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319" r:id="rId3"/>
    <p:sldId id="1051" r:id="rId4"/>
    <p:sldId id="975" r:id="rId5"/>
    <p:sldId id="298" r:id="rId6"/>
    <p:sldId id="1052" r:id="rId7"/>
    <p:sldId id="1053" r:id="rId8"/>
    <p:sldId id="1057" r:id="rId9"/>
    <p:sldId id="1058" r:id="rId10"/>
    <p:sldId id="1054" r:id="rId11"/>
    <p:sldId id="1044" r:id="rId12"/>
    <p:sldId id="1060" r:id="rId13"/>
    <p:sldId id="1046" r:id="rId14"/>
    <p:sldId id="1055" r:id="rId15"/>
    <p:sldId id="1056" r:id="rId16"/>
    <p:sldId id="1047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eon Kimm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  <a:srgbClr val="D883FF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180BD1-0085-4860-A100-A1B88FE99D3E}">
  <a:tblStyle styleId="{54180BD1-0085-4860-A100-A1B88FE99D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/>
    <p:restoredTop sz="94825"/>
  </p:normalViewPr>
  <p:slideViewPr>
    <p:cSldViewPr snapToGrid="0" snapToObjects="1" showGuides="1">
      <p:cViewPr varScale="1">
        <p:scale>
          <a:sx n="65" d="100"/>
          <a:sy n="65" d="100"/>
        </p:scale>
        <p:origin x="192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9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5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6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050" y="4538625"/>
            <a:ext cx="8129900" cy="5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525450" y="4502025"/>
            <a:ext cx="8093100" cy="183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9AD4C"/>
          </p15:clr>
        </p15:guide>
        <p15:guide id="2" pos="5429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29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 hasCustomPrompt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00050" lvl="0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Wingdings" pitchFamily="2" charset="2"/>
              <a:buChar char="§"/>
              <a:defRPr/>
            </a:lvl1pPr>
            <a:lvl2pPr marL="882650" lvl="1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Wingdings" pitchFamily="2" charset="2"/>
              <a:buChar char="§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Test</a:t>
            </a:r>
          </a:p>
          <a:p>
            <a:pPr lvl="1"/>
            <a:r>
              <a:rPr lang="en-US" dirty="0"/>
              <a:t>Test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525450" y="870250"/>
            <a:ext cx="8093100" cy="183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9AD4C"/>
          </p15:clr>
        </p15:guide>
        <p15:guide id="2" pos="331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1D33B-BADF-3D4F-931E-06A8308E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0DD-5793-3B46-B561-2D5D807BC2CD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80517-2715-C345-A9BF-437E3AF9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BC731-35EC-324A-BFA9-6F56C02F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D459-3F12-5947-A037-9EF7B198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6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0" y="1190679"/>
            <a:ext cx="9144000" cy="955621"/>
          </a:xfrm>
          <a:prstGeom prst="rect">
            <a:avLst/>
          </a:prstGeom>
          <a:solidFill>
            <a:srgbClr val="002060"/>
          </a:solidFill>
          <a:effectLst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Characteristics of post-overdose outreach programs and municipal-level overdose in Massachusetts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229914" y="2236170"/>
            <a:ext cx="8520600" cy="130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Simeon D. Kimmel, MD,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Ziming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Xuan, ScD, SM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Shapei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Yan, MPH,</a:t>
            </a:r>
            <a:r>
              <a:rPr lang="en-US" sz="180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Audrey M. Lambert, MPH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Scott W. Formica, PhD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Traci C. Green, PhD, MSc,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Jennifer J. Carroll, PhD, MPH, Sarah M. Bagley, MD, MSc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 Rosenbloom, PhD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Leo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Beletsky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JD, MPH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Alexander Y. Walley, MD, MSc</a:t>
            </a:r>
          </a:p>
          <a:p>
            <a:pPr marL="0" indent="0"/>
            <a:endParaRPr lang="en" sz="2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</p:txBody>
      </p:sp>
      <p:sp>
        <p:nvSpPr>
          <p:cNvPr id="4" name="Google Shape;59;p13">
            <a:extLst>
              <a:ext uri="{FF2B5EF4-FFF2-40B4-BE49-F238E27FC236}">
                <a16:creationId xmlns:a16="http://schemas.microsoft.com/office/drawing/2014/main" id="{1E7105AE-65E7-4D44-AAD1-477ED8EAD10A}"/>
              </a:ext>
            </a:extLst>
          </p:cNvPr>
          <p:cNvSpPr txBox="1">
            <a:spLocks/>
          </p:cNvSpPr>
          <p:nvPr/>
        </p:nvSpPr>
        <p:spPr>
          <a:xfrm>
            <a:off x="721457" y="3544727"/>
            <a:ext cx="6946939" cy="99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200" dirty="0">
                <a:solidFill>
                  <a:srgbClr val="002060"/>
                </a:solidFill>
              </a:rPr>
              <a:t>AMERSA</a:t>
            </a:r>
          </a:p>
          <a:p>
            <a:pPr marL="0" indent="0"/>
            <a:r>
              <a:rPr lang="en-US" sz="2200" dirty="0">
                <a:solidFill>
                  <a:srgbClr val="002060"/>
                </a:solidFill>
              </a:rPr>
              <a:t>November 12, 2022</a:t>
            </a:r>
          </a:p>
          <a:p>
            <a:pPr marL="0" indent="0" algn="l"/>
            <a:endParaRPr lang="en-US" sz="2600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7DB22F-FCBE-D14D-A041-EF036A174EF4}"/>
              </a:ext>
            </a:extLst>
          </p:cNvPr>
          <p:cNvGrpSpPr>
            <a:grpSpLocks/>
          </p:cNvGrpSpPr>
          <p:nvPr/>
        </p:nvGrpSpPr>
        <p:grpSpPr>
          <a:xfrm>
            <a:off x="2451034" y="296144"/>
            <a:ext cx="4241932" cy="857165"/>
            <a:chOff x="5867399" y="1360132"/>
            <a:chExt cx="4254501" cy="732252"/>
          </a:xfrm>
        </p:grpSpPr>
        <p:pic>
          <p:nvPicPr>
            <p:cNvPr id="6" name="Picture 2" descr="Image result for door ajar graphic shutterstock">
              <a:extLst>
                <a:ext uri="{FF2B5EF4-FFF2-40B4-BE49-F238E27FC236}">
                  <a16:creationId xmlns:a16="http://schemas.microsoft.com/office/drawing/2014/main" id="{12B7D619-9B15-B24C-9B50-207339FF42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7" t="19308" r="30817" b="29746"/>
            <a:stretch/>
          </p:blipFill>
          <p:spPr bwMode="auto">
            <a:xfrm flipH="1">
              <a:off x="5867399" y="1360132"/>
              <a:ext cx="428626" cy="673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876759-0EA5-D647-8734-10C05A898025}"/>
                </a:ext>
              </a:extLst>
            </p:cNvPr>
            <p:cNvSpPr txBox="1"/>
            <p:nvPr/>
          </p:nvSpPr>
          <p:spPr>
            <a:xfrm>
              <a:off x="6216704" y="1384498"/>
              <a:ext cx="3905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67300"/>
                  </a:solidFill>
                  <a:latin typeface="Franklin Gothic Demi" panose="020B0703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PRONTO </a:t>
              </a:r>
            </a:p>
            <a:p>
              <a:r>
                <a:rPr lang="en-US" sz="1600" dirty="0">
                  <a:latin typeface="Franklin Gothic Demi" panose="020B0703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Partnerships for Post-Overdose Outreach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A508-7A1D-F44F-BBB6-5B5E17F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Statistical Analyses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7B40F-B26F-0441-AC41-23E2D9348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Segmented regression analysis with log linear Poisson models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Quarterly time series; terms for baseline trend, slope, level change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To account for different program inception times: Generalized estimation equations with multiple time series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Models 1-7: Exposures individually (1-5); Combined (6); Combined with Municipal-level Fixed Effects (7)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Municipal Level Covariates: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Data sources: MA DPH, American Community Survey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Population, age, gender, race/ethnicity, less than high school education, vacancies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Naloxone kits distributed, methadone treatment and residential treatment rates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Drug arrest rates, municipality release rates from Department of Correction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Proportion of overdose deaths with fentanyl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Drug court, public safety carrying naloxone </a:t>
            </a:r>
          </a:p>
          <a:p>
            <a:pPr marL="596900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97FAA-AED7-384D-9D5F-D0C9EFCC0BC5}"/>
              </a:ext>
            </a:extLst>
          </p:cNvPr>
          <p:cNvSpPr txBox="1"/>
          <p:nvPr/>
        </p:nvSpPr>
        <p:spPr>
          <a:xfrm>
            <a:off x="6822142" y="4769224"/>
            <a:ext cx="254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Walley et al, BMJ 2013</a:t>
            </a:r>
          </a:p>
        </p:txBody>
      </p:sp>
    </p:spTree>
    <p:extLst>
      <p:ext uri="{BB962C8B-B14F-4D97-AF65-F5344CB8AC3E}">
        <p14:creationId xmlns:p14="http://schemas.microsoft.com/office/powerpoint/2010/main" val="123936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3EC08-6860-2C4F-AB3D-FB82D834F634}"/>
              </a:ext>
            </a:extLst>
          </p:cNvPr>
          <p:cNvSpPr txBox="1">
            <a:spLocks/>
          </p:cNvSpPr>
          <p:nvPr/>
        </p:nvSpPr>
        <p:spPr>
          <a:xfrm>
            <a:off x="525463" y="306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Results: Program Characteristics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941CCC-1D12-CE4B-89E4-145126334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50185"/>
              </p:ext>
            </p:extLst>
          </p:nvPr>
        </p:nvGraphicFramePr>
        <p:xfrm>
          <a:off x="2395454" y="1295498"/>
          <a:ext cx="4079943" cy="332917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207723">
                  <a:extLst>
                    <a:ext uri="{9D8B030D-6E8A-4147-A177-3AD203B41FA5}">
                      <a16:colId xmlns:a16="http://schemas.microsoft.com/office/drawing/2014/main" val="1271144813"/>
                    </a:ext>
                  </a:extLst>
                </a:gridCol>
                <a:gridCol w="1872220">
                  <a:extLst>
                    <a:ext uri="{9D8B030D-6E8A-4147-A177-3AD203B41FA5}">
                      <a16:colId xmlns:a16="http://schemas.microsoft.com/office/drawing/2014/main" val="1208360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Respondents (N=58)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b"/>
                </a:tc>
                <a:extLst>
                  <a:ext uri="{0D108BD9-81ED-4DB2-BD59-A6C34878D82A}">
                    <a16:rowId xmlns:a16="http://schemas.microsoft.com/office/drawing/2014/main" val="1221904444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Outreach categories, contact rate  (Q2, 2019)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023608944"/>
                  </a:ext>
                </a:extLst>
              </a:tr>
              <a:tr h="263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   None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27.6% (16)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387730617"/>
                  </a:ext>
                </a:extLst>
              </a:tr>
              <a:tr h="263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   Low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31.0% (18)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526504439"/>
                  </a:ext>
                </a:extLst>
              </a:tr>
              <a:tr h="263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   High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41.4% (14)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690647285"/>
                  </a:ext>
                </a:extLst>
              </a:tr>
              <a:tr h="263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875290292"/>
                  </a:ext>
                </a:extLst>
              </a:tr>
              <a:tr h="520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Naloxone distributed during outreach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75.9% (44)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72307901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61B6122-02A4-5B41-8DCB-5546D95B3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326" y="879475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D7BDA-CC9D-144C-A348-620377F4BE19}"/>
              </a:ext>
            </a:extLst>
          </p:cNvPr>
          <p:cNvSpPr/>
          <p:nvPr/>
        </p:nvSpPr>
        <p:spPr>
          <a:xfrm>
            <a:off x="2367204" y="3822148"/>
            <a:ext cx="4079943" cy="769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E600-3E43-0844-9AFC-7825E289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Program Characteristics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14CE4F-88C3-6E41-B0DD-3A63C605D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25750"/>
              </p:ext>
            </p:extLst>
          </p:nvPr>
        </p:nvGraphicFramePr>
        <p:xfrm>
          <a:off x="4785763" y="1023580"/>
          <a:ext cx="3699933" cy="323391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56495">
                  <a:extLst>
                    <a:ext uri="{9D8B030D-6E8A-4147-A177-3AD203B41FA5}">
                      <a16:colId xmlns:a16="http://schemas.microsoft.com/office/drawing/2014/main" val="1271144813"/>
                    </a:ext>
                  </a:extLst>
                </a:gridCol>
                <a:gridCol w="1643438">
                  <a:extLst>
                    <a:ext uri="{9D8B030D-6E8A-4147-A177-3AD203B41FA5}">
                      <a16:colId xmlns:a16="http://schemas.microsoft.com/office/drawing/2014/main" val="1208360366"/>
                    </a:ext>
                  </a:extLst>
                </a:gridCol>
              </a:tblGrid>
              <a:tr h="2455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Respondents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(N=58)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b"/>
                </a:tc>
                <a:extLst>
                  <a:ext uri="{0D108BD9-81ED-4DB2-BD59-A6C34878D82A}">
                    <a16:rowId xmlns:a16="http://schemas.microsoft.com/office/drawing/2014/main" val="1221904444"/>
                  </a:ext>
                </a:extLst>
              </a:tr>
              <a:tr h="123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Harm reduction (High)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51.7% (30)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4133147977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Safer drug use supplies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51.7% (30)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912733458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HIV/HCV testing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24.1% (14)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4205060359"/>
                  </a:ext>
                </a:extLst>
              </a:tr>
              <a:tr h="482175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Harm reduction provider present at first outreach visit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37.9% (22)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057579257"/>
                  </a:ext>
                </a:extLst>
              </a:tr>
              <a:tr h="207015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Harm reduction philosophy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58.6% (34)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852680131"/>
                  </a:ext>
                </a:extLst>
              </a:tr>
              <a:tr h="181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4084080890"/>
                  </a:ext>
                </a:extLst>
              </a:tr>
              <a:tr h="181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Social services (High)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53.4% (31)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44972866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Employment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43.1% (25)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69302757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Housing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50.0% (29)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758359984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Food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46.6% (27)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27139972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Transportation </a:t>
                      </a:r>
                      <a:endParaRPr lang="en-US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87.9 (51)</a:t>
                      </a:r>
                      <a:endParaRPr lang="en-US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7353899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ECB8B5-F81E-5341-83F5-4C9A337CF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88548"/>
              </p:ext>
            </p:extLst>
          </p:nvPr>
        </p:nvGraphicFramePr>
        <p:xfrm>
          <a:off x="658304" y="1015738"/>
          <a:ext cx="3431806" cy="240943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57006">
                  <a:extLst>
                    <a:ext uri="{9D8B030D-6E8A-4147-A177-3AD203B41FA5}">
                      <a16:colId xmlns:a16="http://schemas.microsoft.com/office/drawing/2014/main" val="127114481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1208360366"/>
                    </a:ext>
                  </a:extLst>
                </a:gridCol>
              </a:tblGrid>
              <a:tr h="1021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Respondents (N=58)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b"/>
                </a:tc>
                <a:extLst>
                  <a:ext uri="{0D108BD9-81ED-4DB2-BD59-A6C34878D82A}">
                    <a16:rowId xmlns:a16="http://schemas.microsoft.com/office/drawing/2014/main" val="1221904444"/>
                  </a:ext>
                </a:extLst>
              </a:tr>
              <a:tr h="107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Coercion (High)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62.1% (36)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875290292"/>
                  </a:ext>
                </a:extLst>
              </a:tr>
              <a:tr h="107726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Arrest people on warrants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8.6% (5)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758138147"/>
                  </a:ext>
                </a:extLst>
              </a:tr>
              <a:tr h="107726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Section 35 primary petitioner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46.6% (27)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723079010"/>
                  </a:ext>
                </a:extLst>
              </a:tr>
              <a:tr h="107726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Public Safety Philosophy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5.2% (3)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583219682"/>
                  </a:ext>
                </a:extLst>
              </a:tr>
              <a:tr h="213319">
                <a:tc>
                  <a:txBody>
                    <a:bodyPr/>
                    <a:lstStyle/>
                    <a:p>
                      <a:pPr marL="2209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Police car present OR first responder shows up in police uniform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32.8% (19)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40177074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8962B46-EA26-F944-BAF1-362A77E07339}"/>
              </a:ext>
            </a:extLst>
          </p:cNvPr>
          <p:cNvSpPr/>
          <p:nvPr/>
        </p:nvSpPr>
        <p:spPr>
          <a:xfrm>
            <a:off x="658304" y="2817552"/>
            <a:ext cx="3431806" cy="607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4F2134-CC8F-7C4A-9906-4F79DE223620}"/>
              </a:ext>
            </a:extLst>
          </p:cNvPr>
          <p:cNvSpPr/>
          <p:nvPr/>
        </p:nvSpPr>
        <p:spPr>
          <a:xfrm>
            <a:off x="678352" y="2009273"/>
            <a:ext cx="3431806" cy="413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5B236-0BF0-C04B-AC6F-84B6A9D1BE5C}"/>
              </a:ext>
            </a:extLst>
          </p:cNvPr>
          <p:cNvSpPr/>
          <p:nvPr/>
        </p:nvSpPr>
        <p:spPr>
          <a:xfrm>
            <a:off x="4801810" y="1624263"/>
            <a:ext cx="3699933" cy="204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D03B5-90D1-1F4A-8436-D999DB5A5693}"/>
              </a:ext>
            </a:extLst>
          </p:cNvPr>
          <p:cNvSpPr/>
          <p:nvPr/>
        </p:nvSpPr>
        <p:spPr>
          <a:xfrm>
            <a:off x="4785762" y="2645842"/>
            <a:ext cx="3699933" cy="413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A7A914-9422-3B47-84A5-47E29BEE403E}"/>
              </a:ext>
            </a:extLst>
          </p:cNvPr>
          <p:cNvSpPr/>
          <p:nvPr/>
        </p:nvSpPr>
        <p:spPr>
          <a:xfrm>
            <a:off x="4801810" y="4030579"/>
            <a:ext cx="3596232" cy="226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CC45-9C7A-304D-AD6A-01F8A55A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Model 7: Program characteristics and Fatal Overdose</a:t>
            </a:r>
            <a:r>
              <a:rPr lang="en-US" dirty="0"/>
              <a:t>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D41415-632B-774D-AF9C-A52F70E41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36391"/>
              </p:ext>
            </p:extLst>
          </p:nvPr>
        </p:nvGraphicFramePr>
        <p:xfrm>
          <a:off x="1579034" y="1065163"/>
          <a:ext cx="5985932" cy="367869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96483">
                  <a:extLst>
                    <a:ext uri="{9D8B030D-6E8A-4147-A177-3AD203B41FA5}">
                      <a16:colId xmlns:a16="http://schemas.microsoft.com/office/drawing/2014/main" val="1062893460"/>
                    </a:ext>
                  </a:extLst>
                </a:gridCol>
                <a:gridCol w="1131487">
                  <a:extLst>
                    <a:ext uri="{9D8B030D-6E8A-4147-A177-3AD203B41FA5}">
                      <a16:colId xmlns:a16="http://schemas.microsoft.com/office/drawing/2014/main" val="744772498"/>
                    </a:ext>
                  </a:extLst>
                </a:gridCol>
                <a:gridCol w="1861479">
                  <a:extLst>
                    <a:ext uri="{9D8B030D-6E8A-4147-A177-3AD203B41FA5}">
                      <a16:colId xmlns:a16="http://schemas.microsoft.com/office/drawing/2014/main" val="3376691969"/>
                    </a:ext>
                  </a:extLst>
                </a:gridCol>
                <a:gridCol w="1496483">
                  <a:extLst>
                    <a:ext uri="{9D8B030D-6E8A-4147-A177-3AD203B41FA5}">
                      <a16:colId xmlns:a16="http://schemas.microsoft.com/office/drawing/2014/main" val="2775438241"/>
                    </a:ext>
                  </a:extLst>
                </a:gridCol>
              </a:tblGrid>
              <a:tr h="249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RR (95% 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5479321"/>
                  </a:ext>
                </a:extLst>
              </a:tr>
              <a:tr h="249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Outreach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None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4698144"/>
                  </a:ext>
                </a:extLst>
              </a:tr>
              <a:tr h="222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Low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0.94 (0.78-1.12)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260838"/>
                  </a:ext>
                </a:extLst>
              </a:tr>
              <a:tr h="222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High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0.95 (0.82-1.10)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0348235"/>
                  </a:ext>
                </a:extLst>
              </a:tr>
              <a:tr h="1449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10906"/>
                  </a:ext>
                </a:extLst>
              </a:tr>
              <a:tr h="222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Naloxone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1.06 (0.79-1.42)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4614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943993"/>
                  </a:ext>
                </a:extLst>
              </a:tr>
              <a:tr h="4446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Coercive Practices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High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1.10 (0.92-1.32)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39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0669"/>
                  </a:ext>
                </a:extLst>
              </a:tr>
              <a:tr h="4446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Harm Reduction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High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1.12 (0.91-1.38)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9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596618"/>
                  </a:ext>
                </a:extLst>
              </a:tr>
              <a:tr h="498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Social Services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High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0.79 (0.66-0.93)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76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A89CEC-3C2F-A744-87BB-5A9F643A70A3}"/>
              </a:ext>
            </a:extLst>
          </p:cNvPr>
          <p:cNvSpPr txBox="1"/>
          <p:nvPr/>
        </p:nvSpPr>
        <p:spPr>
          <a:xfrm>
            <a:off x="1229875" y="4743859"/>
            <a:ext cx="735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Model includes municipal covariates, level and slope changes, and fixed effects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0C64F2-109D-8643-A6AC-EB9283844EE9}"/>
              </a:ext>
            </a:extLst>
          </p:cNvPr>
          <p:cNvSpPr/>
          <p:nvPr/>
        </p:nvSpPr>
        <p:spPr>
          <a:xfrm>
            <a:off x="1559157" y="4248805"/>
            <a:ext cx="5985931" cy="492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CC45-9C7A-304D-AD6A-01F8A55A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04" y="389913"/>
            <a:ext cx="9428421" cy="572700"/>
          </a:xfrm>
        </p:spPr>
        <p:txBody>
          <a:bodyPr/>
          <a:lstStyle/>
          <a:p>
            <a:r>
              <a:rPr lang="en-US" sz="2000" dirty="0"/>
              <a:t>Model 7: Program characteristics and Opioid-related Emergency Responses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D41415-632B-774D-AF9C-A52F70E41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43100"/>
              </p:ext>
            </p:extLst>
          </p:nvPr>
        </p:nvGraphicFramePr>
        <p:xfrm>
          <a:off x="1201347" y="1001022"/>
          <a:ext cx="5985932" cy="367869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96483">
                  <a:extLst>
                    <a:ext uri="{9D8B030D-6E8A-4147-A177-3AD203B41FA5}">
                      <a16:colId xmlns:a16="http://schemas.microsoft.com/office/drawing/2014/main" val="1062893460"/>
                    </a:ext>
                  </a:extLst>
                </a:gridCol>
                <a:gridCol w="1131487">
                  <a:extLst>
                    <a:ext uri="{9D8B030D-6E8A-4147-A177-3AD203B41FA5}">
                      <a16:colId xmlns:a16="http://schemas.microsoft.com/office/drawing/2014/main" val="744772498"/>
                    </a:ext>
                  </a:extLst>
                </a:gridCol>
                <a:gridCol w="1861479">
                  <a:extLst>
                    <a:ext uri="{9D8B030D-6E8A-4147-A177-3AD203B41FA5}">
                      <a16:colId xmlns:a16="http://schemas.microsoft.com/office/drawing/2014/main" val="3376691969"/>
                    </a:ext>
                  </a:extLst>
                </a:gridCol>
                <a:gridCol w="1496483">
                  <a:extLst>
                    <a:ext uri="{9D8B030D-6E8A-4147-A177-3AD203B41FA5}">
                      <a16:colId xmlns:a16="http://schemas.microsoft.com/office/drawing/2014/main" val="2775438241"/>
                    </a:ext>
                  </a:extLst>
                </a:gridCol>
              </a:tblGrid>
              <a:tr h="249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RR (95% 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5479321"/>
                  </a:ext>
                </a:extLst>
              </a:tr>
              <a:tr h="249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Outreach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None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4698144"/>
                  </a:ext>
                </a:extLst>
              </a:tr>
              <a:tr h="222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Low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0.86 (0.78-0.96)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260838"/>
                  </a:ext>
                </a:extLst>
              </a:tr>
              <a:tr h="222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High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0.97 (0.86-1.08)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0348235"/>
                  </a:ext>
                </a:extLst>
              </a:tr>
              <a:tr h="222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9291376"/>
                  </a:ext>
                </a:extLst>
              </a:tr>
              <a:tr h="222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Naloxone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1.27 (0.96-1.68)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4614536"/>
                  </a:ext>
                </a:extLst>
              </a:tr>
              <a:tr h="120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960704"/>
                  </a:ext>
                </a:extLst>
              </a:tr>
              <a:tr h="4446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Coercive Practices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High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0.87 (0.72-1.04)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39940"/>
                  </a:ext>
                </a:extLst>
              </a:tr>
              <a:tr h="124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906338"/>
                  </a:ext>
                </a:extLst>
              </a:tr>
              <a:tr h="4446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Harm Reduction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High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0.84 (0.70-1.02)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9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4567806"/>
                  </a:ext>
                </a:extLst>
              </a:tr>
              <a:tr h="498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Social Services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High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0.95 (0.84-1.07)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76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A89CEC-3C2F-A744-87BB-5A9F643A70A3}"/>
              </a:ext>
            </a:extLst>
          </p:cNvPr>
          <p:cNvSpPr txBox="1"/>
          <p:nvPr/>
        </p:nvSpPr>
        <p:spPr>
          <a:xfrm>
            <a:off x="964690" y="4753587"/>
            <a:ext cx="735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Model includes municipal covariates, level and slope changes, and fixed effects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0C64F2-109D-8643-A6AC-EB9283844EE9}"/>
              </a:ext>
            </a:extLst>
          </p:cNvPr>
          <p:cNvSpPr/>
          <p:nvPr/>
        </p:nvSpPr>
        <p:spPr>
          <a:xfrm>
            <a:off x="1185330" y="1507567"/>
            <a:ext cx="5985931" cy="235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485A2-1C11-6547-B8CD-A308B20EDC06}"/>
              </a:ext>
            </a:extLst>
          </p:cNvPr>
          <p:cNvSpPr txBox="1"/>
          <p:nvPr/>
        </p:nvSpPr>
        <p:spPr>
          <a:xfrm>
            <a:off x="7505701" y="2252379"/>
            <a:ext cx="1358900" cy="73866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Changes to Overdose or </a:t>
            </a:r>
          </a:p>
          <a:p>
            <a:r>
              <a:rPr lang="en-US" dirty="0"/>
              <a:t>Help seeking?</a:t>
            </a:r>
          </a:p>
        </p:txBody>
      </p:sp>
    </p:spTree>
    <p:extLst>
      <p:ext uri="{BB962C8B-B14F-4D97-AF65-F5344CB8AC3E}">
        <p14:creationId xmlns:p14="http://schemas.microsoft.com/office/powerpoint/2010/main" val="18430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A508-7A1D-F44F-BBB6-5B5E17F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7B40F-B26F-0441-AC41-23E2D934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29550"/>
            <a:ext cx="8520600" cy="3416400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Observational study with residual confounding (e.g., unmeasured co-occurring interventions) 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Generalizability to other places or times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Program characteristic exposures are not validated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Not designed to examine racial and ethnic inequities 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FD25A-1877-CA4F-AD6C-55FB7CE38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16713"/>
            <a:ext cx="6168613" cy="2910074"/>
          </a:xfrm>
        </p:spPr>
        <p:txBody>
          <a:bodyPr/>
          <a:lstStyle/>
          <a:p>
            <a:pPr marL="285750"/>
            <a:r>
              <a:rPr lang="en-US" dirty="0">
                <a:solidFill>
                  <a:srgbClr val="002060"/>
                </a:solidFill>
              </a:rPr>
              <a:t>Post overdose programs differ in composition and philosophy </a:t>
            </a:r>
          </a:p>
          <a:p>
            <a:pPr marL="285750"/>
            <a:endParaRPr lang="en-US" dirty="0">
              <a:solidFill>
                <a:srgbClr val="002060"/>
              </a:solidFill>
            </a:endParaRPr>
          </a:p>
          <a:p>
            <a:pPr marL="285750"/>
            <a:r>
              <a:rPr lang="en-US" dirty="0">
                <a:solidFill>
                  <a:srgbClr val="002060"/>
                </a:solidFill>
              </a:rPr>
              <a:t>Programs providing (or with access) to more social services are associated with 21% fewer fatal overdoses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285750"/>
            <a:r>
              <a:rPr lang="en-US" dirty="0">
                <a:solidFill>
                  <a:srgbClr val="002060"/>
                </a:solidFill>
              </a:rPr>
              <a:t>Programs should be mindful of their impact on help seeking behaviors</a:t>
            </a:r>
          </a:p>
          <a:p>
            <a:pPr marL="285750"/>
            <a:endParaRPr lang="en-US" dirty="0">
              <a:solidFill>
                <a:srgbClr val="002060"/>
              </a:solidFill>
            </a:endParaRPr>
          </a:p>
          <a:p>
            <a:pPr marL="285750"/>
            <a:r>
              <a:rPr lang="en-US" dirty="0">
                <a:solidFill>
                  <a:srgbClr val="002060"/>
                </a:solidFill>
              </a:rPr>
              <a:t>Post overdose outreach program characteristics require further study including addressing racial and ethnic inequities that may arise in these programs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6229E4-34CF-6849-B550-616C0809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0AFED-86DF-A24C-AF7E-D975A24AE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7"/>
          <a:stretch/>
        </p:blipFill>
        <p:spPr>
          <a:xfrm>
            <a:off x="6480313" y="2072171"/>
            <a:ext cx="2663687" cy="15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1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79D2-B820-F34E-B203-A6B1962E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Disclosures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44922-8ED0-1C4A-8E8E-DAA3190A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1382"/>
            <a:ext cx="8520600" cy="1448179"/>
          </a:xfrm>
        </p:spPr>
        <p:txBody>
          <a:bodyPr/>
          <a:lstStyle/>
          <a:p>
            <a:pPr marL="4572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No conflicts of interest to disclose </a:t>
            </a:r>
          </a:p>
          <a:p>
            <a:pPr marL="457200" indent="-342900"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342900"/>
            <a:r>
              <a:rPr lang="en-US" sz="2400" dirty="0">
                <a:solidFill>
                  <a:srgbClr val="002060"/>
                </a:solidFill>
              </a:rPr>
              <a:t>Funded by the Centers for Disease Control and Prevention (R01CE003052)</a:t>
            </a:r>
          </a:p>
          <a:p>
            <a:pPr marL="457200" indent="-342900"/>
            <a:endParaRPr lang="en-US" sz="2400" dirty="0">
              <a:solidFill>
                <a:srgbClr val="002060"/>
              </a:solidFill>
            </a:endParaRPr>
          </a:p>
          <a:p>
            <a:pPr marL="457200" indent="-342900"/>
            <a:r>
              <a:rPr lang="en-US" sz="2400" dirty="0">
                <a:solidFill>
                  <a:srgbClr val="002060"/>
                </a:solidFill>
              </a:rPr>
              <a:t>NIDA (K23DA054363)</a:t>
            </a:r>
          </a:p>
          <a:p>
            <a:pPr marL="457200" indent="-342900"/>
            <a:r>
              <a:rPr lang="en-US" sz="2400" dirty="0">
                <a:solidFill>
                  <a:srgbClr val="002060"/>
                </a:solidFill>
              </a:rPr>
              <a:t>Drs. Kimmel and Walley (DPH)</a:t>
            </a:r>
            <a:endParaRPr lang="en-US" sz="20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0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D7D1-913C-6944-B1CE-74291295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58580-993E-E84B-A393-B58C9A66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" y="990599"/>
            <a:ext cx="5221438" cy="3416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Post-overdose outreach programs have proliferated in response to opioid overdose</a:t>
            </a:r>
          </a:p>
          <a:p>
            <a:pPr marL="11430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Emerging evidence: these programs are associated with reductions in overdose rates</a:t>
            </a:r>
          </a:p>
          <a:p>
            <a:pPr marL="11430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The role of </a:t>
            </a:r>
            <a:r>
              <a:rPr lang="en-US" u="sng" dirty="0">
                <a:solidFill>
                  <a:srgbClr val="002060"/>
                </a:solidFill>
              </a:rPr>
              <a:t>specific program</a:t>
            </a:r>
            <a:r>
              <a:rPr lang="en-US" dirty="0">
                <a:solidFill>
                  <a:srgbClr val="002060"/>
                </a:solidFill>
              </a:rPr>
              <a:t> characteristics in changes to </a:t>
            </a:r>
            <a:r>
              <a:rPr lang="en-US" dirty="0">
                <a:solidFill>
                  <a:srgbClr val="FF0000"/>
                </a:solidFill>
              </a:rPr>
              <a:t>fatal overdose and opioid-related emergency responses</a:t>
            </a:r>
            <a:r>
              <a:rPr lang="en-US" dirty="0">
                <a:solidFill>
                  <a:srgbClr val="002060"/>
                </a:solidFill>
              </a:rPr>
              <a:t> has not been evaluated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E0AD8-6C38-FE4D-BE5C-7126628400CF}"/>
              </a:ext>
            </a:extLst>
          </p:cNvPr>
          <p:cNvSpPr txBox="1"/>
          <p:nvPr/>
        </p:nvSpPr>
        <p:spPr>
          <a:xfrm>
            <a:off x="3369645" y="4776089"/>
            <a:ext cx="4368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Xuan et al, under review; CPDD 2022 </a:t>
            </a:r>
          </a:p>
        </p:txBody>
      </p:sp>
      <p:grpSp>
        <p:nvGrpSpPr>
          <p:cNvPr id="7" name="Google Shape;833;gbcf4302aa7_0_6">
            <a:extLst>
              <a:ext uri="{FF2B5EF4-FFF2-40B4-BE49-F238E27FC236}">
                <a16:creationId xmlns:a16="http://schemas.microsoft.com/office/drawing/2014/main" id="{92547730-5F28-544E-9EAC-668B99F68DAC}"/>
              </a:ext>
            </a:extLst>
          </p:cNvPr>
          <p:cNvGrpSpPr/>
          <p:nvPr/>
        </p:nvGrpSpPr>
        <p:grpSpPr>
          <a:xfrm>
            <a:off x="6184301" y="1178027"/>
            <a:ext cx="2959699" cy="1665130"/>
            <a:chOff x="3581654" y="1113779"/>
            <a:chExt cx="5596586" cy="3383861"/>
          </a:xfrm>
          <a:solidFill>
            <a:srgbClr val="FEFEE9"/>
          </a:solidFill>
        </p:grpSpPr>
        <p:sp>
          <p:nvSpPr>
            <p:cNvPr id="8" name="Google Shape;834;gbcf4302aa7_0_6">
              <a:extLst>
                <a:ext uri="{FF2B5EF4-FFF2-40B4-BE49-F238E27FC236}">
                  <a16:creationId xmlns:a16="http://schemas.microsoft.com/office/drawing/2014/main" id="{36C0A992-5DA9-1446-A41F-229B7EA95B0E}"/>
                </a:ext>
              </a:extLst>
            </p:cNvPr>
            <p:cNvSpPr/>
            <p:nvPr/>
          </p:nvSpPr>
          <p:spPr>
            <a:xfrm>
              <a:off x="7512245" y="1113779"/>
              <a:ext cx="156869" cy="147934"/>
            </a:xfrm>
            <a:custGeom>
              <a:avLst/>
              <a:gdLst/>
              <a:ahLst/>
              <a:cxnLst/>
              <a:rect l="l" t="t" r="r" b="b"/>
              <a:pathLst>
                <a:path w="312178" h="294396" extrusionOk="0">
                  <a:moveTo>
                    <a:pt x="298623" y="58671"/>
                  </a:moveTo>
                  <a:lnTo>
                    <a:pt x="298408" y="60049"/>
                  </a:lnTo>
                  <a:lnTo>
                    <a:pt x="298707" y="97456"/>
                  </a:lnTo>
                  <a:lnTo>
                    <a:pt x="298228" y="118811"/>
                  </a:lnTo>
                  <a:lnTo>
                    <a:pt x="297799" y="124198"/>
                  </a:lnTo>
                  <a:lnTo>
                    <a:pt x="298611" y="143364"/>
                  </a:lnTo>
                  <a:lnTo>
                    <a:pt x="304081" y="203144"/>
                  </a:lnTo>
                  <a:lnTo>
                    <a:pt x="305275" y="211038"/>
                  </a:lnTo>
                  <a:lnTo>
                    <a:pt x="305490" y="214808"/>
                  </a:lnTo>
                  <a:lnTo>
                    <a:pt x="309826" y="251173"/>
                  </a:lnTo>
                  <a:lnTo>
                    <a:pt x="311319" y="260463"/>
                  </a:lnTo>
                  <a:lnTo>
                    <a:pt x="312179" y="263290"/>
                  </a:lnTo>
                  <a:lnTo>
                    <a:pt x="311820" y="264893"/>
                  </a:lnTo>
                  <a:lnTo>
                    <a:pt x="310220" y="264794"/>
                  </a:lnTo>
                  <a:lnTo>
                    <a:pt x="309086" y="264160"/>
                  </a:lnTo>
                  <a:lnTo>
                    <a:pt x="305132" y="263241"/>
                  </a:lnTo>
                  <a:lnTo>
                    <a:pt x="301728" y="261787"/>
                  </a:lnTo>
                  <a:lnTo>
                    <a:pt x="293451" y="260810"/>
                  </a:lnTo>
                  <a:lnTo>
                    <a:pt x="289964" y="261025"/>
                  </a:lnTo>
                  <a:lnTo>
                    <a:pt x="287253" y="262439"/>
                  </a:lnTo>
                  <a:lnTo>
                    <a:pt x="284541" y="265113"/>
                  </a:lnTo>
                  <a:lnTo>
                    <a:pt x="283144" y="265599"/>
                  </a:lnTo>
                  <a:lnTo>
                    <a:pt x="280875" y="264666"/>
                  </a:lnTo>
                  <a:lnTo>
                    <a:pt x="279836" y="263734"/>
                  </a:lnTo>
                  <a:lnTo>
                    <a:pt x="278510" y="263662"/>
                  </a:lnTo>
                  <a:lnTo>
                    <a:pt x="276539" y="263943"/>
                  </a:lnTo>
                  <a:lnTo>
                    <a:pt x="274019" y="265499"/>
                  </a:lnTo>
                  <a:lnTo>
                    <a:pt x="270842" y="268521"/>
                  </a:lnTo>
                  <a:lnTo>
                    <a:pt x="267749" y="269945"/>
                  </a:lnTo>
                  <a:lnTo>
                    <a:pt x="266889" y="267229"/>
                  </a:lnTo>
                  <a:lnTo>
                    <a:pt x="265933" y="266110"/>
                  </a:lnTo>
                  <a:lnTo>
                    <a:pt x="266017" y="264588"/>
                  </a:lnTo>
                  <a:lnTo>
                    <a:pt x="266662" y="263456"/>
                  </a:lnTo>
                  <a:lnTo>
                    <a:pt x="266459" y="260945"/>
                  </a:lnTo>
                  <a:lnTo>
                    <a:pt x="267200" y="260180"/>
                  </a:lnTo>
                  <a:lnTo>
                    <a:pt x="270114" y="259577"/>
                  </a:lnTo>
                  <a:lnTo>
                    <a:pt x="270771" y="259002"/>
                  </a:lnTo>
                  <a:lnTo>
                    <a:pt x="272741" y="258536"/>
                  </a:lnTo>
                  <a:lnTo>
                    <a:pt x="274891" y="257953"/>
                  </a:lnTo>
                  <a:lnTo>
                    <a:pt x="275548" y="256526"/>
                  </a:lnTo>
                  <a:lnTo>
                    <a:pt x="277507" y="255022"/>
                  </a:lnTo>
                  <a:lnTo>
                    <a:pt x="277029" y="254074"/>
                  </a:lnTo>
                  <a:lnTo>
                    <a:pt x="275142" y="253536"/>
                  </a:lnTo>
                  <a:lnTo>
                    <a:pt x="272789" y="253459"/>
                  </a:lnTo>
                  <a:lnTo>
                    <a:pt x="272873" y="252306"/>
                  </a:lnTo>
                  <a:lnTo>
                    <a:pt x="273625" y="251471"/>
                  </a:lnTo>
                  <a:lnTo>
                    <a:pt x="274927" y="250430"/>
                  </a:lnTo>
                  <a:lnTo>
                    <a:pt x="274449" y="248741"/>
                  </a:lnTo>
                  <a:lnTo>
                    <a:pt x="274521" y="246183"/>
                  </a:lnTo>
                  <a:lnTo>
                    <a:pt x="272335" y="243395"/>
                  </a:lnTo>
                  <a:lnTo>
                    <a:pt x="271762" y="241968"/>
                  </a:lnTo>
                  <a:lnTo>
                    <a:pt x="270878" y="238030"/>
                  </a:lnTo>
                  <a:lnTo>
                    <a:pt x="270950" y="235580"/>
                  </a:lnTo>
                  <a:lnTo>
                    <a:pt x="271881" y="234072"/>
                  </a:lnTo>
                  <a:lnTo>
                    <a:pt x="274688" y="232916"/>
                  </a:lnTo>
                  <a:lnTo>
                    <a:pt x="276850" y="232813"/>
                  </a:lnTo>
                  <a:lnTo>
                    <a:pt x="280624" y="234183"/>
                  </a:lnTo>
                  <a:lnTo>
                    <a:pt x="283168" y="233625"/>
                  </a:lnTo>
                  <a:lnTo>
                    <a:pt x="285055" y="234161"/>
                  </a:lnTo>
                  <a:lnTo>
                    <a:pt x="286835" y="233961"/>
                  </a:lnTo>
                  <a:lnTo>
                    <a:pt x="288136" y="232922"/>
                  </a:lnTo>
                  <a:lnTo>
                    <a:pt x="288041" y="231963"/>
                  </a:lnTo>
                  <a:lnTo>
                    <a:pt x="287467" y="231238"/>
                  </a:lnTo>
                  <a:lnTo>
                    <a:pt x="286058" y="230500"/>
                  </a:lnTo>
                  <a:lnTo>
                    <a:pt x="283884" y="230121"/>
                  </a:lnTo>
                  <a:lnTo>
                    <a:pt x="280302" y="228820"/>
                  </a:lnTo>
                  <a:lnTo>
                    <a:pt x="277292" y="228689"/>
                  </a:lnTo>
                  <a:lnTo>
                    <a:pt x="273518" y="227763"/>
                  </a:lnTo>
                  <a:lnTo>
                    <a:pt x="268370" y="229880"/>
                  </a:lnTo>
                  <a:lnTo>
                    <a:pt x="267630" y="231939"/>
                  </a:lnTo>
                  <a:lnTo>
                    <a:pt x="266411" y="232899"/>
                  </a:lnTo>
                  <a:lnTo>
                    <a:pt x="266626" y="234674"/>
                  </a:lnTo>
                  <a:lnTo>
                    <a:pt x="267677" y="237605"/>
                  </a:lnTo>
                  <a:lnTo>
                    <a:pt x="267690" y="239568"/>
                  </a:lnTo>
                  <a:lnTo>
                    <a:pt x="268478" y="242768"/>
                  </a:lnTo>
                  <a:lnTo>
                    <a:pt x="268585" y="245507"/>
                  </a:lnTo>
                  <a:lnTo>
                    <a:pt x="267570" y="247760"/>
                  </a:lnTo>
                  <a:lnTo>
                    <a:pt x="266077" y="248805"/>
                  </a:lnTo>
                  <a:lnTo>
                    <a:pt x="265432" y="250046"/>
                  </a:lnTo>
                  <a:lnTo>
                    <a:pt x="265169" y="252572"/>
                  </a:lnTo>
                  <a:lnTo>
                    <a:pt x="264512" y="253518"/>
                  </a:lnTo>
                  <a:lnTo>
                    <a:pt x="262076" y="254185"/>
                  </a:lnTo>
                  <a:lnTo>
                    <a:pt x="261896" y="255891"/>
                  </a:lnTo>
                  <a:lnTo>
                    <a:pt x="260702" y="258337"/>
                  </a:lnTo>
                  <a:lnTo>
                    <a:pt x="259962" y="260877"/>
                  </a:lnTo>
                  <a:lnTo>
                    <a:pt x="258935" y="262020"/>
                  </a:lnTo>
                  <a:lnTo>
                    <a:pt x="258194" y="262413"/>
                  </a:lnTo>
                  <a:lnTo>
                    <a:pt x="256033" y="262886"/>
                  </a:lnTo>
                  <a:lnTo>
                    <a:pt x="254050" y="261795"/>
                  </a:lnTo>
                  <a:lnTo>
                    <a:pt x="241533" y="261426"/>
                  </a:lnTo>
                  <a:lnTo>
                    <a:pt x="235609" y="260713"/>
                  </a:lnTo>
                  <a:lnTo>
                    <a:pt x="232133" y="261113"/>
                  </a:lnTo>
                  <a:lnTo>
                    <a:pt x="224358" y="265125"/>
                  </a:lnTo>
                  <a:lnTo>
                    <a:pt x="217598" y="267436"/>
                  </a:lnTo>
                  <a:lnTo>
                    <a:pt x="212068" y="268639"/>
                  </a:lnTo>
                  <a:lnTo>
                    <a:pt x="207458" y="268775"/>
                  </a:lnTo>
                  <a:lnTo>
                    <a:pt x="202860" y="270022"/>
                  </a:lnTo>
                  <a:lnTo>
                    <a:pt x="199576" y="271639"/>
                  </a:lnTo>
                  <a:lnTo>
                    <a:pt x="197425" y="273444"/>
                  </a:lnTo>
                  <a:lnTo>
                    <a:pt x="196685" y="273651"/>
                  </a:lnTo>
                  <a:lnTo>
                    <a:pt x="189854" y="277931"/>
                  </a:lnTo>
                  <a:lnTo>
                    <a:pt x="185816" y="279829"/>
                  </a:lnTo>
                  <a:lnTo>
                    <a:pt x="172679" y="283441"/>
                  </a:lnTo>
                  <a:lnTo>
                    <a:pt x="170625" y="284501"/>
                  </a:lnTo>
                  <a:lnTo>
                    <a:pt x="169502" y="285612"/>
                  </a:lnTo>
                  <a:lnTo>
                    <a:pt x="168952" y="287775"/>
                  </a:lnTo>
                  <a:lnTo>
                    <a:pt x="167089" y="289609"/>
                  </a:lnTo>
                  <a:lnTo>
                    <a:pt x="162778" y="291145"/>
                  </a:lnTo>
                  <a:lnTo>
                    <a:pt x="158466" y="293607"/>
                  </a:lnTo>
                  <a:lnTo>
                    <a:pt x="156316" y="294004"/>
                  </a:lnTo>
                  <a:lnTo>
                    <a:pt x="155660" y="294396"/>
                  </a:lnTo>
                  <a:lnTo>
                    <a:pt x="151133" y="293863"/>
                  </a:lnTo>
                  <a:lnTo>
                    <a:pt x="147466" y="292675"/>
                  </a:lnTo>
                  <a:lnTo>
                    <a:pt x="132836" y="286591"/>
                  </a:lnTo>
                  <a:lnTo>
                    <a:pt x="131128" y="284826"/>
                  </a:lnTo>
                  <a:lnTo>
                    <a:pt x="130554" y="283139"/>
                  </a:lnTo>
                  <a:lnTo>
                    <a:pt x="130435" y="280770"/>
                  </a:lnTo>
                  <a:lnTo>
                    <a:pt x="130996" y="279641"/>
                  </a:lnTo>
                  <a:lnTo>
                    <a:pt x="130877" y="277459"/>
                  </a:lnTo>
                  <a:lnTo>
                    <a:pt x="130029" y="276930"/>
                  </a:lnTo>
                  <a:lnTo>
                    <a:pt x="128046" y="276358"/>
                  </a:lnTo>
                  <a:lnTo>
                    <a:pt x="126720" y="274325"/>
                  </a:lnTo>
                  <a:lnTo>
                    <a:pt x="126589" y="270920"/>
                  </a:lnTo>
                  <a:lnTo>
                    <a:pt x="125646" y="270096"/>
                  </a:lnTo>
                  <a:lnTo>
                    <a:pt x="123006" y="269654"/>
                  </a:lnTo>
                  <a:lnTo>
                    <a:pt x="123209" y="286120"/>
                  </a:lnTo>
                  <a:lnTo>
                    <a:pt x="111469" y="269330"/>
                  </a:lnTo>
                  <a:lnTo>
                    <a:pt x="107288" y="263656"/>
                  </a:lnTo>
                  <a:lnTo>
                    <a:pt x="106416" y="262427"/>
                  </a:lnTo>
                  <a:lnTo>
                    <a:pt x="105078" y="261348"/>
                  </a:lnTo>
                  <a:lnTo>
                    <a:pt x="102846" y="259607"/>
                  </a:lnTo>
                  <a:lnTo>
                    <a:pt x="100110" y="258041"/>
                  </a:lnTo>
                  <a:lnTo>
                    <a:pt x="96408" y="256353"/>
                  </a:lnTo>
                  <a:lnTo>
                    <a:pt x="92048" y="254488"/>
                  </a:lnTo>
                  <a:lnTo>
                    <a:pt x="87534" y="252886"/>
                  </a:lnTo>
                  <a:lnTo>
                    <a:pt x="84070" y="251288"/>
                  </a:lnTo>
                  <a:lnTo>
                    <a:pt x="81837" y="249993"/>
                  </a:lnTo>
                  <a:lnTo>
                    <a:pt x="80296" y="249153"/>
                  </a:lnTo>
                  <a:lnTo>
                    <a:pt x="78553" y="247802"/>
                  </a:lnTo>
                  <a:lnTo>
                    <a:pt x="76594" y="246101"/>
                  </a:lnTo>
                  <a:lnTo>
                    <a:pt x="75268" y="244669"/>
                  </a:lnTo>
                  <a:lnTo>
                    <a:pt x="73751" y="242939"/>
                  </a:lnTo>
                  <a:lnTo>
                    <a:pt x="72211" y="240783"/>
                  </a:lnTo>
                  <a:lnTo>
                    <a:pt x="70992" y="238810"/>
                  </a:lnTo>
                  <a:lnTo>
                    <a:pt x="69893" y="236880"/>
                  </a:lnTo>
                  <a:lnTo>
                    <a:pt x="68508" y="234252"/>
                  </a:lnTo>
                  <a:lnTo>
                    <a:pt x="67313" y="232279"/>
                  </a:lnTo>
                  <a:lnTo>
                    <a:pt x="64758" y="229087"/>
                  </a:lnTo>
                  <a:lnTo>
                    <a:pt x="61724" y="226280"/>
                  </a:lnTo>
                  <a:lnTo>
                    <a:pt x="56481" y="222741"/>
                  </a:lnTo>
                  <a:lnTo>
                    <a:pt x="51739" y="220581"/>
                  </a:lnTo>
                  <a:lnTo>
                    <a:pt x="49338" y="220087"/>
                  </a:lnTo>
                  <a:lnTo>
                    <a:pt x="45301" y="219042"/>
                  </a:lnTo>
                  <a:lnTo>
                    <a:pt x="41193" y="218440"/>
                  </a:lnTo>
                  <a:lnTo>
                    <a:pt x="36822" y="217966"/>
                  </a:lnTo>
                  <a:lnTo>
                    <a:pt x="32582" y="217640"/>
                  </a:lnTo>
                  <a:lnTo>
                    <a:pt x="45516" y="162037"/>
                  </a:lnTo>
                  <a:lnTo>
                    <a:pt x="13090" y="48316"/>
                  </a:lnTo>
                  <a:lnTo>
                    <a:pt x="0" y="553"/>
                  </a:lnTo>
                  <a:lnTo>
                    <a:pt x="32988" y="0"/>
                  </a:lnTo>
                  <a:lnTo>
                    <a:pt x="87593" y="15850"/>
                  </a:lnTo>
                  <a:lnTo>
                    <a:pt x="121358" y="42141"/>
                  </a:lnTo>
                  <a:lnTo>
                    <a:pt x="128691" y="47541"/>
                  </a:lnTo>
                  <a:lnTo>
                    <a:pt x="202777" y="105429"/>
                  </a:lnTo>
                  <a:lnTo>
                    <a:pt x="235919" y="89288"/>
                  </a:lnTo>
                  <a:lnTo>
                    <a:pt x="257227" y="72454"/>
                  </a:lnTo>
                  <a:lnTo>
                    <a:pt x="285545" y="59649"/>
                  </a:lnTo>
                  <a:lnTo>
                    <a:pt x="295398" y="58869"/>
                  </a:lnTo>
                  <a:lnTo>
                    <a:pt x="298623" y="5867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835;gbcf4302aa7_0_6">
              <a:extLst>
                <a:ext uri="{FF2B5EF4-FFF2-40B4-BE49-F238E27FC236}">
                  <a16:creationId xmlns:a16="http://schemas.microsoft.com/office/drawing/2014/main" id="{EF0679B1-CB66-7B43-97F4-B8B43C5A29F8}"/>
                </a:ext>
              </a:extLst>
            </p:cNvPr>
            <p:cNvSpPr/>
            <p:nvPr/>
          </p:nvSpPr>
          <p:spPr>
            <a:xfrm>
              <a:off x="7375628" y="1114056"/>
              <a:ext cx="159738" cy="138930"/>
            </a:xfrm>
            <a:custGeom>
              <a:avLst/>
              <a:gdLst/>
              <a:ahLst/>
              <a:cxnLst/>
              <a:rect l="l" t="t" r="r" b="b"/>
              <a:pathLst>
                <a:path w="317887" h="276478" extrusionOk="0">
                  <a:moveTo>
                    <a:pt x="272371" y="0"/>
                  </a:moveTo>
                  <a:lnTo>
                    <a:pt x="285461" y="47763"/>
                  </a:lnTo>
                  <a:lnTo>
                    <a:pt x="317887" y="161484"/>
                  </a:lnTo>
                  <a:lnTo>
                    <a:pt x="304953" y="217087"/>
                  </a:lnTo>
                  <a:lnTo>
                    <a:pt x="301644" y="217235"/>
                  </a:lnTo>
                  <a:lnTo>
                    <a:pt x="297058" y="217539"/>
                  </a:lnTo>
                  <a:lnTo>
                    <a:pt x="294753" y="217771"/>
                  </a:lnTo>
                  <a:lnTo>
                    <a:pt x="292174" y="217799"/>
                  </a:lnTo>
                  <a:lnTo>
                    <a:pt x="290382" y="217672"/>
                  </a:lnTo>
                  <a:lnTo>
                    <a:pt x="286536" y="216668"/>
                  </a:lnTo>
                  <a:lnTo>
                    <a:pt x="283884" y="215710"/>
                  </a:lnTo>
                  <a:lnTo>
                    <a:pt x="282152" y="214616"/>
                  </a:lnTo>
                  <a:lnTo>
                    <a:pt x="280385" y="213453"/>
                  </a:lnTo>
                  <a:lnTo>
                    <a:pt x="278760" y="212053"/>
                  </a:lnTo>
                  <a:lnTo>
                    <a:pt x="277555" y="210455"/>
                  </a:lnTo>
                  <a:lnTo>
                    <a:pt x="276754" y="208967"/>
                  </a:lnTo>
                  <a:lnTo>
                    <a:pt x="276085" y="207569"/>
                  </a:lnTo>
                  <a:lnTo>
                    <a:pt x="275369" y="205351"/>
                  </a:lnTo>
                  <a:lnTo>
                    <a:pt x="274915" y="202727"/>
                  </a:lnTo>
                  <a:lnTo>
                    <a:pt x="274258" y="199357"/>
                  </a:lnTo>
                  <a:lnTo>
                    <a:pt x="273649" y="197159"/>
                  </a:lnTo>
                  <a:lnTo>
                    <a:pt x="272968" y="195152"/>
                  </a:lnTo>
                  <a:lnTo>
                    <a:pt x="272276" y="193330"/>
                  </a:lnTo>
                  <a:lnTo>
                    <a:pt x="271248" y="191024"/>
                  </a:lnTo>
                  <a:lnTo>
                    <a:pt x="270293" y="189585"/>
                  </a:lnTo>
                  <a:lnTo>
                    <a:pt x="269505" y="188663"/>
                  </a:lnTo>
                  <a:lnTo>
                    <a:pt x="268585" y="187670"/>
                  </a:lnTo>
                  <a:lnTo>
                    <a:pt x="266734" y="186391"/>
                  </a:lnTo>
                  <a:lnTo>
                    <a:pt x="265754" y="185916"/>
                  </a:lnTo>
                  <a:lnTo>
                    <a:pt x="263963" y="185553"/>
                  </a:lnTo>
                  <a:lnTo>
                    <a:pt x="261992" y="185500"/>
                  </a:lnTo>
                  <a:lnTo>
                    <a:pt x="260081" y="185796"/>
                  </a:lnTo>
                  <a:lnTo>
                    <a:pt x="258134" y="186328"/>
                  </a:lnTo>
                  <a:lnTo>
                    <a:pt x="255925" y="187009"/>
                  </a:lnTo>
                  <a:lnTo>
                    <a:pt x="254157" y="187841"/>
                  </a:lnTo>
                  <a:lnTo>
                    <a:pt x="252103" y="188730"/>
                  </a:lnTo>
                  <a:lnTo>
                    <a:pt x="250204" y="190036"/>
                  </a:lnTo>
                  <a:lnTo>
                    <a:pt x="248102" y="191466"/>
                  </a:lnTo>
                  <a:lnTo>
                    <a:pt x="244925" y="194608"/>
                  </a:lnTo>
                  <a:lnTo>
                    <a:pt x="242035" y="198004"/>
                  </a:lnTo>
                  <a:lnTo>
                    <a:pt x="238177" y="203394"/>
                  </a:lnTo>
                  <a:lnTo>
                    <a:pt x="233304" y="211107"/>
                  </a:lnTo>
                  <a:lnTo>
                    <a:pt x="230653" y="214875"/>
                  </a:lnTo>
                  <a:lnTo>
                    <a:pt x="227882" y="218431"/>
                  </a:lnTo>
                  <a:lnTo>
                    <a:pt x="226257" y="220065"/>
                  </a:lnTo>
                  <a:lnTo>
                    <a:pt x="224717" y="221929"/>
                  </a:lnTo>
                  <a:lnTo>
                    <a:pt x="223319" y="223601"/>
                  </a:lnTo>
                  <a:lnTo>
                    <a:pt x="222006" y="225132"/>
                  </a:lnTo>
                  <a:lnTo>
                    <a:pt x="220919" y="226964"/>
                  </a:lnTo>
                  <a:lnTo>
                    <a:pt x="219987" y="229403"/>
                  </a:lnTo>
                  <a:lnTo>
                    <a:pt x="218661" y="233450"/>
                  </a:lnTo>
                  <a:lnTo>
                    <a:pt x="217694" y="236830"/>
                  </a:lnTo>
                  <a:lnTo>
                    <a:pt x="216643" y="239555"/>
                  </a:lnTo>
                  <a:lnTo>
                    <a:pt x="215974" y="241024"/>
                  </a:lnTo>
                  <a:lnTo>
                    <a:pt x="215448" y="241859"/>
                  </a:lnTo>
                  <a:lnTo>
                    <a:pt x="214218" y="243434"/>
                  </a:lnTo>
                  <a:lnTo>
                    <a:pt x="212140" y="245685"/>
                  </a:lnTo>
                  <a:lnTo>
                    <a:pt x="209847" y="247894"/>
                  </a:lnTo>
                  <a:lnTo>
                    <a:pt x="207565" y="250148"/>
                  </a:lnTo>
                  <a:lnTo>
                    <a:pt x="206049" y="251825"/>
                  </a:lnTo>
                  <a:lnTo>
                    <a:pt x="204843" y="253824"/>
                  </a:lnTo>
                  <a:lnTo>
                    <a:pt x="203434" y="256109"/>
                  </a:lnTo>
                  <a:lnTo>
                    <a:pt x="202119" y="258298"/>
                  </a:lnTo>
                  <a:lnTo>
                    <a:pt x="201188" y="259891"/>
                  </a:lnTo>
                  <a:lnTo>
                    <a:pt x="200268" y="261249"/>
                  </a:lnTo>
                  <a:lnTo>
                    <a:pt x="199074" y="262402"/>
                  </a:lnTo>
                  <a:lnTo>
                    <a:pt x="197115" y="263945"/>
                  </a:lnTo>
                  <a:lnTo>
                    <a:pt x="196207" y="264474"/>
                  </a:lnTo>
                  <a:lnTo>
                    <a:pt x="190284" y="267560"/>
                  </a:lnTo>
                  <a:lnTo>
                    <a:pt x="185637" y="269935"/>
                  </a:lnTo>
                  <a:lnTo>
                    <a:pt x="183404" y="271036"/>
                  </a:lnTo>
                  <a:lnTo>
                    <a:pt x="181887" y="271632"/>
                  </a:lnTo>
                  <a:lnTo>
                    <a:pt x="179738" y="272261"/>
                  </a:lnTo>
                  <a:lnTo>
                    <a:pt x="175437" y="273125"/>
                  </a:lnTo>
                  <a:lnTo>
                    <a:pt x="172882" y="273575"/>
                  </a:lnTo>
                  <a:lnTo>
                    <a:pt x="167029" y="274491"/>
                  </a:lnTo>
                  <a:lnTo>
                    <a:pt x="157677" y="275454"/>
                  </a:lnTo>
                  <a:lnTo>
                    <a:pt x="150619" y="276044"/>
                  </a:lnTo>
                  <a:lnTo>
                    <a:pt x="142999" y="276478"/>
                  </a:lnTo>
                  <a:lnTo>
                    <a:pt x="132202" y="275801"/>
                  </a:lnTo>
                  <a:lnTo>
                    <a:pt x="125801" y="274026"/>
                  </a:lnTo>
                  <a:lnTo>
                    <a:pt x="119196" y="271266"/>
                  </a:lnTo>
                  <a:lnTo>
                    <a:pt x="115087" y="269046"/>
                  </a:lnTo>
                  <a:lnTo>
                    <a:pt x="108829" y="265383"/>
                  </a:lnTo>
                  <a:lnTo>
                    <a:pt x="76056" y="173315"/>
                  </a:lnTo>
                  <a:lnTo>
                    <a:pt x="16099" y="113868"/>
                  </a:lnTo>
                  <a:lnTo>
                    <a:pt x="0" y="97806"/>
                  </a:lnTo>
                  <a:lnTo>
                    <a:pt x="15992" y="94586"/>
                  </a:lnTo>
                  <a:lnTo>
                    <a:pt x="114060" y="74716"/>
                  </a:lnTo>
                  <a:lnTo>
                    <a:pt x="160783" y="48586"/>
                  </a:lnTo>
                  <a:lnTo>
                    <a:pt x="227512" y="7118"/>
                  </a:lnTo>
                  <a:lnTo>
                    <a:pt x="27237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836;gbcf4302aa7_0_6">
              <a:extLst>
                <a:ext uri="{FF2B5EF4-FFF2-40B4-BE49-F238E27FC236}">
                  <a16:creationId xmlns:a16="http://schemas.microsoft.com/office/drawing/2014/main" id="{769A4623-8D49-7344-95D2-DED2BF7CA3EA}"/>
                </a:ext>
              </a:extLst>
            </p:cNvPr>
            <p:cNvSpPr/>
            <p:nvPr/>
          </p:nvSpPr>
          <p:spPr>
            <a:xfrm>
              <a:off x="7301404" y="1163115"/>
              <a:ext cx="129046" cy="109121"/>
            </a:xfrm>
            <a:custGeom>
              <a:avLst/>
              <a:gdLst/>
              <a:ahLst/>
              <a:cxnLst/>
              <a:rect l="l" t="t" r="r" b="b"/>
              <a:pathLst>
                <a:path w="256808" h="217157" extrusionOk="0">
                  <a:moveTo>
                    <a:pt x="147980" y="0"/>
                  </a:moveTo>
                  <a:lnTo>
                    <a:pt x="164079" y="16062"/>
                  </a:lnTo>
                  <a:lnTo>
                    <a:pt x="224036" y="75509"/>
                  </a:lnTo>
                  <a:lnTo>
                    <a:pt x="256809" y="167577"/>
                  </a:lnTo>
                  <a:lnTo>
                    <a:pt x="253644" y="165299"/>
                  </a:lnTo>
                  <a:lnTo>
                    <a:pt x="251816" y="164042"/>
                  </a:lnTo>
                  <a:lnTo>
                    <a:pt x="250216" y="163063"/>
                  </a:lnTo>
                  <a:lnTo>
                    <a:pt x="248437" y="162206"/>
                  </a:lnTo>
                  <a:lnTo>
                    <a:pt x="246908" y="161554"/>
                  </a:lnTo>
                  <a:lnTo>
                    <a:pt x="245319" y="161186"/>
                  </a:lnTo>
                  <a:lnTo>
                    <a:pt x="240422" y="160410"/>
                  </a:lnTo>
                  <a:lnTo>
                    <a:pt x="235573" y="159825"/>
                  </a:lnTo>
                  <a:lnTo>
                    <a:pt x="231572" y="159316"/>
                  </a:lnTo>
                  <a:lnTo>
                    <a:pt x="227822" y="159013"/>
                  </a:lnTo>
                  <a:lnTo>
                    <a:pt x="225147" y="159090"/>
                  </a:lnTo>
                  <a:lnTo>
                    <a:pt x="222853" y="159231"/>
                  </a:lnTo>
                  <a:lnTo>
                    <a:pt x="218733" y="159828"/>
                  </a:lnTo>
                  <a:lnTo>
                    <a:pt x="215628" y="160711"/>
                  </a:lnTo>
                  <a:lnTo>
                    <a:pt x="213108" y="161303"/>
                  </a:lnTo>
                  <a:lnTo>
                    <a:pt x="208581" y="162004"/>
                  </a:lnTo>
                  <a:lnTo>
                    <a:pt x="205475" y="162682"/>
                  </a:lnTo>
                  <a:lnTo>
                    <a:pt x="202263" y="163806"/>
                  </a:lnTo>
                  <a:lnTo>
                    <a:pt x="199516" y="164974"/>
                  </a:lnTo>
                  <a:lnTo>
                    <a:pt x="195193" y="167171"/>
                  </a:lnTo>
                  <a:lnTo>
                    <a:pt x="192111" y="168683"/>
                  </a:lnTo>
                  <a:lnTo>
                    <a:pt x="190117" y="169400"/>
                  </a:lnTo>
                  <a:lnTo>
                    <a:pt x="188241" y="169879"/>
                  </a:lnTo>
                  <a:lnTo>
                    <a:pt x="185554" y="170295"/>
                  </a:lnTo>
                  <a:lnTo>
                    <a:pt x="182986" y="170314"/>
                  </a:lnTo>
                  <a:lnTo>
                    <a:pt x="181231" y="170235"/>
                  </a:lnTo>
                  <a:lnTo>
                    <a:pt x="179439" y="170374"/>
                  </a:lnTo>
                  <a:lnTo>
                    <a:pt x="178436" y="170531"/>
                  </a:lnTo>
                  <a:lnTo>
                    <a:pt x="176155" y="171267"/>
                  </a:lnTo>
                  <a:lnTo>
                    <a:pt x="174243" y="172203"/>
                  </a:lnTo>
                  <a:lnTo>
                    <a:pt x="172500" y="173255"/>
                  </a:lnTo>
                  <a:lnTo>
                    <a:pt x="170864" y="174580"/>
                  </a:lnTo>
                  <a:lnTo>
                    <a:pt x="168881" y="176458"/>
                  </a:lnTo>
                  <a:lnTo>
                    <a:pt x="166696" y="178934"/>
                  </a:lnTo>
                  <a:lnTo>
                    <a:pt x="165047" y="180756"/>
                  </a:lnTo>
                  <a:lnTo>
                    <a:pt x="164259" y="181675"/>
                  </a:lnTo>
                  <a:lnTo>
                    <a:pt x="163231" y="182906"/>
                  </a:lnTo>
                  <a:lnTo>
                    <a:pt x="162586" y="183828"/>
                  </a:lnTo>
                  <a:lnTo>
                    <a:pt x="161954" y="184726"/>
                  </a:lnTo>
                  <a:lnTo>
                    <a:pt x="161332" y="185721"/>
                  </a:lnTo>
                  <a:lnTo>
                    <a:pt x="160938" y="186619"/>
                  </a:lnTo>
                  <a:lnTo>
                    <a:pt x="160664" y="187445"/>
                  </a:lnTo>
                  <a:lnTo>
                    <a:pt x="160389" y="188504"/>
                  </a:lnTo>
                  <a:lnTo>
                    <a:pt x="160090" y="189543"/>
                  </a:lnTo>
                  <a:lnTo>
                    <a:pt x="159911" y="190580"/>
                  </a:lnTo>
                  <a:lnTo>
                    <a:pt x="159804" y="191780"/>
                  </a:lnTo>
                  <a:lnTo>
                    <a:pt x="159720" y="193781"/>
                  </a:lnTo>
                  <a:lnTo>
                    <a:pt x="159577" y="195615"/>
                  </a:lnTo>
                  <a:lnTo>
                    <a:pt x="159517" y="197568"/>
                  </a:lnTo>
                  <a:lnTo>
                    <a:pt x="159553" y="199074"/>
                  </a:lnTo>
                  <a:lnTo>
                    <a:pt x="159732" y="200837"/>
                  </a:lnTo>
                  <a:lnTo>
                    <a:pt x="159864" y="202553"/>
                  </a:lnTo>
                  <a:lnTo>
                    <a:pt x="160043" y="204103"/>
                  </a:lnTo>
                  <a:lnTo>
                    <a:pt x="160281" y="205394"/>
                  </a:lnTo>
                  <a:lnTo>
                    <a:pt x="160628" y="206947"/>
                  </a:lnTo>
                  <a:lnTo>
                    <a:pt x="160795" y="207978"/>
                  </a:lnTo>
                  <a:lnTo>
                    <a:pt x="161153" y="209059"/>
                  </a:lnTo>
                  <a:lnTo>
                    <a:pt x="161774" y="210629"/>
                  </a:lnTo>
                  <a:lnTo>
                    <a:pt x="162706" y="212762"/>
                  </a:lnTo>
                  <a:lnTo>
                    <a:pt x="163924" y="215271"/>
                  </a:lnTo>
                  <a:lnTo>
                    <a:pt x="164964" y="217158"/>
                  </a:lnTo>
                  <a:lnTo>
                    <a:pt x="99955" y="180504"/>
                  </a:lnTo>
                  <a:lnTo>
                    <a:pt x="0" y="124550"/>
                  </a:lnTo>
                  <a:lnTo>
                    <a:pt x="27350" y="61048"/>
                  </a:lnTo>
                  <a:lnTo>
                    <a:pt x="47893" y="38960"/>
                  </a:lnTo>
                  <a:lnTo>
                    <a:pt x="57209" y="29143"/>
                  </a:lnTo>
                  <a:lnTo>
                    <a:pt x="68317" y="17177"/>
                  </a:lnTo>
                  <a:lnTo>
                    <a:pt x="113594" y="6931"/>
                  </a:lnTo>
                  <a:lnTo>
                    <a:pt x="14798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837;gbcf4302aa7_0_6">
              <a:extLst>
                <a:ext uri="{FF2B5EF4-FFF2-40B4-BE49-F238E27FC236}">
                  <a16:creationId xmlns:a16="http://schemas.microsoft.com/office/drawing/2014/main" id="{25B7D2C0-FDEA-7B49-A15F-686D6BFCFE65}"/>
                </a:ext>
              </a:extLst>
            </p:cNvPr>
            <p:cNvSpPr/>
            <p:nvPr/>
          </p:nvSpPr>
          <p:spPr>
            <a:xfrm>
              <a:off x="7474042" y="1207100"/>
              <a:ext cx="159102" cy="111913"/>
            </a:xfrm>
            <a:custGeom>
              <a:avLst/>
              <a:gdLst/>
              <a:ahLst/>
              <a:cxnLst/>
              <a:rect l="l" t="t" r="r" b="b"/>
              <a:pathLst>
                <a:path w="316621" h="222712" extrusionOk="0">
                  <a:moveTo>
                    <a:pt x="108746" y="31587"/>
                  </a:moveTo>
                  <a:lnTo>
                    <a:pt x="112986" y="31913"/>
                  </a:lnTo>
                  <a:lnTo>
                    <a:pt x="117357" y="32387"/>
                  </a:lnTo>
                  <a:lnTo>
                    <a:pt x="121465" y="32989"/>
                  </a:lnTo>
                  <a:lnTo>
                    <a:pt x="125502" y="34034"/>
                  </a:lnTo>
                  <a:lnTo>
                    <a:pt x="127903" y="34527"/>
                  </a:lnTo>
                  <a:lnTo>
                    <a:pt x="132645" y="36688"/>
                  </a:lnTo>
                  <a:lnTo>
                    <a:pt x="137887" y="40227"/>
                  </a:lnTo>
                  <a:lnTo>
                    <a:pt x="140921" y="43034"/>
                  </a:lnTo>
                  <a:lnTo>
                    <a:pt x="143477" y="46226"/>
                  </a:lnTo>
                  <a:lnTo>
                    <a:pt x="144672" y="48199"/>
                  </a:lnTo>
                  <a:lnTo>
                    <a:pt x="146057" y="50827"/>
                  </a:lnTo>
                  <a:lnTo>
                    <a:pt x="147155" y="52757"/>
                  </a:lnTo>
                  <a:lnTo>
                    <a:pt x="148374" y="54730"/>
                  </a:lnTo>
                  <a:lnTo>
                    <a:pt x="149915" y="56886"/>
                  </a:lnTo>
                  <a:lnTo>
                    <a:pt x="151432" y="58616"/>
                  </a:lnTo>
                  <a:lnTo>
                    <a:pt x="152758" y="60048"/>
                  </a:lnTo>
                  <a:lnTo>
                    <a:pt x="154716" y="61749"/>
                  </a:lnTo>
                  <a:lnTo>
                    <a:pt x="156460" y="63100"/>
                  </a:lnTo>
                  <a:lnTo>
                    <a:pt x="158000" y="63939"/>
                  </a:lnTo>
                  <a:lnTo>
                    <a:pt x="160234" y="65235"/>
                  </a:lnTo>
                  <a:lnTo>
                    <a:pt x="163697" y="66833"/>
                  </a:lnTo>
                  <a:lnTo>
                    <a:pt x="168212" y="68435"/>
                  </a:lnTo>
                  <a:lnTo>
                    <a:pt x="172572" y="70299"/>
                  </a:lnTo>
                  <a:lnTo>
                    <a:pt x="176274" y="71988"/>
                  </a:lnTo>
                  <a:lnTo>
                    <a:pt x="179009" y="73554"/>
                  </a:lnTo>
                  <a:lnTo>
                    <a:pt x="181242" y="75295"/>
                  </a:lnTo>
                  <a:lnTo>
                    <a:pt x="182580" y="76374"/>
                  </a:lnTo>
                  <a:lnTo>
                    <a:pt x="183452" y="77603"/>
                  </a:lnTo>
                  <a:lnTo>
                    <a:pt x="187632" y="83277"/>
                  </a:lnTo>
                  <a:lnTo>
                    <a:pt x="199372" y="100067"/>
                  </a:lnTo>
                  <a:lnTo>
                    <a:pt x="199385" y="101349"/>
                  </a:lnTo>
                  <a:lnTo>
                    <a:pt x="199468" y="108970"/>
                  </a:lnTo>
                  <a:lnTo>
                    <a:pt x="201642" y="109349"/>
                  </a:lnTo>
                  <a:lnTo>
                    <a:pt x="203063" y="110568"/>
                  </a:lnTo>
                  <a:lnTo>
                    <a:pt x="206467" y="113356"/>
                  </a:lnTo>
                  <a:lnTo>
                    <a:pt x="211937" y="115639"/>
                  </a:lnTo>
                  <a:lnTo>
                    <a:pt x="219390" y="117677"/>
                  </a:lnTo>
                  <a:lnTo>
                    <a:pt x="224752" y="118369"/>
                  </a:lnTo>
                  <a:lnTo>
                    <a:pt x="230402" y="119720"/>
                  </a:lnTo>
                  <a:lnTo>
                    <a:pt x="233710" y="120918"/>
                  </a:lnTo>
                  <a:lnTo>
                    <a:pt x="237006" y="122489"/>
                  </a:lnTo>
                  <a:lnTo>
                    <a:pt x="238249" y="123711"/>
                  </a:lnTo>
                  <a:lnTo>
                    <a:pt x="237974" y="125795"/>
                  </a:lnTo>
                  <a:lnTo>
                    <a:pt x="238368" y="126708"/>
                  </a:lnTo>
                  <a:lnTo>
                    <a:pt x="241963" y="130454"/>
                  </a:lnTo>
                  <a:lnTo>
                    <a:pt x="243110" y="131940"/>
                  </a:lnTo>
                  <a:lnTo>
                    <a:pt x="243982" y="135248"/>
                  </a:lnTo>
                  <a:lnTo>
                    <a:pt x="245403" y="137207"/>
                  </a:lnTo>
                  <a:lnTo>
                    <a:pt x="250037" y="140367"/>
                  </a:lnTo>
                  <a:lnTo>
                    <a:pt x="254779" y="144929"/>
                  </a:lnTo>
                  <a:lnTo>
                    <a:pt x="257430" y="146703"/>
                  </a:lnTo>
                  <a:lnTo>
                    <a:pt x="261503" y="150065"/>
                  </a:lnTo>
                  <a:lnTo>
                    <a:pt x="264154" y="152764"/>
                  </a:lnTo>
                  <a:lnTo>
                    <a:pt x="265312" y="155841"/>
                  </a:lnTo>
                  <a:lnTo>
                    <a:pt x="267033" y="159312"/>
                  </a:lnTo>
                  <a:lnTo>
                    <a:pt x="275548" y="166282"/>
                  </a:lnTo>
                  <a:lnTo>
                    <a:pt x="277734" y="168995"/>
                  </a:lnTo>
                  <a:lnTo>
                    <a:pt x="278677" y="169670"/>
                  </a:lnTo>
                  <a:lnTo>
                    <a:pt x="280756" y="170314"/>
                  </a:lnTo>
                  <a:lnTo>
                    <a:pt x="285354" y="169620"/>
                  </a:lnTo>
                  <a:lnTo>
                    <a:pt x="287528" y="170260"/>
                  </a:lnTo>
                  <a:lnTo>
                    <a:pt x="296402" y="174220"/>
                  </a:lnTo>
                  <a:lnTo>
                    <a:pt x="306553" y="174214"/>
                  </a:lnTo>
                  <a:lnTo>
                    <a:pt x="316622" y="176062"/>
                  </a:lnTo>
                  <a:lnTo>
                    <a:pt x="300856" y="186494"/>
                  </a:lnTo>
                  <a:lnTo>
                    <a:pt x="234093" y="163573"/>
                  </a:lnTo>
                  <a:lnTo>
                    <a:pt x="199886" y="177870"/>
                  </a:lnTo>
                  <a:lnTo>
                    <a:pt x="150727" y="194255"/>
                  </a:lnTo>
                  <a:lnTo>
                    <a:pt x="145281" y="193425"/>
                  </a:lnTo>
                  <a:lnTo>
                    <a:pt x="144182" y="193165"/>
                  </a:lnTo>
                  <a:lnTo>
                    <a:pt x="142820" y="192511"/>
                  </a:lnTo>
                  <a:lnTo>
                    <a:pt x="140396" y="191032"/>
                  </a:lnTo>
                  <a:lnTo>
                    <a:pt x="137243" y="188509"/>
                  </a:lnTo>
                  <a:lnTo>
                    <a:pt x="135929" y="187454"/>
                  </a:lnTo>
                  <a:lnTo>
                    <a:pt x="135451" y="186875"/>
                  </a:lnTo>
                  <a:lnTo>
                    <a:pt x="134579" y="185647"/>
                  </a:lnTo>
                  <a:lnTo>
                    <a:pt x="134102" y="185048"/>
                  </a:lnTo>
                  <a:lnTo>
                    <a:pt x="133361" y="184309"/>
                  </a:lnTo>
                  <a:lnTo>
                    <a:pt x="130961" y="183371"/>
                  </a:lnTo>
                  <a:lnTo>
                    <a:pt x="129169" y="182653"/>
                  </a:lnTo>
                  <a:lnTo>
                    <a:pt x="128942" y="177465"/>
                  </a:lnTo>
                  <a:lnTo>
                    <a:pt x="107133" y="181474"/>
                  </a:lnTo>
                  <a:lnTo>
                    <a:pt x="70491" y="222713"/>
                  </a:lnTo>
                  <a:lnTo>
                    <a:pt x="29369" y="160329"/>
                  </a:lnTo>
                  <a:lnTo>
                    <a:pt x="26503" y="148823"/>
                  </a:lnTo>
                  <a:lnTo>
                    <a:pt x="26264" y="147088"/>
                  </a:lnTo>
                  <a:lnTo>
                    <a:pt x="26169" y="145845"/>
                  </a:lnTo>
                  <a:lnTo>
                    <a:pt x="26503" y="144945"/>
                  </a:lnTo>
                  <a:lnTo>
                    <a:pt x="27112" y="143897"/>
                  </a:lnTo>
                  <a:lnTo>
                    <a:pt x="28294" y="142345"/>
                  </a:lnTo>
                  <a:lnTo>
                    <a:pt x="29811" y="140670"/>
                  </a:lnTo>
                  <a:lnTo>
                    <a:pt x="31793" y="138819"/>
                  </a:lnTo>
                  <a:lnTo>
                    <a:pt x="32689" y="137861"/>
                  </a:lnTo>
                  <a:lnTo>
                    <a:pt x="33179" y="137219"/>
                  </a:lnTo>
                  <a:lnTo>
                    <a:pt x="33609" y="136481"/>
                  </a:lnTo>
                  <a:lnTo>
                    <a:pt x="33812" y="135160"/>
                  </a:lnTo>
                  <a:lnTo>
                    <a:pt x="33716" y="132812"/>
                  </a:lnTo>
                  <a:lnTo>
                    <a:pt x="33490" y="131100"/>
                  </a:lnTo>
                  <a:lnTo>
                    <a:pt x="33012" y="129535"/>
                  </a:lnTo>
                  <a:lnTo>
                    <a:pt x="32188" y="127812"/>
                  </a:lnTo>
                  <a:lnTo>
                    <a:pt x="31602" y="127143"/>
                  </a:lnTo>
                  <a:lnTo>
                    <a:pt x="30635" y="126456"/>
                  </a:lnTo>
                  <a:lnTo>
                    <a:pt x="29178" y="125733"/>
                  </a:lnTo>
                  <a:lnTo>
                    <a:pt x="28509" y="125135"/>
                  </a:lnTo>
                  <a:lnTo>
                    <a:pt x="27578" y="124192"/>
                  </a:lnTo>
                  <a:lnTo>
                    <a:pt x="27136" y="123565"/>
                  </a:lnTo>
                  <a:lnTo>
                    <a:pt x="26813" y="122560"/>
                  </a:lnTo>
                  <a:lnTo>
                    <a:pt x="26634" y="121696"/>
                  </a:lnTo>
                  <a:lnTo>
                    <a:pt x="26706" y="119555"/>
                  </a:lnTo>
                  <a:lnTo>
                    <a:pt x="27088" y="117314"/>
                  </a:lnTo>
                  <a:lnTo>
                    <a:pt x="27422" y="115545"/>
                  </a:lnTo>
                  <a:lnTo>
                    <a:pt x="27625" y="114834"/>
                  </a:lnTo>
                  <a:lnTo>
                    <a:pt x="28283" y="113999"/>
                  </a:lnTo>
                  <a:lnTo>
                    <a:pt x="29262" y="113462"/>
                  </a:lnTo>
                  <a:lnTo>
                    <a:pt x="29859" y="112886"/>
                  </a:lnTo>
                  <a:lnTo>
                    <a:pt x="29871" y="112158"/>
                  </a:lnTo>
                  <a:lnTo>
                    <a:pt x="29668" y="111387"/>
                  </a:lnTo>
                  <a:lnTo>
                    <a:pt x="29106" y="110434"/>
                  </a:lnTo>
                  <a:lnTo>
                    <a:pt x="28593" y="109810"/>
                  </a:lnTo>
                  <a:lnTo>
                    <a:pt x="27387" y="109150"/>
                  </a:lnTo>
                  <a:lnTo>
                    <a:pt x="25571" y="108953"/>
                  </a:lnTo>
                  <a:lnTo>
                    <a:pt x="24055" y="109220"/>
                  </a:lnTo>
                  <a:lnTo>
                    <a:pt x="22549" y="109108"/>
                  </a:lnTo>
                  <a:lnTo>
                    <a:pt x="21785" y="108699"/>
                  </a:lnTo>
                  <a:lnTo>
                    <a:pt x="20089" y="107135"/>
                  </a:lnTo>
                  <a:lnTo>
                    <a:pt x="17736" y="104338"/>
                  </a:lnTo>
                  <a:lnTo>
                    <a:pt x="17390" y="103617"/>
                  </a:lnTo>
                  <a:lnTo>
                    <a:pt x="17318" y="102772"/>
                  </a:lnTo>
                  <a:lnTo>
                    <a:pt x="17522" y="101829"/>
                  </a:lnTo>
                  <a:lnTo>
                    <a:pt x="18011" y="100642"/>
                  </a:lnTo>
                  <a:lnTo>
                    <a:pt x="18918" y="99191"/>
                  </a:lnTo>
                  <a:lnTo>
                    <a:pt x="19206" y="98386"/>
                  </a:lnTo>
                  <a:lnTo>
                    <a:pt x="19002" y="97331"/>
                  </a:lnTo>
                  <a:lnTo>
                    <a:pt x="18106" y="97280"/>
                  </a:lnTo>
                  <a:lnTo>
                    <a:pt x="17103" y="97909"/>
                  </a:lnTo>
                  <a:lnTo>
                    <a:pt x="16160" y="98823"/>
                  </a:lnTo>
                  <a:lnTo>
                    <a:pt x="15276" y="99381"/>
                  </a:lnTo>
                  <a:lnTo>
                    <a:pt x="14416" y="99351"/>
                  </a:lnTo>
                  <a:lnTo>
                    <a:pt x="13604" y="98756"/>
                  </a:lnTo>
                  <a:lnTo>
                    <a:pt x="12863" y="97384"/>
                  </a:lnTo>
                  <a:lnTo>
                    <a:pt x="12302" y="95774"/>
                  </a:lnTo>
                  <a:lnTo>
                    <a:pt x="9268" y="92403"/>
                  </a:lnTo>
                  <a:lnTo>
                    <a:pt x="4825" y="86499"/>
                  </a:lnTo>
                  <a:lnTo>
                    <a:pt x="1266" y="81117"/>
                  </a:lnTo>
                  <a:lnTo>
                    <a:pt x="0" y="78974"/>
                  </a:lnTo>
                  <a:lnTo>
                    <a:pt x="908" y="78445"/>
                  </a:lnTo>
                  <a:lnTo>
                    <a:pt x="2866" y="76902"/>
                  </a:lnTo>
                  <a:lnTo>
                    <a:pt x="4061" y="75749"/>
                  </a:lnTo>
                  <a:lnTo>
                    <a:pt x="4980" y="74391"/>
                  </a:lnTo>
                  <a:lnTo>
                    <a:pt x="5912" y="72798"/>
                  </a:lnTo>
                  <a:lnTo>
                    <a:pt x="7226" y="70609"/>
                  </a:lnTo>
                  <a:lnTo>
                    <a:pt x="8635" y="68324"/>
                  </a:lnTo>
                  <a:lnTo>
                    <a:pt x="9842" y="66325"/>
                  </a:lnTo>
                  <a:lnTo>
                    <a:pt x="11358" y="64648"/>
                  </a:lnTo>
                  <a:lnTo>
                    <a:pt x="13640" y="62394"/>
                  </a:lnTo>
                  <a:lnTo>
                    <a:pt x="15932" y="60184"/>
                  </a:lnTo>
                  <a:lnTo>
                    <a:pt x="18011" y="57934"/>
                  </a:lnTo>
                  <a:lnTo>
                    <a:pt x="19241" y="56359"/>
                  </a:lnTo>
                  <a:lnTo>
                    <a:pt x="19767" y="55524"/>
                  </a:lnTo>
                  <a:lnTo>
                    <a:pt x="20435" y="54055"/>
                  </a:lnTo>
                  <a:lnTo>
                    <a:pt x="21486" y="51329"/>
                  </a:lnTo>
                  <a:lnTo>
                    <a:pt x="22454" y="47949"/>
                  </a:lnTo>
                  <a:lnTo>
                    <a:pt x="23780" y="43903"/>
                  </a:lnTo>
                  <a:lnTo>
                    <a:pt x="24711" y="41464"/>
                  </a:lnTo>
                  <a:lnTo>
                    <a:pt x="25798" y="39632"/>
                  </a:lnTo>
                  <a:lnTo>
                    <a:pt x="27112" y="38101"/>
                  </a:lnTo>
                  <a:lnTo>
                    <a:pt x="28509" y="36429"/>
                  </a:lnTo>
                  <a:lnTo>
                    <a:pt x="30050" y="34564"/>
                  </a:lnTo>
                  <a:lnTo>
                    <a:pt x="31675" y="32931"/>
                  </a:lnTo>
                  <a:lnTo>
                    <a:pt x="34445" y="29375"/>
                  </a:lnTo>
                  <a:lnTo>
                    <a:pt x="37097" y="25607"/>
                  </a:lnTo>
                  <a:lnTo>
                    <a:pt x="41970" y="17894"/>
                  </a:lnTo>
                  <a:lnTo>
                    <a:pt x="45828" y="12504"/>
                  </a:lnTo>
                  <a:lnTo>
                    <a:pt x="48718" y="9108"/>
                  </a:lnTo>
                  <a:lnTo>
                    <a:pt x="51895" y="5966"/>
                  </a:lnTo>
                  <a:lnTo>
                    <a:pt x="53996" y="4536"/>
                  </a:lnTo>
                  <a:lnTo>
                    <a:pt x="55895" y="3230"/>
                  </a:lnTo>
                  <a:lnTo>
                    <a:pt x="57950" y="2341"/>
                  </a:lnTo>
                  <a:lnTo>
                    <a:pt x="59717" y="1508"/>
                  </a:lnTo>
                  <a:lnTo>
                    <a:pt x="61927" y="828"/>
                  </a:lnTo>
                  <a:lnTo>
                    <a:pt x="63874" y="296"/>
                  </a:lnTo>
                  <a:lnTo>
                    <a:pt x="65785" y="0"/>
                  </a:lnTo>
                  <a:lnTo>
                    <a:pt x="67756" y="53"/>
                  </a:lnTo>
                  <a:lnTo>
                    <a:pt x="69547" y="416"/>
                  </a:lnTo>
                  <a:lnTo>
                    <a:pt x="70527" y="891"/>
                  </a:lnTo>
                  <a:lnTo>
                    <a:pt x="72377" y="2170"/>
                  </a:lnTo>
                  <a:lnTo>
                    <a:pt x="73297" y="3163"/>
                  </a:lnTo>
                  <a:lnTo>
                    <a:pt x="74085" y="4085"/>
                  </a:lnTo>
                  <a:lnTo>
                    <a:pt x="75041" y="5524"/>
                  </a:lnTo>
                  <a:lnTo>
                    <a:pt x="76068" y="7830"/>
                  </a:lnTo>
                  <a:lnTo>
                    <a:pt x="76761" y="9652"/>
                  </a:lnTo>
                  <a:lnTo>
                    <a:pt x="77442" y="11659"/>
                  </a:lnTo>
                  <a:lnTo>
                    <a:pt x="78051" y="13857"/>
                  </a:lnTo>
                  <a:lnTo>
                    <a:pt x="78708" y="17227"/>
                  </a:lnTo>
                  <a:lnTo>
                    <a:pt x="79161" y="19851"/>
                  </a:lnTo>
                  <a:lnTo>
                    <a:pt x="79878" y="22069"/>
                  </a:lnTo>
                  <a:lnTo>
                    <a:pt x="80547" y="23467"/>
                  </a:lnTo>
                  <a:lnTo>
                    <a:pt x="81347" y="24955"/>
                  </a:lnTo>
                  <a:lnTo>
                    <a:pt x="82553" y="26553"/>
                  </a:lnTo>
                  <a:lnTo>
                    <a:pt x="84178" y="27953"/>
                  </a:lnTo>
                  <a:lnTo>
                    <a:pt x="85945" y="29116"/>
                  </a:lnTo>
                  <a:lnTo>
                    <a:pt x="87677" y="30210"/>
                  </a:lnTo>
                  <a:lnTo>
                    <a:pt x="90328" y="31168"/>
                  </a:lnTo>
                  <a:lnTo>
                    <a:pt x="94174" y="32172"/>
                  </a:lnTo>
                  <a:lnTo>
                    <a:pt x="95966" y="32299"/>
                  </a:lnTo>
                  <a:lnTo>
                    <a:pt x="98546" y="32271"/>
                  </a:lnTo>
                  <a:lnTo>
                    <a:pt x="100851" y="32038"/>
                  </a:lnTo>
                  <a:lnTo>
                    <a:pt x="105437" y="31735"/>
                  </a:lnTo>
                  <a:lnTo>
                    <a:pt x="108746" y="3158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838;gbcf4302aa7_0_6">
              <a:extLst>
                <a:ext uri="{FF2B5EF4-FFF2-40B4-BE49-F238E27FC236}">
                  <a16:creationId xmlns:a16="http://schemas.microsoft.com/office/drawing/2014/main" id="{ACF7306F-93EF-7144-BC79-0B6E5AFDB731}"/>
                </a:ext>
              </a:extLst>
            </p:cNvPr>
            <p:cNvSpPr/>
            <p:nvPr/>
          </p:nvSpPr>
          <p:spPr>
            <a:xfrm>
              <a:off x="7106673" y="1225587"/>
              <a:ext cx="279542" cy="208372"/>
            </a:xfrm>
            <a:custGeom>
              <a:avLst/>
              <a:gdLst/>
              <a:ahLst/>
              <a:cxnLst/>
              <a:rect l="l" t="t" r="r" b="b"/>
              <a:pathLst>
                <a:path w="556303" h="414670" extrusionOk="0">
                  <a:moveTo>
                    <a:pt x="388235" y="0"/>
                  </a:moveTo>
                  <a:lnTo>
                    <a:pt x="488190" y="55954"/>
                  </a:lnTo>
                  <a:lnTo>
                    <a:pt x="553198" y="92607"/>
                  </a:lnTo>
                  <a:lnTo>
                    <a:pt x="554082" y="94896"/>
                  </a:lnTo>
                  <a:lnTo>
                    <a:pt x="554798" y="96161"/>
                  </a:lnTo>
                  <a:lnTo>
                    <a:pt x="555157" y="97192"/>
                  </a:lnTo>
                  <a:lnTo>
                    <a:pt x="555754" y="98930"/>
                  </a:lnTo>
                  <a:lnTo>
                    <a:pt x="556017" y="100457"/>
                  </a:lnTo>
                  <a:lnTo>
                    <a:pt x="556244" y="102782"/>
                  </a:lnTo>
                  <a:lnTo>
                    <a:pt x="556304" y="104965"/>
                  </a:lnTo>
                  <a:lnTo>
                    <a:pt x="555862" y="107295"/>
                  </a:lnTo>
                  <a:lnTo>
                    <a:pt x="555144" y="109368"/>
                  </a:lnTo>
                  <a:lnTo>
                    <a:pt x="554560" y="110782"/>
                  </a:lnTo>
                  <a:lnTo>
                    <a:pt x="554190" y="111510"/>
                  </a:lnTo>
                  <a:lnTo>
                    <a:pt x="553771" y="112123"/>
                  </a:lnTo>
                  <a:lnTo>
                    <a:pt x="553616" y="113039"/>
                  </a:lnTo>
                  <a:lnTo>
                    <a:pt x="553114" y="114071"/>
                  </a:lnTo>
                  <a:lnTo>
                    <a:pt x="552624" y="115228"/>
                  </a:lnTo>
                  <a:lnTo>
                    <a:pt x="551885" y="116503"/>
                  </a:lnTo>
                  <a:lnTo>
                    <a:pt x="551072" y="117875"/>
                  </a:lnTo>
                  <a:lnTo>
                    <a:pt x="549913" y="119836"/>
                  </a:lnTo>
                  <a:lnTo>
                    <a:pt x="548409" y="122154"/>
                  </a:lnTo>
                  <a:lnTo>
                    <a:pt x="547429" y="123690"/>
                  </a:lnTo>
                  <a:lnTo>
                    <a:pt x="546115" y="125629"/>
                  </a:lnTo>
                  <a:lnTo>
                    <a:pt x="545088" y="127167"/>
                  </a:lnTo>
                  <a:lnTo>
                    <a:pt x="543739" y="129083"/>
                  </a:lnTo>
                  <a:lnTo>
                    <a:pt x="542461" y="130598"/>
                  </a:lnTo>
                  <a:lnTo>
                    <a:pt x="541554" y="131831"/>
                  </a:lnTo>
                  <a:lnTo>
                    <a:pt x="540467" y="132826"/>
                  </a:lnTo>
                  <a:lnTo>
                    <a:pt x="539200" y="133941"/>
                  </a:lnTo>
                  <a:lnTo>
                    <a:pt x="535522" y="136888"/>
                  </a:lnTo>
                  <a:lnTo>
                    <a:pt x="521142" y="146225"/>
                  </a:lnTo>
                  <a:lnTo>
                    <a:pt x="518526" y="148011"/>
                  </a:lnTo>
                  <a:lnTo>
                    <a:pt x="515050" y="150391"/>
                  </a:lnTo>
                  <a:lnTo>
                    <a:pt x="512196" y="152603"/>
                  </a:lnTo>
                  <a:lnTo>
                    <a:pt x="509568" y="154951"/>
                  </a:lnTo>
                  <a:lnTo>
                    <a:pt x="507001" y="157255"/>
                  </a:lnTo>
                  <a:lnTo>
                    <a:pt x="505675" y="158581"/>
                  </a:lnTo>
                  <a:lnTo>
                    <a:pt x="504158" y="160193"/>
                  </a:lnTo>
                  <a:lnTo>
                    <a:pt x="502785" y="161687"/>
                  </a:lnTo>
                  <a:lnTo>
                    <a:pt x="500814" y="163844"/>
                  </a:lnTo>
                  <a:lnTo>
                    <a:pt x="498807" y="166259"/>
                  </a:lnTo>
                  <a:lnTo>
                    <a:pt x="497948" y="167395"/>
                  </a:lnTo>
                  <a:lnTo>
                    <a:pt x="495797" y="170800"/>
                  </a:lnTo>
                  <a:lnTo>
                    <a:pt x="494866" y="172736"/>
                  </a:lnTo>
                  <a:lnTo>
                    <a:pt x="494137" y="174200"/>
                  </a:lnTo>
                  <a:lnTo>
                    <a:pt x="493720" y="175378"/>
                  </a:lnTo>
                  <a:lnTo>
                    <a:pt x="493146" y="177079"/>
                  </a:lnTo>
                  <a:lnTo>
                    <a:pt x="492596" y="179669"/>
                  </a:lnTo>
                  <a:lnTo>
                    <a:pt x="492155" y="182568"/>
                  </a:lnTo>
                  <a:lnTo>
                    <a:pt x="491666" y="186689"/>
                  </a:lnTo>
                  <a:lnTo>
                    <a:pt x="491402" y="188548"/>
                  </a:lnTo>
                  <a:lnTo>
                    <a:pt x="490925" y="190716"/>
                  </a:lnTo>
                  <a:lnTo>
                    <a:pt x="490065" y="194251"/>
                  </a:lnTo>
                  <a:lnTo>
                    <a:pt x="488871" y="198802"/>
                  </a:lnTo>
                  <a:lnTo>
                    <a:pt x="488703" y="200173"/>
                  </a:lnTo>
                  <a:lnTo>
                    <a:pt x="487939" y="204594"/>
                  </a:lnTo>
                  <a:lnTo>
                    <a:pt x="487425" y="208362"/>
                  </a:lnTo>
                  <a:lnTo>
                    <a:pt x="486816" y="212273"/>
                  </a:lnTo>
                  <a:lnTo>
                    <a:pt x="486183" y="215620"/>
                  </a:lnTo>
                  <a:lnTo>
                    <a:pt x="485730" y="217742"/>
                  </a:lnTo>
                  <a:lnTo>
                    <a:pt x="485168" y="220050"/>
                  </a:lnTo>
                  <a:lnTo>
                    <a:pt x="483949" y="224174"/>
                  </a:lnTo>
                  <a:lnTo>
                    <a:pt x="482994" y="227360"/>
                  </a:lnTo>
                  <a:lnTo>
                    <a:pt x="482003" y="229907"/>
                  </a:lnTo>
                  <a:lnTo>
                    <a:pt x="480821" y="232811"/>
                  </a:lnTo>
                  <a:lnTo>
                    <a:pt x="480151" y="234393"/>
                  </a:lnTo>
                  <a:lnTo>
                    <a:pt x="479423" y="236045"/>
                  </a:lnTo>
                  <a:lnTo>
                    <a:pt x="478241" y="238361"/>
                  </a:lnTo>
                  <a:lnTo>
                    <a:pt x="475040" y="243726"/>
                  </a:lnTo>
                  <a:lnTo>
                    <a:pt x="473285" y="246492"/>
                  </a:lnTo>
                  <a:lnTo>
                    <a:pt x="471027" y="249993"/>
                  </a:lnTo>
                  <a:lnTo>
                    <a:pt x="468268" y="253872"/>
                  </a:lnTo>
                  <a:lnTo>
                    <a:pt x="466297" y="256428"/>
                  </a:lnTo>
                  <a:lnTo>
                    <a:pt x="461914" y="263049"/>
                  </a:lnTo>
                  <a:lnTo>
                    <a:pt x="453566" y="277489"/>
                  </a:lnTo>
                  <a:lnTo>
                    <a:pt x="439198" y="303999"/>
                  </a:lnTo>
                  <a:lnTo>
                    <a:pt x="438206" y="305416"/>
                  </a:lnTo>
                  <a:lnTo>
                    <a:pt x="436845" y="306675"/>
                  </a:lnTo>
                  <a:lnTo>
                    <a:pt x="435495" y="307792"/>
                  </a:lnTo>
                  <a:lnTo>
                    <a:pt x="434516" y="308646"/>
                  </a:lnTo>
                  <a:lnTo>
                    <a:pt x="433214" y="309645"/>
                  </a:lnTo>
                  <a:lnTo>
                    <a:pt x="431948" y="310525"/>
                  </a:lnTo>
                  <a:lnTo>
                    <a:pt x="430766" y="311147"/>
                  </a:lnTo>
                  <a:lnTo>
                    <a:pt x="429309" y="311771"/>
                  </a:lnTo>
                  <a:lnTo>
                    <a:pt x="427505" y="312350"/>
                  </a:lnTo>
                  <a:lnTo>
                    <a:pt x="424304" y="313317"/>
                  </a:lnTo>
                  <a:lnTo>
                    <a:pt x="426000" y="320171"/>
                  </a:lnTo>
                  <a:lnTo>
                    <a:pt x="426143" y="321179"/>
                  </a:lnTo>
                  <a:lnTo>
                    <a:pt x="426812" y="322094"/>
                  </a:lnTo>
                  <a:lnTo>
                    <a:pt x="427445" y="322887"/>
                  </a:lnTo>
                  <a:lnTo>
                    <a:pt x="427242" y="323900"/>
                  </a:lnTo>
                  <a:lnTo>
                    <a:pt x="426263" y="324448"/>
                  </a:lnTo>
                  <a:lnTo>
                    <a:pt x="425116" y="324529"/>
                  </a:lnTo>
                  <a:lnTo>
                    <a:pt x="424292" y="324819"/>
                  </a:lnTo>
                  <a:lnTo>
                    <a:pt x="424065" y="325596"/>
                  </a:lnTo>
                  <a:lnTo>
                    <a:pt x="419968" y="329136"/>
                  </a:lnTo>
                  <a:lnTo>
                    <a:pt x="418858" y="341870"/>
                  </a:lnTo>
                  <a:lnTo>
                    <a:pt x="418452" y="346304"/>
                  </a:lnTo>
                  <a:lnTo>
                    <a:pt x="407093" y="358190"/>
                  </a:lnTo>
                  <a:lnTo>
                    <a:pt x="393729" y="383970"/>
                  </a:lnTo>
                  <a:lnTo>
                    <a:pt x="377760" y="407458"/>
                  </a:lnTo>
                  <a:lnTo>
                    <a:pt x="375395" y="414670"/>
                  </a:lnTo>
                  <a:lnTo>
                    <a:pt x="335313" y="413937"/>
                  </a:lnTo>
                  <a:lnTo>
                    <a:pt x="329413" y="406444"/>
                  </a:lnTo>
                  <a:lnTo>
                    <a:pt x="305490" y="397653"/>
                  </a:lnTo>
                  <a:lnTo>
                    <a:pt x="299244" y="398063"/>
                  </a:lnTo>
                  <a:lnTo>
                    <a:pt x="286679" y="400002"/>
                  </a:lnTo>
                  <a:lnTo>
                    <a:pt x="280887" y="396693"/>
                  </a:lnTo>
                  <a:lnTo>
                    <a:pt x="273505" y="396448"/>
                  </a:lnTo>
                  <a:lnTo>
                    <a:pt x="257238" y="403742"/>
                  </a:lnTo>
                  <a:lnTo>
                    <a:pt x="224466" y="403809"/>
                  </a:lnTo>
                  <a:lnTo>
                    <a:pt x="203374" y="379945"/>
                  </a:lnTo>
                  <a:lnTo>
                    <a:pt x="203433" y="379019"/>
                  </a:lnTo>
                  <a:lnTo>
                    <a:pt x="203385" y="377772"/>
                  </a:lnTo>
                  <a:lnTo>
                    <a:pt x="203350" y="376715"/>
                  </a:lnTo>
                  <a:lnTo>
                    <a:pt x="203206" y="375306"/>
                  </a:lnTo>
                  <a:lnTo>
                    <a:pt x="202848" y="373641"/>
                  </a:lnTo>
                  <a:lnTo>
                    <a:pt x="202430" y="371854"/>
                  </a:lnTo>
                  <a:lnTo>
                    <a:pt x="202000" y="370518"/>
                  </a:lnTo>
                  <a:lnTo>
                    <a:pt x="201307" y="368968"/>
                  </a:lnTo>
                  <a:lnTo>
                    <a:pt x="200698" y="367066"/>
                  </a:lnTo>
                  <a:lnTo>
                    <a:pt x="198429" y="363427"/>
                  </a:lnTo>
                  <a:lnTo>
                    <a:pt x="195144" y="358523"/>
                  </a:lnTo>
                  <a:lnTo>
                    <a:pt x="188277" y="348617"/>
                  </a:lnTo>
                  <a:lnTo>
                    <a:pt x="187453" y="347444"/>
                  </a:lnTo>
                  <a:lnTo>
                    <a:pt x="186402" y="346296"/>
                  </a:lnTo>
                  <a:lnTo>
                    <a:pt x="185601" y="345311"/>
                  </a:lnTo>
                  <a:lnTo>
                    <a:pt x="183201" y="343081"/>
                  </a:lnTo>
                  <a:lnTo>
                    <a:pt x="176131" y="337934"/>
                  </a:lnTo>
                  <a:lnTo>
                    <a:pt x="174243" y="336689"/>
                  </a:lnTo>
                  <a:lnTo>
                    <a:pt x="172858" y="335090"/>
                  </a:lnTo>
                  <a:lnTo>
                    <a:pt x="171460" y="333193"/>
                  </a:lnTo>
                  <a:lnTo>
                    <a:pt x="170935" y="332299"/>
                  </a:lnTo>
                  <a:lnTo>
                    <a:pt x="163757" y="318697"/>
                  </a:lnTo>
                  <a:lnTo>
                    <a:pt x="162575" y="316192"/>
                  </a:lnTo>
                  <a:lnTo>
                    <a:pt x="160031" y="310640"/>
                  </a:lnTo>
                  <a:lnTo>
                    <a:pt x="157928" y="303570"/>
                  </a:lnTo>
                  <a:lnTo>
                    <a:pt x="157606" y="301086"/>
                  </a:lnTo>
                  <a:lnTo>
                    <a:pt x="157594" y="299836"/>
                  </a:lnTo>
                  <a:lnTo>
                    <a:pt x="157570" y="298214"/>
                  </a:lnTo>
                  <a:lnTo>
                    <a:pt x="0" y="162590"/>
                  </a:lnTo>
                  <a:lnTo>
                    <a:pt x="47523" y="101898"/>
                  </a:lnTo>
                  <a:lnTo>
                    <a:pt x="149831" y="49522"/>
                  </a:lnTo>
                  <a:lnTo>
                    <a:pt x="175151" y="57124"/>
                  </a:lnTo>
                  <a:lnTo>
                    <a:pt x="200591" y="65085"/>
                  </a:lnTo>
                  <a:lnTo>
                    <a:pt x="356978" y="111422"/>
                  </a:lnTo>
                  <a:lnTo>
                    <a:pt x="388235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39;gbcf4302aa7_0_6">
              <a:extLst>
                <a:ext uri="{FF2B5EF4-FFF2-40B4-BE49-F238E27FC236}">
                  <a16:creationId xmlns:a16="http://schemas.microsoft.com/office/drawing/2014/main" id="{7221FB6A-B409-C145-8382-AD6E409DCC07}"/>
                </a:ext>
              </a:extLst>
            </p:cNvPr>
            <p:cNvSpPr/>
            <p:nvPr/>
          </p:nvSpPr>
          <p:spPr>
            <a:xfrm>
              <a:off x="7351798" y="1242873"/>
              <a:ext cx="157890" cy="136977"/>
            </a:xfrm>
            <a:custGeom>
              <a:avLst/>
              <a:gdLst/>
              <a:ahLst/>
              <a:cxnLst/>
              <a:rect l="l" t="t" r="r" b="b"/>
              <a:pathLst>
                <a:path w="314209" h="272592" extrusionOk="0">
                  <a:moveTo>
                    <a:pt x="243719" y="7655"/>
                  </a:moveTo>
                  <a:lnTo>
                    <a:pt x="244985" y="9797"/>
                  </a:lnTo>
                  <a:lnTo>
                    <a:pt x="248544" y="15180"/>
                  </a:lnTo>
                  <a:lnTo>
                    <a:pt x="252987" y="21084"/>
                  </a:lnTo>
                  <a:lnTo>
                    <a:pt x="256021" y="24454"/>
                  </a:lnTo>
                  <a:lnTo>
                    <a:pt x="256582" y="26064"/>
                  </a:lnTo>
                  <a:lnTo>
                    <a:pt x="257323" y="27437"/>
                  </a:lnTo>
                  <a:lnTo>
                    <a:pt x="258135" y="28031"/>
                  </a:lnTo>
                  <a:lnTo>
                    <a:pt x="258994" y="28061"/>
                  </a:lnTo>
                  <a:lnTo>
                    <a:pt x="259879" y="27503"/>
                  </a:lnTo>
                  <a:lnTo>
                    <a:pt x="260822" y="26590"/>
                  </a:lnTo>
                  <a:lnTo>
                    <a:pt x="261825" y="25960"/>
                  </a:lnTo>
                  <a:lnTo>
                    <a:pt x="262721" y="26012"/>
                  </a:lnTo>
                  <a:lnTo>
                    <a:pt x="262924" y="27066"/>
                  </a:lnTo>
                  <a:lnTo>
                    <a:pt x="262637" y="27871"/>
                  </a:lnTo>
                  <a:lnTo>
                    <a:pt x="261729" y="29322"/>
                  </a:lnTo>
                  <a:lnTo>
                    <a:pt x="261240" y="30510"/>
                  </a:lnTo>
                  <a:lnTo>
                    <a:pt x="261037" y="31453"/>
                  </a:lnTo>
                  <a:lnTo>
                    <a:pt x="261108" y="32298"/>
                  </a:lnTo>
                  <a:lnTo>
                    <a:pt x="261455" y="33019"/>
                  </a:lnTo>
                  <a:lnTo>
                    <a:pt x="263808" y="35816"/>
                  </a:lnTo>
                  <a:lnTo>
                    <a:pt x="265504" y="37380"/>
                  </a:lnTo>
                  <a:lnTo>
                    <a:pt x="266268" y="37789"/>
                  </a:lnTo>
                  <a:lnTo>
                    <a:pt x="267773" y="37900"/>
                  </a:lnTo>
                  <a:lnTo>
                    <a:pt x="269290" y="37634"/>
                  </a:lnTo>
                  <a:lnTo>
                    <a:pt x="271106" y="37831"/>
                  </a:lnTo>
                  <a:lnTo>
                    <a:pt x="272312" y="38490"/>
                  </a:lnTo>
                  <a:lnTo>
                    <a:pt x="272825" y="39115"/>
                  </a:lnTo>
                  <a:lnTo>
                    <a:pt x="273386" y="40068"/>
                  </a:lnTo>
                  <a:lnTo>
                    <a:pt x="273590" y="40838"/>
                  </a:lnTo>
                  <a:lnTo>
                    <a:pt x="273577" y="41567"/>
                  </a:lnTo>
                  <a:lnTo>
                    <a:pt x="272980" y="42143"/>
                  </a:lnTo>
                  <a:lnTo>
                    <a:pt x="272001" y="42680"/>
                  </a:lnTo>
                  <a:lnTo>
                    <a:pt x="271344" y="43515"/>
                  </a:lnTo>
                  <a:lnTo>
                    <a:pt x="271141" y="44226"/>
                  </a:lnTo>
                  <a:lnTo>
                    <a:pt x="270807" y="45994"/>
                  </a:lnTo>
                  <a:lnTo>
                    <a:pt x="270425" y="48236"/>
                  </a:lnTo>
                  <a:lnTo>
                    <a:pt x="270353" y="50376"/>
                  </a:lnTo>
                  <a:lnTo>
                    <a:pt x="270532" y="51241"/>
                  </a:lnTo>
                  <a:lnTo>
                    <a:pt x="270855" y="52246"/>
                  </a:lnTo>
                  <a:lnTo>
                    <a:pt x="271297" y="52873"/>
                  </a:lnTo>
                  <a:lnTo>
                    <a:pt x="272228" y="53816"/>
                  </a:lnTo>
                  <a:lnTo>
                    <a:pt x="272897" y="54413"/>
                  </a:lnTo>
                  <a:lnTo>
                    <a:pt x="274354" y="55137"/>
                  </a:lnTo>
                  <a:lnTo>
                    <a:pt x="275321" y="55824"/>
                  </a:lnTo>
                  <a:lnTo>
                    <a:pt x="275907" y="56493"/>
                  </a:lnTo>
                  <a:lnTo>
                    <a:pt x="276731" y="58216"/>
                  </a:lnTo>
                  <a:lnTo>
                    <a:pt x="277208" y="59781"/>
                  </a:lnTo>
                  <a:lnTo>
                    <a:pt x="277435" y="61492"/>
                  </a:lnTo>
                  <a:lnTo>
                    <a:pt x="277531" y="63840"/>
                  </a:lnTo>
                  <a:lnTo>
                    <a:pt x="277328" y="65161"/>
                  </a:lnTo>
                  <a:lnTo>
                    <a:pt x="276898" y="65899"/>
                  </a:lnTo>
                  <a:lnTo>
                    <a:pt x="276408" y="66542"/>
                  </a:lnTo>
                  <a:lnTo>
                    <a:pt x="275512" y="67500"/>
                  </a:lnTo>
                  <a:lnTo>
                    <a:pt x="273530" y="69351"/>
                  </a:lnTo>
                  <a:lnTo>
                    <a:pt x="272013" y="71025"/>
                  </a:lnTo>
                  <a:lnTo>
                    <a:pt x="270831" y="72578"/>
                  </a:lnTo>
                  <a:lnTo>
                    <a:pt x="270221" y="73626"/>
                  </a:lnTo>
                  <a:lnTo>
                    <a:pt x="269887" y="74526"/>
                  </a:lnTo>
                  <a:lnTo>
                    <a:pt x="269983" y="75768"/>
                  </a:lnTo>
                  <a:lnTo>
                    <a:pt x="270221" y="77504"/>
                  </a:lnTo>
                  <a:lnTo>
                    <a:pt x="273088" y="89010"/>
                  </a:lnTo>
                  <a:lnTo>
                    <a:pt x="314210" y="151393"/>
                  </a:lnTo>
                  <a:lnTo>
                    <a:pt x="287504" y="178274"/>
                  </a:lnTo>
                  <a:lnTo>
                    <a:pt x="285008" y="179383"/>
                  </a:lnTo>
                  <a:lnTo>
                    <a:pt x="283706" y="180163"/>
                  </a:lnTo>
                  <a:lnTo>
                    <a:pt x="269134" y="188375"/>
                  </a:lnTo>
                  <a:lnTo>
                    <a:pt x="267940" y="188798"/>
                  </a:lnTo>
                  <a:lnTo>
                    <a:pt x="266459" y="188711"/>
                  </a:lnTo>
                  <a:lnTo>
                    <a:pt x="264895" y="189000"/>
                  </a:lnTo>
                  <a:lnTo>
                    <a:pt x="263402" y="189666"/>
                  </a:lnTo>
                  <a:lnTo>
                    <a:pt x="242071" y="201869"/>
                  </a:lnTo>
                  <a:lnTo>
                    <a:pt x="241234" y="202426"/>
                  </a:lnTo>
                  <a:lnTo>
                    <a:pt x="240005" y="203345"/>
                  </a:lnTo>
                  <a:lnTo>
                    <a:pt x="235777" y="207731"/>
                  </a:lnTo>
                  <a:lnTo>
                    <a:pt x="229040" y="214541"/>
                  </a:lnTo>
                  <a:lnTo>
                    <a:pt x="226078" y="217234"/>
                  </a:lnTo>
                  <a:lnTo>
                    <a:pt x="225207" y="217651"/>
                  </a:lnTo>
                  <a:lnTo>
                    <a:pt x="224287" y="217952"/>
                  </a:lnTo>
                  <a:lnTo>
                    <a:pt x="223499" y="218365"/>
                  </a:lnTo>
                  <a:lnTo>
                    <a:pt x="211890" y="228073"/>
                  </a:lnTo>
                  <a:lnTo>
                    <a:pt x="211220" y="228579"/>
                  </a:lnTo>
                  <a:lnTo>
                    <a:pt x="210241" y="228974"/>
                  </a:lnTo>
                  <a:lnTo>
                    <a:pt x="209143" y="229139"/>
                  </a:lnTo>
                  <a:lnTo>
                    <a:pt x="207924" y="228480"/>
                  </a:lnTo>
                  <a:lnTo>
                    <a:pt x="194834" y="236172"/>
                  </a:lnTo>
                  <a:lnTo>
                    <a:pt x="190403" y="242253"/>
                  </a:lnTo>
                  <a:lnTo>
                    <a:pt x="186916" y="239527"/>
                  </a:lnTo>
                  <a:lnTo>
                    <a:pt x="174996" y="243388"/>
                  </a:lnTo>
                  <a:lnTo>
                    <a:pt x="165776" y="264608"/>
                  </a:lnTo>
                  <a:lnTo>
                    <a:pt x="163769" y="272592"/>
                  </a:lnTo>
                  <a:lnTo>
                    <a:pt x="74814" y="217908"/>
                  </a:lnTo>
                  <a:lnTo>
                    <a:pt x="65689" y="211680"/>
                  </a:lnTo>
                  <a:lnTo>
                    <a:pt x="0" y="165710"/>
                  </a:lnTo>
                  <a:lnTo>
                    <a:pt x="168" y="164339"/>
                  </a:lnTo>
                  <a:lnTo>
                    <a:pt x="1362" y="159788"/>
                  </a:lnTo>
                  <a:lnTo>
                    <a:pt x="2222" y="156253"/>
                  </a:lnTo>
                  <a:lnTo>
                    <a:pt x="2699" y="154085"/>
                  </a:lnTo>
                  <a:lnTo>
                    <a:pt x="2963" y="152226"/>
                  </a:lnTo>
                  <a:lnTo>
                    <a:pt x="3452" y="148105"/>
                  </a:lnTo>
                  <a:lnTo>
                    <a:pt x="3893" y="145206"/>
                  </a:lnTo>
                  <a:lnTo>
                    <a:pt x="4443" y="142616"/>
                  </a:lnTo>
                  <a:lnTo>
                    <a:pt x="5017" y="140915"/>
                  </a:lnTo>
                  <a:lnTo>
                    <a:pt x="5434" y="139738"/>
                  </a:lnTo>
                  <a:lnTo>
                    <a:pt x="6163" y="138273"/>
                  </a:lnTo>
                  <a:lnTo>
                    <a:pt x="7094" y="136337"/>
                  </a:lnTo>
                  <a:lnTo>
                    <a:pt x="9245" y="132932"/>
                  </a:lnTo>
                  <a:lnTo>
                    <a:pt x="10104" y="131796"/>
                  </a:lnTo>
                  <a:lnTo>
                    <a:pt x="12111" y="129381"/>
                  </a:lnTo>
                  <a:lnTo>
                    <a:pt x="14082" y="127224"/>
                  </a:lnTo>
                  <a:lnTo>
                    <a:pt x="15455" y="125730"/>
                  </a:lnTo>
                  <a:lnTo>
                    <a:pt x="16972" y="124118"/>
                  </a:lnTo>
                  <a:lnTo>
                    <a:pt x="18298" y="122792"/>
                  </a:lnTo>
                  <a:lnTo>
                    <a:pt x="20865" y="120488"/>
                  </a:lnTo>
                  <a:lnTo>
                    <a:pt x="23493" y="118140"/>
                  </a:lnTo>
                  <a:lnTo>
                    <a:pt x="26347" y="115928"/>
                  </a:lnTo>
                  <a:lnTo>
                    <a:pt x="29823" y="113548"/>
                  </a:lnTo>
                  <a:lnTo>
                    <a:pt x="32439" y="111762"/>
                  </a:lnTo>
                  <a:lnTo>
                    <a:pt x="46819" y="102425"/>
                  </a:lnTo>
                  <a:lnTo>
                    <a:pt x="50497" y="99478"/>
                  </a:lnTo>
                  <a:lnTo>
                    <a:pt x="51764" y="98363"/>
                  </a:lnTo>
                  <a:lnTo>
                    <a:pt x="52850" y="97368"/>
                  </a:lnTo>
                  <a:lnTo>
                    <a:pt x="53758" y="96135"/>
                  </a:lnTo>
                  <a:lnTo>
                    <a:pt x="55036" y="94620"/>
                  </a:lnTo>
                  <a:lnTo>
                    <a:pt x="56385" y="92704"/>
                  </a:lnTo>
                  <a:lnTo>
                    <a:pt x="57412" y="91166"/>
                  </a:lnTo>
                  <a:lnTo>
                    <a:pt x="58726" y="89227"/>
                  </a:lnTo>
                  <a:lnTo>
                    <a:pt x="59706" y="87691"/>
                  </a:lnTo>
                  <a:lnTo>
                    <a:pt x="61210" y="85373"/>
                  </a:lnTo>
                  <a:lnTo>
                    <a:pt x="62369" y="83412"/>
                  </a:lnTo>
                  <a:lnTo>
                    <a:pt x="63181" y="82040"/>
                  </a:lnTo>
                  <a:lnTo>
                    <a:pt x="63921" y="80765"/>
                  </a:lnTo>
                  <a:lnTo>
                    <a:pt x="64411" y="79608"/>
                  </a:lnTo>
                  <a:lnTo>
                    <a:pt x="64913" y="78576"/>
                  </a:lnTo>
                  <a:lnTo>
                    <a:pt x="65068" y="77660"/>
                  </a:lnTo>
                  <a:lnTo>
                    <a:pt x="65486" y="77047"/>
                  </a:lnTo>
                  <a:lnTo>
                    <a:pt x="65857" y="76319"/>
                  </a:lnTo>
                  <a:lnTo>
                    <a:pt x="66441" y="74905"/>
                  </a:lnTo>
                  <a:lnTo>
                    <a:pt x="67159" y="72833"/>
                  </a:lnTo>
                  <a:lnTo>
                    <a:pt x="67601" y="70502"/>
                  </a:lnTo>
                  <a:lnTo>
                    <a:pt x="67541" y="68319"/>
                  </a:lnTo>
                  <a:lnTo>
                    <a:pt x="67314" y="65994"/>
                  </a:lnTo>
                  <a:lnTo>
                    <a:pt x="67051" y="64467"/>
                  </a:lnTo>
                  <a:lnTo>
                    <a:pt x="66454" y="62730"/>
                  </a:lnTo>
                  <a:lnTo>
                    <a:pt x="66095" y="61698"/>
                  </a:lnTo>
                  <a:lnTo>
                    <a:pt x="65379" y="60433"/>
                  </a:lnTo>
                  <a:lnTo>
                    <a:pt x="64495" y="58144"/>
                  </a:lnTo>
                  <a:lnTo>
                    <a:pt x="63456" y="56257"/>
                  </a:lnTo>
                  <a:lnTo>
                    <a:pt x="62237" y="53749"/>
                  </a:lnTo>
                  <a:lnTo>
                    <a:pt x="61306" y="51616"/>
                  </a:lnTo>
                  <a:lnTo>
                    <a:pt x="60685" y="50046"/>
                  </a:lnTo>
                  <a:lnTo>
                    <a:pt x="60327" y="48965"/>
                  </a:lnTo>
                  <a:lnTo>
                    <a:pt x="60160" y="47934"/>
                  </a:lnTo>
                  <a:lnTo>
                    <a:pt x="59813" y="46381"/>
                  </a:lnTo>
                  <a:lnTo>
                    <a:pt x="59575" y="45090"/>
                  </a:lnTo>
                  <a:lnTo>
                    <a:pt x="59395" y="43540"/>
                  </a:lnTo>
                  <a:lnTo>
                    <a:pt x="59264" y="41824"/>
                  </a:lnTo>
                  <a:lnTo>
                    <a:pt x="59085" y="40061"/>
                  </a:lnTo>
                  <a:lnTo>
                    <a:pt x="59049" y="38555"/>
                  </a:lnTo>
                  <a:lnTo>
                    <a:pt x="59109" y="36602"/>
                  </a:lnTo>
                  <a:lnTo>
                    <a:pt x="59252" y="34767"/>
                  </a:lnTo>
                  <a:lnTo>
                    <a:pt x="59335" y="32767"/>
                  </a:lnTo>
                  <a:lnTo>
                    <a:pt x="59443" y="31567"/>
                  </a:lnTo>
                  <a:lnTo>
                    <a:pt x="59622" y="30530"/>
                  </a:lnTo>
                  <a:lnTo>
                    <a:pt x="59921" y="29491"/>
                  </a:lnTo>
                  <a:lnTo>
                    <a:pt x="60196" y="28431"/>
                  </a:lnTo>
                  <a:lnTo>
                    <a:pt x="60470" y="27606"/>
                  </a:lnTo>
                  <a:lnTo>
                    <a:pt x="60864" y="26708"/>
                  </a:lnTo>
                  <a:lnTo>
                    <a:pt x="61485" y="25713"/>
                  </a:lnTo>
                  <a:lnTo>
                    <a:pt x="62118" y="24815"/>
                  </a:lnTo>
                  <a:lnTo>
                    <a:pt x="62763" y="23893"/>
                  </a:lnTo>
                  <a:lnTo>
                    <a:pt x="63790" y="22662"/>
                  </a:lnTo>
                  <a:lnTo>
                    <a:pt x="64579" y="21743"/>
                  </a:lnTo>
                  <a:lnTo>
                    <a:pt x="66227" y="19921"/>
                  </a:lnTo>
                  <a:lnTo>
                    <a:pt x="68413" y="17445"/>
                  </a:lnTo>
                  <a:lnTo>
                    <a:pt x="70395" y="15567"/>
                  </a:lnTo>
                  <a:lnTo>
                    <a:pt x="72031" y="14241"/>
                  </a:lnTo>
                  <a:lnTo>
                    <a:pt x="73775" y="13190"/>
                  </a:lnTo>
                  <a:lnTo>
                    <a:pt x="75686" y="12254"/>
                  </a:lnTo>
                  <a:lnTo>
                    <a:pt x="77967" y="11518"/>
                  </a:lnTo>
                  <a:lnTo>
                    <a:pt x="78970" y="11361"/>
                  </a:lnTo>
                  <a:lnTo>
                    <a:pt x="80762" y="11222"/>
                  </a:lnTo>
                  <a:lnTo>
                    <a:pt x="82517" y="11301"/>
                  </a:lnTo>
                  <a:lnTo>
                    <a:pt x="85086" y="11282"/>
                  </a:lnTo>
                  <a:lnTo>
                    <a:pt x="87773" y="10866"/>
                  </a:lnTo>
                  <a:lnTo>
                    <a:pt x="89648" y="10387"/>
                  </a:lnTo>
                  <a:lnTo>
                    <a:pt x="91643" y="9669"/>
                  </a:lnTo>
                  <a:lnTo>
                    <a:pt x="94724" y="8157"/>
                  </a:lnTo>
                  <a:lnTo>
                    <a:pt x="99048" y="5961"/>
                  </a:lnTo>
                  <a:lnTo>
                    <a:pt x="101794" y="4793"/>
                  </a:lnTo>
                  <a:lnTo>
                    <a:pt x="105007" y="3669"/>
                  </a:lnTo>
                  <a:lnTo>
                    <a:pt x="108112" y="2991"/>
                  </a:lnTo>
                  <a:lnTo>
                    <a:pt x="112639" y="2290"/>
                  </a:lnTo>
                  <a:lnTo>
                    <a:pt x="115159" y="1698"/>
                  </a:lnTo>
                  <a:lnTo>
                    <a:pt x="118265" y="815"/>
                  </a:lnTo>
                  <a:lnTo>
                    <a:pt x="122385" y="217"/>
                  </a:lnTo>
                  <a:lnTo>
                    <a:pt x="124678" y="76"/>
                  </a:lnTo>
                  <a:lnTo>
                    <a:pt x="127354" y="0"/>
                  </a:lnTo>
                  <a:lnTo>
                    <a:pt x="131103" y="303"/>
                  </a:lnTo>
                  <a:lnTo>
                    <a:pt x="135105" y="812"/>
                  </a:lnTo>
                  <a:lnTo>
                    <a:pt x="139954" y="1397"/>
                  </a:lnTo>
                  <a:lnTo>
                    <a:pt x="144850" y="2173"/>
                  </a:lnTo>
                  <a:lnTo>
                    <a:pt x="146440" y="2540"/>
                  </a:lnTo>
                  <a:lnTo>
                    <a:pt x="147968" y="3192"/>
                  </a:lnTo>
                  <a:lnTo>
                    <a:pt x="149748" y="4050"/>
                  </a:lnTo>
                  <a:lnTo>
                    <a:pt x="151348" y="5029"/>
                  </a:lnTo>
                  <a:lnTo>
                    <a:pt x="153175" y="6286"/>
                  </a:lnTo>
                  <a:lnTo>
                    <a:pt x="156340" y="8563"/>
                  </a:lnTo>
                  <a:lnTo>
                    <a:pt x="162599" y="12227"/>
                  </a:lnTo>
                  <a:lnTo>
                    <a:pt x="166707" y="14447"/>
                  </a:lnTo>
                  <a:lnTo>
                    <a:pt x="173312" y="17207"/>
                  </a:lnTo>
                  <a:lnTo>
                    <a:pt x="179714" y="18982"/>
                  </a:lnTo>
                  <a:lnTo>
                    <a:pt x="190510" y="19659"/>
                  </a:lnTo>
                  <a:lnTo>
                    <a:pt x="198130" y="19224"/>
                  </a:lnTo>
                  <a:lnTo>
                    <a:pt x="205189" y="18634"/>
                  </a:lnTo>
                  <a:lnTo>
                    <a:pt x="214541" y="17672"/>
                  </a:lnTo>
                  <a:lnTo>
                    <a:pt x="220393" y="16755"/>
                  </a:lnTo>
                  <a:lnTo>
                    <a:pt x="222949" y="16305"/>
                  </a:lnTo>
                  <a:lnTo>
                    <a:pt x="227249" y="15442"/>
                  </a:lnTo>
                  <a:lnTo>
                    <a:pt x="229399" y="14812"/>
                  </a:lnTo>
                  <a:lnTo>
                    <a:pt x="230916" y="14216"/>
                  </a:lnTo>
                  <a:lnTo>
                    <a:pt x="233149" y="13115"/>
                  </a:lnTo>
                  <a:lnTo>
                    <a:pt x="237795" y="10741"/>
                  </a:lnTo>
                  <a:lnTo>
                    <a:pt x="243719" y="765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840;gbcf4302aa7_0_6">
              <a:extLst>
                <a:ext uri="{FF2B5EF4-FFF2-40B4-BE49-F238E27FC236}">
                  <a16:creationId xmlns:a16="http://schemas.microsoft.com/office/drawing/2014/main" id="{C91703BD-778F-7040-8A54-3523D2147CAE}"/>
                </a:ext>
              </a:extLst>
            </p:cNvPr>
            <p:cNvSpPr/>
            <p:nvPr/>
          </p:nvSpPr>
          <p:spPr>
            <a:xfrm>
              <a:off x="7655967" y="1253144"/>
              <a:ext cx="17446" cy="19675"/>
            </a:xfrm>
            <a:custGeom>
              <a:avLst/>
              <a:gdLst/>
              <a:ahLst/>
              <a:cxnLst/>
              <a:rect l="l" t="t" r="r" b="b"/>
              <a:pathLst>
                <a:path w="34719" h="39154" extrusionOk="0">
                  <a:moveTo>
                    <a:pt x="34325" y="31064"/>
                  </a:moveTo>
                  <a:lnTo>
                    <a:pt x="22107" y="39154"/>
                  </a:lnTo>
                  <a:lnTo>
                    <a:pt x="20889" y="37856"/>
                  </a:lnTo>
                  <a:lnTo>
                    <a:pt x="19085" y="35242"/>
                  </a:lnTo>
                  <a:lnTo>
                    <a:pt x="18608" y="33661"/>
                  </a:lnTo>
                  <a:lnTo>
                    <a:pt x="15192" y="29911"/>
                  </a:lnTo>
                  <a:lnTo>
                    <a:pt x="14427" y="28341"/>
                  </a:lnTo>
                  <a:lnTo>
                    <a:pt x="14129" y="26904"/>
                  </a:lnTo>
                  <a:lnTo>
                    <a:pt x="11465" y="22983"/>
                  </a:lnTo>
                  <a:lnTo>
                    <a:pt x="6270" y="20767"/>
                  </a:lnTo>
                  <a:lnTo>
                    <a:pt x="5136" y="19578"/>
                  </a:lnTo>
                  <a:lnTo>
                    <a:pt x="2018" y="17595"/>
                  </a:lnTo>
                  <a:lnTo>
                    <a:pt x="12" y="14615"/>
                  </a:lnTo>
                  <a:lnTo>
                    <a:pt x="0" y="11691"/>
                  </a:lnTo>
                  <a:lnTo>
                    <a:pt x="358" y="10866"/>
                  </a:lnTo>
                  <a:lnTo>
                    <a:pt x="9519" y="2591"/>
                  </a:lnTo>
                  <a:lnTo>
                    <a:pt x="11286" y="1279"/>
                  </a:lnTo>
                  <a:lnTo>
                    <a:pt x="13818" y="201"/>
                  </a:lnTo>
                  <a:lnTo>
                    <a:pt x="15693" y="0"/>
                  </a:lnTo>
                  <a:lnTo>
                    <a:pt x="16554" y="455"/>
                  </a:lnTo>
                  <a:lnTo>
                    <a:pt x="18070" y="2521"/>
                  </a:lnTo>
                  <a:lnTo>
                    <a:pt x="18846" y="4943"/>
                  </a:lnTo>
                  <a:lnTo>
                    <a:pt x="19706" y="6363"/>
                  </a:lnTo>
                  <a:lnTo>
                    <a:pt x="27374" y="13434"/>
                  </a:lnTo>
                  <a:lnTo>
                    <a:pt x="29261" y="14266"/>
                  </a:lnTo>
                  <a:lnTo>
                    <a:pt x="34433" y="13780"/>
                  </a:lnTo>
                  <a:lnTo>
                    <a:pt x="34719" y="14882"/>
                  </a:lnTo>
                  <a:lnTo>
                    <a:pt x="32677" y="18389"/>
                  </a:lnTo>
                  <a:lnTo>
                    <a:pt x="32510" y="20839"/>
                  </a:lnTo>
                  <a:lnTo>
                    <a:pt x="32904" y="22422"/>
                  </a:lnTo>
                  <a:lnTo>
                    <a:pt x="33764" y="23950"/>
                  </a:lnTo>
                  <a:lnTo>
                    <a:pt x="34338" y="25526"/>
                  </a:lnTo>
                  <a:lnTo>
                    <a:pt x="34325" y="3106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41;gbcf4302aa7_0_6">
              <a:extLst>
                <a:ext uri="{FF2B5EF4-FFF2-40B4-BE49-F238E27FC236}">
                  <a16:creationId xmlns:a16="http://schemas.microsoft.com/office/drawing/2014/main" id="{F3B7D394-83EE-E344-99F0-BD6C6CCA5124}"/>
                </a:ext>
              </a:extLst>
            </p:cNvPr>
            <p:cNvSpPr/>
            <p:nvPr/>
          </p:nvSpPr>
          <p:spPr>
            <a:xfrm>
              <a:off x="7652941" y="1267949"/>
              <a:ext cx="9476" cy="12486"/>
            </a:xfrm>
            <a:custGeom>
              <a:avLst/>
              <a:gdLst/>
              <a:ahLst/>
              <a:cxnLst/>
              <a:rect l="l" t="t" r="r" b="b"/>
              <a:pathLst>
                <a:path w="18858" h="24848" extrusionOk="0">
                  <a:moveTo>
                    <a:pt x="18859" y="15777"/>
                  </a:moveTo>
                  <a:lnTo>
                    <a:pt x="5147" y="24848"/>
                  </a:lnTo>
                  <a:lnTo>
                    <a:pt x="5136" y="23881"/>
                  </a:lnTo>
                  <a:lnTo>
                    <a:pt x="3714" y="21811"/>
                  </a:lnTo>
                  <a:lnTo>
                    <a:pt x="3392" y="16930"/>
                  </a:lnTo>
                  <a:lnTo>
                    <a:pt x="1015" y="13814"/>
                  </a:lnTo>
                  <a:lnTo>
                    <a:pt x="800" y="10451"/>
                  </a:lnTo>
                  <a:lnTo>
                    <a:pt x="119" y="7431"/>
                  </a:lnTo>
                  <a:lnTo>
                    <a:pt x="0" y="4916"/>
                  </a:lnTo>
                  <a:lnTo>
                    <a:pt x="1301" y="3024"/>
                  </a:lnTo>
                  <a:lnTo>
                    <a:pt x="3834" y="2432"/>
                  </a:lnTo>
                  <a:lnTo>
                    <a:pt x="5709" y="1301"/>
                  </a:lnTo>
                  <a:lnTo>
                    <a:pt x="7680" y="1095"/>
                  </a:lnTo>
                  <a:lnTo>
                    <a:pt x="9017" y="2684"/>
                  </a:lnTo>
                  <a:lnTo>
                    <a:pt x="10606" y="2378"/>
                  </a:lnTo>
                  <a:lnTo>
                    <a:pt x="10880" y="1444"/>
                  </a:lnTo>
                  <a:lnTo>
                    <a:pt x="12099" y="0"/>
                  </a:lnTo>
                  <a:lnTo>
                    <a:pt x="12934" y="12"/>
                  </a:lnTo>
                  <a:lnTo>
                    <a:pt x="13508" y="477"/>
                  </a:lnTo>
                  <a:lnTo>
                    <a:pt x="13257" y="4039"/>
                  </a:lnTo>
                  <a:lnTo>
                    <a:pt x="13639" y="5178"/>
                  </a:lnTo>
                  <a:lnTo>
                    <a:pt x="18477" y="9441"/>
                  </a:lnTo>
                  <a:lnTo>
                    <a:pt x="18859" y="1577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42;gbcf4302aa7_0_6">
              <a:extLst>
                <a:ext uri="{FF2B5EF4-FFF2-40B4-BE49-F238E27FC236}">
                  <a16:creationId xmlns:a16="http://schemas.microsoft.com/office/drawing/2014/main" id="{64E66748-B9F5-454C-BEC1-3F8D99996BF3}"/>
                </a:ext>
              </a:extLst>
            </p:cNvPr>
            <p:cNvSpPr/>
            <p:nvPr/>
          </p:nvSpPr>
          <p:spPr>
            <a:xfrm>
              <a:off x="7433941" y="1268725"/>
              <a:ext cx="262978" cy="158005"/>
            </a:xfrm>
            <a:custGeom>
              <a:avLst/>
              <a:gdLst/>
              <a:ahLst/>
              <a:cxnLst/>
              <a:rect l="l" t="t" r="r" b="b"/>
              <a:pathLst>
                <a:path w="523339" h="314438" extrusionOk="0">
                  <a:moveTo>
                    <a:pt x="476975" y="0"/>
                  </a:moveTo>
                  <a:lnTo>
                    <a:pt x="476975" y="4353"/>
                  </a:lnTo>
                  <a:lnTo>
                    <a:pt x="477954" y="9217"/>
                  </a:lnTo>
                  <a:lnTo>
                    <a:pt x="478348" y="23060"/>
                  </a:lnTo>
                  <a:lnTo>
                    <a:pt x="478838" y="25972"/>
                  </a:lnTo>
                  <a:lnTo>
                    <a:pt x="478886" y="31046"/>
                  </a:lnTo>
                  <a:lnTo>
                    <a:pt x="479268" y="32147"/>
                  </a:lnTo>
                  <a:lnTo>
                    <a:pt x="480880" y="33468"/>
                  </a:lnTo>
                  <a:lnTo>
                    <a:pt x="480653" y="41366"/>
                  </a:lnTo>
                  <a:lnTo>
                    <a:pt x="480964" y="44174"/>
                  </a:lnTo>
                  <a:lnTo>
                    <a:pt x="481835" y="47668"/>
                  </a:lnTo>
                  <a:lnTo>
                    <a:pt x="482529" y="51610"/>
                  </a:lnTo>
                  <a:lnTo>
                    <a:pt x="482660" y="55941"/>
                  </a:lnTo>
                  <a:lnTo>
                    <a:pt x="483472" y="63364"/>
                  </a:lnTo>
                  <a:lnTo>
                    <a:pt x="485431" y="73420"/>
                  </a:lnTo>
                  <a:lnTo>
                    <a:pt x="485872" y="81223"/>
                  </a:lnTo>
                  <a:lnTo>
                    <a:pt x="486362" y="84321"/>
                  </a:lnTo>
                  <a:lnTo>
                    <a:pt x="486935" y="85526"/>
                  </a:lnTo>
                  <a:lnTo>
                    <a:pt x="487043" y="86671"/>
                  </a:lnTo>
                  <a:lnTo>
                    <a:pt x="488297" y="90116"/>
                  </a:lnTo>
                  <a:lnTo>
                    <a:pt x="488596" y="91738"/>
                  </a:lnTo>
                  <a:lnTo>
                    <a:pt x="490948" y="104412"/>
                  </a:lnTo>
                  <a:lnTo>
                    <a:pt x="491391" y="113070"/>
                  </a:lnTo>
                  <a:lnTo>
                    <a:pt x="492190" y="117750"/>
                  </a:lnTo>
                  <a:lnTo>
                    <a:pt x="494998" y="128930"/>
                  </a:lnTo>
                  <a:lnTo>
                    <a:pt x="496753" y="135695"/>
                  </a:lnTo>
                  <a:lnTo>
                    <a:pt x="497422" y="137194"/>
                  </a:lnTo>
                  <a:lnTo>
                    <a:pt x="499166" y="143181"/>
                  </a:lnTo>
                  <a:lnTo>
                    <a:pt x="499655" y="145536"/>
                  </a:lnTo>
                  <a:lnTo>
                    <a:pt x="502677" y="158858"/>
                  </a:lnTo>
                  <a:lnTo>
                    <a:pt x="502785" y="160373"/>
                  </a:lnTo>
                  <a:lnTo>
                    <a:pt x="503453" y="162428"/>
                  </a:lnTo>
                  <a:lnTo>
                    <a:pt x="505699" y="172660"/>
                  </a:lnTo>
                  <a:lnTo>
                    <a:pt x="507371" y="182168"/>
                  </a:lnTo>
                  <a:lnTo>
                    <a:pt x="512196" y="196696"/>
                  </a:lnTo>
                  <a:lnTo>
                    <a:pt x="518956" y="219206"/>
                  </a:lnTo>
                  <a:lnTo>
                    <a:pt x="521679" y="229352"/>
                  </a:lnTo>
                  <a:lnTo>
                    <a:pt x="521691" y="230759"/>
                  </a:lnTo>
                  <a:lnTo>
                    <a:pt x="523339" y="237633"/>
                  </a:lnTo>
                  <a:lnTo>
                    <a:pt x="479244" y="250393"/>
                  </a:lnTo>
                  <a:lnTo>
                    <a:pt x="479877" y="247487"/>
                  </a:lnTo>
                  <a:lnTo>
                    <a:pt x="479578" y="245310"/>
                  </a:lnTo>
                  <a:lnTo>
                    <a:pt x="480128" y="244070"/>
                  </a:lnTo>
                  <a:lnTo>
                    <a:pt x="481442" y="242957"/>
                  </a:lnTo>
                  <a:lnTo>
                    <a:pt x="482338" y="237671"/>
                  </a:lnTo>
                  <a:lnTo>
                    <a:pt x="482015" y="232974"/>
                  </a:lnTo>
                  <a:lnTo>
                    <a:pt x="485025" y="232292"/>
                  </a:lnTo>
                  <a:lnTo>
                    <a:pt x="484917" y="230962"/>
                  </a:lnTo>
                  <a:lnTo>
                    <a:pt x="482170" y="228154"/>
                  </a:lnTo>
                  <a:lnTo>
                    <a:pt x="482624" y="226771"/>
                  </a:lnTo>
                  <a:lnTo>
                    <a:pt x="485908" y="225486"/>
                  </a:lnTo>
                  <a:lnTo>
                    <a:pt x="486171" y="223996"/>
                  </a:lnTo>
                  <a:lnTo>
                    <a:pt x="481012" y="224337"/>
                  </a:lnTo>
                  <a:lnTo>
                    <a:pt x="480342" y="223873"/>
                  </a:lnTo>
                  <a:lnTo>
                    <a:pt x="480235" y="222433"/>
                  </a:lnTo>
                  <a:lnTo>
                    <a:pt x="482278" y="218370"/>
                  </a:lnTo>
                  <a:lnTo>
                    <a:pt x="482922" y="217535"/>
                  </a:lnTo>
                  <a:lnTo>
                    <a:pt x="484607" y="216485"/>
                  </a:lnTo>
                  <a:lnTo>
                    <a:pt x="487521" y="216177"/>
                  </a:lnTo>
                  <a:lnTo>
                    <a:pt x="487521" y="214954"/>
                  </a:lnTo>
                  <a:lnTo>
                    <a:pt x="486948" y="214192"/>
                  </a:lnTo>
                  <a:lnTo>
                    <a:pt x="484965" y="213769"/>
                  </a:lnTo>
                  <a:lnTo>
                    <a:pt x="481298" y="213769"/>
                  </a:lnTo>
                  <a:lnTo>
                    <a:pt x="480355" y="213315"/>
                  </a:lnTo>
                  <a:lnTo>
                    <a:pt x="479674" y="210408"/>
                  </a:lnTo>
                  <a:lnTo>
                    <a:pt x="478909" y="209392"/>
                  </a:lnTo>
                  <a:lnTo>
                    <a:pt x="475805" y="209707"/>
                  </a:lnTo>
                  <a:lnTo>
                    <a:pt x="474765" y="208555"/>
                  </a:lnTo>
                  <a:lnTo>
                    <a:pt x="474288" y="207715"/>
                  </a:lnTo>
                  <a:lnTo>
                    <a:pt x="474264" y="204643"/>
                  </a:lnTo>
                  <a:lnTo>
                    <a:pt x="477046" y="199447"/>
                  </a:lnTo>
                  <a:lnTo>
                    <a:pt x="477405" y="197730"/>
                  </a:lnTo>
                  <a:lnTo>
                    <a:pt x="477010" y="195001"/>
                  </a:lnTo>
                  <a:lnTo>
                    <a:pt x="474538" y="191926"/>
                  </a:lnTo>
                  <a:lnTo>
                    <a:pt x="474323" y="188523"/>
                  </a:lnTo>
                  <a:lnTo>
                    <a:pt x="475339" y="185902"/>
                  </a:lnTo>
                  <a:lnTo>
                    <a:pt x="475135" y="184313"/>
                  </a:lnTo>
                  <a:lnTo>
                    <a:pt x="473809" y="182610"/>
                  </a:lnTo>
                  <a:lnTo>
                    <a:pt x="473416" y="181289"/>
                  </a:lnTo>
                  <a:lnTo>
                    <a:pt x="472759" y="180568"/>
                  </a:lnTo>
                  <a:lnTo>
                    <a:pt x="468053" y="180114"/>
                  </a:lnTo>
                  <a:lnTo>
                    <a:pt x="464745" y="179103"/>
                  </a:lnTo>
                  <a:lnTo>
                    <a:pt x="458354" y="179921"/>
                  </a:lnTo>
                  <a:lnTo>
                    <a:pt x="455250" y="178642"/>
                  </a:lnTo>
                  <a:lnTo>
                    <a:pt x="454951" y="177023"/>
                  </a:lnTo>
                  <a:lnTo>
                    <a:pt x="455596" y="175818"/>
                  </a:lnTo>
                  <a:lnTo>
                    <a:pt x="457471" y="174390"/>
                  </a:lnTo>
                  <a:lnTo>
                    <a:pt x="461305" y="172202"/>
                  </a:lnTo>
                  <a:lnTo>
                    <a:pt x="463359" y="169808"/>
                  </a:lnTo>
                  <a:lnTo>
                    <a:pt x="464649" y="166990"/>
                  </a:lnTo>
                  <a:lnTo>
                    <a:pt x="464589" y="159657"/>
                  </a:lnTo>
                  <a:lnTo>
                    <a:pt x="463813" y="156161"/>
                  </a:lnTo>
                  <a:lnTo>
                    <a:pt x="463240" y="155252"/>
                  </a:lnTo>
                  <a:lnTo>
                    <a:pt x="462655" y="152601"/>
                  </a:lnTo>
                  <a:lnTo>
                    <a:pt x="462714" y="148858"/>
                  </a:lnTo>
                  <a:lnTo>
                    <a:pt x="463538" y="145720"/>
                  </a:lnTo>
                  <a:lnTo>
                    <a:pt x="472436" y="130045"/>
                  </a:lnTo>
                  <a:lnTo>
                    <a:pt x="474670" y="127125"/>
                  </a:lnTo>
                  <a:lnTo>
                    <a:pt x="474944" y="125340"/>
                  </a:lnTo>
                  <a:lnTo>
                    <a:pt x="473882" y="121555"/>
                  </a:lnTo>
                  <a:lnTo>
                    <a:pt x="471887" y="119130"/>
                  </a:lnTo>
                  <a:lnTo>
                    <a:pt x="471015" y="117157"/>
                  </a:lnTo>
                  <a:lnTo>
                    <a:pt x="470537" y="116061"/>
                  </a:lnTo>
                  <a:lnTo>
                    <a:pt x="469749" y="110898"/>
                  </a:lnTo>
                  <a:lnTo>
                    <a:pt x="469164" y="109467"/>
                  </a:lnTo>
                  <a:lnTo>
                    <a:pt x="468507" y="109118"/>
                  </a:lnTo>
                  <a:lnTo>
                    <a:pt x="467193" y="109306"/>
                  </a:lnTo>
                  <a:lnTo>
                    <a:pt x="466453" y="110513"/>
                  </a:lnTo>
                  <a:lnTo>
                    <a:pt x="466477" y="113809"/>
                  </a:lnTo>
                  <a:lnTo>
                    <a:pt x="466966" y="115794"/>
                  </a:lnTo>
                  <a:lnTo>
                    <a:pt x="468208" y="118054"/>
                  </a:lnTo>
                  <a:lnTo>
                    <a:pt x="471158" y="123079"/>
                  </a:lnTo>
                  <a:lnTo>
                    <a:pt x="471648" y="124770"/>
                  </a:lnTo>
                  <a:lnTo>
                    <a:pt x="471564" y="126959"/>
                  </a:lnTo>
                  <a:lnTo>
                    <a:pt x="469987" y="128671"/>
                  </a:lnTo>
                  <a:lnTo>
                    <a:pt x="467647" y="130075"/>
                  </a:lnTo>
                  <a:lnTo>
                    <a:pt x="464673" y="134609"/>
                  </a:lnTo>
                  <a:lnTo>
                    <a:pt x="461961" y="137468"/>
                  </a:lnTo>
                  <a:lnTo>
                    <a:pt x="459215" y="146332"/>
                  </a:lnTo>
                  <a:lnTo>
                    <a:pt x="458307" y="150581"/>
                  </a:lnTo>
                  <a:lnTo>
                    <a:pt x="458725" y="154791"/>
                  </a:lnTo>
                  <a:lnTo>
                    <a:pt x="459871" y="158092"/>
                  </a:lnTo>
                  <a:lnTo>
                    <a:pt x="460086" y="160827"/>
                  </a:lnTo>
                  <a:lnTo>
                    <a:pt x="459812" y="161835"/>
                  </a:lnTo>
                  <a:lnTo>
                    <a:pt x="457208" y="165433"/>
                  </a:lnTo>
                  <a:lnTo>
                    <a:pt x="451607" y="170195"/>
                  </a:lnTo>
                  <a:lnTo>
                    <a:pt x="448740" y="176429"/>
                  </a:lnTo>
                  <a:lnTo>
                    <a:pt x="448382" y="178701"/>
                  </a:lnTo>
                  <a:lnTo>
                    <a:pt x="448872" y="181019"/>
                  </a:lnTo>
                  <a:lnTo>
                    <a:pt x="450771" y="183258"/>
                  </a:lnTo>
                  <a:lnTo>
                    <a:pt x="456253" y="187654"/>
                  </a:lnTo>
                  <a:lnTo>
                    <a:pt x="459752" y="189587"/>
                  </a:lnTo>
                  <a:lnTo>
                    <a:pt x="462308" y="191846"/>
                  </a:lnTo>
                  <a:lnTo>
                    <a:pt x="462714" y="194575"/>
                  </a:lnTo>
                  <a:lnTo>
                    <a:pt x="462165" y="196738"/>
                  </a:lnTo>
                  <a:lnTo>
                    <a:pt x="459203" y="203535"/>
                  </a:lnTo>
                  <a:lnTo>
                    <a:pt x="457734" y="207505"/>
                  </a:lnTo>
                  <a:lnTo>
                    <a:pt x="457375" y="209922"/>
                  </a:lnTo>
                  <a:lnTo>
                    <a:pt x="457806" y="216059"/>
                  </a:lnTo>
                  <a:lnTo>
                    <a:pt x="459059" y="219616"/>
                  </a:lnTo>
                  <a:lnTo>
                    <a:pt x="460863" y="222340"/>
                  </a:lnTo>
                  <a:lnTo>
                    <a:pt x="461066" y="223372"/>
                  </a:lnTo>
                  <a:lnTo>
                    <a:pt x="460803" y="226085"/>
                  </a:lnTo>
                  <a:lnTo>
                    <a:pt x="461281" y="227478"/>
                  </a:lnTo>
                  <a:lnTo>
                    <a:pt x="461114" y="229559"/>
                  </a:lnTo>
                  <a:lnTo>
                    <a:pt x="459895" y="229965"/>
                  </a:lnTo>
                  <a:lnTo>
                    <a:pt x="455070" y="227256"/>
                  </a:lnTo>
                  <a:lnTo>
                    <a:pt x="452717" y="226435"/>
                  </a:lnTo>
                  <a:lnTo>
                    <a:pt x="451392" y="225512"/>
                  </a:lnTo>
                  <a:lnTo>
                    <a:pt x="449003" y="220434"/>
                  </a:lnTo>
                  <a:lnTo>
                    <a:pt x="445014" y="216698"/>
                  </a:lnTo>
                  <a:lnTo>
                    <a:pt x="442661" y="216066"/>
                  </a:lnTo>
                  <a:lnTo>
                    <a:pt x="432354" y="208444"/>
                  </a:lnTo>
                  <a:lnTo>
                    <a:pt x="429045" y="206688"/>
                  </a:lnTo>
                  <a:lnTo>
                    <a:pt x="423958" y="205323"/>
                  </a:lnTo>
                  <a:lnTo>
                    <a:pt x="420470" y="204869"/>
                  </a:lnTo>
                  <a:lnTo>
                    <a:pt x="408335" y="204972"/>
                  </a:lnTo>
                  <a:lnTo>
                    <a:pt x="397682" y="201767"/>
                  </a:lnTo>
                  <a:lnTo>
                    <a:pt x="387888" y="199688"/>
                  </a:lnTo>
                  <a:lnTo>
                    <a:pt x="372660" y="200289"/>
                  </a:lnTo>
                  <a:lnTo>
                    <a:pt x="366724" y="198538"/>
                  </a:lnTo>
                  <a:lnTo>
                    <a:pt x="364467" y="198938"/>
                  </a:lnTo>
                  <a:lnTo>
                    <a:pt x="363345" y="199787"/>
                  </a:lnTo>
                  <a:lnTo>
                    <a:pt x="361457" y="199437"/>
                  </a:lnTo>
                  <a:lnTo>
                    <a:pt x="360884" y="198120"/>
                  </a:lnTo>
                  <a:lnTo>
                    <a:pt x="356656" y="198839"/>
                  </a:lnTo>
                  <a:lnTo>
                    <a:pt x="355438" y="198542"/>
                  </a:lnTo>
                  <a:lnTo>
                    <a:pt x="352799" y="197434"/>
                  </a:lnTo>
                  <a:lnTo>
                    <a:pt x="350625" y="197276"/>
                  </a:lnTo>
                  <a:lnTo>
                    <a:pt x="336341" y="197962"/>
                  </a:lnTo>
                  <a:lnTo>
                    <a:pt x="332578" y="198740"/>
                  </a:lnTo>
                  <a:lnTo>
                    <a:pt x="322008" y="205202"/>
                  </a:lnTo>
                  <a:lnTo>
                    <a:pt x="320324" y="206438"/>
                  </a:lnTo>
                  <a:lnTo>
                    <a:pt x="314137" y="208217"/>
                  </a:lnTo>
                  <a:lnTo>
                    <a:pt x="311414" y="209557"/>
                  </a:lnTo>
                  <a:lnTo>
                    <a:pt x="309360" y="211543"/>
                  </a:lnTo>
                  <a:lnTo>
                    <a:pt x="308428" y="212755"/>
                  </a:lnTo>
                  <a:lnTo>
                    <a:pt x="306410" y="218226"/>
                  </a:lnTo>
                  <a:lnTo>
                    <a:pt x="304595" y="226542"/>
                  </a:lnTo>
                  <a:lnTo>
                    <a:pt x="303293" y="228431"/>
                  </a:lnTo>
                  <a:lnTo>
                    <a:pt x="301979" y="228991"/>
                  </a:lnTo>
                  <a:lnTo>
                    <a:pt x="299447" y="229287"/>
                  </a:lnTo>
                  <a:lnTo>
                    <a:pt x="296425" y="228675"/>
                  </a:lnTo>
                  <a:lnTo>
                    <a:pt x="292758" y="228302"/>
                  </a:lnTo>
                  <a:lnTo>
                    <a:pt x="286380" y="230048"/>
                  </a:lnTo>
                  <a:lnTo>
                    <a:pt x="284589" y="230914"/>
                  </a:lnTo>
                  <a:lnTo>
                    <a:pt x="282165" y="233468"/>
                  </a:lnTo>
                  <a:lnTo>
                    <a:pt x="283216" y="234514"/>
                  </a:lnTo>
                  <a:lnTo>
                    <a:pt x="286034" y="234391"/>
                  </a:lnTo>
                  <a:lnTo>
                    <a:pt x="289128" y="232855"/>
                  </a:lnTo>
                  <a:lnTo>
                    <a:pt x="290251" y="232675"/>
                  </a:lnTo>
                  <a:lnTo>
                    <a:pt x="293535" y="232056"/>
                  </a:lnTo>
                  <a:lnTo>
                    <a:pt x="299471" y="232769"/>
                  </a:lnTo>
                  <a:lnTo>
                    <a:pt x="300784" y="232396"/>
                  </a:lnTo>
                  <a:lnTo>
                    <a:pt x="304451" y="232362"/>
                  </a:lnTo>
                  <a:lnTo>
                    <a:pt x="306601" y="230853"/>
                  </a:lnTo>
                  <a:lnTo>
                    <a:pt x="309515" y="230137"/>
                  </a:lnTo>
                  <a:lnTo>
                    <a:pt x="310256" y="229671"/>
                  </a:lnTo>
                  <a:lnTo>
                    <a:pt x="312035" y="227876"/>
                  </a:lnTo>
                  <a:lnTo>
                    <a:pt x="317326" y="219384"/>
                  </a:lnTo>
                  <a:lnTo>
                    <a:pt x="318055" y="216249"/>
                  </a:lnTo>
                  <a:lnTo>
                    <a:pt x="319070" y="213996"/>
                  </a:lnTo>
                  <a:lnTo>
                    <a:pt x="322235" y="210382"/>
                  </a:lnTo>
                  <a:lnTo>
                    <a:pt x="330560" y="204948"/>
                  </a:lnTo>
                  <a:lnTo>
                    <a:pt x="335994" y="202266"/>
                  </a:lnTo>
                  <a:lnTo>
                    <a:pt x="341166" y="201411"/>
                  </a:lnTo>
                  <a:lnTo>
                    <a:pt x="344367" y="201538"/>
                  </a:lnTo>
                  <a:lnTo>
                    <a:pt x="349633" y="202641"/>
                  </a:lnTo>
                  <a:lnTo>
                    <a:pt x="355856" y="204567"/>
                  </a:lnTo>
                  <a:lnTo>
                    <a:pt x="356799" y="204468"/>
                  </a:lnTo>
                  <a:lnTo>
                    <a:pt x="359152" y="205209"/>
                  </a:lnTo>
                  <a:lnTo>
                    <a:pt x="360370" y="203692"/>
                  </a:lnTo>
                  <a:lnTo>
                    <a:pt x="361779" y="203688"/>
                  </a:lnTo>
                  <a:lnTo>
                    <a:pt x="364324" y="204390"/>
                  </a:lnTo>
                  <a:lnTo>
                    <a:pt x="366963" y="206088"/>
                  </a:lnTo>
                  <a:lnTo>
                    <a:pt x="370176" y="207070"/>
                  </a:lnTo>
                  <a:lnTo>
                    <a:pt x="372624" y="207254"/>
                  </a:lnTo>
                  <a:lnTo>
                    <a:pt x="377402" y="205890"/>
                  </a:lnTo>
                  <a:lnTo>
                    <a:pt x="383421" y="205194"/>
                  </a:lnTo>
                  <a:lnTo>
                    <a:pt x="387279" y="205525"/>
                  </a:lnTo>
                  <a:lnTo>
                    <a:pt x="390862" y="206713"/>
                  </a:lnTo>
                  <a:lnTo>
                    <a:pt x="391615" y="207359"/>
                  </a:lnTo>
                  <a:lnTo>
                    <a:pt x="395018" y="208478"/>
                  </a:lnTo>
                  <a:lnTo>
                    <a:pt x="400023" y="211071"/>
                  </a:lnTo>
                  <a:lnTo>
                    <a:pt x="404919" y="212927"/>
                  </a:lnTo>
                  <a:lnTo>
                    <a:pt x="418870" y="215883"/>
                  </a:lnTo>
                  <a:lnTo>
                    <a:pt x="422823" y="217174"/>
                  </a:lnTo>
                  <a:lnTo>
                    <a:pt x="424531" y="218382"/>
                  </a:lnTo>
                  <a:lnTo>
                    <a:pt x="430097" y="221068"/>
                  </a:lnTo>
                  <a:lnTo>
                    <a:pt x="432557" y="222738"/>
                  </a:lnTo>
                  <a:lnTo>
                    <a:pt x="435889" y="227122"/>
                  </a:lnTo>
                  <a:lnTo>
                    <a:pt x="436283" y="228927"/>
                  </a:lnTo>
                  <a:lnTo>
                    <a:pt x="436510" y="234551"/>
                  </a:lnTo>
                  <a:lnTo>
                    <a:pt x="439185" y="239730"/>
                  </a:lnTo>
                  <a:lnTo>
                    <a:pt x="443091" y="245986"/>
                  </a:lnTo>
                  <a:lnTo>
                    <a:pt x="442542" y="247114"/>
                  </a:lnTo>
                  <a:lnTo>
                    <a:pt x="441216" y="246746"/>
                  </a:lnTo>
                  <a:lnTo>
                    <a:pt x="439317" y="243579"/>
                  </a:lnTo>
                  <a:lnTo>
                    <a:pt x="436558" y="240882"/>
                  </a:lnTo>
                  <a:lnTo>
                    <a:pt x="433357" y="240127"/>
                  </a:lnTo>
                  <a:lnTo>
                    <a:pt x="430454" y="241583"/>
                  </a:lnTo>
                  <a:lnTo>
                    <a:pt x="427660" y="244334"/>
                  </a:lnTo>
                  <a:lnTo>
                    <a:pt x="425976" y="246420"/>
                  </a:lnTo>
                  <a:lnTo>
                    <a:pt x="424483" y="246800"/>
                  </a:lnTo>
                  <a:lnTo>
                    <a:pt x="422213" y="246052"/>
                  </a:lnTo>
                  <a:lnTo>
                    <a:pt x="420613" y="246361"/>
                  </a:lnTo>
                  <a:lnTo>
                    <a:pt x="418559" y="247867"/>
                  </a:lnTo>
                  <a:lnTo>
                    <a:pt x="416505" y="248926"/>
                  </a:lnTo>
                  <a:lnTo>
                    <a:pt x="414988" y="247526"/>
                  </a:lnTo>
                  <a:lnTo>
                    <a:pt x="414546" y="239909"/>
                  </a:lnTo>
                  <a:lnTo>
                    <a:pt x="413961" y="237294"/>
                  </a:lnTo>
                  <a:lnTo>
                    <a:pt x="412050" y="233460"/>
                  </a:lnTo>
                  <a:lnTo>
                    <a:pt x="410820" y="232609"/>
                  </a:lnTo>
                  <a:lnTo>
                    <a:pt x="408754" y="232337"/>
                  </a:lnTo>
                  <a:lnTo>
                    <a:pt x="406974" y="233019"/>
                  </a:lnTo>
                  <a:lnTo>
                    <a:pt x="405946" y="234236"/>
                  </a:lnTo>
                  <a:lnTo>
                    <a:pt x="404096" y="238218"/>
                  </a:lnTo>
                  <a:lnTo>
                    <a:pt x="402316" y="239939"/>
                  </a:lnTo>
                  <a:lnTo>
                    <a:pt x="400166" y="241447"/>
                  </a:lnTo>
                  <a:lnTo>
                    <a:pt x="396882" y="242321"/>
                  </a:lnTo>
                  <a:lnTo>
                    <a:pt x="395950" y="243277"/>
                  </a:lnTo>
                  <a:lnTo>
                    <a:pt x="395198" y="244239"/>
                  </a:lnTo>
                  <a:lnTo>
                    <a:pt x="394588" y="245018"/>
                  </a:lnTo>
                  <a:lnTo>
                    <a:pt x="394003" y="245763"/>
                  </a:lnTo>
                  <a:lnTo>
                    <a:pt x="393514" y="247050"/>
                  </a:lnTo>
                  <a:lnTo>
                    <a:pt x="391853" y="247361"/>
                  </a:lnTo>
                  <a:lnTo>
                    <a:pt x="390898" y="246613"/>
                  </a:lnTo>
                  <a:lnTo>
                    <a:pt x="389763" y="244720"/>
                  </a:lnTo>
                  <a:lnTo>
                    <a:pt x="388330" y="243427"/>
                  </a:lnTo>
                  <a:lnTo>
                    <a:pt x="386073" y="242312"/>
                  </a:lnTo>
                  <a:lnTo>
                    <a:pt x="384663" y="242240"/>
                  </a:lnTo>
                  <a:lnTo>
                    <a:pt x="382788" y="242927"/>
                  </a:lnTo>
                  <a:lnTo>
                    <a:pt x="381666" y="243774"/>
                  </a:lnTo>
                  <a:lnTo>
                    <a:pt x="381570" y="245004"/>
                  </a:lnTo>
                  <a:lnTo>
                    <a:pt x="381379" y="246657"/>
                  </a:lnTo>
                  <a:lnTo>
                    <a:pt x="380304" y="249023"/>
                  </a:lnTo>
                  <a:lnTo>
                    <a:pt x="379563" y="249904"/>
                  </a:lnTo>
                  <a:lnTo>
                    <a:pt x="378716" y="250939"/>
                  </a:lnTo>
                  <a:lnTo>
                    <a:pt x="377928" y="250922"/>
                  </a:lnTo>
                  <a:lnTo>
                    <a:pt x="376184" y="250783"/>
                  </a:lnTo>
                  <a:lnTo>
                    <a:pt x="374822" y="250568"/>
                  </a:lnTo>
                  <a:lnTo>
                    <a:pt x="373711" y="250420"/>
                  </a:lnTo>
                  <a:lnTo>
                    <a:pt x="372660" y="250670"/>
                  </a:lnTo>
                  <a:lnTo>
                    <a:pt x="371848" y="251059"/>
                  </a:lnTo>
                  <a:lnTo>
                    <a:pt x="370821" y="251872"/>
                  </a:lnTo>
                  <a:lnTo>
                    <a:pt x="370045" y="252675"/>
                  </a:lnTo>
                  <a:lnTo>
                    <a:pt x="369399" y="253080"/>
                  </a:lnTo>
                  <a:lnTo>
                    <a:pt x="368695" y="253326"/>
                  </a:lnTo>
                  <a:lnTo>
                    <a:pt x="367895" y="253358"/>
                  </a:lnTo>
                  <a:lnTo>
                    <a:pt x="367118" y="253203"/>
                  </a:lnTo>
                  <a:lnTo>
                    <a:pt x="366211" y="252556"/>
                  </a:lnTo>
                  <a:lnTo>
                    <a:pt x="365327" y="251979"/>
                  </a:lnTo>
                  <a:lnTo>
                    <a:pt x="365076" y="251322"/>
                  </a:lnTo>
                  <a:lnTo>
                    <a:pt x="364300" y="249665"/>
                  </a:lnTo>
                  <a:lnTo>
                    <a:pt x="363583" y="248315"/>
                  </a:lnTo>
                  <a:lnTo>
                    <a:pt x="362580" y="247154"/>
                  </a:lnTo>
                  <a:lnTo>
                    <a:pt x="361684" y="246062"/>
                  </a:lnTo>
                  <a:lnTo>
                    <a:pt x="361158" y="245225"/>
                  </a:lnTo>
                  <a:lnTo>
                    <a:pt x="360825" y="244359"/>
                  </a:lnTo>
                  <a:lnTo>
                    <a:pt x="360609" y="243353"/>
                  </a:lnTo>
                  <a:lnTo>
                    <a:pt x="360550" y="242226"/>
                  </a:lnTo>
                  <a:lnTo>
                    <a:pt x="360585" y="241028"/>
                  </a:lnTo>
                  <a:lnTo>
                    <a:pt x="360478" y="240230"/>
                  </a:lnTo>
                  <a:lnTo>
                    <a:pt x="359976" y="239507"/>
                  </a:lnTo>
                  <a:lnTo>
                    <a:pt x="359212" y="239214"/>
                  </a:lnTo>
                  <a:lnTo>
                    <a:pt x="357360" y="239383"/>
                  </a:lnTo>
                  <a:lnTo>
                    <a:pt x="356118" y="239683"/>
                  </a:lnTo>
                  <a:lnTo>
                    <a:pt x="354924" y="239700"/>
                  </a:lnTo>
                  <a:lnTo>
                    <a:pt x="353813" y="239623"/>
                  </a:lnTo>
                  <a:lnTo>
                    <a:pt x="352763" y="239968"/>
                  </a:lnTo>
                  <a:lnTo>
                    <a:pt x="352142" y="241107"/>
                  </a:lnTo>
                  <a:lnTo>
                    <a:pt x="349454" y="243213"/>
                  </a:lnTo>
                  <a:lnTo>
                    <a:pt x="348475" y="244050"/>
                  </a:lnTo>
                  <a:lnTo>
                    <a:pt x="347340" y="245124"/>
                  </a:lnTo>
                  <a:lnTo>
                    <a:pt x="346277" y="246245"/>
                  </a:lnTo>
                  <a:lnTo>
                    <a:pt x="344808" y="247395"/>
                  </a:lnTo>
                  <a:lnTo>
                    <a:pt x="343160" y="248381"/>
                  </a:lnTo>
                  <a:lnTo>
                    <a:pt x="341070" y="250245"/>
                  </a:lnTo>
                  <a:lnTo>
                    <a:pt x="339290" y="251798"/>
                  </a:lnTo>
                  <a:lnTo>
                    <a:pt x="322223" y="256462"/>
                  </a:lnTo>
                  <a:lnTo>
                    <a:pt x="296079" y="257848"/>
                  </a:lnTo>
                  <a:lnTo>
                    <a:pt x="288447" y="252600"/>
                  </a:lnTo>
                  <a:lnTo>
                    <a:pt x="287324" y="252007"/>
                  </a:lnTo>
                  <a:lnTo>
                    <a:pt x="286595" y="253079"/>
                  </a:lnTo>
                  <a:lnTo>
                    <a:pt x="286118" y="253601"/>
                  </a:lnTo>
                  <a:lnTo>
                    <a:pt x="281269" y="255524"/>
                  </a:lnTo>
                  <a:lnTo>
                    <a:pt x="280194" y="256243"/>
                  </a:lnTo>
                  <a:lnTo>
                    <a:pt x="279370" y="257196"/>
                  </a:lnTo>
                  <a:lnTo>
                    <a:pt x="278773" y="258545"/>
                  </a:lnTo>
                  <a:lnTo>
                    <a:pt x="278474" y="259606"/>
                  </a:lnTo>
                  <a:lnTo>
                    <a:pt x="278187" y="260788"/>
                  </a:lnTo>
                  <a:lnTo>
                    <a:pt x="277769" y="261640"/>
                  </a:lnTo>
                  <a:lnTo>
                    <a:pt x="277136" y="262119"/>
                  </a:lnTo>
                  <a:lnTo>
                    <a:pt x="276313" y="262200"/>
                  </a:lnTo>
                  <a:lnTo>
                    <a:pt x="275237" y="261133"/>
                  </a:lnTo>
                  <a:lnTo>
                    <a:pt x="274867" y="260127"/>
                  </a:lnTo>
                  <a:lnTo>
                    <a:pt x="274413" y="258889"/>
                  </a:lnTo>
                  <a:lnTo>
                    <a:pt x="273900" y="257791"/>
                  </a:lnTo>
                  <a:lnTo>
                    <a:pt x="273482" y="257138"/>
                  </a:lnTo>
                  <a:lnTo>
                    <a:pt x="272789" y="256491"/>
                  </a:lnTo>
                  <a:lnTo>
                    <a:pt x="271666" y="256696"/>
                  </a:lnTo>
                  <a:lnTo>
                    <a:pt x="270699" y="257837"/>
                  </a:lnTo>
                  <a:lnTo>
                    <a:pt x="270317" y="258879"/>
                  </a:lnTo>
                  <a:lnTo>
                    <a:pt x="270078" y="260173"/>
                  </a:lnTo>
                  <a:lnTo>
                    <a:pt x="269827" y="261025"/>
                  </a:lnTo>
                  <a:lnTo>
                    <a:pt x="269552" y="261802"/>
                  </a:lnTo>
                  <a:lnTo>
                    <a:pt x="268860" y="262751"/>
                  </a:lnTo>
                  <a:lnTo>
                    <a:pt x="267522" y="263195"/>
                  </a:lnTo>
                  <a:lnTo>
                    <a:pt x="266757" y="263158"/>
                  </a:lnTo>
                  <a:lnTo>
                    <a:pt x="266089" y="262956"/>
                  </a:lnTo>
                  <a:lnTo>
                    <a:pt x="265492" y="262566"/>
                  </a:lnTo>
                  <a:lnTo>
                    <a:pt x="265193" y="261771"/>
                  </a:lnTo>
                  <a:lnTo>
                    <a:pt x="264930" y="260670"/>
                  </a:lnTo>
                  <a:lnTo>
                    <a:pt x="264835" y="259403"/>
                  </a:lnTo>
                  <a:lnTo>
                    <a:pt x="264583" y="258397"/>
                  </a:lnTo>
                  <a:lnTo>
                    <a:pt x="264285" y="257203"/>
                  </a:lnTo>
                  <a:lnTo>
                    <a:pt x="263879" y="256338"/>
                  </a:lnTo>
                  <a:lnTo>
                    <a:pt x="263449" y="255546"/>
                  </a:lnTo>
                  <a:lnTo>
                    <a:pt x="263055" y="254917"/>
                  </a:lnTo>
                  <a:lnTo>
                    <a:pt x="262816" y="254121"/>
                  </a:lnTo>
                  <a:lnTo>
                    <a:pt x="262566" y="252780"/>
                  </a:lnTo>
                  <a:lnTo>
                    <a:pt x="262493" y="252052"/>
                  </a:lnTo>
                  <a:lnTo>
                    <a:pt x="262183" y="250624"/>
                  </a:lnTo>
                  <a:lnTo>
                    <a:pt x="261885" y="249855"/>
                  </a:lnTo>
                  <a:lnTo>
                    <a:pt x="261144" y="249000"/>
                  </a:lnTo>
                  <a:lnTo>
                    <a:pt x="260499" y="248541"/>
                  </a:lnTo>
                  <a:lnTo>
                    <a:pt x="259090" y="248359"/>
                  </a:lnTo>
                  <a:lnTo>
                    <a:pt x="258123" y="248497"/>
                  </a:lnTo>
                  <a:lnTo>
                    <a:pt x="257012" y="249106"/>
                  </a:lnTo>
                  <a:lnTo>
                    <a:pt x="256641" y="250193"/>
                  </a:lnTo>
                  <a:lnTo>
                    <a:pt x="256510" y="252821"/>
                  </a:lnTo>
                  <a:lnTo>
                    <a:pt x="256151" y="253904"/>
                  </a:lnTo>
                  <a:lnTo>
                    <a:pt x="255674" y="254496"/>
                  </a:lnTo>
                  <a:lnTo>
                    <a:pt x="254922" y="255096"/>
                  </a:lnTo>
                  <a:lnTo>
                    <a:pt x="254002" y="255576"/>
                  </a:lnTo>
                  <a:lnTo>
                    <a:pt x="253010" y="256178"/>
                  </a:lnTo>
                  <a:lnTo>
                    <a:pt x="252294" y="257104"/>
                  </a:lnTo>
                  <a:lnTo>
                    <a:pt x="251805" y="258214"/>
                  </a:lnTo>
                  <a:lnTo>
                    <a:pt x="251876" y="259153"/>
                  </a:lnTo>
                  <a:lnTo>
                    <a:pt x="251983" y="260067"/>
                  </a:lnTo>
                  <a:lnTo>
                    <a:pt x="252127" y="260936"/>
                  </a:lnTo>
                  <a:lnTo>
                    <a:pt x="252234" y="261992"/>
                  </a:lnTo>
                  <a:lnTo>
                    <a:pt x="251745" y="262961"/>
                  </a:lnTo>
                  <a:lnTo>
                    <a:pt x="250526" y="263237"/>
                  </a:lnTo>
                  <a:lnTo>
                    <a:pt x="249201" y="262501"/>
                  </a:lnTo>
                  <a:lnTo>
                    <a:pt x="248353" y="261242"/>
                  </a:lnTo>
                  <a:lnTo>
                    <a:pt x="247708" y="260454"/>
                  </a:lnTo>
                  <a:lnTo>
                    <a:pt x="247206" y="259943"/>
                  </a:lnTo>
                  <a:lnTo>
                    <a:pt x="246609" y="259551"/>
                  </a:lnTo>
                  <a:lnTo>
                    <a:pt x="245976" y="259252"/>
                  </a:lnTo>
                  <a:lnTo>
                    <a:pt x="245080" y="258959"/>
                  </a:lnTo>
                  <a:lnTo>
                    <a:pt x="243838" y="258834"/>
                  </a:lnTo>
                  <a:lnTo>
                    <a:pt x="242584" y="258591"/>
                  </a:lnTo>
                  <a:lnTo>
                    <a:pt x="241760" y="258251"/>
                  </a:lnTo>
                  <a:lnTo>
                    <a:pt x="241019" y="257742"/>
                  </a:lnTo>
                  <a:lnTo>
                    <a:pt x="240290" y="257141"/>
                  </a:lnTo>
                  <a:lnTo>
                    <a:pt x="239287" y="256282"/>
                  </a:lnTo>
                  <a:lnTo>
                    <a:pt x="238571" y="255635"/>
                  </a:lnTo>
                  <a:lnTo>
                    <a:pt x="237962" y="255242"/>
                  </a:lnTo>
                  <a:lnTo>
                    <a:pt x="236923" y="254904"/>
                  </a:lnTo>
                  <a:lnTo>
                    <a:pt x="236194" y="254840"/>
                  </a:lnTo>
                  <a:lnTo>
                    <a:pt x="235537" y="255086"/>
                  </a:lnTo>
                  <a:lnTo>
                    <a:pt x="234438" y="255711"/>
                  </a:lnTo>
                  <a:lnTo>
                    <a:pt x="233865" y="256423"/>
                  </a:lnTo>
                  <a:lnTo>
                    <a:pt x="234163" y="257781"/>
                  </a:lnTo>
                  <a:lnTo>
                    <a:pt x="234593" y="258364"/>
                  </a:lnTo>
                  <a:lnTo>
                    <a:pt x="235250" y="259037"/>
                  </a:lnTo>
                  <a:lnTo>
                    <a:pt x="235944" y="259593"/>
                  </a:lnTo>
                  <a:lnTo>
                    <a:pt x="236923" y="260472"/>
                  </a:lnTo>
                  <a:lnTo>
                    <a:pt x="237579" y="260981"/>
                  </a:lnTo>
                  <a:lnTo>
                    <a:pt x="238440" y="262075"/>
                  </a:lnTo>
                  <a:lnTo>
                    <a:pt x="238666" y="263412"/>
                  </a:lnTo>
                  <a:lnTo>
                    <a:pt x="238284" y="264356"/>
                  </a:lnTo>
                  <a:lnTo>
                    <a:pt x="237544" y="265047"/>
                  </a:lnTo>
                  <a:lnTo>
                    <a:pt x="236552" y="265082"/>
                  </a:lnTo>
                  <a:lnTo>
                    <a:pt x="235585" y="264791"/>
                  </a:lnTo>
                  <a:lnTo>
                    <a:pt x="234689" y="264284"/>
                  </a:lnTo>
                  <a:lnTo>
                    <a:pt x="234056" y="263752"/>
                  </a:lnTo>
                  <a:lnTo>
                    <a:pt x="233053" y="262778"/>
                  </a:lnTo>
                  <a:lnTo>
                    <a:pt x="232193" y="262109"/>
                  </a:lnTo>
                  <a:lnTo>
                    <a:pt x="231345" y="261485"/>
                  </a:lnTo>
                  <a:lnTo>
                    <a:pt x="230282" y="260981"/>
                  </a:lnTo>
                  <a:lnTo>
                    <a:pt x="229171" y="260548"/>
                  </a:lnTo>
                  <a:lnTo>
                    <a:pt x="227965" y="260447"/>
                  </a:lnTo>
                  <a:lnTo>
                    <a:pt x="227177" y="260457"/>
                  </a:lnTo>
                  <a:lnTo>
                    <a:pt x="226496" y="260608"/>
                  </a:lnTo>
                  <a:lnTo>
                    <a:pt x="225660" y="261205"/>
                  </a:lnTo>
                  <a:lnTo>
                    <a:pt x="225349" y="262736"/>
                  </a:lnTo>
                  <a:lnTo>
                    <a:pt x="225708" y="263461"/>
                  </a:lnTo>
                  <a:lnTo>
                    <a:pt x="226448" y="264062"/>
                  </a:lnTo>
                  <a:lnTo>
                    <a:pt x="227296" y="264733"/>
                  </a:lnTo>
                  <a:lnTo>
                    <a:pt x="227918" y="265219"/>
                  </a:lnTo>
                  <a:lnTo>
                    <a:pt x="228300" y="265874"/>
                  </a:lnTo>
                  <a:lnTo>
                    <a:pt x="228311" y="266765"/>
                  </a:lnTo>
                  <a:lnTo>
                    <a:pt x="228132" y="269351"/>
                  </a:lnTo>
                  <a:lnTo>
                    <a:pt x="228120" y="270387"/>
                  </a:lnTo>
                  <a:lnTo>
                    <a:pt x="228539" y="271086"/>
                  </a:lnTo>
                  <a:lnTo>
                    <a:pt x="229195" y="271312"/>
                  </a:lnTo>
                  <a:lnTo>
                    <a:pt x="230389" y="270990"/>
                  </a:lnTo>
                  <a:lnTo>
                    <a:pt x="231285" y="269711"/>
                  </a:lnTo>
                  <a:lnTo>
                    <a:pt x="232288" y="268782"/>
                  </a:lnTo>
                  <a:lnTo>
                    <a:pt x="232981" y="268279"/>
                  </a:lnTo>
                  <a:lnTo>
                    <a:pt x="233639" y="268057"/>
                  </a:lnTo>
                  <a:lnTo>
                    <a:pt x="234343" y="268074"/>
                  </a:lnTo>
                  <a:lnTo>
                    <a:pt x="234546" y="268988"/>
                  </a:lnTo>
                  <a:lnTo>
                    <a:pt x="234163" y="270449"/>
                  </a:lnTo>
                  <a:lnTo>
                    <a:pt x="233399" y="271869"/>
                  </a:lnTo>
                  <a:lnTo>
                    <a:pt x="232730" y="272701"/>
                  </a:lnTo>
                  <a:lnTo>
                    <a:pt x="231966" y="273533"/>
                  </a:lnTo>
                  <a:lnTo>
                    <a:pt x="231465" y="274103"/>
                  </a:lnTo>
                  <a:lnTo>
                    <a:pt x="230831" y="274464"/>
                  </a:lnTo>
                  <a:lnTo>
                    <a:pt x="229649" y="273869"/>
                  </a:lnTo>
                  <a:lnTo>
                    <a:pt x="228419" y="273107"/>
                  </a:lnTo>
                  <a:lnTo>
                    <a:pt x="227475" y="272676"/>
                  </a:lnTo>
                  <a:lnTo>
                    <a:pt x="226699" y="272943"/>
                  </a:lnTo>
                  <a:lnTo>
                    <a:pt x="226508" y="274380"/>
                  </a:lnTo>
                  <a:lnTo>
                    <a:pt x="226639" y="275153"/>
                  </a:lnTo>
                  <a:lnTo>
                    <a:pt x="226866" y="276207"/>
                  </a:lnTo>
                  <a:lnTo>
                    <a:pt x="226329" y="276920"/>
                  </a:lnTo>
                  <a:lnTo>
                    <a:pt x="224800" y="276963"/>
                  </a:lnTo>
                  <a:lnTo>
                    <a:pt x="223916" y="276929"/>
                  </a:lnTo>
                  <a:lnTo>
                    <a:pt x="223044" y="276918"/>
                  </a:lnTo>
                  <a:lnTo>
                    <a:pt x="222292" y="276785"/>
                  </a:lnTo>
                  <a:lnTo>
                    <a:pt x="221563" y="276420"/>
                  </a:lnTo>
                  <a:lnTo>
                    <a:pt x="221778" y="275407"/>
                  </a:lnTo>
                  <a:lnTo>
                    <a:pt x="222495" y="274926"/>
                  </a:lnTo>
                  <a:lnTo>
                    <a:pt x="223080" y="274331"/>
                  </a:lnTo>
                  <a:lnTo>
                    <a:pt x="223725" y="273407"/>
                  </a:lnTo>
                  <a:lnTo>
                    <a:pt x="223713" y="272631"/>
                  </a:lnTo>
                  <a:lnTo>
                    <a:pt x="223235" y="271696"/>
                  </a:lnTo>
                  <a:lnTo>
                    <a:pt x="222244" y="270910"/>
                  </a:lnTo>
                  <a:lnTo>
                    <a:pt x="221718" y="270424"/>
                  </a:lnTo>
                  <a:lnTo>
                    <a:pt x="220787" y="269309"/>
                  </a:lnTo>
                  <a:lnTo>
                    <a:pt x="220536" y="268395"/>
                  </a:lnTo>
                  <a:lnTo>
                    <a:pt x="220453" y="266822"/>
                  </a:lnTo>
                  <a:lnTo>
                    <a:pt x="220309" y="265695"/>
                  </a:lnTo>
                  <a:lnTo>
                    <a:pt x="220190" y="264992"/>
                  </a:lnTo>
                  <a:lnTo>
                    <a:pt x="219736" y="264316"/>
                  </a:lnTo>
                  <a:lnTo>
                    <a:pt x="218482" y="264074"/>
                  </a:lnTo>
                  <a:lnTo>
                    <a:pt x="217718" y="264601"/>
                  </a:lnTo>
                  <a:lnTo>
                    <a:pt x="217120" y="265383"/>
                  </a:lnTo>
                  <a:lnTo>
                    <a:pt x="216750" y="266000"/>
                  </a:lnTo>
                  <a:lnTo>
                    <a:pt x="215866" y="267163"/>
                  </a:lnTo>
                  <a:lnTo>
                    <a:pt x="215699" y="268153"/>
                  </a:lnTo>
                  <a:lnTo>
                    <a:pt x="215711" y="269446"/>
                  </a:lnTo>
                  <a:lnTo>
                    <a:pt x="215819" y="270359"/>
                  </a:lnTo>
                  <a:lnTo>
                    <a:pt x="215926" y="271488"/>
                  </a:lnTo>
                  <a:lnTo>
                    <a:pt x="215795" y="272217"/>
                  </a:lnTo>
                  <a:lnTo>
                    <a:pt x="215317" y="273163"/>
                  </a:lnTo>
                  <a:lnTo>
                    <a:pt x="215030" y="274553"/>
                  </a:lnTo>
                  <a:lnTo>
                    <a:pt x="214803" y="276931"/>
                  </a:lnTo>
                  <a:lnTo>
                    <a:pt x="214421" y="278348"/>
                  </a:lnTo>
                  <a:lnTo>
                    <a:pt x="213943" y="279787"/>
                  </a:lnTo>
                  <a:lnTo>
                    <a:pt x="213418" y="280311"/>
                  </a:lnTo>
                  <a:lnTo>
                    <a:pt x="211937" y="280753"/>
                  </a:lnTo>
                  <a:lnTo>
                    <a:pt x="211208" y="280832"/>
                  </a:lnTo>
                  <a:lnTo>
                    <a:pt x="210408" y="282064"/>
                  </a:lnTo>
                  <a:lnTo>
                    <a:pt x="209847" y="282849"/>
                  </a:lnTo>
                  <a:lnTo>
                    <a:pt x="209345" y="283679"/>
                  </a:lnTo>
                  <a:lnTo>
                    <a:pt x="208772" y="284508"/>
                  </a:lnTo>
                  <a:lnTo>
                    <a:pt x="208235" y="285315"/>
                  </a:lnTo>
                  <a:lnTo>
                    <a:pt x="207780" y="286095"/>
                  </a:lnTo>
                  <a:lnTo>
                    <a:pt x="202896" y="287876"/>
                  </a:lnTo>
                  <a:lnTo>
                    <a:pt x="136956" y="314438"/>
                  </a:lnTo>
                  <a:lnTo>
                    <a:pt x="131223" y="311438"/>
                  </a:lnTo>
                  <a:lnTo>
                    <a:pt x="111277" y="301004"/>
                  </a:lnTo>
                  <a:lnTo>
                    <a:pt x="53733" y="262499"/>
                  </a:lnTo>
                  <a:lnTo>
                    <a:pt x="42686" y="254237"/>
                  </a:lnTo>
                  <a:lnTo>
                    <a:pt x="22740" y="239209"/>
                  </a:lnTo>
                  <a:lnTo>
                    <a:pt x="0" y="221050"/>
                  </a:lnTo>
                  <a:lnTo>
                    <a:pt x="2006" y="213066"/>
                  </a:lnTo>
                  <a:lnTo>
                    <a:pt x="11227" y="191846"/>
                  </a:lnTo>
                  <a:lnTo>
                    <a:pt x="23146" y="187984"/>
                  </a:lnTo>
                  <a:lnTo>
                    <a:pt x="26634" y="190711"/>
                  </a:lnTo>
                  <a:lnTo>
                    <a:pt x="31064" y="184629"/>
                  </a:lnTo>
                  <a:lnTo>
                    <a:pt x="44155" y="176938"/>
                  </a:lnTo>
                  <a:lnTo>
                    <a:pt x="45373" y="177597"/>
                  </a:lnTo>
                  <a:lnTo>
                    <a:pt x="46472" y="177432"/>
                  </a:lnTo>
                  <a:lnTo>
                    <a:pt x="47451" y="177037"/>
                  </a:lnTo>
                  <a:lnTo>
                    <a:pt x="48120" y="176531"/>
                  </a:lnTo>
                  <a:lnTo>
                    <a:pt x="59729" y="166823"/>
                  </a:lnTo>
                  <a:lnTo>
                    <a:pt x="60517" y="166410"/>
                  </a:lnTo>
                  <a:lnTo>
                    <a:pt x="61437" y="166109"/>
                  </a:lnTo>
                  <a:lnTo>
                    <a:pt x="62309" y="165692"/>
                  </a:lnTo>
                  <a:lnTo>
                    <a:pt x="65271" y="162999"/>
                  </a:lnTo>
                  <a:lnTo>
                    <a:pt x="72007" y="156189"/>
                  </a:lnTo>
                  <a:lnTo>
                    <a:pt x="76235" y="151803"/>
                  </a:lnTo>
                  <a:lnTo>
                    <a:pt x="77465" y="150884"/>
                  </a:lnTo>
                  <a:lnTo>
                    <a:pt x="78301" y="150327"/>
                  </a:lnTo>
                  <a:lnTo>
                    <a:pt x="99632" y="138124"/>
                  </a:lnTo>
                  <a:lnTo>
                    <a:pt x="101125" y="137458"/>
                  </a:lnTo>
                  <a:lnTo>
                    <a:pt x="102690" y="137168"/>
                  </a:lnTo>
                  <a:lnTo>
                    <a:pt x="104171" y="137256"/>
                  </a:lnTo>
                  <a:lnTo>
                    <a:pt x="105365" y="136833"/>
                  </a:lnTo>
                  <a:lnTo>
                    <a:pt x="119936" y="128621"/>
                  </a:lnTo>
                  <a:lnTo>
                    <a:pt x="121238" y="127841"/>
                  </a:lnTo>
                  <a:lnTo>
                    <a:pt x="123734" y="126732"/>
                  </a:lnTo>
                  <a:lnTo>
                    <a:pt x="150440" y="99851"/>
                  </a:lnTo>
                  <a:lnTo>
                    <a:pt x="187083" y="58613"/>
                  </a:lnTo>
                  <a:lnTo>
                    <a:pt x="208891" y="54603"/>
                  </a:lnTo>
                  <a:lnTo>
                    <a:pt x="209118" y="59791"/>
                  </a:lnTo>
                  <a:lnTo>
                    <a:pt x="210910" y="60509"/>
                  </a:lnTo>
                  <a:lnTo>
                    <a:pt x="213310" y="61448"/>
                  </a:lnTo>
                  <a:lnTo>
                    <a:pt x="214051" y="62186"/>
                  </a:lnTo>
                  <a:lnTo>
                    <a:pt x="214529" y="62786"/>
                  </a:lnTo>
                  <a:lnTo>
                    <a:pt x="215400" y="64013"/>
                  </a:lnTo>
                  <a:lnTo>
                    <a:pt x="215879" y="64593"/>
                  </a:lnTo>
                  <a:lnTo>
                    <a:pt x="217192" y="65647"/>
                  </a:lnTo>
                  <a:lnTo>
                    <a:pt x="220345" y="68171"/>
                  </a:lnTo>
                  <a:lnTo>
                    <a:pt x="222770" y="69650"/>
                  </a:lnTo>
                  <a:lnTo>
                    <a:pt x="224131" y="70304"/>
                  </a:lnTo>
                  <a:lnTo>
                    <a:pt x="225230" y="70563"/>
                  </a:lnTo>
                  <a:lnTo>
                    <a:pt x="230676" y="71393"/>
                  </a:lnTo>
                  <a:lnTo>
                    <a:pt x="279836" y="55008"/>
                  </a:lnTo>
                  <a:lnTo>
                    <a:pt x="314042" y="40712"/>
                  </a:lnTo>
                  <a:lnTo>
                    <a:pt x="380806" y="63632"/>
                  </a:lnTo>
                  <a:lnTo>
                    <a:pt x="396571" y="53201"/>
                  </a:lnTo>
                  <a:lnTo>
                    <a:pt x="399222" y="53532"/>
                  </a:lnTo>
                  <a:lnTo>
                    <a:pt x="401850" y="52824"/>
                  </a:lnTo>
                  <a:lnTo>
                    <a:pt x="403534" y="51996"/>
                  </a:lnTo>
                  <a:lnTo>
                    <a:pt x="405600" y="51675"/>
                  </a:lnTo>
                  <a:lnTo>
                    <a:pt x="407010" y="52040"/>
                  </a:lnTo>
                  <a:lnTo>
                    <a:pt x="409171" y="52311"/>
                  </a:lnTo>
                  <a:lnTo>
                    <a:pt x="418858" y="50799"/>
                  </a:lnTo>
                  <a:lnTo>
                    <a:pt x="427302" y="48399"/>
                  </a:lnTo>
                  <a:lnTo>
                    <a:pt x="431243" y="47984"/>
                  </a:lnTo>
                  <a:lnTo>
                    <a:pt x="433417" y="48996"/>
                  </a:lnTo>
                  <a:lnTo>
                    <a:pt x="435208" y="50499"/>
                  </a:lnTo>
                  <a:lnTo>
                    <a:pt x="436654" y="53863"/>
                  </a:lnTo>
                  <a:lnTo>
                    <a:pt x="437609" y="55352"/>
                  </a:lnTo>
                  <a:lnTo>
                    <a:pt x="440070" y="57023"/>
                  </a:lnTo>
                  <a:lnTo>
                    <a:pt x="441681" y="59013"/>
                  </a:lnTo>
                  <a:lnTo>
                    <a:pt x="442924" y="61421"/>
                  </a:lnTo>
                  <a:lnTo>
                    <a:pt x="443115" y="62378"/>
                  </a:lnTo>
                  <a:lnTo>
                    <a:pt x="446411" y="63391"/>
                  </a:lnTo>
                  <a:lnTo>
                    <a:pt x="453411" y="67924"/>
                  </a:lnTo>
                  <a:lnTo>
                    <a:pt x="458140" y="71378"/>
                  </a:lnTo>
                  <a:lnTo>
                    <a:pt x="461555" y="74723"/>
                  </a:lnTo>
                  <a:lnTo>
                    <a:pt x="462404" y="75771"/>
                  </a:lnTo>
                  <a:lnTo>
                    <a:pt x="463944" y="79245"/>
                  </a:lnTo>
                  <a:lnTo>
                    <a:pt x="465652" y="81677"/>
                  </a:lnTo>
                  <a:lnTo>
                    <a:pt x="466990" y="84008"/>
                  </a:lnTo>
                  <a:lnTo>
                    <a:pt x="468889" y="86062"/>
                  </a:lnTo>
                  <a:lnTo>
                    <a:pt x="469558" y="87266"/>
                  </a:lnTo>
                  <a:lnTo>
                    <a:pt x="469952" y="88886"/>
                  </a:lnTo>
                  <a:lnTo>
                    <a:pt x="471087" y="90630"/>
                  </a:lnTo>
                  <a:lnTo>
                    <a:pt x="472030" y="91118"/>
                  </a:lnTo>
                  <a:lnTo>
                    <a:pt x="472962" y="89684"/>
                  </a:lnTo>
                  <a:lnTo>
                    <a:pt x="472830" y="85723"/>
                  </a:lnTo>
                  <a:lnTo>
                    <a:pt x="471875" y="83788"/>
                  </a:lnTo>
                  <a:lnTo>
                    <a:pt x="467241" y="79667"/>
                  </a:lnTo>
                  <a:lnTo>
                    <a:pt x="466477" y="78355"/>
                  </a:lnTo>
                  <a:lnTo>
                    <a:pt x="465974" y="75257"/>
                  </a:lnTo>
                  <a:lnTo>
                    <a:pt x="464554" y="73002"/>
                  </a:lnTo>
                  <a:lnTo>
                    <a:pt x="461711" y="70235"/>
                  </a:lnTo>
                  <a:lnTo>
                    <a:pt x="456599" y="66682"/>
                  </a:lnTo>
                  <a:lnTo>
                    <a:pt x="455178" y="65205"/>
                  </a:lnTo>
                  <a:lnTo>
                    <a:pt x="451105" y="62030"/>
                  </a:lnTo>
                  <a:lnTo>
                    <a:pt x="449600" y="61556"/>
                  </a:lnTo>
                  <a:lnTo>
                    <a:pt x="446483" y="59796"/>
                  </a:lnTo>
                  <a:lnTo>
                    <a:pt x="444871" y="58400"/>
                  </a:lnTo>
                  <a:lnTo>
                    <a:pt x="444393" y="56894"/>
                  </a:lnTo>
                  <a:lnTo>
                    <a:pt x="444083" y="54569"/>
                  </a:lnTo>
                  <a:lnTo>
                    <a:pt x="444357" y="53412"/>
                  </a:lnTo>
                  <a:lnTo>
                    <a:pt x="443975" y="51645"/>
                  </a:lnTo>
                  <a:lnTo>
                    <a:pt x="442924" y="49860"/>
                  </a:lnTo>
                  <a:lnTo>
                    <a:pt x="441216" y="47912"/>
                  </a:lnTo>
                  <a:lnTo>
                    <a:pt x="438827" y="43129"/>
                  </a:lnTo>
                  <a:lnTo>
                    <a:pt x="438720" y="41984"/>
                  </a:lnTo>
                  <a:lnTo>
                    <a:pt x="438779" y="37498"/>
                  </a:lnTo>
                  <a:lnTo>
                    <a:pt x="439424" y="36258"/>
                  </a:lnTo>
                  <a:lnTo>
                    <a:pt x="441945" y="34183"/>
                  </a:lnTo>
                  <a:lnTo>
                    <a:pt x="442410" y="33426"/>
                  </a:lnTo>
                  <a:lnTo>
                    <a:pt x="442398" y="31243"/>
                  </a:lnTo>
                  <a:lnTo>
                    <a:pt x="441240" y="27868"/>
                  </a:lnTo>
                  <a:lnTo>
                    <a:pt x="441777" y="24184"/>
                  </a:lnTo>
                  <a:lnTo>
                    <a:pt x="441765" y="23301"/>
                  </a:lnTo>
                  <a:lnTo>
                    <a:pt x="455476" y="14229"/>
                  </a:lnTo>
                  <a:lnTo>
                    <a:pt x="455524" y="15069"/>
                  </a:lnTo>
                  <a:lnTo>
                    <a:pt x="456969" y="18880"/>
                  </a:lnTo>
                  <a:lnTo>
                    <a:pt x="457268" y="21612"/>
                  </a:lnTo>
                  <a:lnTo>
                    <a:pt x="457650" y="22565"/>
                  </a:lnTo>
                  <a:lnTo>
                    <a:pt x="460218" y="25637"/>
                  </a:lnTo>
                  <a:lnTo>
                    <a:pt x="460708" y="28473"/>
                  </a:lnTo>
                  <a:lnTo>
                    <a:pt x="464696" y="32283"/>
                  </a:lnTo>
                  <a:lnTo>
                    <a:pt x="465461" y="35113"/>
                  </a:lnTo>
                  <a:lnTo>
                    <a:pt x="466500" y="34416"/>
                  </a:lnTo>
                  <a:lnTo>
                    <a:pt x="470167" y="34604"/>
                  </a:lnTo>
                  <a:lnTo>
                    <a:pt x="473631" y="33054"/>
                  </a:lnTo>
                  <a:lnTo>
                    <a:pt x="474371" y="31550"/>
                  </a:lnTo>
                  <a:lnTo>
                    <a:pt x="474920" y="29646"/>
                  </a:lnTo>
                  <a:lnTo>
                    <a:pt x="474681" y="24020"/>
                  </a:lnTo>
                  <a:lnTo>
                    <a:pt x="472771" y="19891"/>
                  </a:lnTo>
                  <a:lnTo>
                    <a:pt x="471063" y="17644"/>
                  </a:lnTo>
                  <a:lnTo>
                    <a:pt x="468125" y="14954"/>
                  </a:lnTo>
                  <a:lnTo>
                    <a:pt x="467444" y="11380"/>
                  </a:lnTo>
                  <a:lnTo>
                    <a:pt x="466775" y="10253"/>
                  </a:lnTo>
                  <a:lnTo>
                    <a:pt x="464756" y="8090"/>
                  </a:lnTo>
                  <a:lnTo>
                    <a:pt x="47697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43;gbcf4302aa7_0_6">
              <a:extLst>
                <a:ext uri="{FF2B5EF4-FFF2-40B4-BE49-F238E27FC236}">
                  <a16:creationId xmlns:a16="http://schemas.microsoft.com/office/drawing/2014/main" id="{79C38A3F-8355-B645-B362-C301E880374C}"/>
                </a:ext>
              </a:extLst>
            </p:cNvPr>
            <p:cNvSpPr/>
            <p:nvPr/>
          </p:nvSpPr>
          <p:spPr>
            <a:xfrm>
              <a:off x="7629110" y="1272645"/>
              <a:ext cx="15184" cy="18590"/>
            </a:xfrm>
            <a:custGeom>
              <a:avLst/>
              <a:gdLst/>
              <a:ahLst/>
              <a:cxnLst/>
              <a:rect l="l" t="t" r="r" b="b"/>
              <a:pathLst>
                <a:path w="30217" h="36996" extrusionOk="0">
                  <a:moveTo>
                    <a:pt x="25284" y="33597"/>
                  </a:moveTo>
                  <a:lnTo>
                    <a:pt x="23206" y="34976"/>
                  </a:lnTo>
                  <a:lnTo>
                    <a:pt x="21200" y="36302"/>
                  </a:lnTo>
                  <a:lnTo>
                    <a:pt x="16817" y="36996"/>
                  </a:lnTo>
                  <a:lnTo>
                    <a:pt x="14082" y="35781"/>
                  </a:lnTo>
                  <a:lnTo>
                    <a:pt x="12935" y="34666"/>
                  </a:lnTo>
                  <a:lnTo>
                    <a:pt x="12839" y="33633"/>
                  </a:lnTo>
                  <a:lnTo>
                    <a:pt x="15443" y="30406"/>
                  </a:lnTo>
                  <a:lnTo>
                    <a:pt x="15025" y="25268"/>
                  </a:lnTo>
                  <a:lnTo>
                    <a:pt x="14452" y="23953"/>
                  </a:lnTo>
                  <a:lnTo>
                    <a:pt x="12744" y="22150"/>
                  </a:lnTo>
                  <a:lnTo>
                    <a:pt x="9722" y="20795"/>
                  </a:lnTo>
                  <a:lnTo>
                    <a:pt x="3607" y="20755"/>
                  </a:lnTo>
                  <a:lnTo>
                    <a:pt x="776" y="18987"/>
                  </a:lnTo>
                  <a:lnTo>
                    <a:pt x="12" y="18047"/>
                  </a:lnTo>
                  <a:lnTo>
                    <a:pt x="0" y="17083"/>
                  </a:lnTo>
                  <a:lnTo>
                    <a:pt x="1218" y="15491"/>
                  </a:lnTo>
                  <a:lnTo>
                    <a:pt x="1839" y="11137"/>
                  </a:lnTo>
                  <a:lnTo>
                    <a:pt x="4622" y="6721"/>
                  </a:lnTo>
                  <a:lnTo>
                    <a:pt x="6486" y="4516"/>
                  </a:lnTo>
                  <a:lnTo>
                    <a:pt x="9579" y="2422"/>
                  </a:lnTo>
                  <a:lnTo>
                    <a:pt x="13329" y="1830"/>
                  </a:lnTo>
                  <a:lnTo>
                    <a:pt x="18214" y="389"/>
                  </a:lnTo>
                  <a:lnTo>
                    <a:pt x="21307" y="0"/>
                  </a:lnTo>
                  <a:lnTo>
                    <a:pt x="23947" y="440"/>
                  </a:lnTo>
                  <a:lnTo>
                    <a:pt x="25177" y="1664"/>
                  </a:lnTo>
                  <a:lnTo>
                    <a:pt x="24735" y="4678"/>
                  </a:lnTo>
                  <a:lnTo>
                    <a:pt x="25404" y="6547"/>
                  </a:lnTo>
                  <a:lnTo>
                    <a:pt x="25619" y="10098"/>
                  </a:lnTo>
                  <a:lnTo>
                    <a:pt x="28856" y="14225"/>
                  </a:lnTo>
                  <a:lnTo>
                    <a:pt x="28975" y="16592"/>
                  </a:lnTo>
                  <a:lnTo>
                    <a:pt x="28318" y="17723"/>
                  </a:lnTo>
                  <a:lnTo>
                    <a:pt x="28235" y="18653"/>
                  </a:lnTo>
                  <a:lnTo>
                    <a:pt x="30217" y="20335"/>
                  </a:lnTo>
                  <a:lnTo>
                    <a:pt x="30134" y="21744"/>
                  </a:lnTo>
                  <a:lnTo>
                    <a:pt x="28186" y="24283"/>
                  </a:lnTo>
                  <a:lnTo>
                    <a:pt x="25284" y="33597"/>
                  </a:lnTo>
                </a:path>
              </a:pathLst>
            </a:custGeom>
            <a:solidFill>
              <a:schemeClr val="bg1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44;gbcf4302aa7_0_6">
              <a:extLst>
                <a:ext uri="{FF2B5EF4-FFF2-40B4-BE49-F238E27FC236}">
                  <a16:creationId xmlns:a16="http://schemas.microsoft.com/office/drawing/2014/main" id="{9885F368-0DA6-5445-8584-C79F09D1E7A1}"/>
                </a:ext>
              </a:extLst>
            </p:cNvPr>
            <p:cNvSpPr/>
            <p:nvPr/>
          </p:nvSpPr>
          <p:spPr>
            <a:xfrm>
              <a:off x="7646088" y="1284311"/>
              <a:ext cx="2977" cy="2346"/>
            </a:xfrm>
            <a:custGeom>
              <a:avLst/>
              <a:gdLst/>
              <a:ahLst/>
              <a:cxnLst/>
              <a:rect l="l" t="t" r="r" b="b"/>
              <a:pathLst>
                <a:path w="5924" h="4668" extrusionOk="0">
                  <a:moveTo>
                    <a:pt x="5924" y="755"/>
                  </a:moveTo>
                  <a:lnTo>
                    <a:pt x="0" y="4669"/>
                  </a:lnTo>
                  <a:lnTo>
                    <a:pt x="2986" y="509"/>
                  </a:lnTo>
                  <a:lnTo>
                    <a:pt x="3917" y="0"/>
                  </a:lnTo>
                  <a:lnTo>
                    <a:pt x="5924" y="75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45;gbcf4302aa7_0_6">
              <a:extLst>
                <a:ext uri="{FF2B5EF4-FFF2-40B4-BE49-F238E27FC236}">
                  <a16:creationId xmlns:a16="http://schemas.microsoft.com/office/drawing/2014/main" id="{FC64C4AE-DB88-B44D-9BC4-E9717E4B0CCB}"/>
                </a:ext>
              </a:extLst>
            </p:cNvPr>
            <p:cNvSpPr/>
            <p:nvPr/>
          </p:nvSpPr>
          <p:spPr>
            <a:xfrm>
              <a:off x="7644997" y="1284581"/>
              <a:ext cx="7616" cy="7472"/>
            </a:xfrm>
            <a:custGeom>
              <a:avLst/>
              <a:gdLst/>
              <a:ahLst/>
              <a:cxnLst/>
              <a:rect l="l" t="t" r="r" b="b"/>
              <a:pathLst>
                <a:path w="15156" h="14869" extrusionOk="0">
                  <a:moveTo>
                    <a:pt x="8098" y="217"/>
                  </a:moveTo>
                  <a:lnTo>
                    <a:pt x="10057" y="1235"/>
                  </a:lnTo>
                  <a:lnTo>
                    <a:pt x="10523" y="185"/>
                  </a:lnTo>
                  <a:lnTo>
                    <a:pt x="11741" y="0"/>
                  </a:lnTo>
                  <a:lnTo>
                    <a:pt x="12780" y="448"/>
                  </a:lnTo>
                  <a:lnTo>
                    <a:pt x="14583" y="2433"/>
                  </a:lnTo>
                  <a:lnTo>
                    <a:pt x="15157" y="4378"/>
                  </a:lnTo>
                  <a:lnTo>
                    <a:pt x="14942" y="11462"/>
                  </a:lnTo>
                  <a:lnTo>
                    <a:pt x="13831" y="13348"/>
                  </a:lnTo>
                  <a:lnTo>
                    <a:pt x="11765" y="13817"/>
                  </a:lnTo>
                  <a:lnTo>
                    <a:pt x="9221" y="13484"/>
                  </a:lnTo>
                  <a:lnTo>
                    <a:pt x="6020" y="13504"/>
                  </a:lnTo>
                  <a:lnTo>
                    <a:pt x="1231" y="14870"/>
                  </a:lnTo>
                  <a:lnTo>
                    <a:pt x="12" y="14501"/>
                  </a:lnTo>
                  <a:lnTo>
                    <a:pt x="0" y="13279"/>
                  </a:lnTo>
                  <a:lnTo>
                    <a:pt x="932" y="11657"/>
                  </a:lnTo>
                  <a:lnTo>
                    <a:pt x="1565" y="9193"/>
                  </a:lnTo>
                  <a:lnTo>
                    <a:pt x="1553" y="4543"/>
                  </a:lnTo>
                  <a:lnTo>
                    <a:pt x="2174" y="4131"/>
                  </a:lnTo>
                  <a:lnTo>
                    <a:pt x="8098" y="21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46;gbcf4302aa7_0_6">
              <a:extLst>
                <a:ext uri="{FF2B5EF4-FFF2-40B4-BE49-F238E27FC236}">
                  <a16:creationId xmlns:a16="http://schemas.microsoft.com/office/drawing/2014/main" id="{92745761-D2F3-474E-AC57-F909BE113725}"/>
                </a:ext>
              </a:extLst>
            </p:cNvPr>
            <p:cNvSpPr/>
            <p:nvPr/>
          </p:nvSpPr>
          <p:spPr>
            <a:xfrm>
              <a:off x="7654079" y="1294082"/>
              <a:ext cx="1764" cy="2080"/>
            </a:xfrm>
            <a:custGeom>
              <a:avLst/>
              <a:gdLst/>
              <a:ahLst/>
              <a:cxnLst/>
              <a:rect l="l" t="t" r="r" b="b"/>
              <a:pathLst>
                <a:path w="3510" h="4140" extrusionOk="0">
                  <a:moveTo>
                    <a:pt x="2197" y="4141"/>
                  </a:moveTo>
                  <a:lnTo>
                    <a:pt x="0" y="466"/>
                  </a:lnTo>
                  <a:lnTo>
                    <a:pt x="657" y="0"/>
                  </a:lnTo>
                  <a:lnTo>
                    <a:pt x="1970" y="553"/>
                  </a:lnTo>
                  <a:lnTo>
                    <a:pt x="3404" y="2513"/>
                  </a:lnTo>
                  <a:lnTo>
                    <a:pt x="3511" y="4027"/>
                  </a:lnTo>
                  <a:lnTo>
                    <a:pt x="2197" y="414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847;gbcf4302aa7_0_6">
              <a:extLst>
                <a:ext uri="{FF2B5EF4-FFF2-40B4-BE49-F238E27FC236}">
                  <a16:creationId xmlns:a16="http://schemas.microsoft.com/office/drawing/2014/main" id="{2337568F-776C-944E-B9EF-D0780C1CB7DB}"/>
                </a:ext>
              </a:extLst>
            </p:cNvPr>
            <p:cNvSpPr/>
            <p:nvPr/>
          </p:nvSpPr>
          <p:spPr>
            <a:xfrm>
              <a:off x="6996631" y="1307139"/>
              <a:ext cx="212468" cy="258040"/>
            </a:xfrm>
            <a:custGeom>
              <a:avLst/>
              <a:gdLst/>
              <a:ahLst/>
              <a:cxnLst/>
              <a:rect l="l" t="t" r="r" b="b"/>
              <a:pathLst>
                <a:path w="422822" h="513512" extrusionOk="0">
                  <a:moveTo>
                    <a:pt x="219390" y="0"/>
                  </a:moveTo>
                  <a:lnTo>
                    <a:pt x="376960" y="135624"/>
                  </a:lnTo>
                  <a:lnTo>
                    <a:pt x="376984" y="137246"/>
                  </a:lnTo>
                  <a:lnTo>
                    <a:pt x="376996" y="138495"/>
                  </a:lnTo>
                  <a:lnTo>
                    <a:pt x="377318" y="140980"/>
                  </a:lnTo>
                  <a:lnTo>
                    <a:pt x="379421" y="148050"/>
                  </a:lnTo>
                  <a:lnTo>
                    <a:pt x="381965" y="153602"/>
                  </a:lnTo>
                  <a:lnTo>
                    <a:pt x="383147" y="156107"/>
                  </a:lnTo>
                  <a:lnTo>
                    <a:pt x="390325" y="169709"/>
                  </a:lnTo>
                  <a:lnTo>
                    <a:pt x="390850" y="170603"/>
                  </a:lnTo>
                  <a:lnTo>
                    <a:pt x="392248" y="172500"/>
                  </a:lnTo>
                  <a:lnTo>
                    <a:pt x="393633" y="174099"/>
                  </a:lnTo>
                  <a:lnTo>
                    <a:pt x="395521" y="175343"/>
                  </a:lnTo>
                  <a:lnTo>
                    <a:pt x="402591" y="180491"/>
                  </a:lnTo>
                  <a:lnTo>
                    <a:pt x="404991" y="182721"/>
                  </a:lnTo>
                  <a:lnTo>
                    <a:pt x="405792" y="183706"/>
                  </a:lnTo>
                  <a:lnTo>
                    <a:pt x="406843" y="184854"/>
                  </a:lnTo>
                  <a:lnTo>
                    <a:pt x="407667" y="186027"/>
                  </a:lnTo>
                  <a:lnTo>
                    <a:pt x="414534" y="195933"/>
                  </a:lnTo>
                  <a:lnTo>
                    <a:pt x="417819" y="200837"/>
                  </a:lnTo>
                  <a:lnTo>
                    <a:pt x="420088" y="204476"/>
                  </a:lnTo>
                  <a:lnTo>
                    <a:pt x="420697" y="206377"/>
                  </a:lnTo>
                  <a:lnTo>
                    <a:pt x="421390" y="207928"/>
                  </a:lnTo>
                  <a:lnTo>
                    <a:pt x="421820" y="209264"/>
                  </a:lnTo>
                  <a:lnTo>
                    <a:pt x="422238" y="211051"/>
                  </a:lnTo>
                  <a:lnTo>
                    <a:pt x="422596" y="212716"/>
                  </a:lnTo>
                  <a:lnTo>
                    <a:pt x="422740" y="214125"/>
                  </a:lnTo>
                  <a:lnTo>
                    <a:pt x="422775" y="215182"/>
                  </a:lnTo>
                  <a:lnTo>
                    <a:pt x="422823" y="216429"/>
                  </a:lnTo>
                  <a:lnTo>
                    <a:pt x="422764" y="217355"/>
                  </a:lnTo>
                  <a:lnTo>
                    <a:pt x="422572" y="218426"/>
                  </a:lnTo>
                  <a:lnTo>
                    <a:pt x="422154" y="220286"/>
                  </a:lnTo>
                  <a:lnTo>
                    <a:pt x="421390" y="222615"/>
                  </a:lnTo>
                  <a:lnTo>
                    <a:pt x="420888" y="224008"/>
                  </a:lnTo>
                  <a:lnTo>
                    <a:pt x="420112" y="225772"/>
                  </a:lnTo>
                  <a:lnTo>
                    <a:pt x="419467" y="226905"/>
                  </a:lnTo>
                  <a:lnTo>
                    <a:pt x="413663" y="235816"/>
                  </a:lnTo>
                  <a:lnTo>
                    <a:pt x="404346" y="247551"/>
                  </a:lnTo>
                  <a:lnTo>
                    <a:pt x="398889" y="253473"/>
                  </a:lnTo>
                  <a:lnTo>
                    <a:pt x="396010" y="256327"/>
                  </a:lnTo>
                  <a:lnTo>
                    <a:pt x="394876" y="258171"/>
                  </a:lnTo>
                  <a:lnTo>
                    <a:pt x="393705" y="260702"/>
                  </a:lnTo>
                  <a:lnTo>
                    <a:pt x="392307" y="263879"/>
                  </a:lnTo>
                  <a:lnTo>
                    <a:pt x="391054" y="266354"/>
                  </a:lnTo>
                  <a:lnTo>
                    <a:pt x="390050" y="268337"/>
                  </a:lnTo>
                  <a:lnTo>
                    <a:pt x="387901" y="271514"/>
                  </a:lnTo>
                  <a:lnTo>
                    <a:pt x="376268" y="287309"/>
                  </a:lnTo>
                  <a:lnTo>
                    <a:pt x="373413" y="290874"/>
                  </a:lnTo>
                  <a:lnTo>
                    <a:pt x="371478" y="292891"/>
                  </a:lnTo>
                  <a:lnTo>
                    <a:pt x="369066" y="295214"/>
                  </a:lnTo>
                  <a:lnTo>
                    <a:pt x="368205" y="296135"/>
                  </a:lnTo>
                  <a:lnTo>
                    <a:pt x="367202" y="297504"/>
                  </a:lnTo>
                  <a:lnTo>
                    <a:pt x="366677" y="298194"/>
                  </a:lnTo>
                  <a:lnTo>
                    <a:pt x="261586" y="294758"/>
                  </a:lnTo>
                  <a:lnTo>
                    <a:pt x="256307" y="291173"/>
                  </a:lnTo>
                  <a:lnTo>
                    <a:pt x="252450" y="296836"/>
                  </a:lnTo>
                  <a:lnTo>
                    <a:pt x="194488" y="343416"/>
                  </a:lnTo>
                  <a:lnTo>
                    <a:pt x="201582" y="401394"/>
                  </a:lnTo>
                  <a:lnTo>
                    <a:pt x="198441" y="399705"/>
                  </a:lnTo>
                  <a:lnTo>
                    <a:pt x="196817" y="398866"/>
                  </a:lnTo>
                  <a:lnTo>
                    <a:pt x="194870" y="397864"/>
                  </a:lnTo>
                  <a:lnTo>
                    <a:pt x="191908" y="396559"/>
                  </a:lnTo>
                  <a:lnTo>
                    <a:pt x="189579" y="395649"/>
                  </a:lnTo>
                  <a:lnTo>
                    <a:pt x="187094" y="394861"/>
                  </a:lnTo>
                  <a:lnTo>
                    <a:pt x="184049" y="393980"/>
                  </a:lnTo>
                  <a:lnTo>
                    <a:pt x="181553" y="393609"/>
                  </a:lnTo>
                  <a:lnTo>
                    <a:pt x="168415" y="392812"/>
                  </a:lnTo>
                  <a:lnTo>
                    <a:pt x="164593" y="392587"/>
                  </a:lnTo>
                  <a:lnTo>
                    <a:pt x="160449" y="391990"/>
                  </a:lnTo>
                  <a:lnTo>
                    <a:pt x="156077" y="390975"/>
                  </a:lnTo>
                  <a:lnTo>
                    <a:pt x="135558" y="384377"/>
                  </a:lnTo>
                  <a:lnTo>
                    <a:pt x="130841" y="383056"/>
                  </a:lnTo>
                  <a:lnTo>
                    <a:pt x="128656" y="382642"/>
                  </a:lnTo>
                  <a:lnTo>
                    <a:pt x="126613" y="382415"/>
                  </a:lnTo>
                  <a:lnTo>
                    <a:pt x="124368" y="382329"/>
                  </a:lnTo>
                  <a:lnTo>
                    <a:pt x="122134" y="382361"/>
                  </a:lnTo>
                  <a:lnTo>
                    <a:pt x="120355" y="382627"/>
                  </a:lnTo>
                  <a:lnTo>
                    <a:pt x="117655" y="383274"/>
                  </a:lnTo>
                  <a:lnTo>
                    <a:pt x="114657" y="384086"/>
                  </a:lnTo>
                  <a:lnTo>
                    <a:pt x="112365" y="384987"/>
                  </a:lnTo>
                  <a:lnTo>
                    <a:pt x="110799" y="386052"/>
                  </a:lnTo>
                  <a:lnTo>
                    <a:pt x="108805" y="387352"/>
                  </a:lnTo>
                  <a:lnTo>
                    <a:pt x="107384" y="388392"/>
                  </a:lnTo>
                  <a:lnTo>
                    <a:pt x="106464" y="389336"/>
                  </a:lnTo>
                  <a:lnTo>
                    <a:pt x="105246" y="390750"/>
                  </a:lnTo>
                  <a:lnTo>
                    <a:pt x="102714" y="394708"/>
                  </a:lnTo>
                  <a:lnTo>
                    <a:pt x="95500" y="407429"/>
                  </a:lnTo>
                  <a:lnTo>
                    <a:pt x="94008" y="410231"/>
                  </a:lnTo>
                  <a:lnTo>
                    <a:pt x="92897" y="412586"/>
                  </a:lnTo>
                  <a:lnTo>
                    <a:pt x="92335" y="414656"/>
                  </a:lnTo>
                  <a:lnTo>
                    <a:pt x="90974" y="434899"/>
                  </a:lnTo>
                  <a:lnTo>
                    <a:pt x="90842" y="438614"/>
                  </a:lnTo>
                  <a:lnTo>
                    <a:pt x="90627" y="442045"/>
                  </a:lnTo>
                  <a:lnTo>
                    <a:pt x="90257" y="444139"/>
                  </a:lnTo>
                  <a:lnTo>
                    <a:pt x="89887" y="446112"/>
                  </a:lnTo>
                  <a:lnTo>
                    <a:pt x="88620" y="451667"/>
                  </a:lnTo>
                  <a:lnTo>
                    <a:pt x="86148" y="458986"/>
                  </a:lnTo>
                  <a:lnTo>
                    <a:pt x="84250" y="464563"/>
                  </a:lnTo>
                  <a:lnTo>
                    <a:pt x="82326" y="469741"/>
                  </a:lnTo>
                  <a:lnTo>
                    <a:pt x="80834" y="473155"/>
                  </a:lnTo>
                  <a:lnTo>
                    <a:pt x="78708" y="477326"/>
                  </a:lnTo>
                  <a:lnTo>
                    <a:pt x="64447" y="500760"/>
                  </a:lnTo>
                  <a:lnTo>
                    <a:pt x="61581" y="504248"/>
                  </a:lnTo>
                  <a:lnTo>
                    <a:pt x="59861" y="506320"/>
                  </a:lnTo>
                  <a:lnTo>
                    <a:pt x="58009" y="507831"/>
                  </a:lnTo>
                  <a:lnTo>
                    <a:pt x="57138" y="508584"/>
                  </a:lnTo>
                  <a:lnTo>
                    <a:pt x="55537" y="510093"/>
                  </a:lnTo>
                  <a:lnTo>
                    <a:pt x="53435" y="511981"/>
                  </a:lnTo>
                  <a:lnTo>
                    <a:pt x="52086" y="513512"/>
                  </a:lnTo>
                  <a:lnTo>
                    <a:pt x="51297" y="506330"/>
                  </a:lnTo>
                  <a:lnTo>
                    <a:pt x="17509" y="330280"/>
                  </a:lnTo>
                  <a:lnTo>
                    <a:pt x="17210" y="329492"/>
                  </a:lnTo>
                  <a:lnTo>
                    <a:pt x="0" y="237552"/>
                  </a:lnTo>
                  <a:lnTo>
                    <a:pt x="16864" y="222962"/>
                  </a:lnTo>
                  <a:lnTo>
                    <a:pt x="29178" y="212834"/>
                  </a:lnTo>
                  <a:lnTo>
                    <a:pt x="53590" y="203108"/>
                  </a:lnTo>
                  <a:lnTo>
                    <a:pt x="94843" y="196483"/>
                  </a:lnTo>
                  <a:lnTo>
                    <a:pt x="222603" y="233431"/>
                  </a:lnTo>
                  <a:lnTo>
                    <a:pt x="219246" y="181060"/>
                  </a:lnTo>
                  <a:lnTo>
                    <a:pt x="208211" y="14123"/>
                  </a:lnTo>
                  <a:lnTo>
                    <a:pt x="21939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848;gbcf4302aa7_0_6">
              <a:extLst>
                <a:ext uri="{FF2B5EF4-FFF2-40B4-BE49-F238E27FC236}">
                  <a16:creationId xmlns:a16="http://schemas.microsoft.com/office/drawing/2014/main" id="{F08EE37B-93EC-2249-9F67-C2AF3FA8F8BE}"/>
                </a:ext>
              </a:extLst>
            </p:cNvPr>
            <p:cNvSpPr/>
            <p:nvPr/>
          </p:nvSpPr>
          <p:spPr>
            <a:xfrm>
              <a:off x="7294964" y="1325990"/>
              <a:ext cx="150658" cy="137388"/>
            </a:xfrm>
            <a:custGeom>
              <a:avLst/>
              <a:gdLst/>
              <a:ahLst/>
              <a:cxnLst/>
              <a:rect l="l" t="t" r="r" b="b"/>
              <a:pathLst>
                <a:path w="299817" h="273408" extrusionOk="0">
                  <a:moveTo>
                    <a:pt x="113308" y="0"/>
                  </a:moveTo>
                  <a:lnTo>
                    <a:pt x="178997" y="45970"/>
                  </a:lnTo>
                  <a:lnTo>
                    <a:pt x="188122" y="52198"/>
                  </a:lnTo>
                  <a:lnTo>
                    <a:pt x="277077" y="106882"/>
                  </a:lnTo>
                  <a:lnTo>
                    <a:pt x="299818" y="125041"/>
                  </a:lnTo>
                  <a:lnTo>
                    <a:pt x="282535" y="130677"/>
                  </a:lnTo>
                  <a:lnTo>
                    <a:pt x="268215" y="135972"/>
                  </a:lnTo>
                  <a:lnTo>
                    <a:pt x="260309" y="140462"/>
                  </a:lnTo>
                  <a:lnTo>
                    <a:pt x="256797" y="142591"/>
                  </a:lnTo>
                  <a:lnTo>
                    <a:pt x="240542" y="146383"/>
                  </a:lnTo>
                  <a:lnTo>
                    <a:pt x="226007" y="156550"/>
                  </a:lnTo>
                  <a:lnTo>
                    <a:pt x="179726" y="183387"/>
                  </a:lnTo>
                  <a:lnTo>
                    <a:pt x="149759" y="202392"/>
                  </a:lnTo>
                  <a:lnTo>
                    <a:pt x="144206" y="206697"/>
                  </a:lnTo>
                  <a:lnTo>
                    <a:pt x="119614" y="209381"/>
                  </a:lnTo>
                  <a:lnTo>
                    <a:pt x="96659" y="218547"/>
                  </a:lnTo>
                  <a:lnTo>
                    <a:pt x="73560" y="215016"/>
                  </a:lnTo>
                  <a:lnTo>
                    <a:pt x="83067" y="273409"/>
                  </a:lnTo>
                  <a:lnTo>
                    <a:pt x="0" y="214498"/>
                  </a:lnTo>
                  <a:lnTo>
                    <a:pt x="2365" y="207285"/>
                  </a:lnTo>
                  <a:lnTo>
                    <a:pt x="18334" y="183797"/>
                  </a:lnTo>
                  <a:lnTo>
                    <a:pt x="31698" y="158017"/>
                  </a:lnTo>
                  <a:lnTo>
                    <a:pt x="43057" y="146131"/>
                  </a:lnTo>
                  <a:lnTo>
                    <a:pt x="43463" y="141697"/>
                  </a:lnTo>
                  <a:lnTo>
                    <a:pt x="44573" y="128963"/>
                  </a:lnTo>
                  <a:lnTo>
                    <a:pt x="48670" y="125423"/>
                  </a:lnTo>
                  <a:lnTo>
                    <a:pt x="48897" y="124646"/>
                  </a:lnTo>
                  <a:lnTo>
                    <a:pt x="49721" y="124357"/>
                  </a:lnTo>
                  <a:lnTo>
                    <a:pt x="50868" y="124276"/>
                  </a:lnTo>
                  <a:lnTo>
                    <a:pt x="51847" y="123727"/>
                  </a:lnTo>
                  <a:lnTo>
                    <a:pt x="52050" y="122714"/>
                  </a:lnTo>
                  <a:lnTo>
                    <a:pt x="51417" y="121921"/>
                  </a:lnTo>
                  <a:lnTo>
                    <a:pt x="50748" y="121007"/>
                  </a:lnTo>
                  <a:lnTo>
                    <a:pt x="50605" y="119999"/>
                  </a:lnTo>
                  <a:lnTo>
                    <a:pt x="48909" y="113144"/>
                  </a:lnTo>
                  <a:lnTo>
                    <a:pt x="52110" y="112177"/>
                  </a:lnTo>
                  <a:lnTo>
                    <a:pt x="53913" y="111599"/>
                  </a:lnTo>
                  <a:lnTo>
                    <a:pt x="55371" y="110974"/>
                  </a:lnTo>
                  <a:lnTo>
                    <a:pt x="56553" y="110352"/>
                  </a:lnTo>
                  <a:lnTo>
                    <a:pt x="57818" y="109473"/>
                  </a:lnTo>
                  <a:lnTo>
                    <a:pt x="59120" y="108473"/>
                  </a:lnTo>
                  <a:lnTo>
                    <a:pt x="60100" y="107619"/>
                  </a:lnTo>
                  <a:lnTo>
                    <a:pt x="61449" y="106502"/>
                  </a:lnTo>
                  <a:lnTo>
                    <a:pt x="62811" y="105244"/>
                  </a:lnTo>
                  <a:lnTo>
                    <a:pt x="63803" y="103826"/>
                  </a:lnTo>
                  <a:lnTo>
                    <a:pt x="78171" y="77316"/>
                  </a:lnTo>
                  <a:lnTo>
                    <a:pt x="86519" y="62876"/>
                  </a:lnTo>
                  <a:lnTo>
                    <a:pt x="90902" y="56255"/>
                  </a:lnTo>
                  <a:lnTo>
                    <a:pt x="92873" y="53699"/>
                  </a:lnTo>
                  <a:lnTo>
                    <a:pt x="95632" y="49820"/>
                  </a:lnTo>
                  <a:lnTo>
                    <a:pt x="97889" y="46319"/>
                  </a:lnTo>
                  <a:lnTo>
                    <a:pt x="99645" y="43553"/>
                  </a:lnTo>
                  <a:lnTo>
                    <a:pt x="102846" y="38188"/>
                  </a:lnTo>
                  <a:lnTo>
                    <a:pt x="104028" y="35872"/>
                  </a:lnTo>
                  <a:lnTo>
                    <a:pt x="104756" y="34220"/>
                  </a:lnTo>
                  <a:lnTo>
                    <a:pt x="105425" y="32638"/>
                  </a:lnTo>
                  <a:lnTo>
                    <a:pt x="106608" y="29734"/>
                  </a:lnTo>
                  <a:lnTo>
                    <a:pt x="107599" y="27187"/>
                  </a:lnTo>
                  <a:lnTo>
                    <a:pt x="108554" y="24002"/>
                  </a:lnTo>
                  <a:lnTo>
                    <a:pt x="109773" y="19878"/>
                  </a:lnTo>
                  <a:lnTo>
                    <a:pt x="110334" y="17569"/>
                  </a:lnTo>
                  <a:lnTo>
                    <a:pt x="110788" y="15448"/>
                  </a:lnTo>
                  <a:lnTo>
                    <a:pt x="111421" y="12100"/>
                  </a:lnTo>
                  <a:lnTo>
                    <a:pt x="112030" y="8190"/>
                  </a:lnTo>
                  <a:lnTo>
                    <a:pt x="112544" y="4421"/>
                  </a:lnTo>
                  <a:lnTo>
                    <a:pt x="11330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849;gbcf4302aa7_0_6">
              <a:extLst>
                <a:ext uri="{FF2B5EF4-FFF2-40B4-BE49-F238E27FC236}">
                  <a16:creationId xmlns:a16="http://schemas.microsoft.com/office/drawing/2014/main" id="{88B0ADD3-F598-764A-89F4-FEDABE0F3C71}"/>
                </a:ext>
              </a:extLst>
            </p:cNvPr>
            <p:cNvSpPr/>
            <p:nvPr/>
          </p:nvSpPr>
          <p:spPr>
            <a:xfrm>
              <a:off x="7663107" y="1360283"/>
              <a:ext cx="6170" cy="4364"/>
            </a:xfrm>
            <a:custGeom>
              <a:avLst/>
              <a:gdLst/>
              <a:ahLst/>
              <a:cxnLst/>
              <a:rect l="l" t="t" r="r" b="b"/>
              <a:pathLst>
                <a:path w="12278" h="8684" extrusionOk="0">
                  <a:moveTo>
                    <a:pt x="11442" y="8684"/>
                  </a:moveTo>
                  <a:lnTo>
                    <a:pt x="9077" y="6827"/>
                  </a:lnTo>
                  <a:lnTo>
                    <a:pt x="6223" y="3539"/>
                  </a:lnTo>
                  <a:lnTo>
                    <a:pt x="1040" y="1620"/>
                  </a:lnTo>
                  <a:lnTo>
                    <a:pt x="0" y="798"/>
                  </a:lnTo>
                  <a:lnTo>
                    <a:pt x="275" y="123"/>
                  </a:lnTo>
                  <a:lnTo>
                    <a:pt x="3189" y="0"/>
                  </a:lnTo>
                  <a:lnTo>
                    <a:pt x="5076" y="832"/>
                  </a:lnTo>
                  <a:lnTo>
                    <a:pt x="8659" y="1467"/>
                  </a:lnTo>
                  <a:lnTo>
                    <a:pt x="10164" y="2200"/>
                  </a:lnTo>
                  <a:lnTo>
                    <a:pt x="11107" y="3024"/>
                  </a:lnTo>
                  <a:lnTo>
                    <a:pt x="12159" y="5217"/>
                  </a:lnTo>
                  <a:lnTo>
                    <a:pt x="12278" y="7842"/>
                  </a:lnTo>
                  <a:lnTo>
                    <a:pt x="11442" y="868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850;gbcf4302aa7_0_6">
              <a:extLst>
                <a:ext uri="{FF2B5EF4-FFF2-40B4-BE49-F238E27FC236}">
                  <a16:creationId xmlns:a16="http://schemas.microsoft.com/office/drawing/2014/main" id="{D4F1A6AE-F3B9-554C-BFE3-198212F244B3}"/>
                </a:ext>
              </a:extLst>
            </p:cNvPr>
            <p:cNvSpPr/>
            <p:nvPr/>
          </p:nvSpPr>
          <p:spPr>
            <a:xfrm>
              <a:off x="7666049" y="1372329"/>
              <a:ext cx="2496" cy="5397"/>
            </a:xfrm>
            <a:custGeom>
              <a:avLst/>
              <a:gdLst/>
              <a:ahLst/>
              <a:cxnLst/>
              <a:rect l="l" t="t" r="r" b="b"/>
              <a:pathLst>
                <a:path w="4968" h="10741" extrusionOk="0">
                  <a:moveTo>
                    <a:pt x="2019" y="10742"/>
                  </a:moveTo>
                  <a:lnTo>
                    <a:pt x="1265" y="10209"/>
                  </a:lnTo>
                  <a:lnTo>
                    <a:pt x="597" y="8896"/>
                  </a:lnTo>
                  <a:lnTo>
                    <a:pt x="0" y="4098"/>
                  </a:lnTo>
                  <a:lnTo>
                    <a:pt x="633" y="1631"/>
                  </a:lnTo>
                  <a:lnTo>
                    <a:pt x="1660" y="232"/>
                  </a:lnTo>
                  <a:lnTo>
                    <a:pt x="3165" y="0"/>
                  </a:lnTo>
                  <a:lnTo>
                    <a:pt x="4956" y="838"/>
                  </a:lnTo>
                  <a:lnTo>
                    <a:pt x="4969" y="3022"/>
                  </a:lnTo>
                  <a:lnTo>
                    <a:pt x="4049" y="5643"/>
                  </a:lnTo>
                  <a:lnTo>
                    <a:pt x="3033" y="7157"/>
                  </a:lnTo>
                  <a:lnTo>
                    <a:pt x="2866" y="9975"/>
                  </a:lnTo>
                  <a:lnTo>
                    <a:pt x="2019" y="1074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851;gbcf4302aa7_0_6">
              <a:extLst>
                <a:ext uri="{FF2B5EF4-FFF2-40B4-BE49-F238E27FC236}">
                  <a16:creationId xmlns:a16="http://schemas.microsoft.com/office/drawing/2014/main" id="{29EC6804-1FF4-EC45-82CB-4CE40BA6572E}"/>
                </a:ext>
              </a:extLst>
            </p:cNvPr>
            <p:cNvSpPr/>
            <p:nvPr/>
          </p:nvSpPr>
          <p:spPr>
            <a:xfrm>
              <a:off x="7590021" y="1374712"/>
              <a:ext cx="2545" cy="4059"/>
            </a:xfrm>
            <a:custGeom>
              <a:avLst/>
              <a:gdLst/>
              <a:ahLst/>
              <a:cxnLst/>
              <a:rect l="l" t="t" r="r" b="b"/>
              <a:pathLst>
                <a:path w="5064" h="8078" extrusionOk="0">
                  <a:moveTo>
                    <a:pt x="2389" y="8079"/>
                  </a:moveTo>
                  <a:lnTo>
                    <a:pt x="108" y="4923"/>
                  </a:lnTo>
                  <a:lnTo>
                    <a:pt x="0" y="3593"/>
                  </a:lnTo>
                  <a:lnTo>
                    <a:pt x="550" y="2577"/>
                  </a:lnTo>
                  <a:lnTo>
                    <a:pt x="2795" y="583"/>
                  </a:lnTo>
                  <a:lnTo>
                    <a:pt x="4957" y="0"/>
                  </a:lnTo>
                  <a:lnTo>
                    <a:pt x="5064" y="1775"/>
                  </a:lnTo>
                  <a:lnTo>
                    <a:pt x="4145" y="3951"/>
                  </a:lnTo>
                  <a:lnTo>
                    <a:pt x="3786" y="6479"/>
                  </a:lnTo>
                  <a:lnTo>
                    <a:pt x="2389" y="807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52;gbcf4302aa7_0_6">
              <a:extLst>
                <a:ext uri="{FF2B5EF4-FFF2-40B4-BE49-F238E27FC236}">
                  <a16:creationId xmlns:a16="http://schemas.microsoft.com/office/drawing/2014/main" id="{2DB2F19A-D003-EC4B-97BD-E7A49CEBC86F}"/>
                </a:ext>
              </a:extLst>
            </p:cNvPr>
            <p:cNvSpPr/>
            <p:nvPr/>
          </p:nvSpPr>
          <p:spPr>
            <a:xfrm>
              <a:off x="7670883" y="1375833"/>
              <a:ext cx="3019" cy="3978"/>
            </a:xfrm>
            <a:custGeom>
              <a:avLst/>
              <a:gdLst/>
              <a:ahLst/>
              <a:cxnLst/>
              <a:rect l="l" t="t" r="r" b="b"/>
              <a:pathLst>
                <a:path w="6007" h="7916" extrusionOk="0">
                  <a:moveTo>
                    <a:pt x="3237" y="7916"/>
                  </a:moveTo>
                  <a:lnTo>
                    <a:pt x="1540" y="6968"/>
                  </a:lnTo>
                  <a:lnTo>
                    <a:pt x="12" y="4829"/>
                  </a:lnTo>
                  <a:lnTo>
                    <a:pt x="0" y="3533"/>
                  </a:lnTo>
                  <a:lnTo>
                    <a:pt x="836" y="1913"/>
                  </a:lnTo>
                  <a:lnTo>
                    <a:pt x="824" y="1173"/>
                  </a:lnTo>
                  <a:lnTo>
                    <a:pt x="1576" y="113"/>
                  </a:lnTo>
                  <a:lnTo>
                    <a:pt x="2890" y="0"/>
                  </a:lnTo>
                  <a:lnTo>
                    <a:pt x="4681" y="650"/>
                  </a:lnTo>
                  <a:lnTo>
                    <a:pt x="6007" y="1758"/>
                  </a:lnTo>
                  <a:lnTo>
                    <a:pt x="5852" y="6283"/>
                  </a:lnTo>
                  <a:lnTo>
                    <a:pt x="4741" y="7429"/>
                  </a:lnTo>
                  <a:lnTo>
                    <a:pt x="3237" y="791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853;gbcf4302aa7_0_6">
              <a:extLst>
                <a:ext uri="{FF2B5EF4-FFF2-40B4-BE49-F238E27FC236}">
                  <a16:creationId xmlns:a16="http://schemas.microsoft.com/office/drawing/2014/main" id="{B9E4D226-DEDE-2F4D-BD99-822E264FDFBF}"/>
                </a:ext>
              </a:extLst>
            </p:cNvPr>
            <p:cNvSpPr/>
            <p:nvPr/>
          </p:nvSpPr>
          <p:spPr>
            <a:xfrm>
              <a:off x="7587715" y="1378651"/>
              <a:ext cx="2004" cy="4268"/>
            </a:xfrm>
            <a:custGeom>
              <a:avLst/>
              <a:gdLst/>
              <a:ahLst/>
              <a:cxnLst/>
              <a:rect l="l" t="t" r="r" b="b"/>
              <a:pathLst>
                <a:path w="3988" h="8494" extrusionOk="0">
                  <a:moveTo>
                    <a:pt x="466" y="8494"/>
                  </a:moveTo>
                  <a:lnTo>
                    <a:pt x="0" y="7916"/>
                  </a:lnTo>
                  <a:lnTo>
                    <a:pt x="83" y="7063"/>
                  </a:lnTo>
                  <a:lnTo>
                    <a:pt x="919" y="5666"/>
                  </a:lnTo>
                  <a:lnTo>
                    <a:pt x="1636" y="1124"/>
                  </a:lnTo>
                  <a:lnTo>
                    <a:pt x="2090" y="0"/>
                  </a:lnTo>
                  <a:lnTo>
                    <a:pt x="3129" y="7"/>
                  </a:lnTo>
                  <a:lnTo>
                    <a:pt x="3989" y="1388"/>
                  </a:lnTo>
                  <a:lnTo>
                    <a:pt x="3821" y="3949"/>
                  </a:lnTo>
                  <a:lnTo>
                    <a:pt x="1314" y="8284"/>
                  </a:lnTo>
                  <a:lnTo>
                    <a:pt x="466" y="849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854;gbcf4302aa7_0_6">
              <a:extLst>
                <a:ext uri="{FF2B5EF4-FFF2-40B4-BE49-F238E27FC236}">
                  <a16:creationId xmlns:a16="http://schemas.microsoft.com/office/drawing/2014/main" id="{EBD53104-159A-FD4D-A649-EACBE6E70A0D}"/>
                </a:ext>
              </a:extLst>
            </p:cNvPr>
            <p:cNvSpPr/>
            <p:nvPr/>
          </p:nvSpPr>
          <p:spPr>
            <a:xfrm>
              <a:off x="3872703" y="1380010"/>
              <a:ext cx="223265" cy="244747"/>
            </a:xfrm>
            <a:custGeom>
              <a:avLst/>
              <a:gdLst/>
              <a:ahLst/>
              <a:cxnLst/>
              <a:rect l="l" t="t" r="r" b="b"/>
              <a:pathLst>
                <a:path w="444309" h="487058" extrusionOk="0">
                  <a:moveTo>
                    <a:pt x="444309" y="13674"/>
                  </a:moveTo>
                  <a:lnTo>
                    <a:pt x="434492" y="145198"/>
                  </a:lnTo>
                  <a:lnTo>
                    <a:pt x="406258" y="143018"/>
                  </a:lnTo>
                  <a:lnTo>
                    <a:pt x="398399" y="247646"/>
                  </a:lnTo>
                  <a:lnTo>
                    <a:pt x="426848" y="249805"/>
                  </a:lnTo>
                  <a:lnTo>
                    <a:pt x="419132" y="357380"/>
                  </a:lnTo>
                  <a:lnTo>
                    <a:pt x="411202" y="487059"/>
                  </a:lnTo>
                  <a:lnTo>
                    <a:pt x="174208" y="473220"/>
                  </a:lnTo>
                  <a:lnTo>
                    <a:pt x="136562" y="470903"/>
                  </a:lnTo>
                  <a:lnTo>
                    <a:pt x="0" y="462481"/>
                  </a:lnTo>
                  <a:lnTo>
                    <a:pt x="109080" y="96413"/>
                  </a:lnTo>
                  <a:lnTo>
                    <a:pt x="137804" y="0"/>
                  </a:lnTo>
                  <a:lnTo>
                    <a:pt x="183774" y="1849"/>
                  </a:lnTo>
                  <a:lnTo>
                    <a:pt x="444309" y="1367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855;gbcf4302aa7_0_6">
              <a:extLst>
                <a:ext uri="{FF2B5EF4-FFF2-40B4-BE49-F238E27FC236}">
                  <a16:creationId xmlns:a16="http://schemas.microsoft.com/office/drawing/2014/main" id="{FC6CEBC0-DF4C-4048-97AB-30EAA54EC6E8}"/>
                </a:ext>
              </a:extLst>
            </p:cNvPr>
            <p:cNvSpPr/>
            <p:nvPr/>
          </p:nvSpPr>
          <p:spPr>
            <a:xfrm>
              <a:off x="7654337" y="1382058"/>
              <a:ext cx="6836" cy="9139"/>
            </a:xfrm>
            <a:custGeom>
              <a:avLst/>
              <a:gdLst/>
              <a:ahLst/>
              <a:cxnLst/>
              <a:rect l="l" t="t" r="r" b="b"/>
              <a:pathLst>
                <a:path w="13603" h="18187" extrusionOk="0">
                  <a:moveTo>
                    <a:pt x="13580" y="9517"/>
                  </a:moveTo>
                  <a:lnTo>
                    <a:pt x="13603" y="11960"/>
                  </a:lnTo>
                  <a:lnTo>
                    <a:pt x="11764" y="17054"/>
                  </a:lnTo>
                  <a:lnTo>
                    <a:pt x="11012" y="18188"/>
                  </a:lnTo>
                  <a:lnTo>
                    <a:pt x="8563" y="18037"/>
                  </a:lnTo>
                  <a:lnTo>
                    <a:pt x="7990" y="16982"/>
                  </a:lnTo>
                  <a:lnTo>
                    <a:pt x="7309" y="13704"/>
                  </a:lnTo>
                  <a:lnTo>
                    <a:pt x="6175" y="12405"/>
                  </a:lnTo>
                  <a:lnTo>
                    <a:pt x="4563" y="11933"/>
                  </a:lnTo>
                  <a:lnTo>
                    <a:pt x="3702" y="9886"/>
                  </a:lnTo>
                  <a:lnTo>
                    <a:pt x="3034" y="8941"/>
                  </a:lnTo>
                  <a:lnTo>
                    <a:pt x="872" y="8007"/>
                  </a:lnTo>
                  <a:lnTo>
                    <a:pt x="0" y="5289"/>
                  </a:lnTo>
                  <a:lnTo>
                    <a:pt x="346" y="1536"/>
                  </a:lnTo>
                  <a:lnTo>
                    <a:pt x="1278" y="472"/>
                  </a:lnTo>
                  <a:lnTo>
                    <a:pt x="2496" y="27"/>
                  </a:lnTo>
                  <a:lnTo>
                    <a:pt x="3440" y="0"/>
                  </a:lnTo>
                  <a:lnTo>
                    <a:pt x="5136" y="1025"/>
                  </a:lnTo>
                  <a:lnTo>
                    <a:pt x="12338" y="7072"/>
                  </a:lnTo>
                  <a:lnTo>
                    <a:pt x="13377" y="8670"/>
                  </a:lnTo>
                  <a:lnTo>
                    <a:pt x="13580" y="951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856;gbcf4302aa7_0_6">
              <a:extLst>
                <a:ext uri="{FF2B5EF4-FFF2-40B4-BE49-F238E27FC236}">
                  <a16:creationId xmlns:a16="http://schemas.microsoft.com/office/drawing/2014/main" id="{382174B9-7FEF-3F4A-A2D0-B132ECB5ECCD}"/>
                </a:ext>
              </a:extLst>
            </p:cNvPr>
            <p:cNvSpPr/>
            <p:nvPr/>
          </p:nvSpPr>
          <p:spPr>
            <a:xfrm>
              <a:off x="4090636" y="1386869"/>
              <a:ext cx="180192" cy="76469"/>
            </a:xfrm>
            <a:custGeom>
              <a:avLst/>
              <a:gdLst/>
              <a:ahLst/>
              <a:cxnLst/>
              <a:rect l="l" t="t" r="r" b="b"/>
              <a:pathLst>
                <a:path w="358591" h="152177" extrusionOk="0">
                  <a:moveTo>
                    <a:pt x="9817" y="0"/>
                  </a:moveTo>
                  <a:lnTo>
                    <a:pt x="73297" y="2890"/>
                  </a:lnTo>
                  <a:lnTo>
                    <a:pt x="127986" y="5335"/>
                  </a:lnTo>
                  <a:lnTo>
                    <a:pt x="358591" y="15972"/>
                  </a:lnTo>
                  <a:lnTo>
                    <a:pt x="322773" y="152178"/>
                  </a:lnTo>
                  <a:lnTo>
                    <a:pt x="125442" y="139904"/>
                  </a:lnTo>
                  <a:lnTo>
                    <a:pt x="0" y="131524"/>
                  </a:lnTo>
                  <a:lnTo>
                    <a:pt x="981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857;gbcf4302aa7_0_6">
              <a:extLst>
                <a:ext uri="{FF2B5EF4-FFF2-40B4-BE49-F238E27FC236}">
                  <a16:creationId xmlns:a16="http://schemas.microsoft.com/office/drawing/2014/main" id="{37A9AFD7-93F2-5645-B0F5-D844651D2D62}"/>
                </a:ext>
              </a:extLst>
            </p:cNvPr>
            <p:cNvSpPr/>
            <p:nvPr/>
          </p:nvSpPr>
          <p:spPr>
            <a:xfrm>
              <a:off x="7420768" y="1387580"/>
              <a:ext cx="246618" cy="151855"/>
            </a:xfrm>
            <a:custGeom>
              <a:avLst/>
              <a:gdLst/>
              <a:ahLst/>
              <a:cxnLst/>
              <a:rect l="l" t="t" r="r" b="b"/>
              <a:pathLst>
                <a:path w="490782" h="302199" extrusionOk="0">
                  <a:moveTo>
                    <a:pt x="404980" y="13977"/>
                  </a:moveTo>
                  <a:lnTo>
                    <a:pt x="406210" y="14720"/>
                  </a:lnTo>
                  <a:lnTo>
                    <a:pt x="407894" y="14040"/>
                  </a:lnTo>
                  <a:lnTo>
                    <a:pt x="409470" y="11509"/>
                  </a:lnTo>
                  <a:lnTo>
                    <a:pt x="411429" y="9230"/>
                  </a:lnTo>
                  <a:lnTo>
                    <a:pt x="413209" y="8731"/>
                  </a:lnTo>
                  <a:lnTo>
                    <a:pt x="414690" y="9106"/>
                  </a:lnTo>
                  <a:lnTo>
                    <a:pt x="415036" y="10170"/>
                  </a:lnTo>
                  <a:lnTo>
                    <a:pt x="415299" y="10958"/>
                  </a:lnTo>
                  <a:lnTo>
                    <a:pt x="416816" y="12664"/>
                  </a:lnTo>
                  <a:lnTo>
                    <a:pt x="418607" y="13499"/>
                  </a:lnTo>
                  <a:lnTo>
                    <a:pt x="420674" y="12992"/>
                  </a:lnTo>
                  <a:lnTo>
                    <a:pt x="421426" y="12229"/>
                  </a:lnTo>
                  <a:lnTo>
                    <a:pt x="422536" y="10343"/>
                  </a:lnTo>
                  <a:lnTo>
                    <a:pt x="424029" y="9040"/>
                  </a:lnTo>
                  <a:lnTo>
                    <a:pt x="425331" y="8261"/>
                  </a:lnTo>
                  <a:lnTo>
                    <a:pt x="429368" y="7178"/>
                  </a:lnTo>
                  <a:lnTo>
                    <a:pt x="430777" y="6319"/>
                  </a:lnTo>
                  <a:lnTo>
                    <a:pt x="431901" y="5212"/>
                  </a:lnTo>
                  <a:lnTo>
                    <a:pt x="433752" y="1526"/>
                  </a:lnTo>
                  <a:lnTo>
                    <a:pt x="434863" y="85"/>
                  </a:lnTo>
                  <a:lnTo>
                    <a:pt x="436463" y="0"/>
                  </a:lnTo>
                  <a:lnTo>
                    <a:pt x="437215" y="460"/>
                  </a:lnTo>
                  <a:lnTo>
                    <a:pt x="437239" y="2721"/>
                  </a:lnTo>
                  <a:lnTo>
                    <a:pt x="435603" y="10326"/>
                  </a:lnTo>
                  <a:lnTo>
                    <a:pt x="435448" y="13553"/>
                  </a:lnTo>
                  <a:lnTo>
                    <a:pt x="436391" y="14192"/>
                  </a:lnTo>
                  <a:lnTo>
                    <a:pt x="438553" y="14907"/>
                  </a:lnTo>
                  <a:lnTo>
                    <a:pt x="439783" y="15092"/>
                  </a:lnTo>
                  <a:lnTo>
                    <a:pt x="445134" y="14859"/>
                  </a:lnTo>
                  <a:lnTo>
                    <a:pt x="446268" y="14861"/>
                  </a:lnTo>
                  <a:lnTo>
                    <a:pt x="447666" y="13820"/>
                  </a:lnTo>
                  <a:lnTo>
                    <a:pt x="449648" y="13429"/>
                  </a:lnTo>
                  <a:lnTo>
                    <a:pt x="456695" y="13256"/>
                  </a:lnTo>
                  <a:lnTo>
                    <a:pt x="460338" y="10701"/>
                  </a:lnTo>
                  <a:lnTo>
                    <a:pt x="462308" y="10385"/>
                  </a:lnTo>
                  <a:lnTo>
                    <a:pt x="463825" y="11414"/>
                  </a:lnTo>
                  <a:lnTo>
                    <a:pt x="464016" y="12074"/>
                  </a:lnTo>
                  <a:lnTo>
                    <a:pt x="463897" y="14704"/>
                  </a:lnTo>
                  <a:lnTo>
                    <a:pt x="464243" y="16656"/>
                  </a:lnTo>
                  <a:lnTo>
                    <a:pt x="465294" y="18329"/>
                  </a:lnTo>
                  <a:lnTo>
                    <a:pt x="465414" y="21142"/>
                  </a:lnTo>
                  <a:lnTo>
                    <a:pt x="468352" y="24128"/>
                  </a:lnTo>
                  <a:lnTo>
                    <a:pt x="469045" y="29220"/>
                  </a:lnTo>
                  <a:lnTo>
                    <a:pt x="469522" y="30501"/>
                  </a:lnTo>
                  <a:lnTo>
                    <a:pt x="470227" y="35668"/>
                  </a:lnTo>
                  <a:lnTo>
                    <a:pt x="470800" y="36355"/>
                  </a:lnTo>
                  <a:lnTo>
                    <a:pt x="471004" y="37572"/>
                  </a:lnTo>
                  <a:lnTo>
                    <a:pt x="471947" y="38765"/>
                  </a:lnTo>
                  <a:lnTo>
                    <a:pt x="472246" y="40646"/>
                  </a:lnTo>
                  <a:lnTo>
                    <a:pt x="473977" y="46076"/>
                  </a:lnTo>
                  <a:lnTo>
                    <a:pt x="476832" y="49362"/>
                  </a:lnTo>
                  <a:lnTo>
                    <a:pt x="478731" y="51974"/>
                  </a:lnTo>
                  <a:lnTo>
                    <a:pt x="481394" y="54971"/>
                  </a:lnTo>
                  <a:lnTo>
                    <a:pt x="482350" y="57312"/>
                  </a:lnTo>
                  <a:lnTo>
                    <a:pt x="490149" y="67972"/>
                  </a:lnTo>
                  <a:lnTo>
                    <a:pt x="490352" y="70040"/>
                  </a:lnTo>
                  <a:lnTo>
                    <a:pt x="487271" y="72984"/>
                  </a:lnTo>
                  <a:lnTo>
                    <a:pt x="486410" y="71490"/>
                  </a:lnTo>
                  <a:lnTo>
                    <a:pt x="486303" y="69494"/>
                  </a:lnTo>
                  <a:lnTo>
                    <a:pt x="486948" y="68363"/>
                  </a:lnTo>
                  <a:lnTo>
                    <a:pt x="487031" y="66880"/>
                  </a:lnTo>
                  <a:lnTo>
                    <a:pt x="485503" y="63960"/>
                  </a:lnTo>
                  <a:lnTo>
                    <a:pt x="483425" y="62392"/>
                  </a:lnTo>
                  <a:lnTo>
                    <a:pt x="481908" y="60510"/>
                  </a:lnTo>
                  <a:lnTo>
                    <a:pt x="479543" y="58545"/>
                  </a:lnTo>
                  <a:lnTo>
                    <a:pt x="477464" y="58013"/>
                  </a:lnTo>
                  <a:lnTo>
                    <a:pt x="474360" y="58586"/>
                  </a:lnTo>
                  <a:lnTo>
                    <a:pt x="468089" y="61290"/>
                  </a:lnTo>
                  <a:lnTo>
                    <a:pt x="463479" y="61797"/>
                  </a:lnTo>
                  <a:lnTo>
                    <a:pt x="463682" y="63127"/>
                  </a:lnTo>
                  <a:lnTo>
                    <a:pt x="464339" y="63662"/>
                  </a:lnTo>
                  <a:lnTo>
                    <a:pt x="468018" y="64293"/>
                  </a:lnTo>
                  <a:lnTo>
                    <a:pt x="474861" y="61240"/>
                  </a:lnTo>
                  <a:lnTo>
                    <a:pt x="476736" y="60922"/>
                  </a:lnTo>
                  <a:lnTo>
                    <a:pt x="479185" y="62036"/>
                  </a:lnTo>
                  <a:lnTo>
                    <a:pt x="480988" y="63539"/>
                  </a:lnTo>
                  <a:lnTo>
                    <a:pt x="482326" y="65498"/>
                  </a:lnTo>
                  <a:lnTo>
                    <a:pt x="483484" y="69060"/>
                  </a:lnTo>
                  <a:lnTo>
                    <a:pt x="484272" y="74776"/>
                  </a:lnTo>
                  <a:lnTo>
                    <a:pt x="484953" y="77129"/>
                  </a:lnTo>
                  <a:lnTo>
                    <a:pt x="486960" y="81181"/>
                  </a:lnTo>
                  <a:lnTo>
                    <a:pt x="487163" y="82766"/>
                  </a:lnTo>
                  <a:lnTo>
                    <a:pt x="487927" y="85003"/>
                  </a:lnTo>
                  <a:lnTo>
                    <a:pt x="489002" y="89528"/>
                  </a:lnTo>
                  <a:lnTo>
                    <a:pt x="489576" y="90659"/>
                  </a:lnTo>
                  <a:lnTo>
                    <a:pt x="490065" y="92795"/>
                  </a:lnTo>
                  <a:lnTo>
                    <a:pt x="490017" y="97796"/>
                  </a:lnTo>
                  <a:lnTo>
                    <a:pt x="490687" y="99185"/>
                  </a:lnTo>
                  <a:lnTo>
                    <a:pt x="490782" y="100773"/>
                  </a:lnTo>
                  <a:lnTo>
                    <a:pt x="490340" y="103529"/>
                  </a:lnTo>
                  <a:lnTo>
                    <a:pt x="488381" y="106180"/>
                  </a:lnTo>
                  <a:lnTo>
                    <a:pt x="485061" y="102351"/>
                  </a:lnTo>
                  <a:lnTo>
                    <a:pt x="486184" y="101946"/>
                  </a:lnTo>
                  <a:lnTo>
                    <a:pt x="487892" y="102971"/>
                  </a:lnTo>
                  <a:lnTo>
                    <a:pt x="488453" y="102511"/>
                  </a:lnTo>
                  <a:lnTo>
                    <a:pt x="488142" y="99963"/>
                  </a:lnTo>
                  <a:lnTo>
                    <a:pt x="488608" y="98469"/>
                  </a:lnTo>
                  <a:lnTo>
                    <a:pt x="487378" y="98171"/>
                  </a:lnTo>
                  <a:lnTo>
                    <a:pt x="484189" y="99635"/>
                  </a:lnTo>
                  <a:lnTo>
                    <a:pt x="483162" y="100371"/>
                  </a:lnTo>
                  <a:lnTo>
                    <a:pt x="481574" y="100491"/>
                  </a:lnTo>
                  <a:lnTo>
                    <a:pt x="480904" y="99660"/>
                  </a:lnTo>
                  <a:lnTo>
                    <a:pt x="480224" y="96938"/>
                  </a:lnTo>
                  <a:lnTo>
                    <a:pt x="480594" y="96262"/>
                  </a:lnTo>
                  <a:lnTo>
                    <a:pt x="481346" y="96052"/>
                  </a:lnTo>
                  <a:lnTo>
                    <a:pt x="482672" y="97274"/>
                  </a:lnTo>
                  <a:lnTo>
                    <a:pt x="484463" y="97553"/>
                  </a:lnTo>
                  <a:lnTo>
                    <a:pt x="484834" y="96505"/>
                  </a:lnTo>
                  <a:lnTo>
                    <a:pt x="483591" y="94654"/>
                  </a:lnTo>
                  <a:lnTo>
                    <a:pt x="482266" y="93433"/>
                  </a:lnTo>
                  <a:lnTo>
                    <a:pt x="481967" y="91442"/>
                  </a:lnTo>
                  <a:lnTo>
                    <a:pt x="480929" y="91175"/>
                  </a:lnTo>
                  <a:lnTo>
                    <a:pt x="480176" y="91457"/>
                  </a:lnTo>
                  <a:lnTo>
                    <a:pt x="479818" y="93467"/>
                  </a:lnTo>
                  <a:lnTo>
                    <a:pt x="477464" y="93277"/>
                  </a:lnTo>
                  <a:lnTo>
                    <a:pt x="475769" y="92070"/>
                  </a:lnTo>
                  <a:lnTo>
                    <a:pt x="475661" y="91148"/>
                  </a:lnTo>
                  <a:lnTo>
                    <a:pt x="476867" y="88776"/>
                  </a:lnTo>
                  <a:lnTo>
                    <a:pt x="478551" y="88284"/>
                  </a:lnTo>
                  <a:lnTo>
                    <a:pt x="480068" y="89015"/>
                  </a:lnTo>
                  <a:lnTo>
                    <a:pt x="481477" y="89012"/>
                  </a:lnTo>
                  <a:lnTo>
                    <a:pt x="482135" y="88732"/>
                  </a:lnTo>
                  <a:lnTo>
                    <a:pt x="483258" y="87512"/>
                  </a:lnTo>
                  <a:lnTo>
                    <a:pt x="483425" y="85137"/>
                  </a:lnTo>
                  <a:lnTo>
                    <a:pt x="483043" y="84297"/>
                  </a:lnTo>
                  <a:lnTo>
                    <a:pt x="481621" y="84117"/>
                  </a:lnTo>
                  <a:lnTo>
                    <a:pt x="481179" y="87129"/>
                  </a:lnTo>
                  <a:lnTo>
                    <a:pt x="479770" y="87617"/>
                  </a:lnTo>
                  <a:lnTo>
                    <a:pt x="478826" y="86310"/>
                  </a:lnTo>
                  <a:lnTo>
                    <a:pt x="477501" y="85758"/>
                  </a:lnTo>
                  <a:lnTo>
                    <a:pt x="476187" y="85870"/>
                  </a:lnTo>
                  <a:lnTo>
                    <a:pt x="474491" y="86329"/>
                  </a:lnTo>
                  <a:lnTo>
                    <a:pt x="473941" y="87383"/>
                  </a:lnTo>
                  <a:lnTo>
                    <a:pt x="473857" y="89163"/>
                  </a:lnTo>
                  <a:lnTo>
                    <a:pt x="473309" y="90403"/>
                  </a:lnTo>
                  <a:lnTo>
                    <a:pt x="472556" y="90793"/>
                  </a:lnTo>
                  <a:lnTo>
                    <a:pt x="468388" y="87141"/>
                  </a:lnTo>
                  <a:lnTo>
                    <a:pt x="457257" y="82803"/>
                  </a:lnTo>
                  <a:lnTo>
                    <a:pt x="453016" y="81744"/>
                  </a:lnTo>
                  <a:lnTo>
                    <a:pt x="451512" y="81640"/>
                  </a:lnTo>
                  <a:lnTo>
                    <a:pt x="441837" y="83779"/>
                  </a:lnTo>
                  <a:lnTo>
                    <a:pt x="430659" y="85665"/>
                  </a:lnTo>
                  <a:lnTo>
                    <a:pt x="429810" y="85097"/>
                  </a:lnTo>
                  <a:lnTo>
                    <a:pt x="429321" y="82669"/>
                  </a:lnTo>
                  <a:lnTo>
                    <a:pt x="427899" y="81822"/>
                  </a:lnTo>
                  <a:lnTo>
                    <a:pt x="426311" y="82497"/>
                  </a:lnTo>
                  <a:lnTo>
                    <a:pt x="427087" y="84845"/>
                  </a:lnTo>
                  <a:lnTo>
                    <a:pt x="427099" y="86921"/>
                  </a:lnTo>
                  <a:lnTo>
                    <a:pt x="424938" y="87427"/>
                  </a:lnTo>
                  <a:lnTo>
                    <a:pt x="421641" y="86674"/>
                  </a:lnTo>
                  <a:lnTo>
                    <a:pt x="416852" y="87559"/>
                  </a:lnTo>
                  <a:lnTo>
                    <a:pt x="414678" y="86289"/>
                  </a:lnTo>
                  <a:lnTo>
                    <a:pt x="412886" y="85825"/>
                  </a:lnTo>
                  <a:lnTo>
                    <a:pt x="411775" y="86855"/>
                  </a:lnTo>
                  <a:lnTo>
                    <a:pt x="409423" y="87148"/>
                  </a:lnTo>
                  <a:lnTo>
                    <a:pt x="404526" y="86257"/>
                  </a:lnTo>
                  <a:lnTo>
                    <a:pt x="402173" y="86548"/>
                  </a:lnTo>
                  <a:lnTo>
                    <a:pt x="402555" y="87613"/>
                  </a:lnTo>
                  <a:lnTo>
                    <a:pt x="402854" y="88640"/>
                  </a:lnTo>
                  <a:lnTo>
                    <a:pt x="401457" y="90534"/>
                  </a:lnTo>
                  <a:lnTo>
                    <a:pt x="399773" y="91286"/>
                  </a:lnTo>
                  <a:lnTo>
                    <a:pt x="397038" y="91776"/>
                  </a:lnTo>
                  <a:lnTo>
                    <a:pt x="395150" y="90944"/>
                  </a:lnTo>
                  <a:lnTo>
                    <a:pt x="393932" y="90867"/>
                  </a:lnTo>
                  <a:lnTo>
                    <a:pt x="392905" y="91156"/>
                  </a:lnTo>
                  <a:lnTo>
                    <a:pt x="393001" y="92267"/>
                  </a:lnTo>
                  <a:lnTo>
                    <a:pt x="394135" y="93306"/>
                  </a:lnTo>
                  <a:lnTo>
                    <a:pt x="397156" y="94402"/>
                  </a:lnTo>
                  <a:lnTo>
                    <a:pt x="399784" y="94030"/>
                  </a:lnTo>
                  <a:lnTo>
                    <a:pt x="402412" y="92875"/>
                  </a:lnTo>
                  <a:lnTo>
                    <a:pt x="408216" y="89519"/>
                  </a:lnTo>
                  <a:lnTo>
                    <a:pt x="408969" y="89422"/>
                  </a:lnTo>
                  <a:lnTo>
                    <a:pt x="410199" y="90275"/>
                  </a:lnTo>
                  <a:lnTo>
                    <a:pt x="410497" y="92154"/>
                  </a:lnTo>
                  <a:lnTo>
                    <a:pt x="406879" y="98190"/>
                  </a:lnTo>
                  <a:lnTo>
                    <a:pt x="405756" y="99408"/>
                  </a:lnTo>
                  <a:lnTo>
                    <a:pt x="404347" y="99820"/>
                  </a:lnTo>
                  <a:lnTo>
                    <a:pt x="398709" y="100245"/>
                  </a:lnTo>
                  <a:lnTo>
                    <a:pt x="396643" y="100827"/>
                  </a:lnTo>
                  <a:lnTo>
                    <a:pt x="393741" y="102432"/>
                  </a:lnTo>
                  <a:lnTo>
                    <a:pt x="389919" y="105583"/>
                  </a:lnTo>
                  <a:lnTo>
                    <a:pt x="387304" y="108810"/>
                  </a:lnTo>
                  <a:lnTo>
                    <a:pt x="386659" y="110570"/>
                  </a:lnTo>
                  <a:lnTo>
                    <a:pt x="385631" y="111452"/>
                  </a:lnTo>
                  <a:lnTo>
                    <a:pt x="383565" y="111845"/>
                  </a:lnTo>
                  <a:lnTo>
                    <a:pt x="380448" y="109976"/>
                  </a:lnTo>
                  <a:lnTo>
                    <a:pt x="378848" y="109245"/>
                  </a:lnTo>
                  <a:lnTo>
                    <a:pt x="376960" y="109153"/>
                  </a:lnTo>
                  <a:lnTo>
                    <a:pt x="372745" y="110427"/>
                  </a:lnTo>
                  <a:lnTo>
                    <a:pt x="371144" y="111362"/>
                  </a:lnTo>
                  <a:lnTo>
                    <a:pt x="367334" y="116402"/>
                  </a:lnTo>
                  <a:lnTo>
                    <a:pt x="365650" y="118082"/>
                  </a:lnTo>
                  <a:lnTo>
                    <a:pt x="361720" y="120387"/>
                  </a:lnTo>
                  <a:lnTo>
                    <a:pt x="360968" y="121775"/>
                  </a:lnTo>
                  <a:lnTo>
                    <a:pt x="361088" y="123683"/>
                  </a:lnTo>
                  <a:lnTo>
                    <a:pt x="362079" y="124646"/>
                  </a:lnTo>
                  <a:lnTo>
                    <a:pt x="362855" y="125642"/>
                  </a:lnTo>
                  <a:lnTo>
                    <a:pt x="363357" y="126572"/>
                  </a:lnTo>
                  <a:lnTo>
                    <a:pt x="363536" y="127296"/>
                  </a:lnTo>
                  <a:lnTo>
                    <a:pt x="363584" y="128212"/>
                  </a:lnTo>
                  <a:lnTo>
                    <a:pt x="363178" y="129113"/>
                  </a:lnTo>
                  <a:lnTo>
                    <a:pt x="362557" y="129807"/>
                  </a:lnTo>
                  <a:lnTo>
                    <a:pt x="361804" y="130244"/>
                  </a:lnTo>
                  <a:lnTo>
                    <a:pt x="360825" y="130473"/>
                  </a:lnTo>
                  <a:lnTo>
                    <a:pt x="359630" y="130332"/>
                  </a:lnTo>
                  <a:lnTo>
                    <a:pt x="358639" y="130232"/>
                  </a:lnTo>
                  <a:lnTo>
                    <a:pt x="357911" y="130197"/>
                  </a:lnTo>
                  <a:lnTo>
                    <a:pt x="357158" y="130424"/>
                  </a:lnTo>
                  <a:lnTo>
                    <a:pt x="356048" y="130938"/>
                  </a:lnTo>
                  <a:lnTo>
                    <a:pt x="355378" y="131678"/>
                  </a:lnTo>
                  <a:lnTo>
                    <a:pt x="355140" y="132552"/>
                  </a:lnTo>
                  <a:lnTo>
                    <a:pt x="355199" y="133609"/>
                  </a:lnTo>
                  <a:lnTo>
                    <a:pt x="355701" y="134775"/>
                  </a:lnTo>
                  <a:lnTo>
                    <a:pt x="356561" y="135629"/>
                  </a:lnTo>
                  <a:lnTo>
                    <a:pt x="357468" y="136483"/>
                  </a:lnTo>
                  <a:lnTo>
                    <a:pt x="358018" y="137340"/>
                  </a:lnTo>
                  <a:lnTo>
                    <a:pt x="358424" y="138697"/>
                  </a:lnTo>
                  <a:lnTo>
                    <a:pt x="358495" y="139705"/>
                  </a:lnTo>
                  <a:lnTo>
                    <a:pt x="358364" y="140601"/>
                  </a:lnTo>
                  <a:lnTo>
                    <a:pt x="358054" y="141288"/>
                  </a:lnTo>
                  <a:lnTo>
                    <a:pt x="357588" y="141836"/>
                  </a:lnTo>
                  <a:lnTo>
                    <a:pt x="356836" y="142910"/>
                  </a:lnTo>
                  <a:lnTo>
                    <a:pt x="356310" y="143811"/>
                  </a:lnTo>
                  <a:lnTo>
                    <a:pt x="356071" y="144545"/>
                  </a:lnTo>
                  <a:lnTo>
                    <a:pt x="355964" y="145322"/>
                  </a:lnTo>
                  <a:lnTo>
                    <a:pt x="356167" y="146870"/>
                  </a:lnTo>
                  <a:lnTo>
                    <a:pt x="356573" y="148695"/>
                  </a:lnTo>
                  <a:lnTo>
                    <a:pt x="356501" y="149801"/>
                  </a:lnTo>
                  <a:lnTo>
                    <a:pt x="356298" y="150511"/>
                  </a:lnTo>
                  <a:lnTo>
                    <a:pt x="355474" y="151396"/>
                  </a:lnTo>
                  <a:lnTo>
                    <a:pt x="354805" y="151878"/>
                  </a:lnTo>
                  <a:lnTo>
                    <a:pt x="353802" y="152460"/>
                  </a:lnTo>
                  <a:lnTo>
                    <a:pt x="352572" y="152977"/>
                  </a:lnTo>
                  <a:lnTo>
                    <a:pt x="351903" y="153648"/>
                  </a:lnTo>
                  <a:lnTo>
                    <a:pt x="351055" y="154956"/>
                  </a:lnTo>
                  <a:lnTo>
                    <a:pt x="350601" y="156114"/>
                  </a:lnTo>
                  <a:lnTo>
                    <a:pt x="350577" y="156915"/>
                  </a:lnTo>
                  <a:lnTo>
                    <a:pt x="350709" y="157638"/>
                  </a:lnTo>
                  <a:lnTo>
                    <a:pt x="352190" y="159117"/>
                  </a:lnTo>
                  <a:lnTo>
                    <a:pt x="352990" y="159455"/>
                  </a:lnTo>
                  <a:lnTo>
                    <a:pt x="354291" y="159619"/>
                  </a:lnTo>
                  <a:lnTo>
                    <a:pt x="355163" y="159650"/>
                  </a:lnTo>
                  <a:lnTo>
                    <a:pt x="356680" y="159573"/>
                  </a:lnTo>
                  <a:lnTo>
                    <a:pt x="358089" y="159431"/>
                  </a:lnTo>
                  <a:lnTo>
                    <a:pt x="358842" y="159557"/>
                  </a:lnTo>
                  <a:lnTo>
                    <a:pt x="359702" y="160223"/>
                  </a:lnTo>
                  <a:lnTo>
                    <a:pt x="359929" y="161253"/>
                  </a:lnTo>
                  <a:lnTo>
                    <a:pt x="359833" y="162359"/>
                  </a:lnTo>
                  <a:lnTo>
                    <a:pt x="359189" y="164204"/>
                  </a:lnTo>
                  <a:lnTo>
                    <a:pt x="358364" y="166078"/>
                  </a:lnTo>
                  <a:lnTo>
                    <a:pt x="357743" y="166934"/>
                  </a:lnTo>
                  <a:lnTo>
                    <a:pt x="356788" y="167682"/>
                  </a:lnTo>
                  <a:lnTo>
                    <a:pt x="355761" y="167910"/>
                  </a:lnTo>
                  <a:lnTo>
                    <a:pt x="354697" y="167744"/>
                  </a:lnTo>
                  <a:lnTo>
                    <a:pt x="353539" y="167341"/>
                  </a:lnTo>
                  <a:lnTo>
                    <a:pt x="352763" y="167216"/>
                  </a:lnTo>
                  <a:lnTo>
                    <a:pt x="351831" y="167278"/>
                  </a:lnTo>
                  <a:lnTo>
                    <a:pt x="350733" y="167440"/>
                  </a:lnTo>
                  <a:lnTo>
                    <a:pt x="349144" y="168174"/>
                  </a:lnTo>
                  <a:lnTo>
                    <a:pt x="348355" y="168564"/>
                  </a:lnTo>
                  <a:lnTo>
                    <a:pt x="347627" y="168297"/>
                  </a:lnTo>
                  <a:lnTo>
                    <a:pt x="346361" y="167781"/>
                  </a:lnTo>
                  <a:lnTo>
                    <a:pt x="345346" y="167352"/>
                  </a:lnTo>
                  <a:lnTo>
                    <a:pt x="344450" y="167230"/>
                  </a:lnTo>
                  <a:lnTo>
                    <a:pt x="343232" y="167510"/>
                  </a:lnTo>
                  <a:lnTo>
                    <a:pt x="342731" y="168060"/>
                  </a:lnTo>
                  <a:lnTo>
                    <a:pt x="342372" y="169218"/>
                  </a:lnTo>
                  <a:lnTo>
                    <a:pt x="342181" y="170023"/>
                  </a:lnTo>
                  <a:lnTo>
                    <a:pt x="342193" y="170728"/>
                  </a:lnTo>
                  <a:lnTo>
                    <a:pt x="342492" y="171778"/>
                  </a:lnTo>
                  <a:lnTo>
                    <a:pt x="342731" y="172715"/>
                  </a:lnTo>
                  <a:lnTo>
                    <a:pt x="342503" y="173588"/>
                  </a:lnTo>
                  <a:lnTo>
                    <a:pt x="341882" y="174282"/>
                  </a:lnTo>
                  <a:lnTo>
                    <a:pt x="341333" y="174690"/>
                  </a:lnTo>
                  <a:lnTo>
                    <a:pt x="340617" y="175128"/>
                  </a:lnTo>
                  <a:lnTo>
                    <a:pt x="340103" y="175655"/>
                  </a:lnTo>
                  <a:lnTo>
                    <a:pt x="339649" y="176391"/>
                  </a:lnTo>
                  <a:lnTo>
                    <a:pt x="339195" y="177316"/>
                  </a:lnTo>
                  <a:lnTo>
                    <a:pt x="338765" y="178101"/>
                  </a:lnTo>
                  <a:lnTo>
                    <a:pt x="338466" y="178739"/>
                  </a:lnTo>
                  <a:lnTo>
                    <a:pt x="338514" y="180127"/>
                  </a:lnTo>
                  <a:lnTo>
                    <a:pt x="338909" y="180988"/>
                  </a:lnTo>
                  <a:lnTo>
                    <a:pt x="339184" y="181709"/>
                  </a:lnTo>
                  <a:lnTo>
                    <a:pt x="339745" y="183884"/>
                  </a:lnTo>
                  <a:lnTo>
                    <a:pt x="308607" y="169717"/>
                  </a:lnTo>
                  <a:lnTo>
                    <a:pt x="305885" y="168304"/>
                  </a:lnTo>
                  <a:lnTo>
                    <a:pt x="290024" y="195380"/>
                  </a:lnTo>
                  <a:lnTo>
                    <a:pt x="84548" y="302200"/>
                  </a:lnTo>
                  <a:lnTo>
                    <a:pt x="0" y="246448"/>
                  </a:lnTo>
                  <a:lnTo>
                    <a:pt x="50963" y="196494"/>
                  </a:lnTo>
                  <a:lnTo>
                    <a:pt x="52982" y="194612"/>
                  </a:lnTo>
                  <a:lnTo>
                    <a:pt x="114574" y="115175"/>
                  </a:lnTo>
                  <a:lnTo>
                    <a:pt x="157487" y="74477"/>
                  </a:lnTo>
                  <a:lnTo>
                    <a:pt x="163220" y="77477"/>
                  </a:lnTo>
                  <a:lnTo>
                    <a:pt x="229160" y="50915"/>
                  </a:lnTo>
                  <a:lnTo>
                    <a:pt x="234045" y="49134"/>
                  </a:lnTo>
                  <a:lnTo>
                    <a:pt x="234499" y="48354"/>
                  </a:lnTo>
                  <a:lnTo>
                    <a:pt x="235036" y="47547"/>
                  </a:lnTo>
                  <a:lnTo>
                    <a:pt x="235609" y="46718"/>
                  </a:lnTo>
                  <a:lnTo>
                    <a:pt x="236111" y="45888"/>
                  </a:lnTo>
                  <a:lnTo>
                    <a:pt x="236673" y="45103"/>
                  </a:lnTo>
                  <a:lnTo>
                    <a:pt x="237472" y="43871"/>
                  </a:lnTo>
                  <a:lnTo>
                    <a:pt x="238201" y="43792"/>
                  </a:lnTo>
                  <a:lnTo>
                    <a:pt x="239682" y="43350"/>
                  </a:lnTo>
                  <a:lnTo>
                    <a:pt x="240207" y="42826"/>
                  </a:lnTo>
                  <a:lnTo>
                    <a:pt x="240686" y="41387"/>
                  </a:lnTo>
                  <a:lnTo>
                    <a:pt x="241067" y="39970"/>
                  </a:lnTo>
                  <a:lnTo>
                    <a:pt x="241294" y="37592"/>
                  </a:lnTo>
                  <a:lnTo>
                    <a:pt x="241581" y="36202"/>
                  </a:lnTo>
                  <a:lnTo>
                    <a:pt x="242059" y="35256"/>
                  </a:lnTo>
                  <a:lnTo>
                    <a:pt x="242190" y="34527"/>
                  </a:lnTo>
                  <a:lnTo>
                    <a:pt x="242083" y="33398"/>
                  </a:lnTo>
                  <a:lnTo>
                    <a:pt x="241975" y="32485"/>
                  </a:lnTo>
                  <a:lnTo>
                    <a:pt x="241963" y="31192"/>
                  </a:lnTo>
                  <a:lnTo>
                    <a:pt x="242130" y="30202"/>
                  </a:lnTo>
                  <a:lnTo>
                    <a:pt x="243015" y="29039"/>
                  </a:lnTo>
                  <a:lnTo>
                    <a:pt x="243384" y="28422"/>
                  </a:lnTo>
                  <a:lnTo>
                    <a:pt x="243982" y="27640"/>
                  </a:lnTo>
                  <a:lnTo>
                    <a:pt x="244746" y="27113"/>
                  </a:lnTo>
                  <a:lnTo>
                    <a:pt x="246000" y="27355"/>
                  </a:lnTo>
                  <a:lnTo>
                    <a:pt x="246454" y="28031"/>
                  </a:lnTo>
                  <a:lnTo>
                    <a:pt x="246573" y="28734"/>
                  </a:lnTo>
                  <a:lnTo>
                    <a:pt x="246717" y="29861"/>
                  </a:lnTo>
                  <a:lnTo>
                    <a:pt x="246800" y="31434"/>
                  </a:lnTo>
                  <a:lnTo>
                    <a:pt x="247051" y="32348"/>
                  </a:lnTo>
                  <a:lnTo>
                    <a:pt x="247983" y="33463"/>
                  </a:lnTo>
                  <a:lnTo>
                    <a:pt x="248508" y="33949"/>
                  </a:lnTo>
                  <a:lnTo>
                    <a:pt x="249500" y="34735"/>
                  </a:lnTo>
                  <a:lnTo>
                    <a:pt x="249977" y="35670"/>
                  </a:lnTo>
                  <a:lnTo>
                    <a:pt x="249989" y="36446"/>
                  </a:lnTo>
                  <a:lnTo>
                    <a:pt x="249344" y="37370"/>
                  </a:lnTo>
                  <a:lnTo>
                    <a:pt x="248759" y="37965"/>
                  </a:lnTo>
                  <a:lnTo>
                    <a:pt x="248042" y="38446"/>
                  </a:lnTo>
                  <a:lnTo>
                    <a:pt x="247827" y="39459"/>
                  </a:lnTo>
                  <a:lnTo>
                    <a:pt x="248556" y="39824"/>
                  </a:lnTo>
                  <a:lnTo>
                    <a:pt x="249309" y="39957"/>
                  </a:lnTo>
                  <a:lnTo>
                    <a:pt x="250180" y="39968"/>
                  </a:lnTo>
                  <a:lnTo>
                    <a:pt x="251064" y="40002"/>
                  </a:lnTo>
                  <a:lnTo>
                    <a:pt x="252593" y="39959"/>
                  </a:lnTo>
                  <a:lnTo>
                    <a:pt x="253131" y="39246"/>
                  </a:lnTo>
                  <a:lnTo>
                    <a:pt x="252903" y="38192"/>
                  </a:lnTo>
                  <a:lnTo>
                    <a:pt x="252772" y="37419"/>
                  </a:lnTo>
                  <a:lnTo>
                    <a:pt x="252963" y="35982"/>
                  </a:lnTo>
                  <a:lnTo>
                    <a:pt x="253739" y="35715"/>
                  </a:lnTo>
                  <a:lnTo>
                    <a:pt x="254683" y="36146"/>
                  </a:lnTo>
                  <a:lnTo>
                    <a:pt x="255913" y="36908"/>
                  </a:lnTo>
                  <a:lnTo>
                    <a:pt x="257095" y="37503"/>
                  </a:lnTo>
                  <a:lnTo>
                    <a:pt x="257729" y="37142"/>
                  </a:lnTo>
                  <a:lnTo>
                    <a:pt x="258230" y="36572"/>
                  </a:lnTo>
                  <a:lnTo>
                    <a:pt x="258994" y="35740"/>
                  </a:lnTo>
                  <a:lnTo>
                    <a:pt x="259664" y="34908"/>
                  </a:lnTo>
                  <a:lnTo>
                    <a:pt x="260428" y="33488"/>
                  </a:lnTo>
                  <a:lnTo>
                    <a:pt x="260810" y="32026"/>
                  </a:lnTo>
                  <a:lnTo>
                    <a:pt x="260607" y="31113"/>
                  </a:lnTo>
                  <a:lnTo>
                    <a:pt x="259903" y="31096"/>
                  </a:lnTo>
                  <a:lnTo>
                    <a:pt x="259245" y="31318"/>
                  </a:lnTo>
                  <a:lnTo>
                    <a:pt x="258553" y="31821"/>
                  </a:lnTo>
                  <a:lnTo>
                    <a:pt x="257550" y="32750"/>
                  </a:lnTo>
                  <a:lnTo>
                    <a:pt x="256654" y="34029"/>
                  </a:lnTo>
                  <a:lnTo>
                    <a:pt x="255460" y="34351"/>
                  </a:lnTo>
                  <a:lnTo>
                    <a:pt x="254803" y="34125"/>
                  </a:lnTo>
                  <a:lnTo>
                    <a:pt x="254384" y="33426"/>
                  </a:lnTo>
                  <a:lnTo>
                    <a:pt x="254396" y="32390"/>
                  </a:lnTo>
                  <a:lnTo>
                    <a:pt x="254575" y="29804"/>
                  </a:lnTo>
                  <a:lnTo>
                    <a:pt x="254564" y="28913"/>
                  </a:lnTo>
                  <a:lnTo>
                    <a:pt x="254182" y="28258"/>
                  </a:lnTo>
                  <a:lnTo>
                    <a:pt x="253561" y="27772"/>
                  </a:lnTo>
                  <a:lnTo>
                    <a:pt x="252712" y="27101"/>
                  </a:lnTo>
                  <a:lnTo>
                    <a:pt x="251972" y="26500"/>
                  </a:lnTo>
                  <a:lnTo>
                    <a:pt x="251614" y="25775"/>
                  </a:lnTo>
                  <a:lnTo>
                    <a:pt x="251924" y="24244"/>
                  </a:lnTo>
                  <a:lnTo>
                    <a:pt x="252760" y="23647"/>
                  </a:lnTo>
                  <a:lnTo>
                    <a:pt x="253441" y="23496"/>
                  </a:lnTo>
                  <a:lnTo>
                    <a:pt x="254229" y="23486"/>
                  </a:lnTo>
                  <a:lnTo>
                    <a:pt x="255436" y="23587"/>
                  </a:lnTo>
                  <a:lnTo>
                    <a:pt x="256546" y="24020"/>
                  </a:lnTo>
                  <a:lnTo>
                    <a:pt x="257609" y="24524"/>
                  </a:lnTo>
                  <a:lnTo>
                    <a:pt x="258457" y="25148"/>
                  </a:lnTo>
                  <a:lnTo>
                    <a:pt x="259317" y="25817"/>
                  </a:lnTo>
                  <a:lnTo>
                    <a:pt x="260320" y="26790"/>
                  </a:lnTo>
                  <a:lnTo>
                    <a:pt x="260953" y="27323"/>
                  </a:lnTo>
                  <a:lnTo>
                    <a:pt x="261849" y="27830"/>
                  </a:lnTo>
                  <a:lnTo>
                    <a:pt x="262816" y="28121"/>
                  </a:lnTo>
                  <a:lnTo>
                    <a:pt x="263808" y="28086"/>
                  </a:lnTo>
                  <a:lnTo>
                    <a:pt x="264548" y="27395"/>
                  </a:lnTo>
                  <a:lnTo>
                    <a:pt x="264930" y="26451"/>
                  </a:lnTo>
                  <a:lnTo>
                    <a:pt x="264704" y="25114"/>
                  </a:lnTo>
                  <a:lnTo>
                    <a:pt x="263843" y="24020"/>
                  </a:lnTo>
                  <a:lnTo>
                    <a:pt x="263187" y="23511"/>
                  </a:lnTo>
                  <a:lnTo>
                    <a:pt x="262208" y="22632"/>
                  </a:lnTo>
                  <a:lnTo>
                    <a:pt x="261514" y="22076"/>
                  </a:lnTo>
                  <a:lnTo>
                    <a:pt x="260858" y="21403"/>
                  </a:lnTo>
                  <a:lnTo>
                    <a:pt x="260428" y="20820"/>
                  </a:lnTo>
                  <a:lnTo>
                    <a:pt x="260129" y="19462"/>
                  </a:lnTo>
                  <a:lnTo>
                    <a:pt x="260702" y="18750"/>
                  </a:lnTo>
                  <a:lnTo>
                    <a:pt x="261802" y="18125"/>
                  </a:lnTo>
                  <a:lnTo>
                    <a:pt x="262458" y="17879"/>
                  </a:lnTo>
                  <a:lnTo>
                    <a:pt x="263187" y="17943"/>
                  </a:lnTo>
                  <a:lnTo>
                    <a:pt x="264226" y="18281"/>
                  </a:lnTo>
                  <a:lnTo>
                    <a:pt x="264835" y="18674"/>
                  </a:lnTo>
                  <a:lnTo>
                    <a:pt x="265551" y="19321"/>
                  </a:lnTo>
                  <a:lnTo>
                    <a:pt x="266555" y="20180"/>
                  </a:lnTo>
                  <a:lnTo>
                    <a:pt x="267284" y="20780"/>
                  </a:lnTo>
                  <a:lnTo>
                    <a:pt x="268024" y="21290"/>
                  </a:lnTo>
                  <a:lnTo>
                    <a:pt x="268848" y="21630"/>
                  </a:lnTo>
                  <a:lnTo>
                    <a:pt x="270102" y="21873"/>
                  </a:lnTo>
                  <a:lnTo>
                    <a:pt x="271344" y="21998"/>
                  </a:lnTo>
                  <a:lnTo>
                    <a:pt x="272240" y="22291"/>
                  </a:lnTo>
                  <a:lnTo>
                    <a:pt x="272873" y="22590"/>
                  </a:lnTo>
                  <a:lnTo>
                    <a:pt x="273470" y="22982"/>
                  </a:lnTo>
                  <a:lnTo>
                    <a:pt x="273972" y="23493"/>
                  </a:lnTo>
                  <a:lnTo>
                    <a:pt x="274617" y="24281"/>
                  </a:lnTo>
                  <a:lnTo>
                    <a:pt x="275465" y="25540"/>
                  </a:lnTo>
                  <a:lnTo>
                    <a:pt x="276790" y="26276"/>
                  </a:lnTo>
                  <a:lnTo>
                    <a:pt x="278009" y="26000"/>
                  </a:lnTo>
                  <a:lnTo>
                    <a:pt x="278498" y="25031"/>
                  </a:lnTo>
                  <a:lnTo>
                    <a:pt x="278391" y="23975"/>
                  </a:lnTo>
                  <a:lnTo>
                    <a:pt x="278247" y="23106"/>
                  </a:lnTo>
                  <a:lnTo>
                    <a:pt x="278140" y="22192"/>
                  </a:lnTo>
                  <a:lnTo>
                    <a:pt x="278069" y="21253"/>
                  </a:lnTo>
                  <a:lnTo>
                    <a:pt x="278558" y="20143"/>
                  </a:lnTo>
                  <a:lnTo>
                    <a:pt x="279274" y="19217"/>
                  </a:lnTo>
                  <a:lnTo>
                    <a:pt x="280266" y="18615"/>
                  </a:lnTo>
                  <a:lnTo>
                    <a:pt x="281186" y="18135"/>
                  </a:lnTo>
                  <a:lnTo>
                    <a:pt x="281938" y="17535"/>
                  </a:lnTo>
                  <a:lnTo>
                    <a:pt x="282416" y="16943"/>
                  </a:lnTo>
                  <a:lnTo>
                    <a:pt x="282774" y="15860"/>
                  </a:lnTo>
                  <a:lnTo>
                    <a:pt x="282905" y="13232"/>
                  </a:lnTo>
                  <a:lnTo>
                    <a:pt x="283276" y="12145"/>
                  </a:lnTo>
                  <a:lnTo>
                    <a:pt x="284387" y="11536"/>
                  </a:lnTo>
                  <a:lnTo>
                    <a:pt x="285354" y="11398"/>
                  </a:lnTo>
                  <a:lnTo>
                    <a:pt x="286763" y="11580"/>
                  </a:lnTo>
                  <a:lnTo>
                    <a:pt x="287408" y="12039"/>
                  </a:lnTo>
                  <a:lnTo>
                    <a:pt x="288149" y="12894"/>
                  </a:lnTo>
                  <a:lnTo>
                    <a:pt x="288447" y="13663"/>
                  </a:lnTo>
                  <a:lnTo>
                    <a:pt x="288758" y="15091"/>
                  </a:lnTo>
                  <a:lnTo>
                    <a:pt x="288830" y="15819"/>
                  </a:lnTo>
                  <a:lnTo>
                    <a:pt x="289081" y="17160"/>
                  </a:lnTo>
                  <a:lnTo>
                    <a:pt x="289319" y="17956"/>
                  </a:lnTo>
                  <a:lnTo>
                    <a:pt x="289713" y="18585"/>
                  </a:lnTo>
                  <a:lnTo>
                    <a:pt x="290143" y="19377"/>
                  </a:lnTo>
                  <a:lnTo>
                    <a:pt x="290549" y="20242"/>
                  </a:lnTo>
                  <a:lnTo>
                    <a:pt x="290848" y="21436"/>
                  </a:lnTo>
                  <a:lnTo>
                    <a:pt x="291099" y="22442"/>
                  </a:lnTo>
                  <a:lnTo>
                    <a:pt x="291195" y="23709"/>
                  </a:lnTo>
                  <a:lnTo>
                    <a:pt x="291457" y="24810"/>
                  </a:lnTo>
                  <a:lnTo>
                    <a:pt x="291756" y="25604"/>
                  </a:lnTo>
                  <a:lnTo>
                    <a:pt x="292353" y="25995"/>
                  </a:lnTo>
                  <a:lnTo>
                    <a:pt x="293021" y="26197"/>
                  </a:lnTo>
                  <a:lnTo>
                    <a:pt x="293786" y="26234"/>
                  </a:lnTo>
                  <a:lnTo>
                    <a:pt x="295124" y="25790"/>
                  </a:lnTo>
                  <a:lnTo>
                    <a:pt x="295816" y="24841"/>
                  </a:lnTo>
                  <a:lnTo>
                    <a:pt x="296091" y="24064"/>
                  </a:lnTo>
                  <a:lnTo>
                    <a:pt x="296342" y="23212"/>
                  </a:lnTo>
                  <a:lnTo>
                    <a:pt x="296581" y="21918"/>
                  </a:lnTo>
                  <a:lnTo>
                    <a:pt x="296963" y="20876"/>
                  </a:lnTo>
                  <a:lnTo>
                    <a:pt x="297930" y="19735"/>
                  </a:lnTo>
                  <a:lnTo>
                    <a:pt x="299053" y="19530"/>
                  </a:lnTo>
                  <a:lnTo>
                    <a:pt x="299746" y="20177"/>
                  </a:lnTo>
                  <a:lnTo>
                    <a:pt x="300164" y="20829"/>
                  </a:lnTo>
                  <a:lnTo>
                    <a:pt x="300677" y="21928"/>
                  </a:lnTo>
                  <a:lnTo>
                    <a:pt x="301131" y="23166"/>
                  </a:lnTo>
                  <a:lnTo>
                    <a:pt x="301501" y="24172"/>
                  </a:lnTo>
                  <a:lnTo>
                    <a:pt x="302577" y="25239"/>
                  </a:lnTo>
                  <a:lnTo>
                    <a:pt x="303400" y="25158"/>
                  </a:lnTo>
                  <a:lnTo>
                    <a:pt x="304033" y="24679"/>
                  </a:lnTo>
                  <a:lnTo>
                    <a:pt x="304452" y="23827"/>
                  </a:lnTo>
                  <a:lnTo>
                    <a:pt x="304738" y="22645"/>
                  </a:lnTo>
                  <a:lnTo>
                    <a:pt x="305037" y="21584"/>
                  </a:lnTo>
                  <a:lnTo>
                    <a:pt x="305634" y="20235"/>
                  </a:lnTo>
                  <a:lnTo>
                    <a:pt x="306458" y="19282"/>
                  </a:lnTo>
                  <a:lnTo>
                    <a:pt x="307533" y="18563"/>
                  </a:lnTo>
                  <a:lnTo>
                    <a:pt x="312382" y="16640"/>
                  </a:lnTo>
                  <a:lnTo>
                    <a:pt x="312860" y="16118"/>
                  </a:lnTo>
                  <a:lnTo>
                    <a:pt x="313589" y="15046"/>
                  </a:lnTo>
                  <a:lnTo>
                    <a:pt x="314711" y="15639"/>
                  </a:lnTo>
                  <a:lnTo>
                    <a:pt x="322343" y="20887"/>
                  </a:lnTo>
                  <a:lnTo>
                    <a:pt x="348487" y="19501"/>
                  </a:lnTo>
                  <a:lnTo>
                    <a:pt x="365554" y="14837"/>
                  </a:lnTo>
                  <a:lnTo>
                    <a:pt x="367334" y="13284"/>
                  </a:lnTo>
                  <a:lnTo>
                    <a:pt x="369424" y="11420"/>
                  </a:lnTo>
                  <a:lnTo>
                    <a:pt x="371072" y="10434"/>
                  </a:lnTo>
                  <a:lnTo>
                    <a:pt x="372541" y="9284"/>
                  </a:lnTo>
                  <a:lnTo>
                    <a:pt x="373604" y="8163"/>
                  </a:lnTo>
                  <a:lnTo>
                    <a:pt x="374739" y="7088"/>
                  </a:lnTo>
                  <a:lnTo>
                    <a:pt x="375718" y="6252"/>
                  </a:lnTo>
                  <a:lnTo>
                    <a:pt x="378406" y="4146"/>
                  </a:lnTo>
                  <a:lnTo>
                    <a:pt x="379027" y="3007"/>
                  </a:lnTo>
                  <a:lnTo>
                    <a:pt x="380077" y="2662"/>
                  </a:lnTo>
                  <a:lnTo>
                    <a:pt x="381188" y="2739"/>
                  </a:lnTo>
                  <a:lnTo>
                    <a:pt x="382382" y="2722"/>
                  </a:lnTo>
                  <a:lnTo>
                    <a:pt x="383625" y="2422"/>
                  </a:lnTo>
                  <a:lnTo>
                    <a:pt x="385476" y="2253"/>
                  </a:lnTo>
                  <a:lnTo>
                    <a:pt x="386240" y="2546"/>
                  </a:lnTo>
                  <a:lnTo>
                    <a:pt x="386742" y="3269"/>
                  </a:lnTo>
                  <a:lnTo>
                    <a:pt x="386850" y="4067"/>
                  </a:lnTo>
                  <a:lnTo>
                    <a:pt x="386814" y="5265"/>
                  </a:lnTo>
                  <a:lnTo>
                    <a:pt x="386874" y="6392"/>
                  </a:lnTo>
                  <a:lnTo>
                    <a:pt x="387089" y="7398"/>
                  </a:lnTo>
                  <a:lnTo>
                    <a:pt x="387423" y="8264"/>
                  </a:lnTo>
                  <a:lnTo>
                    <a:pt x="387948" y="9101"/>
                  </a:lnTo>
                  <a:lnTo>
                    <a:pt x="388844" y="10193"/>
                  </a:lnTo>
                  <a:lnTo>
                    <a:pt x="389847" y="11354"/>
                  </a:lnTo>
                  <a:lnTo>
                    <a:pt x="390564" y="12704"/>
                  </a:lnTo>
                  <a:lnTo>
                    <a:pt x="391340" y="14361"/>
                  </a:lnTo>
                  <a:lnTo>
                    <a:pt x="391592" y="15018"/>
                  </a:lnTo>
                  <a:lnTo>
                    <a:pt x="392475" y="15595"/>
                  </a:lnTo>
                  <a:lnTo>
                    <a:pt x="393383" y="16242"/>
                  </a:lnTo>
                  <a:lnTo>
                    <a:pt x="394159" y="16397"/>
                  </a:lnTo>
                  <a:lnTo>
                    <a:pt x="394959" y="16365"/>
                  </a:lnTo>
                  <a:lnTo>
                    <a:pt x="395664" y="16119"/>
                  </a:lnTo>
                  <a:lnTo>
                    <a:pt x="396309" y="15714"/>
                  </a:lnTo>
                  <a:lnTo>
                    <a:pt x="397085" y="14911"/>
                  </a:lnTo>
                  <a:lnTo>
                    <a:pt x="398112" y="14098"/>
                  </a:lnTo>
                  <a:lnTo>
                    <a:pt x="398924" y="13709"/>
                  </a:lnTo>
                  <a:lnTo>
                    <a:pt x="399975" y="13459"/>
                  </a:lnTo>
                  <a:lnTo>
                    <a:pt x="401086" y="13607"/>
                  </a:lnTo>
                  <a:lnTo>
                    <a:pt x="402448" y="13822"/>
                  </a:lnTo>
                  <a:lnTo>
                    <a:pt x="404192" y="13961"/>
                  </a:lnTo>
                  <a:lnTo>
                    <a:pt x="404980" y="1397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858;gbcf4302aa7_0_6">
              <a:extLst>
                <a:ext uri="{FF2B5EF4-FFF2-40B4-BE49-F238E27FC236}">
                  <a16:creationId xmlns:a16="http://schemas.microsoft.com/office/drawing/2014/main" id="{0AEF8321-FBE1-9D44-B8BD-C32443B4B635}"/>
                </a:ext>
              </a:extLst>
            </p:cNvPr>
            <p:cNvSpPr/>
            <p:nvPr/>
          </p:nvSpPr>
          <p:spPr>
            <a:xfrm>
              <a:off x="7674046" y="1387917"/>
              <a:ext cx="32937" cy="40839"/>
            </a:xfrm>
            <a:custGeom>
              <a:avLst/>
              <a:gdLst/>
              <a:ahLst/>
              <a:cxnLst/>
              <a:rect l="l" t="t" r="r" b="b"/>
              <a:pathLst>
                <a:path w="65546" h="81271" extrusionOk="0">
                  <a:moveTo>
                    <a:pt x="44645" y="0"/>
                  </a:moveTo>
                  <a:lnTo>
                    <a:pt x="46795" y="8905"/>
                  </a:lnTo>
                  <a:lnTo>
                    <a:pt x="48312" y="13006"/>
                  </a:lnTo>
                  <a:lnTo>
                    <a:pt x="50736" y="20122"/>
                  </a:lnTo>
                  <a:lnTo>
                    <a:pt x="53137" y="26016"/>
                  </a:lnTo>
                  <a:lnTo>
                    <a:pt x="53519" y="27523"/>
                  </a:lnTo>
                  <a:lnTo>
                    <a:pt x="54188" y="28836"/>
                  </a:lnTo>
                  <a:lnTo>
                    <a:pt x="56505" y="35213"/>
                  </a:lnTo>
                  <a:lnTo>
                    <a:pt x="57079" y="36532"/>
                  </a:lnTo>
                  <a:lnTo>
                    <a:pt x="57461" y="38188"/>
                  </a:lnTo>
                  <a:lnTo>
                    <a:pt x="58141" y="39796"/>
                  </a:lnTo>
                  <a:lnTo>
                    <a:pt x="62847" y="52549"/>
                  </a:lnTo>
                  <a:lnTo>
                    <a:pt x="65546" y="58423"/>
                  </a:lnTo>
                  <a:lnTo>
                    <a:pt x="33765" y="81272"/>
                  </a:lnTo>
                  <a:lnTo>
                    <a:pt x="32307" y="78681"/>
                  </a:lnTo>
                  <a:lnTo>
                    <a:pt x="32188" y="76019"/>
                  </a:lnTo>
                  <a:lnTo>
                    <a:pt x="31710" y="74625"/>
                  </a:lnTo>
                  <a:lnTo>
                    <a:pt x="31041" y="73682"/>
                  </a:lnTo>
                  <a:lnTo>
                    <a:pt x="30827" y="69761"/>
                  </a:lnTo>
                  <a:lnTo>
                    <a:pt x="29011" y="67776"/>
                  </a:lnTo>
                  <a:lnTo>
                    <a:pt x="28629" y="66640"/>
                  </a:lnTo>
                  <a:lnTo>
                    <a:pt x="29095" y="65072"/>
                  </a:lnTo>
                  <a:lnTo>
                    <a:pt x="30862" y="63832"/>
                  </a:lnTo>
                  <a:lnTo>
                    <a:pt x="32737" y="61812"/>
                  </a:lnTo>
                  <a:lnTo>
                    <a:pt x="37431" y="61785"/>
                  </a:lnTo>
                  <a:lnTo>
                    <a:pt x="37420" y="59823"/>
                  </a:lnTo>
                  <a:lnTo>
                    <a:pt x="36750" y="58990"/>
                  </a:lnTo>
                  <a:lnTo>
                    <a:pt x="33753" y="59450"/>
                  </a:lnTo>
                  <a:lnTo>
                    <a:pt x="32797" y="58626"/>
                  </a:lnTo>
                  <a:lnTo>
                    <a:pt x="32212" y="55827"/>
                  </a:lnTo>
                  <a:lnTo>
                    <a:pt x="31352" y="53482"/>
                  </a:lnTo>
                  <a:lnTo>
                    <a:pt x="29835" y="51973"/>
                  </a:lnTo>
                  <a:lnTo>
                    <a:pt x="28330" y="52351"/>
                  </a:lnTo>
                  <a:lnTo>
                    <a:pt x="26085" y="54342"/>
                  </a:lnTo>
                  <a:lnTo>
                    <a:pt x="25810" y="55018"/>
                  </a:lnTo>
                  <a:lnTo>
                    <a:pt x="26109" y="56415"/>
                  </a:lnTo>
                  <a:lnTo>
                    <a:pt x="26969" y="58205"/>
                  </a:lnTo>
                  <a:lnTo>
                    <a:pt x="29334" y="60359"/>
                  </a:lnTo>
                  <a:lnTo>
                    <a:pt x="29262" y="62326"/>
                  </a:lnTo>
                  <a:lnTo>
                    <a:pt x="27757" y="63480"/>
                  </a:lnTo>
                  <a:lnTo>
                    <a:pt x="26909" y="63284"/>
                  </a:lnTo>
                  <a:lnTo>
                    <a:pt x="25308" y="62257"/>
                  </a:lnTo>
                  <a:lnTo>
                    <a:pt x="22932" y="59475"/>
                  </a:lnTo>
                  <a:lnTo>
                    <a:pt x="19015" y="52329"/>
                  </a:lnTo>
                  <a:lnTo>
                    <a:pt x="17880" y="51214"/>
                  </a:lnTo>
                  <a:lnTo>
                    <a:pt x="16184" y="50413"/>
                  </a:lnTo>
                  <a:lnTo>
                    <a:pt x="14751" y="48047"/>
                  </a:lnTo>
                  <a:lnTo>
                    <a:pt x="16244" y="46262"/>
                  </a:lnTo>
                  <a:lnTo>
                    <a:pt x="18214" y="45759"/>
                  </a:lnTo>
                  <a:lnTo>
                    <a:pt x="19253" y="46507"/>
                  </a:lnTo>
                  <a:lnTo>
                    <a:pt x="21152" y="48487"/>
                  </a:lnTo>
                  <a:lnTo>
                    <a:pt x="22562" y="48926"/>
                  </a:lnTo>
                  <a:lnTo>
                    <a:pt x="24365" y="51171"/>
                  </a:lnTo>
                  <a:lnTo>
                    <a:pt x="24914" y="49116"/>
                  </a:lnTo>
                  <a:lnTo>
                    <a:pt x="24055" y="47215"/>
                  </a:lnTo>
                  <a:lnTo>
                    <a:pt x="24150" y="46472"/>
                  </a:lnTo>
                  <a:lnTo>
                    <a:pt x="25261" y="45253"/>
                  </a:lnTo>
                  <a:lnTo>
                    <a:pt x="24974" y="44596"/>
                  </a:lnTo>
                  <a:lnTo>
                    <a:pt x="24031" y="44586"/>
                  </a:lnTo>
                  <a:lnTo>
                    <a:pt x="23003" y="45245"/>
                  </a:lnTo>
                  <a:lnTo>
                    <a:pt x="22920" y="46028"/>
                  </a:lnTo>
                  <a:lnTo>
                    <a:pt x="19421" y="43687"/>
                  </a:lnTo>
                  <a:lnTo>
                    <a:pt x="16972" y="43983"/>
                  </a:lnTo>
                  <a:lnTo>
                    <a:pt x="14547" y="45425"/>
                  </a:lnTo>
                  <a:lnTo>
                    <a:pt x="13604" y="45415"/>
                  </a:lnTo>
                  <a:lnTo>
                    <a:pt x="12457" y="42633"/>
                  </a:lnTo>
                  <a:lnTo>
                    <a:pt x="12613" y="39591"/>
                  </a:lnTo>
                  <a:lnTo>
                    <a:pt x="13365" y="38939"/>
                  </a:lnTo>
                  <a:lnTo>
                    <a:pt x="14870" y="38932"/>
                  </a:lnTo>
                  <a:lnTo>
                    <a:pt x="17127" y="39754"/>
                  </a:lnTo>
                  <a:lnTo>
                    <a:pt x="18441" y="39455"/>
                  </a:lnTo>
                  <a:lnTo>
                    <a:pt x="18345" y="38717"/>
                  </a:lnTo>
                  <a:lnTo>
                    <a:pt x="17581" y="37776"/>
                  </a:lnTo>
                  <a:lnTo>
                    <a:pt x="14476" y="37165"/>
                  </a:lnTo>
                  <a:lnTo>
                    <a:pt x="12040" y="37718"/>
                  </a:lnTo>
                  <a:lnTo>
                    <a:pt x="10738" y="39796"/>
                  </a:lnTo>
                  <a:lnTo>
                    <a:pt x="9985" y="40374"/>
                  </a:lnTo>
                  <a:lnTo>
                    <a:pt x="9137" y="40211"/>
                  </a:lnTo>
                  <a:lnTo>
                    <a:pt x="7895" y="37100"/>
                  </a:lnTo>
                  <a:lnTo>
                    <a:pt x="8600" y="30893"/>
                  </a:lnTo>
                  <a:lnTo>
                    <a:pt x="9054" y="30325"/>
                  </a:lnTo>
                  <a:lnTo>
                    <a:pt x="7823" y="28361"/>
                  </a:lnTo>
                  <a:lnTo>
                    <a:pt x="8181" y="26757"/>
                  </a:lnTo>
                  <a:lnTo>
                    <a:pt x="6390" y="26033"/>
                  </a:lnTo>
                  <a:lnTo>
                    <a:pt x="6091" y="24522"/>
                  </a:lnTo>
                  <a:lnTo>
                    <a:pt x="3165" y="23127"/>
                  </a:lnTo>
                  <a:lnTo>
                    <a:pt x="2879" y="22209"/>
                  </a:lnTo>
                  <a:lnTo>
                    <a:pt x="2867" y="21246"/>
                  </a:lnTo>
                  <a:lnTo>
                    <a:pt x="3810" y="20293"/>
                  </a:lnTo>
                  <a:lnTo>
                    <a:pt x="3607" y="19557"/>
                  </a:lnTo>
                  <a:lnTo>
                    <a:pt x="1266" y="19776"/>
                  </a:lnTo>
                  <a:lnTo>
                    <a:pt x="968" y="18822"/>
                  </a:lnTo>
                  <a:lnTo>
                    <a:pt x="2473" y="18258"/>
                  </a:lnTo>
                  <a:lnTo>
                    <a:pt x="2091" y="17418"/>
                  </a:lnTo>
                  <a:lnTo>
                    <a:pt x="394" y="16948"/>
                  </a:lnTo>
                  <a:lnTo>
                    <a:pt x="0" y="15369"/>
                  </a:lnTo>
                  <a:lnTo>
                    <a:pt x="406" y="13629"/>
                  </a:lnTo>
                  <a:lnTo>
                    <a:pt x="550" y="12759"/>
                  </a:lnTo>
                  <a:lnTo>
                    <a:pt x="4464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859;gbcf4302aa7_0_6">
              <a:extLst>
                <a:ext uri="{FF2B5EF4-FFF2-40B4-BE49-F238E27FC236}">
                  <a16:creationId xmlns:a16="http://schemas.microsoft.com/office/drawing/2014/main" id="{EEFE17EC-0624-2C46-8343-D1C09DCECAF6}"/>
                </a:ext>
              </a:extLst>
            </p:cNvPr>
            <p:cNvSpPr/>
            <p:nvPr/>
          </p:nvSpPr>
          <p:spPr>
            <a:xfrm>
              <a:off x="7331861" y="1388708"/>
              <a:ext cx="168207" cy="122710"/>
            </a:xfrm>
            <a:custGeom>
              <a:avLst/>
              <a:gdLst/>
              <a:ahLst/>
              <a:cxnLst/>
              <a:rect l="l" t="t" r="r" b="b"/>
              <a:pathLst>
                <a:path w="334740" h="244199" extrusionOk="0">
                  <a:moveTo>
                    <a:pt x="226258" y="0"/>
                  </a:moveTo>
                  <a:lnTo>
                    <a:pt x="246203" y="15028"/>
                  </a:lnTo>
                  <a:lnTo>
                    <a:pt x="257251" y="23290"/>
                  </a:lnTo>
                  <a:lnTo>
                    <a:pt x="314794" y="61796"/>
                  </a:lnTo>
                  <a:lnTo>
                    <a:pt x="334740" y="72229"/>
                  </a:lnTo>
                  <a:lnTo>
                    <a:pt x="291827" y="112927"/>
                  </a:lnTo>
                  <a:lnTo>
                    <a:pt x="230235" y="192364"/>
                  </a:lnTo>
                  <a:lnTo>
                    <a:pt x="228216" y="194246"/>
                  </a:lnTo>
                  <a:lnTo>
                    <a:pt x="177253" y="244200"/>
                  </a:lnTo>
                  <a:lnTo>
                    <a:pt x="120904" y="219558"/>
                  </a:lnTo>
                  <a:lnTo>
                    <a:pt x="107014" y="218959"/>
                  </a:lnTo>
                  <a:lnTo>
                    <a:pt x="90998" y="216591"/>
                  </a:lnTo>
                  <a:lnTo>
                    <a:pt x="72461" y="216754"/>
                  </a:lnTo>
                  <a:lnTo>
                    <a:pt x="33931" y="215840"/>
                  </a:lnTo>
                  <a:lnTo>
                    <a:pt x="28724" y="205804"/>
                  </a:lnTo>
                  <a:lnTo>
                    <a:pt x="26431" y="203160"/>
                  </a:lnTo>
                  <a:lnTo>
                    <a:pt x="9507" y="148368"/>
                  </a:lnTo>
                  <a:lnTo>
                    <a:pt x="0" y="89975"/>
                  </a:lnTo>
                  <a:lnTo>
                    <a:pt x="23099" y="93506"/>
                  </a:lnTo>
                  <a:lnTo>
                    <a:pt x="46054" y="84340"/>
                  </a:lnTo>
                  <a:lnTo>
                    <a:pt x="70646" y="81656"/>
                  </a:lnTo>
                  <a:lnTo>
                    <a:pt x="76199" y="77351"/>
                  </a:lnTo>
                  <a:lnTo>
                    <a:pt x="106166" y="58346"/>
                  </a:lnTo>
                  <a:lnTo>
                    <a:pt x="152447" y="31509"/>
                  </a:lnTo>
                  <a:lnTo>
                    <a:pt x="166982" y="21342"/>
                  </a:lnTo>
                  <a:lnTo>
                    <a:pt x="183237" y="17550"/>
                  </a:lnTo>
                  <a:lnTo>
                    <a:pt x="186749" y="15421"/>
                  </a:lnTo>
                  <a:lnTo>
                    <a:pt x="194655" y="10931"/>
                  </a:lnTo>
                  <a:lnTo>
                    <a:pt x="208975" y="5636"/>
                  </a:lnTo>
                  <a:lnTo>
                    <a:pt x="22625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860;gbcf4302aa7_0_6">
              <a:extLst>
                <a:ext uri="{FF2B5EF4-FFF2-40B4-BE49-F238E27FC236}">
                  <a16:creationId xmlns:a16="http://schemas.microsoft.com/office/drawing/2014/main" id="{D097F58C-7FA7-D046-AC32-B6732212F486}"/>
                </a:ext>
              </a:extLst>
            </p:cNvPr>
            <p:cNvSpPr/>
            <p:nvPr/>
          </p:nvSpPr>
          <p:spPr>
            <a:xfrm>
              <a:off x="4243895" y="1394880"/>
              <a:ext cx="177197" cy="228185"/>
            </a:xfrm>
            <a:custGeom>
              <a:avLst/>
              <a:gdLst/>
              <a:ahLst/>
              <a:cxnLst/>
              <a:rect l="l" t="t" r="r" b="b"/>
              <a:pathLst>
                <a:path w="352631" h="454100" extrusionOk="0">
                  <a:moveTo>
                    <a:pt x="53041" y="0"/>
                  </a:moveTo>
                  <a:lnTo>
                    <a:pt x="130148" y="3394"/>
                  </a:lnTo>
                  <a:lnTo>
                    <a:pt x="125072" y="161533"/>
                  </a:lnTo>
                  <a:lnTo>
                    <a:pt x="198190" y="168509"/>
                  </a:lnTo>
                  <a:lnTo>
                    <a:pt x="203051" y="169208"/>
                  </a:lnTo>
                  <a:lnTo>
                    <a:pt x="346421" y="156349"/>
                  </a:lnTo>
                  <a:lnTo>
                    <a:pt x="349526" y="155203"/>
                  </a:lnTo>
                  <a:lnTo>
                    <a:pt x="351186" y="157124"/>
                  </a:lnTo>
                  <a:lnTo>
                    <a:pt x="351640" y="157792"/>
                  </a:lnTo>
                  <a:lnTo>
                    <a:pt x="352022" y="158531"/>
                  </a:lnTo>
                  <a:lnTo>
                    <a:pt x="352321" y="159337"/>
                  </a:lnTo>
                  <a:lnTo>
                    <a:pt x="352548" y="160045"/>
                  </a:lnTo>
                  <a:lnTo>
                    <a:pt x="352631" y="160966"/>
                  </a:lnTo>
                  <a:lnTo>
                    <a:pt x="352548" y="161808"/>
                  </a:lnTo>
                  <a:lnTo>
                    <a:pt x="352309" y="162576"/>
                  </a:lnTo>
                  <a:lnTo>
                    <a:pt x="351998" y="163696"/>
                  </a:lnTo>
                  <a:lnTo>
                    <a:pt x="351724" y="164371"/>
                  </a:lnTo>
                  <a:lnTo>
                    <a:pt x="351341" y="165442"/>
                  </a:lnTo>
                  <a:lnTo>
                    <a:pt x="350947" y="166395"/>
                  </a:lnTo>
                  <a:lnTo>
                    <a:pt x="350374" y="167370"/>
                  </a:lnTo>
                  <a:lnTo>
                    <a:pt x="349813" y="168176"/>
                  </a:lnTo>
                  <a:lnTo>
                    <a:pt x="349299" y="169200"/>
                  </a:lnTo>
                  <a:lnTo>
                    <a:pt x="348738" y="170007"/>
                  </a:lnTo>
                  <a:lnTo>
                    <a:pt x="348093" y="171025"/>
                  </a:lnTo>
                  <a:lnTo>
                    <a:pt x="347472" y="171783"/>
                  </a:lnTo>
                  <a:lnTo>
                    <a:pt x="346672" y="172635"/>
                  </a:lnTo>
                  <a:lnTo>
                    <a:pt x="345836" y="173153"/>
                  </a:lnTo>
                  <a:lnTo>
                    <a:pt x="344880" y="173645"/>
                  </a:lnTo>
                  <a:lnTo>
                    <a:pt x="344020" y="174094"/>
                  </a:lnTo>
                  <a:lnTo>
                    <a:pt x="343268" y="174499"/>
                  </a:lnTo>
                  <a:lnTo>
                    <a:pt x="342420" y="175205"/>
                  </a:lnTo>
                  <a:lnTo>
                    <a:pt x="341619" y="176197"/>
                  </a:lnTo>
                  <a:lnTo>
                    <a:pt x="340795" y="177210"/>
                  </a:lnTo>
                  <a:lnTo>
                    <a:pt x="339923" y="178339"/>
                  </a:lnTo>
                  <a:lnTo>
                    <a:pt x="338490" y="179854"/>
                  </a:lnTo>
                  <a:lnTo>
                    <a:pt x="337750" y="180634"/>
                  </a:lnTo>
                  <a:lnTo>
                    <a:pt x="337356" y="181259"/>
                  </a:lnTo>
                  <a:lnTo>
                    <a:pt x="336890" y="182022"/>
                  </a:lnTo>
                  <a:lnTo>
                    <a:pt x="336508" y="183119"/>
                  </a:lnTo>
                  <a:lnTo>
                    <a:pt x="336460" y="184056"/>
                  </a:lnTo>
                  <a:lnTo>
                    <a:pt x="336603" y="184905"/>
                  </a:lnTo>
                  <a:lnTo>
                    <a:pt x="337093" y="185881"/>
                  </a:lnTo>
                  <a:lnTo>
                    <a:pt x="337905" y="186982"/>
                  </a:lnTo>
                  <a:lnTo>
                    <a:pt x="338430" y="187535"/>
                  </a:lnTo>
                  <a:lnTo>
                    <a:pt x="339052" y="188301"/>
                  </a:lnTo>
                  <a:lnTo>
                    <a:pt x="340007" y="189384"/>
                  </a:lnTo>
                  <a:lnTo>
                    <a:pt x="340843" y="190531"/>
                  </a:lnTo>
                  <a:lnTo>
                    <a:pt x="341416" y="191320"/>
                  </a:lnTo>
                  <a:lnTo>
                    <a:pt x="341727" y="192079"/>
                  </a:lnTo>
                  <a:lnTo>
                    <a:pt x="342240" y="193032"/>
                  </a:lnTo>
                  <a:lnTo>
                    <a:pt x="342826" y="193962"/>
                  </a:lnTo>
                  <a:lnTo>
                    <a:pt x="343124" y="194815"/>
                  </a:lnTo>
                  <a:lnTo>
                    <a:pt x="343435" y="195646"/>
                  </a:lnTo>
                  <a:lnTo>
                    <a:pt x="343722" y="196427"/>
                  </a:lnTo>
                  <a:lnTo>
                    <a:pt x="343889" y="197300"/>
                  </a:lnTo>
                  <a:lnTo>
                    <a:pt x="344044" y="198385"/>
                  </a:lnTo>
                  <a:lnTo>
                    <a:pt x="343817" y="200118"/>
                  </a:lnTo>
                  <a:lnTo>
                    <a:pt x="343542" y="201473"/>
                  </a:lnTo>
                  <a:lnTo>
                    <a:pt x="343160" y="202732"/>
                  </a:lnTo>
                  <a:lnTo>
                    <a:pt x="342850" y="203710"/>
                  </a:lnTo>
                  <a:lnTo>
                    <a:pt x="342336" y="205133"/>
                  </a:lnTo>
                  <a:lnTo>
                    <a:pt x="341930" y="206297"/>
                  </a:lnTo>
                  <a:lnTo>
                    <a:pt x="341488" y="207342"/>
                  </a:lnTo>
                  <a:lnTo>
                    <a:pt x="340748" y="208663"/>
                  </a:lnTo>
                  <a:lnTo>
                    <a:pt x="340234" y="209332"/>
                  </a:lnTo>
                  <a:lnTo>
                    <a:pt x="339481" y="210298"/>
                  </a:lnTo>
                  <a:lnTo>
                    <a:pt x="339111" y="210925"/>
                  </a:lnTo>
                  <a:lnTo>
                    <a:pt x="338717" y="211597"/>
                  </a:lnTo>
                  <a:lnTo>
                    <a:pt x="338275" y="212314"/>
                  </a:lnTo>
                  <a:lnTo>
                    <a:pt x="337953" y="213010"/>
                  </a:lnTo>
                  <a:lnTo>
                    <a:pt x="337439" y="213821"/>
                  </a:lnTo>
                  <a:lnTo>
                    <a:pt x="336902" y="214604"/>
                  </a:lnTo>
                  <a:lnTo>
                    <a:pt x="336054" y="215618"/>
                  </a:lnTo>
                  <a:lnTo>
                    <a:pt x="335277" y="216517"/>
                  </a:lnTo>
                  <a:lnTo>
                    <a:pt x="334417" y="217082"/>
                  </a:lnTo>
                  <a:lnTo>
                    <a:pt x="333295" y="217195"/>
                  </a:lnTo>
                  <a:lnTo>
                    <a:pt x="332232" y="217285"/>
                  </a:lnTo>
                  <a:lnTo>
                    <a:pt x="331085" y="217303"/>
                  </a:lnTo>
                  <a:lnTo>
                    <a:pt x="329795" y="217251"/>
                  </a:lnTo>
                  <a:lnTo>
                    <a:pt x="328064" y="216996"/>
                  </a:lnTo>
                  <a:lnTo>
                    <a:pt x="326045" y="216781"/>
                  </a:lnTo>
                  <a:lnTo>
                    <a:pt x="325125" y="216781"/>
                  </a:lnTo>
                  <a:lnTo>
                    <a:pt x="324015" y="217036"/>
                  </a:lnTo>
                  <a:lnTo>
                    <a:pt x="322916" y="217174"/>
                  </a:lnTo>
                  <a:lnTo>
                    <a:pt x="322020" y="217315"/>
                  </a:lnTo>
                  <a:lnTo>
                    <a:pt x="321017" y="217831"/>
                  </a:lnTo>
                  <a:lnTo>
                    <a:pt x="320181" y="218493"/>
                  </a:lnTo>
                  <a:lnTo>
                    <a:pt x="319309" y="219293"/>
                  </a:lnTo>
                  <a:lnTo>
                    <a:pt x="318246" y="220276"/>
                  </a:lnTo>
                  <a:lnTo>
                    <a:pt x="317577" y="220730"/>
                  </a:lnTo>
                  <a:lnTo>
                    <a:pt x="317004" y="221186"/>
                  </a:lnTo>
                  <a:lnTo>
                    <a:pt x="316431" y="221710"/>
                  </a:lnTo>
                  <a:lnTo>
                    <a:pt x="315535" y="222606"/>
                  </a:lnTo>
                  <a:lnTo>
                    <a:pt x="314723" y="223221"/>
                  </a:lnTo>
                  <a:lnTo>
                    <a:pt x="313958" y="223835"/>
                  </a:lnTo>
                  <a:lnTo>
                    <a:pt x="313039" y="224493"/>
                  </a:lnTo>
                  <a:lnTo>
                    <a:pt x="312000" y="225125"/>
                  </a:lnTo>
                  <a:lnTo>
                    <a:pt x="311116" y="225597"/>
                  </a:lnTo>
                  <a:lnTo>
                    <a:pt x="310184" y="226093"/>
                  </a:lnTo>
                  <a:lnTo>
                    <a:pt x="309360" y="226401"/>
                  </a:lnTo>
                  <a:lnTo>
                    <a:pt x="308691" y="226620"/>
                  </a:lnTo>
                  <a:lnTo>
                    <a:pt x="307748" y="226923"/>
                  </a:lnTo>
                  <a:lnTo>
                    <a:pt x="306768" y="227182"/>
                  </a:lnTo>
                  <a:lnTo>
                    <a:pt x="305622" y="227391"/>
                  </a:lnTo>
                  <a:lnTo>
                    <a:pt x="304893" y="227392"/>
                  </a:lnTo>
                  <a:lnTo>
                    <a:pt x="303866" y="227206"/>
                  </a:lnTo>
                  <a:lnTo>
                    <a:pt x="302672" y="227129"/>
                  </a:lnTo>
                  <a:lnTo>
                    <a:pt x="301406" y="226932"/>
                  </a:lnTo>
                  <a:lnTo>
                    <a:pt x="300164" y="226620"/>
                  </a:lnTo>
                  <a:lnTo>
                    <a:pt x="299160" y="226315"/>
                  </a:lnTo>
                  <a:lnTo>
                    <a:pt x="297978" y="226051"/>
                  </a:lnTo>
                  <a:lnTo>
                    <a:pt x="296999" y="225673"/>
                  </a:lnTo>
                  <a:lnTo>
                    <a:pt x="295721" y="225100"/>
                  </a:lnTo>
                  <a:lnTo>
                    <a:pt x="294717" y="224653"/>
                  </a:lnTo>
                  <a:lnTo>
                    <a:pt x="293726" y="224088"/>
                  </a:lnTo>
                  <a:lnTo>
                    <a:pt x="292818" y="223691"/>
                  </a:lnTo>
                  <a:lnTo>
                    <a:pt x="291982" y="223435"/>
                  </a:lnTo>
                  <a:lnTo>
                    <a:pt x="290215" y="222710"/>
                  </a:lnTo>
                  <a:lnTo>
                    <a:pt x="288865" y="222419"/>
                  </a:lnTo>
                  <a:lnTo>
                    <a:pt x="287910" y="222182"/>
                  </a:lnTo>
                  <a:lnTo>
                    <a:pt x="286512" y="221655"/>
                  </a:lnTo>
                  <a:lnTo>
                    <a:pt x="285294" y="221369"/>
                  </a:lnTo>
                  <a:lnTo>
                    <a:pt x="284577" y="221184"/>
                  </a:lnTo>
                  <a:lnTo>
                    <a:pt x="283873" y="221003"/>
                  </a:lnTo>
                  <a:lnTo>
                    <a:pt x="282869" y="220720"/>
                  </a:lnTo>
                  <a:lnTo>
                    <a:pt x="282129" y="220561"/>
                  </a:lnTo>
                  <a:lnTo>
                    <a:pt x="281006" y="220416"/>
                  </a:lnTo>
                  <a:lnTo>
                    <a:pt x="279860" y="220293"/>
                  </a:lnTo>
                  <a:lnTo>
                    <a:pt x="279155" y="220182"/>
                  </a:lnTo>
                  <a:lnTo>
                    <a:pt x="278379" y="220164"/>
                  </a:lnTo>
                  <a:lnTo>
                    <a:pt x="277387" y="220186"/>
                  </a:lnTo>
                  <a:lnTo>
                    <a:pt x="276444" y="220397"/>
                  </a:lnTo>
                  <a:lnTo>
                    <a:pt x="275787" y="220591"/>
                  </a:lnTo>
                  <a:lnTo>
                    <a:pt x="275047" y="220880"/>
                  </a:lnTo>
                  <a:lnTo>
                    <a:pt x="274151" y="221234"/>
                  </a:lnTo>
                  <a:lnTo>
                    <a:pt x="273506" y="221616"/>
                  </a:lnTo>
                  <a:lnTo>
                    <a:pt x="272670" y="222067"/>
                  </a:lnTo>
                  <a:lnTo>
                    <a:pt x="271977" y="222544"/>
                  </a:lnTo>
                  <a:lnTo>
                    <a:pt x="271392" y="223302"/>
                  </a:lnTo>
                  <a:lnTo>
                    <a:pt x="270974" y="224068"/>
                  </a:lnTo>
                  <a:lnTo>
                    <a:pt x="270580" y="224786"/>
                  </a:lnTo>
                  <a:lnTo>
                    <a:pt x="270341" y="225651"/>
                  </a:lnTo>
                  <a:lnTo>
                    <a:pt x="270209" y="226423"/>
                  </a:lnTo>
                  <a:lnTo>
                    <a:pt x="270054" y="227756"/>
                  </a:lnTo>
                  <a:lnTo>
                    <a:pt x="270030" y="228695"/>
                  </a:lnTo>
                  <a:lnTo>
                    <a:pt x="269982" y="229727"/>
                  </a:lnTo>
                  <a:lnTo>
                    <a:pt x="269767" y="230522"/>
                  </a:lnTo>
                  <a:lnTo>
                    <a:pt x="269564" y="231245"/>
                  </a:lnTo>
                  <a:lnTo>
                    <a:pt x="269230" y="232272"/>
                  </a:lnTo>
                  <a:lnTo>
                    <a:pt x="268943" y="233297"/>
                  </a:lnTo>
                  <a:lnTo>
                    <a:pt x="268597" y="234041"/>
                  </a:lnTo>
                  <a:lnTo>
                    <a:pt x="268083" y="234966"/>
                  </a:lnTo>
                  <a:lnTo>
                    <a:pt x="267570" y="235776"/>
                  </a:lnTo>
                  <a:lnTo>
                    <a:pt x="266949" y="237149"/>
                  </a:lnTo>
                  <a:lnTo>
                    <a:pt x="266352" y="238120"/>
                  </a:lnTo>
                  <a:lnTo>
                    <a:pt x="265958" y="239189"/>
                  </a:lnTo>
                  <a:lnTo>
                    <a:pt x="265528" y="240260"/>
                  </a:lnTo>
                  <a:lnTo>
                    <a:pt x="265169" y="241238"/>
                  </a:lnTo>
                  <a:lnTo>
                    <a:pt x="264942" y="242031"/>
                  </a:lnTo>
                  <a:lnTo>
                    <a:pt x="264859" y="243063"/>
                  </a:lnTo>
                  <a:lnTo>
                    <a:pt x="264847" y="243931"/>
                  </a:lnTo>
                  <a:lnTo>
                    <a:pt x="264954" y="245132"/>
                  </a:lnTo>
                  <a:lnTo>
                    <a:pt x="265181" y="246032"/>
                  </a:lnTo>
                  <a:lnTo>
                    <a:pt x="265420" y="246857"/>
                  </a:lnTo>
                  <a:lnTo>
                    <a:pt x="265635" y="247850"/>
                  </a:lnTo>
                  <a:lnTo>
                    <a:pt x="266328" y="248902"/>
                  </a:lnTo>
                  <a:lnTo>
                    <a:pt x="266770" y="249874"/>
                  </a:lnTo>
                  <a:lnTo>
                    <a:pt x="267343" y="250827"/>
                  </a:lnTo>
                  <a:lnTo>
                    <a:pt x="267892" y="252228"/>
                  </a:lnTo>
                  <a:lnTo>
                    <a:pt x="268334" y="253109"/>
                  </a:lnTo>
                  <a:lnTo>
                    <a:pt x="268681" y="254080"/>
                  </a:lnTo>
                  <a:lnTo>
                    <a:pt x="268907" y="254744"/>
                  </a:lnTo>
                  <a:lnTo>
                    <a:pt x="269182" y="255808"/>
                  </a:lnTo>
                  <a:lnTo>
                    <a:pt x="269242" y="256818"/>
                  </a:lnTo>
                  <a:lnTo>
                    <a:pt x="269242" y="257828"/>
                  </a:lnTo>
                  <a:lnTo>
                    <a:pt x="269075" y="258882"/>
                  </a:lnTo>
                  <a:lnTo>
                    <a:pt x="269266" y="259566"/>
                  </a:lnTo>
                  <a:lnTo>
                    <a:pt x="268513" y="260511"/>
                  </a:lnTo>
                  <a:lnTo>
                    <a:pt x="267940" y="261038"/>
                  </a:lnTo>
                  <a:lnTo>
                    <a:pt x="267080" y="261464"/>
                  </a:lnTo>
                  <a:lnTo>
                    <a:pt x="266041" y="261719"/>
                  </a:lnTo>
                  <a:lnTo>
                    <a:pt x="264751" y="261899"/>
                  </a:lnTo>
                  <a:lnTo>
                    <a:pt x="263951" y="261809"/>
                  </a:lnTo>
                  <a:lnTo>
                    <a:pt x="263127" y="261741"/>
                  </a:lnTo>
                  <a:lnTo>
                    <a:pt x="259711" y="261282"/>
                  </a:lnTo>
                  <a:lnTo>
                    <a:pt x="256833" y="260953"/>
                  </a:lnTo>
                  <a:lnTo>
                    <a:pt x="255985" y="260956"/>
                  </a:lnTo>
                  <a:lnTo>
                    <a:pt x="254934" y="260881"/>
                  </a:lnTo>
                  <a:lnTo>
                    <a:pt x="253345" y="260631"/>
                  </a:lnTo>
                  <a:lnTo>
                    <a:pt x="251494" y="260444"/>
                  </a:lnTo>
                  <a:lnTo>
                    <a:pt x="250132" y="260388"/>
                  </a:lnTo>
                  <a:lnTo>
                    <a:pt x="248795" y="260284"/>
                  </a:lnTo>
                  <a:lnTo>
                    <a:pt x="247529" y="260301"/>
                  </a:lnTo>
                  <a:lnTo>
                    <a:pt x="246167" y="260242"/>
                  </a:lnTo>
                  <a:lnTo>
                    <a:pt x="244662" y="260277"/>
                  </a:lnTo>
                  <a:lnTo>
                    <a:pt x="243551" y="260368"/>
                  </a:lnTo>
                  <a:lnTo>
                    <a:pt x="242333" y="260430"/>
                  </a:lnTo>
                  <a:lnTo>
                    <a:pt x="241258" y="260428"/>
                  </a:lnTo>
                  <a:lnTo>
                    <a:pt x="240267" y="260543"/>
                  </a:lnTo>
                  <a:lnTo>
                    <a:pt x="239276" y="260613"/>
                  </a:lnTo>
                  <a:lnTo>
                    <a:pt x="237771" y="260717"/>
                  </a:lnTo>
                  <a:lnTo>
                    <a:pt x="237007" y="261050"/>
                  </a:lnTo>
                  <a:lnTo>
                    <a:pt x="236111" y="261217"/>
                  </a:lnTo>
                  <a:lnTo>
                    <a:pt x="235406" y="261506"/>
                  </a:lnTo>
                  <a:lnTo>
                    <a:pt x="234737" y="261701"/>
                  </a:lnTo>
                  <a:lnTo>
                    <a:pt x="233603" y="262070"/>
                  </a:lnTo>
                  <a:lnTo>
                    <a:pt x="232516" y="262351"/>
                  </a:lnTo>
                  <a:lnTo>
                    <a:pt x="231835" y="262521"/>
                  </a:lnTo>
                  <a:lnTo>
                    <a:pt x="230903" y="262734"/>
                  </a:lnTo>
                  <a:lnTo>
                    <a:pt x="230175" y="262808"/>
                  </a:lnTo>
                  <a:lnTo>
                    <a:pt x="228837" y="262941"/>
                  </a:lnTo>
                  <a:lnTo>
                    <a:pt x="228109" y="263040"/>
                  </a:lnTo>
                  <a:lnTo>
                    <a:pt x="227213" y="263207"/>
                  </a:lnTo>
                  <a:lnTo>
                    <a:pt x="226186" y="263933"/>
                  </a:lnTo>
                  <a:lnTo>
                    <a:pt x="225839" y="264627"/>
                  </a:lnTo>
                  <a:lnTo>
                    <a:pt x="225947" y="265876"/>
                  </a:lnTo>
                  <a:lnTo>
                    <a:pt x="226245" y="266729"/>
                  </a:lnTo>
                  <a:lnTo>
                    <a:pt x="226652" y="267655"/>
                  </a:lnTo>
                  <a:lnTo>
                    <a:pt x="228730" y="274141"/>
                  </a:lnTo>
                  <a:lnTo>
                    <a:pt x="229243" y="276152"/>
                  </a:lnTo>
                  <a:lnTo>
                    <a:pt x="229446" y="277262"/>
                  </a:lnTo>
                  <a:lnTo>
                    <a:pt x="229375" y="278318"/>
                  </a:lnTo>
                  <a:lnTo>
                    <a:pt x="229088" y="279345"/>
                  </a:lnTo>
                  <a:lnTo>
                    <a:pt x="228383" y="280383"/>
                  </a:lnTo>
                  <a:lnTo>
                    <a:pt x="227380" y="280923"/>
                  </a:lnTo>
                  <a:lnTo>
                    <a:pt x="226341" y="281320"/>
                  </a:lnTo>
                  <a:lnTo>
                    <a:pt x="225290" y="281577"/>
                  </a:lnTo>
                  <a:lnTo>
                    <a:pt x="223391" y="281457"/>
                  </a:lnTo>
                  <a:lnTo>
                    <a:pt x="220799" y="280970"/>
                  </a:lnTo>
                  <a:lnTo>
                    <a:pt x="218207" y="280508"/>
                  </a:lnTo>
                  <a:lnTo>
                    <a:pt x="215938" y="280217"/>
                  </a:lnTo>
                  <a:lnTo>
                    <a:pt x="214266" y="280175"/>
                  </a:lnTo>
                  <a:lnTo>
                    <a:pt x="212845" y="279930"/>
                  </a:lnTo>
                  <a:lnTo>
                    <a:pt x="211997" y="279886"/>
                  </a:lnTo>
                  <a:lnTo>
                    <a:pt x="211065" y="279909"/>
                  </a:lnTo>
                  <a:lnTo>
                    <a:pt x="210169" y="280099"/>
                  </a:lnTo>
                  <a:lnTo>
                    <a:pt x="209142" y="280706"/>
                  </a:lnTo>
                  <a:lnTo>
                    <a:pt x="208629" y="281281"/>
                  </a:lnTo>
                  <a:lnTo>
                    <a:pt x="208139" y="282021"/>
                  </a:lnTo>
                  <a:lnTo>
                    <a:pt x="207817" y="282648"/>
                  </a:lnTo>
                  <a:lnTo>
                    <a:pt x="207590" y="283464"/>
                  </a:lnTo>
                  <a:lnTo>
                    <a:pt x="208020" y="284814"/>
                  </a:lnTo>
                  <a:lnTo>
                    <a:pt x="209238" y="286817"/>
                  </a:lnTo>
                  <a:lnTo>
                    <a:pt x="210050" y="287895"/>
                  </a:lnTo>
                  <a:lnTo>
                    <a:pt x="214744" y="293577"/>
                  </a:lnTo>
                  <a:lnTo>
                    <a:pt x="219055" y="298453"/>
                  </a:lnTo>
                  <a:lnTo>
                    <a:pt x="225314" y="305842"/>
                  </a:lnTo>
                  <a:lnTo>
                    <a:pt x="227918" y="308631"/>
                  </a:lnTo>
                  <a:lnTo>
                    <a:pt x="228586" y="309397"/>
                  </a:lnTo>
                  <a:lnTo>
                    <a:pt x="229566" y="310293"/>
                  </a:lnTo>
                  <a:lnTo>
                    <a:pt x="230258" y="310828"/>
                  </a:lnTo>
                  <a:lnTo>
                    <a:pt x="231178" y="311413"/>
                  </a:lnTo>
                  <a:lnTo>
                    <a:pt x="232086" y="312046"/>
                  </a:lnTo>
                  <a:lnTo>
                    <a:pt x="233400" y="312759"/>
                  </a:lnTo>
                  <a:lnTo>
                    <a:pt x="238189" y="315322"/>
                  </a:lnTo>
                  <a:lnTo>
                    <a:pt x="240160" y="316308"/>
                  </a:lnTo>
                  <a:lnTo>
                    <a:pt x="242333" y="316925"/>
                  </a:lnTo>
                  <a:lnTo>
                    <a:pt x="244865" y="317766"/>
                  </a:lnTo>
                  <a:lnTo>
                    <a:pt x="246358" y="318129"/>
                  </a:lnTo>
                  <a:lnTo>
                    <a:pt x="247457" y="318648"/>
                  </a:lnTo>
                  <a:lnTo>
                    <a:pt x="248448" y="319028"/>
                  </a:lnTo>
                  <a:lnTo>
                    <a:pt x="249894" y="319628"/>
                  </a:lnTo>
                  <a:lnTo>
                    <a:pt x="250873" y="320051"/>
                  </a:lnTo>
                  <a:lnTo>
                    <a:pt x="251601" y="320539"/>
                  </a:lnTo>
                  <a:lnTo>
                    <a:pt x="252533" y="321124"/>
                  </a:lnTo>
                  <a:lnTo>
                    <a:pt x="253536" y="322112"/>
                  </a:lnTo>
                  <a:lnTo>
                    <a:pt x="254599" y="322890"/>
                  </a:lnTo>
                  <a:lnTo>
                    <a:pt x="255101" y="323443"/>
                  </a:lnTo>
                  <a:lnTo>
                    <a:pt x="255579" y="324041"/>
                  </a:lnTo>
                  <a:lnTo>
                    <a:pt x="256056" y="324663"/>
                  </a:lnTo>
                  <a:lnTo>
                    <a:pt x="256737" y="325411"/>
                  </a:lnTo>
                  <a:lnTo>
                    <a:pt x="257334" y="326131"/>
                  </a:lnTo>
                  <a:lnTo>
                    <a:pt x="258612" y="327451"/>
                  </a:lnTo>
                  <a:lnTo>
                    <a:pt x="259389" y="328248"/>
                  </a:lnTo>
                  <a:lnTo>
                    <a:pt x="261168" y="330241"/>
                  </a:lnTo>
                  <a:lnTo>
                    <a:pt x="262052" y="331483"/>
                  </a:lnTo>
                  <a:lnTo>
                    <a:pt x="262685" y="332534"/>
                  </a:lnTo>
                  <a:lnTo>
                    <a:pt x="263640" y="333801"/>
                  </a:lnTo>
                  <a:lnTo>
                    <a:pt x="264226" y="334428"/>
                  </a:lnTo>
                  <a:lnTo>
                    <a:pt x="264871" y="335053"/>
                  </a:lnTo>
                  <a:lnTo>
                    <a:pt x="265516" y="335516"/>
                  </a:lnTo>
                  <a:lnTo>
                    <a:pt x="266304" y="335981"/>
                  </a:lnTo>
                  <a:lnTo>
                    <a:pt x="267438" y="336527"/>
                  </a:lnTo>
                  <a:lnTo>
                    <a:pt x="268394" y="336714"/>
                  </a:lnTo>
                  <a:lnTo>
                    <a:pt x="269361" y="336573"/>
                  </a:lnTo>
                  <a:lnTo>
                    <a:pt x="270365" y="336035"/>
                  </a:lnTo>
                  <a:lnTo>
                    <a:pt x="271404" y="334956"/>
                  </a:lnTo>
                  <a:lnTo>
                    <a:pt x="274163" y="331759"/>
                  </a:lnTo>
                  <a:lnTo>
                    <a:pt x="276922" y="328655"/>
                  </a:lnTo>
                  <a:lnTo>
                    <a:pt x="277375" y="328127"/>
                  </a:lnTo>
                  <a:lnTo>
                    <a:pt x="278247" y="327396"/>
                  </a:lnTo>
                  <a:lnTo>
                    <a:pt x="279203" y="326739"/>
                  </a:lnTo>
                  <a:lnTo>
                    <a:pt x="280111" y="325984"/>
                  </a:lnTo>
                  <a:lnTo>
                    <a:pt x="281257" y="325356"/>
                  </a:lnTo>
                  <a:lnTo>
                    <a:pt x="282069" y="324742"/>
                  </a:lnTo>
                  <a:lnTo>
                    <a:pt x="283538" y="324144"/>
                  </a:lnTo>
                  <a:lnTo>
                    <a:pt x="284649" y="323865"/>
                  </a:lnTo>
                  <a:lnTo>
                    <a:pt x="285437" y="323628"/>
                  </a:lnTo>
                  <a:lnTo>
                    <a:pt x="286978" y="323218"/>
                  </a:lnTo>
                  <a:lnTo>
                    <a:pt x="287659" y="323050"/>
                  </a:lnTo>
                  <a:lnTo>
                    <a:pt x="289187" y="322897"/>
                  </a:lnTo>
                  <a:lnTo>
                    <a:pt x="290585" y="323144"/>
                  </a:lnTo>
                  <a:lnTo>
                    <a:pt x="291337" y="323327"/>
                  </a:lnTo>
                  <a:lnTo>
                    <a:pt x="292042" y="323461"/>
                  </a:lnTo>
                  <a:lnTo>
                    <a:pt x="293511" y="323826"/>
                  </a:lnTo>
                  <a:lnTo>
                    <a:pt x="294204" y="323961"/>
                  </a:lnTo>
                  <a:lnTo>
                    <a:pt x="295052" y="324077"/>
                  </a:lnTo>
                  <a:lnTo>
                    <a:pt x="295804" y="324141"/>
                  </a:lnTo>
                  <a:lnTo>
                    <a:pt x="296951" y="324194"/>
                  </a:lnTo>
                  <a:lnTo>
                    <a:pt x="297942" y="324171"/>
                  </a:lnTo>
                  <a:lnTo>
                    <a:pt x="298647" y="324095"/>
                  </a:lnTo>
                  <a:lnTo>
                    <a:pt x="299961" y="323892"/>
                  </a:lnTo>
                  <a:lnTo>
                    <a:pt x="301119" y="323850"/>
                  </a:lnTo>
                  <a:lnTo>
                    <a:pt x="302254" y="323549"/>
                  </a:lnTo>
                  <a:lnTo>
                    <a:pt x="303078" y="323265"/>
                  </a:lnTo>
                  <a:lnTo>
                    <a:pt x="303818" y="322954"/>
                  </a:lnTo>
                  <a:lnTo>
                    <a:pt x="304404" y="322263"/>
                  </a:lnTo>
                  <a:lnTo>
                    <a:pt x="304857" y="321616"/>
                  </a:lnTo>
                  <a:lnTo>
                    <a:pt x="305395" y="320761"/>
                  </a:lnTo>
                  <a:lnTo>
                    <a:pt x="305849" y="318961"/>
                  </a:lnTo>
                  <a:lnTo>
                    <a:pt x="306398" y="317566"/>
                  </a:lnTo>
                  <a:lnTo>
                    <a:pt x="307079" y="315799"/>
                  </a:lnTo>
                  <a:lnTo>
                    <a:pt x="307604" y="314730"/>
                  </a:lnTo>
                  <a:lnTo>
                    <a:pt x="307927" y="313846"/>
                  </a:lnTo>
                  <a:lnTo>
                    <a:pt x="308405" y="312965"/>
                  </a:lnTo>
                  <a:lnTo>
                    <a:pt x="308775" y="312293"/>
                  </a:lnTo>
                  <a:lnTo>
                    <a:pt x="309635" y="311327"/>
                  </a:lnTo>
                  <a:lnTo>
                    <a:pt x="310280" y="311061"/>
                  </a:lnTo>
                  <a:lnTo>
                    <a:pt x="311152" y="310826"/>
                  </a:lnTo>
                  <a:lnTo>
                    <a:pt x="311928" y="310749"/>
                  </a:lnTo>
                  <a:lnTo>
                    <a:pt x="313086" y="310848"/>
                  </a:lnTo>
                  <a:lnTo>
                    <a:pt x="314412" y="311140"/>
                  </a:lnTo>
                  <a:lnTo>
                    <a:pt x="315201" y="311276"/>
                  </a:lnTo>
                  <a:lnTo>
                    <a:pt x="315977" y="311507"/>
                  </a:lnTo>
                  <a:lnTo>
                    <a:pt x="316932" y="311767"/>
                  </a:lnTo>
                  <a:lnTo>
                    <a:pt x="319488" y="311875"/>
                  </a:lnTo>
                  <a:lnTo>
                    <a:pt x="321220" y="312011"/>
                  </a:lnTo>
                  <a:lnTo>
                    <a:pt x="322343" y="312229"/>
                  </a:lnTo>
                  <a:lnTo>
                    <a:pt x="323704" y="312379"/>
                  </a:lnTo>
                  <a:lnTo>
                    <a:pt x="324636" y="312732"/>
                  </a:lnTo>
                  <a:lnTo>
                    <a:pt x="325603" y="313154"/>
                  </a:lnTo>
                  <a:lnTo>
                    <a:pt x="326726" y="313675"/>
                  </a:lnTo>
                  <a:lnTo>
                    <a:pt x="327598" y="314120"/>
                  </a:lnTo>
                  <a:lnTo>
                    <a:pt x="328410" y="314561"/>
                  </a:lnTo>
                  <a:lnTo>
                    <a:pt x="329127" y="315003"/>
                  </a:lnTo>
                  <a:lnTo>
                    <a:pt x="329700" y="315392"/>
                  </a:lnTo>
                  <a:lnTo>
                    <a:pt x="330273" y="315947"/>
                  </a:lnTo>
                  <a:lnTo>
                    <a:pt x="330894" y="316807"/>
                  </a:lnTo>
                  <a:lnTo>
                    <a:pt x="331133" y="317471"/>
                  </a:lnTo>
                  <a:lnTo>
                    <a:pt x="331336" y="318534"/>
                  </a:lnTo>
                  <a:lnTo>
                    <a:pt x="331336" y="321354"/>
                  </a:lnTo>
                  <a:lnTo>
                    <a:pt x="331444" y="322344"/>
                  </a:lnTo>
                  <a:lnTo>
                    <a:pt x="331539" y="323519"/>
                  </a:lnTo>
                  <a:lnTo>
                    <a:pt x="331682" y="324814"/>
                  </a:lnTo>
                  <a:lnTo>
                    <a:pt x="331838" y="325499"/>
                  </a:lnTo>
                  <a:lnTo>
                    <a:pt x="331969" y="326794"/>
                  </a:lnTo>
                  <a:lnTo>
                    <a:pt x="332029" y="328041"/>
                  </a:lnTo>
                  <a:lnTo>
                    <a:pt x="331981" y="328885"/>
                  </a:lnTo>
                  <a:lnTo>
                    <a:pt x="331838" y="329658"/>
                  </a:lnTo>
                  <a:lnTo>
                    <a:pt x="331814" y="330739"/>
                  </a:lnTo>
                  <a:lnTo>
                    <a:pt x="331742" y="331675"/>
                  </a:lnTo>
                  <a:lnTo>
                    <a:pt x="331420" y="333311"/>
                  </a:lnTo>
                  <a:lnTo>
                    <a:pt x="331324" y="334248"/>
                  </a:lnTo>
                  <a:lnTo>
                    <a:pt x="331073" y="335018"/>
                  </a:lnTo>
                  <a:lnTo>
                    <a:pt x="330799" y="336305"/>
                  </a:lnTo>
                  <a:lnTo>
                    <a:pt x="330596" y="336981"/>
                  </a:lnTo>
                  <a:lnTo>
                    <a:pt x="330225" y="338334"/>
                  </a:lnTo>
                  <a:lnTo>
                    <a:pt x="329819" y="339615"/>
                  </a:lnTo>
                  <a:lnTo>
                    <a:pt x="329533" y="340571"/>
                  </a:lnTo>
                  <a:lnTo>
                    <a:pt x="329330" y="341413"/>
                  </a:lnTo>
                  <a:lnTo>
                    <a:pt x="329234" y="342114"/>
                  </a:lnTo>
                  <a:lnTo>
                    <a:pt x="328947" y="343400"/>
                  </a:lnTo>
                  <a:lnTo>
                    <a:pt x="328744" y="344732"/>
                  </a:lnTo>
                  <a:lnTo>
                    <a:pt x="328506" y="346748"/>
                  </a:lnTo>
                  <a:lnTo>
                    <a:pt x="328243" y="349420"/>
                  </a:lnTo>
                  <a:lnTo>
                    <a:pt x="328111" y="355381"/>
                  </a:lnTo>
                  <a:lnTo>
                    <a:pt x="328183" y="358227"/>
                  </a:lnTo>
                  <a:lnTo>
                    <a:pt x="328099" y="361208"/>
                  </a:lnTo>
                  <a:lnTo>
                    <a:pt x="328255" y="362620"/>
                  </a:lnTo>
                  <a:lnTo>
                    <a:pt x="328541" y="363672"/>
                  </a:lnTo>
                  <a:lnTo>
                    <a:pt x="329091" y="366400"/>
                  </a:lnTo>
                  <a:lnTo>
                    <a:pt x="329604" y="368575"/>
                  </a:lnTo>
                  <a:lnTo>
                    <a:pt x="330225" y="369953"/>
                  </a:lnTo>
                  <a:lnTo>
                    <a:pt x="330942" y="371943"/>
                  </a:lnTo>
                  <a:lnTo>
                    <a:pt x="331587" y="373463"/>
                  </a:lnTo>
                  <a:lnTo>
                    <a:pt x="331945" y="374293"/>
                  </a:lnTo>
                  <a:lnTo>
                    <a:pt x="332136" y="375026"/>
                  </a:lnTo>
                  <a:lnTo>
                    <a:pt x="332578" y="375977"/>
                  </a:lnTo>
                  <a:lnTo>
                    <a:pt x="333068" y="376928"/>
                  </a:lnTo>
                  <a:lnTo>
                    <a:pt x="334035" y="377705"/>
                  </a:lnTo>
                  <a:lnTo>
                    <a:pt x="335074" y="378175"/>
                  </a:lnTo>
                  <a:lnTo>
                    <a:pt x="336078" y="378414"/>
                  </a:lnTo>
                  <a:lnTo>
                    <a:pt x="336878" y="378550"/>
                  </a:lnTo>
                  <a:lnTo>
                    <a:pt x="337057" y="379916"/>
                  </a:lnTo>
                  <a:lnTo>
                    <a:pt x="341094" y="417884"/>
                  </a:lnTo>
                  <a:lnTo>
                    <a:pt x="340294" y="418497"/>
                  </a:lnTo>
                  <a:lnTo>
                    <a:pt x="339135" y="418846"/>
                  </a:lnTo>
                  <a:lnTo>
                    <a:pt x="338001" y="418863"/>
                  </a:lnTo>
                  <a:lnTo>
                    <a:pt x="337212" y="418772"/>
                  </a:lnTo>
                  <a:lnTo>
                    <a:pt x="335970" y="418509"/>
                  </a:lnTo>
                  <a:lnTo>
                    <a:pt x="334967" y="418108"/>
                  </a:lnTo>
                  <a:lnTo>
                    <a:pt x="334322" y="417761"/>
                  </a:lnTo>
                  <a:lnTo>
                    <a:pt x="333558" y="417509"/>
                  </a:lnTo>
                  <a:lnTo>
                    <a:pt x="332483" y="417271"/>
                  </a:lnTo>
                  <a:lnTo>
                    <a:pt x="331455" y="417127"/>
                  </a:lnTo>
                  <a:lnTo>
                    <a:pt x="330321" y="417102"/>
                  </a:lnTo>
                  <a:lnTo>
                    <a:pt x="329365" y="417077"/>
                  </a:lnTo>
                  <a:lnTo>
                    <a:pt x="328398" y="417100"/>
                  </a:lnTo>
                  <a:lnTo>
                    <a:pt x="327180" y="417001"/>
                  </a:lnTo>
                  <a:lnTo>
                    <a:pt x="326081" y="416996"/>
                  </a:lnTo>
                  <a:lnTo>
                    <a:pt x="325090" y="417088"/>
                  </a:lnTo>
                  <a:lnTo>
                    <a:pt x="323955" y="417109"/>
                  </a:lnTo>
                  <a:lnTo>
                    <a:pt x="322761" y="417125"/>
                  </a:lnTo>
                  <a:lnTo>
                    <a:pt x="322032" y="417225"/>
                  </a:lnTo>
                  <a:lnTo>
                    <a:pt x="321017" y="417199"/>
                  </a:lnTo>
                  <a:lnTo>
                    <a:pt x="320014" y="416940"/>
                  </a:lnTo>
                  <a:lnTo>
                    <a:pt x="319225" y="416757"/>
                  </a:lnTo>
                  <a:lnTo>
                    <a:pt x="318258" y="416873"/>
                  </a:lnTo>
                  <a:lnTo>
                    <a:pt x="317207" y="416942"/>
                  </a:lnTo>
                  <a:lnTo>
                    <a:pt x="315762" y="417118"/>
                  </a:lnTo>
                  <a:lnTo>
                    <a:pt x="314567" y="417299"/>
                  </a:lnTo>
                  <a:lnTo>
                    <a:pt x="313528" y="417463"/>
                  </a:lnTo>
                  <a:lnTo>
                    <a:pt x="312752" y="417465"/>
                  </a:lnTo>
                  <a:lnTo>
                    <a:pt x="311749" y="417183"/>
                  </a:lnTo>
                  <a:lnTo>
                    <a:pt x="310650" y="416757"/>
                  </a:lnTo>
                  <a:lnTo>
                    <a:pt x="309838" y="416431"/>
                  </a:lnTo>
                  <a:lnTo>
                    <a:pt x="309097" y="416085"/>
                  </a:lnTo>
                  <a:lnTo>
                    <a:pt x="308106" y="415636"/>
                  </a:lnTo>
                  <a:lnTo>
                    <a:pt x="307378" y="415547"/>
                  </a:lnTo>
                  <a:lnTo>
                    <a:pt x="306601" y="415552"/>
                  </a:lnTo>
                  <a:lnTo>
                    <a:pt x="305598" y="415950"/>
                  </a:lnTo>
                  <a:lnTo>
                    <a:pt x="304869" y="416355"/>
                  </a:lnTo>
                  <a:lnTo>
                    <a:pt x="304165" y="416996"/>
                  </a:lnTo>
                  <a:lnTo>
                    <a:pt x="303675" y="417641"/>
                  </a:lnTo>
                  <a:lnTo>
                    <a:pt x="303269" y="418289"/>
                  </a:lnTo>
                  <a:lnTo>
                    <a:pt x="302946" y="418962"/>
                  </a:lnTo>
                  <a:lnTo>
                    <a:pt x="302528" y="419564"/>
                  </a:lnTo>
                  <a:lnTo>
                    <a:pt x="301800" y="420485"/>
                  </a:lnTo>
                  <a:lnTo>
                    <a:pt x="301143" y="421408"/>
                  </a:lnTo>
                  <a:lnTo>
                    <a:pt x="300916" y="422083"/>
                  </a:lnTo>
                  <a:lnTo>
                    <a:pt x="300474" y="423295"/>
                  </a:lnTo>
                  <a:lnTo>
                    <a:pt x="300200" y="423945"/>
                  </a:lnTo>
                  <a:lnTo>
                    <a:pt x="299781" y="424688"/>
                  </a:lnTo>
                  <a:lnTo>
                    <a:pt x="299292" y="425475"/>
                  </a:lnTo>
                  <a:lnTo>
                    <a:pt x="298850" y="426119"/>
                  </a:lnTo>
                  <a:lnTo>
                    <a:pt x="298444" y="426721"/>
                  </a:lnTo>
                  <a:lnTo>
                    <a:pt x="297691" y="427596"/>
                  </a:lnTo>
                  <a:lnTo>
                    <a:pt x="296819" y="428420"/>
                  </a:lnTo>
                  <a:lnTo>
                    <a:pt x="296079" y="429083"/>
                  </a:lnTo>
                  <a:lnTo>
                    <a:pt x="295530" y="429516"/>
                  </a:lnTo>
                  <a:lnTo>
                    <a:pt x="294801" y="430272"/>
                  </a:lnTo>
                  <a:lnTo>
                    <a:pt x="294073" y="431077"/>
                  </a:lnTo>
                  <a:lnTo>
                    <a:pt x="293344" y="432047"/>
                  </a:lnTo>
                  <a:lnTo>
                    <a:pt x="292806" y="432783"/>
                  </a:lnTo>
                  <a:lnTo>
                    <a:pt x="292365" y="433853"/>
                  </a:lnTo>
                  <a:lnTo>
                    <a:pt x="292078" y="434763"/>
                  </a:lnTo>
                  <a:lnTo>
                    <a:pt x="291803" y="435459"/>
                  </a:lnTo>
                  <a:lnTo>
                    <a:pt x="291612" y="436537"/>
                  </a:lnTo>
                  <a:lnTo>
                    <a:pt x="291517" y="437403"/>
                  </a:lnTo>
                  <a:lnTo>
                    <a:pt x="291445" y="438295"/>
                  </a:lnTo>
                  <a:lnTo>
                    <a:pt x="291540" y="439001"/>
                  </a:lnTo>
                  <a:lnTo>
                    <a:pt x="291743" y="439665"/>
                  </a:lnTo>
                  <a:lnTo>
                    <a:pt x="291970" y="440422"/>
                  </a:lnTo>
                  <a:lnTo>
                    <a:pt x="292568" y="441304"/>
                  </a:lnTo>
                  <a:lnTo>
                    <a:pt x="293009" y="442114"/>
                  </a:lnTo>
                  <a:lnTo>
                    <a:pt x="293272" y="442825"/>
                  </a:lnTo>
                  <a:lnTo>
                    <a:pt x="293416" y="443627"/>
                  </a:lnTo>
                  <a:lnTo>
                    <a:pt x="293344" y="444708"/>
                  </a:lnTo>
                  <a:lnTo>
                    <a:pt x="293272" y="445763"/>
                  </a:lnTo>
                  <a:lnTo>
                    <a:pt x="293069" y="446933"/>
                  </a:lnTo>
                  <a:lnTo>
                    <a:pt x="292759" y="448168"/>
                  </a:lnTo>
                  <a:lnTo>
                    <a:pt x="292424" y="449219"/>
                  </a:lnTo>
                  <a:lnTo>
                    <a:pt x="291935" y="449911"/>
                  </a:lnTo>
                  <a:lnTo>
                    <a:pt x="291337" y="450436"/>
                  </a:lnTo>
                  <a:lnTo>
                    <a:pt x="290501" y="451143"/>
                  </a:lnTo>
                  <a:lnTo>
                    <a:pt x="289594" y="451639"/>
                  </a:lnTo>
                  <a:lnTo>
                    <a:pt x="288781" y="452064"/>
                  </a:lnTo>
                  <a:lnTo>
                    <a:pt x="287718" y="452296"/>
                  </a:lnTo>
                  <a:lnTo>
                    <a:pt x="286823" y="452486"/>
                  </a:lnTo>
                  <a:lnTo>
                    <a:pt x="286046" y="452632"/>
                  </a:lnTo>
                  <a:lnTo>
                    <a:pt x="285270" y="452706"/>
                  </a:lnTo>
                  <a:lnTo>
                    <a:pt x="284327" y="452753"/>
                  </a:lnTo>
                  <a:lnTo>
                    <a:pt x="283443" y="452615"/>
                  </a:lnTo>
                  <a:lnTo>
                    <a:pt x="282559" y="452146"/>
                  </a:lnTo>
                  <a:lnTo>
                    <a:pt x="281866" y="451683"/>
                  </a:lnTo>
                  <a:lnTo>
                    <a:pt x="281412" y="451109"/>
                  </a:lnTo>
                  <a:lnTo>
                    <a:pt x="279573" y="448573"/>
                  </a:lnTo>
                  <a:lnTo>
                    <a:pt x="278582" y="447091"/>
                  </a:lnTo>
                  <a:lnTo>
                    <a:pt x="278104" y="446400"/>
                  </a:lnTo>
                  <a:lnTo>
                    <a:pt x="277495" y="445702"/>
                  </a:lnTo>
                  <a:lnTo>
                    <a:pt x="276933" y="445220"/>
                  </a:lnTo>
                  <a:lnTo>
                    <a:pt x="276253" y="444638"/>
                  </a:lnTo>
                  <a:lnTo>
                    <a:pt x="275536" y="444104"/>
                  </a:lnTo>
                  <a:lnTo>
                    <a:pt x="274533" y="443773"/>
                  </a:lnTo>
                  <a:lnTo>
                    <a:pt x="273673" y="443635"/>
                  </a:lnTo>
                  <a:lnTo>
                    <a:pt x="272825" y="443590"/>
                  </a:lnTo>
                  <a:lnTo>
                    <a:pt x="271822" y="444037"/>
                  </a:lnTo>
                  <a:lnTo>
                    <a:pt x="271153" y="444560"/>
                  </a:lnTo>
                  <a:lnTo>
                    <a:pt x="270580" y="445227"/>
                  </a:lnTo>
                  <a:lnTo>
                    <a:pt x="270078" y="446459"/>
                  </a:lnTo>
                  <a:lnTo>
                    <a:pt x="269935" y="447160"/>
                  </a:lnTo>
                  <a:lnTo>
                    <a:pt x="269803" y="447908"/>
                  </a:lnTo>
                  <a:lnTo>
                    <a:pt x="269684" y="448824"/>
                  </a:lnTo>
                  <a:lnTo>
                    <a:pt x="269684" y="449714"/>
                  </a:lnTo>
                  <a:lnTo>
                    <a:pt x="269612" y="450628"/>
                  </a:lnTo>
                  <a:lnTo>
                    <a:pt x="269505" y="451896"/>
                  </a:lnTo>
                  <a:lnTo>
                    <a:pt x="269230" y="452546"/>
                  </a:lnTo>
                  <a:lnTo>
                    <a:pt x="268860" y="453193"/>
                  </a:lnTo>
                  <a:lnTo>
                    <a:pt x="268215" y="453765"/>
                  </a:lnTo>
                  <a:lnTo>
                    <a:pt x="267427" y="454101"/>
                  </a:lnTo>
                  <a:lnTo>
                    <a:pt x="266304" y="453955"/>
                  </a:lnTo>
                  <a:lnTo>
                    <a:pt x="264644" y="452128"/>
                  </a:lnTo>
                  <a:lnTo>
                    <a:pt x="263258" y="450331"/>
                  </a:lnTo>
                  <a:lnTo>
                    <a:pt x="262554" y="449114"/>
                  </a:lnTo>
                  <a:lnTo>
                    <a:pt x="261204" y="447743"/>
                  </a:lnTo>
                  <a:lnTo>
                    <a:pt x="260284" y="446452"/>
                  </a:lnTo>
                  <a:lnTo>
                    <a:pt x="258923" y="444680"/>
                  </a:lnTo>
                  <a:lnTo>
                    <a:pt x="257525" y="443190"/>
                  </a:lnTo>
                  <a:lnTo>
                    <a:pt x="255364" y="440363"/>
                  </a:lnTo>
                  <a:lnTo>
                    <a:pt x="253035" y="437018"/>
                  </a:lnTo>
                  <a:lnTo>
                    <a:pt x="251900" y="435533"/>
                  </a:lnTo>
                  <a:lnTo>
                    <a:pt x="251136" y="434504"/>
                  </a:lnTo>
                  <a:lnTo>
                    <a:pt x="250383" y="433522"/>
                  </a:lnTo>
                  <a:lnTo>
                    <a:pt x="249738" y="432872"/>
                  </a:lnTo>
                  <a:lnTo>
                    <a:pt x="249057" y="431894"/>
                  </a:lnTo>
                  <a:lnTo>
                    <a:pt x="248305" y="431193"/>
                  </a:lnTo>
                  <a:lnTo>
                    <a:pt x="247684" y="430825"/>
                  </a:lnTo>
                  <a:lnTo>
                    <a:pt x="247015" y="430411"/>
                  </a:lnTo>
                  <a:lnTo>
                    <a:pt x="246203" y="430060"/>
                  </a:lnTo>
                  <a:lnTo>
                    <a:pt x="245295" y="429780"/>
                  </a:lnTo>
                  <a:lnTo>
                    <a:pt x="244399" y="429548"/>
                  </a:lnTo>
                  <a:lnTo>
                    <a:pt x="243540" y="429314"/>
                  </a:lnTo>
                  <a:lnTo>
                    <a:pt x="242727" y="429060"/>
                  </a:lnTo>
                  <a:lnTo>
                    <a:pt x="241724" y="428822"/>
                  </a:lnTo>
                  <a:lnTo>
                    <a:pt x="240817" y="428564"/>
                  </a:lnTo>
                  <a:lnTo>
                    <a:pt x="239765" y="428280"/>
                  </a:lnTo>
                  <a:lnTo>
                    <a:pt x="238762" y="428186"/>
                  </a:lnTo>
                  <a:lnTo>
                    <a:pt x="237974" y="428403"/>
                  </a:lnTo>
                  <a:lnTo>
                    <a:pt x="237257" y="428808"/>
                  </a:lnTo>
                  <a:lnTo>
                    <a:pt x="236648" y="429566"/>
                  </a:lnTo>
                  <a:lnTo>
                    <a:pt x="236326" y="430289"/>
                  </a:lnTo>
                  <a:lnTo>
                    <a:pt x="236003" y="430985"/>
                  </a:lnTo>
                  <a:lnTo>
                    <a:pt x="235633" y="431704"/>
                  </a:lnTo>
                  <a:lnTo>
                    <a:pt x="235358" y="432378"/>
                  </a:lnTo>
                  <a:lnTo>
                    <a:pt x="234964" y="432979"/>
                  </a:lnTo>
                  <a:lnTo>
                    <a:pt x="234486" y="433578"/>
                  </a:lnTo>
                  <a:lnTo>
                    <a:pt x="233567" y="434329"/>
                  </a:lnTo>
                  <a:lnTo>
                    <a:pt x="232755" y="434778"/>
                  </a:lnTo>
                  <a:lnTo>
                    <a:pt x="232145" y="435094"/>
                  </a:lnTo>
                  <a:lnTo>
                    <a:pt x="231381" y="435521"/>
                  </a:lnTo>
                  <a:lnTo>
                    <a:pt x="230844" y="436049"/>
                  </a:lnTo>
                  <a:lnTo>
                    <a:pt x="230294" y="436741"/>
                  </a:lnTo>
                  <a:lnTo>
                    <a:pt x="230055" y="437557"/>
                  </a:lnTo>
                  <a:lnTo>
                    <a:pt x="230366" y="438480"/>
                  </a:lnTo>
                  <a:lnTo>
                    <a:pt x="230903" y="439385"/>
                  </a:lnTo>
                  <a:lnTo>
                    <a:pt x="231417" y="440173"/>
                  </a:lnTo>
                  <a:lnTo>
                    <a:pt x="231847" y="440748"/>
                  </a:lnTo>
                  <a:lnTo>
                    <a:pt x="232229" y="441742"/>
                  </a:lnTo>
                  <a:lnTo>
                    <a:pt x="232492" y="442526"/>
                  </a:lnTo>
                  <a:lnTo>
                    <a:pt x="232540" y="443373"/>
                  </a:lnTo>
                  <a:lnTo>
                    <a:pt x="232193" y="444020"/>
                  </a:lnTo>
                  <a:lnTo>
                    <a:pt x="230593" y="443936"/>
                  </a:lnTo>
                  <a:lnTo>
                    <a:pt x="229661" y="443653"/>
                  </a:lnTo>
                  <a:lnTo>
                    <a:pt x="228634" y="443581"/>
                  </a:lnTo>
                  <a:lnTo>
                    <a:pt x="227762" y="443489"/>
                  </a:lnTo>
                  <a:lnTo>
                    <a:pt x="226831" y="443396"/>
                  </a:lnTo>
                  <a:lnTo>
                    <a:pt x="225457" y="443620"/>
                  </a:lnTo>
                  <a:lnTo>
                    <a:pt x="222865" y="445013"/>
                  </a:lnTo>
                  <a:lnTo>
                    <a:pt x="221886" y="445622"/>
                  </a:lnTo>
                  <a:lnTo>
                    <a:pt x="221193" y="445911"/>
                  </a:lnTo>
                  <a:lnTo>
                    <a:pt x="220512" y="446200"/>
                  </a:lnTo>
                  <a:lnTo>
                    <a:pt x="219461" y="446526"/>
                  </a:lnTo>
                  <a:lnTo>
                    <a:pt x="218733" y="446696"/>
                  </a:lnTo>
                  <a:lnTo>
                    <a:pt x="217646" y="446765"/>
                  </a:lnTo>
                  <a:lnTo>
                    <a:pt x="215878" y="446978"/>
                  </a:lnTo>
                  <a:lnTo>
                    <a:pt x="215126" y="447099"/>
                  </a:lnTo>
                  <a:lnTo>
                    <a:pt x="214063" y="447262"/>
                  </a:lnTo>
                  <a:lnTo>
                    <a:pt x="212964" y="447516"/>
                  </a:lnTo>
                  <a:lnTo>
                    <a:pt x="211913" y="447773"/>
                  </a:lnTo>
                  <a:lnTo>
                    <a:pt x="211065" y="447963"/>
                  </a:lnTo>
                  <a:lnTo>
                    <a:pt x="210337" y="448227"/>
                  </a:lnTo>
                  <a:lnTo>
                    <a:pt x="209620" y="448632"/>
                  </a:lnTo>
                  <a:lnTo>
                    <a:pt x="208736" y="448918"/>
                  </a:lnTo>
                  <a:lnTo>
                    <a:pt x="207817" y="449082"/>
                  </a:lnTo>
                  <a:lnTo>
                    <a:pt x="206718" y="449124"/>
                  </a:lnTo>
                  <a:lnTo>
                    <a:pt x="205547" y="449096"/>
                  </a:lnTo>
                  <a:lnTo>
                    <a:pt x="204532" y="449047"/>
                  </a:lnTo>
                  <a:lnTo>
                    <a:pt x="203744" y="448935"/>
                  </a:lnTo>
                  <a:lnTo>
                    <a:pt x="202800" y="448793"/>
                  </a:lnTo>
                  <a:lnTo>
                    <a:pt x="201594" y="448576"/>
                  </a:lnTo>
                  <a:lnTo>
                    <a:pt x="200854" y="448215"/>
                  </a:lnTo>
                  <a:lnTo>
                    <a:pt x="199862" y="447528"/>
                  </a:lnTo>
                  <a:lnTo>
                    <a:pt x="198931" y="446540"/>
                  </a:lnTo>
                  <a:lnTo>
                    <a:pt x="198166" y="445529"/>
                  </a:lnTo>
                  <a:lnTo>
                    <a:pt x="197378" y="444444"/>
                  </a:lnTo>
                  <a:lnTo>
                    <a:pt x="196649" y="443509"/>
                  </a:lnTo>
                  <a:lnTo>
                    <a:pt x="196040" y="442963"/>
                  </a:lnTo>
                  <a:lnTo>
                    <a:pt x="195395" y="442563"/>
                  </a:lnTo>
                  <a:lnTo>
                    <a:pt x="194655" y="442274"/>
                  </a:lnTo>
                  <a:lnTo>
                    <a:pt x="193341" y="442015"/>
                  </a:lnTo>
                  <a:lnTo>
                    <a:pt x="192003" y="442035"/>
                  </a:lnTo>
                  <a:lnTo>
                    <a:pt x="191024" y="441548"/>
                  </a:lnTo>
                  <a:lnTo>
                    <a:pt x="190475" y="441044"/>
                  </a:lnTo>
                  <a:lnTo>
                    <a:pt x="189806" y="440255"/>
                  </a:lnTo>
                  <a:lnTo>
                    <a:pt x="189591" y="439405"/>
                  </a:lnTo>
                  <a:lnTo>
                    <a:pt x="189603" y="438608"/>
                  </a:lnTo>
                  <a:lnTo>
                    <a:pt x="189746" y="437622"/>
                  </a:lnTo>
                  <a:lnTo>
                    <a:pt x="190021" y="436713"/>
                  </a:lnTo>
                  <a:lnTo>
                    <a:pt x="190546" y="435054"/>
                  </a:lnTo>
                  <a:lnTo>
                    <a:pt x="191108" y="433773"/>
                  </a:lnTo>
                  <a:lnTo>
                    <a:pt x="191633" y="432489"/>
                  </a:lnTo>
                  <a:lnTo>
                    <a:pt x="191669" y="431739"/>
                  </a:lnTo>
                  <a:lnTo>
                    <a:pt x="191502" y="430514"/>
                  </a:lnTo>
                  <a:lnTo>
                    <a:pt x="191311" y="429805"/>
                  </a:lnTo>
                  <a:lnTo>
                    <a:pt x="190785" y="428949"/>
                  </a:lnTo>
                  <a:lnTo>
                    <a:pt x="190236" y="428422"/>
                  </a:lnTo>
                  <a:lnTo>
                    <a:pt x="189531" y="428104"/>
                  </a:lnTo>
                  <a:lnTo>
                    <a:pt x="188815" y="427739"/>
                  </a:lnTo>
                  <a:lnTo>
                    <a:pt x="187811" y="427554"/>
                  </a:lnTo>
                  <a:lnTo>
                    <a:pt x="186868" y="427420"/>
                  </a:lnTo>
                  <a:lnTo>
                    <a:pt x="185793" y="427258"/>
                  </a:lnTo>
                  <a:lnTo>
                    <a:pt x="184634" y="426909"/>
                  </a:lnTo>
                  <a:lnTo>
                    <a:pt x="183679" y="426515"/>
                  </a:lnTo>
                  <a:lnTo>
                    <a:pt x="182628" y="425956"/>
                  </a:lnTo>
                  <a:lnTo>
                    <a:pt x="182031" y="425569"/>
                  </a:lnTo>
                  <a:lnTo>
                    <a:pt x="181051" y="424773"/>
                  </a:lnTo>
                  <a:lnTo>
                    <a:pt x="180203" y="424077"/>
                  </a:lnTo>
                  <a:lnTo>
                    <a:pt x="179415" y="423169"/>
                  </a:lnTo>
                  <a:lnTo>
                    <a:pt x="178543" y="422472"/>
                  </a:lnTo>
                  <a:lnTo>
                    <a:pt x="177659" y="421727"/>
                  </a:lnTo>
                  <a:lnTo>
                    <a:pt x="176692" y="421003"/>
                  </a:lnTo>
                  <a:lnTo>
                    <a:pt x="175772" y="420211"/>
                  </a:lnTo>
                  <a:lnTo>
                    <a:pt x="174841" y="419418"/>
                  </a:lnTo>
                  <a:lnTo>
                    <a:pt x="174196" y="418890"/>
                  </a:lnTo>
                  <a:lnTo>
                    <a:pt x="173479" y="418404"/>
                  </a:lnTo>
                  <a:lnTo>
                    <a:pt x="172392" y="417658"/>
                  </a:lnTo>
                  <a:lnTo>
                    <a:pt x="171269" y="417192"/>
                  </a:lnTo>
                  <a:lnTo>
                    <a:pt x="170063" y="416979"/>
                  </a:lnTo>
                  <a:lnTo>
                    <a:pt x="169215" y="416917"/>
                  </a:lnTo>
                  <a:lnTo>
                    <a:pt x="168511" y="416857"/>
                  </a:lnTo>
                  <a:lnTo>
                    <a:pt x="167806" y="416799"/>
                  </a:lnTo>
                  <a:lnTo>
                    <a:pt x="166659" y="416421"/>
                  </a:lnTo>
                  <a:lnTo>
                    <a:pt x="165931" y="415636"/>
                  </a:lnTo>
                  <a:lnTo>
                    <a:pt x="165405" y="414592"/>
                  </a:lnTo>
                  <a:lnTo>
                    <a:pt x="165154" y="413482"/>
                  </a:lnTo>
                  <a:lnTo>
                    <a:pt x="165167" y="412517"/>
                  </a:lnTo>
                  <a:lnTo>
                    <a:pt x="165238" y="411463"/>
                  </a:lnTo>
                  <a:lnTo>
                    <a:pt x="165095" y="410449"/>
                  </a:lnTo>
                  <a:lnTo>
                    <a:pt x="164689" y="409572"/>
                  </a:lnTo>
                  <a:lnTo>
                    <a:pt x="164235" y="408695"/>
                  </a:lnTo>
                  <a:lnTo>
                    <a:pt x="163733" y="407888"/>
                  </a:lnTo>
                  <a:lnTo>
                    <a:pt x="163566" y="407154"/>
                  </a:lnTo>
                  <a:lnTo>
                    <a:pt x="163912" y="406199"/>
                  </a:lnTo>
                  <a:lnTo>
                    <a:pt x="164414" y="405713"/>
                  </a:lnTo>
                  <a:lnTo>
                    <a:pt x="165226" y="405189"/>
                  </a:lnTo>
                  <a:lnTo>
                    <a:pt x="165895" y="404520"/>
                  </a:lnTo>
                  <a:lnTo>
                    <a:pt x="166337" y="403587"/>
                  </a:lnTo>
                  <a:lnTo>
                    <a:pt x="166635" y="402560"/>
                  </a:lnTo>
                  <a:lnTo>
                    <a:pt x="166588" y="401290"/>
                  </a:lnTo>
                  <a:lnTo>
                    <a:pt x="166421" y="400562"/>
                  </a:lnTo>
                  <a:lnTo>
                    <a:pt x="165859" y="399375"/>
                  </a:lnTo>
                  <a:lnTo>
                    <a:pt x="165298" y="398824"/>
                  </a:lnTo>
                  <a:lnTo>
                    <a:pt x="164641" y="398153"/>
                  </a:lnTo>
                  <a:lnTo>
                    <a:pt x="163685" y="397596"/>
                  </a:lnTo>
                  <a:lnTo>
                    <a:pt x="162658" y="397364"/>
                  </a:lnTo>
                  <a:lnTo>
                    <a:pt x="161619" y="397323"/>
                  </a:lnTo>
                  <a:lnTo>
                    <a:pt x="160843" y="397332"/>
                  </a:lnTo>
                  <a:lnTo>
                    <a:pt x="159935" y="397337"/>
                  </a:lnTo>
                  <a:lnTo>
                    <a:pt x="158896" y="397223"/>
                  </a:lnTo>
                  <a:lnTo>
                    <a:pt x="158180" y="396719"/>
                  </a:lnTo>
                  <a:lnTo>
                    <a:pt x="157726" y="395863"/>
                  </a:lnTo>
                  <a:lnTo>
                    <a:pt x="157558" y="395178"/>
                  </a:lnTo>
                  <a:lnTo>
                    <a:pt x="157391" y="394283"/>
                  </a:lnTo>
                  <a:lnTo>
                    <a:pt x="157523" y="393182"/>
                  </a:lnTo>
                  <a:lnTo>
                    <a:pt x="157797" y="392270"/>
                  </a:lnTo>
                  <a:lnTo>
                    <a:pt x="157964" y="391285"/>
                  </a:lnTo>
                  <a:lnTo>
                    <a:pt x="157320" y="390449"/>
                  </a:lnTo>
                  <a:lnTo>
                    <a:pt x="0" y="376974"/>
                  </a:lnTo>
                  <a:lnTo>
                    <a:pt x="1421" y="357035"/>
                  </a:lnTo>
                  <a:lnTo>
                    <a:pt x="17223" y="136206"/>
                  </a:lnTo>
                  <a:lnTo>
                    <a:pt x="5304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861;gbcf4302aa7_0_6">
              <a:extLst>
                <a:ext uri="{FF2B5EF4-FFF2-40B4-BE49-F238E27FC236}">
                  <a16:creationId xmlns:a16="http://schemas.microsoft.com/office/drawing/2014/main" id="{03F27387-3295-974C-964B-F1BD14207797}"/>
                </a:ext>
              </a:extLst>
            </p:cNvPr>
            <p:cNvSpPr/>
            <p:nvPr/>
          </p:nvSpPr>
          <p:spPr>
            <a:xfrm>
              <a:off x="4306629" y="1396582"/>
              <a:ext cx="148762" cy="83321"/>
            </a:xfrm>
            <a:custGeom>
              <a:avLst/>
              <a:gdLst/>
              <a:ahLst/>
              <a:cxnLst/>
              <a:rect l="l" t="t" r="r" b="b"/>
              <a:pathLst>
                <a:path w="296043" h="165813" extrusionOk="0">
                  <a:moveTo>
                    <a:pt x="5076" y="0"/>
                  </a:moveTo>
                  <a:lnTo>
                    <a:pt x="18142" y="740"/>
                  </a:lnTo>
                  <a:lnTo>
                    <a:pt x="75913" y="3618"/>
                  </a:lnTo>
                  <a:lnTo>
                    <a:pt x="286225" y="13091"/>
                  </a:lnTo>
                  <a:lnTo>
                    <a:pt x="296043" y="13556"/>
                  </a:lnTo>
                  <a:lnTo>
                    <a:pt x="295362" y="14938"/>
                  </a:lnTo>
                  <a:lnTo>
                    <a:pt x="295100" y="16103"/>
                  </a:lnTo>
                  <a:lnTo>
                    <a:pt x="294347" y="19751"/>
                  </a:lnTo>
                  <a:lnTo>
                    <a:pt x="293021" y="40743"/>
                  </a:lnTo>
                  <a:lnTo>
                    <a:pt x="292818" y="42029"/>
                  </a:lnTo>
                  <a:lnTo>
                    <a:pt x="292460" y="43195"/>
                  </a:lnTo>
                  <a:lnTo>
                    <a:pt x="291958" y="44429"/>
                  </a:lnTo>
                  <a:lnTo>
                    <a:pt x="291266" y="45960"/>
                  </a:lnTo>
                  <a:lnTo>
                    <a:pt x="290346" y="46925"/>
                  </a:lnTo>
                  <a:lnTo>
                    <a:pt x="288256" y="48893"/>
                  </a:lnTo>
                  <a:lnTo>
                    <a:pt x="286453" y="50493"/>
                  </a:lnTo>
                  <a:lnTo>
                    <a:pt x="284315" y="51967"/>
                  </a:lnTo>
                  <a:lnTo>
                    <a:pt x="282822" y="52801"/>
                  </a:lnTo>
                  <a:lnTo>
                    <a:pt x="281221" y="53816"/>
                  </a:lnTo>
                  <a:lnTo>
                    <a:pt x="280254" y="54663"/>
                  </a:lnTo>
                  <a:lnTo>
                    <a:pt x="279418" y="55347"/>
                  </a:lnTo>
                  <a:lnTo>
                    <a:pt x="277256" y="56939"/>
                  </a:lnTo>
                  <a:lnTo>
                    <a:pt x="276492" y="57646"/>
                  </a:lnTo>
                  <a:lnTo>
                    <a:pt x="275882" y="58266"/>
                  </a:lnTo>
                  <a:lnTo>
                    <a:pt x="274987" y="59468"/>
                  </a:lnTo>
                  <a:lnTo>
                    <a:pt x="274569" y="60372"/>
                  </a:lnTo>
                  <a:lnTo>
                    <a:pt x="274043" y="61533"/>
                  </a:lnTo>
                  <a:lnTo>
                    <a:pt x="273828" y="62656"/>
                  </a:lnTo>
                  <a:lnTo>
                    <a:pt x="273577" y="63824"/>
                  </a:lnTo>
                  <a:lnTo>
                    <a:pt x="273386" y="64971"/>
                  </a:lnTo>
                  <a:lnTo>
                    <a:pt x="273207" y="65742"/>
                  </a:lnTo>
                  <a:lnTo>
                    <a:pt x="272873" y="66815"/>
                  </a:lnTo>
                  <a:lnTo>
                    <a:pt x="272383" y="67625"/>
                  </a:lnTo>
                  <a:lnTo>
                    <a:pt x="271750" y="68288"/>
                  </a:lnTo>
                  <a:lnTo>
                    <a:pt x="270986" y="68786"/>
                  </a:lnTo>
                  <a:lnTo>
                    <a:pt x="269779" y="69228"/>
                  </a:lnTo>
                  <a:lnTo>
                    <a:pt x="269087" y="69679"/>
                  </a:lnTo>
                  <a:lnTo>
                    <a:pt x="266961" y="70006"/>
                  </a:lnTo>
                  <a:lnTo>
                    <a:pt x="265444" y="70389"/>
                  </a:lnTo>
                  <a:lnTo>
                    <a:pt x="264094" y="70826"/>
                  </a:lnTo>
                  <a:lnTo>
                    <a:pt x="263318" y="71065"/>
                  </a:lnTo>
                  <a:lnTo>
                    <a:pt x="262637" y="71258"/>
                  </a:lnTo>
                  <a:lnTo>
                    <a:pt x="261825" y="71756"/>
                  </a:lnTo>
                  <a:lnTo>
                    <a:pt x="261144" y="72397"/>
                  </a:lnTo>
                  <a:lnTo>
                    <a:pt x="260702" y="73327"/>
                  </a:lnTo>
                  <a:lnTo>
                    <a:pt x="260475" y="73977"/>
                  </a:lnTo>
                  <a:lnTo>
                    <a:pt x="260117" y="75638"/>
                  </a:lnTo>
                  <a:lnTo>
                    <a:pt x="259508" y="76727"/>
                  </a:lnTo>
                  <a:lnTo>
                    <a:pt x="258887" y="78872"/>
                  </a:lnTo>
                  <a:lnTo>
                    <a:pt x="258684" y="80371"/>
                  </a:lnTo>
                  <a:lnTo>
                    <a:pt x="258326" y="82359"/>
                  </a:lnTo>
                  <a:lnTo>
                    <a:pt x="257848" y="84274"/>
                  </a:lnTo>
                  <a:lnTo>
                    <a:pt x="257430" y="85228"/>
                  </a:lnTo>
                  <a:lnTo>
                    <a:pt x="256833" y="86222"/>
                  </a:lnTo>
                  <a:lnTo>
                    <a:pt x="256200" y="87099"/>
                  </a:lnTo>
                  <a:lnTo>
                    <a:pt x="255399" y="88020"/>
                  </a:lnTo>
                  <a:lnTo>
                    <a:pt x="254611" y="88633"/>
                  </a:lnTo>
                  <a:lnTo>
                    <a:pt x="253465" y="89356"/>
                  </a:lnTo>
                  <a:lnTo>
                    <a:pt x="252676" y="90018"/>
                  </a:lnTo>
                  <a:lnTo>
                    <a:pt x="251792" y="90655"/>
                  </a:lnTo>
                  <a:lnTo>
                    <a:pt x="250837" y="91124"/>
                  </a:lnTo>
                  <a:lnTo>
                    <a:pt x="249571" y="91255"/>
                  </a:lnTo>
                  <a:lnTo>
                    <a:pt x="248639" y="90929"/>
                  </a:lnTo>
                  <a:lnTo>
                    <a:pt x="247170" y="90400"/>
                  </a:lnTo>
                  <a:lnTo>
                    <a:pt x="244579" y="89045"/>
                  </a:lnTo>
                  <a:lnTo>
                    <a:pt x="243337" y="88213"/>
                  </a:lnTo>
                  <a:lnTo>
                    <a:pt x="240589" y="87043"/>
                  </a:lnTo>
                  <a:lnTo>
                    <a:pt x="239085" y="86393"/>
                  </a:lnTo>
                  <a:lnTo>
                    <a:pt x="238081" y="86065"/>
                  </a:lnTo>
                  <a:lnTo>
                    <a:pt x="237281" y="85998"/>
                  </a:lnTo>
                  <a:lnTo>
                    <a:pt x="236350" y="85882"/>
                  </a:lnTo>
                  <a:lnTo>
                    <a:pt x="234976" y="86035"/>
                  </a:lnTo>
                  <a:lnTo>
                    <a:pt x="233698" y="86544"/>
                  </a:lnTo>
                  <a:lnTo>
                    <a:pt x="232683" y="86941"/>
                  </a:lnTo>
                  <a:lnTo>
                    <a:pt x="231704" y="87622"/>
                  </a:lnTo>
                  <a:lnTo>
                    <a:pt x="230999" y="88144"/>
                  </a:lnTo>
                  <a:lnTo>
                    <a:pt x="229912" y="88494"/>
                  </a:lnTo>
                  <a:lnTo>
                    <a:pt x="228777" y="88818"/>
                  </a:lnTo>
                  <a:lnTo>
                    <a:pt x="226174" y="88919"/>
                  </a:lnTo>
                  <a:lnTo>
                    <a:pt x="223534" y="89065"/>
                  </a:lnTo>
                  <a:lnTo>
                    <a:pt x="222519" y="89346"/>
                  </a:lnTo>
                  <a:lnTo>
                    <a:pt x="220393" y="89810"/>
                  </a:lnTo>
                  <a:lnTo>
                    <a:pt x="219330" y="90159"/>
                  </a:lnTo>
                  <a:lnTo>
                    <a:pt x="218255" y="90696"/>
                  </a:lnTo>
                  <a:lnTo>
                    <a:pt x="217515" y="91430"/>
                  </a:lnTo>
                  <a:lnTo>
                    <a:pt x="217121" y="92077"/>
                  </a:lnTo>
                  <a:lnTo>
                    <a:pt x="216786" y="92798"/>
                  </a:lnTo>
                  <a:lnTo>
                    <a:pt x="216440" y="93633"/>
                  </a:lnTo>
                  <a:lnTo>
                    <a:pt x="216237" y="94358"/>
                  </a:lnTo>
                  <a:lnTo>
                    <a:pt x="215878" y="95314"/>
                  </a:lnTo>
                  <a:lnTo>
                    <a:pt x="215580" y="96247"/>
                  </a:lnTo>
                  <a:lnTo>
                    <a:pt x="215353" y="97509"/>
                  </a:lnTo>
                  <a:lnTo>
                    <a:pt x="214971" y="98813"/>
                  </a:lnTo>
                  <a:lnTo>
                    <a:pt x="214613" y="100590"/>
                  </a:lnTo>
                  <a:lnTo>
                    <a:pt x="214421" y="101807"/>
                  </a:lnTo>
                  <a:lnTo>
                    <a:pt x="214302" y="102649"/>
                  </a:lnTo>
                  <a:lnTo>
                    <a:pt x="214326" y="103427"/>
                  </a:lnTo>
                  <a:lnTo>
                    <a:pt x="214218" y="104200"/>
                  </a:lnTo>
                  <a:lnTo>
                    <a:pt x="214302" y="105375"/>
                  </a:lnTo>
                  <a:lnTo>
                    <a:pt x="214708" y="106726"/>
                  </a:lnTo>
                  <a:lnTo>
                    <a:pt x="215317" y="107961"/>
                  </a:lnTo>
                  <a:lnTo>
                    <a:pt x="216476" y="110973"/>
                  </a:lnTo>
                  <a:lnTo>
                    <a:pt x="216870" y="112203"/>
                  </a:lnTo>
                  <a:lnTo>
                    <a:pt x="216977" y="113335"/>
                  </a:lnTo>
                  <a:lnTo>
                    <a:pt x="217085" y="114674"/>
                  </a:lnTo>
                  <a:lnTo>
                    <a:pt x="217371" y="115575"/>
                  </a:lnTo>
                  <a:lnTo>
                    <a:pt x="217682" y="116382"/>
                  </a:lnTo>
                  <a:lnTo>
                    <a:pt x="218948" y="119797"/>
                  </a:lnTo>
                  <a:lnTo>
                    <a:pt x="219461" y="120842"/>
                  </a:lnTo>
                  <a:lnTo>
                    <a:pt x="220047" y="121820"/>
                  </a:lnTo>
                  <a:lnTo>
                    <a:pt x="220405" y="122533"/>
                  </a:lnTo>
                  <a:lnTo>
                    <a:pt x="220620" y="123220"/>
                  </a:lnTo>
                  <a:lnTo>
                    <a:pt x="220823" y="124400"/>
                  </a:lnTo>
                  <a:lnTo>
                    <a:pt x="221014" y="125321"/>
                  </a:lnTo>
                  <a:lnTo>
                    <a:pt x="221098" y="126380"/>
                  </a:lnTo>
                  <a:lnTo>
                    <a:pt x="221074" y="127320"/>
                  </a:lnTo>
                  <a:lnTo>
                    <a:pt x="221050" y="128164"/>
                  </a:lnTo>
                  <a:lnTo>
                    <a:pt x="220966" y="128865"/>
                  </a:lnTo>
                  <a:lnTo>
                    <a:pt x="220907" y="130179"/>
                  </a:lnTo>
                  <a:lnTo>
                    <a:pt x="220715" y="131138"/>
                  </a:lnTo>
                  <a:lnTo>
                    <a:pt x="220644" y="131980"/>
                  </a:lnTo>
                  <a:lnTo>
                    <a:pt x="220572" y="133271"/>
                  </a:lnTo>
                  <a:lnTo>
                    <a:pt x="220608" y="134377"/>
                  </a:lnTo>
                  <a:lnTo>
                    <a:pt x="220907" y="137508"/>
                  </a:lnTo>
                  <a:lnTo>
                    <a:pt x="221134" y="138572"/>
                  </a:lnTo>
                  <a:lnTo>
                    <a:pt x="221122" y="139864"/>
                  </a:lnTo>
                  <a:lnTo>
                    <a:pt x="221062" y="142046"/>
                  </a:lnTo>
                  <a:lnTo>
                    <a:pt x="221181" y="143224"/>
                  </a:lnTo>
                  <a:lnTo>
                    <a:pt x="221241" y="145036"/>
                  </a:lnTo>
                  <a:lnTo>
                    <a:pt x="221360" y="146071"/>
                  </a:lnTo>
                  <a:lnTo>
                    <a:pt x="221516" y="147132"/>
                  </a:lnTo>
                  <a:lnTo>
                    <a:pt x="221886" y="148362"/>
                  </a:lnTo>
                  <a:lnTo>
                    <a:pt x="222376" y="149362"/>
                  </a:lnTo>
                  <a:lnTo>
                    <a:pt x="223009" y="150221"/>
                  </a:lnTo>
                  <a:lnTo>
                    <a:pt x="223367" y="150843"/>
                  </a:lnTo>
                  <a:lnTo>
                    <a:pt x="224454" y="151809"/>
                  </a:lnTo>
                  <a:lnTo>
                    <a:pt x="221349" y="152954"/>
                  </a:lnTo>
                  <a:lnTo>
                    <a:pt x="77979" y="165814"/>
                  </a:lnTo>
                  <a:lnTo>
                    <a:pt x="73118" y="165115"/>
                  </a:lnTo>
                  <a:lnTo>
                    <a:pt x="0" y="158139"/>
                  </a:lnTo>
                  <a:lnTo>
                    <a:pt x="507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862;gbcf4302aa7_0_6">
              <a:extLst>
                <a:ext uri="{FF2B5EF4-FFF2-40B4-BE49-F238E27FC236}">
                  <a16:creationId xmlns:a16="http://schemas.microsoft.com/office/drawing/2014/main" id="{3B981238-8048-F747-B95A-BFAA53BD6DA4}"/>
                </a:ext>
              </a:extLst>
            </p:cNvPr>
            <p:cNvSpPr/>
            <p:nvPr/>
          </p:nvSpPr>
          <p:spPr>
            <a:xfrm>
              <a:off x="7673549" y="1397837"/>
              <a:ext cx="1380" cy="2028"/>
            </a:xfrm>
            <a:custGeom>
              <a:avLst/>
              <a:gdLst/>
              <a:ahLst/>
              <a:cxnLst/>
              <a:rect l="l" t="t" r="r" b="b"/>
              <a:pathLst>
                <a:path w="2746" h="4035" extrusionOk="0">
                  <a:moveTo>
                    <a:pt x="2257" y="0"/>
                  </a:moveTo>
                  <a:lnTo>
                    <a:pt x="2269" y="1482"/>
                  </a:lnTo>
                  <a:lnTo>
                    <a:pt x="2747" y="2912"/>
                  </a:lnTo>
                  <a:lnTo>
                    <a:pt x="2293" y="4036"/>
                  </a:lnTo>
                  <a:lnTo>
                    <a:pt x="1158" y="3849"/>
                  </a:lnTo>
                  <a:lnTo>
                    <a:pt x="0" y="658"/>
                  </a:lnTo>
                  <a:lnTo>
                    <a:pt x="2257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863;gbcf4302aa7_0_6">
              <a:extLst>
                <a:ext uri="{FF2B5EF4-FFF2-40B4-BE49-F238E27FC236}">
                  <a16:creationId xmlns:a16="http://schemas.microsoft.com/office/drawing/2014/main" id="{9F8466F1-F486-BC4D-9F64-2C35EEF4D321}"/>
                </a:ext>
              </a:extLst>
            </p:cNvPr>
            <p:cNvSpPr/>
            <p:nvPr/>
          </p:nvSpPr>
          <p:spPr>
            <a:xfrm>
              <a:off x="7674561" y="1400562"/>
              <a:ext cx="2923" cy="5464"/>
            </a:xfrm>
            <a:custGeom>
              <a:avLst/>
              <a:gdLst/>
              <a:ahLst/>
              <a:cxnLst/>
              <a:rect l="l" t="t" r="r" b="b"/>
              <a:pathLst>
                <a:path w="5816" h="10873" extrusionOk="0">
                  <a:moveTo>
                    <a:pt x="4981" y="10873"/>
                  </a:moveTo>
                  <a:lnTo>
                    <a:pt x="2306" y="6952"/>
                  </a:lnTo>
                  <a:lnTo>
                    <a:pt x="1171" y="5837"/>
                  </a:lnTo>
                  <a:lnTo>
                    <a:pt x="598" y="4706"/>
                  </a:lnTo>
                  <a:lnTo>
                    <a:pt x="0" y="760"/>
                  </a:lnTo>
                  <a:lnTo>
                    <a:pt x="753" y="109"/>
                  </a:lnTo>
                  <a:lnTo>
                    <a:pt x="1876" y="0"/>
                  </a:lnTo>
                  <a:lnTo>
                    <a:pt x="3201" y="629"/>
                  </a:lnTo>
                  <a:lnTo>
                    <a:pt x="4921" y="3540"/>
                  </a:lnTo>
                  <a:lnTo>
                    <a:pt x="5232" y="8236"/>
                  </a:lnTo>
                  <a:lnTo>
                    <a:pt x="5816" y="9478"/>
                  </a:lnTo>
                  <a:lnTo>
                    <a:pt x="5816" y="10589"/>
                  </a:lnTo>
                  <a:lnTo>
                    <a:pt x="4981" y="10873"/>
                  </a:lnTo>
                </a:path>
              </a:pathLst>
            </a:custGeom>
            <a:solidFill>
              <a:srgbClr val="FFFF00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864;gbcf4302aa7_0_6">
              <a:extLst>
                <a:ext uri="{FF2B5EF4-FFF2-40B4-BE49-F238E27FC236}">
                  <a16:creationId xmlns:a16="http://schemas.microsoft.com/office/drawing/2014/main" id="{292820BD-6EEC-5D4A-B942-F6AFDE7F2845}"/>
                </a:ext>
              </a:extLst>
            </p:cNvPr>
            <p:cNvSpPr/>
            <p:nvPr/>
          </p:nvSpPr>
          <p:spPr>
            <a:xfrm>
              <a:off x="4348018" y="1403382"/>
              <a:ext cx="216369" cy="174227"/>
            </a:xfrm>
            <a:custGeom>
              <a:avLst/>
              <a:gdLst/>
              <a:ahLst/>
              <a:cxnLst/>
              <a:rect l="l" t="t" r="r" b="b"/>
              <a:pathLst>
                <a:path w="430586" h="346721" extrusionOk="0">
                  <a:moveTo>
                    <a:pt x="402889" y="8750"/>
                  </a:moveTo>
                  <a:lnTo>
                    <a:pt x="430586" y="233571"/>
                  </a:lnTo>
                  <a:lnTo>
                    <a:pt x="413866" y="233847"/>
                  </a:lnTo>
                  <a:lnTo>
                    <a:pt x="418930" y="271386"/>
                  </a:lnTo>
                  <a:lnTo>
                    <a:pt x="367823" y="272555"/>
                  </a:lnTo>
                  <a:lnTo>
                    <a:pt x="249201" y="275407"/>
                  </a:lnTo>
                  <a:lnTo>
                    <a:pt x="246155" y="287429"/>
                  </a:lnTo>
                  <a:lnTo>
                    <a:pt x="200889" y="287888"/>
                  </a:lnTo>
                  <a:lnTo>
                    <a:pt x="200746" y="288847"/>
                  </a:lnTo>
                  <a:lnTo>
                    <a:pt x="200519" y="290580"/>
                  </a:lnTo>
                  <a:lnTo>
                    <a:pt x="200113" y="291675"/>
                  </a:lnTo>
                  <a:lnTo>
                    <a:pt x="199755" y="292605"/>
                  </a:lnTo>
                  <a:lnTo>
                    <a:pt x="199384" y="293394"/>
                  </a:lnTo>
                  <a:lnTo>
                    <a:pt x="198967" y="294395"/>
                  </a:lnTo>
                  <a:lnTo>
                    <a:pt x="197892" y="294886"/>
                  </a:lnTo>
                  <a:lnTo>
                    <a:pt x="196733" y="295091"/>
                  </a:lnTo>
                  <a:lnTo>
                    <a:pt x="195587" y="295133"/>
                  </a:lnTo>
                  <a:lnTo>
                    <a:pt x="194834" y="295115"/>
                  </a:lnTo>
                  <a:lnTo>
                    <a:pt x="194058" y="295096"/>
                  </a:lnTo>
                  <a:lnTo>
                    <a:pt x="193031" y="295094"/>
                  </a:lnTo>
                  <a:lnTo>
                    <a:pt x="192015" y="295140"/>
                  </a:lnTo>
                  <a:lnTo>
                    <a:pt x="190917" y="295113"/>
                  </a:lnTo>
                  <a:lnTo>
                    <a:pt x="189866" y="295439"/>
                  </a:lnTo>
                  <a:lnTo>
                    <a:pt x="189161" y="295633"/>
                  </a:lnTo>
                  <a:lnTo>
                    <a:pt x="188516" y="296179"/>
                  </a:lnTo>
                  <a:lnTo>
                    <a:pt x="187787" y="297102"/>
                  </a:lnTo>
                  <a:lnTo>
                    <a:pt x="187358" y="297960"/>
                  </a:lnTo>
                  <a:lnTo>
                    <a:pt x="186916" y="298772"/>
                  </a:lnTo>
                  <a:lnTo>
                    <a:pt x="186641" y="299587"/>
                  </a:lnTo>
                  <a:lnTo>
                    <a:pt x="186044" y="300700"/>
                  </a:lnTo>
                  <a:lnTo>
                    <a:pt x="185518" y="301253"/>
                  </a:lnTo>
                  <a:lnTo>
                    <a:pt x="184981" y="301779"/>
                  </a:lnTo>
                  <a:lnTo>
                    <a:pt x="184216" y="302251"/>
                  </a:lnTo>
                  <a:lnTo>
                    <a:pt x="183106" y="302577"/>
                  </a:lnTo>
                  <a:lnTo>
                    <a:pt x="181852" y="303133"/>
                  </a:lnTo>
                  <a:lnTo>
                    <a:pt x="181207" y="303399"/>
                  </a:lnTo>
                  <a:lnTo>
                    <a:pt x="180155" y="303915"/>
                  </a:lnTo>
                  <a:lnTo>
                    <a:pt x="179284" y="304292"/>
                  </a:lnTo>
                  <a:lnTo>
                    <a:pt x="178495" y="304907"/>
                  </a:lnTo>
                  <a:lnTo>
                    <a:pt x="178030" y="305601"/>
                  </a:lnTo>
                  <a:lnTo>
                    <a:pt x="177456" y="306550"/>
                  </a:lnTo>
                  <a:lnTo>
                    <a:pt x="177062" y="307293"/>
                  </a:lnTo>
                  <a:lnTo>
                    <a:pt x="176716" y="308105"/>
                  </a:lnTo>
                  <a:lnTo>
                    <a:pt x="120952" y="346722"/>
                  </a:lnTo>
                  <a:lnTo>
                    <a:pt x="120665" y="345669"/>
                  </a:lnTo>
                  <a:lnTo>
                    <a:pt x="120510" y="344258"/>
                  </a:lnTo>
                  <a:lnTo>
                    <a:pt x="120593" y="341277"/>
                  </a:lnTo>
                  <a:lnTo>
                    <a:pt x="120522" y="338430"/>
                  </a:lnTo>
                  <a:lnTo>
                    <a:pt x="120653" y="332469"/>
                  </a:lnTo>
                  <a:lnTo>
                    <a:pt x="120916" y="329798"/>
                  </a:lnTo>
                  <a:lnTo>
                    <a:pt x="121155" y="327782"/>
                  </a:lnTo>
                  <a:lnTo>
                    <a:pt x="121358" y="326450"/>
                  </a:lnTo>
                  <a:lnTo>
                    <a:pt x="121645" y="325164"/>
                  </a:lnTo>
                  <a:lnTo>
                    <a:pt x="121740" y="324463"/>
                  </a:lnTo>
                  <a:lnTo>
                    <a:pt x="121943" y="323621"/>
                  </a:lnTo>
                  <a:lnTo>
                    <a:pt x="122230" y="322665"/>
                  </a:lnTo>
                  <a:lnTo>
                    <a:pt x="122636" y="321384"/>
                  </a:lnTo>
                  <a:lnTo>
                    <a:pt x="123006" y="320030"/>
                  </a:lnTo>
                  <a:lnTo>
                    <a:pt x="123209" y="319354"/>
                  </a:lnTo>
                  <a:lnTo>
                    <a:pt x="123484" y="318068"/>
                  </a:lnTo>
                  <a:lnTo>
                    <a:pt x="123734" y="317298"/>
                  </a:lnTo>
                  <a:lnTo>
                    <a:pt x="123830" y="316361"/>
                  </a:lnTo>
                  <a:lnTo>
                    <a:pt x="124153" y="314725"/>
                  </a:lnTo>
                  <a:lnTo>
                    <a:pt x="124224" y="313789"/>
                  </a:lnTo>
                  <a:lnTo>
                    <a:pt x="124248" y="312708"/>
                  </a:lnTo>
                  <a:lnTo>
                    <a:pt x="124391" y="311935"/>
                  </a:lnTo>
                  <a:lnTo>
                    <a:pt x="124439" y="311091"/>
                  </a:lnTo>
                  <a:lnTo>
                    <a:pt x="124379" y="309844"/>
                  </a:lnTo>
                  <a:lnTo>
                    <a:pt x="124248" y="308549"/>
                  </a:lnTo>
                  <a:lnTo>
                    <a:pt x="124093" y="307863"/>
                  </a:lnTo>
                  <a:lnTo>
                    <a:pt x="123950" y="306569"/>
                  </a:lnTo>
                  <a:lnTo>
                    <a:pt x="123854" y="305394"/>
                  </a:lnTo>
                  <a:lnTo>
                    <a:pt x="123747" y="304404"/>
                  </a:lnTo>
                  <a:lnTo>
                    <a:pt x="123747" y="301584"/>
                  </a:lnTo>
                  <a:lnTo>
                    <a:pt x="123543" y="300521"/>
                  </a:lnTo>
                  <a:lnTo>
                    <a:pt x="123305" y="299857"/>
                  </a:lnTo>
                  <a:lnTo>
                    <a:pt x="122683" y="298997"/>
                  </a:lnTo>
                  <a:lnTo>
                    <a:pt x="122110" y="298441"/>
                  </a:lnTo>
                  <a:lnTo>
                    <a:pt x="121537" y="298053"/>
                  </a:lnTo>
                  <a:lnTo>
                    <a:pt x="120820" y="297611"/>
                  </a:lnTo>
                  <a:lnTo>
                    <a:pt x="120008" y="297169"/>
                  </a:lnTo>
                  <a:lnTo>
                    <a:pt x="119136" y="296725"/>
                  </a:lnTo>
                  <a:lnTo>
                    <a:pt x="118014" y="296204"/>
                  </a:lnTo>
                  <a:lnTo>
                    <a:pt x="117046" y="295781"/>
                  </a:lnTo>
                  <a:lnTo>
                    <a:pt x="116115" y="295429"/>
                  </a:lnTo>
                  <a:lnTo>
                    <a:pt x="114753" y="295279"/>
                  </a:lnTo>
                  <a:lnTo>
                    <a:pt x="113630" y="295061"/>
                  </a:lnTo>
                  <a:lnTo>
                    <a:pt x="111899" y="294925"/>
                  </a:lnTo>
                  <a:lnTo>
                    <a:pt x="109343" y="294816"/>
                  </a:lnTo>
                  <a:lnTo>
                    <a:pt x="108387" y="294557"/>
                  </a:lnTo>
                  <a:lnTo>
                    <a:pt x="107611" y="294326"/>
                  </a:lnTo>
                  <a:lnTo>
                    <a:pt x="106823" y="294189"/>
                  </a:lnTo>
                  <a:lnTo>
                    <a:pt x="105497" y="293898"/>
                  </a:lnTo>
                  <a:lnTo>
                    <a:pt x="104338" y="293799"/>
                  </a:lnTo>
                  <a:lnTo>
                    <a:pt x="103562" y="293875"/>
                  </a:lnTo>
                  <a:lnTo>
                    <a:pt x="102690" y="294111"/>
                  </a:lnTo>
                  <a:lnTo>
                    <a:pt x="102045" y="294377"/>
                  </a:lnTo>
                  <a:lnTo>
                    <a:pt x="101185" y="295343"/>
                  </a:lnTo>
                  <a:lnTo>
                    <a:pt x="100815" y="296014"/>
                  </a:lnTo>
                  <a:lnTo>
                    <a:pt x="100337" y="296896"/>
                  </a:lnTo>
                  <a:lnTo>
                    <a:pt x="100015" y="297780"/>
                  </a:lnTo>
                  <a:lnTo>
                    <a:pt x="99489" y="298849"/>
                  </a:lnTo>
                  <a:lnTo>
                    <a:pt x="98809" y="300616"/>
                  </a:lnTo>
                  <a:lnTo>
                    <a:pt x="98259" y="302011"/>
                  </a:lnTo>
                  <a:lnTo>
                    <a:pt x="97805" y="303811"/>
                  </a:lnTo>
                  <a:lnTo>
                    <a:pt x="97268" y="304666"/>
                  </a:lnTo>
                  <a:lnTo>
                    <a:pt x="96814" y="305312"/>
                  </a:lnTo>
                  <a:lnTo>
                    <a:pt x="96229" y="306004"/>
                  </a:lnTo>
                  <a:lnTo>
                    <a:pt x="95488" y="306314"/>
                  </a:lnTo>
                  <a:lnTo>
                    <a:pt x="94664" y="306599"/>
                  </a:lnTo>
                  <a:lnTo>
                    <a:pt x="93530" y="306900"/>
                  </a:lnTo>
                  <a:lnTo>
                    <a:pt x="92371" y="306942"/>
                  </a:lnTo>
                  <a:lnTo>
                    <a:pt x="91057" y="307145"/>
                  </a:lnTo>
                  <a:lnTo>
                    <a:pt x="90352" y="307221"/>
                  </a:lnTo>
                  <a:lnTo>
                    <a:pt x="89361" y="307244"/>
                  </a:lnTo>
                  <a:lnTo>
                    <a:pt x="88215" y="307191"/>
                  </a:lnTo>
                  <a:lnTo>
                    <a:pt x="87462" y="307127"/>
                  </a:lnTo>
                  <a:lnTo>
                    <a:pt x="86614" y="307011"/>
                  </a:lnTo>
                  <a:lnTo>
                    <a:pt x="85921" y="306876"/>
                  </a:lnTo>
                  <a:lnTo>
                    <a:pt x="84452" y="306510"/>
                  </a:lnTo>
                  <a:lnTo>
                    <a:pt x="83748" y="306377"/>
                  </a:lnTo>
                  <a:lnTo>
                    <a:pt x="82995" y="306194"/>
                  </a:lnTo>
                  <a:lnTo>
                    <a:pt x="81598" y="305947"/>
                  </a:lnTo>
                  <a:lnTo>
                    <a:pt x="80069" y="306099"/>
                  </a:lnTo>
                  <a:lnTo>
                    <a:pt x="79388" y="306268"/>
                  </a:lnTo>
                  <a:lnTo>
                    <a:pt x="77848" y="306678"/>
                  </a:lnTo>
                  <a:lnTo>
                    <a:pt x="77059" y="306915"/>
                  </a:lnTo>
                  <a:lnTo>
                    <a:pt x="75949" y="307193"/>
                  </a:lnTo>
                  <a:lnTo>
                    <a:pt x="74480" y="307792"/>
                  </a:lnTo>
                  <a:lnTo>
                    <a:pt x="73667" y="308406"/>
                  </a:lnTo>
                  <a:lnTo>
                    <a:pt x="72521" y="309034"/>
                  </a:lnTo>
                  <a:lnTo>
                    <a:pt x="71613" y="309789"/>
                  </a:lnTo>
                  <a:lnTo>
                    <a:pt x="70658" y="310446"/>
                  </a:lnTo>
                  <a:lnTo>
                    <a:pt x="69786" y="311177"/>
                  </a:lnTo>
                  <a:lnTo>
                    <a:pt x="69332" y="311705"/>
                  </a:lnTo>
                  <a:lnTo>
                    <a:pt x="66573" y="314809"/>
                  </a:lnTo>
                  <a:lnTo>
                    <a:pt x="63814" y="318006"/>
                  </a:lnTo>
                  <a:lnTo>
                    <a:pt x="62775" y="319084"/>
                  </a:lnTo>
                  <a:lnTo>
                    <a:pt x="61772" y="319623"/>
                  </a:lnTo>
                  <a:lnTo>
                    <a:pt x="60804" y="319764"/>
                  </a:lnTo>
                  <a:lnTo>
                    <a:pt x="59849" y="319577"/>
                  </a:lnTo>
                  <a:lnTo>
                    <a:pt x="58714" y="319031"/>
                  </a:lnTo>
                  <a:lnTo>
                    <a:pt x="57926" y="318566"/>
                  </a:lnTo>
                  <a:lnTo>
                    <a:pt x="57281" y="318103"/>
                  </a:lnTo>
                  <a:lnTo>
                    <a:pt x="56636" y="317478"/>
                  </a:lnTo>
                  <a:lnTo>
                    <a:pt x="56051" y="316851"/>
                  </a:lnTo>
                  <a:lnTo>
                    <a:pt x="55095" y="315584"/>
                  </a:lnTo>
                  <a:lnTo>
                    <a:pt x="54462" y="314533"/>
                  </a:lnTo>
                  <a:lnTo>
                    <a:pt x="53579" y="313291"/>
                  </a:lnTo>
                  <a:lnTo>
                    <a:pt x="51799" y="311297"/>
                  </a:lnTo>
                  <a:lnTo>
                    <a:pt x="51023" y="310501"/>
                  </a:lnTo>
                  <a:lnTo>
                    <a:pt x="49745" y="309181"/>
                  </a:lnTo>
                  <a:lnTo>
                    <a:pt x="49147" y="308461"/>
                  </a:lnTo>
                  <a:lnTo>
                    <a:pt x="48467" y="307713"/>
                  </a:lnTo>
                  <a:lnTo>
                    <a:pt x="47989" y="307091"/>
                  </a:lnTo>
                  <a:lnTo>
                    <a:pt x="47511" y="306492"/>
                  </a:lnTo>
                  <a:lnTo>
                    <a:pt x="47010" y="305939"/>
                  </a:lnTo>
                  <a:lnTo>
                    <a:pt x="45947" y="305162"/>
                  </a:lnTo>
                  <a:lnTo>
                    <a:pt x="44943" y="304174"/>
                  </a:lnTo>
                  <a:lnTo>
                    <a:pt x="44012" y="303589"/>
                  </a:lnTo>
                  <a:lnTo>
                    <a:pt x="43283" y="303100"/>
                  </a:lnTo>
                  <a:lnTo>
                    <a:pt x="42304" y="302678"/>
                  </a:lnTo>
                  <a:lnTo>
                    <a:pt x="40859" y="302078"/>
                  </a:lnTo>
                  <a:lnTo>
                    <a:pt x="39867" y="301698"/>
                  </a:lnTo>
                  <a:lnTo>
                    <a:pt x="38769" y="301179"/>
                  </a:lnTo>
                  <a:lnTo>
                    <a:pt x="37276" y="300816"/>
                  </a:lnTo>
                  <a:lnTo>
                    <a:pt x="34744" y="299975"/>
                  </a:lnTo>
                  <a:lnTo>
                    <a:pt x="32570" y="299357"/>
                  </a:lnTo>
                  <a:lnTo>
                    <a:pt x="30599" y="298372"/>
                  </a:lnTo>
                  <a:lnTo>
                    <a:pt x="25810" y="295809"/>
                  </a:lnTo>
                  <a:lnTo>
                    <a:pt x="24496" y="295096"/>
                  </a:lnTo>
                  <a:lnTo>
                    <a:pt x="23588" y="294463"/>
                  </a:lnTo>
                  <a:lnTo>
                    <a:pt x="22669" y="293878"/>
                  </a:lnTo>
                  <a:lnTo>
                    <a:pt x="21976" y="293343"/>
                  </a:lnTo>
                  <a:lnTo>
                    <a:pt x="20997" y="292447"/>
                  </a:lnTo>
                  <a:lnTo>
                    <a:pt x="20328" y="291681"/>
                  </a:lnTo>
                  <a:lnTo>
                    <a:pt x="17724" y="288891"/>
                  </a:lnTo>
                  <a:lnTo>
                    <a:pt x="11466" y="281503"/>
                  </a:lnTo>
                  <a:lnTo>
                    <a:pt x="7154" y="276627"/>
                  </a:lnTo>
                  <a:lnTo>
                    <a:pt x="2460" y="270945"/>
                  </a:lnTo>
                  <a:lnTo>
                    <a:pt x="1648" y="269867"/>
                  </a:lnTo>
                  <a:lnTo>
                    <a:pt x="430" y="267864"/>
                  </a:lnTo>
                  <a:lnTo>
                    <a:pt x="0" y="266514"/>
                  </a:lnTo>
                  <a:lnTo>
                    <a:pt x="227" y="265698"/>
                  </a:lnTo>
                  <a:lnTo>
                    <a:pt x="549" y="265071"/>
                  </a:lnTo>
                  <a:lnTo>
                    <a:pt x="1039" y="264331"/>
                  </a:lnTo>
                  <a:lnTo>
                    <a:pt x="1553" y="263756"/>
                  </a:lnTo>
                  <a:lnTo>
                    <a:pt x="2580" y="263148"/>
                  </a:lnTo>
                  <a:lnTo>
                    <a:pt x="3476" y="262958"/>
                  </a:lnTo>
                  <a:lnTo>
                    <a:pt x="4407" y="262936"/>
                  </a:lnTo>
                  <a:lnTo>
                    <a:pt x="5255" y="262980"/>
                  </a:lnTo>
                  <a:lnTo>
                    <a:pt x="6676" y="263225"/>
                  </a:lnTo>
                  <a:lnTo>
                    <a:pt x="8349" y="263267"/>
                  </a:lnTo>
                  <a:lnTo>
                    <a:pt x="10618" y="263558"/>
                  </a:lnTo>
                  <a:lnTo>
                    <a:pt x="13210" y="264020"/>
                  </a:lnTo>
                  <a:lnTo>
                    <a:pt x="15801" y="264506"/>
                  </a:lnTo>
                  <a:lnTo>
                    <a:pt x="17700" y="264627"/>
                  </a:lnTo>
                  <a:lnTo>
                    <a:pt x="18751" y="264370"/>
                  </a:lnTo>
                  <a:lnTo>
                    <a:pt x="19791" y="263972"/>
                  </a:lnTo>
                  <a:lnTo>
                    <a:pt x="20794" y="263433"/>
                  </a:lnTo>
                  <a:lnTo>
                    <a:pt x="21498" y="262395"/>
                  </a:lnTo>
                  <a:lnTo>
                    <a:pt x="21785" y="261368"/>
                  </a:lnTo>
                  <a:lnTo>
                    <a:pt x="21857" y="260312"/>
                  </a:lnTo>
                  <a:lnTo>
                    <a:pt x="21654" y="259202"/>
                  </a:lnTo>
                  <a:lnTo>
                    <a:pt x="21140" y="257191"/>
                  </a:lnTo>
                  <a:lnTo>
                    <a:pt x="19062" y="250704"/>
                  </a:lnTo>
                  <a:lnTo>
                    <a:pt x="18656" y="249779"/>
                  </a:lnTo>
                  <a:lnTo>
                    <a:pt x="18357" y="248926"/>
                  </a:lnTo>
                  <a:lnTo>
                    <a:pt x="18250" y="247677"/>
                  </a:lnTo>
                  <a:lnTo>
                    <a:pt x="18596" y="246983"/>
                  </a:lnTo>
                  <a:lnTo>
                    <a:pt x="19623" y="246257"/>
                  </a:lnTo>
                  <a:lnTo>
                    <a:pt x="20519" y="246089"/>
                  </a:lnTo>
                  <a:lnTo>
                    <a:pt x="21248" y="245990"/>
                  </a:lnTo>
                  <a:lnTo>
                    <a:pt x="22585" y="245858"/>
                  </a:lnTo>
                  <a:lnTo>
                    <a:pt x="23314" y="245784"/>
                  </a:lnTo>
                  <a:lnTo>
                    <a:pt x="24245" y="245571"/>
                  </a:lnTo>
                  <a:lnTo>
                    <a:pt x="24926" y="245400"/>
                  </a:lnTo>
                  <a:lnTo>
                    <a:pt x="26013" y="245120"/>
                  </a:lnTo>
                  <a:lnTo>
                    <a:pt x="27148" y="244751"/>
                  </a:lnTo>
                  <a:lnTo>
                    <a:pt x="27816" y="244556"/>
                  </a:lnTo>
                  <a:lnTo>
                    <a:pt x="28521" y="244267"/>
                  </a:lnTo>
                  <a:lnTo>
                    <a:pt x="29417" y="244100"/>
                  </a:lnTo>
                  <a:lnTo>
                    <a:pt x="30181" y="243766"/>
                  </a:lnTo>
                  <a:lnTo>
                    <a:pt x="31686" y="243663"/>
                  </a:lnTo>
                  <a:lnTo>
                    <a:pt x="32677" y="243593"/>
                  </a:lnTo>
                  <a:lnTo>
                    <a:pt x="33669" y="243477"/>
                  </a:lnTo>
                  <a:lnTo>
                    <a:pt x="34744" y="243480"/>
                  </a:lnTo>
                  <a:lnTo>
                    <a:pt x="35962" y="243418"/>
                  </a:lnTo>
                  <a:lnTo>
                    <a:pt x="37073" y="243327"/>
                  </a:lnTo>
                  <a:lnTo>
                    <a:pt x="38578" y="243292"/>
                  </a:lnTo>
                  <a:lnTo>
                    <a:pt x="39939" y="243351"/>
                  </a:lnTo>
                  <a:lnTo>
                    <a:pt x="41205" y="243334"/>
                  </a:lnTo>
                  <a:lnTo>
                    <a:pt x="42543" y="243438"/>
                  </a:lnTo>
                  <a:lnTo>
                    <a:pt x="43904" y="243494"/>
                  </a:lnTo>
                  <a:lnTo>
                    <a:pt x="45756" y="243680"/>
                  </a:lnTo>
                  <a:lnTo>
                    <a:pt x="47344" y="243931"/>
                  </a:lnTo>
                  <a:lnTo>
                    <a:pt x="48395" y="244005"/>
                  </a:lnTo>
                  <a:lnTo>
                    <a:pt x="49243" y="244003"/>
                  </a:lnTo>
                  <a:lnTo>
                    <a:pt x="52121" y="244331"/>
                  </a:lnTo>
                  <a:lnTo>
                    <a:pt x="55537" y="244791"/>
                  </a:lnTo>
                  <a:lnTo>
                    <a:pt x="56361" y="244859"/>
                  </a:lnTo>
                  <a:lnTo>
                    <a:pt x="57162" y="244949"/>
                  </a:lnTo>
                  <a:lnTo>
                    <a:pt x="58452" y="244768"/>
                  </a:lnTo>
                  <a:lnTo>
                    <a:pt x="59491" y="244514"/>
                  </a:lnTo>
                  <a:lnTo>
                    <a:pt x="60351" y="244088"/>
                  </a:lnTo>
                  <a:lnTo>
                    <a:pt x="60924" y="243561"/>
                  </a:lnTo>
                  <a:lnTo>
                    <a:pt x="61676" y="242616"/>
                  </a:lnTo>
                  <a:lnTo>
                    <a:pt x="61485" y="241932"/>
                  </a:lnTo>
                  <a:lnTo>
                    <a:pt x="61652" y="240877"/>
                  </a:lnTo>
                  <a:lnTo>
                    <a:pt x="61652" y="239868"/>
                  </a:lnTo>
                  <a:lnTo>
                    <a:pt x="61593" y="238858"/>
                  </a:lnTo>
                  <a:lnTo>
                    <a:pt x="61318" y="237793"/>
                  </a:lnTo>
                  <a:lnTo>
                    <a:pt x="61091" y="237129"/>
                  </a:lnTo>
                  <a:lnTo>
                    <a:pt x="60745" y="236158"/>
                  </a:lnTo>
                  <a:lnTo>
                    <a:pt x="60303" y="235278"/>
                  </a:lnTo>
                  <a:lnTo>
                    <a:pt x="59753" y="233877"/>
                  </a:lnTo>
                  <a:lnTo>
                    <a:pt x="59180" y="232924"/>
                  </a:lnTo>
                  <a:lnTo>
                    <a:pt x="58738" y="231952"/>
                  </a:lnTo>
                  <a:lnTo>
                    <a:pt x="58045" y="230900"/>
                  </a:lnTo>
                  <a:lnTo>
                    <a:pt x="57830" y="229907"/>
                  </a:lnTo>
                  <a:lnTo>
                    <a:pt x="57592" y="229082"/>
                  </a:lnTo>
                  <a:lnTo>
                    <a:pt x="57365" y="228181"/>
                  </a:lnTo>
                  <a:lnTo>
                    <a:pt x="57257" y="226981"/>
                  </a:lnTo>
                  <a:lnTo>
                    <a:pt x="57269" y="226113"/>
                  </a:lnTo>
                  <a:lnTo>
                    <a:pt x="57353" y="225081"/>
                  </a:lnTo>
                  <a:lnTo>
                    <a:pt x="57580" y="224288"/>
                  </a:lnTo>
                  <a:lnTo>
                    <a:pt x="57938" y="223310"/>
                  </a:lnTo>
                  <a:lnTo>
                    <a:pt x="58368" y="222238"/>
                  </a:lnTo>
                  <a:lnTo>
                    <a:pt x="58762" y="221169"/>
                  </a:lnTo>
                  <a:lnTo>
                    <a:pt x="59359" y="220198"/>
                  </a:lnTo>
                  <a:lnTo>
                    <a:pt x="59980" y="218826"/>
                  </a:lnTo>
                  <a:lnTo>
                    <a:pt x="60494" y="218016"/>
                  </a:lnTo>
                  <a:lnTo>
                    <a:pt x="61007" y="217091"/>
                  </a:lnTo>
                  <a:lnTo>
                    <a:pt x="61354" y="216347"/>
                  </a:lnTo>
                  <a:lnTo>
                    <a:pt x="61640" y="215322"/>
                  </a:lnTo>
                  <a:lnTo>
                    <a:pt x="61975" y="214295"/>
                  </a:lnTo>
                  <a:lnTo>
                    <a:pt x="62178" y="213572"/>
                  </a:lnTo>
                  <a:lnTo>
                    <a:pt x="62393" y="212777"/>
                  </a:lnTo>
                  <a:lnTo>
                    <a:pt x="62441" y="211745"/>
                  </a:lnTo>
                  <a:lnTo>
                    <a:pt x="62465" y="210806"/>
                  </a:lnTo>
                  <a:lnTo>
                    <a:pt x="62620" y="209473"/>
                  </a:lnTo>
                  <a:lnTo>
                    <a:pt x="62751" y="208700"/>
                  </a:lnTo>
                  <a:lnTo>
                    <a:pt x="62990" y="207836"/>
                  </a:lnTo>
                  <a:lnTo>
                    <a:pt x="63384" y="207118"/>
                  </a:lnTo>
                  <a:lnTo>
                    <a:pt x="63802" y="206352"/>
                  </a:lnTo>
                  <a:lnTo>
                    <a:pt x="64387" y="205594"/>
                  </a:lnTo>
                  <a:lnTo>
                    <a:pt x="65080" y="205117"/>
                  </a:lnTo>
                  <a:lnTo>
                    <a:pt x="65916" y="204666"/>
                  </a:lnTo>
                  <a:lnTo>
                    <a:pt x="66561" y="204284"/>
                  </a:lnTo>
                  <a:lnTo>
                    <a:pt x="67457" y="203930"/>
                  </a:lnTo>
                  <a:lnTo>
                    <a:pt x="68197" y="203641"/>
                  </a:lnTo>
                  <a:lnTo>
                    <a:pt x="68854" y="203446"/>
                  </a:lnTo>
                  <a:lnTo>
                    <a:pt x="69798" y="203236"/>
                  </a:lnTo>
                  <a:lnTo>
                    <a:pt x="70789" y="203213"/>
                  </a:lnTo>
                  <a:lnTo>
                    <a:pt x="71565" y="203231"/>
                  </a:lnTo>
                  <a:lnTo>
                    <a:pt x="72270" y="203343"/>
                  </a:lnTo>
                  <a:lnTo>
                    <a:pt x="73417" y="203466"/>
                  </a:lnTo>
                  <a:lnTo>
                    <a:pt x="74539" y="203611"/>
                  </a:lnTo>
                  <a:lnTo>
                    <a:pt x="75280" y="203770"/>
                  </a:lnTo>
                  <a:lnTo>
                    <a:pt x="76283" y="204053"/>
                  </a:lnTo>
                  <a:lnTo>
                    <a:pt x="76988" y="204234"/>
                  </a:lnTo>
                  <a:lnTo>
                    <a:pt x="77704" y="204419"/>
                  </a:lnTo>
                  <a:lnTo>
                    <a:pt x="78923" y="204705"/>
                  </a:lnTo>
                  <a:lnTo>
                    <a:pt x="80320" y="205232"/>
                  </a:lnTo>
                  <a:lnTo>
                    <a:pt x="81275" y="205468"/>
                  </a:lnTo>
                  <a:lnTo>
                    <a:pt x="82625" y="205760"/>
                  </a:lnTo>
                  <a:lnTo>
                    <a:pt x="84393" y="206485"/>
                  </a:lnTo>
                  <a:lnTo>
                    <a:pt x="85229" y="206740"/>
                  </a:lnTo>
                  <a:lnTo>
                    <a:pt x="86136" y="207138"/>
                  </a:lnTo>
                  <a:lnTo>
                    <a:pt x="87128" y="207703"/>
                  </a:lnTo>
                  <a:lnTo>
                    <a:pt x="88131" y="208150"/>
                  </a:lnTo>
                  <a:lnTo>
                    <a:pt x="89409" y="208723"/>
                  </a:lnTo>
                  <a:lnTo>
                    <a:pt x="90388" y="209100"/>
                  </a:lnTo>
                  <a:lnTo>
                    <a:pt x="91571" y="209364"/>
                  </a:lnTo>
                  <a:lnTo>
                    <a:pt x="92574" y="209670"/>
                  </a:lnTo>
                  <a:lnTo>
                    <a:pt x="93816" y="209982"/>
                  </a:lnTo>
                  <a:lnTo>
                    <a:pt x="95082" y="210179"/>
                  </a:lnTo>
                  <a:lnTo>
                    <a:pt x="96276" y="210255"/>
                  </a:lnTo>
                  <a:lnTo>
                    <a:pt x="97304" y="210442"/>
                  </a:lnTo>
                  <a:lnTo>
                    <a:pt x="98032" y="210441"/>
                  </a:lnTo>
                  <a:lnTo>
                    <a:pt x="99179" y="210231"/>
                  </a:lnTo>
                  <a:lnTo>
                    <a:pt x="100158" y="209972"/>
                  </a:lnTo>
                  <a:lnTo>
                    <a:pt x="101102" y="209670"/>
                  </a:lnTo>
                  <a:lnTo>
                    <a:pt x="101771" y="209450"/>
                  </a:lnTo>
                  <a:lnTo>
                    <a:pt x="102595" y="209142"/>
                  </a:lnTo>
                  <a:lnTo>
                    <a:pt x="103526" y="208647"/>
                  </a:lnTo>
                  <a:lnTo>
                    <a:pt x="104410" y="208175"/>
                  </a:lnTo>
                  <a:lnTo>
                    <a:pt x="105449" y="207543"/>
                  </a:lnTo>
                  <a:lnTo>
                    <a:pt x="106369" y="206885"/>
                  </a:lnTo>
                  <a:lnTo>
                    <a:pt x="107133" y="206271"/>
                  </a:lnTo>
                  <a:lnTo>
                    <a:pt x="107945" y="205656"/>
                  </a:lnTo>
                  <a:lnTo>
                    <a:pt x="108841" y="204760"/>
                  </a:lnTo>
                  <a:lnTo>
                    <a:pt x="109414" y="204236"/>
                  </a:lnTo>
                  <a:lnTo>
                    <a:pt x="109988" y="203780"/>
                  </a:lnTo>
                  <a:lnTo>
                    <a:pt x="110656" y="203326"/>
                  </a:lnTo>
                  <a:lnTo>
                    <a:pt x="111719" y="202343"/>
                  </a:lnTo>
                  <a:lnTo>
                    <a:pt x="112591" y="201543"/>
                  </a:lnTo>
                  <a:lnTo>
                    <a:pt x="113427" y="200881"/>
                  </a:lnTo>
                  <a:lnTo>
                    <a:pt x="114431" y="200365"/>
                  </a:lnTo>
                  <a:lnTo>
                    <a:pt x="115326" y="200224"/>
                  </a:lnTo>
                  <a:lnTo>
                    <a:pt x="116425" y="200086"/>
                  </a:lnTo>
                  <a:lnTo>
                    <a:pt x="117536" y="199831"/>
                  </a:lnTo>
                  <a:lnTo>
                    <a:pt x="118455" y="199831"/>
                  </a:lnTo>
                  <a:lnTo>
                    <a:pt x="120474" y="200046"/>
                  </a:lnTo>
                  <a:lnTo>
                    <a:pt x="122206" y="200301"/>
                  </a:lnTo>
                  <a:lnTo>
                    <a:pt x="123496" y="200353"/>
                  </a:lnTo>
                  <a:lnTo>
                    <a:pt x="124642" y="200335"/>
                  </a:lnTo>
                  <a:lnTo>
                    <a:pt x="125705" y="200244"/>
                  </a:lnTo>
                  <a:lnTo>
                    <a:pt x="126828" y="200132"/>
                  </a:lnTo>
                  <a:lnTo>
                    <a:pt x="127688" y="199567"/>
                  </a:lnTo>
                  <a:lnTo>
                    <a:pt x="128464" y="198668"/>
                  </a:lnTo>
                  <a:lnTo>
                    <a:pt x="129312" y="197654"/>
                  </a:lnTo>
                  <a:lnTo>
                    <a:pt x="129850" y="196870"/>
                  </a:lnTo>
                  <a:lnTo>
                    <a:pt x="130363" y="196059"/>
                  </a:lnTo>
                  <a:lnTo>
                    <a:pt x="130686" y="195364"/>
                  </a:lnTo>
                  <a:lnTo>
                    <a:pt x="131128" y="194647"/>
                  </a:lnTo>
                  <a:lnTo>
                    <a:pt x="131522" y="193975"/>
                  </a:lnTo>
                  <a:lnTo>
                    <a:pt x="131892" y="193348"/>
                  </a:lnTo>
                  <a:lnTo>
                    <a:pt x="132644" y="192382"/>
                  </a:lnTo>
                  <a:lnTo>
                    <a:pt x="133158" y="191713"/>
                  </a:lnTo>
                  <a:lnTo>
                    <a:pt x="133898" y="190392"/>
                  </a:lnTo>
                  <a:lnTo>
                    <a:pt x="134340" y="189347"/>
                  </a:lnTo>
                  <a:lnTo>
                    <a:pt x="134747" y="188183"/>
                  </a:lnTo>
                  <a:lnTo>
                    <a:pt x="135260" y="186760"/>
                  </a:lnTo>
                  <a:lnTo>
                    <a:pt x="135571" y="185782"/>
                  </a:lnTo>
                  <a:lnTo>
                    <a:pt x="135953" y="184523"/>
                  </a:lnTo>
                  <a:lnTo>
                    <a:pt x="136227" y="183168"/>
                  </a:lnTo>
                  <a:lnTo>
                    <a:pt x="136454" y="181435"/>
                  </a:lnTo>
                  <a:lnTo>
                    <a:pt x="136299" y="180350"/>
                  </a:lnTo>
                  <a:lnTo>
                    <a:pt x="136132" y="179477"/>
                  </a:lnTo>
                  <a:lnTo>
                    <a:pt x="135845" y="178696"/>
                  </a:lnTo>
                  <a:lnTo>
                    <a:pt x="135535" y="177865"/>
                  </a:lnTo>
                  <a:lnTo>
                    <a:pt x="135236" y="177012"/>
                  </a:lnTo>
                  <a:lnTo>
                    <a:pt x="134651" y="176082"/>
                  </a:lnTo>
                  <a:lnTo>
                    <a:pt x="134137" y="175128"/>
                  </a:lnTo>
                  <a:lnTo>
                    <a:pt x="133827" y="174370"/>
                  </a:lnTo>
                  <a:lnTo>
                    <a:pt x="133254" y="173581"/>
                  </a:lnTo>
                  <a:lnTo>
                    <a:pt x="132417" y="172434"/>
                  </a:lnTo>
                  <a:lnTo>
                    <a:pt x="131462" y="171351"/>
                  </a:lnTo>
                  <a:lnTo>
                    <a:pt x="130841" y="170585"/>
                  </a:lnTo>
                  <a:lnTo>
                    <a:pt x="130315" y="170032"/>
                  </a:lnTo>
                  <a:lnTo>
                    <a:pt x="129503" y="168931"/>
                  </a:lnTo>
                  <a:lnTo>
                    <a:pt x="129014" y="167955"/>
                  </a:lnTo>
                  <a:lnTo>
                    <a:pt x="128870" y="167106"/>
                  </a:lnTo>
                  <a:lnTo>
                    <a:pt x="128918" y="166168"/>
                  </a:lnTo>
                  <a:lnTo>
                    <a:pt x="129300" y="165072"/>
                  </a:lnTo>
                  <a:lnTo>
                    <a:pt x="129766" y="164309"/>
                  </a:lnTo>
                  <a:lnTo>
                    <a:pt x="130160" y="163684"/>
                  </a:lnTo>
                  <a:lnTo>
                    <a:pt x="130901" y="162904"/>
                  </a:lnTo>
                  <a:lnTo>
                    <a:pt x="132334" y="161389"/>
                  </a:lnTo>
                  <a:lnTo>
                    <a:pt x="133206" y="160260"/>
                  </a:lnTo>
                  <a:lnTo>
                    <a:pt x="134030" y="159247"/>
                  </a:lnTo>
                  <a:lnTo>
                    <a:pt x="134830" y="158255"/>
                  </a:lnTo>
                  <a:lnTo>
                    <a:pt x="135678" y="157549"/>
                  </a:lnTo>
                  <a:lnTo>
                    <a:pt x="136430" y="157144"/>
                  </a:lnTo>
                  <a:lnTo>
                    <a:pt x="137290" y="156695"/>
                  </a:lnTo>
                  <a:lnTo>
                    <a:pt x="138246" y="156203"/>
                  </a:lnTo>
                  <a:lnTo>
                    <a:pt x="139082" y="155684"/>
                  </a:lnTo>
                  <a:lnTo>
                    <a:pt x="139882" y="154833"/>
                  </a:lnTo>
                  <a:lnTo>
                    <a:pt x="140503" y="154074"/>
                  </a:lnTo>
                  <a:lnTo>
                    <a:pt x="141148" y="153057"/>
                  </a:lnTo>
                  <a:lnTo>
                    <a:pt x="141709" y="152250"/>
                  </a:lnTo>
                  <a:lnTo>
                    <a:pt x="142223" y="151226"/>
                  </a:lnTo>
                  <a:lnTo>
                    <a:pt x="142784" y="150420"/>
                  </a:lnTo>
                  <a:lnTo>
                    <a:pt x="143358" y="149445"/>
                  </a:lnTo>
                  <a:lnTo>
                    <a:pt x="143752" y="148492"/>
                  </a:lnTo>
                  <a:lnTo>
                    <a:pt x="144134" y="147421"/>
                  </a:lnTo>
                  <a:lnTo>
                    <a:pt x="144409" y="146746"/>
                  </a:lnTo>
                  <a:lnTo>
                    <a:pt x="144719" y="145626"/>
                  </a:lnTo>
                  <a:lnTo>
                    <a:pt x="144958" y="144858"/>
                  </a:lnTo>
                  <a:lnTo>
                    <a:pt x="145042" y="144016"/>
                  </a:lnTo>
                  <a:lnTo>
                    <a:pt x="144958" y="143095"/>
                  </a:lnTo>
                  <a:lnTo>
                    <a:pt x="144731" y="142387"/>
                  </a:lnTo>
                  <a:lnTo>
                    <a:pt x="144433" y="141580"/>
                  </a:lnTo>
                  <a:lnTo>
                    <a:pt x="144050" y="140842"/>
                  </a:lnTo>
                  <a:lnTo>
                    <a:pt x="143597" y="140173"/>
                  </a:lnTo>
                  <a:lnTo>
                    <a:pt x="141936" y="138253"/>
                  </a:lnTo>
                  <a:lnTo>
                    <a:pt x="140849" y="137287"/>
                  </a:lnTo>
                  <a:lnTo>
                    <a:pt x="140491" y="136666"/>
                  </a:lnTo>
                  <a:lnTo>
                    <a:pt x="139858" y="135806"/>
                  </a:lnTo>
                  <a:lnTo>
                    <a:pt x="139369" y="134806"/>
                  </a:lnTo>
                  <a:lnTo>
                    <a:pt x="138998" y="133576"/>
                  </a:lnTo>
                  <a:lnTo>
                    <a:pt x="138843" y="132515"/>
                  </a:lnTo>
                  <a:lnTo>
                    <a:pt x="138724" y="131480"/>
                  </a:lnTo>
                  <a:lnTo>
                    <a:pt x="138664" y="129668"/>
                  </a:lnTo>
                  <a:lnTo>
                    <a:pt x="138544" y="128490"/>
                  </a:lnTo>
                  <a:lnTo>
                    <a:pt x="138604" y="126308"/>
                  </a:lnTo>
                  <a:lnTo>
                    <a:pt x="138616" y="125016"/>
                  </a:lnTo>
                  <a:lnTo>
                    <a:pt x="138389" y="123952"/>
                  </a:lnTo>
                  <a:lnTo>
                    <a:pt x="138091" y="120821"/>
                  </a:lnTo>
                  <a:lnTo>
                    <a:pt x="138055" y="119715"/>
                  </a:lnTo>
                  <a:lnTo>
                    <a:pt x="138126" y="118424"/>
                  </a:lnTo>
                  <a:lnTo>
                    <a:pt x="138198" y="117582"/>
                  </a:lnTo>
                  <a:lnTo>
                    <a:pt x="138389" y="116623"/>
                  </a:lnTo>
                  <a:lnTo>
                    <a:pt x="138449" y="115310"/>
                  </a:lnTo>
                  <a:lnTo>
                    <a:pt x="138532" y="114608"/>
                  </a:lnTo>
                  <a:lnTo>
                    <a:pt x="138556" y="113764"/>
                  </a:lnTo>
                  <a:lnTo>
                    <a:pt x="138580" y="112824"/>
                  </a:lnTo>
                  <a:lnTo>
                    <a:pt x="138497" y="111765"/>
                  </a:lnTo>
                  <a:lnTo>
                    <a:pt x="138306" y="110844"/>
                  </a:lnTo>
                  <a:lnTo>
                    <a:pt x="138103" y="109664"/>
                  </a:lnTo>
                  <a:lnTo>
                    <a:pt x="137888" y="108977"/>
                  </a:lnTo>
                  <a:lnTo>
                    <a:pt x="137529" y="108264"/>
                  </a:lnTo>
                  <a:lnTo>
                    <a:pt x="136944" y="107286"/>
                  </a:lnTo>
                  <a:lnTo>
                    <a:pt x="136430" y="106241"/>
                  </a:lnTo>
                  <a:lnTo>
                    <a:pt x="135164" y="102826"/>
                  </a:lnTo>
                  <a:lnTo>
                    <a:pt x="134854" y="102019"/>
                  </a:lnTo>
                  <a:lnTo>
                    <a:pt x="134567" y="101118"/>
                  </a:lnTo>
                  <a:lnTo>
                    <a:pt x="134460" y="99779"/>
                  </a:lnTo>
                  <a:lnTo>
                    <a:pt x="134352" y="98647"/>
                  </a:lnTo>
                  <a:lnTo>
                    <a:pt x="133958" y="97417"/>
                  </a:lnTo>
                  <a:lnTo>
                    <a:pt x="132800" y="94405"/>
                  </a:lnTo>
                  <a:lnTo>
                    <a:pt x="132191" y="93170"/>
                  </a:lnTo>
                  <a:lnTo>
                    <a:pt x="131785" y="91819"/>
                  </a:lnTo>
                  <a:lnTo>
                    <a:pt x="131701" y="90644"/>
                  </a:lnTo>
                  <a:lnTo>
                    <a:pt x="131808" y="89871"/>
                  </a:lnTo>
                  <a:lnTo>
                    <a:pt x="131785" y="89094"/>
                  </a:lnTo>
                  <a:lnTo>
                    <a:pt x="131904" y="88252"/>
                  </a:lnTo>
                  <a:lnTo>
                    <a:pt x="132095" y="87035"/>
                  </a:lnTo>
                  <a:lnTo>
                    <a:pt x="132453" y="85257"/>
                  </a:lnTo>
                  <a:lnTo>
                    <a:pt x="132836" y="83953"/>
                  </a:lnTo>
                  <a:lnTo>
                    <a:pt x="133062" y="82691"/>
                  </a:lnTo>
                  <a:lnTo>
                    <a:pt x="133361" y="81758"/>
                  </a:lnTo>
                  <a:lnTo>
                    <a:pt x="133719" y="80802"/>
                  </a:lnTo>
                  <a:lnTo>
                    <a:pt x="133922" y="80077"/>
                  </a:lnTo>
                  <a:lnTo>
                    <a:pt x="134269" y="79243"/>
                  </a:lnTo>
                  <a:lnTo>
                    <a:pt x="134603" y="78521"/>
                  </a:lnTo>
                  <a:lnTo>
                    <a:pt x="134997" y="77874"/>
                  </a:lnTo>
                  <a:lnTo>
                    <a:pt x="135738" y="77141"/>
                  </a:lnTo>
                  <a:lnTo>
                    <a:pt x="136813" y="76603"/>
                  </a:lnTo>
                  <a:lnTo>
                    <a:pt x="137876" y="76254"/>
                  </a:lnTo>
                  <a:lnTo>
                    <a:pt x="140001" y="75790"/>
                  </a:lnTo>
                  <a:lnTo>
                    <a:pt x="141017" y="75509"/>
                  </a:lnTo>
                  <a:lnTo>
                    <a:pt x="143656" y="75363"/>
                  </a:lnTo>
                  <a:lnTo>
                    <a:pt x="146260" y="75262"/>
                  </a:lnTo>
                  <a:lnTo>
                    <a:pt x="147395" y="74938"/>
                  </a:lnTo>
                  <a:lnTo>
                    <a:pt x="148481" y="74588"/>
                  </a:lnTo>
                  <a:lnTo>
                    <a:pt x="149186" y="74066"/>
                  </a:lnTo>
                  <a:lnTo>
                    <a:pt x="150166" y="73386"/>
                  </a:lnTo>
                  <a:lnTo>
                    <a:pt x="151181" y="72988"/>
                  </a:lnTo>
                  <a:lnTo>
                    <a:pt x="152459" y="72479"/>
                  </a:lnTo>
                  <a:lnTo>
                    <a:pt x="153832" y="72326"/>
                  </a:lnTo>
                  <a:lnTo>
                    <a:pt x="154764" y="72442"/>
                  </a:lnTo>
                  <a:lnTo>
                    <a:pt x="155564" y="72509"/>
                  </a:lnTo>
                  <a:lnTo>
                    <a:pt x="156567" y="72837"/>
                  </a:lnTo>
                  <a:lnTo>
                    <a:pt x="158072" y="73487"/>
                  </a:lnTo>
                  <a:lnTo>
                    <a:pt x="160819" y="74658"/>
                  </a:lnTo>
                  <a:lnTo>
                    <a:pt x="162061" y="75489"/>
                  </a:lnTo>
                  <a:lnTo>
                    <a:pt x="164653" y="76844"/>
                  </a:lnTo>
                  <a:lnTo>
                    <a:pt x="166122" y="77373"/>
                  </a:lnTo>
                  <a:lnTo>
                    <a:pt x="167053" y="77700"/>
                  </a:lnTo>
                  <a:lnTo>
                    <a:pt x="168320" y="77568"/>
                  </a:lnTo>
                  <a:lnTo>
                    <a:pt x="169275" y="77099"/>
                  </a:lnTo>
                  <a:lnTo>
                    <a:pt x="170159" y="76462"/>
                  </a:lnTo>
                  <a:lnTo>
                    <a:pt x="170947" y="75800"/>
                  </a:lnTo>
                  <a:lnTo>
                    <a:pt x="172094" y="75077"/>
                  </a:lnTo>
                  <a:lnTo>
                    <a:pt x="172882" y="74464"/>
                  </a:lnTo>
                  <a:lnTo>
                    <a:pt x="173682" y="73543"/>
                  </a:lnTo>
                  <a:lnTo>
                    <a:pt x="174315" y="72667"/>
                  </a:lnTo>
                  <a:lnTo>
                    <a:pt x="174912" y="71672"/>
                  </a:lnTo>
                  <a:lnTo>
                    <a:pt x="175330" y="70719"/>
                  </a:lnTo>
                  <a:lnTo>
                    <a:pt x="175808" y="68803"/>
                  </a:lnTo>
                  <a:lnTo>
                    <a:pt x="176166" y="66815"/>
                  </a:lnTo>
                  <a:lnTo>
                    <a:pt x="176369" y="65316"/>
                  </a:lnTo>
                  <a:lnTo>
                    <a:pt x="176990" y="63171"/>
                  </a:lnTo>
                  <a:lnTo>
                    <a:pt x="177600" y="62082"/>
                  </a:lnTo>
                  <a:lnTo>
                    <a:pt x="177958" y="60421"/>
                  </a:lnTo>
                  <a:lnTo>
                    <a:pt x="178185" y="59771"/>
                  </a:lnTo>
                  <a:lnTo>
                    <a:pt x="178627" y="58841"/>
                  </a:lnTo>
                  <a:lnTo>
                    <a:pt x="179307" y="58201"/>
                  </a:lnTo>
                  <a:lnTo>
                    <a:pt x="180120" y="57703"/>
                  </a:lnTo>
                  <a:lnTo>
                    <a:pt x="180800" y="57509"/>
                  </a:lnTo>
                  <a:lnTo>
                    <a:pt x="181577" y="57270"/>
                  </a:lnTo>
                  <a:lnTo>
                    <a:pt x="182926" y="56833"/>
                  </a:lnTo>
                  <a:lnTo>
                    <a:pt x="184443" y="56450"/>
                  </a:lnTo>
                  <a:lnTo>
                    <a:pt x="186569" y="56124"/>
                  </a:lnTo>
                  <a:lnTo>
                    <a:pt x="187262" y="55672"/>
                  </a:lnTo>
                  <a:lnTo>
                    <a:pt x="188468" y="55230"/>
                  </a:lnTo>
                  <a:lnTo>
                    <a:pt x="189233" y="54732"/>
                  </a:lnTo>
                  <a:lnTo>
                    <a:pt x="189866" y="54069"/>
                  </a:lnTo>
                  <a:lnTo>
                    <a:pt x="190355" y="53260"/>
                  </a:lnTo>
                  <a:lnTo>
                    <a:pt x="190690" y="52186"/>
                  </a:lnTo>
                  <a:lnTo>
                    <a:pt x="190869" y="51416"/>
                  </a:lnTo>
                  <a:lnTo>
                    <a:pt x="191060" y="50268"/>
                  </a:lnTo>
                  <a:lnTo>
                    <a:pt x="191311" y="49100"/>
                  </a:lnTo>
                  <a:lnTo>
                    <a:pt x="191526" y="47977"/>
                  </a:lnTo>
                  <a:lnTo>
                    <a:pt x="192051" y="46816"/>
                  </a:lnTo>
                  <a:lnTo>
                    <a:pt x="192469" y="45912"/>
                  </a:lnTo>
                  <a:lnTo>
                    <a:pt x="193365" y="44710"/>
                  </a:lnTo>
                  <a:lnTo>
                    <a:pt x="193974" y="44091"/>
                  </a:lnTo>
                  <a:lnTo>
                    <a:pt x="194739" y="43384"/>
                  </a:lnTo>
                  <a:lnTo>
                    <a:pt x="196900" y="41791"/>
                  </a:lnTo>
                  <a:lnTo>
                    <a:pt x="197736" y="41107"/>
                  </a:lnTo>
                  <a:lnTo>
                    <a:pt x="198704" y="40260"/>
                  </a:lnTo>
                  <a:lnTo>
                    <a:pt x="200304" y="39245"/>
                  </a:lnTo>
                  <a:lnTo>
                    <a:pt x="201797" y="38411"/>
                  </a:lnTo>
                  <a:lnTo>
                    <a:pt x="203935" y="36938"/>
                  </a:lnTo>
                  <a:lnTo>
                    <a:pt x="205739" y="35337"/>
                  </a:lnTo>
                  <a:lnTo>
                    <a:pt x="207829" y="33369"/>
                  </a:lnTo>
                  <a:lnTo>
                    <a:pt x="208748" y="32404"/>
                  </a:lnTo>
                  <a:lnTo>
                    <a:pt x="209441" y="30873"/>
                  </a:lnTo>
                  <a:lnTo>
                    <a:pt x="209943" y="29639"/>
                  </a:lnTo>
                  <a:lnTo>
                    <a:pt x="210301" y="28473"/>
                  </a:lnTo>
                  <a:lnTo>
                    <a:pt x="210504" y="27187"/>
                  </a:lnTo>
                  <a:lnTo>
                    <a:pt x="211830" y="6195"/>
                  </a:lnTo>
                  <a:lnTo>
                    <a:pt x="212582" y="2548"/>
                  </a:lnTo>
                  <a:lnTo>
                    <a:pt x="212845" y="1382"/>
                  </a:lnTo>
                  <a:lnTo>
                    <a:pt x="213526" y="0"/>
                  </a:lnTo>
                  <a:lnTo>
                    <a:pt x="372099" y="7481"/>
                  </a:lnTo>
                  <a:lnTo>
                    <a:pt x="402889" y="875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865;gbcf4302aa7_0_6">
              <a:extLst>
                <a:ext uri="{FF2B5EF4-FFF2-40B4-BE49-F238E27FC236}">
                  <a16:creationId xmlns:a16="http://schemas.microsoft.com/office/drawing/2014/main" id="{6D2FA389-C252-E64E-9C62-C4131FF5E326}"/>
                </a:ext>
              </a:extLst>
            </p:cNvPr>
            <p:cNvSpPr/>
            <p:nvPr/>
          </p:nvSpPr>
          <p:spPr>
            <a:xfrm>
              <a:off x="4550101" y="1407771"/>
              <a:ext cx="136824" cy="212775"/>
            </a:xfrm>
            <a:custGeom>
              <a:avLst/>
              <a:gdLst/>
              <a:ahLst/>
              <a:cxnLst/>
              <a:rect l="l" t="t" r="r" b="b"/>
              <a:pathLst>
                <a:path w="272287" h="423433" extrusionOk="0">
                  <a:moveTo>
                    <a:pt x="221970" y="10393"/>
                  </a:moveTo>
                  <a:lnTo>
                    <a:pt x="272288" y="331251"/>
                  </a:lnTo>
                  <a:lnTo>
                    <a:pt x="123615" y="416759"/>
                  </a:lnTo>
                  <a:lnTo>
                    <a:pt x="80177" y="423433"/>
                  </a:lnTo>
                  <a:lnTo>
                    <a:pt x="78958" y="412327"/>
                  </a:lnTo>
                  <a:lnTo>
                    <a:pt x="58929" y="410816"/>
                  </a:lnTo>
                  <a:lnTo>
                    <a:pt x="61151" y="375937"/>
                  </a:lnTo>
                  <a:lnTo>
                    <a:pt x="33979" y="373205"/>
                  </a:lnTo>
                  <a:lnTo>
                    <a:pt x="25953" y="301046"/>
                  </a:lnTo>
                  <a:lnTo>
                    <a:pt x="22299" y="301237"/>
                  </a:lnTo>
                  <a:lnTo>
                    <a:pt x="16040" y="262636"/>
                  </a:lnTo>
                  <a:lnTo>
                    <a:pt x="10976" y="225098"/>
                  </a:lnTo>
                  <a:lnTo>
                    <a:pt x="27697" y="224822"/>
                  </a:lnTo>
                  <a:lnTo>
                    <a:pt x="0" y="0"/>
                  </a:lnTo>
                  <a:lnTo>
                    <a:pt x="166767" y="7657"/>
                  </a:lnTo>
                  <a:lnTo>
                    <a:pt x="221970" y="1039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866;gbcf4302aa7_0_6">
              <a:extLst>
                <a:ext uri="{FF2B5EF4-FFF2-40B4-BE49-F238E27FC236}">
                  <a16:creationId xmlns:a16="http://schemas.microsoft.com/office/drawing/2014/main" id="{97D5C88B-CB47-5643-A9D5-1982F1FDBF0A}"/>
                </a:ext>
              </a:extLst>
            </p:cNvPr>
            <p:cNvSpPr/>
            <p:nvPr/>
          </p:nvSpPr>
          <p:spPr>
            <a:xfrm>
              <a:off x="4661437" y="1412983"/>
              <a:ext cx="258897" cy="221168"/>
            </a:xfrm>
            <a:custGeom>
              <a:avLst/>
              <a:gdLst/>
              <a:ahLst/>
              <a:cxnLst/>
              <a:rect l="l" t="t" r="r" b="b"/>
              <a:pathLst>
                <a:path w="515217" h="440136" extrusionOk="0">
                  <a:moveTo>
                    <a:pt x="352942" y="17624"/>
                  </a:moveTo>
                  <a:lnTo>
                    <a:pt x="359344" y="70363"/>
                  </a:lnTo>
                  <a:lnTo>
                    <a:pt x="359475" y="71469"/>
                  </a:lnTo>
                  <a:lnTo>
                    <a:pt x="359762" y="72859"/>
                  </a:lnTo>
                  <a:lnTo>
                    <a:pt x="359977" y="73635"/>
                  </a:lnTo>
                  <a:lnTo>
                    <a:pt x="360275" y="74511"/>
                  </a:lnTo>
                  <a:lnTo>
                    <a:pt x="360705" y="75457"/>
                  </a:lnTo>
                  <a:lnTo>
                    <a:pt x="360992" y="76469"/>
                  </a:lnTo>
                  <a:lnTo>
                    <a:pt x="361613" y="77536"/>
                  </a:lnTo>
                  <a:lnTo>
                    <a:pt x="362055" y="78434"/>
                  </a:lnTo>
                  <a:lnTo>
                    <a:pt x="362485" y="79003"/>
                  </a:lnTo>
                  <a:lnTo>
                    <a:pt x="362963" y="79810"/>
                  </a:lnTo>
                  <a:lnTo>
                    <a:pt x="363333" y="80402"/>
                  </a:lnTo>
                  <a:lnTo>
                    <a:pt x="364049" y="81259"/>
                  </a:lnTo>
                  <a:lnTo>
                    <a:pt x="364491" y="81874"/>
                  </a:lnTo>
                  <a:lnTo>
                    <a:pt x="365089" y="82822"/>
                  </a:lnTo>
                  <a:lnTo>
                    <a:pt x="365542" y="83627"/>
                  </a:lnTo>
                  <a:lnTo>
                    <a:pt x="365745" y="84335"/>
                  </a:lnTo>
                  <a:lnTo>
                    <a:pt x="366199" y="85632"/>
                  </a:lnTo>
                  <a:lnTo>
                    <a:pt x="366367" y="86434"/>
                  </a:lnTo>
                  <a:lnTo>
                    <a:pt x="366402" y="87916"/>
                  </a:lnTo>
                  <a:lnTo>
                    <a:pt x="366187" y="89392"/>
                  </a:lnTo>
                  <a:lnTo>
                    <a:pt x="366104" y="90471"/>
                  </a:lnTo>
                  <a:lnTo>
                    <a:pt x="366116" y="91481"/>
                  </a:lnTo>
                  <a:lnTo>
                    <a:pt x="366127" y="92303"/>
                  </a:lnTo>
                  <a:lnTo>
                    <a:pt x="365901" y="93214"/>
                  </a:lnTo>
                  <a:lnTo>
                    <a:pt x="365686" y="94715"/>
                  </a:lnTo>
                  <a:lnTo>
                    <a:pt x="365817" y="95516"/>
                  </a:lnTo>
                  <a:lnTo>
                    <a:pt x="365435" y="96309"/>
                  </a:lnTo>
                  <a:lnTo>
                    <a:pt x="365172" y="97595"/>
                  </a:lnTo>
                  <a:lnTo>
                    <a:pt x="364993" y="98722"/>
                  </a:lnTo>
                  <a:lnTo>
                    <a:pt x="364587" y="99678"/>
                  </a:lnTo>
                  <a:lnTo>
                    <a:pt x="363822" y="100303"/>
                  </a:lnTo>
                  <a:lnTo>
                    <a:pt x="363094" y="100572"/>
                  </a:lnTo>
                  <a:lnTo>
                    <a:pt x="362329" y="100821"/>
                  </a:lnTo>
                  <a:lnTo>
                    <a:pt x="361386" y="101229"/>
                  </a:lnTo>
                  <a:lnTo>
                    <a:pt x="360263" y="101424"/>
                  </a:lnTo>
                  <a:lnTo>
                    <a:pt x="359594" y="101930"/>
                  </a:lnTo>
                  <a:lnTo>
                    <a:pt x="358973" y="102883"/>
                  </a:lnTo>
                  <a:lnTo>
                    <a:pt x="358675" y="103749"/>
                  </a:lnTo>
                  <a:lnTo>
                    <a:pt x="358663" y="104665"/>
                  </a:lnTo>
                  <a:lnTo>
                    <a:pt x="358687" y="105866"/>
                  </a:lnTo>
                  <a:lnTo>
                    <a:pt x="358579" y="106873"/>
                  </a:lnTo>
                  <a:lnTo>
                    <a:pt x="358496" y="107860"/>
                  </a:lnTo>
                  <a:lnTo>
                    <a:pt x="358161" y="108604"/>
                  </a:lnTo>
                  <a:lnTo>
                    <a:pt x="357421" y="109063"/>
                  </a:lnTo>
                  <a:lnTo>
                    <a:pt x="356370" y="109329"/>
                  </a:lnTo>
                  <a:lnTo>
                    <a:pt x="355378" y="109362"/>
                  </a:lnTo>
                  <a:lnTo>
                    <a:pt x="353778" y="109387"/>
                  </a:lnTo>
                  <a:lnTo>
                    <a:pt x="352512" y="109484"/>
                  </a:lnTo>
                  <a:lnTo>
                    <a:pt x="351700" y="109945"/>
                  </a:lnTo>
                  <a:lnTo>
                    <a:pt x="351342" y="110759"/>
                  </a:lnTo>
                  <a:lnTo>
                    <a:pt x="351186" y="111814"/>
                  </a:lnTo>
                  <a:lnTo>
                    <a:pt x="351127" y="112823"/>
                  </a:lnTo>
                  <a:lnTo>
                    <a:pt x="350947" y="113572"/>
                  </a:lnTo>
                  <a:lnTo>
                    <a:pt x="351139" y="114821"/>
                  </a:lnTo>
                  <a:lnTo>
                    <a:pt x="351174" y="116135"/>
                  </a:lnTo>
                  <a:lnTo>
                    <a:pt x="351342" y="116961"/>
                  </a:lnTo>
                  <a:lnTo>
                    <a:pt x="351771" y="118026"/>
                  </a:lnTo>
                  <a:lnTo>
                    <a:pt x="352237" y="118876"/>
                  </a:lnTo>
                  <a:lnTo>
                    <a:pt x="352978" y="119475"/>
                  </a:lnTo>
                  <a:lnTo>
                    <a:pt x="353838" y="119534"/>
                  </a:lnTo>
                  <a:lnTo>
                    <a:pt x="356430" y="119268"/>
                  </a:lnTo>
                  <a:lnTo>
                    <a:pt x="359857" y="119177"/>
                  </a:lnTo>
                  <a:lnTo>
                    <a:pt x="360562" y="119117"/>
                  </a:lnTo>
                  <a:lnTo>
                    <a:pt x="361482" y="119177"/>
                  </a:lnTo>
                  <a:lnTo>
                    <a:pt x="362628" y="119686"/>
                  </a:lnTo>
                  <a:lnTo>
                    <a:pt x="363321" y="120285"/>
                  </a:lnTo>
                  <a:lnTo>
                    <a:pt x="363834" y="120811"/>
                  </a:lnTo>
                  <a:lnTo>
                    <a:pt x="364097" y="121518"/>
                  </a:lnTo>
                  <a:lnTo>
                    <a:pt x="364157" y="122339"/>
                  </a:lnTo>
                  <a:lnTo>
                    <a:pt x="363930" y="123887"/>
                  </a:lnTo>
                  <a:lnTo>
                    <a:pt x="363822" y="124803"/>
                  </a:lnTo>
                  <a:lnTo>
                    <a:pt x="363715" y="125764"/>
                  </a:lnTo>
                  <a:lnTo>
                    <a:pt x="363488" y="126772"/>
                  </a:lnTo>
                  <a:lnTo>
                    <a:pt x="363237" y="127709"/>
                  </a:lnTo>
                  <a:lnTo>
                    <a:pt x="363058" y="129113"/>
                  </a:lnTo>
                  <a:lnTo>
                    <a:pt x="362939" y="130429"/>
                  </a:lnTo>
                  <a:lnTo>
                    <a:pt x="362986" y="131746"/>
                  </a:lnTo>
                  <a:lnTo>
                    <a:pt x="362855" y="133294"/>
                  </a:lnTo>
                  <a:lnTo>
                    <a:pt x="362748" y="134253"/>
                  </a:lnTo>
                  <a:lnTo>
                    <a:pt x="362772" y="135383"/>
                  </a:lnTo>
                  <a:lnTo>
                    <a:pt x="362795" y="137404"/>
                  </a:lnTo>
                  <a:lnTo>
                    <a:pt x="362700" y="138505"/>
                  </a:lnTo>
                  <a:lnTo>
                    <a:pt x="362951" y="139426"/>
                  </a:lnTo>
                  <a:lnTo>
                    <a:pt x="363297" y="140088"/>
                  </a:lnTo>
                  <a:lnTo>
                    <a:pt x="363775" y="141033"/>
                  </a:lnTo>
                  <a:lnTo>
                    <a:pt x="364420" y="141939"/>
                  </a:lnTo>
                  <a:lnTo>
                    <a:pt x="365196" y="142912"/>
                  </a:lnTo>
                  <a:lnTo>
                    <a:pt x="366199" y="143586"/>
                  </a:lnTo>
                  <a:lnTo>
                    <a:pt x="367310" y="144541"/>
                  </a:lnTo>
                  <a:lnTo>
                    <a:pt x="368265" y="145425"/>
                  </a:lnTo>
                  <a:lnTo>
                    <a:pt x="369245" y="146026"/>
                  </a:lnTo>
                  <a:lnTo>
                    <a:pt x="369663" y="146598"/>
                  </a:lnTo>
                  <a:lnTo>
                    <a:pt x="370212" y="147193"/>
                  </a:lnTo>
                  <a:lnTo>
                    <a:pt x="370881" y="147768"/>
                  </a:lnTo>
                  <a:lnTo>
                    <a:pt x="371442" y="148479"/>
                  </a:lnTo>
                  <a:lnTo>
                    <a:pt x="372087" y="149101"/>
                  </a:lnTo>
                  <a:lnTo>
                    <a:pt x="372685" y="150026"/>
                  </a:lnTo>
                  <a:lnTo>
                    <a:pt x="373556" y="151188"/>
                  </a:lnTo>
                  <a:lnTo>
                    <a:pt x="374070" y="151854"/>
                  </a:lnTo>
                  <a:lnTo>
                    <a:pt x="374691" y="152546"/>
                  </a:lnTo>
                  <a:lnTo>
                    <a:pt x="375396" y="152978"/>
                  </a:lnTo>
                  <a:lnTo>
                    <a:pt x="376113" y="153129"/>
                  </a:lnTo>
                  <a:lnTo>
                    <a:pt x="376960" y="153117"/>
                  </a:lnTo>
                  <a:lnTo>
                    <a:pt x="377832" y="153084"/>
                  </a:lnTo>
                  <a:lnTo>
                    <a:pt x="378453" y="153655"/>
                  </a:lnTo>
                  <a:lnTo>
                    <a:pt x="378561" y="154598"/>
                  </a:lnTo>
                  <a:lnTo>
                    <a:pt x="378525" y="155395"/>
                  </a:lnTo>
                  <a:lnTo>
                    <a:pt x="378584" y="156360"/>
                  </a:lnTo>
                  <a:lnTo>
                    <a:pt x="378525" y="157464"/>
                  </a:lnTo>
                  <a:lnTo>
                    <a:pt x="378621" y="158662"/>
                  </a:lnTo>
                  <a:lnTo>
                    <a:pt x="378824" y="159465"/>
                  </a:lnTo>
                  <a:lnTo>
                    <a:pt x="379504" y="160529"/>
                  </a:lnTo>
                  <a:lnTo>
                    <a:pt x="379946" y="161101"/>
                  </a:lnTo>
                  <a:lnTo>
                    <a:pt x="380806" y="161958"/>
                  </a:lnTo>
                  <a:lnTo>
                    <a:pt x="381785" y="162701"/>
                  </a:lnTo>
                  <a:lnTo>
                    <a:pt x="382406" y="163437"/>
                  </a:lnTo>
                  <a:lnTo>
                    <a:pt x="382932" y="164103"/>
                  </a:lnTo>
                  <a:lnTo>
                    <a:pt x="383135" y="165094"/>
                  </a:lnTo>
                  <a:lnTo>
                    <a:pt x="383326" y="166269"/>
                  </a:lnTo>
                  <a:lnTo>
                    <a:pt x="383434" y="167212"/>
                  </a:lnTo>
                  <a:lnTo>
                    <a:pt x="383577" y="168410"/>
                  </a:lnTo>
                  <a:lnTo>
                    <a:pt x="383887" y="169871"/>
                  </a:lnTo>
                  <a:lnTo>
                    <a:pt x="384365" y="170629"/>
                  </a:lnTo>
                  <a:lnTo>
                    <a:pt x="386336" y="174276"/>
                  </a:lnTo>
                  <a:lnTo>
                    <a:pt x="387769" y="176950"/>
                  </a:lnTo>
                  <a:lnTo>
                    <a:pt x="387901" y="177797"/>
                  </a:lnTo>
                  <a:lnTo>
                    <a:pt x="387817" y="178713"/>
                  </a:lnTo>
                  <a:lnTo>
                    <a:pt x="387590" y="179649"/>
                  </a:lnTo>
                  <a:lnTo>
                    <a:pt x="387268" y="180745"/>
                  </a:lnTo>
                  <a:lnTo>
                    <a:pt x="387041" y="181775"/>
                  </a:lnTo>
                  <a:lnTo>
                    <a:pt x="387100" y="182763"/>
                  </a:lnTo>
                  <a:lnTo>
                    <a:pt x="387256" y="183612"/>
                  </a:lnTo>
                  <a:lnTo>
                    <a:pt x="387662" y="184368"/>
                  </a:lnTo>
                  <a:lnTo>
                    <a:pt x="388175" y="185081"/>
                  </a:lnTo>
                  <a:lnTo>
                    <a:pt x="388987" y="185678"/>
                  </a:lnTo>
                  <a:lnTo>
                    <a:pt x="389561" y="186108"/>
                  </a:lnTo>
                  <a:lnTo>
                    <a:pt x="390194" y="186494"/>
                  </a:lnTo>
                  <a:lnTo>
                    <a:pt x="391436" y="187101"/>
                  </a:lnTo>
                  <a:lnTo>
                    <a:pt x="393180" y="187619"/>
                  </a:lnTo>
                  <a:lnTo>
                    <a:pt x="394493" y="187943"/>
                  </a:lnTo>
                  <a:lnTo>
                    <a:pt x="395688" y="188523"/>
                  </a:lnTo>
                  <a:lnTo>
                    <a:pt x="397228" y="189086"/>
                  </a:lnTo>
                  <a:lnTo>
                    <a:pt x="398686" y="189293"/>
                  </a:lnTo>
                  <a:lnTo>
                    <a:pt x="400190" y="190372"/>
                  </a:lnTo>
                  <a:lnTo>
                    <a:pt x="401361" y="190671"/>
                  </a:lnTo>
                  <a:lnTo>
                    <a:pt x="402902" y="191163"/>
                  </a:lnTo>
                  <a:lnTo>
                    <a:pt x="403678" y="191526"/>
                  </a:lnTo>
                  <a:lnTo>
                    <a:pt x="404538" y="192125"/>
                  </a:lnTo>
                  <a:lnTo>
                    <a:pt x="405601" y="192824"/>
                  </a:lnTo>
                  <a:lnTo>
                    <a:pt x="407118" y="194043"/>
                  </a:lnTo>
                  <a:lnTo>
                    <a:pt x="407571" y="194587"/>
                  </a:lnTo>
                  <a:lnTo>
                    <a:pt x="408240" y="195725"/>
                  </a:lnTo>
                  <a:lnTo>
                    <a:pt x="408957" y="196814"/>
                  </a:lnTo>
                  <a:lnTo>
                    <a:pt x="409459" y="197552"/>
                  </a:lnTo>
                  <a:lnTo>
                    <a:pt x="409709" y="198353"/>
                  </a:lnTo>
                  <a:lnTo>
                    <a:pt x="409662" y="199431"/>
                  </a:lnTo>
                  <a:lnTo>
                    <a:pt x="409494" y="200157"/>
                  </a:lnTo>
                  <a:lnTo>
                    <a:pt x="409005" y="200972"/>
                  </a:lnTo>
                  <a:lnTo>
                    <a:pt x="408527" y="202258"/>
                  </a:lnTo>
                  <a:lnTo>
                    <a:pt x="408037" y="203493"/>
                  </a:lnTo>
                  <a:lnTo>
                    <a:pt x="407571" y="204898"/>
                  </a:lnTo>
                  <a:lnTo>
                    <a:pt x="407034" y="206110"/>
                  </a:lnTo>
                  <a:lnTo>
                    <a:pt x="406616" y="207302"/>
                  </a:lnTo>
                  <a:lnTo>
                    <a:pt x="406031" y="208749"/>
                  </a:lnTo>
                  <a:lnTo>
                    <a:pt x="406067" y="209688"/>
                  </a:lnTo>
                  <a:lnTo>
                    <a:pt x="406616" y="210165"/>
                  </a:lnTo>
                  <a:lnTo>
                    <a:pt x="407667" y="210979"/>
                  </a:lnTo>
                  <a:lnTo>
                    <a:pt x="408407" y="211320"/>
                  </a:lnTo>
                  <a:lnTo>
                    <a:pt x="409602" y="211664"/>
                  </a:lnTo>
                  <a:lnTo>
                    <a:pt x="410283" y="211863"/>
                  </a:lnTo>
                  <a:lnTo>
                    <a:pt x="410964" y="211967"/>
                  </a:lnTo>
                  <a:lnTo>
                    <a:pt x="411919" y="212238"/>
                  </a:lnTo>
                  <a:lnTo>
                    <a:pt x="413304" y="212611"/>
                  </a:lnTo>
                  <a:lnTo>
                    <a:pt x="414475" y="212865"/>
                  </a:lnTo>
                  <a:lnTo>
                    <a:pt x="415335" y="213206"/>
                  </a:lnTo>
                  <a:lnTo>
                    <a:pt x="416816" y="213650"/>
                  </a:lnTo>
                  <a:lnTo>
                    <a:pt x="417747" y="214084"/>
                  </a:lnTo>
                  <a:lnTo>
                    <a:pt x="418464" y="214868"/>
                  </a:lnTo>
                  <a:lnTo>
                    <a:pt x="418822" y="215601"/>
                  </a:lnTo>
                  <a:lnTo>
                    <a:pt x="418810" y="216589"/>
                  </a:lnTo>
                  <a:lnTo>
                    <a:pt x="418798" y="217834"/>
                  </a:lnTo>
                  <a:lnTo>
                    <a:pt x="418404" y="218838"/>
                  </a:lnTo>
                  <a:lnTo>
                    <a:pt x="417676" y="220120"/>
                  </a:lnTo>
                  <a:lnTo>
                    <a:pt x="417245" y="220818"/>
                  </a:lnTo>
                  <a:lnTo>
                    <a:pt x="416505" y="221559"/>
                  </a:lnTo>
                  <a:lnTo>
                    <a:pt x="415920" y="222090"/>
                  </a:lnTo>
                  <a:lnTo>
                    <a:pt x="415132" y="222171"/>
                  </a:lnTo>
                  <a:lnTo>
                    <a:pt x="414081" y="222109"/>
                  </a:lnTo>
                  <a:lnTo>
                    <a:pt x="413257" y="222075"/>
                  </a:lnTo>
                  <a:lnTo>
                    <a:pt x="412217" y="222364"/>
                  </a:lnTo>
                  <a:lnTo>
                    <a:pt x="411561" y="222801"/>
                  </a:lnTo>
                  <a:lnTo>
                    <a:pt x="411011" y="223473"/>
                  </a:lnTo>
                  <a:lnTo>
                    <a:pt x="410414" y="224075"/>
                  </a:lnTo>
                  <a:lnTo>
                    <a:pt x="409960" y="224656"/>
                  </a:lnTo>
                  <a:lnTo>
                    <a:pt x="409494" y="225637"/>
                  </a:lnTo>
                  <a:lnTo>
                    <a:pt x="409041" y="226757"/>
                  </a:lnTo>
                  <a:lnTo>
                    <a:pt x="408813" y="227458"/>
                  </a:lnTo>
                  <a:lnTo>
                    <a:pt x="408658" y="228771"/>
                  </a:lnTo>
                  <a:lnTo>
                    <a:pt x="408647" y="229524"/>
                  </a:lnTo>
                  <a:lnTo>
                    <a:pt x="408647" y="230743"/>
                  </a:lnTo>
                  <a:lnTo>
                    <a:pt x="409208" y="231455"/>
                  </a:lnTo>
                  <a:lnTo>
                    <a:pt x="409781" y="231911"/>
                  </a:lnTo>
                  <a:lnTo>
                    <a:pt x="411381" y="233294"/>
                  </a:lnTo>
                  <a:lnTo>
                    <a:pt x="412635" y="234252"/>
                  </a:lnTo>
                  <a:lnTo>
                    <a:pt x="416039" y="237334"/>
                  </a:lnTo>
                  <a:lnTo>
                    <a:pt x="416648" y="238116"/>
                  </a:lnTo>
                  <a:lnTo>
                    <a:pt x="417198" y="238969"/>
                  </a:lnTo>
                  <a:lnTo>
                    <a:pt x="417461" y="240054"/>
                  </a:lnTo>
                  <a:lnTo>
                    <a:pt x="417616" y="240996"/>
                  </a:lnTo>
                  <a:lnTo>
                    <a:pt x="418261" y="246689"/>
                  </a:lnTo>
                  <a:lnTo>
                    <a:pt x="418428" y="247607"/>
                  </a:lnTo>
                  <a:lnTo>
                    <a:pt x="418727" y="248457"/>
                  </a:lnTo>
                  <a:lnTo>
                    <a:pt x="419061" y="249423"/>
                  </a:lnTo>
                  <a:lnTo>
                    <a:pt x="419563" y="250348"/>
                  </a:lnTo>
                  <a:lnTo>
                    <a:pt x="420172" y="251108"/>
                  </a:lnTo>
                  <a:lnTo>
                    <a:pt x="423552" y="253859"/>
                  </a:lnTo>
                  <a:lnTo>
                    <a:pt x="424483" y="254434"/>
                  </a:lnTo>
                  <a:lnTo>
                    <a:pt x="425403" y="254753"/>
                  </a:lnTo>
                  <a:lnTo>
                    <a:pt x="425976" y="255161"/>
                  </a:lnTo>
                  <a:lnTo>
                    <a:pt x="427195" y="255484"/>
                  </a:lnTo>
                  <a:lnTo>
                    <a:pt x="428687" y="255928"/>
                  </a:lnTo>
                  <a:lnTo>
                    <a:pt x="429715" y="256366"/>
                  </a:lnTo>
                  <a:lnTo>
                    <a:pt x="430467" y="256610"/>
                  </a:lnTo>
                  <a:lnTo>
                    <a:pt x="431244" y="256835"/>
                  </a:lnTo>
                  <a:lnTo>
                    <a:pt x="431888" y="257126"/>
                  </a:lnTo>
                  <a:lnTo>
                    <a:pt x="432760" y="257420"/>
                  </a:lnTo>
                  <a:lnTo>
                    <a:pt x="433859" y="257906"/>
                  </a:lnTo>
                  <a:lnTo>
                    <a:pt x="434862" y="258392"/>
                  </a:lnTo>
                  <a:lnTo>
                    <a:pt x="435483" y="258918"/>
                  </a:lnTo>
                  <a:lnTo>
                    <a:pt x="436606" y="259544"/>
                  </a:lnTo>
                  <a:lnTo>
                    <a:pt x="438039" y="260574"/>
                  </a:lnTo>
                  <a:lnTo>
                    <a:pt x="438947" y="261222"/>
                  </a:lnTo>
                  <a:lnTo>
                    <a:pt x="439783" y="261751"/>
                  </a:lnTo>
                  <a:lnTo>
                    <a:pt x="440440" y="262185"/>
                  </a:lnTo>
                  <a:lnTo>
                    <a:pt x="441324" y="262832"/>
                  </a:lnTo>
                  <a:lnTo>
                    <a:pt x="442351" y="263526"/>
                  </a:lnTo>
                  <a:lnTo>
                    <a:pt x="443283" y="264128"/>
                  </a:lnTo>
                  <a:lnTo>
                    <a:pt x="443951" y="264654"/>
                  </a:lnTo>
                  <a:lnTo>
                    <a:pt x="444596" y="265157"/>
                  </a:lnTo>
                  <a:lnTo>
                    <a:pt x="445301" y="265777"/>
                  </a:lnTo>
                  <a:lnTo>
                    <a:pt x="445755" y="266420"/>
                  </a:lnTo>
                  <a:lnTo>
                    <a:pt x="447140" y="268388"/>
                  </a:lnTo>
                  <a:lnTo>
                    <a:pt x="447666" y="269240"/>
                  </a:lnTo>
                  <a:lnTo>
                    <a:pt x="448167" y="269930"/>
                  </a:lnTo>
                  <a:lnTo>
                    <a:pt x="448657" y="270804"/>
                  </a:lnTo>
                  <a:lnTo>
                    <a:pt x="448992" y="271609"/>
                  </a:lnTo>
                  <a:lnTo>
                    <a:pt x="449338" y="272224"/>
                  </a:lnTo>
                  <a:lnTo>
                    <a:pt x="449696" y="272888"/>
                  </a:lnTo>
                  <a:lnTo>
                    <a:pt x="450389" y="274001"/>
                  </a:lnTo>
                  <a:lnTo>
                    <a:pt x="451010" y="274926"/>
                  </a:lnTo>
                  <a:lnTo>
                    <a:pt x="451750" y="275617"/>
                  </a:lnTo>
                  <a:lnTo>
                    <a:pt x="452503" y="275911"/>
                  </a:lnTo>
                  <a:lnTo>
                    <a:pt x="453661" y="276444"/>
                  </a:lnTo>
                  <a:lnTo>
                    <a:pt x="457424" y="276453"/>
                  </a:lnTo>
                  <a:lnTo>
                    <a:pt x="459513" y="276742"/>
                  </a:lnTo>
                  <a:lnTo>
                    <a:pt x="461974" y="276941"/>
                  </a:lnTo>
                  <a:lnTo>
                    <a:pt x="462846" y="277096"/>
                  </a:lnTo>
                  <a:lnTo>
                    <a:pt x="463754" y="277320"/>
                  </a:lnTo>
                  <a:lnTo>
                    <a:pt x="464518" y="277989"/>
                  </a:lnTo>
                  <a:lnTo>
                    <a:pt x="465223" y="278375"/>
                  </a:lnTo>
                  <a:lnTo>
                    <a:pt x="465724" y="279417"/>
                  </a:lnTo>
                  <a:lnTo>
                    <a:pt x="466859" y="281829"/>
                  </a:lnTo>
                  <a:lnTo>
                    <a:pt x="467313" y="282868"/>
                  </a:lnTo>
                  <a:lnTo>
                    <a:pt x="467683" y="283671"/>
                  </a:lnTo>
                  <a:lnTo>
                    <a:pt x="468256" y="284573"/>
                  </a:lnTo>
                  <a:lnTo>
                    <a:pt x="468686" y="285378"/>
                  </a:lnTo>
                  <a:lnTo>
                    <a:pt x="469582" y="286542"/>
                  </a:lnTo>
                  <a:lnTo>
                    <a:pt x="470191" y="287185"/>
                  </a:lnTo>
                  <a:lnTo>
                    <a:pt x="470645" y="287757"/>
                  </a:lnTo>
                  <a:lnTo>
                    <a:pt x="471278" y="288421"/>
                  </a:lnTo>
                  <a:lnTo>
                    <a:pt x="471899" y="289017"/>
                  </a:lnTo>
                  <a:lnTo>
                    <a:pt x="472496" y="289639"/>
                  </a:lnTo>
                  <a:lnTo>
                    <a:pt x="473285" y="290495"/>
                  </a:lnTo>
                  <a:lnTo>
                    <a:pt x="474001" y="291303"/>
                  </a:lnTo>
                  <a:lnTo>
                    <a:pt x="474431" y="292203"/>
                  </a:lnTo>
                  <a:lnTo>
                    <a:pt x="474825" y="292913"/>
                  </a:lnTo>
                  <a:lnTo>
                    <a:pt x="474992" y="293880"/>
                  </a:lnTo>
                  <a:lnTo>
                    <a:pt x="474801" y="294720"/>
                  </a:lnTo>
                  <a:lnTo>
                    <a:pt x="474479" y="295538"/>
                  </a:lnTo>
                  <a:lnTo>
                    <a:pt x="474706" y="296621"/>
                  </a:lnTo>
                  <a:lnTo>
                    <a:pt x="475888" y="297132"/>
                  </a:lnTo>
                  <a:lnTo>
                    <a:pt x="476927" y="297218"/>
                  </a:lnTo>
                  <a:lnTo>
                    <a:pt x="478146" y="297260"/>
                  </a:lnTo>
                  <a:lnTo>
                    <a:pt x="478898" y="297271"/>
                  </a:lnTo>
                  <a:lnTo>
                    <a:pt x="480045" y="297475"/>
                  </a:lnTo>
                  <a:lnTo>
                    <a:pt x="481048" y="298076"/>
                  </a:lnTo>
                  <a:lnTo>
                    <a:pt x="481645" y="298791"/>
                  </a:lnTo>
                  <a:lnTo>
                    <a:pt x="481932" y="299663"/>
                  </a:lnTo>
                  <a:lnTo>
                    <a:pt x="482206" y="300631"/>
                  </a:lnTo>
                  <a:lnTo>
                    <a:pt x="482266" y="301688"/>
                  </a:lnTo>
                  <a:lnTo>
                    <a:pt x="482266" y="302675"/>
                  </a:lnTo>
                  <a:lnTo>
                    <a:pt x="482182" y="303707"/>
                  </a:lnTo>
                  <a:lnTo>
                    <a:pt x="482075" y="304387"/>
                  </a:lnTo>
                  <a:lnTo>
                    <a:pt x="481741" y="305250"/>
                  </a:lnTo>
                  <a:lnTo>
                    <a:pt x="481514" y="306139"/>
                  </a:lnTo>
                  <a:lnTo>
                    <a:pt x="481143" y="307075"/>
                  </a:lnTo>
                  <a:lnTo>
                    <a:pt x="480570" y="307959"/>
                  </a:lnTo>
                  <a:lnTo>
                    <a:pt x="479590" y="309119"/>
                  </a:lnTo>
                  <a:lnTo>
                    <a:pt x="478301" y="310250"/>
                  </a:lnTo>
                  <a:lnTo>
                    <a:pt x="476927" y="311499"/>
                  </a:lnTo>
                  <a:lnTo>
                    <a:pt x="476211" y="312100"/>
                  </a:lnTo>
                  <a:lnTo>
                    <a:pt x="475685" y="312771"/>
                  </a:lnTo>
                  <a:lnTo>
                    <a:pt x="475494" y="313544"/>
                  </a:lnTo>
                  <a:lnTo>
                    <a:pt x="475554" y="314295"/>
                  </a:lnTo>
                  <a:lnTo>
                    <a:pt x="476497" y="315134"/>
                  </a:lnTo>
                  <a:lnTo>
                    <a:pt x="477178" y="315517"/>
                  </a:lnTo>
                  <a:lnTo>
                    <a:pt x="489349" y="319759"/>
                  </a:lnTo>
                  <a:lnTo>
                    <a:pt x="489958" y="320097"/>
                  </a:lnTo>
                  <a:lnTo>
                    <a:pt x="490722" y="320435"/>
                  </a:lnTo>
                  <a:lnTo>
                    <a:pt x="491666" y="320757"/>
                  </a:lnTo>
                  <a:lnTo>
                    <a:pt x="492310" y="321046"/>
                  </a:lnTo>
                  <a:lnTo>
                    <a:pt x="493266" y="321483"/>
                  </a:lnTo>
                  <a:lnTo>
                    <a:pt x="494066" y="321964"/>
                  </a:lnTo>
                  <a:lnTo>
                    <a:pt x="494830" y="322517"/>
                  </a:lnTo>
                  <a:lnTo>
                    <a:pt x="495619" y="323021"/>
                  </a:lnTo>
                  <a:lnTo>
                    <a:pt x="496252" y="323455"/>
                  </a:lnTo>
                  <a:lnTo>
                    <a:pt x="496658" y="324023"/>
                  </a:lnTo>
                  <a:lnTo>
                    <a:pt x="497243" y="324736"/>
                  </a:lnTo>
                  <a:lnTo>
                    <a:pt x="497649" y="325941"/>
                  </a:lnTo>
                  <a:lnTo>
                    <a:pt x="497984" y="327190"/>
                  </a:lnTo>
                  <a:lnTo>
                    <a:pt x="498246" y="327968"/>
                  </a:lnTo>
                  <a:lnTo>
                    <a:pt x="498724" y="329196"/>
                  </a:lnTo>
                  <a:lnTo>
                    <a:pt x="499393" y="330240"/>
                  </a:lnTo>
                  <a:lnTo>
                    <a:pt x="499751" y="331090"/>
                  </a:lnTo>
                  <a:lnTo>
                    <a:pt x="500241" y="331968"/>
                  </a:lnTo>
                  <a:lnTo>
                    <a:pt x="500360" y="332793"/>
                  </a:lnTo>
                  <a:lnTo>
                    <a:pt x="500957" y="333506"/>
                  </a:lnTo>
                  <a:lnTo>
                    <a:pt x="501137" y="334281"/>
                  </a:lnTo>
                  <a:lnTo>
                    <a:pt x="501292" y="335236"/>
                  </a:lnTo>
                  <a:lnTo>
                    <a:pt x="501256" y="336393"/>
                  </a:lnTo>
                  <a:lnTo>
                    <a:pt x="501065" y="337138"/>
                  </a:lnTo>
                  <a:lnTo>
                    <a:pt x="500563" y="338035"/>
                  </a:lnTo>
                  <a:lnTo>
                    <a:pt x="499907" y="338871"/>
                  </a:lnTo>
                  <a:lnTo>
                    <a:pt x="499214" y="339889"/>
                  </a:lnTo>
                  <a:lnTo>
                    <a:pt x="498461" y="340860"/>
                  </a:lnTo>
                  <a:lnTo>
                    <a:pt x="497805" y="341739"/>
                  </a:lnTo>
                  <a:lnTo>
                    <a:pt x="497410" y="342435"/>
                  </a:lnTo>
                  <a:lnTo>
                    <a:pt x="497255" y="343370"/>
                  </a:lnTo>
                  <a:lnTo>
                    <a:pt x="497399" y="344432"/>
                  </a:lnTo>
                  <a:lnTo>
                    <a:pt x="497590" y="345235"/>
                  </a:lnTo>
                  <a:lnTo>
                    <a:pt x="498306" y="346965"/>
                  </a:lnTo>
                  <a:lnTo>
                    <a:pt x="498760" y="348830"/>
                  </a:lnTo>
                  <a:lnTo>
                    <a:pt x="499154" y="350155"/>
                  </a:lnTo>
                  <a:lnTo>
                    <a:pt x="499692" y="351740"/>
                  </a:lnTo>
                  <a:lnTo>
                    <a:pt x="500384" y="352642"/>
                  </a:lnTo>
                  <a:lnTo>
                    <a:pt x="501065" y="353491"/>
                  </a:lnTo>
                  <a:lnTo>
                    <a:pt x="501603" y="354063"/>
                  </a:lnTo>
                  <a:lnTo>
                    <a:pt x="502486" y="355182"/>
                  </a:lnTo>
                  <a:lnTo>
                    <a:pt x="503298" y="355714"/>
                  </a:lnTo>
                  <a:lnTo>
                    <a:pt x="504206" y="356269"/>
                  </a:lnTo>
                  <a:lnTo>
                    <a:pt x="504911" y="356447"/>
                  </a:lnTo>
                  <a:lnTo>
                    <a:pt x="506057" y="356281"/>
                  </a:lnTo>
                  <a:lnTo>
                    <a:pt x="506475" y="355555"/>
                  </a:lnTo>
                  <a:lnTo>
                    <a:pt x="507371" y="355099"/>
                  </a:lnTo>
                  <a:lnTo>
                    <a:pt x="508386" y="355210"/>
                  </a:lnTo>
                  <a:lnTo>
                    <a:pt x="509139" y="355270"/>
                  </a:lnTo>
                  <a:lnTo>
                    <a:pt x="510070" y="355381"/>
                  </a:lnTo>
                  <a:lnTo>
                    <a:pt x="510680" y="355790"/>
                  </a:lnTo>
                  <a:lnTo>
                    <a:pt x="510954" y="356783"/>
                  </a:lnTo>
                  <a:lnTo>
                    <a:pt x="511241" y="357614"/>
                  </a:lnTo>
                  <a:lnTo>
                    <a:pt x="511623" y="358703"/>
                  </a:lnTo>
                  <a:lnTo>
                    <a:pt x="512316" y="360106"/>
                  </a:lnTo>
                  <a:lnTo>
                    <a:pt x="512817" y="360959"/>
                  </a:lnTo>
                  <a:lnTo>
                    <a:pt x="513498" y="362239"/>
                  </a:lnTo>
                  <a:lnTo>
                    <a:pt x="514573" y="364580"/>
                  </a:lnTo>
                  <a:lnTo>
                    <a:pt x="515158" y="365621"/>
                  </a:lnTo>
                  <a:lnTo>
                    <a:pt x="515218" y="366676"/>
                  </a:lnTo>
                  <a:lnTo>
                    <a:pt x="515158" y="367520"/>
                  </a:lnTo>
                  <a:lnTo>
                    <a:pt x="514836" y="368311"/>
                  </a:lnTo>
                  <a:lnTo>
                    <a:pt x="514334" y="368913"/>
                  </a:lnTo>
                  <a:lnTo>
                    <a:pt x="513832" y="369656"/>
                  </a:lnTo>
                  <a:lnTo>
                    <a:pt x="513271" y="370419"/>
                  </a:lnTo>
                  <a:lnTo>
                    <a:pt x="512829" y="371651"/>
                  </a:lnTo>
                  <a:lnTo>
                    <a:pt x="512101" y="373293"/>
                  </a:lnTo>
                  <a:lnTo>
                    <a:pt x="500086" y="375954"/>
                  </a:lnTo>
                  <a:lnTo>
                    <a:pt x="474419" y="379864"/>
                  </a:lnTo>
                  <a:lnTo>
                    <a:pt x="163459" y="426090"/>
                  </a:lnTo>
                  <a:lnTo>
                    <a:pt x="119531" y="432660"/>
                  </a:lnTo>
                  <a:lnTo>
                    <a:pt x="69033" y="440136"/>
                  </a:lnTo>
                  <a:lnTo>
                    <a:pt x="50318" y="320858"/>
                  </a:lnTo>
                  <a:lnTo>
                    <a:pt x="0" y="0"/>
                  </a:lnTo>
                  <a:lnTo>
                    <a:pt x="125562" y="6059"/>
                  </a:lnTo>
                  <a:lnTo>
                    <a:pt x="317350" y="15616"/>
                  </a:lnTo>
                  <a:lnTo>
                    <a:pt x="352942" y="1762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867;gbcf4302aa7_0_6">
              <a:extLst>
                <a:ext uri="{FF2B5EF4-FFF2-40B4-BE49-F238E27FC236}">
                  <a16:creationId xmlns:a16="http://schemas.microsoft.com/office/drawing/2014/main" id="{3B21C902-AD10-B04F-A4BC-CE67F8710A53}"/>
                </a:ext>
              </a:extLst>
            </p:cNvPr>
            <p:cNvSpPr/>
            <p:nvPr/>
          </p:nvSpPr>
          <p:spPr>
            <a:xfrm>
              <a:off x="7162475" y="1416160"/>
              <a:ext cx="189512" cy="282630"/>
            </a:xfrm>
            <a:custGeom>
              <a:avLst/>
              <a:gdLst/>
              <a:ahLst/>
              <a:cxnLst/>
              <a:rect l="l" t="t" r="r" b="b"/>
              <a:pathLst>
                <a:path w="377138" h="562447" extrusionOk="0">
                  <a:moveTo>
                    <a:pt x="92120" y="0"/>
                  </a:moveTo>
                  <a:lnTo>
                    <a:pt x="113212" y="23864"/>
                  </a:lnTo>
                  <a:lnTo>
                    <a:pt x="321208" y="280353"/>
                  </a:lnTo>
                  <a:lnTo>
                    <a:pt x="377139" y="407599"/>
                  </a:lnTo>
                  <a:lnTo>
                    <a:pt x="279226" y="465669"/>
                  </a:lnTo>
                  <a:lnTo>
                    <a:pt x="277459" y="476084"/>
                  </a:lnTo>
                  <a:lnTo>
                    <a:pt x="267343" y="541797"/>
                  </a:lnTo>
                  <a:lnTo>
                    <a:pt x="214266" y="562447"/>
                  </a:lnTo>
                  <a:lnTo>
                    <a:pt x="166659" y="476621"/>
                  </a:lnTo>
                  <a:lnTo>
                    <a:pt x="66430" y="297819"/>
                  </a:lnTo>
                  <a:lnTo>
                    <a:pt x="53399" y="274171"/>
                  </a:lnTo>
                  <a:lnTo>
                    <a:pt x="36069" y="264601"/>
                  </a:lnTo>
                  <a:lnTo>
                    <a:pt x="38708" y="253041"/>
                  </a:lnTo>
                  <a:lnTo>
                    <a:pt x="36021" y="249362"/>
                  </a:lnTo>
                  <a:lnTo>
                    <a:pt x="32450" y="244772"/>
                  </a:lnTo>
                  <a:lnTo>
                    <a:pt x="29249" y="240863"/>
                  </a:lnTo>
                  <a:lnTo>
                    <a:pt x="26323" y="237046"/>
                  </a:lnTo>
                  <a:lnTo>
                    <a:pt x="25057" y="235596"/>
                  </a:lnTo>
                  <a:lnTo>
                    <a:pt x="23994" y="234543"/>
                  </a:lnTo>
                  <a:lnTo>
                    <a:pt x="22872" y="233606"/>
                  </a:lnTo>
                  <a:lnTo>
                    <a:pt x="22239" y="233021"/>
                  </a:lnTo>
                  <a:lnTo>
                    <a:pt x="22824" y="232574"/>
                  </a:lnTo>
                  <a:lnTo>
                    <a:pt x="23517" y="232313"/>
                  </a:lnTo>
                  <a:lnTo>
                    <a:pt x="24245" y="232191"/>
                  </a:lnTo>
                  <a:lnTo>
                    <a:pt x="25487" y="231342"/>
                  </a:lnTo>
                  <a:lnTo>
                    <a:pt x="25463" y="230143"/>
                  </a:lnTo>
                  <a:lnTo>
                    <a:pt x="24568" y="229863"/>
                  </a:lnTo>
                  <a:lnTo>
                    <a:pt x="23743" y="230009"/>
                  </a:lnTo>
                  <a:lnTo>
                    <a:pt x="22979" y="230201"/>
                  </a:lnTo>
                  <a:lnTo>
                    <a:pt x="21737" y="230416"/>
                  </a:lnTo>
                  <a:lnTo>
                    <a:pt x="20817" y="230162"/>
                  </a:lnTo>
                  <a:lnTo>
                    <a:pt x="20722" y="229481"/>
                  </a:lnTo>
                  <a:lnTo>
                    <a:pt x="21188" y="228586"/>
                  </a:lnTo>
                  <a:lnTo>
                    <a:pt x="22059" y="227947"/>
                  </a:lnTo>
                  <a:lnTo>
                    <a:pt x="23648" y="227024"/>
                  </a:lnTo>
                  <a:lnTo>
                    <a:pt x="24018" y="226365"/>
                  </a:lnTo>
                  <a:lnTo>
                    <a:pt x="24723" y="225586"/>
                  </a:lnTo>
                  <a:lnTo>
                    <a:pt x="25260" y="224831"/>
                  </a:lnTo>
                  <a:lnTo>
                    <a:pt x="24687" y="223967"/>
                  </a:lnTo>
                  <a:lnTo>
                    <a:pt x="23779" y="224204"/>
                  </a:lnTo>
                  <a:lnTo>
                    <a:pt x="23075" y="224066"/>
                  </a:lnTo>
                  <a:lnTo>
                    <a:pt x="22226" y="223903"/>
                  </a:lnTo>
                  <a:lnTo>
                    <a:pt x="21450" y="223932"/>
                  </a:lnTo>
                  <a:lnTo>
                    <a:pt x="20757" y="224239"/>
                  </a:lnTo>
                  <a:lnTo>
                    <a:pt x="19910" y="225065"/>
                  </a:lnTo>
                  <a:lnTo>
                    <a:pt x="19181" y="224834"/>
                  </a:lnTo>
                  <a:lnTo>
                    <a:pt x="19528" y="223893"/>
                  </a:lnTo>
                  <a:lnTo>
                    <a:pt x="20185" y="221891"/>
                  </a:lnTo>
                  <a:lnTo>
                    <a:pt x="20387" y="220903"/>
                  </a:lnTo>
                  <a:lnTo>
                    <a:pt x="21558" y="220475"/>
                  </a:lnTo>
                  <a:lnTo>
                    <a:pt x="21964" y="221555"/>
                  </a:lnTo>
                  <a:lnTo>
                    <a:pt x="22812" y="221762"/>
                  </a:lnTo>
                  <a:lnTo>
                    <a:pt x="23182" y="220892"/>
                  </a:lnTo>
                  <a:lnTo>
                    <a:pt x="23385" y="220043"/>
                  </a:lnTo>
                  <a:lnTo>
                    <a:pt x="23719" y="219006"/>
                  </a:lnTo>
                  <a:lnTo>
                    <a:pt x="23337" y="217881"/>
                  </a:lnTo>
                  <a:lnTo>
                    <a:pt x="22143" y="217273"/>
                  </a:lnTo>
                  <a:lnTo>
                    <a:pt x="21247" y="216550"/>
                  </a:lnTo>
                  <a:lnTo>
                    <a:pt x="21152" y="215749"/>
                  </a:lnTo>
                  <a:lnTo>
                    <a:pt x="21880" y="215464"/>
                  </a:lnTo>
                  <a:lnTo>
                    <a:pt x="22931" y="215624"/>
                  </a:lnTo>
                  <a:lnTo>
                    <a:pt x="23911" y="215244"/>
                  </a:lnTo>
                  <a:lnTo>
                    <a:pt x="24222" y="214231"/>
                  </a:lnTo>
                  <a:lnTo>
                    <a:pt x="24639" y="213454"/>
                  </a:lnTo>
                  <a:lnTo>
                    <a:pt x="25571" y="212626"/>
                  </a:lnTo>
                  <a:lnTo>
                    <a:pt x="26180" y="211800"/>
                  </a:lnTo>
                  <a:lnTo>
                    <a:pt x="26013" y="210953"/>
                  </a:lnTo>
                  <a:lnTo>
                    <a:pt x="26407" y="209565"/>
                  </a:lnTo>
                  <a:lnTo>
                    <a:pt x="26454" y="208528"/>
                  </a:lnTo>
                  <a:lnTo>
                    <a:pt x="25846" y="207731"/>
                  </a:lnTo>
                  <a:lnTo>
                    <a:pt x="25655" y="206604"/>
                  </a:lnTo>
                  <a:lnTo>
                    <a:pt x="25225" y="205663"/>
                  </a:lnTo>
                  <a:lnTo>
                    <a:pt x="24376" y="204962"/>
                  </a:lnTo>
                  <a:lnTo>
                    <a:pt x="24496" y="204089"/>
                  </a:lnTo>
                  <a:lnTo>
                    <a:pt x="25117" y="202817"/>
                  </a:lnTo>
                  <a:lnTo>
                    <a:pt x="25404" y="201850"/>
                  </a:lnTo>
                  <a:lnTo>
                    <a:pt x="25416" y="200674"/>
                  </a:lnTo>
                  <a:lnTo>
                    <a:pt x="25189" y="199946"/>
                  </a:lnTo>
                  <a:lnTo>
                    <a:pt x="24293" y="198960"/>
                  </a:lnTo>
                  <a:lnTo>
                    <a:pt x="22955" y="198400"/>
                  </a:lnTo>
                  <a:lnTo>
                    <a:pt x="22131" y="198852"/>
                  </a:lnTo>
                  <a:lnTo>
                    <a:pt x="20997" y="199242"/>
                  </a:lnTo>
                  <a:lnTo>
                    <a:pt x="21331" y="197632"/>
                  </a:lnTo>
                  <a:lnTo>
                    <a:pt x="20817" y="196928"/>
                  </a:lnTo>
                  <a:lnTo>
                    <a:pt x="20160" y="196509"/>
                  </a:lnTo>
                  <a:lnTo>
                    <a:pt x="19265" y="196157"/>
                  </a:lnTo>
                  <a:lnTo>
                    <a:pt x="18393" y="195926"/>
                  </a:lnTo>
                  <a:lnTo>
                    <a:pt x="17270" y="195671"/>
                  </a:lnTo>
                  <a:lnTo>
                    <a:pt x="16685" y="195178"/>
                  </a:lnTo>
                  <a:lnTo>
                    <a:pt x="16112" y="194475"/>
                  </a:lnTo>
                  <a:lnTo>
                    <a:pt x="14547" y="193869"/>
                  </a:lnTo>
                  <a:lnTo>
                    <a:pt x="13436" y="193496"/>
                  </a:lnTo>
                  <a:lnTo>
                    <a:pt x="12242" y="193314"/>
                  </a:lnTo>
                  <a:lnTo>
                    <a:pt x="11633" y="192493"/>
                  </a:lnTo>
                  <a:lnTo>
                    <a:pt x="11860" y="191433"/>
                  </a:lnTo>
                  <a:lnTo>
                    <a:pt x="12863" y="191097"/>
                  </a:lnTo>
                  <a:lnTo>
                    <a:pt x="13902" y="191355"/>
                  </a:lnTo>
                  <a:lnTo>
                    <a:pt x="13902" y="190577"/>
                  </a:lnTo>
                  <a:lnTo>
                    <a:pt x="13472" y="190012"/>
                  </a:lnTo>
                  <a:lnTo>
                    <a:pt x="13078" y="189215"/>
                  </a:lnTo>
                  <a:lnTo>
                    <a:pt x="12839" y="188109"/>
                  </a:lnTo>
                  <a:lnTo>
                    <a:pt x="12767" y="187074"/>
                  </a:lnTo>
                  <a:lnTo>
                    <a:pt x="12624" y="186251"/>
                  </a:lnTo>
                  <a:lnTo>
                    <a:pt x="12385" y="185050"/>
                  </a:lnTo>
                  <a:lnTo>
                    <a:pt x="11561" y="184465"/>
                  </a:lnTo>
                  <a:lnTo>
                    <a:pt x="10546" y="184704"/>
                  </a:lnTo>
                  <a:lnTo>
                    <a:pt x="9854" y="185082"/>
                  </a:lnTo>
                  <a:lnTo>
                    <a:pt x="8958" y="185629"/>
                  </a:lnTo>
                  <a:lnTo>
                    <a:pt x="8253" y="185208"/>
                  </a:lnTo>
                  <a:lnTo>
                    <a:pt x="8539" y="184381"/>
                  </a:lnTo>
                  <a:lnTo>
                    <a:pt x="8934" y="183556"/>
                  </a:lnTo>
                  <a:lnTo>
                    <a:pt x="9256" y="182707"/>
                  </a:lnTo>
                  <a:lnTo>
                    <a:pt x="8754" y="181603"/>
                  </a:lnTo>
                  <a:lnTo>
                    <a:pt x="7918" y="180828"/>
                  </a:lnTo>
                  <a:lnTo>
                    <a:pt x="6831" y="179917"/>
                  </a:lnTo>
                  <a:lnTo>
                    <a:pt x="6007" y="180296"/>
                  </a:lnTo>
                  <a:lnTo>
                    <a:pt x="5482" y="181381"/>
                  </a:lnTo>
                  <a:lnTo>
                    <a:pt x="5219" y="182136"/>
                  </a:lnTo>
                  <a:lnTo>
                    <a:pt x="4897" y="182961"/>
                  </a:lnTo>
                  <a:lnTo>
                    <a:pt x="3977" y="183504"/>
                  </a:lnTo>
                  <a:lnTo>
                    <a:pt x="2950" y="183227"/>
                  </a:lnTo>
                  <a:lnTo>
                    <a:pt x="2245" y="183160"/>
                  </a:lnTo>
                  <a:lnTo>
                    <a:pt x="1242" y="183917"/>
                  </a:lnTo>
                  <a:lnTo>
                    <a:pt x="955" y="184553"/>
                  </a:lnTo>
                  <a:lnTo>
                    <a:pt x="382" y="185166"/>
                  </a:lnTo>
                  <a:lnTo>
                    <a:pt x="0" y="184462"/>
                  </a:lnTo>
                  <a:lnTo>
                    <a:pt x="370" y="183519"/>
                  </a:lnTo>
                  <a:lnTo>
                    <a:pt x="859" y="182811"/>
                  </a:lnTo>
                  <a:lnTo>
                    <a:pt x="1075" y="182103"/>
                  </a:lnTo>
                  <a:lnTo>
                    <a:pt x="1744" y="180736"/>
                  </a:lnTo>
                  <a:lnTo>
                    <a:pt x="2758" y="180356"/>
                  </a:lnTo>
                  <a:lnTo>
                    <a:pt x="3547" y="180331"/>
                  </a:lnTo>
                  <a:lnTo>
                    <a:pt x="4539" y="179549"/>
                  </a:lnTo>
                  <a:lnTo>
                    <a:pt x="4479" y="178628"/>
                  </a:lnTo>
                  <a:lnTo>
                    <a:pt x="4037" y="178089"/>
                  </a:lnTo>
                  <a:lnTo>
                    <a:pt x="3643" y="177527"/>
                  </a:lnTo>
                  <a:lnTo>
                    <a:pt x="2902" y="177011"/>
                  </a:lnTo>
                  <a:lnTo>
                    <a:pt x="2066" y="176426"/>
                  </a:lnTo>
                  <a:lnTo>
                    <a:pt x="1803" y="175579"/>
                  </a:lnTo>
                  <a:lnTo>
                    <a:pt x="2436" y="174894"/>
                  </a:lnTo>
                  <a:lnTo>
                    <a:pt x="3667" y="174230"/>
                  </a:lnTo>
                  <a:lnTo>
                    <a:pt x="4275" y="173569"/>
                  </a:lnTo>
                  <a:lnTo>
                    <a:pt x="4717" y="172743"/>
                  </a:lnTo>
                  <a:lnTo>
                    <a:pt x="5351" y="172386"/>
                  </a:lnTo>
                  <a:lnTo>
                    <a:pt x="6055" y="172430"/>
                  </a:lnTo>
                  <a:lnTo>
                    <a:pt x="7214" y="172734"/>
                  </a:lnTo>
                  <a:lnTo>
                    <a:pt x="7882" y="172870"/>
                  </a:lnTo>
                  <a:lnTo>
                    <a:pt x="8659" y="172963"/>
                  </a:lnTo>
                  <a:lnTo>
                    <a:pt x="9531" y="172958"/>
                  </a:lnTo>
                  <a:lnTo>
                    <a:pt x="10307" y="172791"/>
                  </a:lnTo>
                  <a:lnTo>
                    <a:pt x="10988" y="172010"/>
                  </a:lnTo>
                  <a:lnTo>
                    <a:pt x="10462" y="170509"/>
                  </a:lnTo>
                  <a:lnTo>
                    <a:pt x="12146" y="169840"/>
                  </a:lnTo>
                  <a:lnTo>
                    <a:pt x="12732" y="169460"/>
                  </a:lnTo>
                  <a:lnTo>
                    <a:pt x="13616" y="168021"/>
                  </a:lnTo>
                  <a:lnTo>
                    <a:pt x="14105" y="166911"/>
                  </a:lnTo>
                  <a:lnTo>
                    <a:pt x="13914" y="165665"/>
                  </a:lnTo>
                  <a:lnTo>
                    <a:pt x="14404" y="163427"/>
                  </a:lnTo>
                  <a:lnTo>
                    <a:pt x="14475" y="162178"/>
                  </a:lnTo>
                  <a:lnTo>
                    <a:pt x="13341" y="159804"/>
                  </a:lnTo>
                  <a:lnTo>
                    <a:pt x="12397" y="157951"/>
                  </a:lnTo>
                  <a:lnTo>
                    <a:pt x="12230" y="156586"/>
                  </a:lnTo>
                  <a:lnTo>
                    <a:pt x="12995" y="155971"/>
                  </a:lnTo>
                  <a:lnTo>
                    <a:pt x="14033" y="156013"/>
                  </a:lnTo>
                  <a:lnTo>
                    <a:pt x="15085" y="156221"/>
                  </a:lnTo>
                  <a:lnTo>
                    <a:pt x="16231" y="156426"/>
                  </a:lnTo>
                  <a:lnTo>
                    <a:pt x="17318" y="156258"/>
                  </a:lnTo>
                  <a:lnTo>
                    <a:pt x="18417" y="156018"/>
                  </a:lnTo>
                  <a:lnTo>
                    <a:pt x="20244" y="154761"/>
                  </a:lnTo>
                  <a:lnTo>
                    <a:pt x="21522" y="153532"/>
                  </a:lnTo>
                  <a:lnTo>
                    <a:pt x="22573" y="152376"/>
                  </a:lnTo>
                  <a:lnTo>
                    <a:pt x="24544" y="150766"/>
                  </a:lnTo>
                  <a:lnTo>
                    <a:pt x="26084" y="149890"/>
                  </a:lnTo>
                  <a:lnTo>
                    <a:pt x="26956" y="148638"/>
                  </a:lnTo>
                  <a:lnTo>
                    <a:pt x="27840" y="147248"/>
                  </a:lnTo>
                  <a:lnTo>
                    <a:pt x="28377" y="145952"/>
                  </a:lnTo>
                  <a:lnTo>
                    <a:pt x="28700" y="145054"/>
                  </a:lnTo>
                  <a:lnTo>
                    <a:pt x="29214" y="143243"/>
                  </a:lnTo>
                  <a:lnTo>
                    <a:pt x="29715" y="141359"/>
                  </a:lnTo>
                  <a:lnTo>
                    <a:pt x="30205" y="139687"/>
                  </a:lnTo>
                  <a:lnTo>
                    <a:pt x="31005" y="137853"/>
                  </a:lnTo>
                  <a:lnTo>
                    <a:pt x="31817" y="136203"/>
                  </a:lnTo>
                  <a:lnTo>
                    <a:pt x="32964" y="134438"/>
                  </a:lnTo>
                  <a:lnTo>
                    <a:pt x="35174" y="130552"/>
                  </a:lnTo>
                  <a:lnTo>
                    <a:pt x="36153" y="128506"/>
                  </a:lnTo>
                  <a:lnTo>
                    <a:pt x="36941" y="126484"/>
                  </a:lnTo>
                  <a:lnTo>
                    <a:pt x="37550" y="124278"/>
                  </a:lnTo>
                  <a:lnTo>
                    <a:pt x="37968" y="122232"/>
                  </a:lnTo>
                  <a:lnTo>
                    <a:pt x="38243" y="119725"/>
                  </a:lnTo>
                  <a:lnTo>
                    <a:pt x="38446" y="118012"/>
                  </a:lnTo>
                  <a:lnTo>
                    <a:pt x="38422" y="116419"/>
                  </a:lnTo>
                  <a:lnTo>
                    <a:pt x="38291" y="113538"/>
                  </a:lnTo>
                  <a:lnTo>
                    <a:pt x="38028" y="112017"/>
                  </a:lnTo>
                  <a:lnTo>
                    <a:pt x="37741" y="109750"/>
                  </a:lnTo>
                  <a:lnTo>
                    <a:pt x="37215" y="107221"/>
                  </a:lnTo>
                  <a:lnTo>
                    <a:pt x="36678" y="105375"/>
                  </a:lnTo>
                  <a:lnTo>
                    <a:pt x="35795" y="102946"/>
                  </a:lnTo>
                  <a:lnTo>
                    <a:pt x="35018" y="100398"/>
                  </a:lnTo>
                  <a:lnTo>
                    <a:pt x="34362" y="98085"/>
                  </a:lnTo>
                  <a:lnTo>
                    <a:pt x="34051" y="96496"/>
                  </a:lnTo>
                  <a:lnTo>
                    <a:pt x="33764" y="94343"/>
                  </a:lnTo>
                  <a:lnTo>
                    <a:pt x="33681" y="91580"/>
                  </a:lnTo>
                  <a:lnTo>
                    <a:pt x="33704" y="89287"/>
                  </a:lnTo>
                  <a:lnTo>
                    <a:pt x="33907" y="87480"/>
                  </a:lnTo>
                  <a:lnTo>
                    <a:pt x="34158" y="85558"/>
                  </a:lnTo>
                  <a:lnTo>
                    <a:pt x="34708" y="83844"/>
                  </a:lnTo>
                  <a:lnTo>
                    <a:pt x="35245" y="82245"/>
                  </a:lnTo>
                  <a:lnTo>
                    <a:pt x="36033" y="80839"/>
                  </a:lnTo>
                  <a:lnTo>
                    <a:pt x="36559" y="80149"/>
                  </a:lnTo>
                  <a:lnTo>
                    <a:pt x="37562" y="78780"/>
                  </a:lnTo>
                  <a:lnTo>
                    <a:pt x="38422" y="77860"/>
                  </a:lnTo>
                  <a:lnTo>
                    <a:pt x="40835" y="75537"/>
                  </a:lnTo>
                  <a:lnTo>
                    <a:pt x="42770" y="73519"/>
                  </a:lnTo>
                  <a:lnTo>
                    <a:pt x="45624" y="69954"/>
                  </a:lnTo>
                  <a:lnTo>
                    <a:pt x="57257" y="54159"/>
                  </a:lnTo>
                  <a:lnTo>
                    <a:pt x="59407" y="50982"/>
                  </a:lnTo>
                  <a:lnTo>
                    <a:pt x="60410" y="48999"/>
                  </a:lnTo>
                  <a:lnTo>
                    <a:pt x="61664" y="46525"/>
                  </a:lnTo>
                  <a:lnTo>
                    <a:pt x="63061" y="43348"/>
                  </a:lnTo>
                  <a:lnTo>
                    <a:pt x="64232" y="40817"/>
                  </a:lnTo>
                  <a:lnTo>
                    <a:pt x="65366" y="38973"/>
                  </a:lnTo>
                  <a:lnTo>
                    <a:pt x="68245" y="36118"/>
                  </a:lnTo>
                  <a:lnTo>
                    <a:pt x="73703" y="30197"/>
                  </a:lnTo>
                  <a:lnTo>
                    <a:pt x="83019" y="18461"/>
                  </a:lnTo>
                  <a:lnTo>
                    <a:pt x="88824" y="9550"/>
                  </a:lnTo>
                  <a:lnTo>
                    <a:pt x="89468" y="8418"/>
                  </a:lnTo>
                  <a:lnTo>
                    <a:pt x="90245" y="6654"/>
                  </a:lnTo>
                  <a:lnTo>
                    <a:pt x="90746" y="5260"/>
                  </a:lnTo>
                  <a:lnTo>
                    <a:pt x="91511" y="2931"/>
                  </a:lnTo>
                  <a:lnTo>
                    <a:pt x="91929" y="1071"/>
                  </a:lnTo>
                  <a:lnTo>
                    <a:pt x="9212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868;gbcf4302aa7_0_6">
              <a:extLst>
                <a:ext uri="{FF2B5EF4-FFF2-40B4-BE49-F238E27FC236}">
                  <a16:creationId xmlns:a16="http://schemas.microsoft.com/office/drawing/2014/main" id="{BE5AB527-E3B5-7543-9D7C-7F85D31C6235}"/>
                </a:ext>
              </a:extLst>
            </p:cNvPr>
            <p:cNvSpPr/>
            <p:nvPr/>
          </p:nvSpPr>
          <p:spPr>
            <a:xfrm>
              <a:off x="7689838" y="1417221"/>
              <a:ext cx="44195" cy="84317"/>
            </a:xfrm>
            <a:custGeom>
              <a:avLst/>
              <a:gdLst/>
              <a:ahLst/>
              <a:cxnLst/>
              <a:rect l="l" t="t" r="r" b="b"/>
              <a:pathLst>
                <a:path w="87951" h="167795" extrusionOk="0">
                  <a:moveTo>
                    <a:pt x="34063" y="0"/>
                  </a:moveTo>
                  <a:lnTo>
                    <a:pt x="34815" y="1617"/>
                  </a:lnTo>
                  <a:lnTo>
                    <a:pt x="35675" y="4074"/>
                  </a:lnTo>
                  <a:lnTo>
                    <a:pt x="36917" y="6295"/>
                  </a:lnTo>
                  <a:lnTo>
                    <a:pt x="40274" y="15125"/>
                  </a:lnTo>
                  <a:lnTo>
                    <a:pt x="41241" y="18318"/>
                  </a:lnTo>
                  <a:lnTo>
                    <a:pt x="43271" y="23740"/>
                  </a:lnTo>
                  <a:lnTo>
                    <a:pt x="44035" y="25718"/>
                  </a:lnTo>
                  <a:lnTo>
                    <a:pt x="44418" y="27041"/>
                  </a:lnTo>
                  <a:lnTo>
                    <a:pt x="47404" y="35287"/>
                  </a:lnTo>
                  <a:lnTo>
                    <a:pt x="48359" y="37075"/>
                  </a:lnTo>
                  <a:lnTo>
                    <a:pt x="48455" y="37813"/>
                  </a:lnTo>
                  <a:lnTo>
                    <a:pt x="58977" y="59725"/>
                  </a:lnTo>
                  <a:lnTo>
                    <a:pt x="63288" y="69008"/>
                  </a:lnTo>
                  <a:lnTo>
                    <a:pt x="65211" y="73990"/>
                  </a:lnTo>
                  <a:lnTo>
                    <a:pt x="70287" y="85434"/>
                  </a:lnTo>
                  <a:lnTo>
                    <a:pt x="72879" y="92247"/>
                  </a:lnTo>
                  <a:lnTo>
                    <a:pt x="76522" y="101251"/>
                  </a:lnTo>
                  <a:lnTo>
                    <a:pt x="77107" y="103306"/>
                  </a:lnTo>
                  <a:lnTo>
                    <a:pt x="84285" y="118876"/>
                  </a:lnTo>
                  <a:lnTo>
                    <a:pt x="85730" y="122723"/>
                  </a:lnTo>
                  <a:lnTo>
                    <a:pt x="87569" y="129744"/>
                  </a:lnTo>
                  <a:lnTo>
                    <a:pt x="87880" y="132662"/>
                  </a:lnTo>
                  <a:lnTo>
                    <a:pt x="87951" y="141698"/>
                  </a:lnTo>
                  <a:lnTo>
                    <a:pt x="86746" y="143586"/>
                  </a:lnTo>
                  <a:lnTo>
                    <a:pt x="84774" y="145201"/>
                  </a:lnTo>
                  <a:lnTo>
                    <a:pt x="82816" y="146369"/>
                  </a:lnTo>
                  <a:lnTo>
                    <a:pt x="80093" y="147229"/>
                  </a:lnTo>
                  <a:lnTo>
                    <a:pt x="76068" y="149126"/>
                  </a:lnTo>
                  <a:lnTo>
                    <a:pt x="65976" y="157131"/>
                  </a:lnTo>
                  <a:lnTo>
                    <a:pt x="62165" y="162986"/>
                  </a:lnTo>
                  <a:lnTo>
                    <a:pt x="61425" y="164674"/>
                  </a:lnTo>
                  <a:lnTo>
                    <a:pt x="59753" y="167131"/>
                  </a:lnTo>
                  <a:lnTo>
                    <a:pt x="58631" y="167795"/>
                  </a:lnTo>
                  <a:lnTo>
                    <a:pt x="56743" y="167628"/>
                  </a:lnTo>
                  <a:lnTo>
                    <a:pt x="55334" y="167077"/>
                  </a:lnTo>
                  <a:lnTo>
                    <a:pt x="52491" y="163902"/>
                  </a:lnTo>
                  <a:lnTo>
                    <a:pt x="46603" y="158299"/>
                  </a:lnTo>
                  <a:lnTo>
                    <a:pt x="45564" y="156441"/>
                  </a:lnTo>
                  <a:lnTo>
                    <a:pt x="44764" y="151462"/>
                  </a:lnTo>
                  <a:lnTo>
                    <a:pt x="44931" y="148754"/>
                  </a:lnTo>
                  <a:lnTo>
                    <a:pt x="45385" y="146554"/>
                  </a:lnTo>
                  <a:lnTo>
                    <a:pt x="45361" y="143553"/>
                  </a:lnTo>
                  <a:lnTo>
                    <a:pt x="47296" y="138273"/>
                  </a:lnTo>
                  <a:lnTo>
                    <a:pt x="47428" y="131972"/>
                  </a:lnTo>
                  <a:lnTo>
                    <a:pt x="46352" y="126263"/>
                  </a:lnTo>
                  <a:lnTo>
                    <a:pt x="38852" y="118113"/>
                  </a:lnTo>
                  <a:lnTo>
                    <a:pt x="34815" y="119084"/>
                  </a:lnTo>
                  <a:lnTo>
                    <a:pt x="32462" y="118562"/>
                  </a:lnTo>
                  <a:lnTo>
                    <a:pt x="31984" y="117797"/>
                  </a:lnTo>
                  <a:lnTo>
                    <a:pt x="32068" y="116313"/>
                  </a:lnTo>
                  <a:lnTo>
                    <a:pt x="33286" y="115535"/>
                  </a:lnTo>
                  <a:lnTo>
                    <a:pt x="35161" y="114851"/>
                  </a:lnTo>
                  <a:lnTo>
                    <a:pt x="38732" y="115006"/>
                  </a:lnTo>
                  <a:lnTo>
                    <a:pt x="46472" y="118145"/>
                  </a:lnTo>
                  <a:lnTo>
                    <a:pt x="48741" y="120005"/>
                  </a:lnTo>
                  <a:lnTo>
                    <a:pt x="50820" y="120759"/>
                  </a:lnTo>
                  <a:lnTo>
                    <a:pt x="53065" y="119878"/>
                  </a:lnTo>
                  <a:lnTo>
                    <a:pt x="53996" y="118737"/>
                  </a:lnTo>
                  <a:lnTo>
                    <a:pt x="54737" y="116752"/>
                  </a:lnTo>
                  <a:lnTo>
                    <a:pt x="54725" y="115639"/>
                  </a:lnTo>
                  <a:lnTo>
                    <a:pt x="54534" y="114056"/>
                  </a:lnTo>
                  <a:lnTo>
                    <a:pt x="55274" y="113106"/>
                  </a:lnTo>
                  <a:lnTo>
                    <a:pt x="55262" y="112068"/>
                  </a:lnTo>
                  <a:lnTo>
                    <a:pt x="53841" y="110851"/>
                  </a:lnTo>
                  <a:lnTo>
                    <a:pt x="53841" y="109999"/>
                  </a:lnTo>
                  <a:lnTo>
                    <a:pt x="54390" y="109169"/>
                  </a:lnTo>
                  <a:lnTo>
                    <a:pt x="55513" y="108394"/>
                  </a:lnTo>
                  <a:lnTo>
                    <a:pt x="55788" y="107163"/>
                  </a:lnTo>
                  <a:lnTo>
                    <a:pt x="56815" y="105653"/>
                  </a:lnTo>
                  <a:lnTo>
                    <a:pt x="56803" y="104910"/>
                  </a:lnTo>
                  <a:lnTo>
                    <a:pt x="53793" y="105296"/>
                  </a:lnTo>
                  <a:lnTo>
                    <a:pt x="52205" y="106157"/>
                  </a:lnTo>
                  <a:lnTo>
                    <a:pt x="50712" y="108239"/>
                  </a:lnTo>
                  <a:lnTo>
                    <a:pt x="50820" y="109757"/>
                  </a:lnTo>
                  <a:lnTo>
                    <a:pt x="51130" y="112005"/>
                  </a:lnTo>
                  <a:lnTo>
                    <a:pt x="50377" y="112584"/>
                  </a:lnTo>
                  <a:lnTo>
                    <a:pt x="48968" y="112884"/>
                  </a:lnTo>
                  <a:lnTo>
                    <a:pt x="39736" y="110678"/>
                  </a:lnTo>
                  <a:lnTo>
                    <a:pt x="38506" y="109493"/>
                  </a:lnTo>
                  <a:lnTo>
                    <a:pt x="37288" y="109565"/>
                  </a:lnTo>
                  <a:lnTo>
                    <a:pt x="36344" y="110074"/>
                  </a:lnTo>
                  <a:lnTo>
                    <a:pt x="35317" y="111365"/>
                  </a:lnTo>
                  <a:lnTo>
                    <a:pt x="34564" y="111681"/>
                  </a:lnTo>
                  <a:lnTo>
                    <a:pt x="33442" y="111568"/>
                  </a:lnTo>
                  <a:lnTo>
                    <a:pt x="32498" y="110560"/>
                  </a:lnTo>
                  <a:lnTo>
                    <a:pt x="31530" y="108515"/>
                  </a:lnTo>
                  <a:lnTo>
                    <a:pt x="31304" y="103779"/>
                  </a:lnTo>
                  <a:lnTo>
                    <a:pt x="31936" y="100610"/>
                  </a:lnTo>
                  <a:lnTo>
                    <a:pt x="31925" y="98426"/>
                  </a:lnTo>
                  <a:lnTo>
                    <a:pt x="31148" y="96373"/>
                  </a:lnTo>
                  <a:lnTo>
                    <a:pt x="31220" y="93445"/>
                  </a:lnTo>
                  <a:lnTo>
                    <a:pt x="33836" y="91183"/>
                  </a:lnTo>
                  <a:lnTo>
                    <a:pt x="34671" y="89859"/>
                  </a:lnTo>
                  <a:lnTo>
                    <a:pt x="34744" y="87303"/>
                  </a:lnTo>
                  <a:lnTo>
                    <a:pt x="35209" y="86250"/>
                  </a:lnTo>
                  <a:lnTo>
                    <a:pt x="38016" y="84353"/>
                  </a:lnTo>
                  <a:lnTo>
                    <a:pt x="41002" y="81225"/>
                  </a:lnTo>
                  <a:lnTo>
                    <a:pt x="42208" y="79526"/>
                  </a:lnTo>
                  <a:lnTo>
                    <a:pt x="43426" y="78968"/>
                  </a:lnTo>
                  <a:lnTo>
                    <a:pt x="45314" y="79321"/>
                  </a:lnTo>
                  <a:lnTo>
                    <a:pt x="46352" y="80363"/>
                  </a:lnTo>
                  <a:lnTo>
                    <a:pt x="47391" y="80037"/>
                  </a:lnTo>
                  <a:lnTo>
                    <a:pt x="47284" y="78817"/>
                  </a:lnTo>
                  <a:lnTo>
                    <a:pt x="46233" y="77700"/>
                  </a:lnTo>
                  <a:lnTo>
                    <a:pt x="46137" y="76961"/>
                  </a:lnTo>
                  <a:lnTo>
                    <a:pt x="44811" y="75669"/>
                  </a:lnTo>
                  <a:lnTo>
                    <a:pt x="46388" y="72733"/>
                  </a:lnTo>
                  <a:lnTo>
                    <a:pt x="46185" y="71331"/>
                  </a:lnTo>
                  <a:lnTo>
                    <a:pt x="45432" y="70575"/>
                  </a:lnTo>
                  <a:lnTo>
                    <a:pt x="43259" y="69749"/>
                  </a:lnTo>
                  <a:lnTo>
                    <a:pt x="42220" y="68892"/>
                  </a:lnTo>
                  <a:lnTo>
                    <a:pt x="39724" y="63114"/>
                  </a:lnTo>
                  <a:lnTo>
                    <a:pt x="37359" y="61035"/>
                  </a:lnTo>
                  <a:lnTo>
                    <a:pt x="33298" y="58265"/>
                  </a:lnTo>
                  <a:lnTo>
                    <a:pt x="31196" y="55253"/>
                  </a:lnTo>
                  <a:lnTo>
                    <a:pt x="30420" y="52461"/>
                  </a:lnTo>
                  <a:lnTo>
                    <a:pt x="28330" y="50115"/>
                  </a:lnTo>
                  <a:lnTo>
                    <a:pt x="27016" y="49377"/>
                  </a:lnTo>
                  <a:lnTo>
                    <a:pt x="28592" y="47179"/>
                  </a:lnTo>
                  <a:lnTo>
                    <a:pt x="28676" y="46252"/>
                  </a:lnTo>
                  <a:lnTo>
                    <a:pt x="27732" y="45428"/>
                  </a:lnTo>
                  <a:lnTo>
                    <a:pt x="26514" y="45428"/>
                  </a:lnTo>
                  <a:lnTo>
                    <a:pt x="25774" y="47969"/>
                  </a:lnTo>
                  <a:lnTo>
                    <a:pt x="24388" y="49972"/>
                  </a:lnTo>
                  <a:lnTo>
                    <a:pt x="24388" y="51381"/>
                  </a:lnTo>
                  <a:lnTo>
                    <a:pt x="25344" y="51945"/>
                  </a:lnTo>
                  <a:lnTo>
                    <a:pt x="26849" y="52197"/>
                  </a:lnTo>
                  <a:lnTo>
                    <a:pt x="28270" y="53119"/>
                  </a:lnTo>
                  <a:lnTo>
                    <a:pt x="29500" y="54524"/>
                  </a:lnTo>
                  <a:lnTo>
                    <a:pt x="30288" y="59207"/>
                  </a:lnTo>
                  <a:lnTo>
                    <a:pt x="31053" y="60815"/>
                  </a:lnTo>
                  <a:lnTo>
                    <a:pt x="33238" y="62862"/>
                  </a:lnTo>
                  <a:lnTo>
                    <a:pt x="38912" y="66583"/>
                  </a:lnTo>
                  <a:lnTo>
                    <a:pt x="39760" y="67780"/>
                  </a:lnTo>
                  <a:lnTo>
                    <a:pt x="39808" y="73149"/>
                  </a:lnTo>
                  <a:lnTo>
                    <a:pt x="39258" y="74573"/>
                  </a:lnTo>
                  <a:lnTo>
                    <a:pt x="39365" y="77200"/>
                  </a:lnTo>
                  <a:lnTo>
                    <a:pt x="38351" y="79195"/>
                  </a:lnTo>
                  <a:lnTo>
                    <a:pt x="37049" y="80714"/>
                  </a:lnTo>
                  <a:lnTo>
                    <a:pt x="34636" y="84675"/>
                  </a:lnTo>
                  <a:lnTo>
                    <a:pt x="33143" y="85906"/>
                  </a:lnTo>
                  <a:lnTo>
                    <a:pt x="31638" y="86209"/>
                  </a:lnTo>
                  <a:lnTo>
                    <a:pt x="30873" y="85565"/>
                  </a:lnTo>
                  <a:lnTo>
                    <a:pt x="30026" y="85368"/>
                  </a:lnTo>
                  <a:lnTo>
                    <a:pt x="29751" y="86042"/>
                  </a:lnTo>
                  <a:lnTo>
                    <a:pt x="29763" y="87634"/>
                  </a:lnTo>
                  <a:lnTo>
                    <a:pt x="29978" y="90259"/>
                  </a:lnTo>
                  <a:lnTo>
                    <a:pt x="28306" y="93197"/>
                  </a:lnTo>
                  <a:lnTo>
                    <a:pt x="28437" y="96862"/>
                  </a:lnTo>
                  <a:lnTo>
                    <a:pt x="29297" y="98837"/>
                  </a:lnTo>
                  <a:lnTo>
                    <a:pt x="29214" y="100246"/>
                  </a:lnTo>
                  <a:lnTo>
                    <a:pt x="28461" y="100713"/>
                  </a:lnTo>
                  <a:lnTo>
                    <a:pt x="27231" y="99676"/>
                  </a:lnTo>
                  <a:lnTo>
                    <a:pt x="25798" y="97163"/>
                  </a:lnTo>
                  <a:lnTo>
                    <a:pt x="24364" y="94352"/>
                  </a:lnTo>
                  <a:lnTo>
                    <a:pt x="23038" y="92578"/>
                  </a:lnTo>
                  <a:lnTo>
                    <a:pt x="22083" y="90345"/>
                  </a:lnTo>
                  <a:lnTo>
                    <a:pt x="18022" y="89799"/>
                  </a:lnTo>
                  <a:lnTo>
                    <a:pt x="17366" y="89410"/>
                  </a:lnTo>
                  <a:lnTo>
                    <a:pt x="17712" y="85288"/>
                  </a:lnTo>
                  <a:lnTo>
                    <a:pt x="16470" y="83881"/>
                  </a:lnTo>
                  <a:lnTo>
                    <a:pt x="15418" y="80615"/>
                  </a:lnTo>
                  <a:lnTo>
                    <a:pt x="12767" y="78288"/>
                  </a:lnTo>
                  <a:lnTo>
                    <a:pt x="10211" y="76585"/>
                  </a:lnTo>
                  <a:lnTo>
                    <a:pt x="4049" y="70728"/>
                  </a:lnTo>
                  <a:lnTo>
                    <a:pt x="1970" y="69605"/>
                  </a:lnTo>
                  <a:lnTo>
                    <a:pt x="824" y="67454"/>
                  </a:lnTo>
                  <a:lnTo>
                    <a:pt x="502" y="62758"/>
                  </a:lnTo>
                  <a:lnTo>
                    <a:pt x="23" y="61551"/>
                  </a:lnTo>
                  <a:lnTo>
                    <a:pt x="203" y="60396"/>
                  </a:lnTo>
                  <a:lnTo>
                    <a:pt x="943" y="59262"/>
                  </a:lnTo>
                  <a:lnTo>
                    <a:pt x="2735" y="58803"/>
                  </a:lnTo>
                  <a:lnTo>
                    <a:pt x="3284" y="57675"/>
                  </a:lnTo>
                  <a:lnTo>
                    <a:pt x="3368" y="55783"/>
                  </a:lnTo>
                  <a:lnTo>
                    <a:pt x="2795" y="54651"/>
                  </a:lnTo>
                  <a:lnTo>
                    <a:pt x="668" y="48270"/>
                  </a:lnTo>
                  <a:lnTo>
                    <a:pt x="752" y="47413"/>
                  </a:lnTo>
                  <a:lnTo>
                    <a:pt x="1314" y="46397"/>
                  </a:lnTo>
                  <a:lnTo>
                    <a:pt x="2735" y="46949"/>
                  </a:lnTo>
                  <a:lnTo>
                    <a:pt x="4347" y="49085"/>
                  </a:lnTo>
                  <a:lnTo>
                    <a:pt x="5386" y="49093"/>
                  </a:lnTo>
                  <a:lnTo>
                    <a:pt x="6223" y="47846"/>
                  </a:lnTo>
                  <a:lnTo>
                    <a:pt x="8934" y="47357"/>
                  </a:lnTo>
                  <a:lnTo>
                    <a:pt x="11740" y="44718"/>
                  </a:lnTo>
                  <a:lnTo>
                    <a:pt x="14929" y="43920"/>
                  </a:lnTo>
                  <a:lnTo>
                    <a:pt x="15203" y="42319"/>
                  </a:lnTo>
                  <a:lnTo>
                    <a:pt x="11621" y="41498"/>
                  </a:lnTo>
                  <a:lnTo>
                    <a:pt x="9089" y="42648"/>
                  </a:lnTo>
                  <a:lnTo>
                    <a:pt x="7500" y="43806"/>
                  </a:lnTo>
                  <a:lnTo>
                    <a:pt x="5995" y="43443"/>
                  </a:lnTo>
                  <a:lnTo>
                    <a:pt x="6079" y="42035"/>
                  </a:lnTo>
                  <a:lnTo>
                    <a:pt x="6629" y="40683"/>
                  </a:lnTo>
                  <a:lnTo>
                    <a:pt x="6150" y="39103"/>
                  </a:lnTo>
                  <a:lnTo>
                    <a:pt x="4932" y="39399"/>
                  </a:lnTo>
                  <a:lnTo>
                    <a:pt x="4383" y="42231"/>
                  </a:lnTo>
                  <a:lnTo>
                    <a:pt x="3069" y="41937"/>
                  </a:lnTo>
                  <a:lnTo>
                    <a:pt x="2663" y="38023"/>
                  </a:lnTo>
                  <a:lnTo>
                    <a:pt x="2269" y="37070"/>
                  </a:lnTo>
                  <a:lnTo>
                    <a:pt x="1612" y="36498"/>
                  </a:lnTo>
                  <a:lnTo>
                    <a:pt x="12" y="36137"/>
                  </a:lnTo>
                  <a:lnTo>
                    <a:pt x="0" y="34843"/>
                  </a:lnTo>
                  <a:lnTo>
                    <a:pt x="3726" y="30766"/>
                  </a:lnTo>
                  <a:lnTo>
                    <a:pt x="4288" y="29639"/>
                  </a:lnTo>
                  <a:lnTo>
                    <a:pt x="4275" y="28675"/>
                  </a:lnTo>
                  <a:lnTo>
                    <a:pt x="2376" y="26806"/>
                  </a:lnTo>
                  <a:lnTo>
                    <a:pt x="2281" y="22849"/>
                  </a:lnTo>
                  <a:lnTo>
                    <a:pt x="3406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869;gbcf4302aa7_0_6">
              <a:extLst>
                <a:ext uri="{FF2B5EF4-FFF2-40B4-BE49-F238E27FC236}">
                  <a16:creationId xmlns:a16="http://schemas.microsoft.com/office/drawing/2014/main" id="{80AFD1C1-C1B7-4744-9022-01F325074D90}"/>
                </a:ext>
              </a:extLst>
            </p:cNvPr>
            <p:cNvSpPr/>
            <p:nvPr/>
          </p:nvSpPr>
          <p:spPr>
            <a:xfrm>
              <a:off x="4837466" y="1421823"/>
              <a:ext cx="134196" cy="178724"/>
            </a:xfrm>
            <a:custGeom>
              <a:avLst/>
              <a:gdLst/>
              <a:ahLst/>
              <a:cxnLst/>
              <a:rect l="l" t="t" r="r" b="b"/>
              <a:pathLst>
                <a:path w="267056" h="355669" extrusionOk="0">
                  <a:moveTo>
                    <a:pt x="232229" y="11908"/>
                  </a:moveTo>
                  <a:lnTo>
                    <a:pt x="257119" y="248000"/>
                  </a:lnTo>
                  <a:lnTo>
                    <a:pt x="244137" y="283575"/>
                  </a:lnTo>
                  <a:lnTo>
                    <a:pt x="267056" y="341195"/>
                  </a:lnTo>
                  <a:lnTo>
                    <a:pt x="161154" y="355670"/>
                  </a:lnTo>
                  <a:lnTo>
                    <a:pt x="161882" y="354027"/>
                  </a:lnTo>
                  <a:lnTo>
                    <a:pt x="162324" y="352795"/>
                  </a:lnTo>
                  <a:lnTo>
                    <a:pt x="162885" y="352032"/>
                  </a:lnTo>
                  <a:lnTo>
                    <a:pt x="163387" y="351289"/>
                  </a:lnTo>
                  <a:lnTo>
                    <a:pt x="163889" y="350687"/>
                  </a:lnTo>
                  <a:lnTo>
                    <a:pt x="164211" y="349896"/>
                  </a:lnTo>
                  <a:lnTo>
                    <a:pt x="164271" y="349052"/>
                  </a:lnTo>
                  <a:lnTo>
                    <a:pt x="164211" y="347997"/>
                  </a:lnTo>
                  <a:lnTo>
                    <a:pt x="163626" y="346956"/>
                  </a:lnTo>
                  <a:lnTo>
                    <a:pt x="162551" y="344615"/>
                  </a:lnTo>
                  <a:lnTo>
                    <a:pt x="161870" y="343336"/>
                  </a:lnTo>
                  <a:lnTo>
                    <a:pt x="161369" y="342482"/>
                  </a:lnTo>
                  <a:lnTo>
                    <a:pt x="160676" y="341080"/>
                  </a:lnTo>
                  <a:lnTo>
                    <a:pt x="160294" y="339990"/>
                  </a:lnTo>
                  <a:lnTo>
                    <a:pt x="160007" y="339159"/>
                  </a:lnTo>
                  <a:lnTo>
                    <a:pt x="159732" y="338166"/>
                  </a:lnTo>
                  <a:lnTo>
                    <a:pt x="159123" y="337757"/>
                  </a:lnTo>
                  <a:lnTo>
                    <a:pt x="158191" y="337646"/>
                  </a:lnTo>
                  <a:lnTo>
                    <a:pt x="157439" y="337586"/>
                  </a:lnTo>
                  <a:lnTo>
                    <a:pt x="156424" y="337475"/>
                  </a:lnTo>
                  <a:lnTo>
                    <a:pt x="155528" y="337931"/>
                  </a:lnTo>
                  <a:lnTo>
                    <a:pt x="155110" y="338657"/>
                  </a:lnTo>
                  <a:lnTo>
                    <a:pt x="153964" y="338823"/>
                  </a:lnTo>
                  <a:lnTo>
                    <a:pt x="153259" y="338645"/>
                  </a:lnTo>
                  <a:lnTo>
                    <a:pt x="152351" y="338090"/>
                  </a:lnTo>
                  <a:lnTo>
                    <a:pt x="151539" y="337559"/>
                  </a:lnTo>
                  <a:lnTo>
                    <a:pt x="150655" y="336439"/>
                  </a:lnTo>
                  <a:lnTo>
                    <a:pt x="150118" y="335867"/>
                  </a:lnTo>
                  <a:lnTo>
                    <a:pt x="149437" y="335018"/>
                  </a:lnTo>
                  <a:lnTo>
                    <a:pt x="148744" y="334117"/>
                  </a:lnTo>
                  <a:lnTo>
                    <a:pt x="148207" y="332532"/>
                  </a:lnTo>
                  <a:lnTo>
                    <a:pt x="147813" y="331206"/>
                  </a:lnTo>
                  <a:lnTo>
                    <a:pt x="147359" y="329341"/>
                  </a:lnTo>
                  <a:lnTo>
                    <a:pt x="146642" y="327611"/>
                  </a:lnTo>
                  <a:lnTo>
                    <a:pt x="146451" y="326808"/>
                  </a:lnTo>
                  <a:lnTo>
                    <a:pt x="146308" y="325747"/>
                  </a:lnTo>
                  <a:lnTo>
                    <a:pt x="146463" y="324811"/>
                  </a:lnTo>
                  <a:lnTo>
                    <a:pt x="146857" y="324115"/>
                  </a:lnTo>
                  <a:lnTo>
                    <a:pt x="147514" y="323236"/>
                  </a:lnTo>
                  <a:lnTo>
                    <a:pt x="148266" y="322265"/>
                  </a:lnTo>
                  <a:lnTo>
                    <a:pt x="148959" y="321247"/>
                  </a:lnTo>
                  <a:lnTo>
                    <a:pt x="149616" y="320411"/>
                  </a:lnTo>
                  <a:lnTo>
                    <a:pt x="150118" y="319514"/>
                  </a:lnTo>
                  <a:lnTo>
                    <a:pt x="150309" y="318769"/>
                  </a:lnTo>
                  <a:lnTo>
                    <a:pt x="150345" y="317612"/>
                  </a:lnTo>
                  <a:lnTo>
                    <a:pt x="150189" y="316658"/>
                  </a:lnTo>
                  <a:lnTo>
                    <a:pt x="150010" y="315882"/>
                  </a:lnTo>
                  <a:lnTo>
                    <a:pt x="149413" y="315169"/>
                  </a:lnTo>
                  <a:lnTo>
                    <a:pt x="149294" y="314344"/>
                  </a:lnTo>
                  <a:lnTo>
                    <a:pt x="148804" y="313466"/>
                  </a:lnTo>
                  <a:lnTo>
                    <a:pt x="148446" y="312616"/>
                  </a:lnTo>
                  <a:lnTo>
                    <a:pt x="147777" y="311572"/>
                  </a:lnTo>
                  <a:lnTo>
                    <a:pt x="147299" y="310344"/>
                  </a:lnTo>
                  <a:lnTo>
                    <a:pt x="147036" y="309567"/>
                  </a:lnTo>
                  <a:lnTo>
                    <a:pt x="146702" y="308317"/>
                  </a:lnTo>
                  <a:lnTo>
                    <a:pt x="146296" y="307112"/>
                  </a:lnTo>
                  <a:lnTo>
                    <a:pt x="145711" y="306399"/>
                  </a:lnTo>
                  <a:lnTo>
                    <a:pt x="145305" y="305831"/>
                  </a:lnTo>
                  <a:lnTo>
                    <a:pt x="144671" y="305397"/>
                  </a:lnTo>
                  <a:lnTo>
                    <a:pt x="143883" y="304893"/>
                  </a:lnTo>
                  <a:lnTo>
                    <a:pt x="143119" y="304340"/>
                  </a:lnTo>
                  <a:lnTo>
                    <a:pt x="142319" y="303859"/>
                  </a:lnTo>
                  <a:lnTo>
                    <a:pt x="141363" y="303422"/>
                  </a:lnTo>
                  <a:lnTo>
                    <a:pt x="140718" y="303133"/>
                  </a:lnTo>
                  <a:lnTo>
                    <a:pt x="139775" y="302811"/>
                  </a:lnTo>
                  <a:lnTo>
                    <a:pt x="139010" y="302473"/>
                  </a:lnTo>
                  <a:lnTo>
                    <a:pt x="138401" y="302135"/>
                  </a:lnTo>
                  <a:lnTo>
                    <a:pt x="126231" y="297893"/>
                  </a:lnTo>
                  <a:lnTo>
                    <a:pt x="125550" y="297510"/>
                  </a:lnTo>
                  <a:lnTo>
                    <a:pt x="124607" y="296671"/>
                  </a:lnTo>
                  <a:lnTo>
                    <a:pt x="124547" y="295920"/>
                  </a:lnTo>
                  <a:lnTo>
                    <a:pt x="124738" y="295147"/>
                  </a:lnTo>
                  <a:lnTo>
                    <a:pt x="125263" y="294476"/>
                  </a:lnTo>
                  <a:lnTo>
                    <a:pt x="125980" y="293875"/>
                  </a:lnTo>
                  <a:lnTo>
                    <a:pt x="127354" y="292626"/>
                  </a:lnTo>
                  <a:lnTo>
                    <a:pt x="128643" y="291495"/>
                  </a:lnTo>
                  <a:lnTo>
                    <a:pt x="129623" y="290335"/>
                  </a:lnTo>
                  <a:lnTo>
                    <a:pt x="130196" y="289451"/>
                  </a:lnTo>
                  <a:lnTo>
                    <a:pt x="130566" y="288515"/>
                  </a:lnTo>
                  <a:lnTo>
                    <a:pt x="130793" y="287626"/>
                  </a:lnTo>
                  <a:lnTo>
                    <a:pt x="131128" y="286763"/>
                  </a:lnTo>
                  <a:lnTo>
                    <a:pt x="131235" y="286083"/>
                  </a:lnTo>
                  <a:lnTo>
                    <a:pt x="131319" y="285051"/>
                  </a:lnTo>
                  <a:lnTo>
                    <a:pt x="131319" y="284064"/>
                  </a:lnTo>
                  <a:lnTo>
                    <a:pt x="131259" y="283007"/>
                  </a:lnTo>
                  <a:lnTo>
                    <a:pt x="130984" y="282039"/>
                  </a:lnTo>
                  <a:lnTo>
                    <a:pt x="130698" y="281167"/>
                  </a:lnTo>
                  <a:lnTo>
                    <a:pt x="130100" y="280452"/>
                  </a:lnTo>
                  <a:lnTo>
                    <a:pt x="129097" y="279851"/>
                  </a:lnTo>
                  <a:lnTo>
                    <a:pt x="127951" y="279647"/>
                  </a:lnTo>
                  <a:lnTo>
                    <a:pt x="127198" y="279636"/>
                  </a:lnTo>
                  <a:lnTo>
                    <a:pt x="125980" y="279594"/>
                  </a:lnTo>
                  <a:lnTo>
                    <a:pt x="124941" y="279508"/>
                  </a:lnTo>
                  <a:lnTo>
                    <a:pt x="123758" y="278997"/>
                  </a:lnTo>
                  <a:lnTo>
                    <a:pt x="123532" y="277914"/>
                  </a:lnTo>
                  <a:lnTo>
                    <a:pt x="123854" y="277096"/>
                  </a:lnTo>
                  <a:lnTo>
                    <a:pt x="124045" y="276256"/>
                  </a:lnTo>
                  <a:lnTo>
                    <a:pt x="123878" y="275289"/>
                  </a:lnTo>
                  <a:lnTo>
                    <a:pt x="123484" y="274579"/>
                  </a:lnTo>
                  <a:lnTo>
                    <a:pt x="123054" y="273679"/>
                  </a:lnTo>
                  <a:lnTo>
                    <a:pt x="122337" y="272872"/>
                  </a:lnTo>
                  <a:lnTo>
                    <a:pt x="121549" y="272015"/>
                  </a:lnTo>
                  <a:lnTo>
                    <a:pt x="120952" y="271393"/>
                  </a:lnTo>
                  <a:lnTo>
                    <a:pt x="120331" y="270797"/>
                  </a:lnTo>
                  <a:lnTo>
                    <a:pt x="119698" y="270133"/>
                  </a:lnTo>
                  <a:lnTo>
                    <a:pt x="119244" y="269561"/>
                  </a:lnTo>
                  <a:lnTo>
                    <a:pt x="118635" y="268918"/>
                  </a:lnTo>
                  <a:lnTo>
                    <a:pt x="117739" y="267754"/>
                  </a:lnTo>
                  <a:lnTo>
                    <a:pt x="117309" y="266949"/>
                  </a:lnTo>
                  <a:lnTo>
                    <a:pt x="116736" y="266047"/>
                  </a:lnTo>
                  <a:lnTo>
                    <a:pt x="116365" y="265244"/>
                  </a:lnTo>
                  <a:lnTo>
                    <a:pt x="115912" y="264205"/>
                  </a:lnTo>
                  <a:lnTo>
                    <a:pt x="114777" y="261793"/>
                  </a:lnTo>
                  <a:lnTo>
                    <a:pt x="114276" y="260751"/>
                  </a:lnTo>
                  <a:lnTo>
                    <a:pt x="113571" y="260365"/>
                  </a:lnTo>
                  <a:lnTo>
                    <a:pt x="112806" y="259697"/>
                  </a:lnTo>
                  <a:lnTo>
                    <a:pt x="111899" y="259472"/>
                  </a:lnTo>
                  <a:lnTo>
                    <a:pt x="111027" y="259317"/>
                  </a:lnTo>
                  <a:lnTo>
                    <a:pt x="108566" y="259119"/>
                  </a:lnTo>
                  <a:lnTo>
                    <a:pt x="106476" y="258830"/>
                  </a:lnTo>
                  <a:lnTo>
                    <a:pt x="102714" y="258820"/>
                  </a:lnTo>
                  <a:lnTo>
                    <a:pt x="101556" y="258287"/>
                  </a:lnTo>
                  <a:lnTo>
                    <a:pt x="100803" y="257993"/>
                  </a:lnTo>
                  <a:lnTo>
                    <a:pt x="100063" y="257302"/>
                  </a:lnTo>
                  <a:lnTo>
                    <a:pt x="99442" y="256378"/>
                  </a:lnTo>
                  <a:lnTo>
                    <a:pt x="98749" y="255264"/>
                  </a:lnTo>
                  <a:lnTo>
                    <a:pt x="98390" y="254600"/>
                  </a:lnTo>
                  <a:lnTo>
                    <a:pt x="98044" y="253985"/>
                  </a:lnTo>
                  <a:lnTo>
                    <a:pt x="97710" y="253180"/>
                  </a:lnTo>
                  <a:lnTo>
                    <a:pt x="97220" y="252306"/>
                  </a:lnTo>
                  <a:lnTo>
                    <a:pt x="96719" y="251616"/>
                  </a:lnTo>
                  <a:lnTo>
                    <a:pt x="96193" y="250764"/>
                  </a:lnTo>
                  <a:lnTo>
                    <a:pt x="94808" y="248796"/>
                  </a:lnTo>
                  <a:lnTo>
                    <a:pt x="94354" y="248153"/>
                  </a:lnTo>
                  <a:lnTo>
                    <a:pt x="93649" y="247533"/>
                  </a:lnTo>
                  <a:lnTo>
                    <a:pt x="93004" y="247031"/>
                  </a:lnTo>
                  <a:lnTo>
                    <a:pt x="92335" y="246504"/>
                  </a:lnTo>
                  <a:lnTo>
                    <a:pt x="91404" y="245902"/>
                  </a:lnTo>
                  <a:lnTo>
                    <a:pt x="90377" y="245208"/>
                  </a:lnTo>
                  <a:lnTo>
                    <a:pt x="89493" y="244561"/>
                  </a:lnTo>
                  <a:lnTo>
                    <a:pt x="88836" y="244127"/>
                  </a:lnTo>
                  <a:lnTo>
                    <a:pt x="88000" y="243598"/>
                  </a:lnTo>
                  <a:lnTo>
                    <a:pt x="87092" y="242951"/>
                  </a:lnTo>
                  <a:lnTo>
                    <a:pt x="85659" y="241920"/>
                  </a:lnTo>
                  <a:lnTo>
                    <a:pt x="84536" y="241294"/>
                  </a:lnTo>
                  <a:lnTo>
                    <a:pt x="83915" y="240769"/>
                  </a:lnTo>
                  <a:lnTo>
                    <a:pt x="82912" y="240283"/>
                  </a:lnTo>
                  <a:lnTo>
                    <a:pt x="81813" y="239796"/>
                  </a:lnTo>
                  <a:lnTo>
                    <a:pt x="80941" y="239503"/>
                  </a:lnTo>
                  <a:lnTo>
                    <a:pt x="80296" y="239211"/>
                  </a:lnTo>
                  <a:lnTo>
                    <a:pt x="79520" y="238987"/>
                  </a:lnTo>
                  <a:lnTo>
                    <a:pt x="78767" y="238742"/>
                  </a:lnTo>
                  <a:lnTo>
                    <a:pt x="77740" y="238305"/>
                  </a:lnTo>
                  <a:lnTo>
                    <a:pt x="76247" y="237860"/>
                  </a:lnTo>
                  <a:lnTo>
                    <a:pt x="75029" y="237537"/>
                  </a:lnTo>
                  <a:lnTo>
                    <a:pt x="74456" y="237129"/>
                  </a:lnTo>
                  <a:lnTo>
                    <a:pt x="73536" y="236811"/>
                  </a:lnTo>
                  <a:lnTo>
                    <a:pt x="72605" y="236235"/>
                  </a:lnTo>
                  <a:lnTo>
                    <a:pt x="69225" y="233484"/>
                  </a:lnTo>
                  <a:lnTo>
                    <a:pt x="68615" y="232725"/>
                  </a:lnTo>
                  <a:lnTo>
                    <a:pt x="68114" y="231799"/>
                  </a:lnTo>
                  <a:lnTo>
                    <a:pt x="67779" y="230833"/>
                  </a:lnTo>
                  <a:lnTo>
                    <a:pt x="67481" y="229984"/>
                  </a:lnTo>
                  <a:lnTo>
                    <a:pt x="67314" y="229065"/>
                  </a:lnTo>
                  <a:lnTo>
                    <a:pt x="66669" y="223372"/>
                  </a:lnTo>
                  <a:lnTo>
                    <a:pt x="66513" y="222431"/>
                  </a:lnTo>
                  <a:lnTo>
                    <a:pt x="66250" y="221345"/>
                  </a:lnTo>
                  <a:lnTo>
                    <a:pt x="65701" y="220492"/>
                  </a:lnTo>
                  <a:lnTo>
                    <a:pt x="65092" y="219710"/>
                  </a:lnTo>
                  <a:lnTo>
                    <a:pt x="61688" y="216628"/>
                  </a:lnTo>
                  <a:lnTo>
                    <a:pt x="60434" y="215671"/>
                  </a:lnTo>
                  <a:lnTo>
                    <a:pt x="58834" y="214287"/>
                  </a:lnTo>
                  <a:lnTo>
                    <a:pt x="58261" y="213831"/>
                  </a:lnTo>
                  <a:lnTo>
                    <a:pt x="57699" y="213120"/>
                  </a:lnTo>
                  <a:lnTo>
                    <a:pt x="57699" y="211900"/>
                  </a:lnTo>
                  <a:lnTo>
                    <a:pt x="57711" y="211148"/>
                  </a:lnTo>
                  <a:lnTo>
                    <a:pt x="57866" y="209834"/>
                  </a:lnTo>
                  <a:lnTo>
                    <a:pt x="58093" y="209133"/>
                  </a:lnTo>
                  <a:lnTo>
                    <a:pt x="58547" y="208014"/>
                  </a:lnTo>
                  <a:lnTo>
                    <a:pt x="59013" y="207032"/>
                  </a:lnTo>
                  <a:lnTo>
                    <a:pt x="59467" y="206451"/>
                  </a:lnTo>
                  <a:lnTo>
                    <a:pt x="60064" y="205849"/>
                  </a:lnTo>
                  <a:lnTo>
                    <a:pt x="60613" y="205177"/>
                  </a:lnTo>
                  <a:lnTo>
                    <a:pt x="61270" y="204740"/>
                  </a:lnTo>
                  <a:lnTo>
                    <a:pt x="62309" y="204451"/>
                  </a:lnTo>
                  <a:lnTo>
                    <a:pt x="63133" y="204486"/>
                  </a:lnTo>
                  <a:lnTo>
                    <a:pt x="64185" y="204548"/>
                  </a:lnTo>
                  <a:lnTo>
                    <a:pt x="64973" y="204466"/>
                  </a:lnTo>
                  <a:lnTo>
                    <a:pt x="65558" y="203935"/>
                  </a:lnTo>
                  <a:lnTo>
                    <a:pt x="66298" y="203194"/>
                  </a:lnTo>
                  <a:lnTo>
                    <a:pt x="66728" y="202496"/>
                  </a:lnTo>
                  <a:lnTo>
                    <a:pt x="67457" y="201214"/>
                  </a:lnTo>
                  <a:lnTo>
                    <a:pt x="67851" y="200210"/>
                  </a:lnTo>
                  <a:lnTo>
                    <a:pt x="67863" y="198965"/>
                  </a:lnTo>
                  <a:lnTo>
                    <a:pt x="67875" y="197978"/>
                  </a:lnTo>
                  <a:lnTo>
                    <a:pt x="67517" y="197244"/>
                  </a:lnTo>
                  <a:lnTo>
                    <a:pt x="66800" y="196461"/>
                  </a:lnTo>
                  <a:lnTo>
                    <a:pt x="65868" y="196026"/>
                  </a:lnTo>
                  <a:lnTo>
                    <a:pt x="64388" y="195582"/>
                  </a:lnTo>
                  <a:lnTo>
                    <a:pt x="63527" y="195241"/>
                  </a:lnTo>
                  <a:lnTo>
                    <a:pt x="62357" y="194987"/>
                  </a:lnTo>
                  <a:lnTo>
                    <a:pt x="60972" y="194614"/>
                  </a:lnTo>
                  <a:lnTo>
                    <a:pt x="60016" y="194343"/>
                  </a:lnTo>
                  <a:lnTo>
                    <a:pt x="59335" y="194239"/>
                  </a:lnTo>
                  <a:lnTo>
                    <a:pt x="58655" y="194040"/>
                  </a:lnTo>
                  <a:lnTo>
                    <a:pt x="57460" y="193696"/>
                  </a:lnTo>
                  <a:lnTo>
                    <a:pt x="56720" y="193355"/>
                  </a:lnTo>
                  <a:lnTo>
                    <a:pt x="55669" y="192541"/>
                  </a:lnTo>
                  <a:lnTo>
                    <a:pt x="55119" y="192064"/>
                  </a:lnTo>
                  <a:lnTo>
                    <a:pt x="55083" y="191126"/>
                  </a:lnTo>
                  <a:lnTo>
                    <a:pt x="55669" y="189678"/>
                  </a:lnTo>
                  <a:lnTo>
                    <a:pt x="56087" y="188486"/>
                  </a:lnTo>
                  <a:lnTo>
                    <a:pt x="56624" y="187274"/>
                  </a:lnTo>
                  <a:lnTo>
                    <a:pt x="57090" y="185869"/>
                  </a:lnTo>
                  <a:lnTo>
                    <a:pt x="57580" y="184634"/>
                  </a:lnTo>
                  <a:lnTo>
                    <a:pt x="58058" y="183348"/>
                  </a:lnTo>
                  <a:lnTo>
                    <a:pt x="58547" y="182533"/>
                  </a:lnTo>
                  <a:lnTo>
                    <a:pt x="58714" y="181807"/>
                  </a:lnTo>
                  <a:lnTo>
                    <a:pt x="58762" y="180729"/>
                  </a:lnTo>
                  <a:lnTo>
                    <a:pt x="58511" y="179929"/>
                  </a:lnTo>
                  <a:lnTo>
                    <a:pt x="58010" y="179190"/>
                  </a:lnTo>
                  <a:lnTo>
                    <a:pt x="57293" y="178101"/>
                  </a:lnTo>
                  <a:lnTo>
                    <a:pt x="56624" y="176963"/>
                  </a:lnTo>
                  <a:lnTo>
                    <a:pt x="56170" y="176420"/>
                  </a:lnTo>
                  <a:lnTo>
                    <a:pt x="54654" y="175200"/>
                  </a:lnTo>
                  <a:lnTo>
                    <a:pt x="53590" y="174501"/>
                  </a:lnTo>
                  <a:lnTo>
                    <a:pt x="52731" y="173902"/>
                  </a:lnTo>
                  <a:lnTo>
                    <a:pt x="51954" y="173539"/>
                  </a:lnTo>
                  <a:lnTo>
                    <a:pt x="50414" y="173047"/>
                  </a:lnTo>
                  <a:lnTo>
                    <a:pt x="49243" y="172748"/>
                  </a:lnTo>
                  <a:lnTo>
                    <a:pt x="47738" y="171670"/>
                  </a:lnTo>
                  <a:lnTo>
                    <a:pt x="46281" y="171462"/>
                  </a:lnTo>
                  <a:lnTo>
                    <a:pt x="44740" y="170899"/>
                  </a:lnTo>
                  <a:lnTo>
                    <a:pt x="43546" y="170319"/>
                  </a:lnTo>
                  <a:lnTo>
                    <a:pt x="42232" y="169995"/>
                  </a:lnTo>
                  <a:lnTo>
                    <a:pt x="40489" y="169477"/>
                  </a:lnTo>
                  <a:lnTo>
                    <a:pt x="39246" y="168870"/>
                  </a:lnTo>
                  <a:lnTo>
                    <a:pt x="38613" y="168484"/>
                  </a:lnTo>
                  <a:lnTo>
                    <a:pt x="38040" y="168054"/>
                  </a:lnTo>
                  <a:lnTo>
                    <a:pt x="37228" y="167457"/>
                  </a:lnTo>
                  <a:lnTo>
                    <a:pt x="36714" y="166744"/>
                  </a:lnTo>
                  <a:lnTo>
                    <a:pt x="36308" y="165988"/>
                  </a:lnTo>
                  <a:lnTo>
                    <a:pt x="36153" y="165139"/>
                  </a:lnTo>
                  <a:lnTo>
                    <a:pt x="36093" y="164151"/>
                  </a:lnTo>
                  <a:lnTo>
                    <a:pt x="36320" y="163122"/>
                  </a:lnTo>
                  <a:lnTo>
                    <a:pt x="36643" y="162025"/>
                  </a:lnTo>
                  <a:lnTo>
                    <a:pt x="36870" y="161089"/>
                  </a:lnTo>
                  <a:lnTo>
                    <a:pt x="36953" y="160173"/>
                  </a:lnTo>
                  <a:lnTo>
                    <a:pt x="36822" y="159326"/>
                  </a:lnTo>
                  <a:lnTo>
                    <a:pt x="35389" y="156652"/>
                  </a:lnTo>
                  <a:lnTo>
                    <a:pt x="33418" y="153006"/>
                  </a:lnTo>
                  <a:lnTo>
                    <a:pt x="32940" y="152247"/>
                  </a:lnTo>
                  <a:lnTo>
                    <a:pt x="32630" y="150786"/>
                  </a:lnTo>
                  <a:lnTo>
                    <a:pt x="32486" y="149588"/>
                  </a:lnTo>
                  <a:lnTo>
                    <a:pt x="32379" y="148645"/>
                  </a:lnTo>
                  <a:lnTo>
                    <a:pt x="32188" y="147470"/>
                  </a:lnTo>
                  <a:lnTo>
                    <a:pt x="31985" y="146480"/>
                  </a:lnTo>
                  <a:lnTo>
                    <a:pt x="31459" y="145813"/>
                  </a:lnTo>
                  <a:lnTo>
                    <a:pt x="30838" y="145077"/>
                  </a:lnTo>
                  <a:lnTo>
                    <a:pt x="29859" y="144335"/>
                  </a:lnTo>
                  <a:lnTo>
                    <a:pt x="28999" y="143477"/>
                  </a:lnTo>
                  <a:lnTo>
                    <a:pt x="28557" y="142905"/>
                  </a:lnTo>
                  <a:lnTo>
                    <a:pt x="27876" y="141841"/>
                  </a:lnTo>
                  <a:lnTo>
                    <a:pt x="27673" y="141038"/>
                  </a:lnTo>
                  <a:lnTo>
                    <a:pt x="27578" y="139840"/>
                  </a:lnTo>
                  <a:lnTo>
                    <a:pt x="27637" y="138737"/>
                  </a:lnTo>
                  <a:lnTo>
                    <a:pt x="27578" y="137772"/>
                  </a:lnTo>
                  <a:lnTo>
                    <a:pt x="27613" y="136974"/>
                  </a:lnTo>
                  <a:lnTo>
                    <a:pt x="27506" y="136032"/>
                  </a:lnTo>
                  <a:lnTo>
                    <a:pt x="26885" y="135461"/>
                  </a:lnTo>
                  <a:lnTo>
                    <a:pt x="26013" y="135493"/>
                  </a:lnTo>
                  <a:lnTo>
                    <a:pt x="25165" y="135505"/>
                  </a:lnTo>
                  <a:lnTo>
                    <a:pt x="24448" y="135354"/>
                  </a:lnTo>
                  <a:lnTo>
                    <a:pt x="23744" y="134922"/>
                  </a:lnTo>
                  <a:lnTo>
                    <a:pt x="23123" y="134230"/>
                  </a:lnTo>
                  <a:lnTo>
                    <a:pt x="22609" y="133564"/>
                  </a:lnTo>
                  <a:lnTo>
                    <a:pt x="21737" y="132402"/>
                  </a:lnTo>
                  <a:lnTo>
                    <a:pt x="21140" y="131477"/>
                  </a:lnTo>
                  <a:lnTo>
                    <a:pt x="20495" y="130855"/>
                  </a:lnTo>
                  <a:lnTo>
                    <a:pt x="19934" y="130145"/>
                  </a:lnTo>
                  <a:lnTo>
                    <a:pt x="19265" y="129569"/>
                  </a:lnTo>
                  <a:lnTo>
                    <a:pt x="18716" y="128974"/>
                  </a:lnTo>
                  <a:lnTo>
                    <a:pt x="18298" y="128402"/>
                  </a:lnTo>
                  <a:lnTo>
                    <a:pt x="17318" y="127801"/>
                  </a:lnTo>
                  <a:lnTo>
                    <a:pt x="16363" y="126917"/>
                  </a:lnTo>
                  <a:lnTo>
                    <a:pt x="15252" y="125962"/>
                  </a:lnTo>
                  <a:lnTo>
                    <a:pt x="14249" y="125288"/>
                  </a:lnTo>
                  <a:lnTo>
                    <a:pt x="13473" y="124315"/>
                  </a:lnTo>
                  <a:lnTo>
                    <a:pt x="12827" y="123410"/>
                  </a:lnTo>
                  <a:lnTo>
                    <a:pt x="12350" y="122464"/>
                  </a:lnTo>
                  <a:lnTo>
                    <a:pt x="12003" y="121802"/>
                  </a:lnTo>
                  <a:lnTo>
                    <a:pt x="11752" y="120881"/>
                  </a:lnTo>
                  <a:lnTo>
                    <a:pt x="11848" y="119780"/>
                  </a:lnTo>
                  <a:lnTo>
                    <a:pt x="11824" y="117759"/>
                  </a:lnTo>
                  <a:lnTo>
                    <a:pt x="11800" y="116629"/>
                  </a:lnTo>
                  <a:lnTo>
                    <a:pt x="11908" y="115670"/>
                  </a:lnTo>
                  <a:lnTo>
                    <a:pt x="12039" y="114122"/>
                  </a:lnTo>
                  <a:lnTo>
                    <a:pt x="11991" y="112805"/>
                  </a:lnTo>
                  <a:lnTo>
                    <a:pt x="12111" y="111489"/>
                  </a:lnTo>
                  <a:lnTo>
                    <a:pt x="12290" y="110085"/>
                  </a:lnTo>
                  <a:lnTo>
                    <a:pt x="12541" y="109148"/>
                  </a:lnTo>
                  <a:lnTo>
                    <a:pt x="12768" y="108140"/>
                  </a:lnTo>
                  <a:lnTo>
                    <a:pt x="12875" y="107180"/>
                  </a:lnTo>
                  <a:lnTo>
                    <a:pt x="12983" y="106264"/>
                  </a:lnTo>
                  <a:lnTo>
                    <a:pt x="13210" y="104716"/>
                  </a:lnTo>
                  <a:lnTo>
                    <a:pt x="13150" y="103894"/>
                  </a:lnTo>
                  <a:lnTo>
                    <a:pt x="12887" y="103187"/>
                  </a:lnTo>
                  <a:lnTo>
                    <a:pt x="12374" y="102661"/>
                  </a:lnTo>
                  <a:lnTo>
                    <a:pt x="11681" y="102062"/>
                  </a:lnTo>
                  <a:lnTo>
                    <a:pt x="10534" y="101553"/>
                  </a:lnTo>
                  <a:lnTo>
                    <a:pt x="9615" y="101493"/>
                  </a:lnTo>
                  <a:lnTo>
                    <a:pt x="8910" y="101553"/>
                  </a:lnTo>
                  <a:lnTo>
                    <a:pt x="5482" y="101644"/>
                  </a:lnTo>
                  <a:lnTo>
                    <a:pt x="2890" y="101910"/>
                  </a:lnTo>
                  <a:lnTo>
                    <a:pt x="2031" y="101852"/>
                  </a:lnTo>
                  <a:lnTo>
                    <a:pt x="1290" y="101252"/>
                  </a:lnTo>
                  <a:lnTo>
                    <a:pt x="824" y="100402"/>
                  </a:lnTo>
                  <a:lnTo>
                    <a:pt x="394" y="99338"/>
                  </a:lnTo>
                  <a:lnTo>
                    <a:pt x="227" y="98511"/>
                  </a:lnTo>
                  <a:lnTo>
                    <a:pt x="191" y="97197"/>
                  </a:lnTo>
                  <a:lnTo>
                    <a:pt x="0" y="95948"/>
                  </a:lnTo>
                  <a:lnTo>
                    <a:pt x="179" y="95199"/>
                  </a:lnTo>
                  <a:lnTo>
                    <a:pt x="239" y="94190"/>
                  </a:lnTo>
                  <a:lnTo>
                    <a:pt x="394" y="93135"/>
                  </a:lnTo>
                  <a:lnTo>
                    <a:pt x="753" y="92321"/>
                  </a:lnTo>
                  <a:lnTo>
                    <a:pt x="1565" y="91860"/>
                  </a:lnTo>
                  <a:lnTo>
                    <a:pt x="2831" y="91763"/>
                  </a:lnTo>
                  <a:lnTo>
                    <a:pt x="4431" y="91738"/>
                  </a:lnTo>
                  <a:lnTo>
                    <a:pt x="5422" y="91706"/>
                  </a:lnTo>
                  <a:lnTo>
                    <a:pt x="6474" y="91439"/>
                  </a:lnTo>
                  <a:lnTo>
                    <a:pt x="7214" y="90981"/>
                  </a:lnTo>
                  <a:lnTo>
                    <a:pt x="7549" y="90237"/>
                  </a:lnTo>
                  <a:lnTo>
                    <a:pt x="7632" y="89249"/>
                  </a:lnTo>
                  <a:lnTo>
                    <a:pt x="7739" y="88242"/>
                  </a:lnTo>
                  <a:lnTo>
                    <a:pt x="7715" y="87042"/>
                  </a:lnTo>
                  <a:lnTo>
                    <a:pt x="7727" y="86126"/>
                  </a:lnTo>
                  <a:lnTo>
                    <a:pt x="8026" y="85260"/>
                  </a:lnTo>
                  <a:lnTo>
                    <a:pt x="8647" y="84307"/>
                  </a:lnTo>
                  <a:lnTo>
                    <a:pt x="9316" y="83800"/>
                  </a:lnTo>
                  <a:lnTo>
                    <a:pt x="10439" y="83606"/>
                  </a:lnTo>
                  <a:lnTo>
                    <a:pt x="11382" y="83197"/>
                  </a:lnTo>
                  <a:lnTo>
                    <a:pt x="12147" y="82949"/>
                  </a:lnTo>
                  <a:lnTo>
                    <a:pt x="12875" y="82679"/>
                  </a:lnTo>
                  <a:lnTo>
                    <a:pt x="13639" y="82054"/>
                  </a:lnTo>
                  <a:lnTo>
                    <a:pt x="14045" y="81099"/>
                  </a:lnTo>
                  <a:lnTo>
                    <a:pt x="14225" y="79971"/>
                  </a:lnTo>
                  <a:lnTo>
                    <a:pt x="14488" y="78685"/>
                  </a:lnTo>
                  <a:lnTo>
                    <a:pt x="14870" y="77892"/>
                  </a:lnTo>
                  <a:lnTo>
                    <a:pt x="14738" y="77092"/>
                  </a:lnTo>
                  <a:lnTo>
                    <a:pt x="14953" y="75590"/>
                  </a:lnTo>
                  <a:lnTo>
                    <a:pt x="15180" y="74679"/>
                  </a:lnTo>
                  <a:lnTo>
                    <a:pt x="15168" y="73857"/>
                  </a:lnTo>
                  <a:lnTo>
                    <a:pt x="15156" y="72847"/>
                  </a:lnTo>
                  <a:lnTo>
                    <a:pt x="15240" y="71768"/>
                  </a:lnTo>
                  <a:lnTo>
                    <a:pt x="15455" y="70292"/>
                  </a:lnTo>
                  <a:lnTo>
                    <a:pt x="15419" y="68810"/>
                  </a:lnTo>
                  <a:lnTo>
                    <a:pt x="15252" y="68009"/>
                  </a:lnTo>
                  <a:lnTo>
                    <a:pt x="14798" y="66712"/>
                  </a:lnTo>
                  <a:lnTo>
                    <a:pt x="14595" y="66003"/>
                  </a:lnTo>
                  <a:lnTo>
                    <a:pt x="14141" y="65198"/>
                  </a:lnTo>
                  <a:lnTo>
                    <a:pt x="13544" y="64250"/>
                  </a:lnTo>
                  <a:lnTo>
                    <a:pt x="13102" y="63635"/>
                  </a:lnTo>
                  <a:lnTo>
                    <a:pt x="12386" y="62779"/>
                  </a:lnTo>
                  <a:lnTo>
                    <a:pt x="12015" y="62186"/>
                  </a:lnTo>
                  <a:lnTo>
                    <a:pt x="11537" y="61379"/>
                  </a:lnTo>
                  <a:lnTo>
                    <a:pt x="11108" y="60810"/>
                  </a:lnTo>
                  <a:lnTo>
                    <a:pt x="10666" y="59912"/>
                  </a:lnTo>
                  <a:lnTo>
                    <a:pt x="10045" y="58846"/>
                  </a:lnTo>
                  <a:lnTo>
                    <a:pt x="9758" y="57833"/>
                  </a:lnTo>
                  <a:lnTo>
                    <a:pt x="9328" y="56887"/>
                  </a:lnTo>
                  <a:lnTo>
                    <a:pt x="9029" y="56011"/>
                  </a:lnTo>
                  <a:lnTo>
                    <a:pt x="8814" y="55235"/>
                  </a:lnTo>
                  <a:lnTo>
                    <a:pt x="8528" y="53845"/>
                  </a:lnTo>
                  <a:lnTo>
                    <a:pt x="8396" y="52739"/>
                  </a:lnTo>
                  <a:lnTo>
                    <a:pt x="1995" y="0"/>
                  </a:lnTo>
                  <a:lnTo>
                    <a:pt x="153689" y="8289"/>
                  </a:lnTo>
                  <a:lnTo>
                    <a:pt x="232229" y="1190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870;gbcf4302aa7_0_6">
              <a:extLst>
                <a:ext uri="{FF2B5EF4-FFF2-40B4-BE49-F238E27FC236}">
                  <a16:creationId xmlns:a16="http://schemas.microsoft.com/office/drawing/2014/main" id="{041BE04F-81DD-8743-9B8F-DFBA99B1E5F2}"/>
                </a:ext>
              </a:extLst>
            </p:cNvPr>
            <p:cNvSpPr/>
            <p:nvPr/>
          </p:nvSpPr>
          <p:spPr>
            <a:xfrm>
              <a:off x="7666606" y="1423505"/>
              <a:ext cx="2910" cy="7277"/>
            </a:xfrm>
            <a:custGeom>
              <a:avLst/>
              <a:gdLst/>
              <a:ahLst/>
              <a:cxnLst/>
              <a:rect l="l" t="t" r="r" b="b"/>
              <a:pathLst>
                <a:path w="5792" h="14481" extrusionOk="0">
                  <a:moveTo>
                    <a:pt x="4395" y="14481"/>
                  </a:moveTo>
                  <a:lnTo>
                    <a:pt x="3834" y="13906"/>
                  </a:lnTo>
                  <a:lnTo>
                    <a:pt x="3917" y="13052"/>
                  </a:lnTo>
                  <a:lnTo>
                    <a:pt x="3535" y="11840"/>
                  </a:lnTo>
                  <a:lnTo>
                    <a:pt x="585" y="8113"/>
                  </a:lnTo>
                  <a:lnTo>
                    <a:pt x="203" y="7160"/>
                  </a:lnTo>
                  <a:lnTo>
                    <a:pt x="0" y="5092"/>
                  </a:lnTo>
                  <a:lnTo>
                    <a:pt x="1099" y="1319"/>
                  </a:lnTo>
                  <a:lnTo>
                    <a:pt x="1839" y="185"/>
                  </a:lnTo>
                  <a:lnTo>
                    <a:pt x="3057" y="0"/>
                  </a:lnTo>
                  <a:lnTo>
                    <a:pt x="3726" y="351"/>
                  </a:lnTo>
                  <a:lnTo>
                    <a:pt x="5052" y="2721"/>
                  </a:lnTo>
                  <a:lnTo>
                    <a:pt x="5076" y="5533"/>
                  </a:lnTo>
                  <a:lnTo>
                    <a:pt x="5649" y="6442"/>
                  </a:lnTo>
                  <a:lnTo>
                    <a:pt x="5792" y="12664"/>
                  </a:lnTo>
                  <a:lnTo>
                    <a:pt x="5338" y="13973"/>
                  </a:lnTo>
                  <a:lnTo>
                    <a:pt x="4395" y="1448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871;gbcf4302aa7_0_6">
              <a:extLst>
                <a:ext uri="{FF2B5EF4-FFF2-40B4-BE49-F238E27FC236}">
                  <a16:creationId xmlns:a16="http://schemas.microsoft.com/office/drawing/2014/main" id="{050775D8-3048-8D41-B27C-8584D0900519}"/>
                </a:ext>
              </a:extLst>
            </p:cNvPr>
            <p:cNvSpPr/>
            <p:nvPr/>
          </p:nvSpPr>
          <p:spPr>
            <a:xfrm>
              <a:off x="7219261" y="1424438"/>
              <a:ext cx="244361" cy="238921"/>
            </a:xfrm>
            <a:custGeom>
              <a:avLst/>
              <a:gdLst/>
              <a:ahLst/>
              <a:cxnLst/>
              <a:rect l="l" t="t" r="r" b="b"/>
              <a:pathLst>
                <a:path w="486290" h="475465" extrusionOk="0">
                  <a:moveTo>
                    <a:pt x="150929" y="18222"/>
                  </a:moveTo>
                  <a:lnTo>
                    <a:pt x="233996" y="77133"/>
                  </a:lnTo>
                  <a:lnTo>
                    <a:pt x="250920" y="131925"/>
                  </a:lnTo>
                  <a:lnTo>
                    <a:pt x="253214" y="134570"/>
                  </a:lnTo>
                  <a:lnTo>
                    <a:pt x="258421" y="144606"/>
                  </a:lnTo>
                  <a:lnTo>
                    <a:pt x="296951" y="145519"/>
                  </a:lnTo>
                  <a:lnTo>
                    <a:pt x="315487" y="145357"/>
                  </a:lnTo>
                  <a:lnTo>
                    <a:pt x="331503" y="147724"/>
                  </a:lnTo>
                  <a:lnTo>
                    <a:pt x="345394" y="148324"/>
                  </a:lnTo>
                  <a:lnTo>
                    <a:pt x="401742" y="172965"/>
                  </a:lnTo>
                  <a:lnTo>
                    <a:pt x="486291" y="228718"/>
                  </a:lnTo>
                  <a:lnTo>
                    <a:pt x="438553" y="253531"/>
                  </a:lnTo>
                  <a:lnTo>
                    <a:pt x="435997" y="265689"/>
                  </a:lnTo>
                  <a:lnTo>
                    <a:pt x="425188" y="260524"/>
                  </a:lnTo>
                  <a:lnTo>
                    <a:pt x="451905" y="359265"/>
                  </a:lnTo>
                  <a:lnTo>
                    <a:pt x="406030" y="387866"/>
                  </a:lnTo>
                  <a:lnTo>
                    <a:pt x="403248" y="393894"/>
                  </a:lnTo>
                  <a:lnTo>
                    <a:pt x="403474" y="394974"/>
                  </a:lnTo>
                  <a:lnTo>
                    <a:pt x="403856" y="395791"/>
                  </a:lnTo>
                  <a:lnTo>
                    <a:pt x="404335" y="396538"/>
                  </a:lnTo>
                  <a:lnTo>
                    <a:pt x="404836" y="397049"/>
                  </a:lnTo>
                  <a:lnTo>
                    <a:pt x="405540" y="397626"/>
                  </a:lnTo>
                  <a:lnTo>
                    <a:pt x="406161" y="398063"/>
                  </a:lnTo>
                  <a:lnTo>
                    <a:pt x="406508" y="398884"/>
                  </a:lnTo>
                  <a:lnTo>
                    <a:pt x="406747" y="399537"/>
                  </a:lnTo>
                  <a:lnTo>
                    <a:pt x="407619" y="399997"/>
                  </a:lnTo>
                  <a:lnTo>
                    <a:pt x="408335" y="400480"/>
                  </a:lnTo>
                  <a:lnTo>
                    <a:pt x="408837" y="401554"/>
                  </a:lnTo>
                  <a:lnTo>
                    <a:pt x="409362" y="402206"/>
                  </a:lnTo>
                  <a:lnTo>
                    <a:pt x="409757" y="403118"/>
                  </a:lnTo>
                  <a:lnTo>
                    <a:pt x="410497" y="404001"/>
                  </a:lnTo>
                  <a:lnTo>
                    <a:pt x="411154" y="404487"/>
                  </a:lnTo>
                  <a:lnTo>
                    <a:pt x="410748" y="405525"/>
                  </a:lnTo>
                  <a:lnTo>
                    <a:pt x="411202" y="406317"/>
                  </a:lnTo>
                  <a:lnTo>
                    <a:pt x="411046" y="407005"/>
                  </a:lnTo>
                  <a:lnTo>
                    <a:pt x="411334" y="407674"/>
                  </a:lnTo>
                  <a:lnTo>
                    <a:pt x="411882" y="408211"/>
                  </a:lnTo>
                  <a:lnTo>
                    <a:pt x="411525" y="408856"/>
                  </a:lnTo>
                  <a:lnTo>
                    <a:pt x="411931" y="409573"/>
                  </a:lnTo>
                  <a:lnTo>
                    <a:pt x="411680" y="410290"/>
                  </a:lnTo>
                  <a:lnTo>
                    <a:pt x="412157" y="411054"/>
                  </a:lnTo>
                  <a:lnTo>
                    <a:pt x="410605" y="412583"/>
                  </a:lnTo>
                  <a:lnTo>
                    <a:pt x="409768" y="413276"/>
                  </a:lnTo>
                  <a:lnTo>
                    <a:pt x="409542" y="414100"/>
                  </a:lnTo>
                  <a:lnTo>
                    <a:pt x="409004" y="414601"/>
                  </a:lnTo>
                  <a:lnTo>
                    <a:pt x="407965" y="415855"/>
                  </a:lnTo>
                  <a:lnTo>
                    <a:pt x="407727" y="416751"/>
                  </a:lnTo>
                  <a:lnTo>
                    <a:pt x="407738" y="417599"/>
                  </a:lnTo>
                  <a:lnTo>
                    <a:pt x="408001" y="418304"/>
                  </a:lnTo>
                  <a:lnTo>
                    <a:pt x="408324" y="419235"/>
                  </a:lnTo>
                  <a:lnTo>
                    <a:pt x="408073" y="419940"/>
                  </a:lnTo>
                  <a:lnTo>
                    <a:pt x="407296" y="420239"/>
                  </a:lnTo>
                  <a:lnTo>
                    <a:pt x="407105" y="421278"/>
                  </a:lnTo>
                  <a:lnTo>
                    <a:pt x="406974" y="422126"/>
                  </a:lnTo>
                  <a:lnTo>
                    <a:pt x="406962" y="423105"/>
                  </a:lnTo>
                  <a:lnTo>
                    <a:pt x="407714" y="423057"/>
                  </a:lnTo>
                  <a:lnTo>
                    <a:pt x="408383" y="422221"/>
                  </a:lnTo>
                  <a:lnTo>
                    <a:pt x="408921" y="421767"/>
                  </a:lnTo>
                  <a:lnTo>
                    <a:pt x="409650" y="422364"/>
                  </a:lnTo>
                  <a:lnTo>
                    <a:pt x="409303" y="423081"/>
                  </a:lnTo>
                  <a:lnTo>
                    <a:pt x="408945" y="423857"/>
                  </a:lnTo>
                  <a:lnTo>
                    <a:pt x="409029" y="424634"/>
                  </a:lnTo>
                  <a:lnTo>
                    <a:pt x="409959" y="426437"/>
                  </a:lnTo>
                  <a:lnTo>
                    <a:pt x="410975" y="427990"/>
                  </a:lnTo>
                  <a:lnTo>
                    <a:pt x="412002" y="429996"/>
                  </a:lnTo>
                  <a:lnTo>
                    <a:pt x="412396" y="430892"/>
                  </a:lnTo>
                  <a:lnTo>
                    <a:pt x="412432" y="431800"/>
                  </a:lnTo>
                  <a:lnTo>
                    <a:pt x="412038" y="432373"/>
                  </a:lnTo>
                  <a:lnTo>
                    <a:pt x="411297" y="433137"/>
                  </a:lnTo>
                  <a:lnTo>
                    <a:pt x="410736" y="433914"/>
                  </a:lnTo>
                  <a:lnTo>
                    <a:pt x="410449" y="434762"/>
                  </a:lnTo>
                  <a:lnTo>
                    <a:pt x="411476" y="435884"/>
                  </a:lnTo>
                  <a:lnTo>
                    <a:pt x="412133" y="436673"/>
                  </a:lnTo>
                  <a:lnTo>
                    <a:pt x="412432" y="437676"/>
                  </a:lnTo>
                  <a:lnTo>
                    <a:pt x="412683" y="438405"/>
                  </a:lnTo>
                  <a:lnTo>
                    <a:pt x="413042" y="439085"/>
                  </a:lnTo>
                  <a:lnTo>
                    <a:pt x="413471" y="439683"/>
                  </a:lnTo>
                  <a:lnTo>
                    <a:pt x="413603" y="440363"/>
                  </a:lnTo>
                  <a:lnTo>
                    <a:pt x="414236" y="441092"/>
                  </a:lnTo>
                  <a:lnTo>
                    <a:pt x="415418" y="441713"/>
                  </a:lnTo>
                  <a:lnTo>
                    <a:pt x="415669" y="442358"/>
                  </a:lnTo>
                  <a:lnTo>
                    <a:pt x="416027" y="443039"/>
                  </a:lnTo>
                  <a:lnTo>
                    <a:pt x="418093" y="444866"/>
                  </a:lnTo>
                  <a:lnTo>
                    <a:pt x="419730" y="446144"/>
                  </a:lnTo>
                  <a:lnTo>
                    <a:pt x="420530" y="446454"/>
                  </a:lnTo>
                  <a:lnTo>
                    <a:pt x="421665" y="446538"/>
                  </a:lnTo>
                  <a:lnTo>
                    <a:pt x="423300" y="447780"/>
                  </a:lnTo>
                  <a:lnTo>
                    <a:pt x="424244" y="448497"/>
                  </a:lnTo>
                  <a:lnTo>
                    <a:pt x="425259" y="448891"/>
                  </a:lnTo>
                  <a:lnTo>
                    <a:pt x="426370" y="449130"/>
                  </a:lnTo>
                  <a:lnTo>
                    <a:pt x="427792" y="449751"/>
                  </a:lnTo>
                  <a:lnTo>
                    <a:pt x="428437" y="450348"/>
                  </a:lnTo>
                  <a:lnTo>
                    <a:pt x="428699" y="451029"/>
                  </a:lnTo>
                  <a:lnTo>
                    <a:pt x="429547" y="451435"/>
                  </a:lnTo>
                  <a:lnTo>
                    <a:pt x="430240" y="451805"/>
                  </a:lnTo>
                  <a:lnTo>
                    <a:pt x="428938" y="453191"/>
                  </a:lnTo>
                  <a:lnTo>
                    <a:pt x="428305" y="453692"/>
                  </a:lnTo>
                  <a:lnTo>
                    <a:pt x="426657" y="455125"/>
                  </a:lnTo>
                  <a:lnTo>
                    <a:pt x="426370" y="456248"/>
                  </a:lnTo>
                  <a:lnTo>
                    <a:pt x="426334" y="457216"/>
                  </a:lnTo>
                  <a:lnTo>
                    <a:pt x="425271" y="458016"/>
                  </a:lnTo>
                  <a:lnTo>
                    <a:pt x="424985" y="458720"/>
                  </a:lnTo>
                  <a:lnTo>
                    <a:pt x="424256" y="458971"/>
                  </a:lnTo>
                  <a:lnTo>
                    <a:pt x="423468" y="458087"/>
                  </a:lnTo>
                  <a:lnTo>
                    <a:pt x="422918" y="457407"/>
                  </a:lnTo>
                  <a:lnTo>
                    <a:pt x="422035" y="456989"/>
                  </a:lnTo>
                  <a:lnTo>
                    <a:pt x="421186" y="457096"/>
                  </a:lnTo>
                  <a:lnTo>
                    <a:pt x="420279" y="457669"/>
                  </a:lnTo>
                  <a:lnTo>
                    <a:pt x="419753" y="458111"/>
                  </a:lnTo>
                  <a:lnTo>
                    <a:pt x="418989" y="458541"/>
                  </a:lnTo>
                  <a:lnTo>
                    <a:pt x="418332" y="459031"/>
                  </a:lnTo>
                  <a:lnTo>
                    <a:pt x="417616" y="459580"/>
                  </a:lnTo>
                  <a:lnTo>
                    <a:pt x="417579" y="460643"/>
                  </a:lnTo>
                  <a:lnTo>
                    <a:pt x="417676" y="461599"/>
                  </a:lnTo>
                  <a:lnTo>
                    <a:pt x="417210" y="462411"/>
                  </a:lnTo>
                  <a:lnTo>
                    <a:pt x="416266" y="462112"/>
                  </a:lnTo>
                  <a:lnTo>
                    <a:pt x="415394" y="461539"/>
                  </a:lnTo>
                  <a:lnTo>
                    <a:pt x="414701" y="460942"/>
                  </a:lnTo>
                  <a:lnTo>
                    <a:pt x="413830" y="461097"/>
                  </a:lnTo>
                  <a:lnTo>
                    <a:pt x="413197" y="462542"/>
                  </a:lnTo>
                  <a:lnTo>
                    <a:pt x="412468" y="463617"/>
                  </a:lnTo>
                  <a:lnTo>
                    <a:pt x="411261" y="464477"/>
                  </a:lnTo>
                  <a:lnTo>
                    <a:pt x="410318" y="464776"/>
                  </a:lnTo>
                  <a:lnTo>
                    <a:pt x="409435" y="464883"/>
                  </a:lnTo>
                  <a:lnTo>
                    <a:pt x="408395" y="464298"/>
                  </a:lnTo>
                  <a:lnTo>
                    <a:pt x="407977" y="463593"/>
                  </a:lnTo>
                  <a:lnTo>
                    <a:pt x="406842" y="463151"/>
                  </a:lnTo>
                  <a:lnTo>
                    <a:pt x="405720" y="463259"/>
                  </a:lnTo>
                  <a:lnTo>
                    <a:pt x="404717" y="463653"/>
                  </a:lnTo>
                  <a:lnTo>
                    <a:pt x="403856" y="464465"/>
                  </a:lnTo>
                  <a:lnTo>
                    <a:pt x="403068" y="465158"/>
                  </a:lnTo>
                  <a:lnTo>
                    <a:pt x="402603" y="466101"/>
                  </a:lnTo>
                  <a:lnTo>
                    <a:pt x="403009" y="466806"/>
                  </a:lnTo>
                  <a:lnTo>
                    <a:pt x="404000" y="467188"/>
                  </a:lnTo>
                  <a:lnTo>
                    <a:pt x="404693" y="467463"/>
                  </a:lnTo>
                  <a:lnTo>
                    <a:pt x="404812" y="468204"/>
                  </a:lnTo>
                  <a:lnTo>
                    <a:pt x="403916" y="469087"/>
                  </a:lnTo>
                  <a:lnTo>
                    <a:pt x="403690" y="469852"/>
                  </a:lnTo>
                  <a:lnTo>
                    <a:pt x="404478" y="470688"/>
                  </a:lnTo>
                  <a:lnTo>
                    <a:pt x="404621" y="471787"/>
                  </a:lnTo>
                  <a:lnTo>
                    <a:pt x="404967" y="472432"/>
                  </a:lnTo>
                  <a:lnTo>
                    <a:pt x="405242" y="473088"/>
                  </a:lnTo>
                  <a:lnTo>
                    <a:pt x="405481" y="473996"/>
                  </a:lnTo>
                  <a:lnTo>
                    <a:pt x="404956" y="474904"/>
                  </a:lnTo>
                  <a:lnTo>
                    <a:pt x="403510" y="475238"/>
                  </a:lnTo>
                  <a:lnTo>
                    <a:pt x="402674" y="475465"/>
                  </a:lnTo>
                  <a:lnTo>
                    <a:pt x="401396" y="475179"/>
                  </a:lnTo>
                  <a:lnTo>
                    <a:pt x="400775" y="474175"/>
                  </a:lnTo>
                  <a:lnTo>
                    <a:pt x="399939" y="473256"/>
                  </a:lnTo>
                  <a:lnTo>
                    <a:pt x="398685" y="473065"/>
                  </a:lnTo>
                  <a:lnTo>
                    <a:pt x="397706" y="473387"/>
                  </a:lnTo>
                  <a:lnTo>
                    <a:pt x="397001" y="473279"/>
                  </a:lnTo>
                  <a:lnTo>
                    <a:pt x="395819" y="472826"/>
                  </a:lnTo>
                  <a:lnTo>
                    <a:pt x="395007" y="472443"/>
                  </a:lnTo>
                  <a:lnTo>
                    <a:pt x="394206" y="472240"/>
                  </a:lnTo>
                  <a:lnTo>
                    <a:pt x="392785" y="472551"/>
                  </a:lnTo>
                  <a:lnTo>
                    <a:pt x="392081" y="472933"/>
                  </a:lnTo>
                  <a:lnTo>
                    <a:pt x="391172" y="473351"/>
                  </a:lnTo>
                  <a:lnTo>
                    <a:pt x="390300" y="473268"/>
                  </a:lnTo>
                  <a:lnTo>
                    <a:pt x="389190" y="472981"/>
                  </a:lnTo>
                  <a:lnTo>
                    <a:pt x="387769" y="472718"/>
                  </a:lnTo>
                  <a:lnTo>
                    <a:pt x="386491" y="472838"/>
                  </a:lnTo>
                  <a:lnTo>
                    <a:pt x="385715" y="472850"/>
                  </a:lnTo>
                  <a:lnTo>
                    <a:pt x="384198" y="472288"/>
                  </a:lnTo>
                  <a:lnTo>
                    <a:pt x="383565" y="471739"/>
                  </a:lnTo>
                  <a:lnTo>
                    <a:pt x="382872" y="471273"/>
                  </a:lnTo>
                  <a:lnTo>
                    <a:pt x="381164" y="471058"/>
                  </a:lnTo>
                  <a:lnTo>
                    <a:pt x="379038" y="471536"/>
                  </a:lnTo>
                  <a:lnTo>
                    <a:pt x="377951" y="471787"/>
                  </a:lnTo>
                  <a:lnTo>
                    <a:pt x="377175" y="472085"/>
                  </a:lnTo>
                  <a:lnTo>
                    <a:pt x="376339" y="472193"/>
                  </a:lnTo>
                  <a:lnTo>
                    <a:pt x="357182" y="458458"/>
                  </a:lnTo>
                  <a:lnTo>
                    <a:pt x="333366" y="441677"/>
                  </a:lnTo>
                  <a:lnTo>
                    <a:pt x="263927" y="391095"/>
                  </a:lnTo>
                  <a:lnTo>
                    <a:pt x="207995" y="263849"/>
                  </a:lnTo>
                  <a:lnTo>
                    <a:pt x="0" y="7361"/>
                  </a:lnTo>
                  <a:lnTo>
                    <a:pt x="32772" y="7294"/>
                  </a:lnTo>
                  <a:lnTo>
                    <a:pt x="49039" y="0"/>
                  </a:lnTo>
                  <a:lnTo>
                    <a:pt x="56421" y="245"/>
                  </a:lnTo>
                  <a:lnTo>
                    <a:pt x="62213" y="3553"/>
                  </a:lnTo>
                  <a:lnTo>
                    <a:pt x="74778" y="1615"/>
                  </a:lnTo>
                  <a:lnTo>
                    <a:pt x="81025" y="1205"/>
                  </a:lnTo>
                  <a:lnTo>
                    <a:pt x="104947" y="9995"/>
                  </a:lnTo>
                  <a:lnTo>
                    <a:pt x="110848" y="17489"/>
                  </a:lnTo>
                  <a:lnTo>
                    <a:pt x="150929" y="1822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872;gbcf4302aa7_0_6">
              <a:extLst>
                <a:ext uri="{FF2B5EF4-FFF2-40B4-BE49-F238E27FC236}">
                  <a16:creationId xmlns:a16="http://schemas.microsoft.com/office/drawing/2014/main" id="{4060DFD9-CA7F-1347-BA26-9232916AB683}"/>
                </a:ext>
              </a:extLst>
            </p:cNvPr>
            <p:cNvSpPr/>
            <p:nvPr/>
          </p:nvSpPr>
          <p:spPr>
            <a:xfrm>
              <a:off x="6808530" y="1426290"/>
              <a:ext cx="214617" cy="181338"/>
            </a:xfrm>
            <a:custGeom>
              <a:avLst/>
              <a:gdLst/>
              <a:ahLst/>
              <a:cxnLst/>
              <a:rect l="l" t="t" r="r" b="b"/>
              <a:pathLst>
                <a:path w="427099" h="360871" extrusionOk="0">
                  <a:moveTo>
                    <a:pt x="375013" y="0"/>
                  </a:moveTo>
                  <a:lnTo>
                    <a:pt x="392224" y="91940"/>
                  </a:lnTo>
                  <a:lnTo>
                    <a:pt x="392522" y="92728"/>
                  </a:lnTo>
                  <a:lnTo>
                    <a:pt x="426310" y="268777"/>
                  </a:lnTo>
                  <a:lnTo>
                    <a:pt x="427099" y="275960"/>
                  </a:lnTo>
                  <a:lnTo>
                    <a:pt x="425558" y="278295"/>
                  </a:lnTo>
                  <a:lnTo>
                    <a:pt x="423754" y="281006"/>
                  </a:lnTo>
                  <a:lnTo>
                    <a:pt x="422310" y="283505"/>
                  </a:lnTo>
                  <a:lnTo>
                    <a:pt x="420398" y="287041"/>
                  </a:lnTo>
                  <a:lnTo>
                    <a:pt x="419634" y="289419"/>
                  </a:lnTo>
                  <a:lnTo>
                    <a:pt x="418894" y="293301"/>
                  </a:lnTo>
                  <a:lnTo>
                    <a:pt x="418034" y="297609"/>
                  </a:lnTo>
                  <a:lnTo>
                    <a:pt x="417461" y="299305"/>
                  </a:lnTo>
                  <a:lnTo>
                    <a:pt x="416684" y="301403"/>
                  </a:lnTo>
                  <a:lnTo>
                    <a:pt x="415919" y="302816"/>
                  </a:lnTo>
                  <a:lnTo>
                    <a:pt x="415156" y="303927"/>
                  </a:lnTo>
                  <a:lnTo>
                    <a:pt x="414104" y="305083"/>
                  </a:lnTo>
                  <a:lnTo>
                    <a:pt x="412659" y="306340"/>
                  </a:lnTo>
                  <a:lnTo>
                    <a:pt x="410975" y="307475"/>
                  </a:lnTo>
                  <a:lnTo>
                    <a:pt x="409016" y="308522"/>
                  </a:lnTo>
                  <a:lnTo>
                    <a:pt x="407117" y="309287"/>
                  </a:lnTo>
                  <a:lnTo>
                    <a:pt x="405123" y="309843"/>
                  </a:lnTo>
                  <a:lnTo>
                    <a:pt x="402926" y="310374"/>
                  </a:lnTo>
                  <a:lnTo>
                    <a:pt x="400978" y="310599"/>
                  </a:lnTo>
                  <a:lnTo>
                    <a:pt x="399246" y="310633"/>
                  </a:lnTo>
                  <a:lnTo>
                    <a:pt x="396786" y="310626"/>
                  </a:lnTo>
                  <a:lnTo>
                    <a:pt x="395353" y="310305"/>
                  </a:lnTo>
                  <a:lnTo>
                    <a:pt x="394433" y="310214"/>
                  </a:lnTo>
                  <a:lnTo>
                    <a:pt x="392904" y="310268"/>
                  </a:lnTo>
                  <a:lnTo>
                    <a:pt x="390994" y="310742"/>
                  </a:lnTo>
                  <a:lnTo>
                    <a:pt x="389023" y="311591"/>
                  </a:lnTo>
                  <a:lnTo>
                    <a:pt x="386133" y="313448"/>
                  </a:lnTo>
                  <a:lnTo>
                    <a:pt x="384186" y="315191"/>
                  </a:lnTo>
                  <a:lnTo>
                    <a:pt x="382609" y="316697"/>
                  </a:lnTo>
                  <a:lnTo>
                    <a:pt x="381056" y="318603"/>
                  </a:lnTo>
                  <a:lnTo>
                    <a:pt x="378154" y="322082"/>
                  </a:lnTo>
                  <a:lnTo>
                    <a:pt x="377283" y="323001"/>
                  </a:lnTo>
                  <a:lnTo>
                    <a:pt x="376304" y="323991"/>
                  </a:lnTo>
                  <a:lnTo>
                    <a:pt x="374416" y="325401"/>
                  </a:lnTo>
                  <a:lnTo>
                    <a:pt x="372601" y="326591"/>
                  </a:lnTo>
                  <a:lnTo>
                    <a:pt x="371884" y="326907"/>
                  </a:lnTo>
                  <a:lnTo>
                    <a:pt x="370940" y="327191"/>
                  </a:lnTo>
                  <a:lnTo>
                    <a:pt x="369722" y="327475"/>
                  </a:lnTo>
                  <a:lnTo>
                    <a:pt x="368576" y="327570"/>
                  </a:lnTo>
                  <a:lnTo>
                    <a:pt x="366785" y="327570"/>
                  </a:lnTo>
                  <a:lnTo>
                    <a:pt x="365638" y="327524"/>
                  </a:lnTo>
                  <a:lnTo>
                    <a:pt x="362557" y="326845"/>
                  </a:lnTo>
                  <a:lnTo>
                    <a:pt x="355068" y="325252"/>
                  </a:lnTo>
                  <a:lnTo>
                    <a:pt x="347878" y="324507"/>
                  </a:lnTo>
                  <a:lnTo>
                    <a:pt x="346373" y="324625"/>
                  </a:lnTo>
                  <a:lnTo>
                    <a:pt x="344402" y="324838"/>
                  </a:lnTo>
                  <a:lnTo>
                    <a:pt x="326773" y="327979"/>
                  </a:lnTo>
                  <a:lnTo>
                    <a:pt x="320216" y="329183"/>
                  </a:lnTo>
                  <a:lnTo>
                    <a:pt x="318640" y="329561"/>
                  </a:lnTo>
                  <a:lnTo>
                    <a:pt x="316956" y="330031"/>
                  </a:lnTo>
                  <a:lnTo>
                    <a:pt x="315045" y="330568"/>
                  </a:lnTo>
                  <a:lnTo>
                    <a:pt x="314125" y="331010"/>
                  </a:lnTo>
                  <a:lnTo>
                    <a:pt x="312011" y="331858"/>
                  </a:lnTo>
                  <a:lnTo>
                    <a:pt x="307174" y="334191"/>
                  </a:lnTo>
                  <a:lnTo>
                    <a:pt x="304272" y="335838"/>
                  </a:lnTo>
                  <a:lnTo>
                    <a:pt x="301776" y="337321"/>
                  </a:lnTo>
                  <a:lnTo>
                    <a:pt x="300235" y="338311"/>
                  </a:lnTo>
                  <a:lnTo>
                    <a:pt x="299124" y="339230"/>
                  </a:lnTo>
                  <a:lnTo>
                    <a:pt x="279632" y="360871"/>
                  </a:lnTo>
                  <a:lnTo>
                    <a:pt x="240709" y="288399"/>
                  </a:lnTo>
                  <a:lnTo>
                    <a:pt x="64578" y="338075"/>
                  </a:lnTo>
                  <a:lnTo>
                    <a:pt x="30241" y="308600"/>
                  </a:lnTo>
                  <a:lnTo>
                    <a:pt x="38100" y="288202"/>
                  </a:lnTo>
                  <a:lnTo>
                    <a:pt x="28557" y="277365"/>
                  </a:lnTo>
                  <a:lnTo>
                    <a:pt x="22310" y="298402"/>
                  </a:lnTo>
                  <a:lnTo>
                    <a:pt x="16864" y="290137"/>
                  </a:lnTo>
                  <a:lnTo>
                    <a:pt x="13472" y="274960"/>
                  </a:lnTo>
                  <a:lnTo>
                    <a:pt x="6462" y="241502"/>
                  </a:lnTo>
                  <a:lnTo>
                    <a:pt x="0" y="220432"/>
                  </a:lnTo>
                  <a:lnTo>
                    <a:pt x="13412" y="197953"/>
                  </a:lnTo>
                  <a:lnTo>
                    <a:pt x="15311" y="194624"/>
                  </a:lnTo>
                  <a:lnTo>
                    <a:pt x="14559" y="178122"/>
                  </a:lnTo>
                  <a:lnTo>
                    <a:pt x="28796" y="157882"/>
                  </a:lnTo>
                  <a:lnTo>
                    <a:pt x="146989" y="161507"/>
                  </a:lnTo>
                  <a:lnTo>
                    <a:pt x="171699" y="162403"/>
                  </a:lnTo>
                  <a:lnTo>
                    <a:pt x="255997" y="162239"/>
                  </a:lnTo>
                  <a:lnTo>
                    <a:pt x="303388" y="103851"/>
                  </a:lnTo>
                  <a:lnTo>
                    <a:pt x="336341" y="43080"/>
                  </a:lnTo>
                  <a:lnTo>
                    <a:pt x="365841" y="10265"/>
                  </a:lnTo>
                  <a:lnTo>
                    <a:pt x="37501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873;gbcf4302aa7_0_6">
              <a:extLst>
                <a:ext uri="{FF2B5EF4-FFF2-40B4-BE49-F238E27FC236}">
                  <a16:creationId xmlns:a16="http://schemas.microsoft.com/office/drawing/2014/main" id="{05D3F9FC-BA36-9146-8DB2-B916D60A6051}"/>
                </a:ext>
              </a:extLst>
            </p:cNvPr>
            <p:cNvSpPr/>
            <p:nvPr/>
          </p:nvSpPr>
          <p:spPr>
            <a:xfrm>
              <a:off x="4953948" y="1427796"/>
              <a:ext cx="164480" cy="165467"/>
            </a:xfrm>
            <a:custGeom>
              <a:avLst/>
              <a:gdLst/>
              <a:ahLst/>
              <a:cxnLst/>
              <a:rect l="l" t="t" r="r" b="b"/>
              <a:pathLst>
                <a:path w="327323" h="329287" extrusionOk="0">
                  <a:moveTo>
                    <a:pt x="247947" y="12975"/>
                  </a:moveTo>
                  <a:lnTo>
                    <a:pt x="298157" y="185723"/>
                  </a:lnTo>
                  <a:lnTo>
                    <a:pt x="307724" y="218541"/>
                  </a:lnTo>
                  <a:lnTo>
                    <a:pt x="327323" y="285474"/>
                  </a:lnTo>
                  <a:lnTo>
                    <a:pt x="296891" y="290267"/>
                  </a:lnTo>
                  <a:lnTo>
                    <a:pt x="172918" y="308821"/>
                  </a:lnTo>
                  <a:lnTo>
                    <a:pt x="172392" y="309402"/>
                  </a:lnTo>
                  <a:lnTo>
                    <a:pt x="172082" y="310688"/>
                  </a:lnTo>
                  <a:lnTo>
                    <a:pt x="171938" y="311627"/>
                  </a:lnTo>
                  <a:lnTo>
                    <a:pt x="170123" y="311691"/>
                  </a:lnTo>
                  <a:lnTo>
                    <a:pt x="161046" y="312541"/>
                  </a:lnTo>
                  <a:lnTo>
                    <a:pt x="162670" y="310333"/>
                  </a:lnTo>
                  <a:lnTo>
                    <a:pt x="34827" y="329288"/>
                  </a:lnTo>
                  <a:lnTo>
                    <a:pt x="11908" y="271668"/>
                  </a:lnTo>
                  <a:lnTo>
                    <a:pt x="24890" y="236093"/>
                  </a:lnTo>
                  <a:lnTo>
                    <a:pt x="0" y="0"/>
                  </a:lnTo>
                  <a:lnTo>
                    <a:pt x="99083" y="5346"/>
                  </a:lnTo>
                  <a:lnTo>
                    <a:pt x="247947" y="1297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874;gbcf4302aa7_0_6">
              <a:extLst>
                <a:ext uri="{FF2B5EF4-FFF2-40B4-BE49-F238E27FC236}">
                  <a16:creationId xmlns:a16="http://schemas.microsoft.com/office/drawing/2014/main" id="{A7E4E183-16DF-DB4E-8D6E-E44924825A6A}"/>
                </a:ext>
              </a:extLst>
            </p:cNvPr>
            <p:cNvSpPr/>
            <p:nvPr/>
          </p:nvSpPr>
          <p:spPr>
            <a:xfrm>
              <a:off x="7670122" y="1428045"/>
              <a:ext cx="1482" cy="5110"/>
            </a:xfrm>
            <a:custGeom>
              <a:avLst/>
              <a:gdLst/>
              <a:ahLst/>
              <a:cxnLst/>
              <a:rect l="l" t="t" r="r" b="b"/>
              <a:pathLst>
                <a:path w="2950" h="10169" extrusionOk="0">
                  <a:moveTo>
                    <a:pt x="1194" y="10170"/>
                  </a:moveTo>
                  <a:lnTo>
                    <a:pt x="0" y="3241"/>
                  </a:lnTo>
                  <a:lnTo>
                    <a:pt x="370" y="1712"/>
                  </a:lnTo>
                  <a:lnTo>
                    <a:pt x="1015" y="321"/>
                  </a:lnTo>
                  <a:lnTo>
                    <a:pt x="1863" y="0"/>
                  </a:lnTo>
                  <a:lnTo>
                    <a:pt x="2341" y="763"/>
                  </a:lnTo>
                  <a:lnTo>
                    <a:pt x="2950" y="6968"/>
                  </a:lnTo>
                  <a:lnTo>
                    <a:pt x="2591" y="8943"/>
                  </a:lnTo>
                  <a:lnTo>
                    <a:pt x="1194" y="1017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75;gbcf4302aa7_0_6">
              <a:extLst>
                <a:ext uri="{FF2B5EF4-FFF2-40B4-BE49-F238E27FC236}">
                  <a16:creationId xmlns:a16="http://schemas.microsoft.com/office/drawing/2014/main" id="{DF369349-BA15-524B-8646-ED3D2AE6458A}"/>
                </a:ext>
              </a:extLst>
            </p:cNvPr>
            <p:cNvSpPr/>
            <p:nvPr/>
          </p:nvSpPr>
          <p:spPr>
            <a:xfrm>
              <a:off x="7638659" y="1432451"/>
              <a:ext cx="22134" cy="11193"/>
            </a:xfrm>
            <a:custGeom>
              <a:avLst/>
              <a:gdLst/>
              <a:ahLst/>
              <a:cxnLst/>
              <a:rect l="l" t="t" r="r" b="b"/>
              <a:pathLst>
                <a:path w="44047" h="22274" extrusionOk="0">
                  <a:moveTo>
                    <a:pt x="43665" y="20471"/>
                  </a:moveTo>
                  <a:lnTo>
                    <a:pt x="44047" y="21869"/>
                  </a:lnTo>
                  <a:lnTo>
                    <a:pt x="42829" y="22275"/>
                  </a:lnTo>
                  <a:lnTo>
                    <a:pt x="41802" y="22157"/>
                  </a:lnTo>
                  <a:lnTo>
                    <a:pt x="39903" y="21139"/>
                  </a:lnTo>
                  <a:lnTo>
                    <a:pt x="31340" y="19913"/>
                  </a:lnTo>
                  <a:lnTo>
                    <a:pt x="30396" y="19161"/>
                  </a:lnTo>
                  <a:lnTo>
                    <a:pt x="30671" y="18414"/>
                  </a:lnTo>
                  <a:lnTo>
                    <a:pt x="31889" y="17933"/>
                  </a:lnTo>
                  <a:lnTo>
                    <a:pt x="31877" y="17005"/>
                  </a:lnTo>
                  <a:lnTo>
                    <a:pt x="30659" y="16635"/>
                  </a:lnTo>
                  <a:lnTo>
                    <a:pt x="28115" y="17304"/>
                  </a:lnTo>
                  <a:lnTo>
                    <a:pt x="23517" y="17810"/>
                  </a:lnTo>
                  <a:lnTo>
                    <a:pt x="21821" y="17526"/>
                  </a:lnTo>
                  <a:lnTo>
                    <a:pt x="21056" y="16402"/>
                  </a:lnTo>
                  <a:lnTo>
                    <a:pt x="22645" y="14724"/>
                  </a:lnTo>
                  <a:lnTo>
                    <a:pt x="22729" y="13868"/>
                  </a:lnTo>
                  <a:lnTo>
                    <a:pt x="21128" y="13325"/>
                  </a:lnTo>
                  <a:lnTo>
                    <a:pt x="19157" y="13607"/>
                  </a:lnTo>
                  <a:lnTo>
                    <a:pt x="15371" y="11087"/>
                  </a:lnTo>
                  <a:lnTo>
                    <a:pt x="16112" y="10176"/>
                  </a:lnTo>
                  <a:lnTo>
                    <a:pt x="16207" y="9137"/>
                  </a:lnTo>
                  <a:lnTo>
                    <a:pt x="15073" y="8652"/>
                  </a:lnTo>
                  <a:lnTo>
                    <a:pt x="13006" y="8492"/>
                  </a:lnTo>
                  <a:lnTo>
                    <a:pt x="11777" y="9156"/>
                  </a:lnTo>
                  <a:lnTo>
                    <a:pt x="9805" y="9176"/>
                  </a:lnTo>
                  <a:lnTo>
                    <a:pt x="6784" y="7897"/>
                  </a:lnTo>
                  <a:lnTo>
                    <a:pt x="943" y="6810"/>
                  </a:lnTo>
                  <a:lnTo>
                    <a:pt x="0" y="6060"/>
                  </a:lnTo>
                  <a:lnTo>
                    <a:pt x="84" y="5133"/>
                  </a:lnTo>
                  <a:lnTo>
                    <a:pt x="1206" y="4062"/>
                  </a:lnTo>
                  <a:lnTo>
                    <a:pt x="5339" y="3270"/>
                  </a:lnTo>
                  <a:lnTo>
                    <a:pt x="7118" y="2517"/>
                  </a:lnTo>
                  <a:lnTo>
                    <a:pt x="9089" y="1013"/>
                  </a:lnTo>
                  <a:lnTo>
                    <a:pt x="11060" y="509"/>
                  </a:lnTo>
                  <a:lnTo>
                    <a:pt x="15754" y="0"/>
                  </a:lnTo>
                  <a:lnTo>
                    <a:pt x="19241" y="342"/>
                  </a:lnTo>
                  <a:lnTo>
                    <a:pt x="24233" y="1341"/>
                  </a:lnTo>
                  <a:lnTo>
                    <a:pt x="27148" y="2178"/>
                  </a:lnTo>
                  <a:lnTo>
                    <a:pt x="32152" y="4660"/>
                  </a:lnTo>
                  <a:lnTo>
                    <a:pt x="34899" y="6433"/>
                  </a:lnTo>
                  <a:lnTo>
                    <a:pt x="36511" y="8015"/>
                  </a:lnTo>
                  <a:lnTo>
                    <a:pt x="39258" y="11082"/>
                  </a:lnTo>
                  <a:lnTo>
                    <a:pt x="41181" y="15580"/>
                  </a:lnTo>
                  <a:lnTo>
                    <a:pt x="41587" y="19274"/>
                  </a:lnTo>
                  <a:lnTo>
                    <a:pt x="42065" y="20001"/>
                  </a:lnTo>
                  <a:lnTo>
                    <a:pt x="43665" y="2047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876;gbcf4302aa7_0_6">
              <a:extLst>
                <a:ext uri="{FF2B5EF4-FFF2-40B4-BE49-F238E27FC236}">
                  <a16:creationId xmlns:a16="http://schemas.microsoft.com/office/drawing/2014/main" id="{82AA1F65-9293-9C4C-B121-AF2BB1B3DA01}"/>
                </a:ext>
              </a:extLst>
            </p:cNvPr>
            <p:cNvSpPr/>
            <p:nvPr/>
          </p:nvSpPr>
          <p:spPr>
            <a:xfrm>
              <a:off x="5078313" y="1434304"/>
              <a:ext cx="210896" cy="257442"/>
            </a:xfrm>
            <a:custGeom>
              <a:avLst/>
              <a:gdLst/>
              <a:ahLst/>
              <a:cxnLst/>
              <a:rect l="l" t="t" r="r" b="b"/>
              <a:pathLst>
                <a:path w="419694" h="512322" extrusionOk="0">
                  <a:moveTo>
                    <a:pt x="317267" y="16526"/>
                  </a:moveTo>
                  <a:lnTo>
                    <a:pt x="419694" y="371427"/>
                  </a:lnTo>
                  <a:lnTo>
                    <a:pt x="227022" y="427739"/>
                  </a:lnTo>
                  <a:lnTo>
                    <a:pt x="155994" y="447864"/>
                  </a:lnTo>
                  <a:lnTo>
                    <a:pt x="161440" y="503759"/>
                  </a:lnTo>
                  <a:lnTo>
                    <a:pt x="73536" y="512323"/>
                  </a:lnTo>
                  <a:lnTo>
                    <a:pt x="74647" y="510388"/>
                  </a:lnTo>
                  <a:lnTo>
                    <a:pt x="75065" y="509218"/>
                  </a:lnTo>
                  <a:lnTo>
                    <a:pt x="75638" y="507844"/>
                  </a:lnTo>
                  <a:lnTo>
                    <a:pt x="75901" y="506602"/>
                  </a:lnTo>
                  <a:lnTo>
                    <a:pt x="76701" y="504763"/>
                  </a:lnTo>
                  <a:lnTo>
                    <a:pt x="77298" y="503604"/>
                  </a:lnTo>
                  <a:lnTo>
                    <a:pt x="77716" y="502792"/>
                  </a:lnTo>
                  <a:lnTo>
                    <a:pt x="78170" y="501562"/>
                  </a:lnTo>
                  <a:lnTo>
                    <a:pt x="78708" y="500654"/>
                  </a:lnTo>
                  <a:lnTo>
                    <a:pt x="79974" y="499209"/>
                  </a:lnTo>
                  <a:lnTo>
                    <a:pt x="81132" y="498086"/>
                  </a:lnTo>
                  <a:lnTo>
                    <a:pt x="82016" y="497238"/>
                  </a:lnTo>
                  <a:lnTo>
                    <a:pt x="82888" y="496534"/>
                  </a:lnTo>
                  <a:lnTo>
                    <a:pt x="83676" y="495841"/>
                  </a:lnTo>
                  <a:lnTo>
                    <a:pt x="84536" y="495136"/>
                  </a:lnTo>
                  <a:lnTo>
                    <a:pt x="85814" y="494312"/>
                  </a:lnTo>
                  <a:lnTo>
                    <a:pt x="87187" y="493595"/>
                  </a:lnTo>
                  <a:lnTo>
                    <a:pt x="88573" y="493034"/>
                  </a:lnTo>
                  <a:lnTo>
                    <a:pt x="89922" y="492341"/>
                  </a:lnTo>
                  <a:lnTo>
                    <a:pt x="91296" y="491828"/>
                  </a:lnTo>
                  <a:lnTo>
                    <a:pt x="92431" y="491028"/>
                  </a:lnTo>
                  <a:lnTo>
                    <a:pt x="93362" y="490108"/>
                  </a:lnTo>
                  <a:lnTo>
                    <a:pt x="94198" y="489439"/>
                  </a:lnTo>
                  <a:lnTo>
                    <a:pt x="95010" y="488734"/>
                  </a:lnTo>
                  <a:lnTo>
                    <a:pt x="96002" y="487958"/>
                  </a:lnTo>
                  <a:lnTo>
                    <a:pt x="96599" y="487241"/>
                  </a:lnTo>
                  <a:lnTo>
                    <a:pt x="97351" y="486334"/>
                  </a:lnTo>
                  <a:lnTo>
                    <a:pt x="98056" y="485390"/>
                  </a:lnTo>
                  <a:lnTo>
                    <a:pt x="98486" y="484674"/>
                  </a:lnTo>
                  <a:lnTo>
                    <a:pt x="99310" y="483491"/>
                  </a:lnTo>
                  <a:lnTo>
                    <a:pt x="99871" y="482536"/>
                  </a:lnTo>
                  <a:lnTo>
                    <a:pt x="100421" y="481497"/>
                  </a:lnTo>
                  <a:lnTo>
                    <a:pt x="100839" y="480517"/>
                  </a:lnTo>
                  <a:lnTo>
                    <a:pt x="101173" y="479299"/>
                  </a:lnTo>
                  <a:lnTo>
                    <a:pt x="101603" y="478535"/>
                  </a:lnTo>
                  <a:lnTo>
                    <a:pt x="102021" y="477723"/>
                  </a:lnTo>
                  <a:lnTo>
                    <a:pt x="102523" y="476504"/>
                  </a:lnTo>
                  <a:lnTo>
                    <a:pt x="103037" y="475179"/>
                  </a:lnTo>
                  <a:lnTo>
                    <a:pt x="103443" y="474032"/>
                  </a:lnTo>
                  <a:lnTo>
                    <a:pt x="103944" y="472515"/>
                  </a:lnTo>
                  <a:lnTo>
                    <a:pt x="104565" y="470963"/>
                  </a:lnTo>
                  <a:lnTo>
                    <a:pt x="104721" y="469804"/>
                  </a:lnTo>
                  <a:lnTo>
                    <a:pt x="104947" y="468407"/>
                  </a:lnTo>
                  <a:lnTo>
                    <a:pt x="105401" y="466794"/>
                  </a:lnTo>
                  <a:lnTo>
                    <a:pt x="105580" y="465791"/>
                  </a:lnTo>
                  <a:lnTo>
                    <a:pt x="106058" y="464406"/>
                  </a:lnTo>
                  <a:lnTo>
                    <a:pt x="106285" y="462232"/>
                  </a:lnTo>
                  <a:lnTo>
                    <a:pt x="106488" y="458959"/>
                  </a:lnTo>
                  <a:lnTo>
                    <a:pt x="106130" y="455878"/>
                  </a:lnTo>
                  <a:lnTo>
                    <a:pt x="105748" y="453489"/>
                  </a:lnTo>
                  <a:lnTo>
                    <a:pt x="105628" y="452056"/>
                  </a:lnTo>
                  <a:lnTo>
                    <a:pt x="105306" y="451112"/>
                  </a:lnTo>
                  <a:lnTo>
                    <a:pt x="104995" y="450145"/>
                  </a:lnTo>
                  <a:lnTo>
                    <a:pt x="104434" y="448783"/>
                  </a:lnTo>
                  <a:lnTo>
                    <a:pt x="103192" y="445678"/>
                  </a:lnTo>
                  <a:lnTo>
                    <a:pt x="100839" y="440124"/>
                  </a:lnTo>
                  <a:lnTo>
                    <a:pt x="98510" y="434989"/>
                  </a:lnTo>
                  <a:lnTo>
                    <a:pt x="96766" y="431716"/>
                  </a:lnTo>
                  <a:lnTo>
                    <a:pt x="94807" y="427930"/>
                  </a:lnTo>
                  <a:lnTo>
                    <a:pt x="94055" y="426270"/>
                  </a:lnTo>
                  <a:lnTo>
                    <a:pt x="91045" y="419450"/>
                  </a:lnTo>
                  <a:lnTo>
                    <a:pt x="86614" y="409263"/>
                  </a:lnTo>
                  <a:lnTo>
                    <a:pt x="82983" y="399779"/>
                  </a:lnTo>
                  <a:lnTo>
                    <a:pt x="82076" y="398191"/>
                  </a:lnTo>
                  <a:lnTo>
                    <a:pt x="81443" y="396865"/>
                  </a:lnTo>
                  <a:lnTo>
                    <a:pt x="80631" y="395754"/>
                  </a:lnTo>
                  <a:lnTo>
                    <a:pt x="79639" y="393784"/>
                  </a:lnTo>
                  <a:lnTo>
                    <a:pt x="79293" y="392972"/>
                  </a:lnTo>
                  <a:lnTo>
                    <a:pt x="78982" y="391980"/>
                  </a:lnTo>
                  <a:lnTo>
                    <a:pt x="78767" y="390917"/>
                  </a:lnTo>
                  <a:lnTo>
                    <a:pt x="78600" y="389998"/>
                  </a:lnTo>
                  <a:lnTo>
                    <a:pt x="78146" y="388732"/>
                  </a:lnTo>
                  <a:lnTo>
                    <a:pt x="77955" y="387800"/>
                  </a:lnTo>
                  <a:lnTo>
                    <a:pt x="77967" y="387072"/>
                  </a:lnTo>
                  <a:lnTo>
                    <a:pt x="78170" y="386257"/>
                  </a:lnTo>
                  <a:lnTo>
                    <a:pt x="78349" y="385439"/>
                  </a:lnTo>
                  <a:lnTo>
                    <a:pt x="78624" y="384525"/>
                  </a:lnTo>
                  <a:lnTo>
                    <a:pt x="78970" y="383402"/>
                  </a:lnTo>
                  <a:lnTo>
                    <a:pt x="79520" y="382096"/>
                  </a:lnTo>
                  <a:lnTo>
                    <a:pt x="80224" y="380721"/>
                  </a:lnTo>
                  <a:lnTo>
                    <a:pt x="80881" y="379368"/>
                  </a:lnTo>
                  <a:lnTo>
                    <a:pt x="82016" y="377555"/>
                  </a:lnTo>
                  <a:lnTo>
                    <a:pt x="83103" y="375669"/>
                  </a:lnTo>
                  <a:lnTo>
                    <a:pt x="84022" y="374274"/>
                  </a:lnTo>
                  <a:lnTo>
                    <a:pt x="84524" y="373600"/>
                  </a:lnTo>
                  <a:lnTo>
                    <a:pt x="85300" y="372532"/>
                  </a:lnTo>
                  <a:lnTo>
                    <a:pt x="86256" y="371514"/>
                  </a:lnTo>
                  <a:lnTo>
                    <a:pt x="87271" y="370168"/>
                  </a:lnTo>
                  <a:lnTo>
                    <a:pt x="88800" y="368454"/>
                  </a:lnTo>
                  <a:lnTo>
                    <a:pt x="90615" y="366723"/>
                  </a:lnTo>
                  <a:lnTo>
                    <a:pt x="91833" y="365849"/>
                  </a:lnTo>
                  <a:lnTo>
                    <a:pt x="93362" y="364396"/>
                  </a:lnTo>
                  <a:lnTo>
                    <a:pt x="94796" y="363267"/>
                  </a:lnTo>
                  <a:lnTo>
                    <a:pt x="96611" y="360171"/>
                  </a:lnTo>
                  <a:lnTo>
                    <a:pt x="98068" y="358973"/>
                  </a:lnTo>
                  <a:lnTo>
                    <a:pt x="98617" y="358324"/>
                  </a:lnTo>
                  <a:lnTo>
                    <a:pt x="99525" y="357588"/>
                  </a:lnTo>
                  <a:lnTo>
                    <a:pt x="100468" y="356875"/>
                  </a:lnTo>
                  <a:lnTo>
                    <a:pt x="101472" y="356070"/>
                  </a:lnTo>
                  <a:lnTo>
                    <a:pt x="101914" y="355420"/>
                  </a:lnTo>
                  <a:lnTo>
                    <a:pt x="102344" y="354699"/>
                  </a:lnTo>
                  <a:lnTo>
                    <a:pt x="103371" y="353845"/>
                  </a:lnTo>
                  <a:lnTo>
                    <a:pt x="104565" y="352877"/>
                  </a:lnTo>
                  <a:lnTo>
                    <a:pt x="111887" y="347547"/>
                  </a:lnTo>
                  <a:lnTo>
                    <a:pt x="128404" y="335652"/>
                  </a:lnTo>
                  <a:lnTo>
                    <a:pt x="130196" y="334366"/>
                  </a:lnTo>
                  <a:lnTo>
                    <a:pt x="131749" y="332936"/>
                  </a:lnTo>
                  <a:lnTo>
                    <a:pt x="133421" y="331391"/>
                  </a:lnTo>
                  <a:lnTo>
                    <a:pt x="134854" y="329957"/>
                  </a:lnTo>
                  <a:lnTo>
                    <a:pt x="135929" y="328987"/>
                  </a:lnTo>
                  <a:lnTo>
                    <a:pt x="136884" y="327992"/>
                  </a:lnTo>
                  <a:lnTo>
                    <a:pt x="149055" y="314520"/>
                  </a:lnTo>
                  <a:lnTo>
                    <a:pt x="150452" y="312802"/>
                  </a:lnTo>
                  <a:lnTo>
                    <a:pt x="151324" y="311523"/>
                  </a:lnTo>
                  <a:lnTo>
                    <a:pt x="151802" y="310663"/>
                  </a:lnTo>
                  <a:lnTo>
                    <a:pt x="152411" y="309523"/>
                  </a:lnTo>
                  <a:lnTo>
                    <a:pt x="152709" y="308727"/>
                  </a:lnTo>
                  <a:lnTo>
                    <a:pt x="153032" y="307792"/>
                  </a:lnTo>
                  <a:lnTo>
                    <a:pt x="153474" y="306600"/>
                  </a:lnTo>
                  <a:lnTo>
                    <a:pt x="153677" y="305710"/>
                  </a:lnTo>
                  <a:lnTo>
                    <a:pt x="153844" y="304421"/>
                  </a:lnTo>
                  <a:lnTo>
                    <a:pt x="153940" y="303128"/>
                  </a:lnTo>
                  <a:lnTo>
                    <a:pt x="153832" y="302328"/>
                  </a:lnTo>
                  <a:lnTo>
                    <a:pt x="153772" y="301599"/>
                  </a:lnTo>
                  <a:lnTo>
                    <a:pt x="153629" y="300725"/>
                  </a:lnTo>
                  <a:lnTo>
                    <a:pt x="153605" y="299385"/>
                  </a:lnTo>
                  <a:lnTo>
                    <a:pt x="153617" y="298400"/>
                  </a:lnTo>
                  <a:lnTo>
                    <a:pt x="153426" y="297571"/>
                  </a:lnTo>
                  <a:lnTo>
                    <a:pt x="153139" y="296558"/>
                  </a:lnTo>
                  <a:lnTo>
                    <a:pt x="152638" y="295679"/>
                  </a:lnTo>
                  <a:lnTo>
                    <a:pt x="152255" y="294684"/>
                  </a:lnTo>
                  <a:lnTo>
                    <a:pt x="151503" y="293355"/>
                  </a:lnTo>
                  <a:lnTo>
                    <a:pt x="151049" y="292172"/>
                  </a:lnTo>
                  <a:lnTo>
                    <a:pt x="150548" y="291388"/>
                  </a:lnTo>
                  <a:lnTo>
                    <a:pt x="150022" y="290745"/>
                  </a:lnTo>
                  <a:lnTo>
                    <a:pt x="149497" y="289770"/>
                  </a:lnTo>
                  <a:lnTo>
                    <a:pt x="148577" y="288368"/>
                  </a:lnTo>
                  <a:lnTo>
                    <a:pt x="148075" y="287842"/>
                  </a:lnTo>
                  <a:lnTo>
                    <a:pt x="147359" y="287219"/>
                  </a:lnTo>
                  <a:lnTo>
                    <a:pt x="146427" y="285849"/>
                  </a:lnTo>
                  <a:lnTo>
                    <a:pt x="145985" y="285289"/>
                  </a:lnTo>
                  <a:lnTo>
                    <a:pt x="137780" y="272879"/>
                  </a:lnTo>
                  <a:lnTo>
                    <a:pt x="136227" y="270736"/>
                  </a:lnTo>
                  <a:lnTo>
                    <a:pt x="135248" y="268887"/>
                  </a:lnTo>
                  <a:lnTo>
                    <a:pt x="134567" y="267277"/>
                  </a:lnTo>
                  <a:lnTo>
                    <a:pt x="134161" y="266398"/>
                  </a:lnTo>
                  <a:lnTo>
                    <a:pt x="133827" y="265383"/>
                  </a:lnTo>
                  <a:lnTo>
                    <a:pt x="133564" y="264203"/>
                  </a:lnTo>
                  <a:lnTo>
                    <a:pt x="133325" y="263046"/>
                  </a:lnTo>
                  <a:lnTo>
                    <a:pt x="133110" y="259776"/>
                  </a:lnTo>
                  <a:lnTo>
                    <a:pt x="133074" y="254721"/>
                  </a:lnTo>
                  <a:lnTo>
                    <a:pt x="133098" y="253569"/>
                  </a:lnTo>
                  <a:lnTo>
                    <a:pt x="133134" y="252559"/>
                  </a:lnTo>
                  <a:lnTo>
                    <a:pt x="132883" y="251191"/>
                  </a:lnTo>
                  <a:lnTo>
                    <a:pt x="132549" y="250129"/>
                  </a:lnTo>
                  <a:lnTo>
                    <a:pt x="132405" y="249137"/>
                  </a:lnTo>
                  <a:lnTo>
                    <a:pt x="132143" y="247959"/>
                  </a:lnTo>
                  <a:lnTo>
                    <a:pt x="131928" y="246709"/>
                  </a:lnTo>
                  <a:lnTo>
                    <a:pt x="131868" y="245909"/>
                  </a:lnTo>
                  <a:lnTo>
                    <a:pt x="132704" y="241478"/>
                  </a:lnTo>
                  <a:lnTo>
                    <a:pt x="126111" y="239251"/>
                  </a:lnTo>
                  <a:lnTo>
                    <a:pt x="124057" y="238441"/>
                  </a:lnTo>
                  <a:lnTo>
                    <a:pt x="121979" y="238969"/>
                  </a:lnTo>
                  <a:lnTo>
                    <a:pt x="119077" y="231984"/>
                  </a:lnTo>
                  <a:lnTo>
                    <a:pt x="113117" y="221513"/>
                  </a:lnTo>
                  <a:lnTo>
                    <a:pt x="107073" y="212478"/>
                  </a:lnTo>
                  <a:lnTo>
                    <a:pt x="101532" y="208224"/>
                  </a:lnTo>
                  <a:lnTo>
                    <a:pt x="94043" y="210962"/>
                  </a:lnTo>
                  <a:lnTo>
                    <a:pt x="92932" y="217431"/>
                  </a:lnTo>
                  <a:lnTo>
                    <a:pt x="89170" y="228322"/>
                  </a:lnTo>
                  <a:lnTo>
                    <a:pt x="80344" y="224924"/>
                  </a:lnTo>
                  <a:lnTo>
                    <a:pt x="78540" y="200647"/>
                  </a:lnTo>
                  <a:lnTo>
                    <a:pt x="59777" y="205565"/>
                  </a:lnTo>
                  <a:lnTo>
                    <a:pt x="50211" y="172748"/>
                  </a:lnTo>
                  <a:lnTo>
                    <a:pt x="0" y="0"/>
                  </a:lnTo>
                  <a:lnTo>
                    <a:pt x="52288" y="2230"/>
                  </a:lnTo>
                  <a:lnTo>
                    <a:pt x="177074" y="8432"/>
                  </a:lnTo>
                  <a:lnTo>
                    <a:pt x="198692" y="9681"/>
                  </a:lnTo>
                  <a:lnTo>
                    <a:pt x="317267" y="1652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877;gbcf4302aa7_0_6">
              <a:extLst>
                <a:ext uri="{FF2B5EF4-FFF2-40B4-BE49-F238E27FC236}">
                  <a16:creationId xmlns:a16="http://schemas.microsoft.com/office/drawing/2014/main" id="{6B8898CB-60CF-A74B-99EB-4BD03903ACEB}"/>
                </a:ext>
              </a:extLst>
            </p:cNvPr>
            <p:cNvSpPr/>
            <p:nvPr/>
          </p:nvSpPr>
          <p:spPr>
            <a:xfrm>
              <a:off x="7437949" y="1434698"/>
              <a:ext cx="367105" cy="199582"/>
            </a:xfrm>
            <a:custGeom>
              <a:avLst/>
              <a:gdLst/>
              <a:ahLst/>
              <a:cxnLst/>
              <a:rect l="l" t="t" r="r" b="b"/>
              <a:pathLst>
                <a:path w="730558" h="397178" extrusionOk="0">
                  <a:moveTo>
                    <a:pt x="406855" y="131778"/>
                  </a:moveTo>
                  <a:lnTo>
                    <a:pt x="414642" y="130030"/>
                  </a:lnTo>
                  <a:lnTo>
                    <a:pt x="415764" y="128810"/>
                  </a:lnTo>
                  <a:lnTo>
                    <a:pt x="415848" y="127288"/>
                  </a:lnTo>
                  <a:lnTo>
                    <a:pt x="415274" y="126564"/>
                  </a:lnTo>
                  <a:lnTo>
                    <a:pt x="415263" y="125601"/>
                  </a:lnTo>
                  <a:lnTo>
                    <a:pt x="416194" y="124944"/>
                  </a:lnTo>
                  <a:lnTo>
                    <a:pt x="419957" y="124167"/>
                  </a:lnTo>
                  <a:lnTo>
                    <a:pt x="420984" y="123579"/>
                  </a:lnTo>
                  <a:lnTo>
                    <a:pt x="423599" y="120540"/>
                  </a:lnTo>
                  <a:lnTo>
                    <a:pt x="424817" y="120058"/>
                  </a:lnTo>
                  <a:lnTo>
                    <a:pt x="427350" y="119760"/>
                  </a:lnTo>
                  <a:lnTo>
                    <a:pt x="429034" y="118895"/>
                  </a:lnTo>
                  <a:lnTo>
                    <a:pt x="431195" y="118979"/>
                  </a:lnTo>
                  <a:lnTo>
                    <a:pt x="432604" y="118122"/>
                  </a:lnTo>
                  <a:lnTo>
                    <a:pt x="434014" y="118414"/>
                  </a:lnTo>
                  <a:lnTo>
                    <a:pt x="433835" y="119532"/>
                  </a:lnTo>
                  <a:lnTo>
                    <a:pt x="433190" y="120771"/>
                  </a:lnTo>
                  <a:lnTo>
                    <a:pt x="433285" y="121583"/>
                  </a:lnTo>
                  <a:lnTo>
                    <a:pt x="434516" y="122436"/>
                  </a:lnTo>
                  <a:lnTo>
                    <a:pt x="434910" y="123945"/>
                  </a:lnTo>
                  <a:lnTo>
                    <a:pt x="435662" y="123922"/>
                  </a:lnTo>
                  <a:lnTo>
                    <a:pt x="436319" y="123164"/>
                  </a:lnTo>
                  <a:lnTo>
                    <a:pt x="436295" y="120347"/>
                  </a:lnTo>
                  <a:lnTo>
                    <a:pt x="437227" y="119318"/>
                  </a:lnTo>
                  <a:lnTo>
                    <a:pt x="438911" y="118083"/>
                  </a:lnTo>
                  <a:lnTo>
                    <a:pt x="439078" y="116003"/>
                  </a:lnTo>
                  <a:lnTo>
                    <a:pt x="439818" y="115055"/>
                  </a:lnTo>
                  <a:lnTo>
                    <a:pt x="439902" y="114127"/>
                  </a:lnTo>
                  <a:lnTo>
                    <a:pt x="436426" y="114527"/>
                  </a:lnTo>
                  <a:lnTo>
                    <a:pt x="436044" y="113315"/>
                  </a:lnTo>
                  <a:lnTo>
                    <a:pt x="437071" y="112433"/>
                  </a:lnTo>
                  <a:lnTo>
                    <a:pt x="440631" y="110994"/>
                  </a:lnTo>
                  <a:lnTo>
                    <a:pt x="444297" y="111071"/>
                  </a:lnTo>
                  <a:lnTo>
                    <a:pt x="445324" y="110409"/>
                  </a:lnTo>
                  <a:lnTo>
                    <a:pt x="445611" y="109475"/>
                  </a:lnTo>
                  <a:lnTo>
                    <a:pt x="445217" y="107488"/>
                  </a:lnTo>
                  <a:lnTo>
                    <a:pt x="442087" y="105061"/>
                  </a:lnTo>
                  <a:lnTo>
                    <a:pt x="442171" y="104316"/>
                  </a:lnTo>
                  <a:lnTo>
                    <a:pt x="443019" y="103365"/>
                  </a:lnTo>
                  <a:lnTo>
                    <a:pt x="444799" y="102313"/>
                  </a:lnTo>
                  <a:lnTo>
                    <a:pt x="446471" y="100411"/>
                  </a:lnTo>
                  <a:lnTo>
                    <a:pt x="447797" y="100596"/>
                  </a:lnTo>
                  <a:lnTo>
                    <a:pt x="451380" y="102155"/>
                  </a:lnTo>
                  <a:lnTo>
                    <a:pt x="453446" y="101982"/>
                  </a:lnTo>
                  <a:lnTo>
                    <a:pt x="456730" y="100515"/>
                  </a:lnTo>
                  <a:lnTo>
                    <a:pt x="458785" y="99194"/>
                  </a:lnTo>
                  <a:lnTo>
                    <a:pt x="460564" y="97883"/>
                  </a:lnTo>
                  <a:lnTo>
                    <a:pt x="461866" y="96249"/>
                  </a:lnTo>
                  <a:lnTo>
                    <a:pt x="462034" y="93318"/>
                  </a:lnTo>
                  <a:lnTo>
                    <a:pt x="461615" y="88627"/>
                  </a:lnTo>
                  <a:lnTo>
                    <a:pt x="462081" y="87688"/>
                  </a:lnTo>
                  <a:lnTo>
                    <a:pt x="463574" y="86271"/>
                  </a:lnTo>
                  <a:lnTo>
                    <a:pt x="465067" y="85597"/>
                  </a:lnTo>
                  <a:lnTo>
                    <a:pt x="466942" y="84911"/>
                  </a:lnTo>
                  <a:lnTo>
                    <a:pt x="470417" y="84252"/>
                  </a:lnTo>
                  <a:lnTo>
                    <a:pt x="476617" y="82404"/>
                  </a:lnTo>
                  <a:lnTo>
                    <a:pt x="480271" y="81626"/>
                  </a:lnTo>
                  <a:lnTo>
                    <a:pt x="482911" y="81957"/>
                  </a:lnTo>
                  <a:lnTo>
                    <a:pt x="491928" y="80501"/>
                  </a:lnTo>
                  <a:lnTo>
                    <a:pt x="496824" y="81210"/>
                  </a:lnTo>
                  <a:lnTo>
                    <a:pt x="503991" y="83849"/>
                  </a:lnTo>
                  <a:lnTo>
                    <a:pt x="510512" y="87768"/>
                  </a:lnTo>
                  <a:lnTo>
                    <a:pt x="511742" y="88990"/>
                  </a:lnTo>
                  <a:lnTo>
                    <a:pt x="512232" y="90866"/>
                  </a:lnTo>
                  <a:lnTo>
                    <a:pt x="512053" y="92649"/>
                  </a:lnTo>
                  <a:lnTo>
                    <a:pt x="510297" y="96221"/>
                  </a:lnTo>
                  <a:lnTo>
                    <a:pt x="510046" y="99414"/>
                  </a:lnTo>
                  <a:lnTo>
                    <a:pt x="512578" y="99969"/>
                  </a:lnTo>
                  <a:lnTo>
                    <a:pt x="514955" y="101935"/>
                  </a:lnTo>
                  <a:lnTo>
                    <a:pt x="515433" y="102958"/>
                  </a:lnTo>
                  <a:lnTo>
                    <a:pt x="516006" y="104755"/>
                  </a:lnTo>
                  <a:lnTo>
                    <a:pt x="517344" y="107088"/>
                  </a:lnTo>
                  <a:lnTo>
                    <a:pt x="517750" y="109817"/>
                  </a:lnTo>
                  <a:lnTo>
                    <a:pt x="518992" y="113670"/>
                  </a:lnTo>
                  <a:lnTo>
                    <a:pt x="519291" y="115253"/>
                  </a:lnTo>
                  <a:lnTo>
                    <a:pt x="519219" y="117960"/>
                  </a:lnTo>
                  <a:lnTo>
                    <a:pt x="519601" y="118838"/>
                  </a:lnTo>
                  <a:lnTo>
                    <a:pt x="525286" y="123374"/>
                  </a:lnTo>
                  <a:lnTo>
                    <a:pt x="526528" y="125708"/>
                  </a:lnTo>
                  <a:lnTo>
                    <a:pt x="526552" y="128447"/>
                  </a:lnTo>
                  <a:lnTo>
                    <a:pt x="525716" y="131288"/>
                  </a:lnTo>
                  <a:lnTo>
                    <a:pt x="527543" y="135013"/>
                  </a:lnTo>
                  <a:lnTo>
                    <a:pt x="528678" y="136164"/>
                  </a:lnTo>
                  <a:lnTo>
                    <a:pt x="532273" y="137800"/>
                  </a:lnTo>
                  <a:lnTo>
                    <a:pt x="533873" y="139306"/>
                  </a:lnTo>
                  <a:lnTo>
                    <a:pt x="535128" y="142790"/>
                  </a:lnTo>
                  <a:lnTo>
                    <a:pt x="535055" y="145200"/>
                  </a:lnTo>
                  <a:lnTo>
                    <a:pt x="534028" y="147008"/>
                  </a:lnTo>
                  <a:lnTo>
                    <a:pt x="532535" y="148608"/>
                  </a:lnTo>
                  <a:lnTo>
                    <a:pt x="530577" y="149482"/>
                  </a:lnTo>
                  <a:lnTo>
                    <a:pt x="525310" y="150193"/>
                  </a:lnTo>
                  <a:lnTo>
                    <a:pt x="523160" y="151812"/>
                  </a:lnTo>
                  <a:lnTo>
                    <a:pt x="521381" y="152494"/>
                  </a:lnTo>
                  <a:lnTo>
                    <a:pt x="520246" y="151086"/>
                  </a:lnTo>
                  <a:lnTo>
                    <a:pt x="518633" y="150428"/>
                  </a:lnTo>
                  <a:lnTo>
                    <a:pt x="515504" y="146963"/>
                  </a:lnTo>
                  <a:lnTo>
                    <a:pt x="514549" y="144993"/>
                  </a:lnTo>
                  <a:lnTo>
                    <a:pt x="514620" y="142581"/>
                  </a:lnTo>
                  <a:lnTo>
                    <a:pt x="514895" y="141906"/>
                  </a:lnTo>
                  <a:lnTo>
                    <a:pt x="515827" y="140657"/>
                  </a:lnTo>
                  <a:lnTo>
                    <a:pt x="517798" y="139637"/>
                  </a:lnTo>
                  <a:lnTo>
                    <a:pt x="522670" y="138452"/>
                  </a:lnTo>
                  <a:lnTo>
                    <a:pt x="523888" y="137788"/>
                  </a:lnTo>
                  <a:lnTo>
                    <a:pt x="524176" y="136742"/>
                  </a:lnTo>
                  <a:lnTo>
                    <a:pt x="523686" y="134978"/>
                  </a:lnTo>
                  <a:lnTo>
                    <a:pt x="521703" y="133667"/>
                  </a:lnTo>
                  <a:lnTo>
                    <a:pt x="519912" y="133685"/>
                  </a:lnTo>
                  <a:lnTo>
                    <a:pt x="519076" y="134894"/>
                  </a:lnTo>
                  <a:lnTo>
                    <a:pt x="516543" y="135413"/>
                  </a:lnTo>
                  <a:lnTo>
                    <a:pt x="513641" y="137203"/>
                  </a:lnTo>
                  <a:lnTo>
                    <a:pt x="511587" y="139005"/>
                  </a:lnTo>
                  <a:lnTo>
                    <a:pt x="505866" y="140583"/>
                  </a:lnTo>
                  <a:lnTo>
                    <a:pt x="503047" y="140889"/>
                  </a:lnTo>
                  <a:lnTo>
                    <a:pt x="500109" y="139678"/>
                  </a:lnTo>
                  <a:lnTo>
                    <a:pt x="498031" y="137887"/>
                  </a:lnTo>
                  <a:lnTo>
                    <a:pt x="495463" y="133964"/>
                  </a:lnTo>
                  <a:lnTo>
                    <a:pt x="494042" y="132377"/>
                  </a:lnTo>
                  <a:lnTo>
                    <a:pt x="492155" y="131952"/>
                  </a:lnTo>
                  <a:lnTo>
                    <a:pt x="490184" y="132232"/>
                  </a:lnTo>
                  <a:lnTo>
                    <a:pt x="487915" y="130929"/>
                  </a:lnTo>
                  <a:lnTo>
                    <a:pt x="483579" y="130502"/>
                  </a:lnTo>
                  <a:lnTo>
                    <a:pt x="480952" y="130690"/>
                  </a:lnTo>
                  <a:lnTo>
                    <a:pt x="479160" y="129781"/>
                  </a:lnTo>
                  <a:lnTo>
                    <a:pt x="476055" y="129428"/>
                  </a:lnTo>
                  <a:lnTo>
                    <a:pt x="469259" y="126110"/>
                  </a:lnTo>
                  <a:lnTo>
                    <a:pt x="467635" y="123122"/>
                  </a:lnTo>
                  <a:lnTo>
                    <a:pt x="466309" y="123198"/>
                  </a:lnTo>
                  <a:lnTo>
                    <a:pt x="467563" y="126680"/>
                  </a:lnTo>
                  <a:lnTo>
                    <a:pt x="469558" y="128547"/>
                  </a:lnTo>
                  <a:lnTo>
                    <a:pt x="476449" y="131788"/>
                  </a:lnTo>
                  <a:lnTo>
                    <a:pt x="476831" y="133552"/>
                  </a:lnTo>
                  <a:lnTo>
                    <a:pt x="480223" y="134008"/>
                  </a:lnTo>
                  <a:lnTo>
                    <a:pt x="480797" y="134658"/>
                  </a:lnTo>
                  <a:lnTo>
                    <a:pt x="480808" y="136549"/>
                  </a:lnTo>
                  <a:lnTo>
                    <a:pt x="481286" y="137571"/>
                  </a:lnTo>
                  <a:lnTo>
                    <a:pt x="482803" y="138304"/>
                  </a:lnTo>
                  <a:lnTo>
                    <a:pt x="485801" y="137548"/>
                  </a:lnTo>
                  <a:lnTo>
                    <a:pt x="487222" y="138173"/>
                  </a:lnTo>
                  <a:lnTo>
                    <a:pt x="489754" y="138243"/>
                  </a:lnTo>
                  <a:lnTo>
                    <a:pt x="493982" y="137749"/>
                  </a:lnTo>
                  <a:lnTo>
                    <a:pt x="495224" y="139417"/>
                  </a:lnTo>
                  <a:lnTo>
                    <a:pt x="496741" y="141408"/>
                  </a:lnTo>
                  <a:lnTo>
                    <a:pt x="494770" y="141504"/>
                  </a:lnTo>
                  <a:lnTo>
                    <a:pt x="488751" y="141092"/>
                  </a:lnTo>
                  <a:lnTo>
                    <a:pt x="485466" y="141966"/>
                  </a:lnTo>
                  <a:lnTo>
                    <a:pt x="480868" y="144252"/>
                  </a:lnTo>
                  <a:lnTo>
                    <a:pt x="478707" y="143426"/>
                  </a:lnTo>
                  <a:lnTo>
                    <a:pt x="473439" y="143768"/>
                  </a:lnTo>
                  <a:lnTo>
                    <a:pt x="472878" y="144524"/>
                  </a:lnTo>
                  <a:lnTo>
                    <a:pt x="472795" y="145936"/>
                  </a:lnTo>
                  <a:lnTo>
                    <a:pt x="474872" y="146468"/>
                  </a:lnTo>
                  <a:lnTo>
                    <a:pt x="476461" y="145603"/>
                  </a:lnTo>
                  <a:lnTo>
                    <a:pt x="478157" y="145406"/>
                  </a:lnTo>
                  <a:lnTo>
                    <a:pt x="480892" y="147067"/>
                  </a:lnTo>
                  <a:lnTo>
                    <a:pt x="480904" y="148215"/>
                  </a:lnTo>
                  <a:lnTo>
                    <a:pt x="479040" y="149529"/>
                  </a:lnTo>
                  <a:lnTo>
                    <a:pt x="474634" y="151919"/>
                  </a:lnTo>
                  <a:lnTo>
                    <a:pt x="473511" y="153064"/>
                  </a:lnTo>
                  <a:lnTo>
                    <a:pt x="471743" y="154301"/>
                  </a:lnTo>
                  <a:lnTo>
                    <a:pt x="468543" y="154692"/>
                  </a:lnTo>
                  <a:lnTo>
                    <a:pt x="466763" y="155452"/>
                  </a:lnTo>
                  <a:lnTo>
                    <a:pt x="465641" y="156408"/>
                  </a:lnTo>
                  <a:lnTo>
                    <a:pt x="465557" y="158116"/>
                  </a:lnTo>
                  <a:lnTo>
                    <a:pt x="466786" y="158672"/>
                  </a:lnTo>
                  <a:lnTo>
                    <a:pt x="468005" y="158005"/>
                  </a:lnTo>
                  <a:lnTo>
                    <a:pt x="468590" y="159953"/>
                  </a:lnTo>
                  <a:lnTo>
                    <a:pt x="469056" y="160605"/>
                  </a:lnTo>
                  <a:lnTo>
                    <a:pt x="470382" y="161158"/>
                  </a:lnTo>
                  <a:lnTo>
                    <a:pt x="470836" y="159847"/>
                  </a:lnTo>
                  <a:lnTo>
                    <a:pt x="470740" y="158442"/>
                  </a:lnTo>
                  <a:lnTo>
                    <a:pt x="471397" y="157980"/>
                  </a:lnTo>
                  <a:lnTo>
                    <a:pt x="475338" y="157380"/>
                  </a:lnTo>
                  <a:lnTo>
                    <a:pt x="476378" y="157943"/>
                  </a:lnTo>
                  <a:lnTo>
                    <a:pt x="477787" y="157901"/>
                  </a:lnTo>
                  <a:lnTo>
                    <a:pt x="479387" y="157521"/>
                  </a:lnTo>
                  <a:lnTo>
                    <a:pt x="479471" y="156407"/>
                  </a:lnTo>
                  <a:lnTo>
                    <a:pt x="478707" y="154539"/>
                  </a:lnTo>
                  <a:lnTo>
                    <a:pt x="478885" y="153758"/>
                  </a:lnTo>
                  <a:lnTo>
                    <a:pt x="479817" y="153469"/>
                  </a:lnTo>
                  <a:lnTo>
                    <a:pt x="480582" y="154225"/>
                  </a:lnTo>
                  <a:lnTo>
                    <a:pt x="480964" y="154993"/>
                  </a:lnTo>
                  <a:lnTo>
                    <a:pt x="481071" y="157323"/>
                  </a:lnTo>
                  <a:lnTo>
                    <a:pt x="479328" y="162597"/>
                  </a:lnTo>
                  <a:lnTo>
                    <a:pt x="476557" y="168087"/>
                  </a:lnTo>
                  <a:lnTo>
                    <a:pt x="476007" y="170622"/>
                  </a:lnTo>
                  <a:lnTo>
                    <a:pt x="476485" y="171645"/>
                  </a:lnTo>
                  <a:lnTo>
                    <a:pt x="476688" y="173343"/>
                  </a:lnTo>
                  <a:lnTo>
                    <a:pt x="475852" y="174407"/>
                  </a:lnTo>
                  <a:lnTo>
                    <a:pt x="470298" y="173683"/>
                  </a:lnTo>
                  <a:lnTo>
                    <a:pt x="466715" y="173716"/>
                  </a:lnTo>
                  <a:lnTo>
                    <a:pt x="464470" y="174187"/>
                  </a:lnTo>
                  <a:lnTo>
                    <a:pt x="459884" y="177066"/>
                  </a:lnTo>
                  <a:lnTo>
                    <a:pt x="457447" y="178101"/>
                  </a:lnTo>
                  <a:lnTo>
                    <a:pt x="453984" y="180390"/>
                  </a:lnTo>
                  <a:lnTo>
                    <a:pt x="450532" y="184271"/>
                  </a:lnTo>
                  <a:lnTo>
                    <a:pt x="449505" y="184968"/>
                  </a:lnTo>
                  <a:lnTo>
                    <a:pt x="447450" y="187214"/>
                  </a:lnTo>
                  <a:lnTo>
                    <a:pt x="445026" y="188768"/>
                  </a:lnTo>
                  <a:lnTo>
                    <a:pt x="440893" y="189817"/>
                  </a:lnTo>
                  <a:lnTo>
                    <a:pt x="439496" y="191155"/>
                  </a:lnTo>
                  <a:lnTo>
                    <a:pt x="438003" y="193310"/>
                  </a:lnTo>
                  <a:lnTo>
                    <a:pt x="435949" y="194853"/>
                  </a:lnTo>
                  <a:lnTo>
                    <a:pt x="434384" y="198233"/>
                  </a:lnTo>
                  <a:lnTo>
                    <a:pt x="433631" y="198552"/>
                  </a:lnTo>
                  <a:lnTo>
                    <a:pt x="432759" y="196098"/>
                  </a:lnTo>
                  <a:lnTo>
                    <a:pt x="425605" y="195234"/>
                  </a:lnTo>
                  <a:lnTo>
                    <a:pt x="422309" y="194110"/>
                  </a:lnTo>
                  <a:lnTo>
                    <a:pt x="420888" y="193002"/>
                  </a:lnTo>
                  <a:lnTo>
                    <a:pt x="420410" y="192241"/>
                  </a:lnTo>
                  <a:lnTo>
                    <a:pt x="419658" y="191891"/>
                  </a:lnTo>
                  <a:lnTo>
                    <a:pt x="418428" y="191890"/>
                  </a:lnTo>
                  <a:lnTo>
                    <a:pt x="416576" y="195392"/>
                  </a:lnTo>
                  <a:lnTo>
                    <a:pt x="414630" y="198117"/>
                  </a:lnTo>
                  <a:lnTo>
                    <a:pt x="409291" y="200424"/>
                  </a:lnTo>
                  <a:lnTo>
                    <a:pt x="408539" y="201668"/>
                  </a:lnTo>
                  <a:lnTo>
                    <a:pt x="407631" y="204956"/>
                  </a:lnTo>
                  <a:lnTo>
                    <a:pt x="405409" y="209873"/>
                  </a:lnTo>
                  <a:lnTo>
                    <a:pt x="401862" y="213277"/>
                  </a:lnTo>
                  <a:lnTo>
                    <a:pt x="399999" y="214517"/>
                  </a:lnTo>
                  <a:lnTo>
                    <a:pt x="398494" y="214820"/>
                  </a:lnTo>
                  <a:lnTo>
                    <a:pt x="397359" y="213707"/>
                  </a:lnTo>
                  <a:lnTo>
                    <a:pt x="396595" y="213321"/>
                  </a:lnTo>
                  <a:lnTo>
                    <a:pt x="395759" y="214271"/>
                  </a:lnTo>
                  <a:lnTo>
                    <a:pt x="395879" y="217270"/>
                  </a:lnTo>
                  <a:lnTo>
                    <a:pt x="396261" y="217924"/>
                  </a:lnTo>
                  <a:lnTo>
                    <a:pt x="395986" y="218599"/>
                  </a:lnTo>
                  <a:lnTo>
                    <a:pt x="396463" y="220363"/>
                  </a:lnTo>
                  <a:lnTo>
                    <a:pt x="398064" y="220092"/>
                  </a:lnTo>
                  <a:lnTo>
                    <a:pt x="398912" y="220661"/>
                  </a:lnTo>
                  <a:lnTo>
                    <a:pt x="399856" y="220448"/>
                  </a:lnTo>
                  <a:lnTo>
                    <a:pt x="400309" y="218359"/>
                  </a:lnTo>
                  <a:lnTo>
                    <a:pt x="407487" y="210221"/>
                  </a:lnTo>
                  <a:lnTo>
                    <a:pt x="411274" y="202661"/>
                  </a:lnTo>
                  <a:lnTo>
                    <a:pt x="412587" y="201251"/>
                  </a:lnTo>
                  <a:lnTo>
                    <a:pt x="415776" y="199898"/>
                  </a:lnTo>
                  <a:lnTo>
                    <a:pt x="416421" y="199248"/>
                  </a:lnTo>
                  <a:lnTo>
                    <a:pt x="418082" y="195382"/>
                  </a:lnTo>
                  <a:lnTo>
                    <a:pt x="419204" y="194500"/>
                  </a:lnTo>
                  <a:lnTo>
                    <a:pt x="420530" y="194607"/>
                  </a:lnTo>
                  <a:lnTo>
                    <a:pt x="422894" y="197021"/>
                  </a:lnTo>
                  <a:lnTo>
                    <a:pt x="424495" y="197675"/>
                  </a:lnTo>
                  <a:lnTo>
                    <a:pt x="426752" y="197942"/>
                  </a:lnTo>
                  <a:lnTo>
                    <a:pt x="427612" y="198880"/>
                  </a:lnTo>
                  <a:lnTo>
                    <a:pt x="429774" y="198853"/>
                  </a:lnTo>
                  <a:lnTo>
                    <a:pt x="430359" y="200910"/>
                  </a:lnTo>
                  <a:lnTo>
                    <a:pt x="427743" y="202987"/>
                  </a:lnTo>
                  <a:lnTo>
                    <a:pt x="428400" y="203930"/>
                  </a:lnTo>
                  <a:lnTo>
                    <a:pt x="431028" y="202705"/>
                  </a:lnTo>
                  <a:lnTo>
                    <a:pt x="433942" y="202397"/>
                  </a:lnTo>
                  <a:lnTo>
                    <a:pt x="436271" y="200031"/>
                  </a:lnTo>
                  <a:lnTo>
                    <a:pt x="439926" y="197550"/>
                  </a:lnTo>
                  <a:lnTo>
                    <a:pt x="443855" y="195804"/>
                  </a:lnTo>
                  <a:lnTo>
                    <a:pt x="445539" y="193643"/>
                  </a:lnTo>
                  <a:lnTo>
                    <a:pt x="447211" y="192408"/>
                  </a:lnTo>
                  <a:lnTo>
                    <a:pt x="449194" y="192387"/>
                  </a:lnTo>
                  <a:lnTo>
                    <a:pt x="450508" y="192866"/>
                  </a:lnTo>
                  <a:lnTo>
                    <a:pt x="452204" y="192740"/>
                  </a:lnTo>
                  <a:lnTo>
                    <a:pt x="453039" y="192086"/>
                  </a:lnTo>
                  <a:lnTo>
                    <a:pt x="453793" y="192174"/>
                  </a:lnTo>
                  <a:lnTo>
                    <a:pt x="455787" y="193634"/>
                  </a:lnTo>
                  <a:lnTo>
                    <a:pt x="455882" y="194483"/>
                  </a:lnTo>
                  <a:lnTo>
                    <a:pt x="457208" y="195816"/>
                  </a:lnTo>
                  <a:lnTo>
                    <a:pt x="457507" y="196548"/>
                  </a:lnTo>
                  <a:lnTo>
                    <a:pt x="458163" y="197379"/>
                  </a:lnTo>
                  <a:lnTo>
                    <a:pt x="458749" y="199066"/>
                  </a:lnTo>
                  <a:lnTo>
                    <a:pt x="460158" y="198802"/>
                  </a:lnTo>
                  <a:lnTo>
                    <a:pt x="460899" y="197745"/>
                  </a:lnTo>
                  <a:lnTo>
                    <a:pt x="460696" y="196155"/>
                  </a:lnTo>
                  <a:lnTo>
                    <a:pt x="458594" y="192033"/>
                  </a:lnTo>
                  <a:lnTo>
                    <a:pt x="457172" y="190261"/>
                  </a:lnTo>
                  <a:lnTo>
                    <a:pt x="457447" y="189326"/>
                  </a:lnTo>
                  <a:lnTo>
                    <a:pt x="461377" y="187394"/>
                  </a:lnTo>
                  <a:lnTo>
                    <a:pt x="466453" y="187244"/>
                  </a:lnTo>
                  <a:lnTo>
                    <a:pt x="466823" y="185935"/>
                  </a:lnTo>
                  <a:lnTo>
                    <a:pt x="466058" y="185106"/>
                  </a:lnTo>
                  <a:lnTo>
                    <a:pt x="464266" y="184271"/>
                  </a:lnTo>
                  <a:lnTo>
                    <a:pt x="465282" y="181908"/>
                  </a:lnTo>
                  <a:lnTo>
                    <a:pt x="466309" y="180765"/>
                  </a:lnTo>
                  <a:lnTo>
                    <a:pt x="469510" y="180743"/>
                  </a:lnTo>
                  <a:lnTo>
                    <a:pt x="470549" y="181195"/>
                  </a:lnTo>
                  <a:lnTo>
                    <a:pt x="472329" y="180808"/>
                  </a:lnTo>
                  <a:lnTo>
                    <a:pt x="474013" y="180054"/>
                  </a:lnTo>
                  <a:lnTo>
                    <a:pt x="475899" y="180777"/>
                  </a:lnTo>
                  <a:lnTo>
                    <a:pt x="477512" y="182765"/>
                  </a:lnTo>
                  <a:lnTo>
                    <a:pt x="478933" y="183686"/>
                  </a:lnTo>
                  <a:lnTo>
                    <a:pt x="479040" y="184794"/>
                  </a:lnTo>
                  <a:lnTo>
                    <a:pt x="477548" y="186321"/>
                  </a:lnTo>
                  <a:lnTo>
                    <a:pt x="477560" y="187357"/>
                  </a:lnTo>
                  <a:lnTo>
                    <a:pt x="478516" y="189219"/>
                  </a:lnTo>
                  <a:lnTo>
                    <a:pt x="479459" y="189784"/>
                  </a:lnTo>
                  <a:lnTo>
                    <a:pt x="480486" y="189493"/>
                  </a:lnTo>
                  <a:lnTo>
                    <a:pt x="480844" y="187150"/>
                  </a:lnTo>
                  <a:lnTo>
                    <a:pt x="484224" y="187197"/>
                  </a:lnTo>
                  <a:lnTo>
                    <a:pt x="486673" y="186421"/>
                  </a:lnTo>
                  <a:lnTo>
                    <a:pt x="488548" y="186624"/>
                  </a:lnTo>
                  <a:lnTo>
                    <a:pt x="489778" y="187552"/>
                  </a:lnTo>
                  <a:lnTo>
                    <a:pt x="490172" y="188651"/>
                  </a:lnTo>
                  <a:lnTo>
                    <a:pt x="491952" y="188264"/>
                  </a:lnTo>
                  <a:lnTo>
                    <a:pt x="491749" y="187232"/>
                  </a:lnTo>
                  <a:lnTo>
                    <a:pt x="490423" y="185940"/>
                  </a:lnTo>
                  <a:lnTo>
                    <a:pt x="489945" y="184325"/>
                  </a:lnTo>
                  <a:lnTo>
                    <a:pt x="489468" y="183780"/>
                  </a:lnTo>
                  <a:lnTo>
                    <a:pt x="485992" y="184367"/>
                  </a:lnTo>
                  <a:lnTo>
                    <a:pt x="484595" y="185039"/>
                  </a:lnTo>
                  <a:lnTo>
                    <a:pt x="483173" y="184859"/>
                  </a:lnTo>
                  <a:lnTo>
                    <a:pt x="482421" y="184029"/>
                  </a:lnTo>
                  <a:lnTo>
                    <a:pt x="482409" y="182693"/>
                  </a:lnTo>
                  <a:lnTo>
                    <a:pt x="483053" y="181750"/>
                  </a:lnTo>
                  <a:lnTo>
                    <a:pt x="487556" y="179392"/>
                  </a:lnTo>
                  <a:lnTo>
                    <a:pt x="488297" y="178518"/>
                  </a:lnTo>
                  <a:lnTo>
                    <a:pt x="489121" y="175124"/>
                  </a:lnTo>
                  <a:lnTo>
                    <a:pt x="490865" y="170146"/>
                  </a:lnTo>
                  <a:lnTo>
                    <a:pt x="490184" y="167980"/>
                  </a:lnTo>
                  <a:lnTo>
                    <a:pt x="489850" y="160913"/>
                  </a:lnTo>
                  <a:lnTo>
                    <a:pt x="488118" y="156890"/>
                  </a:lnTo>
                  <a:lnTo>
                    <a:pt x="486219" y="153244"/>
                  </a:lnTo>
                  <a:lnTo>
                    <a:pt x="486099" y="150875"/>
                  </a:lnTo>
                  <a:lnTo>
                    <a:pt x="486840" y="149482"/>
                  </a:lnTo>
                  <a:lnTo>
                    <a:pt x="488237" y="148220"/>
                  </a:lnTo>
                  <a:lnTo>
                    <a:pt x="490112" y="147273"/>
                  </a:lnTo>
                  <a:lnTo>
                    <a:pt x="494340" y="146593"/>
                  </a:lnTo>
                  <a:lnTo>
                    <a:pt x="498198" y="146736"/>
                  </a:lnTo>
                  <a:lnTo>
                    <a:pt x="500085" y="147275"/>
                  </a:lnTo>
                  <a:lnTo>
                    <a:pt x="503501" y="150471"/>
                  </a:lnTo>
                  <a:lnTo>
                    <a:pt x="502940" y="151489"/>
                  </a:lnTo>
                  <a:lnTo>
                    <a:pt x="500014" y="150871"/>
                  </a:lnTo>
                  <a:lnTo>
                    <a:pt x="496729" y="151264"/>
                  </a:lnTo>
                  <a:lnTo>
                    <a:pt x="495881" y="150993"/>
                  </a:lnTo>
                  <a:lnTo>
                    <a:pt x="494102" y="151380"/>
                  </a:lnTo>
                  <a:lnTo>
                    <a:pt x="493731" y="152242"/>
                  </a:lnTo>
                  <a:lnTo>
                    <a:pt x="494209" y="152894"/>
                  </a:lnTo>
                  <a:lnTo>
                    <a:pt x="496084" y="153247"/>
                  </a:lnTo>
                  <a:lnTo>
                    <a:pt x="500504" y="152855"/>
                  </a:lnTo>
                  <a:lnTo>
                    <a:pt x="501829" y="154225"/>
                  </a:lnTo>
                  <a:lnTo>
                    <a:pt x="502403" y="155356"/>
                  </a:lnTo>
                  <a:lnTo>
                    <a:pt x="504206" y="156376"/>
                  </a:lnTo>
                  <a:lnTo>
                    <a:pt x="507586" y="156534"/>
                  </a:lnTo>
                  <a:lnTo>
                    <a:pt x="511897" y="155185"/>
                  </a:lnTo>
                  <a:lnTo>
                    <a:pt x="514071" y="155343"/>
                  </a:lnTo>
                  <a:lnTo>
                    <a:pt x="514919" y="155835"/>
                  </a:lnTo>
                  <a:lnTo>
                    <a:pt x="515301" y="156749"/>
                  </a:lnTo>
                  <a:lnTo>
                    <a:pt x="514848" y="159210"/>
                  </a:lnTo>
                  <a:lnTo>
                    <a:pt x="516006" y="162768"/>
                  </a:lnTo>
                  <a:lnTo>
                    <a:pt x="516113" y="164099"/>
                  </a:lnTo>
                  <a:lnTo>
                    <a:pt x="513020" y="166264"/>
                  </a:lnTo>
                  <a:lnTo>
                    <a:pt x="512100" y="167516"/>
                  </a:lnTo>
                  <a:lnTo>
                    <a:pt x="512315" y="172103"/>
                  </a:lnTo>
                  <a:lnTo>
                    <a:pt x="512040" y="172776"/>
                  </a:lnTo>
                  <a:lnTo>
                    <a:pt x="511969" y="175039"/>
                  </a:lnTo>
                  <a:lnTo>
                    <a:pt x="512912" y="175122"/>
                  </a:lnTo>
                  <a:lnTo>
                    <a:pt x="514573" y="171812"/>
                  </a:lnTo>
                  <a:lnTo>
                    <a:pt x="515958" y="167474"/>
                  </a:lnTo>
                  <a:lnTo>
                    <a:pt x="517069" y="166625"/>
                  </a:lnTo>
                  <a:lnTo>
                    <a:pt x="519804" y="166139"/>
                  </a:lnTo>
                  <a:lnTo>
                    <a:pt x="521488" y="166680"/>
                  </a:lnTo>
                  <a:lnTo>
                    <a:pt x="521596" y="167418"/>
                  </a:lnTo>
                  <a:lnTo>
                    <a:pt x="520760" y="168296"/>
                  </a:lnTo>
                  <a:lnTo>
                    <a:pt x="520760" y="169146"/>
                  </a:lnTo>
                  <a:lnTo>
                    <a:pt x="522659" y="170054"/>
                  </a:lnTo>
                  <a:lnTo>
                    <a:pt x="527925" y="171231"/>
                  </a:lnTo>
                  <a:lnTo>
                    <a:pt x="533121" y="174298"/>
                  </a:lnTo>
                  <a:lnTo>
                    <a:pt x="535020" y="176059"/>
                  </a:lnTo>
                  <a:lnTo>
                    <a:pt x="534769" y="179844"/>
                  </a:lnTo>
                  <a:lnTo>
                    <a:pt x="535820" y="182182"/>
                  </a:lnTo>
                  <a:lnTo>
                    <a:pt x="535545" y="183674"/>
                  </a:lnTo>
                  <a:lnTo>
                    <a:pt x="535856" y="186222"/>
                  </a:lnTo>
                  <a:lnTo>
                    <a:pt x="535880" y="189404"/>
                  </a:lnTo>
                  <a:lnTo>
                    <a:pt x="534769" y="191031"/>
                  </a:lnTo>
                  <a:lnTo>
                    <a:pt x="535904" y="192516"/>
                  </a:lnTo>
                  <a:lnTo>
                    <a:pt x="536656" y="192718"/>
                  </a:lnTo>
                  <a:lnTo>
                    <a:pt x="538926" y="193169"/>
                  </a:lnTo>
                  <a:lnTo>
                    <a:pt x="538711" y="189950"/>
                  </a:lnTo>
                  <a:lnTo>
                    <a:pt x="538973" y="188723"/>
                  </a:lnTo>
                  <a:lnTo>
                    <a:pt x="538950" y="184612"/>
                  </a:lnTo>
                  <a:lnTo>
                    <a:pt x="539499" y="183742"/>
                  </a:lnTo>
                  <a:lnTo>
                    <a:pt x="539582" y="182703"/>
                  </a:lnTo>
                  <a:lnTo>
                    <a:pt x="538364" y="181886"/>
                  </a:lnTo>
                  <a:lnTo>
                    <a:pt x="538591" y="176397"/>
                  </a:lnTo>
                  <a:lnTo>
                    <a:pt x="538209" y="175372"/>
                  </a:lnTo>
                  <a:lnTo>
                    <a:pt x="534709" y="172587"/>
                  </a:lnTo>
                  <a:lnTo>
                    <a:pt x="529586" y="167735"/>
                  </a:lnTo>
                  <a:lnTo>
                    <a:pt x="525250" y="166160"/>
                  </a:lnTo>
                  <a:lnTo>
                    <a:pt x="524020" y="164679"/>
                  </a:lnTo>
                  <a:lnTo>
                    <a:pt x="523447" y="163474"/>
                  </a:lnTo>
                  <a:lnTo>
                    <a:pt x="521357" y="161425"/>
                  </a:lnTo>
                  <a:lnTo>
                    <a:pt x="519947" y="160504"/>
                  </a:lnTo>
                  <a:lnTo>
                    <a:pt x="520114" y="159534"/>
                  </a:lnTo>
                  <a:lnTo>
                    <a:pt x="520676" y="158889"/>
                  </a:lnTo>
                  <a:lnTo>
                    <a:pt x="528212" y="159479"/>
                  </a:lnTo>
                  <a:lnTo>
                    <a:pt x="529431" y="159481"/>
                  </a:lnTo>
                  <a:lnTo>
                    <a:pt x="532703" y="157013"/>
                  </a:lnTo>
                  <a:lnTo>
                    <a:pt x="535330" y="156675"/>
                  </a:lnTo>
                  <a:lnTo>
                    <a:pt x="536752" y="157040"/>
                  </a:lnTo>
                  <a:lnTo>
                    <a:pt x="540144" y="158237"/>
                  </a:lnTo>
                  <a:lnTo>
                    <a:pt x="545410" y="158672"/>
                  </a:lnTo>
                  <a:lnTo>
                    <a:pt x="549746" y="160138"/>
                  </a:lnTo>
                  <a:lnTo>
                    <a:pt x="554464" y="161033"/>
                  </a:lnTo>
                  <a:lnTo>
                    <a:pt x="564330" y="160483"/>
                  </a:lnTo>
                  <a:lnTo>
                    <a:pt x="566121" y="160760"/>
                  </a:lnTo>
                  <a:lnTo>
                    <a:pt x="575233" y="160418"/>
                  </a:lnTo>
                  <a:lnTo>
                    <a:pt x="579665" y="161027"/>
                  </a:lnTo>
                  <a:lnTo>
                    <a:pt x="583152" y="161850"/>
                  </a:lnTo>
                  <a:lnTo>
                    <a:pt x="586651" y="163709"/>
                  </a:lnTo>
                  <a:lnTo>
                    <a:pt x="588634" y="165651"/>
                  </a:lnTo>
                  <a:lnTo>
                    <a:pt x="590258" y="168084"/>
                  </a:lnTo>
                  <a:lnTo>
                    <a:pt x="595371" y="172748"/>
                  </a:lnTo>
                  <a:lnTo>
                    <a:pt x="598774" y="174980"/>
                  </a:lnTo>
                  <a:lnTo>
                    <a:pt x="605594" y="180743"/>
                  </a:lnTo>
                  <a:lnTo>
                    <a:pt x="609475" y="183369"/>
                  </a:lnTo>
                  <a:lnTo>
                    <a:pt x="613058" y="185004"/>
                  </a:lnTo>
                  <a:lnTo>
                    <a:pt x="617681" y="186201"/>
                  </a:lnTo>
                  <a:lnTo>
                    <a:pt x="623318" y="185775"/>
                  </a:lnTo>
                  <a:lnTo>
                    <a:pt x="626519" y="186125"/>
                  </a:lnTo>
                  <a:lnTo>
                    <a:pt x="641222" y="189947"/>
                  </a:lnTo>
                  <a:lnTo>
                    <a:pt x="648363" y="189883"/>
                  </a:lnTo>
                  <a:lnTo>
                    <a:pt x="654503" y="192183"/>
                  </a:lnTo>
                  <a:lnTo>
                    <a:pt x="659041" y="192611"/>
                  </a:lnTo>
                  <a:lnTo>
                    <a:pt x="660641" y="193268"/>
                  </a:lnTo>
                  <a:lnTo>
                    <a:pt x="663771" y="195695"/>
                  </a:lnTo>
                  <a:lnTo>
                    <a:pt x="667378" y="198959"/>
                  </a:lnTo>
                  <a:lnTo>
                    <a:pt x="674102" y="204058"/>
                  </a:lnTo>
                  <a:lnTo>
                    <a:pt x="680085" y="209550"/>
                  </a:lnTo>
                  <a:lnTo>
                    <a:pt x="693223" y="225685"/>
                  </a:lnTo>
                  <a:lnTo>
                    <a:pt x="696448" y="229334"/>
                  </a:lnTo>
                  <a:lnTo>
                    <a:pt x="704223" y="235736"/>
                  </a:lnTo>
                  <a:lnTo>
                    <a:pt x="709455" y="242102"/>
                  </a:lnTo>
                  <a:lnTo>
                    <a:pt x="710697" y="244509"/>
                  </a:lnTo>
                  <a:lnTo>
                    <a:pt x="717075" y="251807"/>
                  </a:lnTo>
                  <a:lnTo>
                    <a:pt x="719176" y="255817"/>
                  </a:lnTo>
                  <a:lnTo>
                    <a:pt x="720705" y="257886"/>
                  </a:lnTo>
                  <a:lnTo>
                    <a:pt x="722616" y="261645"/>
                  </a:lnTo>
                  <a:lnTo>
                    <a:pt x="724324" y="263114"/>
                  </a:lnTo>
                  <a:lnTo>
                    <a:pt x="725136" y="259644"/>
                  </a:lnTo>
                  <a:lnTo>
                    <a:pt x="725984" y="259323"/>
                  </a:lnTo>
                  <a:lnTo>
                    <a:pt x="729292" y="260632"/>
                  </a:lnTo>
                  <a:lnTo>
                    <a:pt x="730559" y="260869"/>
                  </a:lnTo>
                  <a:lnTo>
                    <a:pt x="722258" y="279523"/>
                  </a:lnTo>
                  <a:lnTo>
                    <a:pt x="716298" y="279469"/>
                  </a:lnTo>
                  <a:lnTo>
                    <a:pt x="714041" y="278723"/>
                  </a:lnTo>
                  <a:lnTo>
                    <a:pt x="712715" y="277797"/>
                  </a:lnTo>
                  <a:lnTo>
                    <a:pt x="710052" y="274431"/>
                  </a:lnTo>
                  <a:lnTo>
                    <a:pt x="708810" y="273244"/>
                  </a:lnTo>
                  <a:lnTo>
                    <a:pt x="706325" y="269575"/>
                  </a:lnTo>
                  <a:lnTo>
                    <a:pt x="704701" y="266510"/>
                  </a:lnTo>
                  <a:lnTo>
                    <a:pt x="702253" y="265397"/>
                  </a:lnTo>
                  <a:lnTo>
                    <a:pt x="698646" y="262689"/>
                  </a:lnTo>
                  <a:lnTo>
                    <a:pt x="695433" y="260745"/>
                  </a:lnTo>
                  <a:lnTo>
                    <a:pt x="695325" y="259082"/>
                  </a:lnTo>
                  <a:lnTo>
                    <a:pt x="693630" y="258615"/>
                  </a:lnTo>
                  <a:lnTo>
                    <a:pt x="692316" y="259098"/>
                  </a:lnTo>
                  <a:lnTo>
                    <a:pt x="689939" y="257242"/>
                  </a:lnTo>
                  <a:lnTo>
                    <a:pt x="686642" y="255672"/>
                  </a:lnTo>
                  <a:lnTo>
                    <a:pt x="679751" y="253393"/>
                  </a:lnTo>
                  <a:lnTo>
                    <a:pt x="674257" y="249963"/>
                  </a:lnTo>
                  <a:lnTo>
                    <a:pt x="670674" y="247846"/>
                  </a:lnTo>
                  <a:lnTo>
                    <a:pt x="668763" y="245974"/>
                  </a:lnTo>
                  <a:lnTo>
                    <a:pt x="666219" y="244496"/>
                  </a:lnTo>
                  <a:lnTo>
                    <a:pt x="657906" y="240887"/>
                  </a:lnTo>
                  <a:lnTo>
                    <a:pt x="654980" y="240068"/>
                  </a:lnTo>
                  <a:lnTo>
                    <a:pt x="650836" y="238969"/>
                  </a:lnTo>
                  <a:lnTo>
                    <a:pt x="648949" y="238245"/>
                  </a:lnTo>
                  <a:lnTo>
                    <a:pt x="647050" y="236265"/>
                  </a:lnTo>
                  <a:lnTo>
                    <a:pt x="643085" y="235457"/>
                  </a:lnTo>
                  <a:lnTo>
                    <a:pt x="636743" y="230458"/>
                  </a:lnTo>
                  <a:lnTo>
                    <a:pt x="633243" y="227004"/>
                  </a:lnTo>
                  <a:lnTo>
                    <a:pt x="631356" y="226063"/>
                  </a:lnTo>
                  <a:lnTo>
                    <a:pt x="628334" y="225225"/>
                  </a:lnTo>
                  <a:lnTo>
                    <a:pt x="626447" y="224319"/>
                  </a:lnTo>
                  <a:lnTo>
                    <a:pt x="622757" y="221057"/>
                  </a:lnTo>
                  <a:lnTo>
                    <a:pt x="616343" y="218951"/>
                  </a:lnTo>
                  <a:lnTo>
                    <a:pt x="612856" y="218238"/>
                  </a:lnTo>
                  <a:lnTo>
                    <a:pt x="607959" y="217679"/>
                  </a:lnTo>
                  <a:lnTo>
                    <a:pt x="606012" y="220626"/>
                  </a:lnTo>
                  <a:lnTo>
                    <a:pt x="603397" y="223668"/>
                  </a:lnTo>
                  <a:lnTo>
                    <a:pt x="601366" y="227361"/>
                  </a:lnTo>
                  <a:lnTo>
                    <a:pt x="600804" y="227932"/>
                  </a:lnTo>
                  <a:lnTo>
                    <a:pt x="599395" y="228011"/>
                  </a:lnTo>
                  <a:lnTo>
                    <a:pt x="597401" y="226255"/>
                  </a:lnTo>
                  <a:lnTo>
                    <a:pt x="593818" y="224768"/>
                  </a:lnTo>
                  <a:lnTo>
                    <a:pt x="592205" y="222519"/>
                  </a:lnTo>
                  <a:lnTo>
                    <a:pt x="591250" y="222065"/>
                  </a:lnTo>
                  <a:lnTo>
                    <a:pt x="589661" y="222373"/>
                  </a:lnTo>
                  <a:lnTo>
                    <a:pt x="589673" y="223779"/>
                  </a:lnTo>
                  <a:lnTo>
                    <a:pt x="590151" y="224509"/>
                  </a:lnTo>
                  <a:lnTo>
                    <a:pt x="593448" y="225892"/>
                  </a:lnTo>
                  <a:lnTo>
                    <a:pt x="594307" y="226754"/>
                  </a:lnTo>
                  <a:lnTo>
                    <a:pt x="596481" y="228247"/>
                  </a:lnTo>
                  <a:lnTo>
                    <a:pt x="596589" y="229836"/>
                  </a:lnTo>
                  <a:lnTo>
                    <a:pt x="595371" y="230576"/>
                  </a:lnTo>
                  <a:lnTo>
                    <a:pt x="593017" y="230905"/>
                  </a:lnTo>
                  <a:lnTo>
                    <a:pt x="585971" y="231038"/>
                  </a:lnTo>
                  <a:lnTo>
                    <a:pt x="582782" y="233060"/>
                  </a:lnTo>
                  <a:lnTo>
                    <a:pt x="581098" y="233517"/>
                  </a:lnTo>
                  <a:lnTo>
                    <a:pt x="580154" y="232803"/>
                  </a:lnTo>
                  <a:lnTo>
                    <a:pt x="578267" y="232344"/>
                  </a:lnTo>
                  <a:lnTo>
                    <a:pt x="570265" y="231652"/>
                  </a:lnTo>
                  <a:lnTo>
                    <a:pt x="567256" y="231668"/>
                  </a:lnTo>
                  <a:lnTo>
                    <a:pt x="563983" y="233581"/>
                  </a:lnTo>
                  <a:lnTo>
                    <a:pt x="561164" y="234072"/>
                  </a:lnTo>
                  <a:lnTo>
                    <a:pt x="560042" y="234921"/>
                  </a:lnTo>
                  <a:lnTo>
                    <a:pt x="559671" y="235598"/>
                  </a:lnTo>
                  <a:lnTo>
                    <a:pt x="561941" y="236790"/>
                  </a:lnTo>
                  <a:lnTo>
                    <a:pt x="561952" y="238198"/>
                  </a:lnTo>
                  <a:lnTo>
                    <a:pt x="556590" y="243887"/>
                  </a:lnTo>
                  <a:lnTo>
                    <a:pt x="554440" y="244833"/>
                  </a:lnTo>
                  <a:lnTo>
                    <a:pt x="553258" y="245759"/>
                  </a:lnTo>
                  <a:lnTo>
                    <a:pt x="551562" y="244877"/>
                  </a:lnTo>
                  <a:lnTo>
                    <a:pt x="550439" y="245058"/>
                  </a:lnTo>
                  <a:lnTo>
                    <a:pt x="548660" y="246593"/>
                  </a:lnTo>
                  <a:lnTo>
                    <a:pt x="548038" y="248350"/>
                  </a:lnTo>
                  <a:lnTo>
                    <a:pt x="547656" y="249400"/>
                  </a:lnTo>
                  <a:lnTo>
                    <a:pt x="547262" y="250521"/>
                  </a:lnTo>
                  <a:lnTo>
                    <a:pt x="546510" y="252605"/>
                  </a:lnTo>
                  <a:lnTo>
                    <a:pt x="545924" y="254249"/>
                  </a:lnTo>
                  <a:lnTo>
                    <a:pt x="545924" y="255338"/>
                  </a:lnTo>
                  <a:lnTo>
                    <a:pt x="545136" y="256535"/>
                  </a:lnTo>
                  <a:lnTo>
                    <a:pt x="544348" y="257161"/>
                  </a:lnTo>
                  <a:lnTo>
                    <a:pt x="543094" y="257703"/>
                  </a:lnTo>
                  <a:lnTo>
                    <a:pt x="542198" y="257906"/>
                  </a:lnTo>
                  <a:lnTo>
                    <a:pt x="541027" y="257950"/>
                  </a:lnTo>
                  <a:lnTo>
                    <a:pt x="539427" y="257817"/>
                  </a:lnTo>
                  <a:lnTo>
                    <a:pt x="537743" y="257684"/>
                  </a:lnTo>
                  <a:lnTo>
                    <a:pt x="536274" y="257476"/>
                  </a:lnTo>
                  <a:lnTo>
                    <a:pt x="535319" y="257331"/>
                  </a:lnTo>
                  <a:lnTo>
                    <a:pt x="534471" y="257276"/>
                  </a:lnTo>
                  <a:lnTo>
                    <a:pt x="533670" y="257758"/>
                  </a:lnTo>
                  <a:lnTo>
                    <a:pt x="533156" y="258709"/>
                  </a:lnTo>
                  <a:lnTo>
                    <a:pt x="532978" y="259441"/>
                  </a:lnTo>
                  <a:lnTo>
                    <a:pt x="532810" y="260502"/>
                  </a:lnTo>
                  <a:lnTo>
                    <a:pt x="533097" y="261671"/>
                  </a:lnTo>
                  <a:lnTo>
                    <a:pt x="533587" y="262767"/>
                  </a:lnTo>
                  <a:lnTo>
                    <a:pt x="533778" y="264150"/>
                  </a:lnTo>
                  <a:lnTo>
                    <a:pt x="533455" y="264812"/>
                  </a:lnTo>
                  <a:lnTo>
                    <a:pt x="532990" y="265760"/>
                  </a:lnTo>
                  <a:lnTo>
                    <a:pt x="531330" y="267625"/>
                  </a:lnTo>
                  <a:lnTo>
                    <a:pt x="530088" y="268918"/>
                  </a:lnTo>
                  <a:lnTo>
                    <a:pt x="529001" y="270138"/>
                  </a:lnTo>
                  <a:lnTo>
                    <a:pt x="528642" y="271058"/>
                  </a:lnTo>
                  <a:lnTo>
                    <a:pt x="528475" y="273036"/>
                  </a:lnTo>
                  <a:lnTo>
                    <a:pt x="528546" y="274373"/>
                  </a:lnTo>
                  <a:lnTo>
                    <a:pt x="529001" y="275118"/>
                  </a:lnTo>
                  <a:lnTo>
                    <a:pt x="529394" y="275768"/>
                  </a:lnTo>
                  <a:lnTo>
                    <a:pt x="531067" y="276041"/>
                  </a:lnTo>
                  <a:lnTo>
                    <a:pt x="532823" y="275587"/>
                  </a:lnTo>
                  <a:lnTo>
                    <a:pt x="534124" y="275211"/>
                  </a:lnTo>
                  <a:lnTo>
                    <a:pt x="535390" y="275281"/>
                  </a:lnTo>
                  <a:lnTo>
                    <a:pt x="535306" y="276763"/>
                  </a:lnTo>
                  <a:lnTo>
                    <a:pt x="534805" y="277737"/>
                  </a:lnTo>
                  <a:lnTo>
                    <a:pt x="533861" y="278834"/>
                  </a:lnTo>
                  <a:lnTo>
                    <a:pt x="532810" y="280170"/>
                  </a:lnTo>
                  <a:lnTo>
                    <a:pt x="531688" y="281483"/>
                  </a:lnTo>
                  <a:lnTo>
                    <a:pt x="531067" y="282081"/>
                  </a:lnTo>
                  <a:lnTo>
                    <a:pt x="529705" y="282294"/>
                  </a:lnTo>
                  <a:lnTo>
                    <a:pt x="528642" y="281987"/>
                  </a:lnTo>
                  <a:lnTo>
                    <a:pt x="527484" y="281702"/>
                  </a:lnTo>
                  <a:lnTo>
                    <a:pt x="526612" y="281624"/>
                  </a:lnTo>
                  <a:lnTo>
                    <a:pt x="525585" y="281785"/>
                  </a:lnTo>
                  <a:lnTo>
                    <a:pt x="524653" y="282014"/>
                  </a:lnTo>
                  <a:lnTo>
                    <a:pt x="523602" y="282174"/>
                  </a:lnTo>
                  <a:lnTo>
                    <a:pt x="522933" y="281716"/>
                  </a:lnTo>
                  <a:lnTo>
                    <a:pt x="523041" y="280374"/>
                  </a:lnTo>
                  <a:lnTo>
                    <a:pt x="523422" y="279027"/>
                  </a:lnTo>
                  <a:lnTo>
                    <a:pt x="523733" y="278012"/>
                  </a:lnTo>
                  <a:lnTo>
                    <a:pt x="523638" y="276745"/>
                  </a:lnTo>
                  <a:lnTo>
                    <a:pt x="522204" y="276631"/>
                  </a:lnTo>
                  <a:lnTo>
                    <a:pt x="521010" y="276865"/>
                  </a:lnTo>
                  <a:lnTo>
                    <a:pt x="520138" y="276904"/>
                  </a:lnTo>
                  <a:lnTo>
                    <a:pt x="519326" y="277341"/>
                  </a:lnTo>
                  <a:lnTo>
                    <a:pt x="519398" y="278797"/>
                  </a:lnTo>
                  <a:lnTo>
                    <a:pt x="519601" y="279500"/>
                  </a:lnTo>
                  <a:lnTo>
                    <a:pt x="520437" y="281411"/>
                  </a:lnTo>
                  <a:lnTo>
                    <a:pt x="520843" y="282930"/>
                  </a:lnTo>
                  <a:lnTo>
                    <a:pt x="521106" y="284712"/>
                  </a:lnTo>
                  <a:lnTo>
                    <a:pt x="521285" y="286730"/>
                  </a:lnTo>
                  <a:lnTo>
                    <a:pt x="521500" y="287759"/>
                  </a:lnTo>
                  <a:lnTo>
                    <a:pt x="522801" y="288461"/>
                  </a:lnTo>
                  <a:lnTo>
                    <a:pt x="523638" y="288261"/>
                  </a:lnTo>
                  <a:lnTo>
                    <a:pt x="525489" y="287520"/>
                  </a:lnTo>
                  <a:lnTo>
                    <a:pt x="526481" y="287150"/>
                  </a:lnTo>
                  <a:lnTo>
                    <a:pt x="527161" y="287041"/>
                  </a:lnTo>
                  <a:lnTo>
                    <a:pt x="527866" y="286984"/>
                  </a:lnTo>
                  <a:lnTo>
                    <a:pt x="528618" y="287180"/>
                  </a:lnTo>
                  <a:lnTo>
                    <a:pt x="529311" y="287518"/>
                  </a:lnTo>
                  <a:lnTo>
                    <a:pt x="529837" y="288897"/>
                  </a:lnTo>
                  <a:lnTo>
                    <a:pt x="529765" y="290190"/>
                  </a:lnTo>
                  <a:lnTo>
                    <a:pt x="529442" y="290854"/>
                  </a:lnTo>
                  <a:lnTo>
                    <a:pt x="528642" y="291668"/>
                  </a:lnTo>
                  <a:lnTo>
                    <a:pt x="527293" y="292279"/>
                  </a:lnTo>
                  <a:lnTo>
                    <a:pt x="525943" y="293081"/>
                  </a:lnTo>
                  <a:lnTo>
                    <a:pt x="524569" y="294000"/>
                  </a:lnTo>
                  <a:lnTo>
                    <a:pt x="523160" y="293885"/>
                  </a:lnTo>
                  <a:lnTo>
                    <a:pt x="522073" y="293646"/>
                  </a:lnTo>
                  <a:lnTo>
                    <a:pt x="521201" y="293098"/>
                  </a:lnTo>
                  <a:lnTo>
                    <a:pt x="520556" y="292547"/>
                  </a:lnTo>
                  <a:lnTo>
                    <a:pt x="520126" y="291967"/>
                  </a:lnTo>
                  <a:lnTo>
                    <a:pt x="519087" y="290999"/>
                  </a:lnTo>
                  <a:lnTo>
                    <a:pt x="518359" y="290614"/>
                  </a:lnTo>
                  <a:lnTo>
                    <a:pt x="517224" y="290634"/>
                  </a:lnTo>
                  <a:lnTo>
                    <a:pt x="516364" y="290673"/>
                  </a:lnTo>
                  <a:lnTo>
                    <a:pt x="515337" y="290952"/>
                  </a:lnTo>
                  <a:lnTo>
                    <a:pt x="514907" y="292204"/>
                  </a:lnTo>
                  <a:lnTo>
                    <a:pt x="515158" y="292952"/>
                  </a:lnTo>
                  <a:lnTo>
                    <a:pt x="515934" y="294160"/>
                  </a:lnTo>
                  <a:lnTo>
                    <a:pt x="516926" y="294656"/>
                  </a:lnTo>
                  <a:lnTo>
                    <a:pt x="517953" y="295134"/>
                  </a:lnTo>
                  <a:lnTo>
                    <a:pt x="518597" y="295567"/>
                  </a:lnTo>
                  <a:lnTo>
                    <a:pt x="519577" y="296248"/>
                  </a:lnTo>
                  <a:lnTo>
                    <a:pt x="520007" y="296779"/>
                  </a:lnTo>
                  <a:lnTo>
                    <a:pt x="519362" y="297651"/>
                  </a:lnTo>
                  <a:lnTo>
                    <a:pt x="517033" y="297618"/>
                  </a:lnTo>
                  <a:lnTo>
                    <a:pt x="516197" y="297868"/>
                  </a:lnTo>
                  <a:lnTo>
                    <a:pt x="515003" y="298171"/>
                  </a:lnTo>
                  <a:lnTo>
                    <a:pt x="514083" y="299246"/>
                  </a:lnTo>
                  <a:lnTo>
                    <a:pt x="513844" y="300073"/>
                  </a:lnTo>
                  <a:lnTo>
                    <a:pt x="513856" y="300848"/>
                  </a:lnTo>
                  <a:lnTo>
                    <a:pt x="514310" y="301616"/>
                  </a:lnTo>
                  <a:lnTo>
                    <a:pt x="515862" y="302479"/>
                  </a:lnTo>
                  <a:lnTo>
                    <a:pt x="518455" y="303112"/>
                  </a:lnTo>
                  <a:lnTo>
                    <a:pt x="519589" y="303702"/>
                  </a:lnTo>
                  <a:lnTo>
                    <a:pt x="520318" y="304771"/>
                  </a:lnTo>
                  <a:lnTo>
                    <a:pt x="520401" y="305685"/>
                  </a:lnTo>
                  <a:lnTo>
                    <a:pt x="520138" y="306514"/>
                  </a:lnTo>
                  <a:lnTo>
                    <a:pt x="519207" y="306811"/>
                  </a:lnTo>
                  <a:lnTo>
                    <a:pt x="517976" y="306342"/>
                  </a:lnTo>
                  <a:lnTo>
                    <a:pt x="517236" y="306051"/>
                  </a:lnTo>
                  <a:lnTo>
                    <a:pt x="516532" y="305993"/>
                  </a:lnTo>
                  <a:lnTo>
                    <a:pt x="515862" y="306638"/>
                  </a:lnTo>
                  <a:lnTo>
                    <a:pt x="515588" y="307772"/>
                  </a:lnTo>
                  <a:lnTo>
                    <a:pt x="515695" y="308898"/>
                  </a:lnTo>
                  <a:lnTo>
                    <a:pt x="515576" y="309745"/>
                  </a:lnTo>
                  <a:lnTo>
                    <a:pt x="514668" y="310539"/>
                  </a:lnTo>
                  <a:lnTo>
                    <a:pt x="513892" y="310483"/>
                  </a:lnTo>
                  <a:lnTo>
                    <a:pt x="513342" y="309882"/>
                  </a:lnTo>
                  <a:lnTo>
                    <a:pt x="512936" y="309114"/>
                  </a:lnTo>
                  <a:lnTo>
                    <a:pt x="512769" y="308317"/>
                  </a:lnTo>
                  <a:lnTo>
                    <a:pt x="512925" y="307282"/>
                  </a:lnTo>
                  <a:lnTo>
                    <a:pt x="513020" y="306480"/>
                  </a:lnTo>
                  <a:lnTo>
                    <a:pt x="512602" y="305594"/>
                  </a:lnTo>
                  <a:lnTo>
                    <a:pt x="511515" y="306226"/>
                  </a:lnTo>
                  <a:lnTo>
                    <a:pt x="510679" y="306502"/>
                  </a:lnTo>
                  <a:lnTo>
                    <a:pt x="509879" y="306398"/>
                  </a:lnTo>
                  <a:lnTo>
                    <a:pt x="508721" y="306514"/>
                  </a:lnTo>
                  <a:lnTo>
                    <a:pt x="507896" y="306058"/>
                  </a:lnTo>
                  <a:lnTo>
                    <a:pt x="507024" y="306076"/>
                  </a:lnTo>
                  <a:lnTo>
                    <a:pt x="506356" y="305076"/>
                  </a:lnTo>
                  <a:lnTo>
                    <a:pt x="506451" y="304276"/>
                  </a:lnTo>
                  <a:lnTo>
                    <a:pt x="507168" y="303675"/>
                  </a:lnTo>
                  <a:lnTo>
                    <a:pt x="507717" y="303055"/>
                  </a:lnTo>
                  <a:lnTo>
                    <a:pt x="507717" y="301926"/>
                  </a:lnTo>
                  <a:lnTo>
                    <a:pt x="506989" y="301565"/>
                  </a:lnTo>
                  <a:lnTo>
                    <a:pt x="505794" y="302902"/>
                  </a:lnTo>
                  <a:lnTo>
                    <a:pt x="504827" y="304093"/>
                  </a:lnTo>
                  <a:lnTo>
                    <a:pt x="504014" y="304697"/>
                  </a:lnTo>
                  <a:lnTo>
                    <a:pt x="503274" y="305065"/>
                  </a:lnTo>
                  <a:lnTo>
                    <a:pt x="502056" y="305322"/>
                  </a:lnTo>
                  <a:lnTo>
                    <a:pt x="501387" y="304910"/>
                  </a:lnTo>
                  <a:lnTo>
                    <a:pt x="501005" y="303462"/>
                  </a:lnTo>
                  <a:lnTo>
                    <a:pt x="500671" y="302809"/>
                  </a:lnTo>
                  <a:lnTo>
                    <a:pt x="500276" y="302183"/>
                  </a:lnTo>
                  <a:lnTo>
                    <a:pt x="499655" y="301512"/>
                  </a:lnTo>
                  <a:lnTo>
                    <a:pt x="498951" y="302369"/>
                  </a:lnTo>
                  <a:lnTo>
                    <a:pt x="498449" y="303062"/>
                  </a:lnTo>
                  <a:lnTo>
                    <a:pt x="497541" y="303501"/>
                  </a:lnTo>
                  <a:lnTo>
                    <a:pt x="496418" y="303075"/>
                  </a:lnTo>
                  <a:lnTo>
                    <a:pt x="495893" y="303581"/>
                  </a:lnTo>
                  <a:lnTo>
                    <a:pt x="494926" y="304396"/>
                  </a:lnTo>
                  <a:lnTo>
                    <a:pt x="493911" y="304228"/>
                  </a:lnTo>
                  <a:lnTo>
                    <a:pt x="492991" y="304386"/>
                  </a:lnTo>
                  <a:lnTo>
                    <a:pt x="491868" y="304406"/>
                  </a:lnTo>
                  <a:lnTo>
                    <a:pt x="491701" y="305137"/>
                  </a:lnTo>
                  <a:lnTo>
                    <a:pt x="492358" y="305408"/>
                  </a:lnTo>
                  <a:lnTo>
                    <a:pt x="493325" y="305413"/>
                  </a:lnTo>
                  <a:lnTo>
                    <a:pt x="493636" y="306041"/>
                  </a:lnTo>
                  <a:lnTo>
                    <a:pt x="493206" y="306895"/>
                  </a:lnTo>
                  <a:lnTo>
                    <a:pt x="492405" y="306865"/>
                  </a:lnTo>
                  <a:lnTo>
                    <a:pt x="491211" y="306767"/>
                  </a:lnTo>
                  <a:lnTo>
                    <a:pt x="490590" y="307460"/>
                  </a:lnTo>
                  <a:lnTo>
                    <a:pt x="490722" y="308163"/>
                  </a:lnTo>
                  <a:lnTo>
                    <a:pt x="490459" y="309107"/>
                  </a:lnTo>
                  <a:lnTo>
                    <a:pt x="491199" y="310011"/>
                  </a:lnTo>
                  <a:lnTo>
                    <a:pt x="491737" y="310823"/>
                  </a:lnTo>
                  <a:lnTo>
                    <a:pt x="491187" y="311564"/>
                  </a:lnTo>
                  <a:lnTo>
                    <a:pt x="490267" y="311415"/>
                  </a:lnTo>
                  <a:lnTo>
                    <a:pt x="489646" y="312060"/>
                  </a:lnTo>
                  <a:lnTo>
                    <a:pt x="488488" y="312058"/>
                  </a:lnTo>
                  <a:lnTo>
                    <a:pt x="487986" y="312586"/>
                  </a:lnTo>
                  <a:lnTo>
                    <a:pt x="487091" y="312741"/>
                  </a:lnTo>
                  <a:lnTo>
                    <a:pt x="486469" y="313389"/>
                  </a:lnTo>
                  <a:lnTo>
                    <a:pt x="485944" y="313939"/>
                  </a:lnTo>
                  <a:lnTo>
                    <a:pt x="485216" y="313810"/>
                  </a:lnTo>
                  <a:lnTo>
                    <a:pt x="485455" y="313010"/>
                  </a:lnTo>
                  <a:lnTo>
                    <a:pt x="485347" y="312188"/>
                  </a:lnTo>
                  <a:lnTo>
                    <a:pt x="484941" y="311584"/>
                  </a:lnTo>
                  <a:lnTo>
                    <a:pt x="484009" y="312236"/>
                  </a:lnTo>
                  <a:lnTo>
                    <a:pt x="483150" y="312418"/>
                  </a:lnTo>
                  <a:lnTo>
                    <a:pt x="482314" y="312033"/>
                  </a:lnTo>
                  <a:lnTo>
                    <a:pt x="481525" y="312611"/>
                  </a:lnTo>
                  <a:lnTo>
                    <a:pt x="480474" y="312606"/>
                  </a:lnTo>
                  <a:lnTo>
                    <a:pt x="479339" y="313334"/>
                  </a:lnTo>
                  <a:lnTo>
                    <a:pt x="478909" y="314468"/>
                  </a:lnTo>
                  <a:lnTo>
                    <a:pt x="478551" y="315628"/>
                  </a:lnTo>
                  <a:lnTo>
                    <a:pt x="478408" y="316618"/>
                  </a:lnTo>
                  <a:lnTo>
                    <a:pt x="478993" y="317474"/>
                  </a:lnTo>
                  <a:lnTo>
                    <a:pt x="479268" y="318152"/>
                  </a:lnTo>
                  <a:lnTo>
                    <a:pt x="478658" y="318798"/>
                  </a:lnTo>
                  <a:lnTo>
                    <a:pt x="479053" y="319566"/>
                  </a:lnTo>
                  <a:lnTo>
                    <a:pt x="478814" y="320275"/>
                  </a:lnTo>
                  <a:lnTo>
                    <a:pt x="478419" y="320988"/>
                  </a:lnTo>
                  <a:lnTo>
                    <a:pt x="478885" y="321566"/>
                  </a:lnTo>
                  <a:lnTo>
                    <a:pt x="478336" y="322586"/>
                  </a:lnTo>
                  <a:lnTo>
                    <a:pt x="476939" y="323459"/>
                  </a:lnTo>
                  <a:lnTo>
                    <a:pt x="476138" y="324132"/>
                  </a:lnTo>
                  <a:lnTo>
                    <a:pt x="475374" y="325085"/>
                  </a:lnTo>
                  <a:lnTo>
                    <a:pt x="474836" y="326129"/>
                  </a:lnTo>
                  <a:lnTo>
                    <a:pt x="474192" y="326823"/>
                  </a:lnTo>
                  <a:lnTo>
                    <a:pt x="473212" y="327546"/>
                  </a:lnTo>
                  <a:lnTo>
                    <a:pt x="472460" y="328405"/>
                  </a:lnTo>
                  <a:lnTo>
                    <a:pt x="471959" y="329191"/>
                  </a:lnTo>
                  <a:lnTo>
                    <a:pt x="471648" y="330558"/>
                  </a:lnTo>
                  <a:lnTo>
                    <a:pt x="471493" y="332020"/>
                  </a:lnTo>
                  <a:lnTo>
                    <a:pt x="471373" y="332775"/>
                  </a:lnTo>
                  <a:lnTo>
                    <a:pt x="470716" y="334173"/>
                  </a:lnTo>
                  <a:lnTo>
                    <a:pt x="469414" y="334950"/>
                  </a:lnTo>
                  <a:lnTo>
                    <a:pt x="468208" y="335793"/>
                  </a:lnTo>
                  <a:lnTo>
                    <a:pt x="466894" y="336852"/>
                  </a:lnTo>
                  <a:lnTo>
                    <a:pt x="465939" y="337786"/>
                  </a:lnTo>
                  <a:lnTo>
                    <a:pt x="465222" y="338385"/>
                  </a:lnTo>
                  <a:lnTo>
                    <a:pt x="464016" y="338949"/>
                  </a:lnTo>
                  <a:lnTo>
                    <a:pt x="463228" y="339341"/>
                  </a:lnTo>
                  <a:lnTo>
                    <a:pt x="462547" y="339634"/>
                  </a:lnTo>
                  <a:lnTo>
                    <a:pt x="461759" y="340166"/>
                  </a:lnTo>
                  <a:lnTo>
                    <a:pt x="460839" y="340818"/>
                  </a:lnTo>
                  <a:lnTo>
                    <a:pt x="460039" y="341020"/>
                  </a:lnTo>
                  <a:lnTo>
                    <a:pt x="459203" y="341225"/>
                  </a:lnTo>
                  <a:lnTo>
                    <a:pt x="458474" y="341684"/>
                  </a:lnTo>
                  <a:lnTo>
                    <a:pt x="457578" y="342383"/>
                  </a:lnTo>
                  <a:lnTo>
                    <a:pt x="456169" y="342598"/>
                  </a:lnTo>
                  <a:lnTo>
                    <a:pt x="455070" y="342783"/>
                  </a:lnTo>
                  <a:lnTo>
                    <a:pt x="454079" y="343881"/>
                  </a:lnTo>
                  <a:lnTo>
                    <a:pt x="455584" y="345052"/>
                  </a:lnTo>
                  <a:lnTo>
                    <a:pt x="456719" y="345642"/>
                  </a:lnTo>
                  <a:lnTo>
                    <a:pt x="458868" y="345859"/>
                  </a:lnTo>
                  <a:lnTo>
                    <a:pt x="451619" y="367834"/>
                  </a:lnTo>
                  <a:lnTo>
                    <a:pt x="437238" y="363999"/>
                  </a:lnTo>
                  <a:lnTo>
                    <a:pt x="437477" y="368036"/>
                  </a:lnTo>
                  <a:lnTo>
                    <a:pt x="437501" y="369185"/>
                  </a:lnTo>
                  <a:lnTo>
                    <a:pt x="437382" y="370317"/>
                  </a:lnTo>
                  <a:lnTo>
                    <a:pt x="437275" y="371071"/>
                  </a:lnTo>
                  <a:lnTo>
                    <a:pt x="437083" y="371851"/>
                  </a:lnTo>
                  <a:lnTo>
                    <a:pt x="436343" y="373414"/>
                  </a:lnTo>
                  <a:lnTo>
                    <a:pt x="434707" y="375253"/>
                  </a:lnTo>
                  <a:lnTo>
                    <a:pt x="433190" y="377021"/>
                  </a:lnTo>
                  <a:lnTo>
                    <a:pt x="432485" y="377999"/>
                  </a:lnTo>
                  <a:lnTo>
                    <a:pt x="431960" y="378830"/>
                  </a:lnTo>
                  <a:lnTo>
                    <a:pt x="431482" y="379732"/>
                  </a:lnTo>
                  <a:lnTo>
                    <a:pt x="430323" y="379260"/>
                  </a:lnTo>
                  <a:lnTo>
                    <a:pt x="429738" y="380848"/>
                  </a:lnTo>
                  <a:lnTo>
                    <a:pt x="429344" y="382355"/>
                  </a:lnTo>
                  <a:lnTo>
                    <a:pt x="429249" y="383604"/>
                  </a:lnTo>
                  <a:lnTo>
                    <a:pt x="429404" y="385248"/>
                  </a:lnTo>
                  <a:lnTo>
                    <a:pt x="429941" y="386321"/>
                  </a:lnTo>
                  <a:lnTo>
                    <a:pt x="430359" y="387229"/>
                  </a:lnTo>
                  <a:lnTo>
                    <a:pt x="430742" y="387850"/>
                  </a:lnTo>
                  <a:lnTo>
                    <a:pt x="431088" y="388853"/>
                  </a:lnTo>
                  <a:lnTo>
                    <a:pt x="430944" y="389797"/>
                  </a:lnTo>
                  <a:lnTo>
                    <a:pt x="430431" y="391027"/>
                  </a:lnTo>
                  <a:lnTo>
                    <a:pt x="429738" y="392007"/>
                  </a:lnTo>
                  <a:lnTo>
                    <a:pt x="429666" y="392735"/>
                  </a:lnTo>
                  <a:lnTo>
                    <a:pt x="429595" y="395136"/>
                  </a:lnTo>
                  <a:lnTo>
                    <a:pt x="429583" y="397178"/>
                  </a:lnTo>
                  <a:lnTo>
                    <a:pt x="403367" y="379552"/>
                  </a:lnTo>
                  <a:lnTo>
                    <a:pt x="402447" y="378278"/>
                  </a:lnTo>
                  <a:lnTo>
                    <a:pt x="402089" y="377671"/>
                  </a:lnTo>
                  <a:lnTo>
                    <a:pt x="401826" y="376713"/>
                  </a:lnTo>
                  <a:lnTo>
                    <a:pt x="401540" y="376084"/>
                  </a:lnTo>
                  <a:lnTo>
                    <a:pt x="400596" y="374858"/>
                  </a:lnTo>
                  <a:lnTo>
                    <a:pt x="400070" y="374113"/>
                  </a:lnTo>
                  <a:lnTo>
                    <a:pt x="399843" y="373365"/>
                  </a:lnTo>
                  <a:lnTo>
                    <a:pt x="400381" y="372394"/>
                  </a:lnTo>
                  <a:lnTo>
                    <a:pt x="400942" y="371725"/>
                  </a:lnTo>
                  <a:lnTo>
                    <a:pt x="401671" y="371758"/>
                  </a:lnTo>
                  <a:lnTo>
                    <a:pt x="402459" y="372473"/>
                  </a:lnTo>
                  <a:lnTo>
                    <a:pt x="403283" y="372810"/>
                  </a:lnTo>
                  <a:lnTo>
                    <a:pt x="404251" y="372815"/>
                  </a:lnTo>
                  <a:lnTo>
                    <a:pt x="404370" y="372108"/>
                  </a:lnTo>
                  <a:lnTo>
                    <a:pt x="403821" y="371390"/>
                  </a:lnTo>
                  <a:lnTo>
                    <a:pt x="403976" y="370705"/>
                  </a:lnTo>
                  <a:lnTo>
                    <a:pt x="403630" y="369960"/>
                  </a:lnTo>
                  <a:lnTo>
                    <a:pt x="403331" y="369071"/>
                  </a:lnTo>
                  <a:lnTo>
                    <a:pt x="404012" y="367955"/>
                  </a:lnTo>
                  <a:lnTo>
                    <a:pt x="404728" y="367448"/>
                  </a:lnTo>
                  <a:lnTo>
                    <a:pt x="405290" y="367039"/>
                  </a:lnTo>
                  <a:lnTo>
                    <a:pt x="406030" y="366345"/>
                  </a:lnTo>
                  <a:lnTo>
                    <a:pt x="406365" y="365491"/>
                  </a:lnTo>
                  <a:lnTo>
                    <a:pt x="406818" y="364919"/>
                  </a:lnTo>
                  <a:lnTo>
                    <a:pt x="407463" y="365330"/>
                  </a:lnTo>
                  <a:lnTo>
                    <a:pt x="408037" y="364919"/>
                  </a:lnTo>
                  <a:lnTo>
                    <a:pt x="408932" y="364785"/>
                  </a:lnTo>
                  <a:lnTo>
                    <a:pt x="408754" y="364012"/>
                  </a:lnTo>
                  <a:lnTo>
                    <a:pt x="408503" y="363337"/>
                  </a:lnTo>
                  <a:lnTo>
                    <a:pt x="408610" y="362488"/>
                  </a:lnTo>
                  <a:lnTo>
                    <a:pt x="408992" y="361775"/>
                  </a:lnTo>
                  <a:lnTo>
                    <a:pt x="409518" y="360921"/>
                  </a:lnTo>
                  <a:lnTo>
                    <a:pt x="409542" y="360168"/>
                  </a:lnTo>
                  <a:lnTo>
                    <a:pt x="409040" y="359590"/>
                  </a:lnTo>
                  <a:lnTo>
                    <a:pt x="408049" y="359420"/>
                  </a:lnTo>
                  <a:lnTo>
                    <a:pt x="407428" y="358375"/>
                  </a:lnTo>
                  <a:lnTo>
                    <a:pt x="407762" y="357357"/>
                  </a:lnTo>
                  <a:lnTo>
                    <a:pt x="408562" y="356568"/>
                  </a:lnTo>
                  <a:lnTo>
                    <a:pt x="408754" y="355575"/>
                  </a:lnTo>
                  <a:lnTo>
                    <a:pt x="408371" y="354951"/>
                  </a:lnTo>
                  <a:lnTo>
                    <a:pt x="407714" y="354162"/>
                  </a:lnTo>
                  <a:lnTo>
                    <a:pt x="407918" y="353360"/>
                  </a:lnTo>
                  <a:lnTo>
                    <a:pt x="407918" y="352444"/>
                  </a:lnTo>
                  <a:lnTo>
                    <a:pt x="407690" y="351650"/>
                  </a:lnTo>
                  <a:lnTo>
                    <a:pt x="407654" y="350849"/>
                  </a:lnTo>
                  <a:lnTo>
                    <a:pt x="407798" y="349672"/>
                  </a:lnTo>
                  <a:lnTo>
                    <a:pt x="408395" y="349027"/>
                  </a:lnTo>
                  <a:lnTo>
                    <a:pt x="408741" y="348409"/>
                  </a:lnTo>
                  <a:lnTo>
                    <a:pt x="408622" y="347308"/>
                  </a:lnTo>
                  <a:lnTo>
                    <a:pt x="408168" y="346729"/>
                  </a:lnTo>
                  <a:lnTo>
                    <a:pt x="407714" y="345610"/>
                  </a:lnTo>
                  <a:lnTo>
                    <a:pt x="407678" y="344788"/>
                  </a:lnTo>
                  <a:lnTo>
                    <a:pt x="407798" y="343773"/>
                  </a:lnTo>
                  <a:lnTo>
                    <a:pt x="407416" y="343076"/>
                  </a:lnTo>
                  <a:lnTo>
                    <a:pt x="406771" y="342503"/>
                  </a:lnTo>
                  <a:lnTo>
                    <a:pt x="406078" y="342045"/>
                  </a:lnTo>
                  <a:lnTo>
                    <a:pt x="405828" y="341390"/>
                  </a:lnTo>
                  <a:lnTo>
                    <a:pt x="405863" y="340615"/>
                  </a:lnTo>
                  <a:lnTo>
                    <a:pt x="404657" y="339040"/>
                  </a:lnTo>
                  <a:lnTo>
                    <a:pt x="402829" y="337806"/>
                  </a:lnTo>
                  <a:lnTo>
                    <a:pt x="401277" y="337600"/>
                  </a:lnTo>
                  <a:lnTo>
                    <a:pt x="399712" y="337959"/>
                  </a:lnTo>
                  <a:lnTo>
                    <a:pt x="398470" y="338285"/>
                  </a:lnTo>
                  <a:lnTo>
                    <a:pt x="397718" y="338489"/>
                  </a:lnTo>
                  <a:lnTo>
                    <a:pt x="397084" y="338218"/>
                  </a:lnTo>
                  <a:lnTo>
                    <a:pt x="396547" y="337406"/>
                  </a:lnTo>
                  <a:lnTo>
                    <a:pt x="395473" y="337237"/>
                  </a:lnTo>
                  <a:lnTo>
                    <a:pt x="394708" y="336828"/>
                  </a:lnTo>
                  <a:lnTo>
                    <a:pt x="393561" y="336944"/>
                  </a:lnTo>
                  <a:lnTo>
                    <a:pt x="392845" y="337311"/>
                  </a:lnTo>
                  <a:lnTo>
                    <a:pt x="391555" y="337709"/>
                  </a:lnTo>
                  <a:lnTo>
                    <a:pt x="391268" y="338914"/>
                  </a:lnTo>
                  <a:lnTo>
                    <a:pt x="391352" y="339711"/>
                  </a:lnTo>
                  <a:lnTo>
                    <a:pt x="390671" y="340499"/>
                  </a:lnTo>
                  <a:lnTo>
                    <a:pt x="389919" y="340490"/>
                  </a:lnTo>
                  <a:lnTo>
                    <a:pt x="389166" y="340714"/>
                  </a:lnTo>
                  <a:lnTo>
                    <a:pt x="388306" y="340733"/>
                  </a:lnTo>
                  <a:lnTo>
                    <a:pt x="387793" y="340155"/>
                  </a:lnTo>
                  <a:lnTo>
                    <a:pt x="387315" y="340820"/>
                  </a:lnTo>
                  <a:lnTo>
                    <a:pt x="386252" y="340372"/>
                  </a:lnTo>
                  <a:lnTo>
                    <a:pt x="386121" y="339504"/>
                  </a:lnTo>
                  <a:lnTo>
                    <a:pt x="385368" y="339378"/>
                  </a:lnTo>
                  <a:lnTo>
                    <a:pt x="384401" y="339393"/>
                  </a:lnTo>
                  <a:lnTo>
                    <a:pt x="383982" y="340624"/>
                  </a:lnTo>
                  <a:lnTo>
                    <a:pt x="383565" y="341408"/>
                  </a:lnTo>
                  <a:lnTo>
                    <a:pt x="382740" y="342128"/>
                  </a:lnTo>
                  <a:lnTo>
                    <a:pt x="381666" y="342311"/>
                  </a:lnTo>
                  <a:lnTo>
                    <a:pt x="380817" y="342565"/>
                  </a:lnTo>
                  <a:lnTo>
                    <a:pt x="380077" y="342908"/>
                  </a:lnTo>
                  <a:lnTo>
                    <a:pt x="379289" y="343345"/>
                  </a:lnTo>
                  <a:lnTo>
                    <a:pt x="378608" y="343733"/>
                  </a:lnTo>
                  <a:lnTo>
                    <a:pt x="377880" y="343840"/>
                  </a:lnTo>
                  <a:lnTo>
                    <a:pt x="376685" y="343958"/>
                  </a:lnTo>
                  <a:lnTo>
                    <a:pt x="375073" y="344009"/>
                  </a:lnTo>
                  <a:lnTo>
                    <a:pt x="373842" y="344009"/>
                  </a:lnTo>
                  <a:lnTo>
                    <a:pt x="372600" y="344010"/>
                  </a:lnTo>
                  <a:lnTo>
                    <a:pt x="371263" y="344034"/>
                  </a:lnTo>
                  <a:lnTo>
                    <a:pt x="370260" y="343936"/>
                  </a:lnTo>
                  <a:lnTo>
                    <a:pt x="369340" y="343719"/>
                  </a:lnTo>
                  <a:lnTo>
                    <a:pt x="367931" y="342945"/>
                  </a:lnTo>
                  <a:lnTo>
                    <a:pt x="366342" y="343493"/>
                  </a:lnTo>
                  <a:lnTo>
                    <a:pt x="365577" y="344000"/>
                  </a:lnTo>
                  <a:lnTo>
                    <a:pt x="364837" y="344413"/>
                  </a:lnTo>
                  <a:lnTo>
                    <a:pt x="363643" y="344578"/>
                  </a:lnTo>
                  <a:lnTo>
                    <a:pt x="362484" y="345420"/>
                  </a:lnTo>
                  <a:lnTo>
                    <a:pt x="361648" y="346165"/>
                  </a:lnTo>
                  <a:lnTo>
                    <a:pt x="361266" y="346877"/>
                  </a:lnTo>
                  <a:lnTo>
                    <a:pt x="361123" y="347609"/>
                  </a:lnTo>
                  <a:lnTo>
                    <a:pt x="361063" y="348479"/>
                  </a:lnTo>
                  <a:lnTo>
                    <a:pt x="360836" y="349140"/>
                  </a:lnTo>
                  <a:lnTo>
                    <a:pt x="360084" y="349906"/>
                  </a:lnTo>
                  <a:lnTo>
                    <a:pt x="359379" y="350296"/>
                  </a:lnTo>
                  <a:lnTo>
                    <a:pt x="358937" y="351620"/>
                  </a:lnTo>
                  <a:lnTo>
                    <a:pt x="351413" y="357355"/>
                  </a:lnTo>
                  <a:lnTo>
                    <a:pt x="350517" y="358380"/>
                  </a:lnTo>
                  <a:lnTo>
                    <a:pt x="348116" y="359131"/>
                  </a:lnTo>
                  <a:lnTo>
                    <a:pt x="346301" y="359820"/>
                  </a:lnTo>
                  <a:lnTo>
                    <a:pt x="345548" y="360120"/>
                  </a:lnTo>
                  <a:lnTo>
                    <a:pt x="344891" y="359779"/>
                  </a:lnTo>
                  <a:lnTo>
                    <a:pt x="343996" y="360076"/>
                  </a:lnTo>
                  <a:lnTo>
                    <a:pt x="342777" y="359864"/>
                  </a:lnTo>
                  <a:lnTo>
                    <a:pt x="342109" y="359456"/>
                  </a:lnTo>
                  <a:lnTo>
                    <a:pt x="341010" y="359568"/>
                  </a:lnTo>
                  <a:lnTo>
                    <a:pt x="339947" y="360483"/>
                  </a:lnTo>
                  <a:lnTo>
                    <a:pt x="338920" y="360901"/>
                  </a:lnTo>
                  <a:lnTo>
                    <a:pt x="336818" y="361246"/>
                  </a:lnTo>
                  <a:lnTo>
                    <a:pt x="332793" y="362187"/>
                  </a:lnTo>
                  <a:lnTo>
                    <a:pt x="331802" y="363029"/>
                  </a:lnTo>
                  <a:lnTo>
                    <a:pt x="327884" y="367332"/>
                  </a:lnTo>
                  <a:lnTo>
                    <a:pt x="310482" y="348557"/>
                  </a:lnTo>
                  <a:lnTo>
                    <a:pt x="320431" y="303769"/>
                  </a:lnTo>
                  <a:lnTo>
                    <a:pt x="320742" y="302328"/>
                  </a:lnTo>
                  <a:lnTo>
                    <a:pt x="319296" y="302263"/>
                  </a:lnTo>
                  <a:lnTo>
                    <a:pt x="318497" y="302088"/>
                  </a:lnTo>
                  <a:lnTo>
                    <a:pt x="317708" y="301727"/>
                  </a:lnTo>
                  <a:lnTo>
                    <a:pt x="317087" y="300915"/>
                  </a:lnTo>
                  <a:lnTo>
                    <a:pt x="316526" y="300080"/>
                  </a:lnTo>
                  <a:lnTo>
                    <a:pt x="315881" y="299386"/>
                  </a:lnTo>
                  <a:lnTo>
                    <a:pt x="315307" y="298974"/>
                  </a:lnTo>
                  <a:lnTo>
                    <a:pt x="314555" y="298893"/>
                  </a:lnTo>
                  <a:lnTo>
                    <a:pt x="312608" y="299115"/>
                  </a:lnTo>
                  <a:lnTo>
                    <a:pt x="310351" y="299719"/>
                  </a:lnTo>
                  <a:lnTo>
                    <a:pt x="308643" y="300124"/>
                  </a:lnTo>
                  <a:lnTo>
                    <a:pt x="306577" y="300273"/>
                  </a:lnTo>
                  <a:lnTo>
                    <a:pt x="304164" y="300829"/>
                  </a:lnTo>
                  <a:lnTo>
                    <a:pt x="301477" y="301668"/>
                  </a:lnTo>
                  <a:lnTo>
                    <a:pt x="299757" y="302280"/>
                  </a:lnTo>
                  <a:lnTo>
                    <a:pt x="298443" y="302460"/>
                  </a:lnTo>
                  <a:lnTo>
                    <a:pt x="297357" y="302377"/>
                  </a:lnTo>
                  <a:lnTo>
                    <a:pt x="296533" y="302152"/>
                  </a:lnTo>
                  <a:lnTo>
                    <a:pt x="295469" y="301507"/>
                  </a:lnTo>
                  <a:lnTo>
                    <a:pt x="294788" y="300621"/>
                  </a:lnTo>
                  <a:lnTo>
                    <a:pt x="294060" y="299361"/>
                  </a:lnTo>
                  <a:lnTo>
                    <a:pt x="293499" y="298263"/>
                  </a:lnTo>
                  <a:lnTo>
                    <a:pt x="292734" y="297192"/>
                  </a:lnTo>
                  <a:lnTo>
                    <a:pt x="291934" y="296242"/>
                  </a:lnTo>
                  <a:lnTo>
                    <a:pt x="291170" y="295476"/>
                  </a:lnTo>
                  <a:lnTo>
                    <a:pt x="290417" y="295224"/>
                  </a:lnTo>
                  <a:lnTo>
                    <a:pt x="289689" y="295256"/>
                  </a:lnTo>
                  <a:lnTo>
                    <a:pt x="289080" y="295728"/>
                  </a:lnTo>
                  <a:lnTo>
                    <a:pt x="288255" y="296715"/>
                  </a:lnTo>
                  <a:lnTo>
                    <a:pt x="286977" y="298433"/>
                  </a:lnTo>
                  <a:lnTo>
                    <a:pt x="286082" y="299749"/>
                  </a:lnTo>
                  <a:lnTo>
                    <a:pt x="285258" y="300878"/>
                  </a:lnTo>
                  <a:lnTo>
                    <a:pt x="284362" y="301776"/>
                  </a:lnTo>
                  <a:lnTo>
                    <a:pt x="283574" y="302439"/>
                  </a:lnTo>
                  <a:lnTo>
                    <a:pt x="282714" y="302916"/>
                  </a:lnTo>
                  <a:lnTo>
                    <a:pt x="281615" y="303327"/>
                  </a:lnTo>
                  <a:lnTo>
                    <a:pt x="280815" y="303455"/>
                  </a:lnTo>
                  <a:lnTo>
                    <a:pt x="279740" y="303561"/>
                  </a:lnTo>
                  <a:lnTo>
                    <a:pt x="278868" y="303480"/>
                  </a:lnTo>
                  <a:lnTo>
                    <a:pt x="277948" y="303327"/>
                  </a:lnTo>
                  <a:lnTo>
                    <a:pt x="276073" y="302925"/>
                  </a:lnTo>
                  <a:lnTo>
                    <a:pt x="274067" y="302937"/>
                  </a:lnTo>
                  <a:lnTo>
                    <a:pt x="272920" y="303210"/>
                  </a:lnTo>
                  <a:lnTo>
                    <a:pt x="271451" y="303910"/>
                  </a:lnTo>
                  <a:lnTo>
                    <a:pt x="270328" y="304537"/>
                  </a:lnTo>
                  <a:lnTo>
                    <a:pt x="269421" y="305231"/>
                  </a:lnTo>
                  <a:lnTo>
                    <a:pt x="268811" y="305826"/>
                  </a:lnTo>
                  <a:lnTo>
                    <a:pt x="268381" y="306396"/>
                  </a:lnTo>
                  <a:lnTo>
                    <a:pt x="268155" y="307290"/>
                  </a:lnTo>
                  <a:lnTo>
                    <a:pt x="268238" y="308068"/>
                  </a:lnTo>
                  <a:lnTo>
                    <a:pt x="268501" y="308720"/>
                  </a:lnTo>
                  <a:lnTo>
                    <a:pt x="269039" y="309888"/>
                  </a:lnTo>
                  <a:lnTo>
                    <a:pt x="269182" y="310640"/>
                  </a:lnTo>
                  <a:lnTo>
                    <a:pt x="268800" y="312172"/>
                  </a:lnTo>
                  <a:lnTo>
                    <a:pt x="268274" y="312954"/>
                  </a:lnTo>
                  <a:lnTo>
                    <a:pt x="267797" y="313853"/>
                  </a:lnTo>
                  <a:lnTo>
                    <a:pt x="267187" y="314215"/>
                  </a:lnTo>
                  <a:lnTo>
                    <a:pt x="266364" y="314321"/>
                  </a:lnTo>
                  <a:lnTo>
                    <a:pt x="265097" y="314689"/>
                  </a:lnTo>
                  <a:lnTo>
                    <a:pt x="263962" y="315598"/>
                  </a:lnTo>
                  <a:lnTo>
                    <a:pt x="263365" y="316310"/>
                  </a:lnTo>
                  <a:lnTo>
                    <a:pt x="262780" y="317023"/>
                  </a:lnTo>
                  <a:lnTo>
                    <a:pt x="261753" y="317578"/>
                  </a:lnTo>
                  <a:lnTo>
                    <a:pt x="260188" y="317717"/>
                  </a:lnTo>
                  <a:lnTo>
                    <a:pt x="258301" y="317270"/>
                  </a:lnTo>
                  <a:lnTo>
                    <a:pt x="255841" y="316269"/>
                  </a:lnTo>
                  <a:lnTo>
                    <a:pt x="253154" y="315151"/>
                  </a:lnTo>
                  <a:lnTo>
                    <a:pt x="251159" y="314097"/>
                  </a:lnTo>
                  <a:lnTo>
                    <a:pt x="249248" y="312973"/>
                  </a:lnTo>
                  <a:lnTo>
                    <a:pt x="246860" y="311830"/>
                  </a:lnTo>
                  <a:lnTo>
                    <a:pt x="245104" y="310747"/>
                  </a:lnTo>
                  <a:lnTo>
                    <a:pt x="243706" y="309708"/>
                  </a:lnTo>
                  <a:lnTo>
                    <a:pt x="241545" y="308068"/>
                  </a:lnTo>
                  <a:lnTo>
                    <a:pt x="240518" y="306717"/>
                  </a:lnTo>
                  <a:lnTo>
                    <a:pt x="240374" y="305826"/>
                  </a:lnTo>
                  <a:lnTo>
                    <a:pt x="240661" y="304367"/>
                  </a:lnTo>
                  <a:lnTo>
                    <a:pt x="241198" y="303041"/>
                  </a:lnTo>
                  <a:lnTo>
                    <a:pt x="241819" y="301646"/>
                  </a:lnTo>
                  <a:lnTo>
                    <a:pt x="242273" y="300043"/>
                  </a:lnTo>
                  <a:lnTo>
                    <a:pt x="242512" y="299263"/>
                  </a:lnTo>
                  <a:lnTo>
                    <a:pt x="242166" y="297836"/>
                  </a:lnTo>
                  <a:lnTo>
                    <a:pt x="241509" y="297233"/>
                  </a:lnTo>
                  <a:lnTo>
                    <a:pt x="240040" y="296711"/>
                  </a:lnTo>
                  <a:lnTo>
                    <a:pt x="238606" y="296495"/>
                  </a:lnTo>
                  <a:lnTo>
                    <a:pt x="237377" y="296463"/>
                  </a:lnTo>
                  <a:lnTo>
                    <a:pt x="236075" y="296929"/>
                  </a:lnTo>
                  <a:lnTo>
                    <a:pt x="234952" y="297412"/>
                  </a:lnTo>
                  <a:lnTo>
                    <a:pt x="233757" y="297993"/>
                  </a:lnTo>
                  <a:lnTo>
                    <a:pt x="232730" y="298404"/>
                  </a:lnTo>
                  <a:lnTo>
                    <a:pt x="231942" y="298626"/>
                  </a:lnTo>
                  <a:lnTo>
                    <a:pt x="230223" y="298626"/>
                  </a:lnTo>
                  <a:lnTo>
                    <a:pt x="228717" y="298224"/>
                  </a:lnTo>
                  <a:lnTo>
                    <a:pt x="226711" y="297639"/>
                  </a:lnTo>
                  <a:lnTo>
                    <a:pt x="224418" y="296635"/>
                  </a:lnTo>
                  <a:lnTo>
                    <a:pt x="221229" y="295291"/>
                  </a:lnTo>
                  <a:lnTo>
                    <a:pt x="219055" y="294357"/>
                  </a:lnTo>
                  <a:lnTo>
                    <a:pt x="217503" y="293836"/>
                  </a:lnTo>
                  <a:lnTo>
                    <a:pt x="215782" y="293481"/>
                  </a:lnTo>
                  <a:lnTo>
                    <a:pt x="214553" y="293382"/>
                  </a:lnTo>
                  <a:lnTo>
                    <a:pt x="212869" y="293591"/>
                  </a:lnTo>
                  <a:lnTo>
                    <a:pt x="210109" y="294285"/>
                  </a:lnTo>
                  <a:lnTo>
                    <a:pt x="208353" y="294944"/>
                  </a:lnTo>
                  <a:lnTo>
                    <a:pt x="206813" y="295270"/>
                  </a:lnTo>
                  <a:lnTo>
                    <a:pt x="205702" y="295283"/>
                  </a:lnTo>
                  <a:lnTo>
                    <a:pt x="204604" y="295228"/>
                  </a:lnTo>
                  <a:lnTo>
                    <a:pt x="203230" y="294965"/>
                  </a:lnTo>
                  <a:lnTo>
                    <a:pt x="202239" y="294530"/>
                  </a:lnTo>
                  <a:lnTo>
                    <a:pt x="201128" y="293935"/>
                  </a:lnTo>
                  <a:lnTo>
                    <a:pt x="199145" y="292599"/>
                  </a:lnTo>
                  <a:lnTo>
                    <a:pt x="197629" y="291796"/>
                  </a:lnTo>
                  <a:lnTo>
                    <a:pt x="196757" y="291453"/>
                  </a:lnTo>
                  <a:lnTo>
                    <a:pt x="195670" y="291303"/>
                  </a:lnTo>
                  <a:lnTo>
                    <a:pt x="194655" y="291389"/>
                  </a:lnTo>
                  <a:lnTo>
                    <a:pt x="193353" y="291851"/>
                  </a:lnTo>
                  <a:lnTo>
                    <a:pt x="192110" y="292503"/>
                  </a:lnTo>
                  <a:lnTo>
                    <a:pt x="191251" y="293077"/>
                  </a:lnTo>
                  <a:lnTo>
                    <a:pt x="190200" y="293396"/>
                  </a:lnTo>
                  <a:lnTo>
                    <a:pt x="189352" y="293596"/>
                  </a:lnTo>
                  <a:lnTo>
                    <a:pt x="187715" y="293688"/>
                  </a:lnTo>
                  <a:lnTo>
                    <a:pt x="187596" y="291575"/>
                  </a:lnTo>
                  <a:lnTo>
                    <a:pt x="183368" y="284463"/>
                  </a:lnTo>
                  <a:lnTo>
                    <a:pt x="148744" y="289785"/>
                  </a:lnTo>
                  <a:lnTo>
                    <a:pt x="135869" y="251408"/>
                  </a:lnTo>
                  <a:lnTo>
                    <a:pt x="89289" y="279053"/>
                  </a:lnTo>
                  <a:lnTo>
                    <a:pt x="0" y="245232"/>
                  </a:lnTo>
                  <a:lnTo>
                    <a:pt x="2556" y="233075"/>
                  </a:lnTo>
                  <a:lnTo>
                    <a:pt x="50294" y="208261"/>
                  </a:lnTo>
                  <a:lnTo>
                    <a:pt x="255769" y="101441"/>
                  </a:lnTo>
                  <a:lnTo>
                    <a:pt x="271630" y="74365"/>
                  </a:lnTo>
                  <a:lnTo>
                    <a:pt x="274353" y="75778"/>
                  </a:lnTo>
                  <a:lnTo>
                    <a:pt x="305490" y="89945"/>
                  </a:lnTo>
                  <a:lnTo>
                    <a:pt x="304929" y="87770"/>
                  </a:lnTo>
                  <a:lnTo>
                    <a:pt x="304654" y="87049"/>
                  </a:lnTo>
                  <a:lnTo>
                    <a:pt x="304260" y="86188"/>
                  </a:lnTo>
                  <a:lnTo>
                    <a:pt x="304212" y="84800"/>
                  </a:lnTo>
                  <a:lnTo>
                    <a:pt x="304511" y="84162"/>
                  </a:lnTo>
                  <a:lnTo>
                    <a:pt x="304941" y="83377"/>
                  </a:lnTo>
                  <a:lnTo>
                    <a:pt x="305394" y="82452"/>
                  </a:lnTo>
                  <a:lnTo>
                    <a:pt x="305848" y="81716"/>
                  </a:lnTo>
                  <a:lnTo>
                    <a:pt x="306362" y="81189"/>
                  </a:lnTo>
                  <a:lnTo>
                    <a:pt x="307079" y="80751"/>
                  </a:lnTo>
                  <a:lnTo>
                    <a:pt x="307628" y="80343"/>
                  </a:lnTo>
                  <a:lnTo>
                    <a:pt x="308249" y="79649"/>
                  </a:lnTo>
                  <a:lnTo>
                    <a:pt x="308476" y="78776"/>
                  </a:lnTo>
                  <a:lnTo>
                    <a:pt x="308237" y="77839"/>
                  </a:lnTo>
                  <a:lnTo>
                    <a:pt x="307938" y="76789"/>
                  </a:lnTo>
                  <a:lnTo>
                    <a:pt x="307927" y="76084"/>
                  </a:lnTo>
                  <a:lnTo>
                    <a:pt x="308118" y="75279"/>
                  </a:lnTo>
                  <a:lnTo>
                    <a:pt x="308476" y="74121"/>
                  </a:lnTo>
                  <a:lnTo>
                    <a:pt x="308978" y="73571"/>
                  </a:lnTo>
                  <a:lnTo>
                    <a:pt x="310196" y="73291"/>
                  </a:lnTo>
                  <a:lnTo>
                    <a:pt x="311092" y="73413"/>
                  </a:lnTo>
                  <a:lnTo>
                    <a:pt x="312107" y="73842"/>
                  </a:lnTo>
                  <a:lnTo>
                    <a:pt x="313373" y="74358"/>
                  </a:lnTo>
                  <a:lnTo>
                    <a:pt x="314101" y="74625"/>
                  </a:lnTo>
                  <a:lnTo>
                    <a:pt x="314890" y="74235"/>
                  </a:lnTo>
                  <a:lnTo>
                    <a:pt x="316478" y="73501"/>
                  </a:lnTo>
                  <a:lnTo>
                    <a:pt x="317577" y="73339"/>
                  </a:lnTo>
                  <a:lnTo>
                    <a:pt x="318508" y="73277"/>
                  </a:lnTo>
                  <a:lnTo>
                    <a:pt x="319285" y="73402"/>
                  </a:lnTo>
                  <a:lnTo>
                    <a:pt x="320443" y="73805"/>
                  </a:lnTo>
                  <a:lnTo>
                    <a:pt x="321507" y="73971"/>
                  </a:lnTo>
                  <a:lnTo>
                    <a:pt x="322534" y="73743"/>
                  </a:lnTo>
                  <a:lnTo>
                    <a:pt x="323489" y="72995"/>
                  </a:lnTo>
                  <a:lnTo>
                    <a:pt x="324110" y="72139"/>
                  </a:lnTo>
                  <a:lnTo>
                    <a:pt x="324934" y="70265"/>
                  </a:lnTo>
                  <a:lnTo>
                    <a:pt x="325579" y="68419"/>
                  </a:lnTo>
                  <a:lnTo>
                    <a:pt x="325675" y="67313"/>
                  </a:lnTo>
                  <a:lnTo>
                    <a:pt x="325447" y="66284"/>
                  </a:lnTo>
                  <a:lnTo>
                    <a:pt x="324588" y="65617"/>
                  </a:lnTo>
                  <a:lnTo>
                    <a:pt x="323835" y="65492"/>
                  </a:lnTo>
                  <a:lnTo>
                    <a:pt x="322426" y="65634"/>
                  </a:lnTo>
                  <a:lnTo>
                    <a:pt x="320909" y="65711"/>
                  </a:lnTo>
                  <a:lnTo>
                    <a:pt x="320037" y="65680"/>
                  </a:lnTo>
                  <a:lnTo>
                    <a:pt x="318735" y="65516"/>
                  </a:lnTo>
                  <a:lnTo>
                    <a:pt x="317935" y="65178"/>
                  </a:lnTo>
                  <a:lnTo>
                    <a:pt x="316454" y="63699"/>
                  </a:lnTo>
                  <a:lnTo>
                    <a:pt x="316323" y="62976"/>
                  </a:lnTo>
                  <a:lnTo>
                    <a:pt x="316347" y="62175"/>
                  </a:lnTo>
                  <a:lnTo>
                    <a:pt x="316800" y="61017"/>
                  </a:lnTo>
                  <a:lnTo>
                    <a:pt x="317648" y="59709"/>
                  </a:lnTo>
                  <a:lnTo>
                    <a:pt x="318317" y="59038"/>
                  </a:lnTo>
                  <a:lnTo>
                    <a:pt x="319548" y="58521"/>
                  </a:lnTo>
                  <a:lnTo>
                    <a:pt x="320551" y="57939"/>
                  </a:lnTo>
                  <a:lnTo>
                    <a:pt x="321219" y="57456"/>
                  </a:lnTo>
                  <a:lnTo>
                    <a:pt x="322044" y="56571"/>
                  </a:lnTo>
                  <a:lnTo>
                    <a:pt x="322247" y="55862"/>
                  </a:lnTo>
                  <a:lnTo>
                    <a:pt x="322319" y="54756"/>
                  </a:lnTo>
                  <a:lnTo>
                    <a:pt x="321913" y="52931"/>
                  </a:lnTo>
                  <a:lnTo>
                    <a:pt x="321709" y="51383"/>
                  </a:lnTo>
                  <a:lnTo>
                    <a:pt x="321816" y="50606"/>
                  </a:lnTo>
                  <a:lnTo>
                    <a:pt x="322056" y="49872"/>
                  </a:lnTo>
                  <a:lnTo>
                    <a:pt x="322581" y="48971"/>
                  </a:lnTo>
                  <a:lnTo>
                    <a:pt x="323333" y="47897"/>
                  </a:lnTo>
                  <a:lnTo>
                    <a:pt x="323799" y="47349"/>
                  </a:lnTo>
                  <a:lnTo>
                    <a:pt x="324110" y="46662"/>
                  </a:lnTo>
                  <a:lnTo>
                    <a:pt x="324241" y="45766"/>
                  </a:lnTo>
                  <a:lnTo>
                    <a:pt x="324170" y="44758"/>
                  </a:lnTo>
                  <a:lnTo>
                    <a:pt x="323764" y="43401"/>
                  </a:lnTo>
                  <a:lnTo>
                    <a:pt x="323214" y="42544"/>
                  </a:lnTo>
                  <a:lnTo>
                    <a:pt x="322306" y="41690"/>
                  </a:lnTo>
                  <a:lnTo>
                    <a:pt x="321447" y="40836"/>
                  </a:lnTo>
                  <a:lnTo>
                    <a:pt x="320945" y="39670"/>
                  </a:lnTo>
                  <a:lnTo>
                    <a:pt x="320886" y="38613"/>
                  </a:lnTo>
                  <a:lnTo>
                    <a:pt x="321124" y="37739"/>
                  </a:lnTo>
                  <a:lnTo>
                    <a:pt x="321793" y="36999"/>
                  </a:lnTo>
                  <a:lnTo>
                    <a:pt x="322903" y="36485"/>
                  </a:lnTo>
                  <a:lnTo>
                    <a:pt x="323656" y="36258"/>
                  </a:lnTo>
                  <a:lnTo>
                    <a:pt x="324385" y="36293"/>
                  </a:lnTo>
                  <a:lnTo>
                    <a:pt x="325376" y="36393"/>
                  </a:lnTo>
                  <a:lnTo>
                    <a:pt x="326570" y="36534"/>
                  </a:lnTo>
                  <a:lnTo>
                    <a:pt x="327550" y="36305"/>
                  </a:lnTo>
                  <a:lnTo>
                    <a:pt x="328302" y="35867"/>
                  </a:lnTo>
                  <a:lnTo>
                    <a:pt x="328923" y="35174"/>
                  </a:lnTo>
                  <a:lnTo>
                    <a:pt x="329329" y="34273"/>
                  </a:lnTo>
                  <a:lnTo>
                    <a:pt x="329281" y="33357"/>
                  </a:lnTo>
                  <a:lnTo>
                    <a:pt x="329103" y="32633"/>
                  </a:lnTo>
                  <a:lnTo>
                    <a:pt x="328601" y="31703"/>
                  </a:lnTo>
                  <a:lnTo>
                    <a:pt x="327825" y="30707"/>
                  </a:lnTo>
                  <a:lnTo>
                    <a:pt x="326833" y="29744"/>
                  </a:lnTo>
                  <a:lnTo>
                    <a:pt x="329389" y="30278"/>
                  </a:lnTo>
                  <a:lnTo>
                    <a:pt x="330583" y="27280"/>
                  </a:lnTo>
                  <a:lnTo>
                    <a:pt x="331515" y="26327"/>
                  </a:lnTo>
                  <a:lnTo>
                    <a:pt x="335445" y="24023"/>
                  </a:lnTo>
                  <a:lnTo>
                    <a:pt x="339828" y="19486"/>
                  </a:lnTo>
                  <a:lnTo>
                    <a:pt x="342634" y="17957"/>
                  </a:lnTo>
                  <a:lnTo>
                    <a:pt x="343864" y="18033"/>
                  </a:lnTo>
                  <a:lnTo>
                    <a:pt x="346887" y="20349"/>
                  </a:lnTo>
                  <a:lnTo>
                    <a:pt x="349621" y="21751"/>
                  </a:lnTo>
                  <a:lnTo>
                    <a:pt x="351604" y="21619"/>
                  </a:lnTo>
                  <a:lnTo>
                    <a:pt x="353013" y="21056"/>
                  </a:lnTo>
                  <a:lnTo>
                    <a:pt x="354315" y="20018"/>
                  </a:lnTo>
                  <a:lnTo>
                    <a:pt x="357301" y="16782"/>
                  </a:lnTo>
                  <a:lnTo>
                    <a:pt x="357946" y="16021"/>
                  </a:lnTo>
                  <a:lnTo>
                    <a:pt x="360561" y="12611"/>
                  </a:lnTo>
                  <a:lnTo>
                    <a:pt x="362616" y="11288"/>
                  </a:lnTo>
                  <a:lnTo>
                    <a:pt x="366271" y="10031"/>
                  </a:lnTo>
                  <a:lnTo>
                    <a:pt x="369842" y="9629"/>
                  </a:lnTo>
                  <a:lnTo>
                    <a:pt x="371167" y="9999"/>
                  </a:lnTo>
                  <a:lnTo>
                    <a:pt x="373234" y="9900"/>
                  </a:lnTo>
                  <a:lnTo>
                    <a:pt x="374738" y="9411"/>
                  </a:lnTo>
                  <a:lnTo>
                    <a:pt x="376697" y="8278"/>
                  </a:lnTo>
                  <a:lnTo>
                    <a:pt x="377724" y="7024"/>
                  </a:lnTo>
                  <a:lnTo>
                    <a:pt x="379850" y="2296"/>
                  </a:lnTo>
                  <a:lnTo>
                    <a:pt x="381904" y="975"/>
                  </a:lnTo>
                  <a:lnTo>
                    <a:pt x="387255" y="0"/>
                  </a:lnTo>
                  <a:lnTo>
                    <a:pt x="395639" y="1419"/>
                  </a:lnTo>
                  <a:lnTo>
                    <a:pt x="396595" y="2464"/>
                  </a:lnTo>
                  <a:lnTo>
                    <a:pt x="396702" y="4424"/>
                  </a:lnTo>
                  <a:lnTo>
                    <a:pt x="395771" y="5861"/>
                  </a:lnTo>
                  <a:lnTo>
                    <a:pt x="395890" y="9411"/>
                  </a:lnTo>
                  <a:lnTo>
                    <a:pt x="396834" y="9791"/>
                  </a:lnTo>
                  <a:lnTo>
                    <a:pt x="397789" y="10987"/>
                  </a:lnTo>
                  <a:lnTo>
                    <a:pt x="398111" y="17016"/>
                  </a:lnTo>
                  <a:lnTo>
                    <a:pt x="398888" y="19176"/>
                  </a:lnTo>
                  <a:lnTo>
                    <a:pt x="400130" y="21140"/>
                  </a:lnTo>
                  <a:lnTo>
                    <a:pt x="400154" y="23956"/>
                  </a:lnTo>
                  <a:lnTo>
                    <a:pt x="400990" y="24041"/>
                  </a:lnTo>
                  <a:lnTo>
                    <a:pt x="402794" y="24987"/>
                  </a:lnTo>
                  <a:lnTo>
                    <a:pt x="406019" y="28525"/>
                  </a:lnTo>
                  <a:lnTo>
                    <a:pt x="409781" y="28596"/>
                  </a:lnTo>
                  <a:lnTo>
                    <a:pt x="414881" y="30630"/>
                  </a:lnTo>
                  <a:lnTo>
                    <a:pt x="416767" y="32020"/>
                  </a:lnTo>
                  <a:lnTo>
                    <a:pt x="417245" y="33413"/>
                  </a:lnTo>
                  <a:lnTo>
                    <a:pt x="417914" y="33801"/>
                  </a:lnTo>
                  <a:lnTo>
                    <a:pt x="421019" y="33857"/>
                  </a:lnTo>
                  <a:lnTo>
                    <a:pt x="422799" y="34211"/>
                  </a:lnTo>
                  <a:lnTo>
                    <a:pt x="427445" y="39147"/>
                  </a:lnTo>
                  <a:lnTo>
                    <a:pt x="428018" y="40205"/>
                  </a:lnTo>
                  <a:lnTo>
                    <a:pt x="428508" y="42451"/>
                  </a:lnTo>
                  <a:lnTo>
                    <a:pt x="430801" y="47235"/>
                  </a:lnTo>
                  <a:lnTo>
                    <a:pt x="431756" y="48354"/>
                  </a:lnTo>
                  <a:lnTo>
                    <a:pt x="432138" y="49567"/>
                  </a:lnTo>
                  <a:lnTo>
                    <a:pt x="432270" y="53342"/>
                  </a:lnTo>
                  <a:lnTo>
                    <a:pt x="433333" y="56607"/>
                  </a:lnTo>
                  <a:lnTo>
                    <a:pt x="433894" y="57257"/>
                  </a:lnTo>
                  <a:lnTo>
                    <a:pt x="434002" y="58402"/>
                  </a:lnTo>
                  <a:lnTo>
                    <a:pt x="433154" y="58687"/>
                  </a:lnTo>
                  <a:lnTo>
                    <a:pt x="432593" y="58222"/>
                  </a:lnTo>
                  <a:lnTo>
                    <a:pt x="432306" y="57380"/>
                  </a:lnTo>
                  <a:lnTo>
                    <a:pt x="430968" y="55862"/>
                  </a:lnTo>
                  <a:lnTo>
                    <a:pt x="429559" y="55422"/>
                  </a:lnTo>
                  <a:lnTo>
                    <a:pt x="427588" y="55443"/>
                  </a:lnTo>
                  <a:lnTo>
                    <a:pt x="426454" y="55996"/>
                  </a:lnTo>
                  <a:lnTo>
                    <a:pt x="427039" y="57497"/>
                  </a:lnTo>
                  <a:lnTo>
                    <a:pt x="429296" y="57874"/>
                  </a:lnTo>
                  <a:lnTo>
                    <a:pt x="430431" y="58620"/>
                  </a:lnTo>
                  <a:lnTo>
                    <a:pt x="431386" y="59924"/>
                  </a:lnTo>
                  <a:lnTo>
                    <a:pt x="431960" y="62279"/>
                  </a:lnTo>
                  <a:lnTo>
                    <a:pt x="432270" y="64716"/>
                  </a:lnTo>
                  <a:lnTo>
                    <a:pt x="431721" y="67361"/>
                  </a:lnTo>
                  <a:lnTo>
                    <a:pt x="430610" y="69877"/>
                  </a:lnTo>
                  <a:lnTo>
                    <a:pt x="427719" y="71813"/>
                  </a:lnTo>
                  <a:lnTo>
                    <a:pt x="428281" y="72281"/>
                  </a:lnTo>
                  <a:lnTo>
                    <a:pt x="428568" y="73012"/>
                  </a:lnTo>
                  <a:lnTo>
                    <a:pt x="428520" y="78200"/>
                  </a:lnTo>
                  <a:lnTo>
                    <a:pt x="428162" y="80358"/>
                  </a:lnTo>
                  <a:lnTo>
                    <a:pt x="428269" y="82688"/>
                  </a:lnTo>
                  <a:lnTo>
                    <a:pt x="430550" y="85214"/>
                  </a:lnTo>
                  <a:lnTo>
                    <a:pt x="431135" y="87197"/>
                  </a:lnTo>
                  <a:lnTo>
                    <a:pt x="432939" y="89515"/>
                  </a:lnTo>
                  <a:lnTo>
                    <a:pt x="432664" y="90484"/>
                  </a:lnTo>
                  <a:lnTo>
                    <a:pt x="430694" y="90582"/>
                  </a:lnTo>
                  <a:lnTo>
                    <a:pt x="428711" y="91086"/>
                  </a:lnTo>
                  <a:lnTo>
                    <a:pt x="425820" y="93059"/>
                  </a:lnTo>
                  <a:lnTo>
                    <a:pt x="424602" y="94579"/>
                  </a:lnTo>
                  <a:lnTo>
                    <a:pt x="423862" y="96081"/>
                  </a:lnTo>
                  <a:lnTo>
                    <a:pt x="423169" y="103251"/>
                  </a:lnTo>
                  <a:lnTo>
                    <a:pt x="422799" y="104189"/>
                  </a:lnTo>
                  <a:lnTo>
                    <a:pt x="422058" y="105063"/>
                  </a:lnTo>
                  <a:lnTo>
                    <a:pt x="416445" y="108675"/>
                  </a:lnTo>
                  <a:lnTo>
                    <a:pt x="413722" y="109051"/>
                  </a:lnTo>
                  <a:lnTo>
                    <a:pt x="412874" y="108707"/>
                  </a:lnTo>
                  <a:lnTo>
                    <a:pt x="411727" y="107184"/>
                  </a:lnTo>
                  <a:lnTo>
                    <a:pt x="411620" y="105226"/>
                  </a:lnTo>
                  <a:lnTo>
                    <a:pt x="412444" y="102310"/>
                  </a:lnTo>
                  <a:lnTo>
                    <a:pt x="415418" y="97591"/>
                  </a:lnTo>
                  <a:lnTo>
                    <a:pt x="415968" y="95983"/>
                  </a:lnTo>
                  <a:lnTo>
                    <a:pt x="416027" y="91646"/>
                  </a:lnTo>
                  <a:lnTo>
                    <a:pt x="415322" y="85998"/>
                  </a:lnTo>
                  <a:lnTo>
                    <a:pt x="413889" y="83856"/>
                  </a:lnTo>
                  <a:lnTo>
                    <a:pt x="410963" y="82832"/>
                  </a:lnTo>
                  <a:lnTo>
                    <a:pt x="408419" y="81091"/>
                  </a:lnTo>
                  <a:lnTo>
                    <a:pt x="405218" y="80558"/>
                  </a:lnTo>
                  <a:lnTo>
                    <a:pt x="404466" y="81765"/>
                  </a:lnTo>
                  <a:lnTo>
                    <a:pt x="403343" y="81982"/>
                  </a:lnTo>
                  <a:lnTo>
                    <a:pt x="401277" y="81526"/>
                  </a:lnTo>
                  <a:lnTo>
                    <a:pt x="396858" y="81474"/>
                  </a:lnTo>
                  <a:lnTo>
                    <a:pt x="395628" y="81955"/>
                  </a:lnTo>
                  <a:lnTo>
                    <a:pt x="396021" y="83905"/>
                  </a:lnTo>
                  <a:lnTo>
                    <a:pt x="395185" y="85152"/>
                  </a:lnTo>
                  <a:lnTo>
                    <a:pt x="395293" y="86556"/>
                  </a:lnTo>
                  <a:lnTo>
                    <a:pt x="396237" y="86935"/>
                  </a:lnTo>
                  <a:lnTo>
                    <a:pt x="396893" y="86621"/>
                  </a:lnTo>
                  <a:lnTo>
                    <a:pt x="397634" y="85672"/>
                  </a:lnTo>
                  <a:lnTo>
                    <a:pt x="399413" y="84620"/>
                  </a:lnTo>
                  <a:lnTo>
                    <a:pt x="401671" y="84254"/>
                  </a:lnTo>
                  <a:lnTo>
                    <a:pt x="406090" y="84680"/>
                  </a:lnTo>
                  <a:lnTo>
                    <a:pt x="407512" y="85415"/>
                  </a:lnTo>
                  <a:lnTo>
                    <a:pt x="410736" y="88876"/>
                  </a:lnTo>
                  <a:lnTo>
                    <a:pt x="411787" y="90847"/>
                  </a:lnTo>
                  <a:lnTo>
                    <a:pt x="412456" y="91493"/>
                  </a:lnTo>
                  <a:lnTo>
                    <a:pt x="413029" y="92883"/>
                  </a:lnTo>
                  <a:lnTo>
                    <a:pt x="413041" y="94774"/>
                  </a:lnTo>
                  <a:lnTo>
                    <a:pt x="411656" y="98000"/>
                  </a:lnTo>
                  <a:lnTo>
                    <a:pt x="409697" y="100059"/>
                  </a:lnTo>
                  <a:lnTo>
                    <a:pt x="406890" y="101512"/>
                  </a:lnTo>
                  <a:lnTo>
                    <a:pt x="406329" y="102343"/>
                  </a:lnTo>
                  <a:lnTo>
                    <a:pt x="406568" y="108263"/>
                  </a:lnTo>
                  <a:lnTo>
                    <a:pt x="407905" y="110705"/>
                  </a:lnTo>
                  <a:lnTo>
                    <a:pt x="409231" y="112408"/>
                  </a:lnTo>
                  <a:lnTo>
                    <a:pt x="411309" y="113421"/>
                  </a:lnTo>
                  <a:lnTo>
                    <a:pt x="414701" y="114060"/>
                  </a:lnTo>
                  <a:lnTo>
                    <a:pt x="417616" y="112972"/>
                  </a:lnTo>
                  <a:lnTo>
                    <a:pt x="422011" y="110324"/>
                  </a:lnTo>
                  <a:lnTo>
                    <a:pt x="423133" y="109918"/>
                  </a:lnTo>
                  <a:lnTo>
                    <a:pt x="423145" y="111439"/>
                  </a:lnTo>
                  <a:lnTo>
                    <a:pt x="420828" y="115026"/>
                  </a:lnTo>
                  <a:lnTo>
                    <a:pt x="416982" y="117586"/>
                  </a:lnTo>
                  <a:lnTo>
                    <a:pt x="406174" y="118166"/>
                  </a:lnTo>
                  <a:lnTo>
                    <a:pt x="403259" y="117438"/>
                  </a:lnTo>
                  <a:lnTo>
                    <a:pt x="401277" y="117458"/>
                  </a:lnTo>
                  <a:lnTo>
                    <a:pt x="397801" y="118043"/>
                  </a:lnTo>
                  <a:lnTo>
                    <a:pt x="398375" y="119174"/>
                  </a:lnTo>
                  <a:lnTo>
                    <a:pt x="403176" y="119404"/>
                  </a:lnTo>
                  <a:lnTo>
                    <a:pt x="407882" y="120486"/>
                  </a:lnTo>
                  <a:lnTo>
                    <a:pt x="413340" y="120547"/>
                  </a:lnTo>
                  <a:lnTo>
                    <a:pt x="418034" y="119483"/>
                  </a:lnTo>
                  <a:lnTo>
                    <a:pt x="418045" y="120223"/>
                  </a:lnTo>
                  <a:lnTo>
                    <a:pt x="413925" y="122418"/>
                  </a:lnTo>
                  <a:lnTo>
                    <a:pt x="412993" y="123742"/>
                  </a:lnTo>
                  <a:lnTo>
                    <a:pt x="408706" y="127833"/>
                  </a:lnTo>
                  <a:lnTo>
                    <a:pt x="404860" y="129354"/>
                  </a:lnTo>
                  <a:lnTo>
                    <a:pt x="402698" y="129752"/>
                  </a:lnTo>
                  <a:lnTo>
                    <a:pt x="400059" y="128646"/>
                  </a:lnTo>
                  <a:lnTo>
                    <a:pt x="398458" y="128581"/>
                  </a:lnTo>
                  <a:lnTo>
                    <a:pt x="396762" y="129151"/>
                  </a:lnTo>
                  <a:lnTo>
                    <a:pt x="395830" y="129994"/>
                  </a:lnTo>
                  <a:lnTo>
                    <a:pt x="396129" y="131505"/>
                  </a:lnTo>
                  <a:lnTo>
                    <a:pt x="398100" y="131001"/>
                  </a:lnTo>
                  <a:lnTo>
                    <a:pt x="399509" y="131181"/>
                  </a:lnTo>
                  <a:lnTo>
                    <a:pt x="400453" y="132116"/>
                  </a:lnTo>
                  <a:lnTo>
                    <a:pt x="401026" y="133136"/>
                  </a:lnTo>
                  <a:lnTo>
                    <a:pt x="401241" y="135870"/>
                  </a:lnTo>
                  <a:lnTo>
                    <a:pt x="402006" y="138144"/>
                  </a:lnTo>
                  <a:lnTo>
                    <a:pt x="402770" y="138605"/>
                  </a:lnTo>
                  <a:lnTo>
                    <a:pt x="404191" y="140081"/>
                  </a:lnTo>
                  <a:lnTo>
                    <a:pt x="404573" y="141402"/>
                  </a:lnTo>
                  <a:lnTo>
                    <a:pt x="405147" y="141980"/>
                  </a:lnTo>
                  <a:lnTo>
                    <a:pt x="406078" y="141654"/>
                  </a:lnTo>
                  <a:lnTo>
                    <a:pt x="406449" y="140828"/>
                  </a:lnTo>
                  <a:lnTo>
                    <a:pt x="405779" y="138959"/>
                  </a:lnTo>
                  <a:lnTo>
                    <a:pt x="405207" y="137087"/>
                  </a:lnTo>
                  <a:lnTo>
                    <a:pt x="404991" y="133502"/>
                  </a:lnTo>
                  <a:lnTo>
                    <a:pt x="405540" y="132558"/>
                  </a:lnTo>
                  <a:lnTo>
                    <a:pt x="406855" y="13177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878;gbcf4302aa7_0_6">
              <a:extLst>
                <a:ext uri="{FF2B5EF4-FFF2-40B4-BE49-F238E27FC236}">
                  <a16:creationId xmlns:a16="http://schemas.microsoft.com/office/drawing/2014/main" id="{013D596B-AF6F-0741-8C86-D7F79591BA70}"/>
                </a:ext>
              </a:extLst>
            </p:cNvPr>
            <p:cNvSpPr/>
            <p:nvPr/>
          </p:nvSpPr>
          <p:spPr>
            <a:xfrm>
              <a:off x="7638905" y="1436577"/>
              <a:ext cx="4501" cy="2139"/>
            </a:xfrm>
            <a:custGeom>
              <a:avLst/>
              <a:gdLst/>
              <a:ahLst/>
              <a:cxnLst/>
              <a:rect l="l" t="t" r="r" b="b"/>
              <a:pathLst>
                <a:path w="8957" h="4256" extrusionOk="0">
                  <a:moveTo>
                    <a:pt x="7847" y="4257"/>
                  </a:moveTo>
                  <a:lnTo>
                    <a:pt x="5482" y="2659"/>
                  </a:lnTo>
                  <a:lnTo>
                    <a:pt x="0" y="745"/>
                  </a:lnTo>
                  <a:lnTo>
                    <a:pt x="191" y="0"/>
                  </a:lnTo>
                  <a:lnTo>
                    <a:pt x="4801" y="715"/>
                  </a:lnTo>
                  <a:lnTo>
                    <a:pt x="8958" y="3224"/>
                  </a:lnTo>
                  <a:lnTo>
                    <a:pt x="8683" y="4232"/>
                  </a:lnTo>
                  <a:lnTo>
                    <a:pt x="7847" y="425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79;gbcf4302aa7_0_6">
              <a:extLst>
                <a:ext uri="{FF2B5EF4-FFF2-40B4-BE49-F238E27FC236}">
                  <a16:creationId xmlns:a16="http://schemas.microsoft.com/office/drawing/2014/main" id="{C4029019-6821-224D-98FC-C5CEA670033D}"/>
                </a:ext>
              </a:extLst>
            </p:cNvPr>
            <p:cNvSpPr/>
            <p:nvPr/>
          </p:nvSpPr>
          <p:spPr>
            <a:xfrm>
              <a:off x="7637503" y="1437711"/>
              <a:ext cx="23970" cy="16389"/>
            </a:xfrm>
            <a:custGeom>
              <a:avLst/>
              <a:gdLst/>
              <a:ahLst/>
              <a:cxnLst/>
              <a:rect l="l" t="t" r="r" b="b"/>
              <a:pathLst>
                <a:path w="47702" h="32614" extrusionOk="0">
                  <a:moveTo>
                    <a:pt x="46030" y="18057"/>
                  </a:moveTo>
                  <a:lnTo>
                    <a:pt x="46699" y="19187"/>
                  </a:lnTo>
                  <a:lnTo>
                    <a:pt x="46914" y="22479"/>
                  </a:lnTo>
                  <a:lnTo>
                    <a:pt x="47595" y="24829"/>
                  </a:lnTo>
                  <a:lnTo>
                    <a:pt x="47702" y="26715"/>
                  </a:lnTo>
                  <a:lnTo>
                    <a:pt x="47332" y="27466"/>
                  </a:lnTo>
                  <a:lnTo>
                    <a:pt x="45923" y="27953"/>
                  </a:lnTo>
                  <a:lnTo>
                    <a:pt x="44979" y="27277"/>
                  </a:lnTo>
                  <a:lnTo>
                    <a:pt x="45147" y="25422"/>
                  </a:lnTo>
                  <a:lnTo>
                    <a:pt x="43367" y="25251"/>
                  </a:lnTo>
                  <a:lnTo>
                    <a:pt x="41396" y="26681"/>
                  </a:lnTo>
                  <a:lnTo>
                    <a:pt x="41695" y="27968"/>
                  </a:lnTo>
                  <a:lnTo>
                    <a:pt x="41802" y="29669"/>
                  </a:lnTo>
                  <a:lnTo>
                    <a:pt x="41336" y="30424"/>
                  </a:lnTo>
                  <a:lnTo>
                    <a:pt x="39187" y="32154"/>
                  </a:lnTo>
                  <a:lnTo>
                    <a:pt x="37407" y="32614"/>
                  </a:lnTo>
                  <a:lnTo>
                    <a:pt x="35424" y="31414"/>
                  </a:lnTo>
                  <a:lnTo>
                    <a:pt x="35221" y="30678"/>
                  </a:lnTo>
                  <a:lnTo>
                    <a:pt x="35782" y="29810"/>
                  </a:lnTo>
                  <a:lnTo>
                    <a:pt x="38028" y="28669"/>
                  </a:lnTo>
                  <a:lnTo>
                    <a:pt x="38399" y="27622"/>
                  </a:lnTo>
                  <a:lnTo>
                    <a:pt x="37920" y="27081"/>
                  </a:lnTo>
                  <a:lnTo>
                    <a:pt x="37168" y="27064"/>
                  </a:lnTo>
                  <a:lnTo>
                    <a:pt x="35759" y="27661"/>
                  </a:lnTo>
                  <a:lnTo>
                    <a:pt x="34075" y="27750"/>
                  </a:lnTo>
                  <a:lnTo>
                    <a:pt x="31806" y="26446"/>
                  </a:lnTo>
                  <a:lnTo>
                    <a:pt x="28115" y="22926"/>
                  </a:lnTo>
                  <a:lnTo>
                    <a:pt x="24138" y="20598"/>
                  </a:lnTo>
                  <a:lnTo>
                    <a:pt x="17449" y="19166"/>
                  </a:lnTo>
                  <a:lnTo>
                    <a:pt x="12839" y="18711"/>
                  </a:lnTo>
                  <a:lnTo>
                    <a:pt x="11992" y="18143"/>
                  </a:lnTo>
                  <a:lnTo>
                    <a:pt x="12170" y="16656"/>
                  </a:lnTo>
                  <a:lnTo>
                    <a:pt x="13747" y="14757"/>
                  </a:lnTo>
                  <a:lnTo>
                    <a:pt x="13448" y="12694"/>
                  </a:lnTo>
                  <a:lnTo>
                    <a:pt x="12696" y="12714"/>
                  </a:lnTo>
                  <a:lnTo>
                    <a:pt x="11478" y="13825"/>
                  </a:lnTo>
                  <a:lnTo>
                    <a:pt x="9913" y="17131"/>
                  </a:lnTo>
                  <a:lnTo>
                    <a:pt x="8217" y="17441"/>
                  </a:lnTo>
                  <a:lnTo>
                    <a:pt x="7083" y="16696"/>
                  </a:lnTo>
                  <a:lnTo>
                    <a:pt x="3858" y="12568"/>
                  </a:lnTo>
                  <a:lnTo>
                    <a:pt x="2711" y="10528"/>
                  </a:lnTo>
                  <a:lnTo>
                    <a:pt x="2221" y="8913"/>
                  </a:lnTo>
                  <a:lnTo>
                    <a:pt x="2293" y="6022"/>
                  </a:lnTo>
                  <a:lnTo>
                    <a:pt x="3416" y="5173"/>
                  </a:lnTo>
                  <a:lnTo>
                    <a:pt x="3320" y="4324"/>
                  </a:lnTo>
                  <a:lnTo>
                    <a:pt x="1051" y="3206"/>
                  </a:lnTo>
                  <a:lnTo>
                    <a:pt x="203" y="2452"/>
                  </a:lnTo>
                  <a:lnTo>
                    <a:pt x="0" y="1237"/>
                  </a:lnTo>
                  <a:lnTo>
                    <a:pt x="657" y="365"/>
                  </a:lnTo>
                  <a:lnTo>
                    <a:pt x="1779" y="0"/>
                  </a:lnTo>
                  <a:lnTo>
                    <a:pt x="3667" y="90"/>
                  </a:lnTo>
                  <a:lnTo>
                    <a:pt x="8385" y="2396"/>
                  </a:lnTo>
                  <a:lnTo>
                    <a:pt x="11777" y="3664"/>
                  </a:lnTo>
                  <a:lnTo>
                    <a:pt x="22072" y="9325"/>
                  </a:lnTo>
                  <a:lnTo>
                    <a:pt x="26789" y="10889"/>
                  </a:lnTo>
                  <a:lnTo>
                    <a:pt x="30085" y="11160"/>
                  </a:lnTo>
                  <a:lnTo>
                    <a:pt x="37527" y="12978"/>
                  </a:lnTo>
                  <a:lnTo>
                    <a:pt x="40930" y="14914"/>
                  </a:lnTo>
                  <a:lnTo>
                    <a:pt x="43188" y="15662"/>
                  </a:lnTo>
                  <a:lnTo>
                    <a:pt x="46030" y="1805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80;gbcf4302aa7_0_6">
              <a:extLst>
                <a:ext uri="{FF2B5EF4-FFF2-40B4-BE49-F238E27FC236}">
                  <a16:creationId xmlns:a16="http://schemas.microsoft.com/office/drawing/2014/main" id="{639D7D16-9B6B-ED44-A44A-38AA05070E44}"/>
                </a:ext>
              </a:extLst>
            </p:cNvPr>
            <p:cNvSpPr/>
            <p:nvPr/>
          </p:nvSpPr>
          <p:spPr>
            <a:xfrm>
              <a:off x="7644393" y="1438462"/>
              <a:ext cx="3745" cy="2379"/>
            </a:xfrm>
            <a:custGeom>
              <a:avLst/>
              <a:gdLst/>
              <a:ahLst/>
              <a:cxnLst/>
              <a:rect l="l" t="t" r="r" b="b"/>
              <a:pathLst>
                <a:path w="7452" h="4735" extrusionOk="0">
                  <a:moveTo>
                    <a:pt x="6438" y="4736"/>
                  </a:moveTo>
                  <a:lnTo>
                    <a:pt x="0" y="926"/>
                  </a:lnTo>
                  <a:lnTo>
                    <a:pt x="0" y="185"/>
                  </a:lnTo>
                  <a:lnTo>
                    <a:pt x="1218" y="0"/>
                  </a:lnTo>
                  <a:lnTo>
                    <a:pt x="7452" y="3407"/>
                  </a:lnTo>
                  <a:lnTo>
                    <a:pt x="7273" y="4451"/>
                  </a:lnTo>
                  <a:lnTo>
                    <a:pt x="6438" y="473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81;gbcf4302aa7_0_6">
              <a:extLst>
                <a:ext uri="{FF2B5EF4-FFF2-40B4-BE49-F238E27FC236}">
                  <a16:creationId xmlns:a16="http://schemas.microsoft.com/office/drawing/2014/main" id="{5AEE18D0-07CE-8545-8AB3-E04DD6EB59E2}"/>
                </a:ext>
              </a:extLst>
            </p:cNvPr>
            <p:cNvSpPr/>
            <p:nvPr/>
          </p:nvSpPr>
          <p:spPr>
            <a:xfrm>
              <a:off x="5237449" y="1442593"/>
              <a:ext cx="212456" cy="240219"/>
            </a:xfrm>
            <a:custGeom>
              <a:avLst/>
              <a:gdLst/>
              <a:ahLst/>
              <a:cxnLst/>
              <a:rect l="l" t="t" r="r" b="b"/>
              <a:pathLst>
                <a:path w="422799" h="478048" extrusionOk="0">
                  <a:moveTo>
                    <a:pt x="391113" y="19186"/>
                  </a:moveTo>
                  <a:lnTo>
                    <a:pt x="422799" y="212566"/>
                  </a:lnTo>
                  <a:lnTo>
                    <a:pt x="381726" y="217270"/>
                  </a:lnTo>
                  <a:lnTo>
                    <a:pt x="388211" y="262337"/>
                  </a:lnTo>
                  <a:lnTo>
                    <a:pt x="350386" y="268884"/>
                  </a:lnTo>
                  <a:lnTo>
                    <a:pt x="357695" y="311115"/>
                  </a:lnTo>
                  <a:lnTo>
                    <a:pt x="326511" y="317361"/>
                  </a:lnTo>
                  <a:lnTo>
                    <a:pt x="330440" y="348812"/>
                  </a:lnTo>
                  <a:lnTo>
                    <a:pt x="297536" y="350715"/>
                  </a:lnTo>
                  <a:lnTo>
                    <a:pt x="301908" y="383862"/>
                  </a:lnTo>
                  <a:lnTo>
                    <a:pt x="270353" y="389010"/>
                  </a:lnTo>
                  <a:lnTo>
                    <a:pt x="274043" y="414891"/>
                  </a:lnTo>
                  <a:lnTo>
                    <a:pt x="279394" y="456753"/>
                  </a:lnTo>
                  <a:lnTo>
                    <a:pt x="138509" y="478049"/>
                  </a:lnTo>
                  <a:lnTo>
                    <a:pt x="119614" y="413363"/>
                  </a:lnTo>
                  <a:lnTo>
                    <a:pt x="109832" y="380124"/>
                  </a:lnTo>
                  <a:lnTo>
                    <a:pt x="102428" y="354901"/>
                  </a:lnTo>
                  <a:lnTo>
                    <a:pt x="0" y="0"/>
                  </a:lnTo>
                  <a:lnTo>
                    <a:pt x="113738" y="5382"/>
                  </a:lnTo>
                  <a:lnTo>
                    <a:pt x="260213" y="12650"/>
                  </a:lnTo>
                  <a:lnTo>
                    <a:pt x="391113" y="1918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82;gbcf4302aa7_0_6">
              <a:extLst>
                <a:ext uri="{FF2B5EF4-FFF2-40B4-BE49-F238E27FC236}">
                  <a16:creationId xmlns:a16="http://schemas.microsoft.com/office/drawing/2014/main" id="{BB33E19C-75B4-244E-BABF-4C8E9744C8AF}"/>
                </a:ext>
              </a:extLst>
            </p:cNvPr>
            <p:cNvSpPr/>
            <p:nvPr/>
          </p:nvSpPr>
          <p:spPr>
            <a:xfrm>
              <a:off x="7678761" y="1450670"/>
              <a:ext cx="11955" cy="14896"/>
            </a:xfrm>
            <a:custGeom>
              <a:avLst/>
              <a:gdLst/>
              <a:ahLst/>
              <a:cxnLst/>
              <a:rect l="l" t="t" r="r" b="b"/>
              <a:pathLst>
                <a:path w="23791" h="29643" extrusionOk="0">
                  <a:moveTo>
                    <a:pt x="9208" y="15733"/>
                  </a:moveTo>
                  <a:lnTo>
                    <a:pt x="6461" y="14183"/>
                  </a:lnTo>
                  <a:lnTo>
                    <a:pt x="4849" y="11565"/>
                  </a:lnTo>
                  <a:lnTo>
                    <a:pt x="4741" y="10123"/>
                  </a:lnTo>
                  <a:lnTo>
                    <a:pt x="3046" y="10171"/>
                  </a:lnTo>
                  <a:lnTo>
                    <a:pt x="668" y="7168"/>
                  </a:lnTo>
                  <a:lnTo>
                    <a:pt x="0" y="5855"/>
                  </a:lnTo>
                  <a:lnTo>
                    <a:pt x="0" y="5114"/>
                  </a:lnTo>
                  <a:lnTo>
                    <a:pt x="334" y="215"/>
                  </a:lnTo>
                  <a:lnTo>
                    <a:pt x="1361" y="0"/>
                  </a:lnTo>
                  <a:lnTo>
                    <a:pt x="7357" y="7784"/>
                  </a:lnTo>
                  <a:lnTo>
                    <a:pt x="8408" y="9718"/>
                  </a:lnTo>
                  <a:lnTo>
                    <a:pt x="10677" y="11390"/>
                  </a:lnTo>
                  <a:lnTo>
                    <a:pt x="12767" y="14588"/>
                  </a:lnTo>
                  <a:lnTo>
                    <a:pt x="17031" y="18425"/>
                  </a:lnTo>
                  <a:lnTo>
                    <a:pt x="19790" y="21493"/>
                  </a:lnTo>
                  <a:lnTo>
                    <a:pt x="20650" y="23911"/>
                  </a:lnTo>
                  <a:lnTo>
                    <a:pt x="23015" y="26249"/>
                  </a:lnTo>
                  <a:lnTo>
                    <a:pt x="23791" y="28968"/>
                  </a:lnTo>
                  <a:lnTo>
                    <a:pt x="23517" y="29644"/>
                  </a:lnTo>
                  <a:lnTo>
                    <a:pt x="19456" y="27874"/>
                  </a:lnTo>
                  <a:lnTo>
                    <a:pt x="15669" y="24617"/>
                  </a:lnTo>
                  <a:lnTo>
                    <a:pt x="15096" y="23523"/>
                  </a:lnTo>
                  <a:lnTo>
                    <a:pt x="15168" y="20408"/>
                  </a:lnTo>
                  <a:lnTo>
                    <a:pt x="13938" y="19111"/>
                  </a:lnTo>
                  <a:lnTo>
                    <a:pt x="11573" y="17884"/>
                  </a:lnTo>
                  <a:lnTo>
                    <a:pt x="9208" y="1573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83;gbcf4302aa7_0_6">
              <a:extLst>
                <a:ext uri="{FF2B5EF4-FFF2-40B4-BE49-F238E27FC236}">
                  <a16:creationId xmlns:a16="http://schemas.microsoft.com/office/drawing/2014/main" id="{6962CCA0-B09B-7D4B-9883-ED748F96D0FA}"/>
                </a:ext>
              </a:extLst>
            </p:cNvPr>
            <p:cNvSpPr/>
            <p:nvPr/>
          </p:nvSpPr>
          <p:spPr>
            <a:xfrm>
              <a:off x="4072533" y="1451745"/>
              <a:ext cx="180330" cy="122440"/>
            </a:xfrm>
            <a:custGeom>
              <a:avLst/>
              <a:gdLst/>
              <a:ahLst/>
              <a:cxnLst/>
              <a:rect l="l" t="t" r="r" b="b"/>
              <a:pathLst>
                <a:path w="358865" h="243662" extrusionOk="0">
                  <a:moveTo>
                    <a:pt x="36093" y="2180"/>
                  </a:moveTo>
                  <a:lnTo>
                    <a:pt x="161536" y="10559"/>
                  </a:lnTo>
                  <a:lnTo>
                    <a:pt x="358866" y="22834"/>
                  </a:lnTo>
                  <a:lnTo>
                    <a:pt x="343065" y="243663"/>
                  </a:lnTo>
                  <a:lnTo>
                    <a:pt x="157439" y="227351"/>
                  </a:lnTo>
                  <a:lnTo>
                    <a:pt x="20734" y="214362"/>
                  </a:lnTo>
                  <a:lnTo>
                    <a:pt x="28449" y="106787"/>
                  </a:lnTo>
                  <a:lnTo>
                    <a:pt x="0" y="104627"/>
                  </a:lnTo>
                  <a:lnTo>
                    <a:pt x="7859" y="0"/>
                  </a:lnTo>
                  <a:lnTo>
                    <a:pt x="36093" y="218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84;gbcf4302aa7_0_6">
              <a:extLst>
                <a:ext uri="{FF2B5EF4-FFF2-40B4-BE49-F238E27FC236}">
                  <a16:creationId xmlns:a16="http://schemas.microsoft.com/office/drawing/2014/main" id="{10AAF025-6998-C84A-BD54-A2F257ECCD6E}"/>
                </a:ext>
              </a:extLst>
            </p:cNvPr>
            <p:cNvSpPr/>
            <p:nvPr/>
          </p:nvSpPr>
          <p:spPr>
            <a:xfrm>
              <a:off x="5433624" y="1452217"/>
              <a:ext cx="261850" cy="204117"/>
            </a:xfrm>
            <a:custGeom>
              <a:avLst/>
              <a:gdLst/>
              <a:ahLst/>
              <a:cxnLst/>
              <a:rect l="l" t="t" r="r" b="b"/>
              <a:pathLst>
                <a:path w="521094" h="406203" extrusionOk="0">
                  <a:moveTo>
                    <a:pt x="521094" y="22118"/>
                  </a:moveTo>
                  <a:lnTo>
                    <a:pt x="501483" y="394810"/>
                  </a:lnTo>
                  <a:lnTo>
                    <a:pt x="477417" y="398405"/>
                  </a:lnTo>
                  <a:lnTo>
                    <a:pt x="464052" y="400734"/>
                  </a:lnTo>
                  <a:lnTo>
                    <a:pt x="433787" y="404902"/>
                  </a:lnTo>
                  <a:lnTo>
                    <a:pt x="424017" y="406204"/>
                  </a:lnTo>
                  <a:lnTo>
                    <a:pt x="387399" y="404997"/>
                  </a:lnTo>
                  <a:lnTo>
                    <a:pt x="386431" y="405045"/>
                  </a:lnTo>
                  <a:lnTo>
                    <a:pt x="385703" y="405069"/>
                  </a:lnTo>
                  <a:lnTo>
                    <a:pt x="380065" y="406013"/>
                  </a:lnTo>
                  <a:lnTo>
                    <a:pt x="379170" y="400041"/>
                  </a:lnTo>
                  <a:lnTo>
                    <a:pt x="374787" y="366563"/>
                  </a:lnTo>
                  <a:lnTo>
                    <a:pt x="356608" y="368904"/>
                  </a:lnTo>
                  <a:lnTo>
                    <a:pt x="347663" y="311889"/>
                  </a:lnTo>
                  <a:lnTo>
                    <a:pt x="173061" y="341453"/>
                  </a:lnTo>
                  <a:lnTo>
                    <a:pt x="160019" y="243688"/>
                  </a:lnTo>
                  <a:lnTo>
                    <a:pt x="121740" y="247553"/>
                  </a:lnTo>
                  <a:lnTo>
                    <a:pt x="117787" y="216424"/>
                  </a:lnTo>
                  <a:lnTo>
                    <a:pt x="99453" y="218318"/>
                  </a:lnTo>
                  <a:lnTo>
                    <a:pt x="75554" y="221224"/>
                  </a:lnTo>
                  <a:lnTo>
                    <a:pt x="72616" y="190709"/>
                  </a:lnTo>
                  <a:lnTo>
                    <a:pt x="31805" y="194424"/>
                  </a:lnTo>
                  <a:lnTo>
                    <a:pt x="31686" y="193380"/>
                  </a:lnTo>
                  <a:lnTo>
                    <a:pt x="0" y="0"/>
                  </a:lnTo>
                  <a:lnTo>
                    <a:pt x="101352" y="4583"/>
                  </a:lnTo>
                  <a:lnTo>
                    <a:pt x="240410" y="9919"/>
                  </a:lnTo>
                  <a:lnTo>
                    <a:pt x="480152" y="20094"/>
                  </a:lnTo>
                  <a:lnTo>
                    <a:pt x="521094" y="2211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85;gbcf4302aa7_0_6">
              <a:extLst>
                <a:ext uri="{FF2B5EF4-FFF2-40B4-BE49-F238E27FC236}">
                  <a16:creationId xmlns:a16="http://schemas.microsoft.com/office/drawing/2014/main" id="{1BC62098-8EB1-514E-8A30-ACC5ECD08A4C}"/>
                </a:ext>
              </a:extLst>
            </p:cNvPr>
            <p:cNvSpPr/>
            <p:nvPr/>
          </p:nvSpPr>
          <p:spPr>
            <a:xfrm>
              <a:off x="7094182" y="1453186"/>
              <a:ext cx="87869" cy="98119"/>
            </a:xfrm>
            <a:custGeom>
              <a:avLst/>
              <a:gdLst/>
              <a:ahLst/>
              <a:cxnLst/>
              <a:rect l="l" t="t" r="r" b="b"/>
              <a:pathLst>
                <a:path w="174864" h="195261" extrusionOk="0">
                  <a:moveTo>
                    <a:pt x="172189" y="7022"/>
                  </a:moveTo>
                  <a:lnTo>
                    <a:pt x="171401" y="8427"/>
                  </a:lnTo>
                  <a:lnTo>
                    <a:pt x="170864" y="10027"/>
                  </a:lnTo>
                  <a:lnTo>
                    <a:pt x="170314" y="11740"/>
                  </a:lnTo>
                  <a:lnTo>
                    <a:pt x="170063" y="13662"/>
                  </a:lnTo>
                  <a:lnTo>
                    <a:pt x="169860" y="15469"/>
                  </a:lnTo>
                  <a:lnTo>
                    <a:pt x="169837" y="17762"/>
                  </a:lnTo>
                  <a:lnTo>
                    <a:pt x="169920" y="20525"/>
                  </a:lnTo>
                  <a:lnTo>
                    <a:pt x="170207" y="22678"/>
                  </a:lnTo>
                  <a:lnTo>
                    <a:pt x="170518" y="24267"/>
                  </a:lnTo>
                  <a:lnTo>
                    <a:pt x="171174" y="26580"/>
                  </a:lnTo>
                  <a:lnTo>
                    <a:pt x="171951" y="29128"/>
                  </a:lnTo>
                  <a:lnTo>
                    <a:pt x="172834" y="31557"/>
                  </a:lnTo>
                  <a:lnTo>
                    <a:pt x="173371" y="33404"/>
                  </a:lnTo>
                  <a:lnTo>
                    <a:pt x="173897" y="35932"/>
                  </a:lnTo>
                  <a:lnTo>
                    <a:pt x="174184" y="38199"/>
                  </a:lnTo>
                  <a:lnTo>
                    <a:pt x="174447" y="39720"/>
                  </a:lnTo>
                  <a:lnTo>
                    <a:pt x="174578" y="42601"/>
                  </a:lnTo>
                  <a:lnTo>
                    <a:pt x="174602" y="44194"/>
                  </a:lnTo>
                  <a:lnTo>
                    <a:pt x="174399" y="45907"/>
                  </a:lnTo>
                  <a:lnTo>
                    <a:pt x="174124" y="48414"/>
                  </a:lnTo>
                  <a:lnTo>
                    <a:pt x="173706" y="50460"/>
                  </a:lnTo>
                  <a:lnTo>
                    <a:pt x="173097" y="52666"/>
                  </a:lnTo>
                  <a:lnTo>
                    <a:pt x="172309" y="54688"/>
                  </a:lnTo>
                  <a:lnTo>
                    <a:pt x="171330" y="56734"/>
                  </a:lnTo>
                  <a:lnTo>
                    <a:pt x="169120" y="60620"/>
                  </a:lnTo>
                  <a:lnTo>
                    <a:pt x="167973" y="62386"/>
                  </a:lnTo>
                  <a:lnTo>
                    <a:pt x="167161" y="64035"/>
                  </a:lnTo>
                  <a:lnTo>
                    <a:pt x="166361" y="65869"/>
                  </a:lnTo>
                  <a:lnTo>
                    <a:pt x="165871" y="67542"/>
                  </a:lnTo>
                  <a:lnTo>
                    <a:pt x="165370" y="69425"/>
                  </a:lnTo>
                  <a:lnTo>
                    <a:pt x="164856" y="71236"/>
                  </a:lnTo>
                  <a:lnTo>
                    <a:pt x="164533" y="72134"/>
                  </a:lnTo>
                  <a:lnTo>
                    <a:pt x="163996" y="73430"/>
                  </a:lnTo>
                  <a:lnTo>
                    <a:pt x="163112" y="74820"/>
                  </a:lnTo>
                  <a:lnTo>
                    <a:pt x="162240" y="76072"/>
                  </a:lnTo>
                  <a:lnTo>
                    <a:pt x="160700" y="76948"/>
                  </a:lnTo>
                  <a:lnTo>
                    <a:pt x="158729" y="78558"/>
                  </a:lnTo>
                  <a:lnTo>
                    <a:pt x="157678" y="79714"/>
                  </a:lnTo>
                  <a:lnTo>
                    <a:pt x="156400" y="80943"/>
                  </a:lnTo>
                  <a:lnTo>
                    <a:pt x="154573" y="82200"/>
                  </a:lnTo>
                  <a:lnTo>
                    <a:pt x="153474" y="82440"/>
                  </a:lnTo>
                  <a:lnTo>
                    <a:pt x="152387" y="82608"/>
                  </a:lnTo>
                  <a:lnTo>
                    <a:pt x="151241" y="82403"/>
                  </a:lnTo>
                  <a:lnTo>
                    <a:pt x="150189" y="82195"/>
                  </a:lnTo>
                  <a:lnTo>
                    <a:pt x="149151" y="82153"/>
                  </a:lnTo>
                  <a:lnTo>
                    <a:pt x="148386" y="82768"/>
                  </a:lnTo>
                  <a:lnTo>
                    <a:pt x="148553" y="84134"/>
                  </a:lnTo>
                  <a:lnTo>
                    <a:pt x="149497" y="85986"/>
                  </a:lnTo>
                  <a:lnTo>
                    <a:pt x="150631" y="88360"/>
                  </a:lnTo>
                  <a:lnTo>
                    <a:pt x="150560" y="89610"/>
                  </a:lnTo>
                  <a:lnTo>
                    <a:pt x="150070" y="91847"/>
                  </a:lnTo>
                  <a:lnTo>
                    <a:pt x="150261" y="93093"/>
                  </a:lnTo>
                  <a:lnTo>
                    <a:pt x="149772" y="94203"/>
                  </a:lnTo>
                  <a:lnTo>
                    <a:pt x="148887" y="95642"/>
                  </a:lnTo>
                  <a:lnTo>
                    <a:pt x="148302" y="96022"/>
                  </a:lnTo>
                  <a:lnTo>
                    <a:pt x="146618" y="96691"/>
                  </a:lnTo>
                  <a:lnTo>
                    <a:pt x="147144" y="98192"/>
                  </a:lnTo>
                  <a:lnTo>
                    <a:pt x="146463" y="98973"/>
                  </a:lnTo>
                  <a:lnTo>
                    <a:pt x="145687" y="99140"/>
                  </a:lnTo>
                  <a:lnTo>
                    <a:pt x="144815" y="99145"/>
                  </a:lnTo>
                  <a:lnTo>
                    <a:pt x="144038" y="99052"/>
                  </a:lnTo>
                  <a:lnTo>
                    <a:pt x="143370" y="98916"/>
                  </a:lnTo>
                  <a:lnTo>
                    <a:pt x="142211" y="98613"/>
                  </a:lnTo>
                  <a:lnTo>
                    <a:pt x="141507" y="98568"/>
                  </a:lnTo>
                  <a:lnTo>
                    <a:pt x="140873" y="98925"/>
                  </a:lnTo>
                  <a:lnTo>
                    <a:pt x="140431" y="99751"/>
                  </a:lnTo>
                  <a:lnTo>
                    <a:pt x="139823" y="100412"/>
                  </a:lnTo>
                  <a:lnTo>
                    <a:pt x="138592" y="101076"/>
                  </a:lnTo>
                  <a:lnTo>
                    <a:pt x="137959" y="101761"/>
                  </a:lnTo>
                  <a:lnTo>
                    <a:pt x="138222" y="102608"/>
                  </a:lnTo>
                  <a:lnTo>
                    <a:pt x="139058" y="103193"/>
                  </a:lnTo>
                  <a:lnTo>
                    <a:pt x="139799" y="103709"/>
                  </a:lnTo>
                  <a:lnTo>
                    <a:pt x="140193" y="104271"/>
                  </a:lnTo>
                  <a:lnTo>
                    <a:pt x="140635" y="104810"/>
                  </a:lnTo>
                  <a:lnTo>
                    <a:pt x="140695" y="105731"/>
                  </a:lnTo>
                  <a:lnTo>
                    <a:pt x="139703" y="106513"/>
                  </a:lnTo>
                  <a:lnTo>
                    <a:pt x="138914" y="106538"/>
                  </a:lnTo>
                  <a:lnTo>
                    <a:pt x="137900" y="106918"/>
                  </a:lnTo>
                  <a:lnTo>
                    <a:pt x="137230" y="108286"/>
                  </a:lnTo>
                  <a:lnTo>
                    <a:pt x="137015" y="108993"/>
                  </a:lnTo>
                  <a:lnTo>
                    <a:pt x="136526" y="109701"/>
                  </a:lnTo>
                  <a:lnTo>
                    <a:pt x="136156" y="110644"/>
                  </a:lnTo>
                  <a:lnTo>
                    <a:pt x="136538" y="111348"/>
                  </a:lnTo>
                  <a:lnTo>
                    <a:pt x="137111" y="110735"/>
                  </a:lnTo>
                  <a:lnTo>
                    <a:pt x="137398" y="110099"/>
                  </a:lnTo>
                  <a:lnTo>
                    <a:pt x="138401" y="109343"/>
                  </a:lnTo>
                  <a:lnTo>
                    <a:pt x="139106" y="109409"/>
                  </a:lnTo>
                  <a:lnTo>
                    <a:pt x="140133" y="109687"/>
                  </a:lnTo>
                  <a:lnTo>
                    <a:pt x="141052" y="109143"/>
                  </a:lnTo>
                  <a:lnTo>
                    <a:pt x="141375" y="108318"/>
                  </a:lnTo>
                  <a:lnTo>
                    <a:pt x="141638" y="107563"/>
                  </a:lnTo>
                  <a:lnTo>
                    <a:pt x="142163" y="106479"/>
                  </a:lnTo>
                  <a:lnTo>
                    <a:pt x="142987" y="106099"/>
                  </a:lnTo>
                  <a:lnTo>
                    <a:pt x="144074" y="107010"/>
                  </a:lnTo>
                  <a:lnTo>
                    <a:pt x="144910" y="107785"/>
                  </a:lnTo>
                  <a:lnTo>
                    <a:pt x="145412" y="108889"/>
                  </a:lnTo>
                  <a:lnTo>
                    <a:pt x="145090" y="109738"/>
                  </a:lnTo>
                  <a:lnTo>
                    <a:pt x="144695" y="110563"/>
                  </a:lnTo>
                  <a:lnTo>
                    <a:pt x="144409" y="111390"/>
                  </a:lnTo>
                  <a:lnTo>
                    <a:pt x="145114" y="111811"/>
                  </a:lnTo>
                  <a:lnTo>
                    <a:pt x="146010" y="111264"/>
                  </a:lnTo>
                  <a:lnTo>
                    <a:pt x="146702" y="110886"/>
                  </a:lnTo>
                  <a:lnTo>
                    <a:pt x="147717" y="110647"/>
                  </a:lnTo>
                  <a:lnTo>
                    <a:pt x="148541" y="111232"/>
                  </a:lnTo>
                  <a:lnTo>
                    <a:pt x="148780" y="112434"/>
                  </a:lnTo>
                  <a:lnTo>
                    <a:pt x="148923" y="113256"/>
                  </a:lnTo>
                  <a:lnTo>
                    <a:pt x="148995" y="114291"/>
                  </a:lnTo>
                  <a:lnTo>
                    <a:pt x="149234" y="115397"/>
                  </a:lnTo>
                  <a:lnTo>
                    <a:pt x="149628" y="116195"/>
                  </a:lnTo>
                  <a:lnTo>
                    <a:pt x="150058" y="116759"/>
                  </a:lnTo>
                  <a:lnTo>
                    <a:pt x="150058" y="117537"/>
                  </a:lnTo>
                  <a:lnTo>
                    <a:pt x="149019" y="117279"/>
                  </a:lnTo>
                  <a:lnTo>
                    <a:pt x="148016" y="117615"/>
                  </a:lnTo>
                  <a:lnTo>
                    <a:pt x="147789" y="118675"/>
                  </a:lnTo>
                  <a:lnTo>
                    <a:pt x="148398" y="119496"/>
                  </a:lnTo>
                  <a:lnTo>
                    <a:pt x="149592" y="119678"/>
                  </a:lnTo>
                  <a:lnTo>
                    <a:pt x="150703" y="120051"/>
                  </a:lnTo>
                  <a:lnTo>
                    <a:pt x="152268" y="120657"/>
                  </a:lnTo>
                  <a:lnTo>
                    <a:pt x="152841" y="121360"/>
                  </a:lnTo>
                  <a:lnTo>
                    <a:pt x="153426" y="121853"/>
                  </a:lnTo>
                  <a:lnTo>
                    <a:pt x="154549" y="122108"/>
                  </a:lnTo>
                  <a:lnTo>
                    <a:pt x="155421" y="122339"/>
                  </a:lnTo>
                  <a:lnTo>
                    <a:pt x="156316" y="122691"/>
                  </a:lnTo>
                  <a:lnTo>
                    <a:pt x="156973" y="123110"/>
                  </a:lnTo>
                  <a:lnTo>
                    <a:pt x="157487" y="123814"/>
                  </a:lnTo>
                  <a:lnTo>
                    <a:pt x="157153" y="125425"/>
                  </a:lnTo>
                  <a:lnTo>
                    <a:pt x="158287" y="125034"/>
                  </a:lnTo>
                  <a:lnTo>
                    <a:pt x="159111" y="124582"/>
                  </a:lnTo>
                  <a:lnTo>
                    <a:pt x="160449" y="125143"/>
                  </a:lnTo>
                  <a:lnTo>
                    <a:pt x="161345" y="126128"/>
                  </a:lnTo>
                  <a:lnTo>
                    <a:pt x="161572" y="126856"/>
                  </a:lnTo>
                  <a:lnTo>
                    <a:pt x="161560" y="128032"/>
                  </a:lnTo>
                  <a:lnTo>
                    <a:pt x="161273" y="128999"/>
                  </a:lnTo>
                  <a:lnTo>
                    <a:pt x="160652" y="130271"/>
                  </a:lnTo>
                  <a:lnTo>
                    <a:pt x="160532" y="131144"/>
                  </a:lnTo>
                  <a:lnTo>
                    <a:pt x="161381" y="131845"/>
                  </a:lnTo>
                  <a:lnTo>
                    <a:pt x="161811" y="132786"/>
                  </a:lnTo>
                  <a:lnTo>
                    <a:pt x="162002" y="133913"/>
                  </a:lnTo>
                  <a:lnTo>
                    <a:pt x="162610" y="134711"/>
                  </a:lnTo>
                  <a:lnTo>
                    <a:pt x="162563" y="135747"/>
                  </a:lnTo>
                  <a:lnTo>
                    <a:pt x="162169" y="137135"/>
                  </a:lnTo>
                  <a:lnTo>
                    <a:pt x="162336" y="137982"/>
                  </a:lnTo>
                  <a:lnTo>
                    <a:pt x="161727" y="138808"/>
                  </a:lnTo>
                  <a:lnTo>
                    <a:pt x="160795" y="139636"/>
                  </a:lnTo>
                  <a:lnTo>
                    <a:pt x="160378" y="140414"/>
                  </a:lnTo>
                  <a:lnTo>
                    <a:pt x="160067" y="141426"/>
                  </a:lnTo>
                  <a:lnTo>
                    <a:pt x="159087" y="141806"/>
                  </a:lnTo>
                  <a:lnTo>
                    <a:pt x="158036" y="141646"/>
                  </a:lnTo>
                  <a:lnTo>
                    <a:pt x="157308" y="141932"/>
                  </a:lnTo>
                  <a:lnTo>
                    <a:pt x="157403" y="142732"/>
                  </a:lnTo>
                  <a:lnTo>
                    <a:pt x="158299" y="143456"/>
                  </a:lnTo>
                  <a:lnTo>
                    <a:pt x="159493" y="144064"/>
                  </a:lnTo>
                  <a:lnTo>
                    <a:pt x="159875" y="145189"/>
                  </a:lnTo>
                  <a:lnTo>
                    <a:pt x="159541" y="146225"/>
                  </a:lnTo>
                  <a:lnTo>
                    <a:pt x="159338" y="147074"/>
                  </a:lnTo>
                  <a:lnTo>
                    <a:pt x="158968" y="147944"/>
                  </a:lnTo>
                  <a:lnTo>
                    <a:pt x="158120" y="147737"/>
                  </a:lnTo>
                  <a:lnTo>
                    <a:pt x="157714" y="146658"/>
                  </a:lnTo>
                  <a:lnTo>
                    <a:pt x="156543" y="147085"/>
                  </a:lnTo>
                  <a:lnTo>
                    <a:pt x="156340" y="148073"/>
                  </a:lnTo>
                  <a:lnTo>
                    <a:pt x="155684" y="150075"/>
                  </a:lnTo>
                  <a:lnTo>
                    <a:pt x="155337" y="151016"/>
                  </a:lnTo>
                  <a:lnTo>
                    <a:pt x="156066" y="151247"/>
                  </a:lnTo>
                  <a:lnTo>
                    <a:pt x="156913" y="150421"/>
                  </a:lnTo>
                  <a:lnTo>
                    <a:pt x="157606" y="150114"/>
                  </a:lnTo>
                  <a:lnTo>
                    <a:pt x="158382" y="150085"/>
                  </a:lnTo>
                  <a:lnTo>
                    <a:pt x="159231" y="150248"/>
                  </a:lnTo>
                  <a:lnTo>
                    <a:pt x="159935" y="150386"/>
                  </a:lnTo>
                  <a:lnTo>
                    <a:pt x="160843" y="150149"/>
                  </a:lnTo>
                  <a:lnTo>
                    <a:pt x="161416" y="151013"/>
                  </a:lnTo>
                  <a:lnTo>
                    <a:pt x="160879" y="151768"/>
                  </a:lnTo>
                  <a:lnTo>
                    <a:pt x="160174" y="152547"/>
                  </a:lnTo>
                  <a:lnTo>
                    <a:pt x="159804" y="153206"/>
                  </a:lnTo>
                  <a:lnTo>
                    <a:pt x="158215" y="154129"/>
                  </a:lnTo>
                  <a:lnTo>
                    <a:pt x="157344" y="154768"/>
                  </a:lnTo>
                  <a:lnTo>
                    <a:pt x="156878" y="155663"/>
                  </a:lnTo>
                  <a:lnTo>
                    <a:pt x="156973" y="156344"/>
                  </a:lnTo>
                  <a:lnTo>
                    <a:pt x="157893" y="156598"/>
                  </a:lnTo>
                  <a:lnTo>
                    <a:pt x="159135" y="156383"/>
                  </a:lnTo>
                  <a:lnTo>
                    <a:pt x="159899" y="156191"/>
                  </a:lnTo>
                  <a:lnTo>
                    <a:pt x="160724" y="156045"/>
                  </a:lnTo>
                  <a:lnTo>
                    <a:pt x="161619" y="156325"/>
                  </a:lnTo>
                  <a:lnTo>
                    <a:pt x="161643" y="157524"/>
                  </a:lnTo>
                  <a:lnTo>
                    <a:pt x="160401" y="158373"/>
                  </a:lnTo>
                  <a:lnTo>
                    <a:pt x="159673" y="158495"/>
                  </a:lnTo>
                  <a:lnTo>
                    <a:pt x="158980" y="158756"/>
                  </a:lnTo>
                  <a:lnTo>
                    <a:pt x="158395" y="159203"/>
                  </a:lnTo>
                  <a:lnTo>
                    <a:pt x="159027" y="159788"/>
                  </a:lnTo>
                  <a:lnTo>
                    <a:pt x="160150" y="160725"/>
                  </a:lnTo>
                  <a:lnTo>
                    <a:pt x="161213" y="161778"/>
                  </a:lnTo>
                  <a:lnTo>
                    <a:pt x="162479" y="163228"/>
                  </a:lnTo>
                  <a:lnTo>
                    <a:pt x="165405" y="167045"/>
                  </a:lnTo>
                  <a:lnTo>
                    <a:pt x="168606" y="170954"/>
                  </a:lnTo>
                  <a:lnTo>
                    <a:pt x="172177" y="175544"/>
                  </a:lnTo>
                  <a:lnTo>
                    <a:pt x="174864" y="179223"/>
                  </a:lnTo>
                  <a:lnTo>
                    <a:pt x="172225" y="190783"/>
                  </a:lnTo>
                  <a:lnTo>
                    <a:pt x="121465" y="170761"/>
                  </a:lnTo>
                  <a:lnTo>
                    <a:pt x="17509" y="195262"/>
                  </a:lnTo>
                  <a:lnTo>
                    <a:pt x="7094" y="110222"/>
                  </a:lnTo>
                  <a:lnTo>
                    <a:pt x="0" y="52243"/>
                  </a:lnTo>
                  <a:lnTo>
                    <a:pt x="57962" y="5664"/>
                  </a:lnTo>
                  <a:lnTo>
                    <a:pt x="61820" y="0"/>
                  </a:lnTo>
                  <a:lnTo>
                    <a:pt x="67098" y="3585"/>
                  </a:lnTo>
                  <a:lnTo>
                    <a:pt x="172189" y="702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886;gbcf4302aa7_0_6">
              <a:extLst>
                <a:ext uri="{FF2B5EF4-FFF2-40B4-BE49-F238E27FC236}">
                  <a16:creationId xmlns:a16="http://schemas.microsoft.com/office/drawing/2014/main" id="{0264168D-41FA-274F-A4EB-FEF482C74837}"/>
                </a:ext>
              </a:extLst>
            </p:cNvPr>
            <p:cNvSpPr/>
            <p:nvPr/>
          </p:nvSpPr>
          <p:spPr>
            <a:xfrm>
              <a:off x="7654631" y="1454890"/>
              <a:ext cx="9164" cy="13429"/>
            </a:xfrm>
            <a:custGeom>
              <a:avLst/>
              <a:gdLst/>
              <a:ahLst/>
              <a:cxnLst/>
              <a:rect l="l" t="t" r="r" b="b"/>
              <a:pathLst>
                <a:path w="18237" h="26724" extrusionOk="0">
                  <a:moveTo>
                    <a:pt x="13998" y="269"/>
                  </a:moveTo>
                  <a:lnTo>
                    <a:pt x="15407" y="1190"/>
                  </a:lnTo>
                  <a:lnTo>
                    <a:pt x="15706" y="2774"/>
                  </a:lnTo>
                  <a:lnTo>
                    <a:pt x="16661" y="4748"/>
                  </a:lnTo>
                  <a:lnTo>
                    <a:pt x="16864" y="5965"/>
                  </a:lnTo>
                  <a:lnTo>
                    <a:pt x="17246" y="7211"/>
                  </a:lnTo>
                  <a:lnTo>
                    <a:pt x="18022" y="10558"/>
                  </a:lnTo>
                  <a:lnTo>
                    <a:pt x="18237" y="13481"/>
                  </a:lnTo>
                  <a:lnTo>
                    <a:pt x="17676" y="14607"/>
                  </a:lnTo>
                  <a:lnTo>
                    <a:pt x="15252" y="16717"/>
                  </a:lnTo>
                  <a:lnTo>
                    <a:pt x="13210" y="19925"/>
                  </a:lnTo>
                  <a:lnTo>
                    <a:pt x="12469" y="21799"/>
                  </a:lnTo>
                  <a:lnTo>
                    <a:pt x="11549" y="23310"/>
                  </a:lnTo>
                  <a:lnTo>
                    <a:pt x="10808" y="25221"/>
                  </a:lnTo>
                  <a:lnTo>
                    <a:pt x="8850" y="26725"/>
                  </a:lnTo>
                  <a:lnTo>
                    <a:pt x="8002" y="26636"/>
                  </a:lnTo>
                  <a:lnTo>
                    <a:pt x="7429" y="25987"/>
                  </a:lnTo>
                  <a:lnTo>
                    <a:pt x="6855" y="24596"/>
                  </a:lnTo>
                  <a:lnTo>
                    <a:pt x="6832" y="21858"/>
                  </a:lnTo>
                  <a:lnTo>
                    <a:pt x="7381" y="20173"/>
                  </a:lnTo>
                  <a:lnTo>
                    <a:pt x="7274" y="18103"/>
                  </a:lnTo>
                  <a:lnTo>
                    <a:pt x="6700" y="16303"/>
                  </a:lnTo>
                  <a:lnTo>
                    <a:pt x="6223" y="15762"/>
                  </a:lnTo>
                  <a:lnTo>
                    <a:pt x="5184" y="15942"/>
                  </a:lnTo>
                  <a:lnTo>
                    <a:pt x="5207" y="17829"/>
                  </a:lnTo>
                  <a:lnTo>
                    <a:pt x="5494" y="18563"/>
                  </a:lnTo>
                  <a:lnTo>
                    <a:pt x="4849" y="21582"/>
                  </a:lnTo>
                  <a:lnTo>
                    <a:pt x="4395" y="22522"/>
                  </a:lnTo>
                  <a:lnTo>
                    <a:pt x="4610" y="26591"/>
                  </a:lnTo>
                  <a:lnTo>
                    <a:pt x="3296" y="26406"/>
                  </a:lnTo>
                  <a:lnTo>
                    <a:pt x="3010" y="25194"/>
                  </a:lnTo>
                  <a:lnTo>
                    <a:pt x="3070" y="21599"/>
                  </a:lnTo>
                  <a:lnTo>
                    <a:pt x="3714" y="19246"/>
                  </a:lnTo>
                  <a:lnTo>
                    <a:pt x="2735" y="14459"/>
                  </a:lnTo>
                  <a:lnTo>
                    <a:pt x="2401" y="8172"/>
                  </a:lnTo>
                  <a:lnTo>
                    <a:pt x="1529" y="5345"/>
                  </a:lnTo>
                  <a:lnTo>
                    <a:pt x="382" y="3489"/>
                  </a:lnTo>
                  <a:lnTo>
                    <a:pt x="0" y="2239"/>
                  </a:lnTo>
                  <a:lnTo>
                    <a:pt x="550" y="1113"/>
                  </a:lnTo>
                  <a:lnTo>
                    <a:pt x="2723" y="1566"/>
                  </a:lnTo>
                  <a:lnTo>
                    <a:pt x="3571" y="2136"/>
                  </a:lnTo>
                  <a:lnTo>
                    <a:pt x="4801" y="2765"/>
                  </a:lnTo>
                  <a:lnTo>
                    <a:pt x="6868" y="2370"/>
                  </a:lnTo>
                  <a:lnTo>
                    <a:pt x="8731" y="1240"/>
                  </a:lnTo>
                  <a:lnTo>
                    <a:pt x="9949" y="575"/>
                  </a:lnTo>
                  <a:lnTo>
                    <a:pt x="11836" y="0"/>
                  </a:lnTo>
                  <a:lnTo>
                    <a:pt x="13998" y="26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887;gbcf4302aa7_0_6">
              <a:extLst>
                <a:ext uri="{FF2B5EF4-FFF2-40B4-BE49-F238E27FC236}">
                  <a16:creationId xmlns:a16="http://schemas.microsoft.com/office/drawing/2014/main" id="{46BA8AC7-7F2C-174B-9246-0A824F873C25}"/>
                </a:ext>
              </a:extLst>
            </p:cNvPr>
            <p:cNvSpPr/>
            <p:nvPr/>
          </p:nvSpPr>
          <p:spPr>
            <a:xfrm>
              <a:off x="5685159" y="1463311"/>
              <a:ext cx="207289" cy="239149"/>
            </a:xfrm>
            <a:custGeom>
              <a:avLst/>
              <a:gdLst/>
              <a:ahLst/>
              <a:cxnLst/>
              <a:rect l="l" t="t" r="r" b="b"/>
              <a:pathLst>
                <a:path w="412515" h="475919" extrusionOk="0">
                  <a:moveTo>
                    <a:pt x="412516" y="18059"/>
                  </a:moveTo>
                  <a:lnTo>
                    <a:pt x="396559" y="361214"/>
                  </a:lnTo>
                  <a:lnTo>
                    <a:pt x="360562" y="381100"/>
                  </a:lnTo>
                  <a:lnTo>
                    <a:pt x="355462" y="384253"/>
                  </a:lnTo>
                  <a:lnTo>
                    <a:pt x="247409" y="447183"/>
                  </a:lnTo>
                  <a:lnTo>
                    <a:pt x="213645" y="475919"/>
                  </a:lnTo>
                  <a:lnTo>
                    <a:pt x="125120" y="379726"/>
                  </a:lnTo>
                  <a:lnTo>
                    <a:pt x="123890" y="378305"/>
                  </a:lnTo>
                  <a:lnTo>
                    <a:pt x="0" y="372692"/>
                  </a:lnTo>
                  <a:lnTo>
                    <a:pt x="19611" y="0"/>
                  </a:lnTo>
                  <a:lnTo>
                    <a:pt x="117894" y="4089"/>
                  </a:lnTo>
                  <a:lnTo>
                    <a:pt x="357755" y="16183"/>
                  </a:lnTo>
                  <a:lnTo>
                    <a:pt x="412516" y="1805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88;gbcf4302aa7_0_6">
              <a:extLst>
                <a:ext uri="{FF2B5EF4-FFF2-40B4-BE49-F238E27FC236}">
                  <a16:creationId xmlns:a16="http://schemas.microsoft.com/office/drawing/2014/main" id="{0CF24BA5-A1B5-AD41-A845-65E53100DB1C}"/>
                </a:ext>
              </a:extLst>
            </p:cNvPr>
            <p:cNvSpPr/>
            <p:nvPr/>
          </p:nvSpPr>
          <p:spPr>
            <a:xfrm>
              <a:off x="7654223" y="1464421"/>
              <a:ext cx="14128" cy="15034"/>
            </a:xfrm>
            <a:custGeom>
              <a:avLst/>
              <a:gdLst/>
              <a:ahLst/>
              <a:cxnLst/>
              <a:rect l="l" t="t" r="r" b="b"/>
              <a:pathLst>
                <a:path w="28115" h="29919" extrusionOk="0">
                  <a:moveTo>
                    <a:pt x="21450" y="0"/>
                  </a:moveTo>
                  <a:lnTo>
                    <a:pt x="23146" y="764"/>
                  </a:lnTo>
                  <a:lnTo>
                    <a:pt x="24102" y="2069"/>
                  </a:lnTo>
                  <a:lnTo>
                    <a:pt x="24783" y="5273"/>
                  </a:lnTo>
                  <a:lnTo>
                    <a:pt x="25929" y="8164"/>
                  </a:lnTo>
                  <a:lnTo>
                    <a:pt x="28115" y="11063"/>
                  </a:lnTo>
                  <a:lnTo>
                    <a:pt x="28031" y="11808"/>
                  </a:lnTo>
                  <a:lnTo>
                    <a:pt x="27004" y="12764"/>
                  </a:lnTo>
                  <a:lnTo>
                    <a:pt x="22430" y="16752"/>
                  </a:lnTo>
                  <a:lnTo>
                    <a:pt x="21403" y="17041"/>
                  </a:lnTo>
                  <a:lnTo>
                    <a:pt x="20638" y="16472"/>
                  </a:lnTo>
                  <a:lnTo>
                    <a:pt x="19324" y="16585"/>
                  </a:lnTo>
                  <a:lnTo>
                    <a:pt x="19802" y="17792"/>
                  </a:lnTo>
                  <a:lnTo>
                    <a:pt x="20566" y="18843"/>
                  </a:lnTo>
                  <a:lnTo>
                    <a:pt x="20662" y="19584"/>
                  </a:lnTo>
                  <a:lnTo>
                    <a:pt x="18990" y="21744"/>
                  </a:lnTo>
                  <a:lnTo>
                    <a:pt x="18907" y="22598"/>
                  </a:lnTo>
                  <a:lnTo>
                    <a:pt x="18250" y="23729"/>
                  </a:lnTo>
                  <a:lnTo>
                    <a:pt x="13401" y="28393"/>
                  </a:lnTo>
                  <a:lnTo>
                    <a:pt x="11908" y="29920"/>
                  </a:lnTo>
                  <a:lnTo>
                    <a:pt x="10116" y="29822"/>
                  </a:lnTo>
                  <a:lnTo>
                    <a:pt x="9077" y="29559"/>
                  </a:lnTo>
                  <a:lnTo>
                    <a:pt x="6831" y="29771"/>
                  </a:lnTo>
                  <a:lnTo>
                    <a:pt x="5601" y="29031"/>
                  </a:lnTo>
                  <a:lnTo>
                    <a:pt x="5028" y="27530"/>
                  </a:lnTo>
                  <a:lnTo>
                    <a:pt x="3141" y="27067"/>
                  </a:lnTo>
                  <a:lnTo>
                    <a:pt x="382" y="23148"/>
                  </a:lnTo>
                  <a:lnTo>
                    <a:pt x="0" y="22120"/>
                  </a:lnTo>
                  <a:lnTo>
                    <a:pt x="179" y="21154"/>
                  </a:lnTo>
                  <a:lnTo>
                    <a:pt x="824" y="20208"/>
                  </a:lnTo>
                  <a:lnTo>
                    <a:pt x="3356" y="19542"/>
                  </a:lnTo>
                  <a:lnTo>
                    <a:pt x="3547" y="18868"/>
                  </a:lnTo>
                  <a:lnTo>
                    <a:pt x="1087" y="18236"/>
                  </a:lnTo>
                  <a:lnTo>
                    <a:pt x="788" y="15246"/>
                  </a:lnTo>
                  <a:lnTo>
                    <a:pt x="2376" y="13902"/>
                  </a:lnTo>
                  <a:lnTo>
                    <a:pt x="2926" y="12032"/>
                  </a:lnTo>
                  <a:lnTo>
                    <a:pt x="3762" y="10785"/>
                  </a:lnTo>
                  <a:lnTo>
                    <a:pt x="4980" y="10676"/>
                  </a:lnTo>
                  <a:lnTo>
                    <a:pt x="5386" y="13332"/>
                  </a:lnTo>
                  <a:lnTo>
                    <a:pt x="4264" y="14920"/>
                  </a:lnTo>
                  <a:lnTo>
                    <a:pt x="4275" y="16068"/>
                  </a:lnTo>
                  <a:lnTo>
                    <a:pt x="7011" y="17172"/>
                  </a:lnTo>
                  <a:lnTo>
                    <a:pt x="7489" y="18085"/>
                  </a:lnTo>
                  <a:lnTo>
                    <a:pt x="8623" y="18755"/>
                  </a:lnTo>
                  <a:lnTo>
                    <a:pt x="10498" y="18364"/>
                  </a:lnTo>
                  <a:lnTo>
                    <a:pt x="11621" y="17295"/>
                  </a:lnTo>
                  <a:lnTo>
                    <a:pt x="12170" y="15611"/>
                  </a:lnTo>
                  <a:lnTo>
                    <a:pt x="12159" y="14204"/>
                  </a:lnTo>
                  <a:lnTo>
                    <a:pt x="12433" y="13270"/>
                  </a:lnTo>
                  <a:lnTo>
                    <a:pt x="13627" y="10421"/>
                  </a:lnTo>
                  <a:lnTo>
                    <a:pt x="13890" y="7039"/>
                  </a:lnTo>
                  <a:lnTo>
                    <a:pt x="14535" y="5244"/>
                  </a:lnTo>
                  <a:lnTo>
                    <a:pt x="17043" y="2575"/>
                  </a:lnTo>
                  <a:lnTo>
                    <a:pt x="18918" y="1076"/>
                  </a:lnTo>
                  <a:lnTo>
                    <a:pt x="21450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89;gbcf4302aa7_0_6">
              <a:extLst>
                <a:ext uri="{FF2B5EF4-FFF2-40B4-BE49-F238E27FC236}">
                  <a16:creationId xmlns:a16="http://schemas.microsoft.com/office/drawing/2014/main" id="{44DA894B-C2DF-5748-A680-19CDB6AABFE4}"/>
                </a:ext>
              </a:extLst>
            </p:cNvPr>
            <p:cNvSpPr/>
            <p:nvPr/>
          </p:nvSpPr>
          <p:spPr>
            <a:xfrm>
              <a:off x="5884001" y="1472369"/>
              <a:ext cx="198221" cy="245265"/>
            </a:xfrm>
            <a:custGeom>
              <a:avLst/>
              <a:gdLst/>
              <a:ahLst/>
              <a:cxnLst/>
              <a:rect l="l" t="t" r="r" b="b"/>
              <a:pathLst>
                <a:path w="394469" h="488089" extrusionOk="0">
                  <a:moveTo>
                    <a:pt x="266722" y="9866"/>
                  </a:moveTo>
                  <a:lnTo>
                    <a:pt x="271559" y="41058"/>
                  </a:lnTo>
                  <a:lnTo>
                    <a:pt x="339637" y="109761"/>
                  </a:lnTo>
                  <a:lnTo>
                    <a:pt x="354064" y="124194"/>
                  </a:lnTo>
                  <a:lnTo>
                    <a:pt x="366367" y="122267"/>
                  </a:lnTo>
                  <a:lnTo>
                    <a:pt x="372386" y="141144"/>
                  </a:lnTo>
                  <a:lnTo>
                    <a:pt x="371359" y="141216"/>
                  </a:lnTo>
                  <a:lnTo>
                    <a:pt x="390456" y="160135"/>
                  </a:lnTo>
                  <a:lnTo>
                    <a:pt x="394469" y="190274"/>
                  </a:lnTo>
                  <a:lnTo>
                    <a:pt x="387972" y="329396"/>
                  </a:lnTo>
                  <a:lnTo>
                    <a:pt x="387077" y="348876"/>
                  </a:lnTo>
                  <a:lnTo>
                    <a:pt x="356633" y="365191"/>
                  </a:lnTo>
                  <a:lnTo>
                    <a:pt x="338849" y="374232"/>
                  </a:lnTo>
                  <a:lnTo>
                    <a:pt x="316120" y="386140"/>
                  </a:lnTo>
                  <a:lnTo>
                    <a:pt x="320419" y="396770"/>
                  </a:lnTo>
                  <a:lnTo>
                    <a:pt x="311080" y="400771"/>
                  </a:lnTo>
                  <a:lnTo>
                    <a:pt x="312824" y="405046"/>
                  </a:lnTo>
                  <a:lnTo>
                    <a:pt x="285234" y="416548"/>
                  </a:lnTo>
                  <a:lnTo>
                    <a:pt x="283001" y="411221"/>
                  </a:lnTo>
                  <a:lnTo>
                    <a:pt x="273470" y="415413"/>
                  </a:lnTo>
                  <a:lnTo>
                    <a:pt x="275453" y="419964"/>
                  </a:lnTo>
                  <a:lnTo>
                    <a:pt x="228801" y="440017"/>
                  </a:lnTo>
                  <a:lnTo>
                    <a:pt x="226604" y="435251"/>
                  </a:lnTo>
                  <a:lnTo>
                    <a:pt x="222006" y="437007"/>
                  </a:lnTo>
                  <a:lnTo>
                    <a:pt x="222328" y="435311"/>
                  </a:lnTo>
                  <a:lnTo>
                    <a:pt x="176071" y="459556"/>
                  </a:lnTo>
                  <a:lnTo>
                    <a:pt x="121609" y="488089"/>
                  </a:lnTo>
                  <a:lnTo>
                    <a:pt x="107193" y="460034"/>
                  </a:lnTo>
                  <a:lnTo>
                    <a:pt x="112866" y="456798"/>
                  </a:lnTo>
                  <a:lnTo>
                    <a:pt x="103861" y="435980"/>
                  </a:lnTo>
                  <a:lnTo>
                    <a:pt x="108256" y="433735"/>
                  </a:lnTo>
                  <a:lnTo>
                    <a:pt x="102797" y="422890"/>
                  </a:lnTo>
                  <a:lnTo>
                    <a:pt x="89660" y="424670"/>
                  </a:lnTo>
                  <a:lnTo>
                    <a:pt x="39175" y="363399"/>
                  </a:lnTo>
                  <a:lnTo>
                    <a:pt x="30970" y="353666"/>
                  </a:lnTo>
                  <a:lnTo>
                    <a:pt x="0" y="352686"/>
                  </a:lnTo>
                  <a:lnTo>
                    <a:pt x="132" y="343155"/>
                  </a:lnTo>
                  <a:lnTo>
                    <a:pt x="16088" y="0"/>
                  </a:lnTo>
                  <a:lnTo>
                    <a:pt x="175510" y="6306"/>
                  </a:lnTo>
                  <a:lnTo>
                    <a:pt x="266722" y="986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90;gbcf4302aa7_0_6">
              <a:extLst>
                <a:ext uri="{FF2B5EF4-FFF2-40B4-BE49-F238E27FC236}">
                  <a16:creationId xmlns:a16="http://schemas.microsoft.com/office/drawing/2014/main" id="{0D8F7F32-D839-8D4E-99D4-5EFD266F183C}"/>
                </a:ext>
              </a:extLst>
            </p:cNvPr>
            <p:cNvSpPr/>
            <p:nvPr/>
          </p:nvSpPr>
          <p:spPr>
            <a:xfrm>
              <a:off x="6017784" y="1477318"/>
              <a:ext cx="192267" cy="160563"/>
            </a:xfrm>
            <a:custGeom>
              <a:avLst/>
              <a:gdLst/>
              <a:ahLst/>
              <a:cxnLst/>
              <a:rect l="l" t="t" r="r" b="b"/>
              <a:pathLst>
                <a:path w="382621" h="319529" extrusionOk="0">
                  <a:moveTo>
                    <a:pt x="382622" y="15233"/>
                  </a:moveTo>
                  <a:lnTo>
                    <a:pt x="372231" y="277870"/>
                  </a:lnTo>
                  <a:lnTo>
                    <a:pt x="373640" y="308912"/>
                  </a:lnTo>
                  <a:lnTo>
                    <a:pt x="162455" y="302678"/>
                  </a:lnTo>
                  <a:lnTo>
                    <a:pt x="121250" y="319530"/>
                  </a:lnTo>
                  <a:lnTo>
                    <a:pt x="127747" y="180408"/>
                  </a:lnTo>
                  <a:lnTo>
                    <a:pt x="123734" y="150268"/>
                  </a:lnTo>
                  <a:lnTo>
                    <a:pt x="104637" y="131350"/>
                  </a:lnTo>
                  <a:lnTo>
                    <a:pt x="105664" y="131278"/>
                  </a:lnTo>
                  <a:lnTo>
                    <a:pt x="99645" y="112400"/>
                  </a:lnTo>
                  <a:lnTo>
                    <a:pt x="87343" y="114328"/>
                  </a:lnTo>
                  <a:lnTo>
                    <a:pt x="72915" y="99894"/>
                  </a:lnTo>
                  <a:lnTo>
                    <a:pt x="4837" y="31192"/>
                  </a:lnTo>
                  <a:lnTo>
                    <a:pt x="0" y="0"/>
                  </a:lnTo>
                  <a:lnTo>
                    <a:pt x="73464" y="2901"/>
                  </a:lnTo>
                  <a:lnTo>
                    <a:pt x="283300" y="11229"/>
                  </a:lnTo>
                  <a:lnTo>
                    <a:pt x="382622" y="1523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91;gbcf4302aa7_0_6">
              <a:extLst>
                <a:ext uri="{FF2B5EF4-FFF2-40B4-BE49-F238E27FC236}">
                  <a16:creationId xmlns:a16="http://schemas.microsoft.com/office/drawing/2014/main" id="{F79B143E-7FE3-1B48-B31E-B7BCAF080E14}"/>
                </a:ext>
              </a:extLst>
            </p:cNvPr>
            <p:cNvSpPr/>
            <p:nvPr/>
          </p:nvSpPr>
          <p:spPr>
            <a:xfrm>
              <a:off x="7653235" y="1482966"/>
              <a:ext cx="5779" cy="6105"/>
            </a:xfrm>
            <a:custGeom>
              <a:avLst/>
              <a:gdLst/>
              <a:ahLst/>
              <a:cxnLst/>
              <a:rect l="l" t="t" r="r" b="b"/>
              <a:pathLst>
                <a:path w="11501" h="12150" extrusionOk="0">
                  <a:moveTo>
                    <a:pt x="860" y="12150"/>
                  </a:moveTo>
                  <a:lnTo>
                    <a:pt x="203" y="11465"/>
                  </a:lnTo>
                  <a:lnTo>
                    <a:pt x="0" y="10064"/>
                  </a:lnTo>
                  <a:lnTo>
                    <a:pt x="2425" y="6660"/>
                  </a:lnTo>
                  <a:lnTo>
                    <a:pt x="2497" y="4879"/>
                  </a:lnTo>
                  <a:lnTo>
                    <a:pt x="908" y="4887"/>
                  </a:lnTo>
                  <a:lnTo>
                    <a:pt x="693" y="2820"/>
                  </a:lnTo>
                  <a:lnTo>
                    <a:pt x="2664" y="1316"/>
                  </a:lnTo>
                  <a:lnTo>
                    <a:pt x="5387" y="1272"/>
                  </a:lnTo>
                  <a:lnTo>
                    <a:pt x="10833" y="0"/>
                  </a:lnTo>
                  <a:lnTo>
                    <a:pt x="11502" y="1240"/>
                  </a:lnTo>
                  <a:lnTo>
                    <a:pt x="11131" y="2657"/>
                  </a:lnTo>
                  <a:lnTo>
                    <a:pt x="7513" y="8323"/>
                  </a:lnTo>
                  <a:lnTo>
                    <a:pt x="4336" y="10972"/>
                  </a:lnTo>
                  <a:lnTo>
                    <a:pt x="2186" y="11926"/>
                  </a:lnTo>
                  <a:lnTo>
                    <a:pt x="860" y="1215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92;gbcf4302aa7_0_6">
              <a:extLst>
                <a:ext uri="{FF2B5EF4-FFF2-40B4-BE49-F238E27FC236}">
                  <a16:creationId xmlns:a16="http://schemas.microsoft.com/office/drawing/2014/main" id="{95DF5356-8030-7D45-87C1-5118A95B2839}"/>
                </a:ext>
              </a:extLst>
            </p:cNvPr>
            <p:cNvSpPr/>
            <p:nvPr/>
          </p:nvSpPr>
          <p:spPr>
            <a:xfrm>
              <a:off x="6204488" y="1484958"/>
              <a:ext cx="190886" cy="199457"/>
            </a:xfrm>
            <a:custGeom>
              <a:avLst/>
              <a:gdLst/>
              <a:ahLst/>
              <a:cxnLst/>
              <a:rect l="l" t="t" r="r" b="b"/>
              <a:pathLst>
                <a:path w="379873" h="396930" extrusionOk="0">
                  <a:moveTo>
                    <a:pt x="376494" y="12977"/>
                  </a:moveTo>
                  <a:lnTo>
                    <a:pt x="379874" y="71178"/>
                  </a:lnTo>
                  <a:lnTo>
                    <a:pt x="357779" y="239874"/>
                  </a:lnTo>
                  <a:lnTo>
                    <a:pt x="349824" y="300583"/>
                  </a:lnTo>
                  <a:lnTo>
                    <a:pt x="344414" y="341907"/>
                  </a:lnTo>
                  <a:lnTo>
                    <a:pt x="336962" y="396931"/>
                  </a:lnTo>
                  <a:lnTo>
                    <a:pt x="197402" y="341609"/>
                  </a:lnTo>
                  <a:lnTo>
                    <a:pt x="79376" y="293978"/>
                  </a:lnTo>
                  <a:lnTo>
                    <a:pt x="0" y="262637"/>
                  </a:lnTo>
                  <a:lnTo>
                    <a:pt x="10391" y="0"/>
                  </a:lnTo>
                  <a:lnTo>
                    <a:pt x="80355" y="2797"/>
                  </a:lnTo>
                  <a:lnTo>
                    <a:pt x="227009" y="7752"/>
                  </a:lnTo>
                  <a:lnTo>
                    <a:pt x="376494" y="1297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93;gbcf4302aa7_0_6">
              <a:extLst>
                <a:ext uri="{FF2B5EF4-FFF2-40B4-BE49-F238E27FC236}">
                  <a16:creationId xmlns:a16="http://schemas.microsoft.com/office/drawing/2014/main" id="{C9FCCCC5-48DA-FF41-91C5-9DC1D62CF63B}"/>
                </a:ext>
              </a:extLst>
            </p:cNvPr>
            <p:cNvSpPr/>
            <p:nvPr/>
          </p:nvSpPr>
          <p:spPr>
            <a:xfrm>
              <a:off x="6383944" y="1491467"/>
              <a:ext cx="191157" cy="163961"/>
            </a:xfrm>
            <a:custGeom>
              <a:avLst/>
              <a:gdLst/>
              <a:ahLst/>
              <a:cxnLst/>
              <a:rect l="l" t="t" r="r" b="b"/>
              <a:pathLst>
                <a:path w="380411" h="326291" extrusionOk="0">
                  <a:moveTo>
                    <a:pt x="350445" y="9933"/>
                  </a:moveTo>
                  <a:lnTo>
                    <a:pt x="349633" y="11684"/>
                  </a:lnTo>
                  <a:lnTo>
                    <a:pt x="348726" y="13665"/>
                  </a:lnTo>
                  <a:lnTo>
                    <a:pt x="347806" y="15435"/>
                  </a:lnTo>
                  <a:lnTo>
                    <a:pt x="347244" y="16847"/>
                  </a:lnTo>
                  <a:lnTo>
                    <a:pt x="346623" y="18967"/>
                  </a:lnTo>
                  <a:lnTo>
                    <a:pt x="346468" y="20261"/>
                  </a:lnTo>
                  <a:lnTo>
                    <a:pt x="346481" y="21577"/>
                  </a:lnTo>
                  <a:lnTo>
                    <a:pt x="346277" y="22588"/>
                  </a:lnTo>
                  <a:lnTo>
                    <a:pt x="345883" y="24119"/>
                  </a:lnTo>
                  <a:lnTo>
                    <a:pt x="345465" y="25109"/>
                  </a:lnTo>
                  <a:lnTo>
                    <a:pt x="341691" y="29671"/>
                  </a:lnTo>
                  <a:lnTo>
                    <a:pt x="338920" y="32535"/>
                  </a:lnTo>
                  <a:lnTo>
                    <a:pt x="337845" y="33458"/>
                  </a:lnTo>
                  <a:lnTo>
                    <a:pt x="337284" y="34074"/>
                  </a:lnTo>
                  <a:lnTo>
                    <a:pt x="336747" y="34735"/>
                  </a:lnTo>
                  <a:lnTo>
                    <a:pt x="335743" y="35777"/>
                  </a:lnTo>
                  <a:lnTo>
                    <a:pt x="334955" y="36723"/>
                  </a:lnTo>
                  <a:lnTo>
                    <a:pt x="334442" y="37407"/>
                  </a:lnTo>
                  <a:lnTo>
                    <a:pt x="334023" y="38256"/>
                  </a:lnTo>
                  <a:lnTo>
                    <a:pt x="333331" y="39624"/>
                  </a:lnTo>
                  <a:lnTo>
                    <a:pt x="332303" y="41019"/>
                  </a:lnTo>
                  <a:lnTo>
                    <a:pt x="331324" y="42224"/>
                  </a:lnTo>
                  <a:lnTo>
                    <a:pt x="330416" y="43311"/>
                  </a:lnTo>
                  <a:lnTo>
                    <a:pt x="329437" y="44234"/>
                  </a:lnTo>
                  <a:lnTo>
                    <a:pt x="328099" y="45349"/>
                  </a:lnTo>
                  <a:lnTo>
                    <a:pt x="327048" y="46249"/>
                  </a:lnTo>
                  <a:lnTo>
                    <a:pt x="325818" y="46964"/>
                  </a:lnTo>
                  <a:lnTo>
                    <a:pt x="324684" y="47535"/>
                  </a:lnTo>
                  <a:lnTo>
                    <a:pt x="323441" y="47896"/>
                  </a:lnTo>
                  <a:lnTo>
                    <a:pt x="322199" y="48352"/>
                  </a:lnTo>
                  <a:lnTo>
                    <a:pt x="321316" y="48618"/>
                  </a:lnTo>
                  <a:lnTo>
                    <a:pt x="320539" y="48977"/>
                  </a:lnTo>
                  <a:lnTo>
                    <a:pt x="319786" y="49592"/>
                  </a:lnTo>
                  <a:lnTo>
                    <a:pt x="318461" y="50799"/>
                  </a:lnTo>
                  <a:lnTo>
                    <a:pt x="317481" y="52007"/>
                  </a:lnTo>
                  <a:lnTo>
                    <a:pt x="316741" y="53397"/>
                  </a:lnTo>
                  <a:lnTo>
                    <a:pt x="316072" y="54695"/>
                  </a:lnTo>
                  <a:lnTo>
                    <a:pt x="315189" y="56134"/>
                  </a:lnTo>
                  <a:lnTo>
                    <a:pt x="314460" y="57431"/>
                  </a:lnTo>
                  <a:lnTo>
                    <a:pt x="313600" y="58355"/>
                  </a:lnTo>
                  <a:lnTo>
                    <a:pt x="312596" y="59186"/>
                  </a:lnTo>
                  <a:lnTo>
                    <a:pt x="312011" y="59634"/>
                  </a:lnTo>
                  <a:lnTo>
                    <a:pt x="311056" y="60324"/>
                  </a:lnTo>
                  <a:lnTo>
                    <a:pt x="310351" y="60846"/>
                  </a:lnTo>
                  <a:lnTo>
                    <a:pt x="309790" y="61673"/>
                  </a:lnTo>
                  <a:lnTo>
                    <a:pt x="309193" y="62570"/>
                  </a:lnTo>
                  <a:lnTo>
                    <a:pt x="308751" y="63419"/>
                  </a:lnTo>
                  <a:lnTo>
                    <a:pt x="308142" y="64435"/>
                  </a:lnTo>
                  <a:lnTo>
                    <a:pt x="307688" y="65517"/>
                  </a:lnTo>
                  <a:lnTo>
                    <a:pt x="307318" y="66485"/>
                  </a:lnTo>
                  <a:lnTo>
                    <a:pt x="307067" y="67591"/>
                  </a:lnTo>
                  <a:lnTo>
                    <a:pt x="307079" y="69986"/>
                  </a:lnTo>
                  <a:lnTo>
                    <a:pt x="307163" y="72006"/>
                  </a:lnTo>
                  <a:lnTo>
                    <a:pt x="307341" y="74236"/>
                  </a:lnTo>
                  <a:lnTo>
                    <a:pt x="307461" y="78159"/>
                  </a:lnTo>
                  <a:lnTo>
                    <a:pt x="307580" y="80909"/>
                  </a:lnTo>
                  <a:lnTo>
                    <a:pt x="307545" y="82927"/>
                  </a:lnTo>
                  <a:lnTo>
                    <a:pt x="307843" y="85440"/>
                  </a:lnTo>
                  <a:lnTo>
                    <a:pt x="308213" y="87881"/>
                  </a:lnTo>
                  <a:lnTo>
                    <a:pt x="309002" y="90437"/>
                  </a:lnTo>
                  <a:lnTo>
                    <a:pt x="309683" y="92689"/>
                  </a:lnTo>
                  <a:lnTo>
                    <a:pt x="309993" y="93933"/>
                  </a:lnTo>
                  <a:lnTo>
                    <a:pt x="309909" y="95200"/>
                  </a:lnTo>
                  <a:lnTo>
                    <a:pt x="309706" y="97294"/>
                  </a:lnTo>
                  <a:lnTo>
                    <a:pt x="309718" y="99054"/>
                  </a:lnTo>
                  <a:lnTo>
                    <a:pt x="309348" y="101926"/>
                  </a:lnTo>
                  <a:lnTo>
                    <a:pt x="309444" y="103568"/>
                  </a:lnTo>
                  <a:lnTo>
                    <a:pt x="310053" y="106617"/>
                  </a:lnTo>
                  <a:lnTo>
                    <a:pt x="310149" y="110165"/>
                  </a:lnTo>
                  <a:lnTo>
                    <a:pt x="309790" y="113129"/>
                  </a:lnTo>
                  <a:lnTo>
                    <a:pt x="309145" y="114920"/>
                  </a:lnTo>
                  <a:lnTo>
                    <a:pt x="308405" y="116169"/>
                  </a:lnTo>
                  <a:lnTo>
                    <a:pt x="306709" y="117733"/>
                  </a:lnTo>
                  <a:lnTo>
                    <a:pt x="305670" y="118728"/>
                  </a:lnTo>
                  <a:lnTo>
                    <a:pt x="360789" y="127394"/>
                  </a:lnTo>
                  <a:lnTo>
                    <a:pt x="380412" y="148843"/>
                  </a:lnTo>
                  <a:lnTo>
                    <a:pt x="366462" y="170850"/>
                  </a:lnTo>
                  <a:lnTo>
                    <a:pt x="245056" y="207279"/>
                  </a:lnTo>
                  <a:lnTo>
                    <a:pt x="243838" y="207476"/>
                  </a:lnTo>
                  <a:lnTo>
                    <a:pt x="242309" y="207627"/>
                  </a:lnTo>
                  <a:lnTo>
                    <a:pt x="241067" y="207849"/>
                  </a:lnTo>
                  <a:lnTo>
                    <a:pt x="239861" y="208161"/>
                  </a:lnTo>
                  <a:lnTo>
                    <a:pt x="238488" y="208807"/>
                  </a:lnTo>
                  <a:lnTo>
                    <a:pt x="237579" y="209401"/>
                  </a:lnTo>
                  <a:lnTo>
                    <a:pt x="236899" y="209970"/>
                  </a:lnTo>
                  <a:lnTo>
                    <a:pt x="236314" y="210983"/>
                  </a:lnTo>
                  <a:lnTo>
                    <a:pt x="236039" y="211668"/>
                  </a:lnTo>
                  <a:lnTo>
                    <a:pt x="236230" y="212795"/>
                  </a:lnTo>
                  <a:lnTo>
                    <a:pt x="236517" y="213662"/>
                  </a:lnTo>
                  <a:lnTo>
                    <a:pt x="236851" y="214434"/>
                  </a:lnTo>
                  <a:lnTo>
                    <a:pt x="237281" y="214995"/>
                  </a:lnTo>
                  <a:lnTo>
                    <a:pt x="238117" y="215881"/>
                  </a:lnTo>
                  <a:lnTo>
                    <a:pt x="238559" y="216607"/>
                  </a:lnTo>
                  <a:lnTo>
                    <a:pt x="238834" y="217804"/>
                  </a:lnTo>
                  <a:lnTo>
                    <a:pt x="239168" y="219071"/>
                  </a:lnTo>
                  <a:lnTo>
                    <a:pt x="239061" y="220128"/>
                  </a:lnTo>
                  <a:lnTo>
                    <a:pt x="239072" y="221278"/>
                  </a:lnTo>
                  <a:lnTo>
                    <a:pt x="238774" y="222502"/>
                  </a:lnTo>
                  <a:lnTo>
                    <a:pt x="238213" y="223846"/>
                  </a:lnTo>
                  <a:lnTo>
                    <a:pt x="237890" y="225236"/>
                  </a:lnTo>
                  <a:lnTo>
                    <a:pt x="237508" y="226765"/>
                  </a:lnTo>
                  <a:lnTo>
                    <a:pt x="237162" y="227683"/>
                  </a:lnTo>
                  <a:lnTo>
                    <a:pt x="236887" y="228767"/>
                  </a:lnTo>
                  <a:lnTo>
                    <a:pt x="236541" y="229898"/>
                  </a:lnTo>
                  <a:lnTo>
                    <a:pt x="236457" y="230955"/>
                  </a:lnTo>
                  <a:lnTo>
                    <a:pt x="236433" y="231965"/>
                  </a:lnTo>
                  <a:lnTo>
                    <a:pt x="236541" y="233140"/>
                  </a:lnTo>
                  <a:lnTo>
                    <a:pt x="237090" y="234757"/>
                  </a:lnTo>
                  <a:lnTo>
                    <a:pt x="237305" y="235508"/>
                  </a:lnTo>
                  <a:lnTo>
                    <a:pt x="236971" y="237085"/>
                  </a:lnTo>
                  <a:lnTo>
                    <a:pt x="235788" y="239137"/>
                  </a:lnTo>
                  <a:lnTo>
                    <a:pt x="235298" y="240364"/>
                  </a:lnTo>
                  <a:lnTo>
                    <a:pt x="234976" y="241613"/>
                  </a:lnTo>
                  <a:lnTo>
                    <a:pt x="232993" y="243436"/>
                  </a:lnTo>
                  <a:lnTo>
                    <a:pt x="231918" y="244549"/>
                  </a:lnTo>
                  <a:lnTo>
                    <a:pt x="231405" y="245115"/>
                  </a:lnTo>
                  <a:lnTo>
                    <a:pt x="230879" y="246154"/>
                  </a:lnTo>
                  <a:lnTo>
                    <a:pt x="230653" y="247470"/>
                  </a:lnTo>
                  <a:lnTo>
                    <a:pt x="230617" y="248411"/>
                  </a:lnTo>
                  <a:lnTo>
                    <a:pt x="230378" y="249470"/>
                  </a:lnTo>
                  <a:lnTo>
                    <a:pt x="229996" y="250223"/>
                  </a:lnTo>
                  <a:lnTo>
                    <a:pt x="229195" y="251124"/>
                  </a:lnTo>
                  <a:lnTo>
                    <a:pt x="228359" y="251482"/>
                  </a:lnTo>
                  <a:lnTo>
                    <a:pt x="227321" y="251065"/>
                  </a:lnTo>
                  <a:lnTo>
                    <a:pt x="226795" y="250317"/>
                  </a:lnTo>
                  <a:lnTo>
                    <a:pt x="226556" y="249473"/>
                  </a:lnTo>
                  <a:lnTo>
                    <a:pt x="226305" y="247692"/>
                  </a:lnTo>
                  <a:lnTo>
                    <a:pt x="226186" y="246448"/>
                  </a:lnTo>
                  <a:lnTo>
                    <a:pt x="225875" y="245462"/>
                  </a:lnTo>
                  <a:lnTo>
                    <a:pt x="225481" y="244407"/>
                  </a:lnTo>
                  <a:lnTo>
                    <a:pt x="224919" y="243542"/>
                  </a:lnTo>
                  <a:lnTo>
                    <a:pt x="224298" y="242866"/>
                  </a:lnTo>
                  <a:lnTo>
                    <a:pt x="223594" y="242260"/>
                  </a:lnTo>
                  <a:lnTo>
                    <a:pt x="222745" y="241680"/>
                  </a:lnTo>
                  <a:lnTo>
                    <a:pt x="221372" y="241312"/>
                  </a:lnTo>
                  <a:lnTo>
                    <a:pt x="220249" y="240993"/>
                  </a:lnTo>
                  <a:lnTo>
                    <a:pt x="219091" y="240954"/>
                  </a:lnTo>
                  <a:lnTo>
                    <a:pt x="217825" y="241293"/>
                  </a:lnTo>
                  <a:lnTo>
                    <a:pt x="216655" y="241678"/>
                  </a:lnTo>
                  <a:lnTo>
                    <a:pt x="215890" y="242295"/>
                  </a:lnTo>
                  <a:lnTo>
                    <a:pt x="215281" y="243049"/>
                  </a:lnTo>
                  <a:lnTo>
                    <a:pt x="214839" y="243898"/>
                  </a:lnTo>
                  <a:lnTo>
                    <a:pt x="214469" y="244868"/>
                  </a:lnTo>
                  <a:lnTo>
                    <a:pt x="214386" y="245994"/>
                  </a:lnTo>
                  <a:lnTo>
                    <a:pt x="214612" y="247660"/>
                  </a:lnTo>
                  <a:lnTo>
                    <a:pt x="214923" y="248576"/>
                  </a:lnTo>
                  <a:lnTo>
                    <a:pt x="215795" y="249108"/>
                  </a:lnTo>
                  <a:lnTo>
                    <a:pt x="216810" y="249830"/>
                  </a:lnTo>
                  <a:lnTo>
                    <a:pt x="217347" y="250297"/>
                  </a:lnTo>
                  <a:lnTo>
                    <a:pt x="217634" y="250929"/>
                  </a:lnTo>
                  <a:lnTo>
                    <a:pt x="217718" y="251845"/>
                  </a:lnTo>
                  <a:lnTo>
                    <a:pt x="217694" y="252902"/>
                  </a:lnTo>
                  <a:lnTo>
                    <a:pt x="217563" y="253702"/>
                  </a:lnTo>
                  <a:lnTo>
                    <a:pt x="217240" y="254362"/>
                  </a:lnTo>
                  <a:lnTo>
                    <a:pt x="216655" y="255233"/>
                  </a:lnTo>
                  <a:lnTo>
                    <a:pt x="216165" y="256062"/>
                  </a:lnTo>
                  <a:lnTo>
                    <a:pt x="215866" y="256768"/>
                  </a:lnTo>
                  <a:lnTo>
                    <a:pt x="215639" y="257473"/>
                  </a:lnTo>
                  <a:lnTo>
                    <a:pt x="215460" y="258322"/>
                  </a:lnTo>
                  <a:lnTo>
                    <a:pt x="215138" y="259969"/>
                  </a:lnTo>
                  <a:lnTo>
                    <a:pt x="215126" y="261262"/>
                  </a:lnTo>
                  <a:lnTo>
                    <a:pt x="215233" y="262482"/>
                  </a:lnTo>
                  <a:lnTo>
                    <a:pt x="215209" y="263729"/>
                  </a:lnTo>
                  <a:lnTo>
                    <a:pt x="215007" y="265022"/>
                  </a:lnTo>
                  <a:lnTo>
                    <a:pt x="214684" y="267539"/>
                  </a:lnTo>
                  <a:lnTo>
                    <a:pt x="214039" y="270504"/>
                  </a:lnTo>
                  <a:lnTo>
                    <a:pt x="212845" y="274110"/>
                  </a:lnTo>
                  <a:lnTo>
                    <a:pt x="211830" y="276977"/>
                  </a:lnTo>
                  <a:lnTo>
                    <a:pt x="211268" y="278183"/>
                  </a:lnTo>
                  <a:lnTo>
                    <a:pt x="210790" y="279007"/>
                  </a:lnTo>
                  <a:lnTo>
                    <a:pt x="210158" y="279461"/>
                  </a:lnTo>
                  <a:lnTo>
                    <a:pt x="209453" y="279771"/>
                  </a:lnTo>
                  <a:lnTo>
                    <a:pt x="208676" y="279938"/>
                  </a:lnTo>
                  <a:lnTo>
                    <a:pt x="207840" y="280070"/>
                  </a:lnTo>
                  <a:lnTo>
                    <a:pt x="206944" y="279974"/>
                  </a:lnTo>
                  <a:lnTo>
                    <a:pt x="204544" y="279126"/>
                  </a:lnTo>
                  <a:lnTo>
                    <a:pt x="202753" y="278768"/>
                  </a:lnTo>
                  <a:lnTo>
                    <a:pt x="201511" y="278804"/>
                  </a:lnTo>
                  <a:lnTo>
                    <a:pt x="200615" y="278923"/>
                  </a:lnTo>
                  <a:lnTo>
                    <a:pt x="199444" y="279497"/>
                  </a:lnTo>
                  <a:lnTo>
                    <a:pt x="199074" y="280631"/>
                  </a:lnTo>
                  <a:lnTo>
                    <a:pt x="198918" y="281491"/>
                  </a:lnTo>
                  <a:lnTo>
                    <a:pt x="198859" y="282196"/>
                  </a:lnTo>
                  <a:lnTo>
                    <a:pt x="198978" y="282924"/>
                  </a:lnTo>
                  <a:lnTo>
                    <a:pt x="199361" y="283653"/>
                  </a:lnTo>
                  <a:lnTo>
                    <a:pt x="200137" y="284143"/>
                  </a:lnTo>
                  <a:lnTo>
                    <a:pt x="201152" y="284955"/>
                  </a:lnTo>
                  <a:lnTo>
                    <a:pt x="201833" y="285659"/>
                  </a:lnTo>
                  <a:lnTo>
                    <a:pt x="202119" y="286543"/>
                  </a:lnTo>
                  <a:lnTo>
                    <a:pt x="202059" y="287367"/>
                  </a:lnTo>
                  <a:lnTo>
                    <a:pt x="201809" y="288215"/>
                  </a:lnTo>
                  <a:lnTo>
                    <a:pt x="201295" y="288860"/>
                  </a:lnTo>
                  <a:lnTo>
                    <a:pt x="200531" y="289446"/>
                  </a:lnTo>
                  <a:lnTo>
                    <a:pt x="199612" y="290043"/>
                  </a:lnTo>
                  <a:lnTo>
                    <a:pt x="198895" y="290664"/>
                  </a:lnTo>
                  <a:lnTo>
                    <a:pt x="198071" y="291560"/>
                  </a:lnTo>
                  <a:lnTo>
                    <a:pt x="197676" y="292169"/>
                  </a:lnTo>
                  <a:lnTo>
                    <a:pt x="197402" y="292921"/>
                  </a:lnTo>
                  <a:lnTo>
                    <a:pt x="197103" y="293614"/>
                  </a:lnTo>
                  <a:lnTo>
                    <a:pt x="196828" y="294438"/>
                  </a:lnTo>
                  <a:lnTo>
                    <a:pt x="196733" y="295346"/>
                  </a:lnTo>
                  <a:lnTo>
                    <a:pt x="196745" y="296385"/>
                  </a:lnTo>
                  <a:lnTo>
                    <a:pt x="197545" y="297042"/>
                  </a:lnTo>
                  <a:lnTo>
                    <a:pt x="198190" y="297519"/>
                  </a:lnTo>
                  <a:lnTo>
                    <a:pt x="199528" y="297937"/>
                  </a:lnTo>
                  <a:lnTo>
                    <a:pt x="200519" y="297961"/>
                  </a:lnTo>
                  <a:lnTo>
                    <a:pt x="201737" y="297830"/>
                  </a:lnTo>
                  <a:lnTo>
                    <a:pt x="202979" y="297603"/>
                  </a:lnTo>
                  <a:lnTo>
                    <a:pt x="204222" y="297340"/>
                  </a:lnTo>
                  <a:lnTo>
                    <a:pt x="205237" y="297221"/>
                  </a:lnTo>
                  <a:lnTo>
                    <a:pt x="206336" y="296970"/>
                  </a:lnTo>
                  <a:lnTo>
                    <a:pt x="207279" y="297030"/>
                  </a:lnTo>
                  <a:lnTo>
                    <a:pt x="208282" y="297197"/>
                  </a:lnTo>
                  <a:lnTo>
                    <a:pt x="209441" y="298188"/>
                  </a:lnTo>
                  <a:lnTo>
                    <a:pt x="209990" y="299108"/>
                  </a:lnTo>
                  <a:lnTo>
                    <a:pt x="210229" y="300278"/>
                  </a:lnTo>
                  <a:lnTo>
                    <a:pt x="210396" y="301150"/>
                  </a:lnTo>
                  <a:lnTo>
                    <a:pt x="210719" y="302082"/>
                  </a:lnTo>
                  <a:lnTo>
                    <a:pt x="211328" y="302762"/>
                  </a:lnTo>
                  <a:lnTo>
                    <a:pt x="211806" y="303372"/>
                  </a:lnTo>
                  <a:lnTo>
                    <a:pt x="212355" y="304447"/>
                  </a:lnTo>
                  <a:lnTo>
                    <a:pt x="212355" y="305784"/>
                  </a:lnTo>
                  <a:lnTo>
                    <a:pt x="211316" y="306967"/>
                  </a:lnTo>
                  <a:lnTo>
                    <a:pt x="210205" y="307564"/>
                  </a:lnTo>
                  <a:lnTo>
                    <a:pt x="209082" y="307970"/>
                  </a:lnTo>
                  <a:lnTo>
                    <a:pt x="207398" y="308304"/>
                  </a:lnTo>
                  <a:lnTo>
                    <a:pt x="205165" y="308663"/>
                  </a:lnTo>
                  <a:lnTo>
                    <a:pt x="203337" y="308997"/>
                  </a:lnTo>
                  <a:lnTo>
                    <a:pt x="202000" y="309343"/>
                  </a:lnTo>
                  <a:lnTo>
                    <a:pt x="201116" y="309749"/>
                  </a:lnTo>
                  <a:lnTo>
                    <a:pt x="199289" y="310812"/>
                  </a:lnTo>
                  <a:lnTo>
                    <a:pt x="198452" y="311529"/>
                  </a:lnTo>
                  <a:lnTo>
                    <a:pt x="197676" y="312258"/>
                  </a:lnTo>
                  <a:lnTo>
                    <a:pt x="196984" y="313070"/>
                  </a:lnTo>
                  <a:lnTo>
                    <a:pt x="196351" y="313822"/>
                  </a:lnTo>
                  <a:lnTo>
                    <a:pt x="195717" y="314622"/>
                  </a:lnTo>
                  <a:lnTo>
                    <a:pt x="195324" y="315661"/>
                  </a:lnTo>
                  <a:lnTo>
                    <a:pt x="195025" y="316533"/>
                  </a:lnTo>
                  <a:lnTo>
                    <a:pt x="194870" y="317262"/>
                  </a:lnTo>
                  <a:lnTo>
                    <a:pt x="194882" y="318432"/>
                  </a:lnTo>
                  <a:lnTo>
                    <a:pt x="195216" y="319471"/>
                  </a:lnTo>
                  <a:lnTo>
                    <a:pt x="195503" y="320475"/>
                  </a:lnTo>
                  <a:lnTo>
                    <a:pt x="195932" y="321275"/>
                  </a:lnTo>
                  <a:lnTo>
                    <a:pt x="196363" y="321956"/>
                  </a:lnTo>
                  <a:lnTo>
                    <a:pt x="196841" y="322935"/>
                  </a:lnTo>
                  <a:lnTo>
                    <a:pt x="196255" y="324070"/>
                  </a:lnTo>
                  <a:lnTo>
                    <a:pt x="194870" y="324595"/>
                  </a:lnTo>
                  <a:lnTo>
                    <a:pt x="193795" y="324619"/>
                  </a:lnTo>
                  <a:lnTo>
                    <a:pt x="192385" y="324404"/>
                  </a:lnTo>
                  <a:lnTo>
                    <a:pt x="191275" y="324129"/>
                  </a:lnTo>
                  <a:lnTo>
                    <a:pt x="190152" y="323831"/>
                  </a:lnTo>
                  <a:lnTo>
                    <a:pt x="189257" y="323771"/>
                  </a:lnTo>
                  <a:lnTo>
                    <a:pt x="187584" y="324034"/>
                  </a:lnTo>
                  <a:lnTo>
                    <a:pt x="185410" y="324965"/>
                  </a:lnTo>
                  <a:lnTo>
                    <a:pt x="183678" y="325706"/>
                  </a:lnTo>
                  <a:lnTo>
                    <a:pt x="182484" y="326076"/>
                  </a:lnTo>
                  <a:lnTo>
                    <a:pt x="181362" y="326291"/>
                  </a:lnTo>
                  <a:lnTo>
                    <a:pt x="180179" y="326208"/>
                  </a:lnTo>
                  <a:lnTo>
                    <a:pt x="177862" y="325897"/>
                  </a:lnTo>
                  <a:lnTo>
                    <a:pt x="176369" y="325766"/>
                  </a:lnTo>
                  <a:lnTo>
                    <a:pt x="175414" y="325467"/>
                  </a:lnTo>
                  <a:lnTo>
                    <a:pt x="174327" y="325121"/>
                  </a:lnTo>
                  <a:lnTo>
                    <a:pt x="173598" y="324703"/>
                  </a:lnTo>
                  <a:lnTo>
                    <a:pt x="172965" y="324225"/>
                  </a:lnTo>
                  <a:lnTo>
                    <a:pt x="171712" y="322983"/>
                  </a:lnTo>
                  <a:lnTo>
                    <a:pt x="170803" y="321299"/>
                  </a:lnTo>
                  <a:lnTo>
                    <a:pt x="169705" y="319125"/>
                  </a:lnTo>
                  <a:lnTo>
                    <a:pt x="168511" y="316306"/>
                  </a:lnTo>
                  <a:lnTo>
                    <a:pt x="167615" y="314575"/>
                  </a:lnTo>
                  <a:lnTo>
                    <a:pt x="166683" y="312640"/>
                  </a:lnTo>
                  <a:lnTo>
                    <a:pt x="165823" y="311075"/>
                  </a:lnTo>
                  <a:lnTo>
                    <a:pt x="164713" y="309690"/>
                  </a:lnTo>
                  <a:lnTo>
                    <a:pt x="163960" y="308854"/>
                  </a:lnTo>
                  <a:lnTo>
                    <a:pt x="162957" y="307827"/>
                  </a:lnTo>
                  <a:lnTo>
                    <a:pt x="162037" y="306967"/>
                  </a:lnTo>
                  <a:lnTo>
                    <a:pt x="161380" y="306358"/>
                  </a:lnTo>
                  <a:lnTo>
                    <a:pt x="160760" y="305820"/>
                  </a:lnTo>
                  <a:lnTo>
                    <a:pt x="159935" y="305426"/>
                  </a:lnTo>
                  <a:lnTo>
                    <a:pt x="158060" y="305426"/>
                  </a:lnTo>
                  <a:lnTo>
                    <a:pt x="157236" y="305593"/>
                  </a:lnTo>
                  <a:lnTo>
                    <a:pt x="156400" y="305713"/>
                  </a:lnTo>
                  <a:lnTo>
                    <a:pt x="155695" y="305999"/>
                  </a:lnTo>
                  <a:lnTo>
                    <a:pt x="154799" y="306764"/>
                  </a:lnTo>
                  <a:lnTo>
                    <a:pt x="154286" y="307397"/>
                  </a:lnTo>
                  <a:lnTo>
                    <a:pt x="153808" y="308627"/>
                  </a:lnTo>
                  <a:lnTo>
                    <a:pt x="153581" y="310036"/>
                  </a:lnTo>
                  <a:lnTo>
                    <a:pt x="153056" y="312461"/>
                  </a:lnTo>
                  <a:lnTo>
                    <a:pt x="152721" y="314360"/>
                  </a:lnTo>
                  <a:lnTo>
                    <a:pt x="152315" y="316808"/>
                  </a:lnTo>
                  <a:lnTo>
                    <a:pt x="151718" y="319937"/>
                  </a:lnTo>
                  <a:lnTo>
                    <a:pt x="145520" y="319209"/>
                  </a:lnTo>
                  <a:lnTo>
                    <a:pt x="145698" y="318086"/>
                  </a:lnTo>
                  <a:lnTo>
                    <a:pt x="132525" y="315423"/>
                  </a:lnTo>
                  <a:lnTo>
                    <a:pt x="128297" y="312222"/>
                  </a:lnTo>
                  <a:lnTo>
                    <a:pt x="108913" y="301222"/>
                  </a:lnTo>
                  <a:lnTo>
                    <a:pt x="101030" y="297149"/>
                  </a:lnTo>
                  <a:lnTo>
                    <a:pt x="51775" y="270961"/>
                  </a:lnTo>
                  <a:lnTo>
                    <a:pt x="32785" y="250823"/>
                  </a:lnTo>
                  <a:lnTo>
                    <a:pt x="26789" y="250320"/>
                  </a:lnTo>
                  <a:lnTo>
                    <a:pt x="16398" y="244002"/>
                  </a:lnTo>
                  <a:lnTo>
                    <a:pt x="4335" y="227749"/>
                  </a:lnTo>
                  <a:lnTo>
                    <a:pt x="0" y="226898"/>
                  </a:lnTo>
                  <a:lnTo>
                    <a:pt x="22095" y="58202"/>
                  </a:lnTo>
                  <a:lnTo>
                    <a:pt x="18716" y="0"/>
                  </a:lnTo>
                  <a:lnTo>
                    <a:pt x="83819" y="2274"/>
                  </a:lnTo>
                  <a:lnTo>
                    <a:pt x="101627" y="2894"/>
                  </a:lnTo>
                  <a:lnTo>
                    <a:pt x="348522" y="9846"/>
                  </a:lnTo>
                  <a:lnTo>
                    <a:pt x="350445" y="993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94;gbcf4302aa7_0_6">
              <a:extLst>
                <a:ext uri="{FF2B5EF4-FFF2-40B4-BE49-F238E27FC236}">
                  <a16:creationId xmlns:a16="http://schemas.microsoft.com/office/drawing/2014/main" id="{8178B333-7B74-174C-BD91-821E16C06210}"/>
                </a:ext>
              </a:extLst>
            </p:cNvPr>
            <p:cNvSpPr/>
            <p:nvPr/>
          </p:nvSpPr>
          <p:spPr>
            <a:xfrm>
              <a:off x="6537262" y="1496449"/>
              <a:ext cx="168830" cy="122300"/>
            </a:xfrm>
            <a:custGeom>
              <a:avLst/>
              <a:gdLst/>
              <a:ahLst/>
              <a:cxnLst/>
              <a:rect l="l" t="t" r="r" b="b"/>
              <a:pathLst>
                <a:path w="335981" h="243383" extrusionOk="0">
                  <a:moveTo>
                    <a:pt x="301298" y="8867"/>
                  </a:moveTo>
                  <a:lnTo>
                    <a:pt x="305442" y="28562"/>
                  </a:lnTo>
                  <a:lnTo>
                    <a:pt x="290955" y="44609"/>
                  </a:lnTo>
                  <a:lnTo>
                    <a:pt x="295517" y="50867"/>
                  </a:lnTo>
                  <a:lnTo>
                    <a:pt x="299948" y="48424"/>
                  </a:lnTo>
                  <a:lnTo>
                    <a:pt x="303281" y="50280"/>
                  </a:lnTo>
                  <a:lnTo>
                    <a:pt x="306410" y="67778"/>
                  </a:lnTo>
                  <a:lnTo>
                    <a:pt x="318461" y="64583"/>
                  </a:lnTo>
                  <a:lnTo>
                    <a:pt x="320360" y="71847"/>
                  </a:lnTo>
                  <a:lnTo>
                    <a:pt x="323943" y="72262"/>
                  </a:lnTo>
                  <a:lnTo>
                    <a:pt x="330906" y="89914"/>
                  </a:lnTo>
                  <a:lnTo>
                    <a:pt x="333008" y="104373"/>
                  </a:lnTo>
                  <a:lnTo>
                    <a:pt x="335982" y="133261"/>
                  </a:lnTo>
                  <a:lnTo>
                    <a:pt x="320025" y="135833"/>
                  </a:lnTo>
                  <a:lnTo>
                    <a:pt x="317493" y="136177"/>
                  </a:lnTo>
                  <a:lnTo>
                    <a:pt x="317661" y="137774"/>
                  </a:lnTo>
                  <a:lnTo>
                    <a:pt x="319990" y="137904"/>
                  </a:lnTo>
                  <a:lnTo>
                    <a:pt x="320527" y="136273"/>
                  </a:lnTo>
                  <a:lnTo>
                    <a:pt x="328983" y="144046"/>
                  </a:lnTo>
                  <a:lnTo>
                    <a:pt x="331599" y="148922"/>
                  </a:lnTo>
                  <a:lnTo>
                    <a:pt x="334345" y="163040"/>
                  </a:lnTo>
                  <a:lnTo>
                    <a:pt x="326021" y="168533"/>
                  </a:lnTo>
                  <a:lnTo>
                    <a:pt x="308632" y="170775"/>
                  </a:lnTo>
                  <a:lnTo>
                    <a:pt x="310208" y="175739"/>
                  </a:lnTo>
                  <a:lnTo>
                    <a:pt x="298623" y="177165"/>
                  </a:lnTo>
                  <a:lnTo>
                    <a:pt x="303233" y="182738"/>
                  </a:lnTo>
                  <a:lnTo>
                    <a:pt x="249905" y="217863"/>
                  </a:lnTo>
                  <a:lnTo>
                    <a:pt x="235800" y="181316"/>
                  </a:lnTo>
                  <a:lnTo>
                    <a:pt x="226639" y="213241"/>
                  </a:lnTo>
                  <a:lnTo>
                    <a:pt x="206968" y="220631"/>
                  </a:lnTo>
                  <a:lnTo>
                    <a:pt x="196243" y="221236"/>
                  </a:lnTo>
                  <a:lnTo>
                    <a:pt x="184324" y="218333"/>
                  </a:lnTo>
                  <a:lnTo>
                    <a:pt x="174960" y="222152"/>
                  </a:lnTo>
                  <a:lnTo>
                    <a:pt x="128045" y="243383"/>
                  </a:lnTo>
                  <a:lnTo>
                    <a:pt x="68818" y="223446"/>
                  </a:lnTo>
                  <a:lnTo>
                    <a:pt x="60792" y="160917"/>
                  </a:lnTo>
                  <a:lnTo>
                    <a:pt x="74742" y="138910"/>
                  </a:lnTo>
                  <a:lnTo>
                    <a:pt x="55119" y="117461"/>
                  </a:lnTo>
                  <a:lnTo>
                    <a:pt x="0" y="108794"/>
                  </a:lnTo>
                  <a:lnTo>
                    <a:pt x="1039" y="107800"/>
                  </a:lnTo>
                  <a:lnTo>
                    <a:pt x="2735" y="106236"/>
                  </a:lnTo>
                  <a:lnTo>
                    <a:pt x="3475" y="104987"/>
                  </a:lnTo>
                  <a:lnTo>
                    <a:pt x="4120" y="103195"/>
                  </a:lnTo>
                  <a:lnTo>
                    <a:pt x="4479" y="100232"/>
                  </a:lnTo>
                  <a:lnTo>
                    <a:pt x="4383" y="96684"/>
                  </a:lnTo>
                  <a:lnTo>
                    <a:pt x="3774" y="93634"/>
                  </a:lnTo>
                  <a:lnTo>
                    <a:pt x="3678" y="91992"/>
                  </a:lnTo>
                  <a:lnTo>
                    <a:pt x="4049" y="89121"/>
                  </a:lnTo>
                  <a:lnTo>
                    <a:pt x="4036" y="87361"/>
                  </a:lnTo>
                  <a:lnTo>
                    <a:pt x="4240" y="85267"/>
                  </a:lnTo>
                  <a:lnTo>
                    <a:pt x="4324" y="84000"/>
                  </a:lnTo>
                  <a:lnTo>
                    <a:pt x="4013" y="82755"/>
                  </a:lnTo>
                  <a:lnTo>
                    <a:pt x="3332" y="80504"/>
                  </a:lnTo>
                  <a:lnTo>
                    <a:pt x="2543" y="77948"/>
                  </a:lnTo>
                  <a:lnTo>
                    <a:pt x="2173" y="75507"/>
                  </a:lnTo>
                  <a:lnTo>
                    <a:pt x="1875" y="72994"/>
                  </a:lnTo>
                  <a:lnTo>
                    <a:pt x="1911" y="70975"/>
                  </a:lnTo>
                  <a:lnTo>
                    <a:pt x="1791" y="68226"/>
                  </a:lnTo>
                  <a:lnTo>
                    <a:pt x="1672" y="64302"/>
                  </a:lnTo>
                  <a:lnTo>
                    <a:pt x="1493" y="62073"/>
                  </a:lnTo>
                  <a:lnTo>
                    <a:pt x="1409" y="60053"/>
                  </a:lnTo>
                  <a:lnTo>
                    <a:pt x="1397" y="57657"/>
                  </a:lnTo>
                  <a:lnTo>
                    <a:pt x="1648" y="56551"/>
                  </a:lnTo>
                  <a:lnTo>
                    <a:pt x="2018" y="55584"/>
                  </a:lnTo>
                  <a:lnTo>
                    <a:pt x="2472" y="54502"/>
                  </a:lnTo>
                  <a:lnTo>
                    <a:pt x="3081" y="53485"/>
                  </a:lnTo>
                  <a:lnTo>
                    <a:pt x="3523" y="52636"/>
                  </a:lnTo>
                  <a:lnTo>
                    <a:pt x="4120" y="51739"/>
                  </a:lnTo>
                  <a:lnTo>
                    <a:pt x="4681" y="50913"/>
                  </a:lnTo>
                  <a:lnTo>
                    <a:pt x="5386" y="50391"/>
                  </a:lnTo>
                  <a:lnTo>
                    <a:pt x="6341" y="49700"/>
                  </a:lnTo>
                  <a:lnTo>
                    <a:pt x="6927" y="49253"/>
                  </a:lnTo>
                  <a:lnTo>
                    <a:pt x="7930" y="48421"/>
                  </a:lnTo>
                  <a:lnTo>
                    <a:pt x="8790" y="47498"/>
                  </a:lnTo>
                  <a:lnTo>
                    <a:pt x="9519" y="46201"/>
                  </a:lnTo>
                  <a:lnTo>
                    <a:pt x="10402" y="44762"/>
                  </a:lnTo>
                  <a:lnTo>
                    <a:pt x="11072" y="43464"/>
                  </a:lnTo>
                  <a:lnTo>
                    <a:pt x="11812" y="42073"/>
                  </a:lnTo>
                  <a:lnTo>
                    <a:pt x="12791" y="40866"/>
                  </a:lnTo>
                  <a:lnTo>
                    <a:pt x="14117" y="39658"/>
                  </a:lnTo>
                  <a:lnTo>
                    <a:pt x="14870" y="39043"/>
                  </a:lnTo>
                  <a:lnTo>
                    <a:pt x="15646" y="38685"/>
                  </a:lnTo>
                  <a:lnTo>
                    <a:pt x="16529" y="38419"/>
                  </a:lnTo>
                  <a:lnTo>
                    <a:pt x="17772" y="37962"/>
                  </a:lnTo>
                  <a:lnTo>
                    <a:pt x="19014" y="37602"/>
                  </a:lnTo>
                  <a:lnTo>
                    <a:pt x="20148" y="37031"/>
                  </a:lnTo>
                  <a:lnTo>
                    <a:pt x="21379" y="36315"/>
                  </a:lnTo>
                  <a:lnTo>
                    <a:pt x="22430" y="35416"/>
                  </a:lnTo>
                  <a:lnTo>
                    <a:pt x="23767" y="34301"/>
                  </a:lnTo>
                  <a:lnTo>
                    <a:pt x="24746" y="33377"/>
                  </a:lnTo>
                  <a:lnTo>
                    <a:pt x="25654" y="32290"/>
                  </a:lnTo>
                  <a:lnTo>
                    <a:pt x="26634" y="31085"/>
                  </a:lnTo>
                  <a:lnTo>
                    <a:pt x="27661" y="29690"/>
                  </a:lnTo>
                  <a:lnTo>
                    <a:pt x="28353" y="28323"/>
                  </a:lnTo>
                  <a:lnTo>
                    <a:pt x="28772" y="27474"/>
                  </a:lnTo>
                  <a:lnTo>
                    <a:pt x="29285" y="26789"/>
                  </a:lnTo>
                  <a:lnTo>
                    <a:pt x="30074" y="25843"/>
                  </a:lnTo>
                  <a:lnTo>
                    <a:pt x="31077" y="24802"/>
                  </a:lnTo>
                  <a:lnTo>
                    <a:pt x="31614" y="24140"/>
                  </a:lnTo>
                  <a:lnTo>
                    <a:pt x="32175" y="23525"/>
                  </a:lnTo>
                  <a:lnTo>
                    <a:pt x="33251" y="22602"/>
                  </a:lnTo>
                  <a:lnTo>
                    <a:pt x="36021" y="19738"/>
                  </a:lnTo>
                  <a:lnTo>
                    <a:pt x="39795" y="15175"/>
                  </a:lnTo>
                  <a:lnTo>
                    <a:pt x="40214" y="14185"/>
                  </a:lnTo>
                  <a:lnTo>
                    <a:pt x="40607" y="12654"/>
                  </a:lnTo>
                  <a:lnTo>
                    <a:pt x="40811" y="11644"/>
                  </a:lnTo>
                  <a:lnTo>
                    <a:pt x="40798" y="10328"/>
                  </a:lnTo>
                  <a:lnTo>
                    <a:pt x="40954" y="9034"/>
                  </a:lnTo>
                  <a:lnTo>
                    <a:pt x="41575" y="6914"/>
                  </a:lnTo>
                  <a:lnTo>
                    <a:pt x="42136" y="5501"/>
                  </a:lnTo>
                  <a:lnTo>
                    <a:pt x="43056" y="3731"/>
                  </a:lnTo>
                  <a:lnTo>
                    <a:pt x="43964" y="1751"/>
                  </a:lnTo>
                  <a:lnTo>
                    <a:pt x="44776" y="0"/>
                  </a:lnTo>
                  <a:lnTo>
                    <a:pt x="45683" y="0"/>
                  </a:lnTo>
                  <a:lnTo>
                    <a:pt x="51237" y="220"/>
                  </a:lnTo>
                  <a:lnTo>
                    <a:pt x="55394" y="516"/>
                  </a:lnTo>
                  <a:lnTo>
                    <a:pt x="174996" y="4232"/>
                  </a:lnTo>
                  <a:lnTo>
                    <a:pt x="301298" y="886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95;gbcf4302aa7_0_6">
              <a:extLst>
                <a:ext uri="{FF2B5EF4-FFF2-40B4-BE49-F238E27FC236}">
                  <a16:creationId xmlns:a16="http://schemas.microsoft.com/office/drawing/2014/main" id="{D4430248-95C1-DF49-B238-B535A8759BB5}"/>
                </a:ext>
              </a:extLst>
            </p:cNvPr>
            <p:cNvSpPr/>
            <p:nvPr/>
          </p:nvSpPr>
          <p:spPr>
            <a:xfrm>
              <a:off x="6995420" y="1498908"/>
              <a:ext cx="275029" cy="213000"/>
            </a:xfrm>
            <a:custGeom>
              <a:avLst/>
              <a:gdLst/>
              <a:ahLst/>
              <a:cxnLst/>
              <a:rect l="l" t="t" r="r" b="b"/>
              <a:pathLst>
                <a:path w="547321" h="423880" extrusionOk="0">
                  <a:moveTo>
                    <a:pt x="203994" y="19065"/>
                  </a:moveTo>
                  <a:lnTo>
                    <a:pt x="214409" y="104105"/>
                  </a:lnTo>
                  <a:lnTo>
                    <a:pt x="318365" y="79604"/>
                  </a:lnTo>
                  <a:lnTo>
                    <a:pt x="369125" y="99627"/>
                  </a:lnTo>
                  <a:lnTo>
                    <a:pt x="386455" y="109197"/>
                  </a:lnTo>
                  <a:lnTo>
                    <a:pt x="399486" y="132845"/>
                  </a:lnTo>
                  <a:lnTo>
                    <a:pt x="499715" y="311647"/>
                  </a:lnTo>
                  <a:lnTo>
                    <a:pt x="547322" y="397473"/>
                  </a:lnTo>
                  <a:lnTo>
                    <a:pt x="400739" y="415137"/>
                  </a:lnTo>
                  <a:lnTo>
                    <a:pt x="367740" y="419377"/>
                  </a:lnTo>
                  <a:lnTo>
                    <a:pt x="349753" y="402465"/>
                  </a:lnTo>
                  <a:lnTo>
                    <a:pt x="343781" y="399097"/>
                  </a:lnTo>
                  <a:lnTo>
                    <a:pt x="335050" y="380513"/>
                  </a:lnTo>
                  <a:lnTo>
                    <a:pt x="333462" y="374506"/>
                  </a:lnTo>
                  <a:lnTo>
                    <a:pt x="327275" y="361511"/>
                  </a:lnTo>
                  <a:lnTo>
                    <a:pt x="309551" y="352900"/>
                  </a:lnTo>
                  <a:lnTo>
                    <a:pt x="303269" y="354023"/>
                  </a:lnTo>
                  <a:lnTo>
                    <a:pt x="296807" y="362240"/>
                  </a:lnTo>
                  <a:lnTo>
                    <a:pt x="294287" y="384168"/>
                  </a:lnTo>
                  <a:lnTo>
                    <a:pt x="290608" y="393878"/>
                  </a:lnTo>
                  <a:lnTo>
                    <a:pt x="281603" y="407135"/>
                  </a:lnTo>
                  <a:lnTo>
                    <a:pt x="280899" y="408413"/>
                  </a:lnTo>
                  <a:lnTo>
                    <a:pt x="277865" y="423880"/>
                  </a:lnTo>
                  <a:lnTo>
                    <a:pt x="230389" y="384240"/>
                  </a:lnTo>
                  <a:lnTo>
                    <a:pt x="227917" y="381481"/>
                  </a:lnTo>
                  <a:lnTo>
                    <a:pt x="226914" y="380967"/>
                  </a:lnTo>
                  <a:lnTo>
                    <a:pt x="227117" y="380239"/>
                  </a:lnTo>
                  <a:lnTo>
                    <a:pt x="228251" y="379976"/>
                  </a:lnTo>
                  <a:lnTo>
                    <a:pt x="229518" y="380203"/>
                  </a:lnTo>
                  <a:lnTo>
                    <a:pt x="230318" y="380537"/>
                  </a:lnTo>
                  <a:lnTo>
                    <a:pt x="231464" y="380501"/>
                  </a:lnTo>
                  <a:lnTo>
                    <a:pt x="231691" y="378973"/>
                  </a:lnTo>
                  <a:lnTo>
                    <a:pt x="233101" y="379164"/>
                  </a:lnTo>
                  <a:lnTo>
                    <a:pt x="233829" y="379486"/>
                  </a:lnTo>
                  <a:lnTo>
                    <a:pt x="234307" y="378973"/>
                  </a:lnTo>
                  <a:lnTo>
                    <a:pt x="234343" y="377981"/>
                  </a:lnTo>
                  <a:lnTo>
                    <a:pt x="234975" y="377301"/>
                  </a:lnTo>
                  <a:lnTo>
                    <a:pt x="235895" y="377372"/>
                  </a:lnTo>
                  <a:lnTo>
                    <a:pt x="236815" y="378053"/>
                  </a:lnTo>
                  <a:lnTo>
                    <a:pt x="236600" y="379391"/>
                  </a:lnTo>
                  <a:lnTo>
                    <a:pt x="237125" y="380095"/>
                  </a:lnTo>
                  <a:lnTo>
                    <a:pt x="237890" y="379880"/>
                  </a:lnTo>
                  <a:lnTo>
                    <a:pt x="239025" y="379307"/>
                  </a:lnTo>
                  <a:lnTo>
                    <a:pt x="239203" y="378352"/>
                  </a:lnTo>
                  <a:lnTo>
                    <a:pt x="238822" y="377265"/>
                  </a:lnTo>
                  <a:lnTo>
                    <a:pt x="238988" y="376273"/>
                  </a:lnTo>
                  <a:lnTo>
                    <a:pt x="239263" y="375640"/>
                  </a:lnTo>
                  <a:lnTo>
                    <a:pt x="239873" y="374721"/>
                  </a:lnTo>
                  <a:lnTo>
                    <a:pt x="240064" y="373944"/>
                  </a:lnTo>
                  <a:lnTo>
                    <a:pt x="239992" y="373084"/>
                  </a:lnTo>
                  <a:lnTo>
                    <a:pt x="239263" y="372452"/>
                  </a:lnTo>
                  <a:lnTo>
                    <a:pt x="238535" y="372045"/>
                  </a:lnTo>
                  <a:lnTo>
                    <a:pt x="237663" y="371747"/>
                  </a:lnTo>
                  <a:lnTo>
                    <a:pt x="236541" y="370935"/>
                  </a:lnTo>
                  <a:lnTo>
                    <a:pt x="236672" y="370170"/>
                  </a:lnTo>
                  <a:lnTo>
                    <a:pt x="237568" y="369609"/>
                  </a:lnTo>
                  <a:lnTo>
                    <a:pt x="238786" y="369513"/>
                  </a:lnTo>
                  <a:lnTo>
                    <a:pt x="239908" y="369107"/>
                  </a:lnTo>
                  <a:lnTo>
                    <a:pt x="239789" y="368331"/>
                  </a:lnTo>
                  <a:lnTo>
                    <a:pt x="239323" y="367602"/>
                  </a:lnTo>
                  <a:lnTo>
                    <a:pt x="239407" y="366850"/>
                  </a:lnTo>
                  <a:lnTo>
                    <a:pt x="240350" y="366551"/>
                  </a:lnTo>
                  <a:lnTo>
                    <a:pt x="240601" y="365751"/>
                  </a:lnTo>
                  <a:lnTo>
                    <a:pt x="240350" y="364975"/>
                  </a:lnTo>
                  <a:lnTo>
                    <a:pt x="239682" y="364175"/>
                  </a:lnTo>
                  <a:lnTo>
                    <a:pt x="239120" y="363494"/>
                  </a:lnTo>
                  <a:lnTo>
                    <a:pt x="238224" y="362204"/>
                  </a:lnTo>
                  <a:lnTo>
                    <a:pt x="238738" y="361547"/>
                  </a:lnTo>
                  <a:lnTo>
                    <a:pt x="239467" y="361595"/>
                  </a:lnTo>
                  <a:lnTo>
                    <a:pt x="240434" y="361583"/>
                  </a:lnTo>
                  <a:lnTo>
                    <a:pt x="241162" y="361260"/>
                  </a:lnTo>
                  <a:lnTo>
                    <a:pt x="241342" y="360580"/>
                  </a:lnTo>
                  <a:lnTo>
                    <a:pt x="241270" y="359732"/>
                  </a:lnTo>
                  <a:lnTo>
                    <a:pt x="241175" y="358979"/>
                  </a:lnTo>
                  <a:lnTo>
                    <a:pt x="241366" y="357964"/>
                  </a:lnTo>
                  <a:lnTo>
                    <a:pt x="242034" y="357259"/>
                  </a:lnTo>
                  <a:lnTo>
                    <a:pt x="242954" y="356531"/>
                  </a:lnTo>
                  <a:lnTo>
                    <a:pt x="243730" y="356149"/>
                  </a:lnTo>
                  <a:lnTo>
                    <a:pt x="244494" y="355850"/>
                  </a:lnTo>
                  <a:lnTo>
                    <a:pt x="245677" y="355551"/>
                  </a:lnTo>
                  <a:lnTo>
                    <a:pt x="250013" y="354656"/>
                  </a:lnTo>
                  <a:lnTo>
                    <a:pt x="251302" y="354321"/>
                  </a:lnTo>
                  <a:lnTo>
                    <a:pt x="252688" y="354035"/>
                  </a:lnTo>
                  <a:lnTo>
                    <a:pt x="253345" y="353748"/>
                  </a:lnTo>
                  <a:lnTo>
                    <a:pt x="253882" y="353294"/>
                  </a:lnTo>
                  <a:lnTo>
                    <a:pt x="253906" y="352386"/>
                  </a:lnTo>
                  <a:lnTo>
                    <a:pt x="253787" y="351586"/>
                  </a:lnTo>
                  <a:lnTo>
                    <a:pt x="254372" y="350690"/>
                  </a:lnTo>
                  <a:lnTo>
                    <a:pt x="254694" y="350010"/>
                  </a:lnTo>
                  <a:lnTo>
                    <a:pt x="255519" y="348994"/>
                  </a:lnTo>
                  <a:lnTo>
                    <a:pt x="256641" y="348732"/>
                  </a:lnTo>
                  <a:lnTo>
                    <a:pt x="257668" y="348397"/>
                  </a:lnTo>
                  <a:lnTo>
                    <a:pt x="255721" y="346952"/>
                  </a:lnTo>
                  <a:lnTo>
                    <a:pt x="203098" y="312818"/>
                  </a:lnTo>
                  <a:lnTo>
                    <a:pt x="20399" y="194973"/>
                  </a:lnTo>
                  <a:lnTo>
                    <a:pt x="0" y="181814"/>
                  </a:lnTo>
                  <a:lnTo>
                    <a:pt x="1815" y="180625"/>
                  </a:lnTo>
                  <a:lnTo>
                    <a:pt x="3702" y="179214"/>
                  </a:lnTo>
                  <a:lnTo>
                    <a:pt x="4681" y="178224"/>
                  </a:lnTo>
                  <a:lnTo>
                    <a:pt x="5553" y="177306"/>
                  </a:lnTo>
                  <a:lnTo>
                    <a:pt x="8455" y="173827"/>
                  </a:lnTo>
                  <a:lnTo>
                    <a:pt x="10008" y="171920"/>
                  </a:lnTo>
                  <a:lnTo>
                    <a:pt x="11585" y="170414"/>
                  </a:lnTo>
                  <a:lnTo>
                    <a:pt x="13532" y="168672"/>
                  </a:lnTo>
                  <a:lnTo>
                    <a:pt x="16422" y="166815"/>
                  </a:lnTo>
                  <a:lnTo>
                    <a:pt x="18393" y="165965"/>
                  </a:lnTo>
                  <a:lnTo>
                    <a:pt x="20303" y="165491"/>
                  </a:lnTo>
                  <a:lnTo>
                    <a:pt x="21832" y="165438"/>
                  </a:lnTo>
                  <a:lnTo>
                    <a:pt x="22752" y="165528"/>
                  </a:lnTo>
                  <a:lnTo>
                    <a:pt x="24185" y="165850"/>
                  </a:lnTo>
                  <a:lnTo>
                    <a:pt x="26645" y="165857"/>
                  </a:lnTo>
                  <a:lnTo>
                    <a:pt x="28377" y="165822"/>
                  </a:lnTo>
                  <a:lnTo>
                    <a:pt x="30325" y="165598"/>
                  </a:lnTo>
                  <a:lnTo>
                    <a:pt x="32522" y="165066"/>
                  </a:lnTo>
                  <a:lnTo>
                    <a:pt x="34516" y="164511"/>
                  </a:lnTo>
                  <a:lnTo>
                    <a:pt x="36415" y="163745"/>
                  </a:lnTo>
                  <a:lnTo>
                    <a:pt x="38374" y="162699"/>
                  </a:lnTo>
                  <a:lnTo>
                    <a:pt x="40058" y="161563"/>
                  </a:lnTo>
                  <a:lnTo>
                    <a:pt x="41503" y="160307"/>
                  </a:lnTo>
                  <a:lnTo>
                    <a:pt x="42554" y="159150"/>
                  </a:lnTo>
                  <a:lnTo>
                    <a:pt x="43318" y="158040"/>
                  </a:lnTo>
                  <a:lnTo>
                    <a:pt x="44083" y="156627"/>
                  </a:lnTo>
                  <a:lnTo>
                    <a:pt x="44859" y="154528"/>
                  </a:lnTo>
                  <a:lnTo>
                    <a:pt x="45432" y="152832"/>
                  </a:lnTo>
                  <a:lnTo>
                    <a:pt x="46293" y="148524"/>
                  </a:lnTo>
                  <a:lnTo>
                    <a:pt x="47033" y="144643"/>
                  </a:lnTo>
                  <a:lnTo>
                    <a:pt x="47797" y="142265"/>
                  </a:lnTo>
                  <a:lnTo>
                    <a:pt x="49709" y="138728"/>
                  </a:lnTo>
                  <a:lnTo>
                    <a:pt x="51153" y="136230"/>
                  </a:lnTo>
                  <a:lnTo>
                    <a:pt x="52957" y="133519"/>
                  </a:lnTo>
                  <a:lnTo>
                    <a:pt x="54498" y="131184"/>
                  </a:lnTo>
                  <a:lnTo>
                    <a:pt x="55847" y="129652"/>
                  </a:lnTo>
                  <a:lnTo>
                    <a:pt x="57950" y="127764"/>
                  </a:lnTo>
                  <a:lnTo>
                    <a:pt x="59550" y="126256"/>
                  </a:lnTo>
                  <a:lnTo>
                    <a:pt x="60422" y="125502"/>
                  </a:lnTo>
                  <a:lnTo>
                    <a:pt x="62273" y="123991"/>
                  </a:lnTo>
                  <a:lnTo>
                    <a:pt x="63993" y="121919"/>
                  </a:lnTo>
                  <a:lnTo>
                    <a:pt x="66859" y="118432"/>
                  </a:lnTo>
                  <a:lnTo>
                    <a:pt x="81120" y="94997"/>
                  </a:lnTo>
                  <a:lnTo>
                    <a:pt x="83246" y="90827"/>
                  </a:lnTo>
                  <a:lnTo>
                    <a:pt x="84739" y="87412"/>
                  </a:lnTo>
                  <a:lnTo>
                    <a:pt x="86662" y="82234"/>
                  </a:lnTo>
                  <a:lnTo>
                    <a:pt x="88561" y="76657"/>
                  </a:lnTo>
                  <a:lnTo>
                    <a:pt x="91033" y="69338"/>
                  </a:lnTo>
                  <a:lnTo>
                    <a:pt x="92299" y="63783"/>
                  </a:lnTo>
                  <a:lnTo>
                    <a:pt x="92669" y="61810"/>
                  </a:lnTo>
                  <a:lnTo>
                    <a:pt x="93039" y="59716"/>
                  </a:lnTo>
                  <a:lnTo>
                    <a:pt x="93255" y="56285"/>
                  </a:lnTo>
                  <a:lnTo>
                    <a:pt x="93386" y="52570"/>
                  </a:lnTo>
                  <a:lnTo>
                    <a:pt x="94747" y="32327"/>
                  </a:lnTo>
                  <a:lnTo>
                    <a:pt x="95309" y="30258"/>
                  </a:lnTo>
                  <a:lnTo>
                    <a:pt x="96420" y="27902"/>
                  </a:lnTo>
                  <a:lnTo>
                    <a:pt x="97913" y="25100"/>
                  </a:lnTo>
                  <a:lnTo>
                    <a:pt x="105126" y="12379"/>
                  </a:lnTo>
                  <a:lnTo>
                    <a:pt x="107658" y="8421"/>
                  </a:lnTo>
                  <a:lnTo>
                    <a:pt x="108876" y="7007"/>
                  </a:lnTo>
                  <a:lnTo>
                    <a:pt x="109796" y="6064"/>
                  </a:lnTo>
                  <a:lnTo>
                    <a:pt x="111217" y="5023"/>
                  </a:lnTo>
                  <a:lnTo>
                    <a:pt x="113212" y="3723"/>
                  </a:lnTo>
                  <a:lnTo>
                    <a:pt x="114777" y="2659"/>
                  </a:lnTo>
                  <a:lnTo>
                    <a:pt x="117069" y="1757"/>
                  </a:lnTo>
                  <a:lnTo>
                    <a:pt x="120068" y="945"/>
                  </a:lnTo>
                  <a:lnTo>
                    <a:pt x="122767" y="299"/>
                  </a:lnTo>
                  <a:lnTo>
                    <a:pt x="124546" y="32"/>
                  </a:lnTo>
                  <a:lnTo>
                    <a:pt x="126780" y="0"/>
                  </a:lnTo>
                  <a:lnTo>
                    <a:pt x="129025" y="86"/>
                  </a:lnTo>
                  <a:lnTo>
                    <a:pt x="131068" y="313"/>
                  </a:lnTo>
                  <a:lnTo>
                    <a:pt x="133253" y="727"/>
                  </a:lnTo>
                  <a:lnTo>
                    <a:pt x="137970" y="2048"/>
                  </a:lnTo>
                  <a:lnTo>
                    <a:pt x="158490" y="8646"/>
                  </a:lnTo>
                  <a:lnTo>
                    <a:pt x="162861" y="9661"/>
                  </a:lnTo>
                  <a:lnTo>
                    <a:pt x="167005" y="10258"/>
                  </a:lnTo>
                  <a:lnTo>
                    <a:pt x="170827" y="10483"/>
                  </a:lnTo>
                  <a:lnTo>
                    <a:pt x="183965" y="11281"/>
                  </a:lnTo>
                  <a:lnTo>
                    <a:pt x="186462" y="11651"/>
                  </a:lnTo>
                  <a:lnTo>
                    <a:pt x="189507" y="12532"/>
                  </a:lnTo>
                  <a:lnTo>
                    <a:pt x="191991" y="13321"/>
                  </a:lnTo>
                  <a:lnTo>
                    <a:pt x="194320" y="14231"/>
                  </a:lnTo>
                  <a:lnTo>
                    <a:pt x="197282" y="15535"/>
                  </a:lnTo>
                  <a:lnTo>
                    <a:pt x="199229" y="16537"/>
                  </a:lnTo>
                  <a:lnTo>
                    <a:pt x="200853" y="17377"/>
                  </a:lnTo>
                  <a:lnTo>
                    <a:pt x="203994" y="1906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96;gbcf4302aa7_0_6">
              <a:extLst>
                <a:ext uri="{FF2B5EF4-FFF2-40B4-BE49-F238E27FC236}">
                  <a16:creationId xmlns:a16="http://schemas.microsoft.com/office/drawing/2014/main" id="{57675290-E6F3-DF4A-975D-3463744B39B4}"/>
                </a:ext>
              </a:extLst>
            </p:cNvPr>
            <p:cNvSpPr/>
            <p:nvPr/>
          </p:nvSpPr>
          <p:spPr>
            <a:xfrm>
              <a:off x="6626487" y="1500897"/>
              <a:ext cx="201522" cy="171973"/>
            </a:xfrm>
            <a:custGeom>
              <a:avLst/>
              <a:gdLst/>
              <a:ahLst/>
              <a:cxnLst/>
              <a:rect l="l" t="t" r="r" b="b"/>
              <a:pathLst>
                <a:path w="401038" h="342234" extrusionOk="0">
                  <a:moveTo>
                    <a:pt x="391734" y="9140"/>
                  </a:moveTo>
                  <a:lnTo>
                    <a:pt x="377498" y="29380"/>
                  </a:lnTo>
                  <a:lnTo>
                    <a:pt x="378250" y="45882"/>
                  </a:lnTo>
                  <a:lnTo>
                    <a:pt x="376351" y="49211"/>
                  </a:lnTo>
                  <a:lnTo>
                    <a:pt x="362939" y="71691"/>
                  </a:lnTo>
                  <a:lnTo>
                    <a:pt x="369400" y="92760"/>
                  </a:lnTo>
                  <a:lnTo>
                    <a:pt x="376411" y="126219"/>
                  </a:lnTo>
                  <a:lnTo>
                    <a:pt x="379803" y="141395"/>
                  </a:lnTo>
                  <a:lnTo>
                    <a:pt x="385249" y="149660"/>
                  </a:lnTo>
                  <a:lnTo>
                    <a:pt x="391495" y="128623"/>
                  </a:lnTo>
                  <a:lnTo>
                    <a:pt x="401038" y="139460"/>
                  </a:lnTo>
                  <a:lnTo>
                    <a:pt x="393179" y="159859"/>
                  </a:lnTo>
                  <a:lnTo>
                    <a:pt x="376446" y="162667"/>
                  </a:lnTo>
                  <a:lnTo>
                    <a:pt x="365028" y="164138"/>
                  </a:lnTo>
                  <a:lnTo>
                    <a:pt x="355068" y="188493"/>
                  </a:lnTo>
                  <a:lnTo>
                    <a:pt x="352046" y="196537"/>
                  </a:lnTo>
                  <a:lnTo>
                    <a:pt x="351759" y="197530"/>
                  </a:lnTo>
                  <a:lnTo>
                    <a:pt x="351747" y="198822"/>
                  </a:lnTo>
                  <a:lnTo>
                    <a:pt x="352357" y="199590"/>
                  </a:lnTo>
                  <a:lnTo>
                    <a:pt x="352965" y="200098"/>
                  </a:lnTo>
                  <a:lnTo>
                    <a:pt x="353742" y="200935"/>
                  </a:lnTo>
                  <a:lnTo>
                    <a:pt x="355211" y="202300"/>
                  </a:lnTo>
                  <a:lnTo>
                    <a:pt x="356501" y="203315"/>
                  </a:lnTo>
                  <a:lnTo>
                    <a:pt x="357457" y="204053"/>
                  </a:lnTo>
                  <a:lnTo>
                    <a:pt x="358221" y="204701"/>
                  </a:lnTo>
                  <a:lnTo>
                    <a:pt x="358722" y="205515"/>
                  </a:lnTo>
                  <a:lnTo>
                    <a:pt x="359068" y="206547"/>
                  </a:lnTo>
                  <a:lnTo>
                    <a:pt x="358973" y="207959"/>
                  </a:lnTo>
                  <a:lnTo>
                    <a:pt x="357038" y="212110"/>
                  </a:lnTo>
                  <a:lnTo>
                    <a:pt x="354531" y="210998"/>
                  </a:lnTo>
                  <a:lnTo>
                    <a:pt x="352285" y="210561"/>
                  </a:lnTo>
                  <a:lnTo>
                    <a:pt x="348320" y="209892"/>
                  </a:lnTo>
                  <a:lnTo>
                    <a:pt x="345704" y="209628"/>
                  </a:lnTo>
                  <a:lnTo>
                    <a:pt x="343936" y="209700"/>
                  </a:lnTo>
                  <a:lnTo>
                    <a:pt x="339505" y="210380"/>
                  </a:lnTo>
                  <a:lnTo>
                    <a:pt x="330870" y="212418"/>
                  </a:lnTo>
                  <a:lnTo>
                    <a:pt x="321924" y="214344"/>
                  </a:lnTo>
                  <a:lnTo>
                    <a:pt x="320754" y="214433"/>
                  </a:lnTo>
                  <a:lnTo>
                    <a:pt x="319667" y="214708"/>
                  </a:lnTo>
                  <a:lnTo>
                    <a:pt x="318843" y="214556"/>
                  </a:lnTo>
                  <a:lnTo>
                    <a:pt x="317195" y="214486"/>
                  </a:lnTo>
                  <a:lnTo>
                    <a:pt x="316299" y="214359"/>
                  </a:lnTo>
                  <a:lnTo>
                    <a:pt x="315427" y="213996"/>
                  </a:lnTo>
                  <a:lnTo>
                    <a:pt x="314377" y="213542"/>
                  </a:lnTo>
                  <a:lnTo>
                    <a:pt x="313528" y="213131"/>
                  </a:lnTo>
                  <a:lnTo>
                    <a:pt x="311677" y="211937"/>
                  </a:lnTo>
                  <a:lnTo>
                    <a:pt x="309838" y="210764"/>
                  </a:lnTo>
                  <a:lnTo>
                    <a:pt x="308321" y="209589"/>
                  </a:lnTo>
                  <a:lnTo>
                    <a:pt x="306709" y="207591"/>
                  </a:lnTo>
                  <a:lnTo>
                    <a:pt x="301346" y="198265"/>
                  </a:lnTo>
                  <a:lnTo>
                    <a:pt x="291743" y="201377"/>
                  </a:lnTo>
                  <a:lnTo>
                    <a:pt x="292735" y="204960"/>
                  </a:lnTo>
                  <a:lnTo>
                    <a:pt x="293786" y="207812"/>
                  </a:lnTo>
                  <a:lnTo>
                    <a:pt x="295111" y="211367"/>
                  </a:lnTo>
                  <a:lnTo>
                    <a:pt x="295601" y="212394"/>
                  </a:lnTo>
                  <a:lnTo>
                    <a:pt x="296808" y="214658"/>
                  </a:lnTo>
                  <a:lnTo>
                    <a:pt x="298241" y="217459"/>
                  </a:lnTo>
                  <a:lnTo>
                    <a:pt x="299256" y="219372"/>
                  </a:lnTo>
                  <a:lnTo>
                    <a:pt x="304153" y="227129"/>
                  </a:lnTo>
                  <a:lnTo>
                    <a:pt x="302361" y="228757"/>
                  </a:lnTo>
                  <a:lnTo>
                    <a:pt x="290525" y="221646"/>
                  </a:lnTo>
                  <a:lnTo>
                    <a:pt x="286668" y="215213"/>
                  </a:lnTo>
                  <a:lnTo>
                    <a:pt x="282822" y="215814"/>
                  </a:lnTo>
                  <a:lnTo>
                    <a:pt x="269421" y="212821"/>
                  </a:lnTo>
                  <a:lnTo>
                    <a:pt x="262577" y="216571"/>
                  </a:lnTo>
                  <a:lnTo>
                    <a:pt x="261598" y="210635"/>
                  </a:lnTo>
                  <a:lnTo>
                    <a:pt x="245558" y="192685"/>
                  </a:lnTo>
                  <a:lnTo>
                    <a:pt x="64602" y="310596"/>
                  </a:lnTo>
                  <a:lnTo>
                    <a:pt x="15240" y="342234"/>
                  </a:lnTo>
                  <a:lnTo>
                    <a:pt x="10080" y="310632"/>
                  </a:lnTo>
                  <a:lnTo>
                    <a:pt x="0" y="254534"/>
                  </a:lnTo>
                  <a:lnTo>
                    <a:pt x="3392" y="242215"/>
                  </a:lnTo>
                  <a:lnTo>
                    <a:pt x="6438" y="209466"/>
                  </a:lnTo>
                  <a:lnTo>
                    <a:pt x="18357" y="212369"/>
                  </a:lnTo>
                  <a:lnTo>
                    <a:pt x="29082" y="211764"/>
                  </a:lnTo>
                  <a:lnTo>
                    <a:pt x="48753" y="204374"/>
                  </a:lnTo>
                  <a:lnTo>
                    <a:pt x="57914" y="172450"/>
                  </a:lnTo>
                  <a:lnTo>
                    <a:pt x="72019" y="208997"/>
                  </a:lnTo>
                  <a:lnTo>
                    <a:pt x="125347" y="173871"/>
                  </a:lnTo>
                  <a:lnTo>
                    <a:pt x="120737" y="168298"/>
                  </a:lnTo>
                  <a:lnTo>
                    <a:pt x="132322" y="166872"/>
                  </a:lnTo>
                  <a:lnTo>
                    <a:pt x="130746" y="161908"/>
                  </a:lnTo>
                  <a:lnTo>
                    <a:pt x="148135" y="159666"/>
                  </a:lnTo>
                  <a:lnTo>
                    <a:pt x="156459" y="154174"/>
                  </a:lnTo>
                  <a:lnTo>
                    <a:pt x="153713" y="140055"/>
                  </a:lnTo>
                  <a:lnTo>
                    <a:pt x="151097" y="135179"/>
                  </a:lnTo>
                  <a:lnTo>
                    <a:pt x="142641" y="127406"/>
                  </a:lnTo>
                  <a:lnTo>
                    <a:pt x="142104" y="129037"/>
                  </a:lnTo>
                  <a:lnTo>
                    <a:pt x="139775" y="128907"/>
                  </a:lnTo>
                  <a:lnTo>
                    <a:pt x="139607" y="127310"/>
                  </a:lnTo>
                  <a:lnTo>
                    <a:pt x="142139" y="126966"/>
                  </a:lnTo>
                  <a:lnTo>
                    <a:pt x="158096" y="124394"/>
                  </a:lnTo>
                  <a:lnTo>
                    <a:pt x="155122" y="95506"/>
                  </a:lnTo>
                  <a:lnTo>
                    <a:pt x="153020" y="81047"/>
                  </a:lnTo>
                  <a:lnTo>
                    <a:pt x="146057" y="63395"/>
                  </a:lnTo>
                  <a:lnTo>
                    <a:pt x="142474" y="62980"/>
                  </a:lnTo>
                  <a:lnTo>
                    <a:pt x="140575" y="55716"/>
                  </a:lnTo>
                  <a:lnTo>
                    <a:pt x="128524" y="58911"/>
                  </a:lnTo>
                  <a:lnTo>
                    <a:pt x="125395" y="41413"/>
                  </a:lnTo>
                  <a:lnTo>
                    <a:pt x="122062" y="39557"/>
                  </a:lnTo>
                  <a:lnTo>
                    <a:pt x="117631" y="42000"/>
                  </a:lnTo>
                  <a:lnTo>
                    <a:pt x="113069" y="35742"/>
                  </a:lnTo>
                  <a:lnTo>
                    <a:pt x="127556" y="19695"/>
                  </a:lnTo>
                  <a:lnTo>
                    <a:pt x="123412" y="0"/>
                  </a:lnTo>
                  <a:lnTo>
                    <a:pt x="200626" y="2718"/>
                  </a:lnTo>
                  <a:lnTo>
                    <a:pt x="338837" y="7528"/>
                  </a:lnTo>
                  <a:lnTo>
                    <a:pt x="376327" y="8833"/>
                  </a:lnTo>
                  <a:lnTo>
                    <a:pt x="391734" y="914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97;gbcf4302aa7_0_6">
              <a:extLst>
                <a:ext uri="{FF2B5EF4-FFF2-40B4-BE49-F238E27FC236}">
                  <a16:creationId xmlns:a16="http://schemas.microsoft.com/office/drawing/2014/main" id="{DEA73CAC-3304-034E-BD3F-1B9A40744B1F}"/>
                </a:ext>
              </a:extLst>
            </p:cNvPr>
            <p:cNvSpPr/>
            <p:nvPr/>
          </p:nvSpPr>
          <p:spPr>
            <a:xfrm>
              <a:off x="7927157" y="1510088"/>
              <a:ext cx="81357" cy="136849"/>
            </a:xfrm>
            <a:custGeom>
              <a:avLst/>
              <a:gdLst/>
              <a:ahLst/>
              <a:cxnLst/>
              <a:rect l="l" t="t" r="r" b="b"/>
              <a:pathLst>
                <a:path w="161905" h="272337" extrusionOk="0">
                  <a:moveTo>
                    <a:pt x="9603" y="27184"/>
                  </a:moveTo>
                  <a:lnTo>
                    <a:pt x="11860" y="23911"/>
                  </a:lnTo>
                  <a:lnTo>
                    <a:pt x="14583" y="22834"/>
                  </a:lnTo>
                  <a:lnTo>
                    <a:pt x="15037" y="21817"/>
                  </a:lnTo>
                  <a:lnTo>
                    <a:pt x="14368" y="20688"/>
                  </a:lnTo>
                  <a:lnTo>
                    <a:pt x="16052" y="19083"/>
                  </a:lnTo>
                  <a:lnTo>
                    <a:pt x="17175" y="18678"/>
                  </a:lnTo>
                  <a:lnTo>
                    <a:pt x="19587" y="15384"/>
                  </a:lnTo>
                  <a:lnTo>
                    <a:pt x="19862" y="14153"/>
                  </a:lnTo>
                  <a:lnTo>
                    <a:pt x="23385" y="9119"/>
                  </a:lnTo>
                  <a:lnTo>
                    <a:pt x="27410" y="7000"/>
                  </a:lnTo>
                  <a:lnTo>
                    <a:pt x="27780" y="6175"/>
                  </a:lnTo>
                  <a:lnTo>
                    <a:pt x="30491" y="4427"/>
                  </a:lnTo>
                  <a:lnTo>
                    <a:pt x="33310" y="4120"/>
                  </a:lnTo>
                  <a:lnTo>
                    <a:pt x="34517" y="2602"/>
                  </a:lnTo>
                  <a:lnTo>
                    <a:pt x="39939" y="106"/>
                  </a:lnTo>
                  <a:lnTo>
                    <a:pt x="41073" y="0"/>
                  </a:lnTo>
                  <a:lnTo>
                    <a:pt x="48526" y="2484"/>
                  </a:lnTo>
                  <a:lnTo>
                    <a:pt x="50796" y="4232"/>
                  </a:lnTo>
                  <a:lnTo>
                    <a:pt x="51847" y="6128"/>
                  </a:lnTo>
                  <a:lnTo>
                    <a:pt x="52073" y="9306"/>
                  </a:lnTo>
                  <a:lnTo>
                    <a:pt x="53316" y="11384"/>
                  </a:lnTo>
                  <a:lnTo>
                    <a:pt x="53327" y="13234"/>
                  </a:lnTo>
                  <a:lnTo>
                    <a:pt x="52778" y="14289"/>
                  </a:lnTo>
                  <a:lnTo>
                    <a:pt x="52981" y="16284"/>
                  </a:lnTo>
                  <a:lnTo>
                    <a:pt x="53375" y="18123"/>
                  </a:lnTo>
                  <a:lnTo>
                    <a:pt x="54427" y="19168"/>
                  </a:lnTo>
                  <a:lnTo>
                    <a:pt x="58200" y="21204"/>
                  </a:lnTo>
                  <a:lnTo>
                    <a:pt x="60183" y="21750"/>
                  </a:lnTo>
                  <a:lnTo>
                    <a:pt x="62166" y="22026"/>
                  </a:lnTo>
                  <a:lnTo>
                    <a:pt x="62417" y="19868"/>
                  </a:lnTo>
                  <a:lnTo>
                    <a:pt x="63348" y="19099"/>
                  </a:lnTo>
                  <a:lnTo>
                    <a:pt x="65128" y="18602"/>
                  </a:lnTo>
                  <a:lnTo>
                    <a:pt x="66919" y="18881"/>
                  </a:lnTo>
                  <a:lnTo>
                    <a:pt x="70681" y="18363"/>
                  </a:lnTo>
                  <a:lnTo>
                    <a:pt x="72676" y="20417"/>
                  </a:lnTo>
                  <a:lnTo>
                    <a:pt x="73070" y="21701"/>
                  </a:lnTo>
                  <a:lnTo>
                    <a:pt x="72724" y="25121"/>
                  </a:lnTo>
                  <a:lnTo>
                    <a:pt x="73082" y="31782"/>
                  </a:lnTo>
                  <a:lnTo>
                    <a:pt x="72067" y="33402"/>
                  </a:lnTo>
                  <a:lnTo>
                    <a:pt x="71899" y="35187"/>
                  </a:lnTo>
                  <a:lnTo>
                    <a:pt x="71530" y="35938"/>
                  </a:lnTo>
                  <a:lnTo>
                    <a:pt x="68460" y="39179"/>
                  </a:lnTo>
                  <a:lnTo>
                    <a:pt x="63360" y="45703"/>
                  </a:lnTo>
                  <a:lnTo>
                    <a:pt x="62536" y="47322"/>
                  </a:lnTo>
                  <a:lnTo>
                    <a:pt x="63038" y="50346"/>
                  </a:lnTo>
                  <a:lnTo>
                    <a:pt x="64280" y="52310"/>
                  </a:lnTo>
                  <a:lnTo>
                    <a:pt x="64853" y="53589"/>
                  </a:lnTo>
                  <a:lnTo>
                    <a:pt x="64889" y="56257"/>
                  </a:lnTo>
                  <a:lnTo>
                    <a:pt x="65474" y="57722"/>
                  </a:lnTo>
                  <a:lnTo>
                    <a:pt x="67182" y="59709"/>
                  </a:lnTo>
                  <a:lnTo>
                    <a:pt x="68149" y="61645"/>
                  </a:lnTo>
                  <a:lnTo>
                    <a:pt x="70634" y="65758"/>
                  </a:lnTo>
                  <a:lnTo>
                    <a:pt x="70669" y="68314"/>
                  </a:lnTo>
                  <a:lnTo>
                    <a:pt x="70299" y="68991"/>
                  </a:lnTo>
                  <a:lnTo>
                    <a:pt x="68795" y="68999"/>
                  </a:lnTo>
                  <a:lnTo>
                    <a:pt x="68316" y="68344"/>
                  </a:lnTo>
                  <a:lnTo>
                    <a:pt x="68101" y="65981"/>
                  </a:lnTo>
                  <a:lnTo>
                    <a:pt x="67719" y="65251"/>
                  </a:lnTo>
                  <a:lnTo>
                    <a:pt x="66286" y="63924"/>
                  </a:lnTo>
                  <a:lnTo>
                    <a:pt x="65618" y="62906"/>
                  </a:lnTo>
                  <a:lnTo>
                    <a:pt x="64196" y="61428"/>
                  </a:lnTo>
                  <a:lnTo>
                    <a:pt x="63252" y="61418"/>
                  </a:lnTo>
                  <a:lnTo>
                    <a:pt x="61867" y="63905"/>
                  </a:lnTo>
                  <a:lnTo>
                    <a:pt x="61903" y="66794"/>
                  </a:lnTo>
                  <a:lnTo>
                    <a:pt x="63420" y="68009"/>
                  </a:lnTo>
                  <a:lnTo>
                    <a:pt x="63993" y="69325"/>
                  </a:lnTo>
                  <a:lnTo>
                    <a:pt x="65044" y="70332"/>
                  </a:lnTo>
                  <a:lnTo>
                    <a:pt x="65916" y="72788"/>
                  </a:lnTo>
                  <a:lnTo>
                    <a:pt x="67433" y="74265"/>
                  </a:lnTo>
                  <a:lnTo>
                    <a:pt x="68018" y="75322"/>
                  </a:lnTo>
                  <a:lnTo>
                    <a:pt x="68042" y="77840"/>
                  </a:lnTo>
                  <a:lnTo>
                    <a:pt x="70430" y="81216"/>
                  </a:lnTo>
                  <a:lnTo>
                    <a:pt x="70825" y="82983"/>
                  </a:lnTo>
                  <a:lnTo>
                    <a:pt x="70180" y="84225"/>
                  </a:lnTo>
                  <a:lnTo>
                    <a:pt x="68221" y="85727"/>
                  </a:lnTo>
                  <a:lnTo>
                    <a:pt x="67337" y="90571"/>
                  </a:lnTo>
                  <a:lnTo>
                    <a:pt x="67361" y="92533"/>
                  </a:lnTo>
                  <a:lnTo>
                    <a:pt x="68245" y="96657"/>
                  </a:lnTo>
                  <a:lnTo>
                    <a:pt x="65976" y="95652"/>
                  </a:lnTo>
                  <a:lnTo>
                    <a:pt x="64005" y="95781"/>
                  </a:lnTo>
                  <a:lnTo>
                    <a:pt x="63181" y="96919"/>
                  </a:lnTo>
                  <a:lnTo>
                    <a:pt x="63467" y="98393"/>
                  </a:lnTo>
                  <a:lnTo>
                    <a:pt x="64900" y="100091"/>
                  </a:lnTo>
                  <a:lnTo>
                    <a:pt x="65581" y="101590"/>
                  </a:lnTo>
                  <a:lnTo>
                    <a:pt x="71374" y="107533"/>
                  </a:lnTo>
                  <a:lnTo>
                    <a:pt x="71589" y="109231"/>
                  </a:lnTo>
                  <a:lnTo>
                    <a:pt x="70275" y="109530"/>
                  </a:lnTo>
                  <a:lnTo>
                    <a:pt x="69236" y="109079"/>
                  </a:lnTo>
                  <a:lnTo>
                    <a:pt x="67624" y="107866"/>
                  </a:lnTo>
                  <a:lnTo>
                    <a:pt x="65641" y="107778"/>
                  </a:lnTo>
                  <a:lnTo>
                    <a:pt x="63647" y="106316"/>
                  </a:lnTo>
                  <a:lnTo>
                    <a:pt x="62524" y="106422"/>
                  </a:lnTo>
                  <a:lnTo>
                    <a:pt x="62464" y="109798"/>
                  </a:lnTo>
                  <a:lnTo>
                    <a:pt x="61449" y="111607"/>
                  </a:lnTo>
                  <a:lnTo>
                    <a:pt x="61461" y="113014"/>
                  </a:lnTo>
                  <a:lnTo>
                    <a:pt x="62703" y="114311"/>
                  </a:lnTo>
                  <a:lnTo>
                    <a:pt x="65438" y="114674"/>
                  </a:lnTo>
                  <a:lnTo>
                    <a:pt x="66573" y="115123"/>
                  </a:lnTo>
                  <a:lnTo>
                    <a:pt x="67420" y="115876"/>
                  </a:lnTo>
                  <a:lnTo>
                    <a:pt x="67445" y="118209"/>
                  </a:lnTo>
                  <a:lnTo>
                    <a:pt x="65570" y="118896"/>
                  </a:lnTo>
                  <a:lnTo>
                    <a:pt x="64459" y="120298"/>
                  </a:lnTo>
                  <a:lnTo>
                    <a:pt x="64483" y="121446"/>
                  </a:lnTo>
                  <a:lnTo>
                    <a:pt x="64865" y="122103"/>
                  </a:lnTo>
                  <a:lnTo>
                    <a:pt x="64865" y="122954"/>
                  </a:lnTo>
                  <a:lnTo>
                    <a:pt x="62058" y="123928"/>
                  </a:lnTo>
                  <a:lnTo>
                    <a:pt x="61796" y="125048"/>
                  </a:lnTo>
                  <a:lnTo>
                    <a:pt x="63456" y="130852"/>
                  </a:lnTo>
                  <a:lnTo>
                    <a:pt x="64686" y="132076"/>
                  </a:lnTo>
                  <a:lnTo>
                    <a:pt x="68269" y="132786"/>
                  </a:lnTo>
                  <a:lnTo>
                    <a:pt x="69212" y="133239"/>
                  </a:lnTo>
                  <a:lnTo>
                    <a:pt x="69260" y="136907"/>
                  </a:lnTo>
                  <a:lnTo>
                    <a:pt x="70968" y="138486"/>
                  </a:lnTo>
                  <a:lnTo>
                    <a:pt x="73429" y="139599"/>
                  </a:lnTo>
                  <a:lnTo>
                    <a:pt x="75865" y="139749"/>
                  </a:lnTo>
                  <a:lnTo>
                    <a:pt x="77943" y="139280"/>
                  </a:lnTo>
                  <a:lnTo>
                    <a:pt x="79424" y="138125"/>
                  </a:lnTo>
                  <a:lnTo>
                    <a:pt x="79878" y="137186"/>
                  </a:lnTo>
                  <a:lnTo>
                    <a:pt x="79866" y="135297"/>
                  </a:lnTo>
                  <a:lnTo>
                    <a:pt x="84058" y="131949"/>
                  </a:lnTo>
                  <a:lnTo>
                    <a:pt x="85563" y="131757"/>
                  </a:lnTo>
                  <a:lnTo>
                    <a:pt x="86315" y="132290"/>
                  </a:lnTo>
                  <a:lnTo>
                    <a:pt x="87641" y="132286"/>
                  </a:lnTo>
                  <a:lnTo>
                    <a:pt x="88561" y="130852"/>
                  </a:lnTo>
                  <a:lnTo>
                    <a:pt x="90901" y="129226"/>
                  </a:lnTo>
                  <a:lnTo>
                    <a:pt x="93529" y="128742"/>
                  </a:lnTo>
                  <a:lnTo>
                    <a:pt x="96264" y="129735"/>
                  </a:lnTo>
                  <a:lnTo>
                    <a:pt x="97316" y="130778"/>
                  </a:lnTo>
                  <a:lnTo>
                    <a:pt x="97411" y="131701"/>
                  </a:lnTo>
                  <a:lnTo>
                    <a:pt x="96479" y="132100"/>
                  </a:lnTo>
                  <a:lnTo>
                    <a:pt x="92526" y="132328"/>
                  </a:lnTo>
                  <a:lnTo>
                    <a:pt x="91129" y="133369"/>
                  </a:lnTo>
                  <a:lnTo>
                    <a:pt x="88441" y="136710"/>
                  </a:lnTo>
                  <a:lnTo>
                    <a:pt x="86662" y="137947"/>
                  </a:lnTo>
                  <a:lnTo>
                    <a:pt x="84989" y="139666"/>
                  </a:lnTo>
                  <a:lnTo>
                    <a:pt x="85384" y="140765"/>
                  </a:lnTo>
                  <a:lnTo>
                    <a:pt x="87808" y="139174"/>
                  </a:lnTo>
                  <a:lnTo>
                    <a:pt x="88835" y="138958"/>
                  </a:lnTo>
                  <a:lnTo>
                    <a:pt x="89791" y="139967"/>
                  </a:lnTo>
                  <a:lnTo>
                    <a:pt x="89803" y="141117"/>
                  </a:lnTo>
                  <a:lnTo>
                    <a:pt x="88609" y="143115"/>
                  </a:lnTo>
                  <a:lnTo>
                    <a:pt x="88525" y="143860"/>
                  </a:lnTo>
                  <a:lnTo>
                    <a:pt x="89552" y="144201"/>
                  </a:lnTo>
                  <a:lnTo>
                    <a:pt x="90866" y="143717"/>
                  </a:lnTo>
                  <a:lnTo>
                    <a:pt x="92897" y="139951"/>
                  </a:lnTo>
                  <a:lnTo>
                    <a:pt x="95237" y="138623"/>
                  </a:lnTo>
                  <a:lnTo>
                    <a:pt x="96718" y="137093"/>
                  </a:lnTo>
                  <a:lnTo>
                    <a:pt x="97733" y="135102"/>
                  </a:lnTo>
                  <a:lnTo>
                    <a:pt x="98677" y="135001"/>
                  </a:lnTo>
                  <a:lnTo>
                    <a:pt x="99334" y="135461"/>
                  </a:lnTo>
                  <a:lnTo>
                    <a:pt x="101293" y="134107"/>
                  </a:lnTo>
                  <a:lnTo>
                    <a:pt x="103454" y="133710"/>
                  </a:lnTo>
                  <a:lnTo>
                    <a:pt x="104219" y="134725"/>
                  </a:lnTo>
                  <a:lnTo>
                    <a:pt x="104326" y="136352"/>
                  </a:lnTo>
                  <a:lnTo>
                    <a:pt x="105664" y="138016"/>
                  </a:lnTo>
                  <a:lnTo>
                    <a:pt x="109737" y="140046"/>
                  </a:lnTo>
                  <a:lnTo>
                    <a:pt x="112746" y="140661"/>
                  </a:lnTo>
                  <a:lnTo>
                    <a:pt x="114812" y="140638"/>
                  </a:lnTo>
                  <a:lnTo>
                    <a:pt x="116687" y="139507"/>
                  </a:lnTo>
                  <a:lnTo>
                    <a:pt x="117811" y="139213"/>
                  </a:lnTo>
                  <a:lnTo>
                    <a:pt x="120068" y="139629"/>
                  </a:lnTo>
                  <a:lnTo>
                    <a:pt x="122791" y="138845"/>
                  </a:lnTo>
                  <a:lnTo>
                    <a:pt x="125992" y="139120"/>
                  </a:lnTo>
                  <a:lnTo>
                    <a:pt x="127389" y="138264"/>
                  </a:lnTo>
                  <a:lnTo>
                    <a:pt x="127759" y="137401"/>
                  </a:lnTo>
                  <a:lnTo>
                    <a:pt x="127843" y="135880"/>
                  </a:lnTo>
                  <a:lnTo>
                    <a:pt x="128667" y="134003"/>
                  </a:lnTo>
                  <a:lnTo>
                    <a:pt x="130638" y="133609"/>
                  </a:lnTo>
                  <a:lnTo>
                    <a:pt x="131665" y="132654"/>
                  </a:lnTo>
                  <a:lnTo>
                    <a:pt x="132405" y="132557"/>
                  </a:lnTo>
                  <a:lnTo>
                    <a:pt x="133289" y="135088"/>
                  </a:lnTo>
                  <a:lnTo>
                    <a:pt x="134233" y="136098"/>
                  </a:lnTo>
                  <a:lnTo>
                    <a:pt x="136108" y="135152"/>
                  </a:lnTo>
                  <a:lnTo>
                    <a:pt x="139022" y="135031"/>
                  </a:lnTo>
                  <a:lnTo>
                    <a:pt x="140802" y="134347"/>
                  </a:lnTo>
                  <a:lnTo>
                    <a:pt x="141625" y="132249"/>
                  </a:lnTo>
                  <a:lnTo>
                    <a:pt x="143680" y="130633"/>
                  </a:lnTo>
                  <a:lnTo>
                    <a:pt x="144038" y="129397"/>
                  </a:lnTo>
                  <a:lnTo>
                    <a:pt x="145734" y="129090"/>
                  </a:lnTo>
                  <a:lnTo>
                    <a:pt x="147060" y="130124"/>
                  </a:lnTo>
                  <a:lnTo>
                    <a:pt x="147275" y="133231"/>
                  </a:lnTo>
                  <a:lnTo>
                    <a:pt x="146546" y="135216"/>
                  </a:lnTo>
                  <a:lnTo>
                    <a:pt x="146093" y="137305"/>
                  </a:lnTo>
                  <a:lnTo>
                    <a:pt x="144982" y="138411"/>
                  </a:lnTo>
                  <a:lnTo>
                    <a:pt x="141805" y="139766"/>
                  </a:lnTo>
                  <a:lnTo>
                    <a:pt x="141459" y="142519"/>
                  </a:lnTo>
                  <a:lnTo>
                    <a:pt x="142319" y="144122"/>
                  </a:lnTo>
                  <a:lnTo>
                    <a:pt x="143071" y="144471"/>
                  </a:lnTo>
                  <a:lnTo>
                    <a:pt x="143823" y="144448"/>
                  </a:lnTo>
                  <a:lnTo>
                    <a:pt x="144755" y="143495"/>
                  </a:lnTo>
                  <a:lnTo>
                    <a:pt x="146546" y="143293"/>
                  </a:lnTo>
                  <a:lnTo>
                    <a:pt x="147395" y="143567"/>
                  </a:lnTo>
                  <a:lnTo>
                    <a:pt x="148912" y="145075"/>
                  </a:lnTo>
                  <a:lnTo>
                    <a:pt x="149150" y="149665"/>
                  </a:lnTo>
                  <a:lnTo>
                    <a:pt x="149449" y="150433"/>
                  </a:lnTo>
                  <a:lnTo>
                    <a:pt x="149473" y="152693"/>
                  </a:lnTo>
                  <a:lnTo>
                    <a:pt x="147419" y="154495"/>
                  </a:lnTo>
                  <a:lnTo>
                    <a:pt x="145292" y="157524"/>
                  </a:lnTo>
                  <a:lnTo>
                    <a:pt x="142963" y="159702"/>
                  </a:lnTo>
                  <a:lnTo>
                    <a:pt x="142497" y="160571"/>
                  </a:lnTo>
                  <a:lnTo>
                    <a:pt x="142533" y="163867"/>
                  </a:lnTo>
                  <a:lnTo>
                    <a:pt x="141518" y="165454"/>
                  </a:lnTo>
                  <a:lnTo>
                    <a:pt x="141816" y="166518"/>
                  </a:lnTo>
                  <a:lnTo>
                    <a:pt x="143429" y="168176"/>
                  </a:lnTo>
                  <a:lnTo>
                    <a:pt x="143632" y="169206"/>
                  </a:lnTo>
                  <a:lnTo>
                    <a:pt x="144385" y="169667"/>
                  </a:lnTo>
                  <a:lnTo>
                    <a:pt x="145889" y="169956"/>
                  </a:lnTo>
                  <a:lnTo>
                    <a:pt x="148051" y="169262"/>
                  </a:lnTo>
                  <a:lnTo>
                    <a:pt x="148815" y="170018"/>
                  </a:lnTo>
                  <a:lnTo>
                    <a:pt x="148744" y="172243"/>
                  </a:lnTo>
                  <a:lnTo>
                    <a:pt x="149604" y="174328"/>
                  </a:lnTo>
                  <a:lnTo>
                    <a:pt x="151778" y="175042"/>
                  </a:lnTo>
                  <a:lnTo>
                    <a:pt x="154035" y="174272"/>
                  </a:lnTo>
                  <a:lnTo>
                    <a:pt x="154692" y="174624"/>
                  </a:lnTo>
                  <a:lnTo>
                    <a:pt x="154895" y="176136"/>
                  </a:lnTo>
                  <a:lnTo>
                    <a:pt x="156687" y="176232"/>
                  </a:lnTo>
                  <a:lnTo>
                    <a:pt x="157821" y="176570"/>
                  </a:lnTo>
                  <a:lnTo>
                    <a:pt x="158764" y="177504"/>
                  </a:lnTo>
                  <a:lnTo>
                    <a:pt x="159254" y="178714"/>
                  </a:lnTo>
                  <a:lnTo>
                    <a:pt x="159302" y="183232"/>
                  </a:lnTo>
                  <a:lnTo>
                    <a:pt x="158394" y="185964"/>
                  </a:lnTo>
                  <a:lnTo>
                    <a:pt x="156257" y="187990"/>
                  </a:lnTo>
                  <a:lnTo>
                    <a:pt x="156257" y="188918"/>
                  </a:lnTo>
                  <a:lnTo>
                    <a:pt x="155528" y="190422"/>
                  </a:lnTo>
                  <a:lnTo>
                    <a:pt x="154334" y="192716"/>
                  </a:lnTo>
                  <a:lnTo>
                    <a:pt x="154166" y="195352"/>
                  </a:lnTo>
                  <a:lnTo>
                    <a:pt x="148875" y="201993"/>
                  </a:lnTo>
                  <a:lnTo>
                    <a:pt x="148350" y="204899"/>
                  </a:lnTo>
                  <a:lnTo>
                    <a:pt x="148147" y="211871"/>
                  </a:lnTo>
                  <a:lnTo>
                    <a:pt x="149007" y="213179"/>
                  </a:lnTo>
                  <a:lnTo>
                    <a:pt x="150332" y="214104"/>
                  </a:lnTo>
                  <a:lnTo>
                    <a:pt x="151838" y="214652"/>
                  </a:lnTo>
                  <a:lnTo>
                    <a:pt x="154381" y="214428"/>
                  </a:lnTo>
                  <a:lnTo>
                    <a:pt x="155026" y="213780"/>
                  </a:lnTo>
                  <a:lnTo>
                    <a:pt x="155934" y="210271"/>
                  </a:lnTo>
                  <a:lnTo>
                    <a:pt x="156579" y="209325"/>
                  </a:lnTo>
                  <a:lnTo>
                    <a:pt x="158358" y="208827"/>
                  </a:lnTo>
                  <a:lnTo>
                    <a:pt x="158382" y="210271"/>
                  </a:lnTo>
                  <a:lnTo>
                    <a:pt x="159254" y="213360"/>
                  </a:lnTo>
                  <a:lnTo>
                    <a:pt x="161237" y="213708"/>
                  </a:lnTo>
                  <a:lnTo>
                    <a:pt x="161905" y="214467"/>
                  </a:lnTo>
                  <a:lnTo>
                    <a:pt x="161822" y="215876"/>
                  </a:lnTo>
                  <a:lnTo>
                    <a:pt x="158955" y="220520"/>
                  </a:lnTo>
                  <a:lnTo>
                    <a:pt x="159170" y="223216"/>
                  </a:lnTo>
                  <a:lnTo>
                    <a:pt x="159385" y="225028"/>
                  </a:lnTo>
                  <a:lnTo>
                    <a:pt x="159052" y="228704"/>
                  </a:lnTo>
                  <a:lnTo>
                    <a:pt x="158681" y="229458"/>
                  </a:lnTo>
                  <a:lnTo>
                    <a:pt x="156997" y="230323"/>
                  </a:lnTo>
                  <a:lnTo>
                    <a:pt x="155325" y="232409"/>
                  </a:lnTo>
                  <a:lnTo>
                    <a:pt x="155157" y="234268"/>
                  </a:lnTo>
                  <a:lnTo>
                    <a:pt x="153032" y="236854"/>
                  </a:lnTo>
                  <a:lnTo>
                    <a:pt x="148362" y="239911"/>
                  </a:lnTo>
                  <a:lnTo>
                    <a:pt x="146570" y="240305"/>
                  </a:lnTo>
                  <a:lnTo>
                    <a:pt x="146463" y="238155"/>
                  </a:lnTo>
                  <a:lnTo>
                    <a:pt x="143250" y="236949"/>
                  </a:lnTo>
                  <a:lnTo>
                    <a:pt x="142104" y="236137"/>
                  </a:lnTo>
                  <a:lnTo>
                    <a:pt x="138986" y="234559"/>
                  </a:lnTo>
                  <a:lnTo>
                    <a:pt x="136442" y="234414"/>
                  </a:lnTo>
                  <a:lnTo>
                    <a:pt x="131665" y="235110"/>
                  </a:lnTo>
                  <a:lnTo>
                    <a:pt x="125192" y="237152"/>
                  </a:lnTo>
                  <a:lnTo>
                    <a:pt x="122015" y="238621"/>
                  </a:lnTo>
                  <a:lnTo>
                    <a:pt x="120020" y="237785"/>
                  </a:lnTo>
                  <a:lnTo>
                    <a:pt x="117488" y="237905"/>
                  </a:lnTo>
                  <a:lnTo>
                    <a:pt x="112615" y="239935"/>
                  </a:lnTo>
                  <a:lnTo>
                    <a:pt x="103454" y="244461"/>
                  </a:lnTo>
                  <a:lnTo>
                    <a:pt x="102057" y="246062"/>
                  </a:lnTo>
                  <a:lnTo>
                    <a:pt x="102009" y="250397"/>
                  </a:lnTo>
                  <a:lnTo>
                    <a:pt x="100517" y="250780"/>
                  </a:lnTo>
                  <a:lnTo>
                    <a:pt x="99776" y="252022"/>
                  </a:lnTo>
                  <a:lnTo>
                    <a:pt x="98558" y="252392"/>
                  </a:lnTo>
                  <a:lnTo>
                    <a:pt x="97793" y="251747"/>
                  </a:lnTo>
                  <a:lnTo>
                    <a:pt x="98068" y="250923"/>
                  </a:lnTo>
                  <a:lnTo>
                    <a:pt x="98032" y="248188"/>
                  </a:lnTo>
                  <a:lnTo>
                    <a:pt x="96157" y="248021"/>
                  </a:lnTo>
                  <a:lnTo>
                    <a:pt x="94186" y="248964"/>
                  </a:lnTo>
                  <a:lnTo>
                    <a:pt x="91212" y="252129"/>
                  </a:lnTo>
                  <a:lnTo>
                    <a:pt x="89623" y="253252"/>
                  </a:lnTo>
                  <a:lnTo>
                    <a:pt x="86662" y="256489"/>
                  </a:lnTo>
                  <a:lnTo>
                    <a:pt x="83485" y="259056"/>
                  </a:lnTo>
                  <a:lnTo>
                    <a:pt x="77262" y="266103"/>
                  </a:lnTo>
                  <a:lnTo>
                    <a:pt x="75710" y="270152"/>
                  </a:lnTo>
                  <a:lnTo>
                    <a:pt x="75399" y="272338"/>
                  </a:lnTo>
                  <a:lnTo>
                    <a:pt x="60709" y="265745"/>
                  </a:lnTo>
                  <a:lnTo>
                    <a:pt x="4216" y="240437"/>
                  </a:lnTo>
                  <a:lnTo>
                    <a:pt x="0" y="116861"/>
                  </a:lnTo>
                  <a:lnTo>
                    <a:pt x="9603" y="2718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98;gbcf4302aa7_0_6">
              <a:extLst>
                <a:ext uri="{FF2B5EF4-FFF2-40B4-BE49-F238E27FC236}">
                  <a16:creationId xmlns:a16="http://schemas.microsoft.com/office/drawing/2014/main" id="{2CD5B110-F9C0-AB43-9CE9-11C9C7738E54}"/>
                </a:ext>
              </a:extLst>
            </p:cNvPr>
            <p:cNvSpPr/>
            <p:nvPr/>
          </p:nvSpPr>
          <p:spPr>
            <a:xfrm>
              <a:off x="7677982" y="1514601"/>
              <a:ext cx="3643" cy="7610"/>
            </a:xfrm>
            <a:custGeom>
              <a:avLst/>
              <a:gdLst/>
              <a:ahLst/>
              <a:cxnLst/>
              <a:rect l="l" t="t" r="r" b="b"/>
              <a:pathLst>
                <a:path w="7249" h="15145" extrusionOk="0">
                  <a:moveTo>
                    <a:pt x="2185" y="15145"/>
                  </a:moveTo>
                  <a:lnTo>
                    <a:pt x="1063" y="14771"/>
                  </a:lnTo>
                  <a:lnTo>
                    <a:pt x="107" y="13466"/>
                  </a:lnTo>
                  <a:lnTo>
                    <a:pt x="0" y="11136"/>
                  </a:lnTo>
                  <a:lnTo>
                    <a:pt x="442" y="9232"/>
                  </a:lnTo>
                  <a:lnTo>
                    <a:pt x="1839" y="6042"/>
                  </a:lnTo>
                  <a:lnTo>
                    <a:pt x="3392" y="738"/>
                  </a:lnTo>
                  <a:lnTo>
                    <a:pt x="4515" y="0"/>
                  </a:lnTo>
                  <a:lnTo>
                    <a:pt x="5171" y="351"/>
                  </a:lnTo>
                  <a:lnTo>
                    <a:pt x="5195" y="3165"/>
                  </a:lnTo>
                  <a:lnTo>
                    <a:pt x="7226" y="8995"/>
                  </a:lnTo>
                  <a:lnTo>
                    <a:pt x="7250" y="11921"/>
                  </a:lnTo>
                  <a:lnTo>
                    <a:pt x="6784" y="13417"/>
                  </a:lnTo>
                  <a:lnTo>
                    <a:pt x="5386" y="14459"/>
                  </a:lnTo>
                  <a:lnTo>
                    <a:pt x="2185" y="1514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99;gbcf4302aa7_0_6">
              <a:extLst>
                <a:ext uri="{FF2B5EF4-FFF2-40B4-BE49-F238E27FC236}">
                  <a16:creationId xmlns:a16="http://schemas.microsoft.com/office/drawing/2014/main" id="{E60D6CD6-14C1-B04B-AEDF-76212A43EA44}"/>
                </a:ext>
              </a:extLst>
            </p:cNvPr>
            <p:cNvSpPr/>
            <p:nvPr/>
          </p:nvSpPr>
          <p:spPr>
            <a:xfrm>
              <a:off x="7858576" y="1517207"/>
              <a:ext cx="109055" cy="226986"/>
            </a:xfrm>
            <a:custGeom>
              <a:avLst/>
              <a:gdLst/>
              <a:ahLst/>
              <a:cxnLst/>
              <a:rect l="l" t="t" r="r" b="b"/>
              <a:pathLst>
                <a:path w="217024" h="451713" extrusionOk="0">
                  <a:moveTo>
                    <a:pt x="146332" y="12992"/>
                  </a:moveTo>
                  <a:lnTo>
                    <a:pt x="136729" y="102669"/>
                  </a:lnTo>
                  <a:lnTo>
                    <a:pt x="140945" y="226244"/>
                  </a:lnTo>
                  <a:lnTo>
                    <a:pt x="197438" y="251552"/>
                  </a:lnTo>
                  <a:lnTo>
                    <a:pt x="212128" y="258145"/>
                  </a:lnTo>
                  <a:lnTo>
                    <a:pt x="213752" y="258874"/>
                  </a:lnTo>
                  <a:lnTo>
                    <a:pt x="216153" y="259985"/>
                  </a:lnTo>
                  <a:lnTo>
                    <a:pt x="216738" y="262493"/>
                  </a:lnTo>
                  <a:lnTo>
                    <a:pt x="217025" y="263162"/>
                  </a:lnTo>
                  <a:lnTo>
                    <a:pt x="216965" y="264248"/>
                  </a:lnTo>
                  <a:lnTo>
                    <a:pt x="216869" y="265108"/>
                  </a:lnTo>
                  <a:lnTo>
                    <a:pt x="215460" y="265526"/>
                  </a:lnTo>
                  <a:lnTo>
                    <a:pt x="214553" y="268811"/>
                  </a:lnTo>
                  <a:lnTo>
                    <a:pt x="211758" y="271677"/>
                  </a:lnTo>
                  <a:lnTo>
                    <a:pt x="207756" y="274460"/>
                  </a:lnTo>
                  <a:lnTo>
                    <a:pt x="206431" y="274532"/>
                  </a:lnTo>
                  <a:lnTo>
                    <a:pt x="205022" y="273911"/>
                  </a:lnTo>
                  <a:lnTo>
                    <a:pt x="203875" y="272430"/>
                  </a:lnTo>
                  <a:lnTo>
                    <a:pt x="202191" y="272991"/>
                  </a:lnTo>
                  <a:lnTo>
                    <a:pt x="200233" y="274902"/>
                  </a:lnTo>
                  <a:lnTo>
                    <a:pt x="198441" y="274842"/>
                  </a:lnTo>
                  <a:lnTo>
                    <a:pt x="197700" y="275201"/>
                  </a:lnTo>
                  <a:lnTo>
                    <a:pt x="196649" y="275786"/>
                  </a:lnTo>
                  <a:lnTo>
                    <a:pt x="194392" y="276001"/>
                  </a:lnTo>
                  <a:lnTo>
                    <a:pt x="193270" y="276478"/>
                  </a:lnTo>
                  <a:lnTo>
                    <a:pt x="190749" y="278545"/>
                  </a:lnTo>
                  <a:lnTo>
                    <a:pt x="186820" y="280850"/>
                  </a:lnTo>
                  <a:lnTo>
                    <a:pt x="184383" y="281626"/>
                  </a:lnTo>
                  <a:lnTo>
                    <a:pt x="182138" y="282880"/>
                  </a:lnTo>
                  <a:lnTo>
                    <a:pt x="171246" y="293689"/>
                  </a:lnTo>
                  <a:lnTo>
                    <a:pt x="167029" y="296114"/>
                  </a:lnTo>
                  <a:lnTo>
                    <a:pt x="166384" y="296866"/>
                  </a:lnTo>
                  <a:lnTo>
                    <a:pt x="169514" y="300043"/>
                  </a:lnTo>
                  <a:lnTo>
                    <a:pt x="172428" y="299804"/>
                  </a:lnTo>
                  <a:lnTo>
                    <a:pt x="174112" y="298753"/>
                  </a:lnTo>
                  <a:lnTo>
                    <a:pt x="175999" y="298849"/>
                  </a:lnTo>
                  <a:lnTo>
                    <a:pt x="175916" y="300700"/>
                  </a:lnTo>
                  <a:lnTo>
                    <a:pt x="175545" y="301560"/>
                  </a:lnTo>
                  <a:lnTo>
                    <a:pt x="175557" y="302671"/>
                  </a:lnTo>
                  <a:lnTo>
                    <a:pt x="176131" y="303626"/>
                  </a:lnTo>
                  <a:lnTo>
                    <a:pt x="176058" y="305883"/>
                  </a:lnTo>
                  <a:lnTo>
                    <a:pt x="174853" y="307221"/>
                  </a:lnTo>
                  <a:lnTo>
                    <a:pt x="173347" y="307973"/>
                  </a:lnTo>
                  <a:lnTo>
                    <a:pt x="171282" y="307985"/>
                  </a:lnTo>
                  <a:lnTo>
                    <a:pt x="170063" y="308475"/>
                  </a:lnTo>
                  <a:lnTo>
                    <a:pt x="169323" y="309227"/>
                  </a:lnTo>
                  <a:lnTo>
                    <a:pt x="168857" y="310470"/>
                  </a:lnTo>
                  <a:lnTo>
                    <a:pt x="167746" y="312166"/>
                  </a:lnTo>
                  <a:lnTo>
                    <a:pt x="167973" y="316429"/>
                  </a:lnTo>
                  <a:lnTo>
                    <a:pt x="167424" y="317373"/>
                  </a:lnTo>
                  <a:lnTo>
                    <a:pt x="167065" y="318973"/>
                  </a:lnTo>
                  <a:lnTo>
                    <a:pt x="170004" y="322222"/>
                  </a:lnTo>
                  <a:lnTo>
                    <a:pt x="170386" y="323166"/>
                  </a:lnTo>
                  <a:lnTo>
                    <a:pt x="170720" y="328122"/>
                  </a:lnTo>
                  <a:lnTo>
                    <a:pt x="171497" y="330296"/>
                  </a:lnTo>
                  <a:lnTo>
                    <a:pt x="173216" y="333019"/>
                  </a:lnTo>
                  <a:lnTo>
                    <a:pt x="173611" y="334524"/>
                  </a:lnTo>
                  <a:lnTo>
                    <a:pt x="173694" y="343637"/>
                  </a:lnTo>
                  <a:lnTo>
                    <a:pt x="173527" y="345715"/>
                  </a:lnTo>
                  <a:lnTo>
                    <a:pt x="172511" y="347972"/>
                  </a:lnTo>
                  <a:lnTo>
                    <a:pt x="172619" y="350050"/>
                  </a:lnTo>
                  <a:lnTo>
                    <a:pt x="168988" y="353932"/>
                  </a:lnTo>
                  <a:lnTo>
                    <a:pt x="168737" y="356201"/>
                  </a:lnTo>
                  <a:lnTo>
                    <a:pt x="165214" y="361600"/>
                  </a:lnTo>
                  <a:lnTo>
                    <a:pt x="165620" y="365147"/>
                  </a:lnTo>
                  <a:lnTo>
                    <a:pt x="164713" y="368181"/>
                  </a:lnTo>
                  <a:lnTo>
                    <a:pt x="156973" y="375777"/>
                  </a:lnTo>
                  <a:lnTo>
                    <a:pt x="153605" y="377210"/>
                  </a:lnTo>
                  <a:lnTo>
                    <a:pt x="152769" y="378571"/>
                  </a:lnTo>
                  <a:lnTo>
                    <a:pt x="152590" y="379575"/>
                  </a:lnTo>
                  <a:lnTo>
                    <a:pt x="153737" y="381736"/>
                  </a:lnTo>
                  <a:lnTo>
                    <a:pt x="153760" y="383432"/>
                  </a:lnTo>
                  <a:lnTo>
                    <a:pt x="150308" y="387314"/>
                  </a:lnTo>
                  <a:lnTo>
                    <a:pt x="146773" y="390646"/>
                  </a:lnTo>
                  <a:lnTo>
                    <a:pt x="144624" y="391817"/>
                  </a:lnTo>
                  <a:lnTo>
                    <a:pt x="142390" y="394922"/>
                  </a:lnTo>
                  <a:lnTo>
                    <a:pt x="141172" y="395770"/>
                  </a:lnTo>
                  <a:lnTo>
                    <a:pt x="137517" y="396952"/>
                  </a:lnTo>
                  <a:lnTo>
                    <a:pt x="136215" y="398362"/>
                  </a:lnTo>
                  <a:lnTo>
                    <a:pt x="133695" y="399807"/>
                  </a:lnTo>
                  <a:lnTo>
                    <a:pt x="131247" y="399926"/>
                  </a:lnTo>
                  <a:lnTo>
                    <a:pt x="130112" y="399281"/>
                  </a:lnTo>
                  <a:lnTo>
                    <a:pt x="127640" y="396475"/>
                  </a:lnTo>
                  <a:lnTo>
                    <a:pt x="126135" y="395925"/>
                  </a:lnTo>
                  <a:lnTo>
                    <a:pt x="124810" y="395961"/>
                  </a:lnTo>
                  <a:lnTo>
                    <a:pt x="122002" y="396821"/>
                  </a:lnTo>
                  <a:lnTo>
                    <a:pt x="119482" y="398457"/>
                  </a:lnTo>
                  <a:lnTo>
                    <a:pt x="115840" y="401300"/>
                  </a:lnTo>
                  <a:lnTo>
                    <a:pt x="115016" y="403366"/>
                  </a:lnTo>
                  <a:lnTo>
                    <a:pt x="115123" y="406029"/>
                  </a:lnTo>
                  <a:lnTo>
                    <a:pt x="115720" y="408526"/>
                  </a:lnTo>
                  <a:lnTo>
                    <a:pt x="115947" y="412670"/>
                  </a:lnTo>
                  <a:lnTo>
                    <a:pt x="116711" y="414462"/>
                  </a:lnTo>
                  <a:lnTo>
                    <a:pt x="120988" y="418451"/>
                  </a:lnTo>
                  <a:lnTo>
                    <a:pt x="123818" y="419848"/>
                  </a:lnTo>
                  <a:lnTo>
                    <a:pt x="123938" y="421998"/>
                  </a:lnTo>
                  <a:lnTo>
                    <a:pt x="122564" y="425712"/>
                  </a:lnTo>
                  <a:lnTo>
                    <a:pt x="120151" y="429188"/>
                  </a:lnTo>
                  <a:lnTo>
                    <a:pt x="117536" y="432042"/>
                  </a:lnTo>
                  <a:lnTo>
                    <a:pt x="114454" y="434061"/>
                  </a:lnTo>
                  <a:lnTo>
                    <a:pt x="112221" y="435948"/>
                  </a:lnTo>
                  <a:lnTo>
                    <a:pt x="109259" y="441370"/>
                  </a:lnTo>
                  <a:lnTo>
                    <a:pt x="108136" y="442481"/>
                  </a:lnTo>
                  <a:lnTo>
                    <a:pt x="105616" y="443663"/>
                  </a:lnTo>
                  <a:lnTo>
                    <a:pt x="94914" y="446088"/>
                  </a:lnTo>
                  <a:lnTo>
                    <a:pt x="91821" y="447438"/>
                  </a:lnTo>
                  <a:lnTo>
                    <a:pt x="89588" y="450101"/>
                  </a:lnTo>
                  <a:lnTo>
                    <a:pt x="87916" y="451259"/>
                  </a:lnTo>
                  <a:lnTo>
                    <a:pt x="84607" y="450244"/>
                  </a:lnTo>
                  <a:lnTo>
                    <a:pt x="81227" y="450758"/>
                  </a:lnTo>
                  <a:lnTo>
                    <a:pt x="78982" y="451713"/>
                  </a:lnTo>
                  <a:lnTo>
                    <a:pt x="53483" y="441119"/>
                  </a:lnTo>
                  <a:lnTo>
                    <a:pt x="53673" y="440295"/>
                  </a:lnTo>
                  <a:lnTo>
                    <a:pt x="54701" y="439901"/>
                  </a:lnTo>
                  <a:lnTo>
                    <a:pt x="76223" y="448906"/>
                  </a:lnTo>
                  <a:lnTo>
                    <a:pt x="76976" y="448799"/>
                  </a:lnTo>
                  <a:lnTo>
                    <a:pt x="77442" y="448238"/>
                  </a:lnTo>
                  <a:lnTo>
                    <a:pt x="77704" y="446267"/>
                  </a:lnTo>
                  <a:lnTo>
                    <a:pt x="78540" y="444834"/>
                  </a:lnTo>
                  <a:lnTo>
                    <a:pt x="80881" y="444356"/>
                  </a:lnTo>
                  <a:lnTo>
                    <a:pt x="81633" y="443484"/>
                  </a:lnTo>
                  <a:lnTo>
                    <a:pt x="81431" y="442003"/>
                  </a:lnTo>
                  <a:lnTo>
                    <a:pt x="80570" y="440880"/>
                  </a:lnTo>
                  <a:lnTo>
                    <a:pt x="76426" y="440439"/>
                  </a:lnTo>
                  <a:lnTo>
                    <a:pt x="75757" y="440056"/>
                  </a:lnTo>
                  <a:lnTo>
                    <a:pt x="75387" y="439029"/>
                  </a:lnTo>
                  <a:lnTo>
                    <a:pt x="75363" y="437739"/>
                  </a:lnTo>
                  <a:lnTo>
                    <a:pt x="74312" y="435948"/>
                  </a:lnTo>
                  <a:lnTo>
                    <a:pt x="74396" y="434801"/>
                  </a:lnTo>
                  <a:lnTo>
                    <a:pt x="76164" y="432639"/>
                  </a:lnTo>
                  <a:lnTo>
                    <a:pt x="77955" y="432317"/>
                  </a:lnTo>
                  <a:lnTo>
                    <a:pt x="79448" y="431278"/>
                  </a:lnTo>
                  <a:lnTo>
                    <a:pt x="81980" y="430872"/>
                  </a:lnTo>
                  <a:lnTo>
                    <a:pt x="82720" y="429928"/>
                  </a:lnTo>
                  <a:lnTo>
                    <a:pt x="83270" y="428352"/>
                  </a:lnTo>
                  <a:lnTo>
                    <a:pt x="83222" y="423718"/>
                  </a:lnTo>
                  <a:lnTo>
                    <a:pt x="82649" y="422141"/>
                  </a:lnTo>
                  <a:lnTo>
                    <a:pt x="80272" y="419800"/>
                  </a:lnTo>
                  <a:lnTo>
                    <a:pt x="79890" y="419036"/>
                  </a:lnTo>
                  <a:lnTo>
                    <a:pt x="79878" y="417818"/>
                  </a:lnTo>
                  <a:lnTo>
                    <a:pt x="80523" y="416683"/>
                  </a:lnTo>
                  <a:lnTo>
                    <a:pt x="84261" y="413160"/>
                  </a:lnTo>
                  <a:lnTo>
                    <a:pt x="84882" y="410257"/>
                  </a:lnTo>
                  <a:lnTo>
                    <a:pt x="85623" y="409123"/>
                  </a:lnTo>
                  <a:lnTo>
                    <a:pt x="88884" y="405695"/>
                  </a:lnTo>
                  <a:lnTo>
                    <a:pt x="89994" y="403736"/>
                  </a:lnTo>
                  <a:lnTo>
                    <a:pt x="91021" y="402482"/>
                  </a:lnTo>
                  <a:lnTo>
                    <a:pt x="93075" y="401598"/>
                  </a:lnTo>
                  <a:lnTo>
                    <a:pt x="97399" y="400989"/>
                  </a:lnTo>
                  <a:lnTo>
                    <a:pt x="101041" y="398326"/>
                  </a:lnTo>
                  <a:lnTo>
                    <a:pt x="103836" y="395018"/>
                  </a:lnTo>
                  <a:lnTo>
                    <a:pt x="105222" y="392760"/>
                  </a:lnTo>
                  <a:lnTo>
                    <a:pt x="106571" y="387015"/>
                  </a:lnTo>
                  <a:lnTo>
                    <a:pt x="106918" y="382740"/>
                  </a:lnTo>
                  <a:lnTo>
                    <a:pt x="106428" y="381163"/>
                  </a:lnTo>
                  <a:lnTo>
                    <a:pt x="104422" y="377699"/>
                  </a:lnTo>
                  <a:lnTo>
                    <a:pt x="102332" y="375944"/>
                  </a:lnTo>
                  <a:lnTo>
                    <a:pt x="99501" y="374917"/>
                  </a:lnTo>
                  <a:lnTo>
                    <a:pt x="98462" y="373543"/>
                  </a:lnTo>
                  <a:lnTo>
                    <a:pt x="98629" y="372385"/>
                  </a:lnTo>
                  <a:lnTo>
                    <a:pt x="99191" y="371369"/>
                  </a:lnTo>
                  <a:lnTo>
                    <a:pt x="99083" y="370414"/>
                  </a:lnTo>
                  <a:lnTo>
                    <a:pt x="96718" y="368921"/>
                  </a:lnTo>
                  <a:lnTo>
                    <a:pt x="96802" y="367810"/>
                  </a:lnTo>
                  <a:lnTo>
                    <a:pt x="100242" y="363702"/>
                  </a:lnTo>
                  <a:lnTo>
                    <a:pt x="101245" y="360967"/>
                  </a:lnTo>
                  <a:lnTo>
                    <a:pt x="101041" y="358638"/>
                  </a:lnTo>
                  <a:lnTo>
                    <a:pt x="102534" y="358041"/>
                  </a:lnTo>
                  <a:lnTo>
                    <a:pt x="103466" y="356834"/>
                  </a:lnTo>
                  <a:lnTo>
                    <a:pt x="103359" y="355126"/>
                  </a:lnTo>
                  <a:lnTo>
                    <a:pt x="102785" y="353992"/>
                  </a:lnTo>
                  <a:lnTo>
                    <a:pt x="101830" y="353168"/>
                  </a:lnTo>
                  <a:lnTo>
                    <a:pt x="100708" y="353096"/>
                  </a:lnTo>
                  <a:lnTo>
                    <a:pt x="94616" y="355974"/>
                  </a:lnTo>
                  <a:lnTo>
                    <a:pt x="93494" y="355795"/>
                  </a:lnTo>
                  <a:lnTo>
                    <a:pt x="93374" y="353824"/>
                  </a:lnTo>
                  <a:lnTo>
                    <a:pt x="93744" y="352666"/>
                  </a:lnTo>
                  <a:lnTo>
                    <a:pt x="92884" y="351651"/>
                  </a:lnTo>
                  <a:lnTo>
                    <a:pt x="90532" y="351400"/>
                  </a:lnTo>
                  <a:lnTo>
                    <a:pt x="90245" y="350659"/>
                  </a:lnTo>
                  <a:lnTo>
                    <a:pt x="93338" y="349310"/>
                  </a:lnTo>
                  <a:lnTo>
                    <a:pt x="93804" y="348737"/>
                  </a:lnTo>
                  <a:lnTo>
                    <a:pt x="93672" y="346193"/>
                  </a:lnTo>
                  <a:lnTo>
                    <a:pt x="93290" y="345536"/>
                  </a:lnTo>
                  <a:lnTo>
                    <a:pt x="90102" y="345548"/>
                  </a:lnTo>
                  <a:lnTo>
                    <a:pt x="89242" y="344652"/>
                  </a:lnTo>
                  <a:lnTo>
                    <a:pt x="88190" y="343123"/>
                  </a:lnTo>
                  <a:lnTo>
                    <a:pt x="88465" y="342000"/>
                  </a:lnTo>
                  <a:lnTo>
                    <a:pt x="91929" y="340269"/>
                  </a:lnTo>
                  <a:lnTo>
                    <a:pt x="95285" y="336757"/>
                  </a:lnTo>
                  <a:lnTo>
                    <a:pt x="98844" y="335515"/>
                  </a:lnTo>
                  <a:lnTo>
                    <a:pt x="99107" y="333533"/>
                  </a:lnTo>
                  <a:lnTo>
                    <a:pt x="101639" y="333246"/>
                  </a:lnTo>
                  <a:lnTo>
                    <a:pt x="103239" y="332637"/>
                  </a:lnTo>
                  <a:lnTo>
                    <a:pt x="106715" y="332720"/>
                  </a:lnTo>
                  <a:lnTo>
                    <a:pt x="106822" y="333461"/>
                  </a:lnTo>
                  <a:lnTo>
                    <a:pt x="105234" y="334799"/>
                  </a:lnTo>
                  <a:lnTo>
                    <a:pt x="104876" y="336853"/>
                  </a:lnTo>
                  <a:lnTo>
                    <a:pt x="104051" y="338955"/>
                  </a:lnTo>
                  <a:lnTo>
                    <a:pt x="103108" y="339122"/>
                  </a:lnTo>
                  <a:lnTo>
                    <a:pt x="101711" y="340830"/>
                  </a:lnTo>
                  <a:lnTo>
                    <a:pt x="99393" y="343314"/>
                  </a:lnTo>
                  <a:lnTo>
                    <a:pt x="99310" y="344652"/>
                  </a:lnTo>
                  <a:lnTo>
                    <a:pt x="99967" y="345189"/>
                  </a:lnTo>
                  <a:lnTo>
                    <a:pt x="100564" y="347542"/>
                  </a:lnTo>
                  <a:lnTo>
                    <a:pt x="101125" y="348557"/>
                  </a:lnTo>
                  <a:lnTo>
                    <a:pt x="104828" y="351077"/>
                  </a:lnTo>
                  <a:lnTo>
                    <a:pt x="105568" y="350695"/>
                  </a:lnTo>
                  <a:lnTo>
                    <a:pt x="106034" y="349644"/>
                  </a:lnTo>
                  <a:lnTo>
                    <a:pt x="107432" y="348414"/>
                  </a:lnTo>
                  <a:lnTo>
                    <a:pt x="107121" y="345309"/>
                  </a:lnTo>
                  <a:lnTo>
                    <a:pt x="107945" y="343696"/>
                  </a:lnTo>
                  <a:lnTo>
                    <a:pt x="110835" y="340376"/>
                  </a:lnTo>
                  <a:lnTo>
                    <a:pt x="110346" y="338883"/>
                  </a:lnTo>
                  <a:lnTo>
                    <a:pt x="110334" y="337175"/>
                  </a:lnTo>
                  <a:lnTo>
                    <a:pt x="111361" y="336518"/>
                  </a:lnTo>
                  <a:lnTo>
                    <a:pt x="113057" y="336984"/>
                  </a:lnTo>
                  <a:lnTo>
                    <a:pt x="113332" y="336041"/>
                  </a:lnTo>
                  <a:lnTo>
                    <a:pt x="113893" y="335551"/>
                  </a:lnTo>
                  <a:lnTo>
                    <a:pt x="115493" y="335539"/>
                  </a:lnTo>
                  <a:lnTo>
                    <a:pt x="115565" y="334022"/>
                  </a:lnTo>
                  <a:lnTo>
                    <a:pt x="114621" y="332899"/>
                  </a:lnTo>
                  <a:lnTo>
                    <a:pt x="114610" y="332075"/>
                  </a:lnTo>
                  <a:lnTo>
                    <a:pt x="113475" y="330857"/>
                  </a:lnTo>
                  <a:lnTo>
                    <a:pt x="114395" y="329161"/>
                  </a:lnTo>
                  <a:lnTo>
                    <a:pt x="114382" y="328122"/>
                  </a:lnTo>
                  <a:lnTo>
                    <a:pt x="113439" y="327370"/>
                  </a:lnTo>
                  <a:lnTo>
                    <a:pt x="110334" y="327131"/>
                  </a:lnTo>
                  <a:lnTo>
                    <a:pt x="110883" y="326008"/>
                  </a:lnTo>
                  <a:lnTo>
                    <a:pt x="111815" y="325053"/>
                  </a:lnTo>
                  <a:lnTo>
                    <a:pt x="115469" y="323309"/>
                  </a:lnTo>
                  <a:lnTo>
                    <a:pt x="117237" y="321410"/>
                  </a:lnTo>
                  <a:lnTo>
                    <a:pt x="117308" y="319141"/>
                  </a:lnTo>
                  <a:lnTo>
                    <a:pt x="119375" y="319045"/>
                  </a:lnTo>
                  <a:lnTo>
                    <a:pt x="120605" y="319786"/>
                  </a:lnTo>
                  <a:lnTo>
                    <a:pt x="121358" y="319391"/>
                  </a:lnTo>
                  <a:lnTo>
                    <a:pt x="121345" y="318543"/>
                  </a:lnTo>
                  <a:lnTo>
                    <a:pt x="119733" y="317445"/>
                  </a:lnTo>
                  <a:lnTo>
                    <a:pt x="119733" y="316585"/>
                  </a:lnTo>
                  <a:lnTo>
                    <a:pt x="121680" y="313384"/>
                  </a:lnTo>
                  <a:lnTo>
                    <a:pt x="122325" y="312811"/>
                  </a:lnTo>
                  <a:lnTo>
                    <a:pt x="124391" y="312297"/>
                  </a:lnTo>
                  <a:lnTo>
                    <a:pt x="124666" y="310888"/>
                  </a:lnTo>
                  <a:lnTo>
                    <a:pt x="125120" y="310123"/>
                  </a:lnTo>
                  <a:lnTo>
                    <a:pt x="124928" y="309096"/>
                  </a:lnTo>
                  <a:lnTo>
                    <a:pt x="121154" y="308284"/>
                  </a:lnTo>
                  <a:lnTo>
                    <a:pt x="118432" y="308702"/>
                  </a:lnTo>
                  <a:lnTo>
                    <a:pt x="118825" y="310279"/>
                  </a:lnTo>
                  <a:lnTo>
                    <a:pt x="117703" y="310685"/>
                  </a:lnTo>
                  <a:lnTo>
                    <a:pt x="116939" y="310219"/>
                  </a:lnTo>
                  <a:lnTo>
                    <a:pt x="116103" y="310876"/>
                  </a:lnTo>
                  <a:lnTo>
                    <a:pt x="116019" y="311915"/>
                  </a:lnTo>
                  <a:lnTo>
                    <a:pt x="115171" y="312130"/>
                  </a:lnTo>
                  <a:lnTo>
                    <a:pt x="112185" y="314518"/>
                  </a:lnTo>
                  <a:lnTo>
                    <a:pt x="110035" y="315462"/>
                  </a:lnTo>
                  <a:lnTo>
                    <a:pt x="108040" y="313599"/>
                  </a:lnTo>
                  <a:lnTo>
                    <a:pt x="109617" y="311138"/>
                  </a:lnTo>
                  <a:lnTo>
                    <a:pt x="114466" y="307221"/>
                  </a:lnTo>
                  <a:lnTo>
                    <a:pt x="117094" y="306254"/>
                  </a:lnTo>
                  <a:lnTo>
                    <a:pt x="117464" y="305609"/>
                  </a:lnTo>
                  <a:lnTo>
                    <a:pt x="117082" y="304773"/>
                  </a:lnTo>
                  <a:lnTo>
                    <a:pt x="118193" y="302850"/>
                  </a:lnTo>
                  <a:lnTo>
                    <a:pt x="118276" y="301846"/>
                  </a:lnTo>
                  <a:lnTo>
                    <a:pt x="118825" y="300055"/>
                  </a:lnTo>
                  <a:lnTo>
                    <a:pt x="117966" y="299673"/>
                  </a:lnTo>
                  <a:lnTo>
                    <a:pt x="117130" y="299959"/>
                  </a:lnTo>
                  <a:lnTo>
                    <a:pt x="114406" y="300736"/>
                  </a:lnTo>
                  <a:lnTo>
                    <a:pt x="113845" y="301309"/>
                  </a:lnTo>
                  <a:lnTo>
                    <a:pt x="113774" y="302718"/>
                  </a:lnTo>
                  <a:lnTo>
                    <a:pt x="111898" y="303781"/>
                  </a:lnTo>
                  <a:lnTo>
                    <a:pt x="110573" y="302921"/>
                  </a:lnTo>
                  <a:lnTo>
                    <a:pt x="109164" y="303148"/>
                  </a:lnTo>
                  <a:lnTo>
                    <a:pt x="109175" y="304450"/>
                  </a:lnTo>
                  <a:lnTo>
                    <a:pt x="107671" y="304940"/>
                  </a:lnTo>
                  <a:lnTo>
                    <a:pt x="107694" y="307197"/>
                  </a:lnTo>
                  <a:lnTo>
                    <a:pt x="103598" y="311843"/>
                  </a:lnTo>
                  <a:lnTo>
                    <a:pt x="101269" y="313276"/>
                  </a:lnTo>
                  <a:lnTo>
                    <a:pt x="100409" y="312524"/>
                  </a:lnTo>
                  <a:lnTo>
                    <a:pt x="99656" y="312548"/>
                  </a:lnTo>
                  <a:lnTo>
                    <a:pt x="97793" y="314089"/>
                  </a:lnTo>
                  <a:lnTo>
                    <a:pt x="98927" y="315271"/>
                  </a:lnTo>
                  <a:lnTo>
                    <a:pt x="98844" y="316238"/>
                  </a:lnTo>
                  <a:lnTo>
                    <a:pt x="97363" y="318209"/>
                  </a:lnTo>
                  <a:lnTo>
                    <a:pt x="95106" y="318424"/>
                  </a:lnTo>
                  <a:lnTo>
                    <a:pt x="94162" y="318161"/>
                  </a:lnTo>
                  <a:lnTo>
                    <a:pt x="93410" y="318436"/>
                  </a:lnTo>
                  <a:lnTo>
                    <a:pt x="93421" y="319666"/>
                  </a:lnTo>
                  <a:lnTo>
                    <a:pt x="95882" y="320669"/>
                  </a:lnTo>
                  <a:lnTo>
                    <a:pt x="95428" y="321900"/>
                  </a:lnTo>
                  <a:lnTo>
                    <a:pt x="93827" y="322210"/>
                  </a:lnTo>
                  <a:lnTo>
                    <a:pt x="94222" y="324527"/>
                  </a:lnTo>
                  <a:lnTo>
                    <a:pt x="91129" y="326068"/>
                  </a:lnTo>
                  <a:lnTo>
                    <a:pt x="90400" y="327310"/>
                  </a:lnTo>
                  <a:lnTo>
                    <a:pt x="89648" y="327334"/>
                  </a:lnTo>
                  <a:lnTo>
                    <a:pt x="88979" y="326868"/>
                  </a:lnTo>
                  <a:lnTo>
                    <a:pt x="89433" y="324599"/>
                  </a:lnTo>
                  <a:lnTo>
                    <a:pt x="88860" y="324205"/>
                  </a:lnTo>
                  <a:lnTo>
                    <a:pt x="87916" y="324229"/>
                  </a:lnTo>
                  <a:lnTo>
                    <a:pt x="86805" y="324826"/>
                  </a:lnTo>
                  <a:lnTo>
                    <a:pt x="86232" y="324133"/>
                  </a:lnTo>
                  <a:lnTo>
                    <a:pt x="86124" y="322664"/>
                  </a:lnTo>
                  <a:lnTo>
                    <a:pt x="85372" y="322939"/>
                  </a:lnTo>
                  <a:lnTo>
                    <a:pt x="84619" y="323775"/>
                  </a:lnTo>
                  <a:lnTo>
                    <a:pt x="83569" y="321923"/>
                  </a:lnTo>
                  <a:lnTo>
                    <a:pt x="81132" y="322318"/>
                  </a:lnTo>
                  <a:lnTo>
                    <a:pt x="80953" y="323249"/>
                  </a:lnTo>
                  <a:lnTo>
                    <a:pt x="80200" y="323094"/>
                  </a:lnTo>
                  <a:lnTo>
                    <a:pt x="79627" y="322437"/>
                  </a:lnTo>
                  <a:lnTo>
                    <a:pt x="76342" y="323022"/>
                  </a:lnTo>
                  <a:lnTo>
                    <a:pt x="75602" y="323966"/>
                  </a:lnTo>
                  <a:lnTo>
                    <a:pt x="75519" y="325936"/>
                  </a:lnTo>
                  <a:lnTo>
                    <a:pt x="76748" y="326677"/>
                  </a:lnTo>
                  <a:lnTo>
                    <a:pt x="79579" y="327513"/>
                  </a:lnTo>
                  <a:lnTo>
                    <a:pt x="80630" y="328636"/>
                  </a:lnTo>
                  <a:lnTo>
                    <a:pt x="83270" y="329376"/>
                  </a:lnTo>
                  <a:lnTo>
                    <a:pt x="84022" y="329914"/>
                  </a:lnTo>
                  <a:lnTo>
                    <a:pt x="84321" y="331896"/>
                  </a:lnTo>
                  <a:lnTo>
                    <a:pt x="82924" y="333198"/>
                  </a:lnTo>
                  <a:lnTo>
                    <a:pt x="78911" y="336172"/>
                  </a:lnTo>
                  <a:lnTo>
                    <a:pt x="76844" y="336387"/>
                  </a:lnTo>
                  <a:lnTo>
                    <a:pt x="74969" y="337139"/>
                  </a:lnTo>
                  <a:lnTo>
                    <a:pt x="73655" y="336889"/>
                  </a:lnTo>
                  <a:lnTo>
                    <a:pt x="73261" y="335742"/>
                  </a:lnTo>
                  <a:lnTo>
                    <a:pt x="73440" y="334703"/>
                  </a:lnTo>
                  <a:lnTo>
                    <a:pt x="74097" y="333759"/>
                  </a:lnTo>
                  <a:lnTo>
                    <a:pt x="73990" y="332649"/>
                  </a:lnTo>
                  <a:lnTo>
                    <a:pt x="73130" y="331825"/>
                  </a:lnTo>
                  <a:lnTo>
                    <a:pt x="68030" y="329042"/>
                  </a:lnTo>
                  <a:lnTo>
                    <a:pt x="66896" y="328743"/>
                  </a:lnTo>
                  <a:lnTo>
                    <a:pt x="56361" y="328946"/>
                  </a:lnTo>
                  <a:lnTo>
                    <a:pt x="52706" y="329281"/>
                  </a:lnTo>
                  <a:lnTo>
                    <a:pt x="51190" y="328612"/>
                  </a:lnTo>
                  <a:lnTo>
                    <a:pt x="38781" y="319164"/>
                  </a:lnTo>
                  <a:lnTo>
                    <a:pt x="36308" y="316453"/>
                  </a:lnTo>
                  <a:lnTo>
                    <a:pt x="35639" y="315140"/>
                  </a:lnTo>
                  <a:lnTo>
                    <a:pt x="35711" y="313432"/>
                  </a:lnTo>
                  <a:lnTo>
                    <a:pt x="36547" y="311377"/>
                  </a:lnTo>
                  <a:lnTo>
                    <a:pt x="35567" y="307137"/>
                  </a:lnTo>
                  <a:lnTo>
                    <a:pt x="33262" y="303208"/>
                  </a:lnTo>
                  <a:lnTo>
                    <a:pt x="33513" y="300091"/>
                  </a:lnTo>
                  <a:lnTo>
                    <a:pt x="33227" y="298801"/>
                  </a:lnTo>
                  <a:lnTo>
                    <a:pt x="33083" y="294167"/>
                  </a:lnTo>
                  <a:lnTo>
                    <a:pt x="31842" y="292208"/>
                  </a:lnTo>
                  <a:lnTo>
                    <a:pt x="32211" y="290787"/>
                  </a:lnTo>
                  <a:lnTo>
                    <a:pt x="33143" y="290500"/>
                  </a:lnTo>
                  <a:lnTo>
                    <a:pt x="35771" y="290381"/>
                  </a:lnTo>
                  <a:lnTo>
                    <a:pt x="35771" y="289270"/>
                  </a:lnTo>
                  <a:lnTo>
                    <a:pt x="34242" y="287574"/>
                  </a:lnTo>
                  <a:lnTo>
                    <a:pt x="32462" y="287407"/>
                  </a:lnTo>
                  <a:lnTo>
                    <a:pt x="31507" y="286654"/>
                  </a:lnTo>
                  <a:lnTo>
                    <a:pt x="31507" y="285806"/>
                  </a:lnTo>
                  <a:lnTo>
                    <a:pt x="32152" y="285448"/>
                  </a:lnTo>
                  <a:lnTo>
                    <a:pt x="33657" y="285520"/>
                  </a:lnTo>
                  <a:lnTo>
                    <a:pt x="35269" y="286177"/>
                  </a:lnTo>
                  <a:lnTo>
                    <a:pt x="36201" y="285890"/>
                  </a:lnTo>
                  <a:lnTo>
                    <a:pt x="36093" y="284851"/>
                  </a:lnTo>
                  <a:lnTo>
                    <a:pt x="35066" y="284481"/>
                  </a:lnTo>
                  <a:lnTo>
                    <a:pt x="34110" y="282988"/>
                  </a:lnTo>
                  <a:lnTo>
                    <a:pt x="31005" y="282713"/>
                  </a:lnTo>
                  <a:lnTo>
                    <a:pt x="30241" y="281984"/>
                  </a:lnTo>
                  <a:lnTo>
                    <a:pt x="30145" y="281136"/>
                  </a:lnTo>
                  <a:lnTo>
                    <a:pt x="28533" y="280002"/>
                  </a:lnTo>
                  <a:lnTo>
                    <a:pt x="24591" y="281447"/>
                  </a:lnTo>
                  <a:lnTo>
                    <a:pt x="22083" y="283931"/>
                  </a:lnTo>
                  <a:lnTo>
                    <a:pt x="21522" y="285173"/>
                  </a:lnTo>
                  <a:lnTo>
                    <a:pt x="21725" y="286021"/>
                  </a:lnTo>
                  <a:lnTo>
                    <a:pt x="22764" y="287132"/>
                  </a:lnTo>
                  <a:lnTo>
                    <a:pt x="22406" y="288625"/>
                  </a:lnTo>
                  <a:lnTo>
                    <a:pt x="20327" y="287908"/>
                  </a:lnTo>
                  <a:lnTo>
                    <a:pt x="19575" y="287084"/>
                  </a:lnTo>
                  <a:lnTo>
                    <a:pt x="18619" y="285484"/>
                  </a:lnTo>
                  <a:lnTo>
                    <a:pt x="16172" y="286332"/>
                  </a:lnTo>
                  <a:lnTo>
                    <a:pt x="14762" y="285962"/>
                  </a:lnTo>
                  <a:lnTo>
                    <a:pt x="14571" y="285114"/>
                  </a:lnTo>
                  <a:lnTo>
                    <a:pt x="13436" y="285149"/>
                  </a:lnTo>
                  <a:lnTo>
                    <a:pt x="11561" y="285723"/>
                  </a:lnTo>
                  <a:lnTo>
                    <a:pt x="11728" y="283836"/>
                  </a:lnTo>
                  <a:lnTo>
                    <a:pt x="11072" y="283477"/>
                  </a:lnTo>
                  <a:lnTo>
                    <a:pt x="9196" y="284051"/>
                  </a:lnTo>
                  <a:lnTo>
                    <a:pt x="7871" y="283872"/>
                  </a:lnTo>
                  <a:lnTo>
                    <a:pt x="6365" y="283143"/>
                  </a:lnTo>
                  <a:lnTo>
                    <a:pt x="5231" y="282020"/>
                  </a:lnTo>
                  <a:lnTo>
                    <a:pt x="4837" y="280695"/>
                  </a:lnTo>
                  <a:lnTo>
                    <a:pt x="5004" y="279106"/>
                  </a:lnTo>
                  <a:lnTo>
                    <a:pt x="6378" y="275248"/>
                  </a:lnTo>
                  <a:lnTo>
                    <a:pt x="6915" y="271558"/>
                  </a:lnTo>
                  <a:lnTo>
                    <a:pt x="7465" y="270614"/>
                  </a:lnTo>
                  <a:lnTo>
                    <a:pt x="8587" y="269587"/>
                  </a:lnTo>
                  <a:lnTo>
                    <a:pt x="8014" y="268930"/>
                  </a:lnTo>
                  <a:lnTo>
                    <a:pt x="5566" y="268369"/>
                  </a:lnTo>
                  <a:lnTo>
                    <a:pt x="4909" y="267915"/>
                  </a:lnTo>
                  <a:lnTo>
                    <a:pt x="4096" y="266374"/>
                  </a:lnTo>
                  <a:lnTo>
                    <a:pt x="3547" y="264081"/>
                  </a:lnTo>
                  <a:lnTo>
                    <a:pt x="3523" y="260904"/>
                  </a:lnTo>
                  <a:lnTo>
                    <a:pt x="4264" y="260020"/>
                  </a:lnTo>
                  <a:lnTo>
                    <a:pt x="6151" y="260116"/>
                  </a:lnTo>
                  <a:lnTo>
                    <a:pt x="7751" y="260773"/>
                  </a:lnTo>
                  <a:lnTo>
                    <a:pt x="8790" y="261669"/>
                  </a:lnTo>
                  <a:lnTo>
                    <a:pt x="10009" y="261489"/>
                  </a:lnTo>
                  <a:lnTo>
                    <a:pt x="9817" y="260749"/>
                  </a:lnTo>
                  <a:lnTo>
                    <a:pt x="8587" y="258969"/>
                  </a:lnTo>
                  <a:lnTo>
                    <a:pt x="6032" y="258527"/>
                  </a:lnTo>
                  <a:lnTo>
                    <a:pt x="5279" y="258074"/>
                  </a:lnTo>
                  <a:lnTo>
                    <a:pt x="4706" y="257011"/>
                  </a:lnTo>
                  <a:lnTo>
                    <a:pt x="5351" y="255327"/>
                  </a:lnTo>
                  <a:lnTo>
                    <a:pt x="5243" y="254586"/>
                  </a:lnTo>
                  <a:lnTo>
                    <a:pt x="3738" y="254108"/>
                  </a:lnTo>
                  <a:lnTo>
                    <a:pt x="2591" y="252257"/>
                  </a:lnTo>
                  <a:lnTo>
                    <a:pt x="2771" y="251111"/>
                  </a:lnTo>
                  <a:lnTo>
                    <a:pt x="3786" y="249701"/>
                  </a:lnTo>
                  <a:lnTo>
                    <a:pt x="5004" y="248925"/>
                  </a:lnTo>
                  <a:lnTo>
                    <a:pt x="4992" y="247814"/>
                  </a:lnTo>
                  <a:lnTo>
                    <a:pt x="1134" y="247850"/>
                  </a:lnTo>
                  <a:lnTo>
                    <a:pt x="573" y="247384"/>
                  </a:lnTo>
                  <a:lnTo>
                    <a:pt x="0" y="246261"/>
                  </a:lnTo>
                  <a:lnTo>
                    <a:pt x="155" y="243252"/>
                  </a:lnTo>
                  <a:lnTo>
                    <a:pt x="1242" y="238701"/>
                  </a:lnTo>
                  <a:lnTo>
                    <a:pt x="2078" y="237674"/>
                  </a:lnTo>
                  <a:lnTo>
                    <a:pt x="4515" y="237161"/>
                  </a:lnTo>
                  <a:lnTo>
                    <a:pt x="6580" y="236313"/>
                  </a:lnTo>
                  <a:lnTo>
                    <a:pt x="8743" y="236289"/>
                  </a:lnTo>
                  <a:lnTo>
                    <a:pt x="10152" y="236910"/>
                  </a:lnTo>
                  <a:lnTo>
                    <a:pt x="11096" y="236635"/>
                  </a:lnTo>
                  <a:lnTo>
                    <a:pt x="12110" y="235297"/>
                  </a:lnTo>
                  <a:lnTo>
                    <a:pt x="13233" y="234449"/>
                  </a:lnTo>
                  <a:lnTo>
                    <a:pt x="13221" y="233530"/>
                  </a:lnTo>
                  <a:lnTo>
                    <a:pt x="12756" y="232694"/>
                  </a:lnTo>
                  <a:lnTo>
                    <a:pt x="12744" y="231535"/>
                  </a:lnTo>
                  <a:lnTo>
                    <a:pt x="14045" y="230126"/>
                  </a:lnTo>
                  <a:lnTo>
                    <a:pt x="14200" y="226638"/>
                  </a:lnTo>
                  <a:lnTo>
                    <a:pt x="14559" y="225516"/>
                  </a:lnTo>
                  <a:lnTo>
                    <a:pt x="14630" y="222960"/>
                  </a:lnTo>
                  <a:lnTo>
                    <a:pt x="13675" y="221177"/>
                  </a:lnTo>
                  <a:lnTo>
                    <a:pt x="14033" y="219386"/>
                  </a:lnTo>
                  <a:lnTo>
                    <a:pt x="13890" y="214241"/>
                  </a:lnTo>
                  <a:lnTo>
                    <a:pt x="15921" y="210734"/>
                  </a:lnTo>
                  <a:lnTo>
                    <a:pt x="16840" y="208002"/>
                  </a:lnTo>
                  <a:lnTo>
                    <a:pt x="17963" y="207597"/>
                  </a:lnTo>
                  <a:lnTo>
                    <a:pt x="19085" y="206454"/>
                  </a:lnTo>
                  <a:lnTo>
                    <a:pt x="20865" y="206622"/>
                  </a:lnTo>
                  <a:lnTo>
                    <a:pt x="23062" y="210003"/>
                  </a:lnTo>
                  <a:lnTo>
                    <a:pt x="26454" y="209866"/>
                  </a:lnTo>
                  <a:lnTo>
                    <a:pt x="26705" y="207784"/>
                  </a:lnTo>
                  <a:lnTo>
                    <a:pt x="27088" y="207141"/>
                  </a:lnTo>
                  <a:lnTo>
                    <a:pt x="26980" y="205737"/>
                  </a:lnTo>
                  <a:lnTo>
                    <a:pt x="25929" y="203953"/>
                  </a:lnTo>
                  <a:lnTo>
                    <a:pt x="25726" y="202995"/>
                  </a:lnTo>
                  <a:lnTo>
                    <a:pt x="24388" y="200664"/>
                  </a:lnTo>
                  <a:lnTo>
                    <a:pt x="24162" y="196817"/>
                  </a:lnTo>
                  <a:lnTo>
                    <a:pt x="24902" y="195683"/>
                  </a:lnTo>
                  <a:lnTo>
                    <a:pt x="25344" y="192113"/>
                  </a:lnTo>
                  <a:lnTo>
                    <a:pt x="26263" y="190568"/>
                  </a:lnTo>
                  <a:lnTo>
                    <a:pt x="27088" y="188430"/>
                  </a:lnTo>
                  <a:lnTo>
                    <a:pt x="28115" y="187288"/>
                  </a:lnTo>
                  <a:lnTo>
                    <a:pt x="30467" y="186699"/>
                  </a:lnTo>
                  <a:lnTo>
                    <a:pt x="31590" y="187222"/>
                  </a:lnTo>
                  <a:lnTo>
                    <a:pt x="32641" y="188377"/>
                  </a:lnTo>
                  <a:lnTo>
                    <a:pt x="33131" y="190624"/>
                  </a:lnTo>
                  <a:lnTo>
                    <a:pt x="34087" y="192595"/>
                  </a:lnTo>
                  <a:lnTo>
                    <a:pt x="36093" y="195389"/>
                  </a:lnTo>
                  <a:lnTo>
                    <a:pt x="36762" y="196592"/>
                  </a:lnTo>
                  <a:lnTo>
                    <a:pt x="36798" y="199814"/>
                  </a:lnTo>
                  <a:lnTo>
                    <a:pt x="36559" y="204787"/>
                  </a:lnTo>
                  <a:lnTo>
                    <a:pt x="34886" y="206577"/>
                  </a:lnTo>
                  <a:lnTo>
                    <a:pt x="34899" y="207801"/>
                  </a:lnTo>
                  <a:lnTo>
                    <a:pt x="34063" y="209047"/>
                  </a:lnTo>
                  <a:lnTo>
                    <a:pt x="32665" y="210088"/>
                  </a:lnTo>
                  <a:lnTo>
                    <a:pt x="30969" y="210845"/>
                  </a:lnTo>
                  <a:lnTo>
                    <a:pt x="30706" y="211888"/>
                  </a:lnTo>
                  <a:lnTo>
                    <a:pt x="32976" y="213303"/>
                  </a:lnTo>
                  <a:lnTo>
                    <a:pt x="34110" y="214234"/>
                  </a:lnTo>
                  <a:lnTo>
                    <a:pt x="36559" y="214271"/>
                  </a:lnTo>
                  <a:lnTo>
                    <a:pt x="37406" y="214544"/>
                  </a:lnTo>
                  <a:lnTo>
                    <a:pt x="38649" y="216730"/>
                  </a:lnTo>
                  <a:lnTo>
                    <a:pt x="38577" y="218512"/>
                  </a:lnTo>
                  <a:lnTo>
                    <a:pt x="36798" y="220120"/>
                  </a:lnTo>
                  <a:lnTo>
                    <a:pt x="36822" y="222267"/>
                  </a:lnTo>
                  <a:lnTo>
                    <a:pt x="37132" y="225002"/>
                  </a:lnTo>
                  <a:lnTo>
                    <a:pt x="36021" y="227474"/>
                  </a:lnTo>
                  <a:lnTo>
                    <a:pt x="36272" y="233100"/>
                  </a:lnTo>
                  <a:lnTo>
                    <a:pt x="36093" y="235262"/>
                  </a:lnTo>
                  <a:lnTo>
                    <a:pt x="35735" y="236301"/>
                  </a:lnTo>
                  <a:lnTo>
                    <a:pt x="34445" y="238940"/>
                  </a:lnTo>
                  <a:lnTo>
                    <a:pt x="34755" y="242332"/>
                  </a:lnTo>
                  <a:lnTo>
                    <a:pt x="35711" y="243646"/>
                  </a:lnTo>
                  <a:lnTo>
                    <a:pt x="37120" y="243706"/>
                  </a:lnTo>
                  <a:lnTo>
                    <a:pt x="37323" y="245784"/>
                  </a:lnTo>
                  <a:lnTo>
                    <a:pt x="38087" y="246644"/>
                  </a:lnTo>
                  <a:lnTo>
                    <a:pt x="38959" y="249259"/>
                  </a:lnTo>
                  <a:lnTo>
                    <a:pt x="41324" y="250263"/>
                  </a:lnTo>
                  <a:lnTo>
                    <a:pt x="41241" y="251218"/>
                  </a:lnTo>
                  <a:lnTo>
                    <a:pt x="38637" y="254526"/>
                  </a:lnTo>
                  <a:lnTo>
                    <a:pt x="38362" y="255386"/>
                  </a:lnTo>
                  <a:lnTo>
                    <a:pt x="38840" y="256521"/>
                  </a:lnTo>
                  <a:lnTo>
                    <a:pt x="40345" y="256294"/>
                  </a:lnTo>
                  <a:lnTo>
                    <a:pt x="41360" y="254777"/>
                  </a:lnTo>
                  <a:lnTo>
                    <a:pt x="43140" y="253356"/>
                  </a:lnTo>
                  <a:lnTo>
                    <a:pt x="43773" y="250263"/>
                  </a:lnTo>
                  <a:lnTo>
                    <a:pt x="44884" y="249116"/>
                  </a:lnTo>
                  <a:lnTo>
                    <a:pt x="45241" y="247516"/>
                  </a:lnTo>
                  <a:lnTo>
                    <a:pt x="47475" y="244362"/>
                  </a:lnTo>
                  <a:lnTo>
                    <a:pt x="47546" y="242965"/>
                  </a:lnTo>
                  <a:lnTo>
                    <a:pt x="45946" y="242523"/>
                  </a:lnTo>
                  <a:lnTo>
                    <a:pt x="45290" y="242798"/>
                  </a:lnTo>
                  <a:lnTo>
                    <a:pt x="43713" y="244780"/>
                  </a:lnTo>
                  <a:lnTo>
                    <a:pt x="42877" y="245282"/>
                  </a:lnTo>
                  <a:lnTo>
                    <a:pt x="42124" y="245079"/>
                  </a:lnTo>
                  <a:lnTo>
                    <a:pt x="37920" y="239024"/>
                  </a:lnTo>
                  <a:lnTo>
                    <a:pt x="38076" y="234975"/>
                  </a:lnTo>
                  <a:lnTo>
                    <a:pt x="37681" y="233470"/>
                  </a:lnTo>
                  <a:lnTo>
                    <a:pt x="39533" y="231010"/>
                  </a:lnTo>
                  <a:lnTo>
                    <a:pt x="39604" y="228931"/>
                  </a:lnTo>
                  <a:lnTo>
                    <a:pt x="40440" y="226865"/>
                  </a:lnTo>
                  <a:lnTo>
                    <a:pt x="40201" y="221980"/>
                  </a:lnTo>
                  <a:lnTo>
                    <a:pt x="43426" y="214773"/>
                  </a:lnTo>
                  <a:lnTo>
                    <a:pt x="45648" y="211557"/>
                  </a:lnTo>
                  <a:lnTo>
                    <a:pt x="46484" y="209940"/>
                  </a:lnTo>
                  <a:lnTo>
                    <a:pt x="46830" y="207039"/>
                  </a:lnTo>
                  <a:lnTo>
                    <a:pt x="46532" y="205269"/>
                  </a:lnTo>
                  <a:lnTo>
                    <a:pt x="47929" y="203449"/>
                  </a:lnTo>
                  <a:lnTo>
                    <a:pt x="47798" y="199488"/>
                  </a:lnTo>
                  <a:lnTo>
                    <a:pt x="49183" y="196743"/>
                  </a:lnTo>
                  <a:lnTo>
                    <a:pt x="51894" y="195699"/>
                  </a:lnTo>
                  <a:lnTo>
                    <a:pt x="48216" y="193955"/>
                  </a:lnTo>
                  <a:lnTo>
                    <a:pt x="46711" y="194519"/>
                  </a:lnTo>
                  <a:lnTo>
                    <a:pt x="45409" y="195558"/>
                  </a:lnTo>
                  <a:lnTo>
                    <a:pt x="44274" y="195296"/>
                  </a:lnTo>
                  <a:lnTo>
                    <a:pt x="43606" y="193795"/>
                  </a:lnTo>
                  <a:lnTo>
                    <a:pt x="42566" y="194197"/>
                  </a:lnTo>
                  <a:lnTo>
                    <a:pt x="42208" y="195505"/>
                  </a:lnTo>
                  <a:lnTo>
                    <a:pt x="41551" y="195896"/>
                  </a:lnTo>
                  <a:lnTo>
                    <a:pt x="40703" y="195327"/>
                  </a:lnTo>
                  <a:lnTo>
                    <a:pt x="39007" y="195079"/>
                  </a:lnTo>
                  <a:lnTo>
                    <a:pt x="38040" y="192738"/>
                  </a:lnTo>
                  <a:lnTo>
                    <a:pt x="37896" y="186888"/>
                  </a:lnTo>
                  <a:lnTo>
                    <a:pt x="38446" y="185575"/>
                  </a:lnTo>
                  <a:lnTo>
                    <a:pt x="40954" y="181980"/>
                  </a:lnTo>
                  <a:lnTo>
                    <a:pt x="42626" y="180560"/>
                  </a:lnTo>
                  <a:lnTo>
                    <a:pt x="45385" y="173551"/>
                  </a:lnTo>
                  <a:lnTo>
                    <a:pt x="45373" y="171771"/>
                  </a:lnTo>
                  <a:lnTo>
                    <a:pt x="46018" y="170825"/>
                  </a:lnTo>
                  <a:lnTo>
                    <a:pt x="46006" y="169494"/>
                  </a:lnTo>
                  <a:lnTo>
                    <a:pt x="45612" y="167911"/>
                  </a:lnTo>
                  <a:lnTo>
                    <a:pt x="47189" y="165642"/>
                  </a:lnTo>
                  <a:lnTo>
                    <a:pt x="48753" y="161297"/>
                  </a:lnTo>
                  <a:lnTo>
                    <a:pt x="49864" y="159596"/>
                  </a:lnTo>
                  <a:lnTo>
                    <a:pt x="49374" y="158092"/>
                  </a:lnTo>
                  <a:lnTo>
                    <a:pt x="48251" y="158680"/>
                  </a:lnTo>
                  <a:lnTo>
                    <a:pt x="47224" y="159712"/>
                  </a:lnTo>
                  <a:lnTo>
                    <a:pt x="44955" y="158037"/>
                  </a:lnTo>
                  <a:lnTo>
                    <a:pt x="43450" y="157600"/>
                  </a:lnTo>
                  <a:lnTo>
                    <a:pt x="42399" y="156001"/>
                  </a:lnTo>
                  <a:lnTo>
                    <a:pt x="42566" y="154773"/>
                  </a:lnTo>
                  <a:lnTo>
                    <a:pt x="43773" y="152586"/>
                  </a:lnTo>
                  <a:lnTo>
                    <a:pt x="43474" y="150154"/>
                  </a:lnTo>
                  <a:lnTo>
                    <a:pt x="43725" y="148069"/>
                  </a:lnTo>
                  <a:lnTo>
                    <a:pt x="43522" y="146482"/>
                  </a:lnTo>
                  <a:lnTo>
                    <a:pt x="43892" y="145359"/>
                  </a:lnTo>
                  <a:lnTo>
                    <a:pt x="44824" y="144480"/>
                  </a:lnTo>
                  <a:lnTo>
                    <a:pt x="44991" y="141843"/>
                  </a:lnTo>
                  <a:lnTo>
                    <a:pt x="45898" y="138186"/>
                  </a:lnTo>
                  <a:lnTo>
                    <a:pt x="46054" y="135922"/>
                  </a:lnTo>
                  <a:lnTo>
                    <a:pt x="48060" y="129043"/>
                  </a:lnTo>
                  <a:lnTo>
                    <a:pt x="52300" y="119878"/>
                  </a:lnTo>
                  <a:lnTo>
                    <a:pt x="52575" y="118721"/>
                  </a:lnTo>
                  <a:lnTo>
                    <a:pt x="51070" y="119024"/>
                  </a:lnTo>
                  <a:lnTo>
                    <a:pt x="50234" y="119716"/>
                  </a:lnTo>
                  <a:lnTo>
                    <a:pt x="49876" y="121395"/>
                  </a:lnTo>
                  <a:lnTo>
                    <a:pt x="48478" y="123103"/>
                  </a:lnTo>
                  <a:lnTo>
                    <a:pt x="48204" y="123964"/>
                  </a:lnTo>
                  <a:lnTo>
                    <a:pt x="46436" y="126055"/>
                  </a:lnTo>
                  <a:lnTo>
                    <a:pt x="45457" y="131493"/>
                  </a:lnTo>
                  <a:lnTo>
                    <a:pt x="44908" y="132659"/>
                  </a:lnTo>
                  <a:lnTo>
                    <a:pt x="44059" y="133312"/>
                  </a:lnTo>
                  <a:lnTo>
                    <a:pt x="43235" y="135745"/>
                  </a:lnTo>
                  <a:lnTo>
                    <a:pt x="42495" y="136989"/>
                  </a:lnTo>
                  <a:lnTo>
                    <a:pt x="42232" y="138776"/>
                  </a:lnTo>
                  <a:lnTo>
                    <a:pt x="40656" y="141714"/>
                  </a:lnTo>
                  <a:lnTo>
                    <a:pt x="40309" y="144539"/>
                  </a:lnTo>
                  <a:lnTo>
                    <a:pt x="39760" y="145853"/>
                  </a:lnTo>
                  <a:lnTo>
                    <a:pt x="39533" y="151305"/>
                  </a:lnTo>
                  <a:lnTo>
                    <a:pt x="38231" y="153790"/>
                  </a:lnTo>
                  <a:lnTo>
                    <a:pt x="37586" y="154440"/>
                  </a:lnTo>
                  <a:lnTo>
                    <a:pt x="35341" y="156062"/>
                  </a:lnTo>
                  <a:lnTo>
                    <a:pt x="33752" y="156554"/>
                  </a:lnTo>
                  <a:lnTo>
                    <a:pt x="32701" y="155808"/>
                  </a:lnTo>
                  <a:lnTo>
                    <a:pt x="30802" y="153196"/>
                  </a:lnTo>
                  <a:lnTo>
                    <a:pt x="30695" y="151421"/>
                  </a:lnTo>
                  <a:lnTo>
                    <a:pt x="30026" y="150847"/>
                  </a:lnTo>
                  <a:lnTo>
                    <a:pt x="25905" y="152672"/>
                  </a:lnTo>
                  <a:lnTo>
                    <a:pt x="24317" y="153461"/>
                  </a:lnTo>
                  <a:lnTo>
                    <a:pt x="22514" y="151662"/>
                  </a:lnTo>
                  <a:lnTo>
                    <a:pt x="20017" y="146882"/>
                  </a:lnTo>
                  <a:lnTo>
                    <a:pt x="20005" y="145216"/>
                  </a:lnTo>
                  <a:lnTo>
                    <a:pt x="20376" y="144354"/>
                  </a:lnTo>
                  <a:lnTo>
                    <a:pt x="22346" y="144072"/>
                  </a:lnTo>
                  <a:lnTo>
                    <a:pt x="24388" y="141603"/>
                  </a:lnTo>
                  <a:lnTo>
                    <a:pt x="24269" y="139048"/>
                  </a:lnTo>
                  <a:lnTo>
                    <a:pt x="23791" y="137841"/>
                  </a:lnTo>
                  <a:lnTo>
                    <a:pt x="23122" y="137379"/>
                  </a:lnTo>
                  <a:lnTo>
                    <a:pt x="21319" y="135875"/>
                  </a:lnTo>
                  <a:lnTo>
                    <a:pt x="22250" y="134181"/>
                  </a:lnTo>
                  <a:lnTo>
                    <a:pt x="22215" y="130996"/>
                  </a:lnTo>
                  <a:lnTo>
                    <a:pt x="23218" y="127854"/>
                  </a:lnTo>
                  <a:lnTo>
                    <a:pt x="23779" y="127392"/>
                  </a:lnTo>
                  <a:lnTo>
                    <a:pt x="26777" y="126228"/>
                  </a:lnTo>
                  <a:lnTo>
                    <a:pt x="27900" y="125268"/>
                  </a:lnTo>
                  <a:lnTo>
                    <a:pt x="27888" y="123380"/>
                  </a:lnTo>
                  <a:lnTo>
                    <a:pt x="27506" y="122649"/>
                  </a:lnTo>
                  <a:lnTo>
                    <a:pt x="27279" y="119360"/>
                  </a:lnTo>
                  <a:lnTo>
                    <a:pt x="26705" y="118710"/>
                  </a:lnTo>
                  <a:lnTo>
                    <a:pt x="24830" y="118246"/>
                  </a:lnTo>
                  <a:lnTo>
                    <a:pt x="22632" y="116014"/>
                  </a:lnTo>
                  <a:lnTo>
                    <a:pt x="22632" y="115160"/>
                  </a:lnTo>
                  <a:lnTo>
                    <a:pt x="23182" y="113849"/>
                  </a:lnTo>
                  <a:lnTo>
                    <a:pt x="25045" y="112051"/>
                  </a:lnTo>
                  <a:lnTo>
                    <a:pt x="28879" y="109456"/>
                  </a:lnTo>
                  <a:lnTo>
                    <a:pt x="29811" y="108315"/>
                  </a:lnTo>
                  <a:lnTo>
                    <a:pt x="30540" y="105590"/>
                  </a:lnTo>
                  <a:lnTo>
                    <a:pt x="32020" y="103212"/>
                  </a:lnTo>
                  <a:lnTo>
                    <a:pt x="34158" y="100963"/>
                  </a:lnTo>
                  <a:lnTo>
                    <a:pt x="37992" y="99219"/>
                  </a:lnTo>
                  <a:lnTo>
                    <a:pt x="39580" y="97615"/>
                  </a:lnTo>
                  <a:lnTo>
                    <a:pt x="40799" y="97135"/>
                  </a:lnTo>
                  <a:lnTo>
                    <a:pt x="43713" y="96716"/>
                  </a:lnTo>
                  <a:lnTo>
                    <a:pt x="47272" y="95351"/>
                  </a:lnTo>
                  <a:lnTo>
                    <a:pt x="50246" y="91298"/>
                  </a:lnTo>
                  <a:lnTo>
                    <a:pt x="50139" y="89965"/>
                  </a:lnTo>
                  <a:lnTo>
                    <a:pt x="48992" y="88296"/>
                  </a:lnTo>
                  <a:lnTo>
                    <a:pt x="44728" y="85050"/>
                  </a:lnTo>
                  <a:lnTo>
                    <a:pt x="44537" y="84279"/>
                  </a:lnTo>
                  <a:lnTo>
                    <a:pt x="44669" y="78827"/>
                  </a:lnTo>
                  <a:lnTo>
                    <a:pt x="45325" y="78364"/>
                  </a:lnTo>
                  <a:lnTo>
                    <a:pt x="46926" y="78538"/>
                  </a:lnTo>
                  <a:lnTo>
                    <a:pt x="49482" y="80647"/>
                  </a:lnTo>
                  <a:lnTo>
                    <a:pt x="49804" y="84714"/>
                  </a:lnTo>
                  <a:lnTo>
                    <a:pt x="51118" y="84712"/>
                  </a:lnTo>
                  <a:lnTo>
                    <a:pt x="52528" y="83819"/>
                  </a:lnTo>
                  <a:lnTo>
                    <a:pt x="54128" y="84106"/>
                  </a:lnTo>
                  <a:lnTo>
                    <a:pt x="54904" y="86639"/>
                  </a:lnTo>
                  <a:lnTo>
                    <a:pt x="55943" y="87756"/>
                  </a:lnTo>
                  <a:lnTo>
                    <a:pt x="56242" y="88897"/>
                  </a:lnTo>
                  <a:lnTo>
                    <a:pt x="57854" y="90849"/>
                  </a:lnTo>
                  <a:lnTo>
                    <a:pt x="59359" y="90546"/>
                  </a:lnTo>
                  <a:lnTo>
                    <a:pt x="60936" y="88462"/>
                  </a:lnTo>
                  <a:lnTo>
                    <a:pt x="62906" y="87402"/>
                  </a:lnTo>
                  <a:lnTo>
                    <a:pt x="62883" y="85438"/>
                  </a:lnTo>
                  <a:lnTo>
                    <a:pt x="61652" y="84141"/>
                  </a:lnTo>
                  <a:lnTo>
                    <a:pt x="59765" y="83492"/>
                  </a:lnTo>
                  <a:lnTo>
                    <a:pt x="57400" y="81822"/>
                  </a:lnTo>
                  <a:lnTo>
                    <a:pt x="56994" y="79833"/>
                  </a:lnTo>
                  <a:lnTo>
                    <a:pt x="56242" y="79114"/>
                  </a:lnTo>
                  <a:lnTo>
                    <a:pt x="56516" y="78253"/>
                  </a:lnTo>
                  <a:lnTo>
                    <a:pt x="58582" y="78785"/>
                  </a:lnTo>
                  <a:lnTo>
                    <a:pt x="63814" y="84114"/>
                  </a:lnTo>
                  <a:lnTo>
                    <a:pt x="64471" y="84390"/>
                  </a:lnTo>
                  <a:lnTo>
                    <a:pt x="66561" y="86329"/>
                  </a:lnTo>
                  <a:lnTo>
                    <a:pt x="67576" y="85114"/>
                  </a:lnTo>
                  <a:lnTo>
                    <a:pt x="65403" y="83252"/>
                  </a:lnTo>
                  <a:lnTo>
                    <a:pt x="65629" y="77133"/>
                  </a:lnTo>
                  <a:lnTo>
                    <a:pt x="66823" y="75132"/>
                  </a:lnTo>
                  <a:lnTo>
                    <a:pt x="67182" y="72231"/>
                  </a:lnTo>
                  <a:lnTo>
                    <a:pt x="68937" y="69474"/>
                  </a:lnTo>
                  <a:lnTo>
                    <a:pt x="69762" y="66931"/>
                  </a:lnTo>
                  <a:lnTo>
                    <a:pt x="71804" y="64944"/>
                  </a:lnTo>
                  <a:lnTo>
                    <a:pt x="73416" y="65117"/>
                  </a:lnTo>
                  <a:lnTo>
                    <a:pt x="76056" y="66188"/>
                  </a:lnTo>
                  <a:lnTo>
                    <a:pt x="76987" y="65828"/>
                  </a:lnTo>
                  <a:lnTo>
                    <a:pt x="76976" y="64125"/>
                  </a:lnTo>
                  <a:lnTo>
                    <a:pt x="74898" y="62998"/>
                  </a:lnTo>
                  <a:lnTo>
                    <a:pt x="72138" y="60304"/>
                  </a:lnTo>
                  <a:lnTo>
                    <a:pt x="72127" y="59080"/>
                  </a:lnTo>
                  <a:lnTo>
                    <a:pt x="73775" y="54177"/>
                  </a:lnTo>
                  <a:lnTo>
                    <a:pt x="76832" y="49530"/>
                  </a:lnTo>
                  <a:lnTo>
                    <a:pt x="79639" y="47557"/>
                  </a:lnTo>
                  <a:lnTo>
                    <a:pt x="82733" y="47057"/>
                  </a:lnTo>
                  <a:lnTo>
                    <a:pt x="83090" y="44787"/>
                  </a:lnTo>
                  <a:lnTo>
                    <a:pt x="83747" y="44024"/>
                  </a:lnTo>
                  <a:lnTo>
                    <a:pt x="84774" y="43364"/>
                  </a:lnTo>
                  <a:lnTo>
                    <a:pt x="85049" y="42504"/>
                  </a:lnTo>
                  <a:lnTo>
                    <a:pt x="85694" y="41930"/>
                  </a:lnTo>
                  <a:lnTo>
                    <a:pt x="86542" y="42016"/>
                  </a:lnTo>
                  <a:lnTo>
                    <a:pt x="87020" y="42779"/>
                  </a:lnTo>
                  <a:lnTo>
                    <a:pt x="88907" y="43019"/>
                  </a:lnTo>
                  <a:lnTo>
                    <a:pt x="89946" y="43952"/>
                  </a:lnTo>
                  <a:lnTo>
                    <a:pt x="91081" y="44031"/>
                  </a:lnTo>
                  <a:lnTo>
                    <a:pt x="91069" y="42992"/>
                  </a:lnTo>
                  <a:lnTo>
                    <a:pt x="89743" y="42181"/>
                  </a:lnTo>
                  <a:lnTo>
                    <a:pt x="89552" y="41334"/>
                  </a:lnTo>
                  <a:lnTo>
                    <a:pt x="89827" y="40658"/>
                  </a:lnTo>
                  <a:lnTo>
                    <a:pt x="89636" y="39925"/>
                  </a:lnTo>
                  <a:lnTo>
                    <a:pt x="87367" y="39471"/>
                  </a:lnTo>
                  <a:lnTo>
                    <a:pt x="87641" y="38722"/>
                  </a:lnTo>
                  <a:lnTo>
                    <a:pt x="91750" y="35377"/>
                  </a:lnTo>
                  <a:lnTo>
                    <a:pt x="92478" y="33392"/>
                  </a:lnTo>
                  <a:lnTo>
                    <a:pt x="93505" y="32436"/>
                  </a:lnTo>
                  <a:lnTo>
                    <a:pt x="94258" y="32154"/>
                  </a:lnTo>
                  <a:lnTo>
                    <a:pt x="95297" y="32347"/>
                  </a:lnTo>
                  <a:lnTo>
                    <a:pt x="97279" y="33248"/>
                  </a:lnTo>
                  <a:lnTo>
                    <a:pt x="98772" y="32871"/>
                  </a:lnTo>
                  <a:lnTo>
                    <a:pt x="100373" y="33048"/>
                  </a:lnTo>
                  <a:lnTo>
                    <a:pt x="101507" y="33421"/>
                  </a:lnTo>
                  <a:lnTo>
                    <a:pt x="102547" y="33204"/>
                  </a:lnTo>
                  <a:lnTo>
                    <a:pt x="103944" y="31680"/>
                  </a:lnTo>
                  <a:lnTo>
                    <a:pt x="106751" y="30449"/>
                  </a:lnTo>
                  <a:lnTo>
                    <a:pt x="107217" y="29695"/>
                  </a:lnTo>
                  <a:lnTo>
                    <a:pt x="109175" y="29007"/>
                  </a:lnTo>
                  <a:lnTo>
                    <a:pt x="109737" y="28545"/>
                  </a:lnTo>
                  <a:lnTo>
                    <a:pt x="109629" y="27326"/>
                  </a:lnTo>
                  <a:lnTo>
                    <a:pt x="108960" y="26197"/>
                  </a:lnTo>
                  <a:lnTo>
                    <a:pt x="109044" y="25045"/>
                  </a:lnTo>
                  <a:lnTo>
                    <a:pt x="109510" y="24476"/>
                  </a:lnTo>
                  <a:lnTo>
                    <a:pt x="111014" y="23913"/>
                  </a:lnTo>
                  <a:lnTo>
                    <a:pt x="113080" y="23703"/>
                  </a:lnTo>
                  <a:lnTo>
                    <a:pt x="113809" y="21348"/>
                  </a:lnTo>
                  <a:lnTo>
                    <a:pt x="116246" y="19794"/>
                  </a:lnTo>
                  <a:lnTo>
                    <a:pt x="117811" y="17338"/>
                  </a:lnTo>
                  <a:lnTo>
                    <a:pt x="118849" y="16863"/>
                  </a:lnTo>
                  <a:lnTo>
                    <a:pt x="119518" y="18473"/>
                  </a:lnTo>
                  <a:lnTo>
                    <a:pt x="120832" y="17989"/>
                  </a:lnTo>
                  <a:lnTo>
                    <a:pt x="121931" y="15068"/>
                  </a:lnTo>
                  <a:lnTo>
                    <a:pt x="122182" y="11579"/>
                  </a:lnTo>
                  <a:lnTo>
                    <a:pt x="124320" y="8624"/>
                  </a:lnTo>
                  <a:lnTo>
                    <a:pt x="125251" y="8153"/>
                  </a:lnTo>
                  <a:lnTo>
                    <a:pt x="127688" y="7486"/>
                  </a:lnTo>
                  <a:lnTo>
                    <a:pt x="128894" y="5561"/>
                  </a:lnTo>
                  <a:lnTo>
                    <a:pt x="128978" y="4558"/>
                  </a:lnTo>
                  <a:lnTo>
                    <a:pt x="128691" y="3306"/>
                  </a:lnTo>
                  <a:lnTo>
                    <a:pt x="131032" y="2274"/>
                  </a:lnTo>
                  <a:lnTo>
                    <a:pt x="131856" y="469"/>
                  </a:lnTo>
                  <a:lnTo>
                    <a:pt x="132787" y="0"/>
                  </a:lnTo>
                  <a:lnTo>
                    <a:pt x="135236" y="259"/>
                  </a:lnTo>
                  <a:lnTo>
                    <a:pt x="137147" y="2686"/>
                  </a:lnTo>
                  <a:lnTo>
                    <a:pt x="138497" y="6536"/>
                  </a:lnTo>
                  <a:lnTo>
                    <a:pt x="139547" y="8395"/>
                  </a:lnTo>
                  <a:lnTo>
                    <a:pt x="139285" y="10367"/>
                  </a:lnTo>
                  <a:lnTo>
                    <a:pt x="138078" y="11995"/>
                  </a:lnTo>
                  <a:lnTo>
                    <a:pt x="137995" y="13296"/>
                  </a:lnTo>
                  <a:lnTo>
                    <a:pt x="139141" y="14407"/>
                  </a:lnTo>
                  <a:lnTo>
                    <a:pt x="139631" y="16765"/>
                  </a:lnTo>
                  <a:lnTo>
                    <a:pt x="140682" y="17957"/>
                  </a:lnTo>
                  <a:lnTo>
                    <a:pt x="141434" y="18343"/>
                  </a:lnTo>
                  <a:lnTo>
                    <a:pt x="143023" y="17850"/>
                  </a:lnTo>
                  <a:lnTo>
                    <a:pt x="143859" y="15863"/>
                  </a:lnTo>
                  <a:lnTo>
                    <a:pt x="146332" y="1299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900;gbcf4302aa7_0_6">
              <a:extLst>
                <a:ext uri="{FF2B5EF4-FFF2-40B4-BE49-F238E27FC236}">
                  <a16:creationId xmlns:a16="http://schemas.microsoft.com/office/drawing/2014/main" id="{3C54C198-E7BD-B444-8F67-6226793DC95B}"/>
                </a:ext>
              </a:extLst>
            </p:cNvPr>
            <p:cNvSpPr/>
            <p:nvPr/>
          </p:nvSpPr>
          <p:spPr>
            <a:xfrm>
              <a:off x="5019353" y="1534945"/>
              <a:ext cx="136422" cy="171873"/>
            </a:xfrm>
            <a:custGeom>
              <a:avLst/>
              <a:gdLst/>
              <a:ahLst/>
              <a:cxnLst/>
              <a:rect l="l" t="t" r="r" b="b"/>
              <a:pathLst>
                <a:path w="271487" h="342036" extrusionOk="0">
                  <a:moveTo>
                    <a:pt x="177325" y="4918"/>
                  </a:moveTo>
                  <a:lnTo>
                    <a:pt x="196088" y="0"/>
                  </a:lnTo>
                  <a:lnTo>
                    <a:pt x="197892" y="24278"/>
                  </a:lnTo>
                  <a:lnTo>
                    <a:pt x="206718" y="27675"/>
                  </a:lnTo>
                  <a:lnTo>
                    <a:pt x="210480" y="16784"/>
                  </a:lnTo>
                  <a:lnTo>
                    <a:pt x="211591" y="10316"/>
                  </a:lnTo>
                  <a:lnTo>
                    <a:pt x="219079" y="7577"/>
                  </a:lnTo>
                  <a:lnTo>
                    <a:pt x="224621" y="11831"/>
                  </a:lnTo>
                  <a:lnTo>
                    <a:pt x="230665" y="20866"/>
                  </a:lnTo>
                  <a:lnTo>
                    <a:pt x="236624" y="31337"/>
                  </a:lnTo>
                  <a:lnTo>
                    <a:pt x="239527" y="38322"/>
                  </a:lnTo>
                  <a:lnTo>
                    <a:pt x="241605" y="37794"/>
                  </a:lnTo>
                  <a:lnTo>
                    <a:pt x="243659" y="38604"/>
                  </a:lnTo>
                  <a:lnTo>
                    <a:pt x="250252" y="40831"/>
                  </a:lnTo>
                  <a:lnTo>
                    <a:pt x="249416" y="45262"/>
                  </a:lnTo>
                  <a:lnTo>
                    <a:pt x="249475" y="46062"/>
                  </a:lnTo>
                  <a:lnTo>
                    <a:pt x="249690" y="47312"/>
                  </a:lnTo>
                  <a:lnTo>
                    <a:pt x="249953" y="48491"/>
                  </a:lnTo>
                  <a:lnTo>
                    <a:pt x="250097" y="49482"/>
                  </a:lnTo>
                  <a:lnTo>
                    <a:pt x="250431" y="50544"/>
                  </a:lnTo>
                  <a:lnTo>
                    <a:pt x="250682" y="51912"/>
                  </a:lnTo>
                  <a:lnTo>
                    <a:pt x="250646" y="52922"/>
                  </a:lnTo>
                  <a:lnTo>
                    <a:pt x="250622" y="54074"/>
                  </a:lnTo>
                  <a:lnTo>
                    <a:pt x="250658" y="59129"/>
                  </a:lnTo>
                  <a:lnTo>
                    <a:pt x="250873" y="62399"/>
                  </a:lnTo>
                  <a:lnTo>
                    <a:pt x="251112" y="63556"/>
                  </a:lnTo>
                  <a:lnTo>
                    <a:pt x="251374" y="64736"/>
                  </a:lnTo>
                  <a:lnTo>
                    <a:pt x="251709" y="65751"/>
                  </a:lnTo>
                  <a:lnTo>
                    <a:pt x="252115" y="66630"/>
                  </a:lnTo>
                  <a:lnTo>
                    <a:pt x="252796" y="68240"/>
                  </a:lnTo>
                  <a:lnTo>
                    <a:pt x="253775" y="70089"/>
                  </a:lnTo>
                  <a:lnTo>
                    <a:pt x="255328" y="72232"/>
                  </a:lnTo>
                  <a:lnTo>
                    <a:pt x="263533" y="84642"/>
                  </a:lnTo>
                  <a:lnTo>
                    <a:pt x="263975" y="85202"/>
                  </a:lnTo>
                  <a:lnTo>
                    <a:pt x="264907" y="86572"/>
                  </a:lnTo>
                  <a:lnTo>
                    <a:pt x="265623" y="87195"/>
                  </a:lnTo>
                  <a:lnTo>
                    <a:pt x="266125" y="87721"/>
                  </a:lnTo>
                  <a:lnTo>
                    <a:pt x="267044" y="89123"/>
                  </a:lnTo>
                  <a:lnTo>
                    <a:pt x="267570" y="90098"/>
                  </a:lnTo>
                  <a:lnTo>
                    <a:pt x="268096" y="90741"/>
                  </a:lnTo>
                  <a:lnTo>
                    <a:pt x="268597" y="91525"/>
                  </a:lnTo>
                  <a:lnTo>
                    <a:pt x="269051" y="92708"/>
                  </a:lnTo>
                  <a:lnTo>
                    <a:pt x="269803" y="94037"/>
                  </a:lnTo>
                  <a:lnTo>
                    <a:pt x="270186" y="95032"/>
                  </a:lnTo>
                  <a:lnTo>
                    <a:pt x="270687" y="95911"/>
                  </a:lnTo>
                  <a:lnTo>
                    <a:pt x="270974" y="96924"/>
                  </a:lnTo>
                  <a:lnTo>
                    <a:pt x="271165" y="97753"/>
                  </a:lnTo>
                  <a:lnTo>
                    <a:pt x="271153" y="98738"/>
                  </a:lnTo>
                  <a:lnTo>
                    <a:pt x="271177" y="100078"/>
                  </a:lnTo>
                  <a:lnTo>
                    <a:pt x="271320" y="100952"/>
                  </a:lnTo>
                  <a:lnTo>
                    <a:pt x="271380" y="101681"/>
                  </a:lnTo>
                  <a:lnTo>
                    <a:pt x="271488" y="102481"/>
                  </a:lnTo>
                  <a:lnTo>
                    <a:pt x="271392" y="103774"/>
                  </a:lnTo>
                  <a:lnTo>
                    <a:pt x="271225" y="105063"/>
                  </a:lnTo>
                  <a:lnTo>
                    <a:pt x="271022" y="105953"/>
                  </a:lnTo>
                  <a:lnTo>
                    <a:pt x="270580" y="107145"/>
                  </a:lnTo>
                  <a:lnTo>
                    <a:pt x="270257" y="108080"/>
                  </a:lnTo>
                  <a:lnTo>
                    <a:pt x="269958" y="108876"/>
                  </a:lnTo>
                  <a:lnTo>
                    <a:pt x="269349" y="110016"/>
                  </a:lnTo>
                  <a:lnTo>
                    <a:pt x="268872" y="110876"/>
                  </a:lnTo>
                  <a:lnTo>
                    <a:pt x="268000" y="112155"/>
                  </a:lnTo>
                  <a:lnTo>
                    <a:pt x="266603" y="113873"/>
                  </a:lnTo>
                  <a:lnTo>
                    <a:pt x="254432" y="127345"/>
                  </a:lnTo>
                  <a:lnTo>
                    <a:pt x="253477" y="128340"/>
                  </a:lnTo>
                  <a:lnTo>
                    <a:pt x="252402" y="129310"/>
                  </a:lnTo>
                  <a:lnTo>
                    <a:pt x="250968" y="130744"/>
                  </a:lnTo>
                  <a:lnTo>
                    <a:pt x="249296" y="132290"/>
                  </a:lnTo>
                  <a:lnTo>
                    <a:pt x="247744" y="133719"/>
                  </a:lnTo>
                  <a:lnTo>
                    <a:pt x="245952" y="135005"/>
                  </a:lnTo>
                  <a:lnTo>
                    <a:pt x="229435" y="146900"/>
                  </a:lnTo>
                  <a:lnTo>
                    <a:pt x="222113" y="152230"/>
                  </a:lnTo>
                  <a:lnTo>
                    <a:pt x="220919" y="153198"/>
                  </a:lnTo>
                  <a:lnTo>
                    <a:pt x="219892" y="154052"/>
                  </a:lnTo>
                  <a:lnTo>
                    <a:pt x="219461" y="154773"/>
                  </a:lnTo>
                  <a:lnTo>
                    <a:pt x="219020" y="155423"/>
                  </a:lnTo>
                  <a:lnTo>
                    <a:pt x="218016" y="156228"/>
                  </a:lnTo>
                  <a:lnTo>
                    <a:pt x="217073" y="156941"/>
                  </a:lnTo>
                  <a:lnTo>
                    <a:pt x="216165" y="157677"/>
                  </a:lnTo>
                  <a:lnTo>
                    <a:pt x="215616" y="158326"/>
                  </a:lnTo>
                  <a:lnTo>
                    <a:pt x="214159" y="159524"/>
                  </a:lnTo>
                  <a:lnTo>
                    <a:pt x="212343" y="162620"/>
                  </a:lnTo>
                  <a:lnTo>
                    <a:pt x="210910" y="163749"/>
                  </a:lnTo>
                  <a:lnTo>
                    <a:pt x="209381" y="165202"/>
                  </a:lnTo>
                  <a:lnTo>
                    <a:pt x="208163" y="166076"/>
                  </a:lnTo>
                  <a:lnTo>
                    <a:pt x="206348" y="167807"/>
                  </a:lnTo>
                  <a:lnTo>
                    <a:pt x="204819" y="169521"/>
                  </a:lnTo>
                  <a:lnTo>
                    <a:pt x="203804" y="170867"/>
                  </a:lnTo>
                  <a:lnTo>
                    <a:pt x="202848" y="171885"/>
                  </a:lnTo>
                  <a:lnTo>
                    <a:pt x="202072" y="172953"/>
                  </a:lnTo>
                  <a:lnTo>
                    <a:pt x="201570" y="173627"/>
                  </a:lnTo>
                  <a:lnTo>
                    <a:pt x="200651" y="175022"/>
                  </a:lnTo>
                  <a:lnTo>
                    <a:pt x="199564" y="176908"/>
                  </a:lnTo>
                  <a:lnTo>
                    <a:pt x="198429" y="178721"/>
                  </a:lnTo>
                  <a:lnTo>
                    <a:pt x="197772" y="180074"/>
                  </a:lnTo>
                  <a:lnTo>
                    <a:pt x="197067" y="181449"/>
                  </a:lnTo>
                  <a:lnTo>
                    <a:pt x="196518" y="182756"/>
                  </a:lnTo>
                  <a:lnTo>
                    <a:pt x="196172" y="183878"/>
                  </a:lnTo>
                  <a:lnTo>
                    <a:pt x="195897" y="184792"/>
                  </a:lnTo>
                  <a:lnTo>
                    <a:pt x="195718" y="185610"/>
                  </a:lnTo>
                  <a:lnTo>
                    <a:pt x="195515" y="186425"/>
                  </a:lnTo>
                  <a:lnTo>
                    <a:pt x="195503" y="187153"/>
                  </a:lnTo>
                  <a:lnTo>
                    <a:pt x="195694" y="188085"/>
                  </a:lnTo>
                  <a:lnTo>
                    <a:pt x="196148" y="189351"/>
                  </a:lnTo>
                  <a:lnTo>
                    <a:pt x="196315" y="190270"/>
                  </a:lnTo>
                  <a:lnTo>
                    <a:pt x="196530" y="191333"/>
                  </a:lnTo>
                  <a:lnTo>
                    <a:pt x="196841" y="192325"/>
                  </a:lnTo>
                  <a:lnTo>
                    <a:pt x="197187" y="193137"/>
                  </a:lnTo>
                  <a:lnTo>
                    <a:pt x="198178" y="195108"/>
                  </a:lnTo>
                  <a:lnTo>
                    <a:pt x="198990" y="196218"/>
                  </a:lnTo>
                  <a:lnTo>
                    <a:pt x="199624" y="197544"/>
                  </a:lnTo>
                  <a:lnTo>
                    <a:pt x="200531" y="199132"/>
                  </a:lnTo>
                  <a:lnTo>
                    <a:pt x="204162" y="208616"/>
                  </a:lnTo>
                  <a:lnTo>
                    <a:pt x="208593" y="218803"/>
                  </a:lnTo>
                  <a:lnTo>
                    <a:pt x="211603" y="225623"/>
                  </a:lnTo>
                  <a:lnTo>
                    <a:pt x="212355" y="227283"/>
                  </a:lnTo>
                  <a:lnTo>
                    <a:pt x="214314" y="231069"/>
                  </a:lnTo>
                  <a:lnTo>
                    <a:pt x="216058" y="234342"/>
                  </a:lnTo>
                  <a:lnTo>
                    <a:pt x="218387" y="239477"/>
                  </a:lnTo>
                  <a:lnTo>
                    <a:pt x="220740" y="245031"/>
                  </a:lnTo>
                  <a:lnTo>
                    <a:pt x="221982" y="248137"/>
                  </a:lnTo>
                  <a:lnTo>
                    <a:pt x="222543" y="249498"/>
                  </a:lnTo>
                  <a:lnTo>
                    <a:pt x="222853" y="250465"/>
                  </a:lnTo>
                  <a:lnTo>
                    <a:pt x="223176" y="251409"/>
                  </a:lnTo>
                  <a:lnTo>
                    <a:pt x="223296" y="252842"/>
                  </a:lnTo>
                  <a:lnTo>
                    <a:pt x="223677" y="255231"/>
                  </a:lnTo>
                  <a:lnTo>
                    <a:pt x="224036" y="258312"/>
                  </a:lnTo>
                  <a:lnTo>
                    <a:pt x="223833" y="261585"/>
                  </a:lnTo>
                  <a:lnTo>
                    <a:pt x="223606" y="263759"/>
                  </a:lnTo>
                  <a:lnTo>
                    <a:pt x="223128" y="265144"/>
                  </a:lnTo>
                  <a:lnTo>
                    <a:pt x="222949" y="266147"/>
                  </a:lnTo>
                  <a:lnTo>
                    <a:pt x="222495" y="267760"/>
                  </a:lnTo>
                  <a:lnTo>
                    <a:pt x="222268" y="269157"/>
                  </a:lnTo>
                  <a:lnTo>
                    <a:pt x="222113" y="270316"/>
                  </a:lnTo>
                  <a:lnTo>
                    <a:pt x="221492" y="271868"/>
                  </a:lnTo>
                  <a:lnTo>
                    <a:pt x="220990" y="273385"/>
                  </a:lnTo>
                  <a:lnTo>
                    <a:pt x="220584" y="274532"/>
                  </a:lnTo>
                  <a:lnTo>
                    <a:pt x="220071" y="275857"/>
                  </a:lnTo>
                  <a:lnTo>
                    <a:pt x="219569" y="277076"/>
                  </a:lnTo>
                  <a:lnTo>
                    <a:pt x="219151" y="277888"/>
                  </a:lnTo>
                  <a:lnTo>
                    <a:pt x="218721" y="278652"/>
                  </a:lnTo>
                  <a:lnTo>
                    <a:pt x="218387" y="279870"/>
                  </a:lnTo>
                  <a:lnTo>
                    <a:pt x="217969" y="280850"/>
                  </a:lnTo>
                  <a:lnTo>
                    <a:pt x="217419" y="281889"/>
                  </a:lnTo>
                  <a:lnTo>
                    <a:pt x="216858" y="282844"/>
                  </a:lnTo>
                  <a:lnTo>
                    <a:pt x="216034" y="284027"/>
                  </a:lnTo>
                  <a:lnTo>
                    <a:pt x="215604" y="284743"/>
                  </a:lnTo>
                  <a:lnTo>
                    <a:pt x="214899" y="285687"/>
                  </a:lnTo>
                  <a:lnTo>
                    <a:pt x="214147" y="286595"/>
                  </a:lnTo>
                  <a:lnTo>
                    <a:pt x="213550" y="287311"/>
                  </a:lnTo>
                  <a:lnTo>
                    <a:pt x="212558" y="288087"/>
                  </a:lnTo>
                  <a:lnTo>
                    <a:pt x="211746" y="288792"/>
                  </a:lnTo>
                  <a:lnTo>
                    <a:pt x="210910" y="289461"/>
                  </a:lnTo>
                  <a:lnTo>
                    <a:pt x="209979" y="290381"/>
                  </a:lnTo>
                  <a:lnTo>
                    <a:pt x="208844" y="291181"/>
                  </a:lnTo>
                  <a:lnTo>
                    <a:pt x="207470" y="291694"/>
                  </a:lnTo>
                  <a:lnTo>
                    <a:pt x="206121" y="292387"/>
                  </a:lnTo>
                  <a:lnTo>
                    <a:pt x="204735" y="292948"/>
                  </a:lnTo>
                  <a:lnTo>
                    <a:pt x="203362" y="293665"/>
                  </a:lnTo>
                  <a:lnTo>
                    <a:pt x="202084" y="294489"/>
                  </a:lnTo>
                  <a:lnTo>
                    <a:pt x="201224" y="295194"/>
                  </a:lnTo>
                  <a:lnTo>
                    <a:pt x="200436" y="295887"/>
                  </a:lnTo>
                  <a:lnTo>
                    <a:pt x="199564" y="296591"/>
                  </a:lnTo>
                  <a:lnTo>
                    <a:pt x="198680" y="297439"/>
                  </a:lnTo>
                  <a:lnTo>
                    <a:pt x="197522" y="298562"/>
                  </a:lnTo>
                  <a:lnTo>
                    <a:pt x="196255" y="300007"/>
                  </a:lnTo>
                  <a:lnTo>
                    <a:pt x="195718" y="300915"/>
                  </a:lnTo>
                  <a:lnTo>
                    <a:pt x="195264" y="302145"/>
                  </a:lnTo>
                  <a:lnTo>
                    <a:pt x="194846" y="302957"/>
                  </a:lnTo>
                  <a:lnTo>
                    <a:pt x="194249" y="304116"/>
                  </a:lnTo>
                  <a:lnTo>
                    <a:pt x="193449" y="305955"/>
                  </a:lnTo>
                  <a:lnTo>
                    <a:pt x="193186" y="307197"/>
                  </a:lnTo>
                  <a:lnTo>
                    <a:pt x="192613" y="308571"/>
                  </a:lnTo>
                  <a:lnTo>
                    <a:pt x="192195" y="309741"/>
                  </a:lnTo>
                  <a:lnTo>
                    <a:pt x="191084" y="311676"/>
                  </a:lnTo>
                  <a:lnTo>
                    <a:pt x="190451" y="312655"/>
                  </a:lnTo>
                  <a:lnTo>
                    <a:pt x="189890" y="313647"/>
                  </a:lnTo>
                  <a:lnTo>
                    <a:pt x="189304" y="314602"/>
                  </a:lnTo>
                  <a:lnTo>
                    <a:pt x="188850" y="315438"/>
                  </a:lnTo>
                  <a:lnTo>
                    <a:pt x="188217" y="316489"/>
                  </a:lnTo>
                  <a:lnTo>
                    <a:pt x="187585" y="317313"/>
                  </a:lnTo>
                  <a:lnTo>
                    <a:pt x="187035" y="318125"/>
                  </a:lnTo>
                  <a:lnTo>
                    <a:pt x="186557" y="318734"/>
                  </a:lnTo>
                  <a:lnTo>
                    <a:pt x="185865" y="319559"/>
                  </a:lnTo>
                  <a:lnTo>
                    <a:pt x="184981" y="320478"/>
                  </a:lnTo>
                  <a:lnTo>
                    <a:pt x="184515" y="321111"/>
                  </a:lnTo>
                  <a:lnTo>
                    <a:pt x="183452" y="321995"/>
                  </a:lnTo>
                  <a:lnTo>
                    <a:pt x="182831" y="322664"/>
                  </a:lnTo>
                  <a:lnTo>
                    <a:pt x="182234" y="323237"/>
                  </a:lnTo>
                  <a:lnTo>
                    <a:pt x="181780" y="324121"/>
                  </a:lnTo>
                  <a:lnTo>
                    <a:pt x="181099" y="325279"/>
                  </a:lnTo>
                  <a:lnTo>
                    <a:pt x="180466" y="326271"/>
                  </a:lnTo>
                  <a:lnTo>
                    <a:pt x="179965" y="327179"/>
                  </a:lnTo>
                  <a:lnTo>
                    <a:pt x="179320" y="328480"/>
                  </a:lnTo>
                  <a:lnTo>
                    <a:pt x="178710" y="329722"/>
                  </a:lnTo>
                  <a:lnTo>
                    <a:pt x="178006" y="330977"/>
                  </a:lnTo>
                  <a:lnTo>
                    <a:pt x="177396" y="331956"/>
                  </a:lnTo>
                  <a:lnTo>
                    <a:pt x="176561" y="333126"/>
                  </a:lnTo>
                  <a:lnTo>
                    <a:pt x="175737" y="334285"/>
                  </a:lnTo>
                  <a:lnTo>
                    <a:pt x="175068" y="335240"/>
                  </a:lnTo>
                  <a:lnTo>
                    <a:pt x="174506" y="336076"/>
                  </a:lnTo>
                  <a:lnTo>
                    <a:pt x="173861" y="337056"/>
                  </a:lnTo>
                  <a:lnTo>
                    <a:pt x="173396" y="337868"/>
                  </a:lnTo>
                  <a:lnTo>
                    <a:pt x="172703" y="338823"/>
                  </a:lnTo>
                  <a:lnTo>
                    <a:pt x="172321" y="339659"/>
                  </a:lnTo>
                  <a:lnTo>
                    <a:pt x="171341" y="340424"/>
                  </a:lnTo>
                  <a:lnTo>
                    <a:pt x="170087" y="341260"/>
                  </a:lnTo>
                  <a:lnTo>
                    <a:pt x="169204" y="341582"/>
                  </a:lnTo>
                  <a:lnTo>
                    <a:pt x="168272" y="341833"/>
                  </a:lnTo>
                  <a:lnTo>
                    <a:pt x="167078" y="341941"/>
                  </a:lnTo>
                  <a:lnTo>
                    <a:pt x="165931" y="342036"/>
                  </a:lnTo>
                  <a:lnTo>
                    <a:pt x="164844" y="342012"/>
                  </a:lnTo>
                  <a:lnTo>
                    <a:pt x="163327" y="341953"/>
                  </a:lnTo>
                  <a:lnTo>
                    <a:pt x="162431" y="341762"/>
                  </a:lnTo>
                  <a:lnTo>
                    <a:pt x="161751" y="341642"/>
                  </a:lnTo>
                  <a:lnTo>
                    <a:pt x="160795" y="340949"/>
                  </a:lnTo>
                  <a:lnTo>
                    <a:pt x="160102" y="339922"/>
                  </a:lnTo>
                  <a:lnTo>
                    <a:pt x="159529" y="339074"/>
                  </a:lnTo>
                  <a:lnTo>
                    <a:pt x="158574" y="338238"/>
                  </a:lnTo>
                  <a:lnTo>
                    <a:pt x="157714" y="337545"/>
                  </a:lnTo>
                  <a:lnTo>
                    <a:pt x="156424" y="336447"/>
                  </a:lnTo>
                  <a:lnTo>
                    <a:pt x="155421" y="335611"/>
                  </a:lnTo>
                  <a:lnTo>
                    <a:pt x="154143" y="334512"/>
                  </a:lnTo>
                  <a:lnTo>
                    <a:pt x="152984" y="333580"/>
                  </a:lnTo>
                  <a:lnTo>
                    <a:pt x="152244" y="332637"/>
                  </a:lnTo>
                  <a:lnTo>
                    <a:pt x="150022" y="330212"/>
                  </a:lnTo>
                  <a:lnTo>
                    <a:pt x="149485" y="329281"/>
                  </a:lnTo>
                  <a:lnTo>
                    <a:pt x="148912" y="328385"/>
                  </a:lnTo>
                  <a:lnTo>
                    <a:pt x="148123" y="325745"/>
                  </a:lnTo>
                  <a:lnTo>
                    <a:pt x="147765" y="324718"/>
                  </a:lnTo>
                  <a:lnTo>
                    <a:pt x="146917" y="321589"/>
                  </a:lnTo>
                  <a:lnTo>
                    <a:pt x="146570" y="320717"/>
                  </a:lnTo>
                  <a:lnTo>
                    <a:pt x="146308" y="319606"/>
                  </a:lnTo>
                  <a:lnTo>
                    <a:pt x="146069" y="318376"/>
                  </a:lnTo>
                  <a:lnTo>
                    <a:pt x="145890" y="317158"/>
                  </a:lnTo>
                  <a:lnTo>
                    <a:pt x="145675" y="316095"/>
                  </a:lnTo>
                  <a:lnTo>
                    <a:pt x="145472" y="315366"/>
                  </a:lnTo>
                  <a:lnTo>
                    <a:pt x="145149" y="314494"/>
                  </a:lnTo>
                  <a:lnTo>
                    <a:pt x="144528" y="313587"/>
                  </a:lnTo>
                  <a:lnTo>
                    <a:pt x="144038" y="313061"/>
                  </a:lnTo>
                  <a:lnTo>
                    <a:pt x="143011" y="312440"/>
                  </a:lnTo>
                  <a:lnTo>
                    <a:pt x="141542" y="312022"/>
                  </a:lnTo>
                  <a:lnTo>
                    <a:pt x="140300" y="312010"/>
                  </a:lnTo>
                  <a:lnTo>
                    <a:pt x="139154" y="311903"/>
                  </a:lnTo>
                  <a:lnTo>
                    <a:pt x="138019" y="311831"/>
                  </a:lnTo>
                  <a:lnTo>
                    <a:pt x="136729" y="311819"/>
                  </a:lnTo>
                  <a:lnTo>
                    <a:pt x="135714" y="311807"/>
                  </a:lnTo>
                  <a:lnTo>
                    <a:pt x="134639" y="311771"/>
                  </a:lnTo>
                  <a:lnTo>
                    <a:pt x="133469" y="311736"/>
                  </a:lnTo>
                  <a:lnTo>
                    <a:pt x="129766" y="310995"/>
                  </a:lnTo>
                  <a:lnTo>
                    <a:pt x="124248" y="310016"/>
                  </a:lnTo>
                  <a:lnTo>
                    <a:pt x="121656" y="309454"/>
                  </a:lnTo>
                  <a:lnTo>
                    <a:pt x="118742" y="308977"/>
                  </a:lnTo>
                  <a:lnTo>
                    <a:pt x="115625" y="308797"/>
                  </a:lnTo>
                  <a:lnTo>
                    <a:pt x="114168" y="308965"/>
                  </a:lnTo>
                  <a:lnTo>
                    <a:pt x="112209" y="309239"/>
                  </a:lnTo>
                  <a:lnTo>
                    <a:pt x="108710" y="309550"/>
                  </a:lnTo>
                  <a:lnTo>
                    <a:pt x="107671" y="309717"/>
                  </a:lnTo>
                  <a:lnTo>
                    <a:pt x="106990" y="309896"/>
                  </a:lnTo>
                  <a:lnTo>
                    <a:pt x="106166" y="309705"/>
                  </a:lnTo>
                  <a:lnTo>
                    <a:pt x="103861" y="309717"/>
                  </a:lnTo>
                  <a:lnTo>
                    <a:pt x="102356" y="309622"/>
                  </a:lnTo>
                  <a:lnTo>
                    <a:pt x="100481" y="309490"/>
                  </a:lnTo>
                  <a:lnTo>
                    <a:pt x="99561" y="309538"/>
                  </a:lnTo>
                  <a:lnTo>
                    <a:pt x="98438" y="309526"/>
                  </a:lnTo>
                  <a:lnTo>
                    <a:pt x="97471" y="309514"/>
                  </a:lnTo>
                  <a:lnTo>
                    <a:pt x="96205" y="309383"/>
                  </a:lnTo>
                  <a:lnTo>
                    <a:pt x="95285" y="309610"/>
                  </a:lnTo>
                  <a:lnTo>
                    <a:pt x="93541" y="309908"/>
                  </a:lnTo>
                  <a:lnTo>
                    <a:pt x="92443" y="310231"/>
                  </a:lnTo>
                  <a:lnTo>
                    <a:pt x="91093" y="310720"/>
                  </a:lnTo>
                  <a:lnTo>
                    <a:pt x="90149" y="311234"/>
                  </a:lnTo>
                  <a:lnTo>
                    <a:pt x="89051" y="312058"/>
                  </a:lnTo>
                  <a:lnTo>
                    <a:pt x="78409" y="321243"/>
                  </a:lnTo>
                  <a:lnTo>
                    <a:pt x="76224" y="322700"/>
                  </a:lnTo>
                  <a:lnTo>
                    <a:pt x="74850" y="323787"/>
                  </a:lnTo>
                  <a:lnTo>
                    <a:pt x="65188" y="329722"/>
                  </a:lnTo>
                  <a:lnTo>
                    <a:pt x="55776" y="334392"/>
                  </a:lnTo>
                  <a:lnTo>
                    <a:pt x="46365" y="339361"/>
                  </a:lnTo>
                  <a:lnTo>
                    <a:pt x="42997" y="340113"/>
                  </a:lnTo>
                  <a:lnTo>
                    <a:pt x="40333" y="340782"/>
                  </a:lnTo>
                  <a:lnTo>
                    <a:pt x="39008" y="341057"/>
                  </a:lnTo>
                  <a:lnTo>
                    <a:pt x="37813" y="341320"/>
                  </a:lnTo>
                  <a:lnTo>
                    <a:pt x="37120" y="341499"/>
                  </a:lnTo>
                  <a:lnTo>
                    <a:pt x="36285" y="341582"/>
                  </a:lnTo>
                  <a:lnTo>
                    <a:pt x="35018" y="341451"/>
                  </a:lnTo>
                  <a:lnTo>
                    <a:pt x="34075" y="341248"/>
                  </a:lnTo>
                  <a:lnTo>
                    <a:pt x="33191" y="341021"/>
                  </a:lnTo>
                  <a:lnTo>
                    <a:pt x="32319" y="340722"/>
                  </a:lnTo>
                  <a:lnTo>
                    <a:pt x="31161" y="340006"/>
                  </a:lnTo>
                  <a:lnTo>
                    <a:pt x="29823" y="339385"/>
                  </a:lnTo>
                  <a:lnTo>
                    <a:pt x="28700" y="338680"/>
                  </a:lnTo>
                  <a:lnTo>
                    <a:pt x="27829" y="337784"/>
                  </a:lnTo>
                  <a:lnTo>
                    <a:pt x="27064" y="336757"/>
                  </a:lnTo>
                  <a:lnTo>
                    <a:pt x="26348" y="335694"/>
                  </a:lnTo>
                  <a:lnTo>
                    <a:pt x="25452" y="334106"/>
                  </a:lnTo>
                  <a:lnTo>
                    <a:pt x="24747" y="332266"/>
                  </a:lnTo>
                  <a:lnTo>
                    <a:pt x="24401" y="330355"/>
                  </a:lnTo>
                  <a:lnTo>
                    <a:pt x="24198" y="329161"/>
                  </a:lnTo>
                  <a:lnTo>
                    <a:pt x="24114" y="328170"/>
                  </a:lnTo>
                  <a:lnTo>
                    <a:pt x="24066" y="326808"/>
                  </a:lnTo>
                  <a:lnTo>
                    <a:pt x="24078" y="325960"/>
                  </a:lnTo>
                  <a:lnTo>
                    <a:pt x="24114" y="324479"/>
                  </a:lnTo>
                  <a:lnTo>
                    <a:pt x="24293" y="323237"/>
                  </a:lnTo>
                  <a:lnTo>
                    <a:pt x="24640" y="320215"/>
                  </a:lnTo>
                  <a:lnTo>
                    <a:pt x="24938" y="317695"/>
                  </a:lnTo>
                  <a:lnTo>
                    <a:pt x="24855" y="316059"/>
                  </a:lnTo>
                  <a:lnTo>
                    <a:pt x="24783" y="314483"/>
                  </a:lnTo>
                  <a:lnTo>
                    <a:pt x="24663" y="312906"/>
                  </a:lnTo>
                  <a:lnTo>
                    <a:pt x="24448" y="311461"/>
                  </a:lnTo>
                  <a:lnTo>
                    <a:pt x="24234" y="310123"/>
                  </a:lnTo>
                  <a:lnTo>
                    <a:pt x="24102" y="308929"/>
                  </a:lnTo>
                  <a:lnTo>
                    <a:pt x="23863" y="307938"/>
                  </a:lnTo>
                  <a:lnTo>
                    <a:pt x="23541" y="307269"/>
                  </a:lnTo>
                  <a:lnTo>
                    <a:pt x="22800" y="305740"/>
                  </a:lnTo>
                  <a:lnTo>
                    <a:pt x="22418" y="304820"/>
                  </a:lnTo>
                  <a:lnTo>
                    <a:pt x="21880" y="303960"/>
                  </a:lnTo>
                  <a:lnTo>
                    <a:pt x="21236" y="302993"/>
                  </a:lnTo>
                  <a:lnTo>
                    <a:pt x="19826" y="301392"/>
                  </a:lnTo>
                  <a:lnTo>
                    <a:pt x="18202" y="299900"/>
                  </a:lnTo>
                  <a:lnTo>
                    <a:pt x="17569" y="299470"/>
                  </a:lnTo>
                  <a:lnTo>
                    <a:pt x="16411" y="298443"/>
                  </a:lnTo>
                  <a:lnTo>
                    <a:pt x="14643" y="297093"/>
                  </a:lnTo>
                  <a:lnTo>
                    <a:pt x="13807" y="296663"/>
                  </a:lnTo>
                  <a:lnTo>
                    <a:pt x="12983" y="296066"/>
                  </a:lnTo>
                  <a:lnTo>
                    <a:pt x="12409" y="295660"/>
                  </a:lnTo>
                  <a:lnTo>
                    <a:pt x="11777" y="295158"/>
                  </a:lnTo>
                  <a:lnTo>
                    <a:pt x="11191" y="294716"/>
                  </a:lnTo>
                  <a:lnTo>
                    <a:pt x="10666" y="294191"/>
                  </a:lnTo>
                  <a:lnTo>
                    <a:pt x="10128" y="293581"/>
                  </a:lnTo>
                  <a:lnTo>
                    <a:pt x="9268" y="292745"/>
                  </a:lnTo>
                  <a:lnTo>
                    <a:pt x="8384" y="291623"/>
                  </a:lnTo>
                  <a:lnTo>
                    <a:pt x="7536" y="290440"/>
                  </a:lnTo>
                  <a:lnTo>
                    <a:pt x="6008" y="288302"/>
                  </a:lnTo>
                  <a:lnTo>
                    <a:pt x="4945" y="286953"/>
                  </a:lnTo>
                  <a:lnTo>
                    <a:pt x="3440" y="285114"/>
                  </a:lnTo>
                  <a:lnTo>
                    <a:pt x="2305" y="283860"/>
                  </a:lnTo>
                  <a:lnTo>
                    <a:pt x="1995" y="282773"/>
                  </a:lnTo>
                  <a:lnTo>
                    <a:pt x="1732" y="281710"/>
                  </a:lnTo>
                  <a:lnTo>
                    <a:pt x="1553" y="280479"/>
                  </a:lnTo>
                  <a:lnTo>
                    <a:pt x="1409" y="279094"/>
                  </a:lnTo>
                  <a:lnTo>
                    <a:pt x="1051" y="278079"/>
                  </a:lnTo>
                  <a:lnTo>
                    <a:pt x="800" y="277207"/>
                  </a:lnTo>
                  <a:lnTo>
                    <a:pt x="0" y="276156"/>
                  </a:lnTo>
                  <a:lnTo>
                    <a:pt x="717" y="275451"/>
                  </a:lnTo>
                  <a:lnTo>
                    <a:pt x="1385" y="274854"/>
                  </a:lnTo>
                  <a:lnTo>
                    <a:pt x="1840" y="274269"/>
                  </a:lnTo>
                  <a:lnTo>
                    <a:pt x="2269" y="273409"/>
                  </a:lnTo>
                  <a:lnTo>
                    <a:pt x="2401" y="272442"/>
                  </a:lnTo>
                  <a:lnTo>
                    <a:pt x="2341" y="271689"/>
                  </a:lnTo>
                  <a:lnTo>
                    <a:pt x="2425" y="270650"/>
                  </a:lnTo>
                  <a:lnTo>
                    <a:pt x="2795" y="269814"/>
                  </a:lnTo>
                  <a:lnTo>
                    <a:pt x="3070" y="268906"/>
                  </a:lnTo>
                  <a:lnTo>
                    <a:pt x="3523" y="267927"/>
                  </a:lnTo>
                  <a:lnTo>
                    <a:pt x="3822" y="267151"/>
                  </a:lnTo>
                  <a:lnTo>
                    <a:pt x="4204" y="266315"/>
                  </a:lnTo>
                  <a:lnTo>
                    <a:pt x="4813" y="264941"/>
                  </a:lnTo>
                  <a:lnTo>
                    <a:pt x="5195" y="264212"/>
                  </a:lnTo>
                  <a:lnTo>
                    <a:pt x="5936" y="263329"/>
                  </a:lnTo>
                  <a:lnTo>
                    <a:pt x="6581" y="262684"/>
                  </a:lnTo>
                  <a:lnTo>
                    <a:pt x="7512" y="261919"/>
                  </a:lnTo>
                  <a:lnTo>
                    <a:pt x="8229" y="261370"/>
                  </a:lnTo>
                  <a:lnTo>
                    <a:pt x="8922" y="260892"/>
                  </a:lnTo>
                  <a:lnTo>
                    <a:pt x="9877" y="260080"/>
                  </a:lnTo>
                  <a:lnTo>
                    <a:pt x="10379" y="259244"/>
                  </a:lnTo>
                  <a:lnTo>
                    <a:pt x="11036" y="257894"/>
                  </a:lnTo>
                  <a:lnTo>
                    <a:pt x="11358" y="257142"/>
                  </a:lnTo>
                  <a:lnTo>
                    <a:pt x="11788" y="256521"/>
                  </a:lnTo>
                  <a:lnTo>
                    <a:pt x="11968" y="255792"/>
                  </a:lnTo>
                  <a:lnTo>
                    <a:pt x="12099" y="254992"/>
                  </a:lnTo>
                  <a:lnTo>
                    <a:pt x="12278" y="254323"/>
                  </a:lnTo>
                  <a:lnTo>
                    <a:pt x="12374" y="253404"/>
                  </a:lnTo>
                  <a:lnTo>
                    <a:pt x="12505" y="252723"/>
                  </a:lnTo>
                  <a:lnTo>
                    <a:pt x="12672" y="251433"/>
                  </a:lnTo>
                  <a:lnTo>
                    <a:pt x="12768" y="250382"/>
                  </a:lnTo>
                  <a:lnTo>
                    <a:pt x="12792" y="249247"/>
                  </a:lnTo>
                  <a:lnTo>
                    <a:pt x="13210" y="248041"/>
                  </a:lnTo>
                  <a:lnTo>
                    <a:pt x="13556" y="247241"/>
                  </a:lnTo>
                  <a:lnTo>
                    <a:pt x="13556" y="246261"/>
                  </a:lnTo>
                  <a:lnTo>
                    <a:pt x="13532" y="245509"/>
                  </a:lnTo>
                  <a:lnTo>
                    <a:pt x="13018" y="244792"/>
                  </a:lnTo>
                  <a:lnTo>
                    <a:pt x="12386" y="243920"/>
                  </a:lnTo>
                  <a:lnTo>
                    <a:pt x="11956" y="242690"/>
                  </a:lnTo>
                  <a:lnTo>
                    <a:pt x="11681" y="241603"/>
                  </a:lnTo>
                  <a:lnTo>
                    <a:pt x="11800" y="240767"/>
                  </a:lnTo>
                  <a:lnTo>
                    <a:pt x="11920" y="239919"/>
                  </a:lnTo>
                  <a:lnTo>
                    <a:pt x="12051" y="238988"/>
                  </a:lnTo>
                  <a:lnTo>
                    <a:pt x="12230" y="237746"/>
                  </a:lnTo>
                  <a:lnTo>
                    <a:pt x="12457" y="235871"/>
                  </a:lnTo>
                  <a:lnTo>
                    <a:pt x="12481" y="235118"/>
                  </a:lnTo>
                  <a:lnTo>
                    <a:pt x="12171" y="233936"/>
                  </a:lnTo>
                  <a:lnTo>
                    <a:pt x="11932" y="232431"/>
                  </a:lnTo>
                  <a:lnTo>
                    <a:pt x="11740" y="231511"/>
                  </a:lnTo>
                  <a:lnTo>
                    <a:pt x="11514" y="230221"/>
                  </a:lnTo>
                  <a:lnTo>
                    <a:pt x="11060" y="228609"/>
                  </a:lnTo>
                  <a:lnTo>
                    <a:pt x="11084" y="227462"/>
                  </a:lnTo>
                  <a:lnTo>
                    <a:pt x="11478" y="226555"/>
                  </a:lnTo>
                  <a:lnTo>
                    <a:pt x="11896" y="225898"/>
                  </a:lnTo>
                  <a:lnTo>
                    <a:pt x="14404" y="223222"/>
                  </a:lnTo>
                  <a:lnTo>
                    <a:pt x="14715" y="222398"/>
                  </a:lnTo>
                  <a:lnTo>
                    <a:pt x="15001" y="221479"/>
                  </a:lnTo>
                  <a:lnTo>
                    <a:pt x="15132" y="220428"/>
                  </a:lnTo>
                  <a:lnTo>
                    <a:pt x="14989" y="219508"/>
                  </a:lnTo>
                  <a:lnTo>
                    <a:pt x="14201" y="218672"/>
                  </a:lnTo>
                  <a:lnTo>
                    <a:pt x="13198" y="218326"/>
                  </a:lnTo>
                  <a:lnTo>
                    <a:pt x="12183" y="218338"/>
                  </a:lnTo>
                  <a:lnTo>
                    <a:pt x="11263" y="218278"/>
                  </a:lnTo>
                  <a:lnTo>
                    <a:pt x="10069" y="218146"/>
                  </a:lnTo>
                  <a:lnTo>
                    <a:pt x="9388" y="218015"/>
                  </a:lnTo>
                  <a:lnTo>
                    <a:pt x="8671" y="217645"/>
                  </a:lnTo>
                  <a:lnTo>
                    <a:pt x="7990" y="217358"/>
                  </a:lnTo>
                  <a:lnTo>
                    <a:pt x="7226" y="216904"/>
                  </a:lnTo>
                  <a:lnTo>
                    <a:pt x="6868" y="215901"/>
                  </a:lnTo>
                  <a:lnTo>
                    <a:pt x="7106" y="215089"/>
                  </a:lnTo>
                  <a:lnTo>
                    <a:pt x="7405" y="214313"/>
                  </a:lnTo>
                  <a:lnTo>
                    <a:pt x="7883" y="213572"/>
                  </a:lnTo>
                  <a:lnTo>
                    <a:pt x="8420" y="212449"/>
                  </a:lnTo>
                  <a:lnTo>
                    <a:pt x="8802" y="211781"/>
                  </a:lnTo>
                  <a:lnTo>
                    <a:pt x="9185" y="211076"/>
                  </a:lnTo>
                  <a:lnTo>
                    <a:pt x="9483" y="210240"/>
                  </a:lnTo>
                  <a:lnTo>
                    <a:pt x="9710" y="209153"/>
                  </a:lnTo>
                  <a:lnTo>
                    <a:pt x="9770" y="208413"/>
                  </a:lnTo>
                  <a:lnTo>
                    <a:pt x="9734" y="207493"/>
                  </a:lnTo>
                  <a:lnTo>
                    <a:pt x="9232" y="206537"/>
                  </a:lnTo>
                  <a:lnTo>
                    <a:pt x="8396" y="205630"/>
                  </a:lnTo>
                  <a:lnTo>
                    <a:pt x="7967" y="204543"/>
                  </a:lnTo>
                  <a:lnTo>
                    <a:pt x="8122" y="203659"/>
                  </a:lnTo>
                  <a:lnTo>
                    <a:pt x="8373" y="202835"/>
                  </a:lnTo>
                  <a:lnTo>
                    <a:pt x="8755" y="202094"/>
                  </a:lnTo>
                  <a:lnTo>
                    <a:pt x="8695" y="201223"/>
                  </a:lnTo>
                  <a:lnTo>
                    <a:pt x="9065" y="200566"/>
                  </a:lnTo>
                  <a:lnTo>
                    <a:pt x="9591" y="200016"/>
                  </a:lnTo>
                  <a:lnTo>
                    <a:pt x="10128" y="199574"/>
                  </a:lnTo>
                  <a:lnTo>
                    <a:pt x="10725" y="198953"/>
                  </a:lnTo>
                  <a:lnTo>
                    <a:pt x="11358" y="198022"/>
                  </a:lnTo>
                  <a:lnTo>
                    <a:pt x="11836" y="197114"/>
                  </a:lnTo>
                  <a:lnTo>
                    <a:pt x="12386" y="196362"/>
                  </a:lnTo>
                  <a:lnTo>
                    <a:pt x="12983" y="195525"/>
                  </a:lnTo>
                  <a:lnTo>
                    <a:pt x="13604" y="195131"/>
                  </a:lnTo>
                  <a:lnTo>
                    <a:pt x="14380" y="194916"/>
                  </a:lnTo>
                  <a:lnTo>
                    <a:pt x="15371" y="194689"/>
                  </a:lnTo>
                  <a:lnTo>
                    <a:pt x="15969" y="194236"/>
                  </a:lnTo>
                  <a:lnTo>
                    <a:pt x="16661" y="193519"/>
                  </a:lnTo>
                  <a:lnTo>
                    <a:pt x="17020" y="192647"/>
                  </a:lnTo>
                  <a:lnTo>
                    <a:pt x="17485" y="191907"/>
                  </a:lnTo>
                  <a:lnTo>
                    <a:pt x="18035" y="190903"/>
                  </a:lnTo>
                  <a:lnTo>
                    <a:pt x="18668" y="189876"/>
                  </a:lnTo>
                  <a:lnTo>
                    <a:pt x="19193" y="189160"/>
                  </a:lnTo>
                  <a:lnTo>
                    <a:pt x="19432" y="188336"/>
                  </a:lnTo>
                  <a:lnTo>
                    <a:pt x="20065" y="187499"/>
                  </a:lnTo>
                  <a:lnTo>
                    <a:pt x="20615" y="186245"/>
                  </a:lnTo>
                  <a:lnTo>
                    <a:pt x="21128" y="185286"/>
                  </a:lnTo>
                  <a:lnTo>
                    <a:pt x="21498" y="184259"/>
                  </a:lnTo>
                  <a:lnTo>
                    <a:pt x="21905" y="183374"/>
                  </a:lnTo>
                  <a:lnTo>
                    <a:pt x="22083" y="182575"/>
                  </a:lnTo>
                  <a:lnTo>
                    <a:pt x="21606" y="181535"/>
                  </a:lnTo>
                  <a:lnTo>
                    <a:pt x="20889" y="181007"/>
                  </a:lnTo>
                  <a:lnTo>
                    <a:pt x="20053" y="180267"/>
                  </a:lnTo>
                  <a:lnTo>
                    <a:pt x="19408" y="179573"/>
                  </a:lnTo>
                  <a:lnTo>
                    <a:pt x="18644" y="178457"/>
                  </a:lnTo>
                  <a:lnTo>
                    <a:pt x="18095" y="177558"/>
                  </a:lnTo>
                  <a:lnTo>
                    <a:pt x="17449" y="176535"/>
                  </a:lnTo>
                  <a:lnTo>
                    <a:pt x="16757" y="175585"/>
                  </a:lnTo>
                  <a:lnTo>
                    <a:pt x="16399" y="174805"/>
                  </a:lnTo>
                  <a:lnTo>
                    <a:pt x="16040" y="173622"/>
                  </a:lnTo>
                  <a:lnTo>
                    <a:pt x="15742" y="172797"/>
                  </a:lnTo>
                  <a:lnTo>
                    <a:pt x="15384" y="171661"/>
                  </a:lnTo>
                  <a:lnTo>
                    <a:pt x="15025" y="170576"/>
                  </a:lnTo>
                  <a:lnTo>
                    <a:pt x="15037" y="169870"/>
                  </a:lnTo>
                  <a:lnTo>
                    <a:pt x="15312" y="168440"/>
                  </a:lnTo>
                  <a:lnTo>
                    <a:pt x="15443" y="167408"/>
                  </a:lnTo>
                  <a:lnTo>
                    <a:pt x="15527" y="166306"/>
                  </a:lnTo>
                  <a:lnTo>
                    <a:pt x="15407" y="165551"/>
                  </a:lnTo>
                  <a:lnTo>
                    <a:pt x="15180" y="164797"/>
                  </a:lnTo>
                  <a:lnTo>
                    <a:pt x="15049" y="163902"/>
                  </a:lnTo>
                  <a:lnTo>
                    <a:pt x="14953" y="162842"/>
                  </a:lnTo>
                  <a:lnTo>
                    <a:pt x="14941" y="161713"/>
                  </a:lnTo>
                  <a:lnTo>
                    <a:pt x="15049" y="160869"/>
                  </a:lnTo>
                  <a:lnTo>
                    <a:pt x="14953" y="159316"/>
                  </a:lnTo>
                  <a:lnTo>
                    <a:pt x="14965" y="158400"/>
                  </a:lnTo>
                  <a:lnTo>
                    <a:pt x="15121" y="157674"/>
                  </a:lnTo>
                  <a:lnTo>
                    <a:pt x="15359" y="157020"/>
                  </a:lnTo>
                  <a:lnTo>
                    <a:pt x="15753" y="156344"/>
                  </a:lnTo>
                  <a:lnTo>
                    <a:pt x="16506" y="155744"/>
                  </a:lnTo>
                  <a:lnTo>
                    <a:pt x="17438" y="155053"/>
                  </a:lnTo>
                  <a:lnTo>
                    <a:pt x="18011" y="154521"/>
                  </a:lnTo>
                  <a:lnTo>
                    <a:pt x="18704" y="153922"/>
                  </a:lnTo>
                  <a:lnTo>
                    <a:pt x="19349" y="153203"/>
                  </a:lnTo>
                  <a:lnTo>
                    <a:pt x="19969" y="152341"/>
                  </a:lnTo>
                  <a:lnTo>
                    <a:pt x="20662" y="151250"/>
                  </a:lnTo>
                  <a:lnTo>
                    <a:pt x="21415" y="150060"/>
                  </a:lnTo>
                  <a:lnTo>
                    <a:pt x="21797" y="149408"/>
                  </a:lnTo>
                  <a:lnTo>
                    <a:pt x="22418" y="148337"/>
                  </a:lnTo>
                  <a:lnTo>
                    <a:pt x="22991" y="147664"/>
                  </a:lnTo>
                  <a:lnTo>
                    <a:pt x="23457" y="146919"/>
                  </a:lnTo>
                  <a:lnTo>
                    <a:pt x="23839" y="146315"/>
                  </a:lnTo>
                  <a:lnTo>
                    <a:pt x="24389" y="145406"/>
                  </a:lnTo>
                  <a:lnTo>
                    <a:pt x="25129" y="144759"/>
                  </a:lnTo>
                  <a:lnTo>
                    <a:pt x="26049" y="144798"/>
                  </a:lnTo>
                  <a:lnTo>
                    <a:pt x="27004" y="144929"/>
                  </a:lnTo>
                  <a:lnTo>
                    <a:pt x="28079" y="145205"/>
                  </a:lnTo>
                  <a:lnTo>
                    <a:pt x="29047" y="145361"/>
                  </a:lnTo>
                  <a:lnTo>
                    <a:pt x="30026" y="145351"/>
                  </a:lnTo>
                  <a:lnTo>
                    <a:pt x="30993" y="145131"/>
                  </a:lnTo>
                  <a:lnTo>
                    <a:pt x="31854" y="144650"/>
                  </a:lnTo>
                  <a:lnTo>
                    <a:pt x="32869" y="143937"/>
                  </a:lnTo>
                  <a:lnTo>
                    <a:pt x="33800" y="143482"/>
                  </a:lnTo>
                  <a:lnTo>
                    <a:pt x="34648" y="142836"/>
                  </a:lnTo>
                  <a:lnTo>
                    <a:pt x="35317" y="142283"/>
                  </a:lnTo>
                  <a:lnTo>
                    <a:pt x="35842" y="141820"/>
                  </a:lnTo>
                  <a:lnTo>
                    <a:pt x="36368" y="141334"/>
                  </a:lnTo>
                  <a:lnTo>
                    <a:pt x="37491" y="141445"/>
                  </a:lnTo>
                  <a:lnTo>
                    <a:pt x="38160" y="142020"/>
                  </a:lnTo>
                  <a:lnTo>
                    <a:pt x="38793" y="142336"/>
                  </a:lnTo>
                  <a:lnTo>
                    <a:pt x="39796" y="142376"/>
                  </a:lnTo>
                  <a:lnTo>
                    <a:pt x="40704" y="141942"/>
                  </a:lnTo>
                  <a:lnTo>
                    <a:pt x="41325" y="141223"/>
                  </a:lnTo>
                  <a:lnTo>
                    <a:pt x="41683" y="140546"/>
                  </a:lnTo>
                  <a:lnTo>
                    <a:pt x="41766" y="139749"/>
                  </a:lnTo>
                  <a:lnTo>
                    <a:pt x="41754" y="138972"/>
                  </a:lnTo>
                  <a:lnTo>
                    <a:pt x="41647" y="138055"/>
                  </a:lnTo>
                  <a:lnTo>
                    <a:pt x="41539" y="137277"/>
                  </a:lnTo>
                  <a:lnTo>
                    <a:pt x="41348" y="136522"/>
                  </a:lnTo>
                  <a:lnTo>
                    <a:pt x="41098" y="135742"/>
                  </a:lnTo>
                  <a:lnTo>
                    <a:pt x="40919" y="134964"/>
                  </a:lnTo>
                  <a:lnTo>
                    <a:pt x="40680" y="134137"/>
                  </a:lnTo>
                  <a:lnTo>
                    <a:pt x="40381" y="133194"/>
                  </a:lnTo>
                  <a:lnTo>
                    <a:pt x="40118" y="132273"/>
                  </a:lnTo>
                  <a:lnTo>
                    <a:pt x="40202" y="131239"/>
                  </a:lnTo>
                  <a:lnTo>
                    <a:pt x="40286" y="130394"/>
                  </a:lnTo>
                  <a:lnTo>
                    <a:pt x="40226" y="129643"/>
                  </a:lnTo>
                  <a:lnTo>
                    <a:pt x="40046" y="128630"/>
                  </a:lnTo>
                  <a:lnTo>
                    <a:pt x="39855" y="127616"/>
                  </a:lnTo>
                  <a:lnTo>
                    <a:pt x="39748" y="126720"/>
                  </a:lnTo>
                  <a:lnTo>
                    <a:pt x="39736" y="125734"/>
                  </a:lnTo>
                  <a:lnTo>
                    <a:pt x="39867" y="124796"/>
                  </a:lnTo>
                  <a:lnTo>
                    <a:pt x="40238" y="123744"/>
                  </a:lnTo>
                  <a:lnTo>
                    <a:pt x="40680" y="122904"/>
                  </a:lnTo>
                  <a:lnTo>
                    <a:pt x="40942" y="122249"/>
                  </a:lnTo>
                  <a:lnTo>
                    <a:pt x="43271" y="119066"/>
                  </a:lnTo>
                  <a:lnTo>
                    <a:pt x="43283" y="118196"/>
                  </a:lnTo>
                  <a:lnTo>
                    <a:pt x="42841" y="117507"/>
                  </a:lnTo>
                  <a:lnTo>
                    <a:pt x="42197" y="116956"/>
                  </a:lnTo>
                  <a:lnTo>
                    <a:pt x="41826" y="116364"/>
                  </a:lnTo>
                  <a:lnTo>
                    <a:pt x="41277" y="115861"/>
                  </a:lnTo>
                  <a:lnTo>
                    <a:pt x="40859" y="115197"/>
                  </a:lnTo>
                  <a:lnTo>
                    <a:pt x="40501" y="114347"/>
                  </a:lnTo>
                  <a:lnTo>
                    <a:pt x="40345" y="113543"/>
                  </a:lnTo>
                  <a:lnTo>
                    <a:pt x="40262" y="112579"/>
                  </a:lnTo>
                  <a:lnTo>
                    <a:pt x="40166" y="111239"/>
                  </a:lnTo>
                  <a:lnTo>
                    <a:pt x="40083" y="110204"/>
                  </a:lnTo>
                  <a:lnTo>
                    <a:pt x="39915" y="109026"/>
                  </a:lnTo>
                  <a:lnTo>
                    <a:pt x="39927" y="108086"/>
                  </a:lnTo>
                  <a:lnTo>
                    <a:pt x="39891" y="107145"/>
                  </a:lnTo>
                  <a:lnTo>
                    <a:pt x="40321" y="103603"/>
                  </a:lnTo>
                  <a:lnTo>
                    <a:pt x="40333" y="102615"/>
                  </a:lnTo>
                  <a:lnTo>
                    <a:pt x="40429" y="101511"/>
                  </a:lnTo>
                  <a:lnTo>
                    <a:pt x="40620" y="100644"/>
                  </a:lnTo>
                  <a:lnTo>
                    <a:pt x="40990" y="99500"/>
                  </a:lnTo>
                  <a:lnTo>
                    <a:pt x="41539" y="98005"/>
                  </a:lnTo>
                  <a:lnTo>
                    <a:pt x="41683" y="97066"/>
                  </a:lnTo>
                  <a:lnTo>
                    <a:pt x="41994" y="95779"/>
                  </a:lnTo>
                  <a:lnTo>
                    <a:pt x="42519" y="95199"/>
                  </a:lnTo>
                  <a:lnTo>
                    <a:pt x="166492" y="76645"/>
                  </a:lnTo>
                  <a:lnTo>
                    <a:pt x="196924" y="71852"/>
                  </a:lnTo>
                  <a:lnTo>
                    <a:pt x="177325" y="491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901;gbcf4302aa7_0_6">
              <a:extLst>
                <a:ext uri="{FF2B5EF4-FFF2-40B4-BE49-F238E27FC236}">
                  <a16:creationId xmlns:a16="http://schemas.microsoft.com/office/drawing/2014/main" id="{0782200E-1514-1D44-AD77-A4E606DB9244}"/>
                </a:ext>
              </a:extLst>
            </p:cNvPr>
            <p:cNvSpPr/>
            <p:nvPr/>
          </p:nvSpPr>
          <p:spPr>
            <a:xfrm>
              <a:off x="4408686" y="1539504"/>
              <a:ext cx="335351" cy="130348"/>
            </a:xfrm>
            <a:custGeom>
              <a:avLst/>
              <a:gdLst/>
              <a:ahLst/>
              <a:cxnLst/>
              <a:rect l="l" t="t" r="r" b="b"/>
              <a:pathLst>
                <a:path w="667365" h="259399" extrusionOk="0">
                  <a:moveTo>
                    <a:pt x="297978" y="0"/>
                  </a:moveTo>
                  <a:lnTo>
                    <a:pt x="304236" y="38601"/>
                  </a:lnTo>
                  <a:lnTo>
                    <a:pt x="307891" y="38410"/>
                  </a:lnTo>
                  <a:lnTo>
                    <a:pt x="315917" y="110569"/>
                  </a:lnTo>
                  <a:lnTo>
                    <a:pt x="343088" y="113301"/>
                  </a:lnTo>
                  <a:lnTo>
                    <a:pt x="340867" y="148180"/>
                  </a:lnTo>
                  <a:lnTo>
                    <a:pt x="360896" y="149691"/>
                  </a:lnTo>
                  <a:lnTo>
                    <a:pt x="362115" y="160798"/>
                  </a:lnTo>
                  <a:lnTo>
                    <a:pt x="405553" y="154124"/>
                  </a:lnTo>
                  <a:lnTo>
                    <a:pt x="554225" y="68615"/>
                  </a:lnTo>
                  <a:lnTo>
                    <a:pt x="572941" y="187894"/>
                  </a:lnTo>
                  <a:lnTo>
                    <a:pt x="623438" y="180417"/>
                  </a:lnTo>
                  <a:lnTo>
                    <a:pt x="667366" y="173847"/>
                  </a:lnTo>
                  <a:lnTo>
                    <a:pt x="667199" y="174620"/>
                  </a:lnTo>
                  <a:lnTo>
                    <a:pt x="666733" y="175671"/>
                  </a:lnTo>
                  <a:lnTo>
                    <a:pt x="666208" y="176626"/>
                  </a:lnTo>
                  <a:lnTo>
                    <a:pt x="665837" y="177348"/>
                  </a:lnTo>
                  <a:lnTo>
                    <a:pt x="664882" y="178434"/>
                  </a:lnTo>
                  <a:lnTo>
                    <a:pt x="664595" y="179067"/>
                  </a:lnTo>
                  <a:lnTo>
                    <a:pt x="664082" y="179999"/>
                  </a:lnTo>
                  <a:lnTo>
                    <a:pt x="663711" y="181301"/>
                  </a:lnTo>
                  <a:lnTo>
                    <a:pt x="663616" y="182006"/>
                  </a:lnTo>
                  <a:lnTo>
                    <a:pt x="662660" y="185804"/>
                  </a:lnTo>
                  <a:lnTo>
                    <a:pt x="661442" y="190247"/>
                  </a:lnTo>
                  <a:lnTo>
                    <a:pt x="661346" y="191047"/>
                  </a:lnTo>
                  <a:lnTo>
                    <a:pt x="661263" y="191931"/>
                  </a:lnTo>
                  <a:lnTo>
                    <a:pt x="661334" y="192946"/>
                  </a:lnTo>
                  <a:lnTo>
                    <a:pt x="661633" y="193722"/>
                  </a:lnTo>
                  <a:lnTo>
                    <a:pt x="661549" y="194845"/>
                  </a:lnTo>
                  <a:lnTo>
                    <a:pt x="661741" y="195764"/>
                  </a:lnTo>
                  <a:lnTo>
                    <a:pt x="661944" y="196947"/>
                  </a:lnTo>
                  <a:lnTo>
                    <a:pt x="661980" y="197819"/>
                  </a:lnTo>
                  <a:lnTo>
                    <a:pt x="660749" y="197843"/>
                  </a:lnTo>
                  <a:lnTo>
                    <a:pt x="659937" y="197711"/>
                  </a:lnTo>
                  <a:lnTo>
                    <a:pt x="656593" y="197592"/>
                  </a:lnTo>
                  <a:lnTo>
                    <a:pt x="655375" y="197735"/>
                  </a:lnTo>
                  <a:lnTo>
                    <a:pt x="653726" y="197831"/>
                  </a:lnTo>
                  <a:lnTo>
                    <a:pt x="651660" y="197866"/>
                  </a:lnTo>
                  <a:lnTo>
                    <a:pt x="650514" y="197783"/>
                  </a:lnTo>
                  <a:lnTo>
                    <a:pt x="649379" y="197723"/>
                  </a:lnTo>
                  <a:lnTo>
                    <a:pt x="647384" y="197413"/>
                  </a:lnTo>
                  <a:lnTo>
                    <a:pt x="646381" y="197413"/>
                  </a:lnTo>
                  <a:lnTo>
                    <a:pt x="645605" y="197353"/>
                  </a:lnTo>
                  <a:lnTo>
                    <a:pt x="644876" y="197389"/>
                  </a:lnTo>
                  <a:lnTo>
                    <a:pt x="643455" y="197652"/>
                  </a:lnTo>
                  <a:lnTo>
                    <a:pt x="642703" y="197735"/>
                  </a:lnTo>
                  <a:lnTo>
                    <a:pt x="641556" y="197998"/>
                  </a:lnTo>
                  <a:lnTo>
                    <a:pt x="640684" y="198273"/>
                  </a:lnTo>
                  <a:lnTo>
                    <a:pt x="639992" y="198619"/>
                  </a:lnTo>
                  <a:lnTo>
                    <a:pt x="639287" y="199216"/>
                  </a:lnTo>
                  <a:lnTo>
                    <a:pt x="638570" y="200195"/>
                  </a:lnTo>
                  <a:lnTo>
                    <a:pt x="638164" y="200745"/>
                  </a:lnTo>
                  <a:lnTo>
                    <a:pt x="637734" y="201378"/>
                  </a:lnTo>
                  <a:lnTo>
                    <a:pt x="637161" y="202071"/>
                  </a:lnTo>
                  <a:lnTo>
                    <a:pt x="636767" y="202656"/>
                  </a:lnTo>
                  <a:lnTo>
                    <a:pt x="636361" y="203611"/>
                  </a:lnTo>
                  <a:lnTo>
                    <a:pt x="635883" y="204495"/>
                  </a:lnTo>
                  <a:lnTo>
                    <a:pt x="635250" y="205522"/>
                  </a:lnTo>
                  <a:lnTo>
                    <a:pt x="634593" y="206203"/>
                  </a:lnTo>
                  <a:lnTo>
                    <a:pt x="633948" y="207123"/>
                  </a:lnTo>
                  <a:lnTo>
                    <a:pt x="632837" y="208448"/>
                  </a:lnTo>
                  <a:lnTo>
                    <a:pt x="632073" y="209464"/>
                  </a:lnTo>
                  <a:lnTo>
                    <a:pt x="631332" y="210634"/>
                  </a:lnTo>
                  <a:lnTo>
                    <a:pt x="630962" y="211542"/>
                  </a:lnTo>
                  <a:lnTo>
                    <a:pt x="630544" y="212127"/>
                  </a:lnTo>
                  <a:lnTo>
                    <a:pt x="630413" y="212915"/>
                  </a:lnTo>
                  <a:lnTo>
                    <a:pt x="630401" y="213859"/>
                  </a:lnTo>
                  <a:lnTo>
                    <a:pt x="630592" y="214946"/>
                  </a:lnTo>
                  <a:lnTo>
                    <a:pt x="630867" y="215603"/>
                  </a:lnTo>
                  <a:lnTo>
                    <a:pt x="631535" y="216761"/>
                  </a:lnTo>
                  <a:lnTo>
                    <a:pt x="632049" y="217382"/>
                  </a:lnTo>
                  <a:lnTo>
                    <a:pt x="632909" y="218326"/>
                  </a:lnTo>
                  <a:lnTo>
                    <a:pt x="633399" y="218827"/>
                  </a:lnTo>
                  <a:lnTo>
                    <a:pt x="634020" y="219723"/>
                  </a:lnTo>
                  <a:lnTo>
                    <a:pt x="634402" y="220929"/>
                  </a:lnTo>
                  <a:lnTo>
                    <a:pt x="634629" y="224035"/>
                  </a:lnTo>
                  <a:lnTo>
                    <a:pt x="634689" y="225133"/>
                  </a:lnTo>
                  <a:lnTo>
                    <a:pt x="634999" y="226053"/>
                  </a:lnTo>
                  <a:lnTo>
                    <a:pt x="635489" y="226818"/>
                  </a:lnTo>
                  <a:lnTo>
                    <a:pt x="635931" y="227355"/>
                  </a:lnTo>
                  <a:lnTo>
                    <a:pt x="635560" y="228275"/>
                  </a:lnTo>
                  <a:lnTo>
                    <a:pt x="634916" y="228967"/>
                  </a:lnTo>
                  <a:lnTo>
                    <a:pt x="631966" y="231093"/>
                  </a:lnTo>
                  <a:lnTo>
                    <a:pt x="631094" y="231667"/>
                  </a:lnTo>
                  <a:lnTo>
                    <a:pt x="628311" y="233219"/>
                  </a:lnTo>
                  <a:lnTo>
                    <a:pt x="627487" y="233816"/>
                  </a:lnTo>
                  <a:lnTo>
                    <a:pt x="625910" y="234354"/>
                  </a:lnTo>
                  <a:lnTo>
                    <a:pt x="624835" y="234390"/>
                  </a:lnTo>
                  <a:lnTo>
                    <a:pt x="622865" y="234425"/>
                  </a:lnTo>
                  <a:lnTo>
                    <a:pt x="621993" y="234187"/>
                  </a:lnTo>
                  <a:lnTo>
                    <a:pt x="620966" y="233888"/>
                  </a:lnTo>
                  <a:lnTo>
                    <a:pt x="620010" y="233721"/>
                  </a:lnTo>
                  <a:lnTo>
                    <a:pt x="619222" y="232992"/>
                  </a:lnTo>
                  <a:lnTo>
                    <a:pt x="618696" y="232526"/>
                  </a:lnTo>
                  <a:lnTo>
                    <a:pt x="618219" y="231977"/>
                  </a:lnTo>
                  <a:lnTo>
                    <a:pt x="617789" y="231284"/>
                  </a:lnTo>
                  <a:lnTo>
                    <a:pt x="617096" y="230532"/>
                  </a:lnTo>
                  <a:lnTo>
                    <a:pt x="616690" y="229887"/>
                  </a:lnTo>
                  <a:lnTo>
                    <a:pt x="616176" y="228955"/>
                  </a:lnTo>
                  <a:lnTo>
                    <a:pt x="615543" y="228072"/>
                  </a:lnTo>
                  <a:lnTo>
                    <a:pt x="614468" y="226626"/>
                  </a:lnTo>
                  <a:lnTo>
                    <a:pt x="613728" y="225874"/>
                  </a:lnTo>
                  <a:lnTo>
                    <a:pt x="612856" y="225026"/>
                  </a:lnTo>
                  <a:lnTo>
                    <a:pt x="611936" y="224178"/>
                  </a:lnTo>
                  <a:lnTo>
                    <a:pt x="611196" y="223688"/>
                  </a:lnTo>
                  <a:lnTo>
                    <a:pt x="610408" y="223390"/>
                  </a:lnTo>
                  <a:lnTo>
                    <a:pt x="609476" y="223246"/>
                  </a:lnTo>
                  <a:lnTo>
                    <a:pt x="608604" y="223199"/>
                  </a:lnTo>
                  <a:lnTo>
                    <a:pt x="607410" y="223246"/>
                  </a:lnTo>
                  <a:lnTo>
                    <a:pt x="606251" y="223378"/>
                  </a:lnTo>
                  <a:lnTo>
                    <a:pt x="604985" y="223629"/>
                  </a:lnTo>
                  <a:lnTo>
                    <a:pt x="602811" y="224405"/>
                  </a:lnTo>
                  <a:lnTo>
                    <a:pt x="599551" y="225456"/>
                  </a:lnTo>
                  <a:lnTo>
                    <a:pt x="598285" y="225898"/>
                  </a:lnTo>
                  <a:lnTo>
                    <a:pt x="595371" y="226913"/>
                  </a:lnTo>
                  <a:lnTo>
                    <a:pt x="594451" y="227068"/>
                  </a:lnTo>
                  <a:lnTo>
                    <a:pt x="593066" y="227319"/>
                  </a:lnTo>
                  <a:lnTo>
                    <a:pt x="591274" y="227558"/>
                  </a:lnTo>
                  <a:lnTo>
                    <a:pt x="590522" y="227570"/>
                  </a:lnTo>
                  <a:lnTo>
                    <a:pt x="589638" y="227522"/>
                  </a:lnTo>
                  <a:lnTo>
                    <a:pt x="586843" y="227474"/>
                  </a:lnTo>
                  <a:lnTo>
                    <a:pt x="586138" y="227439"/>
                  </a:lnTo>
                  <a:lnTo>
                    <a:pt x="584992" y="227450"/>
                  </a:lnTo>
                  <a:lnTo>
                    <a:pt x="583881" y="227642"/>
                  </a:lnTo>
                  <a:lnTo>
                    <a:pt x="582914" y="227785"/>
                  </a:lnTo>
                  <a:lnTo>
                    <a:pt x="581767" y="227988"/>
                  </a:lnTo>
                  <a:lnTo>
                    <a:pt x="580489" y="228310"/>
                  </a:lnTo>
                  <a:lnTo>
                    <a:pt x="579761" y="228382"/>
                  </a:lnTo>
                  <a:lnTo>
                    <a:pt x="578650" y="228669"/>
                  </a:lnTo>
                  <a:lnTo>
                    <a:pt x="577850" y="228621"/>
                  </a:lnTo>
                  <a:lnTo>
                    <a:pt x="577002" y="228693"/>
                  </a:lnTo>
                  <a:lnTo>
                    <a:pt x="575986" y="228573"/>
                  </a:lnTo>
                  <a:lnTo>
                    <a:pt x="574947" y="228275"/>
                  </a:lnTo>
                  <a:lnTo>
                    <a:pt x="574075" y="227964"/>
                  </a:lnTo>
                  <a:lnTo>
                    <a:pt x="572905" y="227916"/>
                  </a:lnTo>
                  <a:lnTo>
                    <a:pt x="571782" y="227809"/>
                  </a:lnTo>
                  <a:lnTo>
                    <a:pt x="568355" y="227594"/>
                  </a:lnTo>
                  <a:lnTo>
                    <a:pt x="567160" y="227415"/>
                  </a:lnTo>
                  <a:lnTo>
                    <a:pt x="563792" y="226985"/>
                  </a:lnTo>
                  <a:lnTo>
                    <a:pt x="562801" y="226889"/>
                  </a:lnTo>
                  <a:lnTo>
                    <a:pt x="561559" y="226626"/>
                  </a:lnTo>
                  <a:lnTo>
                    <a:pt x="558991" y="226232"/>
                  </a:lnTo>
                  <a:lnTo>
                    <a:pt x="558095" y="226161"/>
                  </a:lnTo>
                  <a:lnTo>
                    <a:pt x="553712" y="225707"/>
                  </a:lnTo>
                  <a:lnTo>
                    <a:pt x="548695" y="225181"/>
                  </a:lnTo>
                  <a:lnTo>
                    <a:pt x="544885" y="224238"/>
                  </a:lnTo>
                  <a:lnTo>
                    <a:pt x="540478" y="223031"/>
                  </a:lnTo>
                  <a:lnTo>
                    <a:pt x="537134" y="222028"/>
                  </a:lnTo>
                  <a:lnTo>
                    <a:pt x="536107" y="221742"/>
                  </a:lnTo>
                  <a:lnTo>
                    <a:pt x="535271" y="221610"/>
                  </a:lnTo>
                  <a:lnTo>
                    <a:pt x="534256" y="221538"/>
                  </a:lnTo>
                  <a:lnTo>
                    <a:pt x="533480" y="221515"/>
                  </a:lnTo>
                  <a:lnTo>
                    <a:pt x="532751" y="221515"/>
                  </a:lnTo>
                  <a:lnTo>
                    <a:pt x="532070" y="221598"/>
                  </a:lnTo>
                  <a:lnTo>
                    <a:pt x="530709" y="221634"/>
                  </a:lnTo>
                  <a:lnTo>
                    <a:pt x="529861" y="221610"/>
                  </a:lnTo>
                  <a:lnTo>
                    <a:pt x="528595" y="221670"/>
                  </a:lnTo>
                  <a:lnTo>
                    <a:pt x="527496" y="221359"/>
                  </a:lnTo>
                  <a:lnTo>
                    <a:pt x="526349" y="221168"/>
                  </a:lnTo>
                  <a:lnTo>
                    <a:pt x="524868" y="220977"/>
                  </a:lnTo>
                  <a:lnTo>
                    <a:pt x="523984" y="220762"/>
                  </a:lnTo>
                  <a:lnTo>
                    <a:pt x="523112" y="220619"/>
                  </a:lnTo>
                  <a:lnTo>
                    <a:pt x="522253" y="220559"/>
                  </a:lnTo>
                  <a:lnTo>
                    <a:pt x="521572" y="220392"/>
                  </a:lnTo>
                  <a:lnTo>
                    <a:pt x="520748" y="220332"/>
                  </a:lnTo>
                  <a:lnTo>
                    <a:pt x="519649" y="220380"/>
                  </a:lnTo>
                  <a:lnTo>
                    <a:pt x="518443" y="220440"/>
                  </a:lnTo>
                  <a:lnTo>
                    <a:pt x="517260" y="220619"/>
                  </a:lnTo>
                  <a:lnTo>
                    <a:pt x="516436" y="220858"/>
                  </a:lnTo>
                  <a:lnTo>
                    <a:pt x="515564" y="221120"/>
                  </a:lnTo>
                  <a:lnTo>
                    <a:pt x="514489" y="221395"/>
                  </a:lnTo>
                  <a:lnTo>
                    <a:pt x="510990" y="222578"/>
                  </a:lnTo>
                  <a:lnTo>
                    <a:pt x="497064" y="226937"/>
                  </a:lnTo>
                  <a:lnTo>
                    <a:pt x="495678" y="227391"/>
                  </a:lnTo>
                  <a:lnTo>
                    <a:pt x="492645" y="228633"/>
                  </a:lnTo>
                  <a:lnTo>
                    <a:pt x="488489" y="230197"/>
                  </a:lnTo>
                  <a:lnTo>
                    <a:pt x="484344" y="231798"/>
                  </a:lnTo>
                  <a:lnTo>
                    <a:pt x="482636" y="232383"/>
                  </a:lnTo>
                  <a:lnTo>
                    <a:pt x="480307" y="233195"/>
                  </a:lnTo>
                  <a:lnTo>
                    <a:pt x="478910" y="233781"/>
                  </a:lnTo>
                  <a:lnTo>
                    <a:pt x="477345" y="234282"/>
                  </a:lnTo>
                  <a:lnTo>
                    <a:pt x="475828" y="234688"/>
                  </a:lnTo>
                  <a:lnTo>
                    <a:pt x="474168" y="235166"/>
                  </a:lnTo>
                  <a:lnTo>
                    <a:pt x="472938" y="235441"/>
                  </a:lnTo>
                  <a:lnTo>
                    <a:pt x="469510" y="236277"/>
                  </a:lnTo>
                  <a:lnTo>
                    <a:pt x="460003" y="238307"/>
                  </a:lnTo>
                  <a:lnTo>
                    <a:pt x="459108" y="238391"/>
                  </a:lnTo>
                  <a:lnTo>
                    <a:pt x="458128" y="238391"/>
                  </a:lnTo>
                  <a:lnTo>
                    <a:pt x="457161" y="238486"/>
                  </a:lnTo>
                  <a:lnTo>
                    <a:pt x="456110" y="238295"/>
                  </a:lnTo>
                  <a:lnTo>
                    <a:pt x="454975" y="238128"/>
                  </a:lnTo>
                  <a:lnTo>
                    <a:pt x="453709" y="237985"/>
                  </a:lnTo>
                  <a:lnTo>
                    <a:pt x="450998" y="237710"/>
                  </a:lnTo>
                  <a:lnTo>
                    <a:pt x="449493" y="237340"/>
                  </a:lnTo>
                  <a:lnTo>
                    <a:pt x="447224" y="237149"/>
                  </a:lnTo>
                  <a:lnTo>
                    <a:pt x="445540" y="237005"/>
                  </a:lnTo>
                  <a:lnTo>
                    <a:pt x="432283" y="237137"/>
                  </a:lnTo>
                  <a:lnTo>
                    <a:pt x="427911" y="237447"/>
                  </a:lnTo>
                  <a:lnTo>
                    <a:pt x="426119" y="237591"/>
                  </a:lnTo>
                  <a:lnTo>
                    <a:pt x="424077" y="237304"/>
                  </a:lnTo>
                  <a:lnTo>
                    <a:pt x="421987" y="236755"/>
                  </a:lnTo>
                  <a:lnTo>
                    <a:pt x="419598" y="236110"/>
                  </a:lnTo>
                  <a:lnTo>
                    <a:pt x="416553" y="234760"/>
                  </a:lnTo>
                  <a:lnTo>
                    <a:pt x="415765" y="234533"/>
                  </a:lnTo>
                  <a:lnTo>
                    <a:pt x="414678" y="233816"/>
                  </a:lnTo>
                  <a:lnTo>
                    <a:pt x="413961" y="233410"/>
                  </a:lnTo>
                  <a:lnTo>
                    <a:pt x="413053" y="232777"/>
                  </a:lnTo>
                  <a:lnTo>
                    <a:pt x="412182" y="232096"/>
                  </a:lnTo>
                  <a:lnTo>
                    <a:pt x="411441" y="231655"/>
                  </a:lnTo>
                  <a:lnTo>
                    <a:pt x="409912" y="230842"/>
                  </a:lnTo>
                  <a:lnTo>
                    <a:pt x="408837" y="230341"/>
                  </a:lnTo>
                  <a:lnTo>
                    <a:pt x="407846" y="229732"/>
                  </a:lnTo>
                  <a:lnTo>
                    <a:pt x="406962" y="229350"/>
                  </a:lnTo>
                  <a:lnTo>
                    <a:pt x="406174" y="229075"/>
                  </a:lnTo>
                  <a:lnTo>
                    <a:pt x="405171" y="228812"/>
                  </a:lnTo>
                  <a:lnTo>
                    <a:pt x="404108" y="228621"/>
                  </a:lnTo>
                  <a:lnTo>
                    <a:pt x="403272" y="228466"/>
                  </a:lnTo>
                  <a:lnTo>
                    <a:pt x="402495" y="228442"/>
                  </a:lnTo>
                  <a:lnTo>
                    <a:pt x="401241" y="228621"/>
                  </a:lnTo>
                  <a:lnTo>
                    <a:pt x="400513" y="228776"/>
                  </a:lnTo>
                  <a:lnTo>
                    <a:pt x="399760" y="228967"/>
                  </a:lnTo>
                  <a:lnTo>
                    <a:pt x="398972" y="229230"/>
                  </a:lnTo>
                  <a:lnTo>
                    <a:pt x="397742" y="229696"/>
                  </a:lnTo>
                  <a:lnTo>
                    <a:pt x="395819" y="230460"/>
                  </a:lnTo>
                  <a:lnTo>
                    <a:pt x="393753" y="231404"/>
                  </a:lnTo>
                  <a:lnTo>
                    <a:pt x="388211" y="233219"/>
                  </a:lnTo>
                  <a:lnTo>
                    <a:pt x="372911" y="237519"/>
                  </a:lnTo>
                  <a:lnTo>
                    <a:pt x="372362" y="240015"/>
                  </a:lnTo>
                  <a:lnTo>
                    <a:pt x="367836" y="259399"/>
                  </a:lnTo>
                  <a:lnTo>
                    <a:pt x="243205" y="232813"/>
                  </a:lnTo>
                  <a:lnTo>
                    <a:pt x="75304" y="197257"/>
                  </a:lnTo>
                  <a:lnTo>
                    <a:pt x="979" y="181599"/>
                  </a:lnTo>
                  <a:lnTo>
                    <a:pt x="12708" y="131055"/>
                  </a:lnTo>
                  <a:lnTo>
                    <a:pt x="12553" y="129549"/>
                  </a:lnTo>
                  <a:lnTo>
                    <a:pt x="8516" y="91580"/>
                  </a:lnTo>
                  <a:lnTo>
                    <a:pt x="8337" y="90214"/>
                  </a:lnTo>
                  <a:lnTo>
                    <a:pt x="7536" y="90078"/>
                  </a:lnTo>
                  <a:lnTo>
                    <a:pt x="6533" y="89839"/>
                  </a:lnTo>
                  <a:lnTo>
                    <a:pt x="5494" y="89370"/>
                  </a:lnTo>
                  <a:lnTo>
                    <a:pt x="4527" y="88592"/>
                  </a:lnTo>
                  <a:lnTo>
                    <a:pt x="4037" y="87641"/>
                  </a:lnTo>
                  <a:lnTo>
                    <a:pt x="3595" y="86691"/>
                  </a:lnTo>
                  <a:lnTo>
                    <a:pt x="3404" y="85957"/>
                  </a:lnTo>
                  <a:lnTo>
                    <a:pt x="3046" y="85127"/>
                  </a:lnTo>
                  <a:lnTo>
                    <a:pt x="2401" y="83607"/>
                  </a:lnTo>
                  <a:lnTo>
                    <a:pt x="1684" y="81617"/>
                  </a:lnTo>
                  <a:lnTo>
                    <a:pt x="1063" y="80239"/>
                  </a:lnTo>
                  <a:lnTo>
                    <a:pt x="549" y="78064"/>
                  </a:lnTo>
                  <a:lnTo>
                    <a:pt x="0" y="75336"/>
                  </a:lnTo>
                  <a:lnTo>
                    <a:pt x="55764" y="36719"/>
                  </a:lnTo>
                  <a:lnTo>
                    <a:pt x="56111" y="35907"/>
                  </a:lnTo>
                  <a:lnTo>
                    <a:pt x="56505" y="35164"/>
                  </a:lnTo>
                  <a:lnTo>
                    <a:pt x="57078" y="34216"/>
                  </a:lnTo>
                  <a:lnTo>
                    <a:pt x="57544" y="33522"/>
                  </a:lnTo>
                  <a:lnTo>
                    <a:pt x="58332" y="32907"/>
                  </a:lnTo>
                  <a:lnTo>
                    <a:pt x="59204" y="32529"/>
                  </a:lnTo>
                  <a:lnTo>
                    <a:pt x="60255" y="32013"/>
                  </a:lnTo>
                  <a:lnTo>
                    <a:pt x="60900" y="31747"/>
                  </a:lnTo>
                  <a:lnTo>
                    <a:pt x="62154" y="31192"/>
                  </a:lnTo>
                  <a:lnTo>
                    <a:pt x="63265" y="30866"/>
                  </a:lnTo>
                  <a:lnTo>
                    <a:pt x="64029" y="30394"/>
                  </a:lnTo>
                  <a:lnTo>
                    <a:pt x="64567" y="29867"/>
                  </a:lnTo>
                  <a:lnTo>
                    <a:pt x="65092" y="29314"/>
                  </a:lnTo>
                  <a:lnTo>
                    <a:pt x="65689" y="28201"/>
                  </a:lnTo>
                  <a:lnTo>
                    <a:pt x="65964" y="27386"/>
                  </a:lnTo>
                  <a:lnTo>
                    <a:pt x="66406" y="26574"/>
                  </a:lnTo>
                  <a:lnTo>
                    <a:pt x="66836" y="25717"/>
                  </a:lnTo>
                  <a:lnTo>
                    <a:pt x="67564" y="24794"/>
                  </a:lnTo>
                  <a:lnTo>
                    <a:pt x="68209" y="24248"/>
                  </a:lnTo>
                  <a:lnTo>
                    <a:pt x="68914" y="24053"/>
                  </a:lnTo>
                  <a:lnTo>
                    <a:pt x="69965" y="23727"/>
                  </a:lnTo>
                  <a:lnTo>
                    <a:pt x="71064" y="23754"/>
                  </a:lnTo>
                  <a:lnTo>
                    <a:pt x="72079" y="23708"/>
                  </a:lnTo>
                  <a:lnTo>
                    <a:pt x="73106" y="23710"/>
                  </a:lnTo>
                  <a:lnTo>
                    <a:pt x="73882" y="23729"/>
                  </a:lnTo>
                  <a:lnTo>
                    <a:pt x="74635" y="23747"/>
                  </a:lnTo>
                  <a:lnTo>
                    <a:pt x="75781" y="23705"/>
                  </a:lnTo>
                  <a:lnTo>
                    <a:pt x="76940" y="23500"/>
                  </a:lnTo>
                  <a:lnTo>
                    <a:pt x="78015" y="23009"/>
                  </a:lnTo>
                  <a:lnTo>
                    <a:pt x="78433" y="22008"/>
                  </a:lnTo>
                  <a:lnTo>
                    <a:pt x="78803" y="21219"/>
                  </a:lnTo>
                  <a:lnTo>
                    <a:pt x="79161" y="20290"/>
                  </a:lnTo>
                  <a:lnTo>
                    <a:pt x="79568" y="19194"/>
                  </a:lnTo>
                  <a:lnTo>
                    <a:pt x="79794" y="17461"/>
                  </a:lnTo>
                  <a:lnTo>
                    <a:pt x="79938" y="16502"/>
                  </a:lnTo>
                  <a:lnTo>
                    <a:pt x="125204" y="16044"/>
                  </a:lnTo>
                  <a:lnTo>
                    <a:pt x="128249" y="4021"/>
                  </a:lnTo>
                  <a:lnTo>
                    <a:pt x="246872" y="1169"/>
                  </a:lnTo>
                  <a:lnTo>
                    <a:pt x="29797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902;gbcf4302aa7_0_6">
              <a:extLst>
                <a:ext uri="{FF2B5EF4-FFF2-40B4-BE49-F238E27FC236}">
                  <a16:creationId xmlns:a16="http://schemas.microsoft.com/office/drawing/2014/main" id="{7A04B762-E024-DF47-8729-25E3AE0241D1}"/>
                </a:ext>
              </a:extLst>
            </p:cNvPr>
            <p:cNvSpPr/>
            <p:nvPr/>
          </p:nvSpPr>
          <p:spPr>
            <a:xfrm>
              <a:off x="5306922" y="1547873"/>
              <a:ext cx="213897" cy="264574"/>
            </a:xfrm>
            <a:custGeom>
              <a:avLst/>
              <a:gdLst/>
              <a:ahLst/>
              <a:cxnLst/>
              <a:rect l="l" t="t" r="r" b="b"/>
              <a:pathLst>
                <a:path w="425665" h="526515" extrusionOk="0">
                  <a:moveTo>
                    <a:pt x="425665" y="150745"/>
                  </a:moveTo>
                  <a:lnTo>
                    <a:pt x="413997" y="152866"/>
                  </a:lnTo>
                  <a:lnTo>
                    <a:pt x="413961" y="153690"/>
                  </a:lnTo>
                  <a:lnTo>
                    <a:pt x="414021" y="154513"/>
                  </a:lnTo>
                  <a:lnTo>
                    <a:pt x="414271" y="155806"/>
                  </a:lnTo>
                  <a:lnTo>
                    <a:pt x="414701" y="156776"/>
                  </a:lnTo>
                  <a:lnTo>
                    <a:pt x="414916" y="157435"/>
                  </a:lnTo>
                  <a:lnTo>
                    <a:pt x="414904" y="158164"/>
                  </a:lnTo>
                  <a:lnTo>
                    <a:pt x="415060" y="159480"/>
                  </a:lnTo>
                  <a:lnTo>
                    <a:pt x="415490" y="160758"/>
                  </a:lnTo>
                  <a:lnTo>
                    <a:pt x="415812" y="161726"/>
                  </a:lnTo>
                  <a:lnTo>
                    <a:pt x="416505" y="162765"/>
                  </a:lnTo>
                  <a:lnTo>
                    <a:pt x="417484" y="163851"/>
                  </a:lnTo>
                  <a:lnTo>
                    <a:pt x="418249" y="164699"/>
                  </a:lnTo>
                  <a:lnTo>
                    <a:pt x="421055" y="168175"/>
                  </a:lnTo>
                  <a:lnTo>
                    <a:pt x="421402" y="169990"/>
                  </a:lnTo>
                  <a:lnTo>
                    <a:pt x="421640" y="171197"/>
                  </a:lnTo>
                  <a:lnTo>
                    <a:pt x="422106" y="172439"/>
                  </a:lnTo>
                  <a:lnTo>
                    <a:pt x="422369" y="173358"/>
                  </a:lnTo>
                  <a:lnTo>
                    <a:pt x="422298" y="174087"/>
                  </a:lnTo>
                  <a:lnTo>
                    <a:pt x="422501" y="174780"/>
                  </a:lnTo>
                  <a:lnTo>
                    <a:pt x="422333" y="175544"/>
                  </a:lnTo>
                  <a:lnTo>
                    <a:pt x="422154" y="176249"/>
                  </a:lnTo>
                  <a:lnTo>
                    <a:pt x="422059" y="177049"/>
                  </a:lnTo>
                  <a:lnTo>
                    <a:pt x="422118" y="177897"/>
                  </a:lnTo>
                  <a:lnTo>
                    <a:pt x="422202" y="178697"/>
                  </a:lnTo>
                  <a:lnTo>
                    <a:pt x="422453" y="180178"/>
                  </a:lnTo>
                  <a:lnTo>
                    <a:pt x="422704" y="181122"/>
                  </a:lnTo>
                  <a:lnTo>
                    <a:pt x="422966" y="182089"/>
                  </a:lnTo>
                  <a:lnTo>
                    <a:pt x="423133" y="182889"/>
                  </a:lnTo>
                  <a:lnTo>
                    <a:pt x="423564" y="184418"/>
                  </a:lnTo>
                  <a:lnTo>
                    <a:pt x="423647" y="185481"/>
                  </a:lnTo>
                  <a:lnTo>
                    <a:pt x="423683" y="186234"/>
                  </a:lnTo>
                  <a:lnTo>
                    <a:pt x="423647" y="187523"/>
                  </a:lnTo>
                  <a:lnTo>
                    <a:pt x="423432" y="188431"/>
                  </a:lnTo>
                  <a:lnTo>
                    <a:pt x="422954" y="188969"/>
                  </a:lnTo>
                  <a:lnTo>
                    <a:pt x="422453" y="189602"/>
                  </a:lnTo>
                  <a:lnTo>
                    <a:pt x="421880" y="190581"/>
                  </a:lnTo>
                  <a:lnTo>
                    <a:pt x="421258" y="191644"/>
                  </a:lnTo>
                  <a:lnTo>
                    <a:pt x="420864" y="192623"/>
                  </a:lnTo>
                  <a:lnTo>
                    <a:pt x="420363" y="193985"/>
                  </a:lnTo>
                  <a:lnTo>
                    <a:pt x="420124" y="194869"/>
                  </a:lnTo>
                  <a:lnTo>
                    <a:pt x="419825" y="196374"/>
                  </a:lnTo>
                  <a:lnTo>
                    <a:pt x="419646" y="197640"/>
                  </a:lnTo>
                  <a:lnTo>
                    <a:pt x="419443" y="198440"/>
                  </a:lnTo>
                  <a:lnTo>
                    <a:pt x="418965" y="199419"/>
                  </a:lnTo>
                  <a:lnTo>
                    <a:pt x="418344" y="200267"/>
                  </a:lnTo>
                  <a:lnTo>
                    <a:pt x="417329" y="201127"/>
                  </a:lnTo>
                  <a:lnTo>
                    <a:pt x="416409" y="201939"/>
                  </a:lnTo>
                  <a:lnTo>
                    <a:pt x="415812" y="202309"/>
                  </a:lnTo>
                  <a:lnTo>
                    <a:pt x="415203" y="202632"/>
                  </a:lnTo>
                  <a:lnTo>
                    <a:pt x="414439" y="202966"/>
                  </a:lnTo>
                  <a:lnTo>
                    <a:pt x="413734" y="203289"/>
                  </a:lnTo>
                  <a:lnTo>
                    <a:pt x="412743" y="203253"/>
                  </a:lnTo>
                  <a:lnTo>
                    <a:pt x="411740" y="202966"/>
                  </a:lnTo>
                  <a:lnTo>
                    <a:pt x="410820" y="202656"/>
                  </a:lnTo>
                  <a:lnTo>
                    <a:pt x="409626" y="202895"/>
                  </a:lnTo>
                  <a:lnTo>
                    <a:pt x="408861" y="203337"/>
                  </a:lnTo>
                  <a:lnTo>
                    <a:pt x="408061" y="203635"/>
                  </a:lnTo>
                  <a:lnTo>
                    <a:pt x="407213" y="204125"/>
                  </a:lnTo>
                  <a:lnTo>
                    <a:pt x="406556" y="204471"/>
                  </a:lnTo>
                  <a:lnTo>
                    <a:pt x="405768" y="205164"/>
                  </a:lnTo>
                  <a:lnTo>
                    <a:pt x="405290" y="206131"/>
                  </a:lnTo>
                  <a:lnTo>
                    <a:pt x="404979" y="207135"/>
                  </a:lnTo>
                  <a:lnTo>
                    <a:pt x="404979" y="208460"/>
                  </a:lnTo>
                  <a:lnTo>
                    <a:pt x="405207" y="209213"/>
                  </a:lnTo>
                  <a:lnTo>
                    <a:pt x="405935" y="210527"/>
                  </a:lnTo>
                  <a:lnTo>
                    <a:pt x="406747" y="211434"/>
                  </a:lnTo>
                  <a:lnTo>
                    <a:pt x="407141" y="212019"/>
                  </a:lnTo>
                  <a:lnTo>
                    <a:pt x="407846" y="212330"/>
                  </a:lnTo>
                  <a:lnTo>
                    <a:pt x="408670" y="212199"/>
                  </a:lnTo>
                  <a:lnTo>
                    <a:pt x="410175" y="211530"/>
                  </a:lnTo>
                  <a:lnTo>
                    <a:pt x="410903" y="211542"/>
                  </a:lnTo>
                  <a:lnTo>
                    <a:pt x="411811" y="211578"/>
                  </a:lnTo>
                  <a:lnTo>
                    <a:pt x="412671" y="211888"/>
                  </a:lnTo>
                  <a:lnTo>
                    <a:pt x="412982" y="213250"/>
                  </a:lnTo>
                  <a:lnTo>
                    <a:pt x="412349" y="215232"/>
                  </a:lnTo>
                  <a:lnTo>
                    <a:pt x="411978" y="216224"/>
                  </a:lnTo>
                  <a:lnTo>
                    <a:pt x="411405" y="217275"/>
                  </a:lnTo>
                  <a:lnTo>
                    <a:pt x="410856" y="217991"/>
                  </a:lnTo>
                  <a:lnTo>
                    <a:pt x="410282" y="218672"/>
                  </a:lnTo>
                  <a:lnTo>
                    <a:pt x="410199" y="219723"/>
                  </a:lnTo>
                  <a:lnTo>
                    <a:pt x="411632" y="220284"/>
                  </a:lnTo>
                  <a:lnTo>
                    <a:pt x="412802" y="220834"/>
                  </a:lnTo>
                  <a:lnTo>
                    <a:pt x="413830" y="221264"/>
                  </a:lnTo>
                  <a:lnTo>
                    <a:pt x="414713" y="221168"/>
                  </a:lnTo>
                  <a:lnTo>
                    <a:pt x="415824" y="220690"/>
                  </a:lnTo>
                  <a:lnTo>
                    <a:pt x="416577" y="220344"/>
                  </a:lnTo>
                  <a:lnTo>
                    <a:pt x="417436" y="220499"/>
                  </a:lnTo>
                  <a:lnTo>
                    <a:pt x="417138" y="222506"/>
                  </a:lnTo>
                  <a:lnTo>
                    <a:pt x="416529" y="224011"/>
                  </a:lnTo>
                  <a:lnTo>
                    <a:pt x="416374" y="225157"/>
                  </a:lnTo>
                  <a:lnTo>
                    <a:pt x="416027" y="226710"/>
                  </a:lnTo>
                  <a:lnTo>
                    <a:pt x="415430" y="229326"/>
                  </a:lnTo>
                  <a:lnTo>
                    <a:pt x="414857" y="231487"/>
                  </a:lnTo>
                  <a:lnTo>
                    <a:pt x="414570" y="232180"/>
                  </a:lnTo>
                  <a:lnTo>
                    <a:pt x="414534" y="233219"/>
                  </a:lnTo>
                  <a:lnTo>
                    <a:pt x="414463" y="234461"/>
                  </a:lnTo>
                  <a:lnTo>
                    <a:pt x="415287" y="235154"/>
                  </a:lnTo>
                  <a:lnTo>
                    <a:pt x="415956" y="236169"/>
                  </a:lnTo>
                  <a:lnTo>
                    <a:pt x="416111" y="236898"/>
                  </a:lnTo>
                  <a:lnTo>
                    <a:pt x="416075" y="237770"/>
                  </a:lnTo>
                  <a:lnTo>
                    <a:pt x="415944" y="239227"/>
                  </a:lnTo>
                  <a:lnTo>
                    <a:pt x="415908" y="240493"/>
                  </a:lnTo>
                  <a:lnTo>
                    <a:pt x="416159" y="242750"/>
                  </a:lnTo>
                  <a:lnTo>
                    <a:pt x="416314" y="244112"/>
                  </a:lnTo>
                  <a:lnTo>
                    <a:pt x="416350" y="244888"/>
                  </a:lnTo>
                  <a:lnTo>
                    <a:pt x="416194" y="245939"/>
                  </a:lnTo>
                  <a:lnTo>
                    <a:pt x="415812" y="246524"/>
                  </a:lnTo>
                  <a:lnTo>
                    <a:pt x="414343" y="247922"/>
                  </a:lnTo>
                  <a:lnTo>
                    <a:pt x="412767" y="249737"/>
                  </a:lnTo>
                  <a:lnTo>
                    <a:pt x="411728" y="250466"/>
                  </a:lnTo>
                  <a:lnTo>
                    <a:pt x="411047" y="250919"/>
                  </a:lnTo>
                  <a:lnTo>
                    <a:pt x="410211" y="251433"/>
                  </a:lnTo>
                  <a:lnTo>
                    <a:pt x="409231" y="251182"/>
                  </a:lnTo>
                  <a:lnTo>
                    <a:pt x="408789" y="250549"/>
                  </a:lnTo>
                  <a:lnTo>
                    <a:pt x="408515" y="249773"/>
                  </a:lnTo>
                  <a:lnTo>
                    <a:pt x="407655" y="249713"/>
                  </a:lnTo>
                  <a:lnTo>
                    <a:pt x="406556" y="250764"/>
                  </a:lnTo>
                  <a:lnTo>
                    <a:pt x="405935" y="251481"/>
                  </a:lnTo>
                  <a:lnTo>
                    <a:pt x="405362" y="252209"/>
                  </a:lnTo>
                  <a:lnTo>
                    <a:pt x="404561" y="252723"/>
                  </a:lnTo>
                  <a:lnTo>
                    <a:pt x="403522" y="252818"/>
                  </a:lnTo>
                  <a:lnTo>
                    <a:pt x="401814" y="252484"/>
                  </a:lnTo>
                  <a:lnTo>
                    <a:pt x="399892" y="252126"/>
                  </a:lnTo>
                  <a:lnTo>
                    <a:pt x="397610" y="251994"/>
                  </a:lnTo>
                  <a:lnTo>
                    <a:pt x="396392" y="251959"/>
                  </a:lnTo>
                  <a:lnTo>
                    <a:pt x="395174" y="252114"/>
                  </a:lnTo>
                  <a:lnTo>
                    <a:pt x="394302" y="251935"/>
                  </a:lnTo>
                  <a:lnTo>
                    <a:pt x="393478" y="251994"/>
                  </a:lnTo>
                  <a:lnTo>
                    <a:pt x="392510" y="252197"/>
                  </a:lnTo>
                  <a:lnTo>
                    <a:pt x="390540" y="252281"/>
                  </a:lnTo>
                  <a:lnTo>
                    <a:pt x="389250" y="252245"/>
                  </a:lnTo>
                  <a:lnTo>
                    <a:pt x="388378" y="251994"/>
                  </a:lnTo>
                  <a:lnTo>
                    <a:pt x="387769" y="251660"/>
                  </a:lnTo>
                  <a:lnTo>
                    <a:pt x="386789" y="251063"/>
                  </a:lnTo>
                  <a:lnTo>
                    <a:pt x="385762" y="250418"/>
                  </a:lnTo>
                  <a:lnTo>
                    <a:pt x="384664" y="250310"/>
                  </a:lnTo>
                  <a:lnTo>
                    <a:pt x="383457" y="250681"/>
                  </a:lnTo>
                  <a:lnTo>
                    <a:pt x="383027" y="251361"/>
                  </a:lnTo>
                  <a:lnTo>
                    <a:pt x="382406" y="252388"/>
                  </a:lnTo>
                  <a:lnTo>
                    <a:pt x="381773" y="252926"/>
                  </a:lnTo>
                  <a:lnTo>
                    <a:pt x="381176" y="253344"/>
                  </a:lnTo>
                  <a:lnTo>
                    <a:pt x="380018" y="253547"/>
                  </a:lnTo>
                  <a:lnTo>
                    <a:pt x="379110" y="253750"/>
                  </a:lnTo>
                  <a:lnTo>
                    <a:pt x="378071" y="253547"/>
                  </a:lnTo>
                  <a:lnTo>
                    <a:pt x="377390" y="253284"/>
                  </a:lnTo>
                  <a:lnTo>
                    <a:pt x="376733" y="253045"/>
                  </a:lnTo>
                  <a:lnTo>
                    <a:pt x="376017" y="252806"/>
                  </a:lnTo>
                  <a:lnTo>
                    <a:pt x="375359" y="252448"/>
                  </a:lnTo>
                  <a:lnTo>
                    <a:pt x="374655" y="252329"/>
                  </a:lnTo>
                  <a:lnTo>
                    <a:pt x="373688" y="252269"/>
                  </a:lnTo>
                  <a:lnTo>
                    <a:pt x="372553" y="252962"/>
                  </a:lnTo>
                  <a:lnTo>
                    <a:pt x="371490" y="253619"/>
                  </a:lnTo>
                  <a:lnTo>
                    <a:pt x="370666" y="253917"/>
                  </a:lnTo>
                  <a:lnTo>
                    <a:pt x="371263" y="255470"/>
                  </a:lnTo>
                  <a:lnTo>
                    <a:pt x="350099" y="259208"/>
                  </a:lnTo>
                  <a:lnTo>
                    <a:pt x="343256" y="260092"/>
                  </a:lnTo>
                  <a:lnTo>
                    <a:pt x="343566" y="260892"/>
                  </a:lnTo>
                  <a:lnTo>
                    <a:pt x="334274" y="262409"/>
                  </a:lnTo>
                  <a:lnTo>
                    <a:pt x="338227" y="288052"/>
                  </a:lnTo>
                  <a:lnTo>
                    <a:pt x="328947" y="288852"/>
                  </a:lnTo>
                  <a:lnTo>
                    <a:pt x="328840" y="289795"/>
                  </a:lnTo>
                  <a:lnTo>
                    <a:pt x="328135" y="290655"/>
                  </a:lnTo>
                  <a:lnTo>
                    <a:pt x="327514" y="291778"/>
                  </a:lnTo>
                  <a:lnTo>
                    <a:pt x="326678" y="292578"/>
                  </a:lnTo>
                  <a:lnTo>
                    <a:pt x="325496" y="293056"/>
                  </a:lnTo>
                  <a:lnTo>
                    <a:pt x="324624" y="293522"/>
                  </a:lnTo>
                  <a:lnTo>
                    <a:pt x="323656" y="293940"/>
                  </a:lnTo>
                  <a:lnTo>
                    <a:pt x="322533" y="294274"/>
                  </a:lnTo>
                  <a:lnTo>
                    <a:pt x="321566" y="294668"/>
                  </a:lnTo>
                  <a:lnTo>
                    <a:pt x="321351" y="295349"/>
                  </a:lnTo>
                  <a:lnTo>
                    <a:pt x="321148" y="296078"/>
                  </a:lnTo>
                  <a:lnTo>
                    <a:pt x="320957" y="296985"/>
                  </a:lnTo>
                  <a:lnTo>
                    <a:pt x="320945" y="297762"/>
                  </a:lnTo>
                  <a:lnTo>
                    <a:pt x="320778" y="298634"/>
                  </a:lnTo>
                  <a:lnTo>
                    <a:pt x="320551" y="299601"/>
                  </a:lnTo>
                  <a:lnTo>
                    <a:pt x="320193" y="300700"/>
                  </a:lnTo>
                  <a:lnTo>
                    <a:pt x="319596" y="301679"/>
                  </a:lnTo>
                  <a:lnTo>
                    <a:pt x="319034" y="302336"/>
                  </a:lnTo>
                  <a:lnTo>
                    <a:pt x="318520" y="303554"/>
                  </a:lnTo>
                  <a:lnTo>
                    <a:pt x="318210" y="304390"/>
                  </a:lnTo>
                  <a:lnTo>
                    <a:pt x="317708" y="305238"/>
                  </a:lnTo>
                  <a:lnTo>
                    <a:pt x="317123" y="305609"/>
                  </a:lnTo>
                  <a:lnTo>
                    <a:pt x="316478" y="305979"/>
                  </a:lnTo>
                  <a:lnTo>
                    <a:pt x="315797" y="306528"/>
                  </a:lnTo>
                  <a:lnTo>
                    <a:pt x="314759" y="307185"/>
                  </a:lnTo>
                  <a:lnTo>
                    <a:pt x="313791" y="307639"/>
                  </a:lnTo>
                  <a:lnTo>
                    <a:pt x="312895" y="308129"/>
                  </a:lnTo>
                  <a:lnTo>
                    <a:pt x="311952" y="308547"/>
                  </a:lnTo>
                  <a:lnTo>
                    <a:pt x="311140" y="309060"/>
                  </a:lnTo>
                  <a:lnTo>
                    <a:pt x="310184" y="308738"/>
                  </a:lnTo>
                  <a:lnTo>
                    <a:pt x="301238" y="305788"/>
                  </a:lnTo>
                  <a:lnTo>
                    <a:pt x="296389" y="306289"/>
                  </a:lnTo>
                  <a:lnTo>
                    <a:pt x="312608" y="408323"/>
                  </a:lnTo>
                  <a:lnTo>
                    <a:pt x="312764" y="409421"/>
                  </a:lnTo>
                  <a:lnTo>
                    <a:pt x="311964" y="409600"/>
                  </a:lnTo>
                  <a:lnTo>
                    <a:pt x="311140" y="409696"/>
                  </a:lnTo>
                  <a:lnTo>
                    <a:pt x="310387" y="409708"/>
                  </a:lnTo>
                  <a:lnTo>
                    <a:pt x="309241" y="409839"/>
                  </a:lnTo>
                  <a:lnTo>
                    <a:pt x="308345" y="409851"/>
                  </a:lnTo>
                  <a:lnTo>
                    <a:pt x="307127" y="409302"/>
                  </a:lnTo>
                  <a:lnTo>
                    <a:pt x="306362" y="408872"/>
                  </a:lnTo>
                  <a:lnTo>
                    <a:pt x="305610" y="408418"/>
                  </a:lnTo>
                  <a:lnTo>
                    <a:pt x="304929" y="407833"/>
                  </a:lnTo>
                  <a:lnTo>
                    <a:pt x="304164" y="407116"/>
                  </a:lnTo>
                  <a:lnTo>
                    <a:pt x="303603" y="406471"/>
                  </a:lnTo>
                  <a:lnTo>
                    <a:pt x="302791" y="405767"/>
                  </a:lnTo>
                  <a:lnTo>
                    <a:pt x="302277" y="404823"/>
                  </a:lnTo>
                  <a:lnTo>
                    <a:pt x="301465" y="404035"/>
                  </a:lnTo>
                  <a:lnTo>
                    <a:pt x="300701" y="403438"/>
                  </a:lnTo>
                  <a:lnTo>
                    <a:pt x="299674" y="402936"/>
                  </a:lnTo>
                  <a:lnTo>
                    <a:pt x="298778" y="402530"/>
                  </a:lnTo>
                  <a:lnTo>
                    <a:pt x="297846" y="402351"/>
                  </a:lnTo>
                  <a:lnTo>
                    <a:pt x="297094" y="402064"/>
                  </a:lnTo>
                  <a:lnTo>
                    <a:pt x="296222" y="401849"/>
                  </a:lnTo>
                  <a:lnTo>
                    <a:pt x="295338" y="401670"/>
                  </a:lnTo>
                  <a:lnTo>
                    <a:pt x="294227" y="401503"/>
                  </a:lnTo>
                  <a:lnTo>
                    <a:pt x="293296" y="401252"/>
                  </a:lnTo>
                  <a:lnTo>
                    <a:pt x="292328" y="401180"/>
                  </a:lnTo>
                  <a:lnTo>
                    <a:pt x="291063" y="401240"/>
                  </a:lnTo>
                  <a:lnTo>
                    <a:pt x="290071" y="401491"/>
                  </a:lnTo>
                  <a:lnTo>
                    <a:pt x="289247" y="401921"/>
                  </a:lnTo>
                  <a:lnTo>
                    <a:pt x="288566" y="402219"/>
                  </a:lnTo>
                  <a:lnTo>
                    <a:pt x="288041" y="402900"/>
                  </a:lnTo>
                  <a:lnTo>
                    <a:pt x="287706" y="403724"/>
                  </a:lnTo>
                  <a:lnTo>
                    <a:pt x="287157" y="404919"/>
                  </a:lnTo>
                  <a:lnTo>
                    <a:pt x="286810" y="405874"/>
                  </a:lnTo>
                  <a:lnTo>
                    <a:pt x="286429" y="406674"/>
                  </a:lnTo>
                  <a:lnTo>
                    <a:pt x="285843" y="407367"/>
                  </a:lnTo>
                  <a:lnTo>
                    <a:pt x="285007" y="407952"/>
                  </a:lnTo>
                  <a:lnTo>
                    <a:pt x="283693" y="408334"/>
                  </a:lnTo>
                  <a:lnTo>
                    <a:pt x="282702" y="408215"/>
                  </a:lnTo>
                  <a:lnTo>
                    <a:pt x="281985" y="407833"/>
                  </a:lnTo>
                  <a:lnTo>
                    <a:pt x="281185" y="406925"/>
                  </a:lnTo>
                  <a:lnTo>
                    <a:pt x="280899" y="405922"/>
                  </a:lnTo>
                  <a:lnTo>
                    <a:pt x="280696" y="404453"/>
                  </a:lnTo>
                  <a:lnTo>
                    <a:pt x="280540" y="403772"/>
                  </a:lnTo>
                  <a:lnTo>
                    <a:pt x="280469" y="403020"/>
                  </a:lnTo>
                  <a:lnTo>
                    <a:pt x="280480" y="401981"/>
                  </a:lnTo>
                  <a:lnTo>
                    <a:pt x="280421" y="401121"/>
                  </a:lnTo>
                  <a:lnTo>
                    <a:pt x="280266" y="400225"/>
                  </a:lnTo>
                  <a:lnTo>
                    <a:pt x="280218" y="399425"/>
                  </a:lnTo>
                  <a:lnTo>
                    <a:pt x="280027" y="398338"/>
                  </a:lnTo>
                  <a:lnTo>
                    <a:pt x="279836" y="397538"/>
                  </a:lnTo>
                  <a:lnTo>
                    <a:pt x="279358" y="396785"/>
                  </a:lnTo>
                  <a:lnTo>
                    <a:pt x="278510" y="395901"/>
                  </a:lnTo>
                  <a:lnTo>
                    <a:pt x="277722" y="395352"/>
                  </a:lnTo>
                  <a:lnTo>
                    <a:pt x="276504" y="394779"/>
                  </a:lnTo>
                  <a:lnTo>
                    <a:pt x="275679" y="394683"/>
                  </a:lnTo>
                  <a:lnTo>
                    <a:pt x="274652" y="394934"/>
                  </a:lnTo>
                  <a:lnTo>
                    <a:pt x="273768" y="395531"/>
                  </a:lnTo>
                  <a:lnTo>
                    <a:pt x="273482" y="396558"/>
                  </a:lnTo>
                  <a:lnTo>
                    <a:pt x="273410" y="397311"/>
                  </a:lnTo>
                  <a:lnTo>
                    <a:pt x="273649" y="398708"/>
                  </a:lnTo>
                  <a:lnTo>
                    <a:pt x="273625" y="399568"/>
                  </a:lnTo>
                  <a:lnTo>
                    <a:pt x="273732" y="400428"/>
                  </a:lnTo>
                  <a:lnTo>
                    <a:pt x="274019" y="401742"/>
                  </a:lnTo>
                  <a:lnTo>
                    <a:pt x="274162" y="402518"/>
                  </a:lnTo>
                  <a:lnTo>
                    <a:pt x="274007" y="403247"/>
                  </a:lnTo>
                  <a:lnTo>
                    <a:pt x="274007" y="403999"/>
                  </a:lnTo>
                  <a:lnTo>
                    <a:pt x="273338" y="405026"/>
                  </a:lnTo>
                  <a:lnTo>
                    <a:pt x="272467" y="405468"/>
                  </a:lnTo>
                  <a:lnTo>
                    <a:pt x="271822" y="405767"/>
                  </a:lnTo>
                  <a:lnTo>
                    <a:pt x="271165" y="406065"/>
                  </a:lnTo>
                  <a:lnTo>
                    <a:pt x="269731" y="405958"/>
                  </a:lnTo>
                  <a:lnTo>
                    <a:pt x="268848" y="405480"/>
                  </a:lnTo>
                  <a:lnTo>
                    <a:pt x="267820" y="404787"/>
                  </a:lnTo>
                  <a:lnTo>
                    <a:pt x="267379" y="404238"/>
                  </a:lnTo>
                  <a:lnTo>
                    <a:pt x="266567" y="403390"/>
                  </a:lnTo>
                  <a:lnTo>
                    <a:pt x="265742" y="402793"/>
                  </a:lnTo>
                  <a:lnTo>
                    <a:pt x="265933" y="431147"/>
                  </a:lnTo>
                  <a:lnTo>
                    <a:pt x="274843" y="470178"/>
                  </a:lnTo>
                  <a:lnTo>
                    <a:pt x="281341" y="526515"/>
                  </a:lnTo>
                  <a:lnTo>
                    <a:pt x="53208" y="518943"/>
                  </a:lnTo>
                  <a:lnTo>
                    <a:pt x="21582" y="517892"/>
                  </a:lnTo>
                  <a:lnTo>
                    <a:pt x="32737" y="320239"/>
                  </a:lnTo>
                  <a:lnTo>
                    <a:pt x="33083" y="315283"/>
                  </a:lnTo>
                  <a:lnTo>
                    <a:pt x="32235" y="315462"/>
                  </a:lnTo>
                  <a:lnTo>
                    <a:pt x="31531" y="315486"/>
                  </a:lnTo>
                  <a:lnTo>
                    <a:pt x="30671" y="315020"/>
                  </a:lnTo>
                  <a:lnTo>
                    <a:pt x="29751" y="314853"/>
                  </a:lnTo>
                  <a:lnTo>
                    <a:pt x="28772" y="314280"/>
                  </a:lnTo>
                  <a:lnTo>
                    <a:pt x="28210" y="313647"/>
                  </a:lnTo>
                  <a:lnTo>
                    <a:pt x="27553" y="313336"/>
                  </a:lnTo>
                  <a:lnTo>
                    <a:pt x="26837" y="313085"/>
                  </a:lnTo>
                  <a:lnTo>
                    <a:pt x="26084" y="312822"/>
                  </a:lnTo>
                  <a:lnTo>
                    <a:pt x="24795" y="312560"/>
                  </a:lnTo>
                  <a:lnTo>
                    <a:pt x="22728" y="312297"/>
                  </a:lnTo>
                  <a:lnTo>
                    <a:pt x="19719" y="312249"/>
                  </a:lnTo>
                  <a:lnTo>
                    <a:pt x="18548" y="312500"/>
                  </a:lnTo>
                  <a:lnTo>
                    <a:pt x="17652" y="312428"/>
                  </a:lnTo>
                  <a:lnTo>
                    <a:pt x="16518" y="312584"/>
                  </a:lnTo>
                  <a:lnTo>
                    <a:pt x="15717" y="312882"/>
                  </a:lnTo>
                  <a:lnTo>
                    <a:pt x="15168" y="313551"/>
                  </a:lnTo>
                  <a:lnTo>
                    <a:pt x="14702" y="314280"/>
                  </a:lnTo>
                  <a:lnTo>
                    <a:pt x="13938" y="315020"/>
                  </a:lnTo>
                  <a:lnTo>
                    <a:pt x="13484" y="315976"/>
                  </a:lnTo>
                  <a:lnTo>
                    <a:pt x="13102" y="316824"/>
                  </a:lnTo>
                  <a:lnTo>
                    <a:pt x="12839" y="317922"/>
                  </a:lnTo>
                  <a:lnTo>
                    <a:pt x="12959" y="319308"/>
                  </a:lnTo>
                  <a:lnTo>
                    <a:pt x="13114" y="320323"/>
                  </a:lnTo>
                  <a:lnTo>
                    <a:pt x="13042" y="321541"/>
                  </a:lnTo>
                  <a:lnTo>
                    <a:pt x="12600" y="322616"/>
                  </a:lnTo>
                  <a:lnTo>
                    <a:pt x="11919" y="323213"/>
                  </a:lnTo>
                  <a:lnTo>
                    <a:pt x="11394" y="323894"/>
                  </a:lnTo>
                  <a:lnTo>
                    <a:pt x="10665" y="324312"/>
                  </a:lnTo>
                  <a:lnTo>
                    <a:pt x="10188" y="324826"/>
                  </a:lnTo>
                  <a:lnTo>
                    <a:pt x="9459" y="325447"/>
                  </a:lnTo>
                  <a:lnTo>
                    <a:pt x="8635" y="325913"/>
                  </a:lnTo>
                  <a:lnTo>
                    <a:pt x="6820" y="326450"/>
                  </a:lnTo>
                  <a:lnTo>
                    <a:pt x="6664" y="324718"/>
                  </a:lnTo>
                  <a:lnTo>
                    <a:pt x="0" y="268154"/>
                  </a:lnTo>
                  <a:lnTo>
                    <a:pt x="140885" y="246859"/>
                  </a:lnTo>
                  <a:lnTo>
                    <a:pt x="135535" y="204997"/>
                  </a:lnTo>
                  <a:lnTo>
                    <a:pt x="131844" y="179115"/>
                  </a:lnTo>
                  <a:lnTo>
                    <a:pt x="163399" y="173968"/>
                  </a:lnTo>
                  <a:lnTo>
                    <a:pt x="159027" y="140821"/>
                  </a:lnTo>
                  <a:lnTo>
                    <a:pt x="191931" y="138917"/>
                  </a:lnTo>
                  <a:lnTo>
                    <a:pt x="188002" y="107466"/>
                  </a:lnTo>
                  <a:lnTo>
                    <a:pt x="219187" y="101220"/>
                  </a:lnTo>
                  <a:lnTo>
                    <a:pt x="211877" y="58989"/>
                  </a:lnTo>
                  <a:lnTo>
                    <a:pt x="249702" y="52443"/>
                  </a:lnTo>
                  <a:lnTo>
                    <a:pt x="243217" y="7375"/>
                  </a:lnTo>
                  <a:lnTo>
                    <a:pt x="284290" y="2672"/>
                  </a:lnTo>
                  <a:lnTo>
                    <a:pt x="284410" y="3716"/>
                  </a:lnTo>
                  <a:lnTo>
                    <a:pt x="325221" y="0"/>
                  </a:lnTo>
                  <a:lnTo>
                    <a:pt x="328159" y="30516"/>
                  </a:lnTo>
                  <a:lnTo>
                    <a:pt x="352058" y="27610"/>
                  </a:lnTo>
                  <a:lnTo>
                    <a:pt x="370391" y="25715"/>
                  </a:lnTo>
                  <a:lnTo>
                    <a:pt x="374344" y="56844"/>
                  </a:lnTo>
                  <a:lnTo>
                    <a:pt x="412623" y="52979"/>
                  </a:lnTo>
                  <a:lnTo>
                    <a:pt x="425665" y="15074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903;gbcf4302aa7_0_6">
              <a:extLst>
                <a:ext uri="{FF2B5EF4-FFF2-40B4-BE49-F238E27FC236}">
                  <a16:creationId xmlns:a16="http://schemas.microsoft.com/office/drawing/2014/main" id="{D6FC2D09-DC8A-E248-B3E0-A22B47AA1805}"/>
                </a:ext>
              </a:extLst>
            </p:cNvPr>
            <p:cNvSpPr/>
            <p:nvPr/>
          </p:nvSpPr>
          <p:spPr>
            <a:xfrm>
              <a:off x="7662886" y="1550144"/>
              <a:ext cx="121430" cy="164586"/>
            </a:xfrm>
            <a:custGeom>
              <a:avLst/>
              <a:gdLst/>
              <a:ahLst/>
              <a:cxnLst/>
              <a:rect l="l" t="t" r="r" b="b"/>
              <a:pathLst>
                <a:path w="241652" h="327535" extrusionOk="0">
                  <a:moveTo>
                    <a:pt x="97471" y="25176"/>
                  </a:moveTo>
                  <a:lnTo>
                    <a:pt x="97471" y="26513"/>
                  </a:lnTo>
                  <a:lnTo>
                    <a:pt x="98498" y="26113"/>
                  </a:lnTo>
                  <a:lnTo>
                    <a:pt x="102021" y="19043"/>
                  </a:lnTo>
                  <a:lnTo>
                    <a:pt x="102762" y="18578"/>
                  </a:lnTo>
                  <a:lnTo>
                    <a:pt x="105019" y="18178"/>
                  </a:lnTo>
                  <a:lnTo>
                    <a:pt x="111385" y="14729"/>
                  </a:lnTo>
                  <a:lnTo>
                    <a:pt x="116711" y="10569"/>
                  </a:lnTo>
                  <a:lnTo>
                    <a:pt x="119781" y="6961"/>
                  </a:lnTo>
                  <a:lnTo>
                    <a:pt x="121095" y="6292"/>
                  </a:lnTo>
                  <a:lnTo>
                    <a:pt x="123077" y="6453"/>
                  </a:lnTo>
                  <a:lnTo>
                    <a:pt x="127043" y="8411"/>
                  </a:lnTo>
                  <a:lnTo>
                    <a:pt x="130244" y="8944"/>
                  </a:lnTo>
                  <a:lnTo>
                    <a:pt x="130542" y="10715"/>
                  </a:lnTo>
                  <a:lnTo>
                    <a:pt x="128392" y="12334"/>
                  </a:lnTo>
                  <a:lnTo>
                    <a:pt x="126995" y="14895"/>
                  </a:lnTo>
                  <a:lnTo>
                    <a:pt x="126159" y="15550"/>
                  </a:lnTo>
                  <a:lnTo>
                    <a:pt x="121549" y="16057"/>
                  </a:lnTo>
                  <a:lnTo>
                    <a:pt x="121083" y="16625"/>
                  </a:lnTo>
                  <a:lnTo>
                    <a:pt x="121095" y="17590"/>
                  </a:lnTo>
                  <a:lnTo>
                    <a:pt x="121848" y="18048"/>
                  </a:lnTo>
                  <a:lnTo>
                    <a:pt x="124952" y="17178"/>
                  </a:lnTo>
                  <a:lnTo>
                    <a:pt x="126362" y="17359"/>
                  </a:lnTo>
                  <a:lnTo>
                    <a:pt x="126195" y="19586"/>
                  </a:lnTo>
                  <a:lnTo>
                    <a:pt x="127521" y="21768"/>
                  </a:lnTo>
                  <a:lnTo>
                    <a:pt x="128368" y="21449"/>
                  </a:lnTo>
                  <a:lnTo>
                    <a:pt x="128643" y="20810"/>
                  </a:lnTo>
                  <a:lnTo>
                    <a:pt x="128715" y="16956"/>
                  </a:lnTo>
                  <a:lnTo>
                    <a:pt x="130948" y="14370"/>
                  </a:lnTo>
                  <a:lnTo>
                    <a:pt x="132525" y="11546"/>
                  </a:lnTo>
                  <a:lnTo>
                    <a:pt x="134030" y="11647"/>
                  </a:lnTo>
                  <a:lnTo>
                    <a:pt x="140157" y="13764"/>
                  </a:lnTo>
                  <a:lnTo>
                    <a:pt x="143071" y="14270"/>
                  </a:lnTo>
                  <a:lnTo>
                    <a:pt x="144779" y="15589"/>
                  </a:lnTo>
                  <a:lnTo>
                    <a:pt x="148362" y="16408"/>
                  </a:lnTo>
                  <a:lnTo>
                    <a:pt x="149305" y="17047"/>
                  </a:lnTo>
                  <a:lnTo>
                    <a:pt x="150918" y="19038"/>
                  </a:lnTo>
                  <a:lnTo>
                    <a:pt x="151312" y="20249"/>
                  </a:lnTo>
                  <a:lnTo>
                    <a:pt x="150751" y="21378"/>
                  </a:lnTo>
                  <a:lnTo>
                    <a:pt x="150846" y="22116"/>
                  </a:lnTo>
                  <a:lnTo>
                    <a:pt x="153020" y="22198"/>
                  </a:lnTo>
                  <a:lnTo>
                    <a:pt x="154501" y="19820"/>
                  </a:lnTo>
                  <a:lnTo>
                    <a:pt x="155432" y="19087"/>
                  </a:lnTo>
                  <a:lnTo>
                    <a:pt x="155612" y="17862"/>
                  </a:lnTo>
                  <a:lnTo>
                    <a:pt x="156639" y="17015"/>
                  </a:lnTo>
                  <a:lnTo>
                    <a:pt x="158717" y="17176"/>
                  </a:lnTo>
                  <a:lnTo>
                    <a:pt x="160031" y="17990"/>
                  </a:lnTo>
                  <a:lnTo>
                    <a:pt x="160783" y="17820"/>
                  </a:lnTo>
                  <a:lnTo>
                    <a:pt x="160962" y="16961"/>
                  </a:lnTo>
                  <a:lnTo>
                    <a:pt x="159708" y="13035"/>
                  </a:lnTo>
                  <a:lnTo>
                    <a:pt x="158848" y="10949"/>
                  </a:lnTo>
                  <a:lnTo>
                    <a:pt x="157905" y="9755"/>
                  </a:lnTo>
                  <a:lnTo>
                    <a:pt x="156770" y="10046"/>
                  </a:lnTo>
                  <a:lnTo>
                    <a:pt x="155181" y="11539"/>
                  </a:lnTo>
                  <a:lnTo>
                    <a:pt x="153688" y="11844"/>
                  </a:lnTo>
                  <a:lnTo>
                    <a:pt x="150953" y="11700"/>
                  </a:lnTo>
                  <a:lnTo>
                    <a:pt x="150392" y="11198"/>
                  </a:lnTo>
                  <a:lnTo>
                    <a:pt x="150751" y="10079"/>
                  </a:lnTo>
                  <a:lnTo>
                    <a:pt x="153641" y="6879"/>
                  </a:lnTo>
                  <a:lnTo>
                    <a:pt x="154107" y="5274"/>
                  </a:lnTo>
                  <a:lnTo>
                    <a:pt x="154848" y="4510"/>
                  </a:lnTo>
                  <a:lnTo>
                    <a:pt x="155875" y="4110"/>
                  </a:lnTo>
                  <a:lnTo>
                    <a:pt x="166970" y="3855"/>
                  </a:lnTo>
                  <a:lnTo>
                    <a:pt x="168296" y="4186"/>
                  </a:lnTo>
                  <a:lnTo>
                    <a:pt x="170004" y="5986"/>
                  </a:lnTo>
                  <a:lnTo>
                    <a:pt x="170756" y="5707"/>
                  </a:lnTo>
                  <a:lnTo>
                    <a:pt x="170744" y="4263"/>
                  </a:lnTo>
                  <a:lnTo>
                    <a:pt x="171007" y="2216"/>
                  </a:lnTo>
                  <a:lnTo>
                    <a:pt x="171473" y="1092"/>
                  </a:lnTo>
                  <a:lnTo>
                    <a:pt x="174566" y="0"/>
                  </a:lnTo>
                  <a:lnTo>
                    <a:pt x="176166" y="357"/>
                  </a:lnTo>
                  <a:lnTo>
                    <a:pt x="178997" y="1569"/>
                  </a:lnTo>
                  <a:lnTo>
                    <a:pt x="179762" y="2512"/>
                  </a:lnTo>
                  <a:lnTo>
                    <a:pt x="180896" y="4959"/>
                  </a:lnTo>
                  <a:lnTo>
                    <a:pt x="183858" y="9984"/>
                  </a:lnTo>
                  <a:lnTo>
                    <a:pt x="186796" y="13380"/>
                  </a:lnTo>
                  <a:lnTo>
                    <a:pt x="189077" y="15129"/>
                  </a:lnTo>
                  <a:lnTo>
                    <a:pt x="192756" y="16501"/>
                  </a:lnTo>
                  <a:lnTo>
                    <a:pt x="195873" y="18555"/>
                  </a:lnTo>
                  <a:lnTo>
                    <a:pt x="206562" y="21898"/>
                  </a:lnTo>
                  <a:lnTo>
                    <a:pt x="210540" y="26564"/>
                  </a:lnTo>
                  <a:lnTo>
                    <a:pt x="211722" y="27951"/>
                  </a:lnTo>
                  <a:lnTo>
                    <a:pt x="211424" y="29895"/>
                  </a:lnTo>
                  <a:lnTo>
                    <a:pt x="210420" y="33595"/>
                  </a:lnTo>
                  <a:lnTo>
                    <a:pt x="209501" y="35771"/>
                  </a:lnTo>
                  <a:lnTo>
                    <a:pt x="206718" y="39188"/>
                  </a:lnTo>
                  <a:lnTo>
                    <a:pt x="206395" y="40099"/>
                  </a:lnTo>
                  <a:lnTo>
                    <a:pt x="205380" y="42945"/>
                  </a:lnTo>
                  <a:lnTo>
                    <a:pt x="204174" y="44241"/>
                  </a:lnTo>
                  <a:lnTo>
                    <a:pt x="202108" y="44933"/>
                  </a:lnTo>
                  <a:lnTo>
                    <a:pt x="199372" y="44308"/>
                  </a:lnTo>
                  <a:lnTo>
                    <a:pt x="196088" y="45259"/>
                  </a:lnTo>
                  <a:lnTo>
                    <a:pt x="195157" y="45730"/>
                  </a:lnTo>
                  <a:lnTo>
                    <a:pt x="194523" y="49231"/>
                  </a:lnTo>
                  <a:lnTo>
                    <a:pt x="192660" y="52064"/>
                  </a:lnTo>
                  <a:lnTo>
                    <a:pt x="190606" y="53126"/>
                  </a:lnTo>
                  <a:lnTo>
                    <a:pt x="188910" y="53399"/>
                  </a:lnTo>
                  <a:lnTo>
                    <a:pt x="185614" y="52868"/>
                  </a:lnTo>
                  <a:lnTo>
                    <a:pt x="176871" y="53311"/>
                  </a:lnTo>
                  <a:lnTo>
                    <a:pt x="174984" y="52590"/>
                  </a:lnTo>
                  <a:lnTo>
                    <a:pt x="172906" y="51021"/>
                  </a:lnTo>
                  <a:lnTo>
                    <a:pt x="171485" y="50249"/>
                  </a:lnTo>
                  <a:lnTo>
                    <a:pt x="169132" y="49911"/>
                  </a:lnTo>
                  <a:lnTo>
                    <a:pt x="165931" y="49747"/>
                  </a:lnTo>
                  <a:lnTo>
                    <a:pt x="164522" y="49085"/>
                  </a:lnTo>
                  <a:lnTo>
                    <a:pt x="161870" y="46681"/>
                  </a:lnTo>
                  <a:lnTo>
                    <a:pt x="161022" y="46410"/>
                  </a:lnTo>
                  <a:lnTo>
                    <a:pt x="159302" y="44165"/>
                  </a:lnTo>
                  <a:lnTo>
                    <a:pt x="155624" y="42866"/>
                  </a:lnTo>
                  <a:lnTo>
                    <a:pt x="154584" y="41674"/>
                  </a:lnTo>
                  <a:lnTo>
                    <a:pt x="153892" y="38286"/>
                  </a:lnTo>
                  <a:lnTo>
                    <a:pt x="153976" y="35283"/>
                  </a:lnTo>
                  <a:lnTo>
                    <a:pt x="154990" y="33180"/>
                  </a:lnTo>
                  <a:lnTo>
                    <a:pt x="156567" y="31464"/>
                  </a:lnTo>
                  <a:lnTo>
                    <a:pt x="157308" y="30148"/>
                  </a:lnTo>
                  <a:lnTo>
                    <a:pt x="157391" y="28662"/>
                  </a:lnTo>
                  <a:lnTo>
                    <a:pt x="156268" y="28768"/>
                  </a:lnTo>
                  <a:lnTo>
                    <a:pt x="154489" y="30009"/>
                  </a:lnTo>
                  <a:lnTo>
                    <a:pt x="153355" y="29338"/>
                  </a:lnTo>
                  <a:lnTo>
                    <a:pt x="152518" y="30215"/>
                  </a:lnTo>
                  <a:lnTo>
                    <a:pt x="152351" y="32553"/>
                  </a:lnTo>
                  <a:lnTo>
                    <a:pt x="151706" y="34610"/>
                  </a:lnTo>
                  <a:lnTo>
                    <a:pt x="151730" y="38388"/>
                  </a:lnTo>
                  <a:lnTo>
                    <a:pt x="151456" y="39138"/>
                  </a:lnTo>
                  <a:lnTo>
                    <a:pt x="146714" y="34388"/>
                  </a:lnTo>
                  <a:lnTo>
                    <a:pt x="146332" y="33361"/>
                  </a:lnTo>
                  <a:lnTo>
                    <a:pt x="144635" y="32894"/>
                  </a:lnTo>
                  <a:lnTo>
                    <a:pt x="145041" y="36104"/>
                  </a:lnTo>
                  <a:lnTo>
                    <a:pt x="145902" y="37970"/>
                  </a:lnTo>
                  <a:lnTo>
                    <a:pt x="147896" y="40021"/>
                  </a:lnTo>
                  <a:lnTo>
                    <a:pt x="149031" y="41617"/>
                  </a:lnTo>
                  <a:lnTo>
                    <a:pt x="151204" y="43106"/>
                  </a:lnTo>
                  <a:lnTo>
                    <a:pt x="152734" y="45249"/>
                  </a:lnTo>
                  <a:lnTo>
                    <a:pt x="152829" y="45985"/>
                  </a:lnTo>
                  <a:lnTo>
                    <a:pt x="152614" y="46889"/>
                  </a:lnTo>
                  <a:lnTo>
                    <a:pt x="151981" y="47523"/>
                  </a:lnTo>
                  <a:lnTo>
                    <a:pt x="151061" y="47891"/>
                  </a:lnTo>
                  <a:lnTo>
                    <a:pt x="148601" y="46520"/>
                  </a:lnTo>
                  <a:lnTo>
                    <a:pt x="147944" y="45649"/>
                  </a:lnTo>
                  <a:lnTo>
                    <a:pt x="147645" y="44435"/>
                  </a:lnTo>
                  <a:lnTo>
                    <a:pt x="147168" y="43894"/>
                  </a:lnTo>
                  <a:lnTo>
                    <a:pt x="146415" y="43880"/>
                  </a:lnTo>
                  <a:lnTo>
                    <a:pt x="145854" y="44380"/>
                  </a:lnTo>
                  <a:lnTo>
                    <a:pt x="144098" y="47283"/>
                  </a:lnTo>
                  <a:lnTo>
                    <a:pt x="140635" y="49570"/>
                  </a:lnTo>
                  <a:lnTo>
                    <a:pt x="139703" y="50896"/>
                  </a:lnTo>
                  <a:lnTo>
                    <a:pt x="138879" y="53624"/>
                  </a:lnTo>
                  <a:lnTo>
                    <a:pt x="138043" y="54686"/>
                  </a:lnTo>
                  <a:lnTo>
                    <a:pt x="135702" y="55273"/>
                  </a:lnTo>
                  <a:lnTo>
                    <a:pt x="134568" y="54715"/>
                  </a:lnTo>
                  <a:lnTo>
                    <a:pt x="133146" y="53498"/>
                  </a:lnTo>
                  <a:lnTo>
                    <a:pt x="131999" y="51530"/>
                  </a:lnTo>
                  <a:lnTo>
                    <a:pt x="132454" y="50036"/>
                  </a:lnTo>
                  <a:lnTo>
                    <a:pt x="132907" y="47763"/>
                  </a:lnTo>
                  <a:lnTo>
                    <a:pt x="131784" y="47686"/>
                  </a:lnTo>
                  <a:lnTo>
                    <a:pt x="129169" y="50246"/>
                  </a:lnTo>
                  <a:lnTo>
                    <a:pt x="126254" y="50554"/>
                  </a:lnTo>
                  <a:lnTo>
                    <a:pt x="125598" y="51019"/>
                  </a:lnTo>
                  <a:lnTo>
                    <a:pt x="125610" y="51945"/>
                  </a:lnTo>
                  <a:lnTo>
                    <a:pt x="126362" y="52439"/>
                  </a:lnTo>
                  <a:lnTo>
                    <a:pt x="129180" y="52874"/>
                  </a:lnTo>
                  <a:lnTo>
                    <a:pt x="129575" y="53605"/>
                  </a:lnTo>
                  <a:lnTo>
                    <a:pt x="129694" y="57193"/>
                  </a:lnTo>
                  <a:lnTo>
                    <a:pt x="127270" y="59562"/>
                  </a:lnTo>
                  <a:lnTo>
                    <a:pt x="126434" y="60997"/>
                  </a:lnTo>
                  <a:lnTo>
                    <a:pt x="126159" y="62484"/>
                  </a:lnTo>
                  <a:lnTo>
                    <a:pt x="126637" y="63507"/>
                  </a:lnTo>
                  <a:lnTo>
                    <a:pt x="128261" y="65496"/>
                  </a:lnTo>
                  <a:lnTo>
                    <a:pt x="128476" y="69602"/>
                  </a:lnTo>
                  <a:lnTo>
                    <a:pt x="128488" y="70379"/>
                  </a:lnTo>
                  <a:lnTo>
                    <a:pt x="125120" y="74149"/>
                  </a:lnTo>
                  <a:lnTo>
                    <a:pt x="125036" y="75187"/>
                  </a:lnTo>
                  <a:lnTo>
                    <a:pt x="127115" y="75643"/>
                  </a:lnTo>
                  <a:lnTo>
                    <a:pt x="128524" y="74900"/>
                  </a:lnTo>
                  <a:lnTo>
                    <a:pt x="132716" y="70329"/>
                  </a:lnTo>
                  <a:lnTo>
                    <a:pt x="132776" y="65806"/>
                  </a:lnTo>
                  <a:lnTo>
                    <a:pt x="133230" y="63646"/>
                  </a:lnTo>
                  <a:lnTo>
                    <a:pt x="132943" y="62989"/>
                  </a:lnTo>
                  <a:lnTo>
                    <a:pt x="131044" y="61301"/>
                  </a:lnTo>
                  <a:lnTo>
                    <a:pt x="131032" y="59821"/>
                  </a:lnTo>
                  <a:lnTo>
                    <a:pt x="131689" y="59247"/>
                  </a:lnTo>
                  <a:lnTo>
                    <a:pt x="132620" y="58847"/>
                  </a:lnTo>
                  <a:lnTo>
                    <a:pt x="136216" y="61557"/>
                  </a:lnTo>
                  <a:lnTo>
                    <a:pt x="139320" y="61725"/>
                  </a:lnTo>
                  <a:lnTo>
                    <a:pt x="139524" y="63127"/>
                  </a:lnTo>
                  <a:lnTo>
                    <a:pt x="138963" y="64068"/>
                  </a:lnTo>
                  <a:lnTo>
                    <a:pt x="139631" y="65491"/>
                  </a:lnTo>
                  <a:lnTo>
                    <a:pt x="140850" y="65012"/>
                  </a:lnTo>
                  <a:lnTo>
                    <a:pt x="141124" y="63856"/>
                  </a:lnTo>
                  <a:lnTo>
                    <a:pt x="142151" y="62750"/>
                  </a:lnTo>
                  <a:lnTo>
                    <a:pt x="142235" y="61601"/>
                  </a:lnTo>
                  <a:lnTo>
                    <a:pt x="141757" y="60279"/>
                  </a:lnTo>
                  <a:lnTo>
                    <a:pt x="142020" y="58051"/>
                  </a:lnTo>
                  <a:lnTo>
                    <a:pt x="146308" y="53663"/>
                  </a:lnTo>
                  <a:lnTo>
                    <a:pt x="147812" y="53175"/>
                  </a:lnTo>
                  <a:lnTo>
                    <a:pt x="149138" y="53913"/>
                  </a:lnTo>
                  <a:lnTo>
                    <a:pt x="149533" y="56382"/>
                  </a:lnTo>
                  <a:lnTo>
                    <a:pt x="150858" y="58158"/>
                  </a:lnTo>
                  <a:lnTo>
                    <a:pt x="151539" y="60508"/>
                  </a:lnTo>
                  <a:lnTo>
                    <a:pt x="153904" y="62995"/>
                  </a:lnTo>
                  <a:lnTo>
                    <a:pt x="155241" y="64994"/>
                  </a:lnTo>
                  <a:lnTo>
                    <a:pt x="157976" y="66098"/>
                  </a:lnTo>
                  <a:lnTo>
                    <a:pt x="158741" y="66740"/>
                  </a:lnTo>
                  <a:lnTo>
                    <a:pt x="159600" y="69271"/>
                  </a:lnTo>
                  <a:lnTo>
                    <a:pt x="161512" y="72068"/>
                  </a:lnTo>
                  <a:lnTo>
                    <a:pt x="164808" y="73933"/>
                  </a:lnTo>
                  <a:lnTo>
                    <a:pt x="168320" y="76644"/>
                  </a:lnTo>
                  <a:lnTo>
                    <a:pt x="170780" y="79349"/>
                  </a:lnTo>
                  <a:lnTo>
                    <a:pt x="171353" y="80443"/>
                  </a:lnTo>
                  <a:lnTo>
                    <a:pt x="171473" y="82885"/>
                  </a:lnTo>
                  <a:lnTo>
                    <a:pt x="172046" y="83647"/>
                  </a:lnTo>
                  <a:lnTo>
                    <a:pt x="172237" y="84491"/>
                  </a:lnTo>
                  <a:lnTo>
                    <a:pt x="168786" y="87522"/>
                  </a:lnTo>
                  <a:lnTo>
                    <a:pt x="167484" y="89411"/>
                  </a:lnTo>
                  <a:lnTo>
                    <a:pt x="166373" y="91964"/>
                  </a:lnTo>
                  <a:lnTo>
                    <a:pt x="166038" y="97529"/>
                  </a:lnTo>
                  <a:lnTo>
                    <a:pt x="165394" y="99401"/>
                  </a:lnTo>
                  <a:lnTo>
                    <a:pt x="164187" y="100662"/>
                  </a:lnTo>
                  <a:lnTo>
                    <a:pt x="162121" y="101610"/>
                  </a:lnTo>
                  <a:lnTo>
                    <a:pt x="160807" y="101909"/>
                  </a:lnTo>
                  <a:lnTo>
                    <a:pt x="158824" y="100412"/>
                  </a:lnTo>
                  <a:lnTo>
                    <a:pt x="157104" y="97610"/>
                  </a:lnTo>
                  <a:lnTo>
                    <a:pt x="156878" y="93171"/>
                  </a:lnTo>
                  <a:lnTo>
                    <a:pt x="157606" y="89964"/>
                  </a:lnTo>
                  <a:lnTo>
                    <a:pt x="156077" y="87455"/>
                  </a:lnTo>
                  <a:lnTo>
                    <a:pt x="153151" y="85764"/>
                  </a:lnTo>
                  <a:lnTo>
                    <a:pt x="150882" y="83645"/>
                  </a:lnTo>
                  <a:lnTo>
                    <a:pt x="149568" y="83647"/>
                  </a:lnTo>
                  <a:lnTo>
                    <a:pt x="149103" y="84586"/>
                  </a:lnTo>
                  <a:lnTo>
                    <a:pt x="148936" y="88072"/>
                  </a:lnTo>
                  <a:lnTo>
                    <a:pt x="148398" y="90793"/>
                  </a:lnTo>
                  <a:lnTo>
                    <a:pt x="148887" y="93705"/>
                  </a:lnTo>
                  <a:lnTo>
                    <a:pt x="149377" y="95136"/>
                  </a:lnTo>
                  <a:lnTo>
                    <a:pt x="149676" y="97090"/>
                  </a:lnTo>
                  <a:lnTo>
                    <a:pt x="150058" y="97929"/>
                  </a:lnTo>
                  <a:lnTo>
                    <a:pt x="150906" y="98795"/>
                  </a:lnTo>
                  <a:lnTo>
                    <a:pt x="151670" y="100292"/>
                  </a:lnTo>
                  <a:lnTo>
                    <a:pt x="154214" y="100734"/>
                  </a:lnTo>
                  <a:lnTo>
                    <a:pt x="154597" y="101462"/>
                  </a:lnTo>
                  <a:lnTo>
                    <a:pt x="156400" y="103447"/>
                  </a:lnTo>
                  <a:lnTo>
                    <a:pt x="156412" y="104928"/>
                  </a:lnTo>
                  <a:lnTo>
                    <a:pt x="155289" y="106072"/>
                  </a:lnTo>
                  <a:lnTo>
                    <a:pt x="156245" y="107489"/>
                  </a:lnTo>
                  <a:lnTo>
                    <a:pt x="159350" y="107843"/>
                  </a:lnTo>
                  <a:lnTo>
                    <a:pt x="160580" y="108398"/>
                  </a:lnTo>
                  <a:lnTo>
                    <a:pt x="160926" y="104981"/>
                  </a:lnTo>
                  <a:lnTo>
                    <a:pt x="161965" y="104986"/>
                  </a:lnTo>
                  <a:lnTo>
                    <a:pt x="163291" y="106022"/>
                  </a:lnTo>
                  <a:lnTo>
                    <a:pt x="164498" y="104763"/>
                  </a:lnTo>
                  <a:lnTo>
                    <a:pt x="166002" y="104569"/>
                  </a:lnTo>
                  <a:lnTo>
                    <a:pt x="166755" y="104956"/>
                  </a:lnTo>
                  <a:lnTo>
                    <a:pt x="166767" y="105807"/>
                  </a:lnTo>
                  <a:lnTo>
                    <a:pt x="167149" y="106906"/>
                  </a:lnTo>
                  <a:lnTo>
                    <a:pt x="167173" y="109758"/>
                  </a:lnTo>
                  <a:lnTo>
                    <a:pt x="167651" y="110855"/>
                  </a:lnTo>
                  <a:lnTo>
                    <a:pt x="167591" y="114452"/>
                  </a:lnTo>
                  <a:lnTo>
                    <a:pt x="168069" y="115585"/>
                  </a:lnTo>
                  <a:lnTo>
                    <a:pt x="168105" y="120067"/>
                  </a:lnTo>
                  <a:lnTo>
                    <a:pt x="170004" y="122234"/>
                  </a:lnTo>
                  <a:lnTo>
                    <a:pt x="170875" y="125876"/>
                  </a:lnTo>
                  <a:lnTo>
                    <a:pt x="171389" y="131046"/>
                  </a:lnTo>
                  <a:lnTo>
                    <a:pt x="170481" y="135777"/>
                  </a:lnTo>
                  <a:lnTo>
                    <a:pt x="169740" y="136725"/>
                  </a:lnTo>
                  <a:lnTo>
                    <a:pt x="166838" y="137477"/>
                  </a:lnTo>
                  <a:lnTo>
                    <a:pt x="165609" y="136921"/>
                  </a:lnTo>
                  <a:lnTo>
                    <a:pt x="164187" y="136852"/>
                  </a:lnTo>
                  <a:lnTo>
                    <a:pt x="162599" y="137716"/>
                  </a:lnTo>
                  <a:lnTo>
                    <a:pt x="161381" y="137824"/>
                  </a:lnTo>
                  <a:lnTo>
                    <a:pt x="159959" y="136903"/>
                  </a:lnTo>
                  <a:lnTo>
                    <a:pt x="159744" y="133503"/>
                  </a:lnTo>
                  <a:lnTo>
                    <a:pt x="160294" y="132263"/>
                  </a:lnTo>
                  <a:lnTo>
                    <a:pt x="160198" y="131155"/>
                  </a:lnTo>
                  <a:lnTo>
                    <a:pt x="157093" y="130803"/>
                  </a:lnTo>
                  <a:lnTo>
                    <a:pt x="153976" y="129709"/>
                  </a:lnTo>
                  <a:lnTo>
                    <a:pt x="154083" y="130745"/>
                  </a:lnTo>
                  <a:lnTo>
                    <a:pt x="155791" y="132804"/>
                  </a:lnTo>
                  <a:lnTo>
                    <a:pt x="157308" y="133797"/>
                  </a:lnTo>
                  <a:lnTo>
                    <a:pt x="157714" y="138787"/>
                  </a:lnTo>
                  <a:lnTo>
                    <a:pt x="157164" y="140209"/>
                  </a:lnTo>
                  <a:lnTo>
                    <a:pt x="157093" y="142842"/>
                  </a:lnTo>
                  <a:lnTo>
                    <a:pt x="156722" y="143705"/>
                  </a:lnTo>
                  <a:lnTo>
                    <a:pt x="155600" y="144812"/>
                  </a:lnTo>
                  <a:lnTo>
                    <a:pt x="149138" y="147414"/>
                  </a:lnTo>
                  <a:lnTo>
                    <a:pt x="148027" y="148854"/>
                  </a:lnTo>
                  <a:lnTo>
                    <a:pt x="145149" y="154236"/>
                  </a:lnTo>
                  <a:lnTo>
                    <a:pt x="144612" y="157437"/>
                  </a:lnTo>
                  <a:lnTo>
                    <a:pt x="142760" y="161677"/>
                  </a:lnTo>
                  <a:lnTo>
                    <a:pt x="142594" y="163384"/>
                  </a:lnTo>
                  <a:lnTo>
                    <a:pt x="143262" y="166108"/>
                  </a:lnTo>
                  <a:lnTo>
                    <a:pt x="142987" y="166741"/>
                  </a:lnTo>
                  <a:lnTo>
                    <a:pt x="141303" y="167421"/>
                  </a:lnTo>
                  <a:lnTo>
                    <a:pt x="136980" y="168114"/>
                  </a:lnTo>
                  <a:lnTo>
                    <a:pt x="135869" y="169261"/>
                  </a:lnTo>
                  <a:lnTo>
                    <a:pt x="134663" y="171888"/>
                  </a:lnTo>
                  <a:lnTo>
                    <a:pt x="134495" y="174146"/>
                  </a:lnTo>
                  <a:lnTo>
                    <a:pt x="134125" y="175017"/>
                  </a:lnTo>
                  <a:lnTo>
                    <a:pt x="132525" y="175579"/>
                  </a:lnTo>
                  <a:lnTo>
                    <a:pt x="128476" y="173740"/>
                  </a:lnTo>
                  <a:lnTo>
                    <a:pt x="126099" y="171769"/>
                  </a:lnTo>
                  <a:lnTo>
                    <a:pt x="125526" y="170562"/>
                  </a:lnTo>
                  <a:lnTo>
                    <a:pt x="124678" y="169738"/>
                  </a:lnTo>
                  <a:lnTo>
                    <a:pt x="121382" y="169273"/>
                  </a:lnTo>
                  <a:lnTo>
                    <a:pt x="119877" y="169392"/>
                  </a:lnTo>
                  <a:lnTo>
                    <a:pt x="119315" y="170228"/>
                  </a:lnTo>
                  <a:lnTo>
                    <a:pt x="119519" y="171375"/>
                  </a:lnTo>
                  <a:lnTo>
                    <a:pt x="120939" y="173035"/>
                  </a:lnTo>
                  <a:lnTo>
                    <a:pt x="124523" y="173775"/>
                  </a:lnTo>
                  <a:lnTo>
                    <a:pt x="132919" y="177561"/>
                  </a:lnTo>
                  <a:lnTo>
                    <a:pt x="138282" y="177334"/>
                  </a:lnTo>
                  <a:lnTo>
                    <a:pt x="138747" y="176391"/>
                  </a:lnTo>
                  <a:lnTo>
                    <a:pt x="138150" y="172820"/>
                  </a:lnTo>
                  <a:lnTo>
                    <a:pt x="138234" y="171590"/>
                  </a:lnTo>
                  <a:lnTo>
                    <a:pt x="138891" y="171016"/>
                  </a:lnTo>
                  <a:lnTo>
                    <a:pt x="139357" y="170371"/>
                  </a:lnTo>
                  <a:lnTo>
                    <a:pt x="143202" y="169667"/>
                  </a:lnTo>
                  <a:lnTo>
                    <a:pt x="144886" y="168723"/>
                  </a:lnTo>
                  <a:lnTo>
                    <a:pt x="145447" y="167302"/>
                  </a:lnTo>
                  <a:lnTo>
                    <a:pt x="146427" y="162130"/>
                  </a:lnTo>
                  <a:lnTo>
                    <a:pt x="146415" y="160422"/>
                  </a:lnTo>
                  <a:lnTo>
                    <a:pt x="148195" y="158810"/>
                  </a:lnTo>
                  <a:lnTo>
                    <a:pt x="148470" y="158070"/>
                  </a:lnTo>
                  <a:lnTo>
                    <a:pt x="148255" y="154402"/>
                  </a:lnTo>
                  <a:lnTo>
                    <a:pt x="148708" y="152315"/>
                  </a:lnTo>
                  <a:lnTo>
                    <a:pt x="149640" y="150804"/>
                  </a:lnTo>
                  <a:lnTo>
                    <a:pt x="150751" y="149847"/>
                  </a:lnTo>
                  <a:lnTo>
                    <a:pt x="152734" y="149194"/>
                  </a:lnTo>
                  <a:lnTo>
                    <a:pt x="156018" y="148764"/>
                  </a:lnTo>
                  <a:lnTo>
                    <a:pt x="157774" y="145562"/>
                  </a:lnTo>
                  <a:lnTo>
                    <a:pt x="158896" y="144716"/>
                  </a:lnTo>
                  <a:lnTo>
                    <a:pt x="161894" y="143367"/>
                  </a:lnTo>
                  <a:lnTo>
                    <a:pt x="163566" y="141466"/>
                  </a:lnTo>
                  <a:lnTo>
                    <a:pt x="164605" y="141100"/>
                  </a:lnTo>
                  <a:lnTo>
                    <a:pt x="165549" y="141627"/>
                  </a:lnTo>
                  <a:lnTo>
                    <a:pt x="165835" y="142879"/>
                  </a:lnTo>
                  <a:lnTo>
                    <a:pt x="166683" y="143039"/>
                  </a:lnTo>
                  <a:lnTo>
                    <a:pt x="169394" y="140848"/>
                  </a:lnTo>
                  <a:lnTo>
                    <a:pt x="170804" y="140288"/>
                  </a:lnTo>
                  <a:lnTo>
                    <a:pt x="171222" y="144980"/>
                  </a:lnTo>
                  <a:lnTo>
                    <a:pt x="169920" y="146499"/>
                  </a:lnTo>
                  <a:lnTo>
                    <a:pt x="169001" y="149713"/>
                  </a:lnTo>
                  <a:lnTo>
                    <a:pt x="167053" y="153215"/>
                  </a:lnTo>
                  <a:lnTo>
                    <a:pt x="167006" y="158846"/>
                  </a:lnTo>
                  <a:lnTo>
                    <a:pt x="167866" y="160160"/>
                  </a:lnTo>
                  <a:lnTo>
                    <a:pt x="169084" y="159754"/>
                  </a:lnTo>
                  <a:lnTo>
                    <a:pt x="169358" y="158440"/>
                  </a:lnTo>
                  <a:lnTo>
                    <a:pt x="168964" y="156386"/>
                  </a:lnTo>
                  <a:lnTo>
                    <a:pt x="169407" y="153479"/>
                  </a:lnTo>
                  <a:lnTo>
                    <a:pt x="172010" y="150807"/>
                  </a:lnTo>
                  <a:lnTo>
                    <a:pt x="172273" y="147059"/>
                  </a:lnTo>
                  <a:lnTo>
                    <a:pt x="175999" y="143726"/>
                  </a:lnTo>
                  <a:lnTo>
                    <a:pt x="175904" y="142691"/>
                  </a:lnTo>
                  <a:lnTo>
                    <a:pt x="174291" y="141479"/>
                  </a:lnTo>
                  <a:lnTo>
                    <a:pt x="173909" y="140713"/>
                  </a:lnTo>
                  <a:lnTo>
                    <a:pt x="173694" y="137607"/>
                  </a:lnTo>
                  <a:lnTo>
                    <a:pt x="175653" y="135809"/>
                  </a:lnTo>
                  <a:lnTo>
                    <a:pt x="176405" y="134787"/>
                  </a:lnTo>
                  <a:lnTo>
                    <a:pt x="176859" y="133365"/>
                  </a:lnTo>
                  <a:lnTo>
                    <a:pt x="176847" y="131106"/>
                  </a:lnTo>
                  <a:lnTo>
                    <a:pt x="176357" y="129526"/>
                  </a:lnTo>
                  <a:lnTo>
                    <a:pt x="175319" y="127928"/>
                  </a:lnTo>
                  <a:lnTo>
                    <a:pt x="175951" y="125094"/>
                  </a:lnTo>
                  <a:lnTo>
                    <a:pt x="175844" y="123393"/>
                  </a:lnTo>
                  <a:lnTo>
                    <a:pt x="174793" y="121906"/>
                  </a:lnTo>
                  <a:lnTo>
                    <a:pt x="174602" y="120985"/>
                  </a:lnTo>
                  <a:lnTo>
                    <a:pt x="175343" y="119185"/>
                  </a:lnTo>
                  <a:lnTo>
                    <a:pt x="177027" y="118690"/>
                  </a:lnTo>
                  <a:lnTo>
                    <a:pt x="177110" y="116724"/>
                  </a:lnTo>
                  <a:lnTo>
                    <a:pt x="179057" y="114517"/>
                  </a:lnTo>
                  <a:lnTo>
                    <a:pt x="182150" y="112907"/>
                  </a:lnTo>
                  <a:lnTo>
                    <a:pt x="184383" y="110360"/>
                  </a:lnTo>
                  <a:lnTo>
                    <a:pt x="186521" y="106109"/>
                  </a:lnTo>
                  <a:lnTo>
                    <a:pt x="187358" y="105455"/>
                  </a:lnTo>
                  <a:lnTo>
                    <a:pt x="188862" y="105522"/>
                  </a:lnTo>
                  <a:lnTo>
                    <a:pt x="190188" y="106075"/>
                  </a:lnTo>
                  <a:lnTo>
                    <a:pt x="191597" y="106070"/>
                  </a:lnTo>
                  <a:lnTo>
                    <a:pt x="194392" y="102764"/>
                  </a:lnTo>
                  <a:lnTo>
                    <a:pt x="199563" y="102055"/>
                  </a:lnTo>
                  <a:lnTo>
                    <a:pt x="201056" y="102124"/>
                  </a:lnTo>
                  <a:lnTo>
                    <a:pt x="202287" y="102864"/>
                  </a:lnTo>
                  <a:lnTo>
                    <a:pt x="202490" y="104081"/>
                  </a:lnTo>
                  <a:lnTo>
                    <a:pt x="205022" y="104079"/>
                  </a:lnTo>
                  <a:lnTo>
                    <a:pt x="206049" y="102085"/>
                  </a:lnTo>
                  <a:lnTo>
                    <a:pt x="207124" y="102089"/>
                  </a:lnTo>
                  <a:lnTo>
                    <a:pt x="211543" y="101590"/>
                  </a:lnTo>
                  <a:lnTo>
                    <a:pt x="214457" y="102022"/>
                  </a:lnTo>
                  <a:lnTo>
                    <a:pt x="215866" y="101166"/>
                  </a:lnTo>
                  <a:lnTo>
                    <a:pt x="215544" y="97210"/>
                  </a:lnTo>
                  <a:lnTo>
                    <a:pt x="215723" y="96389"/>
                  </a:lnTo>
                  <a:lnTo>
                    <a:pt x="216846" y="95132"/>
                  </a:lnTo>
                  <a:lnTo>
                    <a:pt x="218052" y="94766"/>
                  </a:lnTo>
                  <a:lnTo>
                    <a:pt x="220692" y="94832"/>
                  </a:lnTo>
                  <a:lnTo>
                    <a:pt x="222292" y="95193"/>
                  </a:lnTo>
                  <a:lnTo>
                    <a:pt x="224191" y="97065"/>
                  </a:lnTo>
                  <a:lnTo>
                    <a:pt x="226174" y="97969"/>
                  </a:lnTo>
                  <a:lnTo>
                    <a:pt x="226842" y="98617"/>
                  </a:lnTo>
                  <a:lnTo>
                    <a:pt x="227332" y="100860"/>
                  </a:lnTo>
                  <a:lnTo>
                    <a:pt x="226234" y="104007"/>
                  </a:lnTo>
                  <a:lnTo>
                    <a:pt x="224203" y="107216"/>
                  </a:lnTo>
                  <a:lnTo>
                    <a:pt x="224120" y="108997"/>
                  </a:lnTo>
                  <a:lnTo>
                    <a:pt x="225637" y="109731"/>
                  </a:lnTo>
                  <a:lnTo>
                    <a:pt x="226389" y="110487"/>
                  </a:lnTo>
                  <a:lnTo>
                    <a:pt x="228837" y="110637"/>
                  </a:lnTo>
                  <a:lnTo>
                    <a:pt x="230712" y="110618"/>
                  </a:lnTo>
                  <a:lnTo>
                    <a:pt x="231476" y="111188"/>
                  </a:lnTo>
                  <a:lnTo>
                    <a:pt x="231309" y="113526"/>
                  </a:lnTo>
                  <a:lnTo>
                    <a:pt x="232348" y="114385"/>
                  </a:lnTo>
                  <a:lnTo>
                    <a:pt x="235919" y="113205"/>
                  </a:lnTo>
                  <a:lnTo>
                    <a:pt x="236576" y="113964"/>
                  </a:lnTo>
                  <a:lnTo>
                    <a:pt x="236815" y="119032"/>
                  </a:lnTo>
                  <a:lnTo>
                    <a:pt x="238428" y="120726"/>
                  </a:lnTo>
                  <a:lnTo>
                    <a:pt x="240697" y="121549"/>
                  </a:lnTo>
                  <a:lnTo>
                    <a:pt x="241653" y="121699"/>
                  </a:lnTo>
                  <a:lnTo>
                    <a:pt x="239682" y="126121"/>
                  </a:lnTo>
                  <a:lnTo>
                    <a:pt x="237723" y="125973"/>
                  </a:lnTo>
                  <a:lnTo>
                    <a:pt x="236612" y="126560"/>
                  </a:lnTo>
                  <a:lnTo>
                    <a:pt x="236995" y="127400"/>
                  </a:lnTo>
                  <a:lnTo>
                    <a:pt x="238690" y="128367"/>
                  </a:lnTo>
                  <a:lnTo>
                    <a:pt x="237544" y="130951"/>
                  </a:lnTo>
                  <a:lnTo>
                    <a:pt x="208008" y="182590"/>
                  </a:lnTo>
                  <a:lnTo>
                    <a:pt x="196255" y="202583"/>
                  </a:lnTo>
                  <a:lnTo>
                    <a:pt x="184372" y="223305"/>
                  </a:lnTo>
                  <a:lnTo>
                    <a:pt x="209202" y="279535"/>
                  </a:lnTo>
                  <a:lnTo>
                    <a:pt x="220537" y="307256"/>
                  </a:lnTo>
                  <a:lnTo>
                    <a:pt x="209106" y="308450"/>
                  </a:lnTo>
                  <a:lnTo>
                    <a:pt x="136299" y="313825"/>
                  </a:lnTo>
                  <a:lnTo>
                    <a:pt x="53411" y="327536"/>
                  </a:lnTo>
                  <a:lnTo>
                    <a:pt x="52981" y="298955"/>
                  </a:lnTo>
                  <a:lnTo>
                    <a:pt x="26921" y="276800"/>
                  </a:lnTo>
                  <a:lnTo>
                    <a:pt x="6999" y="230149"/>
                  </a:lnTo>
                  <a:lnTo>
                    <a:pt x="0" y="217895"/>
                  </a:lnTo>
                  <a:lnTo>
                    <a:pt x="477" y="204804"/>
                  </a:lnTo>
                  <a:lnTo>
                    <a:pt x="9412" y="204088"/>
                  </a:lnTo>
                  <a:lnTo>
                    <a:pt x="19002" y="203192"/>
                  </a:lnTo>
                  <a:lnTo>
                    <a:pt x="17043" y="160900"/>
                  </a:lnTo>
                  <a:lnTo>
                    <a:pt x="14738" y="140737"/>
                  </a:lnTo>
                  <a:lnTo>
                    <a:pt x="3165" y="137671"/>
                  </a:lnTo>
                  <a:lnTo>
                    <a:pt x="10415" y="115697"/>
                  </a:lnTo>
                  <a:lnTo>
                    <a:pt x="8265" y="115479"/>
                  </a:lnTo>
                  <a:lnTo>
                    <a:pt x="7130" y="114889"/>
                  </a:lnTo>
                  <a:lnTo>
                    <a:pt x="5625" y="113719"/>
                  </a:lnTo>
                  <a:lnTo>
                    <a:pt x="6617" y="112620"/>
                  </a:lnTo>
                  <a:lnTo>
                    <a:pt x="7715" y="112435"/>
                  </a:lnTo>
                  <a:lnTo>
                    <a:pt x="9125" y="112220"/>
                  </a:lnTo>
                  <a:lnTo>
                    <a:pt x="10020" y="111521"/>
                  </a:lnTo>
                  <a:lnTo>
                    <a:pt x="10749" y="111062"/>
                  </a:lnTo>
                  <a:lnTo>
                    <a:pt x="11586" y="110857"/>
                  </a:lnTo>
                  <a:lnTo>
                    <a:pt x="12385" y="110655"/>
                  </a:lnTo>
                  <a:lnTo>
                    <a:pt x="13305" y="110003"/>
                  </a:lnTo>
                  <a:lnTo>
                    <a:pt x="14093" y="109472"/>
                  </a:lnTo>
                  <a:lnTo>
                    <a:pt x="14774" y="109178"/>
                  </a:lnTo>
                  <a:lnTo>
                    <a:pt x="15562" y="108786"/>
                  </a:lnTo>
                  <a:lnTo>
                    <a:pt x="16769" y="108222"/>
                  </a:lnTo>
                  <a:lnTo>
                    <a:pt x="17485" y="107623"/>
                  </a:lnTo>
                  <a:lnTo>
                    <a:pt x="18441" y="106689"/>
                  </a:lnTo>
                  <a:lnTo>
                    <a:pt x="19754" y="105631"/>
                  </a:lnTo>
                  <a:lnTo>
                    <a:pt x="20961" y="104787"/>
                  </a:lnTo>
                  <a:lnTo>
                    <a:pt x="22263" y="104010"/>
                  </a:lnTo>
                  <a:lnTo>
                    <a:pt x="22920" y="102612"/>
                  </a:lnTo>
                  <a:lnTo>
                    <a:pt x="23039" y="101858"/>
                  </a:lnTo>
                  <a:lnTo>
                    <a:pt x="23194" y="100396"/>
                  </a:lnTo>
                  <a:lnTo>
                    <a:pt x="23505" y="99028"/>
                  </a:lnTo>
                  <a:lnTo>
                    <a:pt x="24007" y="98242"/>
                  </a:lnTo>
                  <a:lnTo>
                    <a:pt x="24759" y="97384"/>
                  </a:lnTo>
                  <a:lnTo>
                    <a:pt x="25739" y="96660"/>
                  </a:lnTo>
                  <a:lnTo>
                    <a:pt x="26383" y="95966"/>
                  </a:lnTo>
                  <a:lnTo>
                    <a:pt x="26921" y="94922"/>
                  </a:lnTo>
                  <a:lnTo>
                    <a:pt x="27685" y="93969"/>
                  </a:lnTo>
                  <a:lnTo>
                    <a:pt x="28485" y="93297"/>
                  </a:lnTo>
                  <a:lnTo>
                    <a:pt x="29883" y="92423"/>
                  </a:lnTo>
                  <a:lnTo>
                    <a:pt x="30432" y="91403"/>
                  </a:lnTo>
                  <a:lnTo>
                    <a:pt x="29966" y="90825"/>
                  </a:lnTo>
                  <a:lnTo>
                    <a:pt x="30360" y="90112"/>
                  </a:lnTo>
                  <a:lnTo>
                    <a:pt x="30599" y="89403"/>
                  </a:lnTo>
                  <a:lnTo>
                    <a:pt x="30205" y="88635"/>
                  </a:lnTo>
                  <a:lnTo>
                    <a:pt x="30814" y="87989"/>
                  </a:lnTo>
                  <a:lnTo>
                    <a:pt x="30540" y="87312"/>
                  </a:lnTo>
                  <a:lnTo>
                    <a:pt x="29954" y="86455"/>
                  </a:lnTo>
                  <a:lnTo>
                    <a:pt x="30098" y="85465"/>
                  </a:lnTo>
                  <a:lnTo>
                    <a:pt x="30456" y="84305"/>
                  </a:lnTo>
                  <a:lnTo>
                    <a:pt x="30886" y="83171"/>
                  </a:lnTo>
                  <a:lnTo>
                    <a:pt x="32021" y="82443"/>
                  </a:lnTo>
                  <a:lnTo>
                    <a:pt x="33071" y="82448"/>
                  </a:lnTo>
                  <a:lnTo>
                    <a:pt x="33860" y="81870"/>
                  </a:lnTo>
                  <a:lnTo>
                    <a:pt x="34696" y="82255"/>
                  </a:lnTo>
                  <a:lnTo>
                    <a:pt x="35556" y="82073"/>
                  </a:lnTo>
                  <a:lnTo>
                    <a:pt x="36487" y="81421"/>
                  </a:lnTo>
                  <a:lnTo>
                    <a:pt x="36893" y="82026"/>
                  </a:lnTo>
                  <a:lnTo>
                    <a:pt x="37001" y="82847"/>
                  </a:lnTo>
                  <a:lnTo>
                    <a:pt x="36762" y="83647"/>
                  </a:lnTo>
                  <a:lnTo>
                    <a:pt x="37490" y="83776"/>
                  </a:lnTo>
                  <a:lnTo>
                    <a:pt x="38016" y="83226"/>
                  </a:lnTo>
                  <a:lnTo>
                    <a:pt x="38637" y="82578"/>
                  </a:lnTo>
                  <a:lnTo>
                    <a:pt x="39533" y="82423"/>
                  </a:lnTo>
                  <a:lnTo>
                    <a:pt x="40034" y="81895"/>
                  </a:lnTo>
                  <a:lnTo>
                    <a:pt x="41193" y="81898"/>
                  </a:lnTo>
                  <a:lnTo>
                    <a:pt x="41814" y="81253"/>
                  </a:lnTo>
                  <a:lnTo>
                    <a:pt x="42734" y="81401"/>
                  </a:lnTo>
                  <a:lnTo>
                    <a:pt x="43283" y="80660"/>
                  </a:lnTo>
                  <a:lnTo>
                    <a:pt x="42745" y="79848"/>
                  </a:lnTo>
                  <a:lnTo>
                    <a:pt x="42006" y="78944"/>
                  </a:lnTo>
                  <a:lnTo>
                    <a:pt x="42268" y="78000"/>
                  </a:lnTo>
                  <a:lnTo>
                    <a:pt x="42137" y="77297"/>
                  </a:lnTo>
                  <a:lnTo>
                    <a:pt x="42758" y="76604"/>
                  </a:lnTo>
                  <a:lnTo>
                    <a:pt x="43952" y="76702"/>
                  </a:lnTo>
                  <a:lnTo>
                    <a:pt x="44752" y="76732"/>
                  </a:lnTo>
                  <a:lnTo>
                    <a:pt x="45182" y="75878"/>
                  </a:lnTo>
                  <a:lnTo>
                    <a:pt x="44872" y="75250"/>
                  </a:lnTo>
                  <a:lnTo>
                    <a:pt x="43905" y="75245"/>
                  </a:lnTo>
                  <a:lnTo>
                    <a:pt x="43248" y="74974"/>
                  </a:lnTo>
                  <a:lnTo>
                    <a:pt x="43415" y="74243"/>
                  </a:lnTo>
                  <a:lnTo>
                    <a:pt x="44537" y="74223"/>
                  </a:lnTo>
                  <a:lnTo>
                    <a:pt x="45457" y="74065"/>
                  </a:lnTo>
                  <a:lnTo>
                    <a:pt x="46472" y="74234"/>
                  </a:lnTo>
                  <a:lnTo>
                    <a:pt x="47439" y="73418"/>
                  </a:lnTo>
                  <a:lnTo>
                    <a:pt x="47965" y="72913"/>
                  </a:lnTo>
                  <a:lnTo>
                    <a:pt x="49088" y="73338"/>
                  </a:lnTo>
                  <a:lnTo>
                    <a:pt x="49995" y="72900"/>
                  </a:lnTo>
                  <a:lnTo>
                    <a:pt x="50497" y="72207"/>
                  </a:lnTo>
                  <a:lnTo>
                    <a:pt x="51202" y="71349"/>
                  </a:lnTo>
                  <a:lnTo>
                    <a:pt x="51823" y="72020"/>
                  </a:lnTo>
                  <a:lnTo>
                    <a:pt x="52217" y="72646"/>
                  </a:lnTo>
                  <a:lnTo>
                    <a:pt x="52552" y="73300"/>
                  </a:lnTo>
                  <a:lnTo>
                    <a:pt x="52934" y="74747"/>
                  </a:lnTo>
                  <a:lnTo>
                    <a:pt x="53602" y="75159"/>
                  </a:lnTo>
                  <a:lnTo>
                    <a:pt x="54821" y="74902"/>
                  </a:lnTo>
                  <a:lnTo>
                    <a:pt x="55561" y="74534"/>
                  </a:lnTo>
                  <a:lnTo>
                    <a:pt x="56374" y="73930"/>
                  </a:lnTo>
                  <a:lnTo>
                    <a:pt x="57341" y="72739"/>
                  </a:lnTo>
                  <a:lnTo>
                    <a:pt x="58535" y="71402"/>
                  </a:lnTo>
                  <a:lnTo>
                    <a:pt x="59263" y="71764"/>
                  </a:lnTo>
                  <a:lnTo>
                    <a:pt x="59263" y="72892"/>
                  </a:lnTo>
                  <a:lnTo>
                    <a:pt x="58714" y="73512"/>
                  </a:lnTo>
                  <a:lnTo>
                    <a:pt x="57998" y="74113"/>
                  </a:lnTo>
                  <a:lnTo>
                    <a:pt x="57902" y="74913"/>
                  </a:lnTo>
                  <a:lnTo>
                    <a:pt x="58571" y="75913"/>
                  </a:lnTo>
                  <a:lnTo>
                    <a:pt x="59443" y="75895"/>
                  </a:lnTo>
                  <a:lnTo>
                    <a:pt x="60267" y="76351"/>
                  </a:lnTo>
                  <a:lnTo>
                    <a:pt x="61425" y="76235"/>
                  </a:lnTo>
                  <a:lnTo>
                    <a:pt x="62226" y="76339"/>
                  </a:lnTo>
                  <a:lnTo>
                    <a:pt x="63062" y="76063"/>
                  </a:lnTo>
                  <a:lnTo>
                    <a:pt x="64149" y="75431"/>
                  </a:lnTo>
                  <a:lnTo>
                    <a:pt x="64567" y="76318"/>
                  </a:lnTo>
                  <a:lnTo>
                    <a:pt x="64471" y="77119"/>
                  </a:lnTo>
                  <a:lnTo>
                    <a:pt x="64316" y="78155"/>
                  </a:lnTo>
                  <a:lnTo>
                    <a:pt x="64483" y="78951"/>
                  </a:lnTo>
                  <a:lnTo>
                    <a:pt x="64889" y="79719"/>
                  </a:lnTo>
                  <a:lnTo>
                    <a:pt x="65438" y="80320"/>
                  </a:lnTo>
                  <a:lnTo>
                    <a:pt x="66215" y="80376"/>
                  </a:lnTo>
                  <a:lnTo>
                    <a:pt x="67122" y="79582"/>
                  </a:lnTo>
                  <a:lnTo>
                    <a:pt x="67242" y="78735"/>
                  </a:lnTo>
                  <a:lnTo>
                    <a:pt x="67135" y="77609"/>
                  </a:lnTo>
                  <a:lnTo>
                    <a:pt x="67409" y="76475"/>
                  </a:lnTo>
                  <a:lnTo>
                    <a:pt x="68078" y="75830"/>
                  </a:lnTo>
                  <a:lnTo>
                    <a:pt x="68782" y="75888"/>
                  </a:lnTo>
                  <a:lnTo>
                    <a:pt x="69523" y="76179"/>
                  </a:lnTo>
                  <a:lnTo>
                    <a:pt x="70753" y="76649"/>
                  </a:lnTo>
                  <a:lnTo>
                    <a:pt x="71685" y="76351"/>
                  </a:lnTo>
                  <a:lnTo>
                    <a:pt x="71947" y="75522"/>
                  </a:lnTo>
                  <a:lnTo>
                    <a:pt x="71864" y="74609"/>
                  </a:lnTo>
                  <a:lnTo>
                    <a:pt x="71135" y="73540"/>
                  </a:lnTo>
                  <a:lnTo>
                    <a:pt x="70001" y="72950"/>
                  </a:lnTo>
                  <a:lnTo>
                    <a:pt x="67409" y="72317"/>
                  </a:lnTo>
                  <a:lnTo>
                    <a:pt x="65856" y="71453"/>
                  </a:lnTo>
                  <a:lnTo>
                    <a:pt x="65403" y="70685"/>
                  </a:lnTo>
                  <a:lnTo>
                    <a:pt x="65390" y="69910"/>
                  </a:lnTo>
                  <a:lnTo>
                    <a:pt x="65629" y="69084"/>
                  </a:lnTo>
                  <a:lnTo>
                    <a:pt x="66549" y="68009"/>
                  </a:lnTo>
                  <a:lnTo>
                    <a:pt x="67743" y="67705"/>
                  </a:lnTo>
                  <a:lnTo>
                    <a:pt x="68580" y="67456"/>
                  </a:lnTo>
                  <a:lnTo>
                    <a:pt x="70909" y="67488"/>
                  </a:lnTo>
                  <a:lnTo>
                    <a:pt x="71554" y="66616"/>
                  </a:lnTo>
                  <a:lnTo>
                    <a:pt x="71124" y="66086"/>
                  </a:lnTo>
                  <a:lnTo>
                    <a:pt x="70144" y="65404"/>
                  </a:lnTo>
                  <a:lnTo>
                    <a:pt x="69499" y="64971"/>
                  </a:lnTo>
                  <a:lnTo>
                    <a:pt x="68472" y="64494"/>
                  </a:lnTo>
                  <a:lnTo>
                    <a:pt x="67481" y="63997"/>
                  </a:lnTo>
                  <a:lnTo>
                    <a:pt x="66705" y="62789"/>
                  </a:lnTo>
                  <a:lnTo>
                    <a:pt x="66454" y="62042"/>
                  </a:lnTo>
                  <a:lnTo>
                    <a:pt x="66883" y="60789"/>
                  </a:lnTo>
                  <a:lnTo>
                    <a:pt x="67910" y="60511"/>
                  </a:lnTo>
                  <a:lnTo>
                    <a:pt x="68771" y="60471"/>
                  </a:lnTo>
                  <a:lnTo>
                    <a:pt x="69906" y="60451"/>
                  </a:lnTo>
                  <a:lnTo>
                    <a:pt x="70634" y="60837"/>
                  </a:lnTo>
                  <a:lnTo>
                    <a:pt x="71673" y="61804"/>
                  </a:lnTo>
                  <a:lnTo>
                    <a:pt x="72103" y="62384"/>
                  </a:lnTo>
                  <a:lnTo>
                    <a:pt x="72748" y="62935"/>
                  </a:lnTo>
                  <a:lnTo>
                    <a:pt x="73620" y="63483"/>
                  </a:lnTo>
                  <a:lnTo>
                    <a:pt x="74707" y="63722"/>
                  </a:lnTo>
                  <a:lnTo>
                    <a:pt x="76116" y="63837"/>
                  </a:lnTo>
                  <a:lnTo>
                    <a:pt x="77489" y="62918"/>
                  </a:lnTo>
                  <a:lnTo>
                    <a:pt x="78839" y="62116"/>
                  </a:lnTo>
                  <a:lnTo>
                    <a:pt x="80188" y="61505"/>
                  </a:lnTo>
                  <a:lnTo>
                    <a:pt x="80989" y="60691"/>
                  </a:lnTo>
                  <a:lnTo>
                    <a:pt x="81311" y="60027"/>
                  </a:lnTo>
                  <a:lnTo>
                    <a:pt x="81383" y="58734"/>
                  </a:lnTo>
                  <a:lnTo>
                    <a:pt x="80858" y="57355"/>
                  </a:lnTo>
                  <a:lnTo>
                    <a:pt x="80164" y="57017"/>
                  </a:lnTo>
                  <a:lnTo>
                    <a:pt x="79412" y="56821"/>
                  </a:lnTo>
                  <a:lnTo>
                    <a:pt x="78708" y="56879"/>
                  </a:lnTo>
                  <a:lnTo>
                    <a:pt x="78027" y="56987"/>
                  </a:lnTo>
                  <a:lnTo>
                    <a:pt x="77036" y="57357"/>
                  </a:lnTo>
                  <a:lnTo>
                    <a:pt x="75184" y="58098"/>
                  </a:lnTo>
                  <a:lnTo>
                    <a:pt x="74348" y="58299"/>
                  </a:lnTo>
                  <a:lnTo>
                    <a:pt x="73047" y="57596"/>
                  </a:lnTo>
                  <a:lnTo>
                    <a:pt x="72832" y="56567"/>
                  </a:lnTo>
                  <a:lnTo>
                    <a:pt x="72652" y="54549"/>
                  </a:lnTo>
                  <a:lnTo>
                    <a:pt x="72389" y="52768"/>
                  </a:lnTo>
                  <a:lnTo>
                    <a:pt x="71983" y="51248"/>
                  </a:lnTo>
                  <a:lnTo>
                    <a:pt x="71148" y="49337"/>
                  </a:lnTo>
                  <a:lnTo>
                    <a:pt x="70944" y="48634"/>
                  </a:lnTo>
                  <a:lnTo>
                    <a:pt x="70873" y="47178"/>
                  </a:lnTo>
                  <a:lnTo>
                    <a:pt x="71685" y="46741"/>
                  </a:lnTo>
                  <a:lnTo>
                    <a:pt x="72557" y="46703"/>
                  </a:lnTo>
                  <a:lnTo>
                    <a:pt x="73751" y="46469"/>
                  </a:lnTo>
                  <a:lnTo>
                    <a:pt x="75184" y="46582"/>
                  </a:lnTo>
                  <a:lnTo>
                    <a:pt x="75280" y="47849"/>
                  </a:lnTo>
                  <a:lnTo>
                    <a:pt x="74969" y="48864"/>
                  </a:lnTo>
                  <a:lnTo>
                    <a:pt x="74587" y="50212"/>
                  </a:lnTo>
                  <a:lnTo>
                    <a:pt x="74480" y="51553"/>
                  </a:lnTo>
                  <a:lnTo>
                    <a:pt x="75148" y="52012"/>
                  </a:lnTo>
                  <a:lnTo>
                    <a:pt x="76199" y="51851"/>
                  </a:lnTo>
                  <a:lnTo>
                    <a:pt x="77131" y="51622"/>
                  </a:lnTo>
                  <a:lnTo>
                    <a:pt x="78158" y="51461"/>
                  </a:lnTo>
                  <a:lnTo>
                    <a:pt x="79030" y="51540"/>
                  </a:lnTo>
                  <a:lnTo>
                    <a:pt x="80188" y="51824"/>
                  </a:lnTo>
                  <a:lnTo>
                    <a:pt x="81251" y="52131"/>
                  </a:lnTo>
                  <a:lnTo>
                    <a:pt x="82613" y="51918"/>
                  </a:lnTo>
                  <a:lnTo>
                    <a:pt x="83234" y="51320"/>
                  </a:lnTo>
                  <a:lnTo>
                    <a:pt x="84357" y="50007"/>
                  </a:lnTo>
                  <a:lnTo>
                    <a:pt x="85408" y="48671"/>
                  </a:lnTo>
                  <a:lnTo>
                    <a:pt x="86351" y="47574"/>
                  </a:lnTo>
                  <a:lnTo>
                    <a:pt x="86853" y="46600"/>
                  </a:lnTo>
                  <a:lnTo>
                    <a:pt x="86937" y="45118"/>
                  </a:lnTo>
                  <a:lnTo>
                    <a:pt x="85670" y="45048"/>
                  </a:lnTo>
                  <a:lnTo>
                    <a:pt x="84369" y="45425"/>
                  </a:lnTo>
                  <a:lnTo>
                    <a:pt x="82613" y="45879"/>
                  </a:lnTo>
                  <a:lnTo>
                    <a:pt x="80941" y="45605"/>
                  </a:lnTo>
                  <a:lnTo>
                    <a:pt x="80547" y="44955"/>
                  </a:lnTo>
                  <a:lnTo>
                    <a:pt x="80093" y="44210"/>
                  </a:lnTo>
                  <a:lnTo>
                    <a:pt x="80021" y="42874"/>
                  </a:lnTo>
                  <a:lnTo>
                    <a:pt x="80188" y="40896"/>
                  </a:lnTo>
                  <a:lnTo>
                    <a:pt x="80547" y="39975"/>
                  </a:lnTo>
                  <a:lnTo>
                    <a:pt x="81634" y="38755"/>
                  </a:lnTo>
                  <a:lnTo>
                    <a:pt x="82876" y="37462"/>
                  </a:lnTo>
                  <a:lnTo>
                    <a:pt x="84536" y="35598"/>
                  </a:lnTo>
                  <a:lnTo>
                    <a:pt x="85002" y="34649"/>
                  </a:lnTo>
                  <a:lnTo>
                    <a:pt x="85324" y="33988"/>
                  </a:lnTo>
                  <a:lnTo>
                    <a:pt x="85133" y="32605"/>
                  </a:lnTo>
                  <a:lnTo>
                    <a:pt x="84643" y="31508"/>
                  </a:lnTo>
                  <a:lnTo>
                    <a:pt x="84357" y="30339"/>
                  </a:lnTo>
                  <a:lnTo>
                    <a:pt x="84524" y="29278"/>
                  </a:lnTo>
                  <a:lnTo>
                    <a:pt x="84703" y="28546"/>
                  </a:lnTo>
                  <a:lnTo>
                    <a:pt x="85217" y="27595"/>
                  </a:lnTo>
                  <a:lnTo>
                    <a:pt x="86017" y="27113"/>
                  </a:lnTo>
                  <a:lnTo>
                    <a:pt x="86865" y="27168"/>
                  </a:lnTo>
                  <a:lnTo>
                    <a:pt x="87821" y="27314"/>
                  </a:lnTo>
                  <a:lnTo>
                    <a:pt x="89290" y="27521"/>
                  </a:lnTo>
                  <a:lnTo>
                    <a:pt x="90974" y="27654"/>
                  </a:lnTo>
                  <a:lnTo>
                    <a:pt x="92574" y="27788"/>
                  </a:lnTo>
                  <a:lnTo>
                    <a:pt x="93744" y="27743"/>
                  </a:lnTo>
                  <a:lnTo>
                    <a:pt x="94640" y="27540"/>
                  </a:lnTo>
                  <a:lnTo>
                    <a:pt x="95894" y="26998"/>
                  </a:lnTo>
                  <a:lnTo>
                    <a:pt x="96683" y="26372"/>
                  </a:lnTo>
                  <a:lnTo>
                    <a:pt x="97471" y="2517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904;gbcf4302aa7_0_6">
              <a:extLst>
                <a:ext uri="{FF2B5EF4-FFF2-40B4-BE49-F238E27FC236}">
                  <a16:creationId xmlns:a16="http://schemas.microsoft.com/office/drawing/2014/main" id="{535F7CA3-827A-E140-B2DE-00F91F177ACB}"/>
                </a:ext>
              </a:extLst>
            </p:cNvPr>
            <p:cNvSpPr/>
            <p:nvPr/>
          </p:nvSpPr>
          <p:spPr>
            <a:xfrm>
              <a:off x="7731365" y="1553036"/>
              <a:ext cx="5827" cy="3895"/>
            </a:xfrm>
            <a:custGeom>
              <a:avLst/>
              <a:gdLst/>
              <a:ahLst/>
              <a:cxnLst/>
              <a:rect l="l" t="t" r="r" b="b"/>
              <a:pathLst>
                <a:path w="11596" h="7752" extrusionOk="0">
                  <a:moveTo>
                    <a:pt x="9364" y="7753"/>
                  </a:moveTo>
                  <a:lnTo>
                    <a:pt x="8324" y="6894"/>
                  </a:lnTo>
                  <a:lnTo>
                    <a:pt x="8300" y="4451"/>
                  </a:lnTo>
                  <a:lnTo>
                    <a:pt x="5673" y="4491"/>
                  </a:lnTo>
                  <a:lnTo>
                    <a:pt x="2938" y="4498"/>
                  </a:lnTo>
                  <a:lnTo>
                    <a:pt x="1529" y="3873"/>
                  </a:lnTo>
                  <a:lnTo>
                    <a:pt x="0" y="1252"/>
                  </a:lnTo>
                  <a:lnTo>
                    <a:pt x="931" y="0"/>
                  </a:lnTo>
                  <a:lnTo>
                    <a:pt x="4610" y="745"/>
                  </a:lnTo>
                  <a:lnTo>
                    <a:pt x="6401" y="1580"/>
                  </a:lnTo>
                  <a:lnTo>
                    <a:pt x="11298" y="2730"/>
                  </a:lnTo>
                  <a:lnTo>
                    <a:pt x="11585" y="3390"/>
                  </a:lnTo>
                  <a:lnTo>
                    <a:pt x="11596" y="4168"/>
                  </a:lnTo>
                  <a:lnTo>
                    <a:pt x="10940" y="4928"/>
                  </a:lnTo>
                  <a:lnTo>
                    <a:pt x="10868" y="6709"/>
                  </a:lnTo>
                  <a:lnTo>
                    <a:pt x="9364" y="775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905;gbcf4302aa7_0_6">
              <a:extLst>
                <a:ext uri="{FF2B5EF4-FFF2-40B4-BE49-F238E27FC236}">
                  <a16:creationId xmlns:a16="http://schemas.microsoft.com/office/drawing/2014/main" id="{4CA3C384-B84C-9F47-90BC-508331E3B7D0}"/>
                </a:ext>
              </a:extLst>
            </p:cNvPr>
            <p:cNvSpPr/>
            <p:nvPr/>
          </p:nvSpPr>
          <p:spPr>
            <a:xfrm>
              <a:off x="7408343" y="1555112"/>
              <a:ext cx="135864" cy="152011"/>
            </a:xfrm>
            <a:custGeom>
              <a:avLst/>
              <a:gdLst/>
              <a:ahLst/>
              <a:cxnLst/>
              <a:rect l="l" t="t" r="r" b="b"/>
              <a:pathLst>
                <a:path w="270376" h="302510" extrusionOk="0">
                  <a:moveTo>
                    <a:pt x="246740" y="53620"/>
                  </a:moveTo>
                  <a:lnTo>
                    <a:pt x="245068" y="53808"/>
                  </a:lnTo>
                  <a:lnTo>
                    <a:pt x="244136" y="54032"/>
                  </a:lnTo>
                  <a:lnTo>
                    <a:pt x="243396" y="54487"/>
                  </a:lnTo>
                  <a:lnTo>
                    <a:pt x="242524" y="54922"/>
                  </a:lnTo>
                  <a:lnTo>
                    <a:pt x="241856" y="55589"/>
                  </a:lnTo>
                  <a:lnTo>
                    <a:pt x="241258" y="56351"/>
                  </a:lnTo>
                  <a:lnTo>
                    <a:pt x="240745" y="57250"/>
                  </a:lnTo>
                  <a:lnTo>
                    <a:pt x="240410" y="58076"/>
                  </a:lnTo>
                  <a:lnTo>
                    <a:pt x="240505" y="58805"/>
                  </a:lnTo>
                  <a:lnTo>
                    <a:pt x="242644" y="85101"/>
                  </a:lnTo>
                  <a:lnTo>
                    <a:pt x="252366" y="81776"/>
                  </a:lnTo>
                  <a:lnTo>
                    <a:pt x="263007" y="101426"/>
                  </a:lnTo>
                  <a:lnTo>
                    <a:pt x="257275" y="103594"/>
                  </a:lnTo>
                  <a:lnTo>
                    <a:pt x="264250" y="115369"/>
                  </a:lnTo>
                  <a:lnTo>
                    <a:pt x="269397" y="119228"/>
                  </a:lnTo>
                  <a:lnTo>
                    <a:pt x="269003" y="127036"/>
                  </a:lnTo>
                  <a:lnTo>
                    <a:pt x="270221" y="128923"/>
                  </a:lnTo>
                  <a:lnTo>
                    <a:pt x="270377" y="137288"/>
                  </a:lnTo>
                  <a:lnTo>
                    <a:pt x="244041" y="142433"/>
                  </a:lnTo>
                  <a:lnTo>
                    <a:pt x="236624" y="153957"/>
                  </a:lnTo>
                  <a:lnTo>
                    <a:pt x="236337" y="154877"/>
                  </a:lnTo>
                  <a:lnTo>
                    <a:pt x="236565" y="155880"/>
                  </a:lnTo>
                  <a:lnTo>
                    <a:pt x="236636" y="156585"/>
                  </a:lnTo>
                  <a:lnTo>
                    <a:pt x="237639" y="157302"/>
                  </a:lnTo>
                  <a:lnTo>
                    <a:pt x="238965" y="158389"/>
                  </a:lnTo>
                  <a:lnTo>
                    <a:pt x="239562" y="159057"/>
                  </a:lnTo>
                  <a:lnTo>
                    <a:pt x="240422" y="160550"/>
                  </a:lnTo>
                  <a:lnTo>
                    <a:pt x="241318" y="162043"/>
                  </a:lnTo>
                  <a:lnTo>
                    <a:pt x="241880" y="162628"/>
                  </a:lnTo>
                  <a:lnTo>
                    <a:pt x="242321" y="163488"/>
                  </a:lnTo>
                  <a:lnTo>
                    <a:pt x="243289" y="163453"/>
                  </a:lnTo>
                  <a:lnTo>
                    <a:pt x="244196" y="162975"/>
                  </a:lnTo>
                  <a:lnTo>
                    <a:pt x="245797" y="163775"/>
                  </a:lnTo>
                  <a:lnTo>
                    <a:pt x="246275" y="164312"/>
                  </a:lnTo>
                  <a:lnTo>
                    <a:pt x="246071" y="164969"/>
                  </a:lnTo>
                  <a:lnTo>
                    <a:pt x="245355" y="165638"/>
                  </a:lnTo>
                  <a:lnTo>
                    <a:pt x="244125" y="166618"/>
                  </a:lnTo>
                  <a:lnTo>
                    <a:pt x="243026" y="167621"/>
                  </a:lnTo>
                  <a:lnTo>
                    <a:pt x="242082" y="168779"/>
                  </a:lnTo>
                  <a:lnTo>
                    <a:pt x="240995" y="170141"/>
                  </a:lnTo>
                  <a:lnTo>
                    <a:pt x="240446" y="171013"/>
                  </a:lnTo>
                  <a:lnTo>
                    <a:pt x="240123" y="172004"/>
                  </a:lnTo>
                  <a:lnTo>
                    <a:pt x="240076" y="173091"/>
                  </a:lnTo>
                  <a:lnTo>
                    <a:pt x="239586" y="173772"/>
                  </a:lnTo>
                  <a:lnTo>
                    <a:pt x="238870" y="174285"/>
                  </a:lnTo>
                  <a:lnTo>
                    <a:pt x="238117" y="174285"/>
                  </a:lnTo>
                  <a:lnTo>
                    <a:pt x="236935" y="173879"/>
                  </a:lnTo>
                  <a:lnTo>
                    <a:pt x="236135" y="173581"/>
                  </a:lnTo>
                  <a:lnTo>
                    <a:pt x="235680" y="174667"/>
                  </a:lnTo>
                  <a:lnTo>
                    <a:pt x="234725" y="175277"/>
                  </a:lnTo>
                  <a:lnTo>
                    <a:pt x="234045" y="175468"/>
                  </a:lnTo>
                  <a:lnTo>
                    <a:pt x="233316" y="175993"/>
                  </a:lnTo>
                  <a:lnTo>
                    <a:pt x="232432" y="176662"/>
                  </a:lnTo>
                  <a:lnTo>
                    <a:pt x="231811" y="177235"/>
                  </a:lnTo>
                  <a:lnTo>
                    <a:pt x="231046" y="178167"/>
                  </a:lnTo>
                  <a:lnTo>
                    <a:pt x="229900" y="178394"/>
                  </a:lnTo>
                  <a:lnTo>
                    <a:pt x="229351" y="177725"/>
                  </a:lnTo>
                  <a:lnTo>
                    <a:pt x="228921" y="176973"/>
                  </a:lnTo>
                  <a:lnTo>
                    <a:pt x="227786" y="176865"/>
                  </a:lnTo>
                  <a:lnTo>
                    <a:pt x="226616" y="177379"/>
                  </a:lnTo>
                  <a:lnTo>
                    <a:pt x="225839" y="178752"/>
                  </a:lnTo>
                  <a:lnTo>
                    <a:pt x="225266" y="179302"/>
                  </a:lnTo>
                  <a:lnTo>
                    <a:pt x="224143" y="178537"/>
                  </a:lnTo>
                  <a:lnTo>
                    <a:pt x="223809" y="177892"/>
                  </a:lnTo>
                  <a:lnTo>
                    <a:pt x="223869" y="176686"/>
                  </a:lnTo>
                  <a:lnTo>
                    <a:pt x="223379" y="175922"/>
                  </a:lnTo>
                  <a:lnTo>
                    <a:pt x="222722" y="175575"/>
                  </a:lnTo>
                  <a:lnTo>
                    <a:pt x="221623" y="175468"/>
                  </a:lnTo>
                  <a:lnTo>
                    <a:pt x="221253" y="176268"/>
                  </a:lnTo>
                  <a:lnTo>
                    <a:pt x="221683" y="177116"/>
                  </a:lnTo>
                  <a:lnTo>
                    <a:pt x="222137" y="177725"/>
                  </a:lnTo>
                  <a:lnTo>
                    <a:pt x="222519" y="178346"/>
                  </a:lnTo>
                  <a:lnTo>
                    <a:pt x="222089" y="179134"/>
                  </a:lnTo>
                  <a:lnTo>
                    <a:pt x="221312" y="179421"/>
                  </a:lnTo>
                  <a:lnTo>
                    <a:pt x="220835" y="178657"/>
                  </a:lnTo>
                  <a:lnTo>
                    <a:pt x="220285" y="178047"/>
                  </a:lnTo>
                  <a:lnTo>
                    <a:pt x="219760" y="179230"/>
                  </a:lnTo>
                  <a:lnTo>
                    <a:pt x="219593" y="180197"/>
                  </a:lnTo>
                  <a:lnTo>
                    <a:pt x="219222" y="181236"/>
                  </a:lnTo>
                  <a:lnTo>
                    <a:pt x="218816" y="182371"/>
                  </a:lnTo>
                  <a:lnTo>
                    <a:pt x="217956" y="182753"/>
                  </a:lnTo>
                  <a:lnTo>
                    <a:pt x="217479" y="182252"/>
                  </a:lnTo>
                  <a:lnTo>
                    <a:pt x="216643" y="182896"/>
                  </a:lnTo>
                  <a:lnTo>
                    <a:pt x="215747" y="183303"/>
                  </a:lnTo>
                  <a:lnTo>
                    <a:pt x="214612" y="182479"/>
                  </a:lnTo>
                  <a:lnTo>
                    <a:pt x="213765" y="181798"/>
                  </a:lnTo>
                  <a:lnTo>
                    <a:pt x="212869" y="181583"/>
                  </a:lnTo>
                  <a:lnTo>
                    <a:pt x="212534" y="183112"/>
                  </a:lnTo>
                  <a:lnTo>
                    <a:pt x="212665" y="184234"/>
                  </a:lnTo>
                  <a:lnTo>
                    <a:pt x="211937" y="184437"/>
                  </a:lnTo>
                  <a:lnTo>
                    <a:pt x="211460" y="183745"/>
                  </a:lnTo>
                  <a:lnTo>
                    <a:pt x="210564" y="183350"/>
                  </a:lnTo>
                  <a:lnTo>
                    <a:pt x="209692" y="183577"/>
                  </a:lnTo>
                  <a:lnTo>
                    <a:pt x="208497" y="183374"/>
                  </a:lnTo>
                  <a:lnTo>
                    <a:pt x="207494" y="183673"/>
                  </a:lnTo>
                  <a:lnTo>
                    <a:pt x="207410" y="184545"/>
                  </a:lnTo>
                  <a:lnTo>
                    <a:pt x="208474" y="185417"/>
                  </a:lnTo>
                  <a:lnTo>
                    <a:pt x="209488" y="185930"/>
                  </a:lnTo>
                  <a:lnTo>
                    <a:pt x="209835" y="186814"/>
                  </a:lnTo>
                  <a:lnTo>
                    <a:pt x="209011" y="187077"/>
                  </a:lnTo>
                  <a:lnTo>
                    <a:pt x="207960" y="186957"/>
                  </a:lnTo>
                  <a:lnTo>
                    <a:pt x="206944" y="187017"/>
                  </a:lnTo>
                  <a:lnTo>
                    <a:pt x="205917" y="187435"/>
                  </a:lnTo>
                  <a:lnTo>
                    <a:pt x="204962" y="187984"/>
                  </a:lnTo>
                  <a:lnTo>
                    <a:pt x="204544" y="188832"/>
                  </a:lnTo>
                  <a:lnTo>
                    <a:pt x="205213" y="189465"/>
                  </a:lnTo>
                  <a:lnTo>
                    <a:pt x="205129" y="190290"/>
                  </a:lnTo>
                  <a:lnTo>
                    <a:pt x="203600" y="191269"/>
                  </a:lnTo>
                  <a:lnTo>
                    <a:pt x="202239" y="191950"/>
                  </a:lnTo>
                  <a:lnTo>
                    <a:pt x="201331" y="192750"/>
                  </a:lnTo>
                  <a:lnTo>
                    <a:pt x="201212" y="193598"/>
                  </a:lnTo>
                  <a:lnTo>
                    <a:pt x="199982" y="193263"/>
                  </a:lnTo>
                  <a:lnTo>
                    <a:pt x="199253" y="193156"/>
                  </a:lnTo>
                  <a:lnTo>
                    <a:pt x="198931" y="193801"/>
                  </a:lnTo>
                  <a:lnTo>
                    <a:pt x="198966" y="194697"/>
                  </a:lnTo>
                  <a:lnTo>
                    <a:pt x="198393" y="195497"/>
                  </a:lnTo>
                  <a:lnTo>
                    <a:pt x="197784" y="196381"/>
                  </a:lnTo>
                  <a:lnTo>
                    <a:pt x="198321" y="197097"/>
                  </a:lnTo>
                  <a:lnTo>
                    <a:pt x="199337" y="197742"/>
                  </a:lnTo>
                  <a:lnTo>
                    <a:pt x="200101" y="198304"/>
                  </a:lnTo>
                  <a:lnTo>
                    <a:pt x="200495" y="198889"/>
                  </a:lnTo>
                  <a:lnTo>
                    <a:pt x="201092" y="199498"/>
                  </a:lnTo>
                  <a:lnTo>
                    <a:pt x="201881" y="199414"/>
                  </a:lnTo>
                  <a:lnTo>
                    <a:pt x="202394" y="198531"/>
                  </a:lnTo>
                  <a:lnTo>
                    <a:pt x="203481" y="198996"/>
                  </a:lnTo>
                  <a:lnTo>
                    <a:pt x="203827" y="199653"/>
                  </a:lnTo>
                  <a:lnTo>
                    <a:pt x="204257" y="200441"/>
                  </a:lnTo>
                  <a:lnTo>
                    <a:pt x="204257" y="201719"/>
                  </a:lnTo>
                  <a:lnTo>
                    <a:pt x="203791" y="202986"/>
                  </a:lnTo>
                  <a:lnTo>
                    <a:pt x="203326" y="203989"/>
                  </a:lnTo>
                  <a:lnTo>
                    <a:pt x="202955" y="204622"/>
                  </a:lnTo>
                  <a:lnTo>
                    <a:pt x="201809" y="205291"/>
                  </a:lnTo>
                  <a:lnTo>
                    <a:pt x="201080" y="204586"/>
                  </a:lnTo>
                  <a:lnTo>
                    <a:pt x="201546" y="203499"/>
                  </a:lnTo>
                  <a:lnTo>
                    <a:pt x="201773" y="202759"/>
                  </a:lnTo>
                  <a:lnTo>
                    <a:pt x="201726" y="202030"/>
                  </a:lnTo>
                  <a:lnTo>
                    <a:pt x="200914" y="201636"/>
                  </a:lnTo>
                  <a:lnTo>
                    <a:pt x="199982" y="202126"/>
                  </a:lnTo>
                  <a:lnTo>
                    <a:pt x="199348" y="203392"/>
                  </a:lnTo>
                  <a:lnTo>
                    <a:pt x="198656" y="204311"/>
                  </a:lnTo>
                  <a:lnTo>
                    <a:pt x="197700" y="204287"/>
                  </a:lnTo>
                  <a:lnTo>
                    <a:pt x="196172" y="202973"/>
                  </a:lnTo>
                  <a:lnTo>
                    <a:pt x="195335" y="202305"/>
                  </a:lnTo>
                  <a:lnTo>
                    <a:pt x="194583" y="201767"/>
                  </a:lnTo>
                  <a:lnTo>
                    <a:pt x="193700" y="201648"/>
                  </a:lnTo>
                  <a:lnTo>
                    <a:pt x="191896" y="202806"/>
                  </a:lnTo>
                  <a:lnTo>
                    <a:pt x="190809" y="203678"/>
                  </a:lnTo>
                  <a:lnTo>
                    <a:pt x="189447" y="203977"/>
                  </a:lnTo>
                  <a:lnTo>
                    <a:pt x="188372" y="203786"/>
                  </a:lnTo>
                  <a:lnTo>
                    <a:pt x="187573" y="203642"/>
                  </a:lnTo>
                  <a:lnTo>
                    <a:pt x="186402" y="203069"/>
                  </a:lnTo>
                  <a:lnTo>
                    <a:pt x="185435" y="202544"/>
                  </a:lnTo>
                  <a:lnTo>
                    <a:pt x="184503" y="202352"/>
                  </a:lnTo>
                  <a:lnTo>
                    <a:pt x="180406" y="205625"/>
                  </a:lnTo>
                  <a:lnTo>
                    <a:pt x="177600" y="216816"/>
                  </a:lnTo>
                  <a:lnTo>
                    <a:pt x="175510" y="230145"/>
                  </a:lnTo>
                  <a:lnTo>
                    <a:pt x="164676" y="249135"/>
                  </a:lnTo>
                  <a:lnTo>
                    <a:pt x="162885" y="248765"/>
                  </a:lnTo>
                  <a:lnTo>
                    <a:pt x="160556" y="245791"/>
                  </a:lnTo>
                  <a:lnTo>
                    <a:pt x="125872" y="261055"/>
                  </a:lnTo>
                  <a:lnTo>
                    <a:pt x="93064" y="278600"/>
                  </a:lnTo>
                  <a:lnTo>
                    <a:pt x="63563" y="302510"/>
                  </a:lnTo>
                  <a:lnTo>
                    <a:pt x="63001" y="301913"/>
                  </a:lnTo>
                  <a:lnTo>
                    <a:pt x="62381" y="301436"/>
                  </a:lnTo>
                  <a:lnTo>
                    <a:pt x="61605" y="301221"/>
                  </a:lnTo>
                  <a:lnTo>
                    <a:pt x="60446" y="301006"/>
                  </a:lnTo>
                  <a:lnTo>
                    <a:pt x="59789" y="301268"/>
                  </a:lnTo>
                  <a:lnTo>
                    <a:pt x="58690" y="301364"/>
                  </a:lnTo>
                  <a:lnTo>
                    <a:pt x="57627" y="300838"/>
                  </a:lnTo>
                  <a:lnTo>
                    <a:pt x="51250" y="296873"/>
                  </a:lnTo>
                  <a:lnTo>
                    <a:pt x="50103" y="295894"/>
                  </a:lnTo>
                  <a:lnTo>
                    <a:pt x="49434" y="295285"/>
                  </a:lnTo>
                  <a:lnTo>
                    <a:pt x="49649" y="294484"/>
                  </a:lnTo>
                  <a:lnTo>
                    <a:pt x="49338" y="293672"/>
                  </a:lnTo>
                  <a:lnTo>
                    <a:pt x="45564" y="289755"/>
                  </a:lnTo>
                  <a:lnTo>
                    <a:pt x="44967" y="289158"/>
                  </a:lnTo>
                  <a:lnTo>
                    <a:pt x="43988" y="288680"/>
                  </a:lnTo>
                  <a:lnTo>
                    <a:pt x="43164" y="288549"/>
                  </a:lnTo>
                  <a:lnTo>
                    <a:pt x="42447" y="288584"/>
                  </a:lnTo>
                  <a:lnTo>
                    <a:pt x="41456" y="288752"/>
                  </a:lnTo>
                  <a:lnTo>
                    <a:pt x="40631" y="288357"/>
                  </a:lnTo>
                  <a:lnTo>
                    <a:pt x="39294" y="288668"/>
                  </a:lnTo>
                  <a:lnTo>
                    <a:pt x="38434" y="289050"/>
                  </a:lnTo>
                  <a:lnTo>
                    <a:pt x="36858" y="288871"/>
                  </a:lnTo>
                  <a:lnTo>
                    <a:pt x="36033" y="288596"/>
                  </a:lnTo>
                  <a:lnTo>
                    <a:pt x="35460" y="288214"/>
                  </a:lnTo>
                  <a:lnTo>
                    <a:pt x="35030" y="287509"/>
                  </a:lnTo>
                  <a:lnTo>
                    <a:pt x="34732" y="286578"/>
                  </a:lnTo>
                  <a:lnTo>
                    <a:pt x="33943" y="285611"/>
                  </a:lnTo>
                  <a:lnTo>
                    <a:pt x="33764" y="284834"/>
                  </a:lnTo>
                  <a:lnTo>
                    <a:pt x="33275" y="283616"/>
                  </a:lnTo>
                  <a:lnTo>
                    <a:pt x="32414" y="282744"/>
                  </a:lnTo>
                  <a:lnTo>
                    <a:pt x="31471" y="281418"/>
                  </a:lnTo>
                  <a:lnTo>
                    <a:pt x="30312" y="280523"/>
                  </a:lnTo>
                  <a:lnTo>
                    <a:pt x="29417" y="280224"/>
                  </a:lnTo>
                  <a:lnTo>
                    <a:pt x="28235" y="279866"/>
                  </a:lnTo>
                  <a:lnTo>
                    <a:pt x="26933" y="279663"/>
                  </a:lnTo>
                  <a:lnTo>
                    <a:pt x="26025" y="279555"/>
                  </a:lnTo>
                  <a:lnTo>
                    <a:pt x="25081" y="279340"/>
                  </a:lnTo>
                  <a:lnTo>
                    <a:pt x="24042" y="278910"/>
                  </a:lnTo>
                  <a:lnTo>
                    <a:pt x="22991" y="278385"/>
                  </a:lnTo>
                  <a:lnTo>
                    <a:pt x="22263" y="277835"/>
                  </a:lnTo>
                  <a:lnTo>
                    <a:pt x="21665" y="277274"/>
                  </a:lnTo>
                  <a:lnTo>
                    <a:pt x="21104" y="276533"/>
                  </a:lnTo>
                  <a:lnTo>
                    <a:pt x="20089" y="275984"/>
                  </a:lnTo>
                  <a:lnTo>
                    <a:pt x="18751" y="275853"/>
                  </a:lnTo>
                  <a:lnTo>
                    <a:pt x="17880" y="275793"/>
                  </a:lnTo>
                  <a:lnTo>
                    <a:pt x="16589" y="275506"/>
                  </a:lnTo>
                  <a:lnTo>
                    <a:pt x="15037" y="274503"/>
                  </a:lnTo>
                  <a:lnTo>
                    <a:pt x="14475" y="274061"/>
                  </a:lnTo>
                  <a:lnTo>
                    <a:pt x="13676" y="272592"/>
                  </a:lnTo>
                  <a:lnTo>
                    <a:pt x="13377" y="271899"/>
                  </a:lnTo>
                  <a:lnTo>
                    <a:pt x="11788" y="271219"/>
                  </a:lnTo>
                  <a:lnTo>
                    <a:pt x="10892" y="270860"/>
                  </a:lnTo>
                  <a:lnTo>
                    <a:pt x="10128" y="270048"/>
                  </a:lnTo>
                  <a:lnTo>
                    <a:pt x="10284" y="269128"/>
                  </a:lnTo>
                  <a:lnTo>
                    <a:pt x="10056" y="268233"/>
                  </a:lnTo>
                  <a:lnTo>
                    <a:pt x="9543" y="267098"/>
                  </a:lnTo>
                  <a:lnTo>
                    <a:pt x="9399" y="265737"/>
                  </a:lnTo>
                  <a:lnTo>
                    <a:pt x="9603" y="264984"/>
                  </a:lnTo>
                  <a:lnTo>
                    <a:pt x="9531" y="263575"/>
                  </a:lnTo>
                  <a:lnTo>
                    <a:pt x="9125" y="262822"/>
                  </a:lnTo>
                  <a:lnTo>
                    <a:pt x="8325" y="261664"/>
                  </a:lnTo>
                  <a:lnTo>
                    <a:pt x="7918" y="260911"/>
                  </a:lnTo>
                  <a:lnTo>
                    <a:pt x="7357" y="260123"/>
                  </a:lnTo>
                  <a:lnTo>
                    <a:pt x="5948" y="258690"/>
                  </a:lnTo>
                  <a:lnTo>
                    <a:pt x="5004" y="257699"/>
                  </a:lnTo>
                  <a:lnTo>
                    <a:pt x="3977" y="256731"/>
                  </a:lnTo>
                  <a:lnTo>
                    <a:pt x="2998" y="255692"/>
                  </a:lnTo>
                  <a:lnTo>
                    <a:pt x="2376" y="255083"/>
                  </a:lnTo>
                  <a:lnTo>
                    <a:pt x="2006" y="254486"/>
                  </a:lnTo>
                  <a:lnTo>
                    <a:pt x="1672" y="253435"/>
                  </a:lnTo>
                  <a:lnTo>
                    <a:pt x="908" y="252897"/>
                  </a:lnTo>
                  <a:lnTo>
                    <a:pt x="107" y="251619"/>
                  </a:lnTo>
                  <a:lnTo>
                    <a:pt x="0" y="250712"/>
                  </a:lnTo>
                  <a:lnTo>
                    <a:pt x="466" y="249971"/>
                  </a:lnTo>
                  <a:lnTo>
                    <a:pt x="1254" y="249529"/>
                  </a:lnTo>
                  <a:lnTo>
                    <a:pt x="1755" y="248633"/>
                  </a:lnTo>
                  <a:lnTo>
                    <a:pt x="2759" y="246925"/>
                  </a:lnTo>
                  <a:lnTo>
                    <a:pt x="3057" y="246233"/>
                  </a:lnTo>
                  <a:lnTo>
                    <a:pt x="4157" y="245767"/>
                  </a:lnTo>
                  <a:lnTo>
                    <a:pt x="4539" y="244728"/>
                  </a:lnTo>
                  <a:lnTo>
                    <a:pt x="4694" y="243976"/>
                  </a:lnTo>
                  <a:lnTo>
                    <a:pt x="5219" y="243378"/>
                  </a:lnTo>
                  <a:lnTo>
                    <a:pt x="5876" y="242901"/>
                  </a:lnTo>
                  <a:lnTo>
                    <a:pt x="5721" y="241802"/>
                  </a:lnTo>
                  <a:lnTo>
                    <a:pt x="5518" y="240846"/>
                  </a:lnTo>
                  <a:lnTo>
                    <a:pt x="5948" y="240130"/>
                  </a:lnTo>
                  <a:lnTo>
                    <a:pt x="6951" y="238983"/>
                  </a:lnTo>
                  <a:lnTo>
                    <a:pt x="7405" y="238087"/>
                  </a:lnTo>
                  <a:lnTo>
                    <a:pt x="7608" y="236905"/>
                  </a:lnTo>
                  <a:lnTo>
                    <a:pt x="7799" y="235723"/>
                  </a:lnTo>
                  <a:lnTo>
                    <a:pt x="8468" y="234242"/>
                  </a:lnTo>
                  <a:lnTo>
                    <a:pt x="8754" y="233035"/>
                  </a:lnTo>
                  <a:lnTo>
                    <a:pt x="27984" y="214380"/>
                  </a:lnTo>
                  <a:lnTo>
                    <a:pt x="28509" y="213472"/>
                  </a:lnTo>
                  <a:lnTo>
                    <a:pt x="28270" y="212564"/>
                  </a:lnTo>
                  <a:lnTo>
                    <a:pt x="27995" y="211907"/>
                  </a:lnTo>
                  <a:lnTo>
                    <a:pt x="27649" y="211262"/>
                  </a:lnTo>
                  <a:lnTo>
                    <a:pt x="27506" y="210164"/>
                  </a:lnTo>
                  <a:lnTo>
                    <a:pt x="26718" y="209327"/>
                  </a:lnTo>
                  <a:lnTo>
                    <a:pt x="26944" y="208563"/>
                  </a:lnTo>
                  <a:lnTo>
                    <a:pt x="27840" y="207679"/>
                  </a:lnTo>
                  <a:lnTo>
                    <a:pt x="27721" y="206939"/>
                  </a:lnTo>
                  <a:lnTo>
                    <a:pt x="27028" y="206664"/>
                  </a:lnTo>
                  <a:lnTo>
                    <a:pt x="26037" y="206282"/>
                  </a:lnTo>
                  <a:lnTo>
                    <a:pt x="25631" y="205577"/>
                  </a:lnTo>
                  <a:lnTo>
                    <a:pt x="26096" y="204634"/>
                  </a:lnTo>
                  <a:lnTo>
                    <a:pt x="26884" y="203941"/>
                  </a:lnTo>
                  <a:lnTo>
                    <a:pt x="27745" y="203129"/>
                  </a:lnTo>
                  <a:lnTo>
                    <a:pt x="28748" y="202735"/>
                  </a:lnTo>
                  <a:lnTo>
                    <a:pt x="29870" y="202627"/>
                  </a:lnTo>
                  <a:lnTo>
                    <a:pt x="31005" y="203069"/>
                  </a:lnTo>
                  <a:lnTo>
                    <a:pt x="31423" y="203774"/>
                  </a:lnTo>
                  <a:lnTo>
                    <a:pt x="32463" y="204359"/>
                  </a:lnTo>
                  <a:lnTo>
                    <a:pt x="33346" y="204251"/>
                  </a:lnTo>
                  <a:lnTo>
                    <a:pt x="34289" y="203953"/>
                  </a:lnTo>
                  <a:lnTo>
                    <a:pt x="35496" y="203093"/>
                  </a:lnTo>
                  <a:lnTo>
                    <a:pt x="36225" y="202018"/>
                  </a:lnTo>
                  <a:lnTo>
                    <a:pt x="36858" y="200573"/>
                  </a:lnTo>
                  <a:lnTo>
                    <a:pt x="37729" y="200418"/>
                  </a:lnTo>
                  <a:lnTo>
                    <a:pt x="38422" y="201015"/>
                  </a:lnTo>
                  <a:lnTo>
                    <a:pt x="39294" y="201588"/>
                  </a:lnTo>
                  <a:lnTo>
                    <a:pt x="40238" y="201887"/>
                  </a:lnTo>
                  <a:lnTo>
                    <a:pt x="40704" y="201075"/>
                  </a:lnTo>
                  <a:lnTo>
                    <a:pt x="40607" y="200119"/>
                  </a:lnTo>
                  <a:lnTo>
                    <a:pt x="40644" y="199056"/>
                  </a:lnTo>
                  <a:lnTo>
                    <a:pt x="41360" y="198507"/>
                  </a:lnTo>
                  <a:lnTo>
                    <a:pt x="42017" y="198017"/>
                  </a:lnTo>
                  <a:lnTo>
                    <a:pt x="42781" y="197587"/>
                  </a:lnTo>
                  <a:lnTo>
                    <a:pt x="43307" y="197145"/>
                  </a:lnTo>
                  <a:lnTo>
                    <a:pt x="44214" y="196572"/>
                  </a:lnTo>
                  <a:lnTo>
                    <a:pt x="45063" y="196464"/>
                  </a:lnTo>
                  <a:lnTo>
                    <a:pt x="45946" y="196882"/>
                  </a:lnTo>
                  <a:lnTo>
                    <a:pt x="46496" y="197563"/>
                  </a:lnTo>
                  <a:lnTo>
                    <a:pt x="47284" y="198447"/>
                  </a:lnTo>
                  <a:lnTo>
                    <a:pt x="48013" y="198196"/>
                  </a:lnTo>
                  <a:lnTo>
                    <a:pt x="48300" y="197491"/>
                  </a:lnTo>
                  <a:lnTo>
                    <a:pt x="49362" y="196691"/>
                  </a:lnTo>
                  <a:lnTo>
                    <a:pt x="49398" y="195724"/>
                  </a:lnTo>
                  <a:lnTo>
                    <a:pt x="49685" y="194601"/>
                  </a:lnTo>
                  <a:lnTo>
                    <a:pt x="51333" y="193168"/>
                  </a:lnTo>
                  <a:lnTo>
                    <a:pt x="51966" y="192666"/>
                  </a:lnTo>
                  <a:lnTo>
                    <a:pt x="53268" y="191281"/>
                  </a:lnTo>
                  <a:lnTo>
                    <a:pt x="52575" y="190911"/>
                  </a:lnTo>
                  <a:lnTo>
                    <a:pt x="51727" y="190505"/>
                  </a:lnTo>
                  <a:lnTo>
                    <a:pt x="51465" y="189824"/>
                  </a:lnTo>
                  <a:lnTo>
                    <a:pt x="50820" y="189227"/>
                  </a:lnTo>
                  <a:lnTo>
                    <a:pt x="49398" y="188606"/>
                  </a:lnTo>
                  <a:lnTo>
                    <a:pt x="48287" y="188367"/>
                  </a:lnTo>
                  <a:lnTo>
                    <a:pt x="47272" y="187973"/>
                  </a:lnTo>
                  <a:lnTo>
                    <a:pt x="46328" y="187256"/>
                  </a:lnTo>
                  <a:lnTo>
                    <a:pt x="44693" y="186014"/>
                  </a:lnTo>
                  <a:lnTo>
                    <a:pt x="43558" y="185930"/>
                  </a:lnTo>
                  <a:lnTo>
                    <a:pt x="42758" y="185620"/>
                  </a:lnTo>
                  <a:lnTo>
                    <a:pt x="41121" y="184342"/>
                  </a:lnTo>
                  <a:lnTo>
                    <a:pt x="39055" y="182514"/>
                  </a:lnTo>
                  <a:lnTo>
                    <a:pt x="38697" y="181834"/>
                  </a:lnTo>
                  <a:lnTo>
                    <a:pt x="38446" y="181189"/>
                  </a:lnTo>
                  <a:lnTo>
                    <a:pt x="37264" y="180568"/>
                  </a:lnTo>
                  <a:lnTo>
                    <a:pt x="36631" y="179839"/>
                  </a:lnTo>
                  <a:lnTo>
                    <a:pt x="36499" y="179158"/>
                  </a:lnTo>
                  <a:lnTo>
                    <a:pt x="36070" y="178561"/>
                  </a:lnTo>
                  <a:lnTo>
                    <a:pt x="35711" y="177880"/>
                  </a:lnTo>
                  <a:lnTo>
                    <a:pt x="35460" y="177152"/>
                  </a:lnTo>
                  <a:lnTo>
                    <a:pt x="35161" y="176148"/>
                  </a:lnTo>
                  <a:lnTo>
                    <a:pt x="34504" y="175360"/>
                  </a:lnTo>
                  <a:lnTo>
                    <a:pt x="33477" y="174237"/>
                  </a:lnTo>
                  <a:lnTo>
                    <a:pt x="33764" y="173390"/>
                  </a:lnTo>
                  <a:lnTo>
                    <a:pt x="34325" y="172613"/>
                  </a:lnTo>
                  <a:lnTo>
                    <a:pt x="35066" y="171849"/>
                  </a:lnTo>
                  <a:lnTo>
                    <a:pt x="35460" y="171275"/>
                  </a:lnTo>
                  <a:lnTo>
                    <a:pt x="35424" y="170368"/>
                  </a:lnTo>
                  <a:lnTo>
                    <a:pt x="35030" y="169472"/>
                  </a:lnTo>
                  <a:lnTo>
                    <a:pt x="34003" y="167466"/>
                  </a:lnTo>
                  <a:lnTo>
                    <a:pt x="32987" y="165913"/>
                  </a:lnTo>
                  <a:lnTo>
                    <a:pt x="32057" y="164109"/>
                  </a:lnTo>
                  <a:lnTo>
                    <a:pt x="31973" y="163333"/>
                  </a:lnTo>
                  <a:lnTo>
                    <a:pt x="32331" y="162557"/>
                  </a:lnTo>
                  <a:lnTo>
                    <a:pt x="32678" y="161840"/>
                  </a:lnTo>
                  <a:lnTo>
                    <a:pt x="31949" y="161243"/>
                  </a:lnTo>
                  <a:lnTo>
                    <a:pt x="31411" y="161697"/>
                  </a:lnTo>
                  <a:lnTo>
                    <a:pt x="30742" y="162533"/>
                  </a:lnTo>
                  <a:lnTo>
                    <a:pt x="29990" y="162581"/>
                  </a:lnTo>
                  <a:lnTo>
                    <a:pt x="30002" y="161601"/>
                  </a:lnTo>
                  <a:lnTo>
                    <a:pt x="30134" y="160753"/>
                  </a:lnTo>
                  <a:lnTo>
                    <a:pt x="30325" y="159714"/>
                  </a:lnTo>
                  <a:lnTo>
                    <a:pt x="31101" y="159416"/>
                  </a:lnTo>
                  <a:lnTo>
                    <a:pt x="31352" y="158711"/>
                  </a:lnTo>
                  <a:lnTo>
                    <a:pt x="31029" y="157779"/>
                  </a:lnTo>
                  <a:lnTo>
                    <a:pt x="30766" y="157075"/>
                  </a:lnTo>
                  <a:lnTo>
                    <a:pt x="30755" y="156227"/>
                  </a:lnTo>
                  <a:lnTo>
                    <a:pt x="30993" y="155331"/>
                  </a:lnTo>
                  <a:lnTo>
                    <a:pt x="32032" y="154077"/>
                  </a:lnTo>
                  <a:lnTo>
                    <a:pt x="32570" y="153575"/>
                  </a:lnTo>
                  <a:lnTo>
                    <a:pt x="32796" y="152751"/>
                  </a:lnTo>
                  <a:lnTo>
                    <a:pt x="33633" y="152059"/>
                  </a:lnTo>
                  <a:lnTo>
                    <a:pt x="35185" y="150530"/>
                  </a:lnTo>
                  <a:lnTo>
                    <a:pt x="34708" y="149765"/>
                  </a:lnTo>
                  <a:lnTo>
                    <a:pt x="34959" y="149049"/>
                  </a:lnTo>
                  <a:lnTo>
                    <a:pt x="34553" y="148332"/>
                  </a:lnTo>
                  <a:lnTo>
                    <a:pt x="34910" y="147687"/>
                  </a:lnTo>
                  <a:lnTo>
                    <a:pt x="34362" y="147150"/>
                  </a:lnTo>
                  <a:lnTo>
                    <a:pt x="34074" y="146481"/>
                  </a:lnTo>
                  <a:lnTo>
                    <a:pt x="34230" y="145793"/>
                  </a:lnTo>
                  <a:lnTo>
                    <a:pt x="33776" y="145001"/>
                  </a:lnTo>
                  <a:lnTo>
                    <a:pt x="34182" y="143963"/>
                  </a:lnTo>
                  <a:lnTo>
                    <a:pt x="33525" y="143477"/>
                  </a:lnTo>
                  <a:lnTo>
                    <a:pt x="32785" y="142593"/>
                  </a:lnTo>
                  <a:lnTo>
                    <a:pt x="32390" y="141682"/>
                  </a:lnTo>
                  <a:lnTo>
                    <a:pt x="31865" y="141030"/>
                  </a:lnTo>
                  <a:lnTo>
                    <a:pt x="31363" y="139956"/>
                  </a:lnTo>
                  <a:lnTo>
                    <a:pt x="30647" y="139472"/>
                  </a:lnTo>
                  <a:lnTo>
                    <a:pt x="29775" y="139013"/>
                  </a:lnTo>
                  <a:lnTo>
                    <a:pt x="29536" y="138359"/>
                  </a:lnTo>
                  <a:lnTo>
                    <a:pt x="29190" y="137539"/>
                  </a:lnTo>
                  <a:lnTo>
                    <a:pt x="28568" y="137102"/>
                  </a:lnTo>
                  <a:lnTo>
                    <a:pt x="27864" y="136525"/>
                  </a:lnTo>
                  <a:lnTo>
                    <a:pt x="27363" y="136014"/>
                  </a:lnTo>
                  <a:lnTo>
                    <a:pt x="26884" y="135267"/>
                  </a:lnTo>
                  <a:lnTo>
                    <a:pt x="26503" y="134450"/>
                  </a:lnTo>
                  <a:lnTo>
                    <a:pt x="26276" y="133369"/>
                  </a:lnTo>
                  <a:lnTo>
                    <a:pt x="29058" y="127341"/>
                  </a:lnTo>
                  <a:lnTo>
                    <a:pt x="74933" y="98740"/>
                  </a:lnTo>
                  <a:lnTo>
                    <a:pt x="48216" y="0"/>
                  </a:lnTo>
                  <a:lnTo>
                    <a:pt x="59025" y="5164"/>
                  </a:lnTo>
                  <a:lnTo>
                    <a:pt x="148314" y="38986"/>
                  </a:lnTo>
                  <a:lnTo>
                    <a:pt x="194894" y="11340"/>
                  </a:lnTo>
                  <a:lnTo>
                    <a:pt x="207769" y="49717"/>
                  </a:lnTo>
                  <a:lnTo>
                    <a:pt x="242393" y="44395"/>
                  </a:lnTo>
                  <a:lnTo>
                    <a:pt x="246621" y="51507"/>
                  </a:lnTo>
                  <a:lnTo>
                    <a:pt x="246740" y="5362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906;gbcf4302aa7_0_6">
              <a:extLst>
                <a:ext uri="{FF2B5EF4-FFF2-40B4-BE49-F238E27FC236}">
                  <a16:creationId xmlns:a16="http://schemas.microsoft.com/office/drawing/2014/main" id="{D3FEB8AA-0A64-414E-9346-400AAD811026}"/>
                </a:ext>
              </a:extLst>
            </p:cNvPr>
            <p:cNvSpPr/>
            <p:nvPr/>
          </p:nvSpPr>
          <p:spPr>
            <a:xfrm>
              <a:off x="4073461" y="1559265"/>
              <a:ext cx="171460" cy="139676"/>
            </a:xfrm>
            <a:custGeom>
              <a:avLst/>
              <a:gdLst/>
              <a:ahLst/>
              <a:cxnLst/>
              <a:rect l="l" t="t" r="r" b="b"/>
              <a:pathLst>
                <a:path w="341213" h="277962" extrusionOk="0">
                  <a:moveTo>
                    <a:pt x="18883" y="0"/>
                  </a:moveTo>
                  <a:lnTo>
                    <a:pt x="155588" y="12990"/>
                  </a:lnTo>
                  <a:lnTo>
                    <a:pt x="341213" y="29301"/>
                  </a:lnTo>
                  <a:lnTo>
                    <a:pt x="339792" y="49241"/>
                  </a:lnTo>
                  <a:lnTo>
                    <a:pt x="332769" y="150693"/>
                  </a:lnTo>
                  <a:lnTo>
                    <a:pt x="323883" y="277963"/>
                  </a:lnTo>
                  <a:lnTo>
                    <a:pt x="272920" y="274177"/>
                  </a:lnTo>
                  <a:lnTo>
                    <a:pt x="150619" y="264897"/>
                  </a:lnTo>
                  <a:lnTo>
                    <a:pt x="0" y="253539"/>
                  </a:lnTo>
                  <a:lnTo>
                    <a:pt x="9818" y="144590"/>
                  </a:lnTo>
                  <a:lnTo>
                    <a:pt x="10952" y="129679"/>
                  </a:lnTo>
                  <a:lnTo>
                    <a:pt x="1888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907;gbcf4302aa7_0_6">
              <a:extLst>
                <a:ext uri="{FF2B5EF4-FFF2-40B4-BE49-F238E27FC236}">
                  <a16:creationId xmlns:a16="http://schemas.microsoft.com/office/drawing/2014/main" id="{B8F8509F-DDBF-1F4E-8914-A9963D7EE070}"/>
                </a:ext>
              </a:extLst>
            </p:cNvPr>
            <p:cNvSpPr/>
            <p:nvPr/>
          </p:nvSpPr>
          <p:spPr>
            <a:xfrm>
              <a:off x="7766493" y="1561128"/>
              <a:ext cx="4315" cy="3443"/>
            </a:xfrm>
            <a:custGeom>
              <a:avLst/>
              <a:gdLst/>
              <a:ahLst/>
              <a:cxnLst/>
              <a:rect l="l" t="t" r="r" b="b"/>
              <a:pathLst>
                <a:path w="8587" h="6851" extrusionOk="0">
                  <a:moveTo>
                    <a:pt x="0" y="0"/>
                  </a:moveTo>
                  <a:lnTo>
                    <a:pt x="4503" y="374"/>
                  </a:lnTo>
                  <a:lnTo>
                    <a:pt x="7059" y="2524"/>
                  </a:lnTo>
                  <a:lnTo>
                    <a:pt x="8587" y="4478"/>
                  </a:lnTo>
                  <a:lnTo>
                    <a:pt x="8229" y="6378"/>
                  </a:lnTo>
                  <a:lnTo>
                    <a:pt x="7298" y="6852"/>
                  </a:lnTo>
                  <a:lnTo>
                    <a:pt x="6247" y="5919"/>
                  </a:lnTo>
                  <a:lnTo>
                    <a:pt x="5865" y="5077"/>
                  </a:lnTo>
                  <a:lnTo>
                    <a:pt x="5291" y="4353"/>
                  </a:lnTo>
                  <a:lnTo>
                    <a:pt x="3977" y="4665"/>
                  </a:lnTo>
                  <a:lnTo>
                    <a:pt x="0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908;gbcf4302aa7_0_6">
              <a:extLst>
                <a:ext uri="{FF2B5EF4-FFF2-40B4-BE49-F238E27FC236}">
                  <a16:creationId xmlns:a16="http://schemas.microsoft.com/office/drawing/2014/main" id="{14FDD204-7D9B-B74A-8CF9-5ECDAD7CFF01}"/>
                </a:ext>
              </a:extLst>
            </p:cNvPr>
            <p:cNvSpPr/>
            <p:nvPr/>
          </p:nvSpPr>
          <p:spPr>
            <a:xfrm>
              <a:off x="7800221" y="1565546"/>
              <a:ext cx="6632" cy="9410"/>
            </a:xfrm>
            <a:custGeom>
              <a:avLst/>
              <a:gdLst/>
              <a:ahLst/>
              <a:cxnLst/>
              <a:rect l="l" t="t" r="r" b="b"/>
              <a:pathLst>
                <a:path w="13198" h="18727" extrusionOk="0">
                  <a:moveTo>
                    <a:pt x="8301" y="0"/>
                  </a:moveTo>
                  <a:lnTo>
                    <a:pt x="9758" y="276"/>
                  </a:lnTo>
                  <a:lnTo>
                    <a:pt x="12708" y="3375"/>
                  </a:lnTo>
                  <a:lnTo>
                    <a:pt x="12899" y="4109"/>
                  </a:lnTo>
                  <a:lnTo>
                    <a:pt x="13198" y="5990"/>
                  </a:lnTo>
                  <a:lnTo>
                    <a:pt x="12027" y="10989"/>
                  </a:lnTo>
                  <a:lnTo>
                    <a:pt x="12350" y="14834"/>
                  </a:lnTo>
                  <a:lnTo>
                    <a:pt x="11992" y="16548"/>
                  </a:lnTo>
                  <a:lnTo>
                    <a:pt x="10773" y="17955"/>
                  </a:lnTo>
                  <a:lnTo>
                    <a:pt x="8528" y="18727"/>
                  </a:lnTo>
                  <a:lnTo>
                    <a:pt x="0" y="18653"/>
                  </a:lnTo>
                  <a:lnTo>
                    <a:pt x="8301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909;gbcf4302aa7_0_6">
              <a:extLst>
                <a:ext uri="{FF2B5EF4-FFF2-40B4-BE49-F238E27FC236}">
                  <a16:creationId xmlns:a16="http://schemas.microsoft.com/office/drawing/2014/main" id="{841DFE9B-2281-5547-8C46-1503DDEA8698}"/>
                </a:ext>
              </a:extLst>
            </p:cNvPr>
            <p:cNvSpPr/>
            <p:nvPr/>
          </p:nvSpPr>
          <p:spPr>
            <a:xfrm>
              <a:off x="6802917" y="1570947"/>
              <a:ext cx="170043" cy="123983"/>
            </a:xfrm>
            <a:custGeom>
              <a:avLst/>
              <a:gdLst/>
              <a:ahLst/>
              <a:cxnLst/>
              <a:rect l="l" t="t" r="r" b="b"/>
              <a:pathLst>
                <a:path w="338394" h="246732" extrusionOk="0">
                  <a:moveTo>
                    <a:pt x="41432" y="20201"/>
                  </a:moveTo>
                  <a:lnTo>
                    <a:pt x="75769" y="49675"/>
                  </a:lnTo>
                  <a:lnTo>
                    <a:pt x="251900" y="0"/>
                  </a:lnTo>
                  <a:lnTo>
                    <a:pt x="290823" y="72472"/>
                  </a:lnTo>
                  <a:lnTo>
                    <a:pt x="310315" y="50830"/>
                  </a:lnTo>
                  <a:lnTo>
                    <a:pt x="311426" y="49912"/>
                  </a:lnTo>
                  <a:lnTo>
                    <a:pt x="312967" y="48922"/>
                  </a:lnTo>
                  <a:lnTo>
                    <a:pt x="315463" y="47438"/>
                  </a:lnTo>
                  <a:lnTo>
                    <a:pt x="318366" y="45791"/>
                  </a:lnTo>
                  <a:lnTo>
                    <a:pt x="323202" y="43459"/>
                  </a:lnTo>
                  <a:lnTo>
                    <a:pt x="325316" y="42611"/>
                  </a:lnTo>
                  <a:lnTo>
                    <a:pt x="326236" y="42169"/>
                  </a:lnTo>
                  <a:lnTo>
                    <a:pt x="335588" y="68569"/>
                  </a:lnTo>
                  <a:lnTo>
                    <a:pt x="336949" y="76089"/>
                  </a:lnTo>
                  <a:lnTo>
                    <a:pt x="336675" y="82461"/>
                  </a:lnTo>
                  <a:lnTo>
                    <a:pt x="337475" y="83729"/>
                  </a:lnTo>
                  <a:lnTo>
                    <a:pt x="338395" y="91770"/>
                  </a:lnTo>
                  <a:lnTo>
                    <a:pt x="327669" y="154636"/>
                  </a:lnTo>
                  <a:lnTo>
                    <a:pt x="323465" y="170258"/>
                  </a:lnTo>
                  <a:lnTo>
                    <a:pt x="318581" y="187516"/>
                  </a:lnTo>
                  <a:lnTo>
                    <a:pt x="301382" y="210185"/>
                  </a:lnTo>
                  <a:lnTo>
                    <a:pt x="262458" y="221209"/>
                  </a:lnTo>
                  <a:lnTo>
                    <a:pt x="260476" y="219991"/>
                  </a:lnTo>
                  <a:lnTo>
                    <a:pt x="260667" y="218975"/>
                  </a:lnTo>
                  <a:lnTo>
                    <a:pt x="260929" y="217709"/>
                  </a:lnTo>
                  <a:lnTo>
                    <a:pt x="261132" y="216837"/>
                  </a:lnTo>
                  <a:lnTo>
                    <a:pt x="261514" y="215870"/>
                  </a:lnTo>
                  <a:lnTo>
                    <a:pt x="261956" y="214783"/>
                  </a:lnTo>
                  <a:lnTo>
                    <a:pt x="262302" y="214007"/>
                  </a:lnTo>
                  <a:lnTo>
                    <a:pt x="262816" y="213004"/>
                  </a:lnTo>
                  <a:lnTo>
                    <a:pt x="193389" y="217602"/>
                  </a:lnTo>
                  <a:lnTo>
                    <a:pt x="194332" y="238157"/>
                  </a:lnTo>
                  <a:lnTo>
                    <a:pt x="191251" y="245275"/>
                  </a:lnTo>
                  <a:lnTo>
                    <a:pt x="180753" y="246732"/>
                  </a:lnTo>
                  <a:lnTo>
                    <a:pt x="174458" y="227300"/>
                  </a:lnTo>
                  <a:lnTo>
                    <a:pt x="175820" y="225855"/>
                  </a:lnTo>
                  <a:lnTo>
                    <a:pt x="173933" y="218928"/>
                  </a:lnTo>
                  <a:lnTo>
                    <a:pt x="166898" y="219370"/>
                  </a:lnTo>
                  <a:lnTo>
                    <a:pt x="75339" y="170616"/>
                  </a:lnTo>
                  <a:lnTo>
                    <a:pt x="69320" y="167165"/>
                  </a:lnTo>
                  <a:lnTo>
                    <a:pt x="54498" y="119367"/>
                  </a:lnTo>
                  <a:lnTo>
                    <a:pt x="51978" y="119821"/>
                  </a:lnTo>
                  <a:lnTo>
                    <a:pt x="50569" y="120012"/>
                  </a:lnTo>
                  <a:lnTo>
                    <a:pt x="48872" y="120083"/>
                  </a:lnTo>
                  <a:lnTo>
                    <a:pt x="47535" y="120155"/>
                  </a:lnTo>
                  <a:lnTo>
                    <a:pt x="45540" y="120071"/>
                  </a:lnTo>
                  <a:lnTo>
                    <a:pt x="43116" y="119868"/>
                  </a:lnTo>
                  <a:lnTo>
                    <a:pt x="40083" y="119403"/>
                  </a:lnTo>
                  <a:lnTo>
                    <a:pt x="38530" y="118877"/>
                  </a:lnTo>
                  <a:lnTo>
                    <a:pt x="36511" y="118280"/>
                  </a:lnTo>
                  <a:lnTo>
                    <a:pt x="34517" y="117384"/>
                  </a:lnTo>
                  <a:lnTo>
                    <a:pt x="32223" y="116214"/>
                  </a:lnTo>
                  <a:lnTo>
                    <a:pt x="29918" y="114780"/>
                  </a:lnTo>
                  <a:lnTo>
                    <a:pt x="24770" y="111323"/>
                  </a:lnTo>
                  <a:lnTo>
                    <a:pt x="24114" y="110622"/>
                  </a:lnTo>
                  <a:lnTo>
                    <a:pt x="21522" y="107343"/>
                  </a:lnTo>
                  <a:lnTo>
                    <a:pt x="20471" y="105762"/>
                  </a:lnTo>
                  <a:lnTo>
                    <a:pt x="19599" y="104292"/>
                  </a:lnTo>
                  <a:lnTo>
                    <a:pt x="18429" y="101935"/>
                  </a:lnTo>
                  <a:lnTo>
                    <a:pt x="16876" y="98384"/>
                  </a:lnTo>
                  <a:lnTo>
                    <a:pt x="15956" y="95573"/>
                  </a:lnTo>
                  <a:lnTo>
                    <a:pt x="14655" y="91714"/>
                  </a:lnTo>
                  <a:lnTo>
                    <a:pt x="13389" y="87052"/>
                  </a:lnTo>
                  <a:lnTo>
                    <a:pt x="12350" y="83541"/>
                  </a:lnTo>
                  <a:lnTo>
                    <a:pt x="10797" y="79072"/>
                  </a:lnTo>
                  <a:lnTo>
                    <a:pt x="9734" y="76971"/>
                  </a:lnTo>
                  <a:lnTo>
                    <a:pt x="8838" y="75643"/>
                  </a:lnTo>
                  <a:lnTo>
                    <a:pt x="7644" y="74346"/>
                  </a:lnTo>
                  <a:lnTo>
                    <a:pt x="5996" y="72842"/>
                  </a:lnTo>
                  <a:lnTo>
                    <a:pt x="5291" y="72453"/>
                  </a:lnTo>
                  <a:lnTo>
                    <a:pt x="7226" y="68301"/>
                  </a:lnTo>
                  <a:lnTo>
                    <a:pt x="7321" y="66889"/>
                  </a:lnTo>
                  <a:lnTo>
                    <a:pt x="6975" y="65858"/>
                  </a:lnTo>
                  <a:lnTo>
                    <a:pt x="6473" y="65043"/>
                  </a:lnTo>
                  <a:lnTo>
                    <a:pt x="5709" y="64396"/>
                  </a:lnTo>
                  <a:lnTo>
                    <a:pt x="4754" y="63658"/>
                  </a:lnTo>
                  <a:lnTo>
                    <a:pt x="3463" y="62642"/>
                  </a:lnTo>
                  <a:lnTo>
                    <a:pt x="1994" y="61277"/>
                  </a:lnTo>
                  <a:lnTo>
                    <a:pt x="1218" y="60440"/>
                  </a:lnTo>
                  <a:lnTo>
                    <a:pt x="609" y="59932"/>
                  </a:lnTo>
                  <a:lnTo>
                    <a:pt x="0" y="59164"/>
                  </a:lnTo>
                  <a:lnTo>
                    <a:pt x="12" y="57872"/>
                  </a:lnTo>
                  <a:lnTo>
                    <a:pt x="299" y="56880"/>
                  </a:lnTo>
                  <a:lnTo>
                    <a:pt x="3320" y="48836"/>
                  </a:lnTo>
                  <a:lnTo>
                    <a:pt x="13281" y="24481"/>
                  </a:lnTo>
                  <a:lnTo>
                    <a:pt x="24699" y="23009"/>
                  </a:lnTo>
                  <a:lnTo>
                    <a:pt x="41432" y="2020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910;gbcf4302aa7_0_6">
              <a:extLst>
                <a:ext uri="{FF2B5EF4-FFF2-40B4-BE49-F238E27FC236}">
                  <a16:creationId xmlns:a16="http://schemas.microsoft.com/office/drawing/2014/main" id="{3D9FA7C8-A7DE-8047-BBD0-114E2955F20B}"/>
                </a:ext>
              </a:extLst>
            </p:cNvPr>
            <p:cNvSpPr/>
            <p:nvPr/>
          </p:nvSpPr>
          <p:spPr>
            <a:xfrm>
              <a:off x="8003429" y="1571609"/>
              <a:ext cx="9884" cy="8534"/>
            </a:xfrm>
            <a:custGeom>
              <a:avLst/>
              <a:gdLst/>
              <a:ahLst/>
              <a:cxnLst/>
              <a:rect l="l" t="t" r="r" b="b"/>
              <a:pathLst>
                <a:path w="19670" h="16984" extrusionOk="0">
                  <a:moveTo>
                    <a:pt x="11549" y="16985"/>
                  </a:moveTo>
                  <a:lnTo>
                    <a:pt x="10415" y="15499"/>
                  </a:lnTo>
                  <a:lnTo>
                    <a:pt x="9566" y="15414"/>
                  </a:lnTo>
                  <a:lnTo>
                    <a:pt x="8539" y="16259"/>
                  </a:lnTo>
                  <a:lnTo>
                    <a:pt x="7309" y="15888"/>
                  </a:lnTo>
                  <a:lnTo>
                    <a:pt x="5983" y="15447"/>
                  </a:lnTo>
                  <a:lnTo>
                    <a:pt x="5506" y="14313"/>
                  </a:lnTo>
                  <a:lnTo>
                    <a:pt x="1935" y="14454"/>
                  </a:lnTo>
                  <a:lnTo>
                    <a:pt x="788" y="13155"/>
                  </a:lnTo>
                  <a:lnTo>
                    <a:pt x="1242" y="11733"/>
                  </a:lnTo>
                  <a:lnTo>
                    <a:pt x="1230" y="10879"/>
                  </a:lnTo>
                  <a:lnTo>
                    <a:pt x="0" y="10140"/>
                  </a:lnTo>
                  <a:lnTo>
                    <a:pt x="0" y="9288"/>
                  </a:lnTo>
                  <a:lnTo>
                    <a:pt x="1493" y="7983"/>
                  </a:lnTo>
                  <a:lnTo>
                    <a:pt x="1851" y="7007"/>
                  </a:lnTo>
                  <a:lnTo>
                    <a:pt x="3153" y="5487"/>
                  </a:lnTo>
                  <a:lnTo>
                    <a:pt x="4837" y="5291"/>
                  </a:lnTo>
                  <a:lnTo>
                    <a:pt x="8050" y="6010"/>
                  </a:lnTo>
                  <a:lnTo>
                    <a:pt x="9818" y="4106"/>
                  </a:lnTo>
                  <a:lnTo>
                    <a:pt x="11680" y="2681"/>
                  </a:lnTo>
                  <a:lnTo>
                    <a:pt x="13066" y="971"/>
                  </a:lnTo>
                  <a:lnTo>
                    <a:pt x="14284" y="306"/>
                  </a:lnTo>
                  <a:lnTo>
                    <a:pt x="15885" y="0"/>
                  </a:lnTo>
                  <a:lnTo>
                    <a:pt x="18894" y="354"/>
                  </a:lnTo>
                  <a:lnTo>
                    <a:pt x="19659" y="1074"/>
                  </a:lnTo>
                  <a:lnTo>
                    <a:pt x="19671" y="2702"/>
                  </a:lnTo>
                  <a:lnTo>
                    <a:pt x="19038" y="4943"/>
                  </a:lnTo>
                  <a:lnTo>
                    <a:pt x="14499" y="10637"/>
                  </a:lnTo>
                  <a:lnTo>
                    <a:pt x="13484" y="13002"/>
                  </a:lnTo>
                  <a:lnTo>
                    <a:pt x="13150" y="16679"/>
                  </a:lnTo>
                  <a:lnTo>
                    <a:pt x="11549" y="1698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911;gbcf4302aa7_0_6">
              <a:extLst>
                <a:ext uri="{FF2B5EF4-FFF2-40B4-BE49-F238E27FC236}">
                  <a16:creationId xmlns:a16="http://schemas.microsoft.com/office/drawing/2014/main" id="{9C222CAE-0A6F-F04D-820D-9B72C882504F}"/>
                </a:ext>
              </a:extLst>
            </p:cNvPr>
            <p:cNvSpPr/>
            <p:nvPr/>
          </p:nvSpPr>
          <p:spPr>
            <a:xfrm>
              <a:off x="7755363" y="1572069"/>
              <a:ext cx="127617" cy="188864"/>
            </a:xfrm>
            <a:custGeom>
              <a:avLst/>
              <a:gdLst/>
              <a:ahLst/>
              <a:cxnLst/>
              <a:rect l="l" t="t" r="r" b="b"/>
              <a:pathLst>
                <a:path w="253965" h="375849" extrusionOk="0">
                  <a:moveTo>
                    <a:pt x="227571" y="56127"/>
                  </a:moveTo>
                  <a:lnTo>
                    <a:pt x="230318" y="58751"/>
                  </a:lnTo>
                  <a:lnTo>
                    <a:pt x="232217" y="59954"/>
                  </a:lnTo>
                  <a:lnTo>
                    <a:pt x="233925" y="62274"/>
                  </a:lnTo>
                  <a:lnTo>
                    <a:pt x="233949" y="63979"/>
                  </a:lnTo>
                  <a:lnTo>
                    <a:pt x="233125" y="66894"/>
                  </a:lnTo>
                  <a:lnTo>
                    <a:pt x="232384" y="67951"/>
                  </a:lnTo>
                  <a:lnTo>
                    <a:pt x="231261" y="68800"/>
                  </a:lnTo>
                  <a:lnTo>
                    <a:pt x="229386" y="69300"/>
                  </a:lnTo>
                  <a:lnTo>
                    <a:pt x="222423" y="68507"/>
                  </a:lnTo>
                  <a:lnTo>
                    <a:pt x="220059" y="67391"/>
                  </a:lnTo>
                  <a:lnTo>
                    <a:pt x="218458" y="67697"/>
                  </a:lnTo>
                  <a:lnTo>
                    <a:pt x="219222" y="68527"/>
                  </a:lnTo>
                  <a:lnTo>
                    <a:pt x="219235" y="69564"/>
                  </a:lnTo>
                  <a:lnTo>
                    <a:pt x="218577" y="70065"/>
                  </a:lnTo>
                  <a:lnTo>
                    <a:pt x="216893" y="70524"/>
                  </a:lnTo>
                  <a:lnTo>
                    <a:pt x="215484" y="71380"/>
                  </a:lnTo>
                  <a:lnTo>
                    <a:pt x="214362" y="71301"/>
                  </a:lnTo>
                  <a:lnTo>
                    <a:pt x="213788" y="70650"/>
                  </a:lnTo>
                  <a:lnTo>
                    <a:pt x="213872" y="68872"/>
                  </a:lnTo>
                  <a:lnTo>
                    <a:pt x="214696" y="67067"/>
                  </a:lnTo>
                  <a:lnTo>
                    <a:pt x="214684" y="66216"/>
                  </a:lnTo>
                  <a:lnTo>
                    <a:pt x="213550" y="65879"/>
                  </a:lnTo>
                  <a:lnTo>
                    <a:pt x="212248" y="66139"/>
                  </a:lnTo>
                  <a:lnTo>
                    <a:pt x="211793" y="68524"/>
                  </a:lnTo>
                  <a:lnTo>
                    <a:pt x="211005" y="64956"/>
                  </a:lnTo>
                  <a:lnTo>
                    <a:pt x="210336" y="63716"/>
                  </a:lnTo>
                  <a:lnTo>
                    <a:pt x="208652" y="64766"/>
                  </a:lnTo>
                  <a:lnTo>
                    <a:pt x="204616" y="65290"/>
                  </a:lnTo>
                  <a:lnTo>
                    <a:pt x="208294" y="65998"/>
                  </a:lnTo>
                  <a:lnTo>
                    <a:pt x="209154" y="67417"/>
                  </a:lnTo>
                  <a:lnTo>
                    <a:pt x="209930" y="70137"/>
                  </a:lnTo>
                  <a:lnTo>
                    <a:pt x="210599" y="70968"/>
                  </a:lnTo>
                  <a:lnTo>
                    <a:pt x="212199" y="72072"/>
                  </a:lnTo>
                  <a:lnTo>
                    <a:pt x="215317" y="72793"/>
                  </a:lnTo>
                  <a:lnTo>
                    <a:pt x="215699" y="73448"/>
                  </a:lnTo>
                  <a:lnTo>
                    <a:pt x="214588" y="75632"/>
                  </a:lnTo>
                  <a:lnTo>
                    <a:pt x="213275" y="75558"/>
                  </a:lnTo>
                  <a:lnTo>
                    <a:pt x="211185" y="73804"/>
                  </a:lnTo>
                  <a:lnTo>
                    <a:pt x="207219" y="72143"/>
                  </a:lnTo>
                  <a:lnTo>
                    <a:pt x="206360" y="70539"/>
                  </a:lnTo>
                  <a:lnTo>
                    <a:pt x="204759" y="70290"/>
                  </a:lnTo>
                  <a:lnTo>
                    <a:pt x="201104" y="71250"/>
                  </a:lnTo>
                  <a:lnTo>
                    <a:pt x="199886" y="72213"/>
                  </a:lnTo>
                  <a:lnTo>
                    <a:pt x="197258" y="73180"/>
                  </a:lnTo>
                  <a:lnTo>
                    <a:pt x="195849" y="72702"/>
                  </a:lnTo>
                  <a:lnTo>
                    <a:pt x="194810" y="72733"/>
                  </a:lnTo>
                  <a:lnTo>
                    <a:pt x="193687" y="73397"/>
                  </a:lnTo>
                  <a:lnTo>
                    <a:pt x="192445" y="71803"/>
                  </a:lnTo>
                  <a:lnTo>
                    <a:pt x="191239" y="72395"/>
                  </a:lnTo>
                  <a:lnTo>
                    <a:pt x="190403" y="73605"/>
                  </a:lnTo>
                  <a:lnTo>
                    <a:pt x="190224" y="74759"/>
                  </a:lnTo>
                  <a:lnTo>
                    <a:pt x="190905" y="77554"/>
                  </a:lnTo>
                  <a:lnTo>
                    <a:pt x="192147" y="79333"/>
                  </a:lnTo>
                  <a:lnTo>
                    <a:pt x="192266" y="81517"/>
                  </a:lnTo>
                  <a:lnTo>
                    <a:pt x="192648" y="82248"/>
                  </a:lnTo>
                  <a:lnTo>
                    <a:pt x="194918" y="84291"/>
                  </a:lnTo>
                  <a:lnTo>
                    <a:pt x="195025" y="85509"/>
                  </a:lnTo>
                  <a:lnTo>
                    <a:pt x="193998" y="85802"/>
                  </a:lnTo>
                  <a:lnTo>
                    <a:pt x="193353" y="87785"/>
                  </a:lnTo>
                  <a:lnTo>
                    <a:pt x="191860" y="89126"/>
                  </a:lnTo>
                  <a:lnTo>
                    <a:pt x="191406" y="90176"/>
                  </a:lnTo>
                  <a:lnTo>
                    <a:pt x="192159" y="90449"/>
                  </a:lnTo>
                  <a:lnTo>
                    <a:pt x="192075" y="91563"/>
                  </a:lnTo>
                  <a:lnTo>
                    <a:pt x="191048" y="91780"/>
                  </a:lnTo>
                  <a:lnTo>
                    <a:pt x="189149" y="90576"/>
                  </a:lnTo>
                  <a:lnTo>
                    <a:pt x="185948" y="89447"/>
                  </a:lnTo>
                  <a:lnTo>
                    <a:pt x="181601" y="87353"/>
                  </a:lnTo>
                  <a:lnTo>
                    <a:pt x="180370" y="87168"/>
                  </a:lnTo>
                  <a:lnTo>
                    <a:pt x="180012" y="89512"/>
                  </a:lnTo>
                  <a:lnTo>
                    <a:pt x="183619" y="92294"/>
                  </a:lnTo>
                  <a:lnTo>
                    <a:pt x="183918" y="93990"/>
                  </a:lnTo>
                  <a:lnTo>
                    <a:pt x="184299" y="94574"/>
                  </a:lnTo>
                  <a:lnTo>
                    <a:pt x="184598" y="96158"/>
                  </a:lnTo>
                  <a:lnTo>
                    <a:pt x="183678" y="97963"/>
                  </a:lnTo>
                  <a:lnTo>
                    <a:pt x="183213" y="99568"/>
                  </a:lnTo>
                  <a:lnTo>
                    <a:pt x="181147" y="99113"/>
                  </a:lnTo>
                  <a:lnTo>
                    <a:pt x="181123" y="97225"/>
                  </a:lnTo>
                  <a:lnTo>
                    <a:pt x="178483" y="96042"/>
                  </a:lnTo>
                  <a:lnTo>
                    <a:pt x="177169" y="96304"/>
                  </a:lnTo>
                  <a:lnTo>
                    <a:pt x="176895" y="97646"/>
                  </a:lnTo>
                  <a:lnTo>
                    <a:pt x="173718" y="98888"/>
                  </a:lnTo>
                  <a:lnTo>
                    <a:pt x="172691" y="100512"/>
                  </a:lnTo>
                  <a:lnTo>
                    <a:pt x="172524" y="101923"/>
                  </a:lnTo>
                  <a:lnTo>
                    <a:pt x="172810" y="102768"/>
                  </a:lnTo>
                  <a:lnTo>
                    <a:pt x="173013" y="104913"/>
                  </a:lnTo>
                  <a:lnTo>
                    <a:pt x="172655" y="106441"/>
                  </a:lnTo>
                  <a:lnTo>
                    <a:pt x="174625" y="106678"/>
                  </a:lnTo>
                  <a:lnTo>
                    <a:pt x="174638" y="107457"/>
                  </a:lnTo>
                  <a:lnTo>
                    <a:pt x="170983" y="107862"/>
                  </a:lnTo>
                  <a:lnTo>
                    <a:pt x="169478" y="108723"/>
                  </a:lnTo>
                  <a:lnTo>
                    <a:pt x="168737" y="110041"/>
                  </a:lnTo>
                  <a:lnTo>
                    <a:pt x="169789" y="111639"/>
                  </a:lnTo>
                  <a:lnTo>
                    <a:pt x="171293" y="111631"/>
                  </a:lnTo>
                  <a:lnTo>
                    <a:pt x="173538" y="110009"/>
                  </a:lnTo>
                  <a:lnTo>
                    <a:pt x="174387" y="109909"/>
                  </a:lnTo>
                  <a:lnTo>
                    <a:pt x="174948" y="110745"/>
                  </a:lnTo>
                  <a:lnTo>
                    <a:pt x="175055" y="111594"/>
                  </a:lnTo>
                  <a:lnTo>
                    <a:pt x="176298" y="113260"/>
                  </a:lnTo>
                  <a:lnTo>
                    <a:pt x="176214" y="115040"/>
                  </a:lnTo>
                  <a:lnTo>
                    <a:pt x="175581" y="117882"/>
                  </a:lnTo>
                  <a:lnTo>
                    <a:pt x="175880" y="118539"/>
                  </a:lnTo>
                  <a:lnTo>
                    <a:pt x="177098" y="119160"/>
                  </a:lnTo>
                  <a:lnTo>
                    <a:pt x="177110" y="120128"/>
                  </a:lnTo>
                  <a:lnTo>
                    <a:pt x="176274" y="121453"/>
                  </a:lnTo>
                  <a:lnTo>
                    <a:pt x="176190" y="122385"/>
                  </a:lnTo>
                  <a:lnTo>
                    <a:pt x="177325" y="122946"/>
                  </a:lnTo>
                  <a:lnTo>
                    <a:pt x="177994" y="123699"/>
                  </a:lnTo>
                  <a:lnTo>
                    <a:pt x="178006" y="125287"/>
                  </a:lnTo>
                  <a:lnTo>
                    <a:pt x="177169" y="126720"/>
                  </a:lnTo>
                  <a:lnTo>
                    <a:pt x="177193" y="128572"/>
                  </a:lnTo>
                  <a:lnTo>
                    <a:pt x="174757" y="129467"/>
                  </a:lnTo>
                  <a:lnTo>
                    <a:pt x="174673" y="130506"/>
                  </a:lnTo>
                  <a:lnTo>
                    <a:pt x="177026" y="130399"/>
                  </a:lnTo>
                  <a:lnTo>
                    <a:pt x="177038" y="131617"/>
                  </a:lnTo>
                  <a:lnTo>
                    <a:pt x="174028" y="132119"/>
                  </a:lnTo>
                  <a:lnTo>
                    <a:pt x="171222" y="133277"/>
                  </a:lnTo>
                  <a:lnTo>
                    <a:pt x="169705" y="132322"/>
                  </a:lnTo>
                  <a:lnTo>
                    <a:pt x="167639" y="132155"/>
                  </a:lnTo>
                  <a:lnTo>
                    <a:pt x="167890" y="129443"/>
                  </a:lnTo>
                  <a:lnTo>
                    <a:pt x="165250" y="128333"/>
                  </a:lnTo>
                  <a:lnTo>
                    <a:pt x="164485" y="127688"/>
                  </a:lnTo>
                  <a:lnTo>
                    <a:pt x="164283" y="125992"/>
                  </a:lnTo>
                  <a:lnTo>
                    <a:pt x="163530" y="125908"/>
                  </a:lnTo>
                  <a:lnTo>
                    <a:pt x="163076" y="127210"/>
                  </a:lnTo>
                  <a:lnTo>
                    <a:pt x="162515" y="127974"/>
                  </a:lnTo>
                  <a:lnTo>
                    <a:pt x="162527" y="129121"/>
                  </a:lnTo>
                  <a:lnTo>
                    <a:pt x="165918" y="130017"/>
                  </a:lnTo>
                  <a:lnTo>
                    <a:pt x="165931" y="130757"/>
                  </a:lnTo>
                  <a:lnTo>
                    <a:pt x="164724" y="132573"/>
                  </a:lnTo>
                  <a:lnTo>
                    <a:pt x="162467" y="133421"/>
                  </a:lnTo>
                  <a:lnTo>
                    <a:pt x="162479" y="134388"/>
                  </a:lnTo>
                  <a:lnTo>
                    <a:pt x="163613" y="135200"/>
                  </a:lnTo>
                  <a:lnTo>
                    <a:pt x="164844" y="135200"/>
                  </a:lnTo>
                  <a:lnTo>
                    <a:pt x="167937" y="134328"/>
                  </a:lnTo>
                  <a:lnTo>
                    <a:pt x="169633" y="134687"/>
                  </a:lnTo>
                  <a:lnTo>
                    <a:pt x="169848" y="137016"/>
                  </a:lnTo>
                  <a:lnTo>
                    <a:pt x="170863" y="135881"/>
                  </a:lnTo>
                  <a:lnTo>
                    <a:pt x="172082" y="135511"/>
                  </a:lnTo>
                  <a:lnTo>
                    <a:pt x="172750" y="136156"/>
                  </a:lnTo>
                  <a:lnTo>
                    <a:pt x="172858" y="137004"/>
                  </a:lnTo>
                  <a:lnTo>
                    <a:pt x="171639" y="138150"/>
                  </a:lnTo>
                  <a:lnTo>
                    <a:pt x="170625" y="139476"/>
                  </a:lnTo>
                  <a:lnTo>
                    <a:pt x="170636" y="140706"/>
                  </a:lnTo>
                  <a:lnTo>
                    <a:pt x="171389" y="140969"/>
                  </a:lnTo>
                  <a:lnTo>
                    <a:pt x="172320" y="140205"/>
                  </a:lnTo>
                  <a:lnTo>
                    <a:pt x="173061" y="138592"/>
                  </a:lnTo>
                  <a:lnTo>
                    <a:pt x="174840" y="138389"/>
                  </a:lnTo>
                  <a:lnTo>
                    <a:pt x="175390" y="136406"/>
                  </a:lnTo>
                  <a:lnTo>
                    <a:pt x="175760" y="135773"/>
                  </a:lnTo>
                  <a:lnTo>
                    <a:pt x="177635" y="135344"/>
                  </a:lnTo>
                  <a:lnTo>
                    <a:pt x="179236" y="135332"/>
                  </a:lnTo>
                  <a:lnTo>
                    <a:pt x="179403" y="133731"/>
                  </a:lnTo>
                  <a:lnTo>
                    <a:pt x="179869" y="132417"/>
                  </a:lnTo>
                  <a:lnTo>
                    <a:pt x="180024" y="129861"/>
                  </a:lnTo>
                  <a:lnTo>
                    <a:pt x="181063" y="130053"/>
                  </a:lnTo>
                  <a:lnTo>
                    <a:pt x="181266" y="131199"/>
                  </a:lnTo>
                  <a:lnTo>
                    <a:pt x="181828" y="131916"/>
                  </a:lnTo>
                  <a:lnTo>
                    <a:pt x="183249" y="132107"/>
                  </a:lnTo>
                  <a:lnTo>
                    <a:pt x="184646" y="131247"/>
                  </a:lnTo>
                  <a:lnTo>
                    <a:pt x="186151" y="130685"/>
                  </a:lnTo>
                  <a:lnTo>
                    <a:pt x="187656" y="131975"/>
                  </a:lnTo>
                  <a:lnTo>
                    <a:pt x="188683" y="130936"/>
                  </a:lnTo>
                  <a:lnTo>
                    <a:pt x="191311" y="129969"/>
                  </a:lnTo>
                  <a:lnTo>
                    <a:pt x="193270" y="127950"/>
                  </a:lnTo>
                  <a:lnTo>
                    <a:pt x="194774" y="128309"/>
                  </a:lnTo>
                  <a:lnTo>
                    <a:pt x="197689" y="128010"/>
                  </a:lnTo>
                  <a:lnTo>
                    <a:pt x="199384" y="127437"/>
                  </a:lnTo>
                  <a:lnTo>
                    <a:pt x="200591" y="126099"/>
                  </a:lnTo>
                  <a:lnTo>
                    <a:pt x="201618" y="125884"/>
                  </a:lnTo>
                  <a:lnTo>
                    <a:pt x="202191" y="126840"/>
                  </a:lnTo>
                  <a:lnTo>
                    <a:pt x="200626" y="129396"/>
                  </a:lnTo>
                  <a:lnTo>
                    <a:pt x="196578" y="130291"/>
                  </a:lnTo>
                  <a:lnTo>
                    <a:pt x="196028" y="131056"/>
                  </a:lnTo>
                  <a:lnTo>
                    <a:pt x="193867" y="131044"/>
                  </a:lnTo>
                  <a:lnTo>
                    <a:pt x="193054" y="134364"/>
                  </a:lnTo>
                  <a:lnTo>
                    <a:pt x="194177" y="134818"/>
                  </a:lnTo>
                  <a:lnTo>
                    <a:pt x="196338" y="133934"/>
                  </a:lnTo>
                  <a:lnTo>
                    <a:pt x="198775" y="133564"/>
                  </a:lnTo>
                  <a:lnTo>
                    <a:pt x="200113" y="135152"/>
                  </a:lnTo>
                  <a:lnTo>
                    <a:pt x="200209" y="135965"/>
                  </a:lnTo>
                  <a:lnTo>
                    <a:pt x="199468" y="136729"/>
                  </a:lnTo>
                  <a:lnTo>
                    <a:pt x="196470" y="138568"/>
                  </a:lnTo>
                  <a:lnTo>
                    <a:pt x="196016" y="139428"/>
                  </a:lnTo>
                  <a:lnTo>
                    <a:pt x="196220" y="141088"/>
                  </a:lnTo>
                  <a:lnTo>
                    <a:pt x="198023" y="142593"/>
                  </a:lnTo>
                  <a:lnTo>
                    <a:pt x="197855" y="145340"/>
                  </a:lnTo>
                  <a:lnTo>
                    <a:pt x="199372" y="147179"/>
                  </a:lnTo>
                  <a:lnTo>
                    <a:pt x="202287" y="146881"/>
                  </a:lnTo>
                  <a:lnTo>
                    <a:pt x="203146" y="148004"/>
                  </a:lnTo>
                  <a:lnTo>
                    <a:pt x="203374" y="151587"/>
                  </a:lnTo>
                  <a:lnTo>
                    <a:pt x="204150" y="154190"/>
                  </a:lnTo>
                  <a:lnTo>
                    <a:pt x="204257" y="157021"/>
                  </a:lnTo>
                  <a:lnTo>
                    <a:pt x="204293" y="159720"/>
                  </a:lnTo>
                  <a:lnTo>
                    <a:pt x="203003" y="162097"/>
                  </a:lnTo>
                  <a:lnTo>
                    <a:pt x="202944" y="165656"/>
                  </a:lnTo>
                  <a:lnTo>
                    <a:pt x="202478" y="166528"/>
                  </a:lnTo>
                  <a:lnTo>
                    <a:pt x="201260" y="167113"/>
                  </a:lnTo>
                  <a:lnTo>
                    <a:pt x="200113" y="165405"/>
                  </a:lnTo>
                  <a:lnTo>
                    <a:pt x="198799" y="165154"/>
                  </a:lnTo>
                  <a:lnTo>
                    <a:pt x="196841" y="167424"/>
                  </a:lnTo>
                  <a:lnTo>
                    <a:pt x="195061" y="167710"/>
                  </a:lnTo>
                  <a:lnTo>
                    <a:pt x="192971" y="166062"/>
                  </a:lnTo>
                  <a:lnTo>
                    <a:pt x="191932" y="165764"/>
                  </a:lnTo>
                  <a:lnTo>
                    <a:pt x="189687" y="165787"/>
                  </a:lnTo>
                  <a:lnTo>
                    <a:pt x="188922" y="165142"/>
                  </a:lnTo>
                  <a:lnTo>
                    <a:pt x="191824" y="163243"/>
                  </a:lnTo>
                  <a:lnTo>
                    <a:pt x="191681" y="158908"/>
                  </a:lnTo>
                  <a:lnTo>
                    <a:pt x="189985" y="159111"/>
                  </a:lnTo>
                  <a:lnTo>
                    <a:pt x="188778" y="160449"/>
                  </a:lnTo>
                  <a:lnTo>
                    <a:pt x="187190" y="160568"/>
                  </a:lnTo>
                  <a:lnTo>
                    <a:pt x="184730" y="159529"/>
                  </a:lnTo>
                  <a:lnTo>
                    <a:pt x="182843" y="159469"/>
                  </a:lnTo>
                  <a:lnTo>
                    <a:pt x="181541" y="160246"/>
                  </a:lnTo>
                  <a:lnTo>
                    <a:pt x="181087" y="162109"/>
                  </a:lnTo>
                  <a:lnTo>
                    <a:pt x="180335" y="162025"/>
                  </a:lnTo>
                  <a:lnTo>
                    <a:pt x="178818" y="160998"/>
                  </a:lnTo>
                  <a:lnTo>
                    <a:pt x="175796" y="160496"/>
                  </a:lnTo>
                  <a:lnTo>
                    <a:pt x="173049" y="157976"/>
                  </a:lnTo>
                  <a:lnTo>
                    <a:pt x="169574" y="158633"/>
                  </a:lnTo>
                  <a:lnTo>
                    <a:pt x="167782" y="157248"/>
                  </a:lnTo>
                  <a:lnTo>
                    <a:pt x="159971" y="157511"/>
                  </a:lnTo>
                  <a:lnTo>
                    <a:pt x="159983" y="158478"/>
                  </a:lnTo>
                  <a:lnTo>
                    <a:pt x="160461" y="159314"/>
                  </a:lnTo>
                  <a:lnTo>
                    <a:pt x="161404" y="159840"/>
                  </a:lnTo>
                  <a:lnTo>
                    <a:pt x="164414" y="159935"/>
                  </a:lnTo>
                  <a:lnTo>
                    <a:pt x="164987" y="160401"/>
                  </a:lnTo>
                  <a:lnTo>
                    <a:pt x="165095" y="161440"/>
                  </a:lnTo>
                  <a:lnTo>
                    <a:pt x="164068" y="162837"/>
                  </a:lnTo>
                  <a:lnTo>
                    <a:pt x="164079" y="164175"/>
                  </a:lnTo>
                  <a:lnTo>
                    <a:pt x="164653" y="164641"/>
                  </a:lnTo>
                  <a:lnTo>
                    <a:pt x="167937" y="163948"/>
                  </a:lnTo>
                  <a:lnTo>
                    <a:pt x="168881" y="164474"/>
                  </a:lnTo>
                  <a:lnTo>
                    <a:pt x="169179" y="166361"/>
                  </a:lnTo>
                  <a:lnTo>
                    <a:pt x="168904" y="167030"/>
                  </a:lnTo>
                  <a:lnTo>
                    <a:pt x="166098" y="168296"/>
                  </a:lnTo>
                  <a:lnTo>
                    <a:pt x="165548" y="169430"/>
                  </a:lnTo>
                  <a:lnTo>
                    <a:pt x="165202" y="172810"/>
                  </a:lnTo>
                  <a:lnTo>
                    <a:pt x="163327" y="173754"/>
                  </a:lnTo>
                  <a:lnTo>
                    <a:pt x="163339" y="175271"/>
                  </a:lnTo>
                  <a:lnTo>
                    <a:pt x="164402" y="177982"/>
                  </a:lnTo>
                  <a:lnTo>
                    <a:pt x="164617" y="180908"/>
                  </a:lnTo>
                  <a:lnTo>
                    <a:pt x="163494" y="181314"/>
                  </a:lnTo>
                  <a:lnTo>
                    <a:pt x="160102" y="181409"/>
                  </a:lnTo>
                  <a:lnTo>
                    <a:pt x="158609" y="182198"/>
                  </a:lnTo>
                  <a:lnTo>
                    <a:pt x="156938" y="183798"/>
                  </a:lnTo>
                  <a:lnTo>
                    <a:pt x="154393" y="184097"/>
                  </a:lnTo>
                  <a:lnTo>
                    <a:pt x="149030" y="183583"/>
                  </a:lnTo>
                  <a:lnTo>
                    <a:pt x="148374" y="183870"/>
                  </a:lnTo>
                  <a:lnTo>
                    <a:pt x="147633" y="184634"/>
                  </a:lnTo>
                  <a:lnTo>
                    <a:pt x="147920" y="185291"/>
                  </a:lnTo>
                  <a:lnTo>
                    <a:pt x="151026" y="185829"/>
                  </a:lnTo>
                  <a:lnTo>
                    <a:pt x="154059" y="188253"/>
                  </a:lnTo>
                  <a:lnTo>
                    <a:pt x="156603" y="188886"/>
                  </a:lnTo>
                  <a:lnTo>
                    <a:pt x="156710" y="189734"/>
                  </a:lnTo>
                  <a:lnTo>
                    <a:pt x="155504" y="191323"/>
                  </a:lnTo>
                  <a:lnTo>
                    <a:pt x="157594" y="194225"/>
                  </a:lnTo>
                  <a:lnTo>
                    <a:pt x="157618" y="196411"/>
                  </a:lnTo>
                  <a:lnTo>
                    <a:pt x="157917" y="198071"/>
                  </a:lnTo>
                  <a:lnTo>
                    <a:pt x="158132" y="200627"/>
                  </a:lnTo>
                  <a:lnTo>
                    <a:pt x="156077" y="202717"/>
                  </a:lnTo>
                  <a:lnTo>
                    <a:pt x="154226" y="205189"/>
                  </a:lnTo>
                  <a:lnTo>
                    <a:pt x="153486" y="207434"/>
                  </a:lnTo>
                  <a:lnTo>
                    <a:pt x="151539" y="209345"/>
                  </a:lnTo>
                  <a:lnTo>
                    <a:pt x="151479" y="213752"/>
                  </a:lnTo>
                  <a:lnTo>
                    <a:pt x="152888" y="213382"/>
                  </a:lnTo>
                  <a:lnTo>
                    <a:pt x="154262" y="209333"/>
                  </a:lnTo>
                  <a:lnTo>
                    <a:pt x="155372" y="207530"/>
                  </a:lnTo>
                  <a:lnTo>
                    <a:pt x="160413" y="203147"/>
                  </a:lnTo>
                  <a:lnTo>
                    <a:pt x="161153" y="201905"/>
                  </a:lnTo>
                  <a:lnTo>
                    <a:pt x="161870" y="198811"/>
                  </a:lnTo>
                  <a:lnTo>
                    <a:pt x="162216" y="195981"/>
                  </a:lnTo>
                  <a:lnTo>
                    <a:pt x="163040" y="192660"/>
                  </a:lnTo>
                  <a:lnTo>
                    <a:pt x="166074" y="185494"/>
                  </a:lnTo>
                  <a:lnTo>
                    <a:pt x="171854" y="180729"/>
                  </a:lnTo>
                  <a:lnTo>
                    <a:pt x="172607" y="179594"/>
                  </a:lnTo>
                  <a:lnTo>
                    <a:pt x="173491" y="174052"/>
                  </a:lnTo>
                  <a:lnTo>
                    <a:pt x="175055" y="170553"/>
                  </a:lnTo>
                  <a:lnTo>
                    <a:pt x="176453" y="169323"/>
                  </a:lnTo>
                  <a:lnTo>
                    <a:pt x="178232" y="168905"/>
                  </a:lnTo>
                  <a:lnTo>
                    <a:pt x="181911" y="169538"/>
                  </a:lnTo>
                  <a:lnTo>
                    <a:pt x="182568" y="169920"/>
                  </a:lnTo>
                  <a:lnTo>
                    <a:pt x="183153" y="171986"/>
                  </a:lnTo>
                  <a:lnTo>
                    <a:pt x="183906" y="172333"/>
                  </a:lnTo>
                  <a:lnTo>
                    <a:pt x="185410" y="171664"/>
                  </a:lnTo>
                  <a:lnTo>
                    <a:pt x="186808" y="169765"/>
                  </a:lnTo>
                  <a:lnTo>
                    <a:pt x="187835" y="169765"/>
                  </a:lnTo>
                  <a:lnTo>
                    <a:pt x="188504" y="170720"/>
                  </a:lnTo>
                  <a:lnTo>
                    <a:pt x="188420" y="172201"/>
                  </a:lnTo>
                  <a:lnTo>
                    <a:pt x="184778" y="174052"/>
                  </a:lnTo>
                  <a:lnTo>
                    <a:pt x="183846" y="175151"/>
                  </a:lnTo>
                  <a:lnTo>
                    <a:pt x="182269" y="178388"/>
                  </a:lnTo>
                  <a:lnTo>
                    <a:pt x="183619" y="181756"/>
                  </a:lnTo>
                  <a:lnTo>
                    <a:pt x="186163" y="181935"/>
                  </a:lnTo>
                  <a:lnTo>
                    <a:pt x="187573" y="181266"/>
                  </a:lnTo>
                  <a:lnTo>
                    <a:pt x="189710" y="179057"/>
                  </a:lnTo>
                  <a:lnTo>
                    <a:pt x="189889" y="178006"/>
                  </a:lnTo>
                  <a:lnTo>
                    <a:pt x="189590" y="176799"/>
                  </a:lnTo>
                  <a:lnTo>
                    <a:pt x="190714" y="175760"/>
                  </a:lnTo>
                  <a:lnTo>
                    <a:pt x="191442" y="172667"/>
                  </a:lnTo>
                  <a:lnTo>
                    <a:pt x="192278" y="172643"/>
                  </a:lnTo>
                  <a:lnTo>
                    <a:pt x="193616" y="174602"/>
                  </a:lnTo>
                  <a:lnTo>
                    <a:pt x="196542" y="175808"/>
                  </a:lnTo>
                  <a:lnTo>
                    <a:pt x="198321" y="175127"/>
                  </a:lnTo>
                  <a:lnTo>
                    <a:pt x="199265" y="175032"/>
                  </a:lnTo>
                  <a:lnTo>
                    <a:pt x="199468" y="176130"/>
                  </a:lnTo>
                  <a:lnTo>
                    <a:pt x="199098" y="177110"/>
                  </a:lnTo>
                  <a:lnTo>
                    <a:pt x="199958" y="179152"/>
                  </a:lnTo>
                  <a:lnTo>
                    <a:pt x="201128" y="183093"/>
                  </a:lnTo>
                  <a:lnTo>
                    <a:pt x="202657" y="185530"/>
                  </a:lnTo>
                  <a:lnTo>
                    <a:pt x="202776" y="187895"/>
                  </a:lnTo>
                  <a:lnTo>
                    <a:pt x="203720" y="187978"/>
                  </a:lnTo>
                  <a:lnTo>
                    <a:pt x="209058" y="186485"/>
                  </a:lnTo>
                  <a:lnTo>
                    <a:pt x="216105" y="185315"/>
                  </a:lnTo>
                  <a:lnTo>
                    <a:pt x="218267" y="185291"/>
                  </a:lnTo>
                  <a:lnTo>
                    <a:pt x="218470" y="186139"/>
                  </a:lnTo>
                  <a:lnTo>
                    <a:pt x="216786" y="188217"/>
                  </a:lnTo>
                  <a:lnTo>
                    <a:pt x="216702" y="189149"/>
                  </a:lnTo>
                  <a:lnTo>
                    <a:pt x="217753" y="190940"/>
                  </a:lnTo>
                  <a:lnTo>
                    <a:pt x="217980" y="193855"/>
                  </a:lnTo>
                  <a:lnTo>
                    <a:pt x="218733" y="194320"/>
                  </a:lnTo>
                  <a:lnTo>
                    <a:pt x="219951" y="193843"/>
                  </a:lnTo>
                  <a:lnTo>
                    <a:pt x="220298" y="191191"/>
                  </a:lnTo>
                  <a:lnTo>
                    <a:pt x="224979" y="189173"/>
                  </a:lnTo>
                  <a:lnTo>
                    <a:pt x="224991" y="190319"/>
                  </a:lnTo>
                  <a:lnTo>
                    <a:pt x="226603" y="191227"/>
                  </a:lnTo>
                  <a:lnTo>
                    <a:pt x="226329" y="191979"/>
                  </a:lnTo>
                  <a:lnTo>
                    <a:pt x="221097" y="195503"/>
                  </a:lnTo>
                  <a:lnTo>
                    <a:pt x="221002" y="196255"/>
                  </a:lnTo>
                  <a:lnTo>
                    <a:pt x="221755" y="196446"/>
                  </a:lnTo>
                  <a:lnTo>
                    <a:pt x="223832" y="196243"/>
                  </a:lnTo>
                  <a:lnTo>
                    <a:pt x="224036" y="197939"/>
                  </a:lnTo>
                  <a:lnTo>
                    <a:pt x="225063" y="198286"/>
                  </a:lnTo>
                  <a:lnTo>
                    <a:pt x="225815" y="197521"/>
                  </a:lnTo>
                  <a:lnTo>
                    <a:pt x="226078" y="195467"/>
                  </a:lnTo>
                  <a:lnTo>
                    <a:pt x="227105" y="194810"/>
                  </a:lnTo>
                  <a:lnTo>
                    <a:pt x="228897" y="195061"/>
                  </a:lnTo>
                  <a:lnTo>
                    <a:pt x="229733" y="194655"/>
                  </a:lnTo>
                  <a:lnTo>
                    <a:pt x="230569" y="193520"/>
                  </a:lnTo>
                  <a:lnTo>
                    <a:pt x="230939" y="192027"/>
                  </a:lnTo>
                  <a:lnTo>
                    <a:pt x="230820" y="189591"/>
                  </a:lnTo>
                  <a:lnTo>
                    <a:pt x="230808" y="188731"/>
                  </a:lnTo>
                  <a:lnTo>
                    <a:pt x="231847" y="188635"/>
                  </a:lnTo>
                  <a:lnTo>
                    <a:pt x="232599" y="189197"/>
                  </a:lnTo>
                  <a:lnTo>
                    <a:pt x="234486" y="189555"/>
                  </a:lnTo>
                  <a:lnTo>
                    <a:pt x="234593" y="190475"/>
                  </a:lnTo>
                  <a:lnTo>
                    <a:pt x="232539" y="193054"/>
                  </a:lnTo>
                  <a:lnTo>
                    <a:pt x="232277" y="194177"/>
                  </a:lnTo>
                  <a:lnTo>
                    <a:pt x="233411" y="195109"/>
                  </a:lnTo>
                  <a:lnTo>
                    <a:pt x="235394" y="195455"/>
                  </a:lnTo>
                  <a:lnTo>
                    <a:pt x="235406" y="197342"/>
                  </a:lnTo>
                  <a:lnTo>
                    <a:pt x="234187" y="198190"/>
                  </a:lnTo>
                  <a:lnTo>
                    <a:pt x="230617" y="198417"/>
                  </a:lnTo>
                  <a:lnTo>
                    <a:pt x="228945" y="199755"/>
                  </a:lnTo>
                  <a:lnTo>
                    <a:pt x="228670" y="200615"/>
                  </a:lnTo>
                  <a:lnTo>
                    <a:pt x="229338" y="201642"/>
                  </a:lnTo>
                  <a:lnTo>
                    <a:pt x="231871" y="201713"/>
                  </a:lnTo>
                  <a:lnTo>
                    <a:pt x="232635" y="202836"/>
                  </a:lnTo>
                  <a:lnTo>
                    <a:pt x="230294" y="203983"/>
                  </a:lnTo>
                  <a:lnTo>
                    <a:pt x="229375" y="205679"/>
                  </a:lnTo>
                  <a:lnTo>
                    <a:pt x="229195" y="207016"/>
                  </a:lnTo>
                  <a:lnTo>
                    <a:pt x="230055" y="207661"/>
                  </a:lnTo>
                  <a:lnTo>
                    <a:pt x="231082" y="207733"/>
                  </a:lnTo>
                  <a:lnTo>
                    <a:pt x="233053" y="206861"/>
                  </a:lnTo>
                  <a:lnTo>
                    <a:pt x="234546" y="205559"/>
                  </a:lnTo>
                  <a:lnTo>
                    <a:pt x="235955" y="205261"/>
                  </a:lnTo>
                  <a:lnTo>
                    <a:pt x="236803" y="205977"/>
                  </a:lnTo>
                  <a:lnTo>
                    <a:pt x="237006" y="206825"/>
                  </a:lnTo>
                  <a:lnTo>
                    <a:pt x="235227" y="208653"/>
                  </a:lnTo>
                  <a:lnTo>
                    <a:pt x="234868" y="209477"/>
                  </a:lnTo>
                  <a:lnTo>
                    <a:pt x="235155" y="210623"/>
                  </a:lnTo>
                  <a:lnTo>
                    <a:pt x="238273" y="212558"/>
                  </a:lnTo>
                  <a:lnTo>
                    <a:pt x="240625" y="212164"/>
                  </a:lnTo>
                  <a:lnTo>
                    <a:pt x="241485" y="213096"/>
                  </a:lnTo>
                  <a:lnTo>
                    <a:pt x="243265" y="212976"/>
                  </a:lnTo>
                  <a:lnTo>
                    <a:pt x="249881" y="216965"/>
                  </a:lnTo>
                  <a:lnTo>
                    <a:pt x="253870" y="220142"/>
                  </a:lnTo>
                  <a:lnTo>
                    <a:pt x="253966" y="221062"/>
                  </a:lnTo>
                  <a:lnTo>
                    <a:pt x="247517" y="224884"/>
                  </a:lnTo>
                  <a:lnTo>
                    <a:pt x="245283" y="227069"/>
                  </a:lnTo>
                  <a:lnTo>
                    <a:pt x="244447" y="228503"/>
                  </a:lnTo>
                  <a:lnTo>
                    <a:pt x="243348" y="231715"/>
                  </a:lnTo>
                  <a:lnTo>
                    <a:pt x="243277" y="233388"/>
                  </a:lnTo>
                  <a:lnTo>
                    <a:pt x="244136" y="235072"/>
                  </a:lnTo>
                  <a:lnTo>
                    <a:pt x="247911" y="236660"/>
                  </a:lnTo>
                  <a:lnTo>
                    <a:pt x="248675" y="237377"/>
                  </a:lnTo>
                  <a:lnTo>
                    <a:pt x="248866" y="238344"/>
                  </a:lnTo>
                  <a:lnTo>
                    <a:pt x="247934" y="239371"/>
                  </a:lnTo>
                  <a:lnTo>
                    <a:pt x="244376" y="240733"/>
                  </a:lnTo>
                  <a:lnTo>
                    <a:pt x="243730" y="241867"/>
                  </a:lnTo>
                  <a:lnTo>
                    <a:pt x="243921" y="242703"/>
                  </a:lnTo>
                  <a:lnTo>
                    <a:pt x="245343" y="243551"/>
                  </a:lnTo>
                  <a:lnTo>
                    <a:pt x="246215" y="245713"/>
                  </a:lnTo>
                  <a:lnTo>
                    <a:pt x="245940" y="246728"/>
                  </a:lnTo>
                  <a:lnTo>
                    <a:pt x="243515" y="248914"/>
                  </a:lnTo>
                  <a:lnTo>
                    <a:pt x="241736" y="249225"/>
                  </a:lnTo>
                  <a:lnTo>
                    <a:pt x="239276" y="248293"/>
                  </a:lnTo>
                  <a:lnTo>
                    <a:pt x="237305" y="248615"/>
                  </a:lnTo>
                  <a:lnTo>
                    <a:pt x="233471" y="250801"/>
                  </a:lnTo>
                  <a:lnTo>
                    <a:pt x="231691" y="252151"/>
                  </a:lnTo>
                  <a:lnTo>
                    <a:pt x="229757" y="255280"/>
                  </a:lnTo>
                  <a:lnTo>
                    <a:pt x="228192" y="259890"/>
                  </a:lnTo>
                  <a:lnTo>
                    <a:pt x="228133" y="263079"/>
                  </a:lnTo>
                  <a:lnTo>
                    <a:pt x="227858" y="264046"/>
                  </a:lnTo>
                  <a:lnTo>
                    <a:pt x="224430" y="268776"/>
                  </a:lnTo>
                  <a:lnTo>
                    <a:pt x="221253" y="272168"/>
                  </a:lnTo>
                  <a:lnTo>
                    <a:pt x="220070" y="274915"/>
                  </a:lnTo>
                  <a:lnTo>
                    <a:pt x="220225" y="282463"/>
                  </a:lnTo>
                  <a:lnTo>
                    <a:pt x="219975" y="284912"/>
                  </a:lnTo>
                  <a:lnTo>
                    <a:pt x="219437" y="288196"/>
                  </a:lnTo>
                  <a:lnTo>
                    <a:pt x="220930" y="287265"/>
                  </a:lnTo>
                  <a:lnTo>
                    <a:pt x="222590" y="283956"/>
                  </a:lnTo>
                  <a:lnTo>
                    <a:pt x="223617" y="282810"/>
                  </a:lnTo>
                  <a:lnTo>
                    <a:pt x="224131" y="277602"/>
                  </a:lnTo>
                  <a:lnTo>
                    <a:pt x="225624" y="275452"/>
                  </a:lnTo>
                  <a:lnTo>
                    <a:pt x="227404" y="275142"/>
                  </a:lnTo>
                  <a:lnTo>
                    <a:pt x="227882" y="275906"/>
                  </a:lnTo>
                  <a:lnTo>
                    <a:pt x="228084" y="277566"/>
                  </a:lnTo>
                  <a:lnTo>
                    <a:pt x="230365" y="280457"/>
                  </a:lnTo>
                  <a:lnTo>
                    <a:pt x="230975" y="284709"/>
                  </a:lnTo>
                  <a:lnTo>
                    <a:pt x="231548" y="285915"/>
                  </a:lnTo>
                  <a:lnTo>
                    <a:pt x="231667" y="287910"/>
                  </a:lnTo>
                  <a:lnTo>
                    <a:pt x="229171" y="292723"/>
                  </a:lnTo>
                  <a:lnTo>
                    <a:pt x="226567" y="295840"/>
                  </a:lnTo>
                  <a:lnTo>
                    <a:pt x="224024" y="296437"/>
                  </a:lnTo>
                  <a:lnTo>
                    <a:pt x="222232" y="295529"/>
                  </a:lnTo>
                  <a:lnTo>
                    <a:pt x="220262" y="295613"/>
                  </a:lnTo>
                  <a:lnTo>
                    <a:pt x="219604" y="296377"/>
                  </a:lnTo>
                  <a:lnTo>
                    <a:pt x="219652" y="301012"/>
                  </a:lnTo>
                  <a:lnTo>
                    <a:pt x="220429" y="302946"/>
                  </a:lnTo>
                  <a:lnTo>
                    <a:pt x="222710" y="305299"/>
                  </a:lnTo>
                  <a:lnTo>
                    <a:pt x="222805" y="306625"/>
                  </a:lnTo>
                  <a:lnTo>
                    <a:pt x="222256" y="308010"/>
                  </a:lnTo>
                  <a:lnTo>
                    <a:pt x="220214" y="309921"/>
                  </a:lnTo>
                  <a:lnTo>
                    <a:pt x="218828" y="312489"/>
                  </a:lnTo>
                  <a:lnTo>
                    <a:pt x="216021" y="314567"/>
                  </a:lnTo>
                  <a:lnTo>
                    <a:pt x="214541" y="317016"/>
                  </a:lnTo>
                  <a:lnTo>
                    <a:pt x="212940" y="317255"/>
                  </a:lnTo>
                  <a:lnTo>
                    <a:pt x="211423" y="316228"/>
                  </a:lnTo>
                  <a:lnTo>
                    <a:pt x="208306" y="314651"/>
                  </a:lnTo>
                  <a:lnTo>
                    <a:pt x="206718" y="314770"/>
                  </a:lnTo>
                  <a:lnTo>
                    <a:pt x="204377" y="316287"/>
                  </a:lnTo>
                  <a:lnTo>
                    <a:pt x="202705" y="318294"/>
                  </a:lnTo>
                  <a:lnTo>
                    <a:pt x="201964" y="319799"/>
                  </a:lnTo>
                  <a:lnTo>
                    <a:pt x="193305" y="329580"/>
                  </a:lnTo>
                  <a:lnTo>
                    <a:pt x="190462" y="336663"/>
                  </a:lnTo>
                  <a:lnTo>
                    <a:pt x="187668" y="339493"/>
                  </a:lnTo>
                  <a:lnTo>
                    <a:pt x="185996" y="342240"/>
                  </a:lnTo>
                  <a:lnTo>
                    <a:pt x="185016" y="346863"/>
                  </a:lnTo>
                  <a:lnTo>
                    <a:pt x="182317" y="350469"/>
                  </a:lnTo>
                  <a:lnTo>
                    <a:pt x="182258" y="353396"/>
                  </a:lnTo>
                  <a:lnTo>
                    <a:pt x="180943" y="354697"/>
                  </a:lnTo>
                  <a:lnTo>
                    <a:pt x="177396" y="356907"/>
                  </a:lnTo>
                  <a:lnTo>
                    <a:pt x="174948" y="357325"/>
                  </a:lnTo>
                  <a:lnTo>
                    <a:pt x="173061" y="356489"/>
                  </a:lnTo>
                  <a:lnTo>
                    <a:pt x="170350" y="357528"/>
                  </a:lnTo>
                  <a:lnTo>
                    <a:pt x="168642" y="355868"/>
                  </a:lnTo>
                  <a:lnTo>
                    <a:pt x="167137" y="355772"/>
                  </a:lnTo>
                  <a:lnTo>
                    <a:pt x="166289" y="356465"/>
                  </a:lnTo>
                  <a:lnTo>
                    <a:pt x="164068" y="359570"/>
                  </a:lnTo>
                  <a:lnTo>
                    <a:pt x="162575" y="360538"/>
                  </a:lnTo>
                  <a:lnTo>
                    <a:pt x="159947" y="361577"/>
                  </a:lnTo>
                  <a:lnTo>
                    <a:pt x="156842" y="361816"/>
                  </a:lnTo>
                  <a:lnTo>
                    <a:pt x="154417" y="363034"/>
                  </a:lnTo>
                  <a:lnTo>
                    <a:pt x="153760" y="363727"/>
                  </a:lnTo>
                  <a:lnTo>
                    <a:pt x="152351" y="364288"/>
                  </a:lnTo>
                  <a:lnTo>
                    <a:pt x="150010" y="364682"/>
                  </a:lnTo>
                  <a:lnTo>
                    <a:pt x="148409" y="365363"/>
                  </a:lnTo>
                  <a:lnTo>
                    <a:pt x="147669" y="366127"/>
                  </a:lnTo>
                  <a:lnTo>
                    <a:pt x="147311" y="367358"/>
                  </a:lnTo>
                  <a:lnTo>
                    <a:pt x="147442" y="371693"/>
                  </a:lnTo>
                  <a:lnTo>
                    <a:pt x="146606" y="373198"/>
                  </a:lnTo>
                  <a:lnTo>
                    <a:pt x="144552" y="374070"/>
                  </a:lnTo>
                  <a:lnTo>
                    <a:pt x="141064" y="374285"/>
                  </a:lnTo>
                  <a:lnTo>
                    <a:pt x="139762" y="375073"/>
                  </a:lnTo>
                  <a:lnTo>
                    <a:pt x="137326" y="375849"/>
                  </a:lnTo>
                  <a:lnTo>
                    <a:pt x="131187" y="373986"/>
                  </a:lnTo>
                  <a:lnTo>
                    <a:pt x="129754" y="371657"/>
                  </a:lnTo>
                  <a:lnTo>
                    <a:pt x="128679" y="366020"/>
                  </a:lnTo>
                  <a:lnTo>
                    <a:pt x="128918" y="361899"/>
                  </a:lnTo>
                  <a:lnTo>
                    <a:pt x="130088" y="359702"/>
                  </a:lnTo>
                  <a:lnTo>
                    <a:pt x="123770" y="337129"/>
                  </a:lnTo>
                  <a:lnTo>
                    <a:pt x="111325" y="329294"/>
                  </a:lnTo>
                  <a:lnTo>
                    <a:pt x="72772" y="310280"/>
                  </a:lnTo>
                  <a:lnTo>
                    <a:pt x="52694" y="302719"/>
                  </a:lnTo>
                  <a:lnTo>
                    <a:pt x="36165" y="263545"/>
                  </a:lnTo>
                  <a:lnTo>
                    <a:pt x="24830" y="235824"/>
                  </a:lnTo>
                  <a:lnTo>
                    <a:pt x="0" y="179594"/>
                  </a:lnTo>
                  <a:lnTo>
                    <a:pt x="11884" y="158872"/>
                  </a:lnTo>
                  <a:lnTo>
                    <a:pt x="23636" y="138879"/>
                  </a:lnTo>
                  <a:lnTo>
                    <a:pt x="53172" y="87240"/>
                  </a:lnTo>
                  <a:lnTo>
                    <a:pt x="54319" y="84657"/>
                  </a:lnTo>
                  <a:lnTo>
                    <a:pt x="55847" y="86114"/>
                  </a:lnTo>
                  <a:lnTo>
                    <a:pt x="58200" y="86824"/>
                  </a:lnTo>
                  <a:lnTo>
                    <a:pt x="59156" y="87943"/>
                  </a:lnTo>
                  <a:lnTo>
                    <a:pt x="59443" y="89010"/>
                  </a:lnTo>
                  <a:lnTo>
                    <a:pt x="62094" y="91229"/>
                  </a:lnTo>
                  <a:lnTo>
                    <a:pt x="62297" y="92446"/>
                  </a:lnTo>
                  <a:lnTo>
                    <a:pt x="60637" y="95571"/>
                  </a:lnTo>
                  <a:lnTo>
                    <a:pt x="61127" y="98000"/>
                  </a:lnTo>
                  <a:lnTo>
                    <a:pt x="61796" y="99797"/>
                  </a:lnTo>
                  <a:lnTo>
                    <a:pt x="63886" y="101477"/>
                  </a:lnTo>
                  <a:lnTo>
                    <a:pt x="64459" y="102756"/>
                  </a:lnTo>
                  <a:lnTo>
                    <a:pt x="65605" y="104167"/>
                  </a:lnTo>
                  <a:lnTo>
                    <a:pt x="67302" y="103857"/>
                  </a:lnTo>
                  <a:lnTo>
                    <a:pt x="67278" y="102377"/>
                  </a:lnTo>
                  <a:lnTo>
                    <a:pt x="65295" y="101174"/>
                  </a:lnTo>
                  <a:lnTo>
                    <a:pt x="64351" y="100239"/>
                  </a:lnTo>
                  <a:lnTo>
                    <a:pt x="64327" y="98832"/>
                  </a:lnTo>
                  <a:lnTo>
                    <a:pt x="64889" y="98074"/>
                  </a:lnTo>
                  <a:lnTo>
                    <a:pt x="66477" y="97471"/>
                  </a:lnTo>
                  <a:lnTo>
                    <a:pt x="67038" y="96825"/>
                  </a:lnTo>
                  <a:lnTo>
                    <a:pt x="67027" y="95973"/>
                  </a:lnTo>
                  <a:lnTo>
                    <a:pt x="66084" y="95594"/>
                  </a:lnTo>
                  <a:lnTo>
                    <a:pt x="65056" y="95513"/>
                  </a:lnTo>
                  <a:lnTo>
                    <a:pt x="64483" y="95049"/>
                  </a:lnTo>
                  <a:lnTo>
                    <a:pt x="64567" y="93933"/>
                  </a:lnTo>
                  <a:lnTo>
                    <a:pt x="65498" y="92795"/>
                  </a:lnTo>
                  <a:lnTo>
                    <a:pt x="65486" y="91647"/>
                  </a:lnTo>
                  <a:lnTo>
                    <a:pt x="63682" y="90440"/>
                  </a:lnTo>
                  <a:lnTo>
                    <a:pt x="62727" y="88210"/>
                  </a:lnTo>
                  <a:lnTo>
                    <a:pt x="60924" y="86891"/>
                  </a:lnTo>
                  <a:lnTo>
                    <a:pt x="60541" y="86160"/>
                  </a:lnTo>
                  <a:lnTo>
                    <a:pt x="60625" y="85047"/>
                  </a:lnTo>
                  <a:lnTo>
                    <a:pt x="61568" y="85131"/>
                  </a:lnTo>
                  <a:lnTo>
                    <a:pt x="63181" y="86044"/>
                  </a:lnTo>
                  <a:lnTo>
                    <a:pt x="65330" y="85834"/>
                  </a:lnTo>
                  <a:lnTo>
                    <a:pt x="66179" y="84881"/>
                  </a:lnTo>
                  <a:lnTo>
                    <a:pt x="66537" y="83946"/>
                  </a:lnTo>
                  <a:lnTo>
                    <a:pt x="66417" y="81578"/>
                  </a:lnTo>
                  <a:lnTo>
                    <a:pt x="67074" y="80630"/>
                  </a:lnTo>
                  <a:lnTo>
                    <a:pt x="68389" y="80704"/>
                  </a:lnTo>
                  <a:lnTo>
                    <a:pt x="71601" y="82202"/>
                  </a:lnTo>
                  <a:lnTo>
                    <a:pt x="73297" y="82003"/>
                  </a:lnTo>
                  <a:lnTo>
                    <a:pt x="73846" y="81321"/>
                  </a:lnTo>
                  <a:lnTo>
                    <a:pt x="73846" y="80578"/>
                  </a:lnTo>
                  <a:lnTo>
                    <a:pt x="71302" y="79840"/>
                  </a:lnTo>
                  <a:lnTo>
                    <a:pt x="71553" y="76830"/>
                  </a:lnTo>
                  <a:lnTo>
                    <a:pt x="70980" y="75995"/>
                  </a:lnTo>
                  <a:lnTo>
                    <a:pt x="69666" y="76368"/>
                  </a:lnTo>
                  <a:lnTo>
                    <a:pt x="68830" y="77506"/>
                  </a:lnTo>
                  <a:lnTo>
                    <a:pt x="66490" y="78390"/>
                  </a:lnTo>
                  <a:lnTo>
                    <a:pt x="64913" y="80289"/>
                  </a:lnTo>
                  <a:lnTo>
                    <a:pt x="63695" y="80955"/>
                  </a:lnTo>
                  <a:lnTo>
                    <a:pt x="64507" y="78299"/>
                  </a:lnTo>
                  <a:lnTo>
                    <a:pt x="62034" y="74852"/>
                  </a:lnTo>
                  <a:lnTo>
                    <a:pt x="62011" y="72779"/>
                  </a:lnTo>
                  <a:lnTo>
                    <a:pt x="61067" y="71398"/>
                  </a:lnTo>
                  <a:lnTo>
                    <a:pt x="61127" y="69324"/>
                  </a:lnTo>
                  <a:lnTo>
                    <a:pt x="65713" y="59003"/>
                  </a:lnTo>
                  <a:lnTo>
                    <a:pt x="68185" y="59369"/>
                  </a:lnTo>
                  <a:lnTo>
                    <a:pt x="71482" y="59235"/>
                  </a:lnTo>
                  <a:lnTo>
                    <a:pt x="72234" y="59507"/>
                  </a:lnTo>
                  <a:lnTo>
                    <a:pt x="73381" y="60808"/>
                  </a:lnTo>
                  <a:lnTo>
                    <a:pt x="74981" y="61354"/>
                  </a:lnTo>
                  <a:lnTo>
                    <a:pt x="74993" y="62501"/>
                  </a:lnTo>
                  <a:lnTo>
                    <a:pt x="73201" y="62147"/>
                  </a:lnTo>
                  <a:lnTo>
                    <a:pt x="71888" y="62332"/>
                  </a:lnTo>
                  <a:lnTo>
                    <a:pt x="70586" y="64521"/>
                  </a:lnTo>
                  <a:lnTo>
                    <a:pt x="70598" y="65744"/>
                  </a:lnTo>
                  <a:lnTo>
                    <a:pt x="71076" y="66507"/>
                  </a:lnTo>
                  <a:lnTo>
                    <a:pt x="74013" y="68532"/>
                  </a:lnTo>
                  <a:lnTo>
                    <a:pt x="75411" y="66823"/>
                  </a:lnTo>
                  <a:lnTo>
                    <a:pt x="75769" y="65589"/>
                  </a:lnTo>
                  <a:lnTo>
                    <a:pt x="76701" y="64932"/>
                  </a:lnTo>
                  <a:lnTo>
                    <a:pt x="81490" y="63568"/>
                  </a:lnTo>
                  <a:lnTo>
                    <a:pt x="81382" y="62608"/>
                  </a:lnTo>
                  <a:lnTo>
                    <a:pt x="80153" y="61495"/>
                  </a:lnTo>
                  <a:lnTo>
                    <a:pt x="80989" y="60100"/>
                  </a:lnTo>
                  <a:lnTo>
                    <a:pt x="86160" y="60243"/>
                  </a:lnTo>
                  <a:lnTo>
                    <a:pt x="86555" y="62677"/>
                  </a:lnTo>
                  <a:lnTo>
                    <a:pt x="88083" y="65001"/>
                  </a:lnTo>
                  <a:lnTo>
                    <a:pt x="88955" y="67831"/>
                  </a:lnTo>
                  <a:lnTo>
                    <a:pt x="90663" y="68853"/>
                  </a:lnTo>
                  <a:lnTo>
                    <a:pt x="92072" y="68997"/>
                  </a:lnTo>
                  <a:lnTo>
                    <a:pt x="92538" y="67798"/>
                  </a:lnTo>
                  <a:lnTo>
                    <a:pt x="92311" y="64581"/>
                  </a:lnTo>
                  <a:lnTo>
                    <a:pt x="92574" y="62536"/>
                  </a:lnTo>
                  <a:lnTo>
                    <a:pt x="93685" y="60539"/>
                  </a:lnTo>
                  <a:lnTo>
                    <a:pt x="96324" y="60423"/>
                  </a:lnTo>
                  <a:lnTo>
                    <a:pt x="96670" y="58228"/>
                  </a:lnTo>
                  <a:lnTo>
                    <a:pt x="97518" y="57759"/>
                  </a:lnTo>
                  <a:lnTo>
                    <a:pt x="101842" y="57628"/>
                  </a:lnTo>
                  <a:lnTo>
                    <a:pt x="102881" y="58450"/>
                  </a:lnTo>
                  <a:lnTo>
                    <a:pt x="103729" y="58168"/>
                  </a:lnTo>
                  <a:lnTo>
                    <a:pt x="104087" y="56119"/>
                  </a:lnTo>
                  <a:lnTo>
                    <a:pt x="104828" y="55243"/>
                  </a:lnTo>
                  <a:lnTo>
                    <a:pt x="106333" y="55126"/>
                  </a:lnTo>
                  <a:lnTo>
                    <a:pt x="108220" y="55589"/>
                  </a:lnTo>
                  <a:lnTo>
                    <a:pt x="108685" y="56167"/>
                  </a:lnTo>
                  <a:lnTo>
                    <a:pt x="109080" y="57450"/>
                  </a:lnTo>
                  <a:lnTo>
                    <a:pt x="110704" y="59443"/>
                  </a:lnTo>
                  <a:lnTo>
                    <a:pt x="112675" y="59864"/>
                  </a:lnTo>
                  <a:lnTo>
                    <a:pt x="113177" y="62591"/>
                  </a:lnTo>
                  <a:lnTo>
                    <a:pt x="114693" y="64361"/>
                  </a:lnTo>
                  <a:lnTo>
                    <a:pt x="114717" y="66991"/>
                  </a:lnTo>
                  <a:lnTo>
                    <a:pt x="115207" y="68682"/>
                  </a:lnTo>
                  <a:lnTo>
                    <a:pt x="117834" y="68122"/>
                  </a:lnTo>
                  <a:lnTo>
                    <a:pt x="117643" y="67276"/>
                  </a:lnTo>
                  <a:lnTo>
                    <a:pt x="116496" y="66605"/>
                  </a:lnTo>
                  <a:lnTo>
                    <a:pt x="116771" y="65487"/>
                  </a:lnTo>
                  <a:lnTo>
                    <a:pt x="118467" y="65474"/>
                  </a:lnTo>
                  <a:lnTo>
                    <a:pt x="121955" y="66482"/>
                  </a:lnTo>
                  <a:lnTo>
                    <a:pt x="122612" y="66277"/>
                  </a:lnTo>
                  <a:lnTo>
                    <a:pt x="122313" y="64581"/>
                  </a:lnTo>
                  <a:lnTo>
                    <a:pt x="119387" y="63667"/>
                  </a:lnTo>
                  <a:lnTo>
                    <a:pt x="117882" y="62563"/>
                  </a:lnTo>
                  <a:lnTo>
                    <a:pt x="118049" y="60669"/>
                  </a:lnTo>
                  <a:lnTo>
                    <a:pt x="116055" y="58801"/>
                  </a:lnTo>
                  <a:lnTo>
                    <a:pt x="114430" y="56479"/>
                  </a:lnTo>
                  <a:lnTo>
                    <a:pt x="113392" y="55621"/>
                  </a:lnTo>
                  <a:lnTo>
                    <a:pt x="113379" y="54322"/>
                  </a:lnTo>
                  <a:lnTo>
                    <a:pt x="113929" y="53268"/>
                  </a:lnTo>
                  <a:lnTo>
                    <a:pt x="113881" y="48121"/>
                  </a:lnTo>
                  <a:lnTo>
                    <a:pt x="112746" y="47006"/>
                  </a:lnTo>
                  <a:lnTo>
                    <a:pt x="112830" y="46041"/>
                  </a:lnTo>
                  <a:lnTo>
                    <a:pt x="114311" y="43772"/>
                  </a:lnTo>
                  <a:lnTo>
                    <a:pt x="114872" y="42830"/>
                  </a:lnTo>
                  <a:lnTo>
                    <a:pt x="115983" y="42055"/>
                  </a:lnTo>
                  <a:lnTo>
                    <a:pt x="117870" y="42594"/>
                  </a:lnTo>
                  <a:lnTo>
                    <a:pt x="119662" y="42317"/>
                  </a:lnTo>
                  <a:lnTo>
                    <a:pt x="120032" y="41564"/>
                  </a:lnTo>
                  <a:lnTo>
                    <a:pt x="121429" y="40524"/>
                  </a:lnTo>
                  <a:lnTo>
                    <a:pt x="118121" y="38767"/>
                  </a:lnTo>
                  <a:lnTo>
                    <a:pt x="118575" y="37717"/>
                  </a:lnTo>
                  <a:lnTo>
                    <a:pt x="119697" y="36868"/>
                  </a:lnTo>
                  <a:lnTo>
                    <a:pt x="121023" y="36940"/>
                  </a:lnTo>
                  <a:lnTo>
                    <a:pt x="121859" y="36658"/>
                  </a:lnTo>
                  <a:lnTo>
                    <a:pt x="121847" y="35693"/>
                  </a:lnTo>
                  <a:lnTo>
                    <a:pt x="119578" y="33574"/>
                  </a:lnTo>
                  <a:lnTo>
                    <a:pt x="119662" y="32535"/>
                  </a:lnTo>
                  <a:lnTo>
                    <a:pt x="121728" y="32029"/>
                  </a:lnTo>
                  <a:lnTo>
                    <a:pt x="120199" y="30740"/>
                  </a:lnTo>
                  <a:lnTo>
                    <a:pt x="119829" y="29975"/>
                  </a:lnTo>
                  <a:lnTo>
                    <a:pt x="120653" y="27800"/>
                  </a:lnTo>
                  <a:lnTo>
                    <a:pt x="122911" y="28920"/>
                  </a:lnTo>
                  <a:lnTo>
                    <a:pt x="126625" y="33589"/>
                  </a:lnTo>
                  <a:lnTo>
                    <a:pt x="126577" y="38296"/>
                  </a:lnTo>
                  <a:lnTo>
                    <a:pt x="126219" y="39233"/>
                  </a:lnTo>
                  <a:lnTo>
                    <a:pt x="126135" y="41495"/>
                  </a:lnTo>
                  <a:lnTo>
                    <a:pt x="126828" y="44218"/>
                  </a:lnTo>
                  <a:lnTo>
                    <a:pt x="128237" y="44655"/>
                  </a:lnTo>
                  <a:lnTo>
                    <a:pt x="128225" y="43248"/>
                  </a:lnTo>
                  <a:lnTo>
                    <a:pt x="127652" y="42154"/>
                  </a:lnTo>
                  <a:lnTo>
                    <a:pt x="127723" y="40152"/>
                  </a:lnTo>
                  <a:lnTo>
                    <a:pt x="129670" y="37130"/>
                  </a:lnTo>
                  <a:lnTo>
                    <a:pt x="129730" y="33570"/>
                  </a:lnTo>
                  <a:lnTo>
                    <a:pt x="130196" y="32890"/>
                  </a:lnTo>
                  <a:lnTo>
                    <a:pt x="132740" y="33149"/>
                  </a:lnTo>
                  <a:lnTo>
                    <a:pt x="132943" y="35587"/>
                  </a:lnTo>
                  <a:lnTo>
                    <a:pt x="132131" y="38317"/>
                  </a:lnTo>
                  <a:lnTo>
                    <a:pt x="132608" y="39265"/>
                  </a:lnTo>
                  <a:lnTo>
                    <a:pt x="136502" y="43078"/>
                  </a:lnTo>
                  <a:lnTo>
                    <a:pt x="142139" y="42171"/>
                  </a:lnTo>
                  <a:lnTo>
                    <a:pt x="139393" y="40695"/>
                  </a:lnTo>
                  <a:lnTo>
                    <a:pt x="136192" y="39975"/>
                  </a:lnTo>
                  <a:lnTo>
                    <a:pt x="135152" y="39451"/>
                  </a:lnTo>
                  <a:lnTo>
                    <a:pt x="134842" y="37384"/>
                  </a:lnTo>
                  <a:lnTo>
                    <a:pt x="135964" y="35870"/>
                  </a:lnTo>
                  <a:lnTo>
                    <a:pt x="136323" y="34821"/>
                  </a:lnTo>
                  <a:lnTo>
                    <a:pt x="135642" y="32357"/>
                  </a:lnTo>
                  <a:lnTo>
                    <a:pt x="134794" y="31159"/>
                  </a:lnTo>
                  <a:lnTo>
                    <a:pt x="133552" y="30123"/>
                  </a:lnTo>
                  <a:lnTo>
                    <a:pt x="131199" y="29229"/>
                  </a:lnTo>
                  <a:lnTo>
                    <a:pt x="127903" y="28698"/>
                  </a:lnTo>
                  <a:lnTo>
                    <a:pt x="127139" y="28237"/>
                  </a:lnTo>
                  <a:lnTo>
                    <a:pt x="126565" y="26995"/>
                  </a:lnTo>
                  <a:lnTo>
                    <a:pt x="124391" y="25059"/>
                  </a:lnTo>
                  <a:lnTo>
                    <a:pt x="123257" y="25056"/>
                  </a:lnTo>
                  <a:lnTo>
                    <a:pt x="119590" y="25461"/>
                  </a:lnTo>
                  <a:lnTo>
                    <a:pt x="117906" y="26622"/>
                  </a:lnTo>
                  <a:lnTo>
                    <a:pt x="117261" y="28124"/>
                  </a:lnTo>
                  <a:lnTo>
                    <a:pt x="117667" y="30557"/>
                  </a:lnTo>
                  <a:lnTo>
                    <a:pt x="117703" y="34039"/>
                  </a:lnTo>
                  <a:lnTo>
                    <a:pt x="117345" y="35754"/>
                  </a:lnTo>
                  <a:lnTo>
                    <a:pt x="116509" y="37261"/>
                  </a:lnTo>
                  <a:lnTo>
                    <a:pt x="114633" y="38613"/>
                  </a:lnTo>
                  <a:lnTo>
                    <a:pt x="112675" y="39263"/>
                  </a:lnTo>
                  <a:lnTo>
                    <a:pt x="111063" y="38238"/>
                  </a:lnTo>
                  <a:lnTo>
                    <a:pt x="109820" y="36088"/>
                  </a:lnTo>
                  <a:lnTo>
                    <a:pt x="106571" y="21066"/>
                  </a:lnTo>
                  <a:lnTo>
                    <a:pt x="106524" y="16770"/>
                  </a:lnTo>
                  <a:lnTo>
                    <a:pt x="107993" y="12800"/>
                  </a:lnTo>
                  <a:lnTo>
                    <a:pt x="110799" y="10491"/>
                  </a:lnTo>
                  <a:lnTo>
                    <a:pt x="111719" y="9168"/>
                  </a:lnTo>
                  <a:lnTo>
                    <a:pt x="111492" y="5136"/>
                  </a:lnTo>
                  <a:lnTo>
                    <a:pt x="111385" y="2881"/>
                  </a:lnTo>
                  <a:lnTo>
                    <a:pt x="112496" y="881"/>
                  </a:lnTo>
                  <a:lnTo>
                    <a:pt x="113714" y="402"/>
                  </a:lnTo>
                  <a:lnTo>
                    <a:pt x="116055" y="0"/>
                  </a:lnTo>
                  <a:lnTo>
                    <a:pt x="119446" y="823"/>
                  </a:lnTo>
                  <a:lnTo>
                    <a:pt x="121728" y="2573"/>
                  </a:lnTo>
                  <a:lnTo>
                    <a:pt x="130232" y="7323"/>
                  </a:lnTo>
                  <a:lnTo>
                    <a:pt x="136275" y="10071"/>
                  </a:lnTo>
                  <a:lnTo>
                    <a:pt x="138938" y="13143"/>
                  </a:lnTo>
                  <a:lnTo>
                    <a:pt x="140646" y="14276"/>
                  </a:lnTo>
                  <a:lnTo>
                    <a:pt x="145651" y="16573"/>
                  </a:lnTo>
                  <a:lnTo>
                    <a:pt x="155301" y="21846"/>
                  </a:lnTo>
                  <a:lnTo>
                    <a:pt x="167005" y="26722"/>
                  </a:lnTo>
                  <a:lnTo>
                    <a:pt x="180490" y="29957"/>
                  </a:lnTo>
                  <a:lnTo>
                    <a:pt x="189997" y="31675"/>
                  </a:lnTo>
                  <a:lnTo>
                    <a:pt x="194428" y="33135"/>
                  </a:lnTo>
                  <a:lnTo>
                    <a:pt x="196207" y="32344"/>
                  </a:lnTo>
                  <a:lnTo>
                    <a:pt x="196375" y="30002"/>
                  </a:lnTo>
                  <a:lnTo>
                    <a:pt x="197307" y="29160"/>
                  </a:lnTo>
                  <a:lnTo>
                    <a:pt x="200316" y="29218"/>
                  </a:lnTo>
                  <a:lnTo>
                    <a:pt x="201558" y="31071"/>
                  </a:lnTo>
                  <a:lnTo>
                    <a:pt x="201761" y="32105"/>
                  </a:lnTo>
                  <a:lnTo>
                    <a:pt x="202621" y="33708"/>
                  </a:lnTo>
                  <a:lnTo>
                    <a:pt x="204699" y="34352"/>
                  </a:lnTo>
                  <a:lnTo>
                    <a:pt x="204054" y="36779"/>
                  </a:lnTo>
                  <a:lnTo>
                    <a:pt x="203982" y="38187"/>
                  </a:lnTo>
                  <a:lnTo>
                    <a:pt x="204747" y="39314"/>
                  </a:lnTo>
                  <a:lnTo>
                    <a:pt x="205320" y="41001"/>
                  </a:lnTo>
                  <a:lnTo>
                    <a:pt x="206085" y="41757"/>
                  </a:lnTo>
                  <a:lnTo>
                    <a:pt x="209477" y="42582"/>
                  </a:lnTo>
                  <a:lnTo>
                    <a:pt x="212761" y="41597"/>
                  </a:lnTo>
                  <a:lnTo>
                    <a:pt x="214373" y="43179"/>
                  </a:lnTo>
                  <a:lnTo>
                    <a:pt x="214684" y="46208"/>
                  </a:lnTo>
                  <a:lnTo>
                    <a:pt x="215353" y="47485"/>
                  </a:lnTo>
                  <a:lnTo>
                    <a:pt x="215556" y="49367"/>
                  </a:lnTo>
                  <a:lnTo>
                    <a:pt x="216416" y="50492"/>
                  </a:lnTo>
                  <a:lnTo>
                    <a:pt x="219426" y="49994"/>
                  </a:lnTo>
                  <a:lnTo>
                    <a:pt x="223307" y="53437"/>
                  </a:lnTo>
                  <a:lnTo>
                    <a:pt x="225672" y="54256"/>
                  </a:lnTo>
                  <a:lnTo>
                    <a:pt x="227571" y="5612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912;gbcf4302aa7_0_6">
              <a:extLst>
                <a:ext uri="{FF2B5EF4-FFF2-40B4-BE49-F238E27FC236}">
                  <a16:creationId xmlns:a16="http://schemas.microsoft.com/office/drawing/2014/main" id="{88FCA614-A3C9-C14E-885B-DE836344E536}"/>
                </a:ext>
              </a:extLst>
            </p:cNvPr>
            <p:cNvSpPr/>
            <p:nvPr/>
          </p:nvSpPr>
          <p:spPr>
            <a:xfrm>
              <a:off x="7742417" y="1574823"/>
              <a:ext cx="26995" cy="11866"/>
            </a:xfrm>
            <a:custGeom>
              <a:avLst/>
              <a:gdLst/>
              <a:ahLst/>
              <a:cxnLst/>
              <a:rect l="l" t="t" r="r" b="b"/>
              <a:pathLst>
                <a:path w="53721" h="23613" extrusionOk="0">
                  <a:moveTo>
                    <a:pt x="53614" y="940"/>
                  </a:moveTo>
                  <a:lnTo>
                    <a:pt x="53722" y="1974"/>
                  </a:lnTo>
                  <a:lnTo>
                    <a:pt x="51572" y="3407"/>
                  </a:lnTo>
                  <a:lnTo>
                    <a:pt x="50473" y="6221"/>
                  </a:lnTo>
                  <a:lnTo>
                    <a:pt x="48419" y="8132"/>
                  </a:lnTo>
                  <a:lnTo>
                    <a:pt x="46758" y="9710"/>
                  </a:lnTo>
                  <a:lnTo>
                    <a:pt x="45935" y="12254"/>
                  </a:lnTo>
                  <a:lnTo>
                    <a:pt x="44717" y="13402"/>
                  </a:lnTo>
                  <a:lnTo>
                    <a:pt x="39760" y="16439"/>
                  </a:lnTo>
                  <a:lnTo>
                    <a:pt x="36212" y="19766"/>
                  </a:lnTo>
                  <a:lnTo>
                    <a:pt x="31817" y="23007"/>
                  </a:lnTo>
                  <a:lnTo>
                    <a:pt x="29943" y="23582"/>
                  </a:lnTo>
                  <a:lnTo>
                    <a:pt x="28903" y="23613"/>
                  </a:lnTo>
                  <a:lnTo>
                    <a:pt x="27578" y="22579"/>
                  </a:lnTo>
                  <a:lnTo>
                    <a:pt x="26729" y="21532"/>
                  </a:lnTo>
                  <a:lnTo>
                    <a:pt x="25499" y="20789"/>
                  </a:lnTo>
                  <a:lnTo>
                    <a:pt x="24377" y="20821"/>
                  </a:lnTo>
                  <a:lnTo>
                    <a:pt x="22872" y="21386"/>
                  </a:lnTo>
                  <a:lnTo>
                    <a:pt x="20626" y="22525"/>
                  </a:lnTo>
                  <a:lnTo>
                    <a:pt x="16387" y="21540"/>
                  </a:lnTo>
                  <a:lnTo>
                    <a:pt x="11657" y="18681"/>
                  </a:lnTo>
                  <a:lnTo>
                    <a:pt x="10415" y="16976"/>
                  </a:lnTo>
                  <a:lnTo>
                    <a:pt x="8157" y="15856"/>
                  </a:lnTo>
                  <a:lnTo>
                    <a:pt x="5792" y="14001"/>
                  </a:lnTo>
                  <a:lnTo>
                    <a:pt x="382" y="8606"/>
                  </a:lnTo>
                  <a:lnTo>
                    <a:pt x="0" y="7950"/>
                  </a:lnTo>
                  <a:lnTo>
                    <a:pt x="179" y="6056"/>
                  </a:lnTo>
                  <a:lnTo>
                    <a:pt x="537" y="3526"/>
                  </a:lnTo>
                  <a:lnTo>
                    <a:pt x="1278" y="3133"/>
                  </a:lnTo>
                  <a:lnTo>
                    <a:pt x="3261" y="3963"/>
                  </a:lnTo>
                  <a:lnTo>
                    <a:pt x="8062" y="3931"/>
                  </a:lnTo>
                  <a:lnTo>
                    <a:pt x="10797" y="5407"/>
                  </a:lnTo>
                  <a:lnTo>
                    <a:pt x="16100" y="9693"/>
                  </a:lnTo>
                  <a:lnTo>
                    <a:pt x="20053" y="11058"/>
                  </a:lnTo>
                  <a:lnTo>
                    <a:pt x="25989" y="11290"/>
                  </a:lnTo>
                  <a:lnTo>
                    <a:pt x="28450" y="12883"/>
                  </a:lnTo>
                  <a:lnTo>
                    <a:pt x="30897" y="13219"/>
                  </a:lnTo>
                  <a:lnTo>
                    <a:pt x="34386" y="14227"/>
                  </a:lnTo>
                  <a:lnTo>
                    <a:pt x="36822" y="13858"/>
                  </a:lnTo>
                  <a:lnTo>
                    <a:pt x="33980" y="11424"/>
                  </a:lnTo>
                  <a:lnTo>
                    <a:pt x="33776" y="9723"/>
                  </a:lnTo>
                  <a:lnTo>
                    <a:pt x="34338" y="8710"/>
                  </a:lnTo>
                  <a:lnTo>
                    <a:pt x="37335" y="7730"/>
                  </a:lnTo>
                  <a:lnTo>
                    <a:pt x="40882" y="4107"/>
                  </a:lnTo>
                  <a:lnTo>
                    <a:pt x="42292" y="3174"/>
                  </a:lnTo>
                  <a:lnTo>
                    <a:pt x="45851" y="1735"/>
                  </a:lnTo>
                  <a:lnTo>
                    <a:pt x="48359" y="1242"/>
                  </a:lnTo>
                  <a:lnTo>
                    <a:pt x="49661" y="500"/>
                  </a:lnTo>
                  <a:lnTo>
                    <a:pt x="51536" y="0"/>
                  </a:lnTo>
                  <a:lnTo>
                    <a:pt x="52945" y="254"/>
                  </a:lnTo>
                  <a:lnTo>
                    <a:pt x="53614" y="94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913;gbcf4302aa7_0_6">
              <a:extLst>
                <a:ext uri="{FF2B5EF4-FFF2-40B4-BE49-F238E27FC236}">
                  <a16:creationId xmlns:a16="http://schemas.microsoft.com/office/drawing/2014/main" id="{1CFAB7EC-033F-F746-9ECF-4546AC74C9B1}"/>
                </a:ext>
              </a:extLst>
            </p:cNvPr>
            <p:cNvSpPr/>
            <p:nvPr/>
          </p:nvSpPr>
          <p:spPr>
            <a:xfrm>
              <a:off x="6379954" y="1577162"/>
              <a:ext cx="254642" cy="194858"/>
            </a:xfrm>
            <a:custGeom>
              <a:avLst/>
              <a:gdLst/>
              <a:ahLst/>
              <a:cxnLst/>
              <a:rect l="l" t="t" r="r" b="b"/>
              <a:pathLst>
                <a:path w="506750" h="387777" extrusionOk="0">
                  <a:moveTo>
                    <a:pt x="497948" y="57416"/>
                  </a:moveTo>
                  <a:lnTo>
                    <a:pt x="494902" y="90165"/>
                  </a:lnTo>
                  <a:lnTo>
                    <a:pt x="491510" y="102483"/>
                  </a:lnTo>
                  <a:lnTo>
                    <a:pt x="501591" y="158582"/>
                  </a:lnTo>
                  <a:lnTo>
                    <a:pt x="506750" y="190184"/>
                  </a:lnTo>
                  <a:lnTo>
                    <a:pt x="504481" y="225155"/>
                  </a:lnTo>
                  <a:lnTo>
                    <a:pt x="503693" y="235952"/>
                  </a:lnTo>
                  <a:lnTo>
                    <a:pt x="498545" y="297114"/>
                  </a:lnTo>
                  <a:lnTo>
                    <a:pt x="492932" y="357095"/>
                  </a:lnTo>
                  <a:lnTo>
                    <a:pt x="488572" y="358731"/>
                  </a:lnTo>
                  <a:lnTo>
                    <a:pt x="477870" y="362875"/>
                  </a:lnTo>
                  <a:lnTo>
                    <a:pt x="467707" y="376264"/>
                  </a:lnTo>
                  <a:lnTo>
                    <a:pt x="452133" y="387777"/>
                  </a:lnTo>
                  <a:lnTo>
                    <a:pt x="182293" y="331739"/>
                  </a:lnTo>
                  <a:lnTo>
                    <a:pt x="181064" y="330305"/>
                  </a:lnTo>
                  <a:lnTo>
                    <a:pt x="180227" y="331488"/>
                  </a:lnTo>
                  <a:lnTo>
                    <a:pt x="179642" y="332479"/>
                  </a:lnTo>
                  <a:lnTo>
                    <a:pt x="179105" y="333208"/>
                  </a:lnTo>
                  <a:lnTo>
                    <a:pt x="178376" y="333865"/>
                  </a:lnTo>
                  <a:lnTo>
                    <a:pt x="177600" y="334414"/>
                  </a:lnTo>
                  <a:lnTo>
                    <a:pt x="176656" y="334916"/>
                  </a:lnTo>
                  <a:lnTo>
                    <a:pt x="175832" y="335214"/>
                  </a:lnTo>
                  <a:lnTo>
                    <a:pt x="174996" y="335453"/>
                  </a:lnTo>
                  <a:lnTo>
                    <a:pt x="173861" y="335561"/>
                  </a:lnTo>
                  <a:lnTo>
                    <a:pt x="172022" y="335334"/>
                  </a:lnTo>
                  <a:lnTo>
                    <a:pt x="170756" y="334951"/>
                  </a:lnTo>
                  <a:lnTo>
                    <a:pt x="169358" y="334306"/>
                  </a:lnTo>
                  <a:lnTo>
                    <a:pt x="167734" y="333351"/>
                  </a:lnTo>
                  <a:lnTo>
                    <a:pt x="166504" y="332395"/>
                  </a:lnTo>
                  <a:lnTo>
                    <a:pt x="164856" y="331344"/>
                  </a:lnTo>
                  <a:lnTo>
                    <a:pt x="163697" y="331094"/>
                  </a:lnTo>
                  <a:lnTo>
                    <a:pt x="162683" y="331309"/>
                  </a:lnTo>
                  <a:lnTo>
                    <a:pt x="162037" y="331918"/>
                  </a:lnTo>
                  <a:lnTo>
                    <a:pt x="160103" y="333733"/>
                  </a:lnTo>
                  <a:lnTo>
                    <a:pt x="159052" y="334987"/>
                  </a:lnTo>
                  <a:lnTo>
                    <a:pt x="157559" y="336970"/>
                  </a:lnTo>
                  <a:lnTo>
                    <a:pt x="155707" y="338857"/>
                  </a:lnTo>
                  <a:lnTo>
                    <a:pt x="154322" y="339143"/>
                  </a:lnTo>
                  <a:lnTo>
                    <a:pt x="151599" y="339669"/>
                  </a:lnTo>
                  <a:lnTo>
                    <a:pt x="150644" y="339860"/>
                  </a:lnTo>
                  <a:lnTo>
                    <a:pt x="150141" y="339299"/>
                  </a:lnTo>
                  <a:lnTo>
                    <a:pt x="151730" y="337364"/>
                  </a:lnTo>
                  <a:lnTo>
                    <a:pt x="153235" y="336277"/>
                  </a:lnTo>
                  <a:lnTo>
                    <a:pt x="153390" y="335059"/>
                  </a:lnTo>
                  <a:lnTo>
                    <a:pt x="152781" y="334103"/>
                  </a:lnTo>
                  <a:lnTo>
                    <a:pt x="150786" y="333924"/>
                  </a:lnTo>
                  <a:lnTo>
                    <a:pt x="148947" y="334474"/>
                  </a:lnTo>
                  <a:lnTo>
                    <a:pt x="147992" y="334927"/>
                  </a:lnTo>
                  <a:lnTo>
                    <a:pt x="146773" y="335417"/>
                  </a:lnTo>
                  <a:lnTo>
                    <a:pt x="145890" y="335453"/>
                  </a:lnTo>
                  <a:lnTo>
                    <a:pt x="144970" y="335859"/>
                  </a:lnTo>
                  <a:lnTo>
                    <a:pt x="144218" y="336217"/>
                  </a:lnTo>
                  <a:lnTo>
                    <a:pt x="143215" y="336552"/>
                  </a:lnTo>
                  <a:lnTo>
                    <a:pt x="142629" y="336170"/>
                  </a:lnTo>
                  <a:lnTo>
                    <a:pt x="142510" y="334856"/>
                  </a:lnTo>
                  <a:lnTo>
                    <a:pt x="142880" y="333757"/>
                  </a:lnTo>
                  <a:lnTo>
                    <a:pt x="143597" y="332718"/>
                  </a:lnTo>
                  <a:lnTo>
                    <a:pt x="143764" y="331918"/>
                  </a:lnTo>
                  <a:lnTo>
                    <a:pt x="143083" y="330914"/>
                  </a:lnTo>
                  <a:lnTo>
                    <a:pt x="141948" y="330401"/>
                  </a:lnTo>
                  <a:lnTo>
                    <a:pt x="140897" y="329768"/>
                  </a:lnTo>
                  <a:lnTo>
                    <a:pt x="139882" y="329027"/>
                  </a:lnTo>
                  <a:lnTo>
                    <a:pt x="139320" y="328096"/>
                  </a:lnTo>
                  <a:lnTo>
                    <a:pt x="138688" y="326985"/>
                  </a:lnTo>
                  <a:lnTo>
                    <a:pt x="138449" y="325838"/>
                  </a:lnTo>
                  <a:lnTo>
                    <a:pt x="138581" y="324835"/>
                  </a:lnTo>
                  <a:lnTo>
                    <a:pt x="139142" y="324310"/>
                  </a:lnTo>
                  <a:lnTo>
                    <a:pt x="140014" y="323689"/>
                  </a:lnTo>
                  <a:lnTo>
                    <a:pt x="140695" y="323271"/>
                  </a:lnTo>
                  <a:lnTo>
                    <a:pt x="141232" y="322518"/>
                  </a:lnTo>
                  <a:lnTo>
                    <a:pt x="141124" y="321455"/>
                  </a:lnTo>
                  <a:lnTo>
                    <a:pt x="138747" y="318111"/>
                  </a:lnTo>
                  <a:lnTo>
                    <a:pt x="137625" y="317908"/>
                  </a:lnTo>
                  <a:lnTo>
                    <a:pt x="136658" y="318290"/>
                  </a:lnTo>
                  <a:lnTo>
                    <a:pt x="135666" y="318147"/>
                  </a:lnTo>
                  <a:lnTo>
                    <a:pt x="134734" y="318696"/>
                  </a:lnTo>
                  <a:lnTo>
                    <a:pt x="134125" y="319055"/>
                  </a:lnTo>
                  <a:lnTo>
                    <a:pt x="132955" y="318935"/>
                  </a:lnTo>
                  <a:lnTo>
                    <a:pt x="131522" y="318852"/>
                  </a:lnTo>
                  <a:lnTo>
                    <a:pt x="130340" y="318326"/>
                  </a:lnTo>
                  <a:lnTo>
                    <a:pt x="129468" y="317896"/>
                  </a:lnTo>
                  <a:lnTo>
                    <a:pt x="128787" y="318039"/>
                  </a:lnTo>
                  <a:lnTo>
                    <a:pt x="128153" y="318446"/>
                  </a:lnTo>
                  <a:lnTo>
                    <a:pt x="127222" y="319293"/>
                  </a:lnTo>
                  <a:lnTo>
                    <a:pt x="126147" y="319914"/>
                  </a:lnTo>
                  <a:lnTo>
                    <a:pt x="125442" y="319377"/>
                  </a:lnTo>
                  <a:lnTo>
                    <a:pt x="125992" y="317144"/>
                  </a:lnTo>
                  <a:lnTo>
                    <a:pt x="126804" y="316105"/>
                  </a:lnTo>
                  <a:lnTo>
                    <a:pt x="126828" y="315280"/>
                  </a:lnTo>
                  <a:lnTo>
                    <a:pt x="126469" y="314456"/>
                  </a:lnTo>
                  <a:lnTo>
                    <a:pt x="126076" y="313740"/>
                  </a:lnTo>
                  <a:lnTo>
                    <a:pt x="124690" y="313489"/>
                  </a:lnTo>
                  <a:lnTo>
                    <a:pt x="123185" y="313537"/>
                  </a:lnTo>
                  <a:lnTo>
                    <a:pt x="122314" y="313190"/>
                  </a:lnTo>
                  <a:lnTo>
                    <a:pt x="118790" y="308771"/>
                  </a:lnTo>
                  <a:lnTo>
                    <a:pt x="114406" y="304651"/>
                  </a:lnTo>
                  <a:lnTo>
                    <a:pt x="111289" y="300960"/>
                  </a:lnTo>
                  <a:lnTo>
                    <a:pt x="110776" y="299790"/>
                  </a:lnTo>
                  <a:lnTo>
                    <a:pt x="110513" y="299085"/>
                  </a:lnTo>
                  <a:lnTo>
                    <a:pt x="110812" y="297879"/>
                  </a:lnTo>
                  <a:lnTo>
                    <a:pt x="111278" y="297150"/>
                  </a:lnTo>
                  <a:lnTo>
                    <a:pt x="111791" y="296446"/>
                  </a:lnTo>
                  <a:lnTo>
                    <a:pt x="112281" y="294797"/>
                  </a:lnTo>
                  <a:lnTo>
                    <a:pt x="112412" y="293412"/>
                  </a:lnTo>
                  <a:lnTo>
                    <a:pt x="112412" y="292074"/>
                  </a:lnTo>
                  <a:lnTo>
                    <a:pt x="112149" y="291011"/>
                  </a:lnTo>
                  <a:lnTo>
                    <a:pt x="111517" y="290223"/>
                  </a:lnTo>
                  <a:lnTo>
                    <a:pt x="110621" y="289709"/>
                  </a:lnTo>
                  <a:lnTo>
                    <a:pt x="109677" y="289268"/>
                  </a:lnTo>
                  <a:lnTo>
                    <a:pt x="108805" y="288897"/>
                  </a:lnTo>
                  <a:lnTo>
                    <a:pt x="107491" y="288252"/>
                  </a:lnTo>
                  <a:lnTo>
                    <a:pt x="106321" y="288061"/>
                  </a:lnTo>
                  <a:lnTo>
                    <a:pt x="104792" y="287870"/>
                  </a:lnTo>
                  <a:lnTo>
                    <a:pt x="103669" y="287631"/>
                  </a:lnTo>
                  <a:lnTo>
                    <a:pt x="102988" y="287333"/>
                  </a:lnTo>
                  <a:lnTo>
                    <a:pt x="101997" y="286150"/>
                  </a:lnTo>
                  <a:lnTo>
                    <a:pt x="101770" y="285016"/>
                  </a:lnTo>
                  <a:lnTo>
                    <a:pt x="101914" y="283475"/>
                  </a:lnTo>
                  <a:lnTo>
                    <a:pt x="102356" y="282305"/>
                  </a:lnTo>
                  <a:lnTo>
                    <a:pt x="102905" y="280656"/>
                  </a:lnTo>
                  <a:lnTo>
                    <a:pt x="103156" y="279880"/>
                  </a:lnTo>
                  <a:lnTo>
                    <a:pt x="103204" y="279151"/>
                  </a:lnTo>
                  <a:lnTo>
                    <a:pt x="103371" y="278447"/>
                  </a:lnTo>
                  <a:lnTo>
                    <a:pt x="103753" y="277742"/>
                  </a:lnTo>
                  <a:lnTo>
                    <a:pt x="103944" y="276918"/>
                  </a:lnTo>
                  <a:lnTo>
                    <a:pt x="103801" y="275652"/>
                  </a:lnTo>
                  <a:lnTo>
                    <a:pt x="103335" y="273132"/>
                  </a:lnTo>
                  <a:lnTo>
                    <a:pt x="103252" y="270803"/>
                  </a:lnTo>
                  <a:lnTo>
                    <a:pt x="103419" y="269071"/>
                  </a:lnTo>
                  <a:lnTo>
                    <a:pt x="103514" y="268032"/>
                  </a:lnTo>
                  <a:lnTo>
                    <a:pt x="103419" y="267136"/>
                  </a:lnTo>
                  <a:lnTo>
                    <a:pt x="103132" y="266408"/>
                  </a:lnTo>
                  <a:lnTo>
                    <a:pt x="102152" y="265428"/>
                  </a:lnTo>
                  <a:lnTo>
                    <a:pt x="101639" y="264700"/>
                  </a:lnTo>
                  <a:lnTo>
                    <a:pt x="101006" y="262956"/>
                  </a:lnTo>
                  <a:lnTo>
                    <a:pt x="100445" y="261941"/>
                  </a:lnTo>
                  <a:lnTo>
                    <a:pt x="99525" y="260866"/>
                  </a:lnTo>
                  <a:lnTo>
                    <a:pt x="98307" y="260137"/>
                  </a:lnTo>
                  <a:lnTo>
                    <a:pt x="97602" y="259636"/>
                  </a:lnTo>
                  <a:lnTo>
                    <a:pt x="97112" y="258764"/>
                  </a:lnTo>
                  <a:lnTo>
                    <a:pt x="97411" y="257689"/>
                  </a:lnTo>
                  <a:lnTo>
                    <a:pt x="97937" y="256208"/>
                  </a:lnTo>
                  <a:lnTo>
                    <a:pt x="98833" y="253437"/>
                  </a:lnTo>
                  <a:lnTo>
                    <a:pt x="99561" y="251156"/>
                  </a:lnTo>
                  <a:lnTo>
                    <a:pt x="99561" y="250403"/>
                  </a:lnTo>
                  <a:lnTo>
                    <a:pt x="99501" y="249675"/>
                  </a:lnTo>
                  <a:lnTo>
                    <a:pt x="99501" y="248707"/>
                  </a:lnTo>
                  <a:lnTo>
                    <a:pt x="99406" y="247633"/>
                  </a:lnTo>
                  <a:lnTo>
                    <a:pt x="97483" y="247979"/>
                  </a:lnTo>
                  <a:lnTo>
                    <a:pt x="96981" y="248636"/>
                  </a:lnTo>
                  <a:lnTo>
                    <a:pt x="96635" y="249460"/>
                  </a:lnTo>
                  <a:lnTo>
                    <a:pt x="96539" y="250260"/>
                  </a:lnTo>
                  <a:lnTo>
                    <a:pt x="96205" y="250989"/>
                  </a:lnTo>
                  <a:lnTo>
                    <a:pt x="95548" y="251693"/>
                  </a:lnTo>
                  <a:lnTo>
                    <a:pt x="94867" y="251478"/>
                  </a:lnTo>
                  <a:lnTo>
                    <a:pt x="93924" y="250989"/>
                  </a:lnTo>
                  <a:lnTo>
                    <a:pt x="93362" y="250332"/>
                  </a:lnTo>
                  <a:lnTo>
                    <a:pt x="93088" y="249078"/>
                  </a:lnTo>
                  <a:lnTo>
                    <a:pt x="92144" y="247979"/>
                  </a:lnTo>
                  <a:lnTo>
                    <a:pt x="91511" y="246797"/>
                  </a:lnTo>
                  <a:lnTo>
                    <a:pt x="91487" y="244802"/>
                  </a:lnTo>
                  <a:lnTo>
                    <a:pt x="91821" y="243202"/>
                  </a:lnTo>
                  <a:lnTo>
                    <a:pt x="92036" y="241816"/>
                  </a:lnTo>
                  <a:lnTo>
                    <a:pt x="92431" y="240765"/>
                  </a:lnTo>
                  <a:lnTo>
                    <a:pt x="92622" y="240013"/>
                  </a:lnTo>
                  <a:lnTo>
                    <a:pt x="92633" y="239045"/>
                  </a:lnTo>
                  <a:lnTo>
                    <a:pt x="92562" y="238269"/>
                  </a:lnTo>
                  <a:lnTo>
                    <a:pt x="92323" y="237218"/>
                  </a:lnTo>
                  <a:lnTo>
                    <a:pt x="91547" y="236346"/>
                  </a:lnTo>
                  <a:lnTo>
                    <a:pt x="91487" y="235032"/>
                  </a:lnTo>
                  <a:lnTo>
                    <a:pt x="91583" y="234208"/>
                  </a:lnTo>
                  <a:lnTo>
                    <a:pt x="91714" y="233288"/>
                  </a:lnTo>
                  <a:lnTo>
                    <a:pt x="92001" y="232488"/>
                  </a:lnTo>
                  <a:lnTo>
                    <a:pt x="92049" y="231736"/>
                  </a:lnTo>
                  <a:lnTo>
                    <a:pt x="91117" y="230756"/>
                  </a:lnTo>
                  <a:lnTo>
                    <a:pt x="90341" y="230303"/>
                  </a:lnTo>
                  <a:lnTo>
                    <a:pt x="89492" y="230088"/>
                  </a:lnTo>
                  <a:lnTo>
                    <a:pt x="88251" y="229897"/>
                  </a:lnTo>
                  <a:lnTo>
                    <a:pt x="87283" y="230040"/>
                  </a:lnTo>
                  <a:lnTo>
                    <a:pt x="86435" y="230207"/>
                  </a:lnTo>
                  <a:lnTo>
                    <a:pt x="85587" y="230016"/>
                  </a:lnTo>
                  <a:lnTo>
                    <a:pt x="84906" y="229897"/>
                  </a:lnTo>
                  <a:lnTo>
                    <a:pt x="84023" y="229025"/>
                  </a:lnTo>
                  <a:lnTo>
                    <a:pt x="83760" y="228201"/>
                  </a:lnTo>
                  <a:lnTo>
                    <a:pt x="83103" y="227544"/>
                  </a:lnTo>
                  <a:lnTo>
                    <a:pt x="82398" y="227149"/>
                  </a:lnTo>
                  <a:lnTo>
                    <a:pt x="81550" y="226600"/>
                  </a:lnTo>
                  <a:lnTo>
                    <a:pt x="80845" y="226110"/>
                  </a:lnTo>
                  <a:lnTo>
                    <a:pt x="80093" y="225262"/>
                  </a:lnTo>
                  <a:lnTo>
                    <a:pt x="79341" y="224510"/>
                  </a:lnTo>
                  <a:lnTo>
                    <a:pt x="78708" y="223590"/>
                  </a:lnTo>
                  <a:lnTo>
                    <a:pt x="78147" y="222718"/>
                  </a:lnTo>
                  <a:lnTo>
                    <a:pt x="77681" y="221691"/>
                  </a:lnTo>
                  <a:lnTo>
                    <a:pt x="77238" y="220819"/>
                  </a:lnTo>
                  <a:lnTo>
                    <a:pt x="76761" y="220139"/>
                  </a:lnTo>
                  <a:lnTo>
                    <a:pt x="76271" y="219100"/>
                  </a:lnTo>
                  <a:lnTo>
                    <a:pt x="75925" y="218204"/>
                  </a:lnTo>
                  <a:lnTo>
                    <a:pt x="75829" y="217296"/>
                  </a:lnTo>
                  <a:lnTo>
                    <a:pt x="76892" y="215970"/>
                  </a:lnTo>
                  <a:lnTo>
                    <a:pt x="78230" y="215720"/>
                  </a:lnTo>
                  <a:lnTo>
                    <a:pt x="79030" y="215134"/>
                  </a:lnTo>
                  <a:lnTo>
                    <a:pt x="79520" y="214597"/>
                  </a:lnTo>
                  <a:lnTo>
                    <a:pt x="79878" y="213868"/>
                  </a:lnTo>
                  <a:lnTo>
                    <a:pt x="80416" y="212996"/>
                  </a:lnTo>
                  <a:lnTo>
                    <a:pt x="81120" y="212029"/>
                  </a:lnTo>
                  <a:lnTo>
                    <a:pt x="81479" y="211145"/>
                  </a:lnTo>
                  <a:lnTo>
                    <a:pt x="81503" y="210393"/>
                  </a:lnTo>
                  <a:lnTo>
                    <a:pt x="81084" y="209497"/>
                  </a:lnTo>
                  <a:lnTo>
                    <a:pt x="79412" y="209330"/>
                  </a:lnTo>
                  <a:lnTo>
                    <a:pt x="78218" y="209569"/>
                  </a:lnTo>
                  <a:lnTo>
                    <a:pt x="76964" y="210249"/>
                  </a:lnTo>
                  <a:lnTo>
                    <a:pt x="76211" y="209987"/>
                  </a:lnTo>
                  <a:lnTo>
                    <a:pt x="74742" y="209234"/>
                  </a:lnTo>
                  <a:lnTo>
                    <a:pt x="73751" y="208780"/>
                  </a:lnTo>
                  <a:lnTo>
                    <a:pt x="72581" y="208613"/>
                  </a:lnTo>
                  <a:lnTo>
                    <a:pt x="71589" y="208482"/>
                  </a:lnTo>
                  <a:lnTo>
                    <a:pt x="70694" y="208052"/>
                  </a:lnTo>
                  <a:lnTo>
                    <a:pt x="70132" y="207491"/>
                  </a:lnTo>
                  <a:lnTo>
                    <a:pt x="69571" y="206499"/>
                  </a:lnTo>
                  <a:lnTo>
                    <a:pt x="68771" y="205818"/>
                  </a:lnTo>
                  <a:lnTo>
                    <a:pt x="67696" y="205508"/>
                  </a:lnTo>
                  <a:lnTo>
                    <a:pt x="66752" y="205795"/>
                  </a:lnTo>
                  <a:lnTo>
                    <a:pt x="65605" y="205508"/>
                  </a:lnTo>
                  <a:lnTo>
                    <a:pt x="64925" y="204971"/>
                  </a:lnTo>
                  <a:lnTo>
                    <a:pt x="64101" y="204075"/>
                  </a:lnTo>
                  <a:lnTo>
                    <a:pt x="63062" y="203274"/>
                  </a:lnTo>
                  <a:lnTo>
                    <a:pt x="61915" y="203346"/>
                  </a:lnTo>
                  <a:lnTo>
                    <a:pt x="61115" y="203418"/>
                  </a:lnTo>
                  <a:lnTo>
                    <a:pt x="59192" y="202701"/>
                  </a:lnTo>
                  <a:lnTo>
                    <a:pt x="58117" y="202188"/>
                  </a:lnTo>
                  <a:lnTo>
                    <a:pt x="57461" y="201877"/>
                  </a:lnTo>
                  <a:lnTo>
                    <a:pt x="56565" y="201614"/>
                  </a:lnTo>
                  <a:lnTo>
                    <a:pt x="55693" y="201519"/>
                  </a:lnTo>
                  <a:lnTo>
                    <a:pt x="55036" y="200934"/>
                  </a:lnTo>
                  <a:lnTo>
                    <a:pt x="54689" y="199918"/>
                  </a:lnTo>
                  <a:lnTo>
                    <a:pt x="54128" y="198987"/>
                  </a:lnTo>
                  <a:lnTo>
                    <a:pt x="53375" y="197972"/>
                  </a:lnTo>
                  <a:lnTo>
                    <a:pt x="52444" y="197147"/>
                  </a:lnTo>
                  <a:lnTo>
                    <a:pt x="51871" y="196538"/>
                  </a:lnTo>
                  <a:lnTo>
                    <a:pt x="51297" y="195571"/>
                  </a:lnTo>
                  <a:lnTo>
                    <a:pt x="51035" y="194472"/>
                  </a:lnTo>
                  <a:lnTo>
                    <a:pt x="50688" y="193481"/>
                  </a:lnTo>
                  <a:lnTo>
                    <a:pt x="50975" y="192705"/>
                  </a:lnTo>
                  <a:lnTo>
                    <a:pt x="51918" y="192072"/>
                  </a:lnTo>
                  <a:lnTo>
                    <a:pt x="52743" y="191582"/>
                  </a:lnTo>
                  <a:lnTo>
                    <a:pt x="52958" y="190710"/>
                  </a:lnTo>
                  <a:lnTo>
                    <a:pt x="52133" y="190101"/>
                  </a:lnTo>
                  <a:lnTo>
                    <a:pt x="51309" y="189981"/>
                  </a:lnTo>
                  <a:lnTo>
                    <a:pt x="50258" y="189886"/>
                  </a:lnTo>
                  <a:lnTo>
                    <a:pt x="49386" y="189838"/>
                  </a:lnTo>
                  <a:lnTo>
                    <a:pt x="48945" y="188680"/>
                  </a:lnTo>
                  <a:lnTo>
                    <a:pt x="49004" y="187605"/>
                  </a:lnTo>
                  <a:lnTo>
                    <a:pt x="49076" y="186494"/>
                  </a:lnTo>
                  <a:lnTo>
                    <a:pt x="49147" y="185574"/>
                  </a:lnTo>
                  <a:lnTo>
                    <a:pt x="49279" y="184893"/>
                  </a:lnTo>
                  <a:lnTo>
                    <a:pt x="49768" y="184093"/>
                  </a:lnTo>
                  <a:lnTo>
                    <a:pt x="50067" y="183018"/>
                  </a:lnTo>
                  <a:lnTo>
                    <a:pt x="50700" y="181860"/>
                  </a:lnTo>
                  <a:lnTo>
                    <a:pt x="51489" y="181155"/>
                  </a:lnTo>
                  <a:lnTo>
                    <a:pt x="51656" y="180224"/>
                  </a:lnTo>
                  <a:lnTo>
                    <a:pt x="51667" y="179232"/>
                  </a:lnTo>
                  <a:lnTo>
                    <a:pt x="51620" y="178217"/>
                  </a:lnTo>
                  <a:lnTo>
                    <a:pt x="51871" y="176879"/>
                  </a:lnTo>
                  <a:lnTo>
                    <a:pt x="52014" y="175828"/>
                  </a:lnTo>
                  <a:lnTo>
                    <a:pt x="51906" y="174837"/>
                  </a:lnTo>
                  <a:lnTo>
                    <a:pt x="51632" y="174013"/>
                  </a:lnTo>
                  <a:lnTo>
                    <a:pt x="50915" y="173356"/>
                  </a:lnTo>
                  <a:lnTo>
                    <a:pt x="50210" y="173022"/>
                  </a:lnTo>
                  <a:lnTo>
                    <a:pt x="49410" y="172687"/>
                  </a:lnTo>
                  <a:lnTo>
                    <a:pt x="48610" y="172568"/>
                  </a:lnTo>
                  <a:lnTo>
                    <a:pt x="47499" y="172831"/>
                  </a:lnTo>
                  <a:lnTo>
                    <a:pt x="47201" y="172006"/>
                  </a:lnTo>
                  <a:lnTo>
                    <a:pt x="48251" y="170955"/>
                  </a:lnTo>
                  <a:lnTo>
                    <a:pt x="49721" y="170275"/>
                  </a:lnTo>
                  <a:lnTo>
                    <a:pt x="49948" y="168997"/>
                  </a:lnTo>
                  <a:lnTo>
                    <a:pt x="49649" y="167993"/>
                  </a:lnTo>
                  <a:lnTo>
                    <a:pt x="48622" y="167850"/>
                  </a:lnTo>
                  <a:lnTo>
                    <a:pt x="47631" y="167898"/>
                  </a:lnTo>
                  <a:lnTo>
                    <a:pt x="46866" y="167826"/>
                  </a:lnTo>
                  <a:lnTo>
                    <a:pt x="46066" y="167396"/>
                  </a:lnTo>
                  <a:lnTo>
                    <a:pt x="45613" y="166596"/>
                  </a:lnTo>
                  <a:lnTo>
                    <a:pt x="45457" y="165915"/>
                  </a:lnTo>
                  <a:lnTo>
                    <a:pt x="45469" y="165067"/>
                  </a:lnTo>
                  <a:lnTo>
                    <a:pt x="45839" y="164387"/>
                  </a:lnTo>
                  <a:lnTo>
                    <a:pt x="46902" y="164315"/>
                  </a:lnTo>
                  <a:lnTo>
                    <a:pt x="47631" y="164972"/>
                  </a:lnTo>
                  <a:lnTo>
                    <a:pt x="48765" y="165736"/>
                  </a:lnTo>
                  <a:lnTo>
                    <a:pt x="49470" y="165760"/>
                  </a:lnTo>
                  <a:lnTo>
                    <a:pt x="49351" y="164673"/>
                  </a:lnTo>
                  <a:lnTo>
                    <a:pt x="48658" y="164184"/>
                  </a:lnTo>
                  <a:lnTo>
                    <a:pt x="48526" y="163336"/>
                  </a:lnTo>
                  <a:lnTo>
                    <a:pt x="49040" y="162189"/>
                  </a:lnTo>
                  <a:lnTo>
                    <a:pt x="49040" y="161245"/>
                  </a:lnTo>
                  <a:lnTo>
                    <a:pt x="48980" y="160397"/>
                  </a:lnTo>
                  <a:lnTo>
                    <a:pt x="48861" y="159334"/>
                  </a:lnTo>
                  <a:lnTo>
                    <a:pt x="47858" y="158845"/>
                  </a:lnTo>
                  <a:lnTo>
                    <a:pt x="47667" y="159597"/>
                  </a:lnTo>
                  <a:lnTo>
                    <a:pt x="47583" y="160374"/>
                  </a:lnTo>
                  <a:lnTo>
                    <a:pt x="47117" y="161174"/>
                  </a:lnTo>
                  <a:lnTo>
                    <a:pt x="45887" y="161496"/>
                  </a:lnTo>
                  <a:lnTo>
                    <a:pt x="44800" y="161783"/>
                  </a:lnTo>
                  <a:lnTo>
                    <a:pt x="44358" y="161138"/>
                  </a:lnTo>
                  <a:lnTo>
                    <a:pt x="44047" y="159991"/>
                  </a:lnTo>
                  <a:lnTo>
                    <a:pt x="44107" y="159119"/>
                  </a:lnTo>
                  <a:lnTo>
                    <a:pt x="44287" y="158188"/>
                  </a:lnTo>
                  <a:lnTo>
                    <a:pt x="44848" y="157340"/>
                  </a:lnTo>
                  <a:lnTo>
                    <a:pt x="45123" y="156707"/>
                  </a:lnTo>
                  <a:lnTo>
                    <a:pt x="44824" y="155811"/>
                  </a:lnTo>
                  <a:lnTo>
                    <a:pt x="43880" y="155130"/>
                  </a:lnTo>
                  <a:lnTo>
                    <a:pt x="42961" y="154736"/>
                  </a:lnTo>
                  <a:lnTo>
                    <a:pt x="42399" y="154079"/>
                  </a:lnTo>
                  <a:lnTo>
                    <a:pt x="42089" y="153351"/>
                  </a:lnTo>
                  <a:lnTo>
                    <a:pt x="41718" y="152742"/>
                  </a:lnTo>
                  <a:lnTo>
                    <a:pt x="40560" y="152395"/>
                  </a:lnTo>
                  <a:lnTo>
                    <a:pt x="40142" y="153124"/>
                  </a:lnTo>
                  <a:lnTo>
                    <a:pt x="40309" y="153984"/>
                  </a:lnTo>
                  <a:lnTo>
                    <a:pt x="41157" y="154951"/>
                  </a:lnTo>
                  <a:lnTo>
                    <a:pt x="41384" y="155608"/>
                  </a:lnTo>
                  <a:lnTo>
                    <a:pt x="40847" y="156647"/>
                  </a:lnTo>
                  <a:lnTo>
                    <a:pt x="41062" y="157483"/>
                  </a:lnTo>
                  <a:lnTo>
                    <a:pt x="40656" y="158761"/>
                  </a:lnTo>
                  <a:lnTo>
                    <a:pt x="39294" y="158976"/>
                  </a:lnTo>
                  <a:lnTo>
                    <a:pt x="37610" y="158176"/>
                  </a:lnTo>
                  <a:lnTo>
                    <a:pt x="36834" y="157316"/>
                  </a:lnTo>
                  <a:lnTo>
                    <a:pt x="36344" y="156814"/>
                  </a:lnTo>
                  <a:lnTo>
                    <a:pt x="35795" y="156349"/>
                  </a:lnTo>
                  <a:lnTo>
                    <a:pt x="34887" y="155883"/>
                  </a:lnTo>
                  <a:lnTo>
                    <a:pt x="34278" y="155489"/>
                  </a:lnTo>
                  <a:lnTo>
                    <a:pt x="34505" y="154617"/>
                  </a:lnTo>
                  <a:lnTo>
                    <a:pt x="34481" y="153793"/>
                  </a:lnTo>
                  <a:lnTo>
                    <a:pt x="33824" y="153016"/>
                  </a:lnTo>
                  <a:lnTo>
                    <a:pt x="32737" y="152180"/>
                  </a:lnTo>
                  <a:lnTo>
                    <a:pt x="32152" y="151726"/>
                  </a:lnTo>
                  <a:lnTo>
                    <a:pt x="31471" y="150843"/>
                  </a:lnTo>
                  <a:lnTo>
                    <a:pt x="31710" y="150018"/>
                  </a:lnTo>
                  <a:lnTo>
                    <a:pt x="32809" y="149589"/>
                  </a:lnTo>
                  <a:lnTo>
                    <a:pt x="33561" y="149171"/>
                  </a:lnTo>
                  <a:lnTo>
                    <a:pt x="33729" y="148454"/>
                  </a:lnTo>
                  <a:lnTo>
                    <a:pt x="33048" y="147498"/>
                  </a:lnTo>
                  <a:lnTo>
                    <a:pt x="32427" y="146698"/>
                  </a:lnTo>
                  <a:lnTo>
                    <a:pt x="32104" y="145970"/>
                  </a:lnTo>
                  <a:lnTo>
                    <a:pt x="31746" y="145110"/>
                  </a:lnTo>
                  <a:lnTo>
                    <a:pt x="31543" y="144381"/>
                  </a:lnTo>
                  <a:lnTo>
                    <a:pt x="31352" y="143223"/>
                  </a:lnTo>
                  <a:lnTo>
                    <a:pt x="31065" y="142243"/>
                  </a:lnTo>
                  <a:lnTo>
                    <a:pt x="30289" y="142363"/>
                  </a:lnTo>
                  <a:lnTo>
                    <a:pt x="29847" y="141586"/>
                  </a:lnTo>
                  <a:lnTo>
                    <a:pt x="29727" y="140738"/>
                  </a:lnTo>
                  <a:lnTo>
                    <a:pt x="29321" y="139867"/>
                  </a:lnTo>
                  <a:lnTo>
                    <a:pt x="28641" y="139126"/>
                  </a:lnTo>
                  <a:lnTo>
                    <a:pt x="27864" y="138493"/>
                  </a:lnTo>
                  <a:lnTo>
                    <a:pt x="26981" y="137573"/>
                  </a:lnTo>
                  <a:lnTo>
                    <a:pt x="26180" y="137036"/>
                  </a:lnTo>
                  <a:lnTo>
                    <a:pt x="25428" y="136618"/>
                  </a:lnTo>
                  <a:lnTo>
                    <a:pt x="24437" y="136307"/>
                  </a:lnTo>
                  <a:lnTo>
                    <a:pt x="23146" y="136104"/>
                  </a:lnTo>
                  <a:lnTo>
                    <a:pt x="22179" y="135806"/>
                  </a:lnTo>
                  <a:lnTo>
                    <a:pt x="21379" y="135125"/>
                  </a:lnTo>
                  <a:lnTo>
                    <a:pt x="19432" y="133059"/>
                  </a:lnTo>
                  <a:lnTo>
                    <a:pt x="15956" y="130109"/>
                  </a:lnTo>
                  <a:lnTo>
                    <a:pt x="12374" y="127362"/>
                  </a:lnTo>
                  <a:lnTo>
                    <a:pt x="11227" y="126430"/>
                  </a:lnTo>
                  <a:lnTo>
                    <a:pt x="10284" y="125725"/>
                  </a:lnTo>
                  <a:lnTo>
                    <a:pt x="9483" y="125188"/>
                  </a:lnTo>
                  <a:lnTo>
                    <a:pt x="8922" y="124746"/>
                  </a:lnTo>
                  <a:lnTo>
                    <a:pt x="8146" y="123588"/>
                  </a:lnTo>
                  <a:lnTo>
                    <a:pt x="7871" y="122931"/>
                  </a:lnTo>
                  <a:lnTo>
                    <a:pt x="7751" y="122262"/>
                  </a:lnTo>
                  <a:lnTo>
                    <a:pt x="7751" y="121175"/>
                  </a:lnTo>
                  <a:lnTo>
                    <a:pt x="7513" y="120255"/>
                  </a:lnTo>
                  <a:lnTo>
                    <a:pt x="6808" y="119670"/>
                  </a:lnTo>
                  <a:lnTo>
                    <a:pt x="5984" y="119861"/>
                  </a:lnTo>
                  <a:lnTo>
                    <a:pt x="5494" y="120375"/>
                  </a:lnTo>
                  <a:lnTo>
                    <a:pt x="4861" y="121163"/>
                  </a:lnTo>
                  <a:lnTo>
                    <a:pt x="3846" y="121187"/>
                  </a:lnTo>
                  <a:lnTo>
                    <a:pt x="3213" y="120805"/>
                  </a:lnTo>
                  <a:lnTo>
                    <a:pt x="2747" y="120243"/>
                  </a:lnTo>
                  <a:lnTo>
                    <a:pt x="2365" y="119587"/>
                  </a:lnTo>
                  <a:lnTo>
                    <a:pt x="1612" y="118559"/>
                  </a:lnTo>
                  <a:lnTo>
                    <a:pt x="645" y="117568"/>
                  </a:lnTo>
                  <a:lnTo>
                    <a:pt x="0" y="116756"/>
                  </a:lnTo>
                  <a:lnTo>
                    <a:pt x="7955" y="56047"/>
                  </a:lnTo>
                  <a:lnTo>
                    <a:pt x="12290" y="56899"/>
                  </a:lnTo>
                  <a:lnTo>
                    <a:pt x="24353" y="73151"/>
                  </a:lnTo>
                  <a:lnTo>
                    <a:pt x="34744" y="79470"/>
                  </a:lnTo>
                  <a:lnTo>
                    <a:pt x="40739" y="79972"/>
                  </a:lnTo>
                  <a:lnTo>
                    <a:pt x="59730" y="100110"/>
                  </a:lnTo>
                  <a:lnTo>
                    <a:pt x="108984" y="126299"/>
                  </a:lnTo>
                  <a:lnTo>
                    <a:pt x="116867" y="130371"/>
                  </a:lnTo>
                  <a:lnTo>
                    <a:pt x="136251" y="141371"/>
                  </a:lnTo>
                  <a:lnTo>
                    <a:pt x="140480" y="144572"/>
                  </a:lnTo>
                  <a:lnTo>
                    <a:pt x="153653" y="147236"/>
                  </a:lnTo>
                  <a:lnTo>
                    <a:pt x="153474" y="148358"/>
                  </a:lnTo>
                  <a:lnTo>
                    <a:pt x="159673" y="149087"/>
                  </a:lnTo>
                  <a:lnTo>
                    <a:pt x="160270" y="145958"/>
                  </a:lnTo>
                  <a:lnTo>
                    <a:pt x="160676" y="143509"/>
                  </a:lnTo>
                  <a:lnTo>
                    <a:pt x="161010" y="141610"/>
                  </a:lnTo>
                  <a:lnTo>
                    <a:pt x="161536" y="139186"/>
                  </a:lnTo>
                  <a:lnTo>
                    <a:pt x="161763" y="137776"/>
                  </a:lnTo>
                  <a:lnTo>
                    <a:pt x="162240" y="136546"/>
                  </a:lnTo>
                  <a:lnTo>
                    <a:pt x="162754" y="135913"/>
                  </a:lnTo>
                  <a:lnTo>
                    <a:pt x="163650" y="135149"/>
                  </a:lnTo>
                  <a:lnTo>
                    <a:pt x="164354" y="134862"/>
                  </a:lnTo>
                  <a:lnTo>
                    <a:pt x="165190" y="134743"/>
                  </a:lnTo>
                  <a:lnTo>
                    <a:pt x="166015" y="134576"/>
                  </a:lnTo>
                  <a:lnTo>
                    <a:pt x="167890" y="134576"/>
                  </a:lnTo>
                  <a:lnTo>
                    <a:pt x="168714" y="134970"/>
                  </a:lnTo>
                  <a:lnTo>
                    <a:pt x="169334" y="135507"/>
                  </a:lnTo>
                  <a:lnTo>
                    <a:pt x="169992" y="136116"/>
                  </a:lnTo>
                  <a:lnTo>
                    <a:pt x="170911" y="136976"/>
                  </a:lnTo>
                  <a:lnTo>
                    <a:pt x="171914" y="138003"/>
                  </a:lnTo>
                  <a:lnTo>
                    <a:pt x="172667" y="138839"/>
                  </a:lnTo>
                  <a:lnTo>
                    <a:pt x="173778" y="140225"/>
                  </a:lnTo>
                  <a:lnTo>
                    <a:pt x="174638" y="141789"/>
                  </a:lnTo>
                  <a:lnTo>
                    <a:pt x="175569" y="143724"/>
                  </a:lnTo>
                  <a:lnTo>
                    <a:pt x="176465" y="145456"/>
                  </a:lnTo>
                  <a:lnTo>
                    <a:pt x="177659" y="148275"/>
                  </a:lnTo>
                  <a:lnTo>
                    <a:pt x="178758" y="150448"/>
                  </a:lnTo>
                  <a:lnTo>
                    <a:pt x="179666" y="152133"/>
                  </a:lnTo>
                  <a:lnTo>
                    <a:pt x="180920" y="153375"/>
                  </a:lnTo>
                  <a:lnTo>
                    <a:pt x="181553" y="153852"/>
                  </a:lnTo>
                  <a:lnTo>
                    <a:pt x="182282" y="154270"/>
                  </a:lnTo>
                  <a:lnTo>
                    <a:pt x="183369" y="154617"/>
                  </a:lnTo>
                  <a:lnTo>
                    <a:pt x="184324" y="154915"/>
                  </a:lnTo>
                  <a:lnTo>
                    <a:pt x="185816" y="155047"/>
                  </a:lnTo>
                  <a:lnTo>
                    <a:pt x="188134" y="155357"/>
                  </a:lnTo>
                  <a:lnTo>
                    <a:pt x="189316" y="155441"/>
                  </a:lnTo>
                  <a:lnTo>
                    <a:pt x="190439" y="155226"/>
                  </a:lnTo>
                  <a:lnTo>
                    <a:pt x="191633" y="154856"/>
                  </a:lnTo>
                  <a:lnTo>
                    <a:pt x="193365" y="154115"/>
                  </a:lnTo>
                  <a:lnTo>
                    <a:pt x="195539" y="153183"/>
                  </a:lnTo>
                  <a:lnTo>
                    <a:pt x="197211" y="152921"/>
                  </a:lnTo>
                  <a:lnTo>
                    <a:pt x="198107" y="152980"/>
                  </a:lnTo>
                  <a:lnTo>
                    <a:pt x="199230" y="153279"/>
                  </a:lnTo>
                  <a:lnTo>
                    <a:pt x="200340" y="153554"/>
                  </a:lnTo>
                  <a:lnTo>
                    <a:pt x="201750" y="153769"/>
                  </a:lnTo>
                  <a:lnTo>
                    <a:pt x="202824" y="153745"/>
                  </a:lnTo>
                  <a:lnTo>
                    <a:pt x="204210" y="153219"/>
                  </a:lnTo>
                  <a:lnTo>
                    <a:pt x="204795" y="152085"/>
                  </a:lnTo>
                  <a:lnTo>
                    <a:pt x="204317" y="151105"/>
                  </a:lnTo>
                  <a:lnTo>
                    <a:pt x="203887" y="150425"/>
                  </a:lnTo>
                  <a:lnTo>
                    <a:pt x="203458" y="149624"/>
                  </a:lnTo>
                  <a:lnTo>
                    <a:pt x="203170" y="148621"/>
                  </a:lnTo>
                  <a:lnTo>
                    <a:pt x="202837" y="147582"/>
                  </a:lnTo>
                  <a:lnTo>
                    <a:pt x="202824" y="146412"/>
                  </a:lnTo>
                  <a:lnTo>
                    <a:pt x="202979" y="145683"/>
                  </a:lnTo>
                  <a:lnTo>
                    <a:pt x="203278" y="144811"/>
                  </a:lnTo>
                  <a:lnTo>
                    <a:pt x="203672" y="143772"/>
                  </a:lnTo>
                  <a:lnTo>
                    <a:pt x="204305" y="142972"/>
                  </a:lnTo>
                  <a:lnTo>
                    <a:pt x="204938" y="142219"/>
                  </a:lnTo>
                  <a:lnTo>
                    <a:pt x="205631" y="141407"/>
                  </a:lnTo>
                  <a:lnTo>
                    <a:pt x="206407" y="140679"/>
                  </a:lnTo>
                  <a:lnTo>
                    <a:pt x="207243" y="139962"/>
                  </a:lnTo>
                  <a:lnTo>
                    <a:pt x="209071" y="138899"/>
                  </a:lnTo>
                  <a:lnTo>
                    <a:pt x="209954" y="138493"/>
                  </a:lnTo>
                  <a:lnTo>
                    <a:pt x="211292" y="138147"/>
                  </a:lnTo>
                  <a:lnTo>
                    <a:pt x="213119" y="137812"/>
                  </a:lnTo>
                  <a:lnTo>
                    <a:pt x="215353" y="137454"/>
                  </a:lnTo>
                  <a:lnTo>
                    <a:pt x="217037" y="137119"/>
                  </a:lnTo>
                  <a:lnTo>
                    <a:pt x="218160" y="136713"/>
                  </a:lnTo>
                  <a:lnTo>
                    <a:pt x="219270" y="136116"/>
                  </a:lnTo>
                  <a:lnTo>
                    <a:pt x="220309" y="134934"/>
                  </a:lnTo>
                  <a:lnTo>
                    <a:pt x="220309" y="133596"/>
                  </a:lnTo>
                  <a:lnTo>
                    <a:pt x="219760" y="132521"/>
                  </a:lnTo>
                  <a:lnTo>
                    <a:pt x="219282" y="131912"/>
                  </a:lnTo>
                  <a:lnTo>
                    <a:pt x="218673" y="131231"/>
                  </a:lnTo>
                  <a:lnTo>
                    <a:pt x="218351" y="130300"/>
                  </a:lnTo>
                  <a:lnTo>
                    <a:pt x="218184" y="129428"/>
                  </a:lnTo>
                  <a:lnTo>
                    <a:pt x="217944" y="128257"/>
                  </a:lnTo>
                  <a:lnTo>
                    <a:pt x="217396" y="127338"/>
                  </a:lnTo>
                  <a:lnTo>
                    <a:pt x="216237" y="126347"/>
                  </a:lnTo>
                  <a:lnTo>
                    <a:pt x="215233" y="126179"/>
                  </a:lnTo>
                  <a:lnTo>
                    <a:pt x="214290" y="126120"/>
                  </a:lnTo>
                  <a:lnTo>
                    <a:pt x="213192" y="126370"/>
                  </a:lnTo>
                  <a:lnTo>
                    <a:pt x="212176" y="126490"/>
                  </a:lnTo>
                  <a:lnTo>
                    <a:pt x="210934" y="126753"/>
                  </a:lnTo>
                  <a:lnTo>
                    <a:pt x="209692" y="126979"/>
                  </a:lnTo>
                  <a:lnTo>
                    <a:pt x="208474" y="127111"/>
                  </a:lnTo>
                  <a:lnTo>
                    <a:pt x="207482" y="127087"/>
                  </a:lnTo>
                  <a:lnTo>
                    <a:pt x="206145" y="126669"/>
                  </a:lnTo>
                  <a:lnTo>
                    <a:pt x="205499" y="126191"/>
                  </a:lnTo>
                  <a:lnTo>
                    <a:pt x="204700" y="125534"/>
                  </a:lnTo>
                  <a:lnTo>
                    <a:pt x="204687" y="124495"/>
                  </a:lnTo>
                  <a:lnTo>
                    <a:pt x="204783" y="123588"/>
                  </a:lnTo>
                  <a:lnTo>
                    <a:pt x="205058" y="122763"/>
                  </a:lnTo>
                  <a:lnTo>
                    <a:pt x="205357" y="122071"/>
                  </a:lnTo>
                  <a:lnTo>
                    <a:pt x="205631" y="121318"/>
                  </a:lnTo>
                  <a:lnTo>
                    <a:pt x="206025" y="120709"/>
                  </a:lnTo>
                  <a:lnTo>
                    <a:pt x="206850" y="119813"/>
                  </a:lnTo>
                  <a:lnTo>
                    <a:pt x="207566" y="119192"/>
                  </a:lnTo>
                  <a:lnTo>
                    <a:pt x="208485" y="118595"/>
                  </a:lnTo>
                  <a:lnTo>
                    <a:pt x="209250" y="118010"/>
                  </a:lnTo>
                  <a:lnTo>
                    <a:pt x="209763" y="117365"/>
                  </a:lnTo>
                  <a:lnTo>
                    <a:pt x="210014" y="116517"/>
                  </a:lnTo>
                  <a:lnTo>
                    <a:pt x="210074" y="115693"/>
                  </a:lnTo>
                  <a:lnTo>
                    <a:pt x="209787" y="114809"/>
                  </a:lnTo>
                  <a:lnTo>
                    <a:pt x="209106" y="114104"/>
                  </a:lnTo>
                  <a:lnTo>
                    <a:pt x="208092" y="113292"/>
                  </a:lnTo>
                  <a:lnTo>
                    <a:pt x="207315" y="112803"/>
                  </a:lnTo>
                  <a:lnTo>
                    <a:pt x="206933" y="112074"/>
                  </a:lnTo>
                  <a:lnTo>
                    <a:pt x="206813" y="111345"/>
                  </a:lnTo>
                  <a:lnTo>
                    <a:pt x="206873" y="110641"/>
                  </a:lnTo>
                  <a:lnTo>
                    <a:pt x="207028" y="109781"/>
                  </a:lnTo>
                  <a:lnTo>
                    <a:pt x="207398" y="108646"/>
                  </a:lnTo>
                  <a:lnTo>
                    <a:pt x="208569" y="108073"/>
                  </a:lnTo>
                  <a:lnTo>
                    <a:pt x="209465" y="107954"/>
                  </a:lnTo>
                  <a:lnTo>
                    <a:pt x="210707" y="107918"/>
                  </a:lnTo>
                  <a:lnTo>
                    <a:pt x="212498" y="108276"/>
                  </a:lnTo>
                  <a:lnTo>
                    <a:pt x="214899" y="109124"/>
                  </a:lnTo>
                  <a:lnTo>
                    <a:pt x="215795" y="109220"/>
                  </a:lnTo>
                  <a:lnTo>
                    <a:pt x="216631" y="109088"/>
                  </a:lnTo>
                  <a:lnTo>
                    <a:pt x="217407" y="108921"/>
                  </a:lnTo>
                  <a:lnTo>
                    <a:pt x="218112" y="108610"/>
                  </a:lnTo>
                  <a:lnTo>
                    <a:pt x="218745" y="108157"/>
                  </a:lnTo>
                  <a:lnTo>
                    <a:pt x="219222" y="107333"/>
                  </a:lnTo>
                  <a:lnTo>
                    <a:pt x="219784" y="106126"/>
                  </a:lnTo>
                  <a:lnTo>
                    <a:pt x="220799" y="103260"/>
                  </a:lnTo>
                  <a:lnTo>
                    <a:pt x="221994" y="99654"/>
                  </a:lnTo>
                  <a:lnTo>
                    <a:pt x="222638" y="96689"/>
                  </a:lnTo>
                  <a:lnTo>
                    <a:pt x="222961" y="94172"/>
                  </a:lnTo>
                  <a:lnTo>
                    <a:pt x="223164" y="92879"/>
                  </a:lnTo>
                  <a:lnTo>
                    <a:pt x="223188" y="91632"/>
                  </a:lnTo>
                  <a:lnTo>
                    <a:pt x="223080" y="90412"/>
                  </a:lnTo>
                  <a:lnTo>
                    <a:pt x="223092" y="89119"/>
                  </a:lnTo>
                  <a:lnTo>
                    <a:pt x="223415" y="87472"/>
                  </a:lnTo>
                  <a:lnTo>
                    <a:pt x="223594" y="86622"/>
                  </a:lnTo>
                  <a:lnTo>
                    <a:pt x="223821" y="85918"/>
                  </a:lnTo>
                  <a:lnTo>
                    <a:pt x="224120" y="85212"/>
                  </a:lnTo>
                  <a:lnTo>
                    <a:pt x="224609" y="84383"/>
                  </a:lnTo>
                  <a:lnTo>
                    <a:pt x="225194" y="83511"/>
                  </a:lnTo>
                  <a:lnTo>
                    <a:pt x="225517" y="82852"/>
                  </a:lnTo>
                  <a:lnTo>
                    <a:pt x="225648" y="82052"/>
                  </a:lnTo>
                  <a:lnTo>
                    <a:pt x="225672" y="80995"/>
                  </a:lnTo>
                  <a:lnTo>
                    <a:pt x="225588" y="80079"/>
                  </a:lnTo>
                  <a:lnTo>
                    <a:pt x="225302" y="79447"/>
                  </a:lnTo>
                  <a:lnTo>
                    <a:pt x="224765" y="78980"/>
                  </a:lnTo>
                  <a:lnTo>
                    <a:pt x="223749" y="78257"/>
                  </a:lnTo>
                  <a:lnTo>
                    <a:pt x="222877" y="77726"/>
                  </a:lnTo>
                  <a:lnTo>
                    <a:pt x="222567" y="76810"/>
                  </a:lnTo>
                  <a:lnTo>
                    <a:pt x="222340" y="75144"/>
                  </a:lnTo>
                  <a:lnTo>
                    <a:pt x="222423" y="74017"/>
                  </a:lnTo>
                  <a:lnTo>
                    <a:pt x="222794" y="73048"/>
                  </a:lnTo>
                  <a:lnTo>
                    <a:pt x="223235" y="72198"/>
                  </a:lnTo>
                  <a:lnTo>
                    <a:pt x="223845" y="71445"/>
                  </a:lnTo>
                  <a:lnTo>
                    <a:pt x="224609" y="70827"/>
                  </a:lnTo>
                  <a:lnTo>
                    <a:pt x="225779" y="70443"/>
                  </a:lnTo>
                  <a:lnTo>
                    <a:pt x="227046" y="70103"/>
                  </a:lnTo>
                  <a:lnTo>
                    <a:pt x="228204" y="70143"/>
                  </a:lnTo>
                  <a:lnTo>
                    <a:pt x="229327" y="70462"/>
                  </a:lnTo>
                  <a:lnTo>
                    <a:pt x="230700" y="70830"/>
                  </a:lnTo>
                  <a:lnTo>
                    <a:pt x="231549" y="71410"/>
                  </a:lnTo>
                  <a:lnTo>
                    <a:pt x="232253" y="72016"/>
                  </a:lnTo>
                  <a:lnTo>
                    <a:pt x="232874" y="72692"/>
                  </a:lnTo>
                  <a:lnTo>
                    <a:pt x="233435" y="73556"/>
                  </a:lnTo>
                  <a:lnTo>
                    <a:pt x="233830" y="74612"/>
                  </a:lnTo>
                  <a:lnTo>
                    <a:pt x="234140" y="75597"/>
                  </a:lnTo>
                  <a:lnTo>
                    <a:pt x="234260" y="76842"/>
                  </a:lnTo>
                  <a:lnTo>
                    <a:pt x="234510" y="78623"/>
                  </a:lnTo>
                  <a:lnTo>
                    <a:pt x="234749" y="79467"/>
                  </a:lnTo>
                  <a:lnTo>
                    <a:pt x="235275" y="80215"/>
                  </a:lnTo>
                  <a:lnTo>
                    <a:pt x="236314" y="80632"/>
                  </a:lnTo>
                  <a:lnTo>
                    <a:pt x="237150" y="80273"/>
                  </a:lnTo>
                  <a:lnTo>
                    <a:pt x="237950" y="79373"/>
                  </a:lnTo>
                  <a:lnTo>
                    <a:pt x="238332" y="78619"/>
                  </a:lnTo>
                  <a:lnTo>
                    <a:pt x="238571" y="77561"/>
                  </a:lnTo>
                  <a:lnTo>
                    <a:pt x="238607" y="76620"/>
                  </a:lnTo>
                  <a:lnTo>
                    <a:pt x="238834" y="75304"/>
                  </a:lnTo>
                  <a:lnTo>
                    <a:pt x="239359" y="74265"/>
                  </a:lnTo>
                  <a:lnTo>
                    <a:pt x="239873" y="73698"/>
                  </a:lnTo>
                  <a:lnTo>
                    <a:pt x="240948" y="72585"/>
                  </a:lnTo>
                  <a:lnTo>
                    <a:pt x="242931" y="70763"/>
                  </a:lnTo>
                  <a:lnTo>
                    <a:pt x="243253" y="69513"/>
                  </a:lnTo>
                  <a:lnTo>
                    <a:pt x="243743" y="68287"/>
                  </a:lnTo>
                  <a:lnTo>
                    <a:pt x="244925" y="66235"/>
                  </a:lnTo>
                  <a:lnTo>
                    <a:pt x="245260" y="64657"/>
                  </a:lnTo>
                  <a:lnTo>
                    <a:pt x="245045" y="63907"/>
                  </a:lnTo>
                  <a:lnTo>
                    <a:pt x="244495" y="62290"/>
                  </a:lnTo>
                  <a:lnTo>
                    <a:pt x="244388" y="61115"/>
                  </a:lnTo>
                  <a:lnTo>
                    <a:pt x="244411" y="60104"/>
                  </a:lnTo>
                  <a:lnTo>
                    <a:pt x="244495" y="59047"/>
                  </a:lnTo>
                  <a:lnTo>
                    <a:pt x="244841" y="57916"/>
                  </a:lnTo>
                  <a:lnTo>
                    <a:pt x="245116" y="56833"/>
                  </a:lnTo>
                  <a:lnTo>
                    <a:pt x="245462" y="55915"/>
                  </a:lnTo>
                  <a:lnTo>
                    <a:pt x="245844" y="54386"/>
                  </a:lnTo>
                  <a:lnTo>
                    <a:pt x="246167" y="52996"/>
                  </a:lnTo>
                  <a:lnTo>
                    <a:pt x="246729" y="51652"/>
                  </a:lnTo>
                  <a:lnTo>
                    <a:pt x="247027" y="50428"/>
                  </a:lnTo>
                  <a:lnTo>
                    <a:pt x="247015" y="49278"/>
                  </a:lnTo>
                  <a:lnTo>
                    <a:pt x="247122" y="48221"/>
                  </a:lnTo>
                  <a:lnTo>
                    <a:pt x="246788" y="46953"/>
                  </a:lnTo>
                  <a:lnTo>
                    <a:pt x="246514" y="45757"/>
                  </a:lnTo>
                  <a:lnTo>
                    <a:pt x="246072" y="45031"/>
                  </a:lnTo>
                  <a:lnTo>
                    <a:pt x="245236" y="44144"/>
                  </a:lnTo>
                  <a:lnTo>
                    <a:pt x="244806" y="43584"/>
                  </a:lnTo>
                  <a:lnTo>
                    <a:pt x="244471" y="42811"/>
                  </a:lnTo>
                  <a:lnTo>
                    <a:pt x="244185" y="41944"/>
                  </a:lnTo>
                  <a:lnTo>
                    <a:pt x="243994" y="40818"/>
                  </a:lnTo>
                  <a:lnTo>
                    <a:pt x="244268" y="40132"/>
                  </a:lnTo>
                  <a:lnTo>
                    <a:pt x="244854" y="39120"/>
                  </a:lnTo>
                  <a:lnTo>
                    <a:pt x="245534" y="38551"/>
                  </a:lnTo>
                  <a:lnTo>
                    <a:pt x="246442" y="37956"/>
                  </a:lnTo>
                  <a:lnTo>
                    <a:pt x="247816" y="37310"/>
                  </a:lnTo>
                  <a:lnTo>
                    <a:pt x="249022" y="36999"/>
                  </a:lnTo>
                  <a:lnTo>
                    <a:pt x="250263" y="36776"/>
                  </a:lnTo>
                  <a:lnTo>
                    <a:pt x="251793" y="36626"/>
                  </a:lnTo>
                  <a:lnTo>
                    <a:pt x="253011" y="36429"/>
                  </a:lnTo>
                  <a:lnTo>
                    <a:pt x="374416" y="0"/>
                  </a:lnTo>
                  <a:lnTo>
                    <a:pt x="382442" y="62529"/>
                  </a:lnTo>
                  <a:lnTo>
                    <a:pt x="441670" y="82466"/>
                  </a:lnTo>
                  <a:lnTo>
                    <a:pt x="488584" y="61235"/>
                  </a:lnTo>
                  <a:lnTo>
                    <a:pt x="497948" y="5741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914;gbcf4302aa7_0_6">
              <a:extLst>
                <a:ext uri="{FF2B5EF4-FFF2-40B4-BE49-F238E27FC236}">
                  <a16:creationId xmlns:a16="http://schemas.microsoft.com/office/drawing/2014/main" id="{ABE56311-0F09-5641-944E-131D5E98F48E}"/>
                </a:ext>
              </a:extLst>
            </p:cNvPr>
            <p:cNvSpPr/>
            <p:nvPr/>
          </p:nvSpPr>
          <p:spPr>
            <a:xfrm>
              <a:off x="7762713" y="1577279"/>
              <a:ext cx="15892" cy="18958"/>
            </a:xfrm>
            <a:custGeom>
              <a:avLst/>
              <a:gdLst/>
              <a:ahLst/>
              <a:cxnLst/>
              <a:rect l="l" t="t" r="r" b="b"/>
              <a:pathLst>
                <a:path w="31626" h="37727" extrusionOk="0">
                  <a:moveTo>
                    <a:pt x="30635" y="5269"/>
                  </a:moveTo>
                  <a:lnTo>
                    <a:pt x="30659" y="6973"/>
                  </a:lnTo>
                  <a:lnTo>
                    <a:pt x="29823" y="8111"/>
                  </a:lnTo>
                  <a:lnTo>
                    <a:pt x="27482" y="9143"/>
                  </a:lnTo>
                  <a:lnTo>
                    <a:pt x="26551" y="10098"/>
                  </a:lnTo>
                  <a:lnTo>
                    <a:pt x="25905" y="12081"/>
                  </a:lnTo>
                  <a:lnTo>
                    <a:pt x="24878" y="12925"/>
                  </a:lnTo>
                  <a:lnTo>
                    <a:pt x="24890" y="14073"/>
                  </a:lnTo>
                  <a:lnTo>
                    <a:pt x="25642" y="14051"/>
                  </a:lnTo>
                  <a:lnTo>
                    <a:pt x="26766" y="12906"/>
                  </a:lnTo>
                  <a:lnTo>
                    <a:pt x="27697" y="12731"/>
                  </a:lnTo>
                  <a:lnTo>
                    <a:pt x="29214" y="13390"/>
                  </a:lnTo>
                  <a:lnTo>
                    <a:pt x="29787" y="14484"/>
                  </a:lnTo>
                  <a:lnTo>
                    <a:pt x="29811" y="17706"/>
                  </a:lnTo>
                  <a:lnTo>
                    <a:pt x="31626" y="19950"/>
                  </a:lnTo>
                  <a:lnTo>
                    <a:pt x="31459" y="22179"/>
                  </a:lnTo>
                  <a:lnTo>
                    <a:pt x="31208" y="25114"/>
                  </a:lnTo>
                  <a:lnTo>
                    <a:pt x="30181" y="26328"/>
                  </a:lnTo>
                  <a:lnTo>
                    <a:pt x="27004" y="27980"/>
                  </a:lnTo>
                  <a:lnTo>
                    <a:pt x="26168" y="30041"/>
                  </a:lnTo>
                  <a:lnTo>
                    <a:pt x="24209" y="31952"/>
                  </a:lnTo>
                  <a:lnTo>
                    <a:pt x="23684" y="34858"/>
                  </a:lnTo>
                  <a:lnTo>
                    <a:pt x="22753" y="35814"/>
                  </a:lnTo>
                  <a:lnTo>
                    <a:pt x="19563" y="37537"/>
                  </a:lnTo>
                  <a:lnTo>
                    <a:pt x="11955" y="37727"/>
                  </a:lnTo>
                  <a:lnTo>
                    <a:pt x="9304" y="36434"/>
                  </a:lnTo>
                  <a:lnTo>
                    <a:pt x="8074" y="35209"/>
                  </a:lnTo>
                  <a:lnTo>
                    <a:pt x="7321" y="34478"/>
                  </a:lnTo>
                  <a:lnTo>
                    <a:pt x="7966" y="33611"/>
                  </a:lnTo>
                  <a:lnTo>
                    <a:pt x="9268" y="32100"/>
                  </a:lnTo>
                  <a:lnTo>
                    <a:pt x="9256" y="30876"/>
                  </a:lnTo>
                  <a:lnTo>
                    <a:pt x="8683" y="30041"/>
                  </a:lnTo>
                  <a:lnTo>
                    <a:pt x="8002" y="29658"/>
                  </a:lnTo>
                  <a:lnTo>
                    <a:pt x="6020" y="28901"/>
                  </a:lnTo>
                  <a:lnTo>
                    <a:pt x="5351" y="27957"/>
                  </a:lnTo>
                  <a:lnTo>
                    <a:pt x="4299" y="24878"/>
                  </a:lnTo>
                  <a:lnTo>
                    <a:pt x="3057" y="23471"/>
                  </a:lnTo>
                  <a:lnTo>
                    <a:pt x="1828" y="22654"/>
                  </a:lnTo>
                  <a:lnTo>
                    <a:pt x="788" y="21316"/>
                  </a:lnTo>
                  <a:lnTo>
                    <a:pt x="311" y="20217"/>
                  </a:lnTo>
                  <a:lnTo>
                    <a:pt x="0" y="17965"/>
                  </a:lnTo>
                  <a:lnTo>
                    <a:pt x="370" y="16807"/>
                  </a:lnTo>
                  <a:lnTo>
                    <a:pt x="1302" y="15965"/>
                  </a:lnTo>
                  <a:lnTo>
                    <a:pt x="4873" y="15007"/>
                  </a:lnTo>
                  <a:lnTo>
                    <a:pt x="6557" y="14141"/>
                  </a:lnTo>
                  <a:lnTo>
                    <a:pt x="7405" y="14227"/>
                  </a:lnTo>
                  <a:lnTo>
                    <a:pt x="8086" y="16684"/>
                  </a:lnTo>
                  <a:lnTo>
                    <a:pt x="10247" y="17027"/>
                  </a:lnTo>
                  <a:lnTo>
                    <a:pt x="11645" y="15985"/>
                  </a:lnTo>
                  <a:lnTo>
                    <a:pt x="11633" y="14688"/>
                  </a:lnTo>
                  <a:lnTo>
                    <a:pt x="9841" y="14037"/>
                  </a:lnTo>
                  <a:lnTo>
                    <a:pt x="9722" y="11967"/>
                  </a:lnTo>
                  <a:lnTo>
                    <a:pt x="10940" y="10817"/>
                  </a:lnTo>
                  <a:lnTo>
                    <a:pt x="13663" y="10329"/>
                  </a:lnTo>
                  <a:lnTo>
                    <a:pt x="16566" y="9059"/>
                  </a:lnTo>
                  <a:lnTo>
                    <a:pt x="17498" y="8104"/>
                  </a:lnTo>
                  <a:lnTo>
                    <a:pt x="18046" y="6792"/>
                  </a:lnTo>
                  <a:lnTo>
                    <a:pt x="18035" y="5385"/>
                  </a:lnTo>
                  <a:lnTo>
                    <a:pt x="16793" y="2938"/>
                  </a:lnTo>
                  <a:lnTo>
                    <a:pt x="16494" y="1538"/>
                  </a:lnTo>
                  <a:lnTo>
                    <a:pt x="17330" y="328"/>
                  </a:lnTo>
                  <a:lnTo>
                    <a:pt x="19683" y="0"/>
                  </a:lnTo>
                  <a:lnTo>
                    <a:pt x="21188" y="363"/>
                  </a:lnTo>
                  <a:lnTo>
                    <a:pt x="25129" y="134"/>
                  </a:lnTo>
                  <a:lnTo>
                    <a:pt x="25894" y="780"/>
                  </a:lnTo>
                  <a:lnTo>
                    <a:pt x="26192" y="2104"/>
                  </a:lnTo>
                  <a:lnTo>
                    <a:pt x="27135" y="2854"/>
                  </a:lnTo>
                  <a:lnTo>
                    <a:pt x="27995" y="4051"/>
                  </a:lnTo>
                  <a:lnTo>
                    <a:pt x="29500" y="4414"/>
                  </a:lnTo>
                  <a:lnTo>
                    <a:pt x="30635" y="526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915;gbcf4302aa7_0_6">
              <a:extLst>
                <a:ext uri="{FF2B5EF4-FFF2-40B4-BE49-F238E27FC236}">
                  <a16:creationId xmlns:a16="http://schemas.microsoft.com/office/drawing/2014/main" id="{F6D15C19-4CB3-1549-9F3A-ACFCAFF4034A}"/>
                </a:ext>
              </a:extLst>
            </p:cNvPr>
            <p:cNvSpPr/>
            <p:nvPr/>
          </p:nvSpPr>
          <p:spPr>
            <a:xfrm>
              <a:off x="7507548" y="1580811"/>
              <a:ext cx="182460" cy="137321"/>
            </a:xfrm>
            <a:custGeom>
              <a:avLst/>
              <a:gdLst/>
              <a:ahLst/>
              <a:cxnLst/>
              <a:rect l="l" t="t" r="r" b="b"/>
              <a:pathLst>
                <a:path w="363105" h="273275" extrusionOk="0">
                  <a:moveTo>
                    <a:pt x="312860" y="76531"/>
                  </a:moveTo>
                  <a:lnTo>
                    <a:pt x="324433" y="79597"/>
                  </a:lnTo>
                  <a:lnTo>
                    <a:pt x="326738" y="99760"/>
                  </a:lnTo>
                  <a:lnTo>
                    <a:pt x="328697" y="142052"/>
                  </a:lnTo>
                  <a:lnTo>
                    <a:pt x="319106" y="142948"/>
                  </a:lnTo>
                  <a:lnTo>
                    <a:pt x="310172" y="143665"/>
                  </a:lnTo>
                  <a:lnTo>
                    <a:pt x="309694" y="156755"/>
                  </a:lnTo>
                  <a:lnTo>
                    <a:pt x="316693" y="169009"/>
                  </a:lnTo>
                  <a:lnTo>
                    <a:pt x="336615" y="215660"/>
                  </a:lnTo>
                  <a:lnTo>
                    <a:pt x="362675" y="237815"/>
                  </a:lnTo>
                  <a:lnTo>
                    <a:pt x="363105" y="266396"/>
                  </a:lnTo>
                  <a:lnTo>
                    <a:pt x="321483" y="273275"/>
                  </a:lnTo>
                  <a:lnTo>
                    <a:pt x="138712" y="208052"/>
                  </a:lnTo>
                  <a:lnTo>
                    <a:pt x="4299" y="155656"/>
                  </a:lnTo>
                  <a:lnTo>
                    <a:pt x="4025" y="154055"/>
                  </a:lnTo>
                  <a:lnTo>
                    <a:pt x="5171" y="153387"/>
                  </a:lnTo>
                  <a:lnTo>
                    <a:pt x="5542" y="152754"/>
                  </a:lnTo>
                  <a:lnTo>
                    <a:pt x="6007" y="151750"/>
                  </a:lnTo>
                  <a:lnTo>
                    <a:pt x="6473" y="150484"/>
                  </a:lnTo>
                  <a:lnTo>
                    <a:pt x="6473" y="149206"/>
                  </a:lnTo>
                  <a:lnTo>
                    <a:pt x="6043" y="148418"/>
                  </a:lnTo>
                  <a:lnTo>
                    <a:pt x="5697" y="147761"/>
                  </a:lnTo>
                  <a:lnTo>
                    <a:pt x="4610" y="147295"/>
                  </a:lnTo>
                  <a:lnTo>
                    <a:pt x="4097" y="148179"/>
                  </a:lnTo>
                  <a:lnTo>
                    <a:pt x="3308" y="148263"/>
                  </a:lnTo>
                  <a:lnTo>
                    <a:pt x="2711" y="147654"/>
                  </a:lnTo>
                  <a:lnTo>
                    <a:pt x="2317" y="147068"/>
                  </a:lnTo>
                  <a:lnTo>
                    <a:pt x="1553" y="146507"/>
                  </a:lnTo>
                  <a:lnTo>
                    <a:pt x="537" y="145862"/>
                  </a:lnTo>
                  <a:lnTo>
                    <a:pt x="0" y="145146"/>
                  </a:lnTo>
                  <a:lnTo>
                    <a:pt x="609" y="144262"/>
                  </a:lnTo>
                  <a:lnTo>
                    <a:pt x="1182" y="143462"/>
                  </a:lnTo>
                  <a:lnTo>
                    <a:pt x="1147" y="142566"/>
                  </a:lnTo>
                  <a:lnTo>
                    <a:pt x="1469" y="141921"/>
                  </a:lnTo>
                  <a:lnTo>
                    <a:pt x="2198" y="142028"/>
                  </a:lnTo>
                  <a:lnTo>
                    <a:pt x="3428" y="142363"/>
                  </a:lnTo>
                  <a:lnTo>
                    <a:pt x="3547" y="141515"/>
                  </a:lnTo>
                  <a:lnTo>
                    <a:pt x="4455" y="140715"/>
                  </a:lnTo>
                  <a:lnTo>
                    <a:pt x="5816" y="140034"/>
                  </a:lnTo>
                  <a:lnTo>
                    <a:pt x="7345" y="139054"/>
                  </a:lnTo>
                  <a:lnTo>
                    <a:pt x="7429" y="138230"/>
                  </a:lnTo>
                  <a:lnTo>
                    <a:pt x="6760" y="137597"/>
                  </a:lnTo>
                  <a:lnTo>
                    <a:pt x="7178" y="136749"/>
                  </a:lnTo>
                  <a:lnTo>
                    <a:pt x="8133" y="136200"/>
                  </a:lnTo>
                  <a:lnTo>
                    <a:pt x="9160" y="135782"/>
                  </a:lnTo>
                  <a:lnTo>
                    <a:pt x="10176" y="135722"/>
                  </a:lnTo>
                  <a:lnTo>
                    <a:pt x="11227" y="135842"/>
                  </a:lnTo>
                  <a:lnTo>
                    <a:pt x="12051" y="135579"/>
                  </a:lnTo>
                  <a:lnTo>
                    <a:pt x="11704" y="134695"/>
                  </a:lnTo>
                  <a:lnTo>
                    <a:pt x="10690" y="134181"/>
                  </a:lnTo>
                  <a:lnTo>
                    <a:pt x="9626" y="133310"/>
                  </a:lnTo>
                  <a:lnTo>
                    <a:pt x="9710" y="132438"/>
                  </a:lnTo>
                  <a:lnTo>
                    <a:pt x="10713" y="132139"/>
                  </a:lnTo>
                  <a:lnTo>
                    <a:pt x="11908" y="132342"/>
                  </a:lnTo>
                  <a:lnTo>
                    <a:pt x="12780" y="132115"/>
                  </a:lnTo>
                  <a:lnTo>
                    <a:pt x="13676" y="132509"/>
                  </a:lnTo>
                  <a:lnTo>
                    <a:pt x="14153" y="133202"/>
                  </a:lnTo>
                  <a:lnTo>
                    <a:pt x="14881" y="132999"/>
                  </a:lnTo>
                  <a:lnTo>
                    <a:pt x="14750" y="131876"/>
                  </a:lnTo>
                  <a:lnTo>
                    <a:pt x="15085" y="130348"/>
                  </a:lnTo>
                  <a:lnTo>
                    <a:pt x="15981" y="130563"/>
                  </a:lnTo>
                  <a:lnTo>
                    <a:pt x="16828" y="131243"/>
                  </a:lnTo>
                  <a:lnTo>
                    <a:pt x="17963" y="132067"/>
                  </a:lnTo>
                  <a:lnTo>
                    <a:pt x="18859" y="131661"/>
                  </a:lnTo>
                  <a:lnTo>
                    <a:pt x="19695" y="131016"/>
                  </a:lnTo>
                  <a:lnTo>
                    <a:pt x="20172" y="131518"/>
                  </a:lnTo>
                  <a:lnTo>
                    <a:pt x="21032" y="131136"/>
                  </a:lnTo>
                  <a:lnTo>
                    <a:pt x="21438" y="130001"/>
                  </a:lnTo>
                  <a:lnTo>
                    <a:pt x="21809" y="128962"/>
                  </a:lnTo>
                  <a:lnTo>
                    <a:pt x="21976" y="127995"/>
                  </a:lnTo>
                  <a:lnTo>
                    <a:pt x="22501" y="126812"/>
                  </a:lnTo>
                  <a:lnTo>
                    <a:pt x="23051" y="127421"/>
                  </a:lnTo>
                  <a:lnTo>
                    <a:pt x="23528" y="128186"/>
                  </a:lnTo>
                  <a:lnTo>
                    <a:pt x="24305" y="127899"/>
                  </a:lnTo>
                  <a:lnTo>
                    <a:pt x="24735" y="127111"/>
                  </a:lnTo>
                  <a:lnTo>
                    <a:pt x="24353" y="126490"/>
                  </a:lnTo>
                  <a:lnTo>
                    <a:pt x="23899" y="125881"/>
                  </a:lnTo>
                  <a:lnTo>
                    <a:pt x="23469" y="125033"/>
                  </a:lnTo>
                  <a:lnTo>
                    <a:pt x="23839" y="124233"/>
                  </a:lnTo>
                  <a:lnTo>
                    <a:pt x="24938" y="124340"/>
                  </a:lnTo>
                  <a:lnTo>
                    <a:pt x="25595" y="124686"/>
                  </a:lnTo>
                  <a:lnTo>
                    <a:pt x="26085" y="125451"/>
                  </a:lnTo>
                  <a:lnTo>
                    <a:pt x="26025" y="126657"/>
                  </a:lnTo>
                  <a:lnTo>
                    <a:pt x="26359" y="127302"/>
                  </a:lnTo>
                  <a:lnTo>
                    <a:pt x="27482" y="128066"/>
                  </a:lnTo>
                  <a:lnTo>
                    <a:pt x="28055" y="127517"/>
                  </a:lnTo>
                  <a:lnTo>
                    <a:pt x="28832" y="126143"/>
                  </a:lnTo>
                  <a:lnTo>
                    <a:pt x="30002" y="125630"/>
                  </a:lnTo>
                  <a:lnTo>
                    <a:pt x="31137" y="125737"/>
                  </a:lnTo>
                  <a:lnTo>
                    <a:pt x="31567" y="126490"/>
                  </a:lnTo>
                  <a:lnTo>
                    <a:pt x="32116" y="127159"/>
                  </a:lnTo>
                  <a:lnTo>
                    <a:pt x="33262" y="126932"/>
                  </a:lnTo>
                  <a:lnTo>
                    <a:pt x="34027" y="126000"/>
                  </a:lnTo>
                  <a:lnTo>
                    <a:pt x="34648" y="125427"/>
                  </a:lnTo>
                  <a:lnTo>
                    <a:pt x="35532" y="124758"/>
                  </a:lnTo>
                  <a:lnTo>
                    <a:pt x="36261" y="124233"/>
                  </a:lnTo>
                  <a:lnTo>
                    <a:pt x="36941" y="124041"/>
                  </a:lnTo>
                  <a:lnTo>
                    <a:pt x="37896" y="123432"/>
                  </a:lnTo>
                  <a:lnTo>
                    <a:pt x="38351" y="122345"/>
                  </a:lnTo>
                  <a:lnTo>
                    <a:pt x="39151" y="122644"/>
                  </a:lnTo>
                  <a:lnTo>
                    <a:pt x="40333" y="123050"/>
                  </a:lnTo>
                  <a:lnTo>
                    <a:pt x="41086" y="123050"/>
                  </a:lnTo>
                  <a:lnTo>
                    <a:pt x="41802" y="122536"/>
                  </a:lnTo>
                  <a:lnTo>
                    <a:pt x="42292" y="121856"/>
                  </a:lnTo>
                  <a:lnTo>
                    <a:pt x="42339" y="120769"/>
                  </a:lnTo>
                  <a:lnTo>
                    <a:pt x="42662" y="119778"/>
                  </a:lnTo>
                  <a:lnTo>
                    <a:pt x="43211" y="118906"/>
                  </a:lnTo>
                  <a:lnTo>
                    <a:pt x="44298" y="117544"/>
                  </a:lnTo>
                  <a:lnTo>
                    <a:pt x="45242" y="116386"/>
                  </a:lnTo>
                  <a:lnTo>
                    <a:pt x="46341" y="115382"/>
                  </a:lnTo>
                  <a:lnTo>
                    <a:pt x="47571" y="114403"/>
                  </a:lnTo>
                  <a:lnTo>
                    <a:pt x="48287" y="113734"/>
                  </a:lnTo>
                  <a:lnTo>
                    <a:pt x="48491" y="113077"/>
                  </a:lnTo>
                  <a:lnTo>
                    <a:pt x="48013" y="112540"/>
                  </a:lnTo>
                  <a:lnTo>
                    <a:pt x="46412" y="111740"/>
                  </a:lnTo>
                  <a:lnTo>
                    <a:pt x="45505" y="112217"/>
                  </a:lnTo>
                  <a:lnTo>
                    <a:pt x="44537" y="112253"/>
                  </a:lnTo>
                  <a:lnTo>
                    <a:pt x="44096" y="111393"/>
                  </a:lnTo>
                  <a:lnTo>
                    <a:pt x="43534" y="110808"/>
                  </a:lnTo>
                  <a:lnTo>
                    <a:pt x="42638" y="109315"/>
                  </a:lnTo>
                  <a:lnTo>
                    <a:pt x="41778" y="107822"/>
                  </a:lnTo>
                  <a:lnTo>
                    <a:pt x="41181" y="107153"/>
                  </a:lnTo>
                  <a:lnTo>
                    <a:pt x="39855" y="106066"/>
                  </a:lnTo>
                  <a:lnTo>
                    <a:pt x="38852" y="105350"/>
                  </a:lnTo>
                  <a:lnTo>
                    <a:pt x="38781" y="104645"/>
                  </a:lnTo>
                  <a:lnTo>
                    <a:pt x="38553" y="103642"/>
                  </a:lnTo>
                  <a:lnTo>
                    <a:pt x="38840" y="102722"/>
                  </a:lnTo>
                  <a:lnTo>
                    <a:pt x="46257" y="91198"/>
                  </a:lnTo>
                  <a:lnTo>
                    <a:pt x="72593" y="86053"/>
                  </a:lnTo>
                  <a:lnTo>
                    <a:pt x="72437" y="77688"/>
                  </a:lnTo>
                  <a:lnTo>
                    <a:pt x="71219" y="75801"/>
                  </a:lnTo>
                  <a:lnTo>
                    <a:pt x="71613" y="67993"/>
                  </a:lnTo>
                  <a:lnTo>
                    <a:pt x="66466" y="64134"/>
                  </a:lnTo>
                  <a:lnTo>
                    <a:pt x="59491" y="52359"/>
                  </a:lnTo>
                  <a:lnTo>
                    <a:pt x="65223" y="50191"/>
                  </a:lnTo>
                  <a:lnTo>
                    <a:pt x="54582" y="30541"/>
                  </a:lnTo>
                  <a:lnTo>
                    <a:pt x="44859" y="33866"/>
                  </a:lnTo>
                  <a:lnTo>
                    <a:pt x="42721" y="7570"/>
                  </a:lnTo>
                  <a:lnTo>
                    <a:pt x="42626" y="6841"/>
                  </a:lnTo>
                  <a:lnTo>
                    <a:pt x="42961" y="6015"/>
                  </a:lnTo>
                  <a:lnTo>
                    <a:pt x="43474" y="5115"/>
                  </a:lnTo>
                  <a:lnTo>
                    <a:pt x="44071" y="4353"/>
                  </a:lnTo>
                  <a:lnTo>
                    <a:pt x="44740" y="3687"/>
                  </a:lnTo>
                  <a:lnTo>
                    <a:pt x="45612" y="3252"/>
                  </a:lnTo>
                  <a:lnTo>
                    <a:pt x="46352" y="2797"/>
                  </a:lnTo>
                  <a:lnTo>
                    <a:pt x="47284" y="2573"/>
                  </a:lnTo>
                  <a:lnTo>
                    <a:pt x="48956" y="2385"/>
                  </a:lnTo>
                  <a:lnTo>
                    <a:pt x="50593" y="2293"/>
                  </a:lnTo>
                  <a:lnTo>
                    <a:pt x="51441" y="2094"/>
                  </a:lnTo>
                  <a:lnTo>
                    <a:pt x="52492" y="1775"/>
                  </a:lnTo>
                  <a:lnTo>
                    <a:pt x="53351" y="1200"/>
                  </a:lnTo>
                  <a:lnTo>
                    <a:pt x="54593" y="548"/>
                  </a:lnTo>
                  <a:lnTo>
                    <a:pt x="55895" y="86"/>
                  </a:lnTo>
                  <a:lnTo>
                    <a:pt x="56911" y="0"/>
                  </a:lnTo>
                  <a:lnTo>
                    <a:pt x="57998" y="151"/>
                  </a:lnTo>
                  <a:lnTo>
                    <a:pt x="58870" y="493"/>
                  </a:lnTo>
                  <a:lnTo>
                    <a:pt x="60386" y="1296"/>
                  </a:lnTo>
                  <a:lnTo>
                    <a:pt x="62369" y="2632"/>
                  </a:lnTo>
                  <a:lnTo>
                    <a:pt x="63480" y="3227"/>
                  </a:lnTo>
                  <a:lnTo>
                    <a:pt x="64471" y="3662"/>
                  </a:lnTo>
                  <a:lnTo>
                    <a:pt x="65844" y="3926"/>
                  </a:lnTo>
                  <a:lnTo>
                    <a:pt x="66943" y="3981"/>
                  </a:lnTo>
                  <a:lnTo>
                    <a:pt x="68054" y="3968"/>
                  </a:lnTo>
                  <a:lnTo>
                    <a:pt x="69594" y="3642"/>
                  </a:lnTo>
                  <a:lnTo>
                    <a:pt x="71350" y="2982"/>
                  </a:lnTo>
                  <a:lnTo>
                    <a:pt x="74110" y="2288"/>
                  </a:lnTo>
                  <a:lnTo>
                    <a:pt x="75793" y="2079"/>
                  </a:lnTo>
                  <a:lnTo>
                    <a:pt x="77023" y="2179"/>
                  </a:lnTo>
                  <a:lnTo>
                    <a:pt x="78744" y="2533"/>
                  </a:lnTo>
                  <a:lnTo>
                    <a:pt x="80296" y="3054"/>
                  </a:lnTo>
                  <a:lnTo>
                    <a:pt x="82469" y="3988"/>
                  </a:lnTo>
                  <a:lnTo>
                    <a:pt x="85659" y="5333"/>
                  </a:lnTo>
                  <a:lnTo>
                    <a:pt x="87952" y="6336"/>
                  </a:lnTo>
                  <a:lnTo>
                    <a:pt x="89958" y="6921"/>
                  </a:lnTo>
                  <a:lnTo>
                    <a:pt x="91463" y="7324"/>
                  </a:lnTo>
                  <a:lnTo>
                    <a:pt x="93183" y="7324"/>
                  </a:lnTo>
                  <a:lnTo>
                    <a:pt x="93971" y="7102"/>
                  </a:lnTo>
                  <a:lnTo>
                    <a:pt x="94998" y="6691"/>
                  </a:lnTo>
                  <a:lnTo>
                    <a:pt x="96193" y="6109"/>
                  </a:lnTo>
                  <a:lnTo>
                    <a:pt x="97316" y="5627"/>
                  </a:lnTo>
                  <a:lnTo>
                    <a:pt x="98618" y="5161"/>
                  </a:lnTo>
                  <a:lnTo>
                    <a:pt x="99847" y="5192"/>
                  </a:lnTo>
                  <a:lnTo>
                    <a:pt x="101280" y="5408"/>
                  </a:lnTo>
                  <a:lnTo>
                    <a:pt x="102749" y="5930"/>
                  </a:lnTo>
                  <a:lnTo>
                    <a:pt x="103407" y="6533"/>
                  </a:lnTo>
                  <a:lnTo>
                    <a:pt x="103753" y="7960"/>
                  </a:lnTo>
                  <a:lnTo>
                    <a:pt x="103514" y="8740"/>
                  </a:lnTo>
                  <a:lnTo>
                    <a:pt x="103060" y="10343"/>
                  </a:lnTo>
                  <a:lnTo>
                    <a:pt x="102439" y="11738"/>
                  </a:lnTo>
                  <a:lnTo>
                    <a:pt x="101902" y="13064"/>
                  </a:lnTo>
                  <a:lnTo>
                    <a:pt x="101615" y="14523"/>
                  </a:lnTo>
                  <a:lnTo>
                    <a:pt x="101759" y="15414"/>
                  </a:lnTo>
                  <a:lnTo>
                    <a:pt x="102786" y="16765"/>
                  </a:lnTo>
                  <a:lnTo>
                    <a:pt x="104947" y="18405"/>
                  </a:lnTo>
                  <a:lnTo>
                    <a:pt x="106345" y="19444"/>
                  </a:lnTo>
                  <a:lnTo>
                    <a:pt x="108101" y="20527"/>
                  </a:lnTo>
                  <a:lnTo>
                    <a:pt x="110489" y="21670"/>
                  </a:lnTo>
                  <a:lnTo>
                    <a:pt x="112400" y="22794"/>
                  </a:lnTo>
                  <a:lnTo>
                    <a:pt x="114395" y="23849"/>
                  </a:lnTo>
                  <a:lnTo>
                    <a:pt x="117082" y="24967"/>
                  </a:lnTo>
                  <a:lnTo>
                    <a:pt x="119542" y="25968"/>
                  </a:lnTo>
                  <a:lnTo>
                    <a:pt x="121429" y="26414"/>
                  </a:lnTo>
                  <a:lnTo>
                    <a:pt x="122994" y="26276"/>
                  </a:lnTo>
                  <a:lnTo>
                    <a:pt x="124021" y="25720"/>
                  </a:lnTo>
                  <a:lnTo>
                    <a:pt x="124606" y="25007"/>
                  </a:lnTo>
                  <a:lnTo>
                    <a:pt x="125203" y="24295"/>
                  </a:lnTo>
                  <a:lnTo>
                    <a:pt x="126338" y="23387"/>
                  </a:lnTo>
                  <a:lnTo>
                    <a:pt x="127604" y="23019"/>
                  </a:lnTo>
                  <a:lnTo>
                    <a:pt x="128428" y="22912"/>
                  </a:lnTo>
                  <a:lnTo>
                    <a:pt x="129038" y="22550"/>
                  </a:lnTo>
                  <a:lnTo>
                    <a:pt x="129515" y="21651"/>
                  </a:lnTo>
                  <a:lnTo>
                    <a:pt x="130041" y="20869"/>
                  </a:lnTo>
                  <a:lnTo>
                    <a:pt x="130423" y="19338"/>
                  </a:lnTo>
                  <a:lnTo>
                    <a:pt x="130280" y="18585"/>
                  </a:lnTo>
                  <a:lnTo>
                    <a:pt x="129742" y="17417"/>
                  </a:lnTo>
                  <a:lnTo>
                    <a:pt x="129479" y="16765"/>
                  </a:lnTo>
                  <a:lnTo>
                    <a:pt x="129395" y="15988"/>
                  </a:lnTo>
                  <a:lnTo>
                    <a:pt x="129622" y="15093"/>
                  </a:lnTo>
                  <a:lnTo>
                    <a:pt x="130052" y="14523"/>
                  </a:lnTo>
                  <a:lnTo>
                    <a:pt x="130662" y="13928"/>
                  </a:lnTo>
                  <a:lnTo>
                    <a:pt x="131569" y="13235"/>
                  </a:lnTo>
                  <a:lnTo>
                    <a:pt x="132692" y="12608"/>
                  </a:lnTo>
                  <a:lnTo>
                    <a:pt x="134161" y="11908"/>
                  </a:lnTo>
                  <a:lnTo>
                    <a:pt x="135307" y="11634"/>
                  </a:lnTo>
                  <a:lnTo>
                    <a:pt x="137314" y="11622"/>
                  </a:lnTo>
                  <a:lnTo>
                    <a:pt x="139189" y="12025"/>
                  </a:lnTo>
                  <a:lnTo>
                    <a:pt x="140109" y="12178"/>
                  </a:lnTo>
                  <a:lnTo>
                    <a:pt x="140981" y="12259"/>
                  </a:lnTo>
                  <a:lnTo>
                    <a:pt x="142056" y="12153"/>
                  </a:lnTo>
                  <a:lnTo>
                    <a:pt x="142856" y="12025"/>
                  </a:lnTo>
                  <a:lnTo>
                    <a:pt x="143955" y="11614"/>
                  </a:lnTo>
                  <a:lnTo>
                    <a:pt x="144815" y="11136"/>
                  </a:lnTo>
                  <a:lnTo>
                    <a:pt x="145603" y="10473"/>
                  </a:lnTo>
                  <a:lnTo>
                    <a:pt x="146499" y="9575"/>
                  </a:lnTo>
                  <a:lnTo>
                    <a:pt x="147323" y="8446"/>
                  </a:lnTo>
                  <a:lnTo>
                    <a:pt x="148218" y="7130"/>
                  </a:lnTo>
                  <a:lnTo>
                    <a:pt x="149496" y="5413"/>
                  </a:lnTo>
                  <a:lnTo>
                    <a:pt x="150321" y="4425"/>
                  </a:lnTo>
                  <a:lnTo>
                    <a:pt x="150930" y="3953"/>
                  </a:lnTo>
                  <a:lnTo>
                    <a:pt x="151658" y="3921"/>
                  </a:lnTo>
                  <a:lnTo>
                    <a:pt x="152411" y="4173"/>
                  </a:lnTo>
                  <a:lnTo>
                    <a:pt x="153175" y="4940"/>
                  </a:lnTo>
                  <a:lnTo>
                    <a:pt x="153975" y="5889"/>
                  </a:lnTo>
                  <a:lnTo>
                    <a:pt x="154740" y="6961"/>
                  </a:lnTo>
                  <a:lnTo>
                    <a:pt x="155301" y="8058"/>
                  </a:lnTo>
                  <a:lnTo>
                    <a:pt x="156029" y="9318"/>
                  </a:lnTo>
                  <a:lnTo>
                    <a:pt x="156710" y="10205"/>
                  </a:lnTo>
                  <a:lnTo>
                    <a:pt x="157774" y="10849"/>
                  </a:lnTo>
                  <a:lnTo>
                    <a:pt x="158597" y="11074"/>
                  </a:lnTo>
                  <a:lnTo>
                    <a:pt x="159684" y="11158"/>
                  </a:lnTo>
                  <a:lnTo>
                    <a:pt x="160998" y="10977"/>
                  </a:lnTo>
                  <a:lnTo>
                    <a:pt x="162718" y="10366"/>
                  </a:lnTo>
                  <a:lnTo>
                    <a:pt x="165405" y="9526"/>
                  </a:lnTo>
                  <a:lnTo>
                    <a:pt x="167818" y="8971"/>
                  </a:lnTo>
                  <a:lnTo>
                    <a:pt x="169884" y="8821"/>
                  </a:lnTo>
                  <a:lnTo>
                    <a:pt x="171592" y="8417"/>
                  </a:lnTo>
                  <a:lnTo>
                    <a:pt x="173849" y="7812"/>
                  </a:lnTo>
                  <a:lnTo>
                    <a:pt x="175796" y="7590"/>
                  </a:lnTo>
                  <a:lnTo>
                    <a:pt x="176548" y="7671"/>
                  </a:lnTo>
                  <a:lnTo>
                    <a:pt x="177122" y="8083"/>
                  </a:lnTo>
                  <a:lnTo>
                    <a:pt x="177766" y="8777"/>
                  </a:lnTo>
                  <a:lnTo>
                    <a:pt x="178328" y="9612"/>
                  </a:lnTo>
                  <a:lnTo>
                    <a:pt x="178949" y="10424"/>
                  </a:lnTo>
                  <a:lnTo>
                    <a:pt x="179738" y="10785"/>
                  </a:lnTo>
                  <a:lnTo>
                    <a:pt x="180537" y="10961"/>
                  </a:lnTo>
                  <a:lnTo>
                    <a:pt x="181983" y="11025"/>
                  </a:lnTo>
                  <a:lnTo>
                    <a:pt x="181672" y="12467"/>
                  </a:lnTo>
                  <a:lnTo>
                    <a:pt x="171723" y="57255"/>
                  </a:lnTo>
                  <a:lnTo>
                    <a:pt x="189125" y="76030"/>
                  </a:lnTo>
                  <a:lnTo>
                    <a:pt x="193043" y="71727"/>
                  </a:lnTo>
                  <a:lnTo>
                    <a:pt x="194033" y="70885"/>
                  </a:lnTo>
                  <a:lnTo>
                    <a:pt x="198059" y="69943"/>
                  </a:lnTo>
                  <a:lnTo>
                    <a:pt x="200160" y="69598"/>
                  </a:lnTo>
                  <a:lnTo>
                    <a:pt x="201188" y="69180"/>
                  </a:lnTo>
                  <a:lnTo>
                    <a:pt x="202251" y="68265"/>
                  </a:lnTo>
                  <a:lnTo>
                    <a:pt x="203350" y="68153"/>
                  </a:lnTo>
                  <a:lnTo>
                    <a:pt x="204018" y="68562"/>
                  </a:lnTo>
                  <a:lnTo>
                    <a:pt x="205237" y="68773"/>
                  </a:lnTo>
                  <a:lnTo>
                    <a:pt x="206132" y="68477"/>
                  </a:lnTo>
                  <a:lnTo>
                    <a:pt x="206789" y="68817"/>
                  </a:lnTo>
                  <a:lnTo>
                    <a:pt x="207542" y="68517"/>
                  </a:lnTo>
                  <a:lnTo>
                    <a:pt x="209357" y="67828"/>
                  </a:lnTo>
                  <a:lnTo>
                    <a:pt x="211758" y="67077"/>
                  </a:lnTo>
                  <a:lnTo>
                    <a:pt x="212654" y="66052"/>
                  </a:lnTo>
                  <a:lnTo>
                    <a:pt x="220178" y="60317"/>
                  </a:lnTo>
                  <a:lnTo>
                    <a:pt x="220620" y="58994"/>
                  </a:lnTo>
                  <a:lnTo>
                    <a:pt x="221325" y="58603"/>
                  </a:lnTo>
                  <a:lnTo>
                    <a:pt x="222077" y="57837"/>
                  </a:lnTo>
                  <a:lnTo>
                    <a:pt x="222304" y="57176"/>
                  </a:lnTo>
                  <a:lnTo>
                    <a:pt x="222364" y="56306"/>
                  </a:lnTo>
                  <a:lnTo>
                    <a:pt x="222507" y="55574"/>
                  </a:lnTo>
                  <a:lnTo>
                    <a:pt x="222889" y="54862"/>
                  </a:lnTo>
                  <a:lnTo>
                    <a:pt x="223725" y="54117"/>
                  </a:lnTo>
                  <a:lnTo>
                    <a:pt x="224884" y="53275"/>
                  </a:lnTo>
                  <a:lnTo>
                    <a:pt x="226078" y="53110"/>
                  </a:lnTo>
                  <a:lnTo>
                    <a:pt x="226818" y="52697"/>
                  </a:lnTo>
                  <a:lnTo>
                    <a:pt x="227583" y="52191"/>
                  </a:lnTo>
                  <a:lnTo>
                    <a:pt x="229171" y="51642"/>
                  </a:lnTo>
                  <a:lnTo>
                    <a:pt x="230580" y="52416"/>
                  </a:lnTo>
                  <a:lnTo>
                    <a:pt x="231500" y="52634"/>
                  </a:lnTo>
                  <a:lnTo>
                    <a:pt x="232504" y="52732"/>
                  </a:lnTo>
                  <a:lnTo>
                    <a:pt x="233841" y="52708"/>
                  </a:lnTo>
                  <a:lnTo>
                    <a:pt x="235083" y="52707"/>
                  </a:lnTo>
                  <a:lnTo>
                    <a:pt x="236314" y="52707"/>
                  </a:lnTo>
                  <a:lnTo>
                    <a:pt x="237926" y="52655"/>
                  </a:lnTo>
                  <a:lnTo>
                    <a:pt x="239120" y="52537"/>
                  </a:lnTo>
                  <a:lnTo>
                    <a:pt x="239849" y="52431"/>
                  </a:lnTo>
                  <a:lnTo>
                    <a:pt x="240530" y="52043"/>
                  </a:lnTo>
                  <a:lnTo>
                    <a:pt x="241318" y="51605"/>
                  </a:lnTo>
                  <a:lnTo>
                    <a:pt x="242058" y="51263"/>
                  </a:lnTo>
                  <a:lnTo>
                    <a:pt x="242907" y="51008"/>
                  </a:lnTo>
                  <a:lnTo>
                    <a:pt x="243981" y="50825"/>
                  </a:lnTo>
                  <a:lnTo>
                    <a:pt x="244806" y="50105"/>
                  </a:lnTo>
                  <a:lnTo>
                    <a:pt x="245223" y="49322"/>
                  </a:lnTo>
                  <a:lnTo>
                    <a:pt x="245642" y="48090"/>
                  </a:lnTo>
                  <a:lnTo>
                    <a:pt x="246609" y="48075"/>
                  </a:lnTo>
                  <a:lnTo>
                    <a:pt x="247361" y="48201"/>
                  </a:lnTo>
                  <a:lnTo>
                    <a:pt x="247493" y="49070"/>
                  </a:lnTo>
                  <a:lnTo>
                    <a:pt x="248555" y="49518"/>
                  </a:lnTo>
                  <a:lnTo>
                    <a:pt x="249034" y="48852"/>
                  </a:lnTo>
                  <a:lnTo>
                    <a:pt x="249547" y="49431"/>
                  </a:lnTo>
                  <a:lnTo>
                    <a:pt x="250407" y="49411"/>
                  </a:lnTo>
                  <a:lnTo>
                    <a:pt x="251159" y="49187"/>
                  </a:lnTo>
                  <a:lnTo>
                    <a:pt x="251912" y="49196"/>
                  </a:lnTo>
                  <a:lnTo>
                    <a:pt x="252593" y="48408"/>
                  </a:lnTo>
                  <a:lnTo>
                    <a:pt x="252509" y="47611"/>
                  </a:lnTo>
                  <a:lnTo>
                    <a:pt x="252796" y="46406"/>
                  </a:lnTo>
                  <a:lnTo>
                    <a:pt x="254085" y="46009"/>
                  </a:lnTo>
                  <a:lnTo>
                    <a:pt x="254802" y="45641"/>
                  </a:lnTo>
                  <a:lnTo>
                    <a:pt x="255949" y="45525"/>
                  </a:lnTo>
                  <a:lnTo>
                    <a:pt x="256713" y="45935"/>
                  </a:lnTo>
                  <a:lnTo>
                    <a:pt x="257788" y="46103"/>
                  </a:lnTo>
                  <a:lnTo>
                    <a:pt x="258325" y="46915"/>
                  </a:lnTo>
                  <a:lnTo>
                    <a:pt x="258959" y="47186"/>
                  </a:lnTo>
                  <a:lnTo>
                    <a:pt x="259711" y="46982"/>
                  </a:lnTo>
                  <a:lnTo>
                    <a:pt x="260953" y="46656"/>
                  </a:lnTo>
                  <a:lnTo>
                    <a:pt x="262517" y="46298"/>
                  </a:lnTo>
                  <a:lnTo>
                    <a:pt x="264070" y="46503"/>
                  </a:lnTo>
                  <a:lnTo>
                    <a:pt x="265898" y="47737"/>
                  </a:lnTo>
                  <a:lnTo>
                    <a:pt x="267104" y="49312"/>
                  </a:lnTo>
                  <a:lnTo>
                    <a:pt x="267068" y="50087"/>
                  </a:lnTo>
                  <a:lnTo>
                    <a:pt x="267319" y="50742"/>
                  </a:lnTo>
                  <a:lnTo>
                    <a:pt x="268012" y="51201"/>
                  </a:lnTo>
                  <a:lnTo>
                    <a:pt x="268657" y="51774"/>
                  </a:lnTo>
                  <a:lnTo>
                    <a:pt x="269039" y="52470"/>
                  </a:lnTo>
                  <a:lnTo>
                    <a:pt x="268919" y="53485"/>
                  </a:lnTo>
                  <a:lnTo>
                    <a:pt x="268955" y="54307"/>
                  </a:lnTo>
                  <a:lnTo>
                    <a:pt x="269409" y="55426"/>
                  </a:lnTo>
                  <a:lnTo>
                    <a:pt x="269863" y="56005"/>
                  </a:lnTo>
                  <a:lnTo>
                    <a:pt x="269982" y="57107"/>
                  </a:lnTo>
                  <a:lnTo>
                    <a:pt x="269636" y="57724"/>
                  </a:lnTo>
                  <a:lnTo>
                    <a:pt x="269039" y="58369"/>
                  </a:lnTo>
                  <a:lnTo>
                    <a:pt x="268895" y="59547"/>
                  </a:lnTo>
                  <a:lnTo>
                    <a:pt x="268931" y="60347"/>
                  </a:lnTo>
                  <a:lnTo>
                    <a:pt x="269158" y="61141"/>
                  </a:lnTo>
                  <a:lnTo>
                    <a:pt x="269158" y="62057"/>
                  </a:lnTo>
                  <a:lnTo>
                    <a:pt x="268955" y="62860"/>
                  </a:lnTo>
                  <a:lnTo>
                    <a:pt x="269612" y="63648"/>
                  </a:lnTo>
                  <a:lnTo>
                    <a:pt x="269995" y="64273"/>
                  </a:lnTo>
                  <a:lnTo>
                    <a:pt x="269803" y="65265"/>
                  </a:lnTo>
                  <a:lnTo>
                    <a:pt x="269003" y="66055"/>
                  </a:lnTo>
                  <a:lnTo>
                    <a:pt x="268669" y="67072"/>
                  </a:lnTo>
                  <a:lnTo>
                    <a:pt x="269290" y="68117"/>
                  </a:lnTo>
                  <a:lnTo>
                    <a:pt x="270281" y="68287"/>
                  </a:lnTo>
                  <a:lnTo>
                    <a:pt x="270783" y="68865"/>
                  </a:lnTo>
                  <a:lnTo>
                    <a:pt x="270759" y="69619"/>
                  </a:lnTo>
                  <a:lnTo>
                    <a:pt x="270233" y="70472"/>
                  </a:lnTo>
                  <a:lnTo>
                    <a:pt x="269851" y="71186"/>
                  </a:lnTo>
                  <a:lnTo>
                    <a:pt x="269744" y="72035"/>
                  </a:lnTo>
                  <a:lnTo>
                    <a:pt x="269995" y="72710"/>
                  </a:lnTo>
                  <a:lnTo>
                    <a:pt x="270173" y="73482"/>
                  </a:lnTo>
                  <a:lnTo>
                    <a:pt x="269278" y="73616"/>
                  </a:lnTo>
                  <a:lnTo>
                    <a:pt x="268704" y="74027"/>
                  </a:lnTo>
                  <a:lnTo>
                    <a:pt x="268059" y="73616"/>
                  </a:lnTo>
                  <a:lnTo>
                    <a:pt x="267606" y="74188"/>
                  </a:lnTo>
                  <a:lnTo>
                    <a:pt x="267271" y="75042"/>
                  </a:lnTo>
                  <a:lnTo>
                    <a:pt x="266530" y="75736"/>
                  </a:lnTo>
                  <a:lnTo>
                    <a:pt x="265969" y="76146"/>
                  </a:lnTo>
                  <a:lnTo>
                    <a:pt x="265253" y="76652"/>
                  </a:lnTo>
                  <a:lnTo>
                    <a:pt x="264572" y="77769"/>
                  </a:lnTo>
                  <a:lnTo>
                    <a:pt x="264871" y="78657"/>
                  </a:lnTo>
                  <a:lnTo>
                    <a:pt x="265217" y="79403"/>
                  </a:lnTo>
                  <a:lnTo>
                    <a:pt x="265062" y="80087"/>
                  </a:lnTo>
                  <a:lnTo>
                    <a:pt x="265611" y="80805"/>
                  </a:lnTo>
                  <a:lnTo>
                    <a:pt x="265492" y="81512"/>
                  </a:lnTo>
                  <a:lnTo>
                    <a:pt x="264524" y="81507"/>
                  </a:lnTo>
                  <a:lnTo>
                    <a:pt x="263700" y="81170"/>
                  </a:lnTo>
                  <a:lnTo>
                    <a:pt x="262912" y="80455"/>
                  </a:lnTo>
                  <a:lnTo>
                    <a:pt x="262183" y="80423"/>
                  </a:lnTo>
                  <a:lnTo>
                    <a:pt x="261622" y="81091"/>
                  </a:lnTo>
                  <a:lnTo>
                    <a:pt x="261084" y="82063"/>
                  </a:lnTo>
                  <a:lnTo>
                    <a:pt x="261311" y="82810"/>
                  </a:lnTo>
                  <a:lnTo>
                    <a:pt x="261837" y="83555"/>
                  </a:lnTo>
                  <a:lnTo>
                    <a:pt x="262781" y="84781"/>
                  </a:lnTo>
                  <a:lnTo>
                    <a:pt x="263067" y="85410"/>
                  </a:lnTo>
                  <a:lnTo>
                    <a:pt x="263330" y="86368"/>
                  </a:lnTo>
                  <a:lnTo>
                    <a:pt x="263688" y="86975"/>
                  </a:lnTo>
                  <a:lnTo>
                    <a:pt x="264607" y="88249"/>
                  </a:lnTo>
                  <a:lnTo>
                    <a:pt x="290823" y="105875"/>
                  </a:lnTo>
                  <a:lnTo>
                    <a:pt x="290836" y="103833"/>
                  </a:lnTo>
                  <a:lnTo>
                    <a:pt x="290907" y="101432"/>
                  </a:lnTo>
                  <a:lnTo>
                    <a:pt x="290979" y="100704"/>
                  </a:lnTo>
                  <a:lnTo>
                    <a:pt x="291672" y="99724"/>
                  </a:lnTo>
                  <a:lnTo>
                    <a:pt x="292185" y="98494"/>
                  </a:lnTo>
                  <a:lnTo>
                    <a:pt x="292329" y="97551"/>
                  </a:lnTo>
                  <a:lnTo>
                    <a:pt x="291983" y="96548"/>
                  </a:lnTo>
                  <a:lnTo>
                    <a:pt x="291600" y="95926"/>
                  </a:lnTo>
                  <a:lnTo>
                    <a:pt x="291182" y="95019"/>
                  </a:lnTo>
                  <a:lnTo>
                    <a:pt x="290645" y="93945"/>
                  </a:lnTo>
                  <a:lnTo>
                    <a:pt x="290490" y="92302"/>
                  </a:lnTo>
                  <a:lnTo>
                    <a:pt x="290585" y="91052"/>
                  </a:lnTo>
                  <a:lnTo>
                    <a:pt x="290979" y="89545"/>
                  </a:lnTo>
                  <a:lnTo>
                    <a:pt x="291564" y="87958"/>
                  </a:lnTo>
                  <a:lnTo>
                    <a:pt x="292722" y="88430"/>
                  </a:lnTo>
                  <a:lnTo>
                    <a:pt x="293201" y="87528"/>
                  </a:lnTo>
                  <a:lnTo>
                    <a:pt x="293726" y="86697"/>
                  </a:lnTo>
                  <a:lnTo>
                    <a:pt x="294430" y="85718"/>
                  </a:lnTo>
                  <a:lnTo>
                    <a:pt x="295947" y="83951"/>
                  </a:lnTo>
                  <a:lnTo>
                    <a:pt x="297584" y="82111"/>
                  </a:lnTo>
                  <a:lnTo>
                    <a:pt x="298324" y="80548"/>
                  </a:lnTo>
                  <a:lnTo>
                    <a:pt x="298516" y="79768"/>
                  </a:lnTo>
                  <a:lnTo>
                    <a:pt x="298623" y="79014"/>
                  </a:lnTo>
                  <a:lnTo>
                    <a:pt x="298742" y="77882"/>
                  </a:lnTo>
                  <a:lnTo>
                    <a:pt x="298718" y="76733"/>
                  </a:lnTo>
                  <a:lnTo>
                    <a:pt x="298479" y="72696"/>
                  </a:lnTo>
                  <a:lnTo>
                    <a:pt x="312860" y="7653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16;gbcf4302aa7_0_6">
              <a:extLst>
                <a:ext uri="{FF2B5EF4-FFF2-40B4-BE49-F238E27FC236}">
                  <a16:creationId xmlns:a16="http://schemas.microsoft.com/office/drawing/2014/main" id="{28AEDFA6-4C57-7A40-A521-E4294E8826C0}"/>
                </a:ext>
              </a:extLst>
            </p:cNvPr>
            <p:cNvSpPr/>
            <p:nvPr/>
          </p:nvSpPr>
          <p:spPr>
            <a:xfrm>
              <a:off x="4871618" y="1583454"/>
              <a:ext cx="169755" cy="184372"/>
            </a:xfrm>
            <a:custGeom>
              <a:avLst/>
              <a:gdLst/>
              <a:ahLst/>
              <a:cxnLst/>
              <a:rect l="l" t="t" r="r" b="b"/>
              <a:pathLst>
                <a:path w="337821" h="366909" extrusionOk="0">
                  <a:moveTo>
                    <a:pt x="336077" y="1293"/>
                  </a:moveTo>
                  <a:lnTo>
                    <a:pt x="335528" y="2789"/>
                  </a:lnTo>
                  <a:lnTo>
                    <a:pt x="335158" y="3933"/>
                  </a:lnTo>
                  <a:lnTo>
                    <a:pt x="334967" y="4800"/>
                  </a:lnTo>
                  <a:lnTo>
                    <a:pt x="334871" y="5904"/>
                  </a:lnTo>
                  <a:lnTo>
                    <a:pt x="334859" y="6891"/>
                  </a:lnTo>
                  <a:lnTo>
                    <a:pt x="334429" y="10434"/>
                  </a:lnTo>
                  <a:lnTo>
                    <a:pt x="334465" y="11375"/>
                  </a:lnTo>
                  <a:lnTo>
                    <a:pt x="334453" y="12315"/>
                  </a:lnTo>
                  <a:lnTo>
                    <a:pt x="334621" y="13493"/>
                  </a:lnTo>
                  <a:lnTo>
                    <a:pt x="334704" y="14528"/>
                  </a:lnTo>
                  <a:lnTo>
                    <a:pt x="334799" y="15868"/>
                  </a:lnTo>
                  <a:lnTo>
                    <a:pt x="334883" y="16832"/>
                  </a:lnTo>
                  <a:lnTo>
                    <a:pt x="335039" y="17636"/>
                  </a:lnTo>
                  <a:lnTo>
                    <a:pt x="335397" y="18486"/>
                  </a:lnTo>
                  <a:lnTo>
                    <a:pt x="335815" y="19150"/>
                  </a:lnTo>
                  <a:lnTo>
                    <a:pt x="336364" y="19653"/>
                  </a:lnTo>
                  <a:lnTo>
                    <a:pt x="336735" y="20245"/>
                  </a:lnTo>
                  <a:lnTo>
                    <a:pt x="337379" y="20796"/>
                  </a:lnTo>
                  <a:lnTo>
                    <a:pt x="337821" y="21485"/>
                  </a:lnTo>
                  <a:lnTo>
                    <a:pt x="337809" y="22355"/>
                  </a:lnTo>
                  <a:lnTo>
                    <a:pt x="335480" y="25538"/>
                  </a:lnTo>
                  <a:lnTo>
                    <a:pt x="335218" y="26193"/>
                  </a:lnTo>
                  <a:lnTo>
                    <a:pt x="334776" y="27033"/>
                  </a:lnTo>
                  <a:lnTo>
                    <a:pt x="334405" y="28085"/>
                  </a:lnTo>
                  <a:lnTo>
                    <a:pt x="334274" y="29023"/>
                  </a:lnTo>
                  <a:lnTo>
                    <a:pt x="334286" y="30009"/>
                  </a:lnTo>
                  <a:lnTo>
                    <a:pt x="334393" y="30905"/>
                  </a:lnTo>
                  <a:lnTo>
                    <a:pt x="334584" y="31919"/>
                  </a:lnTo>
                  <a:lnTo>
                    <a:pt x="334764" y="32932"/>
                  </a:lnTo>
                  <a:lnTo>
                    <a:pt x="334824" y="33683"/>
                  </a:lnTo>
                  <a:lnTo>
                    <a:pt x="334740" y="34527"/>
                  </a:lnTo>
                  <a:lnTo>
                    <a:pt x="334656" y="35562"/>
                  </a:lnTo>
                  <a:lnTo>
                    <a:pt x="334919" y="36483"/>
                  </a:lnTo>
                  <a:lnTo>
                    <a:pt x="335218" y="37426"/>
                  </a:lnTo>
                  <a:lnTo>
                    <a:pt x="335457" y="38253"/>
                  </a:lnTo>
                  <a:lnTo>
                    <a:pt x="335636" y="39031"/>
                  </a:lnTo>
                  <a:lnTo>
                    <a:pt x="335886" y="39811"/>
                  </a:lnTo>
                  <a:lnTo>
                    <a:pt x="336077" y="40566"/>
                  </a:lnTo>
                  <a:lnTo>
                    <a:pt x="336185" y="41344"/>
                  </a:lnTo>
                  <a:lnTo>
                    <a:pt x="336292" y="42261"/>
                  </a:lnTo>
                  <a:lnTo>
                    <a:pt x="336304" y="43038"/>
                  </a:lnTo>
                  <a:lnTo>
                    <a:pt x="336221" y="43835"/>
                  </a:lnTo>
                  <a:lnTo>
                    <a:pt x="335863" y="44512"/>
                  </a:lnTo>
                  <a:lnTo>
                    <a:pt x="335242" y="45231"/>
                  </a:lnTo>
                  <a:lnTo>
                    <a:pt x="334334" y="45665"/>
                  </a:lnTo>
                  <a:lnTo>
                    <a:pt x="333331" y="45625"/>
                  </a:lnTo>
                  <a:lnTo>
                    <a:pt x="332697" y="45309"/>
                  </a:lnTo>
                  <a:lnTo>
                    <a:pt x="332029" y="44734"/>
                  </a:lnTo>
                  <a:lnTo>
                    <a:pt x="330906" y="44623"/>
                  </a:lnTo>
                  <a:lnTo>
                    <a:pt x="330380" y="45109"/>
                  </a:lnTo>
                  <a:lnTo>
                    <a:pt x="329855" y="45572"/>
                  </a:lnTo>
                  <a:lnTo>
                    <a:pt x="329186" y="46125"/>
                  </a:lnTo>
                  <a:lnTo>
                    <a:pt x="328338" y="46771"/>
                  </a:lnTo>
                  <a:lnTo>
                    <a:pt x="327407" y="47226"/>
                  </a:lnTo>
                  <a:lnTo>
                    <a:pt x="326392" y="47939"/>
                  </a:lnTo>
                  <a:lnTo>
                    <a:pt x="325531" y="48420"/>
                  </a:lnTo>
                  <a:lnTo>
                    <a:pt x="324564" y="48640"/>
                  </a:lnTo>
                  <a:lnTo>
                    <a:pt x="323585" y="48649"/>
                  </a:lnTo>
                  <a:lnTo>
                    <a:pt x="322617" y="48494"/>
                  </a:lnTo>
                  <a:lnTo>
                    <a:pt x="321542" y="48218"/>
                  </a:lnTo>
                  <a:lnTo>
                    <a:pt x="320587" y="48087"/>
                  </a:lnTo>
                  <a:lnTo>
                    <a:pt x="319667" y="48047"/>
                  </a:lnTo>
                  <a:lnTo>
                    <a:pt x="318927" y="48695"/>
                  </a:lnTo>
                  <a:lnTo>
                    <a:pt x="318377" y="49604"/>
                  </a:lnTo>
                  <a:lnTo>
                    <a:pt x="317995" y="50208"/>
                  </a:lnTo>
                  <a:lnTo>
                    <a:pt x="317529" y="50953"/>
                  </a:lnTo>
                  <a:lnTo>
                    <a:pt x="316956" y="51626"/>
                  </a:lnTo>
                  <a:lnTo>
                    <a:pt x="316335" y="52697"/>
                  </a:lnTo>
                  <a:lnTo>
                    <a:pt x="315953" y="53349"/>
                  </a:lnTo>
                  <a:lnTo>
                    <a:pt x="315200" y="54539"/>
                  </a:lnTo>
                  <a:lnTo>
                    <a:pt x="314507" y="55630"/>
                  </a:lnTo>
                  <a:lnTo>
                    <a:pt x="313887" y="56491"/>
                  </a:lnTo>
                  <a:lnTo>
                    <a:pt x="313242" y="57210"/>
                  </a:lnTo>
                  <a:lnTo>
                    <a:pt x="312549" y="57810"/>
                  </a:lnTo>
                  <a:lnTo>
                    <a:pt x="311976" y="58341"/>
                  </a:lnTo>
                  <a:lnTo>
                    <a:pt x="311044" y="59033"/>
                  </a:lnTo>
                  <a:lnTo>
                    <a:pt x="310291" y="59633"/>
                  </a:lnTo>
                  <a:lnTo>
                    <a:pt x="309897" y="60309"/>
                  </a:lnTo>
                  <a:lnTo>
                    <a:pt x="309659" y="60963"/>
                  </a:lnTo>
                  <a:lnTo>
                    <a:pt x="309503" y="61689"/>
                  </a:lnTo>
                  <a:lnTo>
                    <a:pt x="309491" y="62605"/>
                  </a:lnTo>
                  <a:lnTo>
                    <a:pt x="309587" y="64158"/>
                  </a:lnTo>
                  <a:lnTo>
                    <a:pt x="309479" y="65002"/>
                  </a:lnTo>
                  <a:lnTo>
                    <a:pt x="309491" y="66131"/>
                  </a:lnTo>
                  <a:lnTo>
                    <a:pt x="309587" y="67190"/>
                  </a:lnTo>
                  <a:lnTo>
                    <a:pt x="309718" y="68086"/>
                  </a:lnTo>
                  <a:lnTo>
                    <a:pt x="309945" y="68840"/>
                  </a:lnTo>
                  <a:lnTo>
                    <a:pt x="310065" y="69595"/>
                  </a:lnTo>
                  <a:lnTo>
                    <a:pt x="309981" y="70697"/>
                  </a:lnTo>
                  <a:lnTo>
                    <a:pt x="309850" y="71729"/>
                  </a:lnTo>
                  <a:lnTo>
                    <a:pt x="309575" y="73159"/>
                  </a:lnTo>
                  <a:lnTo>
                    <a:pt x="309563" y="73864"/>
                  </a:lnTo>
                  <a:lnTo>
                    <a:pt x="309921" y="74950"/>
                  </a:lnTo>
                  <a:lnTo>
                    <a:pt x="310280" y="76086"/>
                  </a:lnTo>
                  <a:lnTo>
                    <a:pt x="310578" y="76911"/>
                  </a:lnTo>
                  <a:lnTo>
                    <a:pt x="310937" y="78094"/>
                  </a:lnTo>
                  <a:lnTo>
                    <a:pt x="311295" y="78874"/>
                  </a:lnTo>
                  <a:lnTo>
                    <a:pt x="311987" y="79824"/>
                  </a:lnTo>
                  <a:lnTo>
                    <a:pt x="312633" y="80847"/>
                  </a:lnTo>
                  <a:lnTo>
                    <a:pt x="313182" y="81746"/>
                  </a:lnTo>
                  <a:lnTo>
                    <a:pt x="313946" y="82861"/>
                  </a:lnTo>
                  <a:lnTo>
                    <a:pt x="314591" y="83555"/>
                  </a:lnTo>
                  <a:lnTo>
                    <a:pt x="315427" y="84296"/>
                  </a:lnTo>
                  <a:lnTo>
                    <a:pt x="316144" y="84824"/>
                  </a:lnTo>
                  <a:lnTo>
                    <a:pt x="316621" y="85864"/>
                  </a:lnTo>
                  <a:lnTo>
                    <a:pt x="316442" y="86663"/>
                  </a:lnTo>
                  <a:lnTo>
                    <a:pt x="316036" y="87548"/>
                  </a:lnTo>
                  <a:lnTo>
                    <a:pt x="315666" y="88575"/>
                  </a:lnTo>
                  <a:lnTo>
                    <a:pt x="315153" y="89534"/>
                  </a:lnTo>
                  <a:lnTo>
                    <a:pt x="314603" y="90788"/>
                  </a:lnTo>
                  <a:lnTo>
                    <a:pt x="313970" y="91624"/>
                  </a:lnTo>
                  <a:lnTo>
                    <a:pt x="313731" y="92449"/>
                  </a:lnTo>
                  <a:lnTo>
                    <a:pt x="313206" y="93165"/>
                  </a:lnTo>
                  <a:lnTo>
                    <a:pt x="312573" y="94192"/>
                  </a:lnTo>
                  <a:lnTo>
                    <a:pt x="312023" y="95195"/>
                  </a:lnTo>
                  <a:lnTo>
                    <a:pt x="311558" y="95936"/>
                  </a:lnTo>
                  <a:lnTo>
                    <a:pt x="311199" y="96808"/>
                  </a:lnTo>
                  <a:lnTo>
                    <a:pt x="310506" y="97524"/>
                  </a:lnTo>
                  <a:lnTo>
                    <a:pt x="309909" y="97978"/>
                  </a:lnTo>
                  <a:lnTo>
                    <a:pt x="308918" y="98205"/>
                  </a:lnTo>
                  <a:lnTo>
                    <a:pt x="308142" y="98420"/>
                  </a:lnTo>
                  <a:lnTo>
                    <a:pt x="307521" y="98814"/>
                  </a:lnTo>
                  <a:lnTo>
                    <a:pt x="306924" y="99650"/>
                  </a:lnTo>
                  <a:lnTo>
                    <a:pt x="306374" y="100403"/>
                  </a:lnTo>
                  <a:lnTo>
                    <a:pt x="305896" y="101311"/>
                  </a:lnTo>
                  <a:lnTo>
                    <a:pt x="305263" y="102242"/>
                  </a:lnTo>
                  <a:lnTo>
                    <a:pt x="304666" y="102863"/>
                  </a:lnTo>
                  <a:lnTo>
                    <a:pt x="304129" y="103305"/>
                  </a:lnTo>
                  <a:lnTo>
                    <a:pt x="303603" y="103855"/>
                  </a:lnTo>
                  <a:lnTo>
                    <a:pt x="303233" y="104511"/>
                  </a:lnTo>
                  <a:lnTo>
                    <a:pt x="303293" y="105383"/>
                  </a:lnTo>
                  <a:lnTo>
                    <a:pt x="302911" y="106124"/>
                  </a:lnTo>
                  <a:lnTo>
                    <a:pt x="302660" y="106948"/>
                  </a:lnTo>
                  <a:lnTo>
                    <a:pt x="302505" y="107832"/>
                  </a:lnTo>
                  <a:lnTo>
                    <a:pt x="302934" y="108919"/>
                  </a:lnTo>
                  <a:lnTo>
                    <a:pt x="303770" y="109826"/>
                  </a:lnTo>
                  <a:lnTo>
                    <a:pt x="304272" y="110782"/>
                  </a:lnTo>
                  <a:lnTo>
                    <a:pt x="304308" y="111701"/>
                  </a:lnTo>
                  <a:lnTo>
                    <a:pt x="304248" y="112442"/>
                  </a:lnTo>
                  <a:lnTo>
                    <a:pt x="304021" y="113529"/>
                  </a:lnTo>
                  <a:lnTo>
                    <a:pt x="303723" y="114365"/>
                  </a:lnTo>
                  <a:lnTo>
                    <a:pt x="303340" y="115069"/>
                  </a:lnTo>
                  <a:lnTo>
                    <a:pt x="302958" y="115738"/>
                  </a:lnTo>
                  <a:lnTo>
                    <a:pt x="302421" y="116861"/>
                  </a:lnTo>
                  <a:lnTo>
                    <a:pt x="301943" y="117601"/>
                  </a:lnTo>
                  <a:lnTo>
                    <a:pt x="301644" y="118378"/>
                  </a:lnTo>
                  <a:lnTo>
                    <a:pt x="301406" y="119190"/>
                  </a:lnTo>
                  <a:lnTo>
                    <a:pt x="301764" y="120193"/>
                  </a:lnTo>
                  <a:lnTo>
                    <a:pt x="302528" y="120647"/>
                  </a:lnTo>
                  <a:lnTo>
                    <a:pt x="303209" y="120934"/>
                  </a:lnTo>
                  <a:lnTo>
                    <a:pt x="303926" y="121304"/>
                  </a:lnTo>
                  <a:lnTo>
                    <a:pt x="304607" y="121435"/>
                  </a:lnTo>
                  <a:lnTo>
                    <a:pt x="305801" y="121567"/>
                  </a:lnTo>
                  <a:lnTo>
                    <a:pt x="306721" y="121626"/>
                  </a:lnTo>
                  <a:lnTo>
                    <a:pt x="307736" y="121615"/>
                  </a:lnTo>
                  <a:lnTo>
                    <a:pt x="308739" y="121961"/>
                  </a:lnTo>
                  <a:lnTo>
                    <a:pt x="309527" y="122797"/>
                  </a:lnTo>
                  <a:lnTo>
                    <a:pt x="309670" y="123717"/>
                  </a:lnTo>
                  <a:lnTo>
                    <a:pt x="309539" y="124768"/>
                  </a:lnTo>
                  <a:lnTo>
                    <a:pt x="309253" y="125687"/>
                  </a:lnTo>
                  <a:lnTo>
                    <a:pt x="308942" y="126511"/>
                  </a:lnTo>
                  <a:lnTo>
                    <a:pt x="306434" y="129187"/>
                  </a:lnTo>
                  <a:lnTo>
                    <a:pt x="306016" y="129844"/>
                  </a:lnTo>
                  <a:lnTo>
                    <a:pt x="305622" y="130751"/>
                  </a:lnTo>
                  <a:lnTo>
                    <a:pt x="305598" y="131898"/>
                  </a:lnTo>
                  <a:lnTo>
                    <a:pt x="306052" y="133510"/>
                  </a:lnTo>
                  <a:lnTo>
                    <a:pt x="306278" y="134800"/>
                  </a:lnTo>
                  <a:lnTo>
                    <a:pt x="306470" y="135720"/>
                  </a:lnTo>
                  <a:lnTo>
                    <a:pt x="306709" y="137225"/>
                  </a:lnTo>
                  <a:lnTo>
                    <a:pt x="307019" y="138407"/>
                  </a:lnTo>
                  <a:lnTo>
                    <a:pt x="306995" y="139159"/>
                  </a:lnTo>
                  <a:lnTo>
                    <a:pt x="306768" y="141035"/>
                  </a:lnTo>
                  <a:lnTo>
                    <a:pt x="306589" y="142277"/>
                  </a:lnTo>
                  <a:lnTo>
                    <a:pt x="306458" y="143208"/>
                  </a:lnTo>
                  <a:lnTo>
                    <a:pt x="306338" y="144056"/>
                  </a:lnTo>
                  <a:lnTo>
                    <a:pt x="306219" y="144892"/>
                  </a:lnTo>
                  <a:lnTo>
                    <a:pt x="306493" y="145979"/>
                  </a:lnTo>
                  <a:lnTo>
                    <a:pt x="306924" y="147209"/>
                  </a:lnTo>
                  <a:lnTo>
                    <a:pt x="307556" y="148081"/>
                  </a:lnTo>
                  <a:lnTo>
                    <a:pt x="308070" y="148798"/>
                  </a:lnTo>
                  <a:lnTo>
                    <a:pt x="308094" y="149550"/>
                  </a:lnTo>
                  <a:lnTo>
                    <a:pt x="308094" y="150530"/>
                  </a:lnTo>
                  <a:lnTo>
                    <a:pt x="307748" y="151330"/>
                  </a:lnTo>
                  <a:lnTo>
                    <a:pt x="307330" y="152536"/>
                  </a:lnTo>
                  <a:lnTo>
                    <a:pt x="307306" y="153671"/>
                  </a:lnTo>
                  <a:lnTo>
                    <a:pt x="307210" y="154722"/>
                  </a:lnTo>
                  <a:lnTo>
                    <a:pt x="307043" y="156012"/>
                  </a:lnTo>
                  <a:lnTo>
                    <a:pt x="306912" y="156692"/>
                  </a:lnTo>
                  <a:lnTo>
                    <a:pt x="306816" y="157612"/>
                  </a:lnTo>
                  <a:lnTo>
                    <a:pt x="306637" y="158281"/>
                  </a:lnTo>
                  <a:lnTo>
                    <a:pt x="306506" y="159081"/>
                  </a:lnTo>
                  <a:lnTo>
                    <a:pt x="306326" y="159810"/>
                  </a:lnTo>
                  <a:lnTo>
                    <a:pt x="305896" y="160431"/>
                  </a:lnTo>
                  <a:lnTo>
                    <a:pt x="305574" y="161183"/>
                  </a:lnTo>
                  <a:lnTo>
                    <a:pt x="304917" y="162533"/>
                  </a:lnTo>
                  <a:lnTo>
                    <a:pt x="304415" y="163369"/>
                  </a:lnTo>
                  <a:lnTo>
                    <a:pt x="303460" y="164181"/>
                  </a:lnTo>
                  <a:lnTo>
                    <a:pt x="302767" y="164659"/>
                  </a:lnTo>
                  <a:lnTo>
                    <a:pt x="302050" y="165208"/>
                  </a:lnTo>
                  <a:lnTo>
                    <a:pt x="301119" y="165973"/>
                  </a:lnTo>
                  <a:lnTo>
                    <a:pt x="300474" y="166618"/>
                  </a:lnTo>
                  <a:lnTo>
                    <a:pt x="299733" y="167501"/>
                  </a:lnTo>
                  <a:lnTo>
                    <a:pt x="299351" y="168230"/>
                  </a:lnTo>
                  <a:lnTo>
                    <a:pt x="298742" y="169603"/>
                  </a:lnTo>
                  <a:lnTo>
                    <a:pt x="298360" y="170439"/>
                  </a:lnTo>
                  <a:lnTo>
                    <a:pt x="298061" y="171216"/>
                  </a:lnTo>
                  <a:lnTo>
                    <a:pt x="297608" y="172195"/>
                  </a:lnTo>
                  <a:lnTo>
                    <a:pt x="297333" y="173103"/>
                  </a:lnTo>
                  <a:lnTo>
                    <a:pt x="296963" y="173939"/>
                  </a:lnTo>
                  <a:lnTo>
                    <a:pt x="296879" y="174978"/>
                  </a:lnTo>
                  <a:lnTo>
                    <a:pt x="296939" y="175730"/>
                  </a:lnTo>
                  <a:lnTo>
                    <a:pt x="296807" y="176698"/>
                  </a:lnTo>
                  <a:lnTo>
                    <a:pt x="296378" y="177558"/>
                  </a:lnTo>
                  <a:lnTo>
                    <a:pt x="295923" y="178143"/>
                  </a:lnTo>
                  <a:lnTo>
                    <a:pt x="295255" y="178740"/>
                  </a:lnTo>
                  <a:lnTo>
                    <a:pt x="294538" y="179445"/>
                  </a:lnTo>
                  <a:lnTo>
                    <a:pt x="293690" y="179158"/>
                  </a:lnTo>
                  <a:lnTo>
                    <a:pt x="292651" y="179170"/>
                  </a:lnTo>
                  <a:lnTo>
                    <a:pt x="290848" y="179517"/>
                  </a:lnTo>
                  <a:lnTo>
                    <a:pt x="289020" y="180114"/>
                  </a:lnTo>
                  <a:lnTo>
                    <a:pt x="288005" y="180615"/>
                  </a:lnTo>
                  <a:lnTo>
                    <a:pt x="286667" y="181021"/>
                  </a:lnTo>
                  <a:lnTo>
                    <a:pt x="284959" y="181750"/>
                  </a:lnTo>
                  <a:lnTo>
                    <a:pt x="283646" y="182323"/>
                  </a:lnTo>
                  <a:lnTo>
                    <a:pt x="282463" y="182849"/>
                  </a:lnTo>
                  <a:lnTo>
                    <a:pt x="280708" y="183744"/>
                  </a:lnTo>
                  <a:lnTo>
                    <a:pt x="279716" y="184342"/>
                  </a:lnTo>
                  <a:lnTo>
                    <a:pt x="278175" y="185261"/>
                  </a:lnTo>
                  <a:lnTo>
                    <a:pt x="276874" y="186241"/>
                  </a:lnTo>
                  <a:lnTo>
                    <a:pt x="275846" y="187280"/>
                  </a:lnTo>
                  <a:lnTo>
                    <a:pt x="273732" y="189250"/>
                  </a:lnTo>
                  <a:lnTo>
                    <a:pt x="272454" y="190290"/>
                  </a:lnTo>
                  <a:lnTo>
                    <a:pt x="270902" y="191986"/>
                  </a:lnTo>
                  <a:lnTo>
                    <a:pt x="269481" y="193001"/>
                  </a:lnTo>
                  <a:lnTo>
                    <a:pt x="268023" y="193896"/>
                  </a:lnTo>
                  <a:lnTo>
                    <a:pt x="266853" y="194637"/>
                  </a:lnTo>
                  <a:lnTo>
                    <a:pt x="265683" y="195162"/>
                  </a:lnTo>
                  <a:lnTo>
                    <a:pt x="264333" y="195963"/>
                  </a:lnTo>
                  <a:lnTo>
                    <a:pt x="262768" y="196954"/>
                  </a:lnTo>
                  <a:lnTo>
                    <a:pt x="261932" y="197623"/>
                  </a:lnTo>
                  <a:lnTo>
                    <a:pt x="259185" y="199677"/>
                  </a:lnTo>
                  <a:lnTo>
                    <a:pt x="258266" y="200561"/>
                  </a:lnTo>
                  <a:lnTo>
                    <a:pt x="256187" y="202460"/>
                  </a:lnTo>
                  <a:lnTo>
                    <a:pt x="253524" y="205744"/>
                  </a:lnTo>
                  <a:lnTo>
                    <a:pt x="252569" y="207118"/>
                  </a:lnTo>
                  <a:lnTo>
                    <a:pt x="250992" y="208742"/>
                  </a:lnTo>
                  <a:lnTo>
                    <a:pt x="248615" y="210964"/>
                  </a:lnTo>
                  <a:lnTo>
                    <a:pt x="246263" y="213233"/>
                  </a:lnTo>
                  <a:lnTo>
                    <a:pt x="243767" y="215944"/>
                  </a:lnTo>
                  <a:lnTo>
                    <a:pt x="241999" y="218034"/>
                  </a:lnTo>
                  <a:lnTo>
                    <a:pt x="239371" y="221223"/>
                  </a:lnTo>
                  <a:lnTo>
                    <a:pt x="237950" y="222573"/>
                  </a:lnTo>
                  <a:lnTo>
                    <a:pt x="237138" y="223755"/>
                  </a:lnTo>
                  <a:lnTo>
                    <a:pt x="236110" y="225033"/>
                  </a:lnTo>
                  <a:lnTo>
                    <a:pt x="235442" y="226132"/>
                  </a:lnTo>
                  <a:lnTo>
                    <a:pt x="233853" y="228461"/>
                  </a:lnTo>
                  <a:lnTo>
                    <a:pt x="232611" y="230228"/>
                  </a:lnTo>
                  <a:lnTo>
                    <a:pt x="231297" y="231901"/>
                  </a:lnTo>
                  <a:lnTo>
                    <a:pt x="230199" y="233417"/>
                  </a:lnTo>
                  <a:lnTo>
                    <a:pt x="229291" y="234576"/>
                  </a:lnTo>
                  <a:lnTo>
                    <a:pt x="228527" y="235878"/>
                  </a:lnTo>
                  <a:lnTo>
                    <a:pt x="227798" y="237347"/>
                  </a:lnTo>
                  <a:lnTo>
                    <a:pt x="227296" y="238374"/>
                  </a:lnTo>
                  <a:lnTo>
                    <a:pt x="226424" y="239819"/>
                  </a:lnTo>
                  <a:lnTo>
                    <a:pt x="225779" y="240679"/>
                  </a:lnTo>
                  <a:lnTo>
                    <a:pt x="225302" y="241217"/>
                  </a:lnTo>
                  <a:lnTo>
                    <a:pt x="224191" y="242172"/>
                  </a:lnTo>
                  <a:lnTo>
                    <a:pt x="223224" y="242924"/>
                  </a:lnTo>
                  <a:lnTo>
                    <a:pt x="222435" y="243510"/>
                  </a:lnTo>
                  <a:lnTo>
                    <a:pt x="221277" y="244214"/>
                  </a:lnTo>
                  <a:lnTo>
                    <a:pt x="219569" y="245301"/>
                  </a:lnTo>
                  <a:lnTo>
                    <a:pt x="218315" y="245922"/>
                  </a:lnTo>
                  <a:lnTo>
                    <a:pt x="217061" y="246531"/>
                  </a:lnTo>
                  <a:lnTo>
                    <a:pt x="215938" y="246949"/>
                  </a:lnTo>
                  <a:lnTo>
                    <a:pt x="214588" y="247236"/>
                  </a:lnTo>
                  <a:lnTo>
                    <a:pt x="212773" y="247630"/>
                  </a:lnTo>
                  <a:lnTo>
                    <a:pt x="211722" y="247762"/>
                  </a:lnTo>
                  <a:lnTo>
                    <a:pt x="210707" y="248048"/>
                  </a:lnTo>
                  <a:lnTo>
                    <a:pt x="209691" y="248132"/>
                  </a:lnTo>
                  <a:lnTo>
                    <a:pt x="208700" y="248681"/>
                  </a:lnTo>
                  <a:lnTo>
                    <a:pt x="208079" y="249147"/>
                  </a:lnTo>
                  <a:lnTo>
                    <a:pt x="207626" y="249816"/>
                  </a:lnTo>
                  <a:lnTo>
                    <a:pt x="207124" y="250532"/>
                  </a:lnTo>
                  <a:lnTo>
                    <a:pt x="206718" y="251404"/>
                  </a:lnTo>
                  <a:lnTo>
                    <a:pt x="206204" y="252575"/>
                  </a:lnTo>
                  <a:lnTo>
                    <a:pt x="205117" y="255238"/>
                  </a:lnTo>
                  <a:lnTo>
                    <a:pt x="204723" y="256540"/>
                  </a:lnTo>
                  <a:lnTo>
                    <a:pt x="203971" y="259872"/>
                  </a:lnTo>
                  <a:lnTo>
                    <a:pt x="203839" y="261186"/>
                  </a:lnTo>
                  <a:lnTo>
                    <a:pt x="203350" y="264470"/>
                  </a:lnTo>
                  <a:lnTo>
                    <a:pt x="203218" y="265760"/>
                  </a:lnTo>
                  <a:lnTo>
                    <a:pt x="202872" y="268567"/>
                  </a:lnTo>
                  <a:lnTo>
                    <a:pt x="202860" y="269953"/>
                  </a:lnTo>
                  <a:lnTo>
                    <a:pt x="202824" y="270920"/>
                  </a:lnTo>
                  <a:lnTo>
                    <a:pt x="202788" y="271649"/>
                  </a:lnTo>
                  <a:lnTo>
                    <a:pt x="202824" y="272520"/>
                  </a:lnTo>
                  <a:lnTo>
                    <a:pt x="202979" y="273273"/>
                  </a:lnTo>
                  <a:lnTo>
                    <a:pt x="203206" y="274216"/>
                  </a:lnTo>
                  <a:lnTo>
                    <a:pt x="203911" y="275375"/>
                  </a:lnTo>
                  <a:lnTo>
                    <a:pt x="204747" y="276139"/>
                  </a:lnTo>
                  <a:lnTo>
                    <a:pt x="205475" y="276545"/>
                  </a:lnTo>
                  <a:lnTo>
                    <a:pt x="206455" y="277023"/>
                  </a:lnTo>
                  <a:lnTo>
                    <a:pt x="207709" y="277584"/>
                  </a:lnTo>
                  <a:lnTo>
                    <a:pt x="208390" y="277859"/>
                  </a:lnTo>
                  <a:lnTo>
                    <a:pt x="209345" y="278313"/>
                  </a:lnTo>
                  <a:lnTo>
                    <a:pt x="210790" y="279065"/>
                  </a:lnTo>
                  <a:lnTo>
                    <a:pt x="211471" y="279794"/>
                  </a:lnTo>
                  <a:lnTo>
                    <a:pt x="211782" y="280606"/>
                  </a:lnTo>
                  <a:lnTo>
                    <a:pt x="212200" y="282505"/>
                  </a:lnTo>
                  <a:lnTo>
                    <a:pt x="213239" y="289922"/>
                  </a:lnTo>
                  <a:lnTo>
                    <a:pt x="213430" y="291570"/>
                  </a:lnTo>
                  <a:lnTo>
                    <a:pt x="213394" y="292466"/>
                  </a:lnTo>
                  <a:lnTo>
                    <a:pt x="213406" y="293517"/>
                  </a:lnTo>
                  <a:lnTo>
                    <a:pt x="213370" y="294269"/>
                  </a:lnTo>
                  <a:lnTo>
                    <a:pt x="213036" y="296431"/>
                  </a:lnTo>
                  <a:lnTo>
                    <a:pt x="212881" y="297876"/>
                  </a:lnTo>
                  <a:lnTo>
                    <a:pt x="212785" y="298963"/>
                  </a:lnTo>
                  <a:lnTo>
                    <a:pt x="212725" y="300229"/>
                  </a:lnTo>
                  <a:lnTo>
                    <a:pt x="212749" y="301710"/>
                  </a:lnTo>
                  <a:lnTo>
                    <a:pt x="212785" y="302952"/>
                  </a:lnTo>
                  <a:lnTo>
                    <a:pt x="213060" y="303585"/>
                  </a:lnTo>
                  <a:lnTo>
                    <a:pt x="213370" y="304565"/>
                  </a:lnTo>
                  <a:lnTo>
                    <a:pt x="213394" y="305317"/>
                  </a:lnTo>
                  <a:lnTo>
                    <a:pt x="213585" y="306189"/>
                  </a:lnTo>
                  <a:lnTo>
                    <a:pt x="213645" y="307192"/>
                  </a:lnTo>
                  <a:lnTo>
                    <a:pt x="213991" y="308160"/>
                  </a:lnTo>
                  <a:lnTo>
                    <a:pt x="214445" y="309342"/>
                  </a:lnTo>
                  <a:lnTo>
                    <a:pt x="215054" y="310596"/>
                  </a:lnTo>
                  <a:lnTo>
                    <a:pt x="215472" y="311420"/>
                  </a:lnTo>
                  <a:lnTo>
                    <a:pt x="215998" y="312280"/>
                  </a:lnTo>
                  <a:lnTo>
                    <a:pt x="216547" y="313594"/>
                  </a:lnTo>
                  <a:lnTo>
                    <a:pt x="216977" y="314334"/>
                  </a:lnTo>
                  <a:lnTo>
                    <a:pt x="217563" y="315326"/>
                  </a:lnTo>
                  <a:lnTo>
                    <a:pt x="218112" y="315827"/>
                  </a:lnTo>
                  <a:lnTo>
                    <a:pt x="218649" y="317320"/>
                  </a:lnTo>
                  <a:lnTo>
                    <a:pt x="218649" y="318825"/>
                  </a:lnTo>
                  <a:lnTo>
                    <a:pt x="218685" y="319649"/>
                  </a:lnTo>
                  <a:lnTo>
                    <a:pt x="218625" y="321059"/>
                  </a:lnTo>
                  <a:lnTo>
                    <a:pt x="218685" y="323495"/>
                  </a:lnTo>
                  <a:lnTo>
                    <a:pt x="218733" y="325191"/>
                  </a:lnTo>
                  <a:lnTo>
                    <a:pt x="218852" y="327019"/>
                  </a:lnTo>
                  <a:lnTo>
                    <a:pt x="218924" y="328786"/>
                  </a:lnTo>
                  <a:lnTo>
                    <a:pt x="218996" y="329825"/>
                  </a:lnTo>
                  <a:lnTo>
                    <a:pt x="218840" y="331067"/>
                  </a:lnTo>
                  <a:lnTo>
                    <a:pt x="218613" y="332429"/>
                  </a:lnTo>
                  <a:lnTo>
                    <a:pt x="218482" y="333743"/>
                  </a:lnTo>
                  <a:lnTo>
                    <a:pt x="217586" y="337278"/>
                  </a:lnTo>
                  <a:lnTo>
                    <a:pt x="217288" y="338640"/>
                  </a:lnTo>
                  <a:lnTo>
                    <a:pt x="216308" y="341207"/>
                  </a:lnTo>
                  <a:lnTo>
                    <a:pt x="215950" y="342139"/>
                  </a:lnTo>
                  <a:lnTo>
                    <a:pt x="215436" y="343751"/>
                  </a:lnTo>
                  <a:lnTo>
                    <a:pt x="215114" y="344575"/>
                  </a:lnTo>
                  <a:lnTo>
                    <a:pt x="214541" y="345435"/>
                  </a:lnTo>
                  <a:lnTo>
                    <a:pt x="213967" y="346367"/>
                  </a:lnTo>
                  <a:lnTo>
                    <a:pt x="213513" y="347000"/>
                  </a:lnTo>
                  <a:lnTo>
                    <a:pt x="212451" y="347693"/>
                  </a:lnTo>
                  <a:lnTo>
                    <a:pt x="211364" y="348218"/>
                  </a:lnTo>
                  <a:lnTo>
                    <a:pt x="210468" y="348362"/>
                  </a:lnTo>
                  <a:lnTo>
                    <a:pt x="209429" y="348732"/>
                  </a:lnTo>
                  <a:lnTo>
                    <a:pt x="205189" y="349257"/>
                  </a:lnTo>
                  <a:lnTo>
                    <a:pt x="203971" y="349436"/>
                  </a:lnTo>
                  <a:lnTo>
                    <a:pt x="200388" y="349771"/>
                  </a:lnTo>
                  <a:lnTo>
                    <a:pt x="199145" y="349962"/>
                  </a:lnTo>
                  <a:lnTo>
                    <a:pt x="196888" y="350332"/>
                  </a:lnTo>
                  <a:lnTo>
                    <a:pt x="194929" y="350643"/>
                  </a:lnTo>
                  <a:lnTo>
                    <a:pt x="193473" y="350786"/>
                  </a:lnTo>
                  <a:lnTo>
                    <a:pt x="189997" y="350977"/>
                  </a:lnTo>
                  <a:lnTo>
                    <a:pt x="181625" y="351885"/>
                  </a:lnTo>
                  <a:lnTo>
                    <a:pt x="179523" y="352112"/>
                  </a:lnTo>
                  <a:lnTo>
                    <a:pt x="178507" y="352315"/>
                  </a:lnTo>
                  <a:lnTo>
                    <a:pt x="177504" y="352530"/>
                  </a:lnTo>
                  <a:lnTo>
                    <a:pt x="176740" y="352781"/>
                  </a:lnTo>
                  <a:lnTo>
                    <a:pt x="175844" y="353151"/>
                  </a:lnTo>
                  <a:lnTo>
                    <a:pt x="174996" y="353867"/>
                  </a:lnTo>
                  <a:lnTo>
                    <a:pt x="174446" y="354680"/>
                  </a:lnTo>
                  <a:lnTo>
                    <a:pt x="173981" y="355492"/>
                  </a:lnTo>
                  <a:lnTo>
                    <a:pt x="173503" y="356149"/>
                  </a:lnTo>
                  <a:lnTo>
                    <a:pt x="172977" y="356758"/>
                  </a:lnTo>
                  <a:lnTo>
                    <a:pt x="172571" y="357522"/>
                  </a:lnTo>
                  <a:lnTo>
                    <a:pt x="172225" y="358430"/>
                  </a:lnTo>
                  <a:lnTo>
                    <a:pt x="172010" y="359421"/>
                  </a:lnTo>
                  <a:lnTo>
                    <a:pt x="171807" y="360592"/>
                  </a:lnTo>
                  <a:lnTo>
                    <a:pt x="171389" y="361882"/>
                  </a:lnTo>
                  <a:lnTo>
                    <a:pt x="171019" y="362909"/>
                  </a:lnTo>
                  <a:lnTo>
                    <a:pt x="170421" y="363936"/>
                  </a:lnTo>
                  <a:lnTo>
                    <a:pt x="169992" y="364652"/>
                  </a:lnTo>
                  <a:lnTo>
                    <a:pt x="169227" y="365321"/>
                  </a:lnTo>
                  <a:lnTo>
                    <a:pt x="168475" y="365691"/>
                  </a:lnTo>
                  <a:lnTo>
                    <a:pt x="167878" y="366062"/>
                  </a:lnTo>
                  <a:lnTo>
                    <a:pt x="166886" y="366587"/>
                  </a:lnTo>
                  <a:lnTo>
                    <a:pt x="165919" y="366910"/>
                  </a:lnTo>
                  <a:lnTo>
                    <a:pt x="164438" y="366814"/>
                  </a:lnTo>
                  <a:lnTo>
                    <a:pt x="163410" y="366731"/>
                  </a:lnTo>
                  <a:lnTo>
                    <a:pt x="162419" y="366372"/>
                  </a:lnTo>
                  <a:lnTo>
                    <a:pt x="161751" y="365918"/>
                  </a:lnTo>
                  <a:lnTo>
                    <a:pt x="160843" y="365178"/>
                  </a:lnTo>
                  <a:lnTo>
                    <a:pt x="159959" y="364557"/>
                  </a:lnTo>
                  <a:lnTo>
                    <a:pt x="159374" y="364103"/>
                  </a:lnTo>
                  <a:lnTo>
                    <a:pt x="158717" y="363888"/>
                  </a:lnTo>
                  <a:lnTo>
                    <a:pt x="157714" y="363422"/>
                  </a:lnTo>
                  <a:lnTo>
                    <a:pt x="156901" y="362741"/>
                  </a:lnTo>
                  <a:lnTo>
                    <a:pt x="156280" y="361714"/>
                  </a:lnTo>
                  <a:lnTo>
                    <a:pt x="155540" y="360723"/>
                  </a:lnTo>
                  <a:lnTo>
                    <a:pt x="154728" y="359935"/>
                  </a:lnTo>
                  <a:lnTo>
                    <a:pt x="152960" y="358645"/>
                  </a:lnTo>
                  <a:lnTo>
                    <a:pt x="152017" y="357737"/>
                  </a:lnTo>
                  <a:lnTo>
                    <a:pt x="149998" y="355468"/>
                  </a:lnTo>
                  <a:lnTo>
                    <a:pt x="149234" y="354751"/>
                  </a:lnTo>
                  <a:lnTo>
                    <a:pt x="148493" y="353497"/>
                  </a:lnTo>
                  <a:lnTo>
                    <a:pt x="148039" y="352924"/>
                  </a:lnTo>
                  <a:lnTo>
                    <a:pt x="147598" y="351885"/>
                  </a:lnTo>
                  <a:lnTo>
                    <a:pt x="147454" y="350834"/>
                  </a:lnTo>
                  <a:lnTo>
                    <a:pt x="147132" y="350046"/>
                  </a:lnTo>
                  <a:lnTo>
                    <a:pt x="147036" y="348756"/>
                  </a:lnTo>
                  <a:lnTo>
                    <a:pt x="146905" y="347860"/>
                  </a:lnTo>
                  <a:lnTo>
                    <a:pt x="146511" y="347275"/>
                  </a:lnTo>
                  <a:lnTo>
                    <a:pt x="146033" y="346462"/>
                  </a:lnTo>
                  <a:lnTo>
                    <a:pt x="144982" y="345423"/>
                  </a:lnTo>
                  <a:lnTo>
                    <a:pt x="144134" y="344659"/>
                  </a:lnTo>
                  <a:lnTo>
                    <a:pt x="143477" y="344205"/>
                  </a:lnTo>
                  <a:lnTo>
                    <a:pt x="142748" y="343919"/>
                  </a:lnTo>
                  <a:lnTo>
                    <a:pt x="141984" y="343763"/>
                  </a:lnTo>
                  <a:lnTo>
                    <a:pt x="140658" y="343656"/>
                  </a:lnTo>
                  <a:lnTo>
                    <a:pt x="139225" y="343703"/>
                  </a:lnTo>
                  <a:lnTo>
                    <a:pt x="138293" y="343739"/>
                  </a:lnTo>
                  <a:lnTo>
                    <a:pt x="137206" y="343919"/>
                  </a:lnTo>
                  <a:lnTo>
                    <a:pt x="135773" y="344110"/>
                  </a:lnTo>
                  <a:lnTo>
                    <a:pt x="134878" y="344384"/>
                  </a:lnTo>
                  <a:lnTo>
                    <a:pt x="133815" y="344814"/>
                  </a:lnTo>
                  <a:lnTo>
                    <a:pt x="132907" y="345674"/>
                  </a:lnTo>
                  <a:lnTo>
                    <a:pt x="131963" y="346403"/>
                  </a:lnTo>
                  <a:lnTo>
                    <a:pt x="130960" y="347287"/>
                  </a:lnTo>
                  <a:lnTo>
                    <a:pt x="129981" y="348218"/>
                  </a:lnTo>
                  <a:lnTo>
                    <a:pt x="128655" y="349377"/>
                  </a:lnTo>
                  <a:lnTo>
                    <a:pt x="127210" y="350272"/>
                  </a:lnTo>
                  <a:lnTo>
                    <a:pt x="126242" y="350750"/>
                  </a:lnTo>
                  <a:lnTo>
                    <a:pt x="125012" y="351276"/>
                  </a:lnTo>
                  <a:lnTo>
                    <a:pt x="123675" y="351670"/>
                  </a:lnTo>
                  <a:lnTo>
                    <a:pt x="122241" y="351586"/>
                  </a:lnTo>
                  <a:lnTo>
                    <a:pt x="120354" y="351837"/>
                  </a:lnTo>
                  <a:lnTo>
                    <a:pt x="118599" y="351837"/>
                  </a:lnTo>
                  <a:lnTo>
                    <a:pt x="117189" y="351658"/>
                  </a:lnTo>
                  <a:lnTo>
                    <a:pt x="116246" y="351897"/>
                  </a:lnTo>
                  <a:lnTo>
                    <a:pt x="115255" y="352064"/>
                  </a:lnTo>
                  <a:lnTo>
                    <a:pt x="114239" y="352315"/>
                  </a:lnTo>
                  <a:lnTo>
                    <a:pt x="112902" y="352792"/>
                  </a:lnTo>
                  <a:lnTo>
                    <a:pt x="111982" y="353079"/>
                  </a:lnTo>
                  <a:lnTo>
                    <a:pt x="111170" y="353378"/>
                  </a:lnTo>
                  <a:lnTo>
                    <a:pt x="110322" y="353605"/>
                  </a:lnTo>
                  <a:lnTo>
                    <a:pt x="109522" y="353700"/>
                  </a:lnTo>
                  <a:lnTo>
                    <a:pt x="108638" y="353246"/>
                  </a:lnTo>
                  <a:lnTo>
                    <a:pt x="107873" y="352697"/>
                  </a:lnTo>
                  <a:lnTo>
                    <a:pt x="107038" y="352243"/>
                  </a:lnTo>
                  <a:lnTo>
                    <a:pt x="106213" y="352088"/>
                  </a:lnTo>
                  <a:lnTo>
                    <a:pt x="105556" y="351873"/>
                  </a:lnTo>
                  <a:lnTo>
                    <a:pt x="105079" y="351156"/>
                  </a:lnTo>
                  <a:lnTo>
                    <a:pt x="104565" y="350404"/>
                  </a:lnTo>
                  <a:lnTo>
                    <a:pt x="103801" y="349759"/>
                  </a:lnTo>
                  <a:lnTo>
                    <a:pt x="103120" y="349472"/>
                  </a:lnTo>
                  <a:lnTo>
                    <a:pt x="102117" y="349484"/>
                  </a:lnTo>
                  <a:lnTo>
                    <a:pt x="101197" y="349675"/>
                  </a:lnTo>
                  <a:lnTo>
                    <a:pt x="100456" y="350069"/>
                  </a:lnTo>
                  <a:lnTo>
                    <a:pt x="99728" y="350404"/>
                  </a:lnTo>
                  <a:lnTo>
                    <a:pt x="99000" y="350583"/>
                  </a:lnTo>
                  <a:lnTo>
                    <a:pt x="98223" y="350499"/>
                  </a:lnTo>
                  <a:lnTo>
                    <a:pt x="96909" y="350643"/>
                  </a:lnTo>
                  <a:lnTo>
                    <a:pt x="95834" y="350535"/>
                  </a:lnTo>
                  <a:lnTo>
                    <a:pt x="94735" y="350284"/>
                  </a:lnTo>
                  <a:lnTo>
                    <a:pt x="93732" y="349914"/>
                  </a:lnTo>
                  <a:lnTo>
                    <a:pt x="92848" y="349568"/>
                  </a:lnTo>
                  <a:lnTo>
                    <a:pt x="91989" y="349221"/>
                  </a:lnTo>
                  <a:lnTo>
                    <a:pt x="90687" y="348935"/>
                  </a:lnTo>
                  <a:lnTo>
                    <a:pt x="89803" y="348935"/>
                  </a:lnTo>
                  <a:lnTo>
                    <a:pt x="88585" y="348780"/>
                  </a:lnTo>
                  <a:lnTo>
                    <a:pt x="87820" y="348576"/>
                  </a:lnTo>
                  <a:lnTo>
                    <a:pt x="86972" y="348230"/>
                  </a:lnTo>
                  <a:lnTo>
                    <a:pt x="85766" y="347394"/>
                  </a:lnTo>
                  <a:lnTo>
                    <a:pt x="85288" y="346833"/>
                  </a:lnTo>
                  <a:lnTo>
                    <a:pt x="84727" y="346343"/>
                  </a:lnTo>
                  <a:lnTo>
                    <a:pt x="83831" y="346080"/>
                  </a:lnTo>
                  <a:lnTo>
                    <a:pt x="83079" y="345865"/>
                  </a:lnTo>
                  <a:lnTo>
                    <a:pt x="81514" y="345889"/>
                  </a:lnTo>
                  <a:lnTo>
                    <a:pt x="80714" y="345961"/>
                  </a:lnTo>
                  <a:lnTo>
                    <a:pt x="79890" y="346152"/>
                  </a:lnTo>
                  <a:lnTo>
                    <a:pt x="78648" y="345877"/>
                  </a:lnTo>
                  <a:lnTo>
                    <a:pt x="77525" y="345483"/>
                  </a:lnTo>
                  <a:lnTo>
                    <a:pt x="76832" y="345220"/>
                  </a:lnTo>
                  <a:lnTo>
                    <a:pt x="61174" y="314454"/>
                  </a:lnTo>
                  <a:lnTo>
                    <a:pt x="40094" y="317070"/>
                  </a:lnTo>
                  <a:lnTo>
                    <a:pt x="0" y="321190"/>
                  </a:lnTo>
                  <a:lnTo>
                    <a:pt x="38529" y="123024"/>
                  </a:lnTo>
                  <a:lnTo>
                    <a:pt x="55382" y="39999"/>
                  </a:lnTo>
                  <a:lnTo>
                    <a:pt x="81048" y="36090"/>
                  </a:lnTo>
                  <a:lnTo>
                    <a:pt x="93064" y="33429"/>
                  </a:lnTo>
                  <a:lnTo>
                    <a:pt x="198966" y="18954"/>
                  </a:lnTo>
                  <a:lnTo>
                    <a:pt x="326809" y="0"/>
                  </a:lnTo>
                  <a:lnTo>
                    <a:pt x="325185" y="2207"/>
                  </a:lnTo>
                  <a:lnTo>
                    <a:pt x="334262" y="1358"/>
                  </a:lnTo>
                  <a:lnTo>
                    <a:pt x="336077" y="129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7;gbcf4302aa7_0_6">
              <a:extLst>
                <a:ext uri="{FF2B5EF4-FFF2-40B4-BE49-F238E27FC236}">
                  <a16:creationId xmlns:a16="http://schemas.microsoft.com/office/drawing/2014/main" id="{B91C4D9D-E368-2141-A0DC-C455D915021D}"/>
                </a:ext>
              </a:extLst>
            </p:cNvPr>
            <p:cNvSpPr/>
            <p:nvPr/>
          </p:nvSpPr>
          <p:spPr>
            <a:xfrm>
              <a:off x="4191878" y="1583964"/>
              <a:ext cx="223589" cy="225560"/>
            </a:xfrm>
            <a:custGeom>
              <a:avLst/>
              <a:gdLst/>
              <a:ahLst/>
              <a:cxnLst/>
              <a:rect l="l" t="t" r="r" b="b"/>
              <a:pathLst>
                <a:path w="444954" h="448876" extrusionOk="0">
                  <a:moveTo>
                    <a:pt x="444799" y="40910"/>
                  </a:moveTo>
                  <a:lnTo>
                    <a:pt x="444954" y="42416"/>
                  </a:lnTo>
                  <a:lnTo>
                    <a:pt x="433226" y="92961"/>
                  </a:lnTo>
                  <a:lnTo>
                    <a:pt x="429894" y="107377"/>
                  </a:lnTo>
                  <a:lnTo>
                    <a:pt x="364981" y="390174"/>
                  </a:lnTo>
                  <a:lnTo>
                    <a:pt x="352822" y="448877"/>
                  </a:lnTo>
                  <a:lnTo>
                    <a:pt x="290645" y="434174"/>
                  </a:lnTo>
                  <a:lnTo>
                    <a:pt x="30528" y="370157"/>
                  </a:lnTo>
                  <a:lnTo>
                    <a:pt x="0" y="362442"/>
                  </a:lnTo>
                  <a:lnTo>
                    <a:pt x="46723" y="312375"/>
                  </a:lnTo>
                  <a:lnTo>
                    <a:pt x="36834" y="224936"/>
                  </a:lnTo>
                  <a:lnTo>
                    <a:pt x="87797" y="228722"/>
                  </a:lnTo>
                  <a:lnTo>
                    <a:pt x="96682" y="101453"/>
                  </a:lnTo>
                  <a:lnTo>
                    <a:pt x="103705" y="0"/>
                  </a:lnTo>
                  <a:lnTo>
                    <a:pt x="261025" y="13475"/>
                  </a:lnTo>
                  <a:lnTo>
                    <a:pt x="261670" y="14311"/>
                  </a:lnTo>
                  <a:lnTo>
                    <a:pt x="261503" y="15296"/>
                  </a:lnTo>
                  <a:lnTo>
                    <a:pt x="261228" y="16207"/>
                  </a:lnTo>
                  <a:lnTo>
                    <a:pt x="261097" y="17309"/>
                  </a:lnTo>
                  <a:lnTo>
                    <a:pt x="261264" y="18203"/>
                  </a:lnTo>
                  <a:lnTo>
                    <a:pt x="261431" y="18889"/>
                  </a:lnTo>
                  <a:lnTo>
                    <a:pt x="261885" y="19745"/>
                  </a:lnTo>
                  <a:lnTo>
                    <a:pt x="262601" y="20249"/>
                  </a:lnTo>
                  <a:lnTo>
                    <a:pt x="263640" y="20362"/>
                  </a:lnTo>
                  <a:lnTo>
                    <a:pt x="264548" y="20358"/>
                  </a:lnTo>
                  <a:lnTo>
                    <a:pt x="265324" y="20348"/>
                  </a:lnTo>
                  <a:lnTo>
                    <a:pt x="266364" y="20390"/>
                  </a:lnTo>
                  <a:lnTo>
                    <a:pt x="267391" y="20622"/>
                  </a:lnTo>
                  <a:lnTo>
                    <a:pt x="268346" y="21178"/>
                  </a:lnTo>
                  <a:lnTo>
                    <a:pt x="269003" y="21849"/>
                  </a:lnTo>
                  <a:lnTo>
                    <a:pt x="269564" y="22400"/>
                  </a:lnTo>
                  <a:lnTo>
                    <a:pt x="270126" y="23587"/>
                  </a:lnTo>
                  <a:lnTo>
                    <a:pt x="270293" y="24316"/>
                  </a:lnTo>
                  <a:lnTo>
                    <a:pt x="270341" y="25585"/>
                  </a:lnTo>
                  <a:lnTo>
                    <a:pt x="270042" y="26612"/>
                  </a:lnTo>
                  <a:lnTo>
                    <a:pt x="269600" y="27545"/>
                  </a:lnTo>
                  <a:lnTo>
                    <a:pt x="268931" y="28214"/>
                  </a:lnTo>
                  <a:lnTo>
                    <a:pt x="268119" y="28738"/>
                  </a:lnTo>
                  <a:lnTo>
                    <a:pt x="267618" y="29224"/>
                  </a:lnTo>
                  <a:lnTo>
                    <a:pt x="267271" y="30180"/>
                  </a:lnTo>
                  <a:lnTo>
                    <a:pt x="267438" y="30913"/>
                  </a:lnTo>
                  <a:lnTo>
                    <a:pt x="267940" y="31721"/>
                  </a:lnTo>
                  <a:lnTo>
                    <a:pt x="268394" y="32597"/>
                  </a:lnTo>
                  <a:lnTo>
                    <a:pt x="268800" y="33474"/>
                  </a:lnTo>
                  <a:lnTo>
                    <a:pt x="268943" y="34488"/>
                  </a:lnTo>
                  <a:lnTo>
                    <a:pt x="268872" y="35543"/>
                  </a:lnTo>
                  <a:lnTo>
                    <a:pt x="268860" y="36508"/>
                  </a:lnTo>
                  <a:lnTo>
                    <a:pt x="269111" y="37617"/>
                  </a:lnTo>
                  <a:lnTo>
                    <a:pt x="269636" y="38661"/>
                  </a:lnTo>
                  <a:lnTo>
                    <a:pt x="270365" y="39447"/>
                  </a:lnTo>
                  <a:lnTo>
                    <a:pt x="271511" y="39824"/>
                  </a:lnTo>
                  <a:lnTo>
                    <a:pt x="272216" y="39883"/>
                  </a:lnTo>
                  <a:lnTo>
                    <a:pt x="272920" y="39943"/>
                  </a:lnTo>
                  <a:lnTo>
                    <a:pt x="273768" y="40005"/>
                  </a:lnTo>
                  <a:lnTo>
                    <a:pt x="274975" y="40217"/>
                  </a:lnTo>
                  <a:lnTo>
                    <a:pt x="276098" y="40683"/>
                  </a:lnTo>
                  <a:lnTo>
                    <a:pt x="277184" y="41430"/>
                  </a:lnTo>
                  <a:lnTo>
                    <a:pt x="277901" y="41916"/>
                  </a:lnTo>
                  <a:lnTo>
                    <a:pt x="278546" y="42444"/>
                  </a:lnTo>
                  <a:lnTo>
                    <a:pt x="279477" y="43237"/>
                  </a:lnTo>
                  <a:lnTo>
                    <a:pt x="280397" y="44028"/>
                  </a:lnTo>
                  <a:lnTo>
                    <a:pt x="281365" y="44752"/>
                  </a:lnTo>
                  <a:lnTo>
                    <a:pt x="282248" y="45498"/>
                  </a:lnTo>
                  <a:lnTo>
                    <a:pt x="283120" y="46195"/>
                  </a:lnTo>
                  <a:lnTo>
                    <a:pt x="283908" y="47103"/>
                  </a:lnTo>
                  <a:lnTo>
                    <a:pt x="284756" y="47799"/>
                  </a:lnTo>
                  <a:lnTo>
                    <a:pt x="285736" y="48594"/>
                  </a:lnTo>
                  <a:lnTo>
                    <a:pt x="286333" y="48981"/>
                  </a:lnTo>
                  <a:lnTo>
                    <a:pt x="287384" y="49540"/>
                  </a:lnTo>
                  <a:lnTo>
                    <a:pt x="288340" y="49935"/>
                  </a:lnTo>
                  <a:lnTo>
                    <a:pt x="289498" y="50283"/>
                  </a:lnTo>
                  <a:lnTo>
                    <a:pt x="290573" y="50446"/>
                  </a:lnTo>
                  <a:lnTo>
                    <a:pt x="291517" y="50579"/>
                  </a:lnTo>
                  <a:lnTo>
                    <a:pt x="292520" y="50765"/>
                  </a:lnTo>
                  <a:lnTo>
                    <a:pt x="293236" y="51130"/>
                  </a:lnTo>
                  <a:lnTo>
                    <a:pt x="293941" y="51448"/>
                  </a:lnTo>
                  <a:lnTo>
                    <a:pt x="294490" y="51974"/>
                  </a:lnTo>
                  <a:lnTo>
                    <a:pt x="295016" y="52831"/>
                  </a:lnTo>
                  <a:lnTo>
                    <a:pt x="295207" y="53539"/>
                  </a:lnTo>
                  <a:lnTo>
                    <a:pt x="295374" y="54764"/>
                  </a:lnTo>
                  <a:lnTo>
                    <a:pt x="295338" y="55515"/>
                  </a:lnTo>
                  <a:lnTo>
                    <a:pt x="294813" y="56798"/>
                  </a:lnTo>
                  <a:lnTo>
                    <a:pt x="294252" y="58080"/>
                  </a:lnTo>
                  <a:lnTo>
                    <a:pt x="293726" y="59739"/>
                  </a:lnTo>
                  <a:lnTo>
                    <a:pt x="293451" y="60648"/>
                  </a:lnTo>
                  <a:lnTo>
                    <a:pt x="293308" y="61633"/>
                  </a:lnTo>
                  <a:lnTo>
                    <a:pt x="293296" y="62431"/>
                  </a:lnTo>
                  <a:lnTo>
                    <a:pt x="293511" y="63280"/>
                  </a:lnTo>
                  <a:lnTo>
                    <a:pt x="294180" y="64070"/>
                  </a:lnTo>
                  <a:lnTo>
                    <a:pt x="294729" y="64574"/>
                  </a:lnTo>
                  <a:lnTo>
                    <a:pt x="295709" y="65061"/>
                  </a:lnTo>
                  <a:lnTo>
                    <a:pt x="297046" y="65041"/>
                  </a:lnTo>
                  <a:lnTo>
                    <a:pt x="298360" y="65300"/>
                  </a:lnTo>
                  <a:lnTo>
                    <a:pt x="299101" y="65589"/>
                  </a:lnTo>
                  <a:lnTo>
                    <a:pt x="299746" y="65989"/>
                  </a:lnTo>
                  <a:lnTo>
                    <a:pt x="300355" y="66535"/>
                  </a:lnTo>
                  <a:lnTo>
                    <a:pt x="301083" y="67470"/>
                  </a:lnTo>
                  <a:lnTo>
                    <a:pt x="301871" y="68554"/>
                  </a:lnTo>
                  <a:lnTo>
                    <a:pt x="302636" y="69566"/>
                  </a:lnTo>
                  <a:lnTo>
                    <a:pt x="303568" y="70554"/>
                  </a:lnTo>
                  <a:lnTo>
                    <a:pt x="304559" y="71240"/>
                  </a:lnTo>
                  <a:lnTo>
                    <a:pt x="305299" y="71601"/>
                  </a:lnTo>
                  <a:lnTo>
                    <a:pt x="306506" y="71819"/>
                  </a:lnTo>
                  <a:lnTo>
                    <a:pt x="307449" y="71961"/>
                  </a:lnTo>
                  <a:lnTo>
                    <a:pt x="308237" y="72073"/>
                  </a:lnTo>
                  <a:lnTo>
                    <a:pt x="309253" y="72122"/>
                  </a:lnTo>
                  <a:lnTo>
                    <a:pt x="310423" y="72149"/>
                  </a:lnTo>
                  <a:lnTo>
                    <a:pt x="311522" y="72108"/>
                  </a:lnTo>
                  <a:lnTo>
                    <a:pt x="312442" y="71944"/>
                  </a:lnTo>
                  <a:lnTo>
                    <a:pt x="313325" y="71657"/>
                  </a:lnTo>
                  <a:lnTo>
                    <a:pt x="314042" y="71252"/>
                  </a:lnTo>
                  <a:lnTo>
                    <a:pt x="314770" y="70989"/>
                  </a:lnTo>
                  <a:lnTo>
                    <a:pt x="315618" y="70799"/>
                  </a:lnTo>
                  <a:lnTo>
                    <a:pt x="316670" y="70542"/>
                  </a:lnTo>
                  <a:lnTo>
                    <a:pt x="317768" y="70287"/>
                  </a:lnTo>
                  <a:lnTo>
                    <a:pt x="318831" y="70125"/>
                  </a:lnTo>
                  <a:lnTo>
                    <a:pt x="319584" y="70003"/>
                  </a:lnTo>
                  <a:lnTo>
                    <a:pt x="321351" y="69791"/>
                  </a:lnTo>
                  <a:lnTo>
                    <a:pt x="322438" y="69721"/>
                  </a:lnTo>
                  <a:lnTo>
                    <a:pt x="323167" y="69552"/>
                  </a:lnTo>
                  <a:lnTo>
                    <a:pt x="324218" y="69226"/>
                  </a:lnTo>
                  <a:lnTo>
                    <a:pt x="324899" y="68937"/>
                  </a:lnTo>
                  <a:lnTo>
                    <a:pt x="325591" y="68648"/>
                  </a:lnTo>
                  <a:lnTo>
                    <a:pt x="326571" y="68038"/>
                  </a:lnTo>
                  <a:lnTo>
                    <a:pt x="329162" y="66646"/>
                  </a:lnTo>
                  <a:lnTo>
                    <a:pt x="330536" y="66421"/>
                  </a:lnTo>
                  <a:lnTo>
                    <a:pt x="331468" y="66514"/>
                  </a:lnTo>
                  <a:lnTo>
                    <a:pt x="332339" y="66606"/>
                  </a:lnTo>
                  <a:lnTo>
                    <a:pt x="333366" y="66678"/>
                  </a:lnTo>
                  <a:lnTo>
                    <a:pt x="334298" y="66961"/>
                  </a:lnTo>
                  <a:lnTo>
                    <a:pt x="335899" y="67046"/>
                  </a:lnTo>
                  <a:lnTo>
                    <a:pt x="336245" y="66399"/>
                  </a:lnTo>
                  <a:lnTo>
                    <a:pt x="336197" y="65552"/>
                  </a:lnTo>
                  <a:lnTo>
                    <a:pt x="335934" y="64767"/>
                  </a:lnTo>
                  <a:lnTo>
                    <a:pt x="335552" y="63773"/>
                  </a:lnTo>
                  <a:lnTo>
                    <a:pt x="335122" y="63199"/>
                  </a:lnTo>
                  <a:lnTo>
                    <a:pt x="334609" y="62411"/>
                  </a:lnTo>
                  <a:lnTo>
                    <a:pt x="334071" y="61505"/>
                  </a:lnTo>
                  <a:lnTo>
                    <a:pt x="333761" y="60582"/>
                  </a:lnTo>
                  <a:lnTo>
                    <a:pt x="333999" y="59766"/>
                  </a:lnTo>
                  <a:lnTo>
                    <a:pt x="334549" y="59075"/>
                  </a:lnTo>
                  <a:lnTo>
                    <a:pt x="335086" y="58547"/>
                  </a:lnTo>
                  <a:lnTo>
                    <a:pt x="335851" y="58119"/>
                  </a:lnTo>
                  <a:lnTo>
                    <a:pt x="336460" y="57804"/>
                  </a:lnTo>
                  <a:lnTo>
                    <a:pt x="337272" y="57355"/>
                  </a:lnTo>
                  <a:lnTo>
                    <a:pt x="338192" y="56604"/>
                  </a:lnTo>
                  <a:lnTo>
                    <a:pt x="338669" y="56004"/>
                  </a:lnTo>
                  <a:lnTo>
                    <a:pt x="339064" y="55403"/>
                  </a:lnTo>
                  <a:lnTo>
                    <a:pt x="339338" y="54730"/>
                  </a:lnTo>
                  <a:lnTo>
                    <a:pt x="339709" y="54011"/>
                  </a:lnTo>
                  <a:lnTo>
                    <a:pt x="340031" y="53315"/>
                  </a:lnTo>
                  <a:lnTo>
                    <a:pt x="340353" y="52592"/>
                  </a:lnTo>
                  <a:lnTo>
                    <a:pt x="340963" y="51834"/>
                  </a:lnTo>
                  <a:lnTo>
                    <a:pt x="341679" y="51429"/>
                  </a:lnTo>
                  <a:lnTo>
                    <a:pt x="342467" y="51211"/>
                  </a:lnTo>
                  <a:lnTo>
                    <a:pt x="343471" y="51306"/>
                  </a:lnTo>
                  <a:lnTo>
                    <a:pt x="344522" y="51590"/>
                  </a:lnTo>
                  <a:lnTo>
                    <a:pt x="345429" y="51848"/>
                  </a:lnTo>
                  <a:lnTo>
                    <a:pt x="346433" y="52086"/>
                  </a:lnTo>
                  <a:lnTo>
                    <a:pt x="347245" y="52340"/>
                  </a:lnTo>
                  <a:lnTo>
                    <a:pt x="348105" y="52574"/>
                  </a:lnTo>
                  <a:lnTo>
                    <a:pt x="349001" y="52806"/>
                  </a:lnTo>
                  <a:lnTo>
                    <a:pt x="349908" y="53085"/>
                  </a:lnTo>
                  <a:lnTo>
                    <a:pt x="350720" y="53436"/>
                  </a:lnTo>
                  <a:lnTo>
                    <a:pt x="351389" y="53851"/>
                  </a:lnTo>
                  <a:lnTo>
                    <a:pt x="352010" y="54219"/>
                  </a:lnTo>
                  <a:lnTo>
                    <a:pt x="352763" y="54920"/>
                  </a:lnTo>
                  <a:lnTo>
                    <a:pt x="353443" y="55898"/>
                  </a:lnTo>
                  <a:lnTo>
                    <a:pt x="354088" y="56548"/>
                  </a:lnTo>
                  <a:lnTo>
                    <a:pt x="354841" y="57529"/>
                  </a:lnTo>
                  <a:lnTo>
                    <a:pt x="355605" y="58559"/>
                  </a:lnTo>
                  <a:lnTo>
                    <a:pt x="356740" y="60043"/>
                  </a:lnTo>
                  <a:lnTo>
                    <a:pt x="359069" y="63389"/>
                  </a:lnTo>
                  <a:lnTo>
                    <a:pt x="361231" y="66216"/>
                  </a:lnTo>
                  <a:lnTo>
                    <a:pt x="362628" y="67705"/>
                  </a:lnTo>
                  <a:lnTo>
                    <a:pt x="363990" y="69478"/>
                  </a:lnTo>
                  <a:lnTo>
                    <a:pt x="364909" y="70769"/>
                  </a:lnTo>
                  <a:lnTo>
                    <a:pt x="366259" y="72140"/>
                  </a:lnTo>
                  <a:lnTo>
                    <a:pt x="366964" y="73357"/>
                  </a:lnTo>
                  <a:lnTo>
                    <a:pt x="368349" y="75153"/>
                  </a:lnTo>
                  <a:lnTo>
                    <a:pt x="370009" y="76981"/>
                  </a:lnTo>
                  <a:lnTo>
                    <a:pt x="371132" y="77126"/>
                  </a:lnTo>
                  <a:lnTo>
                    <a:pt x="371920" y="76791"/>
                  </a:lnTo>
                  <a:lnTo>
                    <a:pt x="372565" y="76219"/>
                  </a:lnTo>
                  <a:lnTo>
                    <a:pt x="372935" y="75571"/>
                  </a:lnTo>
                  <a:lnTo>
                    <a:pt x="373210" y="74921"/>
                  </a:lnTo>
                  <a:lnTo>
                    <a:pt x="373317" y="73653"/>
                  </a:lnTo>
                  <a:lnTo>
                    <a:pt x="373389" y="72739"/>
                  </a:lnTo>
                  <a:lnTo>
                    <a:pt x="373389" y="71850"/>
                  </a:lnTo>
                  <a:lnTo>
                    <a:pt x="373508" y="70934"/>
                  </a:lnTo>
                  <a:lnTo>
                    <a:pt x="373640" y="70186"/>
                  </a:lnTo>
                  <a:lnTo>
                    <a:pt x="373783" y="69485"/>
                  </a:lnTo>
                  <a:lnTo>
                    <a:pt x="374285" y="68252"/>
                  </a:lnTo>
                  <a:lnTo>
                    <a:pt x="374858" y="67586"/>
                  </a:lnTo>
                  <a:lnTo>
                    <a:pt x="375527" y="67063"/>
                  </a:lnTo>
                  <a:lnTo>
                    <a:pt x="376530" y="66616"/>
                  </a:lnTo>
                  <a:lnTo>
                    <a:pt x="377378" y="66660"/>
                  </a:lnTo>
                  <a:lnTo>
                    <a:pt x="378238" y="66799"/>
                  </a:lnTo>
                  <a:lnTo>
                    <a:pt x="379241" y="67130"/>
                  </a:lnTo>
                  <a:lnTo>
                    <a:pt x="379958" y="67663"/>
                  </a:lnTo>
                  <a:lnTo>
                    <a:pt x="380639" y="68245"/>
                  </a:lnTo>
                  <a:lnTo>
                    <a:pt x="381200" y="68728"/>
                  </a:lnTo>
                  <a:lnTo>
                    <a:pt x="381809" y="69425"/>
                  </a:lnTo>
                  <a:lnTo>
                    <a:pt x="382287" y="70117"/>
                  </a:lnTo>
                  <a:lnTo>
                    <a:pt x="383278" y="71599"/>
                  </a:lnTo>
                  <a:lnTo>
                    <a:pt x="385118" y="74134"/>
                  </a:lnTo>
                  <a:lnTo>
                    <a:pt x="385571" y="74709"/>
                  </a:lnTo>
                  <a:lnTo>
                    <a:pt x="386264" y="75171"/>
                  </a:lnTo>
                  <a:lnTo>
                    <a:pt x="387148" y="75640"/>
                  </a:lnTo>
                  <a:lnTo>
                    <a:pt x="388032" y="75779"/>
                  </a:lnTo>
                  <a:lnTo>
                    <a:pt x="388975" y="75731"/>
                  </a:lnTo>
                  <a:lnTo>
                    <a:pt x="389752" y="75657"/>
                  </a:lnTo>
                  <a:lnTo>
                    <a:pt x="390528" y="75512"/>
                  </a:lnTo>
                  <a:lnTo>
                    <a:pt x="391424" y="75322"/>
                  </a:lnTo>
                  <a:lnTo>
                    <a:pt x="392487" y="75090"/>
                  </a:lnTo>
                  <a:lnTo>
                    <a:pt x="393299" y="74665"/>
                  </a:lnTo>
                  <a:lnTo>
                    <a:pt x="394207" y="74169"/>
                  </a:lnTo>
                  <a:lnTo>
                    <a:pt x="395043" y="73462"/>
                  </a:lnTo>
                  <a:lnTo>
                    <a:pt x="395640" y="72936"/>
                  </a:lnTo>
                  <a:lnTo>
                    <a:pt x="396130" y="72245"/>
                  </a:lnTo>
                  <a:lnTo>
                    <a:pt x="396464" y="71194"/>
                  </a:lnTo>
                  <a:lnTo>
                    <a:pt x="396775" y="69959"/>
                  </a:lnTo>
                  <a:lnTo>
                    <a:pt x="396978" y="68788"/>
                  </a:lnTo>
                  <a:lnTo>
                    <a:pt x="397049" y="67734"/>
                  </a:lnTo>
                  <a:lnTo>
                    <a:pt x="397121" y="66653"/>
                  </a:lnTo>
                  <a:lnTo>
                    <a:pt x="396978" y="65850"/>
                  </a:lnTo>
                  <a:lnTo>
                    <a:pt x="396715" y="65140"/>
                  </a:lnTo>
                  <a:lnTo>
                    <a:pt x="396273" y="64330"/>
                  </a:lnTo>
                  <a:lnTo>
                    <a:pt x="395676" y="63447"/>
                  </a:lnTo>
                  <a:lnTo>
                    <a:pt x="395449" y="62690"/>
                  </a:lnTo>
                  <a:lnTo>
                    <a:pt x="395246" y="62026"/>
                  </a:lnTo>
                  <a:lnTo>
                    <a:pt x="395150" y="61320"/>
                  </a:lnTo>
                  <a:lnTo>
                    <a:pt x="395222" y="60428"/>
                  </a:lnTo>
                  <a:lnTo>
                    <a:pt x="395317" y="59562"/>
                  </a:lnTo>
                  <a:lnTo>
                    <a:pt x="395508" y="58485"/>
                  </a:lnTo>
                  <a:lnTo>
                    <a:pt x="395783" y="57789"/>
                  </a:lnTo>
                  <a:lnTo>
                    <a:pt x="396070" y="56878"/>
                  </a:lnTo>
                  <a:lnTo>
                    <a:pt x="396512" y="55808"/>
                  </a:lnTo>
                  <a:lnTo>
                    <a:pt x="397049" y="55073"/>
                  </a:lnTo>
                  <a:lnTo>
                    <a:pt x="397778" y="54103"/>
                  </a:lnTo>
                  <a:lnTo>
                    <a:pt x="398506" y="53298"/>
                  </a:lnTo>
                  <a:lnTo>
                    <a:pt x="399235" y="52542"/>
                  </a:lnTo>
                  <a:lnTo>
                    <a:pt x="399784" y="52108"/>
                  </a:lnTo>
                  <a:lnTo>
                    <a:pt x="400525" y="51445"/>
                  </a:lnTo>
                  <a:lnTo>
                    <a:pt x="401397" y="50621"/>
                  </a:lnTo>
                  <a:lnTo>
                    <a:pt x="402149" y="49747"/>
                  </a:lnTo>
                  <a:lnTo>
                    <a:pt x="402555" y="49145"/>
                  </a:lnTo>
                  <a:lnTo>
                    <a:pt x="402997" y="48500"/>
                  </a:lnTo>
                  <a:lnTo>
                    <a:pt x="403487" y="47713"/>
                  </a:lnTo>
                  <a:lnTo>
                    <a:pt x="403905" y="46970"/>
                  </a:lnTo>
                  <a:lnTo>
                    <a:pt x="404179" y="46320"/>
                  </a:lnTo>
                  <a:lnTo>
                    <a:pt x="404621" y="45108"/>
                  </a:lnTo>
                  <a:lnTo>
                    <a:pt x="404848" y="44433"/>
                  </a:lnTo>
                  <a:lnTo>
                    <a:pt x="405505" y="43510"/>
                  </a:lnTo>
                  <a:lnTo>
                    <a:pt x="406234" y="42589"/>
                  </a:lnTo>
                  <a:lnTo>
                    <a:pt x="406652" y="41987"/>
                  </a:lnTo>
                  <a:lnTo>
                    <a:pt x="406974" y="41315"/>
                  </a:lnTo>
                  <a:lnTo>
                    <a:pt x="407380" y="40666"/>
                  </a:lnTo>
                  <a:lnTo>
                    <a:pt x="407870" y="40021"/>
                  </a:lnTo>
                  <a:lnTo>
                    <a:pt x="408575" y="39380"/>
                  </a:lnTo>
                  <a:lnTo>
                    <a:pt x="409303" y="38975"/>
                  </a:lnTo>
                  <a:lnTo>
                    <a:pt x="410306" y="38577"/>
                  </a:lnTo>
                  <a:lnTo>
                    <a:pt x="411083" y="38573"/>
                  </a:lnTo>
                  <a:lnTo>
                    <a:pt x="411811" y="38661"/>
                  </a:lnTo>
                  <a:lnTo>
                    <a:pt x="412803" y="39110"/>
                  </a:lnTo>
                  <a:lnTo>
                    <a:pt x="413543" y="39457"/>
                  </a:lnTo>
                  <a:lnTo>
                    <a:pt x="414355" y="39783"/>
                  </a:lnTo>
                  <a:lnTo>
                    <a:pt x="415454" y="40209"/>
                  </a:lnTo>
                  <a:lnTo>
                    <a:pt x="416457" y="40491"/>
                  </a:lnTo>
                  <a:lnTo>
                    <a:pt x="417234" y="40488"/>
                  </a:lnTo>
                  <a:lnTo>
                    <a:pt x="418273" y="40325"/>
                  </a:lnTo>
                  <a:lnTo>
                    <a:pt x="419467" y="40143"/>
                  </a:lnTo>
                  <a:lnTo>
                    <a:pt x="420912" y="39968"/>
                  </a:lnTo>
                  <a:lnTo>
                    <a:pt x="421963" y="39898"/>
                  </a:lnTo>
                  <a:lnTo>
                    <a:pt x="422931" y="39783"/>
                  </a:lnTo>
                  <a:lnTo>
                    <a:pt x="423719" y="39965"/>
                  </a:lnTo>
                  <a:lnTo>
                    <a:pt x="424722" y="40225"/>
                  </a:lnTo>
                  <a:lnTo>
                    <a:pt x="425737" y="40251"/>
                  </a:lnTo>
                  <a:lnTo>
                    <a:pt x="426466" y="40150"/>
                  </a:lnTo>
                  <a:lnTo>
                    <a:pt x="427660" y="40135"/>
                  </a:lnTo>
                  <a:lnTo>
                    <a:pt x="428795" y="40113"/>
                  </a:lnTo>
                  <a:lnTo>
                    <a:pt x="429786" y="40021"/>
                  </a:lnTo>
                  <a:lnTo>
                    <a:pt x="430885" y="40026"/>
                  </a:lnTo>
                  <a:lnTo>
                    <a:pt x="432103" y="40125"/>
                  </a:lnTo>
                  <a:lnTo>
                    <a:pt x="433071" y="40103"/>
                  </a:lnTo>
                  <a:lnTo>
                    <a:pt x="434026" y="40128"/>
                  </a:lnTo>
                  <a:lnTo>
                    <a:pt x="435161" y="40153"/>
                  </a:lnTo>
                  <a:lnTo>
                    <a:pt x="436188" y="40296"/>
                  </a:lnTo>
                  <a:lnTo>
                    <a:pt x="437263" y="40535"/>
                  </a:lnTo>
                  <a:lnTo>
                    <a:pt x="438027" y="40787"/>
                  </a:lnTo>
                  <a:lnTo>
                    <a:pt x="438672" y="41133"/>
                  </a:lnTo>
                  <a:lnTo>
                    <a:pt x="439675" y="41535"/>
                  </a:lnTo>
                  <a:lnTo>
                    <a:pt x="440918" y="41797"/>
                  </a:lnTo>
                  <a:lnTo>
                    <a:pt x="441706" y="41888"/>
                  </a:lnTo>
                  <a:lnTo>
                    <a:pt x="442840" y="41871"/>
                  </a:lnTo>
                  <a:lnTo>
                    <a:pt x="443999" y="41523"/>
                  </a:lnTo>
                  <a:lnTo>
                    <a:pt x="444799" y="4091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18;gbcf4302aa7_0_6">
              <a:extLst>
                <a:ext uri="{FF2B5EF4-FFF2-40B4-BE49-F238E27FC236}">
                  <a16:creationId xmlns:a16="http://schemas.microsoft.com/office/drawing/2014/main" id="{32EDF634-032B-F043-A68A-39EDB96E20BE}"/>
                </a:ext>
              </a:extLst>
            </p:cNvPr>
            <p:cNvSpPr/>
            <p:nvPr/>
          </p:nvSpPr>
          <p:spPr>
            <a:xfrm>
              <a:off x="6934561" y="1589057"/>
              <a:ext cx="200597" cy="192064"/>
            </a:xfrm>
            <a:custGeom>
              <a:avLst/>
              <a:gdLst/>
              <a:ahLst/>
              <a:cxnLst/>
              <a:rect l="l" t="t" r="r" b="b"/>
              <a:pathLst>
                <a:path w="399199" h="382216" extrusionOk="0">
                  <a:moveTo>
                    <a:pt x="63779" y="6061"/>
                  </a:moveTo>
                  <a:lnTo>
                    <a:pt x="65689" y="5524"/>
                  </a:lnTo>
                  <a:lnTo>
                    <a:pt x="67374" y="5054"/>
                  </a:lnTo>
                  <a:lnTo>
                    <a:pt x="68950" y="4676"/>
                  </a:lnTo>
                  <a:lnTo>
                    <a:pt x="75507" y="3472"/>
                  </a:lnTo>
                  <a:lnTo>
                    <a:pt x="93136" y="331"/>
                  </a:lnTo>
                  <a:lnTo>
                    <a:pt x="95106" y="118"/>
                  </a:lnTo>
                  <a:lnTo>
                    <a:pt x="96611" y="0"/>
                  </a:lnTo>
                  <a:lnTo>
                    <a:pt x="103801" y="745"/>
                  </a:lnTo>
                  <a:lnTo>
                    <a:pt x="111290" y="2339"/>
                  </a:lnTo>
                  <a:lnTo>
                    <a:pt x="114371" y="3017"/>
                  </a:lnTo>
                  <a:lnTo>
                    <a:pt x="115518" y="3064"/>
                  </a:lnTo>
                  <a:lnTo>
                    <a:pt x="117309" y="3064"/>
                  </a:lnTo>
                  <a:lnTo>
                    <a:pt x="118456" y="2968"/>
                  </a:lnTo>
                  <a:lnTo>
                    <a:pt x="119674" y="2684"/>
                  </a:lnTo>
                  <a:lnTo>
                    <a:pt x="120617" y="2401"/>
                  </a:lnTo>
                  <a:lnTo>
                    <a:pt x="121335" y="2084"/>
                  </a:lnTo>
                  <a:lnTo>
                    <a:pt x="141733" y="15242"/>
                  </a:lnTo>
                  <a:lnTo>
                    <a:pt x="324433" y="133087"/>
                  </a:lnTo>
                  <a:lnTo>
                    <a:pt x="377056" y="167222"/>
                  </a:lnTo>
                  <a:lnTo>
                    <a:pt x="379003" y="168667"/>
                  </a:lnTo>
                  <a:lnTo>
                    <a:pt x="377976" y="169001"/>
                  </a:lnTo>
                  <a:lnTo>
                    <a:pt x="376853" y="169264"/>
                  </a:lnTo>
                  <a:lnTo>
                    <a:pt x="376029" y="170279"/>
                  </a:lnTo>
                  <a:lnTo>
                    <a:pt x="375706" y="170960"/>
                  </a:lnTo>
                  <a:lnTo>
                    <a:pt x="375121" y="171856"/>
                  </a:lnTo>
                  <a:lnTo>
                    <a:pt x="375241" y="172656"/>
                  </a:lnTo>
                  <a:lnTo>
                    <a:pt x="375217" y="173564"/>
                  </a:lnTo>
                  <a:lnTo>
                    <a:pt x="374679" y="174018"/>
                  </a:lnTo>
                  <a:lnTo>
                    <a:pt x="374023" y="174304"/>
                  </a:lnTo>
                  <a:lnTo>
                    <a:pt x="372637" y="174591"/>
                  </a:lnTo>
                  <a:lnTo>
                    <a:pt x="371347" y="174925"/>
                  </a:lnTo>
                  <a:lnTo>
                    <a:pt x="367011" y="175821"/>
                  </a:lnTo>
                  <a:lnTo>
                    <a:pt x="365829" y="176120"/>
                  </a:lnTo>
                  <a:lnTo>
                    <a:pt x="365065" y="176418"/>
                  </a:lnTo>
                  <a:lnTo>
                    <a:pt x="364289" y="176801"/>
                  </a:lnTo>
                  <a:lnTo>
                    <a:pt x="363369" y="177529"/>
                  </a:lnTo>
                  <a:lnTo>
                    <a:pt x="362700" y="178234"/>
                  </a:lnTo>
                  <a:lnTo>
                    <a:pt x="362509" y="179249"/>
                  </a:lnTo>
                  <a:lnTo>
                    <a:pt x="362605" y="180001"/>
                  </a:lnTo>
                  <a:lnTo>
                    <a:pt x="362676" y="180849"/>
                  </a:lnTo>
                  <a:lnTo>
                    <a:pt x="362497" y="181530"/>
                  </a:lnTo>
                  <a:lnTo>
                    <a:pt x="361769" y="181853"/>
                  </a:lnTo>
                  <a:lnTo>
                    <a:pt x="360801" y="181865"/>
                  </a:lnTo>
                  <a:lnTo>
                    <a:pt x="360072" y="181817"/>
                  </a:lnTo>
                  <a:lnTo>
                    <a:pt x="359559" y="182474"/>
                  </a:lnTo>
                  <a:lnTo>
                    <a:pt x="360455" y="183764"/>
                  </a:lnTo>
                  <a:lnTo>
                    <a:pt x="361016" y="184444"/>
                  </a:lnTo>
                  <a:lnTo>
                    <a:pt x="361685" y="185245"/>
                  </a:lnTo>
                  <a:lnTo>
                    <a:pt x="361935" y="186021"/>
                  </a:lnTo>
                  <a:lnTo>
                    <a:pt x="361685" y="186821"/>
                  </a:lnTo>
                  <a:lnTo>
                    <a:pt x="360741" y="187120"/>
                  </a:lnTo>
                  <a:lnTo>
                    <a:pt x="360658" y="187872"/>
                  </a:lnTo>
                  <a:lnTo>
                    <a:pt x="361123" y="188601"/>
                  </a:lnTo>
                  <a:lnTo>
                    <a:pt x="361243" y="189377"/>
                  </a:lnTo>
                  <a:lnTo>
                    <a:pt x="360120" y="189783"/>
                  </a:lnTo>
                  <a:lnTo>
                    <a:pt x="358902" y="189879"/>
                  </a:lnTo>
                  <a:lnTo>
                    <a:pt x="358006" y="190440"/>
                  </a:lnTo>
                  <a:lnTo>
                    <a:pt x="357875" y="191204"/>
                  </a:lnTo>
                  <a:lnTo>
                    <a:pt x="358998" y="192016"/>
                  </a:lnTo>
                  <a:lnTo>
                    <a:pt x="359870" y="192315"/>
                  </a:lnTo>
                  <a:lnTo>
                    <a:pt x="360598" y="192721"/>
                  </a:lnTo>
                  <a:lnTo>
                    <a:pt x="361327" y="193354"/>
                  </a:lnTo>
                  <a:lnTo>
                    <a:pt x="361398" y="194214"/>
                  </a:lnTo>
                  <a:lnTo>
                    <a:pt x="361207" y="194990"/>
                  </a:lnTo>
                  <a:lnTo>
                    <a:pt x="360598" y="195910"/>
                  </a:lnTo>
                  <a:lnTo>
                    <a:pt x="360323" y="196543"/>
                  </a:lnTo>
                  <a:lnTo>
                    <a:pt x="360156" y="197534"/>
                  </a:lnTo>
                  <a:lnTo>
                    <a:pt x="360538" y="198621"/>
                  </a:lnTo>
                  <a:lnTo>
                    <a:pt x="360359" y="199577"/>
                  </a:lnTo>
                  <a:lnTo>
                    <a:pt x="359224" y="200150"/>
                  </a:lnTo>
                  <a:lnTo>
                    <a:pt x="358460" y="200365"/>
                  </a:lnTo>
                  <a:lnTo>
                    <a:pt x="357935" y="199660"/>
                  </a:lnTo>
                  <a:lnTo>
                    <a:pt x="358149" y="198323"/>
                  </a:lnTo>
                  <a:lnTo>
                    <a:pt x="357230" y="197642"/>
                  </a:lnTo>
                  <a:lnTo>
                    <a:pt x="356310" y="197570"/>
                  </a:lnTo>
                  <a:lnTo>
                    <a:pt x="355677" y="198251"/>
                  </a:lnTo>
                  <a:lnTo>
                    <a:pt x="355642" y="199242"/>
                  </a:lnTo>
                  <a:lnTo>
                    <a:pt x="355163" y="199756"/>
                  </a:lnTo>
                  <a:lnTo>
                    <a:pt x="354435" y="199433"/>
                  </a:lnTo>
                  <a:lnTo>
                    <a:pt x="353026" y="199242"/>
                  </a:lnTo>
                  <a:lnTo>
                    <a:pt x="352799" y="200771"/>
                  </a:lnTo>
                  <a:lnTo>
                    <a:pt x="351653" y="200807"/>
                  </a:lnTo>
                  <a:lnTo>
                    <a:pt x="350852" y="200472"/>
                  </a:lnTo>
                  <a:lnTo>
                    <a:pt x="349586" y="200246"/>
                  </a:lnTo>
                  <a:lnTo>
                    <a:pt x="348452" y="200508"/>
                  </a:lnTo>
                  <a:lnTo>
                    <a:pt x="348248" y="201237"/>
                  </a:lnTo>
                  <a:lnTo>
                    <a:pt x="349251" y="201750"/>
                  </a:lnTo>
                  <a:lnTo>
                    <a:pt x="351724" y="204509"/>
                  </a:lnTo>
                  <a:lnTo>
                    <a:pt x="399199" y="244150"/>
                  </a:lnTo>
                  <a:lnTo>
                    <a:pt x="367979" y="268025"/>
                  </a:lnTo>
                  <a:lnTo>
                    <a:pt x="315512" y="382216"/>
                  </a:lnTo>
                  <a:lnTo>
                    <a:pt x="258876" y="346529"/>
                  </a:lnTo>
                  <a:lnTo>
                    <a:pt x="142378" y="273089"/>
                  </a:lnTo>
                  <a:lnTo>
                    <a:pt x="0" y="185101"/>
                  </a:lnTo>
                  <a:lnTo>
                    <a:pt x="38924" y="174077"/>
                  </a:lnTo>
                  <a:lnTo>
                    <a:pt x="56123" y="151409"/>
                  </a:lnTo>
                  <a:lnTo>
                    <a:pt x="61008" y="134150"/>
                  </a:lnTo>
                  <a:lnTo>
                    <a:pt x="65212" y="118528"/>
                  </a:lnTo>
                  <a:lnTo>
                    <a:pt x="75937" y="55663"/>
                  </a:lnTo>
                  <a:lnTo>
                    <a:pt x="75017" y="47621"/>
                  </a:lnTo>
                  <a:lnTo>
                    <a:pt x="74217" y="46354"/>
                  </a:lnTo>
                  <a:lnTo>
                    <a:pt x="74491" y="39982"/>
                  </a:lnTo>
                  <a:lnTo>
                    <a:pt x="73130" y="32461"/>
                  </a:lnTo>
                  <a:lnTo>
                    <a:pt x="63779" y="606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19;gbcf4302aa7_0_6">
              <a:extLst>
                <a:ext uri="{FF2B5EF4-FFF2-40B4-BE49-F238E27FC236}">
                  <a16:creationId xmlns:a16="http://schemas.microsoft.com/office/drawing/2014/main" id="{6EB2267C-2401-0B44-9E33-BD56128478F2}"/>
                </a:ext>
              </a:extLst>
            </p:cNvPr>
            <p:cNvSpPr/>
            <p:nvPr/>
          </p:nvSpPr>
          <p:spPr>
            <a:xfrm>
              <a:off x="7747653" y="1594182"/>
              <a:ext cx="5239" cy="4616"/>
            </a:xfrm>
            <a:custGeom>
              <a:avLst/>
              <a:gdLst/>
              <a:ahLst/>
              <a:cxnLst/>
              <a:rect l="l" t="t" r="r" b="b"/>
              <a:pathLst>
                <a:path w="10426" h="9186" extrusionOk="0">
                  <a:moveTo>
                    <a:pt x="4180" y="9187"/>
                  </a:moveTo>
                  <a:lnTo>
                    <a:pt x="2949" y="8740"/>
                  </a:lnTo>
                  <a:lnTo>
                    <a:pt x="4060" y="6488"/>
                  </a:lnTo>
                  <a:lnTo>
                    <a:pt x="4060" y="5634"/>
                  </a:lnTo>
                  <a:lnTo>
                    <a:pt x="764" y="4916"/>
                  </a:lnTo>
                  <a:lnTo>
                    <a:pt x="0" y="4347"/>
                  </a:lnTo>
                  <a:lnTo>
                    <a:pt x="1027" y="2168"/>
                  </a:lnTo>
                  <a:lnTo>
                    <a:pt x="2890" y="0"/>
                  </a:lnTo>
                  <a:lnTo>
                    <a:pt x="6461" y="227"/>
                  </a:lnTo>
                  <a:lnTo>
                    <a:pt x="7226" y="1649"/>
                  </a:lnTo>
                  <a:lnTo>
                    <a:pt x="10426" y="2481"/>
                  </a:lnTo>
                  <a:lnTo>
                    <a:pt x="10247" y="3486"/>
                  </a:lnTo>
                  <a:lnTo>
                    <a:pt x="6795" y="6552"/>
                  </a:lnTo>
                  <a:lnTo>
                    <a:pt x="5494" y="8259"/>
                  </a:lnTo>
                  <a:lnTo>
                    <a:pt x="4180" y="918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20;gbcf4302aa7_0_6">
              <a:extLst>
                <a:ext uri="{FF2B5EF4-FFF2-40B4-BE49-F238E27FC236}">
                  <a16:creationId xmlns:a16="http://schemas.microsoft.com/office/drawing/2014/main" id="{515A4692-0A8A-844C-89E6-5995AC3D06D4}"/>
                </a:ext>
              </a:extLst>
            </p:cNvPr>
            <p:cNvSpPr/>
            <p:nvPr/>
          </p:nvSpPr>
          <p:spPr>
            <a:xfrm>
              <a:off x="7738500" y="1595335"/>
              <a:ext cx="2226" cy="4310"/>
            </a:xfrm>
            <a:custGeom>
              <a:avLst/>
              <a:gdLst/>
              <a:ahLst/>
              <a:cxnLst/>
              <a:rect l="l" t="t" r="r" b="b"/>
              <a:pathLst>
                <a:path w="4430" h="8577" extrusionOk="0">
                  <a:moveTo>
                    <a:pt x="2974" y="8578"/>
                  </a:moveTo>
                  <a:lnTo>
                    <a:pt x="2030" y="8087"/>
                  </a:lnTo>
                  <a:lnTo>
                    <a:pt x="693" y="6126"/>
                  </a:lnTo>
                  <a:lnTo>
                    <a:pt x="597" y="4906"/>
                  </a:lnTo>
                  <a:lnTo>
                    <a:pt x="215" y="4249"/>
                  </a:lnTo>
                  <a:lnTo>
                    <a:pt x="0" y="516"/>
                  </a:lnTo>
                  <a:lnTo>
                    <a:pt x="3654" y="0"/>
                  </a:lnTo>
                  <a:lnTo>
                    <a:pt x="4419" y="1013"/>
                  </a:lnTo>
                  <a:lnTo>
                    <a:pt x="4431" y="2533"/>
                  </a:lnTo>
                  <a:lnTo>
                    <a:pt x="3416" y="4601"/>
                  </a:lnTo>
                  <a:lnTo>
                    <a:pt x="3332" y="5751"/>
                  </a:lnTo>
                  <a:lnTo>
                    <a:pt x="3989" y="6657"/>
                  </a:lnTo>
                  <a:lnTo>
                    <a:pt x="4097" y="7432"/>
                  </a:lnTo>
                  <a:lnTo>
                    <a:pt x="3631" y="8187"/>
                  </a:lnTo>
                  <a:lnTo>
                    <a:pt x="2974" y="857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21;gbcf4302aa7_0_6">
              <a:extLst>
                <a:ext uri="{FF2B5EF4-FFF2-40B4-BE49-F238E27FC236}">
                  <a16:creationId xmlns:a16="http://schemas.microsoft.com/office/drawing/2014/main" id="{36F87EA8-84EF-E549-BE1F-3FFAFA66571D}"/>
                </a:ext>
              </a:extLst>
            </p:cNvPr>
            <p:cNvSpPr/>
            <p:nvPr/>
          </p:nvSpPr>
          <p:spPr>
            <a:xfrm>
              <a:off x="7751074" y="1596972"/>
              <a:ext cx="9969" cy="8613"/>
            </a:xfrm>
            <a:custGeom>
              <a:avLst/>
              <a:gdLst/>
              <a:ahLst/>
              <a:cxnLst/>
              <a:rect l="l" t="t" r="r" b="b"/>
              <a:pathLst>
                <a:path w="19838" h="17140" extrusionOk="0">
                  <a:moveTo>
                    <a:pt x="1326" y="17140"/>
                  </a:moveTo>
                  <a:lnTo>
                    <a:pt x="0" y="16328"/>
                  </a:lnTo>
                  <a:lnTo>
                    <a:pt x="84" y="14250"/>
                  </a:lnTo>
                  <a:lnTo>
                    <a:pt x="609" y="10380"/>
                  </a:lnTo>
                  <a:lnTo>
                    <a:pt x="3607" y="8775"/>
                  </a:lnTo>
                  <a:lnTo>
                    <a:pt x="3607" y="7551"/>
                  </a:lnTo>
                  <a:lnTo>
                    <a:pt x="6306" y="4324"/>
                  </a:lnTo>
                  <a:lnTo>
                    <a:pt x="11728" y="677"/>
                  </a:lnTo>
                  <a:lnTo>
                    <a:pt x="14643" y="0"/>
                  </a:lnTo>
                  <a:lnTo>
                    <a:pt x="18310" y="447"/>
                  </a:lnTo>
                  <a:lnTo>
                    <a:pt x="19635" y="1482"/>
                  </a:lnTo>
                  <a:lnTo>
                    <a:pt x="19838" y="3366"/>
                  </a:lnTo>
                  <a:lnTo>
                    <a:pt x="19563" y="4113"/>
                  </a:lnTo>
                  <a:lnTo>
                    <a:pt x="18166" y="6304"/>
                  </a:lnTo>
                  <a:lnTo>
                    <a:pt x="16387" y="7134"/>
                  </a:lnTo>
                  <a:lnTo>
                    <a:pt x="12063" y="7560"/>
                  </a:lnTo>
                  <a:lnTo>
                    <a:pt x="10367" y="7202"/>
                  </a:lnTo>
                  <a:lnTo>
                    <a:pt x="9722" y="8222"/>
                  </a:lnTo>
                  <a:lnTo>
                    <a:pt x="8694" y="8733"/>
                  </a:lnTo>
                  <a:lnTo>
                    <a:pt x="4885" y="15627"/>
                  </a:lnTo>
                  <a:lnTo>
                    <a:pt x="3392" y="16744"/>
                  </a:lnTo>
                  <a:lnTo>
                    <a:pt x="1326" y="1714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22;gbcf4302aa7_0_6">
              <a:extLst>
                <a:ext uri="{FF2B5EF4-FFF2-40B4-BE49-F238E27FC236}">
                  <a16:creationId xmlns:a16="http://schemas.microsoft.com/office/drawing/2014/main" id="{E04217A8-9A92-814D-8592-DA97B673B7D5}"/>
                </a:ext>
              </a:extLst>
            </p:cNvPr>
            <p:cNvSpPr/>
            <p:nvPr/>
          </p:nvSpPr>
          <p:spPr>
            <a:xfrm>
              <a:off x="6627200" y="1597544"/>
              <a:ext cx="173266" cy="263586"/>
            </a:xfrm>
            <a:custGeom>
              <a:avLst/>
              <a:gdLst/>
              <a:ahLst/>
              <a:cxnLst/>
              <a:rect l="l" t="t" r="r" b="b"/>
              <a:pathLst>
                <a:path w="344808" h="524550" extrusionOk="0">
                  <a:moveTo>
                    <a:pt x="244136" y="0"/>
                  </a:moveTo>
                  <a:lnTo>
                    <a:pt x="268835" y="117756"/>
                  </a:lnTo>
                  <a:lnTo>
                    <a:pt x="333689" y="427104"/>
                  </a:lnTo>
                  <a:lnTo>
                    <a:pt x="344808" y="472991"/>
                  </a:lnTo>
                  <a:lnTo>
                    <a:pt x="299805" y="492530"/>
                  </a:lnTo>
                  <a:lnTo>
                    <a:pt x="226066" y="524551"/>
                  </a:lnTo>
                  <a:lnTo>
                    <a:pt x="211949" y="513754"/>
                  </a:lnTo>
                  <a:lnTo>
                    <a:pt x="54844" y="393507"/>
                  </a:lnTo>
                  <a:lnTo>
                    <a:pt x="43593" y="329060"/>
                  </a:lnTo>
                  <a:lnTo>
                    <a:pt x="0" y="316459"/>
                  </a:lnTo>
                  <a:lnTo>
                    <a:pt x="5613" y="256479"/>
                  </a:lnTo>
                  <a:lnTo>
                    <a:pt x="10761" y="195317"/>
                  </a:lnTo>
                  <a:lnTo>
                    <a:pt x="11549" y="184520"/>
                  </a:lnTo>
                  <a:lnTo>
                    <a:pt x="13818" y="149549"/>
                  </a:lnTo>
                  <a:lnTo>
                    <a:pt x="63181" y="117911"/>
                  </a:lnTo>
                  <a:lnTo>
                    <a:pt x="24413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23;gbcf4302aa7_0_6">
              <a:extLst>
                <a:ext uri="{FF2B5EF4-FFF2-40B4-BE49-F238E27FC236}">
                  <a16:creationId xmlns:a16="http://schemas.microsoft.com/office/drawing/2014/main" id="{1C0A97BB-C588-2A49-A292-81D98273C799}"/>
                </a:ext>
              </a:extLst>
            </p:cNvPr>
            <p:cNvSpPr/>
            <p:nvPr/>
          </p:nvSpPr>
          <p:spPr>
            <a:xfrm>
              <a:off x="6749654" y="1597544"/>
              <a:ext cx="188612" cy="214619"/>
            </a:xfrm>
            <a:custGeom>
              <a:avLst/>
              <a:gdLst/>
              <a:ahLst/>
              <a:cxnLst/>
              <a:rect l="l" t="t" r="r" b="b"/>
              <a:pathLst>
                <a:path w="375347" h="427103" extrusionOk="0">
                  <a:moveTo>
                    <a:pt x="111480" y="19425"/>
                  </a:moveTo>
                  <a:lnTo>
                    <a:pt x="112185" y="19814"/>
                  </a:lnTo>
                  <a:lnTo>
                    <a:pt x="113833" y="21318"/>
                  </a:lnTo>
                  <a:lnTo>
                    <a:pt x="115027" y="22615"/>
                  </a:lnTo>
                  <a:lnTo>
                    <a:pt x="115923" y="23943"/>
                  </a:lnTo>
                  <a:lnTo>
                    <a:pt x="116986" y="26044"/>
                  </a:lnTo>
                  <a:lnTo>
                    <a:pt x="118539" y="30513"/>
                  </a:lnTo>
                  <a:lnTo>
                    <a:pt x="119578" y="34025"/>
                  </a:lnTo>
                  <a:lnTo>
                    <a:pt x="120844" y="38686"/>
                  </a:lnTo>
                  <a:lnTo>
                    <a:pt x="122146" y="42545"/>
                  </a:lnTo>
                  <a:lnTo>
                    <a:pt x="123066" y="45357"/>
                  </a:lnTo>
                  <a:lnTo>
                    <a:pt x="124619" y="48907"/>
                  </a:lnTo>
                  <a:lnTo>
                    <a:pt x="125789" y="51264"/>
                  </a:lnTo>
                  <a:lnTo>
                    <a:pt x="126660" y="52734"/>
                  </a:lnTo>
                  <a:lnTo>
                    <a:pt x="127712" y="54315"/>
                  </a:lnTo>
                  <a:lnTo>
                    <a:pt x="130303" y="57594"/>
                  </a:lnTo>
                  <a:lnTo>
                    <a:pt x="130960" y="58295"/>
                  </a:lnTo>
                  <a:lnTo>
                    <a:pt x="136108" y="61753"/>
                  </a:lnTo>
                  <a:lnTo>
                    <a:pt x="138413" y="63186"/>
                  </a:lnTo>
                  <a:lnTo>
                    <a:pt x="140706" y="64356"/>
                  </a:lnTo>
                  <a:lnTo>
                    <a:pt x="142701" y="65252"/>
                  </a:lnTo>
                  <a:lnTo>
                    <a:pt x="144719" y="65849"/>
                  </a:lnTo>
                  <a:lnTo>
                    <a:pt x="146272" y="66375"/>
                  </a:lnTo>
                  <a:lnTo>
                    <a:pt x="149305" y="66841"/>
                  </a:lnTo>
                  <a:lnTo>
                    <a:pt x="151730" y="67044"/>
                  </a:lnTo>
                  <a:lnTo>
                    <a:pt x="153724" y="67127"/>
                  </a:lnTo>
                  <a:lnTo>
                    <a:pt x="155062" y="67056"/>
                  </a:lnTo>
                  <a:lnTo>
                    <a:pt x="156758" y="66984"/>
                  </a:lnTo>
                  <a:lnTo>
                    <a:pt x="158167" y="66793"/>
                  </a:lnTo>
                  <a:lnTo>
                    <a:pt x="160687" y="66339"/>
                  </a:lnTo>
                  <a:lnTo>
                    <a:pt x="175510" y="114137"/>
                  </a:lnTo>
                  <a:lnTo>
                    <a:pt x="181529" y="117588"/>
                  </a:lnTo>
                  <a:lnTo>
                    <a:pt x="273088" y="166342"/>
                  </a:lnTo>
                  <a:lnTo>
                    <a:pt x="280122" y="165900"/>
                  </a:lnTo>
                  <a:lnTo>
                    <a:pt x="282009" y="172827"/>
                  </a:lnTo>
                  <a:lnTo>
                    <a:pt x="280648" y="174272"/>
                  </a:lnTo>
                  <a:lnTo>
                    <a:pt x="286942" y="193704"/>
                  </a:lnTo>
                  <a:lnTo>
                    <a:pt x="297440" y="192247"/>
                  </a:lnTo>
                  <a:lnTo>
                    <a:pt x="300522" y="185129"/>
                  </a:lnTo>
                  <a:lnTo>
                    <a:pt x="299578" y="164574"/>
                  </a:lnTo>
                  <a:lnTo>
                    <a:pt x="369006" y="159976"/>
                  </a:lnTo>
                  <a:lnTo>
                    <a:pt x="368492" y="160979"/>
                  </a:lnTo>
                  <a:lnTo>
                    <a:pt x="368146" y="161755"/>
                  </a:lnTo>
                  <a:lnTo>
                    <a:pt x="367704" y="162842"/>
                  </a:lnTo>
                  <a:lnTo>
                    <a:pt x="367322" y="163810"/>
                  </a:lnTo>
                  <a:lnTo>
                    <a:pt x="367118" y="164682"/>
                  </a:lnTo>
                  <a:lnTo>
                    <a:pt x="366856" y="165948"/>
                  </a:lnTo>
                  <a:lnTo>
                    <a:pt x="366665" y="166963"/>
                  </a:lnTo>
                  <a:lnTo>
                    <a:pt x="366605" y="167859"/>
                  </a:lnTo>
                  <a:lnTo>
                    <a:pt x="366701" y="168587"/>
                  </a:lnTo>
                  <a:lnTo>
                    <a:pt x="366892" y="169949"/>
                  </a:lnTo>
                  <a:lnTo>
                    <a:pt x="367167" y="171024"/>
                  </a:lnTo>
                  <a:lnTo>
                    <a:pt x="367716" y="172170"/>
                  </a:lnTo>
                  <a:lnTo>
                    <a:pt x="368158" y="173185"/>
                  </a:lnTo>
                  <a:lnTo>
                    <a:pt x="368576" y="173938"/>
                  </a:lnTo>
                  <a:lnTo>
                    <a:pt x="369077" y="174774"/>
                  </a:lnTo>
                  <a:lnTo>
                    <a:pt x="369615" y="176219"/>
                  </a:lnTo>
                  <a:lnTo>
                    <a:pt x="369782" y="177031"/>
                  </a:lnTo>
                  <a:lnTo>
                    <a:pt x="369902" y="177736"/>
                  </a:lnTo>
                  <a:lnTo>
                    <a:pt x="370606" y="182059"/>
                  </a:lnTo>
                  <a:lnTo>
                    <a:pt x="370749" y="183421"/>
                  </a:lnTo>
                  <a:lnTo>
                    <a:pt x="370761" y="185941"/>
                  </a:lnTo>
                  <a:lnTo>
                    <a:pt x="370905" y="186932"/>
                  </a:lnTo>
                  <a:lnTo>
                    <a:pt x="371359" y="190432"/>
                  </a:lnTo>
                  <a:lnTo>
                    <a:pt x="371681" y="192319"/>
                  </a:lnTo>
                  <a:lnTo>
                    <a:pt x="372207" y="193298"/>
                  </a:lnTo>
                  <a:lnTo>
                    <a:pt x="372912" y="194313"/>
                  </a:lnTo>
                  <a:lnTo>
                    <a:pt x="374082" y="195878"/>
                  </a:lnTo>
                  <a:lnTo>
                    <a:pt x="375348" y="197359"/>
                  </a:lnTo>
                  <a:lnTo>
                    <a:pt x="259293" y="382017"/>
                  </a:lnTo>
                  <a:lnTo>
                    <a:pt x="217061" y="370277"/>
                  </a:lnTo>
                  <a:lnTo>
                    <a:pt x="149879" y="393351"/>
                  </a:lnTo>
                  <a:lnTo>
                    <a:pt x="131593" y="403623"/>
                  </a:lnTo>
                  <a:lnTo>
                    <a:pt x="89552" y="427104"/>
                  </a:lnTo>
                  <a:lnTo>
                    <a:pt x="24699" y="117756"/>
                  </a:lnTo>
                  <a:lnTo>
                    <a:pt x="0" y="0"/>
                  </a:lnTo>
                  <a:lnTo>
                    <a:pt x="16040" y="17950"/>
                  </a:lnTo>
                  <a:lnTo>
                    <a:pt x="17019" y="23886"/>
                  </a:lnTo>
                  <a:lnTo>
                    <a:pt x="23863" y="20136"/>
                  </a:lnTo>
                  <a:lnTo>
                    <a:pt x="37264" y="23129"/>
                  </a:lnTo>
                  <a:lnTo>
                    <a:pt x="41110" y="22528"/>
                  </a:lnTo>
                  <a:lnTo>
                    <a:pt x="44967" y="28961"/>
                  </a:lnTo>
                  <a:lnTo>
                    <a:pt x="56803" y="36072"/>
                  </a:lnTo>
                  <a:lnTo>
                    <a:pt x="58595" y="34444"/>
                  </a:lnTo>
                  <a:lnTo>
                    <a:pt x="53698" y="26687"/>
                  </a:lnTo>
                  <a:lnTo>
                    <a:pt x="52683" y="24773"/>
                  </a:lnTo>
                  <a:lnTo>
                    <a:pt x="51250" y="21972"/>
                  </a:lnTo>
                  <a:lnTo>
                    <a:pt x="50043" y="19709"/>
                  </a:lnTo>
                  <a:lnTo>
                    <a:pt x="49553" y="18682"/>
                  </a:lnTo>
                  <a:lnTo>
                    <a:pt x="48228" y="15126"/>
                  </a:lnTo>
                  <a:lnTo>
                    <a:pt x="47177" y="12274"/>
                  </a:lnTo>
                  <a:lnTo>
                    <a:pt x="46185" y="8691"/>
                  </a:lnTo>
                  <a:lnTo>
                    <a:pt x="55788" y="5580"/>
                  </a:lnTo>
                  <a:lnTo>
                    <a:pt x="61151" y="14905"/>
                  </a:lnTo>
                  <a:lnTo>
                    <a:pt x="62763" y="16904"/>
                  </a:lnTo>
                  <a:lnTo>
                    <a:pt x="64280" y="18079"/>
                  </a:lnTo>
                  <a:lnTo>
                    <a:pt x="66119" y="19252"/>
                  </a:lnTo>
                  <a:lnTo>
                    <a:pt x="67970" y="20446"/>
                  </a:lnTo>
                  <a:lnTo>
                    <a:pt x="68819" y="20857"/>
                  </a:lnTo>
                  <a:lnTo>
                    <a:pt x="69869" y="21311"/>
                  </a:lnTo>
                  <a:lnTo>
                    <a:pt x="70741" y="21674"/>
                  </a:lnTo>
                  <a:lnTo>
                    <a:pt x="71637" y="21800"/>
                  </a:lnTo>
                  <a:lnTo>
                    <a:pt x="73285" y="21871"/>
                  </a:lnTo>
                  <a:lnTo>
                    <a:pt x="74110" y="22023"/>
                  </a:lnTo>
                  <a:lnTo>
                    <a:pt x="75196" y="21748"/>
                  </a:lnTo>
                  <a:lnTo>
                    <a:pt x="76366" y="21658"/>
                  </a:lnTo>
                  <a:lnTo>
                    <a:pt x="85312" y="19733"/>
                  </a:lnTo>
                  <a:lnTo>
                    <a:pt x="93947" y="17694"/>
                  </a:lnTo>
                  <a:lnTo>
                    <a:pt x="98378" y="17015"/>
                  </a:lnTo>
                  <a:lnTo>
                    <a:pt x="100146" y="16943"/>
                  </a:lnTo>
                  <a:lnTo>
                    <a:pt x="102762" y="17207"/>
                  </a:lnTo>
                  <a:lnTo>
                    <a:pt x="106727" y="17876"/>
                  </a:lnTo>
                  <a:lnTo>
                    <a:pt x="108973" y="18313"/>
                  </a:lnTo>
                  <a:lnTo>
                    <a:pt x="111480" y="1942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24;gbcf4302aa7_0_6">
              <a:extLst>
                <a:ext uri="{FF2B5EF4-FFF2-40B4-BE49-F238E27FC236}">
                  <a16:creationId xmlns:a16="http://schemas.microsoft.com/office/drawing/2014/main" id="{642FCBC8-40DF-D74F-BC67-5F6D7CDA87B1}"/>
                </a:ext>
              </a:extLst>
            </p:cNvPr>
            <p:cNvSpPr/>
            <p:nvPr/>
          </p:nvSpPr>
          <p:spPr>
            <a:xfrm>
              <a:off x="7779056" y="1598553"/>
              <a:ext cx="9284" cy="10358"/>
            </a:xfrm>
            <a:custGeom>
              <a:avLst/>
              <a:gdLst/>
              <a:ahLst/>
              <a:cxnLst/>
              <a:rect l="l" t="t" r="r" b="b"/>
              <a:pathLst>
                <a:path w="18476" h="20612" extrusionOk="0">
                  <a:moveTo>
                    <a:pt x="18477" y="6202"/>
                  </a:moveTo>
                  <a:lnTo>
                    <a:pt x="13890" y="16523"/>
                  </a:lnTo>
                  <a:lnTo>
                    <a:pt x="13974" y="14146"/>
                  </a:lnTo>
                  <a:lnTo>
                    <a:pt x="14344" y="13395"/>
                  </a:lnTo>
                  <a:lnTo>
                    <a:pt x="14415" y="11909"/>
                  </a:lnTo>
                  <a:lnTo>
                    <a:pt x="13938" y="11072"/>
                  </a:lnTo>
                  <a:lnTo>
                    <a:pt x="13006" y="11432"/>
                  </a:lnTo>
                  <a:lnTo>
                    <a:pt x="11693" y="12657"/>
                  </a:lnTo>
                  <a:lnTo>
                    <a:pt x="11633" y="14662"/>
                  </a:lnTo>
                  <a:lnTo>
                    <a:pt x="10701" y="16466"/>
                  </a:lnTo>
                  <a:lnTo>
                    <a:pt x="10737" y="20135"/>
                  </a:lnTo>
                  <a:lnTo>
                    <a:pt x="9614" y="20612"/>
                  </a:lnTo>
                  <a:lnTo>
                    <a:pt x="8575" y="19755"/>
                  </a:lnTo>
                  <a:lnTo>
                    <a:pt x="8444" y="16459"/>
                  </a:lnTo>
                  <a:lnTo>
                    <a:pt x="8802" y="14671"/>
                  </a:lnTo>
                  <a:lnTo>
                    <a:pt x="8611" y="13825"/>
                  </a:lnTo>
                  <a:lnTo>
                    <a:pt x="7094" y="12610"/>
                  </a:lnTo>
                  <a:lnTo>
                    <a:pt x="6795" y="11691"/>
                  </a:lnTo>
                  <a:lnTo>
                    <a:pt x="7166" y="10829"/>
                  </a:lnTo>
                  <a:lnTo>
                    <a:pt x="8850" y="9889"/>
                  </a:lnTo>
                  <a:lnTo>
                    <a:pt x="8838" y="9039"/>
                  </a:lnTo>
                  <a:lnTo>
                    <a:pt x="8181" y="8575"/>
                  </a:lnTo>
                  <a:lnTo>
                    <a:pt x="4706" y="9531"/>
                  </a:lnTo>
                  <a:lnTo>
                    <a:pt x="1982" y="9575"/>
                  </a:lnTo>
                  <a:lnTo>
                    <a:pt x="0" y="8634"/>
                  </a:lnTo>
                  <a:lnTo>
                    <a:pt x="83" y="7630"/>
                  </a:lnTo>
                  <a:lnTo>
                    <a:pt x="1003" y="6008"/>
                  </a:lnTo>
                  <a:lnTo>
                    <a:pt x="1087" y="4857"/>
                  </a:lnTo>
                  <a:lnTo>
                    <a:pt x="2484" y="3259"/>
                  </a:lnTo>
                  <a:lnTo>
                    <a:pt x="3893" y="2699"/>
                  </a:lnTo>
                  <a:lnTo>
                    <a:pt x="6330" y="2368"/>
                  </a:lnTo>
                  <a:lnTo>
                    <a:pt x="7441" y="0"/>
                  </a:lnTo>
                  <a:lnTo>
                    <a:pt x="8659" y="2"/>
                  </a:lnTo>
                  <a:lnTo>
                    <a:pt x="10558" y="1131"/>
                  </a:lnTo>
                  <a:lnTo>
                    <a:pt x="12254" y="1563"/>
                  </a:lnTo>
                  <a:lnTo>
                    <a:pt x="14714" y="2973"/>
                  </a:lnTo>
                  <a:lnTo>
                    <a:pt x="18477" y="620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25;gbcf4302aa7_0_6">
              <a:extLst>
                <a:ext uri="{FF2B5EF4-FFF2-40B4-BE49-F238E27FC236}">
                  <a16:creationId xmlns:a16="http://schemas.microsoft.com/office/drawing/2014/main" id="{73496CB9-2693-A14E-84C3-3AD4275184D7}"/>
                </a:ext>
              </a:extLst>
            </p:cNvPr>
            <p:cNvSpPr/>
            <p:nvPr/>
          </p:nvSpPr>
          <p:spPr>
            <a:xfrm>
              <a:off x="7874576" y="1599462"/>
              <a:ext cx="6170" cy="10189"/>
            </a:xfrm>
            <a:custGeom>
              <a:avLst/>
              <a:gdLst/>
              <a:ahLst/>
              <a:cxnLst/>
              <a:rect l="l" t="t" r="r" b="b"/>
              <a:pathLst>
                <a:path w="12278" h="20277" extrusionOk="0">
                  <a:moveTo>
                    <a:pt x="4372" y="20278"/>
                  </a:moveTo>
                  <a:lnTo>
                    <a:pt x="3524" y="20189"/>
                  </a:lnTo>
                  <a:lnTo>
                    <a:pt x="2664" y="18512"/>
                  </a:lnTo>
                  <a:lnTo>
                    <a:pt x="2652" y="17105"/>
                  </a:lnTo>
                  <a:lnTo>
                    <a:pt x="1983" y="16754"/>
                  </a:lnTo>
                  <a:lnTo>
                    <a:pt x="574" y="16759"/>
                  </a:lnTo>
                  <a:lnTo>
                    <a:pt x="0" y="16293"/>
                  </a:lnTo>
                  <a:lnTo>
                    <a:pt x="192" y="15547"/>
                  </a:lnTo>
                  <a:lnTo>
                    <a:pt x="1959" y="13273"/>
                  </a:lnTo>
                  <a:lnTo>
                    <a:pt x="2783" y="11542"/>
                  </a:lnTo>
                  <a:lnTo>
                    <a:pt x="3894" y="10212"/>
                  </a:lnTo>
                  <a:lnTo>
                    <a:pt x="5399" y="9280"/>
                  </a:lnTo>
                  <a:lnTo>
                    <a:pt x="5268" y="5615"/>
                  </a:lnTo>
                  <a:lnTo>
                    <a:pt x="6282" y="3991"/>
                  </a:lnTo>
                  <a:lnTo>
                    <a:pt x="8253" y="3489"/>
                  </a:lnTo>
                  <a:lnTo>
                    <a:pt x="9638" y="965"/>
                  </a:lnTo>
                  <a:lnTo>
                    <a:pt x="10940" y="0"/>
                  </a:lnTo>
                  <a:lnTo>
                    <a:pt x="12171" y="185"/>
                  </a:lnTo>
                  <a:lnTo>
                    <a:pt x="12278" y="1219"/>
                  </a:lnTo>
                  <a:lnTo>
                    <a:pt x="10140" y="4137"/>
                  </a:lnTo>
                  <a:lnTo>
                    <a:pt x="10057" y="4882"/>
                  </a:lnTo>
                  <a:lnTo>
                    <a:pt x="9412" y="5937"/>
                  </a:lnTo>
                  <a:lnTo>
                    <a:pt x="7429" y="6254"/>
                  </a:lnTo>
                  <a:lnTo>
                    <a:pt x="7346" y="6999"/>
                  </a:lnTo>
                  <a:lnTo>
                    <a:pt x="8110" y="8012"/>
                  </a:lnTo>
                  <a:lnTo>
                    <a:pt x="8707" y="11478"/>
                  </a:lnTo>
                  <a:lnTo>
                    <a:pt x="9281" y="12611"/>
                  </a:lnTo>
                  <a:lnTo>
                    <a:pt x="9292" y="14017"/>
                  </a:lnTo>
                  <a:lnTo>
                    <a:pt x="7429" y="15666"/>
                  </a:lnTo>
                  <a:lnTo>
                    <a:pt x="6785" y="17428"/>
                  </a:lnTo>
                  <a:lnTo>
                    <a:pt x="4372" y="2027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926;gbcf4302aa7_0_6">
              <a:extLst>
                <a:ext uri="{FF2B5EF4-FFF2-40B4-BE49-F238E27FC236}">
                  <a16:creationId xmlns:a16="http://schemas.microsoft.com/office/drawing/2014/main" id="{15CF35F0-134B-7240-95F4-161EF4B34139}"/>
                </a:ext>
              </a:extLst>
            </p:cNvPr>
            <p:cNvSpPr/>
            <p:nvPr/>
          </p:nvSpPr>
          <p:spPr>
            <a:xfrm>
              <a:off x="4734409" y="1603516"/>
              <a:ext cx="165290" cy="190056"/>
            </a:xfrm>
            <a:custGeom>
              <a:avLst/>
              <a:gdLst/>
              <a:ahLst/>
              <a:cxnLst/>
              <a:rect l="l" t="t" r="r" b="b"/>
              <a:pathLst>
                <a:path w="328935" h="378220" extrusionOk="0">
                  <a:moveTo>
                    <a:pt x="328936" y="0"/>
                  </a:moveTo>
                  <a:lnTo>
                    <a:pt x="312083" y="83025"/>
                  </a:lnTo>
                  <a:lnTo>
                    <a:pt x="273554" y="281191"/>
                  </a:lnTo>
                  <a:lnTo>
                    <a:pt x="313648" y="277071"/>
                  </a:lnTo>
                  <a:lnTo>
                    <a:pt x="306804" y="310023"/>
                  </a:lnTo>
                  <a:lnTo>
                    <a:pt x="266794" y="314729"/>
                  </a:lnTo>
                  <a:lnTo>
                    <a:pt x="255949" y="369322"/>
                  </a:lnTo>
                  <a:lnTo>
                    <a:pt x="203660" y="376679"/>
                  </a:lnTo>
                  <a:lnTo>
                    <a:pt x="194583" y="377898"/>
                  </a:lnTo>
                  <a:lnTo>
                    <a:pt x="192159" y="378220"/>
                  </a:lnTo>
                  <a:lnTo>
                    <a:pt x="191765" y="377659"/>
                  </a:lnTo>
                  <a:lnTo>
                    <a:pt x="191418" y="376966"/>
                  </a:lnTo>
                  <a:lnTo>
                    <a:pt x="191036" y="376070"/>
                  </a:lnTo>
                  <a:lnTo>
                    <a:pt x="190714" y="375270"/>
                  </a:lnTo>
                  <a:lnTo>
                    <a:pt x="190487" y="374470"/>
                  </a:lnTo>
                  <a:lnTo>
                    <a:pt x="189985" y="373777"/>
                  </a:lnTo>
                  <a:lnTo>
                    <a:pt x="189758" y="372977"/>
                  </a:lnTo>
                  <a:lnTo>
                    <a:pt x="189400" y="372057"/>
                  </a:lnTo>
                  <a:lnTo>
                    <a:pt x="188982" y="371412"/>
                  </a:lnTo>
                  <a:lnTo>
                    <a:pt x="188564" y="370708"/>
                  </a:lnTo>
                  <a:lnTo>
                    <a:pt x="187943" y="370111"/>
                  </a:lnTo>
                  <a:lnTo>
                    <a:pt x="187393" y="369191"/>
                  </a:lnTo>
                  <a:lnTo>
                    <a:pt x="186999" y="368618"/>
                  </a:lnTo>
                  <a:lnTo>
                    <a:pt x="186533" y="367961"/>
                  </a:lnTo>
                  <a:lnTo>
                    <a:pt x="186103" y="367149"/>
                  </a:lnTo>
                  <a:lnTo>
                    <a:pt x="185447" y="366551"/>
                  </a:lnTo>
                  <a:lnTo>
                    <a:pt x="184897" y="365847"/>
                  </a:lnTo>
                  <a:lnTo>
                    <a:pt x="184622" y="365130"/>
                  </a:lnTo>
                  <a:lnTo>
                    <a:pt x="184228" y="364187"/>
                  </a:lnTo>
                  <a:lnTo>
                    <a:pt x="183798" y="363124"/>
                  </a:lnTo>
                  <a:lnTo>
                    <a:pt x="183440" y="362061"/>
                  </a:lnTo>
                  <a:lnTo>
                    <a:pt x="182951" y="361189"/>
                  </a:lnTo>
                  <a:lnTo>
                    <a:pt x="182974" y="359875"/>
                  </a:lnTo>
                  <a:lnTo>
                    <a:pt x="182676" y="359099"/>
                  </a:lnTo>
                  <a:lnTo>
                    <a:pt x="182592" y="358370"/>
                  </a:lnTo>
                  <a:lnTo>
                    <a:pt x="182437" y="357606"/>
                  </a:lnTo>
                  <a:lnTo>
                    <a:pt x="182389" y="356292"/>
                  </a:lnTo>
                  <a:lnTo>
                    <a:pt x="182353" y="354739"/>
                  </a:lnTo>
                  <a:lnTo>
                    <a:pt x="182305" y="353402"/>
                  </a:lnTo>
                  <a:lnTo>
                    <a:pt x="182353" y="351658"/>
                  </a:lnTo>
                  <a:lnTo>
                    <a:pt x="182461" y="350069"/>
                  </a:lnTo>
                  <a:lnTo>
                    <a:pt x="182508" y="348469"/>
                  </a:lnTo>
                  <a:lnTo>
                    <a:pt x="182711" y="347179"/>
                  </a:lnTo>
                  <a:lnTo>
                    <a:pt x="182843" y="345722"/>
                  </a:lnTo>
                  <a:lnTo>
                    <a:pt x="182867" y="343942"/>
                  </a:lnTo>
                  <a:lnTo>
                    <a:pt x="182711" y="342975"/>
                  </a:lnTo>
                  <a:lnTo>
                    <a:pt x="182748" y="342270"/>
                  </a:lnTo>
                  <a:lnTo>
                    <a:pt x="182532" y="341136"/>
                  </a:lnTo>
                  <a:lnTo>
                    <a:pt x="182496" y="340335"/>
                  </a:lnTo>
                  <a:lnTo>
                    <a:pt x="181840" y="339714"/>
                  </a:lnTo>
                  <a:lnTo>
                    <a:pt x="181290" y="339153"/>
                  </a:lnTo>
                  <a:lnTo>
                    <a:pt x="180705" y="338723"/>
                  </a:lnTo>
                  <a:lnTo>
                    <a:pt x="179821" y="338329"/>
                  </a:lnTo>
                  <a:lnTo>
                    <a:pt x="178818" y="337827"/>
                  </a:lnTo>
                  <a:lnTo>
                    <a:pt x="177767" y="337362"/>
                  </a:lnTo>
                  <a:lnTo>
                    <a:pt x="176632" y="337206"/>
                  </a:lnTo>
                  <a:lnTo>
                    <a:pt x="175163" y="337075"/>
                  </a:lnTo>
                  <a:lnTo>
                    <a:pt x="174100" y="337087"/>
                  </a:lnTo>
                  <a:lnTo>
                    <a:pt x="172667" y="337063"/>
                  </a:lnTo>
                  <a:lnTo>
                    <a:pt x="171891" y="337099"/>
                  </a:lnTo>
                  <a:lnTo>
                    <a:pt x="170481" y="337266"/>
                  </a:lnTo>
                  <a:lnTo>
                    <a:pt x="169681" y="337326"/>
                  </a:lnTo>
                  <a:lnTo>
                    <a:pt x="168618" y="337362"/>
                  </a:lnTo>
                  <a:lnTo>
                    <a:pt x="167519" y="337397"/>
                  </a:lnTo>
                  <a:lnTo>
                    <a:pt x="166504" y="337433"/>
                  </a:lnTo>
                  <a:lnTo>
                    <a:pt x="165238" y="337529"/>
                  </a:lnTo>
                  <a:lnTo>
                    <a:pt x="164163" y="337565"/>
                  </a:lnTo>
                  <a:lnTo>
                    <a:pt x="163315" y="337481"/>
                  </a:lnTo>
                  <a:lnTo>
                    <a:pt x="162443" y="337350"/>
                  </a:lnTo>
                  <a:lnTo>
                    <a:pt x="161584" y="337230"/>
                  </a:lnTo>
                  <a:lnTo>
                    <a:pt x="160712" y="337099"/>
                  </a:lnTo>
                  <a:lnTo>
                    <a:pt x="159792" y="337039"/>
                  </a:lnTo>
                  <a:lnTo>
                    <a:pt x="159087" y="336884"/>
                  </a:lnTo>
                  <a:lnTo>
                    <a:pt x="156161" y="336024"/>
                  </a:lnTo>
                  <a:lnTo>
                    <a:pt x="155003" y="335594"/>
                  </a:lnTo>
                  <a:lnTo>
                    <a:pt x="153832" y="335033"/>
                  </a:lnTo>
                  <a:lnTo>
                    <a:pt x="152566" y="334435"/>
                  </a:lnTo>
                  <a:lnTo>
                    <a:pt x="151587" y="333874"/>
                  </a:lnTo>
                  <a:lnTo>
                    <a:pt x="150823" y="333683"/>
                  </a:lnTo>
                  <a:lnTo>
                    <a:pt x="149855" y="333360"/>
                  </a:lnTo>
                  <a:lnTo>
                    <a:pt x="148637" y="332966"/>
                  </a:lnTo>
                  <a:lnTo>
                    <a:pt x="147753" y="332441"/>
                  </a:lnTo>
                  <a:lnTo>
                    <a:pt x="146355" y="331927"/>
                  </a:lnTo>
                  <a:lnTo>
                    <a:pt x="145257" y="331724"/>
                  </a:lnTo>
                  <a:lnTo>
                    <a:pt x="144289" y="331438"/>
                  </a:lnTo>
                  <a:lnTo>
                    <a:pt x="143513" y="331330"/>
                  </a:lnTo>
                  <a:lnTo>
                    <a:pt x="142557" y="331127"/>
                  </a:lnTo>
                  <a:lnTo>
                    <a:pt x="141315" y="330972"/>
                  </a:lnTo>
                  <a:lnTo>
                    <a:pt x="140539" y="330852"/>
                  </a:lnTo>
                  <a:lnTo>
                    <a:pt x="139512" y="330828"/>
                  </a:lnTo>
                  <a:lnTo>
                    <a:pt x="138784" y="330876"/>
                  </a:lnTo>
                  <a:lnTo>
                    <a:pt x="138031" y="330721"/>
                  </a:lnTo>
                  <a:lnTo>
                    <a:pt x="136598" y="330864"/>
                  </a:lnTo>
                  <a:lnTo>
                    <a:pt x="135750" y="330972"/>
                  </a:lnTo>
                  <a:lnTo>
                    <a:pt x="134997" y="331031"/>
                  </a:lnTo>
                  <a:lnTo>
                    <a:pt x="134316" y="331115"/>
                  </a:lnTo>
                  <a:lnTo>
                    <a:pt x="132716" y="331354"/>
                  </a:lnTo>
                  <a:lnTo>
                    <a:pt x="131367" y="331712"/>
                  </a:lnTo>
                  <a:lnTo>
                    <a:pt x="128870" y="332321"/>
                  </a:lnTo>
                  <a:lnTo>
                    <a:pt x="127294" y="332644"/>
                  </a:lnTo>
                  <a:lnTo>
                    <a:pt x="125765" y="332751"/>
                  </a:lnTo>
                  <a:lnTo>
                    <a:pt x="124391" y="333277"/>
                  </a:lnTo>
                  <a:lnTo>
                    <a:pt x="123317" y="333516"/>
                  </a:lnTo>
                  <a:lnTo>
                    <a:pt x="122325" y="333671"/>
                  </a:lnTo>
                  <a:lnTo>
                    <a:pt x="121645" y="333755"/>
                  </a:lnTo>
                  <a:lnTo>
                    <a:pt x="120486" y="333826"/>
                  </a:lnTo>
                  <a:lnTo>
                    <a:pt x="119292" y="333719"/>
                  </a:lnTo>
                  <a:lnTo>
                    <a:pt x="118169" y="333563"/>
                  </a:lnTo>
                  <a:lnTo>
                    <a:pt x="117166" y="333229"/>
                  </a:lnTo>
                  <a:lnTo>
                    <a:pt x="116294" y="333026"/>
                  </a:lnTo>
                  <a:lnTo>
                    <a:pt x="115589" y="332727"/>
                  </a:lnTo>
                  <a:lnTo>
                    <a:pt x="114873" y="332489"/>
                  </a:lnTo>
                  <a:lnTo>
                    <a:pt x="114120" y="332154"/>
                  </a:lnTo>
                  <a:lnTo>
                    <a:pt x="113021" y="331545"/>
                  </a:lnTo>
                  <a:lnTo>
                    <a:pt x="112114" y="331115"/>
                  </a:lnTo>
                  <a:lnTo>
                    <a:pt x="111421" y="330709"/>
                  </a:lnTo>
                  <a:lnTo>
                    <a:pt x="110477" y="330315"/>
                  </a:lnTo>
                  <a:lnTo>
                    <a:pt x="109689" y="330028"/>
                  </a:lnTo>
                  <a:lnTo>
                    <a:pt x="109008" y="329383"/>
                  </a:lnTo>
                  <a:lnTo>
                    <a:pt x="108208" y="328428"/>
                  </a:lnTo>
                  <a:lnTo>
                    <a:pt x="107671" y="327938"/>
                  </a:lnTo>
                  <a:lnTo>
                    <a:pt x="107002" y="327317"/>
                  </a:lnTo>
                  <a:lnTo>
                    <a:pt x="105879" y="326290"/>
                  </a:lnTo>
                  <a:lnTo>
                    <a:pt x="105425" y="325490"/>
                  </a:lnTo>
                  <a:lnTo>
                    <a:pt x="104888" y="324773"/>
                  </a:lnTo>
                  <a:lnTo>
                    <a:pt x="104291" y="323985"/>
                  </a:lnTo>
                  <a:lnTo>
                    <a:pt x="103693" y="323304"/>
                  </a:lnTo>
                  <a:lnTo>
                    <a:pt x="103001" y="322122"/>
                  </a:lnTo>
                  <a:lnTo>
                    <a:pt x="102535" y="321357"/>
                  </a:lnTo>
                  <a:lnTo>
                    <a:pt x="101842" y="320533"/>
                  </a:lnTo>
                  <a:lnTo>
                    <a:pt x="101293" y="319458"/>
                  </a:lnTo>
                  <a:lnTo>
                    <a:pt x="100744" y="318563"/>
                  </a:lnTo>
                  <a:lnTo>
                    <a:pt x="100469" y="317691"/>
                  </a:lnTo>
                  <a:lnTo>
                    <a:pt x="100254" y="316843"/>
                  </a:lnTo>
                  <a:lnTo>
                    <a:pt x="100003" y="316042"/>
                  </a:lnTo>
                  <a:lnTo>
                    <a:pt x="99692" y="314860"/>
                  </a:lnTo>
                  <a:lnTo>
                    <a:pt x="99585" y="313666"/>
                  </a:lnTo>
                  <a:lnTo>
                    <a:pt x="99394" y="312436"/>
                  </a:lnTo>
                  <a:lnTo>
                    <a:pt x="99239" y="311241"/>
                  </a:lnTo>
                  <a:lnTo>
                    <a:pt x="99143" y="309951"/>
                  </a:lnTo>
                  <a:lnTo>
                    <a:pt x="98928" y="308363"/>
                  </a:lnTo>
                  <a:lnTo>
                    <a:pt x="98821" y="307383"/>
                  </a:lnTo>
                  <a:lnTo>
                    <a:pt x="98737" y="306225"/>
                  </a:lnTo>
                  <a:lnTo>
                    <a:pt x="98713" y="304935"/>
                  </a:lnTo>
                  <a:lnTo>
                    <a:pt x="98581" y="303932"/>
                  </a:lnTo>
                  <a:lnTo>
                    <a:pt x="98427" y="302917"/>
                  </a:lnTo>
                  <a:lnTo>
                    <a:pt x="98415" y="300803"/>
                  </a:lnTo>
                  <a:lnTo>
                    <a:pt x="98498" y="299692"/>
                  </a:lnTo>
                  <a:lnTo>
                    <a:pt x="98486" y="298856"/>
                  </a:lnTo>
                  <a:lnTo>
                    <a:pt x="98522" y="297231"/>
                  </a:lnTo>
                  <a:lnTo>
                    <a:pt x="98498" y="296168"/>
                  </a:lnTo>
                  <a:lnTo>
                    <a:pt x="98498" y="295440"/>
                  </a:lnTo>
                  <a:lnTo>
                    <a:pt x="98474" y="294293"/>
                  </a:lnTo>
                  <a:lnTo>
                    <a:pt x="98904" y="293565"/>
                  </a:lnTo>
                  <a:lnTo>
                    <a:pt x="98653" y="292538"/>
                  </a:lnTo>
                  <a:lnTo>
                    <a:pt x="98653" y="291104"/>
                  </a:lnTo>
                  <a:lnTo>
                    <a:pt x="99107" y="289958"/>
                  </a:lnTo>
                  <a:lnTo>
                    <a:pt x="99358" y="288919"/>
                  </a:lnTo>
                  <a:lnTo>
                    <a:pt x="99525" y="287450"/>
                  </a:lnTo>
                  <a:lnTo>
                    <a:pt x="99645" y="286745"/>
                  </a:lnTo>
                  <a:lnTo>
                    <a:pt x="99728" y="285993"/>
                  </a:lnTo>
                  <a:lnTo>
                    <a:pt x="99991" y="284094"/>
                  </a:lnTo>
                  <a:lnTo>
                    <a:pt x="100074" y="283186"/>
                  </a:lnTo>
                  <a:lnTo>
                    <a:pt x="100110" y="281836"/>
                  </a:lnTo>
                  <a:lnTo>
                    <a:pt x="100074" y="280690"/>
                  </a:lnTo>
                  <a:lnTo>
                    <a:pt x="100086" y="279890"/>
                  </a:lnTo>
                  <a:lnTo>
                    <a:pt x="99692" y="279245"/>
                  </a:lnTo>
                  <a:lnTo>
                    <a:pt x="99525" y="278420"/>
                  </a:lnTo>
                  <a:lnTo>
                    <a:pt x="98964" y="277381"/>
                  </a:lnTo>
                  <a:lnTo>
                    <a:pt x="98367" y="276533"/>
                  </a:lnTo>
                  <a:lnTo>
                    <a:pt x="97650" y="275865"/>
                  </a:lnTo>
                  <a:lnTo>
                    <a:pt x="96838" y="275339"/>
                  </a:lnTo>
                  <a:lnTo>
                    <a:pt x="95930" y="274814"/>
                  </a:lnTo>
                  <a:lnTo>
                    <a:pt x="95106" y="274396"/>
                  </a:lnTo>
                  <a:lnTo>
                    <a:pt x="94390" y="274133"/>
                  </a:lnTo>
                  <a:lnTo>
                    <a:pt x="93494" y="273846"/>
                  </a:lnTo>
                  <a:lnTo>
                    <a:pt x="92813" y="273619"/>
                  </a:lnTo>
                  <a:lnTo>
                    <a:pt x="92120" y="273404"/>
                  </a:lnTo>
                  <a:lnTo>
                    <a:pt x="90986" y="273082"/>
                  </a:lnTo>
                  <a:lnTo>
                    <a:pt x="90126" y="272688"/>
                  </a:lnTo>
                  <a:lnTo>
                    <a:pt x="89397" y="272425"/>
                  </a:lnTo>
                  <a:lnTo>
                    <a:pt x="88728" y="272138"/>
                  </a:lnTo>
                  <a:lnTo>
                    <a:pt x="88024" y="271804"/>
                  </a:lnTo>
                  <a:lnTo>
                    <a:pt x="86782" y="271338"/>
                  </a:lnTo>
                  <a:lnTo>
                    <a:pt x="85921" y="270836"/>
                  </a:lnTo>
                  <a:lnTo>
                    <a:pt x="84990" y="270120"/>
                  </a:lnTo>
                  <a:lnTo>
                    <a:pt x="84011" y="269511"/>
                  </a:lnTo>
                  <a:lnTo>
                    <a:pt x="83151" y="268902"/>
                  </a:lnTo>
                  <a:lnTo>
                    <a:pt x="82386" y="268292"/>
                  </a:lnTo>
                  <a:lnTo>
                    <a:pt x="81658" y="267862"/>
                  </a:lnTo>
                  <a:lnTo>
                    <a:pt x="80870" y="267110"/>
                  </a:lnTo>
                  <a:lnTo>
                    <a:pt x="79854" y="266274"/>
                  </a:lnTo>
                  <a:lnTo>
                    <a:pt x="79126" y="265772"/>
                  </a:lnTo>
                  <a:lnTo>
                    <a:pt x="78290" y="265247"/>
                  </a:lnTo>
                  <a:lnTo>
                    <a:pt x="77454" y="264901"/>
                  </a:lnTo>
                  <a:lnTo>
                    <a:pt x="76773" y="264518"/>
                  </a:lnTo>
                  <a:lnTo>
                    <a:pt x="76092" y="264184"/>
                  </a:lnTo>
                  <a:lnTo>
                    <a:pt x="74910" y="263372"/>
                  </a:lnTo>
                  <a:lnTo>
                    <a:pt x="73763" y="262619"/>
                  </a:lnTo>
                  <a:lnTo>
                    <a:pt x="72927" y="261927"/>
                  </a:lnTo>
                  <a:lnTo>
                    <a:pt x="72330" y="261473"/>
                  </a:lnTo>
                  <a:lnTo>
                    <a:pt x="71518" y="260553"/>
                  </a:lnTo>
                  <a:lnTo>
                    <a:pt x="70897" y="259562"/>
                  </a:lnTo>
                  <a:lnTo>
                    <a:pt x="69834" y="258272"/>
                  </a:lnTo>
                  <a:lnTo>
                    <a:pt x="69463" y="257543"/>
                  </a:lnTo>
                  <a:lnTo>
                    <a:pt x="69356" y="256862"/>
                  </a:lnTo>
                  <a:lnTo>
                    <a:pt x="68651" y="255047"/>
                  </a:lnTo>
                  <a:lnTo>
                    <a:pt x="68293" y="253960"/>
                  </a:lnTo>
                  <a:lnTo>
                    <a:pt x="68281" y="252897"/>
                  </a:lnTo>
                  <a:lnTo>
                    <a:pt x="67863" y="251810"/>
                  </a:lnTo>
                  <a:lnTo>
                    <a:pt x="67755" y="251046"/>
                  </a:lnTo>
                  <a:lnTo>
                    <a:pt x="67493" y="249983"/>
                  </a:lnTo>
                  <a:lnTo>
                    <a:pt x="67134" y="248968"/>
                  </a:lnTo>
                  <a:lnTo>
                    <a:pt x="66788" y="248227"/>
                  </a:lnTo>
                  <a:lnTo>
                    <a:pt x="66394" y="247451"/>
                  </a:lnTo>
                  <a:lnTo>
                    <a:pt x="65916" y="246531"/>
                  </a:lnTo>
                  <a:lnTo>
                    <a:pt x="65498" y="245767"/>
                  </a:lnTo>
                  <a:lnTo>
                    <a:pt x="65092" y="244919"/>
                  </a:lnTo>
                  <a:lnTo>
                    <a:pt x="64471" y="244226"/>
                  </a:lnTo>
                  <a:lnTo>
                    <a:pt x="64005" y="243641"/>
                  </a:lnTo>
                  <a:lnTo>
                    <a:pt x="63050" y="243056"/>
                  </a:lnTo>
                  <a:lnTo>
                    <a:pt x="62847" y="241957"/>
                  </a:lnTo>
                  <a:lnTo>
                    <a:pt x="62417" y="241061"/>
                  </a:lnTo>
                  <a:lnTo>
                    <a:pt x="61115" y="240106"/>
                  </a:lnTo>
                  <a:lnTo>
                    <a:pt x="60434" y="239736"/>
                  </a:lnTo>
                  <a:lnTo>
                    <a:pt x="59574" y="239162"/>
                  </a:lnTo>
                  <a:lnTo>
                    <a:pt x="58380" y="238637"/>
                  </a:lnTo>
                  <a:lnTo>
                    <a:pt x="54391" y="236989"/>
                  </a:lnTo>
                  <a:lnTo>
                    <a:pt x="53149" y="236499"/>
                  </a:lnTo>
                  <a:lnTo>
                    <a:pt x="52122" y="235973"/>
                  </a:lnTo>
                  <a:lnTo>
                    <a:pt x="50246" y="235197"/>
                  </a:lnTo>
                  <a:lnTo>
                    <a:pt x="49040" y="234194"/>
                  </a:lnTo>
                  <a:lnTo>
                    <a:pt x="48061" y="233477"/>
                  </a:lnTo>
                  <a:lnTo>
                    <a:pt x="47201" y="232737"/>
                  </a:lnTo>
                  <a:lnTo>
                    <a:pt x="46448" y="231781"/>
                  </a:lnTo>
                  <a:lnTo>
                    <a:pt x="45863" y="231041"/>
                  </a:lnTo>
                  <a:lnTo>
                    <a:pt x="44932" y="230264"/>
                  </a:lnTo>
                  <a:lnTo>
                    <a:pt x="44717" y="229572"/>
                  </a:lnTo>
                  <a:lnTo>
                    <a:pt x="44274" y="228795"/>
                  </a:lnTo>
                  <a:lnTo>
                    <a:pt x="43749" y="227589"/>
                  </a:lnTo>
                  <a:lnTo>
                    <a:pt x="43044" y="226215"/>
                  </a:lnTo>
                  <a:lnTo>
                    <a:pt x="42376" y="224746"/>
                  </a:lnTo>
                  <a:lnTo>
                    <a:pt x="42005" y="224137"/>
                  </a:lnTo>
                  <a:lnTo>
                    <a:pt x="41695" y="223325"/>
                  </a:lnTo>
                  <a:lnTo>
                    <a:pt x="40942" y="222621"/>
                  </a:lnTo>
                  <a:lnTo>
                    <a:pt x="40274" y="221785"/>
                  </a:lnTo>
                  <a:lnTo>
                    <a:pt x="39664" y="221450"/>
                  </a:lnTo>
                  <a:lnTo>
                    <a:pt x="39019" y="221020"/>
                  </a:lnTo>
                  <a:lnTo>
                    <a:pt x="37753" y="220435"/>
                  </a:lnTo>
                  <a:lnTo>
                    <a:pt x="33716" y="218369"/>
                  </a:lnTo>
                  <a:lnTo>
                    <a:pt x="32689" y="217903"/>
                  </a:lnTo>
                  <a:lnTo>
                    <a:pt x="31686" y="217473"/>
                  </a:lnTo>
                  <a:lnTo>
                    <a:pt x="30898" y="216935"/>
                  </a:lnTo>
                  <a:lnTo>
                    <a:pt x="30086" y="216159"/>
                  </a:lnTo>
                  <a:lnTo>
                    <a:pt x="29763" y="215490"/>
                  </a:lnTo>
                  <a:lnTo>
                    <a:pt x="29465" y="214642"/>
                  </a:lnTo>
                  <a:lnTo>
                    <a:pt x="29130" y="213651"/>
                  </a:lnTo>
                  <a:lnTo>
                    <a:pt x="28868" y="212540"/>
                  </a:lnTo>
                  <a:lnTo>
                    <a:pt x="28665" y="211812"/>
                  </a:lnTo>
                  <a:lnTo>
                    <a:pt x="28509" y="210653"/>
                  </a:lnTo>
                  <a:lnTo>
                    <a:pt x="28366" y="209602"/>
                  </a:lnTo>
                  <a:lnTo>
                    <a:pt x="28521" y="208456"/>
                  </a:lnTo>
                  <a:lnTo>
                    <a:pt x="28390" y="207058"/>
                  </a:lnTo>
                  <a:lnTo>
                    <a:pt x="28247" y="205768"/>
                  </a:lnTo>
                  <a:lnTo>
                    <a:pt x="28139" y="204681"/>
                  </a:lnTo>
                  <a:lnTo>
                    <a:pt x="27984" y="203607"/>
                  </a:lnTo>
                  <a:lnTo>
                    <a:pt x="27852" y="202878"/>
                  </a:lnTo>
                  <a:lnTo>
                    <a:pt x="27661" y="202149"/>
                  </a:lnTo>
                  <a:lnTo>
                    <a:pt x="27435" y="201110"/>
                  </a:lnTo>
                  <a:lnTo>
                    <a:pt x="27207" y="200095"/>
                  </a:lnTo>
                  <a:lnTo>
                    <a:pt x="27052" y="199390"/>
                  </a:lnTo>
                  <a:lnTo>
                    <a:pt x="26921" y="198650"/>
                  </a:lnTo>
                  <a:lnTo>
                    <a:pt x="26562" y="197527"/>
                  </a:lnTo>
                  <a:lnTo>
                    <a:pt x="21737" y="178382"/>
                  </a:lnTo>
                  <a:lnTo>
                    <a:pt x="21415" y="177725"/>
                  </a:lnTo>
                  <a:lnTo>
                    <a:pt x="20495" y="176399"/>
                  </a:lnTo>
                  <a:lnTo>
                    <a:pt x="19838" y="175587"/>
                  </a:lnTo>
                  <a:lnTo>
                    <a:pt x="19169" y="174847"/>
                  </a:lnTo>
                  <a:lnTo>
                    <a:pt x="17880" y="173378"/>
                  </a:lnTo>
                  <a:lnTo>
                    <a:pt x="17127" y="172780"/>
                  </a:lnTo>
                  <a:lnTo>
                    <a:pt x="16530" y="172350"/>
                  </a:lnTo>
                  <a:lnTo>
                    <a:pt x="15288" y="171514"/>
                  </a:lnTo>
                  <a:lnTo>
                    <a:pt x="14225" y="170893"/>
                  </a:lnTo>
                  <a:lnTo>
                    <a:pt x="13544" y="170571"/>
                  </a:lnTo>
                  <a:lnTo>
                    <a:pt x="12529" y="170451"/>
                  </a:lnTo>
                  <a:lnTo>
                    <a:pt x="11884" y="170224"/>
                  </a:lnTo>
                  <a:lnTo>
                    <a:pt x="11108" y="170189"/>
                  </a:lnTo>
                  <a:lnTo>
                    <a:pt x="10307" y="170236"/>
                  </a:lnTo>
                  <a:lnTo>
                    <a:pt x="9435" y="170523"/>
                  </a:lnTo>
                  <a:lnTo>
                    <a:pt x="8444" y="170917"/>
                  </a:lnTo>
                  <a:lnTo>
                    <a:pt x="7727" y="171443"/>
                  </a:lnTo>
                  <a:lnTo>
                    <a:pt x="6497" y="172291"/>
                  </a:lnTo>
                  <a:lnTo>
                    <a:pt x="5458" y="172780"/>
                  </a:lnTo>
                  <a:lnTo>
                    <a:pt x="4312" y="172971"/>
                  </a:lnTo>
                  <a:lnTo>
                    <a:pt x="3213" y="172649"/>
                  </a:lnTo>
                  <a:lnTo>
                    <a:pt x="2461" y="172410"/>
                  </a:lnTo>
                  <a:lnTo>
                    <a:pt x="1923" y="171956"/>
                  </a:lnTo>
                  <a:lnTo>
                    <a:pt x="1063" y="171168"/>
                  </a:lnTo>
                  <a:lnTo>
                    <a:pt x="299" y="170619"/>
                  </a:lnTo>
                  <a:lnTo>
                    <a:pt x="72" y="169747"/>
                  </a:lnTo>
                  <a:lnTo>
                    <a:pt x="0" y="168851"/>
                  </a:lnTo>
                  <a:lnTo>
                    <a:pt x="60" y="167310"/>
                  </a:lnTo>
                  <a:lnTo>
                    <a:pt x="370" y="165268"/>
                  </a:lnTo>
                  <a:lnTo>
                    <a:pt x="621" y="163906"/>
                  </a:lnTo>
                  <a:lnTo>
                    <a:pt x="1063" y="162855"/>
                  </a:lnTo>
                  <a:lnTo>
                    <a:pt x="1206" y="162127"/>
                  </a:lnTo>
                  <a:lnTo>
                    <a:pt x="1684" y="161147"/>
                  </a:lnTo>
                  <a:lnTo>
                    <a:pt x="2174" y="160096"/>
                  </a:lnTo>
                  <a:lnTo>
                    <a:pt x="2974" y="158436"/>
                  </a:lnTo>
                  <a:lnTo>
                    <a:pt x="4383" y="155988"/>
                  </a:lnTo>
                  <a:lnTo>
                    <a:pt x="4766" y="155152"/>
                  </a:lnTo>
                  <a:lnTo>
                    <a:pt x="6199" y="151664"/>
                  </a:lnTo>
                  <a:lnTo>
                    <a:pt x="6736" y="150243"/>
                  </a:lnTo>
                  <a:lnTo>
                    <a:pt x="6999" y="149371"/>
                  </a:lnTo>
                  <a:lnTo>
                    <a:pt x="7417" y="146767"/>
                  </a:lnTo>
                  <a:lnTo>
                    <a:pt x="8325" y="141142"/>
                  </a:lnTo>
                  <a:lnTo>
                    <a:pt x="8564" y="139100"/>
                  </a:lnTo>
                  <a:lnTo>
                    <a:pt x="8862" y="137249"/>
                  </a:lnTo>
                  <a:lnTo>
                    <a:pt x="10272" y="130333"/>
                  </a:lnTo>
                  <a:lnTo>
                    <a:pt x="11179" y="126989"/>
                  </a:lnTo>
                  <a:lnTo>
                    <a:pt x="11896" y="124158"/>
                  </a:lnTo>
                  <a:lnTo>
                    <a:pt x="12350" y="123334"/>
                  </a:lnTo>
                  <a:lnTo>
                    <a:pt x="12672" y="122666"/>
                  </a:lnTo>
                  <a:lnTo>
                    <a:pt x="12983" y="121913"/>
                  </a:lnTo>
                  <a:lnTo>
                    <a:pt x="13532" y="120982"/>
                  </a:lnTo>
                  <a:lnTo>
                    <a:pt x="14117" y="119859"/>
                  </a:lnTo>
                  <a:lnTo>
                    <a:pt x="14786" y="118724"/>
                  </a:lnTo>
                  <a:lnTo>
                    <a:pt x="15013" y="117828"/>
                  </a:lnTo>
                  <a:lnTo>
                    <a:pt x="15288" y="117100"/>
                  </a:lnTo>
                  <a:lnTo>
                    <a:pt x="15491" y="116216"/>
                  </a:lnTo>
                  <a:lnTo>
                    <a:pt x="15778" y="115344"/>
                  </a:lnTo>
                  <a:lnTo>
                    <a:pt x="15885" y="114628"/>
                  </a:lnTo>
                  <a:lnTo>
                    <a:pt x="16005" y="113397"/>
                  </a:lnTo>
                  <a:lnTo>
                    <a:pt x="15969" y="112179"/>
                  </a:lnTo>
                  <a:lnTo>
                    <a:pt x="16040" y="110913"/>
                  </a:lnTo>
                  <a:lnTo>
                    <a:pt x="15945" y="110065"/>
                  </a:lnTo>
                  <a:lnTo>
                    <a:pt x="15694" y="109313"/>
                  </a:lnTo>
                  <a:lnTo>
                    <a:pt x="15443" y="108059"/>
                  </a:lnTo>
                  <a:lnTo>
                    <a:pt x="15252" y="107354"/>
                  </a:lnTo>
                  <a:lnTo>
                    <a:pt x="14750" y="106434"/>
                  </a:lnTo>
                  <a:lnTo>
                    <a:pt x="14177" y="105682"/>
                  </a:lnTo>
                  <a:lnTo>
                    <a:pt x="13699" y="105085"/>
                  </a:lnTo>
                  <a:lnTo>
                    <a:pt x="12708" y="104249"/>
                  </a:lnTo>
                  <a:lnTo>
                    <a:pt x="11645" y="103437"/>
                  </a:lnTo>
                  <a:lnTo>
                    <a:pt x="10881" y="102983"/>
                  </a:lnTo>
                  <a:lnTo>
                    <a:pt x="10427" y="102314"/>
                  </a:lnTo>
                  <a:lnTo>
                    <a:pt x="10128" y="100976"/>
                  </a:lnTo>
                  <a:lnTo>
                    <a:pt x="9985" y="100152"/>
                  </a:lnTo>
                  <a:lnTo>
                    <a:pt x="9937" y="98576"/>
                  </a:lnTo>
                  <a:lnTo>
                    <a:pt x="10116" y="97035"/>
                  </a:lnTo>
                  <a:lnTo>
                    <a:pt x="10116" y="96282"/>
                  </a:lnTo>
                  <a:lnTo>
                    <a:pt x="10391" y="95112"/>
                  </a:lnTo>
                  <a:lnTo>
                    <a:pt x="10905" y="93715"/>
                  </a:lnTo>
                  <a:lnTo>
                    <a:pt x="11287" y="92735"/>
                  </a:lnTo>
                  <a:lnTo>
                    <a:pt x="11418" y="91565"/>
                  </a:lnTo>
                  <a:lnTo>
                    <a:pt x="11800" y="90765"/>
                  </a:lnTo>
                  <a:lnTo>
                    <a:pt x="12206" y="89761"/>
                  </a:lnTo>
                  <a:lnTo>
                    <a:pt x="12409" y="88495"/>
                  </a:lnTo>
                  <a:lnTo>
                    <a:pt x="12804" y="87289"/>
                  </a:lnTo>
                  <a:lnTo>
                    <a:pt x="13186" y="86262"/>
                  </a:lnTo>
                  <a:lnTo>
                    <a:pt x="13831" y="84972"/>
                  </a:lnTo>
                  <a:lnTo>
                    <a:pt x="14165" y="83993"/>
                  </a:lnTo>
                  <a:lnTo>
                    <a:pt x="14523" y="83264"/>
                  </a:lnTo>
                  <a:lnTo>
                    <a:pt x="14941" y="82332"/>
                  </a:lnTo>
                  <a:lnTo>
                    <a:pt x="15288" y="81616"/>
                  </a:lnTo>
                  <a:lnTo>
                    <a:pt x="15539" y="80672"/>
                  </a:lnTo>
                  <a:lnTo>
                    <a:pt x="15718" y="79812"/>
                  </a:lnTo>
                  <a:lnTo>
                    <a:pt x="15969" y="79000"/>
                  </a:lnTo>
                  <a:lnTo>
                    <a:pt x="16160" y="78212"/>
                  </a:lnTo>
                  <a:lnTo>
                    <a:pt x="16494" y="77292"/>
                  </a:lnTo>
                  <a:lnTo>
                    <a:pt x="16506" y="76468"/>
                  </a:lnTo>
                  <a:lnTo>
                    <a:pt x="16470" y="75632"/>
                  </a:lnTo>
                  <a:lnTo>
                    <a:pt x="16387" y="74856"/>
                  </a:lnTo>
                  <a:lnTo>
                    <a:pt x="16243" y="73960"/>
                  </a:lnTo>
                  <a:lnTo>
                    <a:pt x="15993" y="73243"/>
                  </a:lnTo>
                  <a:lnTo>
                    <a:pt x="15479" y="72587"/>
                  </a:lnTo>
                  <a:lnTo>
                    <a:pt x="14858" y="72013"/>
                  </a:lnTo>
                  <a:lnTo>
                    <a:pt x="14261" y="71488"/>
                  </a:lnTo>
                  <a:lnTo>
                    <a:pt x="13651" y="71153"/>
                  </a:lnTo>
                  <a:lnTo>
                    <a:pt x="12589" y="70198"/>
                  </a:lnTo>
                  <a:lnTo>
                    <a:pt x="12553" y="69326"/>
                  </a:lnTo>
                  <a:lnTo>
                    <a:pt x="12350" y="68144"/>
                  </a:lnTo>
                  <a:lnTo>
                    <a:pt x="12159" y="67224"/>
                  </a:lnTo>
                  <a:lnTo>
                    <a:pt x="12242" y="66101"/>
                  </a:lnTo>
                  <a:lnTo>
                    <a:pt x="11943" y="65325"/>
                  </a:lnTo>
                  <a:lnTo>
                    <a:pt x="11872" y="64310"/>
                  </a:lnTo>
                  <a:lnTo>
                    <a:pt x="11956" y="63426"/>
                  </a:lnTo>
                  <a:lnTo>
                    <a:pt x="12051" y="62626"/>
                  </a:lnTo>
                  <a:lnTo>
                    <a:pt x="13269" y="58183"/>
                  </a:lnTo>
                  <a:lnTo>
                    <a:pt x="14225" y="54385"/>
                  </a:lnTo>
                  <a:lnTo>
                    <a:pt x="14320" y="53680"/>
                  </a:lnTo>
                  <a:lnTo>
                    <a:pt x="14691" y="52378"/>
                  </a:lnTo>
                  <a:lnTo>
                    <a:pt x="15204" y="51447"/>
                  </a:lnTo>
                  <a:lnTo>
                    <a:pt x="15491" y="50814"/>
                  </a:lnTo>
                  <a:lnTo>
                    <a:pt x="16446" y="49727"/>
                  </a:lnTo>
                  <a:lnTo>
                    <a:pt x="16817" y="49005"/>
                  </a:lnTo>
                  <a:lnTo>
                    <a:pt x="17342" y="48050"/>
                  </a:lnTo>
                  <a:lnTo>
                    <a:pt x="17808" y="46999"/>
                  </a:lnTo>
                  <a:lnTo>
                    <a:pt x="17975" y="46226"/>
                  </a:lnTo>
                  <a:lnTo>
                    <a:pt x="32893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927;gbcf4302aa7_0_6">
              <a:extLst>
                <a:ext uri="{FF2B5EF4-FFF2-40B4-BE49-F238E27FC236}">
                  <a16:creationId xmlns:a16="http://schemas.microsoft.com/office/drawing/2014/main" id="{75E8385F-8C70-3840-A7D6-BAA9B45BD89F}"/>
                </a:ext>
              </a:extLst>
            </p:cNvPr>
            <p:cNvSpPr/>
            <p:nvPr/>
          </p:nvSpPr>
          <p:spPr>
            <a:xfrm>
              <a:off x="7864033" y="1607933"/>
              <a:ext cx="6470" cy="6878"/>
            </a:xfrm>
            <a:custGeom>
              <a:avLst/>
              <a:gdLst/>
              <a:ahLst/>
              <a:cxnLst/>
              <a:rect l="l" t="t" r="r" b="b"/>
              <a:pathLst>
                <a:path w="12875" h="13688" extrusionOk="0">
                  <a:moveTo>
                    <a:pt x="12672" y="874"/>
                  </a:moveTo>
                  <a:lnTo>
                    <a:pt x="12875" y="2388"/>
                  </a:lnTo>
                  <a:lnTo>
                    <a:pt x="11596" y="7022"/>
                  </a:lnTo>
                  <a:lnTo>
                    <a:pt x="9184" y="10316"/>
                  </a:lnTo>
                  <a:lnTo>
                    <a:pt x="6473" y="11878"/>
                  </a:lnTo>
                  <a:lnTo>
                    <a:pt x="5171" y="13177"/>
                  </a:lnTo>
                  <a:lnTo>
                    <a:pt x="4144" y="13688"/>
                  </a:lnTo>
                  <a:lnTo>
                    <a:pt x="2818" y="13210"/>
                  </a:lnTo>
                  <a:lnTo>
                    <a:pt x="2054" y="11824"/>
                  </a:lnTo>
                  <a:lnTo>
                    <a:pt x="717" y="10602"/>
                  </a:lnTo>
                  <a:lnTo>
                    <a:pt x="47" y="9291"/>
                  </a:lnTo>
                  <a:lnTo>
                    <a:pt x="131" y="8249"/>
                  </a:lnTo>
                  <a:lnTo>
                    <a:pt x="0" y="3735"/>
                  </a:lnTo>
                  <a:lnTo>
                    <a:pt x="740" y="2415"/>
                  </a:lnTo>
                  <a:lnTo>
                    <a:pt x="1863" y="1641"/>
                  </a:lnTo>
                  <a:lnTo>
                    <a:pt x="3463" y="1446"/>
                  </a:lnTo>
                  <a:lnTo>
                    <a:pt x="5052" y="398"/>
                  </a:lnTo>
                  <a:lnTo>
                    <a:pt x="7202" y="0"/>
                  </a:lnTo>
                  <a:lnTo>
                    <a:pt x="9184" y="646"/>
                  </a:lnTo>
                  <a:lnTo>
                    <a:pt x="12672" y="87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928;gbcf4302aa7_0_6">
              <a:extLst>
                <a:ext uri="{FF2B5EF4-FFF2-40B4-BE49-F238E27FC236}">
                  <a16:creationId xmlns:a16="http://schemas.microsoft.com/office/drawing/2014/main" id="{EDD51210-6613-5842-BE32-F01B0A19A484}"/>
                </a:ext>
              </a:extLst>
            </p:cNvPr>
            <p:cNvSpPr/>
            <p:nvPr/>
          </p:nvSpPr>
          <p:spPr>
            <a:xfrm>
              <a:off x="5440214" y="1608654"/>
              <a:ext cx="187658" cy="273737"/>
            </a:xfrm>
            <a:custGeom>
              <a:avLst/>
              <a:gdLst/>
              <a:ahLst/>
              <a:cxnLst/>
              <a:rect l="l" t="t" r="r" b="b"/>
              <a:pathLst>
                <a:path w="373448" h="544751" extrusionOk="0">
                  <a:moveTo>
                    <a:pt x="373293" y="93157"/>
                  </a:moveTo>
                  <a:lnTo>
                    <a:pt x="373448" y="94506"/>
                  </a:lnTo>
                  <a:lnTo>
                    <a:pt x="373317" y="95498"/>
                  </a:lnTo>
                  <a:lnTo>
                    <a:pt x="373174" y="96250"/>
                  </a:lnTo>
                  <a:lnTo>
                    <a:pt x="372804" y="97421"/>
                  </a:lnTo>
                  <a:lnTo>
                    <a:pt x="372529" y="98734"/>
                  </a:lnTo>
                  <a:lnTo>
                    <a:pt x="372780" y="99726"/>
                  </a:lnTo>
                  <a:lnTo>
                    <a:pt x="372863" y="100789"/>
                  </a:lnTo>
                  <a:lnTo>
                    <a:pt x="372899" y="101517"/>
                  </a:lnTo>
                  <a:lnTo>
                    <a:pt x="372887" y="103118"/>
                  </a:lnTo>
                  <a:lnTo>
                    <a:pt x="372804" y="104240"/>
                  </a:lnTo>
                  <a:lnTo>
                    <a:pt x="372744" y="105279"/>
                  </a:lnTo>
                  <a:lnTo>
                    <a:pt x="372565" y="106498"/>
                  </a:lnTo>
                  <a:lnTo>
                    <a:pt x="372410" y="107537"/>
                  </a:lnTo>
                  <a:lnTo>
                    <a:pt x="372004" y="108492"/>
                  </a:lnTo>
                  <a:lnTo>
                    <a:pt x="363894" y="117748"/>
                  </a:lnTo>
                  <a:lnTo>
                    <a:pt x="362926" y="118752"/>
                  </a:lnTo>
                  <a:lnTo>
                    <a:pt x="361589" y="120782"/>
                  </a:lnTo>
                  <a:lnTo>
                    <a:pt x="322785" y="203300"/>
                  </a:lnTo>
                  <a:lnTo>
                    <a:pt x="331611" y="190484"/>
                  </a:lnTo>
                  <a:lnTo>
                    <a:pt x="344689" y="198176"/>
                  </a:lnTo>
                  <a:lnTo>
                    <a:pt x="351855" y="186865"/>
                  </a:lnTo>
                  <a:lnTo>
                    <a:pt x="358854" y="193685"/>
                  </a:lnTo>
                  <a:lnTo>
                    <a:pt x="362652" y="190687"/>
                  </a:lnTo>
                  <a:lnTo>
                    <a:pt x="364407" y="193566"/>
                  </a:lnTo>
                  <a:lnTo>
                    <a:pt x="356835" y="203514"/>
                  </a:lnTo>
                  <a:lnTo>
                    <a:pt x="356143" y="204446"/>
                  </a:lnTo>
                  <a:lnTo>
                    <a:pt x="355522" y="205497"/>
                  </a:lnTo>
                  <a:lnTo>
                    <a:pt x="355199" y="206787"/>
                  </a:lnTo>
                  <a:lnTo>
                    <a:pt x="354960" y="207456"/>
                  </a:lnTo>
                  <a:lnTo>
                    <a:pt x="354542" y="209080"/>
                  </a:lnTo>
                  <a:lnTo>
                    <a:pt x="352703" y="211994"/>
                  </a:lnTo>
                  <a:lnTo>
                    <a:pt x="348702" y="217082"/>
                  </a:lnTo>
                  <a:lnTo>
                    <a:pt x="338753" y="231176"/>
                  </a:lnTo>
                  <a:lnTo>
                    <a:pt x="345835" y="237028"/>
                  </a:lnTo>
                  <a:lnTo>
                    <a:pt x="331945" y="253295"/>
                  </a:lnTo>
                  <a:lnTo>
                    <a:pt x="308070" y="232812"/>
                  </a:lnTo>
                  <a:lnTo>
                    <a:pt x="276384" y="394897"/>
                  </a:lnTo>
                  <a:lnTo>
                    <a:pt x="263270" y="397942"/>
                  </a:lnTo>
                  <a:lnTo>
                    <a:pt x="243778" y="400761"/>
                  </a:lnTo>
                  <a:lnTo>
                    <a:pt x="95142" y="544752"/>
                  </a:lnTo>
                  <a:lnTo>
                    <a:pt x="80881" y="528927"/>
                  </a:lnTo>
                  <a:lnTo>
                    <a:pt x="21868" y="462306"/>
                  </a:lnTo>
                  <a:lnTo>
                    <a:pt x="15598" y="405335"/>
                  </a:lnTo>
                  <a:lnTo>
                    <a:pt x="9101" y="348998"/>
                  </a:lnTo>
                  <a:lnTo>
                    <a:pt x="191" y="309967"/>
                  </a:lnTo>
                  <a:lnTo>
                    <a:pt x="0" y="281613"/>
                  </a:lnTo>
                  <a:lnTo>
                    <a:pt x="824" y="282210"/>
                  </a:lnTo>
                  <a:lnTo>
                    <a:pt x="1636" y="283058"/>
                  </a:lnTo>
                  <a:lnTo>
                    <a:pt x="2078" y="283607"/>
                  </a:lnTo>
                  <a:lnTo>
                    <a:pt x="3105" y="284300"/>
                  </a:lnTo>
                  <a:lnTo>
                    <a:pt x="3989" y="284778"/>
                  </a:lnTo>
                  <a:lnTo>
                    <a:pt x="5422" y="284885"/>
                  </a:lnTo>
                  <a:lnTo>
                    <a:pt x="6079" y="284587"/>
                  </a:lnTo>
                  <a:lnTo>
                    <a:pt x="6724" y="284288"/>
                  </a:lnTo>
                  <a:lnTo>
                    <a:pt x="7596" y="283846"/>
                  </a:lnTo>
                  <a:lnTo>
                    <a:pt x="8265" y="282819"/>
                  </a:lnTo>
                  <a:lnTo>
                    <a:pt x="8265" y="282067"/>
                  </a:lnTo>
                  <a:lnTo>
                    <a:pt x="8420" y="281338"/>
                  </a:lnTo>
                  <a:lnTo>
                    <a:pt x="8277" y="280562"/>
                  </a:lnTo>
                  <a:lnTo>
                    <a:pt x="7990" y="279248"/>
                  </a:lnTo>
                  <a:lnTo>
                    <a:pt x="7883" y="278388"/>
                  </a:lnTo>
                  <a:lnTo>
                    <a:pt x="7906" y="277528"/>
                  </a:lnTo>
                  <a:lnTo>
                    <a:pt x="7668" y="276131"/>
                  </a:lnTo>
                  <a:lnTo>
                    <a:pt x="7739" y="275378"/>
                  </a:lnTo>
                  <a:lnTo>
                    <a:pt x="8026" y="274351"/>
                  </a:lnTo>
                  <a:lnTo>
                    <a:pt x="8910" y="273754"/>
                  </a:lnTo>
                  <a:lnTo>
                    <a:pt x="9937" y="273503"/>
                  </a:lnTo>
                  <a:lnTo>
                    <a:pt x="10761" y="273599"/>
                  </a:lnTo>
                  <a:lnTo>
                    <a:pt x="11979" y="274172"/>
                  </a:lnTo>
                  <a:lnTo>
                    <a:pt x="12768" y="274721"/>
                  </a:lnTo>
                  <a:lnTo>
                    <a:pt x="13615" y="275605"/>
                  </a:lnTo>
                  <a:lnTo>
                    <a:pt x="14093" y="276358"/>
                  </a:lnTo>
                  <a:lnTo>
                    <a:pt x="14284" y="277158"/>
                  </a:lnTo>
                  <a:lnTo>
                    <a:pt x="14475" y="278245"/>
                  </a:lnTo>
                  <a:lnTo>
                    <a:pt x="14523" y="279045"/>
                  </a:lnTo>
                  <a:lnTo>
                    <a:pt x="14679" y="279941"/>
                  </a:lnTo>
                  <a:lnTo>
                    <a:pt x="14738" y="280801"/>
                  </a:lnTo>
                  <a:lnTo>
                    <a:pt x="14726" y="281840"/>
                  </a:lnTo>
                  <a:lnTo>
                    <a:pt x="14798" y="282592"/>
                  </a:lnTo>
                  <a:lnTo>
                    <a:pt x="14953" y="283273"/>
                  </a:lnTo>
                  <a:lnTo>
                    <a:pt x="15156" y="284742"/>
                  </a:lnTo>
                  <a:lnTo>
                    <a:pt x="15443" y="285745"/>
                  </a:lnTo>
                  <a:lnTo>
                    <a:pt x="16243" y="286653"/>
                  </a:lnTo>
                  <a:lnTo>
                    <a:pt x="16960" y="287035"/>
                  </a:lnTo>
                  <a:lnTo>
                    <a:pt x="17951" y="287155"/>
                  </a:lnTo>
                  <a:lnTo>
                    <a:pt x="19265" y="286772"/>
                  </a:lnTo>
                  <a:lnTo>
                    <a:pt x="20101" y="286187"/>
                  </a:lnTo>
                  <a:lnTo>
                    <a:pt x="20686" y="285495"/>
                  </a:lnTo>
                  <a:lnTo>
                    <a:pt x="21068" y="284694"/>
                  </a:lnTo>
                  <a:lnTo>
                    <a:pt x="21415" y="283739"/>
                  </a:lnTo>
                  <a:lnTo>
                    <a:pt x="21964" y="282545"/>
                  </a:lnTo>
                  <a:lnTo>
                    <a:pt x="22299" y="281720"/>
                  </a:lnTo>
                  <a:lnTo>
                    <a:pt x="22824" y="281040"/>
                  </a:lnTo>
                  <a:lnTo>
                    <a:pt x="23505" y="280741"/>
                  </a:lnTo>
                  <a:lnTo>
                    <a:pt x="24329" y="280311"/>
                  </a:lnTo>
                  <a:lnTo>
                    <a:pt x="25320" y="280060"/>
                  </a:lnTo>
                  <a:lnTo>
                    <a:pt x="26586" y="280001"/>
                  </a:lnTo>
                  <a:lnTo>
                    <a:pt x="27553" y="280072"/>
                  </a:lnTo>
                  <a:lnTo>
                    <a:pt x="28485" y="280323"/>
                  </a:lnTo>
                  <a:lnTo>
                    <a:pt x="29596" y="280490"/>
                  </a:lnTo>
                  <a:lnTo>
                    <a:pt x="30480" y="280669"/>
                  </a:lnTo>
                  <a:lnTo>
                    <a:pt x="31352" y="280884"/>
                  </a:lnTo>
                  <a:lnTo>
                    <a:pt x="32104" y="281171"/>
                  </a:lnTo>
                  <a:lnTo>
                    <a:pt x="33036" y="281350"/>
                  </a:lnTo>
                  <a:lnTo>
                    <a:pt x="33931" y="281756"/>
                  </a:lnTo>
                  <a:lnTo>
                    <a:pt x="34959" y="282258"/>
                  </a:lnTo>
                  <a:lnTo>
                    <a:pt x="35723" y="282855"/>
                  </a:lnTo>
                  <a:lnTo>
                    <a:pt x="36535" y="283643"/>
                  </a:lnTo>
                  <a:lnTo>
                    <a:pt x="37049" y="284587"/>
                  </a:lnTo>
                  <a:lnTo>
                    <a:pt x="37861" y="285291"/>
                  </a:lnTo>
                  <a:lnTo>
                    <a:pt x="38422" y="285936"/>
                  </a:lnTo>
                  <a:lnTo>
                    <a:pt x="39186" y="286653"/>
                  </a:lnTo>
                  <a:lnTo>
                    <a:pt x="39867" y="287238"/>
                  </a:lnTo>
                  <a:lnTo>
                    <a:pt x="40620" y="287692"/>
                  </a:lnTo>
                  <a:lnTo>
                    <a:pt x="41384" y="288122"/>
                  </a:lnTo>
                  <a:lnTo>
                    <a:pt x="42602" y="288672"/>
                  </a:lnTo>
                  <a:lnTo>
                    <a:pt x="43498" y="288660"/>
                  </a:lnTo>
                  <a:lnTo>
                    <a:pt x="44644" y="288528"/>
                  </a:lnTo>
                  <a:lnTo>
                    <a:pt x="45397" y="288516"/>
                  </a:lnTo>
                  <a:lnTo>
                    <a:pt x="46221" y="288421"/>
                  </a:lnTo>
                  <a:lnTo>
                    <a:pt x="47021" y="288242"/>
                  </a:lnTo>
                  <a:lnTo>
                    <a:pt x="46866" y="287143"/>
                  </a:lnTo>
                  <a:lnTo>
                    <a:pt x="30647" y="185110"/>
                  </a:lnTo>
                  <a:lnTo>
                    <a:pt x="35496" y="184608"/>
                  </a:lnTo>
                  <a:lnTo>
                    <a:pt x="44441" y="187558"/>
                  </a:lnTo>
                  <a:lnTo>
                    <a:pt x="45397" y="187880"/>
                  </a:lnTo>
                  <a:lnTo>
                    <a:pt x="46209" y="187367"/>
                  </a:lnTo>
                  <a:lnTo>
                    <a:pt x="47153" y="186949"/>
                  </a:lnTo>
                  <a:lnTo>
                    <a:pt x="48048" y="186459"/>
                  </a:lnTo>
                  <a:lnTo>
                    <a:pt x="49016" y="186005"/>
                  </a:lnTo>
                  <a:lnTo>
                    <a:pt x="50055" y="185348"/>
                  </a:lnTo>
                  <a:lnTo>
                    <a:pt x="50736" y="184799"/>
                  </a:lnTo>
                  <a:lnTo>
                    <a:pt x="51381" y="184429"/>
                  </a:lnTo>
                  <a:lnTo>
                    <a:pt x="51966" y="184059"/>
                  </a:lnTo>
                  <a:lnTo>
                    <a:pt x="52467" y="183211"/>
                  </a:lnTo>
                  <a:lnTo>
                    <a:pt x="52778" y="182375"/>
                  </a:lnTo>
                  <a:lnTo>
                    <a:pt x="53292" y="181156"/>
                  </a:lnTo>
                  <a:lnTo>
                    <a:pt x="53853" y="180499"/>
                  </a:lnTo>
                  <a:lnTo>
                    <a:pt x="54450" y="179520"/>
                  </a:lnTo>
                  <a:lnTo>
                    <a:pt x="54809" y="178421"/>
                  </a:lnTo>
                  <a:lnTo>
                    <a:pt x="55036" y="177454"/>
                  </a:lnTo>
                  <a:lnTo>
                    <a:pt x="55203" y="176582"/>
                  </a:lnTo>
                  <a:lnTo>
                    <a:pt x="55215" y="175806"/>
                  </a:lnTo>
                  <a:lnTo>
                    <a:pt x="55406" y="174898"/>
                  </a:lnTo>
                  <a:lnTo>
                    <a:pt x="55609" y="174169"/>
                  </a:lnTo>
                  <a:lnTo>
                    <a:pt x="55824" y="173489"/>
                  </a:lnTo>
                  <a:lnTo>
                    <a:pt x="56791" y="173094"/>
                  </a:lnTo>
                  <a:lnTo>
                    <a:pt x="57914" y="172760"/>
                  </a:lnTo>
                  <a:lnTo>
                    <a:pt x="58881" y="172342"/>
                  </a:lnTo>
                  <a:lnTo>
                    <a:pt x="59753" y="171876"/>
                  </a:lnTo>
                  <a:lnTo>
                    <a:pt x="60936" y="171399"/>
                  </a:lnTo>
                  <a:lnTo>
                    <a:pt x="61772" y="170598"/>
                  </a:lnTo>
                  <a:lnTo>
                    <a:pt x="62393" y="169476"/>
                  </a:lnTo>
                  <a:lnTo>
                    <a:pt x="63097" y="168616"/>
                  </a:lnTo>
                  <a:lnTo>
                    <a:pt x="63205" y="167672"/>
                  </a:lnTo>
                  <a:lnTo>
                    <a:pt x="72485" y="166872"/>
                  </a:lnTo>
                  <a:lnTo>
                    <a:pt x="68531" y="141229"/>
                  </a:lnTo>
                  <a:lnTo>
                    <a:pt x="77824" y="139712"/>
                  </a:lnTo>
                  <a:lnTo>
                    <a:pt x="77513" y="138912"/>
                  </a:lnTo>
                  <a:lnTo>
                    <a:pt x="84357" y="138028"/>
                  </a:lnTo>
                  <a:lnTo>
                    <a:pt x="105521" y="134290"/>
                  </a:lnTo>
                  <a:lnTo>
                    <a:pt x="104924" y="132737"/>
                  </a:lnTo>
                  <a:lnTo>
                    <a:pt x="105748" y="132439"/>
                  </a:lnTo>
                  <a:lnTo>
                    <a:pt x="106810" y="131782"/>
                  </a:lnTo>
                  <a:lnTo>
                    <a:pt x="107945" y="131089"/>
                  </a:lnTo>
                  <a:lnTo>
                    <a:pt x="108912" y="131149"/>
                  </a:lnTo>
                  <a:lnTo>
                    <a:pt x="109617" y="131268"/>
                  </a:lnTo>
                  <a:lnTo>
                    <a:pt x="110274" y="131627"/>
                  </a:lnTo>
                  <a:lnTo>
                    <a:pt x="110991" y="131866"/>
                  </a:lnTo>
                  <a:lnTo>
                    <a:pt x="111648" y="132104"/>
                  </a:lnTo>
                  <a:lnTo>
                    <a:pt x="112328" y="132367"/>
                  </a:lnTo>
                  <a:lnTo>
                    <a:pt x="113368" y="132570"/>
                  </a:lnTo>
                  <a:lnTo>
                    <a:pt x="114275" y="132367"/>
                  </a:lnTo>
                  <a:lnTo>
                    <a:pt x="115433" y="132164"/>
                  </a:lnTo>
                  <a:lnTo>
                    <a:pt x="116031" y="131746"/>
                  </a:lnTo>
                  <a:lnTo>
                    <a:pt x="116664" y="131209"/>
                  </a:lnTo>
                  <a:lnTo>
                    <a:pt x="117285" y="130182"/>
                  </a:lnTo>
                  <a:lnTo>
                    <a:pt x="117715" y="129501"/>
                  </a:lnTo>
                  <a:lnTo>
                    <a:pt x="118921" y="129131"/>
                  </a:lnTo>
                  <a:lnTo>
                    <a:pt x="120020" y="129238"/>
                  </a:lnTo>
                  <a:lnTo>
                    <a:pt x="121047" y="129883"/>
                  </a:lnTo>
                  <a:lnTo>
                    <a:pt x="122026" y="130480"/>
                  </a:lnTo>
                  <a:lnTo>
                    <a:pt x="122635" y="130815"/>
                  </a:lnTo>
                  <a:lnTo>
                    <a:pt x="123508" y="131065"/>
                  </a:lnTo>
                  <a:lnTo>
                    <a:pt x="124797" y="131101"/>
                  </a:lnTo>
                  <a:lnTo>
                    <a:pt x="126768" y="131018"/>
                  </a:lnTo>
                  <a:lnTo>
                    <a:pt x="127735" y="130815"/>
                  </a:lnTo>
                  <a:lnTo>
                    <a:pt x="128559" y="130755"/>
                  </a:lnTo>
                  <a:lnTo>
                    <a:pt x="129431" y="130934"/>
                  </a:lnTo>
                  <a:lnTo>
                    <a:pt x="130650" y="130779"/>
                  </a:lnTo>
                  <a:lnTo>
                    <a:pt x="131868" y="130815"/>
                  </a:lnTo>
                  <a:lnTo>
                    <a:pt x="134149" y="130946"/>
                  </a:lnTo>
                  <a:lnTo>
                    <a:pt x="136072" y="131304"/>
                  </a:lnTo>
                  <a:lnTo>
                    <a:pt x="137780" y="131639"/>
                  </a:lnTo>
                  <a:lnTo>
                    <a:pt x="138819" y="131543"/>
                  </a:lnTo>
                  <a:lnTo>
                    <a:pt x="139619" y="131029"/>
                  </a:lnTo>
                  <a:lnTo>
                    <a:pt x="140192" y="130301"/>
                  </a:lnTo>
                  <a:lnTo>
                    <a:pt x="140813" y="129584"/>
                  </a:lnTo>
                  <a:lnTo>
                    <a:pt x="141912" y="128533"/>
                  </a:lnTo>
                  <a:lnTo>
                    <a:pt x="142772" y="128593"/>
                  </a:lnTo>
                  <a:lnTo>
                    <a:pt x="143047" y="129369"/>
                  </a:lnTo>
                  <a:lnTo>
                    <a:pt x="143489" y="130002"/>
                  </a:lnTo>
                  <a:lnTo>
                    <a:pt x="144468" y="130253"/>
                  </a:lnTo>
                  <a:lnTo>
                    <a:pt x="145304" y="129740"/>
                  </a:lnTo>
                  <a:lnTo>
                    <a:pt x="145985" y="129286"/>
                  </a:lnTo>
                  <a:lnTo>
                    <a:pt x="147024" y="128557"/>
                  </a:lnTo>
                  <a:lnTo>
                    <a:pt x="148601" y="126742"/>
                  </a:lnTo>
                  <a:lnTo>
                    <a:pt x="150070" y="125344"/>
                  </a:lnTo>
                  <a:lnTo>
                    <a:pt x="150452" y="124759"/>
                  </a:lnTo>
                  <a:lnTo>
                    <a:pt x="150607" y="123708"/>
                  </a:lnTo>
                  <a:lnTo>
                    <a:pt x="150571" y="122932"/>
                  </a:lnTo>
                  <a:lnTo>
                    <a:pt x="150416" y="121570"/>
                  </a:lnTo>
                  <a:lnTo>
                    <a:pt x="150165" y="119313"/>
                  </a:lnTo>
                  <a:lnTo>
                    <a:pt x="150201" y="118047"/>
                  </a:lnTo>
                  <a:lnTo>
                    <a:pt x="150332" y="116590"/>
                  </a:lnTo>
                  <a:lnTo>
                    <a:pt x="150368" y="115718"/>
                  </a:lnTo>
                  <a:lnTo>
                    <a:pt x="150213" y="114989"/>
                  </a:lnTo>
                  <a:lnTo>
                    <a:pt x="149544" y="113974"/>
                  </a:lnTo>
                  <a:lnTo>
                    <a:pt x="148720" y="113281"/>
                  </a:lnTo>
                  <a:lnTo>
                    <a:pt x="148792" y="112039"/>
                  </a:lnTo>
                  <a:lnTo>
                    <a:pt x="148828" y="111000"/>
                  </a:lnTo>
                  <a:lnTo>
                    <a:pt x="149114" y="110308"/>
                  </a:lnTo>
                  <a:lnTo>
                    <a:pt x="149688" y="108146"/>
                  </a:lnTo>
                  <a:lnTo>
                    <a:pt x="150285" y="105530"/>
                  </a:lnTo>
                  <a:lnTo>
                    <a:pt x="150631" y="103978"/>
                  </a:lnTo>
                  <a:lnTo>
                    <a:pt x="150786" y="102831"/>
                  </a:lnTo>
                  <a:lnTo>
                    <a:pt x="151396" y="101326"/>
                  </a:lnTo>
                  <a:lnTo>
                    <a:pt x="151694" y="99320"/>
                  </a:lnTo>
                  <a:lnTo>
                    <a:pt x="150834" y="99164"/>
                  </a:lnTo>
                  <a:lnTo>
                    <a:pt x="150082" y="99511"/>
                  </a:lnTo>
                  <a:lnTo>
                    <a:pt x="148971" y="99988"/>
                  </a:lnTo>
                  <a:lnTo>
                    <a:pt x="148087" y="100084"/>
                  </a:lnTo>
                  <a:lnTo>
                    <a:pt x="147060" y="99654"/>
                  </a:lnTo>
                  <a:lnTo>
                    <a:pt x="145890" y="99105"/>
                  </a:lnTo>
                  <a:lnTo>
                    <a:pt x="144456" y="98543"/>
                  </a:lnTo>
                  <a:lnTo>
                    <a:pt x="144540" y="97492"/>
                  </a:lnTo>
                  <a:lnTo>
                    <a:pt x="145113" y="96811"/>
                  </a:lnTo>
                  <a:lnTo>
                    <a:pt x="145663" y="96095"/>
                  </a:lnTo>
                  <a:lnTo>
                    <a:pt x="146236" y="95044"/>
                  </a:lnTo>
                  <a:lnTo>
                    <a:pt x="146606" y="94052"/>
                  </a:lnTo>
                  <a:lnTo>
                    <a:pt x="147239" y="92070"/>
                  </a:lnTo>
                  <a:lnTo>
                    <a:pt x="146929" y="90708"/>
                  </a:lnTo>
                  <a:lnTo>
                    <a:pt x="146069" y="90398"/>
                  </a:lnTo>
                  <a:lnTo>
                    <a:pt x="145161" y="90362"/>
                  </a:lnTo>
                  <a:lnTo>
                    <a:pt x="144432" y="90350"/>
                  </a:lnTo>
                  <a:lnTo>
                    <a:pt x="142927" y="91019"/>
                  </a:lnTo>
                  <a:lnTo>
                    <a:pt x="142103" y="91150"/>
                  </a:lnTo>
                  <a:lnTo>
                    <a:pt x="141399" y="90840"/>
                  </a:lnTo>
                  <a:lnTo>
                    <a:pt x="141005" y="90254"/>
                  </a:lnTo>
                  <a:lnTo>
                    <a:pt x="140192" y="89347"/>
                  </a:lnTo>
                  <a:lnTo>
                    <a:pt x="139464" y="88033"/>
                  </a:lnTo>
                  <a:lnTo>
                    <a:pt x="139237" y="87281"/>
                  </a:lnTo>
                  <a:lnTo>
                    <a:pt x="139237" y="85955"/>
                  </a:lnTo>
                  <a:lnTo>
                    <a:pt x="139548" y="84952"/>
                  </a:lnTo>
                  <a:lnTo>
                    <a:pt x="140025" y="83984"/>
                  </a:lnTo>
                  <a:lnTo>
                    <a:pt x="140813" y="83291"/>
                  </a:lnTo>
                  <a:lnTo>
                    <a:pt x="141471" y="82945"/>
                  </a:lnTo>
                  <a:lnTo>
                    <a:pt x="142318" y="82455"/>
                  </a:lnTo>
                  <a:lnTo>
                    <a:pt x="143119" y="82157"/>
                  </a:lnTo>
                  <a:lnTo>
                    <a:pt x="143883" y="81715"/>
                  </a:lnTo>
                  <a:lnTo>
                    <a:pt x="145078" y="81476"/>
                  </a:lnTo>
                  <a:lnTo>
                    <a:pt x="145997" y="81786"/>
                  </a:lnTo>
                  <a:lnTo>
                    <a:pt x="147000" y="82073"/>
                  </a:lnTo>
                  <a:lnTo>
                    <a:pt x="147992" y="82109"/>
                  </a:lnTo>
                  <a:lnTo>
                    <a:pt x="148696" y="81786"/>
                  </a:lnTo>
                  <a:lnTo>
                    <a:pt x="149460" y="81452"/>
                  </a:lnTo>
                  <a:lnTo>
                    <a:pt x="150070" y="81130"/>
                  </a:lnTo>
                  <a:lnTo>
                    <a:pt x="150667" y="80759"/>
                  </a:lnTo>
                  <a:lnTo>
                    <a:pt x="151587" y="79947"/>
                  </a:lnTo>
                  <a:lnTo>
                    <a:pt x="152602" y="79087"/>
                  </a:lnTo>
                  <a:lnTo>
                    <a:pt x="153223" y="78239"/>
                  </a:lnTo>
                  <a:lnTo>
                    <a:pt x="153701" y="77260"/>
                  </a:lnTo>
                  <a:lnTo>
                    <a:pt x="153904" y="76460"/>
                  </a:lnTo>
                  <a:lnTo>
                    <a:pt x="154083" y="75194"/>
                  </a:lnTo>
                  <a:lnTo>
                    <a:pt x="154381" y="73689"/>
                  </a:lnTo>
                  <a:lnTo>
                    <a:pt x="154620" y="72805"/>
                  </a:lnTo>
                  <a:lnTo>
                    <a:pt x="155122" y="71443"/>
                  </a:lnTo>
                  <a:lnTo>
                    <a:pt x="155516" y="70464"/>
                  </a:lnTo>
                  <a:lnTo>
                    <a:pt x="156137" y="69401"/>
                  </a:lnTo>
                  <a:lnTo>
                    <a:pt x="156710" y="68422"/>
                  </a:lnTo>
                  <a:lnTo>
                    <a:pt x="157212" y="67789"/>
                  </a:lnTo>
                  <a:lnTo>
                    <a:pt x="157690" y="67251"/>
                  </a:lnTo>
                  <a:lnTo>
                    <a:pt x="157905" y="66344"/>
                  </a:lnTo>
                  <a:lnTo>
                    <a:pt x="157941" y="65054"/>
                  </a:lnTo>
                  <a:lnTo>
                    <a:pt x="157905" y="64301"/>
                  </a:lnTo>
                  <a:lnTo>
                    <a:pt x="157821" y="63238"/>
                  </a:lnTo>
                  <a:lnTo>
                    <a:pt x="157391" y="61710"/>
                  </a:lnTo>
                  <a:lnTo>
                    <a:pt x="157224" y="60909"/>
                  </a:lnTo>
                  <a:lnTo>
                    <a:pt x="156961" y="59942"/>
                  </a:lnTo>
                  <a:lnTo>
                    <a:pt x="156710" y="58998"/>
                  </a:lnTo>
                  <a:lnTo>
                    <a:pt x="156459" y="57517"/>
                  </a:lnTo>
                  <a:lnTo>
                    <a:pt x="156376" y="56717"/>
                  </a:lnTo>
                  <a:lnTo>
                    <a:pt x="156316" y="55869"/>
                  </a:lnTo>
                  <a:lnTo>
                    <a:pt x="156412" y="55069"/>
                  </a:lnTo>
                  <a:lnTo>
                    <a:pt x="156591" y="54364"/>
                  </a:lnTo>
                  <a:lnTo>
                    <a:pt x="156758" y="53600"/>
                  </a:lnTo>
                  <a:lnTo>
                    <a:pt x="156555" y="52907"/>
                  </a:lnTo>
                  <a:lnTo>
                    <a:pt x="156627" y="52179"/>
                  </a:lnTo>
                  <a:lnTo>
                    <a:pt x="156364" y="51259"/>
                  </a:lnTo>
                  <a:lnTo>
                    <a:pt x="155898" y="50017"/>
                  </a:lnTo>
                  <a:lnTo>
                    <a:pt x="155659" y="48811"/>
                  </a:lnTo>
                  <a:lnTo>
                    <a:pt x="155313" y="46995"/>
                  </a:lnTo>
                  <a:lnTo>
                    <a:pt x="152506" y="43520"/>
                  </a:lnTo>
                  <a:lnTo>
                    <a:pt x="151742" y="42672"/>
                  </a:lnTo>
                  <a:lnTo>
                    <a:pt x="150762" y="41585"/>
                  </a:lnTo>
                  <a:lnTo>
                    <a:pt x="150070" y="40546"/>
                  </a:lnTo>
                  <a:lnTo>
                    <a:pt x="149747" y="39578"/>
                  </a:lnTo>
                  <a:lnTo>
                    <a:pt x="149317" y="38300"/>
                  </a:lnTo>
                  <a:lnTo>
                    <a:pt x="149162" y="36984"/>
                  </a:lnTo>
                  <a:lnTo>
                    <a:pt x="149174" y="36256"/>
                  </a:lnTo>
                  <a:lnTo>
                    <a:pt x="148959" y="35596"/>
                  </a:lnTo>
                  <a:lnTo>
                    <a:pt x="148529" y="34627"/>
                  </a:lnTo>
                  <a:lnTo>
                    <a:pt x="148278" y="33333"/>
                  </a:lnTo>
                  <a:lnTo>
                    <a:pt x="148219" y="32510"/>
                  </a:lnTo>
                  <a:lnTo>
                    <a:pt x="148254" y="31686"/>
                  </a:lnTo>
                  <a:lnTo>
                    <a:pt x="159923" y="29565"/>
                  </a:lnTo>
                  <a:lnTo>
                    <a:pt x="334525" y="0"/>
                  </a:lnTo>
                  <a:lnTo>
                    <a:pt x="343471" y="57016"/>
                  </a:lnTo>
                  <a:lnTo>
                    <a:pt x="361649" y="54675"/>
                  </a:lnTo>
                  <a:lnTo>
                    <a:pt x="366032" y="88152"/>
                  </a:lnTo>
                  <a:lnTo>
                    <a:pt x="366927" y="94124"/>
                  </a:lnTo>
                  <a:lnTo>
                    <a:pt x="372565" y="93181"/>
                  </a:lnTo>
                  <a:lnTo>
                    <a:pt x="373293" y="9315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929;gbcf4302aa7_0_6">
              <a:extLst>
                <a:ext uri="{FF2B5EF4-FFF2-40B4-BE49-F238E27FC236}">
                  <a16:creationId xmlns:a16="http://schemas.microsoft.com/office/drawing/2014/main" id="{138AC838-6B5E-D940-877F-9C37F00CB39F}"/>
                </a:ext>
              </a:extLst>
            </p:cNvPr>
            <p:cNvSpPr/>
            <p:nvPr/>
          </p:nvSpPr>
          <p:spPr>
            <a:xfrm>
              <a:off x="7854274" y="1609111"/>
              <a:ext cx="10022" cy="6800"/>
            </a:xfrm>
            <a:custGeom>
              <a:avLst/>
              <a:gdLst/>
              <a:ahLst/>
              <a:cxnLst/>
              <a:rect l="l" t="t" r="r" b="b"/>
              <a:pathLst>
                <a:path w="19945" h="13532" extrusionOk="0">
                  <a:moveTo>
                    <a:pt x="860" y="13532"/>
                  </a:moveTo>
                  <a:lnTo>
                    <a:pt x="0" y="13150"/>
                  </a:lnTo>
                  <a:lnTo>
                    <a:pt x="633" y="9760"/>
                  </a:lnTo>
                  <a:lnTo>
                    <a:pt x="1182" y="8891"/>
                  </a:lnTo>
                  <a:lnTo>
                    <a:pt x="1254" y="6073"/>
                  </a:lnTo>
                  <a:lnTo>
                    <a:pt x="561" y="2980"/>
                  </a:lnTo>
                  <a:lnTo>
                    <a:pt x="1027" y="1671"/>
                  </a:lnTo>
                  <a:lnTo>
                    <a:pt x="2054" y="898"/>
                  </a:lnTo>
                  <a:lnTo>
                    <a:pt x="3560" y="780"/>
                  </a:lnTo>
                  <a:lnTo>
                    <a:pt x="5542" y="2091"/>
                  </a:lnTo>
                  <a:lnTo>
                    <a:pt x="6760" y="1499"/>
                  </a:lnTo>
                  <a:lnTo>
                    <a:pt x="7405" y="0"/>
                  </a:lnTo>
                  <a:lnTo>
                    <a:pt x="8623" y="74"/>
                  </a:lnTo>
                  <a:lnTo>
                    <a:pt x="9197" y="651"/>
                  </a:lnTo>
                  <a:lnTo>
                    <a:pt x="10701" y="530"/>
                  </a:lnTo>
                  <a:lnTo>
                    <a:pt x="11932" y="1162"/>
                  </a:lnTo>
                  <a:lnTo>
                    <a:pt x="13257" y="2679"/>
                  </a:lnTo>
                  <a:lnTo>
                    <a:pt x="14201" y="3133"/>
                  </a:lnTo>
                  <a:lnTo>
                    <a:pt x="14022" y="3992"/>
                  </a:lnTo>
                  <a:lnTo>
                    <a:pt x="12815" y="5212"/>
                  </a:lnTo>
                  <a:lnTo>
                    <a:pt x="12827" y="6619"/>
                  </a:lnTo>
                  <a:lnTo>
                    <a:pt x="13950" y="6513"/>
                  </a:lnTo>
                  <a:lnTo>
                    <a:pt x="14046" y="5582"/>
                  </a:lnTo>
                  <a:lnTo>
                    <a:pt x="15813" y="4160"/>
                  </a:lnTo>
                  <a:lnTo>
                    <a:pt x="16757" y="4132"/>
                  </a:lnTo>
                  <a:lnTo>
                    <a:pt x="17414" y="4706"/>
                  </a:lnTo>
                  <a:lnTo>
                    <a:pt x="17247" y="7042"/>
                  </a:lnTo>
                  <a:lnTo>
                    <a:pt x="17545" y="8071"/>
                  </a:lnTo>
                  <a:lnTo>
                    <a:pt x="18417" y="11010"/>
                  </a:lnTo>
                  <a:lnTo>
                    <a:pt x="19934" y="12116"/>
                  </a:lnTo>
                  <a:lnTo>
                    <a:pt x="19945" y="13226"/>
                  </a:lnTo>
                  <a:lnTo>
                    <a:pt x="17032" y="12978"/>
                  </a:lnTo>
                  <a:lnTo>
                    <a:pt x="13735" y="12928"/>
                  </a:lnTo>
                  <a:lnTo>
                    <a:pt x="11371" y="11331"/>
                  </a:lnTo>
                  <a:lnTo>
                    <a:pt x="3296" y="12757"/>
                  </a:lnTo>
                  <a:lnTo>
                    <a:pt x="860" y="1353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930;gbcf4302aa7_0_6">
              <a:extLst>
                <a:ext uri="{FF2B5EF4-FFF2-40B4-BE49-F238E27FC236}">
                  <a16:creationId xmlns:a16="http://schemas.microsoft.com/office/drawing/2014/main" id="{6FC2226C-E381-234E-851A-055550E753F4}"/>
                </a:ext>
              </a:extLst>
            </p:cNvPr>
            <p:cNvSpPr/>
            <p:nvPr/>
          </p:nvSpPr>
          <p:spPr>
            <a:xfrm>
              <a:off x="7783106" y="1611186"/>
              <a:ext cx="2935" cy="2518"/>
            </a:xfrm>
            <a:custGeom>
              <a:avLst/>
              <a:gdLst/>
              <a:ahLst/>
              <a:cxnLst/>
              <a:rect l="l" t="t" r="r" b="b"/>
              <a:pathLst>
                <a:path w="5840" h="5011" extrusionOk="0">
                  <a:moveTo>
                    <a:pt x="1971" y="0"/>
                  </a:moveTo>
                  <a:lnTo>
                    <a:pt x="4969" y="475"/>
                  </a:lnTo>
                  <a:lnTo>
                    <a:pt x="5733" y="1007"/>
                  </a:lnTo>
                  <a:lnTo>
                    <a:pt x="5841" y="2411"/>
                  </a:lnTo>
                  <a:lnTo>
                    <a:pt x="3966" y="3468"/>
                  </a:lnTo>
                  <a:lnTo>
                    <a:pt x="2843" y="4611"/>
                  </a:lnTo>
                  <a:lnTo>
                    <a:pt x="1911" y="5011"/>
                  </a:lnTo>
                  <a:lnTo>
                    <a:pt x="0" y="4421"/>
                  </a:lnTo>
                  <a:lnTo>
                    <a:pt x="1971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931;gbcf4302aa7_0_6">
              <a:extLst>
                <a:ext uri="{FF2B5EF4-FFF2-40B4-BE49-F238E27FC236}">
                  <a16:creationId xmlns:a16="http://schemas.microsoft.com/office/drawing/2014/main" id="{145ADEAA-4609-8E43-9710-03E7840AAD0B}"/>
                </a:ext>
              </a:extLst>
            </p:cNvPr>
            <p:cNvSpPr/>
            <p:nvPr/>
          </p:nvSpPr>
          <p:spPr>
            <a:xfrm>
              <a:off x="3746684" y="1611982"/>
              <a:ext cx="198641" cy="441137"/>
            </a:xfrm>
            <a:custGeom>
              <a:avLst/>
              <a:gdLst/>
              <a:ahLst/>
              <a:cxnLst/>
              <a:rect l="l" t="t" r="r" b="b"/>
              <a:pathLst>
                <a:path w="395305" h="877885" extrusionOk="0">
                  <a:moveTo>
                    <a:pt x="387805" y="8421"/>
                  </a:moveTo>
                  <a:lnTo>
                    <a:pt x="381749" y="33816"/>
                  </a:lnTo>
                  <a:lnTo>
                    <a:pt x="349251" y="174068"/>
                  </a:lnTo>
                  <a:lnTo>
                    <a:pt x="395305" y="184602"/>
                  </a:lnTo>
                  <a:lnTo>
                    <a:pt x="225935" y="526090"/>
                  </a:lnTo>
                  <a:lnTo>
                    <a:pt x="221767" y="544507"/>
                  </a:lnTo>
                  <a:lnTo>
                    <a:pt x="214624" y="573792"/>
                  </a:lnTo>
                  <a:lnTo>
                    <a:pt x="201128" y="571487"/>
                  </a:lnTo>
                  <a:lnTo>
                    <a:pt x="135618" y="877885"/>
                  </a:lnTo>
                  <a:lnTo>
                    <a:pt x="27375" y="852971"/>
                  </a:lnTo>
                  <a:lnTo>
                    <a:pt x="0" y="846557"/>
                  </a:lnTo>
                  <a:lnTo>
                    <a:pt x="5028" y="829681"/>
                  </a:lnTo>
                  <a:lnTo>
                    <a:pt x="29739" y="746722"/>
                  </a:lnTo>
                  <a:lnTo>
                    <a:pt x="90484" y="541640"/>
                  </a:lnTo>
                  <a:lnTo>
                    <a:pt x="102559" y="501188"/>
                  </a:lnTo>
                  <a:lnTo>
                    <a:pt x="170063" y="273939"/>
                  </a:lnTo>
                  <a:lnTo>
                    <a:pt x="242047" y="30888"/>
                  </a:lnTo>
                  <a:lnTo>
                    <a:pt x="246860" y="14713"/>
                  </a:lnTo>
                  <a:lnTo>
                    <a:pt x="251243" y="0"/>
                  </a:lnTo>
                  <a:lnTo>
                    <a:pt x="387805" y="842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932;gbcf4302aa7_0_6">
              <a:extLst>
                <a:ext uri="{FF2B5EF4-FFF2-40B4-BE49-F238E27FC236}">
                  <a16:creationId xmlns:a16="http://schemas.microsoft.com/office/drawing/2014/main" id="{FA299E56-42C4-4E47-84A4-7F8D16EF67D7}"/>
                </a:ext>
              </a:extLst>
            </p:cNvPr>
            <p:cNvSpPr/>
            <p:nvPr/>
          </p:nvSpPr>
          <p:spPr>
            <a:xfrm>
              <a:off x="3921862" y="1616206"/>
              <a:ext cx="157379" cy="109500"/>
            </a:xfrm>
            <a:custGeom>
              <a:avLst/>
              <a:gdLst/>
              <a:ahLst/>
              <a:cxnLst/>
              <a:rect l="l" t="t" r="r" b="b"/>
              <a:pathLst>
                <a:path w="313193" h="217911" extrusionOk="0">
                  <a:moveTo>
                    <a:pt x="313194" y="16156"/>
                  </a:moveTo>
                  <a:lnTo>
                    <a:pt x="312059" y="31067"/>
                  </a:lnTo>
                  <a:lnTo>
                    <a:pt x="302242" y="140016"/>
                  </a:lnTo>
                  <a:lnTo>
                    <a:pt x="211352" y="106693"/>
                  </a:lnTo>
                  <a:lnTo>
                    <a:pt x="224179" y="173314"/>
                  </a:lnTo>
                  <a:lnTo>
                    <a:pt x="216894" y="217911"/>
                  </a:lnTo>
                  <a:lnTo>
                    <a:pt x="72640" y="182284"/>
                  </a:lnTo>
                  <a:lnTo>
                    <a:pt x="46054" y="176181"/>
                  </a:lnTo>
                  <a:lnTo>
                    <a:pt x="0" y="165647"/>
                  </a:lnTo>
                  <a:lnTo>
                    <a:pt x="32498" y="25394"/>
                  </a:lnTo>
                  <a:lnTo>
                    <a:pt x="38554" y="0"/>
                  </a:lnTo>
                  <a:lnTo>
                    <a:pt x="76199" y="2317"/>
                  </a:lnTo>
                  <a:lnTo>
                    <a:pt x="313194" y="1615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933;gbcf4302aa7_0_6">
              <a:extLst>
                <a:ext uri="{FF2B5EF4-FFF2-40B4-BE49-F238E27FC236}">
                  <a16:creationId xmlns:a16="http://schemas.microsoft.com/office/drawing/2014/main" id="{4BCC0B18-9661-664B-915E-99EB01CA1D48}"/>
                </a:ext>
              </a:extLst>
            </p:cNvPr>
            <p:cNvSpPr/>
            <p:nvPr/>
          </p:nvSpPr>
          <p:spPr>
            <a:xfrm>
              <a:off x="6204488" y="1616692"/>
              <a:ext cx="169323" cy="235227"/>
            </a:xfrm>
            <a:custGeom>
              <a:avLst/>
              <a:gdLst/>
              <a:ahLst/>
              <a:cxnLst/>
              <a:rect l="l" t="t" r="r" b="b"/>
              <a:pathLst>
                <a:path w="336961" h="468113" extrusionOk="0">
                  <a:moveTo>
                    <a:pt x="0" y="0"/>
                  </a:moveTo>
                  <a:lnTo>
                    <a:pt x="79376" y="31341"/>
                  </a:lnTo>
                  <a:lnTo>
                    <a:pt x="197402" y="78971"/>
                  </a:lnTo>
                  <a:lnTo>
                    <a:pt x="336962" y="134294"/>
                  </a:lnTo>
                  <a:lnTo>
                    <a:pt x="292830" y="468114"/>
                  </a:lnTo>
                  <a:lnTo>
                    <a:pt x="221862" y="453543"/>
                  </a:lnTo>
                  <a:lnTo>
                    <a:pt x="194488" y="448085"/>
                  </a:lnTo>
                  <a:lnTo>
                    <a:pt x="166719" y="378227"/>
                  </a:lnTo>
                  <a:lnTo>
                    <a:pt x="91857" y="289547"/>
                  </a:lnTo>
                  <a:lnTo>
                    <a:pt x="78707" y="299771"/>
                  </a:lnTo>
                  <a:lnTo>
                    <a:pt x="37705" y="330023"/>
                  </a:lnTo>
                  <a:lnTo>
                    <a:pt x="31913" y="334383"/>
                  </a:lnTo>
                  <a:lnTo>
                    <a:pt x="7632" y="306304"/>
                  </a:lnTo>
                  <a:lnTo>
                    <a:pt x="14213" y="166768"/>
                  </a:lnTo>
                  <a:lnTo>
                    <a:pt x="6557" y="121968"/>
                  </a:lnTo>
                  <a:lnTo>
                    <a:pt x="3547" y="78458"/>
                  </a:lnTo>
                  <a:lnTo>
                    <a:pt x="1409" y="31042"/>
                  </a:lnTo>
                  <a:lnTo>
                    <a:pt x="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934;gbcf4302aa7_0_6">
              <a:extLst>
                <a:ext uri="{FF2B5EF4-FFF2-40B4-BE49-F238E27FC236}">
                  <a16:creationId xmlns:a16="http://schemas.microsoft.com/office/drawing/2014/main" id="{87703D57-B6B0-AF4B-99A4-2CBD6E669B40}"/>
                </a:ext>
              </a:extLst>
            </p:cNvPr>
            <p:cNvSpPr/>
            <p:nvPr/>
          </p:nvSpPr>
          <p:spPr>
            <a:xfrm>
              <a:off x="7845750" y="1617334"/>
              <a:ext cx="19253" cy="19739"/>
            </a:xfrm>
            <a:custGeom>
              <a:avLst/>
              <a:gdLst/>
              <a:ahLst/>
              <a:cxnLst/>
              <a:rect l="l" t="t" r="r" b="b"/>
              <a:pathLst>
                <a:path w="38314" h="39282" extrusionOk="0">
                  <a:moveTo>
                    <a:pt x="12803" y="9703"/>
                  </a:moveTo>
                  <a:lnTo>
                    <a:pt x="14774" y="9495"/>
                  </a:lnTo>
                  <a:lnTo>
                    <a:pt x="14762" y="8643"/>
                  </a:lnTo>
                  <a:lnTo>
                    <a:pt x="13818" y="7967"/>
                  </a:lnTo>
                  <a:lnTo>
                    <a:pt x="14368" y="6950"/>
                  </a:lnTo>
                  <a:lnTo>
                    <a:pt x="14356" y="5802"/>
                  </a:lnTo>
                  <a:lnTo>
                    <a:pt x="13890" y="5150"/>
                  </a:lnTo>
                  <a:lnTo>
                    <a:pt x="13962" y="4034"/>
                  </a:lnTo>
                  <a:lnTo>
                    <a:pt x="16016" y="1863"/>
                  </a:lnTo>
                  <a:lnTo>
                    <a:pt x="19193" y="325"/>
                  </a:lnTo>
                  <a:lnTo>
                    <a:pt x="21355" y="0"/>
                  </a:lnTo>
                  <a:lnTo>
                    <a:pt x="28604" y="303"/>
                  </a:lnTo>
                  <a:lnTo>
                    <a:pt x="29357" y="577"/>
                  </a:lnTo>
                  <a:lnTo>
                    <a:pt x="29369" y="1800"/>
                  </a:lnTo>
                  <a:lnTo>
                    <a:pt x="27506" y="3154"/>
                  </a:lnTo>
                  <a:lnTo>
                    <a:pt x="27697" y="3888"/>
                  </a:lnTo>
                  <a:lnTo>
                    <a:pt x="29023" y="4367"/>
                  </a:lnTo>
                  <a:lnTo>
                    <a:pt x="31650" y="4622"/>
                  </a:lnTo>
                  <a:lnTo>
                    <a:pt x="32199" y="2161"/>
                  </a:lnTo>
                  <a:lnTo>
                    <a:pt x="32940" y="1323"/>
                  </a:lnTo>
                  <a:lnTo>
                    <a:pt x="37550" y="1261"/>
                  </a:lnTo>
                  <a:lnTo>
                    <a:pt x="38315" y="3054"/>
                  </a:lnTo>
                  <a:lnTo>
                    <a:pt x="36654" y="6179"/>
                  </a:lnTo>
                  <a:lnTo>
                    <a:pt x="35830" y="8722"/>
                  </a:lnTo>
                  <a:lnTo>
                    <a:pt x="33203" y="8838"/>
                  </a:lnTo>
                  <a:lnTo>
                    <a:pt x="32462" y="9972"/>
                  </a:lnTo>
                  <a:lnTo>
                    <a:pt x="31244" y="10526"/>
                  </a:lnTo>
                  <a:lnTo>
                    <a:pt x="30480" y="10179"/>
                  </a:lnTo>
                  <a:lnTo>
                    <a:pt x="29644" y="10353"/>
                  </a:lnTo>
                  <a:lnTo>
                    <a:pt x="29930" y="11417"/>
                  </a:lnTo>
                  <a:lnTo>
                    <a:pt x="31722" y="11660"/>
                  </a:lnTo>
                  <a:lnTo>
                    <a:pt x="34158" y="10811"/>
                  </a:lnTo>
                  <a:lnTo>
                    <a:pt x="33979" y="11926"/>
                  </a:lnTo>
                  <a:lnTo>
                    <a:pt x="32952" y="12883"/>
                  </a:lnTo>
                  <a:lnTo>
                    <a:pt x="32785" y="14372"/>
                  </a:lnTo>
                  <a:lnTo>
                    <a:pt x="32032" y="14765"/>
                  </a:lnTo>
                  <a:lnTo>
                    <a:pt x="30897" y="14501"/>
                  </a:lnTo>
                  <a:lnTo>
                    <a:pt x="29309" y="14698"/>
                  </a:lnTo>
                  <a:lnTo>
                    <a:pt x="28186" y="16396"/>
                  </a:lnTo>
                  <a:lnTo>
                    <a:pt x="25822" y="14910"/>
                  </a:lnTo>
                  <a:lnTo>
                    <a:pt x="24233" y="15218"/>
                  </a:lnTo>
                  <a:lnTo>
                    <a:pt x="25188" y="16523"/>
                  </a:lnTo>
                  <a:lnTo>
                    <a:pt x="25392" y="18594"/>
                  </a:lnTo>
                  <a:lnTo>
                    <a:pt x="26430" y="19708"/>
                  </a:lnTo>
                  <a:lnTo>
                    <a:pt x="27291" y="19981"/>
                  </a:lnTo>
                  <a:lnTo>
                    <a:pt x="29333" y="17992"/>
                  </a:lnTo>
                  <a:lnTo>
                    <a:pt x="30551" y="17587"/>
                  </a:lnTo>
                  <a:lnTo>
                    <a:pt x="30217" y="21562"/>
                  </a:lnTo>
                  <a:lnTo>
                    <a:pt x="27494" y="21680"/>
                  </a:lnTo>
                  <a:lnTo>
                    <a:pt x="27494" y="22418"/>
                  </a:lnTo>
                  <a:lnTo>
                    <a:pt x="29297" y="24221"/>
                  </a:lnTo>
                  <a:lnTo>
                    <a:pt x="29512" y="26180"/>
                  </a:lnTo>
                  <a:lnTo>
                    <a:pt x="28688" y="28724"/>
                  </a:lnTo>
                  <a:lnTo>
                    <a:pt x="25332" y="32223"/>
                  </a:lnTo>
                  <a:lnTo>
                    <a:pt x="23170" y="32558"/>
                  </a:lnTo>
                  <a:lnTo>
                    <a:pt x="21188" y="31793"/>
                  </a:lnTo>
                  <a:lnTo>
                    <a:pt x="20077" y="33131"/>
                  </a:lnTo>
                  <a:lnTo>
                    <a:pt x="18011" y="33704"/>
                  </a:lnTo>
                  <a:lnTo>
                    <a:pt x="17843" y="35412"/>
                  </a:lnTo>
                  <a:lnTo>
                    <a:pt x="16709" y="34851"/>
                  </a:lnTo>
                  <a:lnTo>
                    <a:pt x="16422" y="34194"/>
                  </a:lnTo>
                  <a:lnTo>
                    <a:pt x="13950" y="32450"/>
                  </a:lnTo>
                  <a:lnTo>
                    <a:pt x="13090" y="30850"/>
                  </a:lnTo>
                  <a:lnTo>
                    <a:pt x="10474" y="32665"/>
                  </a:lnTo>
                  <a:lnTo>
                    <a:pt x="11155" y="35090"/>
                  </a:lnTo>
                  <a:lnTo>
                    <a:pt x="11179" y="36870"/>
                  </a:lnTo>
                  <a:lnTo>
                    <a:pt x="10522" y="37443"/>
                  </a:lnTo>
                  <a:lnTo>
                    <a:pt x="8850" y="39282"/>
                  </a:lnTo>
                  <a:lnTo>
                    <a:pt x="8002" y="39079"/>
                  </a:lnTo>
                  <a:lnTo>
                    <a:pt x="6103" y="37801"/>
                  </a:lnTo>
                  <a:lnTo>
                    <a:pt x="4324" y="37634"/>
                  </a:lnTo>
                  <a:lnTo>
                    <a:pt x="2711" y="36607"/>
                  </a:lnTo>
                  <a:lnTo>
                    <a:pt x="2126" y="35102"/>
                  </a:lnTo>
                  <a:lnTo>
                    <a:pt x="2401" y="33394"/>
                  </a:lnTo>
                  <a:lnTo>
                    <a:pt x="4539" y="31399"/>
                  </a:lnTo>
                  <a:lnTo>
                    <a:pt x="4801" y="29727"/>
                  </a:lnTo>
                  <a:lnTo>
                    <a:pt x="4240" y="29333"/>
                  </a:lnTo>
                  <a:lnTo>
                    <a:pt x="2460" y="29835"/>
                  </a:lnTo>
                  <a:lnTo>
                    <a:pt x="764" y="29357"/>
                  </a:lnTo>
                  <a:lnTo>
                    <a:pt x="752" y="28139"/>
                  </a:lnTo>
                  <a:lnTo>
                    <a:pt x="919" y="26252"/>
                  </a:lnTo>
                  <a:lnTo>
                    <a:pt x="681" y="20251"/>
                  </a:lnTo>
                  <a:lnTo>
                    <a:pt x="0" y="19120"/>
                  </a:lnTo>
                  <a:lnTo>
                    <a:pt x="1003" y="15350"/>
                  </a:lnTo>
                  <a:lnTo>
                    <a:pt x="1744" y="14587"/>
                  </a:lnTo>
                  <a:lnTo>
                    <a:pt x="2591" y="14597"/>
                  </a:lnTo>
                  <a:lnTo>
                    <a:pt x="3260" y="15135"/>
                  </a:lnTo>
                  <a:lnTo>
                    <a:pt x="3917" y="14928"/>
                  </a:lnTo>
                  <a:lnTo>
                    <a:pt x="4932" y="13233"/>
                  </a:lnTo>
                  <a:lnTo>
                    <a:pt x="6915" y="13506"/>
                  </a:lnTo>
                  <a:lnTo>
                    <a:pt x="7667" y="14337"/>
                  </a:lnTo>
                  <a:lnTo>
                    <a:pt x="10020" y="14231"/>
                  </a:lnTo>
                  <a:lnTo>
                    <a:pt x="11633" y="15887"/>
                  </a:lnTo>
                  <a:lnTo>
                    <a:pt x="12576" y="15599"/>
                  </a:lnTo>
                  <a:lnTo>
                    <a:pt x="11704" y="13846"/>
                  </a:lnTo>
                  <a:lnTo>
                    <a:pt x="9913" y="12530"/>
                  </a:lnTo>
                  <a:lnTo>
                    <a:pt x="9901" y="11419"/>
                  </a:lnTo>
                  <a:lnTo>
                    <a:pt x="12146" y="11017"/>
                  </a:lnTo>
                  <a:lnTo>
                    <a:pt x="12803" y="970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935;gbcf4302aa7_0_6">
              <a:extLst>
                <a:ext uri="{FF2B5EF4-FFF2-40B4-BE49-F238E27FC236}">
                  <a16:creationId xmlns:a16="http://schemas.microsoft.com/office/drawing/2014/main" id="{B792B084-691B-6048-80E2-A6E334A7A6F3}"/>
                </a:ext>
              </a:extLst>
            </p:cNvPr>
            <p:cNvSpPr/>
            <p:nvPr/>
          </p:nvSpPr>
          <p:spPr>
            <a:xfrm>
              <a:off x="8024972" y="1617354"/>
              <a:ext cx="10959" cy="11718"/>
            </a:xfrm>
            <a:custGeom>
              <a:avLst/>
              <a:gdLst/>
              <a:ahLst/>
              <a:cxnLst/>
              <a:rect l="l" t="t" r="r" b="b"/>
              <a:pathLst>
                <a:path w="21808" h="23319" extrusionOk="0">
                  <a:moveTo>
                    <a:pt x="3344" y="23320"/>
                  </a:moveTo>
                  <a:lnTo>
                    <a:pt x="1839" y="22400"/>
                  </a:lnTo>
                  <a:lnTo>
                    <a:pt x="979" y="21205"/>
                  </a:lnTo>
                  <a:lnTo>
                    <a:pt x="120" y="20564"/>
                  </a:lnTo>
                  <a:lnTo>
                    <a:pt x="0" y="18678"/>
                  </a:lnTo>
                  <a:lnTo>
                    <a:pt x="2114" y="13834"/>
                  </a:lnTo>
                  <a:lnTo>
                    <a:pt x="3882" y="11856"/>
                  </a:lnTo>
                  <a:lnTo>
                    <a:pt x="6306" y="10415"/>
                  </a:lnTo>
                  <a:lnTo>
                    <a:pt x="10593" y="6804"/>
                  </a:lnTo>
                  <a:lnTo>
                    <a:pt x="12922" y="4030"/>
                  </a:lnTo>
                  <a:lnTo>
                    <a:pt x="20112" y="0"/>
                  </a:lnTo>
                  <a:lnTo>
                    <a:pt x="21809" y="284"/>
                  </a:lnTo>
                  <a:lnTo>
                    <a:pt x="21642" y="1585"/>
                  </a:lnTo>
                  <a:lnTo>
                    <a:pt x="20435" y="3031"/>
                  </a:lnTo>
                  <a:lnTo>
                    <a:pt x="18560" y="4086"/>
                  </a:lnTo>
                  <a:lnTo>
                    <a:pt x="18190" y="4726"/>
                  </a:lnTo>
                  <a:lnTo>
                    <a:pt x="18202" y="5469"/>
                  </a:lnTo>
                  <a:lnTo>
                    <a:pt x="19324" y="5101"/>
                  </a:lnTo>
                  <a:lnTo>
                    <a:pt x="20172" y="5187"/>
                  </a:lnTo>
                  <a:lnTo>
                    <a:pt x="20005" y="6785"/>
                  </a:lnTo>
                  <a:lnTo>
                    <a:pt x="18250" y="9802"/>
                  </a:lnTo>
                  <a:lnTo>
                    <a:pt x="17796" y="11148"/>
                  </a:lnTo>
                  <a:lnTo>
                    <a:pt x="17987" y="11884"/>
                  </a:lnTo>
                  <a:lnTo>
                    <a:pt x="18847" y="12636"/>
                  </a:lnTo>
                  <a:lnTo>
                    <a:pt x="18859" y="13749"/>
                  </a:lnTo>
                  <a:lnTo>
                    <a:pt x="15981" y="17464"/>
                  </a:lnTo>
                  <a:lnTo>
                    <a:pt x="14200" y="18332"/>
                  </a:lnTo>
                  <a:lnTo>
                    <a:pt x="13651" y="19165"/>
                  </a:lnTo>
                  <a:lnTo>
                    <a:pt x="13592" y="22209"/>
                  </a:lnTo>
                  <a:lnTo>
                    <a:pt x="12935" y="22961"/>
                  </a:lnTo>
                  <a:lnTo>
                    <a:pt x="11346" y="23164"/>
                  </a:lnTo>
                  <a:lnTo>
                    <a:pt x="8599" y="21572"/>
                  </a:lnTo>
                  <a:lnTo>
                    <a:pt x="7369" y="21609"/>
                  </a:lnTo>
                  <a:lnTo>
                    <a:pt x="6247" y="22089"/>
                  </a:lnTo>
                  <a:lnTo>
                    <a:pt x="4574" y="23212"/>
                  </a:lnTo>
                  <a:lnTo>
                    <a:pt x="3344" y="2332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936;gbcf4302aa7_0_6">
              <a:extLst>
                <a:ext uri="{FF2B5EF4-FFF2-40B4-BE49-F238E27FC236}">
                  <a16:creationId xmlns:a16="http://schemas.microsoft.com/office/drawing/2014/main" id="{0BCC76DC-83C8-7147-AF44-7169F8807255}"/>
                </a:ext>
              </a:extLst>
            </p:cNvPr>
            <p:cNvSpPr/>
            <p:nvPr/>
          </p:nvSpPr>
          <p:spPr>
            <a:xfrm>
              <a:off x="7848673" y="1618250"/>
              <a:ext cx="1764" cy="3501"/>
            </a:xfrm>
            <a:custGeom>
              <a:avLst/>
              <a:gdLst/>
              <a:ahLst/>
              <a:cxnLst/>
              <a:rect l="l" t="t" r="r" b="b"/>
              <a:pathLst>
                <a:path w="3511" h="6968" extrusionOk="0">
                  <a:moveTo>
                    <a:pt x="0" y="6969"/>
                  </a:moveTo>
                  <a:lnTo>
                    <a:pt x="728" y="3984"/>
                  </a:lnTo>
                  <a:lnTo>
                    <a:pt x="788" y="1056"/>
                  </a:lnTo>
                  <a:lnTo>
                    <a:pt x="1349" y="296"/>
                  </a:lnTo>
                  <a:lnTo>
                    <a:pt x="2568" y="0"/>
                  </a:lnTo>
                  <a:lnTo>
                    <a:pt x="3511" y="826"/>
                  </a:lnTo>
                  <a:lnTo>
                    <a:pt x="3261" y="3649"/>
                  </a:lnTo>
                  <a:lnTo>
                    <a:pt x="1314" y="6673"/>
                  </a:lnTo>
                  <a:lnTo>
                    <a:pt x="0" y="696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937;gbcf4302aa7_0_6">
              <a:extLst>
                <a:ext uri="{FF2B5EF4-FFF2-40B4-BE49-F238E27FC236}">
                  <a16:creationId xmlns:a16="http://schemas.microsoft.com/office/drawing/2014/main" id="{90E060DE-D147-834D-A725-01D87AC7D21A}"/>
                </a:ext>
              </a:extLst>
            </p:cNvPr>
            <p:cNvSpPr/>
            <p:nvPr/>
          </p:nvSpPr>
          <p:spPr>
            <a:xfrm>
              <a:off x="7295695" y="1620604"/>
              <a:ext cx="144512" cy="161287"/>
            </a:xfrm>
            <a:custGeom>
              <a:avLst/>
              <a:gdLst/>
              <a:ahLst/>
              <a:cxnLst/>
              <a:rect l="l" t="t" r="r" b="b"/>
              <a:pathLst>
                <a:path w="287586" h="320970" extrusionOk="0">
                  <a:moveTo>
                    <a:pt x="111540" y="0"/>
                  </a:moveTo>
                  <a:lnTo>
                    <a:pt x="180980" y="50582"/>
                  </a:lnTo>
                  <a:lnTo>
                    <a:pt x="204795" y="67362"/>
                  </a:lnTo>
                  <a:lnTo>
                    <a:pt x="223953" y="81097"/>
                  </a:lnTo>
                  <a:lnTo>
                    <a:pt x="224788" y="80990"/>
                  </a:lnTo>
                  <a:lnTo>
                    <a:pt x="225564" y="80691"/>
                  </a:lnTo>
                  <a:lnTo>
                    <a:pt x="226651" y="80441"/>
                  </a:lnTo>
                  <a:lnTo>
                    <a:pt x="228778" y="79963"/>
                  </a:lnTo>
                  <a:lnTo>
                    <a:pt x="230486" y="80178"/>
                  </a:lnTo>
                  <a:lnTo>
                    <a:pt x="231178" y="80644"/>
                  </a:lnTo>
                  <a:lnTo>
                    <a:pt x="231811" y="81193"/>
                  </a:lnTo>
                  <a:lnTo>
                    <a:pt x="233328" y="81754"/>
                  </a:lnTo>
                  <a:lnTo>
                    <a:pt x="234104" y="81742"/>
                  </a:lnTo>
                  <a:lnTo>
                    <a:pt x="235382" y="81623"/>
                  </a:lnTo>
                  <a:lnTo>
                    <a:pt x="236804" y="81886"/>
                  </a:lnTo>
                  <a:lnTo>
                    <a:pt x="237914" y="82172"/>
                  </a:lnTo>
                  <a:lnTo>
                    <a:pt x="238786" y="82256"/>
                  </a:lnTo>
                  <a:lnTo>
                    <a:pt x="239694" y="81838"/>
                  </a:lnTo>
                  <a:lnTo>
                    <a:pt x="240398" y="81456"/>
                  </a:lnTo>
                  <a:lnTo>
                    <a:pt x="241820" y="81145"/>
                  </a:lnTo>
                  <a:lnTo>
                    <a:pt x="242620" y="81348"/>
                  </a:lnTo>
                  <a:lnTo>
                    <a:pt x="243432" y="81730"/>
                  </a:lnTo>
                  <a:lnTo>
                    <a:pt x="244615" y="82184"/>
                  </a:lnTo>
                  <a:lnTo>
                    <a:pt x="245320" y="82292"/>
                  </a:lnTo>
                  <a:lnTo>
                    <a:pt x="246299" y="81969"/>
                  </a:lnTo>
                  <a:lnTo>
                    <a:pt x="247552" y="82160"/>
                  </a:lnTo>
                  <a:lnTo>
                    <a:pt x="248389" y="83080"/>
                  </a:lnTo>
                  <a:lnTo>
                    <a:pt x="249010" y="84083"/>
                  </a:lnTo>
                  <a:lnTo>
                    <a:pt x="250288" y="84370"/>
                  </a:lnTo>
                  <a:lnTo>
                    <a:pt x="251124" y="84143"/>
                  </a:lnTo>
                  <a:lnTo>
                    <a:pt x="252569" y="83809"/>
                  </a:lnTo>
                  <a:lnTo>
                    <a:pt x="233340" y="102464"/>
                  </a:lnTo>
                  <a:lnTo>
                    <a:pt x="233053" y="103671"/>
                  </a:lnTo>
                  <a:lnTo>
                    <a:pt x="232385" y="105152"/>
                  </a:lnTo>
                  <a:lnTo>
                    <a:pt x="232193" y="106334"/>
                  </a:lnTo>
                  <a:lnTo>
                    <a:pt x="231990" y="107516"/>
                  </a:lnTo>
                  <a:lnTo>
                    <a:pt x="231536" y="108412"/>
                  </a:lnTo>
                  <a:lnTo>
                    <a:pt x="230533" y="109559"/>
                  </a:lnTo>
                  <a:lnTo>
                    <a:pt x="230103" y="110275"/>
                  </a:lnTo>
                  <a:lnTo>
                    <a:pt x="230306" y="111231"/>
                  </a:lnTo>
                  <a:lnTo>
                    <a:pt x="230462" y="112330"/>
                  </a:lnTo>
                  <a:lnTo>
                    <a:pt x="229805" y="112807"/>
                  </a:lnTo>
                  <a:lnTo>
                    <a:pt x="229279" y="113405"/>
                  </a:lnTo>
                  <a:lnTo>
                    <a:pt x="229124" y="114157"/>
                  </a:lnTo>
                  <a:lnTo>
                    <a:pt x="228742" y="115196"/>
                  </a:lnTo>
                  <a:lnTo>
                    <a:pt x="227643" y="115662"/>
                  </a:lnTo>
                  <a:lnTo>
                    <a:pt x="227345" y="116355"/>
                  </a:lnTo>
                  <a:lnTo>
                    <a:pt x="226341" y="118063"/>
                  </a:lnTo>
                  <a:lnTo>
                    <a:pt x="225839" y="118958"/>
                  </a:lnTo>
                  <a:lnTo>
                    <a:pt x="225051" y="119400"/>
                  </a:lnTo>
                  <a:lnTo>
                    <a:pt x="224585" y="120141"/>
                  </a:lnTo>
                  <a:lnTo>
                    <a:pt x="224693" y="121048"/>
                  </a:lnTo>
                  <a:lnTo>
                    <a:pt x="225493" y="122326"/>
                  </a:lnTo>
                  <a:lnTo>
                    <a:pt x="226258" y="122864"/>
                  </a:lnTo>
                  <a:lnTo>
                    <a:pt x="226592" y="123915"/>
                  </a:lnTo>
                  <a:lnTo>
                    <a:pt x="226962" y="124512"/>
                  </a:lnTo>
                  <a:lnTo>
                    <a:pt x="227583" y="125121"/>
                  </a:lnTo>
                  <a:lnTo>
                    <a:pt x="228563" y="126160"/>
                  </a:lnTo>
                  <a:lnTo>
                    <a:pt x="229590" y="127128"/>
                  </a:lnTo>
                  <a:lnTo>
                    <a:pt x="230533" y="128119"/>
                  </a:lnTo>
                  <a:lnTo>
                    <a:pt x="231942" y="129552"/>
                  </a:lnTo>
                  <a:lnTo>
                    <a:pt x="232504" y="130340"/>
                  </a:lnTo>
                  <a:lnTo>
                    <a:pt x="232910" y="131093"/>
                  </a:lnTo>
                  <a:lnTo>
                    <a:pt x="233710" y="132251"/>
                  </a:lnTo>
                  <a:lnTo>
                    <a:pt x="234116" y="133004"/>
                  </a:lnTo>
                  <a:lnTo>
                    <a:pt x="234188" y="134413"/>
                  </a:lnTo>
                  <a:lnTo>
                    <a:pt x="233985" y="135166"/>
                  </a:lnTo>
                  <a:lnTo>
                    <a:pt x="234128" y="136527"/>
                  </a:lnTo>
                  <a:lnTo>
                    <a:pt x="234642" y="137662"/>
                  </a:lnTo>
                  <a:lnTo>
                    <a:pt x="234869" y="138557"/>
                  </a:lnTo>
                  <a:lnTo>
                    <a:pt x="234714" y="139477"/>
                  </a:lnTo>
                  <a:lnTo>
                    <a:pt x="235478" y="140289"/>
                  </a:lnTo>
                  <a:lnTo>
                    <a:pt x="236374" y="140648"/>
                  </a:lnTo>
                  <a:lnTo>
                    <a:pt x="237962" y="141328"/>
                  </a:lnTo>
                  <a:lnTo>
                    <a:pt x="238261" y="142021"/>
                  </a:lnTo>
                  <a:lnTo>
                    <a:pt x="239061" y="143490"/>
                  </a:lnTo>
                  <a:lnTo>
                    <a:pt x="239622" y="143932"/>
                  </a:lnTo>
                  <a:lnTo>
                    <a:pt x="241175" y="144935"/>
                  </a:lnTo>
                  <a:lnTo>
                    <a:pt x="242465" y="145222"/>
                  </a:lnTo>
                  <a:lnTo>
                    <a:pt x="243337" y="145282"/>
                  </a:lnTo>
                  <a:lnTo>
                    <a:pt x="244674" y="145413"/>
                  </a:lnTo>
                  <a:lnTo>
                    <a:pt x="245689" y="145962"/>
                  </a:lnTo>
                  <a:lnTo>
                    <a:pt x="246250" y="146703"/>
                  </a:lnTo>
                  <a:lnTo>
                    <a:pt x="246848" y="147264"/>
                  </a:lnTo>
                  <a:lnTo>
                    <a:pt x="247576" y="147814"/>
                  </a:lnTo>
                  <a:lnTo>
                    <a:pt x="248628" y="148339"/>
                  </a:lnTo>
                  <a:lnTo>
                    <a:pt x="249666" y="148769"/>
                  </a:lnTo>
                  <a:lnTo>
                    <a:pt x="250610" y="148984"/>
                  </a:lnTo>
                  <a:lnTo>
                    <a:pt x="251518" y="149092"/>
                  </a:lnTo>
                  <a:lnTo>
                    <a:pt x="252820" y="149295"/>
                  </a:lnTo>
                  <a:lnTo>
                    <a:pt x="254002" y="149653"/>
                  </a:lnTo>
                  <a:lnTo>
                    <a:pt x="254898" y="149952"/>
                  </a:lnTo>
                  <a:lnTo>
                    <a:pt x="256057" y="150847"/>
                  </a:lnTo>
                  <a:lnTo>
                    <a:pt x="257000" y="152173"/>
                  </a:lnTo>
                  <a:lnTo>
                    <a:pt x="257860" y="153045"/>
                  </a:lnTo>
                  <a:lnTo>
                    <a:pt x="258349" y="154263"/>
                  </a:lnTo>
                  <a:lnTo>
                    <a:pt x="258529" y="155040"/>
                  </a:lnTo>
                  <a:lnTo>
                    <a:pt x="259317" y="156007"/>
                  </a:lnTo>
                  <a:lnTo>
                    <a:pt x="259615" y="156939"/>
                  </a:lnTo>
                  <a:lnTo>
                    <a:pt x="260046" y="157643"/>
                  </a:lnTo>
                  <a:lnTo>
                    <a:pt x="260619" y="158025"/>
                  </a:lnTo>
                  <a:lnTo>
                    <a:pt x="261443" y="158300"/>
                  </a:lnTo>
                  <a:lnTo>
                    <a:pt x="263020" y="158479"/>
                  </a:lnTo>
                  <a:lnTo>
                    <a:pt x="263879" y="158097"/>
                  </a:lnTo>
                  <a:lnTo>
                    <a:pt x="265217" y="157786"/>
                  </a:lnTo>
                  <a:lnTo>
                    <a:pt x="266041" y="158181"/>
                  </a:lnTo>
                  <a:lnTo>
                    <a:pt x="267033" y="158013"/>
                  </a:lnTo>
                  <a:lnTo>
                    <a:pt x="267749" y="157978"/>
                  </a:lnTo>
                  <a:lnTo>
                    <a:pt x="268573" y="158109"/>
                  </a:lnTo>
                  <a:lnTo>
                    <a:pt x="269553" y="158587"/>
                  </a:lnTo>
                  <a:lnTo>
                    <a:pt x="270150" y="159184"/>
                  </a:lnTo>
                  <a:lnTo>
                    <a:pt x="273924" y="163101"/>
                  </a:lnTo>
                  <a:lnTo>
                    <a:pt x="274234" y="163914"/>
                  </a:lnTo>
                  <a:lnTo>
                    <a:pt x="274019" y="164714"/>
                  </a:lnTo>
                  <a:lnTo>
                    <a:pt x="274688" y="165323"/>
                  </a:lnTo>
                  <a:lnTo>
                    <a:pt x="275835" y="166302"/>
                  </a:lnTo>
                  <a:lnTo>
                    <a:pt x="282213" y="170267"/>
                  </a:lnTo>
                  <a:lnTo>
                    <a:pt x="283276" y="170793"/>
                  </a:lnTo>
                  <a:lnTo>
                    <a:pt x="284374" y="170697"/>
                  </a:lnTo>
                  <a:lnTo>
                    <a:pt x="285031" y="170435"/>
                  </a:lnTo>
                  <a:lnTo>
                    <a:pt x="286190" y="170650"/>
                  </a:lnTo>
                  <a:lnTo>
                    <a:pt x="286966" y="170865"/>
                  </a:lnTo>
                  <a:lnTo>
                    <a:pt x="287587" y="171342"/>
                  </a:lnTo>
                  <a:lnTo>
                    <a:pt x="258230" y="192936"/>
                  </a:lnTo>
                  <a:lnTo>
                    <a:pt x="222961" y="204163"/>
                  </a:lnTo>
                  <a:lnTo>
                    <a:pt x="224096" y="210565"/>
                  </a:lnTo>
                  <a:lnTo>
                    <a:pt x="224335" y="212177"/>
                  </a:lnTo>
                  <a:lnTo>
                    <a:pt x="221957" y="212798"/>
                  </a:lnTo>
                  <a:lnTo>
                    <a:pt x="211531" y="224658"/>
                  </a:lnTo>
                  <a:lnTo>
                    <a:pt x="211005" y="225470"/>
                  </a:lnTo>
                  <a:lnTo>
                    <a:pt x="210109" y="226115"/>
                  </a:lnTo>
                  <a:lnTo>
                    <a:pt x="209166" y="226462"/>
                  </a:lnTo>
                  <a:lnTo>
                    <a:pt x="208426" y="226497"/>
                  </a:lnTo>
                  <a:lnTo>
                    <a:pt x="207697" y="226462"/>
                  </a:lnTo>
                  <a:lnTo>
                    <a:pt x="206945" y="226426"/>
                  </a:lnTo>
                  <a:lnTo>
                    <a:pt x="206240" y="226414"/>
                  </a:lnTo>
                  <a:lnTo>
                    <a:pt x="205858" y="227429"/>
                  </a:lnTo>
                  <a:lnTo>
                    <a:pt x="206407" y="228014"/>
                  </a:lnTo>
                  <a:lnTo>
                    <a:pt x="207124" y="228755"/>
                  </a:lnTo>
                  <a:lnTo>
                    <a:pt x="207649" y="229304"/>
                  </a:lnTo>
                  <a:lnTo>
                    <a:pt x="208151" y="230451"/>
                  </a:lnTo>
                  <a:lnTo>
                    <a:pt x="208509" y="231657"/>
                  </a:lnTo>
                  <a:lnTo>
                    <a:pt x="208569" y="232457"/>
                  </a:lnTo>
                  <a:lnTo>
                    <a:pt x="208283" y="234034"/>
                  </a:lnTo>
                  <a:lnTo>
                    <a:pt x="208390" y="234762"/>
                  </a:lnTo>
                  <a:lnTo>
                    <a:pt x="208558" y="236076"/>
                  </a:lnTo>
                  <a:lnTo>
                    <a:pt x="208032" y="237127"/>
                  </a:lnTo>
                  <a:lnTo>
                    <a:pt x="207697" y="237951"/>
                  </a:lnTo>
                  <a:lnTo>
                    <a:pt x="206981" y="239086"/>
                  </a:lnTo>
                  <a:lnTo>
                    <a:pt x="206777" y="239778"/>
                  </a:lnTo>
                  <a:lnTo>
                    <a:pt x="206682" y="240686"/>
                  </a:lnTo>
                  <a:lnTo>
                    <a:pt x="207351" y="241761"/>
                  </a:lnTo>
                  <a:lnTo>
                    <a:pt x="207948" y="242203"/>
                  </a:lnTo>
                  <a:lnTo>
                    <a:pt x="208294" y="242848"/>
                  </a:lnTo>
                  <a:lnTo>
                    <a:pt x="208139" y="243541"/>
                  </a:lnTo>
                  <a:lnTo>
                    <a:pt x="207781" y="244580"/>
                  </a:lnTo>
                  <a:lnTo>
                    <a:pt x="207447" y="246085"/>
                  </a:lnTo>
                  <a:lnTo>
                    <a:pt x="207398" y="247004"/>
                  </a:lnTo>
                  <a:lnTo>
                    <a:pt x="207589" y="247697"/>
                  </a:lnTo>
                  <a:lnTo>
                    <a:pt x="208187" y="248187"/>
                  </a:lnTo>
                  <a:lnTo>
                    <a:pt x="208939" y="248151"/>
                  </a:lnTo>
                  <a:lnTo>
                    <a:pt x="209525" y="246706"/>
                  </a:lnTo>
                  <a:lnTo>
                    <a:pt x="210169" y="245989"/>
                  </a:lnTo>
                  <a:lnTo>
                    <a:pt x="211065" y="245929"/>
                  </a:lnTo>
                  <a:lnTo>
                    <a:pt x="211435" y="246837"/>
                  </a:lnTo>
                  <a:lnTo>
                    <a:pt x="211495" y="247852"/>
                  </a:lnTo>
                  <a:lnTo>
                    <a:pt x="211460" y="248676"/>
                  </a:lnTo>
                  <a:lnTo>
                    <a:pt x="211280" y="249357"/>
                  </a:lnTo>
                  <a:lnTo>
                    <a:pt x="210647" y="250468"/>
                  </a:lnTo>
                  <a:lnTo>
                    <a:pt x="209608" y="251495"/>
                  </a:lnTo>
                  <a:lnTo>
                    <a:pt x="208676" y="252307"/>
                  </a:lnTo>
                  <a:lnTo>
                    <a:pt x="208079" y="252916"/>
                  </a:lnTo>
                  <a:lnTo>
                    <a:pt x="207841" y="253896"/>
                  </a:lnTo>
                  <a:lnTo>
                    <a:pt x="207494" y="254827"/>
                  </a:lnTo>
                  <a:lnTo>
                    <a:pt x="207422" y="255675"/>
                  </a:lnTo>
                  <a:lnTo>
                    <a:pt x="206813" y="256404"/>
                  </a:lnTo>
                  <a:lnTo>
                    <a:pt x="206169" y="256846"/>
                  </a:lnTo>
                  <a:lnTo>
                    <a:pt x="206073" y="257897"/>
                  </a:lnTo>
                  <a:lnTo>
                    <a:pt x="205870" y="258613"/>
                  </a:lnTo>
                  <a:lnTo>
                    <a:pt x="205464" y="259581"/>
                  </a:lnTo>
                  <a:lnTo>
                    <a:pt x="204855" y="260011"/>
                  </a:lnTo>
                  <a:lnTo>
                    <a:pt x="203362" y="260202"/>
                  </a:lnTo>
                  <a:lnTo>
                    <a:pt x="202633" y="260405"/>
                  </a:lnTo>
                  <a:lnTo>
                    <a:pt x="201785" y="261360"/>
                  </a:lnTo>
                  <a:lnTo>
                    <a:pt x="201427" y="262280"/>
                  </a:lnTo>
                  <a:lnTo>
                    <a:pt x="201367" y="263176"/>
                  </a:lnTo>
                  <a:lnTo>
                    <a:pt x="202000" y="263582"/>
                  </a:lnTo>
                  <a:lnTo>
                    <a:pt x="202394" y="264633"/>
                  </a:lnTo>
                  <a:lnTo>
                    <a:pt x="202788" y="265457"/>
                  </a:lnTo>
                  <a:lnTo>
                    <a:pt x="202968" y="266186"/>
                  </a:lnTo>
                  <a:lnTo>
                    <a:pt x="201893" y="266998"/>
                  </a:lnTo>
                  <a:lnTo>
                    <a:pt x="201320" y="267667"/>
                  </a:lnTo>
                  <a:lnTo>
                    <a:pt x="201236" y="268491"/>
                  </a:lnTo>
                  <a:lnTo>
                    <a:pt x="201140" y="269267"/>
                  </a:lnTo>
                  <a:lnTo>
                    <a:pt x="200495" y="270449"/>
                  </a:lnTo>
                  <a:lnTo>
                    <a:pt x="199731" y="271106"/>
                  </a:lnTo>
                  <a:lnTo>
                    <a:pt x="199468" y="272289"/>
                  </a:lnTo>
                  <a:lnTo>
                    <a:pt x="200268" y="273423"/>
                  </a:lnTo>
                  <a:lnTo>
                    <a:pt x="201021" y="273782"/>
                  </a:lnTo>
                  <a:lnTo>
                    <a:pt x="201630" y="274880"/>
                  </a:lnTo>
                  <a:lnTo>
                    <a:pt x="201702" y="275585"/>
                  </a:lnTo>
                  <a:lnTo>
                    <a:pt x="201677" y="276576"/>
                  </a:lnTo>
                  <a:lnTo>
                    <a:pt x="201403" y="277353"/>
                  </a:lnTo>
                  <a:lnTo>
                    <a:pt x="200639" y="278177"/>
                  </a:lnTo>
                  <a:lnTo>
                    <a:pt x="200066" y="278631"/>
                  </a:lnTo>
                  <a:lnTo>
                    <a:pt x="199337" y="278571"/>
                  </a:lnTo>
                  <a:lnTo>
                    <a:pt x="198608" y="278356"/>
                  </a:lnTo>
                  <a:lnTo>
                    <a:pt x="197677" y="278762"/>
                  </a:lnTo>
                  <a:lnTo>
                    <a:pt x="197067" y="279132"/>
                  </a:lnTo>
                  <a:lnTo>
                    <a:pt x="196244" y="279192"/>
                  </a:lnTo>
                  <a:lnTo>
                    <a:pt x="195861" y="279813"/>
                  </a:lnTo>
                  <a:lnTo>
                    <a:pt x="196267" y="280530"/>
                  </a:lnTo>
                  <a:lnTo>
                    <a:pt x="196578" y="281354"/>
                  </a:lnTo>
                  <a:lnTo>
                    <a:pt x="196960" y="282465"/>
                  </a:lnTo>
                  <a:lnTo>
                    <a:pt x="197223" y="283205"/>
                  </a:lnTo>
                  <a:lnTo>
                    <a:pt x="197689" y="284208"/>
                  </a:lnTo>
                  <a:lnTo>
                    <a:pt x="197067" y="284985"/>
                  </a:lnTo>
                  <a:lnTo>
                    <a:pt x="195838" y="284961"/>
                  </a:lnTo>
                  <a:lnTo>
                    <a:pt x="195133" y="284877"/>
                  </a:lnTo>
                  <a:lnTo>
                    <a:pt x="193939" y="284925"/>
                  </a:lnTo>
                  <a:lnTo>
                    <a:pt x="193604" y="286191"/>
                  </a:lnTo>
                  <a:lnTo>
                    <a:pt x="194273" y="286931"/>
                  </a:lnTo>
                  <a:lnTo>
                    <a:pt x="194989" y="287385"/>
                  </a:lnTo>
                  <a:lnTo>
                    <a:pt x="195718" y="287970"/>
                  </a:lnTo>
                  <a:lnTo>
                    <a:pt x="195670" y="289010"/>
                  </a:lnTo>
                  <a:lnTo>
                    <a:pt x="194774" y="288699"/>
                  </a:lnTo>
                  <a:lnTo>
                    <a:pt x="193819" y="289308"/>
                  </a:lnTo>
                  <a:lnTo>
                    <a:pt x="193150" y="290323"/>
                  </a:lnTo>
                  <a:lnTo>
                    <a:pt x="192422" y="290932"/>
                  </a:lnTo>
                  <a:lnTo>
                    <a:pt x="191645" y="290574"/>
                  </a:lnTo>
                  <a:lnTo>
                    <a:pt x="192003" y="289165"/>
                  </a:lnTo>
                  <a:lnTo>
                    <a:pt x="191645" y="288508"/>
                  </a:lnTo>
                  <a:lnTo>
                    <a:pt x="190642" y="289045"/>
                  </a:lnTo>
                  <a:lnTo>
                    <a:pt x="190272" y="289858"/>
                  </a:lnTo>
                  <a:lnTo>
                    <a:pt x="190379" y="290765"/>
                  </a:lnTo>
                  <a:lnTo>
                    <a:pt x="190391" y="291649"/>
                  </a:lnTo>
                  <a:lnTo>
                    <a:pt x="190343" y="292999"/>
                  </a:lnTo>
                  <a:lnTo>
                    <a:pt x="190499" y="293883"/>
                  </a:lnTo>
                  <a:lnTo>
                    <a:pt x="191263" y="293739"/>
                  </a:lnTo>
                  <a:lnTo>
                    <a:pt x="192111" y="293453"/>
                  </a:lnTo>
                  <a:lnTo>
                    <a:pt x="192983" y="293417"/>
                  </a:lnTo>
                  <a:lnTo>
                    <a:pt x="193150" y="294097"/>
                  </a:lnTo>
                  <a:lnTo>
                    <a:pt x="192577" y="294850"/>
                  </a:lnTo>
                  <a:lnTo>
                    <a:pt x="191526" y="295137"/>
                  </a:lnTo>
                  <a:lnTo>
                    <a:pt x="190701" y="295781"/>
                  </a:lnTo>
                  <a:lnTo>
                    <a:pt x="190487" y="296832"/>
                  </a:lnTo>
                  <a:lnTo>
                    <a:pt x="191060" y="297549"/>
                  </a:lnTo>
                  <a:lnTo>
                    <a:pt x="191728" y="298349"/>
                  </a:lnTo>
                  <a:lnTo>
                    <a:pt x="191442" y="299233"/>
                  </a:lnTo>
                  <a:lnTo>
                    <a:pt x="190510" y="299042"/>
                  </a:lnTo>
                  <a:lnTo>
                    <a:pt x="189567" y="298624"/>
                  </a:lnTo>
                  <a:lnTo>
                    <a:pt x="189281" y="299771"/>
                  </a:lnTo>
                  <a:lnTo>
                    <a:pt x="189316" y="300678"/>
                  </a:lnTo>
                  <a:lnTo>
                    <a:pt x="188385" y="301299"/>
                  </a:lnTo>
                  <a:lnTo>
                    <a:pt x="187393" y="301514"/>
                  </a:lnTo>
                  <a:lnTo>
                    <a:pt x="187692" y="302243"/>
                  </a:lnTo>
                  <a:lnTo>
                    <a:pt x="188409" y="303031"/>
                  </a:lnTo>
                  <a:lnTo>
                    <a:pt x="189185" y="303413"/>
                  </a:lnTo>
                  <a:lnTo>
                    <a:pt x="189507" y="304297"/>
                  </a:lnTo>
                  <a:lnTo>
                    <a:pt x="189017" y="305002"/>
                  </a:lnTo>
                  <a:lnTo>
                    <a:pt x="188420" y="305515"/>
                  </a:lnTo>
                  <a:lnTo>
                    <a:pt x="187489" y="306065"/>
                  </a:lnTo>
                  <a:lnTo>
                    <a:pt x="186486" y="306531"/>
                  </a:lnTo>
                  <a:lnTo>
                    <a:pt x="185268" y="306949"/>
                  </a:lnTo>
                  <a:lnTo>
                    <a:pt x="184109" y="307152"/>
                  </a:lnTo>
                  <a:lnTo>
                    <a:pt x="183296" y="307450"/>
                  </a:lnTo>
                  <a:lnTo>
                    <a:pt x="182532" y="307749"/>
                  </a:lnTo>
                  <a:lnTo>
                    <a:pt x="181064" y="308262"/>
                  </a:lnTo>
                  <a:lnTo>
                    <a:pt x="180251" y="308907"/>
                  </a:lnTo>
                  <a:lnTo>
                    <a:pt x="179439" y="309433"/>
                  </a:lnTo>
                  <a:lnTo>
                    <a:pt x="178722" y="310197"/>
                  </a:lnTo>
                  <a:lnTo>
                    <a:pt x="177982" y="310986"/>
                  </a:lnTo>
                  <a:lnTo>
                    <a:pt x="177301" y="311654"/>
                  </a:lnTo>
                  <a:lnTo>
                    <a:pt x="176585" y="311965"/>
                  </a:lnTo>
                  <a:lnTo>
                    <a:pt x="175665" y="312120"/>
                  </a:lnTo>
                  <a:lnTo>
                    <a:pt x="174303" y="312299"/>
                  </a:lnTo>
                  <a:lnTo>
                    <a:pt x="173659" y="313159"/>
                  </a:lnTo>
                  <a:lnTo>
                    <a:pt x="173646" y="314055"/>
                  </a:lnTo>
                  <a:lnTo>
                    <a:pt x="173778" y="315417"/>
                  </a:lnTo>
                  <a:lnTo>
                    <a:pt x="173778" y="316683"/>
                  </a:lnTo>
                  <a:lnTo>
                    <a:pt x="173611" y="318140"/>
                  </a:lnTo>
                  <a:lnTo>
                    <a:pt x="173252" y="319346"/>
                  </a:lnTo>
                  <a:lnTo>
                    <a:pt x="172763" y="320385"/>
                  </a:lnTo>
                  <a:lnTo>
                    <a:pt x="172153" y="320970"/>
                  </a:lnTo>
                  <a:lnTo>
                    <a:pt x="171055" y="320504"/>
                  </a:lnTo>
                  <a:lnTo>
                    <a:pt x="170660" y="319382"/>
                  </a:lnTo>
                  <a:lnTo>
                    <a:pt x="170505" y="317853"/>
                  </a:lnTo>
                  <a:lnTo>
                    <a:pt x="170505" y="316277"/>
                  </a:lnTo>
                  <a:lnTo>
                    <a:pt x="170518" y="315309"/>
                  </a:lnTo>
                  <a:lnTo>
                    <a:pt x="170171" y="314497"/>
                  </a:lnTo>
                  <a:lnTo>
                    <a:pt x="168355" y="314139"/>
                  </a:lnTo>
                  <a:lnTo>
                    <a:pt x="166039" y="314437"/>
                  </a:lnTo>
                  <a:lnTo>
                    <a:pt x="163828" y="314700"/>
                  </a:lnTo>
                  <a:lnTo>
                    <a:pt x="160735" y="315357"/>
                  </a:lnTo>
                  <a:lnTo>
                    <a:pt x="159027" y="315966"/>
                  </a:lnTo>
                  <a:lnTo>
                    <a:pt x="158156" y="316277"/>
                  </a:lnTo>
                  <a:lnTo>
                    <a:pt x="157320" y="316922"/>
                  </a:lnTo>
                  <a:lnTo>
                    <a:pt x="156674" y="317399"/>
                  </a:lnTo>
                  <a:lnTo>
                    <a:pt x="155791" y="318044"/>
                  </a:lnTo>
                  <a:lnTo>
                    <a:pt x="154657" y="318235"/>
                  </a:lnTo>
                  <a:lnTo>
                    <a:pt x="153641" y="317328"/>
                  </a:lnTo>
                  <a:lnTo>
                    <a:pt x="153151" y="316420"/>
                  </a:lnTo>
                  <a:lnTo>
                    <a:pt x="152650" y="315763"/>
                  </a:lnTo>
                  <a:lnTo>
                    <a:pt x="151073" y="315237"/>
                  </a:lnTo>
                  <a:lnTo>
                    <a:pt x="150261" y="314569"/>
                  </a:lnTo>
                  <a:lnTo>
                    <a:pt x="148792" y="313601"/>
                  </a:lnTo>
                  <a:lnTo>
                    <a:pt x="147251" y="312658"/>
                  </a:lnTo>
                  <a:lnTo>
                    <a:pt x="146212" y="312156"/>
                  </a:lnTo>
                  <a:lnTo>
                    <a:pt x="144815" y="311475"/>
                  </a:lnTo>
                  <a:lnTo>
                    <a:pt x="143656" y="310782"/>
                  </a:lnTo>
                  <a:lnTo>
                    <a:pt x="142414" y="309791"/>
                  </a:lnTo>
                  <a:lnTo>
                    <a:pt x="141208" y="309051"/>
                  </a:lnTo>
                  <a:lnTo>
                    <a:pt x="139858" y="308155"/>
                  </a:lnTo>
                  <a:lnTo>
                    <a:pt x="138652" y="307140"/>
                  </a:lnTo>
                  <a:lnTo>
                    <a:pt x="137696" y="306184"/>
                  </a:lnTo>
                  <a:lnTo>
                    <a:pt x="136669" y="305348"/>
                  </a:lnTo>
                  <a:lnTo>
                    <a:pt x="135786" y="304656"/>
                  </a:lnTo>
                  <a:lnTo>
                    <a:pt x="135320" y="304154"/>
                  </a:lnTo>
                  <a:lnTo>
                    <a:pt x="134746" y="303401"/>
                  </a:lnTo>
                  <a:lnTo>
                    <a:pt x="133039" y="302912"/>
                  </a:lnTo>
                  <a:lnTo>
                    <a:pt x="131319" y="302840"/>
                  </a:lnTo>
                  <a:lnTo>
                    <a:pt x="129611" y="302768"/>
                  </a:lnTo>
                  <a:lnTo>
                    <a:pt x="128357" y="302661"/>
                  </a:lnTo>
                  <a:lnTo>
                    <a:pt x="126542" y="302434"/>
                  </a:lnTo>
                  <a:lnTo>
                    <a:pt x="124714" y="302195"/>
                  </a:lnTo>
                  <a:lnTo>
                    <a:pt x="123268" y="301909"/>
                  </a:lnTo>
                  <a:lnTo>
                    <a:pt x="122206" y="301598"/>
                  </a:lnTo>
                  <a:lnTo>
                    <a:pt x="121477" y="301228"/>
                  </a:lnTo>
                  <a:lnTo>
                    <a:pt x="120366" y="300893"/>
                  </a:lnTo>
                  <a:lnTo>
                    <a:pt x="118981" y="300559"/>
                  </a:lnTo>
                  <a:lnTo>
                    <a:pt x="117464" y="300224"/>
                  </a:lnTo>
                  <a:lnTo>
                    <a:pt x="116784" y="299926"/>
                  </a:lnTo>
                  <a:lnTo>
                    <a:pt x="116378" y="299341"/>
                  </a:lnTo>
                  <a:lnTo>
                    <a:pt x="115792" y="297919"/>
                  </a:lnTo>
                  <a:lnTo>
                    <a:pt x="115565" y="296677"/>
                  </a:lnTo>
                  <a:lnTo>
                    <a:pt x="115530" y="295626"/>
                  </a:lnTo>
                  <a:lnTo>
                    <a:pt x="114753" y="294575"/>
                  </a:lnTo>
                  <a:lnTo>
                    <a:pt x="113523" y="293883"/>
                  </a:lnTo>
                  <a:lnTo>
                    <a:pt x="112484" y="293405"/>
                  </a:lnTo>
                  <a:lnTo>
                    <a:pt x="111206" y="292951"/>
                  </a:lnTo>
                  <a:lnTo>
                    <a:pt x="110262" y="292796"/>
                  </a:lnTo>
                  <a:lnTo>
                    <a:pt x="109450" y="292808"/>
                  </a:lnTo>
                  <a:lnTo>
                    <a:pt x="108423" y="293250"/>
                  </a:lnTo>
                  <a:lnTo>
                    <a:pt x="107706" y="294683"/>
                  </a:lnTo>
                  <a:lnTo>
                    <a:pt x="107408" y="295567"/>
                  </a:lnTo>
                  <a:lnTo>
                    <a:pt x="106345" y="296594"/>
                  </a:lnTo>
                  <a:lnTo>
                    <a:pt x="104936" y="296653"/>
                  </a:lnTo>
                  <a:lnTo>
                    <a:pt x="102797" y="296773"/>
                  </a:lnTo>
                  <a:lnTo>
                    <a:pt x="100253" y="296641"/>
                  </a:lnTo>
                  <a:lnTo>
                    <a:pt x="98677" y="296474"/>
                  </a:lnTo>
                  <a:lnTo>
                    <a:pt x="96706" y="296247"/>
                  </a:lnTo>
                  <a:lnTo>
                    <a:pt x="95428" y="295817"/>
                  </a:lnTo>
                  <a:lnTo>
                    <a:pt x="94126" y="295411"/>
                  </a:lnTo>
                  <a:lnTo>
                    <a:pt x="92908" y="295148"/>
                  </a:lnTo>
                  <a:lnTo>
                    <a:pt x="91894" y="295065"/>
                  </a:lnTo>
                  <a:lnTo>
                    <a:pt x="90388" y="314222"/>
                  </a:lnTo>
                  <a:lnTo>
                    <a:pt x="76056" y="313183"/>
                  </a:lnTo>
                  <a:lnTo>
                    <a:pt x="73023" y="293357"/>
                  </a:lnTo>
                  <a:lnTo>
                    <a:pt x="94784" y="277460"/>
                  </a:lnTo>
                  <a:lnTo>
                    <a:pt x="77143" y="230833"/>
                  </a:lnTo>
                  <a:lnTo>
                    <a:pt x="0" y="145425"/>
                  </a:lnTo>
                  <a:lnTo>
                    <a:pt x="1744" y="134198"/>
                  </a:lnTo>
                  <a:lnTo>
                    <a:pt x="11860" y="68485"/>
                  </a:lnTo>
                  <a:lnTo>
                    <a:pt x="13627" y="58070"/>
                  </a:lnTo>
                  <a:lnTo>
                    <a:pt x="11154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938;gbcf4302aa7_0_6">
              <a:extLst>
                <a:ext uri="{FF2B5EF4-FFF2-40B4-BE49-F238E27FC236}">
                  <a16:creationId xmlns:a16="http://schemas.microsoft.com/office/drawing/2014/main" id="{F475EF13-571D-2C4A-A379-B991DDE1DC0A}"/>
                </a:ext>
              </a:extLst>
            </p:cNvPr>
            <p:cNvSpPr/>
            <p:nvPr/>
          </p:nvSpPr>
          <p:spPr>
            <a:xfrm>
              <a:off x="5095255" y="1620605"/>
              <a:ext cx="215481" cy="133493"/>
            </a:xfrm>
            <a:custGeom>
              <a:avLst/>
              <a:gdLst/>
              <a:ahLst/>
              <a:cxnLst/>
              <a:rect l="l" t="t" r="r" b="b"/>
              <a:pathLst>
                <a:path w="428818" h="265657" extrusionOk="0">
                  <a:moveTo>
                    <a:pt x="385918" y="0"/>
                  </a:moveTo>
                  <a:lnTo>
                    <a:pt x="393323" y="25223"/>
                  </a:lnTo>
                  <a:lnTo>
                    <a:pt x="403105" y="58462"/>
                  </a:lnTo>
                  <a:lnTo>
                    <a:pt x="421999" y="123148"/>
                  </a:lnTo>
                  <a:lnTo>
                    <a:pt x="428663" y="179712"/>
                  </a:lnTo>
                  <a:lnTo>
                    <a:pt x="428819" y="181444"/>
                  </a:lnTo>
                  <a:lnTo>
                    <a:pt x="427541" y="181516"/>
                  </a:lnTo>
                  <a:lnTo>
                    <a:pt x="426514" y="181361"/>
                  </a:lnTo>
                  <a:lnTo>
                    <a:pt x="424519" y="180620"/>
                  </a:lnTo>
                  <a:lnTo>
                    <a:pt x="423731" y="180190"/>
                  </a:lnTo>
                  <a:lnTo>
                    <a:pt x="422751" y="179366"/>
                  </a:lnTo>
                  <a:lnTo>
                    <a:pt x="421724" y="178649"/>
                  </a:lnTo>
                  <a:lnTo>
                    <a:pt x="420100" y="177539"/>
                  </a:lnTo>
                  <a:lnTo>
                    <a:pt x="417783" y="175890"/>
                  </a:lnTo>
                  <a:lnTo>
                    <a:pt x="414116" y="173347"/>
                  </a:lnTo>
                  <a:lnTo>
                    <a:pt x="412110" y="172284"/>
                  </a:lnTo>
                  <a:lnTo>
                    <a:pt x="409697" y="170779"/>
                  </a:lnTo>
                  <a:lnTo>
                    <a:pt x="407894" y="169620"/>
                  </a:lnTo>
                  <a:lnTo>
                    <a:pt x="405959" y="168581"/>
                  </a:lnTo>
                  <a:lnTo>
                    <a:pt x="405075" y="168175"/>
                  </a:lnTo>
                  <a:lnTo>
                    <a:pt x="404358" y="167864"/>
                  </a:lnTo>
                  <a:lnTo>
                    <a:pt x="403678" y="167590"/>
                  </a:lnTo>
                  <a:lnTo>
                    <a:pt x="402041" y="167088"/>
                  </a:lnTo>
                  <a:lnTo>
                    <a:pt x="401050" y="166766"/>
                  </a:lnTo>
                  <a:lnTo>
                    <a:pt x="400274" y="166407"/>
                  </a:lnTo>
                  <a:lnTo>
                    <a:pt x="399617" y="166180"/>
                  </a:lnTo>
                  <a:lnTo>
                    <a:pt x="397993" y="165691"/>
                  </a:lnTo>
                  <a:lnTo>
                    <a:pt x="396894" y="165452"/>
                  </a:lnTo>
                  <a:lnTo>
                    <a:pt x="396165" y="165321"/>
                  </a:lnTo>
                  <a:lnTo>
                    <a:pt x="395365" y="165273"/>
                  </a:lnTo>
                  <a:lnTo>
                    <a:pt x="394493" y="164986"/>
                  </a:lnTo>
                  <a:lnTo>
                    <a:pt x="393562" y="164843"/>
                  </a:lnTo>
                  <a:lnTo>
                    <a:pt x="391806" y="164544"/>
                  </a:lnTo>
                  <a:lnTo>
                    <a:pt x="389477" y="165046"/>
                  </a:lnTo>
                  <a:lnTo>
                    <a:pt x="388271" y="165225"/>
                  </a:lnTo>
                  <a:lnTo>
                    <a:pt x="387256" y="165440"/>
                  </a:lnTo>
                  <a:lnTo>
                    <a:pt x="386360" y="165559"/>
                  </a:lnTo>
                  <a:lnTo>
                    <a:pt x="385631" y="165822"/>
                  </a:lnTo>
                  <a:lnTo>
                    <a:pt x="384484" y="166395"/>
                  </a:lnTo>
                  <a:lnTo>
                    <a:pt x="383863" y="166849"/>
                  </a:lnTo>
                  <a:lnTo>
                    <a:pt x="383290" y="167279"/>
                  </a:lnTo>
                  <a:lnTo>
                    <a:pt x="382382" y="168151"/>
                  </a:lnTo>
                  <a:lnTo>
                    <a:pt x="381546" y="168772"/>
                  </a:lnTo>
                  <a:lnTo>
                    <a:pt x="380292" y="169453"/>
                  </a:lnTo>
                  <a:lnTo>
                    <a:pt x="379480" y="169811"/>
                  </a:lnTo>
                  <a:lnTo>
                    <a:pt x="378632" y="170050"/>
                  </a:lnTo>
                  <a:lnTo>
                    <a:pt x="377928" y="170205"/>
                  </a:lnTo>
                  <a:lnTo>
                    <a:pt x="377032" y="170205"/>
                  </a:lnTo>
                  <a:lnTo>
                    <a:pt x="376208" y="170158"/>
                  </a:lnTo>
                  <a:lnTo>
                    <a:pt x="375431" y="170122"/>
                  </a:lnTo>
                  <a:lnTo>
                    <a:pt x="374703" y="169967"/>
                  </a:lnTo>
                  <a:lnTo>
                    <a:pt x="373915" y="169763"/>
                  </a:lnTo>
                  <a:lnTo>
                    <a:pt x="373114" y="169560"/>
                  </a:lnTo>
                  <a:lnTo>
                    <a:pt x="372278" y="169357"/>
                  </a:lnTo>
                  <a:lnTo>
                    <a:pt x="371586" y="168915"/>
                  </a:lnTo>
                  <a:lnTo>
                    <a:pt x="370690" y="168987"/>
                  </a:lnTo>
                  <a:lnTo>
                    <a:pt x="369531" y="168868"/>
                  </a:lnTo>
                  <a:lnTo>
                    <a:pt x="367847" y="168951"/>
                  </a:lnTo>
                  <a:lnTo>
                    <a:pt x="367011" y="169166"/>
                  </a:lnTo>
                  <a:lnTo>
                    <a:pt x="365554" y="169489"/>
                  </a:lnTo>
                  <a:lnTo>
                    <a:pt x="364157" y="169740"/>
                  </a:lnTo>
                  <a:lnTo>
                    <a:pt x="363237" y="169931"/>
                  </a:lnTo>
                  <a:lnTo>
                    <a:pt x="362437" y="170301"/>
                  </a:lnTo>
                  <a:lnTo>
                    <a:pt x="361159" y="170719"/>
                  </a:lnTo>
                  <a:lnTo>
                    <a:pt x="360514" y="171173"/>
                  </a:lnTo>
                  <a:lnTo>
                    <a:pt x="359821" y="171483"/>
                  </a:lnTo>
                  <a:lnTo>
                    <a:pt x="359081" y="171854"/>
                  </a:lnTo>
                  <a:lnTo>
                    <a:pt x="358448" y="172236"/>
                  </a:lnTo>
                  <a:lnTo>
                    <a:pt x="357492" y="172797"/>
                  </a:lnTo>
                  <a:lnTo>
                    <a:pt x="356489" y="173621"/>
                  </a:lnTo>
                  <a:lnTo>
                    <a:pt x="354984" y="174457"/>
                  </a:lnTo>
                  <a:lnTo>
                    <a:pt x="354244" y="174983"/>
                  </a:lnTo>
                  <a:lnTo>
                    <a:pt x="353527" y="175604"/>
                  </a:lnTo>
                  <a:lnTo>
                    <a:pt x="352834" y="176225"/>
                  </a:lnTo>
                  <a:lnTo>
                    <a:pt x="352189" y="176607"/>
                  </a:lnTo>
                  <a:lnTo>
                    <a:pt x="351509" y="176738"/>
                  </a:lnTo>
                  <a:lnTo>
                    <a:pt x="350840" y="177240"/>
                  </a:lnTo>
                  <a:lnTo>
                    <a:pt x="350123" y="177467"/>
                  </a:lnTo>
                  <a:lnTo>
                    <a:pt x="348809" y="177789"/>
                  </a:lnTo>
                  <a:lnTo>
                    <a:pt x="347257" y="177754"/>
                  </a:lnTo>
                  <a:lnTo>
                    <a:pt x="345835" y="177204"/>
                  </a:lnTo>
                  <a:lnTo>
                    <a:pt x="344999" y="176619"/>
                  </a:lnTo>
                  <a:lnTo>
                    <a:pt x="344116" y="176022"/>
                  </a:lnTo>
                  <a:lnTo>
                    <a:pt x="343292" y="175269"/>
                  </a:lnTo>
                  <a:lnTo>
                    <a:pt x="342599" y="174768"/>
                  </a:lnTo>
                  <a:lnTo>
                    <a:pt x="341906" y="174206"/>
                  </a:lnTo>
                  <a:lnTo>
                    <a:pt x="341142" y="173681"/>
                  </a:lnTo>
                  <a:lnTo>
                    <a:pt x="340497" y="173000"/>
                  </a:lnTo>
                  <a:lnTo>
                    <a:pt x="339517" y="172391"/>
                  </a:lnTo>
                  <a:lnTo>
                    <a:pt x="338872" y="171842"/>
                  </a:lnTo>
                  <a:lnTo>
                    <a:pt x="337785" y="171041"/>
                  </a:lnTo>
                  <a:lnTo>
                    <a:pt x="336926" y="170408"/>
                  </a:lnTo>
                  <a:lnTo>
                    <a:pt x="335863" y="169967"/>
                  </a:lnTo>
                  <a:lnTo>
                    <a:pt x="335158" y="169716"/>
                  </a:lnTo>
                  <a:lnTo>
                    <a:pt x="334477" y="169513"/>
                  </a:lnTo>
                  <a:lnTo>
                    <a:pt x="333665" y="169310"/>
                  </a:lnTo>
                  <a:lnTo>
                    <a:pt x="332984" y="169154"/>
                  </a:lnTo>
                  <a:lnTo>
                    <a:pt x="332256" y="169047"/>
                  </a:lnTo>
                  <a:lnTo>
                    <a:pt x="330846" y="168880"/>
                  </a:lnTo>
                  <a:lnTo>
                    <a:pt x="329986" y="168760"/>
                  </a:lnTo>
                  <a:lnTo>
                    <a:pt x="328577" y="168617"/>
                  </a:lnTo>
                  <a:lnTo>
                    <a:pt x="327753" y="168581"/>
                  </a:lnTo>
                  <a:lnTo>
                    <a:pt x="326773" y="168581"/>
                  </a:lnTo>
                  <a:lnTo>
                    <a:pt x="325961" y="168653"/>
                  </a:lnTo>
                  <a:lnTo>
                    <a:pt x="324911" y="168617"/>
                  </a:lnTo>
                  <a:lnTo>
                    <a:pt x="323740" y="168653"/>
                  </a:lnTo>
                  <a:lnTo>
                    <a:pt x="322486" y="168700"/>
                  </a:lnTo>
                  <a:lnTo>
                    <a:pt x="321387" y="168772"/>
                  </a:lnTo>
                  <a:lnTo>
                    <a:pt x="320348" y="168844"/>
                  </a:lnTo>
                  <a:lnTo>
                    <a:pt x="318939" y="168784"/>
                  </a:lnTo>
                  <a:lnTo>
                    <a:pt x="317995" y="168748"/>
                  </a:lnTo>
                  <a:lnTo>
                    <a:pt x="317016" y="168677"/>
                  </a:lnTo>
                  <a:lnTo>
                    <a:pt x="316215" y="168641"/>
                  </a:lnTo>
                  <a:lnTo>
                    <a:pt x="315391" y="168617"/>
                  </a:lnTo>
                  <a:lnTo>
                    <a:pt x="314173" y="168545"/>
                  </a:lnTo>
                  <a:lnTo>
                    <a:pt x="313445" y="168509"/>
                  </a:lnTo>
                  <a:lnTo>
                    <a:pt x="312011" y="168450"/>
                  </a:lnTo>
                  <a:lnTo>
                    <a:pt x="310746" y="168497"/>
                  </a:lnTo>
                  <a:lnTo>
                    <a:pt x="309587" y="168617"/>
                  </a:lnTo>
                  <a:lnTo>
                    <a:pt x="308417" y="168617"/>
                  </a:lnTo>
                  <a:lnTo>
                    <a:pt x="307342" y="168354"/>
                  </a:lnTo>
                  <a:lnTo>
                    <a:pt x="306362" y="167960"/>
                  </a:lnTo>
                  <a:lnTo>
                    <a:pt x="305431" y="167351"/>
                  </a:lnTo>
                  <a:lnTo>
                    <a:pt x="304953" y="166802"/>
                  </a:lnTo>
                  <a:lnTo>
                    <a:pt x="304224" y="165607"/>
                  </a:lnTo>
                  <a:lnTo>
                    <a:pt x="303603" y="164819"/>
                  </a:lnTo>
                  <a:lnTo>
                    <a:pt x="303126" y="164222"/>
                  </a:lnTo>
                  <a:lnTo>
                    <a:pt x="302600" y="163720"/>
                  </a:lnTo>
                  <a:lnTo>
                    <a:pt x="301250" y="162824"/>
                  </a:lnTo>
                  <a:lnTo>
                    <a:pt x="300749" y="162299"/>
                  </a:lnTo>
                  <a:lnTo>
                    <a:pt x="300223" y="161582"/>
                  </a:lnTo>
                  <a:lnTo>
                    <a:pt x="299363" y="160830"/>
                  </a:lnTo>
                  <a:lnTo>
                    <a:pt x="293857" y="154440"/>
                  </a:lnTo>
                  <a:lnTo>
                    <a:pt x="292042" y="152601"/>
                  </a:lnTo>
                  <a:lnTo>
                    <a:pt x="290346" y="150917"/>
                  </a:lnTo>
                  <a:lnTo>
                    <a:pt x="289426" y="149961"/>
                  </a:lnTo>
                  <a:lnTo>
                    <a:pt x="287420" y="147680"/>
                  </a:lnTo>
                  <a:lnTo>
                    <a:pt x="286273" y="146605"/>
                  </a:lnTo>
                  <a:lnTo>
                    <a:pt x="284661" y="144873"/>
                  </a:lnTo>
                  <a:lnTo>
                    <a:pt x="283992" y="144300"/>
                  </a:lnTo>
                  <a:lnTo>
                    <a:pt x="283049" y="143571"/>
                  </a:lnTo>
                  <a:lnTo>
                    <a:pt x="280505" y="141732"/>
                  </a:lnTo>
                  <a:lnTo>
                    <a:pt x="276587" y="139021"/>
                  </a:lnTo>
                  <a:lnTo>
                    <a:pt x="273207" y="136405"/>
                  </a:lnTo>
                  <a:lnTo>
                    <a:pt x="272359" y="135665"/>
                  </a:lnTo>
                  <a:lnTo>
                    <a:pt x="271416" y="134793"/>
                  </a:lnTo>
                  <a:lnTo>
                    <a:pt x="270902" y="134315"/>
                  </a:lnTo>
                  <a:lnTo>
                    <a:pt x="270377" y="133742"/>
                  </a:lnTo>
                  <a:lnTo>
                    <a:pt x="269899" y="133216"/>
                  </a:lnTo>
                  <a:lnTo>
                    <a:pt x="269457" y="132667"/>
                  </a:lnTo>
                  <a:lnTo>
                    <a:pt x="269003" y="132046"/>
                  </a:lnTo>
                  <a:lnTo>
                    <a:pt x="268549" y="131520"/>
                  </a:lnTo>
                  <a:lnTo>
                    <a:pt x="267904" y="130541"/>
                  </a:lnTo>
                  <a:lnTo>
                    <a:pt x="267426" y="130039"/>
                  </a:lnTo>
                  <a:lnTo>
                    <a:pt x="266352" y="129526"/>
                  </a:lnTo>
                  <a:lnTo>
                    <a:pt x="265002" y="128977"/>
                  </a:lnTo>
                  <a:lnTo>
                    <a:pt x="263676" y="128547"/>
                  </a:lnTo>
                  <a:lnTo>
                    <a:pt x="262983" y="128821"/>
                  </a:lnTo>
                  <a:lnTo>
                    <a:pt x="261502" y="128857"/>
                  </a:lnTo>
                  <a:lnTo>
                    <a:pt x="260165" y="128917"/>
                  </a:lnTo>
                  <a:lnTo>
                    <a:pt x="258803" y="128893"/>
                  </a:lnTo>
                  <a:lnTo>
                    <a:pt x="257477" y="128977"/>
                  </a:lnTo>
                  <a:lnTo>
                    <a:pt x="256212" y="129096"/>
                  </a:lnTo>
                  <a:lnTo>
                    <a:pt x="254969" y="129120"/>
                  </a:lnTo>
                  <a:lnTo>
                    <a:pt x="253835" y="129191"/>
                  </a:lnTo>
                  <a:lnTo>
                    <a:pt x="252843" y="129239"/>
                  </a:lnTo>
                  <a:lnTo>
                    <a:pt x="251792" y="129359"/>
                  </a:lnTo>
                  <a:lnTo>
                    <a:pt x="250312" y="129418"/>
                  </a:lnTo>
                  <a:lnTo>
                    <a:pt x="249248" y="129371"/>
                  </a:lnTo>
                  <a:lnTo>
                    <a:pt x="248233" y="129442"/>
                  </a:lnTo>
                  <a:lnTo>
                    <a:pt x="247087" y="129275"/>
                  </a:lnTo>
                  <a:lnTo>
                    <a:pt x="245940" y="129371"/>
                  </a:lnTo>
                  <a:lnTo>
                    <a:pt x="244734" y="129562"/>
                  </a:lnTo>
                  <a:lnTo>
                    <a:pt x="243767" y="129586"/>
                  </a:lnTo>
                  <a:lnTo>
                    <a:pt x="242763" y="129514"/>
                  </a:lnTo>
                  <a:lnTo>
                    <a:pt x="241402" y="129442"/>
                  </a:lnTo>
                  <a:lnTo>
                    <a:pt x="240482" y="129347"/>
                  </a:lnTo>
                  <a:lnTo>
                    <a:pt x="239538" y="129430"/>
                  </a:lnTo>
                  <a:lnTo>
                    <a:pt x="238511" y="129454"/>
                  </a:lnTo>
                  <a:lnTo>
                    <a:pt x="237568" y="129287"/>
                  </a:lnTo>
                  <a:lnTo>
                    <a:pt x="236696" y="129347"/>
                  </a:lnTo>
                  <a:lnTo>
                    <a:pt x="235836" y="129132"/>
                  </a:lnTo>
                  <a:lnTo>
                    <a:pt x="234773" y="129132"/>
                  </a:lnTo>
                  <a:lnTo>
                    <a:pt x="233531" y="129418"/>
                  </a:lnTo>
                  <a:lnTo>
                    <a:pt x="232122" y="130135"/>
                  </a:lnTo>
                  <a:lnTo>
                    <a:pt x="231525" y="130601"/>
                  </a:lnTo>
                  <a:lnTo>
                    <a:pt x="230688" y="131329"/>
                  </a:lnTo>
                  <a:lnTo>
                    <a:pt x="229972" y="131974"/>
                  </a:lnTo>
                  <a:lnTo>
                    <a:pt x="229267" y="132774"/>
                  </a:lnTo>
                  <a:lnTo>
                    <a:pt x="228550" y="133730"/>
                  </a:lnTo>
                  <a:lnTo>
                    <a:pt x="227798" y="134602"/>
                  </a:lnTo>
                  <a:lnTo>
                    <a:pt x="225744" y="136955"/>
                  </a:lnTo>
                  <a:lnTo>
                    <a:pt x="225003" y="138042"/>
                  </a:lnTo>
                  <a:lnTo>
                    <a:pt x="224263" y="139367"/>
                  </a:lnTo>
                  <a:lnTo>
                    <a:pt x="223630" y="140478"/>
                  </a:lnTo>
                  <a:lnTo>
                    <a:pt x="223044" y="141601"/>
                  </a:lnTo>
                  <a:lnTo>
                    <a:pt x="222412" y="142664"/>
                  </a:lnTo>
                  <a:lnTo>
                    <a:pt x="221934" y="143954"/>
                  </a:lnTo>
                  <a:lnTo>
                    <a:pt x="221528" y="145351"/>
                  </a:lnTo>
                  <a:lnTo>
                    <a:pt x="220883" y="146772"/>
                  </a:lnTo>
                  <a:lnTo>
                    <a:pt x="220560" y="147847"/>
                  </a:lnTo>
                  <a:lnTo>
                    <a:pt x="220106" y="148934"/>
                  </a:lnTo>
                  <a:lnTo>
                    <a:pt x="219712" y="149913"/>
                  </a:lnTo>
                  <a:lnTo>
                    <a:pt x="219270" y="150773"/>
                  </a:lnTo>
                  <a:lnTo>
                    <a:pt x="218900" y="151609"/>
                  </a:lnTo>
                  <a:lnTo>
                    <a:pt x="218482" y="152541"/>
                  </a:lnTo>
                  <a:lnTo>
                    <a:pt x="218016" y="153377"/>
                  </a:lnTo>
                  <a:lnTo>
                    <a:pt x="217550" y="154428"/>
                  </a:lnTo>
                  <a:lnTo>
                    <a:pt x="216702" y="155443"/>
                  </a:lnTo>
                  <a:lnTo>
                    <a:pt x="215819" y="156267"/>
                  </a:lnTo>
                  <a:lnTo>
                    <a:pt x="214803" y="157259"/>
                  </a:lnTo>
                  <a:lnTo>
                    <a:pt x="213287" y="158357"/>
                  </a:lnTo>
                  <a:lnTo>
                    <a:pt x="212033" y="159408"/>
                  </a:lnTo>
                  <a:lnTo>
                    <a:pt x="210814" y="160424"/>
                  </a:lnTo>
                  <a:lnTo>
                    <a:pt x="209560" y="161116"/>
                  </a:lnTo>
                  <a:lnTo>
                    <a:pt x="208462" y="161726"/>
                  </a:lnTo>
                  <a:lnTo>
                    <a:pt x="207613" y="162012"/>
                  </a:lnTo>
                  <a:lnTo>
                    <a:pt x="206383" y="162418"/>
                  </a:lnTo>
                  <a:lnTo>
                    <a:pt x="205213" y="162956"/>
                  </a:lnTo>
                  <a:lnTo>
                    <a:pt x="204269" y="163338"/>
                  </a:lnTo>
                  <a:lnTo>
                    <a:pt x="203385" y="163780"/>
                  </a:lnTo>
                  <a:lnTo>
                    <a:pt x="202609" y="164102"/>
                  </a:lnTo>
                  <a:lnTo>
                    <a:pt x="201869" y="164413"/>
                  </a:lnTo>
                  <a:lnTo>
                    <a:pt x="200818" y="165070"/>
                  </a:lnTo>
                  <a:lnTo>
                    <a:pt x="199898" y="165715"/>
                  </a:lnTo>
                  <a:lnTo>
                    <a:pt x="199611" y="166598"/>
                  </a:lnTo>
                  <a:lnTo>
                    <a:pt x="199588" y="167673"/>
                  </a:lnTo>
                  <a:lnTo>
                    <a:pt x="199337" y="168378"/>
                  </a:lnTo>
                  <a:lnTo>
                    <a:pt x="199468" y="169369"/>
                  </a:lnTo>
                  <a:lnTo>
                    <a:pt x="199659" y="170874"/>
                  </a:lnTo>
                  <a:lnTo>
                    <a:pt x="199778" y="172057"/>
                  </a:lnTo>
                  <a:lnTo>
                    <a:pt x="200041" y="173227"/>
                  </a:lnTo>
                  <a:lnTo>
                    <a:pt x="200316" y="174672"/>
                  </a:lnTo>
                  <a:lnTo>
                    <a:pt x="200639" y="176177"/>
                  </a:lnTo>
                  <a:lnTo>
                    <a:pt x="200865" y="177598"/>
                  </a:lnTo>
                  <a:lnTo>
                    <a:pt x="200997" y="178888"/>
                  </a:lnTo>
                  <a:lnTo>
                    <a:pt x="201140" y="180142"/>
                  </a:lnTo>
                  <a:lnTo>
                    <a:pt x="201200" y="181456"/>
                  </a:lnTo>
                  <a:lnTo>
                    <a:pt x="201056" y="182674"/>
                  </a:lnTo>
                  <a:lnTo>
                    <a:pt x="200662" y="183582"/>
                  </a:lnTo>
                  <a:lnTo>
                    <a:pt x="200209" y="184131"/>
                  </a:lnTo>
                  <a:lnTo>
                    <a:pt x="199588" y="184669"/>
                  </a:lnTo>
                  <a:lnTo>
                    <a:pt x="198728" y="185278"/>
                  </a:lnTo>
                  <a:lnTo>
                    <a:pt x="197820" y="185756"/>
                  </a:lnTo>
                  <a:lnTo>
                    <a:pt x="197079" y="186162"/>
                  </a:lnTo>
                  <a:lnTo>
                    <a:pt x="195849" y="186795"/>
                  </a:lnTo>
                  <a:lnTo>
                    <a:pt x="194058" y="187834"/>
                  </a:lnTo>
                  <a:lnTo>
                    <a:pt x="192589" y="188813"/>
                  </a:lnTo>
                  <a:lnTo>
                    <a:pt x="191549" y="189685"/>
                  </a:lnTo>
                  <a:lnTo>
                    <a:pt x="190690" y="190378"/>
                  </a:lnTo>
                  <a:lnTo>
                    <a:pt x="189710" y="191226"/>
                  </a:lnTo>
                  <a:lnTo>
                    <a:pt x="188958" y="192169"/>
                  </a:lnTo>
                  <a:lnTo>
                    <a:pt x="188361" y="193006"/>
                  </a:lnTo>
                  <a:lnTo>
                    <a:pt x="187561" y="193997"/>
                  </a:lnTo>
                  <a:lnTo>
                    <a:pt x="186903" y="194988"/>
                  </a:lnTo>
                  <a:lnTo>
                    <a:pt x="186342" y="195896"/>
                  </a:lnTo>
                  <a:lnTo>
                    <a:pt x="185960" y="196565"/>
                  </a:lnTo>
                  <a:lnTo>
                    <a:pt x="185184" y="197699"/>
                  </a:lnTo>
                  <a:lnTo>
                    <a:pt x="184825" y="198703"/>
                  </a:lnTo>
                  <a:lnTo>
                    <a:pt x="184372" y="199407"/>
                  </a:lnTo>
                  <a:lnTo>
                    <a:pt x="183762" y="200148"/>
                  </a:lnTo>
                  <a:lnTo>
                    <a:pt x="183285" y="200745"/>
                  </a:lnTo>
                  <a:lnTo>
                    <a:pt x="182484" y="201473"/>
                  </a:lnTo>
                  <a:lnTo>
                    <a:pt x="181887" y="201844"/>
                  </a:lnTo>
                  <a:lnTo>
                    <a:pt x="181254" y="202130"/>
                  </a:lnTo>
                  <a:lnTo>
                    <a:pt x="180347" y="202489"/>
                  </a:lnTo>
                  <a:lnTo>
                    <a:pt x="179570" y="202751"/>
                  </a:lnTo>
                  <a:lnTo>
                    <a:pt x="178651" y="202966"/>
                  </a:lnTo>
                  <a:lnTo>
                    <a:pt x="177958" y="203193"/>
                  </a:lnTo>
                  <a:lnTo>
                    <a:pt x="176907" y="203384"/>
                  </a:lnTo>
                  <a:lnTo>
                    <a:pt x="176142" y="203623"/>
                  </a:lnTo>
                  <a:lnTo>
                    <a:pt x="175079" y="204113"/>
                  </a:lnTo>
                  <a:lnTo>
                    <a:pt x="174506" y="204555"/>
                  </a:lnTo>
                  <a:lnTo>
                    <a:pt x="173503" y="204949"/>
                  </a:lnTo>
                  <a:lnTo>
                    <a:pt x="172476" y="205940"/>
                  </a:lnTo>
                  <a:lnTo>
                    <a:pt x="171711" y="206681"/>
                  </a:lnTo>
                  <a:lnTo>
                    <a:pt x="171007" y="207326"/>
                  </a:lnTo>
                  <a:lnTo>
                    <a:pt x="169980" y="208174"/>
                  </a:lnTo>
                  <a:lnTo>
                    <a:pt x="169215" y="209093"/>
                  </a:lnTo>
                  <a:lnTo>
                    <a:pt x="168534" y="210061"/>
                  </a:lnTo>
                  <a:lnTo>
                    <a:pt x="167639" y="211410"/>
                  </a:lnTo>
                  <a:lnTo>
                    <a:pt x="166862" y="212426"/>
                  </a:lnTo>
                  <a:lnTo>
                    <a:pt x="166182" y="213345"/>
                  </a:lnTo>
                  <a:lnTo>
                    <a:pt x="165298" y="214265"/>
                  </a:lnTo>
                  <a:lnTo>
                    <a:pt x="164283" y="215280"/>
                  </a:lnTo>
                  <a:lnTo>
                    <a:pt x="163256" y="216224"/>
                  </a:lnTo>
                  <a:lnTo>
                    <a:pt x="162276" y="217048"/>
                  </a:lnTo>
                  <a:lnTo>
                    <a:pt x="161034" y="218015"/>
                  </a:lnTo>
                  <a:lnTo>
                    <a:pt x="158132" y="220296"/>
                  </a:lnTo>
                  <a:lnTo>
                    <a:pt x="156054" y="222064"/>
                  </a:lnTo>
                  <a:lnTo>
                    <a:pt x="155122" y="222912"/>
                  </a:lnTo>
                  <a:lnTo>
                    <a:pt x="154023" y="223617"/>
                  </a:lnTo>
                  <a:lnTo>
                    <a:pt x="153282" y="224262"/>
                  </a:lnTo>
                  <a:lnTo>
                    <a:pt x="152638" y="224739"/>
                  </a:lnTo>
                  <a:lnTo>
                    <a:pt x="152017" y="225313"/>
                  </a:lnTo>
                  <a:lnTo>
                    <a:pt x="151276" y="225671"/>
                  </a:lnTo>
                  <a:lnTo>
                    <a:pt x="150392" y="226149"/>
                  </a:lnTo>
                  <a:lnTo>
                    <a:pt x="149234" y="226483"/>
                  </a:lnTo>
                  <a:lnTo>
                    <a:pt x="148577" y="226746"/>
                  </a:lnTo>
                  <a:lnTo>
                    <a:pt x="147299" y="227164"/>
                  </a:lnTo>
                  <a:lnTo>
                    <a:pt x="146069" y="227474"/>
                  </a:lnTo>
                  <a:lnTo>
                    <a:pt x="145328" y="227737"/>
                  </a:lnTo>
                  <a:lnTo>
                    <a:pt x="144671" y="227928"/>
                  </a:lnTo>
                  <a:lnTo>
                    <a:pt x="143728" y="228286"/>
                  </a:lnTo>
                  <a:lnTo>
                    <a:pt x="142773" y="228836"/>
                  </a:lnTo>
                  <a:lnTo>
                    <a:pt x="141697" y="229493"/>
                  </a:lnTo>
                  <a:lnTo>
                    <a:pt x="141148" y="230257"/>
                  </a:lnTo>
                  <a:lnTo>
                    <a:pt x="140515" y="231225"/>
                  </a:lnTo>
                  <a:lnTo>
                    <a:pt x="140097" y="231905"/>
                  </a:lnTo>
                  <a:lnTo>
                    <a:pt x="139416" y="233040"/>
                  </a:lnTo>
                  <a:lnTo>
                    <a:pt x="138831" y="233972"/>
                  </a:lnTo>
                  <a:lnTo>
                    <a:pt x="138079" y="234915"/>
                  </a:lnTo>
                  <a:lnTo>
                    <a:pt x="137243" y="235512"/>
                  </a:lnTo>
                  <a:lnTo>
                    <a:pt x="136084" y="236098"/>
                  </a:lnTo>
                  <a:lnTo>
                    <a:pt x="135176" y="236611"/>
                  </a:lnTo>
                  <a:lnTo>
                    <a:pt x="134209" y="236850"/>
                  </a:lnTo>
                  <a:lnTo>
                    <a:pt x="133504" y="237089"/>
                  </a:lnTo>
                  <a:lnTo>
                    <a:pt x="132788" y="237387"/>
                  </a:lnTo>
                  <a:lnTo>
                    <a:pt x="132214" y="237794"/>
                  </a:lnTo>
                  <a:lnTo>
                    <a:pt x="131426" y="238653"/>
                  </a:lnTo>
                  <a:lnTo>
                    <a:pt x="130793" y="239501"/>
                  </a:lnTo>
                  <a:lnTo>
                    <a:pt x="129814" y="240314"/>
                  </a:lnTo>
                  <a:lnTo>
                    <a:pt x="129300" y="240959"/>
                  </a:lnTo>
                  <a:lnTo>
                    <a:pt x="128679" y="241639"/>
                  </a:lnTo>
                  <a:lnTo>
                    <a:pt x="127927" y="242475"/>
                  </a:lnTo>
                  <a:lnTo>
                    <a:pt x="127461" y="243801"/>
                  </a:lnTo>
                  <a:lnTo>
                    <a:pt x="127497" y="245127"/>
                  </a:lnTo>
                  <a:lnTo>
                    <a:pt x="127401" y="246476"/>
                  </a:lnTo>
                  <a:lnTo>
                    <a:pt x="126912" y="247456"/>
                  </a:lnTo>
                  <a:lnTo>
                    <a:pt x="126254" y="248244"/>
                  </a:lnTo>
                  <a:lnTo>
                    <a:pt x="125323" y="248829"/>
                  </a:lnTo>
                  <a:lnTo>
                    <a:pt x="123973" y="249630"/>
                  </a:lnTo>
                  <a:lnTo>
                    <a:pt x="123113" y="250203"/>
                  </a:lnTo>
                  <a:lnTo>
                    <a:pt x="122086" y="250764"/>
                  </a:lnTo>
                  <a:lnTo>
                    <a:pt x="120569" y="251481"/>
                  </a:lnTo>
                  <a:lnTo>
                    <a:pt x="119602" y="251863"/>
                  </a:lnTo>
                  <a:lnTo>
                    <a:pt x="118264" y="252520"/>
                  </a:lnTo>
                  <a:lnTo>
                    <a:pt x="116867" y="253236"/>
                  </a:lnTo>
                  <a:lnTo>
                    <a:pt x="115589" y="253726"/>
                  </a:lnTo>
                  <a:lnTo>
                    <a:pt x="114096" y="254192"/>
                  </a:lnTo>
                  <a:lnTo>
                    <a:pt x="112770" y="254801"/>
                  </a:lnTo>
                  <a:lnTo>
                    <a:pt x="112101" y="255147"/>
                  </a:lnTo>
                  <a:lnTo>
                    <a:pt x="111242" y="255601"/>
                  </a:lnTo>
                  <a:lnTo>
                    <a:pt x="110597" y="256103"/>
                  </a:lnTo>
                  <a:lnTo>
                    <a:pt x="109737" y="256605"/>
                  </a:lnTo>
                  <a:lnTo>
                    <a:pt x="108793" y="257011"/>
                  </a:lnTo>
                  <a:lnTo>
                    <a:pt x="107921" y="257930"/>
                  </a:lnTo>
                  <a:lnTo>
                    <a:pt x="107253" y="258503"/>
                  </a:lnTo>
                  <a:lnTo>
                    <a:pt x="106428" y="259005"/>
                  </a:lnTo>
                  <a:lnTo>
                    <a:pt x="105640" y="259531"/>
                  </a:lnTo>
                  <a:lnTo>
                    <a:pt x="104565" y="260211"/>
                  </a:lnTo>
                  <a:lnTo>
                    <a:pt x="103586" y="260916"/>
                  </a:lnTo>
                  <a:lnTo>
                    <a:pt x="102774" y="261561"/>
                  </a:lnTo>
                  <a:lnTo>
                    <a:pt x="101961" y="262051"/>
                  </a:lnTo>
                  <a:lnTo>
                    <a:pt x="100899" y="262600"/>
                  </a:lnTo>
                  <a:lnTo>
                    <a:pt x="99692" y="262994"/>
                  </a:lnTo>
                  <a:lnTo>
                    <a:pt x="98737" y="263353"/>
                  </a:lnTo>
                  <a:lnTo>
                    <a:pt x="97960" y="263639"/>
                  </a:lnTo>
                  <a:lnTo>
                    <a:pt x="96933" y="264105"/>
                  </a:lnTo>
                  <a:lnTo>
                    <a:pt x="95679" y="264559"/>
                  </a:lnTo>
                  <a:lnTo>
                    <a:pt x="94568" y="264905"/>
                  </a:lnTo>
                  <a:lnTo>
                    <a:pt x="93088" y="265013"/>
                  </a:lnTo>
                  <a:lnTo>
                    <a:pt x="92084" y="265538"/>
                  </a:lnTo>
                  <a:lnTo>
                    <a:pt x="91380" y="265658"/>
                  </a:lnTo>
                  <a:lnTo>
                    <a:pt x="90603" y="265574"/>
                  </a:lnTo>
                  <a:lnTo>
                    <a:pt x="89827" y="265538"/>
                  </a:lnTo>
                  <a:lnTo>
                    <a:pt x="89038" y="265455"/>
                  </a:lnTo>
                  <a:lnTo>
                    <a:pt x="87474" y="265037"/>
                  </a:lnTo>
                  <a:lnTo>
                    <a:pt x="86256" y="264595"/>
                  </a:lnTo>
                  <a:lnTo>
                    <a:pt x="85587" y="264129"/>
                  </a:lnTo>
                  <a:lnTo>
                    <a:pt x="84847" y="263687"/>
                  </a:lnTo>
                  <a:lnTo>
                    <a:pt x="83843" y="262923"/>
                  </a:lnTo>
                  <a:lnTo>
                    <a:pt x="83246" y="262397"/>
                  </a:lnTo>
                  <a:lnTo>
                    <a:pt x="82446" y="261382"/>
                  </a:lnTo>
                  <a:lnTo>
                    <a:pt x="81753" y="260008"/>
                  </a:lnTo>
                  <a:lnTo>
                    <a:pt x="80953" y="258778"/>
                  </a:lnTo>
                  <a:lnTo>
                    <a:pt x="80690" y="258038"/>
                  </a:lnTo>
                  <a:lnTo>
                    <a:pt x="80439" y="257357"/>
                  </a:lnTo>
                  <a:lnTo>
                    <a:pt x="80033" y="256521"/>
                  </a:lnTo>
                  <a:lnTo>
                    <a:pt x="79735" y="255458"/>
                  </a:lnTo>
                  <a:lnTo>
                    <a:pt x="79341" y="254813"/>
                  </a:lnTo>
                  <a:lnTo>
                    <a:pt x="78911" y="254073"/>
                  </a:lnTo>
                  <a:lnTo>
                    <a:pt x="77645" y="252926"/>
                  </a:lnTo>
                  <a:lnTo>
                    <a:pt x="76355" y="251576"/>
                  </a:lnTo>
                  <a:lnTo>
                    <a:pt x="75256" y="250430"/>
                  </a:lnTo>
                  <a:lnTo>
                    <a:pt x="74456" y="249570"/>
                  </a:lnTo>
                  <a:lnTo>
                    <a:pt x="72545" y="247599"/>
                  </a:lnTo>
                  <a:lnTo>
                    <a:pt x="71553" y="246691"/>
                  </a:lnTo>
                  <a:lnTo>
                    <a:pt x="69893" y="245342"/>
                  </a:lnTo>
                  <a:lnTo>
                    <a:pt x="69177" y="244661"/>
                  </a:lnTo>
                  <a:lnTo>
                    <a:pt x="68543" y="244327"/>
                  </a:lnTo>
                  <a:lnTo>
                    <a:pt x="67361" y="243968"/>
                  </a:lnTo>
                  <a:lnTo>
                    <a:pt x="66406" y="243622"/>
                  </a:lnTo>
                  <a:lnTo>
                    <a:pt x="65104" y="243550"/>
                  </a:lnTo>
                  <a:lnTo>
                    <a:pt x="64053" y="243682"/>
                  </a:lnTo>
                  <a:lnTo>
                    <a:pt x="63050" y="243944"/>
                  </a:lnTo>
                  <a:lnTo>
                    <a:pt x="61867" y="244422"/>
                  </a:lnTo>
                  <a:lnTo>
                    <a:pt x="60995" y="244709"/>
                  </a:lnTo>
                  <a:lnTo>
                    <a:pt x="60374" y="245306"/>
                  </a:lnTo>
                  <a:lnTo>
                    <a:pt x="59634" y="245473"/>
                  </a:lnTo>
                  <a:lnTo>
                    <a:pt x="59156" y="246046"/>
                  </a:lnTo>
                  <a:lnTo>
                    <a:pt x="58248" y="246620"/>
                  </a:lnTo>
                  <a:lnTo>
                    <a:pt x="57388" y="246178"/>
                  </a:lnTo>
                  <a:lnTo>
                    <a:pt x="56146" y="246345"/>
                  </a:lnTo>
                  <a:lnTo>
                    <a:pt x="55215" y="246679"/>
                  </a:lnTo>
                  <a:lnTo>
                    <a:pt x="54414" y="246894"/>
                  </a:lnTo>
                  <a:lnTo>
                    <a:pt x="53375" y="247133"/>
                  </a:lnTo>
                  <a:lnTo>
                    <a:pt x="52528" y="247277"/>
                  </a:lnTo>
                  <a:lnTo>
                    <a:pt x="51393" y="247504"/>
                  </a:lnTo>
                  <a:lnTo>
                    <a:pt x="50402" y="247647"/>
                  </a:lnTo>
                  <a:lnTo>
                    <a:pt x="49601" y="247683"/>
                  </a:lnTo>
                  <a:lnTo>
                    <a:pt x="48466" y="247659"/>
                  </a:lnTo>
                  <a:lnTo>
                    <a:pt x="47487" y="247504"/>
                  </a:lnTo>
                  <a:lnTo>
                    <a:pt x="46687" y="247623"/>
                  </a:lnTo>
                  <a:lnTo>
                    <a:pt x="45958" y="247635"/>
                  </a:lnTo>
                  <a:lnTo>
                    <a:pt x="44967" y="247611"/>
                  </a:lnTo>
                  <a:lnTo>
                    <a:pt x="43080" y="247074"/>
                  </a:lnTo>
                  <a:lnTo>
                    <a:pt x="42065" y="246894"/>
                  </a:lnTo>
                  <a:lnTo>
                    <a:pt x="41312" y="246751"/>
                  </a:lnTo>
                  <a:lnTo>
                    <a:pt x="40237" y="245867"/>
                  </a:lnTo>
                  <a:lnTo>
                    <a:pt x="39652" y="245187"/>
                  </a:lnTo>
                  <a:lnTo>
                    <a:pt x="39175" y="244530"/>
                  </a:lnTo>
                  <a:lnTo>
                    <a:pt x="38697" y="243717"/>
                  </a:lnTo>
                  <a:lnTo>
                    <a:pt x="38028" y="243025"/>
                  </a:lnTo>
                  <a:lnTo>
                    <a:pt x="37526" y="242332"/>
                  </a:lnTo>
                  <a:lnTo>
                    <a:pt x="36929" y="241699"/>
                  </a:lnTo>
                  <a:lnTo>
                    <a:pt x="36057" y="240887"/>
                  </a:lnTo>
                  <a:lnTo>
                    <a:pt x="35436" y="240242"/>
                  </a:lnTo>
                  <a:lnTo>
                    <a:pt x="34672" y="239466"/>
                  </a:lnTo>
                  <a:lnTo>
                    <a:pt x="32797" y="238020"/>
                  </a:lnTo>
                  <a:lnTo>
                    <a:pt x="32092" y="237555"/>
                  </a:lnTo>
                  <a:lnTo>
                    <a:pt x="31077" y="236802"/>
                  </a:lnTo>
                  <a:lnTo>
                    <a:pt x="30289" y="236372"/>
                  </a:lnTo>
                  <a:lnTo>
                    <a:pt x="29417" y="236205"/>
                  </a:lnTo>
                  <a:lnTo>
                    <a:pt x="28139" y="236157"/>
                  </a:lnTo>
                  <a:lnTo>
                    <a:pt x="27267" y="236277"/>
                  </a:lnTo>
                  <a:lnTo>
                    <a:pt x="26515" y="236325"/>
                  </a:lnTo>
                  <a:lnTo>
                    <a:pt x="25678" y="236611"/>
                  </a:lnTo>
                  <a:lnTo>
                    <a:pt x="24616" y="237244"/>
                  </a:lnTo>
                  <a:lnTo>
                    <a:pt x="23911" y="237841"/>
                  </a:lnTo>
                  <a:lnTo>
                    <a:pt x="23290" y="238212"/>
                  </a:lnTo>
                  <a:lnTo>
                    <a:pt x="22251" y="238630"/>
                  </a:lnTo>
                  <a:lnTo>
                    <a:pt x="21558" y="238892"/>
                  </a:lnTo>
                  <a:lnTo>
                    <a:pt x="20865" y="239119"/>
                  </a:lnTo>
                  <a:lnTo>
                    <a:pt x="20017" y="239406"/>
                  </a:lnTo>
                  <a:lnTo>
                    <a:pt x="18954" y="239704"/>
                  </a:lnTo>
                  <a:lnTo>
                    <a:pt x="18046" y="240087"/>
                  </a:lnTo>
                  <a:lnTo>
                    <a:pt x="16745" y="240433"/>
                  </a:lnTo>
                  <a:lnTo>
                    <a:pt x="15956" y="240720"/>
                  </a:lnTo>
                  <a:lnTo>
                    <a:pt x="15180" y="240899"/>
                  </a:lnTo>
                  <a:lnTo>
                    <a:pt x="14308" y="241114"/>
                  </a:lnTo>
                  <a:lnTo>
                    <a:pt x="13436" y="241305"/>
                  </a:lnTo>
                  <a:lnTo>
                    <a:pt x="12612" y="241305"/>
                  </a:lnTo>
                  <a:lnTo>
                    <a:pt x="11597" y="241293"/>
                  </a:lnTo>
                  <a:lnTo>
                    <a:pt x="9662" y="241400"/>
                  </a:lnTo>
                  <a:lnTo>
                    <a:pt x="7787" y="240636"/>
                  </a:lnTo>
                  <a:lnTo>
                    <a:pt x="5303" y="239227"/>
                  </a:lnTo>
                  <a:lnTo>
                    <a:pt x="2986" y="237925"/>
                  </a:lnTo>
                  <a:lnTo>
                    <a:pt x="979" y="236420"/>
                  </a:lnTo>
                  <a:lnTo>
                    <a:pt x="0" y="234891"/>
                  </a:lnTo>
                  <a:lnTo>
                    <a:pt x="2102" y="232622"/>
                  </a:lnTo>
                  <a:lnTo>
                    <a:pt x="3296" y="231344"/>
                  </a:lnTo>
                  <a:lnTo>
                    <a:pt x="5064" y="229779"/>
                  </a:lnTo>
                  <a:lnTo>
                    <a:pt x="6198" y="228585"/>
                  </a:lnTo>
                  <a:lnTo>
                    <a:pt x="6975" y="227916"/>
                  </a:lnTo>
                  <a:lnTo>
                    <a:pt x="7596" y="227236"/>
                  </a:lnTo>
                  <a:lnTo>
                    <a:pt x="8444" y="226065"/>
                  </a:lnTo>
                  <a:lnTo>
                    <a:pt x="8922" y="225408"/>
                  </a:lnTo>
                  <a:lnTo>
                    <a:pt x="9256" y="224739"/>
                  </a:lnTo>
                  <a:lnTo>
                    <a:pt x="9961" y="224035"/>
                  </a:lnTo>
                  <a:lnTo>
                    <a:pt x="10892" y="223055"/>
                  </a:lnTo>
                  <a:lnTo>
                    <a:pt x="11597" y="222004"/>
                  </a:lnTo>
                  <a:lnTo>
                    <a:pt x="12290" y="221168"/>
                  </a:lnTo>
                  <a:lnTo>
                    <a:pt x="12863" y="220475"/>
                  </a:lnTo>
                  <a:lnTo>
                    <a:pt x="13615" y="219436"/>
                  </a:lnTo>
                  <a:lnTo>
                    <a:pt x="14464" y="218517"/>
                  </a:lnTo>
                  <a:lnTo>
                    <a:pt x="15073" y="217729"/>
                  </a:lnTo>
                  <a:lnTo>
                    <a:pt x="15694" y="216892"/>
                  </a:lnTo>
                  <a:lnTo>
                    <a:pt x="16387" y="215925"/>
                  </a:lnTo>
                  <a:lnTo>
                    <a:pt x="16888" y="215232"/>
                  </a:lnTo>
                  <a:lnTo>
                    <a:pt x="17246" y="214229"/>
                  </a:lnTo>
                  <a:lnTo>
                    <a:pt x="17437" y="213154"/>
                  </a:lnTo>
                  <a:lnTo>
                    <a:pt x="17342" y="212115"/>
                  </a:lnTo>
                  <a:lnTo>
                    <a:pt x="17151" y="211386"/>
                  </a:lnTo>
                  <a:lnTo>
                    <a:pt x="16566" y="210156"/>
                  </a:lnTo>
                  <a:lnTo>
                    <a:pt x="16124" y="209177"/>
                  </a:lnTo>
                  <a:lnTo>
                    <a:pt x="15897" y="208102"/>
                  </a:lnTo>
                  <a:lnTo>
                    <a:pt x="15813" y="207385"/>
                  </a:lnTo>
                  <a:lnTo>
                    <a:pt x="15789" y="206657"/>
                  </a:lnTo>
                  <a:lnTo>
                    <a:pt x="15909" y="205678"/>
                  </a:lnTo>
                  <a:lnTo>
                    <a:pt x="16016" y="204973"/>
                  </a:lnTo>
                  <a:lnTo>
                    <a:pt x="16219" y="204292"/>
                  </a:lnTo>
                  <a:lnTo>
                    <a:pt x="16482" y="203289"/>
                  </a:lnTo>
                  <a:lnTo>
                    <a:pt x="16745" y="202238"/>
                  </a:lnTo>
                  <a:lnTo>
                    <a:pt x="17222" y="201270"/>
                  </a:lnTo>
                  <a:lnTo>
                    <a:pt x="17593" y="200470"/>
                  </a:lnTo>
                  <a:lnTo>
                    <a:pt x="18130" y="199515"/>
                  </a:lnTo>
                  <a:lnTo>
                    <a:pt x="18751" y="198619"/>
                  </a:lnTo>
                  <a:lnTo>
                    <a:pt x="19432" y="197640"/>
                  </a:lnTo>
                  <a:lnTo>
                    <a:pt x="19981" y="196947"/>
                  </a:lnTo>
                  <a:lnTo>
                    <a:pt x="20411" y="196075"/>
                  </a:lnTo>
                  <a:lnTo>
                    <a:pt x="21283" y="194952"/>
                  </a:lnTo>
                  <a:lnTo>
                    <a:pt x="21892" y="193997"/>
                  </a:lnTo>
                  <a:lnTo>
                    <a:pt x="22669" y="193137"/>
                  </a:lnTo>
                  <a:lnTo>
                    <a:pt x="23242" y="192301"/>
                  </a:lnTo>
                  <a:lnTo>
                    <a:pt x="23684" y="191513"/>
                  </a:lnTo>
                  <a:lnTo>
                    <a:pt x="24293" y="190987"/>
                  </a:lnTo>
                  <a:lnTo>
                    <a:pt x="25010" y="190342"/>
                  </a:lnTo>
                  <a:lnTo>
                    <a:pt x="25714" y="189243"/>
                  </a:lnTo>
                  <a:lnTo>
                    <a:pt x="26037" y="188407"/>
                  </a:lnTo>
                  <a:lnTo>
                    <a:pt x="25774" y="187225"/>
                  </a:lnTo>
                  <a:lnTo>
                    <a:pt x="25093" y="186377"/>
                  </a:lnTo>
                  <a:lnTo>
                    <a:pt x="24353" y="185851"/>
                  </a:lnTo>
                  <a:lnTo>
                    <a:pt x="23529" y="185350"/>
                  </a:lnTo>
                  <a:lnTo>
                    <a:pt x="22860" y="184585"/>
                  </a:lnTo>
                  <a:lnTo>
                    <a:pt x="22490" y="183367"/>
                  </a:lnTo>
                  <a:lnTo>
                    <a:pt x="22454" y="182591"/>
                  </a:lnTo>
                  <a:lnTo>
                    <a:pt x="22454" y="181862"/>
                  </a:lnTo>
                  <a:lnTo>
                    <a:pt x="22585" y="180978"/>
                  </a:lnTo>
                  <a:lnTo>
                    <a:pt x="22752" y="180298"/>
                  </a:lnTo>
                  <a:lnTo>
                    <a:pt x="23087" y="178781"/>
                  </a:lnTo>
                  <a:lnTo>
                    <a:pt x="23302" y="178040"/>
                  </a:lnTo>
                  <a:lnTo>
                    <a:pt x="23445" y="176655"/>
                  </a:lnTo>
                  <a:lnTo>
                    <a:pt x="23421" y="175843"/>
                  </a:lnTo>
                  <a:lnTo>
                    <a:pt x="23373" y="174553"/>
                  </a:lnTo>
                  <a:lnTo>
                    <a:pt x="23051" y="173323"/>
                  </a:lnTo>
                  <a:lnTo>
                    <a:pt x="22776" y="172570"/>
                  </a:lnTo>
                  <a:lnTo>
                    <a:pt x="22215" y="172021"/>
                  </a:lnTo>
                  <a:lnTo>
                    <a:pt x="20017" y="169644"/>
                  </a:lnTo>
                  <a:lnTo>
                    <a:pt x="20997" y="168880"/>
                  </a:lnTo>
                  <a:lnTo>
                    <a:pt x="21379" y="168044"/>
                  </a:lnTo>
                  <a:lnTo>
                    <a:pt x="22071" y="167088"/>
                  </a:lnTo>
                  <a:lnTo>
                    <a:pt x="22537" y="166276"/>
                  </a:lnTo>
                  <a:lnTo>
                    <a:pt x="23182" y="165297"/>
                  </a:lnTo>
                  <a:lnTo>
                    <a:pt x="23744" y="164461"/>
                  </a:lnTo>
                  <a:lnTo>
                    <a:pt x="24413" y="163505"/>
                  </a:lnTo>
                  <a:lnTo>
                    <a:pt x="25237" y="162347"/>
                  </a:lnTo>
                  <a:lnTo>
                    <a:pt x="26072" y="161176"/>
                  </a:lnTo>
                  <a:lnTo>
                    <a:pt x="26682" y="160197"/>
                  </a:lnTo>
                  <a:lnTo>
                    <a:pt x="27386" y="158943"/>
                  </a:lnTo>
                  <a:lnTo>
                    <a:pt x="27995" y="157701"/>
                  </a:lnTo>
                  <a:lnTo>
                    <a:pt x="28641" y="156399"/>
                  </a:lnTo>
                  <a:lnTo>
                    <a:pt x="29142" y="155491"/>
                  </a:lnTo>
                  <a:lnTo>
                    <a:pt x="29775" y="154500"/>
                  </a:lnTo>
                  <a:lnTo>
                    <a:pt x="30456" y="153341"/>
                  </a:lnTo>
                  <a:lnTo>
                    <a:pt x="30910" y="152457"/>
                  </a:lnTo>
                  <a:lnTo>
                    <a:pt x="31507" y="151884"/>
                  </a:lnTo>
                  <a:lnTo>
                    <a:pt x="32128" y="151215"/>
                  </a:lnTo>
                  <a:lnTo>
                    <a:pt x="33191" y="150331"/>
                  </a:lnTo>
                  <a:lnTo>
                    <a:pt x="33657" y="149698"/>
                  </a:lnTo>
                  <a:lnTo>
                    <a:pt x="34541" y="148779"/>
                  </a:lnTo>
                  <a:lnTo>
                    <a:pt x="35233" y="147955"/>
                  </a:lnTo>
                  <a:lnTo>
                    <a:pt x="35711" y="147346"/>
                  </a:lnTo>
                  <a:lnTo>
                    <a:pt x="36261" y="146533"/>
                  </a:lnTo>
                  <a:lnTo>
                    <a:pt x="36893" y="145709"/>
                  </a:lnTo>
                  <a:lnTo>
                    <a:pt x="37526" y="144658"/>
                  </a:lnTo>
                  <a:lnTo>
                    <a:pt x="37980" y="143822"/>
                  </a:lnTo>
                  <a:lnTo>
                    <a:pt x="38566" y="142867"/>
                  </a:lnTo>
                  <a:lnTo>
                    <a:pt x="39127" y="141875"/>
                  </a:lnTo>
                  <a:lnTo>
                    <a:pt x="39760" y="140896"/>
                  </a:lnTo>
                  <a:lnTo>
                    <a:pt x="127664" y="132333"/>
                  </a:lnTo>
                  <a:lnTo>
                    <a:pt x="122218" y="76437"/>
                  </a:lnTo>
                  <a:lnTo>
                    <a:pt x="193245" y="56312"/>
                  </a:lnTo>
                  <a:lnTo>
                    <a:pt x="38591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939;gbcf4302aa7_0_6">
              <a:extLst>
                <a:ext uri="{FF2B5EF4-FFF2-40B4-BE49-F238E27FC236}">
                  <a16:creationId xmlns:a16="http://schemas.microsoft.com/office/drawing/2014/main" id="{54643617-55EC-9745-8848-A08BB5581FDA}"/>
                </a:ext>
              </a:extLst>
            </p:cNvPr>
            <p:cNvSpPr/>
            <p:nvPr/>
          </p:nvSpPr>
          <p:spPr>
            <a:xfrm>
              <a:off x="7843641" y="1622636"/>
              <a:ext cx="1890" cy="1769"/>
            </a:xfrm>
            <a:custGeom>
              <a:avLst/>
              <a:gdLst/>
              <a:ahLst/>
              <a:cxnLst/>
              <a:rect l="l" t="t" r="r" b="b"/>
              <a:pathLst>
                <a:path w="3762" h="3520" extrusionOk="0">
                  <a:moveTo>
                    <a:pt x="120" y="3521"/>
                  </a:moveTo>
                  <a:lnTo>
                    <a:pt x="0" y="1525"/>
                  </a:lnTo>
                  <a:lnTo>
                    <a:pt x="1123" y="380"/>
                  </a:lnTo>
                  <a:lnTo>
                    <a:pt x="2712" y="0"/>
                  </a:lnTo>
                  <a:lnTo>
                    <a:pt x="3380" y="278"/>
                  </a:lnTo>
                  <a:lnTo>
                    <a:pt x="3762" y="933"/>
                  </a:lnTo>
                  <a:lnTo>
                    <a:pt x="3584" y="1866"/>
                  </a:lnTo>
                  <a:lnTo>
                    <a:pt x="1242" y="3230"/>
                  </a:lnTo>
                  <a:lnTo>
                    <a:pt x="120" y="352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940;gbcf4302aa7_0_6">
              <a:extLst>
                <a:ext uri="{FF2B5EF4-FFF2-40B4-BE49-F238E27FC236}">
                  <a16:creationId xmlns:a16="http://schemas.microsoft.com/office/drawing/2014/main" id="{A08AFF38-1975-C34C-915C-442F6D95DACF}"/>
                </a:ext>
              </a:extLst>
            </p:cNvPr>
            <p:cNvSpPr/>
            <p:nvPr/>
          </p:nvSpPr>
          <p:spPr>
            <a:xfrm>
              <a:off x="7843761" y="1625461"/>
              <a:ext cx="1224" cy="1485"/>
            </a:xfrm>
            <a:custGeom>
              <a:avLst/>
              <a:gdLst/>
              <a:ahLst/>
              <a:cxnLst/>
              <a:rect l="l" t="t" r="r" b="b"/>
              <a:pathLst>
                <a:path w="2436" h="2955" extrusionOk="0">
                  <a:moveTo>
                    <a:pt x="1433" y="2956"/>
                  </a:moveTo>
                  <a:lnTo>
                    <a:pt x="203" y="2956"/>
                  </a:lnTo>
                  <a:lnTo>
                    <a:pt x="0" y="1000"/>
                  </a:lnTo>
                  <a:lnTo>
                    <a:pt x="370" y="319"/>
                  </a:lnTo>
                  <a:lnTo>
                    <a:pt x="2436" y="0"/>
                  </a:lnTo>
                  <a:lnTo>
                    <a:pt x="1433" y="295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941;gbcf4302aa7_0_6">
              <a:extLst>
                <a:ext uri="{FF2B5EF4-FFF2-40B4-BE49-F238E27FC236}">
                  <a16:creationId xmlns:a16="http://schemas.microsoft.com/office/drawing/2014/main" id="{8179CBA7-D5A3-004D-B746-1D8BF4ECBBB6}"/>
                </a:ext>
              </a:extLst>
            </p:cNvPr>
            <p:cNvSpPr/>
            <p:nvPr/>
          </p:nvSpPr>
          <p:spPr>
            <a:xfrm>
              <a:off x="7844306" y="1628072"/>
              <a:ext cx="810" cy="1173"/>
            </a:xfrm>
            <a:custGeom>
              <a:avLst/>
              <a:gdLst/>
              <a:ahLst/>
              <a:cxnLst/>
              <a:rect l="l" t="t" r="r" b="b"/>
              <a:pathLst>
                <a:path w="1612" h="2334" extrusionOk="0">
                  <a:moveTo>
                    <a:pt x="765" y="2335"/>
                  </a:moveTo>
                  <a:lnTo>
                    <a:pt x="95" y="1690"/>
                  </a:lnTo>
                  <a:lnTo>
                    <a:pt x="0" y="579"/>
                  </a:lnTo>
                  <a:lnTo>
                    <a:pt x="741" y="0"/>
                  </a:lnTo>
                  <a:lnTo>
                    <a:pt x="1601" y="938"/>
                  </a:lnTo>
                  <a:lnTo>
                    <a:pt x="1612" y="2156"/>
                  </a:lnTo>
                  <a:lnTo>
                    <a:pt x="765" y="233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942;gbcf4302aa7_0_6">
              <a:extLst>
                <a:ext uri="{FF2B5EF4-FFF2-40B4-BE49-F238E27FC236}">
                  <a16:creationId xmlns:a16="http://schemas.microsoft.com/office/drawing/2014/main" id="{A6F6CF9D-C4CD-9D43-961C-9F78B8856D5E}"/>
                </a:ext>
              </a:extLst>
            </p:cNvPr>
            <p:cNvSpPr/>
            <p:nvPr/>
          </p:nvSpPr>
          <p:spPr>
            <a:xfrm>
              <a:off x="6070669" y="1629135"/>
              <a:ext cx="175493" cy="194692"/>
            </a:xfrm>
            <a:custGeom>
              <a:avLst/>
              <a:gdLst/>
              <a:ahLst/>
              <a:cxnLst/>
              <a:rect l="l" t="t" r="r" b="b"/>
              <a:pathLst>
                <a:path w="349239" h="387446" extrusionOk="0">
                  <a:moveTo>
                    <a:pt x="268203" y="6234"/>
                  </a:moveTo>
                  <a:lnTo>
                    <a:pt x="270341" y="53650"/>
                  </a:lnTo>
                  <a:lnTo>
                    <a:pt x="273351" y="97160"/>
                  </a:lnTo>
                  <a:lnTo>
                    <a:pt x="281006" y="141960"/>
                  </a:lnTo>
                  <a:lnTo>
                    <a:pt x="274425" y="281496"/>
                  </a:lnTo>
                  <a:lnTo>
                    <a:pt x="298707" y="309575"/>
                  </a:lnTo>
                  <a:lnTo>
                    <a:pt x="304499" y="305216"/>
                  </a:lnTo>
                  <a:lnTo>
                    <a:pt x="321698" y="312859"/>
                  </a:lnTo>
                  <a:lnTo>
                    <a:pt x="324266" y="314902"/>
                  </a:lnTo>
                  <a:lnTo>
                    <a:pt x="326033" y="316562"/>
                  </a:lnTo>
                  <a:lnTo>
                    <a:pt x="331276" y="323561"/>
                  </a:lnTo>
                  <a:lnTo>
                    <a:pt x="333629" y="328338"/>
                  </a:lnTo>
                  <a:lnTo>
                    <a:pt x="341070" y="345620"/>
                  </a:lnTo>
                  <a:lnTo>
                    <a:pt x="342587" y="348451"/>
                  </a:lnTo>
                  <a:lnTo>
                    <a:pt x="344140" y="351604"/>
                  </a:lnTo>
                  <a:lnTo>
                    <a:pt x="345238" y="353587"/>
                  </a:lnTo>
                  <a:lnTo>
                    <a:pt x="349240" y="361111"/>
                  </a:lnTo>
                  <a:lnTo>
                    <a:pt x="344199" y="363500"/>
                  </a:lnTo>
                  <a:lnTo>
                    <a:pt x="346432" y="365614"/>
                  </a:lnTo>
                  <a:lnTo>
                    <a:pt x="345179" y="375826"/>
                  </a:lnTo>
                  <a:lnTo>
                    <a:pt x="344546" y="382323"/>
                  </a:lnTo>
                  <a:lnTo>
                    <a:pt x="330918" y="378632"/>
                  </a:lnTo>
                  <a:lnTo>
                    <a:pt x="319954" y="368420"/>
                  </a:lnTo>
                  <a:lnTo>
                    <a:pt x="312537" y="371968"/>
                  </a:lnTo>
                  <a:lnTo>
                    <a:pt x="311952" y="370523"/>
                  </a:lnTo>
                  <a:lnTo>
                    <a:pt x="311307" y="368970"/>
                  </a:lnTo>
                  <a:lnTo>
                    <a:pt x="310650" y="367393"/>
                  </a:lnTo>
                  <a:lnTo>
                    <a:pt x="309623" y="366103"/>
                  </a:lnTo>
                  <a:lnTo>
                    <a:pt x="307378" y="363273"/>
                  </a:lnTo>
                  <a:lnTo>
                    <a:pt x="308548" y="354674"/>
                  </a:lnTo>
                  <a:lnTo>
                    <a:pt x="299949" y="341488"/>
                  </a:lnTo>
                  <a:lnTo>
                    <a:pt x="285425" y="329127"/>
                  </a:lnTo>
                  <a:lnTo>
                    <a:pt x="278785" y="324445"/>
                  </a:lnTo>
                  <a:lnTo>
                    <a:pt x="234402" y="358018"/>
                  </a:lnTo>
                  <a:lnTo>
                    <a:pt x="224155" y="358483"/>
                  </a:lnTo>
                  <a:lnTo>
                    <a:pt x="200555" y="351640"/>
                  </a:lnTo>
                  <a:lnTo>
                    <a:pt x="199408" y="351365"/>
                  </a:lnTo>
                  <a:lnTo>
                    <a:pt x="197653" y="351174"/>
                  </a:lnTo>
                  <a:lnTo>
                    <a:pt x="195741" y="351294"/>
                  </a:lnTo>
                  <a:lnTo>
                    <a:pt x="194177" y="351819"/>
                  </a:lnTo>
                  <a:lnTo>
                    <a:pt x="192409" y="352667"/>
                  </a:lnTo>
                  <a:lnTo>
                    <a:pt x="191263" y="353515"/>
                  </a:lnTo>
                  <a:lnTo>
                    <a:pt x="190128" y="354924"/>
                  </a:lnTo>
                  <a:lnTo>
                    <a:pt x="186032" y="360526"/>
                  </a:lnTo>
                  <a:lnTo>
                    <a:pt x="183893" y="363583"/>
                  </a:lnTo>
                  <a:lnTo>
                    <a:pt x="181756" y="365232"/>
                  </a:lnTo>
                  <a:lnTo>
                    <a:pt x="180490" y="366737"/>
                  </a:lnTo>
                  <a:lnTo>
                    <a:pt x="179176" y="368217"/>
                  </a:lnTo>
                  <a:lnTo>
                    <a:pt x="177863" y="369340"/>
                  </a:lnTo>
                  <a:lnTo>
                    <a:pt x="176262" y="370427"/>
                  </a:lnTo>
                  <a:lnTo>
                    <a:pt x="175044" y="371096"/>
                  </a:lnTo>
                  <a:lnTo>
                    <a:pt x="173826" y="371753"/>
                  </a:lnTo>
                  <a:lnTo>
                    <a:pt x="171974" y="372577"/>
                  </a:lnTo>
                  <a:lnTo>
                    <a:pt x="169454" y="373473"/>
                  </a:lnTo>
                  <a:lnTo>
                    <a:pt x="167675" y="373891"/>
                  </a:lnTo>
                  <a:lnTo>
                    <a:pt x="165536" y="374368"/>
                  </a:lnTo>
                  <a:lnTo>
                    <a:pt x="164032" y="374285"/>
                  </a:lnTo>
                  <a:lnTo>
                    <a:pt x="162479" y="373974"/>
                  </a:lnTo>
                  <a:lnTo>
                    <a:pt x="160604" y="373604"/>
                  </a:lnTo>
                  <a:lnTo>
                    <a:pt x="156459" y="373162"/>
                  </a:lnTo>
                  <a:lnTo>
                    <a:pt x="153832" y="373102"/>
                  </a:lnTo>
                  <a:lnTo>
                    <a:pt x="151336" y="373150"/>
                  </a:lnTo>
                  <a:lnTo>
                    <a:pt x="148457" y="373317"/>
                  </a:lnTo>
                  <a:lnTo>
                    <a:pt x="145818" y="373676"/>
                  </a:lnTo>
                  <a:lnTo>
                    <a:pt x="135833" y="375766"/>
                  </a:lnTo>
                  <a:lnTo>
                    <a:pt x="133158" y="376184"/>
                  </a:lnTo>
                  <a:lnTo>
                    <a:pt x="131653" y="376327"/>
                  </a:lnTo>
                  <a:lnTo>
                    <a:pt x="130864" y="376423"/>
                  </a:lnTo>
                  <a:lnTo>
                    <a:pt x="128978" y="376363"/>
                  </a:lnTo>
                  <a:lnTo>
                    <a:pt x="127222" y="376267"/>
                  </a:lnTo>
                  <a:lnTo>
                    <a:pt x="125478" y="376017"/>
                  </a:lnTo>
                  <a:lnTo>
                    <a:pt x="123758" y="375646"/>
                  </a:lnTo>
                  <a:lnTo>
                    <a:pt x="121955" y="375109"/>
                  </a:lnTo>
                  <a:lnTo>
                    <a:pt x="117978" y="373700"/>
                  </a:lnTo>
                  <a:lnTo>
                    <a:pt x="114120" y="372159"/>
                  </a:lnTo>
                  <a:lnTo>
                    <a:pt x="110477" y="370726"/>
                  </a:lnTo>
                  <a:lnTo>
                    <a:pt x="103263" y="367405"/>
                  </a:lnTo>
                  <a:lnTo>
                    <a:pt x="100349" y="366426"/>
                  </a:lnTo>
                  <a:lnTo>
                    <a:pt x="98916" y="366103"/>
                  </a:lnTo>
                  <a:lnTo>
                    <a:pt x="97817" y="365865"/>
                  </a:lnTo>
                  <a:lnTo>
                    <a:pt x="96468" y="365781"/>
                  </a:lnTo>
                  <a:lnTo>
                    <a:pt x="94975" y="365805"/>
                  </a:lnTo>
                  <a:lnTo>
                    <a:pt x="91989" y="365996"/>
                  </a:lnTo>
                  <a:lnTo>
                    <a:pt x="78851" y="367788"/>
                  </a:lnTo>
                  <a:lnTo>
                    <a:pt x="76617" y="387446"/>
                  </a:lnTo>
                  <a:lnTo>
                    <a:pt x="0" y="383457"/>
                  </a:lnTo>
                  <a:lnTo>
                    <a:pt x="1517" y="351449"/>
                  </a:lnTo>
                  <a:lnTo>
                    <a:pt x="22573" y="353407"/>
                  </a:lnTo>
                  <a:lnTo>
                    <a:pt x="24066" y="327502"/>
                  </a:lnTo>
                  <a:lnTo>
                    <a:pt x="22693" y="327825"/>
                  </a:lnTo>
                  <a:lnTo>
                    <a:pt x="21522" y="328087"/>
                  </a:lnTo>
                  <a:lnTo>
                    <a:pt x="20185" y="328255"/>
                  </a:lnTo>
                  <a:lnTo>
                    <a:pt x="19062" y="328207"/>
                  </a:lnTo>
                  <a:lnTo>
                    <a:pt x="17904" y="328207"/>
                  </a:lnTo>
                  <a:lnTo>
                    <a:pt x="15443" y="327610"/>
                  </a:lnTo>
                  <a:lnTo>
                    <a:pt x="13747" y="327359"/>
                  </a:lnTo>
                  <a:lnTo>
                    <a:pt x="12266" y="326929"/>
                  </a:lnTo>
                  <a:lnTo>
                    <a:pt x="10737" y="326750"/>
                  </a:lnTo>
                  <a:lnTo>
                    <a:pt x="9495" y="326833"/>
                  </a:lnTo>
                  <a:lnTo>
                    <a:pt x="8719" y="327001"/>
                  </a:lnTo>
                  <a:lnTo>
                    <a:pt x="7572" y="327216"/>
                  </a:lnTo>
                  <a:lnTo>
                    <a:pt x="6795" y="327442"/>
                  </a:lnTo>
                  <a:lnTo>
                    <a:pt x="5996" y="327777"/>
                  </a:lnTo>
                  <a:lnTo>
                    <a:pt x="5171" y="328099"/>
                  </a:lnTo>
                  <a:lnTo>
                    <a:pt x="4348" y="328601"/>
                  </a:lnTo>
                  <a:lnTo>
                    <a:pt x="3523" y="329138"/>
                  </a:lnTo>
                  <a:lnTo>
                    <a:pt x="2161" y="329927"/>
                  </a:lnTo>
                  <a:lnTo>
                    <a:pt x="14165" y="52754"/>
                  </a:lnTo>
                  <a:lnTo>
                    <a:pt x="14918" y="36332"/>
                  </a:lnTo>
                  <a:lnTo>
                    <a:pt x="15813" y="16852"/>
                  </a:lnTo>
                  <a:lnTo>
                    <a:pt x="57018" y="0"/>
                  </a:lnTo>
                  <a:lnTo>
                    <a:pt x="268203" y="623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943;gbcf4302aa7_0_6">
              <a:extLst>
                <a:ext uri="{FF2B5EF4-FFF2-40B4-BE49-F238E27FC236}">
                  <a16:creationId xmlns:a16="http://schemas.microsoft.com/office/drawing/2014/main" id="{0FD8786B-59C5-6549-8FCD-B8F905ED74D8}"/>
                </a:ext>
              </a:extLst>
            </p:cNvPr>
            <p:cNvSpPr/>
            <p:nvPr/>
          </p:nvSpPr>
          <p:spPr>
            <a:xfrm>
              <a:off x="4374946" y="1630591"/>
              <a:ext cx="218638" cy="182574"/>
            </a:xfrm>
            <a:custGeom>
              <a:avLst/>
              <a:gdLst/>
              <a:ahLst/>
              <a:cxnLst/>
              <a:rect l="l" t="t" r="r" b="b"/>
              <a:pathLst>
                <a:path w="435101" h="363332" extrusionOk="0">
                  <a:moveTo>
                    <a:pt x="435101" y="77800"/>
                  </a:moveTo>
                  <a:lnTo>
                    <a:pt x="386193" y="291242"/>
                  </a:lnTo>
                  <a:lnTo>
                    <a:pt x="306291" y="303591"/>
                  </a:lnTo>
                  <a:lnTo>
                    <a:pt x="298778" y="304702"/>
                  </a:lnTo>
                  <a:lnTo>
                    <a:pt x="298372" y="363333"/>
                  </a:lnTo>
                  <a:lnTo>
                    <a:pt x="0" y="297214"/>
                  </a:lnTo>
                  <a:lnTo>
                    <a:pt x="64913" y="14416"/>
                  </a:lnTo>
                  <a:lnTo>
                    <a:pt x="68245" y="0"/>
                  </a:lnTo>
                  <a:lnTo>
                    <a:pt x="142569" y="15658"/>
                  </a:lnTo>
                  <a:lnTo>
                    <a:pt x="310471" y="51214"/>
                  </a:lnTo>
                  <a:lnTo>
                    <a:pt x="435101" y="7780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944;gbcf4302aa7_0_6">
              <a:extLst>
                <a:ext uri="{FF2B5EF4-FFF2-40B4-BE49-F238E27FC236}">
                  <a16:creationId xmlns:a16="http://schemas.microsoft.com/office/drawing/2014/main" id="{600CDFC2-15EE-AE49-89F5-CF22A0A19534}"/>
                </a:ext>
              </a:extLst>
            </p:cNvPr>
            <p:cNvSpPr/>
            <p:nvPr/>
          </p:nvSpPr>
          <p:spPr>
            <a:xfrm>
              <a:off x="6351367" y="1635725"/>
              <a:ext cx="110807" cy="229687"/>
            </a:xfrm>
            <a:custGeom>
              <a:avLst/>
              <a:gdLst/>
              <a:ahLst/>
              <a:cxnLst/>
              <a:rect l="l" t="t" r="r" b="b"/>
              <a:pathLst>
                <a:path w="220511" h="457088" extrusionOk="0">
                  <a:moveTo>
                    <a:pt x="56994" y="0"/>
                  </a:moveTo>
                  <a:lnTo>
                    <a:pt x="57639" y="812"/>
                  </a:lnTo>
                  <a:lnTo>
                    <a:pt x="58606" y="1803"/>
                  </a:lnTo>
                  <a:lnTo>
                    <a:pt x="59359" y="2831"/>
                  </a:lnTo>
                  <a:lnTo>
                    <a:pt x="59741" y="3487"/>
                  </a:lnTo>
                  <a:lnTo>
                    <a:pt x="60207" y="4049"/>
                  </a:lnTo>
                  <a:lnTo>
                    <a:pt x="60840" y="4431"/>
                  </a:lnTo>
                  <a:lnTo>
                    <a:pt x="61855" y="4407"/>
                  </a:lnTo>
                  <a:lnTo>
                    <a:pt x="62488" y="3619"/>
                  </a:lnTo>
                  <a:lnTo>
                    <a:pt x="62978" y="3105"/>
                  </a:lnTo>
                  <a:lnTo>
                    <a:pt x="63802" y="2914"/>
                  </a:lnTo>
                  <a:lnTo>
                    <a:pt x="64507" y="3499"/>
                  </a:lnTo>
                  <a:lnTo>
                    <a:pt x="64745" y="4419"/>
                  </a:lnTo>
                  <a:lnTo>
                    <a:pt x="64745" y="5506"/>
                  </a:lnTo>
                  <a:lnTo>
                    <a:pt x="64865" y="6175"/>
                  </a:lnTo>
                  <a:lnTo>
                    <a:pt x="65140" y="6832"/>
                  </a:lnTo>
                  <a:lnTo>
                    <a:pt x="65916" y="7990"/>
                  </a:lnTo>
                  <a:lnTo>
                    <a:pt x="66477" y="8432"/>
                  </a:lnTo>
                  <a:lnTo>
                    <a:pt x="67278" y="8970"/>
                  </a:lnTo>
                  <a:lnTo>
                    <a:pt x="68221" y="9674"/>
                  </a:lnTo>
                  <a:lnTo>
                    <a:pt x="69368" y="10606"/>
                  </a:lnTo>
                  <a:lnTo>
                    <a:pt x="72950" y="13353"/>
                  </a:lnTo>
                  <a:lnTo>
                    <a:pt x="76426" y="16303"/>
                  </a:lnTo>
                  <a:lnTo>
                    <a:pt x="78373" y="18369"/>
                  </a:lnTo>
                  <a:lnTo>
                    <a:pt x="79173" y="19050"/>
                  </a:lnTo>
                  <a:lnTo>
                    <a:pt x="80140" y="19348"/>
                  </a:lnTo>
                  <a:lnTo>
                    <a:pt x="81431" y="19551"/>
                  </a:lnTo>
                  <a:lnTo>
                    <a:pt x="82422" y="19862"/>
                  </a:lnTo>
                  <a:lnTo>
                    <a:pt x="83174" y="20280"/>
                  </a:lnTo>
                  <a:lnTo>
                    <a:pt x="83975" y="20817"/>
                  </a:lnTo>
                  <a:lnTo>
                    <a:pt x="84858" y="21737"/>
                  </a:lnTo>
                  <a:lnTo>
                    <a:pt x="85635" y="22370"/>
                  </a:lnTo>
                  <a:lnTo>
                    <a:pt x="86315" y="23111"/>
                  </a:lnTo>
                  <a:lnTo>
                    <a:pt x="86721" y="23982"/>
                  </a:lnTo>
                  <a:lnTo>
                    <a:pt x="86841" y="24830"/>
                  </a:lnTo>
                  <a:lnTo>
                    <a:pt x="87283" y="25607"/>
                  </a:lnTo>
                  <a:lnTo>
                    <a:pt x="88059" y="25487"/>
                  </a:lnTo>
                  <a:lnTo>
                    <a:pt x="88346" y="26467"/>
                  </a:lnTo>
                  <a:lnTo>
                    <a:pt x="88537" y="27625"/>
                  </a:lnTo>
                  <a:lnTo>
                    <a:pt x="88740" y="28354"/>
                  </a:lnTo>
                  <a:lnTo>
                    <a:pt x="89098" y="29214"/>
                  </a:lnTo>
                  <a:lnTo>
                    <a:pt x="89421" y="29942"/>
                  </a:lnTo>
                  <a:lnTo>
                    <a:pt x="90042" y="30742"/>
                  </a:lnTo>
                  <a:lnTo>
                    <a:pt x="90723" y="31698"/>
                  </a:lnTo>
                  <a:lnTo>
                    <a:pt x="90555" y="32415"/>
                  </a:lnTo>
                  <a:lnTo>
                    <a:pt x="89803" y="32833"/>
                  </a:lnTo>
                  <a:lnTo>
                    <a:pt x="88704" y="33263"/>
                  </a:lnTo>
                  <a:lnTo>
                    <a:pt x="88465" y="34087"/>
                  </a:lnTo>
                  <a:lnTo>
                    <a:pt x="89146" y="34971"/>
                  </a:lnTo>
                  <a:lnTo>
                    <a:pt x="89731" y="35424"/>
                  </a:lnTo>
                  <a:lnTo>
                    <a:pt x="90818" y="36260"/>
                  </a:lnTo>
                  <a:lnTo>
                    <a:pt x="91475" y="37037"/>
                  </a:lnTo>
                  <a:lnTo>
                    <a:pt x="91499" y="37861"/>
                  </a:lnTo>
                  <a:lnTo>
                    <a:pt x="91272" y="38733"/>
                  </a:lnTo>
                  <a:lnTo>
                    <a:pt x="91881" y="39127"/>
                  </a:lnTo>
                  <a:lnTo>
                    <a:pt x="92789" y="39593"/>
                  </a:lnTo>
                  <a:lnTo>
                    <a:pt x="93338" y="40058"/>
                  </a:lnTo>
                  <a:lnTo>
                    <a:pt x="93827" y="40560"/>
                  </a:lnTo>
                  <a:lnTo>
                    <a:pt x="94604" y="41420"/>
                  </a:lnTo>
                  <a:lnTo>
                    <a:pt x="96288" y="42220"/>
                  </a:lnTo>
                  <a:lnTo>
                    <a:pt x="97649" y="42005"/>
                  </a:lnTo>
                  <a:lnTo>
                    <a:pt x="98056" y="40727"/>
                  </a:lnTo>
                  <a:lnTo>
                    <a:pt x="97840" y="39891"/>
                  </a:lnTo>
                  <a:lnTo>
                    <a:pt x="98378" y="38852"/>
                  </a:lnTo>
                  <a:lnTo>
                    <a:pt x="98151" y="38195"/>
                  </a:lnTo>
                  <a:lnTo>
                    <a:pt x="97303" y="37228"/>
                  </a:lnTo>
                  <a:lnTo>
                    <a:pt x="97136" y="36368"/>
                  </a:lnTo>
                  <a:lnTo>
                    <a:pt x="97554" y="35639"/>
                  </a:lnTo>
                  <a:lnTo>
                    <a:pt x="98712" y="35986"/>
                  </a:lnTo>
                  <a:lnTo>
                    <a:pt x="99083" y="36595"/>
                  </a:lnTo>
                  <a:lnTo>
                    <a:pt x="99393" y="37323"/>
                  </a:lnTo>
                  <a:lnTo>
                    <a:pt x="99954" y="37980"/>
                  </a:lnTo>
                  <a:lnTo>
                    <a:pt x="100874" y="38374"/>
                  </a:lnTo>
                  <a:lnTo>
                    <a:pt x="101818" y="39055"/>
                  </a:lnTo>
                  <a:lnTo>
                    <a:pt x="102117" y="39951"/>
                  </a:lnTo>
                  <a:lnTo>
                    <a:pt x="101842" y="40584"/>
                  </a:lnTo>
                  <a:lnTo>
                    <a:pt x="101280" y="41432"/>
                  </a:lnTo>
                  <a:lnTo>
                    <a:pt x="101101" y="42363"/>
                  </a:lnTo>
                  <a:lnTo>
                    <a:pt x="101041" y="43235"/>
                  </a:lnTo>
                  <a:lnTo>
                    <a:pt x="101352" y="44382"/>
                  </a:lnTo>
                  <a:lnTo>
                    <a:pt x="101794" y="45027"/>
                  </a:lnTo>
                  <a:lnTo>
                    <a:pt x="102881" y="44740"/>
                  </a:lnTo>
                  <a:lnTo>
                    <a:pt x="104111" y="44418"/>
                  </a:lnTo>
                  <a:lnTo>
                    <a:pt x="104577" y="43618"/>
                  </a:lnTo>
                  <a:lnTo>
                    <a:pt x="104661" y="42841"/>
                  </a:lnTo>
                  <a:lnTo>
                    <a:pt x="104852" y="42089"/>
                  </a:lnTo>
                  <a:lnTo>
                    <a:pt x="105855" y="42578"/>
                  </a:lnTo>
                  <a:lnTo>
                    <a:pt x="105974" y="43641"/>
                  </a:lnTo>
                  <a:lnTo>
                    <a:pt x="106034" y="44489"/>
                  </a:lnTo>
                  <a:lnTo>
                    <a:pt x="106034" y="45433"/>
                  </a:lnTo>
                  <a:lnTo>
                    <a:pt x="105520" y="46580"/>
                  </a:lnTo>
                  <a:lnTo>
                    <a:pt x="105652" y="47428"/>
                  </a:lnTo>
                  <a:lnTo>
                    <a:pt x="106345" y="47917"/>
                  </a:lnTo>
                  <a:lnTo>
                    <a:pt x="106464" y="49004"/>
                  </a:lnTo>
                  <a:lnTo>
                    <a:pt x="105759" y="48980"/>
                  </a:lnTo>
                  <a:lnTo>
                    <a:pt x="104625" y="48216"/>
                  </a:lnTo>
                  <a:lnTo>
                    <a:pt x="103896" y="47559"/>
                  </a:lnTo>
                  <a:lnTo>
                    <a:pt x="102833" y="47631"/>
                  </a:lnTo>
                  <a:lnTo>
                    <a:pt x="102463" y="48311"/>
                  </a:lnTo>
                  <a:lnTo>
                    <a:pt x="102451" y="49159"/>
                  </a:lnTo>
                  <a:lnTo>
                    <a:pt x="102606" y="49840"/>
                  </a:lnTo>
                  <a:lnTo>
                    <a:pt x="103060" y="50640"/>
                  </a:lnTo>
                  <a:lnTo>
                    <a:pt x="103860" y="51070"/>
                  </a:lnTo>
                  <a:lnTo>
                    <a:pt x="104625" y="51142"/>
                  </a:lnTo>
                  <a:lnTo>
                    <a:pt x="105616" y="51094"/>
                  </a:lnTo>
                  <a:lnTo>
                    <a:pt x="106643" y="51238"/>
                  </a:lnTo>
                  <a:lnTo>
                    <a:pt x="106942" y="52241"/>
                  </a:lnTo>
                  <a:lnTo>
                    <a:pt x="106715" y="53519"/>
                  </a:lnTo>
                  <a:lnTo>
                    <a:pt x="105245" y="54199"/>
                  </a:lnTo>
                  <a:lnTo>
                    <a:pt x="104195" y="55251"/>
                  </a:lnTo>
                  <a:lnTo>
                    <a:pt x="104493" y="56075"/>
                  </a:lnTo>
                  <a:lnTo>
                    <a:pt x="105604" y="55812"/>
                  </a:lnTo>
                  <a:lnTo>
                    <a:pt x="106404" y="55931"/>
                  </a:lnTo>
                  <a:lnTo>
                    <a:pt x="107204" y="56266"/>
                  </a:lnTo>
                  <a:lnTo>
                    <a:pt x="107909" y="56600"/>
                  </a:lnTo>
                  <a:lnTo>
                    <a:pt x="108626" y="57257"/>
                  </a:lnTo>
                  <a:lnTo>
                    <a:pt x="108900" y="58081"/>
                  </a:lnTo>
                  <a:lnTo>
                    <a:pt x="109008" y="59072"/>
                  </a:lnTo>
                  <a:lnTo>
                    <a:pt x="108865" y="60123"/>
                  </a:lnTo>
                  <a:lnTo>
                    <a:pt x="108614" y="61461"/>
                  </a:lnTo>
                  <a:lnTo>
                    <a:pt x="108661" y="62476"/>
                  </a:lnTo>
                  <a:lnTo>
                    <a:pt x="108650" y="63468"/>
                  </a:lnTo>
                  <a:lnTo>
                    <a:pt x="108483" y="64399"/>
                  </a:lnTo>
                  <a:lnTo>
                    <a:pt x="107694" y="65104"/>
                  </a:lnTo>
                  <a:lnTo>
                    <a:pt x="107061" y="66262"/>
                  </a:lnTo>
                  <a:lnTo>
                    <a:pt x="106762" y="67337"/>
                  </a:lnTo>
                  <a:lnTo>
                    <a:pt x="106273" y="68137"/>
                  </a:lnTo>
                  <a:lnTo>
                    <a:pt x="106141" y="68818"/>
                  </a:lnTo>
                  <a:lnTo>
                    <a:pt x="106070" y="69738"/>
                  </a:lnTo>
                  <a:lnTo>
                    <a:pt x="105998" y="70849"/>
                  </a:lnTo>
                  <a:lnTo>
                    <a:pt x="105939" y="71924"/>
                  </a:lnTo>
                  <a:lnTo>
                    <a:pt x="106380" y="73082"/>
                  </a:lnTo>
                  <a:lnTo>
                    <a:pt x="107252" y="73130"/>
                  </a:lnTo>
                  <a:lnTo>
                    <a:pt x="108303" y="73225"/>
                  </a:lnTo>
                  <a:lnTo>
                    <a:pt x="109127" y="73345"/>
                  </a:lnTo>
                  <a:lnTo>
                    <a:pt x="109952" y="73954"/>
                  </a:lnTo>
                  <a:lnTo>
                    <a:pt x="109737" y="74826"/>
                  </a:lnTo>
                  <a:lnTo>
                    <a:pt x="108912" y="75316"/>
                  </a:lnTo>
                  <a:lnTo>
                    <a:pt x="107969" y="75949"/>
                  </a:lnTo>
                  <a:lnTo>
                    <a:pt x="107682" y="76725"/>
                  </a:lnTo>
                  <a:lnTo>
                    <a:pt x="108029" y="77716"/>
                  </a:lnTo>
                  <a:lnTo>
                    <a:pt x="108291" y="78815"/>
                  </a:lnTo>
                  <a:lnTo>
                    <a:pt x="108865" y="79782"/>
                  </a:lnTo>
                  <a:lnTo>
                    <a:pt x="109438" y="80392"/>
                  </a:lnTo>
                  <a:lnTo>
                    <a:pt x="110369" y="81216"/>
                  </a:lnTo>
                  <a:lnTo>
                    <a:pt x="111122" y="82231"/>
                  </a:lnTo>
                  <a:lnTo>
                    <a:pt x="111683" y="83162"/>
                  </a:lnTo>
                  <a:lnTo>
                    <a:pt x="112030" y="84178"/>
                  </a:lnTo>
                  <a:lnTo>
                    <a:pt x="112687" y="84763"/>
                  </a:lnTo>
                  <a:lnTo>
                    <a:pt x="113559" y="84858"/>
                  </a:lnTo>
                  <a:lnTo>
                    <a:pt x="114454" y="85121"/>
                  </a:lnTo>
                  <a:lnTo>
                    <a:pt x="115111" y="85432"/>
                  </a:lnTo>
                  <a:lnTo>
                    <a:pt x="116186" y="85945"/>
                  </a:lnTo>
                  <a:lnTo>
                    <a:pt x="118109" y="86662"/>
                  </a:lnTo>
                  <a:lnTo>
                    <a:pt x="118909" y="86590"/>
                  </a:lnTo>
                  <a:lnTo>
                    <a:pt x="120056" y="86519"/>
                  </a:lnTo>
                  <a:lnTo>
                    <a:pt x="121095" y="87319"/>
                  </a:lnTo>
                  <a:lnTo>
                    <a:pt x="121919" y="88215"/>
                  </a:lnTo>
                  <a:lnTo>
                    <a:pt x="122599" y="88752"/>
                  </a:lnTo>
                  <a:lnTo>
                    <a:pt x="123746" y="89039"/>
                  </a:lnTo>
                  <a:lnTo>
                    <a:pt x="124690" y="88752"/>
                  </a:lnTo>
                  <a:lnTo>
                    <a:pt x="125764" y="89063"/>
                  </a:lnTo>
                  <a:lnTo>
                    <a:pt x="126565" y="89743"/>
                  </a:lnTo>
                  <a:lnTo>
                    <a:pt x="127126" y="90735"/>
                  </a:lnTo>
                  <a:lnTo>
                    <a:pt x="127688" y="91296"/>
                  </a:lnTo>
                  <a:lnTo>
                    <a:pt x="128583" y="91726"/>
                  </a:lnTo>
                  <a:lnTo>
                    <a:pt x="129575" y="91857"/>
                  </a:lnTo>
                  <a:lnTo>
                    <a:pt x="130745" y="92024"/>
                  </a:lnTo>
                  <a:lnTo>
                    <a:pt x="131736" y="92478"/>
                  </a:lnTo>
                  <a:lnTo>
                    <a:pt x="133205" y="93231"/>
                  </a:lnTo>
                  <a:lnTo>
                    <a:pt x="133958" y="93494"/>
                  </a:lnTo>
                  <a:lnTo>
                    <a:pt x="135212" y="92813"/>
                  </a:lnTo>
                  <a:lnTo>
                    <a:pt x="136406" y="92574"/>
                  </a:lnTo>
                  <a:lnTo>
                    <a:pt x="138078" y="92741"/>
                  </a:lnTo>
                  <a:lnTo>
                    <a:pt x="138497" y="93637"/>
                  </a:lnTo>
                  <a:lnTo>
                    <a:pt x="138473" y="94389"/>
                  </a:lnTo>
                  <a:lnTo>
                    <a:pt x="138114" y="95273"/>
                  </a:lnTo>
                  <a:lnTo>
                    <a:pt x="137410" y="96241"/>
                  </a:lnTo>
                  <a:lnTo>
                    <a:pt x="136872" y="97112"/>
                  </a:lnTo>
                  <a:lnTo>
                    <a:pt x="136514" y="97841"/>
                  </a:lnTo>
                  <a:lnTo>
                    <a:pt x="136024" y="98378"/>
                  </a:lnTo>
                  <a:lnTo>
                    <a:pt x="135224" y="98964"/>
                  </a:lnTo>
                  <a:lnTo>
                    <a:pt x="133886" y="99214"/>
                  </a:lnTo>
                  <a:lnTo>
                    <a:pt x="132823" y="100540"/>
                  </a:lnTo>
                  <a:lnTo>
                    <a:pt x="132919" y="101448"/>
                  </a:lnTo>
                  <a:lnTo>
                    <a:pt x="133265" y="102344"/>
                  </a:lnTo>
                  <a:lnTo>
                    <a:pt x="133755" y="103383"/>
                  </a:lnTo>
                  <a:lnTo>
                    <a:pt x="134232" y="104064"/>
                  </a:lnTo>
                  <a:lnTo>
                    <a:pt x="134675" y="104935"/>
                  </a:lnTo>
                  <a:lnTo>
                    <a:pt x="135141" y="105962"/>
                  </a:lnTo>
                  <a:lnTo>
                    <a:pt x="135702" y="106834"/>
                  </a:lnTo>
                  <a:lnTo>
                    <a:pt x="136335" y="107754"/>
                  </a:lnTo>
                  <a:lnTo>
                    <a:pt x="137087" y="108507"/>
                  </a:lnTo>
                  <a:lnTo>
                    <a:pt x="137839" y="109354"/>
                  </a:lnTo>
                  <a:lnTo>
                    <a:pt x="138544" y="109844"/>
                  </a:lnTo>
                  <a:lnTo>
                    <a:pt x="139392" y="110394"/>
                  </a:lnTo>
                  <a:lnTo>
                    <a:pt x="140097" y="110788"/>
                  </a:lnTo>
                  <a:lnTo>
                    <a:pt x="140754" y="111445"/>
                  </a:lnTo>
                  <a:lnTo>
                    <a:pt x="141017" y="112269"/>
                  </a:lnTo>
                  <a:lnTo>
                    <a:pt x="141900" y="113141"/>
                  </a:lnTo>
                  <a:lnTo>
                    <a:pt x="142581" y="113260"/>
                  </a:lnTo>
                  <a:lnTo>
                    <a:pt x="143429" y="113451"/>
                  </a:lnTo>
                  <a:lnTo>
                    <a:pt x="144277" y="113284"/>
                  </a:lnTo>
                  <a:lnTo>
                    <a:pt x="145245" y="113141"/>
                  </a:lnTo>
                  <a:lnTo>
                    <a:pt x="146486" y="113332"/>
                  </a:lnTo>
                  <a:lnTo>
                    <a:pt x="147335" y="113547"/>
                  </a:lnTo>
                  <a:lnTo>
                    <a:pt x="148111" y="114001"/>
                  </a:lnTo>
                  <a:lnTo>
                    <a:pt x="149043" y="114980"/>
                  </a:lnTo>
                  <a:lnTo>
                    <a:pt x="148995" y="115732"/>
                  </a:lnTo>
                  <a:lnTo>
                    <a:pt x="148708" y="116533"/>
                  </a:lnTo>
                  <a:lnTo>
                    <a:pt x="148577" y="117452"/>
                  </a:lnTo>
                  <a:lnTo>
                    <a:pt x="148481" y="118276"/>
                  </a:lnTo>
                  <a:lnTo>
                    <a:pt x="148540" y="119590"/>
                  </a:lnTo>
                  <a:lnTo>
                    <a:pt x="149317" y="120462"/>
                  </a:lnTo>
                  <a:lnTo>
                    <a:pt x="149556" y="121513"/>
                  </a:lnTo>
                  <a:lnTo>
                    <a:pt x="149627" y="122289"/>
                  </a:lnTo>
                  <a:lnTo>
                    <a:pt x="149616" y="123257"/>
                  </a:lnTo>
                  <a:lnTo>
                    <a:pt x="149425" y="124009"/>
                  </a:lnTo>
                  <a:lnTo>
                    <a:pt x="149030" y="125060"/>
                  </a:lnTo>
                  <a:lnTo>
                    <a:pt x="148815" y="126446"/>
                  </a:lnTo>
                  <a:lnTo>
                    <a:pt x="148481" y="128046"/>
                  </a:lnTo>
                  <a:lnTo>
                    <a:pt x="148505" y="130041"/>
                  </a:lnTo>
                  <a:lnTo>
                    <a:pt x="149138" y="131223"/>
                  </a:lnTo>
                  <a:lnTo>
                    <a:pt x="150082" y="132322"/>
                  </a:lnTo>
                  <a:lnTo>
                    <a:pt x="150356" y="133576"/>
                  </a:lnTo>
                  <a:lnTo>
                    <a:pt x="150918" y="134233"/>
                  </a:lnTo>
                  <a:lnTo>
                    <a:pt x="151861" y="134722"/>
                  </a:lnTo>
                  <a:lnTo>
                    <a:pt x="152542" y="134937"/>
                  </a:lnTo>
                  <a:lnTo>
                    <a:pt x="153199" y="134233"/>
                  </a:lnTo>
                  <a:lnTo>
                    <a:pt x="153533" y="133504"/>
                  </a:lnTo>
                  <a:lnTo>
                    <a:pt x="153629" y="132704"/>
                  </a:lnTo>
                  <a:lnTo>
                    <a:pt x="153975" y="131880"/>
                  </a:lnTo>
                  <a:lnTo>
                    <a:pt x="154477" y="131223"/>
                  </a:lnTo>
                  <a:lnTo>
                    <a:pt x="156400" y="130877"/>
                  </a:lnTo>
                  <a:lnTo>
                    <a:pt x="156495" y="131952"/>
                  </a:lnTo>
                  <a:lnTo>
                    <a:pt x="156495" y="132919"/>
                  </a:lnTo>
                  <a:lnTo>
                    <a:pt x="156555" y="133647"/>
                  </a:lnTo>
                  <a:lnTo>
                    <a:pt x="156555" y="134400"/>
                  </a:lnTo>
                  <a:lnTo>
                    <a:pt x="155827" y="136681"/>
                  </a:lnTo>
                  <a:lnTo>
                    <a:pt x="154931" y="139452"/>
                  </a:lnTo>
                  <a:lnTo>
                    <a:pt x="154405" y="140933"/>
                  </a:lnTo>
                  <a:lnTo>
                    <a:pt x="154106" y="142008"/>
                  </a:lnTo>
                  <a:lnTo>
                    <a:pt x="154596" y="142880"/>
                  </a:lnTo>
                  <a:lnTo>
                    <a:pt x="155301" y="143381"/>
                  </a:lnTo>
                  <a:lnTo>
                    <a:pt x="156519" y="144110"/>
                  </a:lnTo>
                  <a:lnTo>
                    <a:pt x="157439" y="145185"/>
                  </a:lnTo>
                  <a:lnTo>
                    <a:pt x="158000" y="146200"/>
                  </a:lnTo>
                  <a:lnTo>
                    <a:pt x="158633" y="147944"/>
                  </a:lnTo>
                  <a:lnTo>
                    <a:pt x="159146" y="148672"/>
                  </a:lnTo>
                  <a:lnTo>
                    <a:pt x="160126" y="149652"/>
                  </a:lnTo>
                  <a:lnTo>
                    <a:pt x="160413" y="150380"/>
                  </a:lnTo>
                  <a:lnTo>
                    <a:pt x="160508" y="151276"/>
                  </a:lnTo>
                  <a:lnTo>
                    <a:pt x="160413" y="152315"/>
                  </a:lnTo>
                  <a:lnTo>
                    <a:pt x="160246" y="154047"/>
                  </a:lnTo>
                  <a:lnTo>
                    <a:pt x="160329" y="156376"/>
                  </a:lnTo>
                  <a:lnTo>
                    <a:pt x="160795" y="158896"/>
                  </a:lnTo>
                  <a:lnTo>
                    <a:pt x="160938" y="160162"/>
                  </a:lnTo>
                  <a:lnTo>
                    <a:pt x="160747" y="160986"/>
                  </a:lnTo>
                  <a:lnTo>
                    <a:pt x="160365" y="161691"/>
                  </a:lnTo>
                  <a:lnTo>
                    <a:pt x="160197" y="162396"/>
                  </a:lnTo>
                  <a:lnTo>
                    <a:pt x="160150" y="163124"/>
                  </a:lnTo>
                  <a:lnTo>
                    <a:pt x="159899" y="163900"/>
                  </a:lnTo>
                  <a:lnTo>
                    <a:pt x="159350" y="165549"/>
                  </a:lnTo>
                  <a:lnTo>
                    <a:pt x="158908" y="166719"/>
                  </a:lnTo>
                  <a:lnTo>
                    <a:pt x="158764" y="168260"/>
                  </a:lnTo>
                  <a:lnTo>
                    <a:pt x="158991" y="169394"/>
                  </a:lnTo>
                  <a:lnTo>
                    <a:pt x="159982" y="170577"/>
                  </a:lnTo>
                  <a:lnTo>
                    <a:pt x="160663" y="170875"/>
                  </a:lnTo>
                  <a:lnTo>
                    <a:pt x="161786" y="171114"/>
                  </a:lnTo>
                  <a:lnTo>
                    <a:pt x="163315" y="171305"/>
                  </a:lnTo>
                  <a:lnTo>
                    <a:pt x="164485" y="171496"/>
                  </a:lnTo>
                  <a:lnTo>
                    <a:pt x="165799" y="172141"/>
                  </a:lnTo>
                  <a:lnTo>
                    <a:pt x="166671" y="172512"/>
                  </a:lnTo>
                  <a:lnTo>
                    <a:pt x="167615" y="172953"/>
                  </a:lnTo>
                  <a:lnTo>
                    <a:pt x="168511" y="173467"/>
                  </a:lnTo>
                  <a:lnTo>
                    <a:pt x="169143" y="174255"/>
                  </a:lnTo>
                  <a:lnTo>
                    <a:pt x="169406" y="175318"/>
                  </a:lnTo>
                  <a:lnTo>
                    <a:pt x="169406" y="176656"/>
                  </a:lnTo>
                  <a:lnTo>
                    <a:pt x="169275" y="178041"/>
                  </a:lnTo>
                  <a:lnTo>
                    <a:pt x="168785" y="179690"/>
                  </a:lnTo>
                  <a:lnTo>
                    <a:pt x="168272" y="180394"/>
                  </a:lnTo>
                  <a:lnTo>
                    <a:pt x="167806" y="181123"/>
                  </a:lnTo>
                  <a:lnTo>
                    <a:pt x="167507" y="182329"/>
                  </a:lnTo>
                  <a:lnTo>
                    <a:pt x="167770" y="183034"/>
                  </a:lnTo>
                  <a:lnTo>
                    <a:pt x="168283" y="184204"/>
                  </a:lnTo>
                  <a:lnTo>
                    <a:pt x="171400" y="187895"/>
                  </a:lnTo>
                  <a:lnTo>
                    <a:pt x="175784" y="192015"/>
                  </a:lnTo>
                  <a:lnTo>
                    <a:pt x="179307" y="196434"/>
                  </a:lnTo>
                  <a:lnTo>
                    <a:pt x="180179" y="196781"/>
                  </a:lnTo>
                  <a:lnTo>
                    <a:pt x="181684" y="196733"/>
                  </a:lnTo>
                  <a:lnTo>
                    <a:pt x="183070" y="196984"/>
                  </a:lnTo>
                  <a:lnTo>
                    <a:pt x="183463" y="197700"/>
                  </a:lnTo>
                  <a:lnTo>
                    <a:pt x="183822" y="198524"/>
                  </a:lnTo>
                  <a:lnTo>
                    <a:pt x="183798" y="199349"/>
                  </a:lnTo>
                  <a:lnTo>
                    <a:pt x="182986" y="200388"/>
                  </a:lnTo>
                  <a:lnTo>
                    <a:pt x="182436" y="202621"/>
                  </a:lnTo>
                  <a:lnTo>
                    <a:pt x="183141" y="203159"/>
                  </a:lnTo>
                  <a:lnTo>
                    <a:pt x="184216" y="202538"/>
                  </a:lnTo>
                  <a:lnTo>
                    <a:pt x="185147" y="201690"/>
                  </a:lnTo>
                  <a:lnTo>
                    <a:pt x="185781" y="201283"/>
                  </a:lnTo>
                  <a:lnTo>
                    <a:pt x="186462" y="201140"/>
                  </a:lnTo>
                  <a:lnTo>
                    <a:pt x="187333" y="201570"/>
                  </a:lnTo>
                  <a:lnTo>
                    <a:pt x="188516" y="202096"/>
                  </a:lnTo>
                  <a:lnTo>
                    <a:pt x="189949" y="202179"/>
                  </a:lnTo>
                  <a:lnTo>
                    <a:pt x="191119" y="202299"/>
                  </a:lnTo>
                  <a:lnTo>
                    <a:pt x="191728" y="201940"/>
                  </a:lnTo>
                  <a:lnTo>
                    <a:pt x="192660" y="201391"/>
                  </a:lnTo>
                  <a:lnTo>
                    <a:pt x="193651" y="201534"/>
                  </a:lnTo>
                  <a:lnTo>
                    <a:pt x="194619" y="201152"/>
                  </a:lnTo>
                  <a:lnTo>
                    <a:pt x="195741" y="201355"/>
                  </a:lnTo>
                  <a:lnTo>
                    <a:pt x="198118" y="204699"/>
                  </a:lnTo>
                  <a:lnTo>
                    <a:pt x="198226" y="205762"/>
                  </a:lnTo>
                  <a:lnTo>
                    <a:pt x="197689" y="206515"/>
                  </a:lnTo>
                  <a:lnTo>
                    <a:pt x="197008" y="206933"/>
                  </a:lnTo>
                  <a:lnTo>
                    <a:pt x="196136" y="207554"/>
                  </a:lnTo>
                  <a:lnTo>
                    <a:pt x="195575" y="208079"/>
                  </a:lnTo>
                  <a:lnTo>
                    <a:pt x="195443" y="209083"/>
                  </a:lnTo>
                  <a:lnTo>
                    <a:pt x="195682" y="210229"/>
                  </a:lnTo>
                  <a:lnTo>
                    <a:pt x="196314" y="211340"/>
                  </a:lnTo>
                  <a:lnTo>
                    <a:pt x="196876" y="212271"/>
                  </a:lnTo>
                  <a:lnTo>
                    <a:pt x="197891" y="213012"/>
                  </a:lnTo>
                  <a:lnTo>
                    <a:pt x="198942" y="213645"/>
                  </a:lnTo>
                  <a:lnTo>
                    <a:pt x="200077" y="214159"/>
                  </a:lnTo>
                  <a:lnTo>
                    <a:pt x="200758" y="215162"/>
                  </a:lnTo>
                  <a:lnTo>
                    <a:pt x="200591" y="215962"/>
                  </a:lnTo>
                  <a:lnTo>
                    <a:pt x="199874" y="217001"/>
                  </a:lnTo>
                  <a:lnTo>
                    <a:pt x="199504" y="218100"/>
                  </a:lnTo>
                  <a:lnTo>
                    <a:pt x="199623" y="219414"/>
                  </a:lnTo>
                  <a:lnTo>
                    <a:pt x="200209" y="219796"/>
                  </a:lnTo>
                  <a:lnTo>
                    <a:pt x="201212" y="219461"/>
                  </a:lnTo>
                  <a:lnTo>
                    <a:pt x="201964" y="219103"/>
                  </a:lnTo>
                  <a:lnTo>
                    <a:pt x="202884" y="218697"/>
                  </a:lnTo>
                  <a:lnTo>
                    <a:pt x="203767" y="218661"/>
                  </a:lnTo>
                  <a:lnTo>
                    <a:pt x="204986" y="218172"/>
                  </a:lnTo>
                  <a:lnTo>
                    <a:pt x="205941" y="217718"/>
                  </a:lnTo>
                  <a:lnTo>
                    <a:pt x="207780" y="217168"/>
                  </a:lnTo>
                  <a:lnTo>
                    <a:pt x="209775" y="217347"/>
                  </a:lnTo>
                  <a:lnTo>
                    <a:pt x="210384" y="218303"/>
                  </a:lnTo>
                  <a:lnTo>
                    <a:pt x="210229" y="219521"/>
                  </a:lnTo>
                  <a:lnTo>
                    <a:pt x="208724" y="220608"/>
                  </a:lnTo>
                  <a:lnTo>
                    <a:pt x="207135" y="222543"/>
                  </a:lnTo>
                  <a:lnTo>
                    <a:pt x="207638" y="223104"/>
                  </a:lnTo>
                  <a:lnTo>
                    <a:pt x="208592" y="222913"/>
                  </a:lnTo>
                  <a:lnTo>
                    <a:pt x="211316" y="222388"/>
                  </a:lnTo>
                  <a:lnTo>
                    <a:pt x="211698" y="223904"/>
                  </a:lnTo>
                  <a:lnTo>
                    <a:pt x="211089" y="225087"/>
                  </a:lnTo>
                  <a:lnTo>
                    <a:pt x="210779" y="226639"/>
                  </a:lnTo>
                  <a:lnTo>
                    <a:pt x="210659" y="227953"/>
                  </a:lnTo>
                  <a:lnTo>
                    <a:pt x="210719" y="229888"/>
                  </a:lnTo>
                  <a:lnTo>
                    <a:pt x="211185" y="231763"/>
                  </a:lnTo>
                  <a:lnTo>
                    <a:pt x="211495" y="233806"/>
                  </a:lnTo>
                  <a:lnTo>
                    <a:pt x="211340" y="234821"/>
                  </a:lnTo>
                  <a:lnTo>
                    <a:pt x="210766" y="236039"/>
                  </a:lnTo>
                  <a:lnTo>
                    <a:pt x="209477" y="236827"/>
                  </a:lnTo>
                  <a:lnTo>
                    <a:pt x="206706" y="237496"/>
                  </a:lnTo>
                  <a:lnTo>
                    <a:pt x="203660" y="238105"/>
                  </a:lnTo>
                  <a:lnTo>
                    <a:pt x="202000" y="238774"/>
                  </a:lnTo>
                  <a:lnTo>
                    <a:pt x="200948" y="239311"/>
                  </a:lnTo>
                  <a:lnTo>
                    <a:pt x="199994" y="240267"/>
                  </a:lnTo>
                  <a:lnTo>
                    <a:pt x="199408" y="240900"/>
                  </a:lnTo>
                  <a:lnTo>
                    <a:pt x="199086" y="241581"/>
                  </a:lnTo>
                  <a:lnTo>
                    <a:pt x="198739" y="242835"/>
                  </a:lnTo>
                  <a:lnTo>
                    <a:pt x="198656" y="244686"/>
                  </a:lnTo>
                  <a:lnTo>
                    <a:pt x="198536" y="245654"/>
                  </a:lnTo>
                  <a:lnTo>
                    <a:pt x="198214" y="246705"/>
                  </a:lnTo>
                  <a:lnTo>
                    <a:pt x="196387" y="247099"/>
                  </a:lnTo>
                  <a:lnTo>
                    <a:pt x="194559" y="247135"/>
                  </a:lnTo>
                  <a:lnTo>
                    <a:pt x="193544" y="247230"/>
                  </a:lnTo>
                  <a:lnTo>
                    <a:pt x="192720" y="247564"/>
                  </a:lnTo>
                  <a:lnTo>
                    <a:pt x="191884" y="248174"/>
                  </a:lnTo>
                  <a:lnTo>
                    <a:pt x="191442" y="249260"/>
                  </a:lnTo>
                  <a:lnTo>
                    <a:pt x="191394" y="250013"/>
                  </a:lnTo>
                  <a:lnTo>
                    <a:pt x="191633" y="250741"/>
                  </a:lnTo>
                  <a:lnTo>
                    <a:pt x="192409" y="251936"/>
                  </a:lnTo>
                  <a:lnTo>
                    <a:pt x="193377" y="252820"/>
                  </a:lnTo>
                  <a:lnTo>
                    <a:pt x="194249" y="253333"/>
                  </a:lnTo>
                  <a:lnTo>
                    <a:pt x="194941" y="253656"/>
                  </a:lnTo>
                  <a:lnTo>
                    <a:pt x="195622" y="254169"/>
                  </a:lnTo>
                  <a:lnTo>
                    <a:pt x="196064" y="254754"/>
                  </a:lnTo>
                  <a:lnTo>
                    <a:pt x="196374" y="255626"/>
                  </a:lnTo>
                  <a:lnTo>
                    <a:pt x="196613" y="256546"/>
                  </a:lnTo>
                  <a:lnTo>
                    <a:pt x="197354" y="258385"/>
                  </a:lnTo>
                  <a:lnTo>
                    <a:pt x="197664" y="259090"/>
                  </a:lnTo>
                  <a:lnTo>
                    <a:pt x="199074" y="259699"/>
                  </a:lnTo>
                  <a:lnTo>
                    <a:pt x="200961" y="259926"/>
                  </a:lnTo>
                  <a:lnTo>
                    <a:pt x="201785" y="260201"/>
                  </a:lnTo>
                  <a:lnTo>
                    <a:pt x="202669" y="260499"/>
                  </a:lnTo>
                  <a:lnTo>
                    <a:pt x="203170" y="261061"/>
                  </a:lnTo>
                  <a:lnTo>
                    <a:pt x="203971" y="262159"/>
                  </a:lnTo>
                  <a:lnTo>
                    <a:pt x="204257" y="262864"/>
                  </a:lnTo>
                  <a:lnTo>
                    <a:pt x="204377" y="263593"/>
                  </a:lnTo>
                  <a:lnTo>
                    <a:pt x="204364" y="264679"/>
                  </a:lnTo>
                  <a:lnTo>
                    <a:pt x="204222" y="265802"/>
                  </a:lnTo>
                  <a:lnTo>
                    <a:pt x="204209" y="266985"/>
                  </a:lnTo>
                  <a:lnTo>
                    <a:pt x="205141" y="271320"/>
                  </a:lnTo>
                  <a:lnTo>
                    <a:pt x="205738" y="272897"/>
                  </a:lnTo>
                  <a:lnTo>
                    <a:pt x="206048" y="273601"/>
                  </a:lnTo>
                  <a:lnTo>
                    <a:pt x="206825" y="274604"/>
                  </a:lnTo>
                  <a:lnTo>
                    <a:pt x="217347" y="279298"/>
                  </a:lnTo>
                  <a:lnTo>
                    <a:pt x="218781" y="280039"/>
                  </a:lnTo>
                  <a:lnTo>
                    <a:pt x="219533" y="280863"/>
                  </a:lnTo>
                  <a:lnTo>
                    <a:pt x="220298" y="281568"/>
                  </a:lnTo>
                  <a:lnTo>
                    <a:pt x="220500" y="282224"/>
                  </a:lnTo>
                  <a:lnTo>
                    <a:pt x="220512" y="283275"/>
                  </a:lnTo>
                  <a:lnTo>
                    <a:pt x="219855" y="284267"/>
                  </a:lnTo>
                  <a:lnTo>
                    <a:pt x="219043" y="284697"/>
                  </a:lnTo>
                  <a:lnTo>
                    <a:pt x="218147" y="284912"/>
                  </a:lnTo>
                  <a:lnTo>
                    <a:pt x="216906" y="285366"/>
                  </a:lnTo>
                  <a:lnTo>
                    <a:pt x="216105" y="285652"/>
                  </a:lnTo>
                  <a:lnTo>
                    <a:pt x="215161" y="286094"/>
                  </a:lnTo>
                  <a:lnTo>
                    <a:pt x="214373" y="287324"/>
                  </a:lnTo>
                  <a:lnTo>
                    <a:pt x="214147" y="289319"/>
                  </a:lnTo>
                  <a:lnTo>
                    <a:pt x="214075" y="290680"/>
                  </a:lnTo>
                  <a:lnTo>
                    <a:pt x="213872" y="291505"/>
                  </a:lnTo>
                  <a:lnTo>
                    <a:pt x="213645" y="292161"/>
                  </a:lnTo>
                  <a:lnTo>
                    <a:pt x="213107" y="293033"/>
                  </a:lnTo>
                  <a:lnTo>
                    <a:pt x="212331" y="293893"/>
                  </a:lnTo>
                  <a:lnTo>
                    <a:pt x="211423" y="294777"/>
                  </a:lnTo>
                  <a:lnTo>
                    <a:pt x="210336" y="295589"/>
                  </a:lnTo>
                  <a:lnTo>
                    <a:pt x="209620" y="296533"/>
                  </a:lnTo>
                  <a:lnTo>
                    <a:pt x="208545" y="297799"/>
                  </a:lnTo>
                  <a:lnTo>
                    <a:pt x="207840" y="298766"/>
                  </a:lnTo>
                  <a:lnTo>
                    <a:pt x="207422" y="299411"/>
                  </a:lnTo>
                  <a:lnTo>
                    <a:pt x="207052" y="300438"/>
                  </a:lnTo>
                  <a:lnTo>
                    <a:pt x="202955" y="311593"/>
                  </a:lnTo>
                  <a:lnTo>
                    <a:pt x="202358" y="313051"/>
                  </a:lnTo>
                  <a:lnTo>
                    <a:pt x="202250" y="314842"/>
                  </a:lnTo>
                  <a:lnTo>
                    <a:pt x="202441" y="316108"/>
                  </a:lnTo>
                  <a:lnTo>
                    <a:pt x="203278" y="319440"/>
                  </a:lnTo>
                  <a:lnTo>
                    <a:pt x="204389" y="323226"/>
                  </a:lnTo>
                  <a:lnTo>
                    <a:pt x="205201" y="325006"/>
                  </a:lnTo>
                  <a:lnTo>
                    <a:pt x="206359" y="327371"/>
                  </a:lnTo>
                  <a:lnTo>
                    <a:pt x="207124" y="329974"/>
                  </a:lnTo>
                  <a:lnTo>
                    <a:pt x="207386" y="330846"/>
                  </a:lnTo>
                  <a:lnTo>
                    <a:pt x="207327" y="331778"/>
                  </a:lnTo>
                  <a:lnTo>
                    <a:pt x="207159" y="332817"/>
                  </a:lnTo>
                  <a:lnTo>
                    <a:pt x="206933" y="333546"/>
                  </a:lnTo>
                  <a:lnTo>
                    <a:pt x="206503" y="334298"/>
                  </a:lnTo>
                  <a:lnTo>
                    <a:pt x="206037" y="334907"/>
                  </a:lnTo>
                  <a:lnTo>
                    <a:pt x="205105" y="335253"/>
                  </a:lnTo>
                  <a:lnTo>
                    <a:pt x="203625" y="335253"/>
                  </a:lnTo>
                  <a:lnTo>
                    <a:pt x="201104" y="335576"/>
                  </a:lnTo>
                  <a:lnTo>
                    <a:pt x="199205" y="335636"/>
                  </a:lnTo>
                  <a:lnTo>
                    <a:pt x="196470" y="335648"/>
                  </a:lnTo>
                  <a:lnTo>
                    <a:pt x="194273" y="335612"/>
                  </a:lnTo>
                  <a:lnTo>
                    <a:pt x="191048" y="336496"/>
                  </a:lnTo>
                  <a:lnTo>
                    <a:pt x="187704" y="337403"/>
                  </a:lnTo>
                  <a:lnTo>
                    <a:pt x="186318" y="337941"/>
                  </a:lnTo>
                  <a:lnTo>
                    <a:pt x="184180" y="338359"/>
                  </a:lnTo>
                  <a:lnTo>
                    <a:pt x="181409" y="339111"/>
                  </a:lnTo>
                  <a:lnTo>
                    <a:pt x="179092" y="340532"/>
                  </a:lnTo>
                  <a:lnTo>
                    <a:pt x="174315" y="343686"/>
                  </a:lnTo>
                  <a:lnTo>
                    <a:pt x="170517" y="346421"/>
                  </a:lnTo>
                  <a:lnTo>
                    <a:pt x="168737" y="347651"/>
                  </a:lnTo>
                  <a:lnTo>
                    <a:pt x="165620" y="348869"/>
                  </a:lnTo>
                  <a:lnTo>
                    <a:pt x="163685" y="350159"/>
                  </a:lnTo>
                  <a:lnTo>
                    <a:pt x="161798" y="351915"/>
                  </a:lnTo>
                  <a:lnTo>
                    <a:pt x="159791" y="353515"/>
                  </a:lnTo>
                  <a:lnTo>
                    <a:pt x="157415" y="355271"/>
                  </a:lnTo>
                  <a:lnTo>
                    <a:pt x="154083" y="357647"/>
                  </a:lnTo>
                  <a:lnTo>
                    <a:pt x="153438" y="358651"/>
                  </a:lnTo>
                  <a:lnTo>
                    <a:pt x="152757" y="360442"/>
                  </a:lnTo>
                  <a:lnTo>
                    <a:pt x="151623" y="362735"/>
                  </a:lnTo>
                  <a:lnTo>
                    <a:pt x="150428" y="364551"/>
                  </a:lnTo>
                  <a:lnTo>
                    <a:pt x="149221" y="366235"/>
                  </a:lnTo>
                  <a:lnTo>
                    <a:pt x="148063" y="367501"/>
                  </a:lnTo>
                  <a:lnTo>
                    <a:pt x="146331" y="368958"/>
                  </a:lnTo>
                  <a:lnTo>
                    <a:pt x="145197" y="370057"/>
                  </a:lnTo>
                  <a:lnTo>
                    <a:pt x="144444" y="370809"/>
                  </a:lnTo>
                  <a:lnTo>
                    <a:pt x="143668" y="371777"/>
                  </a:lnTo>
                  <a:lnTo>
                    <a:pt x="142916" y="372828"/>
                  </a:lnTo>
                  <a:lnTo>
                    <a:pt x="142366" y="374309"/>
                  </a:lnTo>
                  <a:lnTo>
                    <a:pt x="141972" y="375981"/>
                  </a:lnTo>
                  <a:lnTo>
                    <a:pt x="141375" y="377856"/>
                  </a:lnTo>
                  <a:lnTo>
                    <a:pt x="140670" y="380041"/>
                  </a:lnTo>
                  <a:lnTo>
                    <a:pt x="139726" y="382299"/>
                  </a:lnTo>
                  <a:lnTo>
                    <a:pt x="138329" y="384688"/>
                  </a:lnTo>
                  <a:lnTo>
                    <a:pt x="137111" y="386646"/>
                  </a:lnTo>
                  <a:lnTo>
                    <a:pt x="136514" y="387506"/>
                  </a:lnTo>
                  <a:lnTo>
                    <a:pt x="135582" y="388235"/>
                  </a:lnTo>
                  <a:lnTo>
                    <a:pt x="134376" y="388987"/>
                  </a:lnTo>
                  <a:lnTo>
                    <a:pt x="133360" y="389298"/>
                  </a:lnTo>
                  <a:lnTo>
                    <a:pt x="131701" y="389740"/>
                  </a:lnTo>
                  <a:lnTo>
                    <a:pt x="130877" y="390528"/>
                  </a:lnTo>
                  <a:lnTo>
                    <a:pt x="130375" y="391173"/>
                  </a:lnTo>
                  <a:lnTo>
                    <a:pt x="130028" y="392105"/>
                  </a:lnTo>
                  <a:lnTo>
                    <a:pt x="129718" y="393585"/>
                  </a:lnTo>
                  <a:lnTo>
                    <a:pt x="129455" y="395723"/>
                  </a:lnTo>
                  <a:lnTo>
                    <a:pt x="129384" y="397885"/>
                  </a:lnTo>
                  <a:lnTo>
                    <a:pt x="129085" y="401815"/>
                  </a:lnTo>
                  <a:lnTo>
                    <a:pt x="128774" y="404275"/>
                  </a:lnTo>
                  <a:lnTo>
                    <a:pt x="128583" y="406413"/>
                  </a:lnTo>
                  <a:lnTo>
                    <a:pt x="128691" y="414128"/>
                  </a:lnTo>
                  <a:lnTo>
                    <a:pt x="128571" y="417365"/>
                  </a:lnTo>
                  <a:lnTo>
                    <a:pt x="128452" y="418428"/>
                  </a:lnTo>
                  <a:lnTo>
                    <a:pt x="127843" y="419312"/>
                  </a:lnTo>
                  <a:lnTo>
                    <a:pt x="126219" y="420912"/>
                  </a:lnTo>
                  <a:lnTo>
                    <a:pt x="124594" y="422345"/>
                  </a:lnTo>
                  <a:lnTo>
                    <a:pt x="123340" y="423420"/>
                  </a:lnTo>
                  <a:lnTo>
                    <a:pt x="122146" y="424519"/>
                  </a:lnTo>
                  <a:lnTo>
                    <a:pt x="121179" y="425510"/>
                  </a:lnTo>
                  <a:lnTo>
                    <a:pt x="120557" y="426967"/>
                  </a:lnTo>
                  <a:lnTo>
                    <a:pt x="120509" y="427863"/>
                  </a:lnTo>
                  <a:lnTo>
                    <a:pt x="120438" y="429225"/>
                  </a:lnTo>
                  <a:lnTo>
                    <a:pt x="120509" y="430682"/>
                  </a:lnTo>
                  <a:lnTo>
                    <a:pt x="120928" y="436415"/>
                  </a:lnTo>
                  <a:lnTo>
                    <a:pt x="121154" y="437514"/>
                  </a:lnTo>
                  <a:lnTo>
                    <a:pt x="122133" y="439114"/>
                  </a:lnTo>
                  <a:lnTo>
                    <a:pt x="124176" y="442876"/>
                  </a:lnTo>
                  <a:lnTo>
                    <a:pt x="125490" y="445026"/>
                  </a:lnTo>
                  <a:lnTo>
                    <a:pt x="128882" y="450807"/>
                  </a:lnTo>
                  <a:lnTo>
                    <a:pt x="130434" y="453602"/>
                  </a:lnTo>
                  <a:lnTo>
                    <a:pt x="130877" y="454987"/>
                  </a:lnTo>
                  <a:lnTo>
                    <a:pt x="131270" y="455907"/>
                  </a:lnTo>
                  <a:lnTo>
                    <a:pt x="131199" y="457089"/>
                  </a:lnTo>
                  <a:lnTo>
                    <a:pt x="0" y="430168"/>
                  </a:lnTo>
                  <a:lnTo>
                    <a:pt x="44131" y="96348"/>
                  </a:lnTo>
                  <a:lnTo>
                    <a:pt x="51584" y="41324"/>
                  </a:lnTo>
                  <a:lnTo>
                    <a:pt x="5699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945;gbcf4302aa7_0_6">
              <a:extLst>
                <a:ext uri="{FF2B5EF4-FFF2-40B4-BE49-F238E27FC236}">
                  <a16:creationId xmlns:a16="http://schemas.microsoft.com/office/drawing/2014/main" id="{B67C2ECC-E5B9-4943-AC05-E234AB8212DD}"/>
                </a:ext>
              </a:extLst>
            </p:cNvPr>
            <p:cNvSpPr/>
            <p:nvPr/>
          </p:nvSpPr>
          <p:spPr>
            <a:xfrm>
              <a:off x="4568654" y="1638493"/>
              <a:ext cx="197638" cy="138433"/>
            </a:xfrm>
            <a:custGeom>
              <a:avLst/>
              <a:gdLst/>
              <a:ahLst/>
              <a:cxnLst/>
              <a:rect l="l" t="t" r="r" b="b"/>
              <a:pathLst>
                <a:path w="393310" h="275488" extrusionOk="0">
                  <a:moveTo>
                    <a:pt x="343053" y="466"/>
                  </a:moveTo>
                  <a:lnTo>
                    <a:pt x="344115" y="1421"/>
                  </a:lnTo>
                  <a:lnTo>
                    <a:pt x="344724" y="1756"/>
                  </a:lnTo>
                  <a:lnTo>
                    <a:pt x="345322" y="2281"/>
                  </a:lnTo>
                  <a:lnTo>
                    <a:pt x="345943" y="2854"/>
                  </a:lnTo>
                  <a:lnTo>
                    <a:pt x="346456" y="3511"/>
                  </a:lnTo>
                  <a:lnTo>
                    <a:pt x="346707" y="4228"/>
                  </a:lnTo>
                  <a:lnTo>
                    <a:pt x="346850" y="5124"/>
                  </a:lnTo>
                  <a:lnTo>
                    <a:pt x="346934" y="5900"/>
                  </a:lnTo>
                  <a:lnTo>
                    <a:pt x="346970" y="6736"/>
                  </a:lnTo>
                  <a:lnTo>
                    <a:pt x="346958" y="7560"/>
                  </a:lnTo>
                  <a:lnTo>
                    <a:pt x="346624" y="8480"/>
                  </a:lnTo>
                  <a:lnTo>
                    <a:pt x="346432" y="9268"/>
                  </a:lnTo>
                  <a:lnTo>
                    <a:pt x="346182" y="10080"/>
                  </a:lnTo>
                  <a:lnTo>
                    <a:pt x="346003" y="10940"/>
                  </a:lnTo>
                  <a:lnTo>
                    <a:pt x="345752" y="11884"/>
                  </a:lnTo>
                  <a:lnTo>
                    <a:pt x="345405" y="12600"/>
                  </a:lnTo>
                  <a:lnTo>
                    <a:pt x="344987" y="13532"/>
                  </a:lnTo>
                  <a:lnTo>
                    <a:pt x="344629" y="14261"/>
                  </a:lnTo>
                  <a:lnTo>
                    <a:pt x="344295" y="15240"/>
                  </a:lnTo>
                  <a:lnTo>
                    <a:pt x="343650" y="16530"/>
                  </a:lnTo>
                  <a:lnTo>
                    <a:pt x="343268" y="17557"/>
                  </a:lnTo>
                  <a:lnTo>
                    <a:pt x="342873" y="18763"/>
                  </a:lnTo>
                  <a:lnTo>
                    <a:pt x="342670" y="20029"/>
                  </a:lnTo>
                  <a:lnTo>
                    <a:pt x="342264" y="21032"/>
                  </a:lnTo>
                  <a:lnTo>
                    <a:pt x="341882" y="21833"/>
                  </a:lnTo>
                  <a:lnTo>
                    <a:pt x="341751" y="23003"/>
                  </a:lnTo>
                  <a:lnTo>
                    <a:pt x="341369" y="23983"/>
                  </a:lnTo>
                  <a:lnTo>
                    <a:pt x="340855" y="25380"/>
                  </a:lnTo>
                  <a:lnTo>
                    <a:pt x="340580" y="26550"/>
                  </a:lnTo>
                  <a:lnTo>
                    <a:pt x="340580" y="27303"/>
                  </a:lnTo>
                  <a:lnTo>
                    <a:pt x="340401" y="28844"/>
                  </a:lnTo>
                  <a:lnTo>
                    <a:pt x="340449" y="30420"/>
                  </a:lnTo>
                  <a:lnTo>
                    <a:pt x="340592" y="31244"/>
                  </a:lnTo>
                  <a:lnTo>
                    <a:pt x="340891" y="32582"/>
                  </a:lnTo>
                  <a:lnTo>
                    <a:pt x="341345" y="33251"/>
                  </a:lnTo>
                  <a:lnTo>
                    <a:pt x="342109" y="33704"/>
                  </a:lnTo>
                  <a:lnTo>
                    <a:pt x="343172" y="34517"/>
                  </a:lnTo>
                  <a:lnTo>
                    <a:pt x="344163" y="35353"/>
                  </a:lnTo>
                  <a:lnTo>
                    <a:pt x="344641" y="35950"/>
                  </a:lnTo>
                  <a:lnTo>
                    <a:pt x="345214" y="36702"/>
                  </a:lnTo>
                  <a:lnTo>
                    <a:pt x="345716" y="37622"/>
                  </a:lnTo>
                  <a:lnTo>
                    <a:pt x="345907" y="38327"/>
                  </a:lnTo>
                  <a:lnTo>
                    <a:pt x="346158" y="39581"/>
                  </a:lnTo>
                  <a:lnTo>
                    <a:pt x="346409" y="40333"/>
                  </a:lnTo>
                  <a:lnTo>
                    <a:pt x="346504" y="41181"/>
                  </a:lnTo>
                  <a:lnTo>
                    <a:pt x="346432" y="42447"/>
                  </a:lnTo>
                  <a:lnTo>
                    <a:pt x="346468" y="43665"/>
                  </a:lnTo>
                  <a:lnTo>
                    <a:pt x="346349" y="44896"/>
                  </a:lnTo>
                  <a:lnTo>
                    <a:pt x="346241" y="45612"/>
                  </a:lnTo>
                  <a:lnTo>
                    <a:pt x="345955" y="46484"/>
                  </a:lnTo>
                  <a:lnTo>
                    <a:pt x="345752" y="47368"/>
                  </a:lnTo>
                  <a:lnTo>
                    <a:pt x="345477" y="48096"/>
                  </a:lnTo>
                  <a:lnTo>
                    <a:pt x="345250" y="48992"/>
                  </a:lnTo>
                  <a:lnTo>
                    <a:pt x="344581" y="50127"/>
                  </a:lnTo>
                  <a:lnTo>
                    <a:pt x="343996" y="51249"/>
                  </a:lnTo>
                  <a:lnTo>
                    <a:pt x="343447" y="52181"/>
                  </a:lnTo>
                  <a:lnTo>
                    <a:pt x="343136" y="52933"/>
                  </a:lnTo>
                  <a:lnTo>
                    <a:pt x="342814" y="53602"/>
                  </a:lnTo>
                  <a:lnTo>
                    <a:pt x="342360" y="54426"/>
                  </a:lnTo>
                  <a:lnTo>
                    <a:pt x="341643" y="57257"/>
                  </a:lnTo>
                  <a:lnTo>
                    <a:pt x="340735" y="60601"/>
                  </a:lnTo>
                  <a:lnTo>
                    <a:pt x="339326" y="67516"/>
                  </a:lnTo>
                  <a:lnTo>
                    <a:pt x="339028" y="69368"/>
                  </a:lnTo>
                  <a:lnTo>
                    <a:pt x="338789" y="71410"/>
                  </a:lnTo>
                  <a:lnTo>
                    <a:pt x="337881" y="77035"/>
                  </a:lnTo>
                  <a:lnTo>
                    <a:pt x="337463" y="79639"/>
                  </a:lnTo>
                  <a:lnTo>
                    <a:pt x="337200" y="80511"/>
                  </a:lnTo>
                  <a:lnTo>
                    <a:pt x="336663" y="81932"/>
                  </a:lnTo>
                  <a:lnTo>
                    <a:pt x="335230" y="85420"/>
                  </a:lnTo>
                  <a:lnTo>
                    <a:pt x="334847" y="86256"/>
                  </a:lnTo>
                  <a:lnTo>
                    <a:pt x="333438" y="88704"/>
                  </a:lnTo>
                  <a:lnTo>
                    <a:pt x="332638" y="90364"/>
                  </a:lnTo>
                  <a:lnTo>
                    <a:pt x="332148" y="91415"/>
                  </a:lnTo>
                  <a:lnTo>
                    <a:pt x="331670" y="92395"/>
                  </a:lnTo>
                  <a:lnTo>
                    <a:pt x="331527" y="93123"/>
                  </a:lnTo>
                  <a:lnTo>
                    <a:pt x="331085" y="94174"/>
                  </a:lnTo>
                  <a:lnTo>
                    <a:pt x="330834" y="95536"/>
                  </a:lnTo>
                  <a:lnTo>
                    <a:pt x="330524" y="97578"/>
                  </a:lnTo>
                  <a:lnTo>
                    <a:pt x="330464" y="99119"/>
                  </a:lnTo>
                  <a:lnTo>
                    <a:pt x="330536" y="100015"/>
                  </a:lnTo>
                  <a:lnTo>
                    <a:pt x="330763" y="100887"/>
                  </a:lnTo>
                  <a:lnTo>
                    <a:pt x="331527" y="101436"/>
                  </a:lnTo>
                  <a:lnTo>
                    <a:pt x="332387" y="102224"/>
                  </a:lnTo>
                  <a:lnTo>
                    <a:pt x="332925" y="102678"/>
                  </a:lnTo>
                  <a:lnTo>
                    <a:pt x="333677" y="102917"/>
                  </a:lnTo>
                  <a:lnTo>
                    <a:pt x="334776" y="103239"/>
                  </a:lnTo>
                  <a:lnTo>
                    <a:pt x="335922" y="103048"/>
                  </a:lnTo>
                  <a:lnTo>
                    <a:pt x="336961" y="102559"/>
                  </a:lnTo>
                  <a:lnTo>
                    <a:pt x="338191" y="101711"/>
                  </a:lnTo>
                  <a:lnTo>
                    <a:pt x="338908" y="101185"/>
                  </a:lnTo>
                  <a:lnTo>
                    <a:pt x="339899" y="100791"/>
                  </a:lnTo>
                  <a:lnTo>
                    <a:pt x="340771" y="100504"/>
                  </a:lnTo>
                  <a:lnTo>
                    <a:pt x="341572" y="100457"/>
                  </a:lnTo>
                  <a:lnTo>
                    <a:pt x="342348" y="100492"/>
                  </a:lnTo>
                  <a:lnTo>
                    <a:pt x="342993" y="100719"/>
                  </a:lnTo>
                  <a:lnTo>
                    <a:pt x="344008" y="100839"/>
                  </a:lnTo>
                  <a:lnTo>
                    <a:pt x="344689" y="101161"/>
                  </a:lnTo>
                  <a:lnTo>
                    <a:pt x="345752" y="101782"/>
                  </a:lnTo>
                  <a:lnTo>
                    <a:pt x="346994" y="102618"/>
                  </a:lnTo>
                  <a:lnTo>
                    <a:pt x="347591" y="103048"/>
                  </a:lnTo>
                  <a:lnTo>
                    <a:pt x="348343" y="103646"/>
                  </a:lnTo>
                  <a:lnTo>
                    <a:pt x="349633" y="105115"/>
                  </a:lnTo>
                  <a:lnTo>
                    <a:pt x="350302" y="105855"/>
                  </a:lnTo>
                  <a:lnTo>
                    <a:pt x="350959" y="106667"/>
                  </a:lnTo>
                  <a:lnTo>
                    <a:pt x="351879" y="107993"/>
                  </a:lnTo>
                  <a:lnTo>
                    <a:pt x="352201" y="108650"/>
                  </a:lnTo>
                  <a:lnTo>
                    <a:pt x="357026" y="127795"/>
                  </a:lnTo>
                  <a:lnTo>
                    <a:pt x="357384" y="128918"/>
                  </a:lnTo>
                  <a:lnTo>
                    <a:pt x="357516" y="129658"/>
                  </a:lnTo>
                  <a:lnTo>
                    <a:pt x="357671" y="130363"/>
                  </a:lnTo>
                  <a:lnTo>
                    <a:pt x="357898" y="131378"/>
                  </a:lnTo>
                  <a:lnTo>
                    <a:pt x="358125" y="132417"/>
                  </a:lnTo>
                  <a:lnTo>
                    <a:pt x="358316" y="133146"/>
                  </a:lnTo>
                  <a:lnTo>
                    <a:pt x="358448" y="133874"/>
                  </a:lnTo>
                  <a:lnTo>
                    <a:pt x="358603" y="134949"/>
                  </a:lnTo>
                  <a:lnTo>
                    <a:pt x="358710" y="136036"/>
                  </a:lnTo>
                  <a:lnTo>
                    <a:pt x="358854" y="137326"/>
                  </a:lnTo>
                  <a:lnTo>
                    <a:pt x="358985" y="138724"/>
                  </a:lnTo>
                  <a:lnTo>
                    <a:pt x="358830" y="139870"/>
                  </a:lnTo>
                  <a:lnTo>
                    <a:pt x="358973" y="140921"/>
                  </a:lnTo>
                  <a:lnTo>
                    <a:pt x="359129" y="142080"/>
                  </a:lnTo>
                  <a:lnTo>
                    <a:pt x="359332" y="142808"/>
                  </a:lnTo>
                  <a:lnTo>
                    <a:pt x="359594" y="143919"/>
                  </a:lnTo>
                  <a:lnTo>
                    <a:pt x="359929" y="144910"/>
                  </a:lnTo>
                  <a:lnTo>
                    <a:pt x="360227" y="145758"/>
                  </a:lnTo>
                  <a:lnTo>
                    <a:pt x="360550" y="146427"/>
                  </a:lnTo>
                  <a:lnTo>
                    <a:pt x="361362" y="147203"/>
                  </a:lnTo>
                  <a:lnTo>
                    <a:pt x="362150" y="147741"/>
                  </a:lnTo>
                  <a:lnTo>
                    <a:pt x="363153" y="148171"/>
                  </a:lnTo>
                  <a:lnTo>
                    <a:pt x="364180" y="148637"/>
                  </a:lnTo>
                  <a:lnTo>
                    <a:pt x="368217" y="150703"/>
                  </a:lnTo>
                  <a:lnTo>
                    <a:pt x="369483" y="151288"/>
                  </a:lnTo>
                  <a:lnTo>
                    <a:pt x="370128" y="151718"/>
                  </a:lnTo>
                  <a:lnTo>
                    <a:pt x="370737" y="152052"/>
                  </a:lnTo>
                  <a:lnTo>
                    <a:pt x="371406" y="152889"/>
                  </a:lnTo>
                  <a:lnTo>
                    <a:pt x="372159" y="153593"/>
                  </a:lnTo>
                  <a:lnTo>
                    <a:pt x="372469" y="154405"/>
                  </a:lnTo>
                  <a:lnTo>
                    <a:pt x="372839" y="155014"/>
                  </a:lnTo>
                  <a:lnTo>
                    <a:pt x="373508" y="156483"/>
                  </a:lnTo>
                  <a:lnTo>
                    <a:pt x="374213" y="157857"/>
                  </a:lnTo>
                  <a:lnTo>
                    <a:pt x="374738" y="159063"/>
                  </a:lnTo>
                  <a:lnTo>
                    <a:pt x="375181" y="159840"/>
                  </a:lnTo>
                  <a:lnTo>
                    <a:pt x="375396" y="160532"/>
                  </a:lnTo>
                  <a:lnTo>
                    <a:pt x="376327" y="161309"/>
                  </a:lnTo>
                  <a:lnTo>
                    <a:pt x="376912" y="162049"/>
                  </a:lnTo>
                  <a:lnTo>
                    <a:pt x="377665" y="163005"/>
                  </a:lnTo>
                  <a:lnTo>
                    <a:pt x="378525" y="163745"/>
                  </a:lnTo>
                  <a:lnTo>
                    <a:pt x="379504" y="164462"/>
                  </a:lnTo>
                  <a:lnTo>
                    <a:pt x="380710" y="165465"/>
                  </a:lnTo>
                  <a:lnTo>
                    <a:pt x="382585" y="166241"/>
                  </a:lnTo>
                  <a:lnTo>
                    <a:pt x="383613" y="166767"/>
                  </a:lnTo>
                  <a:lnTo>
                    <a:pt x="384855" y="167256"/>
                  </a:lnTo>
                  <a:lnTo>
                    <a:pt x="388844" y="168905"/>
                  </a:lnTo>
                  <a:lnTo>
                    <a:pt x="390038" y="169430"/>
                  </a:lnTo>
                  <a:lnTo>
                    <a:pt x="390898" y="170004"/>
                  </a:lnTo>
                  <a:lnTo>
                    <a:pt x="391579" y="170374"/>
                  </a:lnTo>
                  <a:lnTo>
                    <a:pt x="392881" y="171329"/>
                  </a:lnTo>
                  <a:lnTo>
                    <a:pt x="393311" y="172225"/>
                  </a:lnTo>
                  <a:lnTo>
                    <a:pt x="324134" y="181696"/>
                  </a:lnTo>
                  <a:lnTo>
                    <a:pt x="313027" y="258600"/>
                  </a:lnTo>
                  <a:lnTo>
                    <a:pt x="300594" y="256116"/>
                  </a:lnTo>
                  <a:lnTo>
                    <a:pt x="222447" y="241402"/>
                  </a:lnTo>
                  <a:lnTo>
                    <a:pt x="0" y="275488"/>
                  </a:lnTo>
                  <a:lnTo>
                    <a:pt x="48909" y="62046"/>
                  </a:lnTo>
                  <a:lnTo>
                    <a:pt x="53435" y="42662"/>
                  </a:lnTo>
                  <a:lnTo>
                    <a:pt x="53984" y="40166"/>
                  </a:lnTo>
                  <a:lnTo>
                    <a:pt x="69284" y="35866"/>
                  </a:lnTo>
                  <a:lnTo>
                    <a:pt x="74826" y="34051"/>
                  </a:lnTo>
                  <a:lnTo>
                    <a:pt x="76892" y="33107"/>
                  </a:lnTo>
                  <a:lnTo>
                    <a:pt x="78815" y="32343"/>
                  </a:lnTo>
                  <a:lnTo>
                    <a:pt x="80045" y="31877"/>
                  </a:lnTo>
                  <a:lnTo>
                    <a:pt x="80833" y="31614"/>
                  </a:lnTo>
                  <a:lnTo>
                    <a:pt x="81586" y="31423"/>
                  </a:lnTo>
                  <a:lnTo>
                    <a:pt x="82314" y="31268"/>
                  </a:lnTo>
                  <a:lnTo>
                    <a:pt x="83568" y="31089"/>
                  </a:lnTo>
                  <a:lnTo>
                    <a:pt x="84345" y="31113"/>
                  </a:lnTo>
                  <a:lnTo>
                    <a:pt x="85181" y="31268"/>
                  </a:lnTo>
                  <a:lnTo>
                    <a:pt x="86244" y="31459"/>
                  </a:lnTo>
                  <a:lnTo>
                    <a:pt x="87247" y="31722"/>
                  </a:lnTo>
                  <a:lnTo>
                    <a:pt x="88035" y="31997"/>
                  </a:lnTo>
                  <a:lnTo>
                    <a:pt x="88919" y="32379"/>
                  </a:lnTo>
                  <a:lnTo>
                    <a:pt x="89910" y="32988"/>
                  </a:lnTo>
                  <a:lnTo>
                    <a:pt x="90985" y="33490"/>
                  </a:lnTo>
                  <a:lnTo>
                    <a:pt x="92514" y="34302"/>
                  </a:lnTo>
                  <a:lnTo>
                    <a:pt x="93255" y="34744"/>
                  </a:lnTo>
                  <a:lnTo>
                    <a:pt x="94126" y="35424"/>
                  </a:lnTo>
                  <a:lnTo>
                    <a:pt x="95034" y="36057"/>
                  </a:lnTo>
                  <a:lnTo>
                    <a:pt x="95751" y="36463"/>
                  </a:lnTo>
                  <a:lnTo>
                    <a:pt x="96838" y="37180"/>
                  </a:lnTo>
                  <a:lnTo>
                    <a:pt x="97626" y="37407"/>
                  </a:lnTo>
                  <a:lnTo>
                    <a:pt x="100671" y="38757"/>
                  </a:lnTo>
                  <a:lnTo>
                    <a:pt x="103060" y="39402"/>
                  </a:lnTo>
                  <a:lnTo>
                    <a:pt x="105150" y="39951"/>
                  </a:lnTo>
                  <a:lnTo>
                    <a:pt x="107192" y="40238"/>
                  </a:lnTo>
                  <a:lnTo>
                    <a:pt x="108984" y="40094"/>
                  </a:lnTo>
                  <a:lnTo>
                    <a:pt x="113356" y="39784"/>
                  </a:lnTo>
                  <a:lnTo>
                    <a:pt x="126613" y="39652"/>
                  </a:lnTo>
                  <a:lnTo>
                    <a:pt x="128297" y="39796"/>
                  </a:lnTo>
                  <a:lnTo>
                    <a:pt x="130566" y="39987"/>
                  </a:lnTo>
                  <a:lnTo>
                    <a:pt x="132071" y="40357"/>
                  </a:lnTo>
                  <a:lnTo>
                    <a:pt x="134782" y="40632"/>
                  </a:lnTo>
                  <a:lnTo>
                    <a:pt x="136048" y="40775"/>
                  </a:lnTo>
                  <a:lnTo>
                    <a:pt x="137183" y="40942"/>
                  </a:lnTo>
                  <a:lnTo>
                    <a:pt x="138234" y="41133"/>
                  </a:lnTo>
                  <a:lnTo>
                    <a:pt x="139201" y="41038"/>
                  </a:lnTo>
                  <a:lnTo>
                    <a:pt x="140181" y="41038"/>
                  </a:lnTo>
                  <a:lnTo>
                    <a:pt x="141076" y="40954"/>
                  </a:lnTo>
                  <a:lnTo>
                    <a:pt x="150583" y="38924"/>
                  </a:lnTo>
                  <a:lnTo>
                    <a:pt x="154011" y="38088"/>
                  </a:lnTo>
                  <a:lnTo>
                    <a:pt x="155241" y="37813"/>
                  </a:lnTo>
                  <a:lnTo>
                    <a:pt x="156901" y="37335"/>
                  </a:lnTo>
                  <a:lnTo>
                    <a:pt x="158418" y="36929"/>
                  </a:lnTo>
                  <a:lnTo>
                    <a:pt x="159983" y="36428"/>
                  </a:lnTo>
                  <a:lnTo>
                    <a:pt x="161380" y="35842"/>
                  </a:lnTo>
                  <a:lnTo>
                    <a:pt x="163709" y="35030"/>
                  </a:lnTo>
                  <a:lnTo>
                    <a:pt x="165417" y="34445"/>
                  </a:lnTo>
                  <a:lnTo>
                    <a:pt x="169562" y="32845"/>
                  </a:lnTo>
                  <a:lnTo>
                    <a:pt x="173718" y="31280"/>
                  </a:lnTo>
                  <a:lnTo>
                    <a:pt x="176751" y="30038"/>
                  </a:lnTo>
                  <a:lnTo>
                    <a:pt x="178137" y="29584"/>
                  </a:lnTo>
                  <a:lnTo>
                    <a:pt x="192063" y="25225"/>
                  </a:lnTo>
                  <a:lnTo>
                    <a:pt x="195562" y="24042"/>
                  </a:lnTo>
                  <a:lnTo>
                    <a:pt x="196637" y="23768"/>
                  </a:lnTo>
                  <a:lnTo>
                    <a:pt x="197509" y="23505"/>
                  </a:lnTo>
                  <a:lnTo>
                    <a:pt x="198333" y="23266"/>
                  </a:lnTo>
                  <a:lnTo>
                    <a:pt x="199516" y="23087"/>
                  </a:lnTo>
                  <a:lnTo>
                    <a:pt x="200722" y="23027"/>
                  </a:lnTo>
                  <a:lnTo>
                    <a:pt x="201821" y="22979"/>
                  </a:lnTo>
                  <a:lnTo>
                    <a:pt x="202645" y="23039"/>
                  </a:lnTo>
                  <a:lnTo>
                    <a:pt x="203326" y="23206"/>
                  </a:lnTo>
                  <a:lnTo>
                    <a:pt x="204185" y="23266"/>
                  </a:lnTo>
                  <a:lnTo>
                    <a:pt x="205057" y="23409"/>
                  </a:lnTo>
                  <a:lnTo>
                    <a:pt x="205941" y="23624"/>
                  </a:lnTo>
                  <a:lnTo>
                    <a:pt x="207422" y="23815"/>
                  </a:lnTo>
                  <a:lnTo>
                    <a:pt x="208569" y="24006"/>
                  </a:lnTo>
                  <a:lnTo>
                    <a:pt x="209668" y="24317"/>
                  </a:lnTo>
                  <a:lnTo>
                    <a:pt x="210934" y="24257"/>
                  </a:lnTo>
                  <a:lnTo>
                    <a:pt x="211782" y="24281"/>
                  </a:lnTo>
                  <a:lnTo>
                    <a:pt x="213143" y="24245"/>
                  </a:lnTo>
                  <a:lnTo>
                    <a:pt x="213824" y="24162"/>
                  </a:lnTo>
                  <a:lnTo>
                    <a:pt x="214553" y="24162"/>
                  </a:lnTo>
                  <a:lnTo>
                    <a:pt x="215329" y="24186"/>
                  </a:lnTo>
                  <a:lnTo>
                    <a:pt x="216344" y="24257"/>
                  </a:lnTo>
                  <a:lnTo>
                    <a:pt x="217180" y="24389"/>
                  </a:lnTo>
                  <a:lnTo>
                    <a:pt x="218207" y="24675"/>
                  </a:lnTo>
                  <a:lnTo>
                    <a:pt x="221551" y="25679"/>
                  </a:lnTo>
                  <a:lnTo>
                    <a:pt x="225958" y="26885"/>
                  </a:lnTo>
                  <a:lnTo>
                    <a:pt x="229768" y="27828"/>
                  </a:lnTo>
                  <a:lnTo>
                    <a:pt x="234785" y="28354"/>
                  </a:lnTo>
                  <a:lnTo>
                    <a:pt x="239168" y="28808"/>
                  </a:lnTo>
                  <a:lnTo>
                    <a:pt x="240064" y="28879"/>
                  </a:lnTo>
                  <a:lnTo>
                    <a:pt x="242632" y="29273"/>
                  </a:lnTo>
                  <a:lnTo>
                    <a:pt x="243874" y="29536"/>
                  </a:lnTo>
                  <a:lnTo>
                    <a:pt x="244865" y="29632"/>
                  </a:lnTo>
                  <a:lnTo>
                    <a:pt x="248233" y="30062"/>
                  </a:lnTo>
                  <a:lnTo>
                    <a:pt x="249428" y="30241"/>
                  </a:lnTo>
                  <a:lnTo>
                    <a:pt x="252855" y="30456"/>
                  </a:lnTo>
                  <a:lnTo>
                    <a:pt x="253978" y="30563"/>
                  </a:lnTo>
                  <a:lnTo>
                    <a:pt x="255148" y="30611"/>
                  </a:lnTo>
                  <a:lnTo>
                    <a:pt x="256020" y="30922"/>
                  </a:lnTo>
                  <a:lnTo>
                    <a:pt x="257059" y="31220"/>
                  </a:lnTo>
                  <a:lnTo>
                    <a:pt x="258075" y="31340"/>
                  </a:lnTo>
                  <a:lnTo>
                    <a:pt x="258923" y="31268"/>
                  </a:lnTo>
                  <a:lnTo>
                    <a:pt x="259723" y="31316"/>
                  </a:lnTo>
                  <a:lnTo>
                    <a:pt x="260834" y="31029"/>
                  </a:lnTo>
                  <a:lnTo>
                    <a:pt x="261562" y="30958"/>
                  </a:lnTo>
                  <a:lnTo>
                    <a:pt x="262840" y="30635"/>
                  </a:lnTo>
                  <a:lnTo>
                    <a:pt x="263987" y="30432"/>
                  </a:lnTo>
                  <a:lnTo>
                    <a:pt x="264954" y="30289"/>
                  </a:lnTo>
                  <a:lnTo>
                    <a:pt x="266065" y="30098"/>
                  </a:lnTo>
                  <a:lnTo>
                    <a:pt x="267211" y="30086"/>
                  </a:lnTo>
                  <a:lnTo>
                    <a:pt x="267916" y="30121"/>
                  </a:lnTo>
                  <a:lnTo>
                    <a:pt x="270711" y="30169"/>
                  </a:lnTo>
                  <a:lnTo>
                    <a:pt x="271595" y="30217"/>
                  </a:lnTo>
                  <a:lnTo>
                    <a:pt x="272347" y="30205"/>
                  </a:lnTo>
                  <a:lnTo>
                    <a:pt x="274139" y="29966"/>
                  </a:lnTo>
                  <a:lnTo>
                    <a:pt x="275524" y="29715"/>
                  </a:lnTo>
                  <a:lnTo>
                    <a:pt x="276444" y="29560"/>
                  </a:lnTo>
                  <a:lnTo>
                    <a:pt x="279358" y="28545"/>
                  </a:lnTo>
                  <a:lnTo>
                    <a:pt x="280624" y="28103"/>
                  </a:lnTo>
                  <a:lnTo>
                    <a:pt x="283884" y="27052"/>
                  </a:lnTo>
                  <a:lnTo>
                    <a:pt x="286058" y="26276"/>
                  </a:lnTo>
                  <a:lnTo>
                    <a:pt x="287324" y="26025"/>
                  </a:lnTo>
                  <a:lnTo>
                    <a:pt x="288483" y="25893"/>
                  </a:lnTo>
                  <a:lnTo>
                    <a:pt x="289677" y="25846"/>
                  </a:lnTo>
                  <a:lnTo>
                    <a:pt x="290549" y="25893"/>
                  </a:lnTo>
                  <a:lnTo>
                    <a:pt x="291481" y="26037"/>
                  </a:lnTo>
                  <a:lnTo>
                    <a:pt x="292269" y="26335"/>
                  </a:lnTo>
                  <a:lnTo>
                    <a:pt x="293009" y="26825"/>
                  </a:lnTo>
                  <a:lnTo>
                    <a:pt x="293929" y="27673"/>
                  </a:lnTo>
                  <a:lnTo>
                    <a:pt x="294801" y="28521"/>
                  </a:lnTo>
                  <a:lnTo>
                    <a:pt x="295541" y="29273"/>
                  </a:lnTo>
                  <a:lnTo>
                    <a:pt x="296616" y="30719"/>
                  </a:lnTo>
                  <a:lnTo>
                    <a:pt x="297249" y="31602"/>
                  </a:lnTo>
                  <a:lnTo>
                    <a:pt x="297763" y="32534"/>
                  </a:lnTo>
                  <a:lnTo>
                    <a:pt x="298169" y="33179"/>
                  </a:lnTo>
                  <a:lnTo>
                    <a:pt x="298862" y="33931"/>
                  </a:lnTo>
                  <a:lnTo>
                    <a:pt x="299292" y="34624"/>
                  </a:lnTo>
                  <a:lnTo>
                    <a:pt x="299769" y="35174"/>
                  </a:lnTo>
                  <a:lnTo>
                    <a:pt x="300295" y="35639"/>
                  </a:lnTo>
                  <a:lnTo>
                    <a:pt x="301083" y="36368"/>
                  </a:lnTo>
                  <a:lnTo>
                    <a:pt x="302039" y="36535"/>
                  </a:lnTo>
                  <a:lnTo>
                    <a:pt x="303066" y="36834"/>
                  </a:lnTo>
                  <a:lnTo>
                    <a:pt x="303938" y="37073"/>
                  </a:lnTo>
                  <a:lnTo>
                    <a:pt x="305908" y="37037"/>
                  </a:lnTo>
                  <a:lnTo>
                    <a:pt x="306983" y="37001"/>
                  </a:lnTo>
                  <a:lnTo>
                    <a:pt x="308560" y="36463"/>
                  </a:lnTo>
                  <a:lnTo>
                    <a:pt x="309384" y="35866"/>
                  </a:lnTo>
                  <a:lnTo>
                    <a:pt x="312167" y="34314"/>
                  </a:lnTo>
                  <a:lnTo>
                    <a:pt x="313039" y="33740"/>
                  </a:lnTo>
                  <a:lnTo>
                    <a:pt x="315989" y="31614"/>
                  </a:lnTo>
                  <a:lnTo>
                    <a:pt x="316633" y="30922"/>
                  </a:lnTo>
                  <a:lnTo>
                    <a:pt x="317004" y="30002"/>
                  </a:lnTo>
                  <a:lnTo>
                    <a:pt x="316562" y="29465"/>
                  </a:lnTo>
                  <a:lnTo>
                    <a:pt x="316072" y="28700"/>
                  </a:lnTo>
                  <a:lnTo>
                    <a:pt x="315762" y="27780"/>
                  </a:lnTo>
                  <a:lnTo>
                    <a:pt x="315702" y="26682"/>
                  </a:lnTo>
                  <a:lnTo>
                    <a:pt x="315475" y="23576"/>
                  </a:lnTo>
                  <a:lnTo>
                    <a:pt x="315093" y="22370"/>
                  </a:lnTo>
                  <a:lnTo>
                    <a:pt x="314472" y="21474"/>
                  </a:lnTo>
                  <a:lnTo>
                    <a:pt x="313982" y="20973"/>
                  </a:lnTo>
                  <a:lnTo>
                    <a:pt x="313122" y="20029"/>
                  </a:lnTo>
                  <a:lnTo>
                    <a:pt x="312608" y="19408"/>
                  </a:lnTo>
                  <a:lnTo>
                    <a:pt x="311940" y="18250"/>
                  </a:lnTo>
                  <a:lnTo>
                    <a:pt x="311665" y="17593"/>
                  </a:lnTo>
                  <a:lnTo>
                    <a:pt x="311474" y="16506"/>
                  </a:lnTo>
                  <a:lnTo>
                    <a:pt x="311486" y="15562"/>
                  </a:lnTo>
                  <a:lnTo>
                    <a:pt x="311617" y="14774"/>
                  </a:lnTo>
                  <a:lnTo>
                    <a:pt x="312035" y="14189"/>
                  </a:lnTo>
                  <a:lnTo>
                    <a:pt x="312405" y="13281"/>
                  </a:lnTo>
                  <a:lnTo>
                    <a:pt x="313146" y="12111"/>
                  </a:lnTo>
                  <a:lnTo>
                    <a:pt x="313910" y="11096"/>
                  </a:lnTo>
                  <a:lnTo>
                    <a:pt x="315021" y="9770"/>
                  </a:lnTo>
                  <a:lnTo>
                    <a:pt x="315666" y="8850"/>
                  </a:lnTo>
                  <a:lnTo>
                    <a:pt x="316323" y="8169"/>
                  </a:lnTo>
                  <a:lnTo>
                    <a:pt x="316956" y="7142"/>
                  </a:lnTo>
                  <a:lnTo>
                    <a:pt x="317434" y="6258"/>
                  </a:lnTo>
                  <a:lnTo>
                    <a:pt x="317840" y="5303"/>
                  </a:lnTo>
                  <a:lnTo>
                    <a:pt x="318234" y="4718"/>
                  </a:lnTo>
                  <a:lnTo>
                    <a:pt x="318807" y="4025"/>
                  </a:lnTo>
                  <a:lnTo>
                    <a:pt x="319237" y="3392"/>
                  </a:lnTo>
                  <a:lnTo>
                    <a:pt x="319643" y="2843"/>
                  </a:lnTo>
                  <a:lnTo>
                    <a:pt x="320360" y="1863"/>
                  </a:lnTo>
                  <a:lnTo>
                    <a:pt x="321065" y="1266"/>
                  </a:lnTo>
                  <a:lnTo>
                    <a:pt x="321757" y="920"/>
                  </a:lnTo>
                  <a:lnTo>
                    <a:pt x="322629" y="645"/>
                  </a:lnTo>
                  <a:lnTo>
                    <a:pt x="323776" y="382"/>
                  </a:lnTo>
                  <a:lnTo>
                    <a:pt x="324528" y="299"/>
                  </a:lnTo>
                  <a:lnTo>
                    <a:pt x="325949" y="36"/>
                  </a:lnTo>
                  <a:lnTo>
                    <a:pt x="326678" y="0"/>
                  </a:lnTo>
                  <a:lnTo>
                    <a:pt x="327454" y="60"/>
                  </a:lnTo>
                  <a:lnTo>
                    <a:pt x="328457" y="60"/>
                  </a:lnTo>
                  <a:lnTo>
                    <a:pt x="330452" y="370"/>
                  </a:lnTo>
                  <a:lnTo>
                    <a:pt x="331587" y="430"/>
                  </a:lnTo>
                  <a:lnTo>
                    <a:pt x="332733" y="514"/>
                  </a:lnTo>
                  <a:lnTo>
                    <a:pt x="334799" y="478"/>
                  </a:lnTo>
                  <a:lnTo>
                    <a:pt x="336448" y="382"/>
                  </a:lnTo>
                  <a:lnTo>
                    <a:pt x="337666" y="239"/>
                  </a:lnTo>
                  <a:lnTo>
                    <a:pt x="341010" y="358"/>
                  </a:lnTo>
                  <a:lnTo>
                    <a:pt x="341822" y="490"/>
                  </a:lnTo>
                  <a:lnTo>
                    <a:pt x="343053" y="46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946;gbcf4302aa7_0_6">
              <a:extLst>
                <a:ext uri="{FF2B5EF4-FFF2-40B4-BE49-F238E27FC236}">
                  <a16:creationId xmlns:a16="http://schemas.microsoft.com/office/drawing/2014/main" id="{A6997511-9957-E148-8C58-C255E744C5BB}"/>
                </a:ext>
              </a:extLst>
            </p:cNvPr>
            <p:cNvSpPr/>
            <p:nvPr/>
          </p:nvSpPr>
          <p:spPr>
            <a:xfrm>
              <a:off x="8006616" y="1638738"/>
              <a:ext cx="7748" cy="8942"/>
            </a:xfrm>
            <a:custGeom>
              <a:avLst/>
              <a:gdLst/>
              <a:ahLst/>
              <a:cxnLst/>
              <a:rect l="l" t="t" r="r" b="b"/>
              <a:pathLst>
                <a:path w="15419" h="17795" extrusionOk="0">
                  <a:moveTo>
                    <a:pt x="11669" y="17796"/>
                  </a:moveTo>
                  <a:lnTo>
                    <a:pt x="10426" y="16685"/>
                  </a:lnTo>
                  <a:lnTo>
                    <a:pt x="11084" y="15933"/>
                  </a:lnTo>
                  <a:lnTo>
                    <a:pt x="11167" y="14894"/>
                  </a:lnTo>
                  <a:lnTo>
                    <a:pt x="8898" y="14249"/>
                  </a:lnTo>
                  <a:lnTo>
                    <a:pt x="6999" y="12123"/>
                  </a:lnTo>
                  <a:lnTo>
                    <a:pt x="1421" y="9913"/>
                  </a:lnTo>
                  <a:lnTo>
                    <a:pt x="0" y="9101"/>
                  </a:lnTo>
                  <a:lnTo>
                    <a:pt x="0" y="8325"/>
                  </a:lnTo>
                  <a:lnTo>
                    <a:pt x="1768" y="7094"/>
                  </a:lnTo>
                  <a:lnTo>
                    <a:pt x="1923" y="4383"/>
                  </a:lnTo>
                  <a:lnTo>
                    <a:pt x="3141" y="4085"/>
                  </a:lnTo>
                  <a:lnTo>
                    <a:pt x="6545" y="5434"/>
                  </a:lnTo>
                  <a:lnTo>
                    <a:pt x="8134" y="4754"/>
                  </a:lnTo>
                  <a:lnTo>
                    <a:pt x="9423" y="1827"/>
                  </a:lnTo>
                  <a:lnTo>
                    <a:pt x="10725" y="418"/>
                  </a:lnTo>
                  <a:lnTo>
                    <a:pt x="11943" y="12"/>
                  </a:lnTo>
                  <a:lnTo>
                    <a:pt x="13257" y="0"/>
                  </a:lnTo>
                  <a:lnTo>
                    <a:pt x="14117" y="1015"/>
                  </a:lnTo>
                  <a:lnTo>
                    <a:pt x="14416" y="2162"/>
                  </a:lnTo>
                  <a:lnTo>
                    <a:pt x="13878" y="4801"/>
                  </a:lnTo>
                  <a:lnTo>
                    <a:pt x="13807" y="6772"/>
                  </a:lnTo>
                  <a:lnTo>
                    <a:pt x="15419" y="8910"/>
                  </a:lnTo>
                  <a:lnTo>
                    <a:pt x="15359" y="10916"/>
                  </a:lnTo>
                  <a:lnTo>
                    <a:pt x="13162" y="17019"/>
                  </a:lnTo>
                  <a:lnTo>
                    <a:pt x="11669" y="1779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947;gbcf4302aa7_0_6">
              <a:extLst>
                <a:ext uri="{FF2B5EF4-FFF2-40B4-BE49-F238E27FC236}">
                  <a16:creationId xmlns:a16="http://schemas.microsoft.com/office/drawing/2014/main" id="{F3008B1C-B62A-0A45-AF3C-747F01CF11BA}"/>
                </a:ext>
              </a:extLst>
            </p:cNvPr>
            <p:cNvSpPr/>
            <p:nvPr/>
          </p:nvSpPr>
          <p:spPr>
            <a:xfrm>
              <a:off x="5792320" y="1644489"/>
              <a:ext cx="187123" cy="202289"/>
            </a:xfrm>
            <a:custGeom>
              <a:avLst/>
              <a:gdLst/>
              <a:ahLst/>
              <a:cxnLst/>
              <a:rect l="l" t="t" r="r" b="b"/>
              <a:pathLst>
                <a:path w="372385" h="402566" extrusionOk="0">
                  <a:moveTo>
                    <a:pt x="182914" y="0"/>
                  </a:moveTo>
                  <a:lnTo>
                    <a:pt x="182783" y="9531"/>
                  </a:lnTo>
                  <a:lnTo>
                    <a:pt x="213753" y="10510"/>
                  </a:lnTo>
                  <a:lnTo>
                    <a:pt x="221957" y="20244"/>
                  </a:lnTo>
                  <a:lnTo>
                    <a:pt x="272442" y="81514"/>
                  </a:lnTo>
                  <a:lnTo>
                    <a:pt x="285580" y="79735"/>
                  </a:lnTo>
                  <a:lnTo>
                    <a:pt x="291039" y="90579"/>
                  </a:lnTo>
                  <a:lnTo>
                    <a:pt x="286644" y="92825"/>
                  </a:lnTo>
                  <a:lnTo>
                    <a:pt x="295649" y="113642"/>
                  </a:lnTo>
                  <a:lnTo>
                    <a:pt x="289976" y="116879"/>
                  </a:lnTo>
                  <a:lnTo>
                    <a:pt x="304391" y="144934"/>
                  </a:lnTo>
                  <a:lnTo>
                    <a:pt x="358854" y="116401"/>
                  </a:lnTo>
                  <a:lnTo>
                    <a:pt x="372386" y="143286"/>
                  </a:lnTo>
                  <a:lnTo>
                    <a:pt x="285162" y="287157"/>
                  </a:lnTo>
                  <a:lnTo>
                    <a:pt x="248114" y="331826"/>
                  </a:lnTo>
                  <a:lnTo>
                    <a:pt x="261849" y="344450"/>
                  </a:lnTo>
                  <a:lnTo>
                    <a:pt x="221814" y="386145"/>
                  </a:lnTo>
                  <a:lnTo>
                    <a:pt x="212582" y="387267"/>
                  </a:lnTo>
                  <a:lnTo>
                    <a:pt x="199253" y="402567"/>
                  </a:lnTo>
                  <a:lnTo>
                    <a:pt x="139989" y="347412"/>
                  </a:lnTo>
                  <a:lnTo>
                    <a:pt x="134710" y="342682"/>
                  </a:lnTo>
                  <a:lnTo>
                    <a:pt x="56994" y="273721"/>
                  </a:lnTo>
                  <a:lnTo>
                    <a:pt x="93804" y="254826"/>
                  </a:lnTo>
                  <a:lnTo>
                    <a:pt x="93314" y="253250"/>
                  </a:lnTo>
                  <a:lnTo>
                    <a:pt x="92777" y="252449"/>
                  </a:lnTo>
                  <a:lnTo>
                    <a:pt x="92060" y="251458"/>
                  </a:lnTo>
                  <a:lnTo>
                    <a:pt x="91403" y="250514"/>
                  </a:lnTo>
                  <a:lnTo>
                    <a:pt x="90591" y="249308"/>
                  </a:lnTo>
                  <a:lnTo>
                    <a:pt x="90006" y="248317"/>
                  </a:lnTo>
                  <a:lnTo>
                    <a:pt x="89469" y="247732"/>
                  </a:lnTo>
                  <a:lnTo>
                    <a:pt x="88585" y="246716"/>
                  </a:lnTo>
                  <a:lnTo>
                    <a:pt x="87510" y="246095"/>
                  </a:lnTo>
                  <a:lnTo>
                    <a:pt x="86268" y="245689"/>
                  </a:lnTo>
                  <a:lnTo>
                    <a:pt x="83139" y="244686"/>
                  </a:lnTo>
                  <a:lnTo>
                    <a:pt x="81669" y="244161"/>
                  </a:lnTo>
                  <a:lnTo>
                    <a:pt x="80845" y="243659"/>
                  </a:lnTo>
                  <a:lnTo>
                    <a:pt x="80403" y="242954"/>
                  </a:lnTo>
                  <a:lnTo>
                    <a:pt x="80594" y="242035"/>
                  </a:lnTo>
                  <a:lnTo>
                    <a:pt x="81168" y="241294"/>
                  </a:lnTo>
                  <a:lnTo>
                    <a:pt x="81896" y="240494"/>
                  </a:lnTo>
                  <a:lnTo>
                    <a:pt x="82601" y="239957"/>
                  </a:lnTo>
                  <a:lnTo>
                    <a:pt x="83294" y="239562"/>
                  </a:lnTo>
                  <a:lnTo>
                    <a:pt x="83998" y="239335"/>
                  </a:lnTo>
                  <a:lnTo>
                    <a:pt x="84703" y="239097"/>
                  </a:lnTo>
                  <a:lnTo>
                    <a:pt x="85599" y="238523"/>
                  </a:lnTo>
                  <a:lnTo>
                    <a:pt x="86686" y="237938"/>
                  </a:lnTo>
                  <a:lnTo>
                    <a:pt x="87414" y="237054"/>
                  </a:lnTo>
                  <a:lnTo>
                    <a:pt x="87892" y="236230"/>
                  </a:lnTo>
                  <a:lnTo>
                    <a:pt x="88310" y="235597"/>
                  </a:lnTo>
                  <a:lnTo>
                    <a:pt x="88811" y="234737"/>
                  </a:lnTo>
                  <a:lnTo>
                    <a:pt x="89600" y="233638"/>
                  </a:lnTo>
                  <a:lnTo>
                    <a:pt x="90233" y="232384"/>
                  </a:lnTo>
                  <a:lnTo>
                    <a:pt x="90711" y="231238"/>
                  </a:lnTo>
                  <a:lnTo>
                    <a:pt x="90902" y="230402"/>
                  </a:lnTo>
                  <a:lnTo>
                    <a:pt x="90651" y="229745"/>
                  </a:lnTo>
                  <a:lnTo>
                    <a:pt x="89743" y="228861"/>
                  </a:lnTo>
                  <a:lnTo>
                    <a:pt x="88967" y="228061"/>
                  </a:lnTo>
                  <a:lnTo>
                    <a:pt x="88620" y="227428"/>
                  </a:lnTo>
                  <a:lnTo>
                    <a:pt x="88322" y="226293"/>
                  </a:lnTo>
                  <a:lnTo>
                    <a:pt x="88250" y="225517"/>
                  </a:lnTo>
                  <a:lnTo>
                    <a:pt x="87999" y="224418"/>
                  </a:lnTo>
                  <a:lnTo>
                    <a:pt x="87510" y="223427"/>
                  </a:lnTo>
                  <a:lnTo>
                    <a:pt x="87187" y="222316"/>
                  </a:lnTo>
                  <a:lnTo>
                    <a:pt x="86937" y="221635"/>
                  </a:lnTo>
                  <a:lnTo>
                    <a:pt x="86721" y="220954"/>
                  </a:lnTo>
                  <a:lnTo>
                    <a:pt x="85790" y="219402"/>
                  </a:lnTo>
                  <a:lnTo>
                    <a:pt x="85001" y="218900"/>
                  </a:lnTo>
                  <a:lnTo>
                    <a:pt x="84106" y="218757"/>
                  </a:lnTo>
                  <a:lnTo>
                    <a:pt x="82744" y="218602"/>
                  </a:lnTo>
                  <a:lnTo>
                    <a:pt x="81872" y="218673"/>
                  </a:lnTo>
                  <a:lnTo>
                    <a:pt x="80762" y="219438"/>
                  </a:lnTo>
                  <a:lnTo>
                    <a:pt x="80451" y="220190"/>
                  </a:lnTo>
                  <a:lnTo>
                    <a:pt x="80176" y="220942"/>
                  </a:lnTo>
                  <a:lnTo>
                    <a:pt x="79854" y="221826"/>
                  </a:lnTo>
                  <a:lnTo>
                    <a:pt x="79269" y="222818"/>
                  </a:lnTo>
                  <a:lnTo>
                    <a:pt x="78421" y="223510"/>
                  </a:lnTo>
                  <a:lnTo>
                    <a:pt x="77668" y="224000"/>
                  </a:lnTo>
                  <a:lnTo>
                    <a:pt x="76151" y="224836"/>
                  </a:lnTo>
                  <a:lnTo>
                    <a:pt x="74910" y="225397"/>
                  </a:lnTo>
                  <a:lnTo>
                    <a:pt x="73703" y="225887"/>
                  </a:lnTo>
                  <a:lnTo>
                    <a:pt x="72079" y="226628"/>
                  </a:lnTo>
                  <a:lnTo>
                    <a:pt x="70717" y="227296"/>
                  </a:lnTo>
                  <a:lnTo>
                    <a:pt x="69774" y="228001"/>
                  </a:lnTo>
                  <a:lnTo>
                    <a:pt x="69320" y="228777"/>
                  </a:lnTo>
                  <a:lnTo>
                    <a:pt x="68866" y="229566"/>
                  </a:lnTo>
                  <a:lnTo>
                    <a:pt x="68508" y="230175"/>
                  </a:lnTo>
                  <a:lnTo>
                    <a:pt x="67827" y="230951"/>
                  </a:lnTo>
                  <a:lnTo>
                    <a:pt x="66931" y="231345"/>
                  </a:lnTo>
                  <a:lnTo>
                    <a:pt x="65689" y="231429"/>
                  </a:lnTo>
                  <a:lnTo>
                    <a:pt x="64471" y="231441"/>
                  </a:lnTo>
                  <a:lnTo>
                    <a:pt x="63778" y="231560"/>
                  </a:lnTo>
                  <a:lnTo>
                    <a:pt x="62679" y="231811"/>
                  </a:lnTo>
                  <a:lnTo>
                    <a:pt x="61246" y="232086"/>
                  </a:lnTo>
                  <a:lnTo>
                    <a:pt x="59861" y="232122"/>
                  </a:lnTo>
                  <a:lnTo>
                    <a:pt x="58965" y="232074"/>
                  </a:lnTo>
                  <a:lnTo>
                    <a:pt x="58093" y="231668"/>
                  </a:lnTo>
                  <a:lnTo>
                    <a:pt x="57114" y="230951"/>
                  </a:lnTo>
                  <a:lnTo>
                    <a:pt x="56158" y="230390"/>
                  </a:lnTo>
                  <a:lnTo>
                    <a:pt x="55334" y="230151"/>
                  </a:lnTo>
                  <a:lnTo>
                    <a:pt x="54605" y="230043"/>
                  </a:lnTo>
                  <a:lnTo>
                    <a:pt x="53590" y="229852"/>
                  </a:lnTo>
                  <a:lnTo>
                    <a:pt x="52814" y="229804"/>
                  </a:lnTo>
                  <a:lnTo>
                    <a:pt x="51858" y="229446"/>
                  </a:lnTo>
                  <a:lnTo>
                    <a:pt x="50963" y="229064"/>
                  </a:lnTo>
                  <a:lnTo>
                    <a:pt x="50127" y="228825"/>
                  </a:lnTo>
                  <a:lnTo>
                    <a:pt x="49398" y="228753"/>
                  </a:lnTo>
                  <a:lnTo>
                    <a:pt x="48694" y="228742"/>
                  </a:lnTo>
                  <a:lnTo>
                    <a:pt x="47392" y="229136"/>
                  </a:lnTo>
                  <a:lnTo>
                    <a:pt x="46412" y="229363"/>
                  </a:lnTo>
                  <a:lnTo>
                    <a:pt x="45278" y="229219"/>
                  </a:lnTo>
                  <a:lnTo>
                    <a:pt x="44597" y="228610"/>
                  </a:lnTo>
                  <a:lnTo>
                    <a:pt x="44418" y="227714"/>
                  </a:lnTo>
                  <a:lnTo>
                    <a:pt x="44489" y="226747"/>
                  </a:lnTo>
                  <a:lnTo>
                    <a:pt x="44669" y="225696"/>
                  </a:lnTo>
                  <a:lnTo>
                    <a:pt x="44836" y="224382"/>
                  </a:lnTo>
                  <a:lnTo>
                    <a:pt x="45313" y="223116"/>
                  </a:lnTo>
                  <a:lnTo>
                    <a:pt x="45481" y="221838"/>
                  </a:lnTo>
                  <a:lnTo>
                    <a:pt x="44549" y="221743"/>
                  </a:lnTo>
                  <a:lnTo>
                    <a:pt x="43486" y="221814"/>
                  </a:lnTo>
                  <a:lnTo>
                    <a:pt x="42411" y="221874"/>
                  </a:lnTo>
                  <a:lnTo>
                    <a:pt x="41515" y="221707"/>
                  </a:lnTo>
                  <a:lnTo>
                    <a:pt x="40620" y="221181"/>
                  </a:lnTo>
                  <a:lnTo>
                    <a:pt x="39927" y="220071"/>
                  </a:lnTo>
                  <a:lnTo>
                    <a:pt x="40070" y="218733"/>
                  </a:lnTo>
                  <a:lnTo>
                    <a:pt x="40309" y="218076"/>
                  </a:lnTo>
                  <a:lnTo>
                    <a:pt x="40978" y="217073"/>
                  </a:lnTo>
                  <a:lnTo>
                    <a:pt x="41706" y="216093"/>
                  </a:lnTo>
                  <a:lnTo>
                    <a:pt x="42113" y="215532"/>
                  </a:lnTo>
                  <a:lnTo>
                    <a:pt x="42447" y="214780"/>
                  </a:lnTo>
                  <a:lnTo>
                    <a:pt x="42877" y="213908"/>
                  </a:lnTo>
                  <a:lnTo>
                    <a:pt x="43116" y="213167"/>
                  </a:lnTo>
                  <a:lnTo>
                    <a:pt x="43379" y="212343"/>
                  </a:lnTo>
                  <a:lnTo>
                    <a:pt x="43259" y="211662"/>
                  </a:lnTo>
                  <a:lnTo>
                    <a:pt x="42423" y="211089"/>
                  </a:lnTo>
                  <a:lnTo>
                    <a:pt x="41456" y="210826"/>
                  </a:lnTo>
                  <a:lnTo>
                    <a:pt x="40608" y="210325"/>
                  </a:lnTo>
                  <a:lnTo>
                    <a:pt x="39939" y="209835"/>
                  </a:lnTo>
                  <a:lnTo>
                    <a:pt x="39306" y="209166"/>
                  </a:lnTo>
                  <a:lnTo>
                    <a:pt x="38554" y="208366"/>
                  </a:lnTo>
                  <a:lnTo>
                    <a:pt x="37693" y="207446"/>
                  </a:lnTo>
                  <a:lnTo>
                    <a:pt x="37084" y="206778"/>
                  </a:lnTo>
                  <a:lnTo>
                    <a:pt x="36177" y="205977"/>
                  </a:lnTo>
                  <a:lnTo>
                    <a:pt x="35257" y="205308"/>
                  </a:lnTo>
                  <a:lnTo>
                    <a:pt x="33967" y="204843"/>
                  </a:lnTo>
                  <a:lnTo>
                    <a:pt x="33083" y="204532"/>
                  </a:lnTo>
                  <a:lnTo>
                    <a:pt x="31901" y="204759"/>
                  </a:lnTo>
                  <a:lnTo>
                    <a:pt x="31447" y="205882"/>
                  </a:lnTo>
                  <a:lnTo>
                    <a:pt x="31399" y="206730"/>
                  </a:lnTo>
                  <a:lnTo>
                    <a:pt x="31328" y="207482"/>
                  </a:lnTo>
                  <a:lnTo>
                    <a:pt x="31172" y="208485"/>
                  </a:lnTo>
                  <a:lnTo>
                    <a:pt x="30838" y="209310"/>
                  </a:lnTo>
                  <a:lnTo>
                    <a:pt x="30325" y="210456"/>
                  </a:lnTo>
                  <a:lnTo>
                    <a:pt x="29942" y="211208"/>
                  </a:lnTo>
                  <a:lnTo>
                    <a:pt x="29560" y="212021"/>
                  </a:lnTo>
                  <a:lnTo>
                    <a:pt x="28820" y="213060"/>
                  </a:lnTo>
                  <a:lnTo>
                    <a:pt x="27661" y="214947"/>
                  </a:lnTo>
                  <a:lnTo>
                    <a:pt x="27195" y="215604"/>
                  </a:lnTo>
                  <a:lnTo>
                    <a:pt x="26395" y="216046"/>
                  </a:lnTo>
                  <a:lnTo>
                    <a:pt x="24998" y="216535"/>
                  </a:lnTo>
                  <a:lnTo>
                    <a:pt x="24042" y="216535"/>
                  </a:lnTo>
                  <a:lnTo>
                    <a:pt x="23755" y="215819"/>
                  </a:lnTo>
                  <a:lnTo>
                    <a:pt x="24185" y="215078"/>
                  </a:lnTo>
                  <a:lnTo>
                    <a:pt x="24866" y="214469"/>
                  </a:lnTo>
                  <a:lnTo>
                    <a:pt x="25559" y="213549"/>
                  </a:lnTo>
                  <a:lnTo>
                    <a:pt x="25631" y="212475"/>
                  </a:lnTo>
                  <a:lnTo>
                    <a:pt x="25165" y="211722"/>
                  </a:lnTo>
                  <a:lnTo>
                    <a:pt x="24484" y="211173"/>
                  </a:lnTo>
                  <a:lnTo>
                    <a:pt x="23743" y="210958"/>
                  </a:lnTo>
                  <a:lnTo>
                    <a:pt x="22633" y="211005"/>
                  </a:lnTo>
                  <a:lnTo>
                    <a:pt x="21367" y="211089"/>
                  </a:lnTo>
                  <a:lnTo>
                    <a:pt x="20495" y="210755"/>
                  </a:lnTo>
                  <a:lnTo>
                    <a:pt x="19492" y="210599"/>
                  </a:lnTo>
                  <a:lnTo>
                    <a:pt x="18620" y="210743"/>
                  </a:lnTo>
                  <a:lnTo>
                    <a:pt x="17533" y="210504"/>
                  </a:lnTo>
                  <a:lnTo>
                    <a:pt x="16912" y="209584"/>
                  </a:lnTo>
                  <a:lnTo>
                    <a:pt x="16350" y="208772"/>
                  </a:lnTo>
                  <a:lnTo>
                    <a:pt x="15598" y="207948"/>
                  </a:lnTo>
                  <a:lnTo>
                    <a:pt x="14714" y="207434"/>
                  </a:lnTo>
                  <a:lnTo>
                    <a:pt x="13592" y="206455"/>
                  </a:lnTo>
                  <a:lnTo>
                    <a:pt x="12528" y="205965"/>
                  </a:lnTo>
                  <a:lnTo>
                    <a:pt x="11669" y="205440"/>
                  </a:lnTo>
                  <a:lnTo>
                    <a:pt x="11597" y="204544"/>
                  </a:lnTo>
                  <a:lnTo>
                    <a:pt x="11800" y="203493"/>
                  </a:lnTo>
                  <a:lnTo>
                    <a:pt x="12313" y="202693"/>
                  </a:lnTo>
                  <a:lnTo>
                    <a:pt x="13006" y="201964"/>
                  </a:lnTo>
                  <a:lnTo>
                    <a:pt x="13389" y="200937"/>
                  </a:lnTo>
                  <a:lnTo>
                    <a:pt x="13174" y="199970"/>
                  </a:lnTo>
                  <a:lnTo>
                    <a:pt x="12803" y="199170"/>
                  </a:lnTo>
                  <a:lnTo>
                    <a:pt x="12576" y="197951"/>
                  </a:lnTo>
                  <a:lnTo>
                    <a:pt x="12445" y="197127"/>
                  </a:lnTo>
                  <a:lnTo>
                    <a:pt x="12445" y="195622"/>
                  </a:lnTo>
                  <a:lnTo>
                    <a:pt x="12875" y="194846"/>
                  </a:lnTo>
                  <a:lnTo>
                    <a:pt x="13185" y="193771"/>
                  </a:lnTo>
                  <a:lnTo>
                    <a:pt x="13520" y="192696"/>
                  </a:lnTo>
                  <a:lnTo>
                    <a:pt x="13389" y="192015"/>
                  </a:lnTo>
                  <a:lnTo>
                    <a:pt x="12971" y="191251"/>
                  </a:lnTo>
                  <a:lnTo>
                    <a:pt x="12457" y="190690"/>
                  </a:lnTo>
                  <a:lnTo>
                    <a:pt x="11776" y="189913"/>
                  </a:lnTo>
                  <a:lnTo>
                    <a:pt x="11573" y="188779"/>
                  </a:lnTo>
                  <a:lnTo>
                    <a:pt x="12182" y="187537"/>
                  </a:lnTo>
                  <a:lnTo>
                    <a:pt x="12588" y="186808"/>
                  </a:lnTo>
                  <a:lnTo>
                    <a:pt x="13723" y="185530"/>
                  </a:lnTo>
                  <a:lnTo>
                    <a:pt x="14762" y="184825"/>
                  </a:lnTo>
                  <a:lnTo>
                    <a:pt x="15443" y="184407"/>
                  </a:lnTo>
                  <a:lnTo>
                    <a:pt x="16123" y="184157"/>
                  </a:lnTo>
                  <a:lnTo>
                    <a:pt x="16864" y="183571"/>
                  </a:lnTo>
                  <a:lnTo>
                    <a:pt x="17712" y="183082"/>
                  </a:lnTo>
                  <a:lnTo>
                    <a:pt x="18584" y="182735"/>
                  </a:lnTo>
                  <a:lnTo>
                    <a:pt x="19265" y="182604"/>
                  </a:lnTo>
                  <a:lnTo>
                    <a:pt x="20531" y="181971"/>
                  </a:lnTo>
                  <a:lnTo>
                    <a:pt x="21056" y="181123"/>
                  </a:lnTo>
                  <a:lnTo>
                    <a:pt x="21773" y="179869"/>
                  </a:lnTo>
                  <a:lnTo>
                    <a:pt x="22059" y="179116"/>
                  </a:lnTo>
                  <a:lnTo>
                    <a:pt x="21761" y="177934"/>
                  </a:lnTo>
                  <a:lnTo>
                    <a:pt x="21200" y="177492"/>
                  </a:lnTo>
                  <a:lnTo>
                    <a:pt x="20614" y="176967"/>
                  </a:lnTo>
                  <a:lnTo>
                    <a:pt x="20185" y="176262"/>
                  </a:lnTo>
                  <a:lnTo>
                    <a:pt x="19933" y="175557"/>
                  </a:lnTo>
                  <a:lnTo>
                    <a:pt x="19707" y="174614"/>
                  </a:lnTo>
                  <a:lnTo>
                    <a:pt x="19527" y="173742"/>
                  </a:lnTo>
                  <a:lnTo>
                    <a:pt x="19504" y="172966"/>
                  </a:lnTo>
                  <a:lnTo>
                    <a:pt x="19229" y="171926"/>
                  </a:lnTo>
                  <a:lnTo>
                    <a:pt x="18178" y="171520"/>
                  </a:lnTo>
                  <a:lnTo>
                    <a:pt x="16828" y="171305"/>
                  </a:lnTo>
                  <a:lnTo>
                    <a:pt x="15729" y="170684"/>
                  </a:lnTo>
                  <a:lnTo>
                    <a:pt x="14941" y="170004"/>
                  </a:lnTo>
                  <a:lnTo>
                    <a:pt x="12624" y="167197"/>
                  </a:lnTo>
                  <a:lnTo>
                    <a:pt x="12182" y="166420"/>
                  </a:lnTo>
                  <a:lnTo>
                    <a:pt x="12099" y="165692"/>
                  </a:lnTo>
                  <a:lnTo>
                    <a:pt x="12194" y="164844"/>
                  </a:lnTo>
                  <a:lnTo>
                    <a:pt x="12385" y="163853"/>
                  </a:lnTo>
                  <a:lnTo>
                    <a:pt x="12815" y="162049"/>
                  </a:lnTo>
                  <a:lnTo>
                    <a:pt x="13138" y="160485"/>
                  </a:lnTo>
                  <a:lnTo>
                    <a:pt x="13257" y="159111"/>
                  </a:lnTo>
                  <a:lnTo>
                    <a:pt x="13412" y="157690"/>
                  </a:lnTo>
                  <a:lnTo>
                    <a:pt x="13269" y="156675"/>
                  </a:lnTo>
                  <a:lnTo>
                    <a:pt x="13066" y="155361"/>
                  </a:lnTo>
                  <a:lnTo>
                    <a:pt x="30408" y="147681"/>
                  </a:lnTo>
                  <a:lnTo>
                    <a:pt x="0" y="114705"/>
                  </a:lnTo>
                  <a:lnTo>
                    <a:pt x="33764" y="85969"/>
                  </a:lnTo>
                  <a:lnTo>
                    <a:pt x="141817" y="23039"/>
                  </a:lnTo>
                  <a:lnTo>
                    <a:pt x="146917" y="19886"/>
                  </a:lnTo>
                  <a:lnTo>
                    <a:pt x="18291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948;gbcf4302aa7_0_6">
              <a:extLst>
                <a:ext uri="{FF2B5EF4-FFF2-40B4-BE49-F238E27FC236}">
                  <a16:creationId xmlns:a16="http://schemas.microsoft.com/office/drawing/2014/main" id="{0EEAE9E4-D756-A94B-8179-AD21E6268C25}"/>
                </a:ext>
              </a:extLst>
            </p:cNvPr>
            <p:cNvSpPr/>
            <p:nvPr/>
          </p:nvSpPr>
          <p:spPr>
            <a:xfrm>
              <a:off x="5892262" y="1647359"/>
              <a:ext cx="217234" cy="298592"/>
            </a:xfrm>
            <a:custGeom>
              <a:avLst/>
              <a:gdLst/>
              <a:ahLst/>
              <a:cxnLst/>
              <a:rect l="l" t="t" r="r" b="b"/>
              <a:pathLst>
                <a:path w="432306" h="594212" extrusionOk="0">
                  <a:moveTo>
                    <a:pt x="370607" y="0"/>
                  </a:moveTo>
                  <a:lnTo>
                    <a:pt x="369854" y="16422"/>
                  </a:lnTo>
                  <a:lnTo>
                    <a:pt x="357850" y="293595"/>
                  </a:lnTo>
                  <a:lnTo>
                    <a:pt x="359212" y="292806"/>
                  </a:lnTo>
                  <a:lnTo>
                    <a:pt x="360036" y="292269"/>
                  </a:lnTo>
                  <a:lnTo>
                    <a:pt x="360860" y="291767"/>
                  </a:lnTo>
                  <a:lnTo>
                    <a:pt x="361685" y="291445"/>
                  </a:lnTo>
                  <a:lnTo>
                    <a:pt x="362484" y="291110"/>
                  </a:lnTo>
                  <a:lnTo>
                    <a:pt x="363261" y="290883"/>
                  </a:lnTo>
                  <a:lnTo>
                    <a:pt x="364407" y="290668"/>
                  </a:lnTo>
                  <a:lnTo>
                    <a:pt x="365184" y="290501"/>
                  </a:lnTo>
                  <a:lnTo>
                    <a:pt x="366426" y="290418"/>
                  </a:lnTo>
                  <a:lnTo>
                    <a:pt x="367955" y="290597"/>
                  </a:lnTo>
                  <a:lnTo>
                    <a:pt x="369436" y="291027"/>
                  </a:lnTo>
                  <a:lnTo>
                    <a:pt x="371131" y="291278"/>
                  </a:lnTo>
                  <a:lnTo>
                    <a:pt x="373592" y="291875"/>
                  </a:lnTo>
                  <a:lnTo>
                    <a:pt x="374751" y="291875"/>
                  </a:lnTo>
                  <a:lnTo>
                    <a:pt x="375873" y="291922"/>
                  </a:lnTo>
                  <a:lnTo>
                    <a:pt x="377211" y="291755"/>
                  </a:lnTo>
                  <a:lnTo>
                    <a:pt x="378382" y="291493"/>
                  </a:lnTo>
                  <a:lnTo>
                    <a:pt x="379755" y="291170"/>
                  </a:lnTo>
                  <a:lnTo>
                    <a:pt x="378262" y="317075"/>
                  </a:lnTo>
                  <a:lnTo>
                    <a:pt x="357206" y="315117"/>
                  </a:lnTo>
                  <a:lnTo>
                    <a:pt x="355689" y="347125"/>
                  </a:lnTo>
                  <a:lnTo>
                    <a:pt x="432306" y="351114"/>
                  </a:lnTo>
                  <a:lnTo>
                    <a:pt x="418870" y="470525"/>
                  </a:lnTo>
                  <a:lnTo>
                    <a:pt x="410211" y="471373"/>
                  </a:lnTo>
                  <a:lnTo>
                    <a:pt x="405266" y="470275"/>
                  </a:lnTo>
                  <a:lnTo>
                    <a:pt x="404096" y="470346"/>
                  </a:lnTo>
                  <a:lnTo>
                    <a:pt x="402735" y="470227"/>
                  </a:lnTo>
                  <a:lnTo>
                    <a:pt x="397169" y="457017"/>
                  </a:lnTo>
                  <a:lnTo>
                    <a:pt x="374058" y="452144"/>
                  </a:lnTo>
                  <a:lnTo>
                    <a:pt x="361183" y="463252"/>
                  </a:lnTo>
                  <a:lnTo>
                    <a:pt x="350565" y="461150"/>
                  </a:lnTo>
                  <a:lnTo>
                    <a:pt x="320408" y="490447"/>
                  </a:lnTo>
                  <a:lnTo>
                    <a:pt x="278904" y="530374"/>
                  </a:lnTo>
                  <a:lnTo>
                    <a:pt x="212797" y="594212"/>
                  </a:lnTo>
                  <a:lnTo>
                    <a:pt x="181959" y="565333"/>
                  </a:lnTo>
                  <a:lnTo>
                    <a:pt x="143800" y="529610"/>
                  </a:lnTo>
                  <a:lnTo>
                    <a:pt x="0" y="396846"/>
                  </a:lnTo>
                  <a:lnTo>
                    <a:pt x="13329" y="381546"/>
                  </a:lnTo>
                  <a:lnTo>
                    <a:pt x="22561" y="380424"/>
                  </a:lnTo>
                  <a:lnTo>
                    <a:pt x="62596" y="338729"/>
                  </a:lnTo>
                  <a:lnTo>
                    <a:pt x="48861" y="326105"/>
                  </a:lnTo>
                  <a:lnTo>
                    <a:pt x="85909" y="281436"/>
                  </a:lnTo>
                  <a:lnTo>
                    <a:pt x="173133" y="137565"/>
                  </a:lnTo>
                  <a:lnTo>
                    <a:pt x="159601" y="110680"/>
                  </a:lnTo>
                  <a:lnTo>
                    <a:pt x="205858" y="86435"/>
                  </a:lnTo>
                  <a:lnTo>
                    <a:pt x="205536" y="88131"/>
                  </a:lnTo>
                  <a:lnTo>
                    <a:pt x="210134" y="86375"/>
                  </a:lnTo>
                  <a:lnTo>
                    <a:pt x="212331" y="91141"/>
                  </a:lnTo>
                  <a:lnTo>
                    <a:pt x="258983" y="71088"/>
                  </a:lnTo>
                  <a:lnTo>
                    <a:pt x="257000" y="66537"/>
                  </a:lnTo>
                  <a:lnTo>
                    <a:pt x="266530" y="62345"/>
                  </a:lnTo>
                  <a:lnTo>
                    <a:pt x="268764" y="67672"/>
                  </a:lnTo>
                  <a:lnTo>
                    <a:pt x="296353" y="56170"/>
                  </a:lnTo>
                  <a:lnTo>
                    <a:pt x="294610" y="51894"/>
                  </a:lnTo>
                  <a:lnTo>
                    <a:pt x="303949" y="47893"/>
                  </a:lnTo>
                  <a:lnTo>
                    <a:pt x="299650" y="37264"/>
                  </a:lnTo>
                  <a:lnTo>
                    <a:pt x="322379" y="25356"/>
                  </a:lnTo>
                  <a:lnTo>
                    <a:pt x="340163" y="16315"/>
                  </a:lnTo>
                  <a:lnTo>
                    <a:pt x="37060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949;gbcf4302aa7_0_6">
              <a:extLst>
                <a:ext uri="{FF2B5EF4-FFF2-40B4-BE49-F238E27FC236}">
                  <a16:creationId xmlns:a16="http://schemas.microsoft.com/office/drawing/2014/main" id="{741C17E2-7CBF-6243-A400-F947FCBBA3DB}"/>
                </a:ext>
              </a:extLst>
            </p:cNvPr>
            <p:cNvSpPr/>
            <p:nvPr/>
          </p:nvSpPr>
          <p:spPr>
            <a:xfrm>
              <a:off x="5651204" y="1650246"/>
              <a:ext cx="209066" cy="270966"/>
            </a:xfrm>
            <a:custGeom>
              <a:avLst/>
              <a:gdLst/>
              <a:ahLst/>
              <a:cxnLst/>
              <a:rect l="l" t="t" r="r" b="b"/>
              <a:pathLst>
                <a:path w="416051" h="539236" extrusionOk="0">
                  <a:moveTo>
                    <a:pt x="67696" y="0"/>
                  </a:moveTo>
                  <a:lnTo>
                    <a:pt x="191585" y="5613"/>
                  </a:lnTo>
                  <a:lnTo>
                    <a:pt x="192815" y="7035"/>
                  </a:lnTo>
                  <a:lnTo>
                    <a:pt x="281341" y="103228"/>
                  </a:lnTo>
                  <a:lnTo>
                    <a:pt x="311749" y="136203"/>
                  </a:lnTo>
                  <a:lnTo>
                    <a:pt x="294407" y="143883"/>
                  </a:lnTo>
                  <a:lnTo>
                    <a:pt x="294610" y="145197"/>
                  </a:lnTo>
                  <a:lnTo>
                    <a:pt x="294753" y="146212"/>
                  </a:lnTo>
                  <a:lnTo>
                    <a:pt x="294598" y="147633"/>
                  </a:lnTo>
                  <a:lnTo>
                    <a:pt x="294478" y="149007"/>
                  </a:lnTo>
                  <a:lnTo>
                    <a:pt x="294156" y="150571"/>
                  </a:lnTo>
                  <a:lnTo>
                    <a:pt x="293726" y="152375"/>
                  </a:lnTo>
                  <a:lnTo>
                    <a:pt x="293535" y="153366"/>
                  </a:lnTo>
                  <a:lnTo>
                    <a:pt x="293439" y="154214"/>
                  </a:lnTo>
                  <a:lnTo>
                    <a:pt x="293523" y="154943"/>
                  </a:lnTo>
                  <a:lnTo>
                    <a:pt x="293965" y="155719"/>
                  </a:lnTo>
                  <a:lnTo>
                    <a:pt x="296282" y="158526"/>
                  </a:lnTo>
                  <a:lnTo>
                    <a:pt x="297070" y="159207"/>
                  </a:lnTo>
                  <a:lnTo>
                    <a:pt x="298169" y="159828"/>
                  </a:lnTo>
                  <a:lnTo>
                    <a:pt x="299519" y="160043"/>
                  </a:lnTo>
                  <a:lnTo>
                    <a:pt x="300569" y="160449"/>
                  </a:lnTo>
                  <a:lnTo>
                    <a:pt x="300844" y="161488"/>
                  </a:lnTo>
                  <a:lnTo>
                    <a:pt x="300868" y="162264"/>
                  </a:lnTo>
                  <a:lnTo>
                    <a:pt x="301047" y="163136"/>
                  </a:lnTo>
                  <a:lnTo>
                    <a:pt x="301274" y="164080"/>
                  </a:lnTo>
                  <a:lnTo>
                    <a:pt x="301525" y="164784"/>
                  </a:lnTo>
                  <a:lnTo>
                    <a:pt x="301955" y="165489"/>
                  </a:lnTo>
                  <a:lnTo>
                    <a:pt x="302540" y="166014"/>
                  </a:lnTo>
                  <a:lnTo>
                    <a:pt x="303102" y="166456"/>
                  </a:lnTo>
                  <a:lnTo>
                    <a:pt x="303400" y="167639"/>
                  </a:lnTo>
                  <a:lnTo>
                    <a:pt x="303114" y="168391"/>
                  </a:lnTo>
                  <a:lnTo>
                    <a:pt x="302397" y="169645"/>
                  </a:lnTo>
                  <a:lnTo>
                    <a:pt x="301871" y="170493"/>
                  </a:lnTo>
                  <a:lnTo>
                    <a:pt x="300605" y="171126"/>
                  </a:lnTo>
                  <a:lnTo>
                    <a:pt x="299925" y="171258"/>
                  </a:lnTo>
                  <a:lnTo>
                    <a:pt x="299053" y="171604"/>
                  </a:lnTo>
                  <a:lnTo>
                    <a:pt x="298205" y="172094"/>
                  </a:lnTo>
                  <a:lnTo>
                    <a:pt x="297464" y="172679"/>
                  </a:lnTo>
                  <a:lnTo>
                    <a:pt x="296784" y="172930"/>
                  </a:lnTo>
                  <a:lnTo>
                    <a:pt x="296103" y="173348"/>
                  </a:lnTo>
                  <a:lnTo>
                    <a:pt x="295064" y="174052"/>
                  </a:lnTo>
                  <a:lnTo>
                    <a:pt x="293929" y="175330"/>
                  </a:lnTo>
                  <a:lnTo>
                    <a:pt x="293523" y="176059"/>
                  </a:lnTo>
                  <a:lnTo>
                    <a:pt x="292914" y="177301"/>
                  </a:lnTo>
                  <a:lnTo>
                    <a:pt x="293117" y="178436"/>
                  </a:lnTo>
                  <a:lnTo>
                    <a:pt x="293798" y="179212"/>
                  </a:lnTo>
                  <a:lnTo>
                    <a:pt x="294311" y="179773"/>
                  </a:lnTo>
                  <a:lnTo>
                    <a:pt x="294729" y="180538"/>
                  </a:lnTo>
                  <a:lnTo>
                    <a:pt x="294861" y="181218"/>
                  </a:lnTo>
                  <a:lnTo>
                    <a:pt x="294526" y="182293"/>
                  </a:lnTo>
                  <a:lnTo>
                    <a:pt x="294216" y="183368"/>
                  </a:lnTo>
                  <a:lnTo>
                    <a:pt x="293786" y="184145"/>
                  </a:lnTo>
                  <a:lnTo>
                    <a:pt x="293786" y="185649"/>
                  </a:lnTo>
                  <a:lnTo>
                    <a:pt x="293917" y="186474"/>
                  </a:lnTo>
                  <a:lnTo>
                    <a:pt x="294144" y="187692"/>
                  </a:lnTo>
                  <a:lnTo>
                    <a:pt x="294514" y="188492"/>
                  </a:lnTo>
                  <a:lnTo>
                    <a:pt x="294729" y="189459"/>
                  </a:lnTo>
                  <a:lnTo>
                    <a:pt x="294347" y="190487"/>
                  </a:lnTo>
                  <a:lnTo>
                    <a:pt x="293654" y="191215"/>
                  </a:lnTo>
                  <a:lnTo>
                    <a:pt x="293141" y="192015"/>
                  </a:lnTo>
                  <a:lnTo>
                    <a:pt x="292938" y="193066"/>
                  </a:lnTo>
                  <a:lnTo>
                    <a:pt x="293009" y="193962"/>
                  </a:lnTo>
                  <a:lnTo>
                    <a:pt x="293869" y="194488"/>
                  </a:lnTo>
                  <a:lnTo>
                    <a:pt x="294932" y="194977"/>
                  </a:lnTo>
                  <a:lnTo>
                    <a:pt x="296055" y="195957"/>
                  </a:lnTo>
                  <a:lnTo>
                    <a:pt x="296939" y="196470"/>
                  </a:lnTo>
                  <a:lnTo>
                    <a:pt x="297691" y="197294"/>
                  </a:lnTo>
                  <a:lnTo>
                    <a:pt x="298252" y="198107"/>
                  </a:lnTo>
                  <a:lnTo>
                    <a:pt x="298874" y="199026"/>
                  </a:lnTo>
                  <a:lnTo>
                    <a:pt x="299960" y="199265"/>
                  </a:lnTo>
                  <a:lnTo>
                    <a:pt x="300832" y="199122"/>
                  </a:lnTo>
                  <a:lnTo>
                    <a:pt x="301836" y="199277"/>
                  </a:lnTo>
                  <a:lnTo>
                    <a:pt x="302708" y="199611"/>
                  </a:lnTo>
                  <a:lnTo>
                    <a:pt x="303973" y="199528"/>
                  </a:lnTo>
                  <a:lnTo>
                    <a:pt x="305084" y="199480"/>
                  </a:lnTo>
                  <a:lnTo>
                    <a:pt x="305825" y="199695"/>
                  </a:lnTo>
                  <a:lnTo>
                    <a:pt x="306506" y="200244"/>
                  </a:lnTo>
                  <a:lnTo>
                    <a:pt x="306971" y="200997"/>
                  </a:lnTo>
                  <a:lnTo>
                    <a:pt x="306900" y="202072"/>
                  </a:lnTo>
                  <a:lnTo>
                    <a:pt x="306207" y="202991"/>
                  </a:lnTo>
                  <a:lnTo>
                    <a:pt x="305526" y="203601"/>
                  </a:lnTo>
                  <a:lnTo>
                    <a:pt x="305096" y="204341"/>
                  </a:lnTo>
                  <a:lnTo>
                    <a:pt x="305383" y="205058"/>
                  </a:lnTo>
                  <a:lnTo>
                    <a:pt x="306338" y="205058"/>
                  </a:lnTo>
                  <a:lnTo>
                    <a:pt x="307736" y="204568"/>
                  </a:lnTo>
                  <a:lnTo>
                    <a:pt x="308536" y="204126"/>
                  </a:lnTo>
                  <a:lnTo>
                    <a:pt x="309002" y="203469"/>
                  </a:lnTo>
                  <a:lnTo>
                    <a:pt x="310160" y="201582"/>
                  </a:lnTo>
                  <a:lnTo>
                    <a:pt x="310900" y="200543"/>
                  </a:lnTo>
                  <a:lnTo>
                    <a:pt x="311283" y="199731"/>
                  </a:lnTo>
                  <a:lnTo>
                    <a:pt x="311665" y="198978"/>
                  </a:lnTo>
                  <a:lnTo>
                    <a:pt x="312179" y="197832"/>
                  </a:lnTo>
                  <a:lnTo>
                    <a:pt x="312513" y="197008"/>
                  </a:lnTo>
                  <a:lnTo>
                    <a:pt x="312668" y="196005"/>
                  </a:lnTo>
                  <a:lnTo>
                    <a:pt x="312740" y="195252"/>
                  </a:lnTo>
                  <a:lnTo>
                    <a:pt x="312788" y="194404"/>
                  </a:lnTo>
                  <a:lnTo>
                    <a:pt x="313242" y="193281"/>
                  </a:lnTo>
                  <a:lnTo>
                    <a:pt x="314424" y="193054"/>
                  </a:lnTo>
                  <a:lnTo>
                    <a:pt x="315308" y="193365"/>
                  </a:lnTo>
                  <a:lnTo>
                    <a:pt x="316598" y="193831"/>
                  </a:lnTo>
                  <a:lnTo>
                    <a:pt x="317517" y="194500"/>
                  </a:lnTo>
                  <a:lnTo>
                    <a:pt x="318425" y="195300"/>
                  </a:lnTo>
                  <a:lnTo>
                    <a:pt x="319034" y="195969"/>
                  </a:lnTo>
                  <a:lnTo>
                    <a:pt x="319894" y="196888"/>
                  </a:lnTo>
                  <a:lnTo>
                    <a:pt x="320646" y="197689"/>
                  </a:lnTo>
                  <a:lnTo>
                    <a:pt x="321280" y="198357"/>
                  </a:lnTo>
                  <a:lnTo>
                    <a:pt x="321948" y="198847"/>
                  </a:lnTo>
                  <a:lnTo>
                    <a:pt x="322796" y="199349"/>
                  </a:lnTo>
                  <a:lnTo>
                    <a:pt x="323764" y="199611"/>
                  </a:lnTo>
                  <a:lnTo>
                    <a:pt x="324600" y="200185"/>
                  </a:lnTo>
                  <a:lnTo>
                    <a:pt x="324719" y="200865"/>
                  </a:lnTo>
                  <a:lnTo>
                    <a:pt x="324456" y="201690"/>
                  </a:lnTo>
                  <a:lnTo>
                    <a:pt x="324218" y="202430"/>
                  </a:lnTo>
                  <a:lnTo>
                    <a:pt x="323788" y="203302"/>
                  </a:lnTo>
                  <a:lnTo>
                    <a:pt x="323453" y="204054"/>
                  </a:lnTo>
                  <a:lnTo>
                    <a:pt x="323047" y="204616"/>
                  </a:lnTo>
                  <a:lnTo>
                    <a:pt x="322319" y="205595"/>
                  </a:lnTo>
                  <a:lnTo>
                    <a:pt x="321650" y="206598"/>
                  </a:lnTo>
                  <a:lnTo>
                    <a:pt x="321411" y="207255"/>
                  </a:lnTo>
                  <a:lnTo>
                    <a:pt x="321268" y="208593"/>
                  </a:lnTo>
                  <a:lnTo>
                    <a:pt x="321960" y="209704"/>
                  </a:lnTo>
                  <a:lnTo>
                    <a:pt x="322856" y="210229"/>
                  </a:lnTo>
                  <a:lnTo>
                    <a:pt x="323752" y="210396"/>
                  </a:lnTo>
                  <a:lnTo>
                    <a:pt x="324827" y="210337"/>
                  </a:lnTo>
                  <a:lnTo>
                    <a:pt x="325890" y="210265"/>
                  </a:lnTo>
                  <a:lnTo>
                    <a:pt x="326821" y="210361"/>
                  </a:lnTo>
                  <a:lnTo>
                    <a:pt x="326654" y="211639"/>
                  </a:lnTo>
                  <a:lnTo>
                    <a:pt x="326176" y="212905"/>
                  </a:lnTo>
                  <a:lnTo>
                    <a:pt x="326009" y="214218"/>
                  </a:lnTo>
                  <a:lnTo>
                    <a:pt x="325830" y="215269"/>
                  </a:lnTo>
                  <a:lnTo>
                    <a:pt x="325758" y="216237"/>
                  </a:lnTo>
                  <a:lnTo>
                    <a:pt x="325937" y="217132"/>
                  </a:lnTo>
                  <a:lnTo>
                    <a:pt x="326618" y="217742"/>
                  </a:lnTo>
                  <a:lnTo>
                    <a:pt x="327753" y="217885"/>
                  </a:lnTo>
                  <a:lnTo>
                    <a:pt x="328732" y="217658"/>
                  </a:lnTo>
                  <a:lnTo>
                    <a:pt x="330034" y="217264"/>
                  </a:lnTo>
                  <a:lnTo>
                    <a:pt x="330739" y="217276"/>
                  </a:lnTo>
                  <a:lnTo>
                    <a:pt x="331467" y="217347"/>
                  </a:lnTo>
                  <a:lnTo>
                    <a:pt x="332303" y="217586"/>
                  </a:lnTo>
                  <a:lnTo>
                    <a:pt x="333199" y="217969"/>
                  </a:lnTo>
                  <a:lnTo>
                    <a:pt x="334155" y="218327"/>
                  </a:lnTo>
                  <a:lnTo>
                    <a:pt x="334931" y="218375"/>
                  </a:lnTo>
                  <a:lnTo>
                    <a:pt x="335946" y="218566"/>
                  </a:lnTo>
                  <a:lnTo>
                    <a:pt x="336675" y="218673"/>
                  </a:lnTo>
                  <a:lnTo>
                    <a:pt x="337499" y="218912"/>
                  </a:lnTo>
                  <a:lnTo>
                    <a:pt x="338454" y="219473"/>
                  </a:lnTo>
                  <a:lnTo>
                    <a:pt x="339434" y="220190"/>
                  </a:lnTo>
                  <a:lnTo>
                    <a:pt x="340305" y="220596"/>
                  </a:lnTo>
                  <a:lnTo>
                    <a:pt x="341201" y="220644"/>
                  </a:lnTo>
                  <a:lnTo>
                    <a:pt x="342587" y="220608"/>
                  </a:lnTo>
                  <a:lnTo>
                    <a:pt x="344020" y="220333"/>
                  </a:lnTo>
                  <a:lnTo>
                    <a:pt x="345119" y="220083"/>
                  </a:lnTo>
                  <a:lnTo>
                    <a:pt x="345811" y="219963"/>
                  </a:lnTo>
                  <a:lnTo>
                    <a:pt x="347030" y="219951"/>
                  </a:lnTo>
                  <a:lnTo>
                    <a:pt x="348272" y="219868"/>
                  </a:lnTo>
                  <a:lnTo>
                    <a:pt x="349168" y="219473"/>
                  </a:lnTo>
                  <a:lnTo>
                    <a:pt x="349848" y="218697"/>
                  </a:lnTo>
                  <a:lnTo>
                    <a:pt x="350207" y="218088"/>
                  </a:lnTo>
                  <a:lnTo>
                    <a:pt x="350660" y="217300"/>
                  </a:lnTo>
                  <a:lnTo>
                    <a:pt x="351114" y="216523"/>
                  </a:lnTo>
                  <a:lnTo>
                    <a:pt x="352058" y="215819"/>
                  </a:lnTo>
                  <a:lnTo>
                    <a:pt x="353419" y="215150"/>
                  </a:lnTo>
                  <a:lnTo>
                    <a:pt x="355044" y="214409"/>
                  </a:lnTo>
                  <a:lnTo>
                    <a:pt x="356250" y="213920"/>
                  </a:lnTo>
                  <a:lnTo>
                    <a:pt x="357492" y="213358"/>
                  </a:lnTo>
                  <a:lnTo>
                    <a:pt x="359009" y="212522"/>
                  </a:lnTo>
                  <a:lnTo>
                    <a:pt x="359761" y="212033"/>
                  </a:lnTo>
                  <a:lnTo>
                    <a:pt x="360609" y="211340"/>
                  </a:lnTo>
                  <a:lnTo>
                    <a:pt x="361194" y="210349"/>
                  </a:lnTo>
                  <a:lnTo>
                    <a:pt x="361517" y="209465"/>
                  </a:lnTo>
                  <a:lnTo>
                    <a:pt x="361792" y="208712"/>
                  </a:lnTo>
                  <a:lnTo>
                    <a:pt x="362102" y="207960"/>
                  </a:lnTo>
                  <a:lnTo>
                    <a:pt x="363213" y="207196"/>
                  </a:lnTo>
                  <a:lnTo>
                    <a:pt x="364085" y="207124"/>
                  </a:lnTo>
                  <a:lnTo>
                    <a:pt x="365447" y="207279"/>
                  </a:lnTo>
                  <a:lnTo>
                    <a:pt x="366342" y="207422"/>
                  </a:lnTo>
                  <a:lnTo>
                    <a:pt x="367130" y="207924"/>
                  </a:lnTo>
                  <a:lnTo>
                    <a:pt x="368062" y="209477"/>
                  </a:lnTo>
                  <a:lnTo>
                    <a:pt x="368277" y="210158"/>
                  </a:lnTo>
                  <a:lnTo>
                    <a:pt x="368528" y="210838"/>
                  </a:lnTo>
                  <a:lnTo>
                    <a:pt x="368850" y="211949"/>
                  </a:lnTo>
                  <a:lnTo>
                    <a:pt x="369340" y="212940"/>
                  </a:lnTo>
                  <a:lnTo>
                    <a:pt x="369591" y="214039"/>
                  </a:lnTo>
                  <a:lnTo>
                    <a:pt x="369663" y="214815"/>
                  </a:lnTo>
                  <a:lnTo>
                    <a:pt x="369961" y="215950"/>
                  </a:lnTo>
                  <a:lnTo>
                    <a:pt x="370307" y="216583"/>
                  </a:lnTo>
                  <a:lnTo>
                    <a:pt x="371084" y="217383"/>
                  </a:lnTo>
                  <a:lnTo>
                    <a:pt x="371992" y="218267"/>
                  </a:lnTo>
                  <a:lnTo>
                    <a:pt x="372242" y="218924"/>
                  </a:lnTo>
                  <a:lnTo>
                    <a:pt x="372051" y="219760"/>
                  </a:lnTo>
                  <a:lnTo>
                    <a:pt x="371574" y="220907"/>
                  </a:lnTo>
                  <a:lnTo>
                    <a:pt x="370940" y="222161"/>
                  </a:lnTo>
                  <a:lnTo>
                    <a:pt x="370152" y="223260"/>
                  </a:lnTo>
                  <a:lnTo>
                    <a:pt x="369651" y="224119"/>
                  </a:lnTo>
                  <a:lnTo>
                    <a:pt x="369232" y="224752"/>
                  </a:lnTo>
                  <a:lnTo>
                    <a:pt x="368755" y="225577"/>
                  </a:lnTo>
                  <a:lnTo>
                    <a:pt x="368026" y="226460"/>
                  </a:lnTo>
                  <a:lnTo>
                    <a:pt x="366939" y="227046"/>
                  </a:lnTo>
                  <a:lnTo>
                    <a:pt x="366044" y="227619"/>
                  </a:lnTo>
                  <a:lnTo>
                    <a:pt x="365339" y="227858"/>
                  </a:lnTo>
                  <a:lnTo>
                    <a:pt x="364634" y="228085"/>
                  </a:lnTo>
                  <a:lnTo>
                    <a:pt x="363942" y="228479"/>
                  </a:lnTo>
                  <a:lnTo>
                    <a:pt x="363237" y="229016"/>
                  </a:lnTo>
                  <a:lnTo>
                    <a:pt x="362508" y="229817"/>
                  </a:lnTo>
                  <a:lnTo>
                    <a:pt x="361935" y="230557"/>
                  </a:lnTo>
                  <a:lnTo>
                    <a:pt x="361744" y="231477"/>
                  </a:lnTo>
                  <a:lnTo>
                    <a:pt x="362186" y="232181"/>
                  </a:lnTo>
                  <a:lnTo>
                    <a:pt x="363010" y="232683"/>
                  </a:lnTo>
                  <a:lnTo>
                    <a:pt x="364479" y="233208"/>
                  </a:lnTo>
                  <a:lnTo>
                    <a:pt x="367608" y="234212"/>
                  </a:lnTo>
                  <a:lnTo>
                    <a:pt x="368850" y="234618"/>
                  </a:lnTo>
                  <a:lnTo>
                    <a:pt x="369925" y="235239"/>
                  </a:lnTo>
                  <a:lnTo>
                    <a:pt x="370809" y="236254"/>
                  </a:lnTo>
                  <a:lnTo>
                    <a:pt x="371346" y="236839"/>
                  </a:lnTo>
                  <a:lnTo>
                    <a:pt x="371932" y="237831"/>
                  </a:lnTo>
                  <a:lnTo>
                    <a:pt x="372744" y="239037"/>
                  </a:lnTo>
                  <a:lnTo>
                    <a:pt x="373401" y="239980"/>
                  </a:lnTo>
                  <a:lnTo>
                    <a:pt x="374117" y="240972"/>
                  </a:lnTo>
                  <a:lnTo>
                    <a:pt x="374655" y="241772"/>
                  </a:lnTo>
                  <a:lnTo>
                    <a:pt x="375144" y="243348"/>
                  </a:lnTo>
                  <a:lnTo>
                    <a:pt x="338335" y="262243"/>
                  </a:lnTo>
                  <a:lnTo>
                    <a:pt x="416051" y="331205"/>
                  </a:lnTo>
                  <a:lnTo>
                    <a:pt x="191096" y="520927"/>
                  </a:lnTo>
                  <a:lnTo>
                    <a:pt x="169155" y="539236"/>
                  </a:lnTo>
                  <a:lnTo>
                    <a:pt x="169263" y="537516"/>
                  </a:lnTo>
                  <a:lnTo>
                    <a:pt x="169657" y="536740"/>
                  </a:lnTo>
                  <a:lnTo>
                    <a:pt x="170087" y="535749"/>
                  </a:lnTo>
                  <a:lnTo>
                    <a:pt x="170266" y="534757"/>
                  </a:lnTo>
                  <a:lnTo>
                    <a:pt x="170242" y="533790"/>
                  </a:lnTo>
                  <a:lnTo>
                    <a:pt x="170362" y="531628"/>
                  </a:lnTo>
                  <a:lnTo>
                    <a:pt x="170195" y="528774"/>
                  </a:lnTo>
                  <a:lnTo>
                    <a:pt x="169287" y="526994"/>
                  </a:lnTo>
                  <a:lnTo>
                    <a:pt x="169824" y="526493"/>
                  </a:lnTo>
                  <a:lnTo>
                    <a:pt x="171174" y="526505"/>
                  </a:lnTo>
                  <a:lnTo>
                    <a:pt x="172679" y="526325"/>
                  </a:lnTo>
                  <a:lnTo>
                    <a:pt x="173909" y="525537"/>
                  </a:lnTo>
                  <a:lnTo>
                    <a:pt x="173156" y="524558"/>
                  </a:lnTo>
                  <a:lnTo>
                    <a:pt x="172535" y="524223"/>
                  </a:lnTo>
                  <a:lnTo>
                    <a:pt x="171460" y="523793"/>
                  </a:lnTo>
                  <a:lnTo>
                    <a:pt x="169992" y="522838"/>
                  </a:lnTo>
                  <a:lnTo>
                    <a:pt x="167758" y="521369"/>
                  </a:lnTo>
                  <a:lnTo>
                    <a:pt x="167460" y="520031"/>
                  </a:lnTo>
                  <a:lnTo>
                    <a:pt x="167555" y="518885"/>
                  </a:lnTo>
                  <a:lnTo>
                    <a:pt x="167913" y="518180"/>
                  </a:lnTo>
                  <a:lnTo>
                    <a:pt x="168224" y="517380"/>
                  </a:lnTo>
                  <a:lnTo>
                    <a:pt x="168319" y="516699"/>
                  </a:lnTo>
                  <a:lnTo>
                    <a:pt x="168164" y="515743"/>
                  </a:lnTo>
                  <a:lnTo>
                    <a:pt x="168295" y="514215"/>
                  </a:lnTo>
                  <a:lnTo>
                    <a:pt x="168092" y="512805"/>
                  </a:lnTo>
                  <a:lnTo>
                    <a:pt x="167794" y="510990"/>
                  </a:lnTo>
                  <a:lnTo>
                    <a:pt x="167519" y="509557"/>
                  </a:lnTo>
                  <a:lnTo>
                    <a:pt x="166779" y="507885"/>
                  </a:lnTo>
                  <a:lnTo>
                    <a:pt x="165823" y="505974"/>
                  </a:lnTo>
                  <a:lnTo>
                    <a:pt x="164939" y="503860"/>
                  </a:lnTo>
                  <a:lnTo>
                    <a:pt x="164068" y="503454"/>
                  </a:lnTo>
                  <a:lnTo>
                    <a:pt x="163160" y="503442"/>
                  </a:lnTo>
                  <a:lnTo>
                    <a:pt x="162025" y="503131"/>
                  </a:lnTo>
                  <a:lnTo>
                    <a:pt x="161093" y="502558"/>
                  </a:lnTo>
                  <a:lnTo>
                    <a:pt x="160723" y="501710"/>
                  </a:lnTo>
                  <a:lnTo>
                    <a:pt x="160544" y="500862"/>
                  </a:lnTo>
                  <a:lnTo>
                    <a:pt x="160687" y="500073"/>
                  </a:lnTo>
                  <a:lnTo>
                    <a:pt x="161165" y="498927"/>
                  </a:lnTo>
                  <a:lnTo>
                    <a:pt x="162419" y="496574"/>
                  </a:lnTo>
                  <a:lnTo>
                    <a:pt x="163172" y="495344"/>
                  </a:lnTo>
                  <a:lnTo>
                    <a:pt x="163936" y="493959"/>
                  </a:lnTo>
                  <a:lnTo>
                    <a:pt x="164175" y="492991"/>
                  </a:lnTo>
                  <a:lnTo>
                    <a:pt x="164509" y="491821"/>
                  </a:lnTo>
                  <a:lnTo>
                    <a:pt x="164426" y="490877"/>
                  </a:lnTo>
                  <a:lnTo>
                    <a:pt x="164127" y="488178"/>
                  </a:lnTo>
                  <a:lnTo>
                    <a:pt x="164163" y="485992"/>
                  </a:lnTo>
                  <a:lnTo>
                    <a:pt x="163805" y="484344"/>
                  </a:lnTo>
                  <a:lnTo>
                    <a:pt x="162789" y="483329"/>
                  </a:lnTo>
                  <a:lnTo>
                    <a:pt x="162312" y="482696"/>
                  </a:lnTo>
                  <a:lnTo>
                    <a:pt x="162264" y="481406"/>
                  </a:lnTo>
                  <a:lnTo>
                    <a:pt x="162288" y="480582"/>
                  </a:lnTo>
                  <a:lnTo>
                    <a:pt x="162276" y="479853"/>
                  </a:lnTo>
                  <a:lnTo>
                    <a:pt x="162109" y="479053"/>
                  </a:lnTo>
                  <a:lnTo>
                    <a:pt x="161762" y="478372"/>
                  </a:lnTo>
                  <a:lnTo>
                    <a:pt x="161296" y="477524"/>
                  </a:lnTo>
                  <a:lnTo>
                    <a:pt x="160759" y="476437"/>
                  </a:lnTo>
                  <a:lnTo>
                    <a:pt x="160472" y="475183"/>
                  </a:lnTo>
                  <a:lnTo>
                    <a:pt x="160126" y="473917"/>
                  </a:lnTo>
                  <a:lnTo>
                    <a:pt x="159863" y="472926"/>
                  </a:lnTo>
                  <a:lnTo>
                    <a:pt x="159445" y="472150"/>
                  </a:lnTo>
                  <a:lnTo>
                    <a:pt x="158932" y="471278"/>
                  </a:lnTo>
                  <a:lnTo>
                    <a:pt x="158239" y="470573"/>
                  </a:lnTo>
                  <a:lnTo>
                    <a:pt x="155898" y="468770"/>
                  </a:lnTo>
                  <a:lnTo>
                    <a:pt x="155599" y="467384"/>
                  </a:lnTo>
                  <a:lnTo>
                    <a:pt x="155480" y="466441"/>
                  </a:lnTo>
                  <a:lnTo>
                    <a:pt x="155349" y="465461"/>
                  </a:lnTo>
                  <a:lnTo>
                    <a:pt x="154883" y="464745"/>
                  </a:lnTo>
                  <a:lnTo>
                    <a:pt x="154417" y="464040"/>
                  </a:lnTo>
                  <a:lnTo>
                    <a:pt x="153665" y="463407"/>
                  </a:lnTo>
                  <a:lnTo>
                    <a:pt x="152829" y="462571"/>
                  </a:lnTo>
                  <a:lnTo>
                    <a:pt x="151587" y="461138"/>
                  </a:lnTo>
                  <a:lnTo>
                    <a:pt x="150750" y="459908"/>
                  </a:lnTo>
                  <a:lnTo>
                    <a:pt x="150058" y="458630"/>
                  </a:lnTo>
                  <a:lnTo>
                    <a:pt x="149962" y="457901"/>
                  </a:lnTo>
                  <a:lnTo>
                    <a:pt x="149472" y="456778"/>
                  </a:lnTo>
                  <a:lnTo>
                    <a:pt x="148493" y="456157"/>
                  </a:lnTo>
                  <a:lnTo>
                    <a:pt x="147860" y="455847"/>
                  </a:lnTo>
                  <a:lnTo>
                    <a:pt x="146499" y="455250"/>
                  </a:lnTo>
                  <a:lnTo>
                    <a:pt x="145281" y="454521"/>
                  </a:lnTo>
                  <a:lnTo>
                    <a:pt x="144349" y="453757"/>
                  </a:lnTo>
                  <a:lnTo>
                    <a:pt x="143716" y="453004"/>
                  </a:lnTo>
                  <a:lnTo>
                    <a:pt x="143059" y="452132"/>
                  </a:lnTo>
                  <a:lnTo>
                    <a:pt x="142271" y="451655"/>
                  </a:lnTo>
                  <a:lnTo>
                    <a:pt x="141590" y="450807"/>
                  </a:lnTo>
                  <a:lnTo>
                    <a:pt x="141530" y="449756"/>
                  </a:lnTo>
                  <a:lnTo>
                    <a:pt x="141602" y="449051"/>
                  </a:lnTo>
                  <a:lnTo>
                    <a:pt x="141865" y="448394"/>
                  </a:lnTo>
                  <a:lnTo>
                    <a:pt x="142127" y="447570"/>
                  </a:lnTo>
                  <a:lnTo>
                    <a:pt x="142008" y="446794"/>
                  </a:lnTo>
                  <a:lnTo>
                    <a:pt x="141494" y="446137"/>
                  </a:lnTo>
                  <a:lnTo>
                    <a:pt x="140730" y="445360"/>
                  </a:lnTo>
                  <a:lnTo>
                    <a:pt x="140001" y="444811"/>
                  </a:lnTo>
                  <a:lnTo>
                    <a:pt x="139703" y="443915"/>
                  </a:lnTo>
                  <a:lnTo>
                    <a:pt x="139703" y="443067"/>
                  </a:lnTo>
                  <a:lnTo>
                    <a:pt x="139619" y="441730"/>
                  </a:lnTo>
                  <a:lnTo>
                    <a:pt x="139739" y="440834"/>
                  </a:lnTo>
                  <a:lnTo>
                    <a:pt x="139906" y="440034"/>
                  </a:lnTo>
                  <a:lnTo>
                    <a:pt x="140873" y="439078"/>
                  </a:lnTo>
                  <a:lnTo>
                    <a:pt x="141841" y="438242"/>
                  </a:lnTo>
                  <a:lnTo>
                    <a:pt x="142414" y="437490"/>
                  </a:lnTo>
                  <a:lnTo>
                    <a:pt x="142462" y="436367"/>
                  </a:lnTo>
                  <a:lnTo>
                    <a:pt x="141578" y="435627"/>
                  </a:lnTo>
                  <a:lnTo>
                    <a:pt x="140730" y="435304"/>
                  </a:lnTo>
                  <a:lnTo>
                    <a:pt x="139870" y="434468"/>
                  </a:lnTo>
                  <a:lnTo>
                    <a:pt x="138950" y="433787"/>
                  </a:lnTo>
                  <a:lnTo>
                    <a:pt x="139309" y="433106"/>
                  </a:lnTo>
                  <a:lnTo>
                    <a:pt x="139978" y="432127"/>
                  </a:lnTo>
                  <a:lnTo>
                    <a:pt x="140730" y="431590"/>
                  </a:lnTo>
                  <a:lnTo>
                    <a:pt x="141088" y="430742"/>
                  </a:lnTo>
                  <a:lnTo>
                    <a:pt x="140527" y="429703"/>
                  </a:lnTo>
                  <a:lnTo>
                    <a:pt x="140622" y="428699"/>
                  </a:lnTo>
                  <a:lnTo>
                    <a:pt x="140885" y="428019"/>
                  </a:lnTo>
                  <a:lnTo>
                    <a:pt x="141339" y="426657"/>
                  </a:lnTo>
                  <a:lnTo>
                    <a:pt x="141984" y="425534"/>
                  </a:lnTo>
                  <a:lnTo>
                    <a:pt x="142366" y="424949"/>
                  </a:lnTo>
                  <a:lnTo>
                    <a:pt x="142772" y="424197"/>
                  </a:lnTo>
                  <a:lnTo>
                    <a:pt x="143107" y="423301"/>
                  </a:lnTo>
                  <a:lnTo>
                    <a:pt x="143453" y="422465"/>
                  </a:lnTo>
                  <a:lnTo>
                    <a:pt x="143226" y="421055"/>
                  </a:lnTo>
                  <a:lnTo>
                    <a:pt x="143071" y="420040"/>
                  </a:lnTo>
                  <a:lnTo>
                    <a:pt x="129730" y="374977"/>
                  </a:lnTo>
                  <a:lnTo>
                    <a:pt x="42172" y="223128"/>
                  </a:lnTo>
                  <a:lnTo>
                    <a:pt x="34947" y="210707"/>
                  </a:lnTo>
                  <a:lnTo>
                    <a:pt x="42316" y="205117"/>
                  </a:lnTo>
                  <a:lnTo>
                    <a:pt x="51572" y="197808"/>
                  </a:lnTo>
                  <a:lnTo>
                    <a:pt x="43259" y="77489"/>
                  </a:lnTo>
                  <a:lnTo>
                    <a:pt x="43271" y="75674"/>
                  </a:lnTo>
                  <a:lnTo>
                    <a:pt x="42937" y="63563"/>
                  </a:lnTo>
                  <a:lnTo>
                    <a:pt x="42662" y="62644"/>
                  </a:lnTo>
                  <a:lnTo>
                    <a:pt x="41802" y="61808"/>
                  </a:lnTo>
                  <a:lnTo>
                    <a:pt x="40656" y="61210"/>
                  </a:lnTo>
                  <a:lnTo>
                    <a:pt x="39628" y="61091"/>
                  </a:lnTo>
                  <a:lnTo>
                    <a:pt x="38661" y="61282"/>
                  </a:lnTo>
                  <a:lnTo>
                    <a:pt x="37455" y="61461"/>
                  </a:lnTo>
                  <a:lnTo>
                    <a:pt x="36403" y="61151"/>
                  </a:lnTo>
                  <a:lnTo>
                    <a:pt x="35400" y="60948"/>
                  </a:lnTo>
                  <a:lnTo>
                    <a:pt x="34504" y="60912"/>
                  </a:lnTo>
                  <a:lnTo>
                    <a:pt x="33262" y="60745"/>
                  </a:lnTo>
                  <a:lnTo>
                    <a:pt x="32367" y="60291"/>
                  </a:lnTo>
                  <a:lnTo>
                    <a:pt x="31698" y="59359"/>
                  </a:lnTo>
                  <a:lnTo>
                    <a:pt x="31149" y="58678"/>
                  </a:lnTo>
                  <a:lnTo>
                    <a:pt x="30348" y="58344"/>
                  </a:lnTo>
                  <a:lnTo>
                    <a:pt x="29476" y="57998"/>
                  </a:lnTo>
                  <a:lnTo>
                    <a:pt x="28783" y="57365"/>
                  </a:lnTo>
                  <a:lnTo>
                    <a:pt x="28437" y="56672"/>
                  </a:lnTo>
                  <a:lnTo>
                    <a:pt x="28210" y="55991"/>
                  </a:lnTo>
                  <a:lnTo>
                    <a:pt x="27804" y="54582"/>
                  </a:lnTo>
                  <a:lnTo>
                    <a:pt x="27386" y="53937"/>
                  </a:lnTo>
                  <a:lnTo>
                    <a:pt x="26777" y="53602"/>
                  </a:lnTo>
                  <a:lnTo>
                    <a:pt x="26503" y="52778"/>
                  </a:lnTo>
                  <a:lnTo>
                    <a:pt x="25929" y="51906"/>
                  </a:lnTo>
                  <a:lnTo>
                    <a:pt x="25487" y="51011"/>
                  </a:lnTo>
                  <a:lnTo>
                    <a:pt x="24819" y="50175"/>
                  </a:lnTo>
                  <a:lnTo>
                    <a:pt x="24401" y="49279"/>
                  </a:lnTo>
                  <a:lnTo>
                    <a:pt x="23600" y="49279"/>
                  </a:lnTo>
                  <a:lnTo>
                    <a:pt x="22752" y="49446"/>
                  </a:lnTo>
                  <a:lnTo>
                    <a:pt x="21773" y="49088"/>
                  </a:lnTo>
                  <a:lnTo>
                    <a:pt x="21379" y="48359"/>
                  </a:lnTo>
                  <a:lnTo>
                    <a:pt x="21629" y="47416"/>
                  </a:lnTo>
                  <a:lnTo>
                    <a:pt x="21235" y="46687"/>
                  </a:lnTo>
                  <a:lnTo>
                    <a:pt x="21833" y="46018"/>
                  </a:lnTo>
                  <a:lnTo>
                    <a:pt x="22071" y="45242"/>
                  </a:lnTo>
                  <a:lnTo>
                    <a:pt x="21582" y="44645"/>
                  </a:lnTo>
                  <a:lnTo>
                    <a:pt x="21009" y="43940"/>
                  </a:lnTo>
                  <a:lnTo>
                    <a:pt x="20172" y="43319"/>
                  </a:lnTo>
                  <a:lnTo>
                    <a:pt x="20388" y="42447"/>
                  </a:lnTo>
                  <a:lnTo>
                    <a:pt x="20256" y="41528"/>
                  </a:lnTo>
                  <a:lnTo>
                    <a:pt x="19671" y="41098"/>
                  </a:lnTo>
                  <a:lnTo>
                    <a:pt x="19229" y="40465"/>
                  </a:lnTo>
                  <a:lnTo>
                    <a:pt x="18751" y="39939"/>
                  </a:lnTo>
                  <a:lnTo>
                    <a:pt x="18130" y="40871"/>
                  </a:lnTo>
                  <a:lnTo>
                    <a:pt x="17485" y="41265"/>
                  </a:lnTo>
                  <a:lnTo>
                    <a:pt x="16733" y="41372"/>
                  </a:lnTo>
                  <a:lnTo>
                    <a:pt x="16267" y="40811"/>
                  </a:lnTo>
                  <a:lnTo>
                    <a:pt x="15717" y="40047"/>
                  </a:lnTo>
                  <a:lnTo>
                    <a:pt x="14941" y="39509"/>
                  </a:lnTo>
                  <a:lnTo>
                    <a:pt x="14439" y="38506"/>
                  </a:lnTo>
                  <a:lnTo>
                    <a:pt x="13520" y="38661"/>
                  </a:lnTo>
                  <a:lnTo>
                    <a:pt x="13878" y="37706"/>
                  </a:lnTo>
                  <a:lnTo>
                    <a:pt x="13771" y="37025"/>
                  </a:lnTo>
                  <a:lnTo>
                    <a:pt x="13806" y="36272"/>
                  </a:lnTo>
                  <a:lnTo>
                    <a:pt x="13221" y="35484"/>
                  </a:lnTo>
                  <a:lnTo>
                    <a:pt x="12899" y="34827"/>
                  </a:lnTo>
                  <a:lnTo>
                    <a:pt x="12815" y="34146"/>
                  </a:lnTo>
                  <a:lnTo>
                    <a:pt x="12732" y="33418"/>
                  </a:lnTo>
                  <a:lnTo>
                    <a:pt x="11788" y="33215"/>
                  </a:lnTo>
                  <a:lnTo>
                    <a:pt x="11083" y="33191"/>
                  </a:lnTo>
                  <a:lnTo>
                    <a:pt x="10414" y="32952"/>
                  </a:lnTo>
                  <a:lnTo>
                    <a:pt x="10020" y="32236"/>
                  </a:lnTo>
                  <a:lnTo>
                    <a:pt x="9602" y="31591"/>
                  </a:lnTo>
                  <a:lnTo>
                    <a:pt x="9065" y="31029"/>
                  </a:lnTo>
                  <a:lnTo>
                    <a:pt x="8134" y="30432"/>
                  </a:lnTo>
                  <a:lnTo>
                    <a:pt x="8217" y="29345"/>
                  </a:lnTo>
                  <a:lnTo>
                    <a:pt x="8312" y="28664"/>
                  </a:lnTo>
                  <a:lnTo>
                    <a:pt x="8706" y="27757"/>
                  </a:lnTo>
                  <a:lnTo>
                    <a:pt x="9280" y="26729"/>
                  </a:lnTo>
                  <a:lnTo>
                    <a:pt x="9758" y="25392"/>
                  </a:lnTo>
                  <a:lnTo>
                    <a:pt x="9065" y="24580"/>
                  </a:lnTo>
                  <a:lnTo>
                    <a:pt x="8862" y="23803"/>
                  </a:lnTo>
                  <a:lnTo>
                    <a:pt x="8229" y="23278"/>
                  </a:lnTo>
                  <a:lnTo>
                    <a:pt x="8193" y="22334"/>
                  </a:lnTo>
                  <a:lnTo>
                    <a:pt x="7154" y="22561"/>
                  </a:lnTo>
                  <a:lnTo>
                    <a:pt x="6641" y="22060"/>
                  </a:lnTo>
                  <a:lnTo>
                    <a:pt x="6867" y="21104"/>
                  </a:lnTo>
                  <a:lnTo>
                    <a:pt x="6246" y="20196"/>
                  </a:lnTo>
                  <a:lnTo>
                    <a:pt x="5757" y="19563"/>
                  </a:lnTo>
                  <a:lnTo>
                    <a:pt x="5434" y="18775"/>
                  </a:lnTo>
                  <a:lnTo>
                    <a:pt x="5577" y="17915"/>
                  </a:lnTo>
                  <a:lnTo>
                    <a:pt x="5804" y="16996"/>
                  </a:lnTo>
                  <a:lnTo>
                    <a:pt x="5434" y="15956"/>
                  </a:lnTo>
                  <a:lnTo>
                    <a:pt x="4682" y="15670"/>
                  </a:lnTo>
                  <a:lnTo>
                    <a:pt x="3320" y="15658"/>
                  </a:lnTo>
                  <a:lnTo>
                    <a:pt x="2699" y="15228"/>
                  </a:lnTo>
                  <a:lnTo>
                    <a:pt x="2138" y="14488"/>
                  </a:lnTo>
                  <a:lnTo>
                    <a:pt x="1767" y="13902"/>
                  </a:lnTo>
                  <a:lnTo>
                    <a:pt x="1003" y="12851"/>
                  </a:lnTo>
                  <a:lnTo>
                    <a:pt x="872" y="12027"/>
                  </a:lnTo>
                  <a:lnTo>
                    <a:pt x="645" y="11000"/>
                  </a:lnTo>
                  <a:lnTo>
                    <a:pt x="0" y="10092"/>
                  </a:lnTo>
                  <a:lnTo>
                    <a:pt x="30265" y="5924"/>
                  </a:lnTo>
                  <a:lnTo>
                    <a:pt x="43629" y="3595"/>
                  </a:lnTo>
                  <a:lnTo>
                    <a:pt x="6769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950;gbcf4302aa7_0_6">
              <a:extLst>
                <a:ext uri="{FF2B5EF4-FFF2-40B4-BE49-F238E27FC236}">
                  <a16:creationId xmlns:a16="http://schemas.microsoft.com/office/drawing/2014/main" id="{52CE56E9-154C-4F42-800E-2F75A9CE9BBC}"/>
                </a:ext>
              </a:extLst>
            </p:cNvPr>
            <p:cNvSpPr/>
            <p:nvPr/>
          </p:nvSpPr>
          <p:spPr>
            <a:xfrm>
              <a:off x="5578844" y="1655308"/>
              <a:ext cx="159882" cy="290345"/>
            </a:xfrm>
            <a:custGeom>
              <a:avLst/>
              <a:gdLst/>
              <a:ahLst/>
              <a:cxnLst/>
              <a:rect l="l" t="t" r="r" b="b"/>
              <a:pathLst>
                <a:path w="318174" h="577801" extrusionOk="0">
                  <a:moveTo>
                    <a:pt x="144265" y="0"/>
                  </a:moveTo>
                  <a:lnTo>
                    <a:pt x="144910" y="908"/>
                  </a:lnTo>
                  <a:lnTo>
                    <a:pt x="145137" y="1935"/>
                  </a:lnTo>
                  <a:lnTo>
                    <a:pt x="145269" y="2759"/>
                  </a:lnTo>
                  <a:lnTo>
                    <a:pt x="146033" y="3810"/>
                  </a:lnTo>
                  <a:lnTo>
                    <a:pt x="146403" y="4395"/>
                  </a:lnTo>
                  <a:lnTo>
                    <a:pt x="146964" y="5136"/>
                  </a:lnTo>
                  <a:lnTo>
                    <a:pt x="147586" y="5566"/>
                  </a:lnTo>
                  <a:lnTo>
                    <a:pt x="148947" y="5578"/>
                  </a:lnTo>
                  <a:lnTo>
                    <a:pt x="149700" y="5864"/>
                  </a:lnTo>
                  <a:lnTo>
                    <a:pt x="150070" y="6903"/>
                  </a:lnTo>
                  <a:lnTo>
                    <a:pt x="149843" y="7823"/>
                  </a:lnTo>
                  <a:lnTo>
                    <a:pt x="149700" y="8683"/>
                  </a:lnTo>
                  <a:lnTo>
                    <a:pt x="150022" y="9471"/>
                  </a:lnTo>
                  <a:lnTo>
                    <a:pt x="150512" y="10104"/>
                  </a:lnTo>
                  <a:lnTo>
                    <a:pt x="151133" y="11012"/>
                  </a:lnTo>
                  <a:lnTo>
                    <a:pt x="150906" y="11967"/>
                  </a:lnTo>
                  <a:lnTo>
                    <a:pt x="151420" y="12469"/>
                  </a:lnTo>
                  <a:lnTo>
                    <a:pt x="152458" y="12242"/>
                  </a:lnTo>
                  <a:lnTo>
                    <a:pt x="152494" y="13186"/>
                  </a:lnTo>
                  <a:lnTo>
                    <a:pt x="153127" y="13711"/>
                  </a:lnTo>
                  <a:lnTo>
                    <a:pt x="153331" y="14487"/>
                  </a:lnTo>
                  <a:lnTo>
                    <a:pt x="154023" y="15300"/>
                  </a:lnTo>
                  <a:lnTo>
                    <a:pt x="153545" y="16637"/>
                  </a:lnTo>
                  <a:lnTo>
                    <a:pt x="152972" y="17664"/>
                  </a:lnTo>
                  <a:lnTo>
                    <a:pt x="152578" y="18572"/>
                  </a:lnTo>
                  <a:lnTo>
                    <a:pt x="152482" y="19253"/>
                  </a:lnTo>
                  <a:lnTo>
                    <a:pt x="152399" y="20340"/>
                  </a:lnTo>
                  <a:lnTo>
                    <a:pt x="153331" y="20937"/>
                  </a:lnTo>
                  <a:lnTo>
                    <a:pt x="153868" y="21498"/>
                  </a:lnTo>
                  <a:lnTo>
                    <a:pt x="154286" y="22143"/>
                  </a:lnTo>
                  <a:lnTo>
                    <a:pt x="154680" y="22860"/>
                  </a:lnTo>
                  <a:lnTo>
                    <a:pt x="155349" y="23099"/>
                  </a:lnTo>
                  <a:lnTo>
                    <a:pt x="156054" y="23123"/>
                  </a:lnTo>
                  <a:lnTo>
                    <a:pt x="156997" y="23326"/>
                  </a:lnTo>
                  <a:lnTo>
                    <a:pt x="157081" y="24054"/>
                  </a:lnTo>
                  <a:lnTo>
                    <a:pt x="157164" y="24735"/>
                  </a:lnTo>
                  <a:lnTo>
                    <a:pt x="157487" y="25392"/>
                  </a:lnTo>
                  <a:lnTo>
                    <a:pt x="158072" y="26180"/>
                  </a:lnTo>
                  <a:lnTo>
                    <a:pt x="158036" y="26933"/>
                  </a:lnTo>
                  <a:lnTo>
                    <a:pt x="158144" y="27613"/>
                  </a:lnTo>
                  <a:lnTo>
                    <a:pt x="157785" y="28569"/>
                  </a:lnTo>
                  <a:lnTo>
                    <a:pt x="158705" y="28414"/>
                  </a:lnTo>
                  <a:lnTo>
                    <a:pt x="159206" y="29417"/>
                  </a:lnTo>
                  <a:lnTo>
                    <a:pt x="159983" y="29954"/>
                  </a:lnTo>
                  <a:lnTo>
                    <a:pt x="160532" y="30719"/>
                  </a:lnTo>
                  <a:lnTo>
                    <a:pt x="160998" y="31280"/>
                  </a:lnTo>
                  <a:lnTo>
                    <a:pt x="161751" y="31172"/>
                  </a:lnTo>
                  <a:lnTo>
                    <a:pt x="162395" y="30778"/>
                  </a:lnTo>
                  <a:lnTo>
                    <a:pt x="163016" y="29847"/>
                  </a:lnTo>
                  <a:lnTo>
                    <a:pt x="163494" y="30372"/>
                  </a:lnTo>
                  <a:lnTo>
                    <a:pt x="163936" y="31005"/>
                  </a:lnTo>
                  <a:lnTo>
                    <a:pt x="164521" y="31435"/>
                  </a:lnTo>
                  <a:lnTo>
                    <a:pt x="164653" y="32355"/>
                  </a:lnTo>
                  <a:lnTo>
                    <a:pt x="164438" y="33227"/>
                  </a:lnTo>
                  <a:lnTo>
                    <a:pt x="165274" y="33848"/>
                  </a:lnTo>
                  <a:lnTo>
                    <a:pt x="165847" y="34552"/>
                  </a:lnTo>
                  <a:lnTo>
                    <a:pt x="166337" y="35150"/>
                  </a:lnTo>
                  <a:lnTo>
                    <a:pt x="166098" y="35926"/>
                  </a:lnTo>
                  <a:lnTo>
                    <a:pt x="165501" y="36595"/>
                  </a:lnTo>
                  <a:lnTo>
                    <a:pt x="165895" y="37323"/>
                  </a:lnTo>
                  <a:lnTo>
                    <a:pt x="165644" y="38267"/>
                  </a:lnTo>
                  <a:lnTo>
                    <a:pt x="166038" y="38995"/>
                  </a:lnTo>
                  <a:lnTo>
                    <a:pt x="167018" y="39354"/>
                  </a:lnTo>
                  <a:lnTo>
                    <a:pt x="167866" y="39187"/>
                  </a:lnTo>
                  <a:lnTo>
                    <a:pt x="168666" y="39187"/>
                  </a:lnTo>
                  <a:lnTo>
                    <a:pt x="169084" y="40082"/>
                  </a:lnTo>
                  <a:lnTo>
                    <a:pt x="169753" y="40918"/>
                  </a:lnTo>
                  <a:lnTo>
                    <a:pt x="170195" y="41814"/>
                  </a:lnTo>
                  <a:lnTo>
                    <a:pt x="170768" y="42686"/>
                  </a:lnTo>
                  <a:lnTo>
                    <a:pt x="171042" y="43510"/>
                  </a:lnTo>
                  <a:lnTo>
                    <a:pt x="171652" y="43844"/>
                  </a:lnTo>
                  <a:lnTo>
                    <a:pt x="172070" y="44489"/>
                  </a:lnTo>
                  <a:lnTo>
                    <a:pt x="172476" y="45899"/>
                  </a:lnTo>
                  <a:lnTo>
                    <a:pt x="172703" y="46580"/>
                  </a:lnTo>
                  <a:lnTo>
                    <a:pt x="173049" y="47272"/>
                  </a:lnTo>
                  <a:lnTo>
                    <a:pt x="173742" y="47905"/>
                  </a:lnTo>
                  <a:lnTo>
                    <a:pt x="174614" y="48252"/>
                  </a:lnTo>
                  <a:lnTo>
                    <a:pt x="175414" y="48586"/>
                  </a:lnTo>
                  <a:lnTo>
                    <a:pt x="175963" y="49267"/>
                  </a:lnTo>
                  <a:lnTo>
                    <a:pt x="176632" y="50198"/>
                  </a:lnTo>
                  <a:lnTo>
                    <a:pt x="177528" y="50652"/>
                  </a:lnTo>
                  <a:lnTo>
                    <a:pt x="178770" y="50819"/>
                  </a:lnTo>
                  <a:lnTo>
                    <a:pt x="179666" y="50855"/>
                  </a:lnTo>
                  <a:lnTo>
                    <a:pt x="180669" y="51058"/>
                  </a:lnTo>
                  <a:lnTo>
                    <a:pt x="181720" y="51369"/>
                  </a:lnTo>
                  <a:lnTo>
                    <a:pt x="182926" y="51190"/>
                  </a:lnTo>
                  <a:lnTo>
                    <a:pt x="183894" y="50999"/>
                  </a:lnTo>
                  <a:lnTo>
                    <a:pt x="184921" y="51118"/>
                  </a:lnTo>
                  <a:lnTo>
                    <a:pt x="186068" y="51715"/>
                  </a:lnTo>
                  <a:lnTo>
                    <a:pt x="186927" y="52551"/>
                  </a:lnTo>
                  <a:lnTo>
                    <a:pt x="187202" y="53471"/>
                  </a:lnTo>
                  <a:lnTo>
                    <a:pt x="187536" y="65582"/>
                  </a:lnTo>
                  <a:lnTo>
                    <a:pt x="187524" y="67397"/>
                  </a:lnTo>
                  <a:lnTo>
                    <a:pt x="195837" y="187716"/>
                  </a:lnTo>
                  <a:lnTo>
                    <a:pt x="186581" y="195025"/>
                  </a:lnTo>
                  <a:lnTo>
                    <a:pt x="179212" y="200615"/>
                  </a:lnTo>
                  <a:lnTo>
                    <a:pt x="186438" y="213036"/>
                  </a:lnTo>
                  <a:lnTo>
                    <a:pt x="273996" y="364885"/>
                  </a:lnTo>
                  <a:lnTo>
                    <a:pt x="287336" y="409948"/>
                  </a:lnTo>
                  <a:lnTo>
                    <a:pt x="287491" y="410963"/>
                  </a:lnTo>
                  <a:lnTo>
                    <a:pt x="287718" y="412373"/>
                  </a:lnTo>
                  <a:lnTo>
                    <a:pt x="287372" y="413209"/>
                  </a:lnTo>
                  <a:lnTo>
                    <a:pt x="287038" y="414104"/>
                  </a:lnTo>
                  <a:lnTo>
                    <a:pt x="286632" y="414857"/>
                  </a:lnTo>
                  <a:lnTo>
                    <a:pt x="286250" y="415442"/>
                  </a:lnTo>
                  <a:lnTo>
                    <a:pt x="285604" y="416565"/>
                  </a:lnTo>
                  <a:lnTo>
                    <a:pt x="285151" y="417926"/>
                  </a:lnTo>
                  <a:lnTo>
                    <a:pt x="284888" y="418607"/>
                  </a:lnTo>
                  <a:lnTo>
                    <a:pt x="284792" y="419610"/>
                  </a:lnTo>
                  <a:lnTo>
                    <a:pt x="285354" y="420649"/>
                  </a:lnTo>
                  <a:lnTo>
                    <a:pt x="284995" y="421497"/>
                  </a:lnTo>
                  <a:lnTo>
                    <a:pt x="284243" y="422035"/>
                  </a:lnTo>
                  <a:lnTo>
                    <a:pt x="283574" y="423014"/>
                  </a:lnTo>
                  <a:lnTo>
                    <a:pt x="283216" y="423695"/>
                  </a:lnTo>
                  <a:lnTo>
                    <a:pt x="284136" y="424376"/>
                  </a:lnTo>
                  <a:lnTo>
                    <a:pt x="284995" y="425212"/>
                  </a:lnTo>
                  <a:lnTo>
                    <a:pt x="285843" y="425534"/>
                  </a:lnTo>
                  <a:lnTo>
                    <a:pt x="286727" y="426275"/>
                  </a:lnTo>
                  <a:lnTo>
                    <a:pt x="286679" y="427398"/>
                  </a:lnTo>
                  <a:lnTo>
                    <a:pt x="286106" y="428150"/>
                  </a:lnTo>
                  <a:lnTo>
                    <a:pt x="285139" y="428986"/>
                  </a:lnTo>
                  <a:lnTo>
                    <a:pt x="284171" y="429941"/>
                  </a:lnTo>
                  <a:lnTo>
                    <a:pt x="284004" y="430742"/>
                  </a:lnTo>
                  <a:lnTo>
                    <a:pt x="283885" y="431637"/>
                  </a:lnTo>
                  <a:lnTo>
                    <a:pt x="283968" y="432975"/>
                  </a:lnTo>
                  <a:lnTo>
                    <a:pt x="283968" y="433823"/>
                  </a:lnTo>
                  <a:lnTo>
                    <a:pt x="284267" y="434719"/>
                  </a:lnTo>
                  <a:lnTo>
                    <a:pt x="284995" y="435268"/>
                  </a:lnTo>
                  <a:lnTo>
                    <a:pt x="285760" y="436045"/>
                  </a:lnTo>
                  <a:lnTo>
                    <a:pt x="286273" y="436701"/>
                  </a:lnTo>
                  <a:lnTo>
                    <a:pt x="286393" y="437478"/>
                  </a:lnTo>
                  <a:lnTo>
                    <a:pt x="286130" y="438302"/>
                  </a:lnTo>
                  <a:lnTo>
                    <a:pt x="285867" y="438959"/>
                  </a:lnTo>
                  <a:lnTo>
                    <a:pt x="285795" y="439663"/>
                  </a:lnTo>
                  <a:lnTo>
                    <a:pt x="285855" y="440714"/>
                  </a:lnTo>
                  <a:lnTo>
                    <a:pt x="286536" y="441562"/>
                  </a:lnTo>
                  <a:lnTo>
                    <a:pt x="287324" y="442040"/>
                  </a:lnTo>
                  <a:lnTo>
                    <a:pt x="287981" y="442912"/>
                  </a:lnTo>
                  <a:lnTo>
                    <a:pt x="288614" y="443665"/>
                  </a:lnTo>
                  <a:lnTo>
                    <a:pt x="289546" y="444429"/>
                  </a:lnTo>
                  <a:lnTo>
                    <a:pt x="290764" y="445157"/>
                  </a:lnTo>
                  <a:lnTo>
                    <a:pt x="292125" y="445755"/>
                  </a:lnTo>
                  <a:lnTo>
                    <a:pt x="292759" y="446065"/>
                  </a:lnTo>
                  <a:lnTo>
                    <a:pt x="293738" y="446686"/>
                  </a:lnTo>
                  <a:lnTo>
                    <a:pt x="294228" y="447809"/>
                  </a:lnTo>
                  <a:lnTo>
                    <a:pt x="294323" y="448538"/>
                  </a:lnTo>
                  <a:lnTo>
                    <a:pt x="295016" y="449815"/>
                  </a:lnTo>
                  <a:lnTo>
                    <a:pt x="295852" y="451046"/>
                  </a:lnTo>
                  <a:lnTo>
                    <a:pt x="297094" y="452479"/>
                  </a:lnTo>
                  <a:lnTo>
                    <a:pt x="297930" y="453315"/>
                  </a:lnTo>
                  <a:lnTo>
                    <a:pt x="298683" y="453948"/>
                  </a:lnTo>
                  <a:lnTo>
                    <a:pt x="299148" y="454653"/>
                  </a:lnTo>
                  <a:lnTo>
                    <a:pt x="299614" y="455369"/>
                  </a:lnTo>
                  <a:lnTo>
                    <a:pt x="299745" y="456348"/>
                  </a:lnTo>
                  <a:lnTo>
                    <a:pt x="299865" y="457292"/>
                  </a:lnTo>
                  <a:lnTo>
                    <a:pt x="300163" y="458678"/>
                  </a:lnTo>
                  <a:lnTo>
                    <a:pt x="302505" y="460481"/>
                  </a:lnTo>
                  <a:lnTo>
                    <a:pt x="303197" y="461186"/>
                  </a:lnTo>
                  <a:lnTo>
                    <a:pt x="303711" y="462057"/>
                  </a:lnTo>
                  <a:lnTo>
                    <a:pt x="304129" y="462834"/>
                  </a:lnTo>
                  <a:lnTo>
                    <a:pt x="304391" y="463825"/>
                  </a:lnTo>
                  <a:lnTo>
                    <a:pt x="304738" y="465091"/>
                  </a:lnTo>
                  <a:lnTo>
                    <a:pt x="305025" y="466345"/>
                  </a:lnTo>
                  <a:lnTo>
                    <a:pt x="305562" y="467432"/>
                  </a:lnTo>
                  <a:lnTo>
                    <a:pt x="306028" y="468280"/>
                  </a:lnTo>
                  <a:lnTo>
                    <a:pt x="306374" y="468961"/>
                  </a:lnTo>
                  <a:lnTo>
                    <a:pt x="306541" y="469761"/>
                  </a:lnTo>
                  <a:lnTo>
                    <a:pt x="306553" y="470490"/>
                  </a:lnTo>
                  <a:lnTo>
                    <a:pt x="306530" y="471314"/>
                  </a:lnTo>
                  <a:lnTo>
                    <a:pt x="306577" y="472604"/>
                  </a:lnTo>
                  <a:lnTo>
                    <a:pt x="307055" y="473237"/>
                  </a:lnTo>
                  <a:lnTo>
                    <a:pt x="308070" y="474252"/>
                  </a:lnTo>
                  <a:lnTo>
                    <a:pt x="308429" y="475900"/>
                  </a:lnTo>
                  <a:lnTo>
                    <a:pt x="308392" y="478086"/>
                  </a:lnTo>
                  <a:lnTo>
                    <a:pt x="308691" y="480785"/>
                  </a:lnTo>
                  <a:lnTo>
                    <a:pt x="308775" y="481728"/>
                  </a:lnTo>
                  <a:lnTo>
                    <a:pt x="308441" y="482899"/>
                  </a:lnTo>
                  <a:lnTo>
                    <a:pt x="308201" y="483866"/>
                  </a:lnTo>
                  <a:lnTo>
                    <a:pt x="307437" y="485252"/>
                  </a:lnTo>
                  <a:lnTo>
                    <a:pt x="306685" y="486482"/>
                  </a:lnTo>
                  <a:lnTo>
                    <a:pt x="305431" y="488835"/>
                  </a:lnTo>
                  <a:lnTo>
                    <a:pt x="304953" y="489981"/>
                  </a:lnTo>
                  <a:lnTo>
                    <a:pt x="304810" y="490770"/>
                  </a:lnTo>
                  <a:lnTo>
                    <a:pt x="304989" y="491618"/>
                  </a:lnTo>
                  <a:lnTo>
                    <a:pt x="305359" y="492466"/>
                  </a:lnTo>
                  <a:lnTo>
                    <a:pt x="306290" y="493039"/>
                  </a:lnTo>
                  <a:lnTo>
                    <a:pt x="307425" y="493349"/>
                  </a:lnTo>
                  <a:lnTo>
                    <a:pt x="308333" y="493361"/>
                  </a:lnTo>
                  <a:lnTo>
                    <a:pt x="309205" y="493767"/>
                  </a:lnTo>
                  <a:lnTo>
                    <a:pt x="310089" y="495881"/>
                  </a:lnTo>
                  <a:lnTo>
                    <a:pt x="311044" y="497792"/>
                  </a:lnTo>
                  <a:lnTo>
                    <a:pt x="311785" y="499464"/>
                  </a:lnTo>
                  <a:lnTo>
                    <a:pt x="312059" y="500898"/>
                  </a:lnTo>
                  <a:lnTo>
                    <a:pt x="312358" y="502713"/>
                  </a:lnTo>
                  <a:lnTo>
                    <a:pt x="312561" y="504122"/>
                  </a:lnTo>
                  <a:lnTo>
                    <a:pt x="312429" y="505651"/>
                  </a:lnTo>
                  <a:lnTo>
                    <a:pt x="312585" y="506607"/>
                  </a:lnTo>
                  <a:lnTo>
                    <a:pt x="312489" y="507287"/>
                  </a:lnTo>
                  <a:lnTo>
                    <a:pt x="312179" y="508088"/>
                  </a:lnTo>
                  <a:lnTo>
                    <a:pt x="311820" y="508792"/>
                  </a:lnTo>
                  <a:lnTo>
                    <a:pt x="311725" y="509939"/>
                  </a:lnTo>
                  <a:lnTo>
                    <a:pt x="312023" y="511277"/>
                  </a:lnTo>
                  <a:lnTo>
                    <a:pt x="314257" y="512746"/>
                  </a:lnTo>
                  <a:lnTo>
                    <a:pt x="315726" y="513701"/>
                  </a:lnTo>
                  <a:lnTo>
                    <a:pt x="316801" y="514131"/>
                  </a:lnTo>
                  <a:lnTo>
                    <a:pt x="317422" y="514465"/>
                  </a:lnTo>
                  <a:lnTo>
                    <a:pt x="318174" y="515445"/>
                  </a:lnTo>
                  <a:lnTo>
                    <a:pt x="316944" y="516233"/>
                  </a:lnTo>
                  <a:lnTo>
                    <a:pt x="315439" y="516412"/>
                  </a:lnTo>
                  <a:lnTo>
                    <a:pt x="314090" y="516400"/>
                  </a:lnTo>
                  <a:lnTo>
                    <a:pt x="313552" y="516902"/>
                  </a:lnTo>
                  <a:lnTo>
                    <a:pt x="314460" y="518681"/>
                  </a:lnTo>
                  <a:lnTo>
                    <a:pt x="314627" y="521536"/>
                  </a:lnTo>
                  <a:lnTo>
                    <a:pt x="314508" y="523698"/>
                  </a:lnTo>
                  <a:lnTo>
                    <a:pt x="314531" y="524665"/>
                  </a:lnTo>
                  <a:lnTo>
                    <a:pt x="314353" y="525656"/>
                  </a:lnTo>
                  <a:lnTo>
                    <a:pt x="313922" y="526648"/>
                  </a:lnTo>
                  <a:lnTo>
                    <a:pt x="313528" y="527424"/>
                  </a:lnTo>
                  <a:lnTo>
                    <a:pt x="313421" y="529144"/>
                  </a:lnTo>
                  <a:lnTo>
                    <a:pt x="259711" y="574338"/>
                  </a:lnTo>
                  <a:lnTo>
                    <a:pt x="255674" y="577802"/>
                  </a:lnTo>
                  <a:lnTo>
                    <a:pt x="192947" y="509772"/>
                  </a:lnTo>
                  <a:lnTo>
                    <a:pt x="184300" y="500910"/>
                  </a:lnTo>
                  <a:lnTo>
                    <a:pt x="0" y="301883"/>
                  </a:lnTo>
                  <a:lnTo>
                    <a:pt x="31686" y="139798"/>
                  </a:lnTo>
                  <a:lnTo>
                    <a:pt x="55561" y="160281"/>
                  </a:lnTo>
                  <a:lnTo>
                    <a:pt x="69451" y="144014"/>
                  </a:lnTo>
                  <a:lnTo>
                    <a:pt x="62369" y="138162"/>
                  </a:lnTo>
                  <a:lnTo>
                    <a:pt x="72318" y="124069"/>
                  </a:lnTo>
                  <a:lnTo>
                    <a:pt x="76319" y="118981"/>
                  </a:lnTo>
                  <a:lnTo>
                    <a:pt x="78158" y="116067"/>
                  </a:lnTo>
                  <a:lnTo>
                    <a:pt x="78576" y="114442"/>
                  </a:lnTo>
                  <a:lnTo>
                    <a:pt x="78815" y="113774"/>
                  </a:lnTo>
                  <a:lnTo>
                    <a:pt x="79138" y="112484"/>
                  </a:lnTo>
                  <a:lnTo>
                    <a:pt x="79759" y="111433"/>
                  </a:lnTo>
                  <a:lnTo>
                    <a:pt x="80451" y="110501"/>
                  </a:lnTo>
                  <a:lnTo>
                    <a:pt x="88023" y="100552"/>
                  </a:lnTo>
                  <a:lnTo>
                    <a:pt x="86268" y="97674"/>
                  </a:lnTo>
                  <a:lnTo>
                    <a:pt x="82470" y="100672"/>
                  </a:lnTo>
                  <a:lnTo>
                    <a:pt x="75471" y="93852"/>
                  </a:lnTo>
                  <a:lnTo>
                    <a:pt x="68305" y="105162"/>
                  </a:lnTo>
                  <a:lnTo>
                    <a:pt x="55227" y="97471"/>
                  </a:lnTo>
                  <a:lnTo>
                    <a:pt x="46401" y="110286"/>
                  </a:lnTo>
                  <a:lnTo>
                    <a:pt x="85205" y="27769"/>
                  </a:lnTo>
                  <a:lnTo>
                    <a:pt x="86542" y="25738"/>
                  </a:lnTo>
                  <a:lnTo>
                    <a:pt x="87510" y="24735"/>
                  </a:lnTo>
                  <a:lnTo>
                    <a:pt x="95620" y="15479"/>
                  </a:lnTo>
                  <a:lnTo>
                    <a:pt x="96026" y="14523"/>
                  </a:lnTo>
                  <a:lnTo>
                    <a:pt x="96181" y="13484"/>
                  </a:lnTo>
                  <a:lnTo>
                    <a:pt x="96360" y="12266"/>
                  </a:lnTo>
                  <a:lnTo>
                    <a:pt x="96420" y="11227"/>
                  </a:lnTo>
                  <a:lnTo>
                    <a:pt x="96503" y="10104"/>
                  </a:lnTo>
                  <a:lnTo>
                    <a:pt x="96515" y="8504"/>
                  </a:lnTo>
                  <a:lnTo>
                    <a:pt x="96479" y="7775"/>
                  </a:lnTo>
                  <a:lnTo>
                    <a:pt x="96396" y="6712"/>
                  </a:lnTo>
                  <a:lnTo>
                    <a:pt x="96145" y="5721"/>
                  </a:lnTo>
                  <a:lnTo>
                    <a:pt x="96420" y="4407"/>
                  </a:lnTo>
                  <a:lnTo>
                    <a:pt x="96790" y="3237"/>
                  </a:lnTo>
                  <a:lnTo>
                    <a:pt x="96933" y="2484"/>
                  </a:lnTo>
                  <a:lnTo>
                    <a:pt x="97064" y="1493"/>
                  </a:lnTo>
                  <a:lnTo>
                    <a:pt x="96909" y="143"/>
                  </a:lnTo>
                  <a:lnTo>
                    <a:pt x="97877" y="96"/>
                  </a:lnTo>
                  <a:lnTo>
                    <a:pt x="134495" y="1302"/>
                  </a:lnTo>
                  <a:lnTo>
                    <a:pt x="14426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951;gbcf4302aa7_0_6">
              <a:extLst>
                <a:ext uri="{FF2B5EF4-FFF2-40B4-BE49-F238E27FC236}">
                  <a16:creationId xmlns:a16="http://schemas.microsoft.com/office/drawing/2014/main" id="{BA998584-84B3-4345-B17E-D9699BC9FB85}"/>
                </a:ext>
              </a:extLst>
            </p:cNvPr>
            <p:cNvSpPr/>
            <p:nvPr/>
          </p:nvSpPr>
          <p:spPr>
            <a:xfrm>
              <a:off x="7486790" y="1656249"/>
              <a:ext cx="189218" cy="94087"/>
            </a:xfrm>
            <a:custGeom>
              <a:avLst/>
              <a:gdLst/>
              <a:ahLst/>
              <a:cxnLst/>
              <a:rect l="l" t="t" r="r" b="b"/>
              <a:pathLst>
                <a:path w="376554" h="187237" extrusionOk="0">
                  <a:moveTo>
                    <a:pt x="45409" y="3655"/>
                  </a:moveTo>
                  <a:lnTo>
                    <a:pt x="45684" y="5255"/>
                  </a:lnTo>
                  <a:lnTo>
                    <a:pt x="180096" y="57651"/>
                  </a:lnTo>
                  <a:lnTo>
                    <a:pt x="362867" y="122875"/>
                  </a:lnTo>
                  <a:lnTo>
                    <a:pt x="376554" y="160700"/>
                  </a:lnTo>
                  <a:lnTo>
                    <a:pt x="367143" y="177277"/>
                  </a:lnTo>
                  <a:lnTo>
                    <a:pt x="349705" y="181063"/>
                  </a:lnTo>
                  <a:lnTo>
                    <a:pt x="345680" y="187238"/>
                  </a:lnTo>
                  <a:lnTo>
                    <a:pt x="323239" y="165477"/>
                  </a:lnTo>
                  <a:lnTo>
                    <a:pt x="299614" y="134687"/>
                  </a:lnTo>
                  <a:lnTo>
                    <a:pt x="180729" y="134185"/>
                  </a:lnTo>
                  <a:lnTo>
                    <a:pt x="99119" y="134651"/>
                  </a:lnTo>
                  <a:lnTo>
                    <a:pt x="35018" y="133027"/>
                  </a:lnTo>
                  <a:lnTo>
                    <a:pt x="19528" y="130411"/>
                  </a:lnTo>
                  <a:lnTo>
                    <a:pt x="0" y="100134"/>
                  </a:lnTo>
                  <a:lnTo>
                    <a:pt x="13174" y="61963"/>
                  </a:lnTo>
                  <a:lnTo>
                    <a:pt x="8277" y="47499"/>
                  </a:lnTo>
                  <a:lnTo>
                    <a:pt x="19110" y="28509"/>
                  </a:lnTo>
                  <a:lnTo>
                    <a:pt x="21200" y="15180"/>
                  </a:lnTo>
                  <a:lnTo>
                    <a:pt x="24007" y="3989"/>
                  </a:lnTo>
                  <a:lnTo>
                    <a:pt x="28103" y="717"/>
                  </a:lnTo>
                  <a:lnTo>
                    <a:pt x="29035" y="908"/>
                  </a:lnTo>
                  <a:lnTo>
                    <a:pt x="30002" y="1433"/>
                  </a:lnTo>
                  <a:lnTo>
                    <a:pt x="31173" y="2006"/>
                  </a:lnTo>
                  <a:lnTo>
                    <a:pt x="31973" y="2150"/>
                  </a:lnTo>
                  <a:lnTo>
                    <a:pt x="33048" y="2341"/>
                  </a:lnTo>
                  <a:lnTo>
                    <a:pt x="34410" y="2042"/>
                  </a:lnTo>
                  <a:lnTo>
                    <a:pt x="35497" y="1170"/>
                  </a:lnTo>
                  <a:lnTo>
                    <a:pt x="37300" y="12"/>
                  </a:lnTo>
                  <a:lnTo>
                    <a:pt x="38184" y="131"/>
                  </a:lnTo>
                  <a:lnTo>
                    <a:pt x="38936" y="669"/>
                  </a:lnTo>
                  <a:lnTo>
                    <a:pt x="39772" y="1338"/>
                  </a:lnTo>
                  <a:lnTo>
                    <a:pt x="41301" y="2651"/>
                  </a:lnTo>
                  <a:lnTo>
                    <a:pt x="42256" y="2675"/>
                  </a:lnTo>
                  <a:lnTo>
                    <a:pt x="42949" y="1756"/>
                  </a:lnTo>
                  <a:lnTo>
                    <a:pt x="43582" y="490"/>
                  </a:lnTo>
                  <a:lnTo>
                    <a:pt x="44514" y="0"/>
                  </a:lnTo>
                  <a:lnTo>
                    <a:pt x="45326" y="394"/>
                  </a:lnTo>
                  <a:lnTo>
                    <a:pt x="45373" y="1123"/>
                  </a:lnTo>
                  <a:lnTo>
                    <a:pt x="45147" y="1863"/>
                  </a:lnTo>
                  <a:lnTo>
                    <a:pt x="44681" y="2950"/>
                  </a:lnTo>
                  <a:lnTo>
                    <a:pt x="45409" y="365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952;gbcf4302aa7_0_6">
              <a:extLst>
                <a:ext uri="{FF2B5EF4-FFF2-40B4-BE49-F238E27FC236}">
                  <a16:creationId xmlns:a16="http://schemas.microsoft.com/office/drawing/2014/main" id="{2CBC8CC9-3BB1-F04F-8801-D79D982EC02A}"/>
                </a:ext>
              </a:extLst>
            </p:cNvPr>
            <p:cNvSpPr/>
            <p:nvPr/>
          </p:nvSpPr>
          <p:spPr>
            <a:xfrm>
              <a:off x="7958500" y="1658423"/>
              <a:ext cx="3631" cy="3937"/>
            </a:xfrm>
            <a:custGeom>
              <a:avLst/>
              <a:gdLst/>
              <a:ahLst/>
              <a:cxnLst/>
              <a:rect l="l" t="t" r="r" b="b"/>
              <a:pathLst>
                <a:path w="7225" h="7834" extrusionOk="0">
                  <a:moveTo>
                    <a:pt x="1362" y="7835"/>
                  </a:moveTo>
                  <a:lnTo>
                    <a:pt x="513" y="7381"/>
                  </a:lnTo>
                  <a:lnTo>
                    <a:pt x="24" y="6354"/>
                  </a:lnTo>
                  <a:lnTo>
                    <a:pt x="0" y="4395"/>
                  </a:lnTo>
                  <a:lnTo>
                    <a:pt x="741" y="2962"/>
                  </a:lnTo>
                  <a:lnTo>
                    <a:pt x="2782" y="681"/>
                  </a:lnTo>
                  <a:lnTo>
                    <a:pt x="3536" y="287"/>
                  </a:lnTo>
                  <a:lnTo>
                    <a:pt x="5697" y="0"/>
                  </a:lnTo>
                  <a:lnTo>
                    <a:pt x="7214" y="1111"/>
                  </a:lnTo>
                  <a:lnTo>
                    <a:pt x="7226" y="2329"/>
                  </a:lnTo>
                  <a:lnTo>
                    <a:pt x="5828" y="3738"/>
                  </a:lnTo>
                  <a:lnTo>
                    <a:pt x="4741" y="6772"/>
                  </a:lnTo>
                  <a:lnTo>
                    <a:pt x="3523" y="7441"/>
                  </a:lnTo>
                  <a:lnTo>
                    <a:pt x="1362" y="783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953;gbcf4302aa7_0_6">
              <a:extLst>
                <a:ext uri="{FF2B5EF4-FFF2-40B4-BE49-F238E27FC236}">
                  <a16:creationId xmlns:a16="http://schemas.microsoft.com/office/drawing/2014/main" id="{58F82379-A152-B341-A5FE-C3B0CB557A93}"/>
                </a:ext>
              </a:extLst>
            </p:cNvPr>
            <p:cNvSpPr/>
            <p:nvPr/>
          </p:nvSpPr>
          <p:spPr>
            <a:xfrm>
              <a:off x="4013567" y="1669722"/>
              <a:ext cx="202116" cy="197878"/>
            </a:xfrm>
            <a:custGeom>
              <a:avLst/>
              <a:gdLst/>
              <a:ahLst/>
              <a:cxnLst/>
              <a:rect l="l" t="t" r="r" b="b"/>
              <a:pathLst>
                <a:path w="402220" h="393788" extrusionOk="0">
                  <a:moveTo>
                    <a:pt x="392331" y="53961"/>
                  </a:moveTo>
                  <a:lnTo>
                    <a:pt x="402221" y="141399"/>
                  </a:lnTo>
                  <a:lnTo>
                    <a:pt x="355498" y="191466"/>
                  </a:lnTo>
                  <a:lnTo>
                    <a:pt x="386025" y="199181"/>
                  </a:lnTo>
                  <a:lnTo>
                    <a:pt x="375622" y="244364"/>
                  </a:lnTo>
                  <a:lnTo>
                    <a:pt x="329473" y="233686"/>
                  </a:lnTo>
                  <a:lnTo>
                    <a:pt x="315905" y="292305"/>
                  </a:lnTo>
                  <a:lnTo>
                    <a:pt x="265551" y="283264"/>
                  </a:lnTo>
                  <a:lnTo>
                    <a:pt x="198716" y="271117"/>
                  </a:lnTo>
                  <a:lnTo>
                    <a:pt x="138019" y="393789"/>
                  </a:lnTo>
                  <a:lnTo>
                    <a:pt x="66358" y="376471"/>
                  </a:lnTo>
                  <a:lnTo>
                    <a:pt x="69881" y="369161"/>
                  </a:lnTo>
                  <a:lnTo>
                    <a:pt x="31985" y="360144"/>
                  </a:lnTo>
                  <a:lnTo>
                    <a:pt x="75184" y="278868"/>
                  </a:lnTo>
                  <a:lnTo>
                    <a:pt x="0" y="261873"/>
                  </a:lnTo>
                  <a:lnTo>
                    <a:pt x="27004" y="206085"/>
                  </a:lnTo>
                  <a:lnTo>
                    <a:pt x="9328" y="201415"/>
                  </a:lnTo>
                  <a:lnTo>
                    <a:pt x="24759" y="170231"/>
                  </a:lnTo>
                  <a:lnTo>
                    <a:pt x="6067" y="166050"/>
                  </a:lnTo>
                  <a:lnTo>
                    <a:pt x="34063" y="111218"/>
                  </a:lnTo>
                  <a:lnTo>
                    <a:pt x="41348" y="66621"/>
                  </a:lnTo>
                  <a:lnTo>
                    <a:pt x="28521" y="0"/>
                  </a:lnTo>
                  <a:lnTo>
                    <a:pt x="119411" y="33322"/>
                  </a:lnTo>
                  <a:lnTo>
                    <a:pt x="270030" y="44681"/>
                  </a:lnTo>
                  <a:lnTo>
                    <a:pt x="392331" y="5396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954;gbcf4302aa7_0_6">
              <a:extLst>
                <a:ext uri="{FF2B5EF4-FFF2-40B4-BE49-F238E27FC236}">
                  <a16:creationId xmlns:a16="http://schemas.microsoft.com/office/drawing/2014/main" id="{C7B5280B-2818-4F4B-858B-0C4FB0E51D8D}"/>
                </a:ext>
              </a:extLst>
            </p:cNvPr>
            <p:cNvSpPr/>
            <p:nvPr/>
          </p:nvSpPr>
          <p:spPr>
            <a:xfrm>
              <a:off x="4973334" y="1673316"/>
              <a:ext cx="198556" cy="218092"/>
            </a:xfrm>
            <a:custGeom>
              <a:avLst/>
              <a:gdLst/>
              <a:ahLst/>
              <a:cxnLst/>
              <a:rect l="l" t="t" r="r" b="b"/>
              <a:pathLst>
                <a:path w="395137" h="434014" extrusionOk="0">
                  <a:moveTo>
                    <a:pt x="263091" y="64555"/>
                  </a:moveTo>
                  <a:lnTo>
                    <a:pt x="265288" y="66931"/>
                  </a:lnTo>
                  <a:lnTo>
                    <a:pt x="265850" y="67481"/>
                  </a:lnTo>
                  <a:lnTo>
                    <a:pt x="266124" y="68233"/>
                  </a:lnTo>
                  <a:lnTo>
                    <a:pt x="266447" y="69463"/>
                  </a:lnTo>
                  <a:lnTo>
                    <a:pt x="266495" y="70753"/>
                  </a:lnTo>
                  <a:lnTo>
                    <a:pt x="266518" y="71565"/>
                  </a:lnTo>
                  <a:lnTo>
                    <a:pt x="266375" y="72951"/>
                  </a:lnTo>
                  <a:lnTo>
                    <a:pt x="266160" y="73691"/>
                  </a:lnTo>
                  <a:lnTo>
                    <a:pt x="265826" y="75208"/>
                  </a:lnTo>
                  <a:lnTo>
                    <a:pt x="265659" y="75889"/>
                  </a:lnTo>
                  <a:lnTo>
                    <a:pt x="265527" y="76773"/>
                  </a:lnTo>
                  <a:lnTo>
                    <a:pt x="265527" y="77501"/>
                  </a:lnTo>
                  <a:lnTo>
                    <a:pt x="265563" y="78277"/>
                  </a:lnTo>
                  <a:lnTo>
                    <a:pt x="265933" y="79496"/>
                  </a:lnTo>
                  <a:lnTo>
                    <a:pt x="266602" y="80260"/>
                  </a:lnTo>
                  <a:lnTo>
                    <a:pt x="267426" y="80762"/>
                  </a:lnTo>
                  <a:lnTo>
                    <a:pt x="268167" y="81287"/>
                  </a:lnTo>
                  <a:lnTo>
                    <a:pt x="268848" y="82135"/>
                  </a:lnTo>
                  <a:lnTo>
                    <a:pt x="269110" y="83318"/>
                  </a:lnTo>
                  <a:lnTo>
                    <a:pt x="268788" y="84154"/>
                  </a:lnTo>
                  <a:lnTo>
                    <a:pt x="268083" y="85252"/>
                  </a:lnTo>
                  <a:lnTo>
                    <a:pt x="267367" y="85897"/>
                  </a:lnTo>
                  <a:lnTo>
                    <a:pt x="266758" y="86423"/>
                  </a:lnTo>
                  <a:lnTo>
                    <a:pt x="266315" y="87211"/>
                  </a:lnTo>
                  <a:lnTo>
                    <a:pt x="265742" y="88047"/>
                  </a:lnTo>
                  <a:lnTo>
                    <a:pt x="264966" y="88907"/>
                  </a:lnTo>
                  <a:lnTo>
                    <a:pt x="264357" y="89863"/>
                  </a:lnTo>
                  <a:lnTo>
                    <a:pt x="263485" y="90985"/>
                  </a:lnTo>
                  <a:lnTo>
                    <a:pt x="263055" y="91857"/>
                  </a:lnTo>
                  <a:lnTo>
                    <a:pt x="262505" y="92550"/>
                  </a:lnTo>
                  <a:lnTo>
                    <a:pt x="261825" y="93529"/>
                  </a:lnTo>
                  <a:lnTo>
                    <a:pt x="261204" y="94425"/>
                  </a:lnTo>
                  <a:lnTo>
                    <a:pt x="260666" y="95381"/>
                  </a:lnTo>
                  <a:lnTo>
                    <a:pt x="260296" y="96181"/>
                  </a:lnTo>
                  <a:lnTo>
                    <a:pt x="259818" y="97148"/>
                  </a:lnTo>
                  <a:lnTo>
                    <a:pt x="259556" y="98199"/>
                  </a:lnTo>
                  <a:lnTo>
                    <a:pt x="259293" y="99203"/>
                  </a:lnTo>
                  <a:lnTo>
                    <a:pt x="259090" y="99883"/>
                  </a:lnTo>
                  <a:lnTo>
                    <a:pt x="258982" y="100588"/>
                  </a:lnTo>
                  <a:lnTo>
                    <a:pt x="258863" y="101567"/>
                  </a:lnTo>
                  <a:lnTo>
                    <a:pt x="258887" y="102296"/>
                  </a:lnTo>
                  <a:lnTo>
                    <a:pt x="258970" y="103013"/>
                  </a:lnTo>
                  <a:lnTo>
                    <a:pt x="259197" y="104087"/>
                  </a:lnTo>
                  <a:lnTo>
                    <a:pt x="259639" y="105067"/>
                  </a:lnTo>
                  <a:lnTo>
                    <a:pt x="260225" y="106297"/>
                  </a:lnTo>
                  <a:lnTo>
                    <a:pt x="260415" y="107026"/>
                  </a:lnTo>
                  <a:lnTo>
                    <a:pt x="260511" y="108065"/>
                  </a:lnTo>
                  <a:lnTo>
                    <a:pt x="260320" y="109139"/>
                  </a:lnTo>
                  <a:lnTo>
                    <a:pt x="259962" y="110143"/>
                  </a:lnTo>
                  <a:lnTo>
                    <a:pt x="259460" y="110835"/>
                  </a:lnTo>
                  <a:lnTo>
                    <a:pt x="258767" y="111803"/>
                  </a:lnTo>
                  <a:lnTo>
                    <a:pt x="258146" y="112639"/>
                  </a:lnTo>
                  <a:lnTo>
                    <a:pt x="257537" y="113427"/>
                  </a:lnTo>
                  <a:lnTo>
                    <a:pt x="256689" y="114347"/>
                  </a:lnTo>
                  <a:lnTo>
                    <a:pt x="255937" y="115386"/>
                  </a:lnTo>
                  <a:lnTo>
                    <a:pt x="255363" y="116079"/>
                  </a:lnTo>
                  <a:lnTo>
                    <a:pt x="254671" y="116915"/>
                  </a:lnTo>
                  <a:lnTo>
                    <a:pt x="253966" y="117966"/>
                  </a:lnTo>
                  <a:lnTo>
                    <a:pt x="253034" y="118945"/>
                  </a:lnTo>
                  <a:lnTo>
                    <a:pt x="252330" y="119650"/>
                  </a:lnTo>
                  <a:lnTo>
                    <a:pt x="251996" y="120319"/>
                  </a:lnTo>
                  <a:lnTo>
                    <a:pt x="251518" y="120975"/>
                  </a:lnTo>
                  <a:lnTo>
                    <a:pt x="250670" y="122146"/>
                  </a:lnTo>
                  <a:lnTo>
                    <a:pt x="250048" y="122827"/>
                  </a:lnTo>
                  <a:lnTo>
                    <a:pt x="249272" y="123496"/>
                  </a:lnTo>
                  <a:lnTo>
                    <a:pt x="248138" y="124690"/>
                  </a:lnTo>
                  <a:lnTo>
                    <a:pt x="246370" y="126255"/>
                  </a:lnTo>
                  <a:lnTo>
                    <a:pt x="245176" y="127532"/>
                  </a:lnTo>
                  <a:lnTo>
                    <a:pt x="243074" y="129802"/>
                  </a:lnTo>
                  <a:lnTo>
                    <a:pt x="244053" y="131330"/>
                  </a:lnTo>
                  <a:lnTo>
                    <a:pt x="246059" y="132835"/>
                  </a:lnTo>
                  <a:lnTo>
                    <a:pt x="248377" y="134137"/>
                  </a:lnTo>
                  <a:lnTo>
                    <a:pt x="250861" y="135547"/>
                  </a:lnTo>
                  <a:lnTo>
                    <a:pt x="252736" y="136311"/>
                  </a:lnTo>
                  <a:lnTo>
                    <a:pt x="254671" y="136203"/>
                  </a:lnTo>
                  <a:lnTo>
                    <a:pt x="255686" y="136215"/>
                  </a:lnTo>
                  <a:lnTo>
                    <a:pt x="256510" y="136215"/>
                  </a:lnTo>
                  <a:lnTo>
                    <a:pt x="257382" y="136024"/>
                  </a:lnTo>
                  <a:lnTo>
                    <a:pt x="258254" y="135809"/>
                  </a:lnTo>
                  <a:lnTo>
                    <a:pt x="259030" y="135630"/>
                  </a:lnTo>
                  <a:lnTo>
                    <a:pt x="259818" y="135343"/>
                  </a:lnTo>
                  <a:lnTo>
                    <a:pt x="261120" y="134997"/>
                  </a:lnTo>
                  <a:lnTo>
                    <a:pt x="262028" y="134615"/>
                  </a:lnTo>
                  <a:lnTo>
                    <a:pt x="263091" y="134316"/>
                  </a:lnTo>
                  <a:lnTo>
                    <a:pt x="263939" y="134030"/>
                  </a:lnTo>
                  <a:lnTo>
                    <a:pt x="264632" y="133803"/>
                  </a:lnTo>
                  <a:lnTo>
                    <a:pt x="265324" y="133540"/>
                  </a:lnTo>
                  <a:lnTo>
                    <a:pt x="266364" y="133122"/>
                  </a:lnTo>
                  <a:lnTo>
                    <a:pt x="266984" y="132752"/>
                  </a:lnTo>
                  <a:lnTo>
                    <a:pt x="267689" y="132155"/>
                  </a:lnTo>
                  <a:lnTo>
                    <a:pt x="268752" y="131522"/>
                  </a:lnTo>
                  <a:lnTo>
                    <a:pt x="269588" y="131235"/>
                  </a:lnTo>
                  <a:lnTo>
                    <a:pt x="270340" y="131187"/>
                  </a:lnTo>
                  <a:lnTo>
                    <a:pt x="271212" y="131068"/>
                  </a:lnTo>
                  <a:lnTo>
                    <a:pt x="272490" y="131116"/>
                  </a:lnTo>
                  <a:lnTo>
                    <a:pt x="273362" y="131283"/>
                  </a:lnTo>
                  <a:lnTo>
                    <a:pt x="274150" y="131713"/>
                  </a:lnTo>
                  <a:lnTo>
                    <a:pt x="275166" y="132465"/>
                  </a:lnTo>
                  <a:lnTo>
                    <a:pt x="275870" y="132931"/>
                  </a:lnTo>
                  <a:lnTo>
                    <a:pt x="277745" y="134376"/>
                  </a:lnTo>
                  <a:lnTo>
                    <a:pt x="278510" y="135152"/>
                  </a:lnTo>
                  <a:lnTo>
                    <a:pt x="279131" y="135797"/>
                  </a:lnTo>
                  <a:lnTo>
                    <a:pt x="280003" y="136609"/>
                  </a:lnTo>
                  <a:lnTo>
                    <a:pt x="280600" y="137243"/>
                  </a:lnTo>
                  <a:lnTo>
                    <a:pt x="281102" y="137935"/>
                  </a:lnTo>
                  <a:lnTo>
                    <a:pt x="281770" y="138628"/>
                  </a:lnTo>
                  <a:lnTo>
                    <a:pt x="282248" y="139440"/>
                  </a:lnTo>
                  <a:lnTo>
                    <a:pt x="282726" y="140097"/>
                  </a:lnTo>
                  <a:lnTo>
                    <a:pt x="283311" y="140778"/>
                  </a:lnTo>
                  <a:lnTo>
                    <a:pt x="284386" y="141662"/>
                  </a:lnTo>
                  <a:lnTo>
                    <a:pt x="285139" y="141805"/>
                  </a:lnTo>
                  <a:lnTo>
                    <a:pt x="286154" y="141984"/>
                  </a:lnTo>
                  <a:lnTo>
                    <a:pt x="288041" y="142522"/>
                  </a:lnTo>
                  <a:lnTo>
                    <a:pt x="289032" y="142545"/>
                  </a:lnTo>
                  <a:lnTo>
                    <a:pt x="289761" y="142533"/>
                  </a:lnTo>
                  <a:lnTo>
                    <a:pt x="290561" y="142414"/>
                  </a:lnTo>
                  <a:lnTo>
                    <a:pt x="291540" y="142569"/>
                  </a:lnTo>
                  <a:lnTo>
                    <a:pt x="292675" y="142593"/>
                  </a:lnTo>
                  <a:lnTo>
                    <a:pt x="293475" y="142557"/>
                  </a:lnTo>
                  <a:lnTo>
                    <a:pt x="294467" y="142414"/>
                  </a:lnTo>
                  <a:lnTo>
                    <a:pt x="295601" y="142187"/>
                  </a:lnTo>
                  <a:lnTo>
                    <a:pt x="296449" y="142044"/>
                  </a:lnTo>
                  <a:lnTo>
                    <a:pt x="297488" y="141805"/>
                  </a:lnTo>
                  <a:lnTo>
                    <a:pt x="298288" y="141590"/>
                  </a:lnTo>
                  <a:lnTo>
                    <a:pt x="299220" y="141256"/>
                  </a:lnTo>
                  <a:lnTo>
                    <a:pt x="300462" y="141088"/>
                  </a:lnTo>
                  <a:lnTo>
                    <a:pt x="301322" y="141530"/>
                  </a:lnTo>
                  <a:lnTo>
                    <a:pt x="302230" y="140957"/>
                  </a:lnTo>
                  <a:lnTo>
                    <a:pt x="302708" y="140384"/>
                  </a:lnTo>
                  <a:lnTo>
                    <a:pt x="303448" y="140216"/>
                  </a:lnTo>
                  <a:lnTo>
                    <a:pt x="304069" y="139619"/>
                  </a:lnTo>
                  <a:lnTo>
                    <a:pt x="304941" y="139333"/>
                  </a:lnTo>
                  <a:lnTo>
                    <a:pt x="306123" y="138855"/>
                  </a:lnTo>
                  <a:lnTo>
                    <a:pt x="307127" y="138592"/>
                  </a:lnTo>
                  <a:lnTo>
                    <a:pt x="308177" y="138461"/>
                  </a:lnTo>
                  <a:lnTo>
                    <a:pt x="309479" y="138532"/>
                  </a:lnTo>
                  <a:lnTo>
                    <a:pt x="310435" y="138879"/>
                  </a:lnTo>
                  <a:lnTo>
                    <a:pt x="311617" y="139237"/>
                  </a:lnTo>
                  <a:lnTo>
                    <a:pt x="312250" y="139571"/>
                  </a:lnTo>
                  <a:lnTo>
                    <a:pt x="312967" y="140252"/>
                  </a:lnTo>
                  <a:lnTo>
                    <a:pt x="314627" y="141602"/>
                  </a:lnTo>
                  <a:lnTo>
                    <a:pt x="315618" y="142510"/>
                  </a:lnTo>
                  <a:lnTo>
                    <a:pt x="317529" y="144480"/>
                  </a:lnTo>
                  <a:lnTo>
                    <a:pt x="318329" y="145340"/>
                  </a:lnTo>
                  <a:lnTo>
                    <a:pt x="319428" y="146487"/>
                  </a:lnTo>
                  <a:lnTo>
                    <a:pt x="320718" y="147836"/>
                  </a:lnTo>
                  <a:lnTo>
                    <a:pt x="321984" y="148983"/>
                  </a:lnTo>
                  <a:lnTo>
                    <a:pt x="322414" y="149723"/>
                  </a:lnTo>
                  <a:lnTo>
                    <a:pt x="322808" y="150368"/>
                  </a:lnTo>
                  <a:lnTo>
                    <a:pt x="323107" y="151431"/>
                  </a:lnTo>
                  <a:lnTo>
                    <a:pt x="323513" y="152267"/>
                  </a:lnTo>
                  <a:lnTo>
                    <a:pt x="323764" y="152948"/>
                  </a:lnTo>
                  <a:lnTo>
                    <a:pt x="324026" y="153689"/>
                  </a:lnTo>
                  <a:lnTo>
                    <a:pt x="324827" y="154919"/>
                  </a:lnTo>
                  <a:lnTo>
                    <a:pt x="325519" y="156292"/>
                  </a:lnTo>
                  <a:lnTo>
                    <a:pt x="326320" y="157308"/>
                  </a:lnTo>
                  <a:lnTo>
                    <a:pt x="326917" y="157833"/>
                  </a:lnTo>
                  <a:lnTo>
                    <a:pt x="327920" y="158597"/>
                  </a:lnTo>
                  <a:lnTo>
                    <a:pt x="328660" y="159039"/>
                  </a:lnTo>
                  <a:lnTo>
                    <a:pt x="329329" y="159505"/>
                  </a:lnTo>
                  <a:lnTo>
                    <a:pt x="330548" y="159947"/>
                  </a:lnTo>
                  <a:lnTo>
                    <a:pt x="332112" y="160365"/>
                  </a:lnTo>
                  <a:lnTo>
                    <a:pt x="332900" y="160449"/>
                  </a:lnTo>
                  <a:lnTo>
                    <a:pt x="333677" y="160485"/>
                  </a:lnTo>
                  <a:lnTo>
                    <a:pt x="334453" y="160568"/>
                  </a:lnTo>
                  <a:lnTo>
                    <a:pt x="335158" y="160449"/>
                  </a:lnTo>
                  <a:lnTo>
                    <a:pt x="336161" y="159923"/>
                  </a:lnTo>
                  <a:lnTo>
                    <a:pt x="337642" y="159816"/>
                  </a:lnTo>
                  <a:lnTo>
                    <a:pt x="338753" y="159469"/>
                  </a:lnTo>
                  <a:lnTo>
                    <a:pt x="340007" y="159015"/>
                  </a:lnTo>
                  <a:lnTo>
                    <a:pt x="341034" y="158550"/>
                  </a:lnTo>
                  <a:lnTo>
                    <a:pt x="341810" y="158263"/>
                  </a:lnTo>
                  <a:lnTo>
                    <a:pt x="342766" y="157905"/>
                  </a:lnTo>
                  <a:lnTo>
                    <a:pt x="343972" y="157511"/>
                  </a:lnTo>
                  <a:lnTo>
                    <a:pt x="345035" y="156961"/>
                  </a:lnTo>
                  <a:lnTo>
                    <a:pt x="345847" y="156472"/>
                  </a:lnTo>
                  <a:lnTo>
                    <a:pt x="346659" y="155827"/>
                  </a:lnTo>
                  <a:lnTo>
                    <a:pt x="347639" y="155122"/>
                  </a:lnTo>
                  <a:lnTo>
                    <a:pt x="348714" y="154441"/>
                  </a:lnTo>
                  <a:lnTo>
                    <a:pt x="349502" y="153916"/>
                  </a:lnTo>
                  <a:lnTo>
                    <a:pt x="350326" y="153414"/>
                  </a:lnTo>
                  <a:lnTo>
                    <a:pt x="350995" y="152841"/>
                  </a:lnTo>
                  <a:lnTo>
                    <a:pt x="351867" y="151921"/>
                  </a:lnTo>
                  <a:lnTo>
                    <a:pt x="352810" y="151515"/>
                  </a:lnTo>
                  <a:lnTo>
                    <a:pt x="353670" y="151013"/>
                  </a:lnTo>
                  <a:lnTo>
                    <a:pt x="354315" y="150512"/>
                  </a:lnTo>
                  <a:lnTo>
                    <a:pt x="355175" y="150058"/>
                  </a:lnTo>
                  <a:lnTo>
                    <a:pt x="355844" y="149711"/>
                  </a:lnTo>
                  <a:lnTo>
                    <a:pt x="356489" y="151360"/>
                  </a:lnTo>
                  <a:lnTo>
                    <a:pt x="357994" y="153629"/>
                  </a:lnTo>
                  <a:lnTo>
                    <a:pt x="359224" y="155325"/>
                  </a:lnTo>
                  <a:lnTo>
                    <a:pt x="361039" y="158156"/>
                  </a:lnTo>
                  <a:lnTo>
                    <a:pt x="362162" y="159493"/>
                  </a:lnTo>
                  <a:lnTo>
                    <a:pt x="362520" y="160449"/>
                  </a:lnTo>
                  <a:lnTo>
                    <a:pt x="362604" y="161225"/>
                  </a:lnTo>
                  <a:lnTo>
                    <a:pt x="362258" y="162013"/>
                  </a:lnTo>
                  <a:lnTo>
                    <a:pt x="361649" y="162706"/>
                  </a:lnTo>
                  <a:lnTo>
                    <a:pt x="361374" y="163387"/>
                  </a:lnTo>
                  <a:lnTo>
                    <a:pt x="361553" y="164259"/>
                  </a:lnTo>
                  <a:lnTo>
                    <a:pt x="361732" y="165310"/>
                  </a:lnTo>
                  <a:lnTo>
                    <a:pt x="361971" y="166373"/>
                  </a:lnTo>
                  <a:lnTo>
                    <a:pt x="362162" y="167483"/>
                  </a:lnTo>
                  <a:lnTo>
                    <a:pt x="362329" y="168570"/>
                  </a:lnTo>
                  <a:lnTo>
                    <a:pt x="362425" y="169466"/>
                  </a:lnTo>
                  <a:lnTo>
                    <a:pt x="362066" y="170672"/>
                  </a:lnTo>
                  <a:lnTo>
                    <a:pt x="361553" y="171580"/>
                  </a:lnTo>
                  <a:lnTo>
                    <a:pt x="361206" y="172727"/>
                  </a:lnTo>
                  <a:lnTo>
                    <a:pt x="361087" y="173455"/>
                  </a:lnTo>
                  <a:lnTo>
                    <a:pt x="360980" y="174339"/>
                  </a:lnTo>
                  <a:lnTo>
                    <a:pt x="361075" y="175330"/>
                  </a:lnTo>
                  <a:lnTo>
                    <a:pt x="361553" y="176286"/>
                  </a:lnTo>
                  <a:lnTo>
                    <a:pt x="362031" y="176907"/>
                  </a:lnTo>
                  <a:lnTo>
                    <a:pt x="362365" y="177803"/>
                  </a:lnTo>
                  <a:lnTo>
                    <a:pt x="362580" y="178794"/>
                  </a:lnTo>
                  <a:lnTo>
                    <a:pt x="362461" y="179988"/>
                  </a:lnTo>
                  <a:lnTo>
                    <a:pt x="362544" y="181218"/>
                  </a:lnTo>
                  <a:lnTo>
                    <a:pt x="362998" y="182353"/>
                  </a:lnTo>
                  <a:lnTo>
                    <a:pt x="363380" y="182926"/>
                  </a:lnTo>
                  <a:lnTo>
                    <a:pt x="363906" y="183595"/>
                  </a:lnTo>
                  <a:lnTo>
                    <a:pt x="364634" y="184551"/>
                  </a:lnTo>
                  <a:lnTo>
                    <a:pt x="365244" y="185124"/>
                  </a:lnTo>
                  <a:lnTo>
                    <a:pt x="365757" y="185888"/>
                  </a:lnTo>
                  <a:lnTo>
                    <a:pt x="365960" y="186593"/>
                  </a:lnTo>
                  <a:lnTo>
                    <a:pt x="366366" y="187381"/>
                  </a:lnTo>
                  <a:lnTo>
                    <a:pt x="366808" y="188611"/>
                  </a:lnTo>
                  <a:lnTo>
                    <a:pt x="366569" y="189806"/>
                  </a:lnTo>
                  <a:lnTo>
                    <a:pt x="366617" y="190821"/>
                  </a:lnTo>
                  <a:lnTo>
                    <a:pt x="367023" y="191549"/>
                  </a:lnTo>
                  <a:lnTo>
                    <a:pt x="367393" y="192218"/>
                  </a:lnTo>
                  <a:lnTo>
                    <a:pt x="368265" y="193078"/>
                  </a:lnTo>
                  <a:lnTo>
                    <a:pt x="368946" y="194010"/>
                  </a:lnTo>
                  <a:lnTo>
                    <a:pt x="369818" y="195324"/>
                  </a:lnTo>
                  <a:lnTo>
                    <a:pt x="370272" y="196040"/>
                  </a:lnTo>
                  <a:lnTo>
                    <a:pt x="370654" y="196781"/>
                  </a:lnTo>
                  <a:lnTo>
                    <a:pt x="370917" y="197605"/>
                  </a:lnTo>
                  <a:lnTo>
                    <a:pt x="371012" y="198501"/>
                  </a:lnTo>
                  <a:lnTo>
                    <a:pt x="371299" y="199349"/>
                  </a:lnTo>
                  <a:lnTo>
                    <a:pt x="371777" y="200017"/>
                  </a:lnTo>
                  <a:lnTo>
                    <a:pt x="372624" y="200388"/>
                  </a:lnTo>
                  <a:lnTo>
                    <a:pt x="373317" y="200901"/>
                  </a:lnTo>
                  <a:lnTo>
                    <a:pt x="373903" y="201845"/>
                  </a:lnTo>
                  <a:lnTo>
                    <a:pt x="373700" y="202717"/>
                  </a:lnTo>
                  <a:lnTo>
                    <a:pt x="373843" y="203660"/>
                  </a:lnTo>
                  <a:lnTo>
                    <a:pt x="374153" y="204413"/>
                  </a:lnTo>
                  <a:lnTo>
                    <a:pt x="374595" y="205010"/>
                  </a:lnTo>
                  <a:lnTo>
                    <a:pt x="375419" y="205715"/>
                  </a:lnTo>
                  <a:lnTo>
                    <a:pt x="376112" y="206359"/>
                  </a:lnTo>
                  <a:lnTo>
                    <a:pt x="377426" y="207518"/>
                  </a:lnTo>
                  <a:lnTo>
                    <a:pt x="378369" y="208354"/>
                  </a:lnTo>
                  <a:lnTo>
                    <a:pt x="379062" y="208891"/>
                  </a:lnTo>
                  <a:lnTo>
                    <a:pt x="379827" y="209608"/>
                  </a:lnTo>
                  <a:lnTo>
                    <a:pt x="380818" y="210241"/>
                  </a:lnTo>
                  <a:lnTo>
                    <a:pt x="381427" y="210659"/>
                  </a:lnTo>
                  <a:lnTo>
                    <a:pt x="381929" y="211137"/>
                  </a:lnTo>
                  <a:lnTo>
                    <a:pt x="383123" y="211794"/>
                  </a:lnTo>
                  <a:lnTo>
                    <a:pt x="384126" y="212964"/>
                  </a:lnTo>
                  <a:lnTo>
                    <a:pt x="384950" y="213944"/>
                  </a:lnTo>
                  <a:lnTo>
                    <a:pt x="385404" y="214493"/>
                  </a:lnTo>
                  <a:lnTo>
                    <a:pt x="386073" y="215221"/>
                  </a:lnTo>
                  <a:lnTo>
                    <a:pt x="387052" y="215855"/>
                  </a:lnTo>
                  <a:lnTo>
                    <a:pt x="387626" y="216595"/>
                  </a:lnTo>
                  <a:lnTo>
                    <a:pt x="388163" y="217706"/>
                  </a:lnTo>
                  <a:lnTo>
                    <a:pt x="388796" y="218757"/>
                  </a:lnTo>
                  <a:lnTo>
                    <a:pt x="389525" y="219891"/>
                  </a:lnTo>
                  <a:lnTo>
                    <a:pt x="390158" y="221157"/>
                  </a:lnTo>
                  <a:lnTo>
                    <a:pt x="390767" y="222411"/>
                  </a:lnTo>
                  <a:lnTo>
                    <a:pt x="390862" y="223283"/>
                  </a:lnTo>
                  <a:lnTo>
                    <a:pt x="391411" y="224072"/>
                  </a:lnTo>
                  <a:lnTo>
                    <a:pt x="391901" y="225373"/>
                  </a:lnTo>
                  <a:lnTo>
                    <a:pt x="391997" y="226436"/>
                  </a:lnTo>
                  <a:lnTo>
                    <a:pt x="391830" y="227655"/>
                  </a:lnTo>
                  <a:lnTo>
                    <a:pt x="391782" y="228515"/>
                  </a:lnTo>
                  <a:lnTo>
                    <a:pt x="392033" y="229840"/>
                  </a:lnTo>
                  <a:lnTo>
                    <a:pt x="392343" y="230784"/>
                  </a:lnTo>
                  <a:lnTo>
                    <a:pt x="392618" y="231453"/>
                  </a:lnTo>
                  <a:lnTo>
                    <a:pt x="392928" y="232348"/>
                  </a:lnTo>
                  <a:lnTo>
                    <a:pt x="393203" y="233340"/>
                  </a:lnTo>
                  <a:lnTo>
                    <a:pt x="393311" y="234068"/>
                  </a:lnTo>
                  <a:lnTo>
                    <a:pt x="393430" y="234868"/>
                  </a:lnTo>
                  <a:lnTo>
                    <a:pt x="393657" y="235752"/>
                  </a:lnTo>
                  <a:lnTo>
                    <a:pt x="393932" y="236696"/>
                  </a:lnTo>
                  <a:lnTo>
                    <a:pt x="394433" y="237687"/>
                  </a:lnTo>
                  <a:lnTo>
                    <a:pt x="394875" y="238941"/>
                  </a:lnTo>
                  <a:lnTo>
                    <a:pt x="395090" y="239610"/>
                  </a:lnTo>
                  <a:lnTo>
                    <a:pt x="395138" y="240685"/>
                  </a:lnTo>
                  <a:lnTo>
                    <a:pt x="372792" y="396834"/>
                  </a:lnTo>
                  <a:lnTo>
                    <a:pt x="251231" y="411942"/>
                  </a:lnTo>
                  <a:lnTo>
                    <a:pt x="185936" y="420649"/>
                  </a:lnTo>
                  <a:lnTo>
                    <a:pt x="141948" y="426155"/>
                  </a:lnTo>
                  <a:lnTo>
                    <a:pt x="81311" y="433656"/>
                  </a:lnTo>
                  <a:lnTo>
                    <a:pt x="77358" y="434014"/>
                  </a:lnTo>
                  <a:lnTo>
                    <a:pt x="78003" y="432927"/>
                  </a:lnTo>
                  <a:lnTo>
                    <a:pt x="78851" y="431434"/>
                  </a:lnTo>
                  <a:lnTo>
                    <a:pt x="79006" y="430754"/>
                  </a:lnTo>
                  <a:lnTo>
                    <a:pt x="79388" y="430001"/>
                  </a:lnTo>
                  <a:lnTo>
                    <a:pt x="79806" y="428854"/>
                  </a:lnTo>
                  <a:lnTo>
                    <a:pt x="80463" y="427433"/>
                  </a:lnTo>
                  <a:lnTo>
                    <a:pt x="80869" y="426430"/>
                  </a:lnTo>
                  <a:lnTo>
                    <a:pt x="81048" y="425451"/>
                  </a:lnTo>
                  <a:lnTo>
                    <a:pt x="81204" y="424674"/>
                  </a:lnTo>
                  <a:lnTo>
                    <a:pt x="81526" y="423707"/>
                  </a:lnTo>
                  <a:lnTo>
                    <a:pt x="81872" y="421700"/>
                  </a:lnTo>
                  <a:lnTo>
                    <a:pt x="81968" y="420590"/>
                  </a:lnTo>
                  <a:lnTo>
                    <a:pt x="82183" y="419825"/>
                  </a:lnTo>
                  <a:lnTo>
                    <a:pt x="81932" y="419156"/>
                  </a:lnTo>
                  <a:lnTo>
                    <a:pt x="81825" y="418356"/>
                  </a:lnTo>
                  <a:lnTo>
                    <a:pt x="81789" y="417604"/>
                  </a:lnTo>
                  <a:lnTo>
                    <a:pt x="81478" y="416780"/>
                  </a:lnTo>
                  <a:lnTo>
                    <a:pt x="81036" y="415108"/>
                  </a:lnTo>
                  <a:lnTo>
                    <a:pt x="80594" y="413973"/>
                  </a:lnTo>
                  <a:lnTo>
                    <a:pt x="80200" y="412767"/>
                  </a:lnTo>
                  <a:lnTo>
                    <a:pt x="79950" y="411775"/>
                  </a:lnTo>
                  <a:lnTo>
                    <a:pt x="79758" y="410474"/>
                  </a:lnTo>
                  <a:lnTo>
                    <a:pt x="79042" y="409625"/>
                  </a:lnTo>
                  <a:lnTo>
                    <a:pt x="78767" y="408933"/>
                  </a:lnTo>
                  <a:lnTo>
                    <a:pt x="78421" y="408228"/>
                  </a:lnTo>
                  <a:lnTo>
                    <a:pt x="77991" y="407416"/>
                  </a:lnTo>
                  <a:lnTo>
                    <a:pt x="77250" y="406234"/>
                  </a:lnTo>
                  <a:lnTo>
                    <a:pt x="76175" y="404550"/>
                  </a:lnTo>
                  <a:lnTo>
                    <a:pt x="73918" y="401588"/>
                  </a:lnTo>
                  <a:lnTo>
                    <a:pt x="70729" y="398052"/>
                  </a:lnTo>
                  <a:lnTo>
                    <a:pt x="67600" y="394541"/>
                  </a:lnTo>
                  <a:lnTo>
                    <a:pt x="63575" y="388784"/>
                  </a:lnTo>
                  <a:lnTo>
                    <a:pt x="60804" y="385177"/>
                  </a:lnTo>
                  <a:lnTo>
                    <a:pt x="59813" y="383935"/>
                  </a:lnTo>
                  <a:lnTo>
                    <a:pt x="57269" y="381104"/>
                  </a:lnTo>
                  <a:lnTo>
                    <a:pt x="54235" y="377605"/>
                  </a:lnTo>
                  <a:lnTo>
                    <a:pt x="53805" y="376446"/>
                  </a:lnTo>
                  <a:lnTo>
                    <a:pt x="53519" y="375037"/>
                  </a:lnTo>
                  <a:lnTo>
                    <a:pt x="53172" y="373485"/>
                  </a:lnTo>
                  <a:lnTo>
                    <a:pt x="51536" y="369412"/>
                  </a:lnTo>
                  <a:lnTo>
                    <a:pt x="49936" y="364945"/>
                  </a:lnTo>
                  <a:lnTo>
                    <a:pt x="49446" y="363858"/>
                  </a:lnTo>
                  <a:lnTo>
                    <a:pt x="48872" y="362891"/>
                  </a:lnTo>
                  <a:lnTo>
                    <a:pt x="48538" y="362270"/>
                  </a:lnTo>
                  <a:lnTo>
                    <a:pt x="47929" y="361720"/>
                  </a:lnTo>
                  <a:lnTo>
                    <a:pt x="47260" y="360968"/>
                  </a:lnTo>
                  <a:lnTo>
                    <a:pt x="46472" y="360012"/>
                  </a:lnTo>
                  <a:lnTo>
                    <a:pt x="45946" y="359248"/>
                  </a:lnTo>
                  <a:lnTo>
                    <a:pt x="45815" y="358424"/>
                  </a:lnTo>
                  <a:lnTo>
                    <a:pt x="42829" y="344987"/>
                  </a:lnTo>
                  <a:lnTo>
                    <a:pt x="42256" y="340891"/>
                  </a:lnTo>
                  <a:lnTo>
                    <a:pt x="42148" y="338490"/>
                  </a:lnTo>
                  <a:lnTo>
                    <a:pt x="41754" y="336305"/>
                  </a:lnTo>
                  <a:lnTo>
                    <a:pt x="41432" y="334859"/>
                  </a:lnTo>
                  <a:lnTo>
                    <a:pt x="40787" y="331957"/>
                  </a:lnTo>
                  <a:lnTo>
                    <a:pt x="40596" y="330572"/>
                  </a:lnTo>
                  <a:lnTo>
                    <a:pt x="40548" y="328947"/>
                  </a:lnTo>
                  <a:lnTo>
                    <a:pt x="40668" y="327192"/>
                  </a:lnTo>
                  <a:lnTo>
                    <a:pt x="40787" y="325615"/>
                  </a:lnTo>
                  <a:lnTo>
                    <a:pt x="41671" y="322271"/>
                  </a:lnTo>
                  <a:lnTo>
                    <a:pt x="43116" y="318485"/>
                  </a:lnTo>
                  <a:lnTo>
                    <a:pt x="44931" y="314508"/>
                  </a:lnTo>
                  <a:lnTo>
                    <a:pt x="46950" y="309885"/>
                  </a:lnTo>
                  <a:lnTo>
                    <a:pt x="49052" y="305335"/>
                  </a:lnTo>
                  <a:lnTo>
                    <a:pt x="52026" y="299483"/>
                  </a:lnTo>
                  <a:lnTo>
                    <a:pt x="55190" y="293654"/>
                  </a:lnTo>
                  <a:lnTo>
                    <a:pt x="56732" y="290656"/>
                  </a:lnTo>
                  <a:lnTo>
                    <a:pt x="57400" y="289641"/>
                  </a:lnTo>
                  <a:lnTo>
                    <a:pt x="57699" y="288626"/>
                  </a:lnTo>
                  <a:lnTo>
                    <a:pt x="58021" y="287766"/>
                  </a:lnTo>
                  <a:lnTo>
                    <a:pt x="58511" y="286309"/>
                  </a:lnTo>
                  <a:lnTo>
                    <a:pt x="59849" y="282786"/>
                  </a:lnTo>
                  <a:lnTo>
                    <a:pt x="60123" y="281496"/>
                  </a:lnTo>
                  <a:lnTo>
                    <a:pt x="60410" y="279931"/>
                  </a:lnTo>
                  <a:lnTo>
                    <a:pt x="60792" y="278856"/>
                  </a:lnTo>
                  <a:lnTo>
                    <a:pt x="61521" y="277316"/>
                  </a:lnTo>
                  <a:lnTo>
                    <a:pt x="64984" y="269791"/>
                  </a:lnTo>
                  <a:lnTo>
                    <a:pt x="67254" y="265528"/>
                  </a:lnTo>
                  <a:lnTo>
                    <a:pt x="69284" y="261694"/>
                  </a:lnTo>
                  <a:lnTo>
                    <a:pt x="70275" y="259783"/>
                  </a:lnTo>
                  <a:lnTo>
                    <a:pt x="71732" y="257764"/>
                  </a:lnTo>
                  <a:lnTo>
                    <a:pt x="73942" y="254193"/>
                  </a:lnTo>
                  <a:lnTo>
                    <a:pt x="75590" y="251004"/>
                  </a:lnTo>
                  <a:lnTo>
                    <a:pt x="77453" y="247146"/>
                  </a:lnTo>
                  <a:lnTo>
                    <a:pt x="78050" y="245940"/>
                  </a:lnTo>
                  <a:lnTo>
                    <a:pt x="78851" y="244208"/>
                  </a:lnTo>
                  <a:lnTo>
                    <a:pt x="79329" y="242668"/>
                  </a:lnTo>
                  <a:lnTo>
                    <a:pt x="79806" y="241378"/>
                  </a:lnTo>
                  <a:lnTo>
                    <a:pt x="80272" y="240255"/>
                  </a:lnTo>
                  <a:lnTo>
                    <a:pt x="80642" y="238882"/>
                  </a:lnTo>
                  <a:lnTo>
                    <a:pt x="81299" y="237568"/>
                  </a:lnTo>
                  <a:lnTo>
                    <a:pt x="81383" y="236230"/>
                  </a:lnTo>
                  <a:lnTo>
                    <a:pt x="81454" y="235012"/>
                  </a:lnTo>
                  <a:lnTo>
                    <a:pt x="81634" y="233997"/>
                  </a:lnTo>
                  <a:lnTo>
                    <a:pt x="81550" y="233137"/>
                  </a:lnTo>
                  <a:lnTo>
                    <a:pt x="81586" y="232265"/>
                  </a:lnTo>
                  <a:lnTo>
                    <a:pt x="81478" y="231178"/>
                  </a:lnTo>
                  <a:lnTo>
                    <a:pt x="81431" y="229888"/>
                  </a:lnTo>
                  <a:lnTo>
                    <a:pt x="81407" y="223140"/>
                  </a:lnTo>
                  <a:lnTo>
                    <a:pt x="81347" y="219091"/>
                  </a:lnTo>
                  <a:lnTo>
                    <a:pt x="81287" y="214696"/>
                  </a:lnTo>
                  <a:lnTo>
                    <a:pt x="81431" y="206718"/>
                  </a:lnTo>
                  <a:lnTo>
                    <a:pt x="81443" y="205511"/>
                  </a:lnTo>
                  <a:lnTo>
                    <a:pt x="81431" y="204413"/>
                  </a:lnTo>
                  <a:lnTo>
                    <a:pt x="81048" y="202167"/>
                  </a:lnTo>
                  <a:lnTo>
                    <a:pt x="80738" y="200877"/>
                  </a:lnTo>
                  <a:lnTo>
                    <a:pt x="80260" y="197414"/>
                  </a:lnTo>
                  <a:lnTo>
                    <a:pt x="79388" y="192768"/>
                  </a:lnTo>
                  <a:lnTo>
                    <a:pt x="79126" y="191585"/>
                  </a:lnTo>
                  <a:lnTo>
                    <a:pt x="78791" y="190343"/>
                  </a:lnTo>
                  <a:lnTo>
                    <a:pt x="78588" y="189376"/>
                  </a:lnTo>
                  <a:lnTo>
                    <a:pt x="78158" y="188384"/>
                  </a:lnTo>
                  <a:lnTo>
                    <a:pt x="77776" y="187465"/>
                  </a:lnTo>
                  <a:lnTo>
                    <a:pt x="71123" y="174231"/>
                  </a:lnTo>
                  <a:lnTo>
                    <a:pt x="70371" y="172619"/>
                  </a:lnTo>
                  <a:lnTo>
                    <a:pt x="70013" y="171556"/>
                  </a:lnTo>
                  <a:lnTo>
                    <a:pt x="69403" y="169824"/>
                  </a:lnTo>
                  <a:lnTo>
                    <a:pt x="69069" y="168702"/>
                  </a:lnTo>
                  <a:lnTo>
                    <a:pt x="68830" y="167304"/>
                  </a:lnTo>
                  <a:lnTo>
                    <a:pt x="68376" y="164426"/>
                  </a:lnTo>
                  <a:lnTo>
                    <a:pt x="68197" y="163160"/>
                  </a:lnTo>
                  <a:lnTo>
                    <a:pt x="68030" y="161894"/>
                  </a:lnTo>
                  <a:lnTo>
                    <a:pt x="67946" y="161129"/>
                  </a:lnTo>
                  <a:lnTo>
                    <a:pt x="67946" y="159887"/>
                  </a:lnTo>
                  <a:lnTo>
                    <a:pt x="67863" y="158574"/>
                  </a:lnTo>
                  <a:lnTo>
                    <a:pt x="67696" y="157797"/>
                  </a:lnTo>
                  <a:lnTo>
                    <a:pt x="67588" y="156997"/>
                  </a:lnTo>
                  <a:lnTo>
                    <a:pt x="67313" y="156328"/>
                  </a:lnTo>
                  <a:lnTo>
                    <a:pt x="66919" y="155576"/>
                  </a:lnTo>
                  <a:lnTo>
                    <a:pt x="66656" y="154871"/>
                  </a:lnTo>
                  <a:lnTo>
                    <a:pt x="66262" y="154154"/>
                  </a:lnTo>
                  <a:lnTo>
                    <a:pt x="65593" y="153091"/>
                  </a:lnTo>
                  <a:lnTo>
                    <a:pt x="65259" y="152399"/>
                  </a:lnTo>
                  <a:lnTo>
                    <a:pt x="64698" y="151921"/>
                  </a:lnTo>
                  <a:lnTo>
                    <a:pt x="64053" y="151001"/>
                  </a:lnTo>
                  <a:lnTo>
                    <a:pt x="62966" y="149998"/>
                  </a:lnTo>
                  <a:lnTo>
                    <a:pt x="61521" y="148816"/>
                  </a:lnTo>
                  <a:lnTo>
                    <a:pt x="60733" y="148242"/>
                  </a:lnTo>
                  <a:lnTo>
                    <a:pt x="60219" y="147705"/>
                  </a:lnTo>
                  <a:lnTo>
                    <a:pt x="59526" y="147263"/>
                  </a:lnTo>
                  <a:lnTo>
                    <a:pt x="58774" y="146785"/>
                  </a:lnTo>
                  <a:lnTo>
                    <a:pt x="57770" y="146188"/>
                  </a:lnTo>
                  <a:lnTo>
                    <a:pt x="56767" y="145722"/>
                  </a:lnTo>
                  <a:lnTo>
                    <a:pt x="54999" y="144803"/>
                  </a:lnTo>
                  <a:lnTo>
                    <a:pt x="52826" y="143835"/>
                  </a:lnTo>
                  <a:lnTo>
                    <a:pt x="48860" y="142056"/>
                  </a:lnTo>
                  <a:lnTo>
                    <a:pt x="45493" y="140742"/>
                  </a:lnTo>
                  <a:lnTo>
                    <a:pt x="44286" y="140085"/>
                  </a:lnTo>
                  <a:lnTo>
                    <a:pt x="43235" y="139607"/>
                  </a:lnTo>
                  <a:lnTo>
                    <a:pt x="42459" y="139237"/>
                  </a:lnTo>
                  <a:lnTo>
                    <a:pt x="41647" y="138759"/>
                  </a:lnTo>
                  <a:lnTo>
                    <a:pt x="40906" y="138305"/>
                  </a:lnTo>
                  <a:lnTo>
                    <a:pt x="40321" y="137923"/>
                  </a:lnTo>
                  <a:lnTo>
                    <a:pt x="39533" y="137625"/>
                  </a:lnTo>
                  <a:lnTo>
                    <a:pt x="38709" y="137207"/>
                  </a:lnTo>
                  <a:lnTo>
                    <a:pt x="37514" y="136848"/>
                  </a:lnTo>
                  <a:lnTo>
                    <a:pt x="36272" y="136538"/>
                  </a:lnTo>
                  <a:lnTo>
                    <a:pt x="35102" y="136287"/>
                  </a:lnTo>
                  <a:lnTo>
                    <a:pt x="34170" y="136132"/>
                  </a:lnTo>
                  <a:lnTo>
                    <a:pt x="33000" y="135905"/>
                  </a:lnTo>
                  <a:lnTo>
                    <a:pt x="31877" y="135427"/>
                  </a:lnTo>
                  <a:lnTo>
                    <a:pt x="30945" y="135081"/>
                  </a:lnTo>
                  <a:lnTo>
                    <a:pt x="29823" y="134734"/>
                  </a:lnTo>
                  <a:lnTo>
                    <a:pt x="29070" y="134579"/>
                  </a:lnTo>
                  <a:lnTo>
                    <a:pt x="28079" y="134519"/>
                  </a:lnTo>
                  <a:lnTo>
                    <a:pt x="27147" y="134531"/>
                  </a:lnTo>
                  <a:lnTo>
                    <a:pt x="26323" y="134639"/>
                  </a:lnTo>
                  <a:lnTo>
                    <a:pt x="25428" y="134722"/>
                  </a:lnTo>
                  <a:lnTo>
                    <a:pt x="24221" y="134961"/>
                  </a:lnTo>
                  <a:lnTo>
                    <a:pt x="23182" y="135248"/>
                  </a:lnTo>
                  <a:lnTo>
                    <a:pt x="22430" y="135523"/>
                  </a:lnTo>
                  <a:lnTo>
                    <a:pt x="21391" y="135929"/>
                  </a:lnTo>
                  <a:lnTo>
                    <a:pt x="20757" y="136323"/>
                  </a:lnTo>
                  <a:lnTo>
                    <a:pt x="19360" y="136789"/>
                  </a:lnTo>
                  <a:lnTo>
                    <a:pt x="18632" y="136860"/>
                  </a:lnTo>
                  <a:lnTo>
                    <a:pt x="17879" y="137051"/>
                  </a:lnTo>
                  <a:lnTo>
                    <a:pt x="15323" y="136669"/>
                  </a:lnTo>
                  <a:lnTo>
                    <a:pt x="14774" y="136168"/>
                  </a:lnTo>
                  <a:lnTo>
                    <a:pt x="14189" y="135176"/>
                  </a:lnTo>
                  <a:lnTo>
                    <a:pt x="13759" y="134436"/>
                  </a:lnTo>
                  <a:lnTo>
                    <a:pt x="13209" y="133122"/>
                  </a:lnTo>
                  <a:lnTo>
                    <a:pt x="12684" y="132262"/>
                  </a:lnTo>
                  <a:lnTo>
                    <a:pt x="12266" y="131438"/>
                  </a:lnTo>
                  <a:lnTo>
                    <a:pt x="11657" y="130184"/>
                  </a:lnTo>
                  <a:lnTo>
                    <a:pt x="11203" y="129001"/>
                  </a:lnTo>
                  <a:lnTo>
                    <a:pt x="10857" y="128034"/>
                  </a:lnTo>
                  <a:lnTo>
                    <a:pt x="10797" y="127031"/>
                  </a:lnTo>
                  <a:lnTo>
                    <a:pt x="10606" y="126159"/>
                  </a:lnTo>
                  <a:lnTo>
                    <a:pt x="10582" y="125407"/>
                  </a:lnTo>
                  <a:lnTo>
                    <a:pt x="10271" y="124427"/>
                  </a:lnTo>
                  <a:lnTo>
                    <a:pt x="9996" y="123794"/>
                  </a:lnTo>
                  <a:lnTo>
                    <a:pt x="9961" y="122552"/>
                  </a:lnTo>
                  <a:lnTo>
                    <a:pt x="9937" y="121071"/>
                  </a:lnTo>
                  <a:lnTo>
                    <a:pt x="9996" y="119805"/>
                  </a:lnTo>
                  <a:lnTo>
                    <a:pt x="10092" y="118718"/>
                  </a:lnTo>
                  <a:lnTo>
                    <a:pt x="10248" y="117273"/>
                  </a:lnTo>
                  <a:lnTo>
                    <a:pt x="10582" y="115111"/>
                  </a:lnTo>
                  <a:lnTo>
                    <a:pt x="10617" y="114359"/>
                  </a:lnTo>
                  <a:lnTo>
                    <a:pt x="10606" y="113308"/>
                  </a:lnTo>
                  <a:lnTo>
                    <a:pt x="10642" y="112412"/>
                  </a:lnTo>
                  <a:lnTo>
                    <a:pt x="10451" y="110764"/>
                  </a:lnTo>
                  <a:lnTo>
                    <a:pt x="9411" y="103347"/>
                  </a:lnTo>
                  <a:lnTo>
                    <a:pt x="8993" y="101448"/>
                  </a:lnTo>
                  <a:lnTo>
                    <a:pt x="8683" y="100636"/>
                  </a:lnTo>
                  <a:lnTo>
                    <a:pt x="8002" y="99907"/>
                  </a:lnTo>
                  <a:lnTo>
                    <a:pt x="6557" y="99155"/>
                  </a:lnTo>
                  <a:lnTo>
                    <a:pt x="5601" y="98701"/>
                  </a:lnTo>
                  <a:lnTo>
                    <a:pt x="4921" y="98426"/>
                  </a:lnTo>
                  <a:lnTo>
                    <a:pt x="3666" y="97865"/>
                  </a:lnTo>
                  <a:lnTo>
                    <a:pt x="2687" y="97387"/>
                  </a:lnTo>
                  <a:lnTo>
                    <a:pt x="1959" y="96981"/>
                  </a:lnTo>
                  <a:lnTo>
                    <a:pt x="1123" y="96217"/>
                  </a:lnTo>
                  <a:lnTo>
                    <a:pt x="418" y="95058"/>
                  </a:lnTo>
                  <a:lnTo>
                    <a:pt x="191" y="94115"/>
                  </a:lnTo>
                  <a:lnTo>
                    <a:pt x="36" y="93362"/>
                  </a:lnTo>
                  <a:lnTo>
                    <a:pt x="0" y="92490"/>
                  </a:lnTo>
                  <a:lnTo>
                    <a:pt x="36" y="91762"/>
                  </a:lnTo>
                  <a:lnTo>
                    <a:pt x="71" y="90794"/>
                  </a:lnTo>
                  <a:lnTo>
                    <a:pt x="83" y="89409"/>
                  </a:lnTo>
                  <a:lnTo>
                    <a:pt x="430" y="86602"/>
                  </a:lnTo>
                  <a:lnTo>
                    <a:pt x="561" y="85312"/>
                  </a:lnTo>
                  <a:lnTo>
                    <a:pt x="1051" y="82028"/>
                  </a:lnTo>
                  <a:lnTo>
                    <a:pt x="1182" y="80714"/>
                  </a:lnTo>
                  <a:lnTo>
                    <a:pt x="1935" y="77382"/>
                  </a:lnTo>
                  <a:lnTo>
                    <a:pt x="2329" y="76080"/>
                  </a:lnTo>
                  <a:lnTo>
                    <a:pt x="3416" y="73417"/>
                  </a:lnTo>
                  <a:lnTo>
                    <a:pt x="3929" y="72246"/>
                  </a:lnTo>
                  <a:lnTo>
                    <a:pt x="4335" y="71374"/>
                  </a:lnTo>
                  <a:lnTo>
                    <a:pt x="4837" y="70658"/>
                  </a:lnTo>
                  <a:lnTo>
                    <a:pt x="5291" y="69989"/>
                  </a:lnTo>
                  <a:lnTo>
                    <a:pt x="5912" y="69523"/>
                  </a:lnTo>
                  <a:lnTo>
                    <a:pt x="6903" y="68974"/>
                  </a:lnTo>
                  <a:lnTo>
                    <a:pt x="7918" y="68890"/>
                  </a:lnTo>
                  <a:lnTo>
                    <a:pt x="8934" y="68603"/>
                  </a:lnTo>
                  <a:lnTo>
                    <a:pt x="9985" y="68472"/>
                  </a:lnTo>
                  <a:lnTo>
                    <a:pt x="11800" y="68078"/>
                  </a:lnTo>
                  <a:lnTo>
                    <a:pt x="13150" y="67791"/>
                  </a:lnTo>
                  <a:lnTo>
                    <a:pt x="14272" y="67373"/>
                  </a:lnTo>
                  <a:lnTo>
                    <a:pt x="15526" y="66764"/>
                  </a:lnTo>
                  <a:lnTo>
                    <a:pt x="16781" y="66143"/>
                  </a:lnTo>
                  <a:lnTo>
                    <a:pt x="18488" y="65056"/>
                  </a:lnTo>
                  <a:lnTo>
                    <a:pt x="19647" y="64351"/>
                  </a:lnTo>
                  <a:lnTo>
                    <a:pt x="20435" y="63766"/>
                  </a:lnTo>
                  <a:lnTo>
                    <a:pt x="21403" y="63014"/>
                  </a:lnTo>
                  <a:lnTo>
                    <a:pt x="22513" y="62058"/>
                  </a:lnTo>
                  <a:lnTo>
                    <a:pt x="22991" y="61521"/>
                  </a:lnTo>
                  <a:lnTo>
                    <a:pt x="23636" y="60661"/>
                  </a:lnTo>
                  <a:lnTo>
                    <a:pt x="24508" y="59216"/>
                  </a:lnTo>
                  <a:lnTo>
                    <a:pt x="25010" y="58189"/>
                  </a:lnTo>
                  <a:lnTo>
                    <a:pt x="25738" y="56720"/>
                  </a:lnTo>
                  <a:lnTo>
                    <a:pt x="26503" y="55418"/>
                  </a:lnTo>
                  <a:lnTo>
                    <a:pt x="27410" y="54259"/>
                  </a:lnTo>
                  <a:lnTo>
                    <a:pt x="28509" y="52742"/>
                  </a:lnTo>
                  <a:lnTo>
                    <a:pt x="29823" y="51070"/>
                  </a:lnTo>
                  <a:lnTo>
                    <a:pt x="31065" y="49303"/>
                  </a:lnTo>
                  <a:lnTo>
                    <a:pt x="32653" y="46974"/>
                  </a:lnTo>
                  <a:lnTo>
                    <a:pt x="33322" y="45875"/>
                  </a:lnTo>
                  <a:lnTo>
                    <a:pt x="34349" y="44597"/>
                  </a:lnTo>
                  <a:lnTo>
                    <a:pt x="35162" y="43414"/>
                  </a:lnTo>
                  <a:lnTo>
                    <a:pt x="36583" y="42065"/>
                  </a:lnTo>
                  <a:lnTo>
                    <a:pt x="39210" y="38876"/>
                  </a:lnTo>
                  <a:lnTo>
                    <a:pt x="40978" y="36786"/>
                  </a:lnTo>
                  <a:lnTo>
                    <a:pt x="43474" y="34075"/>
                  </a:lnTo>
                  <a:lnTo>
                    <a:pt x="45827" y="31805"/>
                  </a:lnTo>
                  <a:lnTo>
                    <a:pt x="48204" y="29584"/>
                  </a:lnTo>
                  <a:lnTo>
                    <a:pt x="49780" y="27960"/>
                  </a:lnTo>
                  <a:lnTo>
                    <a:pt x="50736" y="26586"/>
                  </a:lnTo>
                  <a:lnTo>
                    <a:pt x="53399" y="23302"/>
                  </a:lnTo>
                  <a:lnTo>
                    <a:pt x="55477" y="21403"/>
                  </a:lnTo>
                  <a:lnTo>
                    <a:pt x="56397" y="20519"/>
                  </a:lnTo>
                  <a:lnTo>
                    <a:pt x="59144" y="18465"/>
                  </a:lnTo>
                  <a:lnTo>
                    <a:pt x="59980" y="17796"/>
                  </a:lnTo>
                  <a:lnTo>
                    <a:pt x="61545" y="16804"/>
                  </a:lnTo>
                  <a:lnTo>
                    <a:pt x="62894" y="16004"/>
                  </a:lnTo>
                  <a:lnTo>
                    <a:pt x="64065" y="15479"/>
                  </a:lnTo>
                  <a:lnTo>
                    <a:pt x="65235" y="14738"/>
                  </a:lnTo>
                  <a:lnTo>
                    <a:pt x="66692" y="13842"/>
                  </a:lnTo>
                  <a:lnTo>
                    <a:pt x="68113" y="12827"/>
                  </a:lnTo>
                  <a:lnTo>
                    <a:pt x="69666" y="11131"/>
                  </a:lnTo>
                  <a:lnTo>
                    <a:pt x="70944" y="10092"/>
                  </a:lnTo>
                  <a:lnTo>
                    <a:pt x="73058" y="8121"/>
                  </a:lnTo>
                  <a:lnTo>
                    <a:pt x="74085" y="7082"/>
                  </a:lnTo>
                  <a:lnTo>
                    <a:pt x="75387" y="6103"/>
                  </a:lnTo>
                  <a:lnTo>
                    <a:pt x="76928" y="5183"/>
                  </a:lnTo>
                  <a:lnTo>
                    <a:pt x="77919" y="4586"/>
                  </a:lnTo>
                  <a:lnTo>
                    <a:pt x="79675" y="3691"/>
                  </a:lnTo>
                  <a:lnTo>
                    <a:pt x="80857" y="3165"/>
                  </a:lnTo>
                  <a:lnTo>
                    <a:pt x="82171" y="2592"/>
                  </a:lnTo>
                  <a:lnTo>
                    <a:pt x="83879" y="1863"/>
                  </a:lnTo>
                  <a:lnTo>
                    <a:pt x="85216" y="1457"/>
                  </a:lnTo>
                  <a:lnTo>
                    <a:pt x="86232" y="955"/>
                  </a:lnTo>
                  <a:lnTo>
                    <a:pt x="88059" y="358"/>
                  </a:lnTo>
                  <a:lnTo>
                    <a:pt x="89863" y="12"/>
                  </a:lnTo>
                  <a:lnTo>
                    <a:pt x="90902" y="0"/>
                  </a:lnTo>
                  <a:lnTo>
                    <a:pt x="91750" y="287"/>
                  </a:lnTo>
                  <a:lnTo>
                    <a:pt x="92550" y="1338"/>
                  </a:lnTo>
                  <a:lnTo>
                    <a:pt x="92801" y="2210"/>
                  </a:lnTo>
                  <a:lnTo>
                    <a:pt x="93159" y="3225"/>
                  </a:lnTo>
                  <a:lnTo>
                    <a:pt x="93302" y="4610"/>
                  </a:lnTo>
                  <a:lnTo>
                    <a:pt x="93482" y="5840"/>
                  </a:lnTo>
                  <a:lnTo>
                    <a:pt x="93744" y="6903"/>
                  </a:lnTo>
                  <a:lnTo>
                    <a:pt x="94055" y="7990"/>
                  </a:lnTo>
                  <a:lnTo>
                    <a:pt x="95190" y="9244"/>
                  </a:lnTo>
                  <a:lnTo>
                    <a:pt x="96694" y="11083"/>
                  </a:lnTo>
                  <a:lnTo>
                    <a:pt x="97757" y="12433"/>
                  </a:lnTo>
                  <a:lnTo>
                    <a:pt x="99286" y="14571"/>
                  </a:lnTo>
                  <a:lnTo>
                    <a:pt x="100134" y="15753"/>
                  </a:lnTo>
                  <a:lnTo>
                    <a:pt x="101018" y="16876"/>
                  </a:lnTo>
                  <a:lnTo>
                    <a:pt x="101878" y="17712"/>
                  </a:lnTo>
                  <a:lnTo>
                    <a:pt x="102415" y="18321"/>
                  </a:lnTo>
                  <a:lnTo>
                    <a:pt x="102941" y="18847"/>
                  </a:lnTo>
                  <a:lnTo>
                    <a:pt x="103526" y="19289"/>
                  </a:lnTo>
                  <a:lnTo>
                    <a:pt x="104159" y="19790"/>
                  </a:lnTo>
                  <a:lnTo>
                    <a:pt x="104732" y="20196"/>
                  </a:lnTo>
                  <a:lnTo>
                    <a:pt x="105556" y="20794"/>
                  </a:lnTo>
                  <a:lnTo>
                    <a:pt x="106392" y="21223"/>
                  </a:lnTo>
                  <a:lnTo>
                    <a:pt x="108160" y="22573"/>
                  </a:lnTo>
                  <a:lnTo>
                    <a:pt x="109319" y="23600"/>
                  </a:lnTo>
                  <a:lnTo>
                    <a:pt x="109952" y="24030"/>
                  </a:lnTo>
                  <a:lnTo>
                    <a:pt x="111576" y="25523"/>
                  </a:lnTo>
                  <a:lnTo>
                    <a:pt x="112985" y="27124"/>
                  </a:lnTo>
                  <a:lnTo>
                    <a:pt x="113630" y="28091"/>
                  </a:lnTo>
                  <a:lnTo>
                    <a:pt x="114168" y="28951"/>
                  </a:lnTo>
                  <a:lnTo>
                    <a:pt x="114550" y="29871"/>
                  </a:lnTo>
                  <a:lnTo>
                    <a:pt x="115290" y="31399"/>
                  </a:lnTo>
                  <a:lnTo>
                    <a:pt x="115613" y="32068"/>
                  </a:lnTo>
                  <a:lnTo>
                    <a:pt x="115852" y="33060"/>
                  </a:lnTo>
                  <a:lnTo>
                    <a:pt x="115983" y="34254"/>
                  </a:lnTo>
                  <a:lnTo>
                    <a:pt x="116198" y="35592"/>
                  </a:lnTo>
                  <a:lnTo>
                    <a:pt x="116413" y="37037"/>
                  </a:lnTo>
                  <a:lnTo>
                    <a:pt x="116532" y="38613"/>
                  </a:lnTo>
                  <a:lnTo>
                    <a:pt x="116604" y="40190"/>
                  </a:lnTo>
                  <a:lnTo>
                    <a:pt x="116688" y="41826"/>
                  </a:lnTo>
                  <a:lnTo>
                    <a:pt x="116389" y="44346"/>
                  </a:lnTo>
                  <a:lnTo>
                    <a:pt x="116043" y="47368"/>
                  </a:lnTo>
                  <a:lnTo>
                    <a:pt x="115864" y="48610"/>
                  </a:lnTo>
                  <a:lnTo>
                    <a:pt x="115828" y="50091"/>
                  </a:lnTo>
                  <a:lnTo>
                    <a:pt x="115816" y="50939"/>
                  </a:lnTo>
                  <a:lnTo>
                    <a:pt x="115864" y="52300"/>
                  </a:lnTo>
                  <a:lnTo>
                    <a:pt x="115947" y="53292"/>
                  </a:lnTo>
                  <a:lnTo>
                    <a:pt x="116150" y="54486"/>
                  </a:lnTo>
                  <a:lnTo>
                    <a:pt x="116497" y="56397"/>
                  </a:lnTo>
                  <a:lnTo>
                    <a:pt x="117201" y="58236"/>
                  </a:lnTo>
                  <a:lnTo>
                    <a:pt x="118097" y="59825"/>
                  </a:lnTo>
                  <a:lnTo>
                    <a:pt x="118814" y="60888"/>
                  </a:lnTo>
                  <a:lnTo>
                    <a:pt x="119578" y="61915"/>
                  </a:lnTo>
                  <a:lnTo>
                    <a:pt x="120450" y="62811"/>
                  </a:lnTo>
                  <a:lnTo>
                    <a:pt x="121573" y="63515"/>
                  </a:lnTo>
                  <a:lnTo>
                    <a:pt x="122910" y="64136"/>
                  </a:lnTo>
                  <a:lnTo>
                    <a:pt x="124069" y="64853"/>
                  </a:lnTo>
                  <a:lnTo>
                    <a:pt x="124941" y="65152"/>
                  </a:lnTo>
                  <a:lnTo>
                    <a:pt x="125824" y="65379"/>
                  </a:lnTo>
                  <a:lnTo>
                    <a:pt x="126768" y="65582"/>
                  </a:lnTo>
                  <a:lnTo>
                    <a:pt x="128034" y="65713"/>
                  </a:lnTo>
                  <a:lnTo>
                    <a:pt x="128870" y="65629"/>
                  </a:lnTo>
                  <a:lnTo>
                    <a:pt x="129563" y="65450"/>
                  </a:lnTo>
                  <a:lnTo>
                    <a:pt x="130757" y="65187"/>
                  </a:lnTo>
                  <a:lnTo>
                    <a:pt x="132083" y="64913"/>
                  </a:lnTo>
                  <a:lnTo>
                    <a:pt x="134746" y="64244"/>
                  </a:lnTo>
                  <a:lnTo>
                    <a:pt x="138114" y="63491"/>
                  </a:lnTo>
                  <a:lnTo>
                    <a:pt x="147526" y="58523"/>
                  </a:lnTo>
                  <a:lnTo>
                    <a:pt x="156937" y="53853"/>
                  </a:lnTo>
                  <a:lnTo>
                    <a:pt x="166599" y="47917"/>
                  </a:lnTo>
                  <a:lnTo>
                    <a:pt x="167973" y="46830"/>
                  </a:lnTo>
                  <a:lnTo>
                    <a:pt x="170159" y="45373"/>
                  </a:lnTo>
                  <a:lnTo>
                    <a:pt x="180800" y="36189"/>
                  </a:lnTo>
                  <a:lnTo>
                    <a:pt x="181899" y="35365"/>
                  </a:lnTo>
                  <a:lnTo>
                    <a:pt x="182843" y="34851"/>
                  </a:lnTo>
                  <a:lnTo>
                    <a:pt x="184192" y="34361"/>
                  </a:lnTo>
                  <a:lnTo>
                    <a:pt x="185291" y="34039"/>
                  </a:lnTo>
                  <a:lnTo>
                    <a:pt x="187035" y="33740"/>
                  </a:lnTo>
                  <a:lnTo>
                    <a:pt x="187955" y="33513"/>
                  </a:lnTo>
                  <a:lnTo>
                    <a:pt x="189220" y="33645"/>
                  </a:lnTo>
                  <a:lnTo>
                    <a:pt x="190188" y="33657"/>
                  </a:lnTo>
                  <a:lnTo>
                    <a:pt x="191310" y="33669"/>
                  </a:lnTo>
                  <a:lnTo>
                    <a:pt x="192230" y="33621"/>
                  </a:lnTo>
                  <a:lnTo>
                    <a:pt x="194105" y="33752"/>
                  </a:lnTo>
                  <a:lnTo>
                    <a:pt x="195610" y="33848"/>
                  </a:lnTo>
                  <a:lnTo>
                    <a:pt x="197915" y="33836"/>
                  </a:lnTo>
                  <a:lnTo>
                    <a:pt x="198739" y="34027"/>
                  </a:lnTo>
                  <a:lnTo>
                    <a:pt x="199420" y="33848"/>
                  </a:lnTo>
                  <a:lnTo>
                    <a:pt x="200459" y="33681"/>
                  </a:lnTo>
                  <a:lnTo>
                    <a:pt x="203959" y="33370"/>
                  </a:lnTo>
                  <a:lnTo>
                    <a:pt x="205918" y="33095"/>
                  </a:lnTo>
                  <a:lnTo>
                    <a:pt x="207374" y="32928"/>
                  </a:lnTo>
                  <a:lnTo>
                    <a:pt x="210492" y="33107"/>
                  </a:lnTo>
                  <a:lnTo>
                    <a:pt x="213406" y="33585"/>
                  </a:lnTo>
                  <a:lnTo>
                    <a:pt x="215998" y="34146"/>
                  </a:lnTo>
                  <a:lnTo>
                    <a:pt x="221516" y="35126"/>
                  </a:lnTo>
                  <a:lnTo>
                    <a:pt x="225218" y="35866"/>
                  </a:lnTo>
                  <a:lnTo>
                    <a:pt x="226389" y="35902"/>
                  </a:lnTo>
                  <a:lnTo>
                    <a:pt x="227463" y="35938"/>
                  </a:lnTo>
                  <a:lnTo>
                    <a:pt x="228478" y="35950"/>
                  </a:lnTo>
                  <a:lnTo>
                    <a:pt x="229768" y="35962"/>
                  </a:lnTo>
                  <a:lnTo>
                    <a:pt x="230903" y="36033"/>
                  </a:lnTo>
                  <a:lnTo>
                    <a:pt x="232050" y="36141"/>
                  </a:lnTo>
                  <a:lnTo>
                    <a:pt x="233292" y="36153"/>
                  </a:lnTo>
                  <a:lnTo>
                    <a:pt x="234761" y="36571"/>
                  </a:lnTo>
                  <a:lnTo>
                    <a:pt x="235788" y="37192"/>
                  </a:lnTo>
                  <a:lnTo>
                    <a:pt x="236278" y="37717"/>
                  </a:lnTo>
                  <a:lnTo>
                    <a:pt x="236899" y="38625"/>
                  </a:lnTo>
                  <a:lnTo>
                    <a:pt x="237221" y="39497"/>
                  </a:lnTo>
                  <a:lnTo>
                    <a:pt x="237424" y="40226"/>
                  </a:lnTo>
                  <a:lnTo>
                    <a:pt x="237639" y="41289"/>
                  </a:lnTo>
                  <a:lnTo>
                    <a:pt x="237818" y="42507"/>
                  </a:lnTo>
                  <a:lnTo>
                    <a:pt x="238057" y="43737"/>
                  </a:lnTo>
                  <a:lnTo>
                    <a:pt x="238320" y="44848"/>
                  </a:lnTo>
                  <a:lnTo>
                    <a:pt x="238667" y="45720"/>
                  </a:lnTo>
                  <a:lnTo>
                    <a:pt x="239514" y="48849"/>
                  </a:lnTo>
                  <a:lnTo>
                    <a:pt x="239873" y="49876"/>
                  </a:lnTo>
                  <a:lnTo>
                    <a:pt x="240661" y="52515"/>
                  </a:lnTo>
                  <a:lnTo>
                    <a:pt x="241234" y="53411"/>
                  </a:lnTo>
                  <a:lnTo>
                    <a:pt x="241772" y="54343"/>
                  </a:lnTo>
                  <a:lnTo>
                    <a:pt x="243993" y="56767"/>
                  </a:lnTo>
                  <a:lnTo>
                    <a:pt x="244734" y="57711"/>
                  </a:lnTo>
                  <a:lnTo>
                    <a:pt x="245892" y="58642"/>
                  </a:lnTo>
                  <a:lnTo>
                    <a:pt x="247170" y="59741"/>
                  </a:lnTo>
                  <a:lnTo>
                    <a:pt x="248174" y="60577"/>
                  </a:lnTo>
                  <a:lnTo>
                    <a:pt x="249463" y="61676"/>
                  </a:lnTo>
                  <a:lnTo>
                    <a:pt x="250323" y="62369"/>
                  </a:lnTo>
                  <a:lnTo>
                    <a:pt x="251279" y="63205"/>
                  </a:lnTo>
                  <a:lnTo>
                    <a:pt x="251852" y="64053"/>
                  </a:lnTo>
                  <a:lnTo>
                    <a:pt x="252545" y="65080"/>
                  </a:lnTo>
                  <a:lnTo>
                    <a:pt x="253500" y="65773"/>
                  </a:lnTo>
                  <a:lnTo>
                    <a:pt x="254181" y="65892"/>
                  </a:lnTo>
                  <a:lnTo>
                    <a:pt x="255077" y="66083"/>
                  </a:lnTo>
                  <a:lnTo>
                    <a:pt x="256593" y="66143"/>
                  </a:lnTo>
                  <a:lnTo>
                    <a:pt x="257680" y="66167"/>
                  </a:lnTo>
                  <a:lnTo>
                    <a:pt x="258827" y="66071"/>
                  </a:lnTo>
                  <a:lnTo>
                    <a:pt x="260021" y="65964"/>
                  </a:lnTo>
                  <a:lnTo>
                    <a:pt x="260953" y="65713"/>
                  </a:lnTo>
                  <a:lnTo>
                    <a:pt x="261837" y="65391"/>
                  </a:lnTo>
                  <a:lnTo>
                    <a:pt x="263091" y="6455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955;gbcf4302aa7_0_6">
              <a:extLst>
                <a:ext uri="{FF2B5EF4-FFF2-40B4-BE49-F238E27FC236}">
                  <a16:creationId xmlns:a16="http://schemas.microsoft.com/office/drawing/2014/main" id="{46DF478D-C8F1-3B45-86BC-B1ABC90BA972}"/>
                </a:ext>
              </a:extLst>
            </p:cNvPr>
            <p:cNvSpPr/>
            <p:nvPr/>
          </p:nvSpPr>
          <p:spPr>
            <a:xfrm>
              <a:off x="7053362" y="1675916"/>
              <a:ext cx="134274" cy="206179"/>
            </a:xfrm>
            <a:custGeom>
              <a:avLst/>
              <a:gdLst/>
              <a:ahLst/>
              <a:cxnLst/>
              <a:rect l="l" t="t" r="r" b="b"/>
              <a:pathLst>
                <a:path w="267211" h="410306" extrusionOk="0">
                  <a:moveTo>
                    <a:pt x="162347" y="70980"/>
                  </a:moveTo>
                  <a:lnTo>
                    <a:pt x="165381" y="55513"/>
                  </a:lnTo>
                  <a:lnTo>
                    <a:pt x="166085" y="54235"/>
                  </a:lnTo>
                  <a:lnTo>
                    <a:pt x="175091" y="40978"/>
                  </a:lnTo>
                  <a:lnTo>
                    <a:pt x="178770" y="31268"/>
                  </a:lnTo>
                  <a:lnTo>
                    <a:pt x="181290" y="9340"/>
                  </a:lnTo>
                  <a:lnTo>
                    <a:pt x="187751" y="1123"/>
                  </a:lnTo>
                  <a:lnTo>
                    <a:pt x="194033" y="0"/>
                  </a:lnTo>
                  <a:lnTo>
                    <a:pt x="211758" y="8611"/>
                  </a:lnTo>
                  <a:lnTo>
                    <a:pt x="217944" y="21606"/>
                  </a:lnTo>
                  <a:lnTo>
                    <a:pt x="219533" y="27613"/>
                  </a:lnTo>
                  <a:lnTo>
                    <a:pt x="228264" y="46197"/>
                  </a:lnTo>
                  <a:lnTo>
                    <a:pt x="234236" y="49565"/>
                  </a:lnTo>
                  <a:lnTo>
                    <a:pt x="252222" y="66477"/>
                  </a:lnTo>
                  <a:lnTo>
                    <a:pt x="267211" y="131605"/>
                  </a:lnTo>
                  <a:lnTo>
                    <a:pt x="248782" y="254062"/>
                  </a:lnTo>
                  <a:lnTo>
                    <a:pt x="249786" y="259305"/>
                  </a:lnTo>
                  <a:lnTo>
                    <a:pt x="265790" y="343029"/>
                  </a:lnTo>
                  <a:lnTo>
                    <a:pt x="253034" y="350684"/>
                  </a:lnTo>
                  <a:lnTo>
                    <a:pt x="148063" y="410306"/>
                  </a:lnTo>
                  <a:lnTo>
                    <a:pt x="41312" y="291564"/>
                  </a:lnTo>
                  <a:lnTo>
                    <a:pt x="41026" y="290860"/>
                  </a:lnTo>
                  <a:lnTo>
                    <a:pt x="40130" y="289713"/>
                  </a:lnTo>
                  <a:lnTo>
                    <a:pt x="38935" y="288447"/>
                  </a:lnTo>
                  <a:lnTo>
                    <a:pt x="37681" y="287229"/>
                  </a:lnTo>
                  <a:lnTo>
                    <a:pt x="36785" y="286488"/>
                  </a:lnTo>
                  <a:lnTo>
                    <a:pt x="35914" y="285987"/>
                  </a:lnTo>
                  <a:lnTo>
                    <a:pt x="35173" y="285927"/>
                  </a:lnTo>
                  <a:lnTo>
                    <a:pt x="34301" y="285903"/>
                  </a:lnTo>
                  <a:lnTo>
                    <a:pt x="33155" y="285951"/>
                  </a:lnTo>
                  <a:lnTo>
                    <a:pt x="31925" y="286142"/>
                  </a:lnTo>
                  <a:lnTo>
                    <a:pt x="30706" y="286214"/>
                  </a:lnTo>
                  <a:lnTo>
                    <a:pt x="29464" y="286058"/>
                  </a:lnTo>
                  <a:lnTo>
                    <a:pt x="28174" y="285593"/>
                  </a:lnTo>
                  <a:lnTo>
                    <a:pt x="27159" y="285079"/>
                  </a:lnTo>
                  <a:lnTo>
                    <a:pt x="26192" y="285007"/>
                  </a:lnTo>
                  <a:lnTo>
                    <a:pt x="25236" y="284565"/>
                  </a:lnTo>
                  <a:lnTo>
                    <a:pt x="22979" y="282905"/>
                  </a:lnTo>
                  <a:lnTo>
                    <a:pt x="18810" y="279179"/>
                  </a:lnTo>
                  <a:lnTo>
                    <a:pt x="24353" y="278677"/>
                  </a:lnTo>
                  <a:lnTo>
                    <a:pt x="26586" y="263270"/>
                  </a:lnTo>
                  <a:lnTo>
                    <a:pt x="24125" y="257812"/>
                  </a:lnTo>
                  <a:lnTo>
                    <a:pt x="21868" y="256546"/>
                  </a:lnTo>
                  <a:lnTo>
                    <a:pt x="29333" y="250622"/>
                  </a:lnTo>
                  <a:lnTo>
                    <a:pt x="1744" y="223976"/>
                  </a:lnTo>
                  <a:lnTo>
                    <a:pt x="0" y="222053"/>
                  </a:lnTo>
                  <a:lnTo>
                    <a:pt x="1063" y="221814"/>
                  </a:lnTo>
                  <a:lnTo>
                    <a:pt x="1994" y="221946"/>
                  </a:lnTo>
                  <a:lnTo>
                    <a:pt x="2747" y="221360"/>
                  </a:lnTo>
                  <a:lnTo>
                    <a:pt x="2627" y="220333"/>
                  </a:lnTo>
                  <a:lnTo>
                    <a:pt x="2412" y="219557"/>
                  </a:lnTo>
                  <a:lnTo>
                    <a:pt x="2973" y="219079"/>
                  </a:lnTo>
                  <a:lnTo>
                    <a:pt x="3702" y="219342"/>
                  </a:lnTo>
                  <a:lnTo>
                    <a:pt x="4359" y="219903"/>
                  </a:lnTo>
                  <a:lnTo>
                    <a:pt x="5063" y="220130"/>
                  </a:lnTo>
                  <a:lnTo>
                    <a:pt x="5912" y="219617"/>
                  </a:lnTo>
                  <a:lnTo>
                    <a:pt x="6306" y="218984"/>
                  </a:lnTo>
                  <a:lnTo>
                    <a:pt x="5625" y="218554"/>
                  </a:lnTo>
                  <a:lnTo>
                    <a:pt x="5219" y="217897"/>
                  </a:lnTo>
                  <a:lnTo>
                    <a:pt x="5924" y="217455"/>
                  </a:lnTo>
                  <a:lnTo>
                    <a:pt x="6820" y="217610"/>
                  </a:lnTo>
                  <a:lnTo>
                    <a:pt x="7524" y="217634"/>
                  </a:lnTo>
                  <a:lnTo>
                    <a:pt x="8396" y="217109"/>
                  </a:lnTo>
                  <a:lnTo>
                    <a:pt x="8719" y="216320"/>
                  </a:lnTo>
                  <a:lnTo>
                    <a:pt x="8743" y="214995"/>
                  </a:lnTo>
                  <a:lnTo>
                    <a:pt x="8288" y="213944"/>
                  </a:lnTo>
                  <a:lnTo>
                    <a:pt x="7978" y="213239"/>
                  </a:lnTo>
                  <a:lnTo>
                    <a:pt x="8468" y="212319"/>
                  </a:lnTo>
                  <a:lnTo>
                    <a:pt x="9316" y="211889"/>
                  </a:lnTo>
                  <a:lnTo>
                    <a:pt x="9459" y="210767"/>
                  </a:lnTo>
                  <a:lnTo>
                    <a:pt x="9734" y="210110"/>
                  </a:lnTo>
                  <a:lnTo>
                    <a:pt x="10737" y="209441"/>
                  </a:lnTo>
                  <a:lnTo>
                    <a:pt x="11370" y="208688"/>
                  </a:lnTo>
                  <a:lnTo>
                    <a:pt x="10569" y="208175"/>
                  </a:lnTo>
                  <a:lnTo>
                    <a:pt x="11179" y="207637"/>
                  </a:lnTo>
                  <a:lnTo>
                    <a:pt x="11907" y="207494"/>
                  </a:lnTo>
                  <a:lnTo>
                    <a:pt x="12468" y="206945"/>
                  </a:lnTo>
                  <a:lnTo>
                    <a:pt x="12541" y="205774"/>
                  </a:lnTo>
                  <a:lnTo>
                    <a:pt x="11871" y="204675"/>
                  </a:lnTo>
                  <a:lnTo>
                    <a:pt x="11072" y="203553"/>
                  </a:lnTo>
                  <a:lnTo>
                    <a:pt x="10725" y="202920"/>
                  </a:lnTo>
                  <a:lnTo>
                    <a:pt x="11382" y="202681"/>
                  </a:lnTo>
                  <a:lnTo>
                    <a:pt x="11895" y="202024"/>
                  </a:lnTo>
                  <a:lnTo>
                    <a:pt x="11465" y="200889"/>
                  </a:lnTo>
                  <a:lnTo>
                    <a:pt x="11048" y="200209"/>
                  </a:lnTo>
                  <a:lnTo>
                    <a:pt x="10402" y="199134"/>
                  </a:lnTo>
                  <a:lnTo>
                    <a:pt x="10355" y="198238"/>
                  </a:lnTo>
                  <a:lnTo>
                    <a:pt x="10797" y="196076"/>
                  </a:lnTo>
                  <a:lnTo>
                    <a:pt x="10569" y="193257"/>
                  </a:lnTo>
                  <a:lnTo>
                    <a:pt x="10546" y="191538"/>
                  </a:lnTo>
                  <a:lnTo>
                    <a:pt x="10283" y="190176"/>
                  </a:lnTo>
                  <a:lnTo>
                    <a:pt x="9925" y="188886"/>
                  </a:lnTo>
                  <a:lnTo>
                    <a:pt x="9757" y="187345"/>
                  </a:lnTo>
                  <a:lnTo>
                    <a:pt x="10020" y="185996"/>
                  </a:lnTo>
                  <a:lnTo>
                    <a:pt x="10223" y="185016"/>
                  </a:lnTo>
                  <a:lnTo>
                    <a:pt x="10522" y="184288"/>
                  </a:lnTo>
                  <a:lnTo>
                    <a:pt x="11322" y="183297"/>
                  </a:lnTo>
                  <a:lnTo>
                    <a:pt x="12887" y="182580"/>
                  </a:lnTo>
                  <a:lnTo>
                    <a:pt x="14165" y="182114"/>
                  </a:lnTo>
                  <a:lnTo>
                    <a:pt x="15144" y="181469"/>
                  </a:lnTo>
                  <a:lnTo>
                    <a:pt x="16075" y="180275"/>
                  </a:lnTo>
                  <a:lnTo>
                    <a:pt x="16971" y="178901"/>
                  </a:lnTo>
                  <a:lnTo>
                    <a:pt x="17485" y="177994"/>
                  </a:lnTo>
                  <a:lnTo>
                    <a:pt x="17879" y="176907"/>
                  </a:lnTo>
                  <a:lnTo>
                    <a:pt x="17688" y="175868"/>
                  </a:lnTo>
                  <a:lnTo>
                    <a:pt x="18321" y="175426"/>
                  </a:lnTo>
                  <a:lnTo>
                    <a:pt x="19169" y="175796"/>
                  </a:lnTo>
                  <a:lnTo>
                    <a:pt x="20172" y="175044"/>
                  </a:lnTo>
                  <a:lnTo>
                    <a:pt x="20531" y="173861"/>
                  </a:lnTo>
                  <a:lnTo>
                    <a:pt x="22024" y="173360"/>
                  </a:lnTo>
                  <a:lnTo>
                    <a:pt x="78660" y="209047"/>
                  </a:lnTo>
                  <a:lnTo>
                    <a:pt x="131128" y="94855"/>
                  </a:lnTo>
                  <a:lnTo>
                    <a:pt x="162347" y="7098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956;gbcf4302aa7_0_6">
              <a:extLst>
                <a:ext uri="{FF2B5EF4-FFF2-40B4-BE49-F238E27FC236}">
                  <a16:creationId xmlns:a16="http://schemas.microsoft.com/office/drawing/2014/main" id="{3DF8C7A0-3FED-4944-B34C-3CED1477FACC}"/>
                </a:ext>
              </a:extLst>
            </p:cNvPr>
            <p:cNvSpPr/>
            <p:nvPr/>
          </p:nvSpPr>
          <p:spPr>
            <a:xfrm>
              <a:off x="7382044" y="1678396"/>
              <a:ext cx="144206" cy="140923"/>
            </a:xfrm>
            <a:custGeom>
              <a:avLst/>
              <a:gdLst/>
              <a:ahLst/>
              <a:cxnLst/>
              <a:rect l="l" t="t" r="r" b="b"/>
              <a:pathLst>
                <a:path w="286978" h="280444" extrusionOk="0">
                  <a:moveTo>
                    <a:pt x="217108" y="3344"/>
                  </a:moveTo>
                  <a:lnTo>
                    <a:pt x="222006" y="17808"/>
                  </a:lnTo>
                  <a:lnTo>
                    <a:pt x="208832" y="55979"/>
                  </a:lnTo>
                  <a:lnTo>
                    <a:pt x="228359" y="86256"/>
                  </a:lnTo>
                  <a:lnTo>
                    <a:pt x="243850" y="88871"/>
                  </a:lnTo>
                  <a:lnTo>
                    <a:pt x="286978" y="164581"/>
                  </a:lnTo>
                  <a:lnTo>
                    <a:pt x="286859" y="227929"/>
                  </a:lnTo>
                  <a:lnTo>
                    <a:pt x="278367" y="261252"/>
                  </a:lnTo>
                  <a:lnTo>
                    <a:pt x="276886" y="260953"/>
                  </a:lnTo>
                  <a:lnTo>
                    <a:pt x="275285" y="261192"/>
                  </a:lnTo>
                  <a:lnTo>
                    <a:pt x="276432" y="263151"/>
                  </a:lnTo>
                  <a:lnTo>
                    <a:pt x="276539" y="265109"/>
                  </a:lnTo>
                  <a:lnTo>
                    <a:pt x="274963" y="268609"/>
                  </a:lnTo>
                  <a:lnTo>
                    <a:pt x="273936" y="268895"/>
                  </a:lnTo>
                  <a:lnTo>
                    <a:pt x="272515" y="268239"/>
                  </a:lnTo>
                  <a:lnTo>
                    <a:pt x="271475" y="266853"/>
                  </a:lnTo>
                  <a:lnTo>
                    <a:pt x="270711" y="264691"/>
                  </a:lnTo>
                  <a:lnTo>
                    <a:pt x="270783" y="261944"/>
                  </a:lnTo>
                  <a:lnTo>
                    <a:pt x="270962" y="260165"/>
                  </a:lnTo>
                  <a:lnTo>
                    <a:pt x="268609" y="259353"/>
                  </a:lnTo>
                  <a:lnTo>
                    <a:pt x="267845" y="258302"/>
                  </a:lnTo>
                  <a:lnTo>
                    <a:pt x="266590" y="253333"/>
                  </a:lnTo>
                  <a:lnTo>
                    <a:pt x="266662" y="250144"/>
                  </a:lnTo>
                  <a:lnTo>
                    <a:pt x="265993" y="248460"/>
                  </a:lnTo>
                  <a:lnTo>
                    <a:pt x="265791" y="246466"/>
                  </a:lnTo>
                  <a:lnTo>
                    <a:pt x="266435" y="244591"/>
                  </a:lnTo>
                  <a:lnTo>
                    <a:pt x="266244" y="243635"/>
                  </a:lnTo>
                  <a:lnTo>
                    <a:pt x="265289" y="242632"/>
                  </a:lnTo>
                  <a:lnTo>
                    <a:pt x="265372" y="241294"/>
                  </a:lnTo>
                  <a:lnTo>
                    <a:pt x="266220" y="240446"/>
                  </a:lnTo>
                  <a:lnTo>
                    <a:pt x="267809" y="239586"/>
                  </a:lnTo>
                  <a:lnTo>
                    <a:pt x="269015" y="236481"/>
                  </a:lnTo>
                  <a:lnTo>
                    <a:pt x="269851" y="235716"/>
                  </a:lnTo>
                  <a:lnTo>
                    <a:pt x="269851" y="234976"/>
                  </a:lnTo>
                  <a:lnTo>
                    <a:pt x="265718" y="235466"/>
                  </a:lnTo>
                  <a:lnTo>
                    <a:pt x="264775" y="235084"/>
                  </a:lnTo>
                  <a:lnTo>
                    <a:pt x="264381" y="232360"/>
                  </a:lnTo>
                  <a:lnTo>
                    <a:pt x="265408" y="231333"/>
                  </a:lnTo>
                  <a:lnTo>
                    <a:pt x="265396" y="229625"/>
                  </a:lnTo>
                  <a:lnTo>
                    <a:pt x="263987" y="229255"/>
                  </a:lnTo>
                  <a:lnTo>
                    <a:pt x="261455" y="230963"/>
                  </a:lnTo>
                  <a:lnTo>
                    <a:pt x="260332" y="230891"/>
                  </a:lnTo>
                  <a:lnTo>
                    <a:pt x="259473" y="230127"/>
                  </a:lnTo>
                  <a:lnTo>
                    <a:pt x="259090" y="228550"/>
                  </a:lnTo>
                  <a:lnTo>
                    <a:pt x="259914" y="226198"/>
                  </a:lnTo>
                  <a:lnTo>
                    <a:pt x="259902" y="224048"/>
                  </a:lnTo>
                  <a:lnTo>
                    <a:pt x="260846" y="223355"/>
                  </a:lnTo>
                  <a:lnTo>
                    <a:pt x="263187" y="222877"/>
                  </a:lnTo>
                  <a:lnTo>
                    <a:pt x="263843" y="221934"/>
                  </a:lnTo>
                  <a:lnTo>
                    <a:pt x="261299" y="221372"/>
                  </a:lnTo>
                  <a:lnTo>
                    <a:pt x="260440" y="220178"/>
                  </a:lnTo>
                  <a:lnTo>
                    <a:pt x="260428" y="219031"/>
                  </a:lnTo>
                  <a:lnTo>
                    <a:pt x="262016" y="216201"/>
                  </a:lnTo>
                  <a:lnTo>
                    <a:pt x="262649" y="213107"/>
                  </a:lnTo>
                  <a:lnTo>
                    <a:pt x="262649" y="212068"/>
                  </a:lnTo>
                  <a:lnTo>
                    <a:pt x="261323" y="211889"/>
                  </a:lnTo>
                  <a:lnTo>
                    <a:pt x="260487" y="213024"/>
                  </a:lnTo>
                  <a:lnTo>
                    <a:pt x="260021" y="213896"/>
                  </a:lnTo>
                  <a:lnTo>
                    <a:pt x="259938" y="214636"/>
                  </a:lnTo>
                  <a:lnTo>
                    <a:pt x="257980" y="218327"/>
                  </a:lnTo>
                  <a:lnTo>
                    <a:pt x="258003" y="220477"/>
                  </a:lnTo>
                  <a:lnTo>
                    <a:pt x="257167" y="222901"/>
                  </a:lnTo>
                  <a:lnTo>
                    <a:pt x="255125" y="226520"/>
                  </a:lnTo>
                  <a:lnTo>
                    <a:pt x="254002" y="227547"/>
                  </a:lnTo>
                  <a:lnTo>
                    <a:pt x="252402" y="227929"/>
                  </a:lnTo>
                  <a:lnTo>
                    <a:pt x="249762" y="226711"/>
                  </a:lnTo>
                  <a:lnTo>
                    <a:pt x="251721" y="223247"/>
                  </a:lnTo>
                  <a:lnTo>
                    <a:pt x="252354" y="220489"/>
                  </a:lnTo>
                  <a:lnTo>
                    <a:pt x="252246" y="219199"/>
                  </a:lnTo>
                  <a:lnTo>
                    <a:pt x="250944" y="219760"/>
                  </a:lnTo>
                  <a:lnTo>
                    <a:pt x="249822" y="222125"/>
                  </a:lnTo>
                  <a:lnTo>
                    <a:pt x="248890" y="221671"/>
                  </a:lnTo>
                  <a:lnTo>
                    <a:pt x="248687" y="219676"/>
                  </a:lnTo>
                  <a:lnTo>
                    <a:pt x="248114" y="219020"/>
                  </a:lnTo>
                  <a:lnTo>
                    <a:pt x="246991" y="219497"/>
                  </a:lnTo>
                  <a:lnTo>
                    <a:pt x="246621" y="220548"/>
                  </a:lnTo>
                  <a:lnTo>
                    <a:pt x="246549" y="224299"/>
                  </a:lnTo>
                  <a:lnTo>
                    <a:pt x="246095" y="225708"/>
                  </a:lnTo>
                  <a:lnTo>
                    <a:pt x="244961" y="226568"/>
                  </a:lnTo>
                  <a:lnTo>
                    <a:pt x="243647" y="226604"/>
                  </a:lnTo>
                  <a:lnTo>
                    <a:pt x="238918" y="222113"/>
                  </a:lnTo>
                  <a:lnTo>
                    <a:pt x="237401" y="219676"/>
                  </a:lnTo>
                  <a:lnTo>
                    <a:pt x="237485" y="218637"/>
                  </a:lnTo>
                  <a:lnTo>
                    <a:pt x="239455" y="218052"/>
                  </a:lnTo>
                  <a:lnTo>
                    <a:pt x="240100" y="217001"/>
                  </a:lnTo>
                  <a:lnTo>
                    <a:pt x="239526" y="215425"/>
                  </a:lnTo>
                  <a:lnTo>
                    <a:pt x="238213" y="214875"/>
                  </a:lnTo>
                  <a:lnTo>
                    <a:pt x="237079" y="215054"/>
                  </a:lnTo>
                  <a:lnTo>
                    <a:pt x="235788" y="217312"/>
                  </a:lnTo>
                  <a:lnTo>
                    <a:pt x="234666" y="218387"/>
                  </a:lnTo>
                  <a:lnTo>
                    <a:pt x="233459" y="220907"/>
                  </a:lnTo>
                  <a:lnTo>
                    <a:pt x="233841" y="221850"/>
                  </a:lnTo>
                  <a:lnTo>
                    <a:pt x="234881" y="222901"/>
                  </a:lnTo>
                  <a:lnTo>
                    <a:pt x="236409" y="226735"/>
                  </a:lnTo>
                  <a:lnTo>
                    <a:pt x="237353" y="227559"/>
                  </a:lnTo>
                  <a:lnTo>
                    <a:pt x="246048" y="232599"/>
                  </a:lnTo>
                  <a:lnTo>
                    <a:pt x="248962" y="233328"/>
                  </a:lnTo>
                  <a:lnTo>
                    <a:pt x="252354" y="234785"/>
                  </a:lnTo>
                  <a:lnTo>
                    <a:pt x="253679" y="236003"/>
                  </a:lnTo>
                  <a:lnTo>
                    <a:pt x="254635" y="237604"/>
                  </a:lnTo>
                  <a:lnTo>
                    <a:pt x="257943" y="241067"/>
                  </a:lnTo>
                  <a:lnTo>
                    <a:pt x="258421" y="241903"/>
                  </a:lnTo>
                  <a:lnTo>
                    <a:pt x="259102" y="245665"/>
                  </a:lnTo>
                  <a:lnTo>
                    <a:pt x="260248" y="247373"/>
                  </a:lnTo>
                  <a:lnTo>
                    <a:pt x="260165" y="249404"/>
                  </a:lnTo>
                  <a:lnTo>
                    <a:pt x="258302" y="251804"/>
                  </a:lnTo>
                  <a:lnTo>
                    <a:pt x="256618" y="252366"/>
                  </a:lnTo>
                  <a:lnTo>
                    <a:pt x="256427" y="254038"/>
                  </a:lnTo>
                  <a:lnTo>
                    <a:pt x="255507" y="255184"/>
                  </a:lnTo>
                  <a:lnTo>
                    <a:pt x="252867" y="255590"/>
                  </a:lnTo>
                  <a:lnTo>
                    <a:pt x="251829" y="255208"/>
                  </a:lnTo>
                  <a:lnTo>
                    <a:pt x="250789" y="254396"/>
                  </a:lnTo>
                  <a:lnTo>
                    <a:pt x="250312" y="253441"/>
                  </a:lnTo>
                  <a:lnTo>
                    <a:pt x="240589" y="246549"/>
                  </a:lnTo>
                  <a:lnTo>
                    <a:pt x="239085" y="246549"/>
                  </a:lnTo>
                  <a:lnTo>
                    <a:pt x="238237" y="247576"/>
                  </a:lnTo>
                  <a:lnTo>
                    <a:pt x="237974" y="249296"/>
                  </a:lnTo>
                  <a:lnTo>
                    <a:pt x="239479" y="250694"/>
                  </a:lnTo>
                  <a:lnTo>
                    <a:pt x="240518" y="250765"/>
                  </a:lnTo>
                  <a:lnTo>
                    <a:pt x="244579" y="252724"/>
                  </a:lnTo>
                  <a:lnTo>
                    <a:pt x="247983" y="256546"/>
                  </a:lnTo>
                  <a:lnTo>
                    <a:pt x="248556" y="257788"/>
                  </a:lnTo>
                  <a:lnTo>
                    <a:pt x="249798" y="259568"/>
                  </a:lnTo>
                  <a:lnTo>
                    <a:pt x="251124" y="261156"/>
                  </a:lnTo>
                  <a:lnTo>
                    <a:pt x="251315" y="262004"/>
                  </a:lnTo>
                  <a:lnTo>
                    <a:pt x="251984" y="262840"/>
                  </a:lnTo>
                  <a:lnTo>
                    <a:pt x="253488" y="263461"/>
                  </a:lnTo>
                  <a:lnTo>
                    <a:pt x="254516" y="263210"/>
                  </a:lnTo>
                  <a:lnTo>
                    <a:pt x="255913" y="260905"/>
                  </a:lnTo>
                  <a:lnTo>
                    <a:pt x="257227" y="260057"/>
                  </a:lnTo>
                  <a:lnTo>
                    <a:pt x="260141" y="259974"/>
                  </a:lnTo>
                  <a:lnTo>
                    <a:pt x="260989" y="260320"/>
                  </a:lnTo>
                  <a:lnTo>
                    <a:pt x="262697" y="262004"/>
                  </a:lnTo>
                  <a:lnTo>
                    <a:pt x="262983" y="262852"/>
                  </a:lnTo>
                  <a:lnTo>
                    <a:pt x="263091" y="265850"/>
                  </a:lnTo>
                  <a:lnTo>
                    <a:pt x="262637" y="267641"/>
                  </a:lnTo>
                  <a:lnTo>
                    <a:pt x="261622" y="269815"/>
                  </a:lnTo>
                  <a:lnTo>
                    <a:pt x="260403" y="270663"/>
                  </a:lnTo>
                  <a:lnTo>
                    <a:pt x="255901" y="273721"/>
                  </a:lnTo>
                  <a:lnTo>
                    <a:pt x="253464" y="274688"/>
                  </a:lnTo>
                  <a:lnTo>
                    <a:pt x="250455" y="274963"/>
                  </a:lnTo>
                  <a:lnTo>
                    <a:pt x="247552" y="275751"/>
                  </a:lnTo>
                  <a:lnTo>
                    <a:pt x="246143" y="275381"/>
                  </a:lnTo>
                  <a:lnTo>
                    <a:pt x="245296" y="275667"/>
                  </a:lnTo>
                  <a:lnTo>
                    <a:pt x="244925" y="277650"/>
                  </a:lnTo>
                  <a:lnTo>
                    <a:pt x="244364" y="278211"/>
                  </a:lnTo>
                  <a:lnTo>
                    <a:pt x="238452" y="280242"/>
                  </a:lnTo>
                  <a:lnTo>
                    <a:pt x="236768" y="280445"/>
                  </a:lnTo>
                  <a:lnTo>
                    <a:pt x="232325" y="278092"/>
                  </a:lnTo>
                  <a:lnTo>
                    <a:pt x="230163" y="277638"/>
                  </a:lnTo>
                  <a:lnTo>
                    <a:pt x="227906" y="277853"/>
                  </a:lnTo>
                  <a:lnTo>
                    <a:pt x="227057" y="277399"/>
                  </a:lnTo>
                  <a:lnTo>
                    <a:pt x="226675" y="276623"/>
                  </a:lnTo>
                  <a:lnTo>
                    <a:pt x="226281" y="273709"/>
                  </a:lnTo>
                  <a:lnTo>
                    <a:pt x="226090" y="272873"/>
                  </a:lnTo>
                  <a:lnTo>
                    <a:pt x="225433" y="272407"/>
                  </a:lnTo>
                  <a:lnTo>
                    <a:pt x="224299" y="272885"/>
                  </a:lnTo>
                  <a:lnTo>
                    <a:pt x="224693" y="274688"/>
                  </a:lnTo>
                  <a:lnTo>
                    <a:pt x="224693" y="275799"/>
                  </a:lnTo>
                  <a:lnTo>
                    <a:pt x="224227" y="276480"/>
                  </a:lnTo>
                  <a:lnTo>
                    <a:pt x="223009" y="276587"/>
                  </a:lnTo>
                  <a:lnTo>
                    <a:pt x="221587" y="275560"/>
                  </a:lnTo>
                  <a:lnTo>
                    <a:pt x="218482" y="275202"/>
                  </a:lnTo>
                  <a:lnTo>
                    <a:pt x="216786" y="274187"/>
                  </a:lnTo>
                  <a:lnTo>
                    <a:pt x="214063" y="274485"/>
                  </a:lnTo>
                  <a:lnTo>
                    <a:pt x="212642" y="273637"/>
                  </a:lnTo>
                  <a:lnTo>
                    <a:pt x="203971" y="271260"/>
                  </a:lnTo>
                  <a:lnTo>
                    <a:pt x="203493" y="272252"/>
                  </a:lnTo>
                  <a:lnTo>
                    <a:pt x="199958" y="271081"/>
                  </a:lnTo>
                  <a:lnTo>
                    <a:pt x="199157" y="270986"/>
                  </a:lnTo>
                  <a:lnTo>
                    <a:pt x="197617" y="272132"/>
                  </a:lnTo>
                  <a:lnTo>
                    <a:pt x="196351" y="273637"/>
                  </a:lnTo>
                  <a:lnTo>
                    <a:pt x="195849" y="274163"/>
                  </a:lnTo>
                  <a:lnTo>
                    <a:pt x="194977" y="274437"/>
                  </a:lnTo>
                  <a:lnTo>
                    <a:pt x="194237" y="274593"/>
                  </a:lnTo>
                  <a:lnTo>
                    <a:pt x="193138" y="274939"/>
                  </a:lnTo>
                  <a:lnTo>
                    <a:pt x="192577" y="275393"/>
                  </a:lnTo>
                  <a:lnTo>
                    <a:pt x="191956" y="275870"/>
                  </a:lnTo>
                  <a:lnTo>
                    <a:pt x="190905" y="276432"/>
                  </a:lnTo>
                  <a:lnTo>
                    <a:pt x="190104" y="276539"/>
                  </a:lnTo>
                  <a:lnTo>
                    <a:pt x="189447" y="276085"/>
                  </a:lnTo>
                  <a:lnTo>
                    <a:pt x="189101" y="275357"/>
                  </a:lnTo>
                  <a:lnTo>
                    <a:pt x="188409" y="274616"/>
                  </a:lnTo>
                  <a:lnTo>
                    <a:pt x="187728" y="274234"/>
                  </a:lnTo>
                  <a:lnTo>
                    <a:pt x="186772" y="273398"/>
                  </a:lnTo>
                  <a:lnTo>
                    <a:pt x="185912" y="272491"/>
                  </a:lnTo>
                  <a:lnTo>
                    <a:pt x="70084" y="235932"/>
                  </a:lnTo>
                  <a:lnTo>
                    <a:pt x="10486" y="210874"/>
                  </a:lnTo>
                  <a:lnTo>
                    <a:pt x="561" y="206431"/>
                  </a:lnTo>
                  <a:lnTo>
                    <a:pt x="0" y="205750"/>
                  </a:lnTo>
                  <a:lnTo>
                    <a:pt x="609" y="205165"/>
                  </a:lnTo>
                  <a:lnTo>
                    <a:pt x="1099" y="204126"/>
                  </a:lnTo>
                  <a:lnTo>
                    <a:pt x="1457" y="202920"/>
                  </a:lnTo>
                  <a:lnTo>
                    <a:pt x="1624" y="201463"/>
                  </a:lnTo>
                  <a:lnTo>
                    <a:pt x="1624" y="200197"/>
                  </a:lnTo>
                  <a:lnTo>
                    <a:pt x="1493" y="198835"/>
                  </a:lnTo>
                  <a:lnTo>
                    <a:pt x="1505" y="197939"/>
                  </a:lnTo>
                  <a:lnTo>
                    <a:pt x="2150" y="197079"/>
                  </a:lnTo>
                  <a:lnTo>
                    <a:pt x="3511" y="196900"/>
                  </a:lnTo>
                  <a:lnTo>
                    <a:pt x="4431" y="196745"/>
                  </a:lnTo>
                  <a:lnTo>
                    <a:pt x="5148" y="196434"/>
                  </a:lnTo>
                  <a:lnTo>
                    <a:pt x="5829" y="195766"/>
                  </a:lnTo>
                  <a:lnTo>
                    <a:pt x="6569" y="194977"/>
                  </a:lnTo>
                  <a:lnTo>
                    <a:pt x="7285" y="194213"/>
                  </a:lnTo>
                  <a:lnTo>
                    <a:pt x="8097" y="193687"/>
                  </a:lnTo>
                  <a:lnTo>
                    <a:pt x="8910" y="193042"/>
                  </a:lnTo>
                  <a:lnTo>
                    <a:pt x="10379" y="192529"/>
                  </a:lnTo>
                  <a:lnTo>
                    <a:pt x="11143" y="192230"/>
                  </a:lnTo>
                  <a:lnTo>
                    <a:pt x="11956" y="191932"/>
                  </a:lnTo>
                  <a:lnTo>
                    <a:pt x="13114" y="191729"/>
                  </a:lnTo>
                  <a:lnTo>
                    <a:pt x="14332" y="191311"/>
                  </a:lnTo>
                  <a:lnTo>
                    <a:pt x="15335" y="190845"/>
                  </a:lnTo>
                  <a:lnTo>
                    <a:pt x="16267" y="190295"/>
                  </a:lnTo>
                  <a:lnTo>
                    <a:pt x="16864" y="189782"/>
                  </a:lnTo>
                  <a:lnTo>
                    <a:pt x="17354" y="189077"/>
                  </a:lnTo>
                  <a:lnTo>
                    <a:pt x="17032" y="188193"/>
                  </a:lnTo>
                  <a:lnTo>
                    <a:pt x="16255" y="187811"/>
                  </a:lnTo>
                  <a:lnTo>
                    <a:pt x="15539" y="187023"/>
                  </a:lnTo>
                  <a:lnTo>
                    <a:pt x="15240" y="186294"/>
                  </a:lnTo>
                  <a:lnTo>
                    <a:pt x="16231" y="186079"/>
                  </a:lnTo>
                  <a:lnTo>
                    <a:pt x="17163" y="185458"/>
                  </a:lnTo>
                  <a:lnTo>
                    <a:pt x="17127" y="184551"/>
                  </a:lnTo>
                  <a:lnTo>
                    <a:pt x="17414" y="183404"/>
                  </a:lnTo>
                  <a:lnTo>
                    <a:pt x="18357" y="183822"/>
                  </a:lnTo>
                  <a:lnTo>
                    <a:pt x="19289" y="184013"/>
                  </a:lnTo>
                  <a:lnTo>
                    <a:pt x="19575" y="183129"/>
                  </a:lnTo>
                  <a:lnTo>
                    <a:pt x="18907" y="182329"/>
                  </a:lnTo>
                  <a:lnTo>
                    <a:pt x="18334" y="181613"/>
                  </a:lnTo>
                  <a:lnTo>
                    <a:pt x="18548" y="180562"/>
                  </a:lnTo>
                  <a:lnTo>
                    <a:pt x="19372" y="179917"/>
                  </a:lnTo>
                  <a:lnTo>
                    <a:pt x="20424" y="179630"/>
                  </a:lnTo>
                  <a:lnTo>
                    <a:pt x="20997" y="178877"/>
                  </a:lnTo>
                  <a:lnTo>
                    <a:pt x="20830" y="178197"/>
                  </a:lnTo>
                  <a:lnTo>
                    <a:pt x="19958" y="178233"/>
                  </a:lnTo>
                  <a:lnTo>
                    <a:pt x="19110" y="178519"/>
                  </a:lnTo>
                  <a:lnTo>
                    <a:pt x="18345" y="178663"/>
                  </a:lnTo>
                  <a:lnTo>
                    <a:pt x="18190" y="177779"/>
                  </a:lnTo>
                  <a:lnTo>
                    <a:pt x="18237" y="176429"/>
                  </a:lnTo>
                  <a:lnTo>
                    <a:pt x="18226" y="175545"/>
                  </a:lnTo>
                  <a:lnTo>
                    <a:pt x="18119" y="174638"/>
                  </a:lnTo>
                  <a:lnTo>
                    <a:pt x="18489" y="173825"/>
                  </a:lnTo>
                  <a:lnTo>
                    <a:pt x="19492" y="173288"/>
                  </a:lnTo>
                  <a:lnTo>
                    <a:pt x="19850" y="173945"/>
                  </a:lnTo>
                  <a:lnTo>
                    <a:pt x="19492" y="175354"/>
                  </a:lnTo>
                  <a:lnTo>
                    <a:pt x="20268" y="175712"/>
                  </a:lnTo>
                  <a:lnTo>
                    <a:pt x="20997" y="175103"/>
                  </a:lnTo>
                  <a:lnTo>
                    <a:pt x="21666" y="174088"/>
                  </a:lnTo>
                  <a:lnTo>
                    <a:pt x="22621" y="173479"/>
                  </a:lnTo>
                  <a:lnTo>
                    <a:pt x="23517" y="173790"/>
                  </a:lnTo>
                  <a:lnTo>
                    <a:pt x="23565" y="172750"/>
                  </a:lnTo>
                  <a:lnTo>
                    <a:pt x="22836" y="172165"/>
                  </a:lnTo>
                  <a:lnTo>
                    <a:pt x="22119" y="171711"/>
                  </a:lnTo>
                  <a:lnTo>
                    <a:pt x="21451" y="170971"/>
                  </a:lnTo>
                  <a:lnTo>
                    <a:pt x="21785" y="169705"/>
                  </a:lnTo>
                  <a:lnTo>
                    <a:pt x="22979" y="169657"/>
                  </a:lnTo>
                  <a:lnTo>
                    <a:pt x="23684" y="169741"/>
                  </a:lnTo>
                  <a:lnTo>
                    <a:pt x="24914" y="169765"/>
                  </a:lnTo>
                  <a:lnTo>
                    <a:pt x="25535" y="168988"/>
                  </a:lnTo>
                  <a:lnTo>
                    <a:pt x="25069" y="167985"/>
                  </a:lnTo>
                  <a:lnTo>
                    <a:pt x="24807" y="167245"/>
                  </a:lnTo>
                  <a:lnTo>
                    <a:pt x="24424" y="166134"/>
                  </a:lnTo>
                  <a:lnTo>
                    <a:pt x="24114" y="165310"/>
                  </a:lnTo>
                  <a:lnTo>
                    <a:pt x="23708" y="164593"/>
                  </a:lnTo>
                  <a:lnTo>
                    <a:pt x="24090" y="163972"/>
                  </a:lnTo>
                  <a:lnTo>
                    <a:pt x="24914" y="163912"/>
                  </a:lnTo>
                  <a:lnTo>
                    <a:pt x="25524" y="163542"/>
                  </a:lnTo>
                  <a:lnTo>
                    <a:pt x="26455" y="163136"/>
                  </a:lnTo>
                  <a:lnTo>
                    <a:pt x="27183" y="163351"/>
                  </a:lnTo>
                  <a:lnTo>
                    <a:pt x="27912" y="163411"/>
                  </a:lnTo>
                  <a:lnTo>
                    <a:pt x="28485" y="162957"/>
                  </a:lnTo>
                  <a:lnTo>
                    <a:pt x="29250" y="162133"/>
                  </a:lnTo>
                  <a:lnTo>
                    <a:pt x="29524" y="161356"/>
                  </a:lnTo>
                  <a:lnTo>
                    <a:pt x="29548" y="160365"/>
                  </a:lnTo>
                  <a:lnTo>
                    <a:pt x="29477" y="159660"/>
                  </a:lnTo>
                  <a:lnTo>
                    <a:pt x="28867" y="158562"/>
                  </a:lnTo>
                  <a:lnTo>
                    <a:pt x="28115" y="158203"/>
                  </a:lnTo>
                  <a:lnTo>
                    <a:pt x="27315" y="157069"/>
                  </a:lnTo>
                  <a:lnTo>
                    <a:pt x="27578" y="155886"/>
                  </a:lnTo>
                  <a:lnTo>
                    <a:pt x="28342" y="155229"/>
                  </a:lnTo>
                  <a:lnTo>
                    <a:pt x="28987" y="154047"/>
                  </a:lnTo>
                  <a:lnTo>
                    <a:pt x="29082" y="153271"/>
                  </a:lnTo>
                  <a:lnTo>
                    <a:pt x="29166" y="152447"/>
                  </a:lnTo>
                  <a:lnTo>
                    <a:pt x="29739" y="151778"/>
                  </a:lnTo>
                  <a:lnTo>
                    <a:pt x="30814" y="150966"/>
                  </a:lnTo>
                  <a:lnTo>
                    <a:pt x="30635" y="150237"/>
                  </a:lnTo>
                  <a:lnTo>
                    <a:pt x="30241" y="149413"/>
                  </a:lnTo>
                  <a:lnTo>
                    <a:pt x="29847" y="148362"/>
                  </a:lnTo>
                  <a:lnTo>
                    <a:pt x="29214" y="147956"/>
                  </a:lnTo>
                  <a:lnTo>
                    <a:pt x="29273" y="147060"/>
                  </a:lnTo>
                  <a:lnTo>
                    <a:pt x="29632" y="146140"/>
                  </a:lnTo>
                  <a:lnTo>
                    <a:pt x="30480" y="145185"/>
                  </a:lnTo>
                  <a:lnTo>
                    <a:pt x="31209" y="144982"/>
                  </a:lnTo>
                  <a:lnTo>
                    <a:pt x="32702" y="144791"/>
                  </a:lnTo>
                  <a:lnTo>
                    <a:pt x="33310" y="144361"/>
                  </a:lnTo>
                  <a:lnTo>
                    <a:pt x="33716" y="143393"/>
                  </a:lnTo>
                  <a:lnTo>
                    <a:pt x="33920" y="142677"/>
                  </a:lnTo>
                  <a:lnTo>
                    <a:pt x="34015" y="141626"/>
                  </a:lnTo>
                  <a:lnTo>
                    <a:pt x="34660" y="141184"/>
                  </a:lnTo>
                  <a:lnTo>
                    <a:pt x="35269" y="140455"/>
                  </a:lnTo>
                  <a:lnTo>
                    <a:pt x="35341" y="139607"/>
                  </a:lnTo>
                  <a:lnTo>
                    <a:pt x="35688" y="138676"/>
                  </a:lnTo>
                  <a:lnTo>
                    <a:pt x="35926" y="137696"/>
                  </a:lnTo>
                  <a:lnTo>
                    <a:pt x="36523" y="137087"/>
                  </a:lnTo>
                  <a:lnTo>
                    <a:pt x="37455" y="136275"/>
                  </a:lnTo>
                  <a:lnTo>
                    <a:pt x="38494" y="135248"/>
                  </a:lnTo>
                  <a:lnTo>
                    <a:pt x="39127" y="134137"/>
                  </a:lnTo>
                  <a:lnTo>
                    <a:pt x="39306" y="133456"/>
                  </a:lnTo>
                  <a:lnTo>
                    <a:pt x="39342" y="132632"/>
                  </a:lnTo>
                  <a:lnTo>
                    <a:pt x="39282" y="131617"/>
                  </a:lnTo>
                  <a:lnTo>
                    <a:pt x="38912" y="130709"/>
                  </a:lnTo>
                  <a:lnTo>
                    <a:pt x="38016" y="130769"/>
                  </a:lnTo>
                  <a:lnTo>
                    <a:pt x="37371" y="131486"/>
                  </a:lnTo>
                  <a:lnTo>
                    <a:pt x="36786" y="132931"/>
                  </a:lnTo>
                  <a:lnTo>
                    <a:pt x="36034" y="132967"/>
                  </a:lnTo>
                  <a:lnTo>
                    <a:pt x="35436" y="132477"/>
                  </a:lnTo>
                  <a:lnTo>
                    <a:pt x="35245" y="131784"/>
                  </a:lnTo>
                  <a:lnTo>
                    <a:pt x="35293" y="130865"/>
                  </a:lnTo>
                  <a:lnTo>
                    <a:pt x="35628" y="129360"/>
                  </a:lnTo>
                  <a:lnTo>
                    <a:pt x="35986" y="128321"/>
                  </a:lnTo>
                  <a:lnTo>
                    <a:pt x="36141" y="127628"/>
                  </a:lnTo>
                  <a:lnTo>
                    <a:pt x="35795" y="126983"/>
                  </a:lnTo>
                  <a:lnTo>
                    <a:pt x="35198" y="126541"/>
                  </a:lnTo>
                  <a:lnTo>
                    <a:pt x="34529" y="125466"/>
                  </a:lnTo>
                  <a:lnTo>
                    <a:pt x="34624" y="124558"/>
                  </a:lnTo>
                  <a:lnTo>
                    <a:pt x="34827" y="123866"/>
                  </a:lnTo>
                  <a:lnTo>
                    <a:pt x="35544" y="122731"/>
                  </a:lnTo>
                  <a:lnTo>
                    <a:pt x="35879" y="121907"/>
                  </a:lnTo>
                  <a:lnTo>
                    <a:pt x="36404" y="120856"/>
                  </a:lnTo>
                  <a:lnTo>
                    <a:pt x="36236" y="119542"/>
                  </a:lnTo>
                  <a:lnTo>
                    <a:pt x="36129" y="118814"/>
                  </a:lnTo>
                  <a:lnTo>
                    <a:pt x="36416" y="117237"/>
                  </a:lnTo>
                  <a:lnTo>
                    <a:pt x="36356" y="116437"/>
                  </a:lnTo>
                  <a:lnTo>
                    <a:pt x="35997" y="115231"/>
                  </a:lnTo>
                  <a:lnTo>
                    <a:pt x="35496" y="114084"/>
                  </a:lnTo>
                  <a:lnTo>
                    <a:pt x="34970" y="113535"/>
                  </a:lnTo>
                  <a:lnTo>
                    <a:pt x="34254" y="112794"/>
                  </a:lnTo>
                  <a:lnTo>
                    <a:pt x="33705" y="112209"/>
                  </a:lnTo>
                  <a:lnTo>
                    <a:pt x="34087" y="111194"/>
                  </a:lnTo>
                  <a:lnTo>
                    <a:pt x="34792" y="111206"/>
                  </a:lnTo>
                  <a:lnTo>
                    <a:pt x="35544" y="111242"/>
                  </a:lnTo>
                  <a:lnTo>
                    <a:pt x="36272" y="111277"/>
                  </a:lnTo>
                  <a:lnTo>
                    <a:pt x="37013" y="111242"/>
                  </a:lnTo>
                  <a:lnTo>
                    <a:pt x="37956" y="110895"/>
                  </a:lnTo>
                  <a:lnTo>
                    <a:pt x="38852" y="110250"/>
                  </a:lnTo>
                  <a:lnTo>
                    <a:pt x="39378" y="109438"/>
                  </a:lnTo>
                  <a:lnTo>
                    <a:pt x="49804" y="97578"/>
                  </a:lnTo>
                  <a:lnTo>
                    <a:pt x="52181" y="96957"/>
                  </a:lnTo>
                  <a:lnTo>
                    <a:pt x="51942" y="95345"/>
                  </a:lnTo>
                  <a:lnTo>
                    <a:pt x="50808" y="88943"/>
                  </a:lnTo>
                  <a:lnTo>
                    <a:pt x="86077" y="77716"/>
                  </a:lnTo>
                  <a:lnTo>
                    <a:pt x="115433" y="56122"/>
                  </a:lnTo>
                  <a:lnTo>
                    <a:pt x="115996" y="56720"/>
                  </a:lnTo>
                  <a:lnTo>
                    <a:pt x="145496" y="32809"/>
                  </a:lnTo>
                  <a:lnTo>
                    <a:pt x="178304" y="15264"/>
                  </a:lnTo>
                  <a:lnTo>
                    <a:pt x="212988" y="0"/>
                  </a:lnTo>
                  <a:lnTo>
                    <a:pt x="215317" y="2974"/>
                  </a:lnTo>
                  <a:lnTo>
                    <a:pt x="217108" y="334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957;gbcf4302aa7_0_6">
              <a:extLst>
                <a:ext uri="{FF2B5EF4-FFF2-40B4-BE49-F238E27FC236}">
                  <a16:creationId xmlns:a16="http://schemas.microsoft.com/office/drawing/2014/main" id="{8646F7B7-5AC0-1E4E-8A03-95A497467AD0}"/>
                </a:ext>
              </a:extLst>
            </p:cNvPr>
            <p:cNvSpPr/>
            <p:nvPr/>
          </p:nvSpPr>
          <p:spPr>
            <a:xfrm>
              <a:off x="6878800" y="1681290"/>
              <a:ext cx="195640" cy="216153"/>
            </a:xfrm>
            <a:custGeom>
              <a:avLst/>
              <a:gdLst/>
              <a:ahLst/>
              <a:cxnLst/>
              <a:rect l="l" t="t" r="r" b="b"/>
              <a:pathLst>
                <a:path w="389333" h="430156" extrusionOk="0">
                  <a:moveTo>
                    <a:pt x="111170" y="1218"/>
                  </a:moveTo>
                  <a:lnTo>
                    <a:pt x="253548" y="89206"/>
                  </a:lnTo>
                  <a:lnTo>
                    <a:pt x="370045" y="162646"/>
                  </a:lnTo>
                  <a:lnTo>
                    <a:pt x="368552" y="163148"/>
                  </a:lnTo>
                  <a:lnTo>
                    <a:pt x="368194" y="164330"/>
                  </a:lnTo>
                  <a:lnTo>
                    <a:pt x="367191" y="165083"/>
                  </a:lnTo>
                  <a:lnTo>
                    <a:pt x="366343" y="164713"/>
                  </a:lnTo>
                  <a:lnTo>
                    <a:pt x="365709" y="165154"/>
                  </a:lnTo>
                  <a:lnTo>
                    <a:pt x="365900" y="166194"/>
                  </a:lnTo>
                  <a:lnTo>
                    <a:pt x="365507" y="167280"/>
                  </a:lnTo>
                  <a:lnTo>
                    <a:pt x="364993" y="168188"/>
                  </a:lnTo>
                  <a:lnTo>
                    <a:pt x="364097" y="169562"/>
                  </a:lnTo>
                  <a:lnTo>
                    <a:pt x="363165" y="170756"/>
                  </a:lnTo>
                  <a:lnTo>
                    <a:pt x="362186" y="171401"/>
                  </a:lnTo>
                  <a:lnTo>
                    <a:pt x="360908" y="171867"/>
                  </a:lnTo>
                  <a:lnTo>
                    <a:pt x="359344" y="172583"/>
                  </a:lnTo>
                  <a:lnTo>
                    <a:pt x="358544" y="173575"/>
                  </a:lnTo>
                  <a:lnTo>
                    <a:pt x="358245" y="174303"/>
                  </a:lnTo>
                  <a:lnTo>
                    <a:pt x="358042" y="175283"/>
                  </a:lnTo>
                  <a:lnTo>
                    <a:pt x="357779" y="176632"/>
                  </a:lnTo>
                  <a:lnTo>
                    <a:pt x="357947" y="178173"/>
                  </a:lnTo>
                  <a:lnTo>
                    <a:pt x="358304" y="179463"/>
                  </a:lnTo>
                  <a:lnTo>
                    <a:pt x="358568" y="180824"/>
                  </a:lnTo>
                  <a:lnTo>
                    <a:pt x="358591" y="182544"/>
                  </a:lnTo>
                  <a:lnTo>
                    <a:pt x="358818" y="185363"/>
                  </a:lnTo>
                  <a:lnTo>
                    <a:pt x="358377" y="187525"/>
                  </a:lnTo>
                  <a:lnTo>
                    <a:pt x="358424" y="188420"/>
                  </a:lnTo>
                  <a:lnTo>
                    <a:pt x="359069" y="189495"/>
                  </a:lnTo>
                  <a:lnTo>
                    <a:pt x="359487" y="190176"/>
                  </a:lnTo>
                  <a:lnTo>
                    <a:pt x="359917" y="191311"/>
                  </a:lnTo>
                  <a:lnTo>
                    <a:pt x="359404" y="191968"/>
                  </a:lnTo>
                  <a:lnTo>
                    <a:pt x="358746" y="192206"/>
                  </a:lnTo>
                  <a:lnTo>
                    <a:pt x="359093" y="192839"/>
                  </a:lnTo>
                  <a:lnTo>
                    <a:pt x="359893" y="193962"/>
                  </a:lnTo>
                  <a:lnTo>
                    <a:pt x="360562" y="195061"/>
                  </a:lnTo>
                  <a:lnTo>
                    <a:pt x="360490" y="196231"/>
                  </a:lnTo>
                  <a:lnTo>
                    <a:pt x="359929" y="196781"/>
                  </a:lnTo>
                  <a:lnTo>
                    <a:pt x="359200" y="196924"/>
                  </a:lnTo>
                  <a:lnTo>
                    <a:pt x="358591" y="197462"/>
                  </a:lnTo>
                  <a:lnTo>
                    <a:pt x="359391" y="197975"/>
                  </a:lnTo>
                  <a:lnTo>
                    <a:pt x="358759" y="198728"/>
                  </a:lnTo>
                  <a:lnTo>
                    <a:pt x="357756" y="199396"/>
                  </a:lnTo>
                  <a:lnTo>
                    <a:pt x="357481" y="200053"/>
                  </a:lnTo>
                  <a:lnTo>
                    <a:pt x="357337" y="201176"/>
                  </a:lnTo>
                  <a:lnTo>
                    <a:pt x="356489" y="201606"/>
                  </a:lnTo>
                  <a:lnTo>
                    <a:pt x="355999" y="202526"/>
                  </a:lnTo>
                  <a:lnTo>
                    <a:pt x="356310" y="203230"/>
                  </a:lnTo>
                  <a:lnTo>
                    <a:pt x="356764" y="204281"/>
                  </a:lnTo>
                  <a:lnTo>
                    <a:pt x="356740" y="205607"/>
                  </a:lnTo>
                  <a:lnTo>
                    <a:pt x="356418" y="206395"/>
                  </a:lnTo>
                  <a:lnTo>
                    <a:pt x="355545" y="206921"/>
                  </a:lnTo>
                  <a:lnTo>
                    <a:pt x="354841" y="206897"/>
                  </a:lnTo>
                  <a:lnTo>
                    <a:pt x="353945" y="206742"/>
                  </a:lnTo>
                  <a:lnTo>
                    <a:pt x="353240" y="207184"/>
                  </a:lnTo>
                  <a:lnTo>
                    <a:pt x="353646" y="207840"/>
                  </a:lnTo>
                  <a:lnTo>
                    <a:pt x="354327" y="208270"/>
                  </a:lnTo>
                  <a:lnTo>
                    <a:pt x="353934" y="208903"/>
                  </a:lnTo>
                  <a:lnTo>
                    <a:pt x="353085" y="209417"/>
                  </a:lnTo>
                  <a:lnTo>
                    <a:pt x="352381" y="209190"/>
                  </a:lnTo>
                  <a:lnTo>
                    <a:pt x="351724" y="208629"/>
                  </a:lnTo>
                  <a:lnTo>
                    <a:pt x="350995" y="208366"/>
                  </a:lnTo>
                  <a:lnTo>
                    <a:pt x="350434" y="208844"/>
                  </a:lnTo>
                  <a:lnTo>
                    <a:pt x="350649" y="209620"/>
                  </a:lnTo>
                  <a:lnTo>
                    <a:pt x="350768" y="210647"/>
                  </a:lnTo>
                  <a:lnTo>
                    <a:pt x="350016" y="211232"/>
                  </a:lnTo>
                  <a:lnTo>
                    <a:pt x="349084" y="211101"/>
                  </a:lnTo>
                  <a:lnTo>
                    <a:pt x="348022" y="211340"/>
                  </a:lnTo>
                  <a:lnTo>
                    <a:pt x="349765" y="213263"/>
                  </a:lnTo>
                  <a:lnTo>
                    <a:pt x="377355" y="239909"/>
                  </a:lnTo>
                  <a:lnTo>
                    <a:pt x="369890" y="245833"/>
                  </a:lnTo>
                  <a:lnTo>
                    <a:pt x="372147" y="247099"/>
                  </a:lnTo>
                  <a:lnTo>
                    <a:pt x="374607" y="252557"/>
                  </a:lnTo>
                  <a:lnTo>
                    <a:pt x="372374" y="267964"/>
                  </a:lnTo>
                  <a:lnTo>
                    <a:pt x="366832" y="268466"/>
                  </a:lnTo>
                  <a:lnTo>
                    <a:pt x="371000" y="272192"/>
                  </a:lnTo>
                  <a:lnTo>
                    <a:pt x="373258" y="273852"/>
                  </a:lnTo>
                  <a:lnTo>
                    <a:pt x="374214" y="274294"/>
                  </a:lnTo>
                  <a:lnTo>
                    <a:pt x="375181" y="274366"/>
                  </a:lnTo>
                  <a:lnTo>
                    <a:pt x="376196" y="274879"/>
                  </a:lnTo>
                  <a:lnTo>
                    <a:pt x="377486" y="275345"/>
                  </a:lnTo>
                  <a:lnTo>
                    <a:pt x="378728" y="275500"/>
                  </a:lnTo>
                  <a:lnTo>
                    <a:pt x="379946" y="275429"/>
                  </a:lnTo>
                  <a:lnTo>
                    <a:pt x="381177" y="275238"/>
                  </a:lnTo>
                  <a:lnTo>
                    <a:pt x="382323" y="275190"/>
                  </a:lnTo>
                  <a:lnTo>
                    <a:pt x="383194" y="275214"/>
                  </a:lnTo>
                  <a:lnTo>
                    <a:pt x="383935" y="275273"/>
                  </a:lnTo>
                  <a:lnTo>
                    <a:pt x="384807" y="275775"/>
                  </a:lnTo>
                  <a:lnTo>
                    <a:pt x="385703" y="276515"/>
                  </a:lnTo>
                  <a:lnTo>
                    <a:pt x="386957" y="277734"/>
                  </a:lnTo>
                  <a:lnTo>
                    <a:pt x="388151" y="279000"/>
                  </a:lnTo>
                  <a:lnTo>
                    <a:pt x="389047" y="280146"/>
                  </a:lnTo>
                  <a:lnTo>
                    <a:pt x="389334" y="280851"/>
                  </a:lnTo>
                  <a:lnTo>
                    <a:pt x="350087" y="365280"/>
                  </a:lnTo>
                  <a:lnTo>
                    <a:pt x="338251" y="360705"/>
                  </a:lnTo>
                  <a:lnTo>
                    <a:pt x="312083" y="427851"/>
                  </a:lnTo>
                  <a:lnTo>
                    <a:pt x="296879" y="430156"/>
                  </a:lnTo>
                  <a:lnTo>
                    <a:pt x="283013" y="383111"/>
                  </a:lnTo>
                  <a:lnTo>
                    <a:pt x="278319" y="378668"/>
                  </a:lnTo>
                  <a:lnTo>
                    <a:pt x="275285" y="381988"/>
                  </a:lnTo>
                  <a:lnTo>
                    <a:pt x="254420" y="360478"/>
                  </a:lnTo>
                  <a:lnTo>
                    <a:pt x="252378" y="358460"/>
                  </a:lnTo>
                  <a:lnTo>
                    <a:pt x="239085" y="371550"/>
                  </a:lnTo>
                  <a:lnTo>
                    <a:pt x="233352" y="365805"/>
                  </a:lnTo>
                  <a:lnTo>
                    <a:pt x="209310" y="365208"/>
                  </a:lnTo>
                  <a:lnTo>
                    <a:pt x="167042" y="354674"/>
                  </a:lnTo>
                  <a:lnTo>
                    <a:pt x="158132" y="356107"/>
                  </a:lnTo>
                  <a:lnTo>
                    <a:pt x="90006" y="382096"/>
                  </a:lnTo>
                  <a:lnTo>
                    <a:pt x="88764" y="382359"/>
                  </a:lnTo>
                  <a:lnTo>
                    <a:pt x="87534" y="382012"/>
                  </a:lnTo>
                  <a:lnTo>
                    <a:pt x="86794" y="382012"/>
                  </a:lnTo>
                  <a:lnTo>
                    <a:pt x="85898" y="381893"/>
                  </a:lnTo>
                  <a:lnTo>
                    <a:pt x="85026" y="381642"/>
                  </a:lnTo>
                  <a:lnTo>
                    <a:pt x="83879" y="381176"/>
                  </a:lnTo>
                  <a:lnTo>
                    <a:pt x="83198" y="380770"/>
                  </a:lnTo>
                  <a:lnTo>
                    <a:pt x="82076" y="380328"/>
                  </a:lnTo>
                  <a:lnTo>
                    <a:pt x="80476" y="380054"/>
                  </a:lnTo>
                  <a:lnTo>
                    <a:pt x="80117" y="377725"/>
                  </a:lnTo>
                  <a:lnTo>
                    <a:pt x="80046" y="373986"/>
                  </a:lnTo>
                  <a:lnTo>
                    <a:pt x="80141" y="372672"/>
                  </a:lnTo>
                  <a:lnTo>
                    <a:pt x="80416" y="371096"/>
                  </a:lnTo>
                  <a:lnTo>
                    <a:pt x="80738" y="369711"/>
                  </a:lnTo>
                  <a:lnTo>
                    <a:pt x="84083" y="360215"/>
                  </a:lnTo>
                  <a:lnTo>
                    <a:pt x="85599" y="355844"/>
                  </a:lnTo>
                  <a:lnTo>
                    <a:pt x="85898" y="353348"/>
                  </a:lnTo>
                  <a:lnTo>
                    <a:pt x="85993" y="352524"/>
                  </a:lnTo>
                  <a:lnTo>
                    <a:pt x="85993" y="351724"/>
                  </a:lnTo>
                  <a:lnTo>
                    <a:pt x="86065" y="350983"/>
                  </a:lnTo>
                  <a:lnTo>
                    <a:pt x="85922" y="350183"/>
                  </a:lnTo>
                  <a:lnTo>
                    <a:pt x="85826" y="349216"/>
                  </a:lnTo>
                  <a:lnTo>
                    <a:pt x="85731" y="348368"/>
                  </a:lnTo>
                  <a:lnTo>
                    <a:pt x="85731" y="347364"/>
                  </a:lnTo>
                  <a:lnTo>
                    <a:pt x="85886" y="346468"/>
                  </a:lnTo>
                  <a:lnTo>
                    <a:pt x="86244" y="345644"/>
                  </a:lnTo>
                  <a:lnTo>
                    <a:pt x="86758" y="344677"/>
                  </a:lnTo>
                  <a:lnTo>
                    <a:pt x="84130" y="343554"/>
                  </a:lnTo>
                  <a:lnTo>
                    <a:pt x="77932" y="341476"/>
                  </a:lnTo>
                  <a:lnTo>
                    <a:pt x="78994" y="328088"/>
                  </a:lnTo>
                  <a:lnTo>
                    <a:pt x="74205" y="325161"/>
                  </a:lnTo>
                  <a:lnTo>
                    <a:pt x="44872" y="288483"/>
                  </a:lnTo>
                  <a:lnTo>
                    <a:pt x="56696" y="260643"/>
                  </a:lnTo>
                  <a:lnTo>
                    <a:pt x="40656" y="242214"/>
                  </a:lnTo>
                  <a:lnTo>
                    <a:pt x="24735" y="234092"/>
                  </a:lnTo>
                  <a:lnTo>
                    <a:pt x="0" y="217586"/>
                  </a:lnTo>
                  <a:lnTo>
                    <a:pt x="1816" y="215054"/>
                  </a:lnTo>
                  <a:lnTo>
                    <a:pt x="117870" y="30396"/>
                  </a:lnTo>
                  <a:lnTo>
                    <a:pt x="116604" y="28915"/>
                  </a:lnTo>
                  <a:lnTo>
                    <a:pt x="115434" y="27351"/>
                  </a:lnTo>
                  <a:lnTo>
                    <a:pt x="114729" y="26335"/>
                  </a:lnTo>
                  <a:lnTo>
                    <a:pt x="114204" y="25356"/>
                  </a:lnTo>
                  <a:lnTo>
                    <a:pt x="113882" y="23469"/>
                  </a:lnTo>
                  <a:lnTo>
                    <a:pt x="113427" y="19970"/>
                  </a:lnTo>
                  <a:lnTo>
                    <a:pt x="113284" y="18978"/>
                  </a:lnTo>
                  <a:lnTo>
                    <a:pt x="113272" y="16458"/>
                  </a:lnTo>
                  <a:lnTo>
                    <a:pt x="113128" y="15097"/>
                  </a:lnTo>
                  <a:lnTo>
                    <a:pt x="112424" y="10773"/>
                  </a:lnTo>
                  <a:lnTo>
                    <a:pt x="112305" y="10068"/>
                  </a:lnTo>
                  <a:lnTo>
                    <a:pt x="112138" y="9256"/>
                  </a:lnTo>
                  <a:lnTo>
                    <a:pt x="111600" y="7811"/>
                  </a:lnTo>
                  <a:lnTo>
                    <a:pt x="111098" y="6975"/>
                  </a:lnTo>
                  <a:lnTo>
                    <a:pt x="110681" y="6223"/>
                  </a:lnTo>
                  <a:lnTo>
                    <a:pt x="110239" y="5207"/>
                  </a:lnTo>
                  <a:lnTo>
                    <a:pt x="109689" y="4061"/>
                  </a:lnTo>
                  <a:lnTo>
                    <a:pt x="109414" y="2986"/>
                  </a:lnTo>
                  <a:lnTo>
                    <a:pt x="109223" y="1624"/>
                  </a:lnTo>
                  <a:lnTo>
                    <a:pt x="109128" y="896"/>
                  </a:lnTo>
                  <a:lnTo>
                    <a:pt x="109188" y="0"/>
                  </a:lnTo>
                  <a:lnTo>
                    <a:pt x="111170" y="121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958;gbcf4302aa7_0_6">
              <a:extLst>
                <a:ext uri="{FF2B5EF4-FFF2-40B4-BE49-F238E27FC236}">
                  <a16:creationId xmlns:a16="http://schemas.microsoft.com/office/drawing/2014/main" id="{D7D955E2-872F-DE43-B414-F5B99D105DC5}"/>
                </a:ext>
              </a:extLst>
            </p:cNvPr>
            <p:cNvSpPr/>
            <p:nvPr/>
          </p:nvSpPr>
          <p:spPr>
            <a:xfrm>
              <a:off x="5151819" y="1685081"/>
              <a:ext cx="172012" cy="220601"/>
            </a:xfrm>
            <a:custGeom>
              <a:avLst/>
              <a:gdLst/>
              <a:ahLst/>
              <a:cxnLst/>
              <a:rect l="l" t="t" r="r" b="b"/>
              <a:pathLst>
                <a:path w="342312" h="439006" extrusionOk="0">
                  <a:moveTo>
                    <a:pt x="316048" y="52898"/>
                  </a:moveTo>
                  <a:lnTo>
                    <a:pt x="317864" y="52360"/>
                  </a:lnTo>
                  <a:lnTo>
                    <a:pt x="318688" y="51894"/>
                  </a:lnTo>
                  <a:lnTo>
                    <a:pt x="319417" y="51273"/>
                  </a:lnTo>
                  <a:lnTo>
                    <a:pt x="319894" y="50760"/>
                  </a:lnTo>
                  <a:lnTo>
                    <a:pt x="320623" y="50342"/>
                  </a:lnTo>
                  <a:lnTo>
                    <a:pt x="321148" y="49661"/>
                  </a:lnTo>
                  <a:lnTo>
                    <a:pt x="321829" y="49064"/>
                  </a:lnTo>
                  <a:lnTo>
                    <a:pt x="322271" y="47989"/>
                  </a:lnTo>
                  <a:lnTo>
                    <a:pt x="322343" y="46771"/>
                  </a:lnTo>
                  <a:lnTo>
                    <a:pt x="322188" y="45755"/>
                  </a:lnTo>
                  <a:lnTo>
                    <a:pt x="322068" y="44370"/>
                  </a:lnTo>
                  <a:lnTo>
                    <a:pt x="322331" y="43271"/>
                  </a:lnTo>
                  <a:lnTo>
                    <a:pt x="322713" y="42423"/>
                  </a:lnTo>
                  <a:lnTo>
                    <a:pt x="323167" y="41468"/>
                  </a:lnTo>
                  <a:lnTo>
                    <a:pt x="323931" y="40727"/>
                  </a:lnTo>
                  <a:lnTo>
                    <a:pt x="324397" y="39999"/>
                  </a:lnTo>
                  <a:lnTo>
                    <a:pt x="324946" y="39330"/>
                  </a:lnTo>
                  <a:lnTo>
                    <a:pt x="325747" y="39031"/>
                  </a:lnTo>
                  <a:lnTo>
                    <a:pt x="326881" y="38876"/>
                  </a:lnTo>
                  <a:lnTo>
                    <a:pt x="327777" y="38948"/>
                  </a:lnTo>
                  <a:lnTo>
                    <a:pt x="328948" y="38697"/>
                  </a:lnTo>
                  <a:lnTo>
                    <a:pt x="331957" y="38745"/>
                  </a:lnTo>
                  <a:lnTo>
                    <a:pt x="334023" y="39007"/>
                  </a:lnTo>
                  <a:lnTo>
                    <a:pt x="335313" y="39270"/>
                  </a:lnTo>
                  <a:lnTo>
                    <a:pt x="336066" y="39533"/>
                  </a:lnTo>
                  <a:lnTo>
                    <a:pt x="336782" y="39784"/>
                  </a:lnTo>
                  <a:lnTo>
                    <a:pt x="337439" y="40094"/>
                  </a:lnTo>
                  <a:lnTo>
                    <a:pt x="338001" y="40727"/>
                  </a:lnTo>
                  <a:lnTo>
                    <a:pt x="338980" y="41301"/>
                  </a:lnTo>
                  <a:lnTo>
                    <a:pt x="339900" y="41468"/>
                  </a:lnTo>
                  <a:lnTo>
                    <a:pt x="340760" y="41934"/>
                  </a:lnTo>
                  <a:lnTo>
                    <a:pt x="341464" y="41910"/>
                  </a:lnTo>
                  <a:lnTo>
                    <a:pt x="342312" y="41730"/>
                  </a:lnTo>
                  <a:lnTo>
                    <a:pt x="341966" y="46687"/>
                  </a:lnTo>
                  <a:lnTo>
                    <a:pt x="330811" y="244340"/>
                  </a:lnTo>
                  <a:lnTo>
                    <a:pt x="324528" y="439007"/>
                  </a:lnTo>
                  <a:lnTo>
                    <a:pt x="293439" y="434205"/>
                  </a:lnTo>
                  <a:lnTo>
                    <a:pt x="275082" y="431040"/>
                  </a:lnTo>
                  <a:lnTo>
                    <a:pt x="73524" y="399426"/>
                  </a:lnTo>
                  <a:lnTo>
                    <a:pt x="77919" y="365387"/>
                  </a:lnTo>
                  <a:lnTo>
                    <a:pt x="16948" y="373377"/>
                  </a:lnTo>
                  <a:lnTo>
                    <a:pt x="39294" y="217228"/>
                  </a:lnTo>
                  <a:lnTo>
                    <a:pt x="39246" y="216153"/>
                  </a:lnTo>
                  <a:lnTo>
                    <a:pt x="39031" y="215484"/>
                  </a:lnTo>
                  <a:lnTo>
                    <a:pt x="38590" y="214230"/>
                  </a:lnTo>
                  <a:lnTo>
                    <a:pt x="38088" y="213239"/>
                  </a:lnTo>
                  <a:lnTo>
                    <a:pt x="37813" y="212295"/>
                  </a:lnTo>
                  <a:lnTo>
                    <a:pt x="37586" y="211412"/>
                  </a:lnTo>
                  <a:lnTo>
                    <a:pt x="37467" y="210611"/>
                  </a:lnTo>
                  <a:lnTo>
                    <a:pt x="37359" y="209883"/>
                  </a:lnTo>
                  <a:lnTo>
                    <a:pt x="37085" y="208891"/>
                  </a:lnTo>
                  <a:lnTo>
                    <a:pt x="36774" y="207996"/>
                  </a:lnTo>
                  <a:lnTo>
                    <a:pt x="36499" y="207327"/>
                  </a:lnTo>
                  <a:lnTo>
                    <a:pt x="36189" y="206383"/>
                  </a:lnTo>
                  <a:lnTo>
                    <a:pt x="35938" y="205058"/>
                  </a:lnTo>
                  <a:lnTo>
                    <a:pt x="35986" y="204198"/>
                  </a:lnTo>
                  <a:lnTo>
                    <a:pt x="36153" y="202979"/>
                  </a:lnTo>
                  <a:lnTo>
                    <a:pt x="36058" y="201916"/>
                  </a:lnTo>
                  <a:lnTo>
                    <a:pt x="35568" y="200615"/>
                  </a:lnTo>
                  <a:lnTo>
                    <a:pt x="35018" y="199826"/>
                  </a:lnTo>
                  <a:lnTo>
                    <a:pt x="34923" y="198954"/>
                  </a:lnTo>
                  <a:lnTo>
                    <a:pt x="34314" y="197700"/>
                  </a:lnTo>
                  <a:lnTo>
                    <a:pt x="33681" y="196434"/>
                  </a:lnTo>
                  <a:lnTo>
                    <a:pt x="32952" y="195300"/>
                  </a:lnTo>
                  <a:lnTo>
                    <a:pt x="32319" y="194249"/>
                  </a:lnTo>
                  <a:lnTo>
                    <a:pt x="31782" y="193138"/>
                  </a:lnTo>
                  <a:lnTo>
                    <a:pt x="31208" y="192398"/>
                  </a:lnTo>
                  <a:lnTo>
                    <a:pt x="30229" y="191765"/>
                  </a:lnTo>
                  <a:lnTo>
                    <a:pt x="29560" y="191036"/>
                  </a:lnTo>
                  <a:lnTo>
                    <a:pt x="29106" y="190487"/>
                  </a:lnTo>
                  <a:lnTo>
                    <a:pt x="28282" y="189507"/>
                  </a:lnTo>
                  <a:lnTo>
                    <a:pt x="27279" y="188337"/>
                  </a:lnTo>
                  <a:lnTo>
                    <a:pt x="26085" y="187680"/>
                  </a:lnTo>
                  <a:lnTo>
                    <a:pt x="25583" y="187202"/>
                  </a:lnTo>
                  <a:lnTo>
                    <a:pt x="24974" y="186784"/>
                  </a:lnTo>
                  <a:lnTo>
                    <a:pt x="23983" y="186151"/>
                  </a:lnTo>
                  <a:lnTo>
                    <a:pt x="23218" y="185435"/>
                  </a:lnTo>
                  <a:lnTo>
                    <a:pt x="22526" y="184897"/>
                  </a:lnTo>
                  <a:lnTo>
                    <a:pt x="21582" y="184061"/>
                  </a:lnTo>
                  <a:lnTo>
                    <a:pt x="20268" y="182903"/>
                  </a:lnTo>
                  <a:lnTo>
                    <a:pt x="19575" y="182258"/>
                  </a:lnTo>
                  <a:lnTo>
                    <a:pt x="18751" y="181553"/>
                  </a:lnTo>
                  <a:lnTo>
                    <a:pt x="18310" y="180956"/>
                  </a:lnTo>
                  <a:lnTo>
                    <a:pt x="17999" y="180203"/>
                  </a:lnTo>
                  <a:lnTo>
                    <a:pt x="17856" y="179260"/>
                  </a:lnTo>
                  <a:lnTo>
                    <a:pt x="18059" y="178388"/>
                  </a:lnTo>
                  <a:lnTo>
                    <a:pt x="17473" y="177444"/>
                  </a:lnTo>
                  <a:lnTo>
                    <a:pt x="16781" y="176931"/>
                  </a:lnTo>
                  <a:lnTo>
                    <a:pt x="15933" y="176560"/>
                  </a:lnTo>
                  <a:lnTo>
                    <a:pt x="15455" y="175892"/>
                  </a:lnTo>
                  <a:lnTo>
                    <a:pt x="15168" y="175044"/>
                  </a:lnTo>
                  <a:lnTo>
                    <a:pt x="15073" y="174148"/>
                  </a:lnTo>
                  <a:lnTo>
                    <a:pt x="14810" y="173324"/>
                  </a:lnTo>
                  <a:lnTo>
                    <a:pt x="14428" y="172583"/>
                  </a:lnTo>
                  <a:lnTo>
                    <a:pt x="13974" y="171867"/>
                  </a:lnTo>
                  <a:lnTo>
                    <a:pt x="13102" y="170553"/>
                  </a:lnTo>
                  <a:lnTo>
                    <a:pt x="12421" y="169621"/>
                  </a:lnTo>
                  <a:lnTo>
                    <a:pt x="11549" y="168761"/>
                  </a:lnTo>
                  <a:lnTo>
                    <a:pt x="11179" y="168093"/>
                  </a:lnTo>
                  <a:lnTo>
                    <a:pt x="10773" y="167364"/>
                  </a:lnTo>
                  <a:lnTo>
                    <a:pt x="10725" y="166349"/>
                  </a:lnTo>
                  <a:lnTo>
                    <a:pt x="10964" y="165154"/>
                  </a:lnTo>
                  <a:lnTo>
                    <a:pt x="10522" y="163924"/>
                  </a:lnTo>
                  <a:lnTo>
                    <a:pt x="10116" y="163136"/>
                  </a:lnTo>
                  <a:lnTo>
                    <a:pt x="9913" y="162431"/>
                  </a:lnTo>
                  <a:lnTo>
                    <a:pt x="9400" y="161667"/>
                  </a:lnTo>
                  <a:lnTo>
                    <a:pt x="8791" y="161094"/>
                  </a:lnTo>
                  <a:lnTo>
                    <a:pt x="8062" y="160138"/>
                  </a:lnTo>
                  <a:lnTo>
                    <a:pt x="7536" y="159469"/>
                  </a:lnTo>
                  <a:lnTo>
                    <a:pt x="7154" y="158896"/>
                  </a:lnTo>
                  <a:lnTo>
                    <a:pt x="6700" y="157761"/>
                  </a:lnTo>
                  <a:lnTo>
                    <a:pt x="6617" y="156531"/>
                  </a:lnTo>
                  <a:lnTo>
                    <a:pt x="6736" y="155337"/>
                  </a:lnTo>
                  <a:lnTo>
                    <a:pt x="6521" y="154346"/>
                  </a:lnTo>
                  <a:lnTo>
                    <a:pt x="6187" y="153450"/>
                  </a:lnTo>
                  <a:lnTo>
                    <a:pt x="5709" y="152829"/>
                  </a:lnTo>
                  <a:lnTo>
                    <a:pt x="5231" y="151873"/>
                  </a:lnTo>
                  <a:lnTo>
                    <a:pt x="5136" y="150882"/>
                  </a:lnTo>
                  <a:lnTo>
                    <a:pt x="5243" y="149998"/>
                  </a:lnTo>
                  <a:lnTo>
                    <a:pt x="5363" y="149270"/>
                  </a:lnTo>
                  <a:lnTo>
                    <a:pt x="5709" y="148123"/>
                  </a:lnTo>
                  <a:lnTo>
                    <a:pt x="6223" y="147215"/>
                  </a:lnTo>
                  <a:lnTo>
                    <a:pt x="6581" y="146009"/>
                  </a:lnTo>
                  <a:lnTo>
                    <a:pt x="6485" y="145113"/>
                  </a:lnTo>
                  <a:lnTo>
                    <a:pt x="6318" y="144026"/>
                  </a:lnTo>
                  <a:lnTo>
                    <a:pt x="6127" y="142916"/>
                  </a:lnTo>
                  <a:lnTo>
                    <a:pt x="5888" y="141853"/>
                  </a:lnTo>
                  <a:lnTo>
                    <a:pt x="5709" y="140802"/>
                  </a:lnTo>
                  <a:lnTo>
                    <a:pt x="5530" y="139930"/>
                  </a:lnTo>
                  <a:lnTo>
                    <a:pt x="5805" y="139249"/>
                  </a:lnTo>
                  <a:lnTo>
                    <a:pt x="6414" y="138556"/>
                  </a:lnTo>
                  <a:lnTo>
                    <a:pt x="6760" y="137768"/>
                  </a:lnTo>
                  <a:lnTo>
                    <a:pt x="6677" y="136992"/>
                  </a:lnTo>
                  <a:lnTo>
                    <a:pt x="6318" y="136036"/>
                  </a:lnTo>
                  <a:lnTo>
                    <a:pt x="5195" y="134699"/>
                  </a:lnTo>
                  <a:lnTo>
                    <a:pt x="3380" y="131868"/>
                  </a:lnTo>
                  <a:lnTo>
                    <a:pt x="2150" y="130172"/>
                  </a:lnTo>
                  <a:lnTo>
                    <a:pt x="645" y="127903"/>
                  </a:lnTo>
                  <a:lnTo>
                    <a:pt x="0" y="126255"/>
                  </a:lnTo>
                  <a:lnTo>
                    <a:pt x="1326" y="125645"/>
                  </a:lnTo>
                  <a:lnTo>
                    <a:pt x="2819" y="125180"/>
                  </a:lnTo>
                  <a:lnTo>
                    <a:pt x="4097" y="124690"/>
                  </a:lnTo>
                  <a:lnTo>
                    <a:pt x="5494" y="123973"/>
                  </a:lnTo>
                  <a:lnTo>
                    <a:pt x="6832" y="123316"/>
                  </a:lnTo>
                  <a:lnTo>
                    <a:pt x="7799" y="122934"/>
                  </a:lnTo>
                  <a:lnTo>
                    <a:pt x="9316" y="122218"/>
                  </a:lnTo>
                  <a:lnTo>
                    <a:pt x="10343" y="121656"/>
                  </a:lnTo>
                  <a:lnTo>
                    <a:pt x="11203" y="121083"/>
                  </a:lnTo>
                  <a:lnTo>
                    <a:pt x="12553" y="120283"/>
                  </a:lnTo>
                  <a:lnTo>
                    <a:pt x="13484" y="119698"/>
                  </a:lnTo>
                  <a:lnTo>
                    <a:pt x="14141" y="118909"/>
                  </a:lnTo>
                  <a:lnTo>
                    <a:pt x="14631" y="117930"/>
                  </a:lnTo>
                  <a:lnTo>
                    <a:pt x="14726" y="116580"/>
                  </a:lnTo>
                  <a:lnTo>
                    <a:pt x="14691" y="115255"/>
                  </a:lnTo>
                  <a:lnTo>
                    <a:pt x="15156" y="113929"/>
                  </a:lnTo>
                  <a:lnTo>
                    <a:pt x="15909" y="113093"/>
                  </a:lnTo>
                  <a:lnTo>
                    <a:pt x="16530" y="112412"/>
                  </a:lnTo>
                  <a:lnTo>
                    <a:pt x="17043" y="111767"/>
                  </a:lnTo>
                  <a:lnTo>
                    <a:pt x="18023" y="110955"/>
                  </a:lnTo>
                  <a:lnTo>
                    <a:pt x="18656" y="110107"/>
                  </a:lnTo>
                  <a:lnTo>
                    <a:pt x="19444" y="109247"/>
                  </a:lnTo>
                  <a:lnTo>
                    <a:pt x="20018" y="108841"/>
                  </a:lnTo>
                  <a:lnTo>
                    <a:pt x="20734" y="108542"/>
                  </a:lnTo>
                  <a:lnTo>
                    <a:pt x="21439" y="108303"/>
                  </a:lnTo>
                  <a:lnTo>
                    <a:pt x="22406" y="108065"/>
                  </a:lnTo>
                  <a:lnTo>
                    <a:pt x="23314" y="107551"/>
                  </a:lnTo>
                  <a:lnTo>
                    <a:pt x="24472" y="106966"/>
                  </a:lnTo>
                  <a:lnTo>
                    <a:pt x="25308" y="106369"/>
                  </a:lnTo>
                  <a:lnTo>
                    <a:pt x="26061" y="105425"/>
                  </a:lnTo>
                  <a:lnTo>
                    <a:pt x="26646" y="104494"/>
                  </a:lnTo>
                  <a:lnTo>
                    <a:pt x="27327" y="103359"/>
                  </a:lnTo>
                  <a:lnTo>
                    <a:pt x="27745" y="102678"/>
                  </a:lnTo>
                  <a:lnTo>
                    <a:pt x="28378" y="101711"/>
                  </a:lnTo>
                  <a:lnTo>
                    <a:pt x="28927" y="100946"/>
                  </a:lnTo>
                  <a:lnTo>
                    <a:pt x="30002" y="100289"/>
                  </a:lnTo>
                  <a:lnTo>
                    <a:pt x="30958" y="99740"/>
                  </a:lnTo>
                  <a:lnTo>
                    <a:pt x="31901" y="99382"/>
                  </a:lnTo>
                  <a:lnTo>
                    <a:pt x="32558" y="99191"/>
                  </a:lnTo>
                  <a:lnTo>
                    <a:pt x="33299" y="98928"/>
                  </a:lnTo>
                  <a:lnTo>
                    <a:pt x="34529" y="98617"/>
                  </a:lnTo>
                  <a:lnTo>
                    <a:pt x="35807" y="98199"/>
                  </a:lnTo>
                  <a:lnTo>
                    <a:pt x="36464" y="97937"/>
                  </a:lnTo>
                  <a:lnTo>
                    <a:pt x="37622" y="97602"/>
                  </a:lnTo>
                  <a:lnTo>
                    <a:pt x="38506" y="97124"/>
                  </a:lnTo>
                  <a:lnTo>
                    <a:pt x="39246" y="96766"/>
                  </a:lnTo>
                  <a:lnTo>
                    <a:pt x="39867" y="96193"/>
                  </a:lnTo>
                  <a:lnTo>
                    <a:pt x="40512" y="95715"/>
                  </a:lnTo>
                  <a:lnTo>
                    <a:pt x="41253" y="95070"/>
                  </a:lnTo>
                  <a:lnTo>
                    <a:pt x="42352" y="94365"/>
                  </a:lnTo>
                  <a:lnTo>
                    <a:pt x="43283" y="93517"/>
                  </a:lnTo>
                  <a:lnTo>
                    <a:pt x="45361" y="91750"/>
                  </a:lnTo>
                  <a:lnTo>
                    <a:pt x="48264" y="89469"/>
                  </a:lnTo>
                  <a:lnTo>
                    <a:pt x="49506" y="88501"/>
                  </a:lnTo>
                  <a:lnTo>
                    <a:pt x="50485" y="87677"/>
                  </a:lnTo>
                  <a:lnTo>
                    <a:pt x="51512" y="86734"/>
                  </a:lnTo>
                  <a:lnTo>
                    <a:pt x="52528" y="85718"/>
                  </a:lnTo>
                  <a:lnTo>
                    <a:pt x="53411" y="84799"/>
                  </a:lnTo>
                  <a:lnTo>
                    <a:pt x="54092" y="83879"/>
                  </a:lnTo>
                  <a:lnTo>
                    <a:pt x="54869" y="82864"/>
                  </a:lnTo>
                  <a:lnTo>
                    <a:pt x="55764" y="81514"/>
                  </a:lnTo>
                  <a:lnTo>
                    <a:pt x="56445" y="80547"/>
                  </a:lnTo>
                  <a:lnTo>
                    <a:pt x="57209" y="79627"/>
                  </a:lnTo>
                  <a:lnTo>
                    <a:pt x="58237" y="78779"/>
                  </a:lnTo>
                  <a:lnTo>
                    <a:pt x="58941" y="78134"/>
                  </a:lnTo>
                  <a:lnTo>
                    <a:pt x="59706" y="77394"/>
                  </a:lnTo>
                  <a:lnTo>
                    <a:pt x="60733" y="76402"/>
                  </a:lnTo>
                  <a:lnTo>
                    <a:pt x="61736" y="76008"/>
                  </a:lnTo>
                  <a:lnTo>
                    <a:pt x="62309" y="75566"/>
                  </a:lnTo>
                  <a:lnTo>
                    <a:pt x="63372" y="75077"/>
                  </a:lnTo>
                  <a:lnTo>
                    <a:pt x="64137" y="74838"/>
                  </a:lnTo>
                  <a:lnTo>
                    <a:pt x="65188" y="74647"/>
                  </a:lnTo>
                  <a:lnTo>
                    <a:pt x="65881" y="74420"/>
                  </a:lnTo>
                  <a:lnTo>
                    <a:pt x="66800" y="74205"/>
                  </a:lnTo>
                  <a:lnTo>
                    <a:pt x="67576" y="73942"/>
                  </a:lnTo>
                  <a:lnTo>
                    <a:pt x="68484" y="73584"/>
                  </a:lnTo>
                  <a:lnTo>
                    <a:pt x="69117" y="73297"/>
                  </a:lnTo>
                  <a:lnTo>
                    <a:pt x="69714" y="72927"/>
                  </a:lnTo>
                  <a:lnTo>
                    <a:pt x="70515" y="72198"/>
                  </a:lnTo>
                  <a:lnTo>
                    <a:pt x="70992" y="71601"/>
                  </a:lnTo>
                  <a:lnTo>
                    <a:pt x="71601" y="70861"/>
                  </a:lnTo>
                  <a:lnTo>
                    <a:pt x="72055" y="70156"/>
                  </a:lnTo>
                  <a:lnTo>
                    <a:pt x="72414" y="69153"/>
                  </a:lnTo>
                  <a:lnTo>
                    <a:pt x="73190" y="68018"/>
                  </a:lnTo>
                  <a:lnTo>
                    <a:pt x="73572" y="67349"/>
                  </a:lnTo>
                  <a:lnTo>
                    <a:pt x="74133" y="66442"/>
                  </a:lnTo>
                  <a:lnTo>
                    <a:pt x="74790" y="65450"/>
                  </a:lnTo>
                  <a:lnTo>
                    <a:pt x="75590" y="64459"/>
                  </a:lnTo>
                  <a:lnTo>
                    <a:pt x="76187" y="63623"/>
                  </a:lnTo>
                  <a:lnTo>
                    <a:pt x="76940" y="62679"/>
                  </a:lnTo>
                  <a:lnTo>
                    <a:pt x="77919" y="61831"/>
                  </a:lnTo>
                  <a:lnTo>
                    <a:pt x="78779" y="61139"/>
                  </a:lnTo>
                  <a:lnTo>
                    <a:pt x="79818" y="60267"/>
                  </a:lnTo>
                  <a:lnTo>
                    <a:pt x="81287" y="59287"/>
                  </a:lnTo>
                  <a:lnTo>
                    <a:pt x="83079" y="58248"/>
                  </a:lnTo>
                  <a:lnTo>
                    <a:pt x="84309" y="57615"/>
                  </a:lnTo>
                  <a:lnTo>
                    <a:pt x="85050" y="57209"/>
                  </a:lnTo>
                  <a:lnTo>
                    <a:pt x="85957" y="56732"/>
                  </a:lnTo>
                  <a:lnTo>
                    <a:pt x="86817" y="56122"/>
                  </a:lnTo>
                  <a:lnTo>
                    <a:pt x="87438" y="55585"/>
                  </a:lnTo>
                  <a:lnTo>
                    <a:pt x="87892" y="55036"/>
                  </a:lnTo>
                  <a:lnTo>
                    <a:pt x="88286" y="54128"/>
                  </a:lnTo>
                  <a:lnTo>
                    <a:pt x="88430" y="52910"/>
                  </a:lnTo>
                  <a:lnTo>
                    <a:pt x="88370" y="51596"/>
                  </a:lnTo>
                  <a:lnTo>
                    <a:pt x="88227" y="50342"/>
                  </a:lnTo>
                  <a:lnTo>
                    <a:pt x="88095" y="49052"/>
                  </a:lnTo>
                  <a:lnTo>
                    <a:pt x="87868" y="47631"/>
                  </a:lnTo>
                  <a:lnTo>
                    <a:pt x="87546" y="46126"/>
                  </a:lnTo>
                  <a:lnTo>
                    <a:pt x="87271" y="44681"/>
                  </a:lnTo>
                  <a:lnTo>
                    <a:pt x="87008" y="43510"/>
                  </a:lnTo>
                  <a:lnTo>
                    <a:pt x="86889" y="42328"/>
                  </a:lnTo>
                  <a:lnTo>
                    <a:pt x="86698" y="40823"/>
                  </a:lnTo>
                  <a:lnTo>
                    <a:pt x="86567" y="39831"/>
                  </a:lnTo>
                  <a:lnTo>
                    <a:pt x="86817" y="39127"/>
                  </a:lnTo>
                  <a:lnTo>
                    <a:pt x="86841" y="38052"/>
                  </a:lnTo>
                  <a:lnTo>
                    <a:pt x="87128" y="37168"/>
                  </a:lnTo>
                  <a:lnTo>
                    <a:pt x="88047" y="36523"/>
                  </a:lnTo>
                  <a:lnTo>
                    <a:pt x="89099" y="35866"/>
                  </a:lnTo>
                  <a:lnTo>
                    <a:pt x="89839" y="35556"/>
                  </a:lnTo>
                  <a:lnTo>
                    <a:pt x="90615" y="35233"/>
                  </a:lnTo>
                  <a:lnTo>
                    <a:pt x="91499" y="34791"/>
                  </a:lnTo>
                  <a:lnTo>
                    <a:pt x="92443" y="34409"/>
                  </a:lnTo>
                  <a:lnTo>
                    <a:pt x="93613" y="33872"/>
                  </a:lnTo>
                  <a:lnTo>
                    <a:pt x="94843" y="33466"/>
                  </a:lnTo>
                  <a:lnTo>
                    <a:pt x="95691" y="33179"/>
                  </a:lnTo>
                  <a:lnTo>
                    <a:pt x="96790" y="32570"/>
                  </a:lnTo>
                  <a:lnTo>
                    <a:pt x="98044" y="31877"/>
                  </a:lnTo>
                  <a:lnTo>
                    <a:pt x="99262" y="30862"/>
                  </a:lnTo>
                  <a:lnTo>
                    <a:pt x="100517" y="29811"/>
                  </a:lnTo>
                  <a:lnTo>
                    <a:pt x="102033" y="28712"/>
                  </a:lnTo>
                  <a:lnTo>
                    <a:pt x="103049" y="27721"/>
                  </a:lnTo>
                  <a:lnTo>
                    <a:pt x="103932" y="26897"/>
                  </a:lnTo>
                  <a:lnTo>
                    <a:pt x="104780" y="25882"/>
                  </a:lnTo>
                  <a:lnTo>
                    <a:pt x="105246" y="24831"/>
                  </a:lnTo>
                  <a:lnTo>
                    <a:pt x="105712" y="23994"/>
                  </a:lnTo>
                  <a:lnTo>
                    <a:pt x="106130" y="23063"/>
                  </a:lnTo>
                  <a:lnTo>
                    <a:pt x="106500" y="22227"/>
                  </a:lnTo>
                  <a:lnTo>
                    <a:pt x="106942" y="21367"/>
                  </a:lnTo>
                  <a:lnTo>
                    <a:pt x="107336" y="20388"/>
                  </a:lnTo>
                  <a:lnTo>
                    <a:pt x="107790" y="19301"/>
                  </a:lnTo>
                  <a:lnTo>
                    <a:pt x="108112" y="18226"/>
                  </a:lnTo>
                  <a:lnTo>
                    <a:pt x="108758" y="16804"/>
                  </a:lnTo>
                  <a:lnTo>
                    <a:pt x="109164" y="15407"/>
                  </a:lnTo>
                  <a:lnTo>
                    <a:pt x="109641" y="14117"/>
                  </a:lnTo>
                  <a:lnTo>
                    <a:pt x="110274" y="13054"/>
                  </a:lnTo>
                  <a:lnTo>
                    <a:pt x="110860" y="11932"/>
                  </a:lnTo>
                  <a:lnTo>
                    <a:pt x="111493" y="10821"/>
                  </a:lnTo>
                  <a:lnTo>
                    <a:pt x="112233" y="9495"/>
                  </a:lnTo>
                  <a:lnTo>
                    <a:pt x="112974" y="8408"/>
                  </a:lnTo>
                  <a:lnTo>
                    <a:pt x="115028" y="6055"/>
                  </a:lnTo>
                  <a:lnTo>
                    <a:pt x="115780" y="5183"/>
                  </a:lnTo>
                  <a:lnTo>
                    <a:pt x="116497" y="4228"/>
                  </a:lnTo>
                  <a:lnTo>
                    <a:pt x="117202" y="3428"/>
                  </a:lnTo>
                  <a:lnTo>
                    <a:pt x="117918" y="2783"/>
                  </a:lnTo>
                  <a:lnTo>
                    <a:pt x="118754" y="2054"/>
                  </a:lnTo>
                  <a:lnTo>
                    <a:pt x="119351" y="1588"/>
                  </a:lnTo>
                  <a:lnTo>
                    <a:pt x="120761" y="872"/>
                  </a:lnTo>
                  <a:lnTo>
                    <a:pt x="122003" y="585"/>
                  </a:lnTo>
                  <a:lnTo>
                    <a:pt x="123066" y="585"/>
                  </a:lnTo>
                  <a:lnTo>
                    <a:pt x="123926" y="800"/>
                  </a:lnTo>
                  <a:lnTo>
                    <a:pt x="124797" y="740"/>
                  </a:lnTo>
                  <a:lnTo>
                    <a:pt x="125741" y="908"/>
                  </a:lnTo>
                  <a:lnTo>
                    <a:pt x="126768" y="884"/>
                  </a:lnTo>
                  <a:lnTo>
                    <a:pt x="127712" y="800"/>
                  </a:lnTo>
                  <a:lnTo>
                    <a:pt x="128632" y="896"/>
                  </a:lnTo>
                  <a:lnTo>
                    <a:pt x="129993" y="967"/>
                  </a:lnTo>
                  <a:lnTo>
                    <a:pt x="130996" y="1039"/>
                  </a:lnTo>
                  <a:lnTo>
                    <a:pt x="131964" y="1015"/>
                  </a:lnTo>
                  <a:lnTo>
                    <a:pt x="133170" y="824"/>
                  </a:lnTo>
                  <a:lnTo>
                    <a:pt x="134316" y="729"/>
                  </a:lnTo>
                  <a:lnTo>
                    <a:pt x="135463" y="896"/>
                  </a:lnTo>
                  <a:lnTo>
                    <a:pt x="136478" y="824"/>
                  </a:lnTo>
                  <a:lnTo>
                    <a:pt x="137541" y="872"/>
                  </a:lnTo>
                  <a:lnTo>
                    <a:pt x="139022" y="812"/>
                  </a:lnTo>
                  <a:lnTo>
                    <a:pt x="140073" y="693"/>
                  </a:lnTo>
                  <a:lnTo>
                    <a:pt x="141065" y="645"/>
                  </a:lnTo>
                  <a:lnTo>
                    <a:pt x="142199" y="573"/>
                  </a:lnTo>
                  <a:lnTo>
                    <a:pt x="143441" y="549"/>
                  </a:lnTo>
                  <a:lnTo>
                    <a:pt x="144707" y="430"/>
                  </a:lnTo>
                  <a:lnTo>
                    <a:pt x="146033" y="346"/>
                  </a:lnTo>
                  <a:lnTo>
                    <a:pt x="147395" y="370"/>
                  </a:lnTo>
                  <a:lnTo>
                    <a:pt x="148732" y="311"/>
                  </a:lnTo>
                  <a:lnTo>
                    <a:pt x="150213" y="275"/>
                  </a:lnTo>
                  <a:lnTo>
                    <a:pt x="150906" y="0"/>
                  </a:lnTo>
                  <a:lnTo>
                    <a:pt x="152232" y="430"/>
                  </a:lnTo>
                  <a:lnTo>
                    <a:pt x="153581" y="979"/>
                  </a:lnTo>
                  <a:lnTo>
                    <a:pt x="154656" y="1493"/>
                  </a:lnTo>
                  <a:lnTo>
                    <a:pt x="155134" y="1995"/>
                  </a:lnTo>
                  <a:lnTo>
                    <a:pt x="155779" y="2974"/>
                  </a:lnTo>
                  <a:lnTo>
                    <a:pt x="156233" y="3499"/>
                  </a:lnTo>
                  <a:lnTo>
                    <a:pt x="156687" y="4121"/>
                  </a:lnTo>
                  <a:lnTo>
                    <a:pt x="157129" y="4670"/>
                  </a:lnTo>
                  <a:lnTo>
                    <a:pt x="157606" y="5195"/>
                  </a:lnTo>
                  <a:lnTo>
                    <a:pt x="158132" y="5769"/>
                  </a:lnTo>
                  <a:lnTo>
                    <a:pt x="158646" y="6246"/>
                  </a:lnTo>
                  <a:lnTo>
                    <a:pt x="159589" y="7118"/>
                  </a:lnTo>
                  <a:lnTo>
                    <a:pt x="160437" y="7859"/>
                  </a:lnTo>
                  <a:lnTo>
                    <a:pt x="163817" y="10474"/>
                  </a:lnTo>
                  <a:lnTo>
                    <a:pt x="167734" y="13186"/>
                  </a:lnTo>
                  <a:lnTo>
                    <a:pt x="170278" y="15025"/>
                  </a:lnTo>
                  <a:lnTo>
                    <a:pt x="171222" y="15753"/>
                  </a:lnTo>
                  <a:lnTo>
                    <a:pt x="171891" y="16327"/>
                  </a:lnTo>
                  <a:lnTo>
                    <a:pt x="173503" y="18059"/>
                  </a:lnTo>
                  <a:lnTo>
                    <a:pt x="174650" y="19133"/>
                  </a:lnTo>
                  <a:lnTo>
                    <a:pt x="176656" y="21415"/>
                  </a:lnTo>
                  <a:lnTo>
                    <a:pt x="177576" y="22370"/>
                  </a:lnTo>
                  <a:lnTo>
                    <a:pt x="179272" y="24054"/>
                  </a:lnTo>
                  <a:lnTo>
                    <a:pt x="181087" y="25893"/>
                  </a:lnTo>
                  <a:lnTo>
                    <a:pt x="186593" y="32283"/>
                  </a:lnTo>
                  <a:lnTo>
                    <a:pt x="187453" y="33036"/>
                  </a:lnTo>
                  <a:lnTo>
                    <a:pt x="187979" y="33752"/>
                  </a:lnTo>
                  <a:lnTo>
                    <a:pt x="188480" y="34278"/>
                  </a:lnTo>
                  <a:lnTo>
                    <a:pt x="189830" y="35174"/>
                  </a:lnTo>
                  <a:lnTo>
                    <a:pt x="190355" y="35675"/>
                  </a:lnTo>
                  <a:lnTo>
                    <a:pt x="190833" y="36272"/>
                  </a:lnTo>
                  <a:lnTo>
                    <a:pt x="191454" y="37061"/>
                  </a:lnTo>
                  <a:lnTo>
                    <a:pt x="192183" y="38255"/>
                  </a:lnTo>
                  <a:lnTo>
                    <a:pt x="192660" y="38804"/>
                  </a:lnTo>
                  <a:lnTo>
                    <a:pt x="193592" y="39414"/>
                  </a:lnTo>
                  <a:lnTo>
                    <a:pt x="194571" y="39808"/>
                  </a:lnTo>
                  <a:lnTo>
                    <a:pt x="195646" y="40070"/>
                  </a:lnTo>
                  <a:lnTo>
                    <a:pt x="196817" y="40070"/>
                  </a:lnTo>
                  <a:lnTo>
                    <a:pt x="197975" y="39951"/>
                  </a:lnTo>
                  <a:lnTo>
                    <a:pt x="199241" y="39903"/>
                  </a:lnTo>
                  <a:lnTo>
                    <a:pt x="200674" y="39963"/>
                  </a:lnTo>
                  <a:lnTo>
                    <a:pt x="201403" y="39999"/>
                  </a:lnTo>
                  <a:lnTo>
                    <a:pt x="202621" y="40070"/>
                  </a:lnTo>
                  <a:lnTo>
                    <a:pt x="203445" y="40094"/>
                  </a:lnTo>
                  <a:lnTo>
                    <a:pt x="204246" y="40130"/>
                  </a:lnTo>
                  <a:lnTo>
                    <a:pt x="205225" y="40202"/>
                  </a:lnTo>
                  <a:lnTo>
                    <a:pt x="206169" y="40238"/>
                  </a:lnTo>
                  <a:lnTo>
                    <a:pt x="207578" y="40297"/>
                  </a:lnTo>
                  <a:lnTo>
                    <a:pt x="208617" y="40226"/>
                  </a:lnTo>
                  <a:lnTo>
                    <a:pt x="209716" y="40154"/>
                  </a:lnTo>
                  <a:lnTo>
                    <a:pt x="210970" y="40106"/>
                  </a:lnTo>
                  <a:lnTo>
                    <a:pt x="212140" y="40070"/>
                  </a:lnTo>
                  <a:lnTo>
                    <a:pt x="213191" y="40106"/>
                  </a:lnTo>
                  <a:lnTo>
                    <a:pt x="214003" y="40035"/>
                  </a:lnTo>
                  <a:lnTo>
                    <a:pt x="214983" y="40035"/>
                  </a:lnTo>
                  <a:lnTo>
                    <a:pt x="215807" y="40070"/>
                  </a:lnTo>
                  <a:lnTo>
                    <a:pt x="217216" y="40214"/>
                  </a:lnTo>
                  <a:lnTo>
                    <a:pt x="218076" y="40333"/>
                  </a:lnTo>
                  <a:lnTo>
                    <a:pt x="219486" y="40500"/>
                  </a:lnTo>
                  <a:lnTo>
                    <a:pt x="220214" y="40608"/>
                  </a:lnTo>
                  <a:lnTo>
                    <a:pt x="220895" y="40763"/>
                  </a:lnTo>
                  <a:lnTo>
                    <a:pt x="221707" y="40966"/>
                  </a:lnTo>
                  <a:lnTo>
                    <a:pt x="222388" y="41169"/>
                  </a:lnTo>
                  <a:lnTo>
                    <a:pt x="223092" y="41420"/>
                  </a:lnTo>
                  <a:lnTo>
                    <a:pt x="224155" y="41862"/>
                  </a:lnTo>
                  <a:lnTo>
                    <a:pt x="225015" y="42495"/>
                  </a:lnTo>
                  <a:lnTo>
                    <a:pt x="226102" y="43295"/>
                  </a:lnTo>
                  <a:lnTo>
                    <a:pt x="226747" y="43844"/>
                  </a:lnTo>
                  <a:lnTo>
                    <a:pt x="227727" y="44454"/>
                  </a:lnTo>
                  <a:lnTo>
                    <a:pt x="228371" y="45134"/>
                  </a:lnTo>
                  <a:lnTo>
                    <a:pt x="229136" y="45660"/>
                  </a:lnTo>
                  <a:lnTo>
                    <a:pt x="229829" y="46221"/>
                  </a:lnTo>
                  <a:lnTo>
                    <a:pt x="230521" y="46723"/>
                  </a:lnTo>
                  <a:lnTo>
                    <a:pt x="231346" y="47475"/>
                  </a:lnTo>
                  <a:lnTo>
                    <a:pt x="232229" y="48073"/>
                  </a:lnTo>
                  <a:lnTo>
                    <a:pt x="233065" y="48658"/>
                  </a:lnTo>
                  <a:lnTo>
                    <a:pt x="234487" y="49207"/>
                  </a:lnTo>
                  <a:lnTo>
                    <a:pt x="236039" y="49243"/>
                  </a:lnTo>
                  <a:lnTo>
                    <a:pt x="237353" y="48921"/>
                  </a:lnTo>
                  <a:lnTo>
                    <a:pt x="238070" y="48694"/>
                  </a:lnTo>
                  <a:lnTo>
                    <a:pt x="238738" y="48192"/>
                  </a:lnTo>
                  <a:lnTo>
                    <a:pt x="239419" y="48061"/>
                  </a:lnTo>
                  <a:lnTo>
                    <a:pt x="240064" y="47678"/>
                  </a:lnTo>
                  <a:lnTo>
                    <a:pt x="240757" y="47057"/>
                  </a:lnTo>
                  <a:lnTo>
                    <a:pt x="241474" y="46436"/>
                  </a:lnTo>
                  <a:lnTo>
                    <a:pt x="242214" y="45911"/>
                  </a:lnTo>
                  <a:lnTo>
                    <a:pt x="243719" y="45075"/>
                  </a:lnTo>
                  <a:lnTo>
                    <a:pt x="244722" y="44251"/>
                  </a:lnTo>
                  <a:lnTo>
                    <a:pt x="245678" y="43689"/>
                  </a:lnTo>
                  <a:lnTo>
                    <a:pt x="246311" y="43307"/>
                  </a:lnTo>
                  <a:lnTo>
                    <a:pt x="247051" y="42937"/>
                  </a:lnTo>
                  <a:lnTo>
                    <a:pt x="247744" y="42626"/>
                  </a:lnTo>
                  <a:lnTo>
                    <a:pt x="248389" y="42172"/>
                  </a:lnTo>
                  <a:lnTo>
                    <a:pt x="249667" y="41754"/>
                  </a:lnTo>
                  <a:lnTo>
                    <a:pt x="250467" y="41384"/>
                  </a:lnTo>
                  <a:lnTo>
                    <a:pt x="251386" y="41193"/>
                  </a:lnTo>
                  <a:lnTo>
                    <a:pt x="252784" y="40942"/>
                  </a:lnTo>
                  <a:lnTo>
                    <a:pt x="254241" y="40620"/>
                  </a:lnTo>
                  <a:lnTo>
                    <a:pt x="255077" y="40405"/>
                  </a:lnTo>
                  <a:lnTo>
                    <a:pt x="256761" y="40321"/>
                  </a:lnTo>
                  <a:lnTo>
                    <a:pt x="257919" y="40441"/>
                  </a:lnTo>
                  <a:lnTo>
                    <a:pt x="258815" y="40369"/>
                  </a:lnTo>
                  <a:lnTo>
                    <a:pt x="259508" y="40811"/>
                  </a:lnTo>
                  <a:lnTo>
                    <a:pt x="260344" y="41014"/>
                  </a:lnTo>
                  <a:lnTo>
                    <a:pt x="261144" y="41217"/>
                  </a:lnTo>
                  <a:lnTo>
                    <a:pt x="261932" y="41420"/>
                  </a:lnTo>
                  <a:lnTo>
                    <a:pt x="262661" y="41575"/>
                  </a:lnTo>
                  <a:lnTo>
                    <a:pt x="263437" y="41611"/>
                  </a:lnTo>
                  <a:lnTo>
                    <a:pt x="264262" y="41659"/>
                  </a:lnTo>
                  <a:lnTo>
                    <a:pt x="265157" y="41659"/>
                  </a:lnTo>
                  <a:lnTo>
                    <a:pt x="265862" y="41504"/>
                  </a:lnTo>
                  <a:lnTo>
                    <a:pt x="266710" y="41265"/>
                  </a:lnTo>
                  <a:lnTo>
                    <a:pt x="267522" y="40906"/>
                  </a:lnTo>
                  <a:lnTo>
                    <a:pt x="268776" y="40226"/>
                  </a:lnTo>
                  <a:lnTo>
                    <a:pt x="269612" y="39605"/>
                  </a:lnTo>
                  <a:lnTo>
                    <a:pt x="270520" y="38733"/>
                  </a:lnTo>
                  <a:lnTo>
                    <a:pt x="271093" y="38303"/>
                  </a:lnTo>
                  <a:lnTo>
                    <a:pt x="271714" y="37849"/>
                  </a:lnTo>
                  <a:lnTo>
                    <a:pt x="272861" y="37276"/>
                  </a:lnTo>
                  <a:lnTo>
                    <a:pt x="273589" y="37013"/>
                  </a:lnTo>
                  <a:lnTo>
                    <a:pt x="274485" y="36893"/>
                  </a:lnTo>
                  <a:lnTo>
                    <a:pt x="275500" y="36678"/>
                  </a:lnTo>
                  <a:lnTo>
                    <a:pt x="276707" y="36499"/>
                  </a:lnTo>
                  <a:lnTo>
                    <a:pt x="279036" y="35998"/>
                  </a:lnTo>
                  <a:lnTo>
                    <a:pt x="280791" y="36296"/>
                  </a:lnTo>
                  <a:lnTo>
                    <a:pt x="281723" y="36440"/>
                  </a:lnTo>
                  <a:lnTo>
                    <a:pt x="282595" y="36726"/>
                  </a:lnTo>
                  <a:lnTo>
                    <a:pt x="283395" y="36774"/>
                  </a:lnTo>
                  <a:lnTo>
                    <a:pt x="284124" y="36905"/>
                  </a:lnTo>
                  <a:lnTo>
                    <a:pt x="285222" y="37144"/>
                  </a:lnTo>
                  <a:lnTo>
                    <a:pt x="286847" y="37634"/>
                  </a:lnTo>
                  <a:lnTo>
                    <a:pt x="287504" y="37861"/>
                  </a:lnTo>
                  <a:lnTo>
                    <a:pt x="288280" y="38219"/>
                  </a:lnTo>
                  <a:lnTo>
                    <a:pt x="289271" y="38542"/>
                  </a:lnTo>
                  <a:lnTo>
                    <a:pt x="290908" y="39043"/>
                  </a:lnTo>
                  <a:lnTo>
                    <a:pt x="291588" y="39318"/>
                  </a:lnTo>
                  <a:lnTo>
                    <a:pt x="292305" y="39628"/>
                  </a:lnTo>
                  <a:lnTo>
                    <a:pt x="293189" y="40035"/>
                  </a:lnTo>
                  <a:lnTo>
                    <a:pt x="295124" y="41074"/>
                  </a:lnTo>
                  <a:lnTo>
                    <a:pt x="296927" y="42232"/>
                  </a:lnTo>
                  <a:lnTo>
                    <a:pt x="299340" y="43737"/>
                  </a:lnTo>
                  <a:lnTo>
                    <a:pt x="301346" y="44800"/>
                  </a:lnTo>
                  <a:lnTo>
                    <a:pt x="305013" y="47344"/>
                  </a:lnTo>
                  <a:lnTo>
                    <a:pt x="307330" y="48992"/>
                  </a:lnTo>
                  <a:lnTo>
                    <a:pt x="308954" y="50103"/>
                  </a:lnTo>
                  <a:lnTo>
                    <a:pt x="309981" y="50819"/>
                  </a:lnTo>
                  <a:lnTo>
                    <a:pt x="310961" y="51644"/>
                  </a:lnTo>
                  <a:lnTo>
                    <a:pt x="311749" y="52074"/>
                  </a:lnTo>
                  <a:lnTo>
                    <a:pt x="313743" y="52814"/>
                  </a:lnTo>
                  <a:lnTo>
                    <a:pt x="314771" y="52969"/>
                  </a:lnTo>
                  <a:lnTo>
                    <a:pt x="316048" y="5289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959;gbcf4302aa7_0_6">
              <a:extLst>
                <a:ext uri="{FF2B5EF4-FFF2-40B4-BE49-F238E27FC236}">
                  <a16:creationId xmlns:a16="http://schemas.microsoft.com/office/drawing/2014/main" id="{7D0D18B8-6EC1-A642-AE56-16B0B7E4B641}"/>
                </a:ext>
              </a:extLst>
            </p:cNvPr>
            <p:cNvSpPr/>
            <p:nvPr/>
          </p:nvSpPr>
          <p:spPr>
            <a:xfrm>
              <a:off x="7178147" y="1687915"/>
              <a:ext cx="165392" cy="118357"/>
            </a:xfrm>
            <a:custGeom>
              <a:avLst/>
              <a:gdLst/>
              <a:ahLst/>
              <a:cxnLst/>
              <a:rect l="l" t="t" r="r" b="b"/>
              <a:pathLst>
                <a:path w="329138" h="235537" extrusionOk="0">
                  <a:moveTo>
                    <a:pt x="236099" y="0"/>
                  </a:moveTo>
                  <a:lnTo>
                    <a:pt x="234355" y="11227"/>
                  </a:lnTo>
                  <a:lnTo>
                    <a:pt x="311498" y="96635"/>
                  </a:lnTo>
                  <a:lnTo>
                    <a:pt x="329139" y="143262"/>
                  </a:lnTo>
                  <a:lnTo>
                    <a:pt x="307378" y="159159"/>
                  </a:lnTo>
                  <a:lnTo>
                    <a:pt x="307115" y="158012"/>
                  </a:lnTo>
                  <a:lnTo>
                    <a:pt x="306351" y="156878"/>
                  </a:lnTo>
                  <a:lnTo>
                    <a:pt x="305252" y="155409"/>
                  </a:lnTo>
                  <a:lnTo>
                    <a:pt x="303842" y="153940"/>
                  </a:lnTo>
                  <a:lnTo>
                    <a:pt x="302923" y="153438"/>
                  </a:lnTo>
                  <a:lnTo>
                    <a:pt x="301872" y="153760"/>
                  </a:lnTo>
                  <a:lnTo>
                    <a:pt x="301107" y="154668"/>
                  </a:lnTo>
                  <a:lnTo>
                    <a:pt x="300570" y="155444"/>
                  </a:lnTo>
                  <a:lnTo>
                    <a:pt x="295028" y="155265"/>
                  </a:lnTo>
                  <a:lnTo>
                    <a:pt x="293559" y="154955"/>
                  </a:lnTo>
                  <a:lnTo>
                    <a:pt x="293356" y="153808"/>
                  </a:lnTo>
                  <a:lnTo>
                    <a:pt x="293320" y="152482"/>
                  </a:lnTo>
                  <a:lnTo>
                    <a:pt x="293225" y="151240"/>
                  </a:lnTo>
                  <a:lnTo>
                    <a:pt x="292771" y="150285"/>
                  </a:lnTo>
                  <a:lnTo>
                    <a:pt x="292340" y="149604"/>
                  </a:lnTo>
                  <a:lnTo>
                    <a:pt x="291481" y="148744"/>
                  </a:lnTo>
                  <a:lnTo>
                    <a:pt x="290191" y="147478"/>
                  </a:lnTo>
                  <a:lnTo>
                    <a:pt x="289487" y="147036"/>
                  </a:lnTo>
                  <a:lnTo>
                    <a:pt x="288376" y="146797"/>
                  </a:lnTo>
                  <a:lnTo>
                    <a:pt x="287599" y="146965"/>
                  </a:lnTo>
                  <a:lnTo>
                    <a:pt x="286572" y="147263"/>
                  </a:lnTo>
                  <a:lnTo>
                    <a:pt x="285605" y="147275"/>
                  </a:lnTo>
                  <a:lnTo>
                    <a:pt x="284303" y="146618"/>
                  </a:lnTo>
                  <a:lnTo>
                    <a:pt x="283395" y="145842"/>
                  </a:lnTo>
                  <a:lnTo>
                    <a:pt x="282619" y="145221"/>
                  </a:lnTo>
                  <a:lnTo>
                    <a:pt x="281628" y="145376"/>
                  </a:lnTo>
                  <a:lnTo>
                    <a:pt x="280959" y="145830"/>
                  </a:lnTo>
                  <a:lnTo>
                    <a:pt x="280290" y="146785"/>
                  </a:lnTo>
                  <a:lnTo>
                    <a:pt x="280063" y="147848"/>
                  </a:lnTo>
                  <a:lnTo>
                    <a:pt x="279370" y="148529"/>
                  </a:lnTo>
                  <a:lnTo>
                    <a:pt x="278271" y="149043"/>
                  </a:lnTo>
                  <a:lnTo>
                    <a:pt x="276468" y="149628"/>
                  </a:lnTo>
                  <a:lnTo>
                    <a:pt x="275560" y="149903"/>
                  </a:lnTo>
                  <a:lnTo>
                    <a:pt x="273267" y="151061"/>
                  </a:lnTo>
                  <a:lnTo>
                    <a:pt x="270520" y="152673"/>
                  </a:lnTo>
                  <a:lnTo>
                    <a:pt x="268728" y="154178"/>
                  </a:lnTo>
                  <a:lnTo>
                    <a:pt x="267212" y="155206"/>
                  </a:lnTo>
                  <a:lnTo>
                    <a:pt x="266459" y="155683"/>
                  </a:lnTo>
                  <a:lnTo>
                    <a:pt x="265169" y="155635"/>
                  </a:lnTo>
                  <a:lnTo>
                    <a:pt x="264513" y="155432"/>
                  </a:lnTo>
                  <a:lnTo>
                    <a:pt x="263295" y="154537"/>
                  </a:lnTo>
                  <a:lnTo>
                    <a:pt x="262399" y="154047"/>
                  </a:lnTo>
                  <a:lnTo>
                    <a:pt x="261538" y="154549"/>
                  </a:lnTo>
                  <a:lnTo>
                    <a:pt x="261049" y="155074"/>
                  </a:lnTo>
                  <a:lnTo>
                    <a:pt x="260201" y="155014"/>
                  </a:lnTo>
                  <a:lnTo>
                    <a:pt x="259795" y="154370"/>
                  </a:lnTo>
                  <a:lnTo>
                    <a:pt x="259150" y="153808"/>
                  </a:lnTo>
                  <a:lnTo>
                    <a:pt x="258111" y="153426"/>
                  </a:lnTo>
                  <a:lnTo>
                    <a:pt x="257537" y="152709"/>
                  </a:lnTo>
                  <a:lnTo>
                    <a:pt x="256713" y="152602"/>
                  </a:lnTo>
                  <a:lnTo>
                    <a:pt x="256044" y="153521"/>
                  </a:lnTo>
                  <a:lnTo>
                    <a:pt x="255292" y="153414"/>
                  </a:lnTo>
                  <a:lnTo>
                    <a:pt x="255602" y="152256"/>
                  </a:lnTo>
                  <a:lnTo>
                    <a:pt x="255400" y="151491"/>
                  </a:lnTo>
                  <a:lnTo>
                    <a:pt x="254277" y="151192"/>
                  </a:lnTo>
                  <a:lnTo>
                    <a:pt x="253106" y="151539"/>
                  </a:lnTo>
                  <a:lnTo>
                    <a:pt x="252246" y="151085"/>
                  </a:lnTo>
                  <a:lnTo>
                    <a:pt x="252641" y="150392"/>
                  </a:lnTo>
                  <a:lnTo>
                    <a:pt x="253620" y="150118"/>
                  </a:lnTo>
                  <a:lnTo>
                    <a:pt x="253620" y="149341"/>
                  </a:lnTo>
                  <a:lnTo>
                    <a:pt x="252712" y="148326"/>
                  </a:lnTo>
                  <a:lnTo>
                    <a:pt x="251864" y="148171"/>
                  </a:lnTo>
                  <a:lnTo>
                    <a:pt x="250933" y="147765"/>
                  </a:lnTo>
                  <a:lnTo>
                    <a:pt x="250097" y="146272"/>
                  </a:lnTo>
                  <a:lnTo>
                    <a:pt x="249177" y="144958"/>
                  </a:lnTo>
                  <a:lnTo>
                    <a:pt x="248305" y="144576"/>
                  </a:lnTo>
                  <a:lnTo>
                    <a:pt x="247302" y="145197"/>
                  </a:lnTo>
                  <a:lnTo>
                    <a:pt x="246347" y="145687"/>
                  </a:lnTo>
                  <a:lnTo>
                    <a:pt x="245821" y="144839"/>
                  </a:lnTo>
                  <a:lnTo>
                    <a:pt x="245152" y="144528"/>
                  </a:lnTo>
                  <a:lnTo>
                    <a:pt x="245140" y="143537"/>
                  </a:lnTo>
                  <a:lnTo>
                    <a:pt x="245558" y="142784"/>
                  </a:lnTo>
                  <a:lnTo>
                    <a:pt x="245379" y="141936"/>
                  </a:lnTo>
                  <a:lnTo>
                    <a:pt x="244674" y="142127"/>
                  </a:lnTo>
                  <a:lnTo>
                    <a:pt x="243599" y="142378"/>
                  </a:lnTo>
                  <a:lnTo>
                    <a:pt x="243361" y="143298"/>
                  </a:lnTo>
                  <a:lnTo>
                    <a:pt x="242512" y="143811"/>
                  </a:lnTo>
                  <a:lnTo>
                    <a:pt x="242035" y="144468"/>
                  </a:lnTo>
                  <a:lnTo>
                    <a:pt x="217849" y="193174"/>
                  </a:lnTo>
                  <a:lnTo>
                    <a:pt x="199683" y="219055"/>
                  </a:lnTo>
                  <a:lnTo>
                    <a:pt x="142212" y="209524"/>
                  </a:lnTo>
                  <a:lnTo>
                    <a:pt x="133696" y="205715"/>
                  </a:lnTo>
                  <a:lnTo>
                    <a:pt x="100767" y="182162"/>
                  </a:lnTo>
                  <a:lnTo>
                    <a:pt x="99907" y="179725"/>
                  </a:lnTo>
                  <a:lnTo>
                    <a:pt x="99478" y="175880"/>
                  </a:lnTo>
                  <a:lnTo>
                    <a:pt x="98378" y="175987"/>
                  </a:lnTo>
                  <a:lnTo>
                    <a:pt x="97507" y="176023"/>
                  </a:lnTo>
                  <a:lnTo>
                    <a:pt x="97005" y="176596"/>
                  </a:lnTo>
                  <a:lnTo>
                    <a:pt x="97173" y="177444"/>
                  </a:lnTo>
                  <a:lnTo>
                    <a:pt x="96599" y="177826"/>
                  </a:lnTo>
                  <a:lnTo>
                    <a:pt x="96300" y="178471"/>
                  </a:lnTo>
                  <a:lnTo>
                    <a:pt x="95536" y="179176"/>
                  </a:lnTo>
                  <a:lnTo>
                    <a:pt x="94736" y="179666"/>
                  </a:lnTo>
                  <a:lnTo>
                    <a:pt x="93685" y="179941"/>
                  </a:lnTo>
                  <a:lnTo>
                    <a:pt x="93291" y="180526"/>
                  </a:lnTo>
                  <a:lnTo>
                    <a:pt x="93470" y="181326"/>
                  </a:lnTo>
                  <a:lnTo>
                    <a:pt x="92515" y="181601"/>
                  </a:lnTo>
                  <a:lnTo>
                    <a:pt x="91619" y="181839"/>
                  </a:lnTo>
                  <a:lnTo>
                    <a:pt x="90902" y="182496"/>
                  </a:lnTo>
                  <a:lnTo>
                    <a:pt x="89779" y="182628"/>
                  </a:lnTo>
                  <a:lnTo>
                    <a:pt x="88979" y="182891"/>
                  </a:lnTo>
                  <a:lnTo>
                    <a:pt x="89087" y="183715"/>
                  </a:lnTo>
                  <a:lnTo>
                    <a:pt x="87355" y="184467"/>
                  </a:lnTo>
                  <a:lnTo>
                    <a:pt x="86710" y="184837"/>
                  </a:lnTo>
                  <a:lnTo>
                    <a:pt x="86220" y="185423"/>
                  </a:lnTo>
                  <a:lnTo>
                    <a:pt x="85802" y="186091"/>
                  </a:lnTo>
                  <a:lnTo>
                    <a:pt x="85516" y="186963"/>
                  </a:lnTo>
                  <a:lnTo>
                    <a:pt x="85312" y="188265"/>
                  </a:lnTo>
                  <a:lnTo>
                    <a:pt x="85385" y="189722"/>
                  </a:lnTo>
                  <a:lnTo>
                    <a:pt x="85325" y="190451"/>
                  </a:lnTo>
                  <a:lnTo>
                    <a:pt x="84954" y="191251"/>
                  </a:lnTo>
                  <a:lnTo>
                    <a:pt x="83963" y="191836"/>
                  </a:lnTo>
                  <a:lnTo>
                    <a:pt x="83103" y="192780"/>
                  </a:lnTo>
                  <a:lnTo>
                    <a:pt x="81729" y="195586"/>
                  </a:lnTo>
                  <a:lnTo>
                    <a:pt x="81240" y="196148"/>
                  </a:lnTo>
                  <a:lnTo>
                    <a:pt x="80691" y="196626"/>
                  </a:lnTo>
                  <a:lnTo>
                    <a:pt x="79938" y="197139"/>
                  </a:lnTo>
                  <a:lnTo>
                    <a:pt x="78493" y="197844"/>
                  </a:lnTo>
                  <a:lnTo>
                    <a:pt x="77394" y="198202"/>
                  </a:lnTo>
                  <a:lnTo>
                    <a:pt x="76606" y="198477"/>
                  </a:lnTo>
                  <a:lnTo>
                    <a:pt x="75602" y="198728"/>
                  </a:lnTo>
                  <a:lnTo>
                    <a:pt x="74671" y="198106"/>
                  </a:lnTo>
                  <a:lnTo>
                    <a:pt x="73739" y="198310"/>
                  </a:lnTo>
                  <a:lnTo>
                    <a:pt x="73273" y="199074"/>
                  </a:lnTo>
                  <a:lnTo>
                    <a:pt x="72497" y="199038"/>
                  </a:lnTo>
                  <a:lnTo>
                    <a:pt x="71745" y="198907"/>
                  </a:lnTo>
                  <a:lnTo>
                    <a:pt x="70789" y="198943"/>
                  </a:lnTo>
                  <a:lnTo>
                    <a:pt x="70048" y="198596"/>
                  </a:lnTo>
                  <a:lnTo>
                    <a:pt x="70025" y="197772"/>
                  </a:lnTo>
                  <a:lnTo>
                    <a:pt x="69213" y="197294"/>
                  </a:lnTo>
                  <a:lnTo>
                    <a:pt x="68353" y="197617"/>
                  </a:lnTo>
                  <a:lnTo>
                    <a:pt x="68269" y="198656"/>
                  </a:lnTo>
                  <a:lnTo>
                    <a:pt x="67027" y="198548"/>
                  </a:lnTo>
                  <a:lnTo>
                    <a:pt x="66132" y="198584"/>
                  </a:lnTo>
                  <a:lnTo>
                    <a:pt x="65355" y="198393"/>
                  </a:lnTo>
                  <a:lnTo>
                    <a:pt x="65343" y="197497"/>
                  </a:lnTo>
                  <a:lnTo>
                    <a:pt x="65451" y="196793"/>
                  </a:lnTo>
                  <a:lnTo>
                    <a:pt x="63575" y="195658"/>
                  </a:lnTo>
                  <a:lnTo>
                    <a:pt x="62894" y="195527"/>
                  </a:lnTo>
                  <a:lnTo>
                    <a:pt x="61975" y="195312"/>
                  </a:lnTo>
                  <a:lnTo>
                    <a:pt x="61091" y="195491"/>
                  </a:lnTo>
                  <a:lnTo>
                    <a:pt x="60817" y="196243"/>
                  </a:lnTo>
                  <a:lnTo>
                    <a:pt x="60363" y="196864"/>
                  </a:lnTo>
                  <a:lnTo>
                    <a:pt x="59682" y="197020"/>
                  </a:lnTo>
                  <a:lnTo>
                    <a:pt x="58655" y="197151"/>
                  </a:lnTo>
                  <a:lnTo>
                    <a:pt x="58046" y="197581"/>
                  </a:lnTo>
                  <a:lnTo>
                    <a:pt x="57270" y="197927"/>
                  </a:lnTo>
                  <a:lnTo>
                    <a:pt x="56135" y="197330"/>
                  </a:lnTo>
                  <a:lnTo>
                    <a:pt x="55311" y="197270"/>
                  </a:lnTo>
                  <a:lnTo>
                    <a:pt x="54881" y="198274"/>
                  </a:lnTo>
                  <a:lnTo>
                    <a:pt x="55155" y="198919"/>
                  </a:lnTo>
                  <a:lnTo>
                    <a:pt x="55167" y="199695"/>
                  </a:lnTo>
                  <a:lnTo>
                    <a:pt x="54725" y="200435"/>
                  </a:lnTo>
                  <a:lnTo>
                    <a:pt x="54104" y="201057"/>
                  </a:lnTo>
                  <a:lnTo>
                    <a:pt x="53364" y="201893"/>
                  </a:lnTo>
                  <a:lnTo>
                    <a:pt x="52874" y="202514"/>
                  </a:lnTo>
                  <a:lnTo>
                    <a:pt x="52157" y="202526"/>
                  </a:lnTo>
                  <a:lnTo>
                    <a:pt x="51691" y="201869"/>
                  </a:lnTo>
                  <a:lnTo>
                    <a:pt x="50832" y="202048"/>
                  </a:lnTo>
                  <a:lnTo>
                    <a:pt x="49864" y="201498"/>
                  </a:lnTo>
                  <a:lnTo>
                    <a:pt x="49171" y="201200"/>
                  </a:lnTo>
                  <a:lnTo>
                    <a:pt x="48467" y="201212"/>
                  </a:lnTo>
                  <a:lnTo>
                    <a:pt x="48084" y="202000"/>
                  </a:lnTo>
                  <a:lnTo>
                    <a:pt x="47105" y="202717"/>
                  </a:lnTo>
                  <a:lnTo>
                    <a:pt x="46496" y="203123"/>
                  </a:lnTo>
                  <a:lnTo>
                    <a:pt x="45899" y="203600"/>
                  </a:lnTo>
                  <a:lnTo>
                    <a:pt x="45505" y="204245"/>
                  </a:lnTo>
                  <a:lnTo>
                    <a:pt x="45290" y="205380"/>
                  </a:lnTo>
                  <a:lnTo>
                    <a:pt x="44812" y="206145"/>
                  </a:lnTo>
                  <a:lnTo>
                    <a:pt x="43892" y="206622"/>
                  </a:lnTo>
                  <a:lnTo>
                    <a:pt x="43678" y="207291"/>
                  </a:lnTo>
                  <a:lnTo>
                    <a:pt x="42961" y="208306"/>
                  </a:lnTo>
                  <a:lnTo>
                    <a:pt x="41934" y="209035"/>
                  </a:lnTo>
                  <a:lnTo>
                    <a:pt x="41074" y="209298"/>
                  </a:lnTo>
                  <a:lnTo>
                    <a:pt x="41062" y="210122"/>
                  </a:lnTo>
                  <a:lnTo>
                    <a:pt x="40333" y="210277"/>
                  </a:lnTo>
                  <a:lnTo>
                    <a:pt x="39366" y="210122"/>
                  </a:lnTo>
                  <a:lnTo>
                    <a:pt x="38625" y="210838"/>
                  </a:lnTo>
                  <a:lnTo>
                    <a:pt x="38805" y="211734"/>
                  </a:lnTo>
                  <a:lnTo>
                    <a:pt x="38458" y="212773"/>
                  </a:lnTo>
                  <a:lnTo>
                    <a:pt x="37909" y="213597"/>
                  </a:lnTo>
                  <a:lnTo>
                    <a:pt x="37778" y="214756"/>
                  </a:lnTo>
                  <a:lnTo>
                    <a:pt x="37658" y="215962"/>
                  </a:lnTo>
                  <a:lnTo>
                    <a:pt x="36189" y="215687"/>
                  </a:lnTo>
                  <a:lnTo>
                    <a:pt x="35508" y="215974"/>
                  </a:lnTo>
                  <a:lnTo>
                    <a:pt x="34708" y="215855"/>
                  </a:lnTo>
                  <a:lnTo>
                    <a:pt x="34051" y="216380"/>
                  </a:lnTo>
                  <a:lnTo>
                    <a:pt x="33323" y="216476"/>
                  </a:lnTo>
                  <a:lnTo>
                    <a:pt x="32522" y="215890"/>
                  </a:lnTo>
                  <a:lnTo>
                    <a:pt x="31961" y="216643"/>
                  </a:lnTo>
                  <a:lnTo>
                    <a:pt x="31447" y="217252"/>
                  </a:lnTo>
                  <a:lnTo>
                    <a:pt x="32128" y="217765"/>
                  </a:lnTo>
                  <a:lnTo>
                    <a:pt x="32977" y="217933"/>
                  </a:lnTo>
                  <a:lnTo>
                    <a:pt x="33490" y="218590"/>
                  </a:lnTo>
                  <a:lnTo>
                    <a:pt x="32654" y="219127"/>
                  </a:lnTo>
                  <a:lnTo>
                    <a:pt x="31973" y="219653"/>
                  </a:lnTo>
                  <a:lnTo>
                    <a:pt x="31675" y="220775"/>
                  </a:lnTo>
                  <a:lnTo>
                    <a:pt x="31411" y="221719"/>
                  </a:lnTo>
                  <a:lnTo>
                    <a:pt x="30552" y="222734"/>
                  </a:lnTo>
                  <a:lnTo>
                    <a:pt x="29823" y="223678"/>
                  </a:lnTo>
                  <a:lnTo>
                    <a:pt x="29572" y="224621"/>
                  </a:lnTo>
                  <a:lnTo>
                    <a:pt x="29453" y="225648"/>
                  </a:lnTo>
                  <a:lnTo>
                    <a:pt x="29716" y="226544"/>
                  </a:lnTo>
                  <a:lnTo>
                    <a:pt x="29859" y="227416"/>
                  </a:lnTo>
                  <a:lnTo>
                    <a:pt x="29178" y="227583"/>
                  </a:lnTo>
                  <a:lnTo>
                    <a:pt x="28259" y="226974"/>
                  </a:lnTo>
                  <a:lnTo>
                    <a:pt x="27530" y="226365"/>
                  </a:lnTo>
                  <a:lnTo>
                    <a:pt x="26753" y="226018"/>
                  </a:lnTo>
                  <a:lnTo>
                    <a:pt x="26001" y="226138"/>
                  </a:lnTo>
                  <a:lnTo>
                    <a:pt x="25320" y="226245"/>
                  </a:lnTo>
                  <a:lnTo>
                    <a:pt x="24078" y="225851"/>
                  </a:lnTo>
                  <a:lnTo>
                    <a:pt x="22968" y="225385"/>
                  </a:lnTo>
                  <a:lnTo>
                    <a:pt x="22227" y="225278"/>
                  </a:lnTo>
                  <a:lnTo>
                    <a:pt x="21845" y="226090"/>
                  </a:lnTo>
                  <a:lnTo>
                    <a:pt x="21498" y="226878"/>
                  </a:lnTo>
                  <a:lnTo>
                    <a:pt x="21056" y="227440"/>
                  </a:lnTo>
                  <a:lnTo>
                    <a:pt x="21331" y="228073"/>
                  </a:lnTo>
                  <a:lnTo>
                    <a:pt x="21535" y="229040"/>
                  </a:lnTo>
                  <a:lnTo>
                    <a:pt x="21104" y="229697"/>
                  </a:lnTo>
                  <a:lnTo>
                    <a:pt x="20400" y="229745"/>
                  </a:lnTo>
                  <a:lnTo>
                    <a:pt x="19814" y="229136"/>
                  </a:lnTo>
                  <a:lnTo>
                    <a:pt x="19277" y="228479"/>
                  </a:lnTo>
                  <a:lnTo>
                    <a:pt x="18310" y="228383"/>
                  </a:lnTo>
                  <a:lnTo>
                    <a:pt x="17653" y="229255"/>
                  </a:lnTo>
                  <a:lnTo>
                    <a:pt x="17426" y="230103"/>
                  </a:lnTo>
                  <a:lnTo>
                    <a:pt x="17258" y="230999"/>
                  </a:lnTo>
                  <a:lnTo>
                    <a:pt x="17175" y="231799"/>
                  </a:lnTo>
                  <a:lnTo>
                    <a:pt x="16912" y="232456"/>
                  </a:lnTo>
                  <a:lnTo>
                    <a:pt x="16040" y="232623"/>
                  </a:lnTo>
                  <a:lnTo>
                    <a:pt x="15120" y="231739"/>
                  </a:lnTo>
                  <a:lnTo>
                    <a:pt x="14559" y="230772"/>
                  </a:lnTo>
                  <a:lnTo>
                    <a:pt x="13735" y="230724"/>
                  </a:lnTo>
                  <a:lnTo>
                    <a:pt x="13413" y="231381"/>
                  </a:lnTo>
                  <a:lnTo>
                    <a:pt x="13066" y="232145"/>
                  </a:lnTo>
                  <a:lnTo>
                    <a:pt x="10976" y="232778"/>
                  </a:lnTo>
                  <a:lnTo>
                    <a:pt x="9902" y="233280"/>
                  </a:lnTo>
                  <a:lnTo>
                    <a:pt x="8719" y="233638"/>
                  </a:lnTo>
                  <a:lnTo>
                    <a:pt x="7847" y="232981"/>
                  </a:lnTo>
                  <a:lnTo>
                    <a:pt x="7190" y="232420"/>
                  </a:lnTo>
                  <a:lnTo>
                    <a:pt x="6462" y="232611"/>
                  </a:lnTo>
                  <a:lnTo>
                    <a:pt x="6557" y="233316"/>
                  </a:lnTo>
                  <a:lnTo>
                    <a:pt x="5459" y="233495"/>
                  </a:lnTo>
                  <a:lnTo>
                    <a:pt x="4515" y="233412"/>
                  </a:lnTo>
                  <a:lnTo>
                    <a:pt x="3727" y="233746"/>
                  </a:lnTo>
                  <a:lnTo>
                    <a:pt x="3942" y="234606"/>
                  </a:lnTo>
                  <a:lnTo>
                    <a:pt x="3727" y="235322"/>
                  </a:lnTo>
                  <a:lnTo>
                    <a:pt x="2245" y="235537"/>
                  </a:lnTo>
                  <a:lnTo>
                    <a:pt x="1004" y="235382"/>
                  </a:lnTo>
                  <a:lnTo>
                    <a:pt x="0" y="230139"/>
                  </a:lnTo>
                  <a:lnTo>
                    <a:pt x="18429" y="107682"/>
                  </a:lnTo>
                  <a:lnTo>
                    <a:pt x="3440" y="42555"/>
                  </a:lnTo>
                  <a:lnTo>
                    <a:pt x="36440" y="38315"/>
                  </a:lnTo>
                  <a:lnTo>
                    <a:pt x="183022" y="20650"/>
                  </a:lnTo>
                  <a:lnTo>
                    <a:pt x="23609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960;gbcf4302aa7_0_6">
              <a:extLst>
                <a:ext uri="{FF2B5EF4-FFF2-40B4-BE49-F238E27FC236}">
                  <a16:creationId xmlns:a16="http://schemas.microsoft.com/office/drawing/2014/main" id="{E7B7A7C4-6664-9D49-AFDC-FEFAED683C0A}"/>
                </a:ext>
              </a:extLst>
            </p:cNvPr>
            <p:cNvSpPr/>
            <p:nvPr/>
          </p:nvSpPr>
          <p:spPr>
            <a:xfrm>
              <a:off x="7894513" y="1696506"/>
              <a:ext cx="4189" cy="3139"/>
            </a:xfrm>
            <a:custGeom>
              <a:avLst/>
              <a:gdLst/>
              <a:ahLst/>
              <a:cxnLst/>
              <a:rect l="l" t="t" r="r" b="b"/>
              <a:pathLst>
                <a:path w="8336" h="6246" extrusionOk="0">
                  <a:moveTo>
                    <a:pt x="753" y="6246"/>
                  </a:moveTo>
                  <a:lnTo>
                    <a:pt x="0" y="5781"/>
                  </a:lnTo>
                  <a:lnTo>
                    <a:pt x="84" y="4562"/>
                  </a:lnTo>
                  <a:lnTo>
                    <a:pt x="1386" y="2854"/>
                  </a:lnTo>
                  <a:lnTo>
                    <a:pt x="2604" y="2186"/>
                  </a:lnTo>
                  <a:lnTo>
                    <a:pt x="3799" y="0"/>
                  </a:lnTo>
                  <a:lnTo>
                    <a:pt x="6342" y="72"/>
                  </a:lnTo>
                  <a:lnTo>
                    <a:pt x="7202" y="1577"/>
                  </a:lnTo>
                  <a:lnTo>
                    <a:pt x="8337" y="2795"/>
                  </a:lnTo>
                  <a:lnTo>
                    <a:pt x="8265" y="4204"/>
                  </a:lnTo>
                  <a:lnTo>
                    <a:pt x="5077" y="5816"/>
                  </a:lnTo>
                  <a:lnTo>
                    <a:pt x="3010" y="5291"/>
                  </a:lnTo>
                  <a:lnTo>
                    <a:pt x="753" y="624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961;gbcf4302aa7_0_6">
              <a:extLst>
                <a:ext uri="{FF2B5EF4-FFF2-40B4-BE49-F238E27FC236}">
                  <a16:creationId xmlns:a16="http://schemas.microsoft.com/office/drawing/2014/main" id="{7BA190C4-97E3-3440-83EB-E81D9BA498DD}"/>
                </a:ext>
              </a:extLst>
            </p:cNvPr>
            <p:cNvSpPr/>
            <p:nvPr/>
          </p:nvSpPr>
          <p:spPr>
            <a:xfrm>
              <a:off x="7668798" y="1704257"/>
              <a:ext cx="152092" cy="83608"/>
            </a:xfrm>
            <a:custGeom>
              <a:avLst/>
              <a:gdLst/>
              <a:ahLst/>
              <a:cxnLst/>
              <a:rect l="l" t="t" r="r" b="b"/>
              <a:pathLst>
                <a:path w="302671" h="166384" extrusionOk="0">
                  <a:moveTo>
                    <a:pt x="208748" y="0"/>
                  </a:moveTo>
                  <a:lnTo>
                    <a:pt x="225278" y="39175"/>
                  </a:lnTo>
                  <a:lnTo>
                    <a:pt x="245355" y="46735"/>
                  </a:lnTo>
                  <a:lnTo>
                    <a:pt x="283908" y="65749"/>
                  </a:lnTo>
                  <a:lnTo>
                    <a:pt x="296353" y="73584"/>
                  </a:lnTo>
                  <a:lnTo>
                    <a:pt x="302671" y="96157"/>
                  </a:lnTo>
                  <a:lnTo>
                    <a:pt x="301501" y="98355"/>
                  </a:lnTo>
                  <a:lnTo>
                    <a:pt x="300546" y="96945"/>
                  </a:lnTo>
                  <a:lnTo>
                    <a:pt x="299124" y="95643"/>
                  </a:lnTo>
                  <a:lnTo>
                    <a:pt x="295816" y="93971"/>
                  </a:lnTo>
                  <a:lnTo>
                    <a:pt x="290442" y="93386"/>
                  </a:lnTo>
                  <a:lnTo>
                    <a:pt x="287719" y="93756"/>
                  </a:lnTo>
                  <a:lnTo>
                    <a:pt x="284625" y="94736"/>
                  </a:lnTo>
                  <a:lnTo>
                    <a:pt x="282009" y="96193"/>
                  </a:lnTo>
                  <a:lnTo>
                    <a:pt x="281639" y="96945"/>
                  </a:lnTo>
                  <a:lnTo>
                    <a:pt x="281675" y="100122"/>
                  </a:lnTo>
                  <a:lnTo>
                    <a:pt x="279346" y="102499"/>
                  </a:lnTo>
                  <a:lnTo>
                    <a:pt x="278880" y="103359"/>
                  </a:lnTo>
                  <a:lnTo>
                    <a:pt x="279179" y="105127"/>
                  </a:lnTo>
                  <a:lnTo>
                    <a:pt x="277794" y="107694"/>
                  </a:lnTo>
                  <a:lnTo>
                    <a:pt x="278104" y="111158"/>
                  </a:lnTo>
                  <a:lnTo>
                    <a:pt x="276981" y="111934"/>
                  </a:lnTo>
                  <a:lnTo>
                    <a:pt x="274831" y="112340"/>
                  </a:lnTo>
                  <a:lnTo>
                    <a:pt x="273219" y="111863"/>
                  </a:lnTo>
                  <a:lnTo>
                    <a:pt x="270305" y="111982"/>
                  </a:lnTo>
                  <a:lnTo>
                    <a:pt x="267211" y="112782"/>
                  </a:lnTo>
                  <a:lnTo>
                    <a:pt x="265336" y="112985"/>
                  </a:lnTo>
                  <a:lnTo>
                    <a:pt x="264393" y="112639"/>
                  </a:lnTo>
                  <a:lnTo>
                    <a:pt x="262697" y="112543"/>
                  </a:lnTo>
                  <a:lnTo>
                    <a:pt x="259138" y="113606"/>
                  </a:lnTo>
                  <a:lnTo>
                    <a:pt x="258373" y="113260"/>
                  </a:lnTo>
                  <a:lnTo>
                    <a:pt x="257788" y="111469"/>
                  </a:lnTo>
                  <a:lnTo>
                    <a:pt x="257299" y="109032"/>
                  </a:lnTo>
                  <a:lnTo>
                    <a:pt x="257741" y="105425"/>
                  </a:lnTo>
                  <a:lnTo>
                    <a:pt x="254408" y="101149"/>
                  </a:lnTo>
                  <a:lnTo>
                    <a:pt x="254766" y="100110"/>
                  </a:lnTo>
                  <a:lnTo>
                    <a:pt x="257215" y="99991"/>
                  </a:lnTo>
                  <a:lnTo>
                    <a:pt x="260476" y="96300"/>
                  </a:lnTo>
                  <a:lnTo>
                    <a:pt x="260929" y="94879"/>
                  </a:lnTo>
                  <a:lnTo>
                    <a:pt x="261097" y="92323"/>
                  </a:lnTo>
                  <a:lnTo>
                    <a:pt x="260416" y="90078"/>
                  </a:lnTo>
                  <a:lnTo>
                    <a:pt x="260762" y="87068"/>
                  </a:lnTo>
                  <a:lnTo>
                    <a:pt x="259341" y="85778"/>
                  </a:lnTo>
                  <a:lnTo>
                    <a:pt x="256510" y="84488"/>
                  </a:lnTo>
                  <a:lnTo>
                    <a:pt x="254241" y="83927"/>
                  </a:lnTo>
                  <a:lnTo>
                    <a:pt x="251518" y="83855"/>
                  </a:lnTo>
                  <a:lnTo>
                    <a:pt x="247481" y="84393"/>
                  </a:lnTo>
                  <a:lnTo>
                    <a:pt x="245785" y="85253"/>
                  </a:lnTo>
                  <a:lnTo>
                    <a:pt x="244400" y="87140"/>
                  </a:lnTo>
                  <a:lnTo>
                    <a:pt x="244400" y="87964"/>
                  </a:lnTo>
                  <a:lnTo>
                    <a:pt x="245367" y="89863"/>
                  </a:lnTo>
                  <a:lnTo>
                    <a:pt x="245582" y="93338"/>
                  </a:lnTo>
                  <a:lnTo>
                    <a:pt x="246729" y="95488"/>
                  </a:lnTo>
                  <a:lnTo>
                    <a:pt x="246848" y="97077"/>
                  </a:lnTo>
                  <a:lnTo>
                    <a:pt x="245176" y="99465"/>
                  </a:lnTo>
                  <a:lnTo>
                    <a:pt x="245188" y="100755"/>
                  </a:lnTo>
                  <a:lnTo>
                    <a:pt x="244626" y="101436"/>
                  </a:lnTo>
                  <a:lnTo>
                    <a:pt x="243217" y="101818"/>
                  </a:lnTo>
                  <a:lnTo>
                    <a:pt x="240005" y="100433"/>
                  </a:lnTo>
                  <a:lnTo>
                    <a:pt x="240005" y="99322"/>
                  </a:lnTo>
                  <a:lnTo>
                    <a:pt x="241401" y="98163"/>
                  </a:lnTo>
                  <a:lnTo>
                    <a:pt x="241772" y="97483"/>
                  </a:lnTo>
                  <a:lnTo>
                    <a:pt x="241079" y="95058"/>
                  </a:lnTo>
                  <a:lnTo>
                    <a:pt x="239945" y="93840"/>
                  </a:lnTo>
                  <a:lnTo>
                    <a:pt x="238440" y="93100"/>
                  </a:lnTo>
                  <a:lnTo>
                    <a:pt x="236457" y="93052"/>
                  </a:lnTo>
                  <a:lnTo>
                    <a:pt x="235430" y="93529"/>
                  </a:lnTo>
                  <a:lnTo>
                    <a:pt x="234964" y="94282"/>
                  </a:lnTo>
                  <a:lnTo>
                    <a:pt x="234797" y="95882"/>
                  </a:lnTo>
                  <a:lnTo>
                    <a:pt x="233674" y="97387"/>
                  </a:lnTo>
                  <a:lnTo>
                    <a:pt x="231811" y="98343"/>
                  </a:lnTo>
                  <a:lnTo>
                    <a:pt x="229016" y="101197"/>
                  </a:lnTo>
                  <a:lnTo>
                    <a:pt x="227607" y="101496"/>
                  </a:lnTo>
                  <a:lnTo>
                    <a:pt x="225708" y="99931"/>
                  </a:lnTo>
                  <a:lnTo>
                    <a:pt x="222889" y="99489"/>
                  </a:lnTo>
                  <a:lnTo>
                    <a:pt x="220919" y="99692"/>
                  </a:lnTo>
                  <a:lnTo>
                    <a:pt x="219510" y="100373"/>
                  </a:lnTo>
                  <a:lnTo>
                    <a:pt x="218482" y="101508"/>
                  </a:lnTo>
                  <a:lnTo>
                    <a:pt x="217443" y="101687"/>
                  </a:lnTo>
                  <a:lnTo>
                    <a:pt x="215556" y="100779"/>
                  </a:lnTo>
                  <a:lnTo>
                    <a:pt x="213872" y="101161"/>
                  </a:lnTo>
                  <a:lnTo>
                    <a:pt x="212105" y="102881"/>
                  </a:lnTo>
                  <a:lnTo>
                    <a:pt x="210325" y="103646"/>
                  </a:lnTo>
                  <a:lnTo>
                    <a:pt x="207327" y="105652"/>
                  </a:lnTo>
                  <a:lnTo>
                    <a:pt x="204520" y="106631"/>
                  </a:lnTo>
                  <a:lnTo>
                    <a:pt x="198262" y="106990"/>
                  </a:lnTo>
                  <a:lnTo>
                    <a:pt x="194536" y="108208"/>
                  </a:lnTo>
                  <a:lnTo>
                    <a:pt x="193604" y="109163"/>
                  </a:lnTo>
                  <a:lnTo>
                    <a:pt x="193627" y="111540"/>
                  </a:lnTo>
                  <a:lnTo>
                    <a:pt x="191944" y="113881"/>
                  </a:lnTo>
                  <a:lnTo>
                    <a:pt x="190738" y="114657"/>
                  </a:lnTo>
                  <a:lnTo>
                    <a:pt x="188110" y="115255"/>
                  </a:lnTo>
                  <a:lnTo>
                    <a:pt x="187728" y="116007"/>
                  </a:lnTo>
                  <a:lnTo>
                    <a:pt x="187656" y="117607"/>
                  </a:lnTo>
                  <a:lnTo>
                    <a:pt x="186712" y="117966"/>
                  </a:lnTo>
                  <a:lnTo>
                    <a:pt x="183141" y="118181"/>
                  </a:lnTo>
                  <a:lnTo>
                    <a:pt x="181935" y="119889"/>
                  </a:lnTo>
                  <a:lnTo>
                    <a:pt x="180908" y="120653"/>
                  </a:lnTo>
                  <a:lnTo>
                    <a:pt x="178555" y="120952"/>
                  </a:lnTo>
                  <a:lnTo>
                    <a:pt x="177803" y="120605"/>
                  </a:lnTo>
                  <a:lnTo>
                    <a:pt x="177229" y="119578"/>
                  </a:lnTo>
                  <a:lnTo>
                    <a:pt x="175438" y="119184"/>
                  </a:lnTo>
                  <a:lnTo>
                    <a:pt x="163375" y="128142"/>
                  </a:lnTo>
                  <a:lnTo>
                    <a:pt x="161882" y="129742"/>
                  </a:lnTo>
                  <a:lnTo>
                    <a:pt x="157057" y="137517"/>
                  </a:lnTo>
                  <a:lnTo>
                    <a:pt x="156794" y="139010"/>
                  </a:lnTo>
                  <a:lnTo>
                    <a:pt x="158777" y="140611"/>
                  </a:lnTo>
                  <a:lnTo>
                    <a:pt x="158979" y="142092"/>
                  </a:lnTo>
                  <a:lnTo>
                    <a:pt x="156830" y="144194"/>
                  </a:lnTo>
                  <a:lnTo>
                    <a:pt x="155146" y="144874"/>
                  </a:lnTo>
                  <a:lnTo>
                    <a:pt x="151479" y="144910"/>
                  </a:lnTo>
                  <a:lnTo>
                    <a:pt x="150822" y="145925"/>
                  </a:lnTo>
                  <a:lnTo>
                    <a:pt x="151204" y="146582"/>
                  </a:lnTo>
                  <a:lnTo>
                    <a:pt x="154047" y="148828"/>
                  </a:lnTo>
                  <a:lnTo>
                    <a:pt x="154907" y="150034"/>
                  </a:lnTo>
                  <a:lnTo>
                    <a:pt x="155014" y="152029"/>
                  </a:lnTo>
                  <a:lnTo>
                    <a:pt x="155587" y="153044"/>
                  </a:lnTo>
                  <a:lnTo>
                    <a:pt x="155504" y="154752"/>
                  </a:lnTo>
                  <a:lnTo>
                    <a:pt x="154477" y="155301"/>
                  </a:lnTo>
                  <a:lnTo>
                    <a:pt x="152685" y="155695"/>
                  </a:lnTo>
                  <a:lnTo>
                    <a:pt x="148923" y="154429"/>
                  </a:lnTo>
                  <a:lnTo>
                    <a:pt x="148063" y="152829"/>
                  </a:lnTo>
                  <a:lnTo>
                    <a:pt x="147395" y="152554"/>
                  </a:lnTo>
                  <a:lnTo>
                    <a:pt x="146081" y="152482"/>
                  </a:lnTo>
                  <a:lnTo>
                    <a:pt x="143728" y="152841"/>
                  </a:lnTo>
                  <a:lnTo>
                    <a:pt x="139786" y="152889"/>
                  </a:lnTo>
                  <a:lnTo>
                    <a:pt x="138556" y="152327"/>
                  </a:lnTo>
                  <a:lnTo>
                    <a:pt x="137494" y="148577"/>
                  </a:lnTo>
                  <a:lnTo>
                    <a:pt x="135332" y="148422"/>
                  </a:lnTo>
                  <a:lnTo>
                    <a:pt x="133731" y="148804"/>
                  </a:lnTo>
                  <a:lnTo>
                    <a:pt x="132979" y="149461"/>
                  </a:lnTo>
                  <a:lnTo>
                    <a:pt x="133277" y="150595"/>
                  </a:lnTo>
                  <a:lnTo>
                    <a:pt x="135176" y="152721"/>
                  </a:lnTo>
                  <a:lnTo>
                    <a:pt x="134914" y="154620"/>
                  </a:lnTo>
                  <a:lnTo>
                    <a:pt x="134257" y="155206"/>
                  </a:lnTo>
                  <a:lnTo>
                    <a:pt x="133146" y="158012"/>
                  </a:lnTo>
                  <a:lnTo>
                    <a:pt x="131665" y="160568"/>
                  </a:lnTo>
                  <a:lnTo>
                    <a:pt x="130662" y="164271"/>
                  </a:lnTo>
                  <a:lnTo>
                    <a:pt x="129826" y="165477"/>
                  </a:lnTo>
                  <a:lnTo>
                    <a:pt x="128046" y="166241"/>
                  </a:lnTo>
                  <a:lnTo>
                    <a:pt x="125693" y="166385"/>
                  </a:lnTo>
                  <a:lnTo>
                    <a:pt x="121931" y="165644"/>
                  </a:lnTo>
                  <a:lnTo>
                    <a:pt x="119291" y="166134"/>
                  </a:lnTo>
                  <a:lnTo>
                    <a:pt x="118061" y="165573"/>
                  </a:lnTo>
                  <a:lnTo>
                    <a:pt x="114872" y="166182"/>
                  </a:lnTo>
                  <a:lnTo>
                    <a:pt x="113642" y="165513"/>
                  </a:lnTo>
                  <a:lnTo>
                    <a:pt x="112221" y="164044"/>
                  </a:lnTo>
                  <a:lnTo>
                    <a:pt x="112782" y="162802"/>
                  </a:lnTo>
                  <a:lnTo>
                    <a:pt x="116067" y="162216"/>
                  </a:lnTo>
                  <a:lnTo>
                    <a:pt x="117094" y="161559"/>
                  </a:lnTo>
                  <a:lnTo>
                    <a:pt x="117548" y="159469"/>
                  </a:lnTo>
                  <a:lnTo>
                    <a:pt x="120450" y="158048"/>
                  </a:lnTo>
                  <a:lnTo>
                    <a:pt x="120821" y="156890"/>
                  </a:lnTo>
                  <a:lnTo>
                    <a:pt x="120522" y="154573"/>
                  </a:lnTo>
                  <a:lnTo>
                    <a:pt x="118324" y="150333"/>
                  </a:lnTo>
                  <a:lnTo>
                    <a:pt x="117452" y="147621"/>
                  </a:lnTo>
                  <a:lnTo>
                    <a:pt x="115923" y="144815"/>
                  </a:lnTo>
                  <a:lnTo>
                    <a:pt x="113081" y="142116"/>
                  </a:lnTo>
                  <a:lnTo>
                    <a:pt x="112986" y="141268"/>
                  </a:lnTo>
                  <a:lnTo>
                    <a:pt x="114562" y="139918"/>
                  </a:lnTo>
                  <a:lnTo>
                    <a:pt x="117476" y="139357"/>
                  </a:lnTo>
                  <a:lnTo>
                    <a:pt x="119459" y="139703"/>
                  </a:lnTo>
                  <a:lnTo>
                    <a:pt x="120581" y="139118"/>
                  </a:lnTo>
                  <a:lnTo>
                    <a:pt x="121227" y="137613"/>
                  </a:lnTo>
                  <a:lnTo>
                    <a:pt x="122074" y="136777"/>
                  </a:lnTo>
                  <a:lnTo>
                    <a:pt x="124320" y="135702"/>
                  </a:lnTo>
                  <a:lnTo>
                    <a:pt x="126183" y="134388"/>
                  </a:lnTo>
                  <a:lnTo>
                    <a:pt x="127210" y="132883"/>
                  </a:lnTo>
                  <a:lnTo>
                    <a:pt x="127281" y="130506"/>
                  </a:lnTo>
                  <a:lnTo>
                    <a:pt x="124069" y="128082"/>
                  </a:lnTo>
                  <a:lnTo>
                    <a:pt x="126398" y="125717"/>
                  </a:lnTo>
                  <a:lnTo>
                    <a:pt x="127330" y="125239"/>
                  </a:lnTo>
                  <a:lnTo>
                    <a:pt x="128751" y="125610"/>
                  </a:lnTo>
                  <a:lnTo>
                    <a:pt x="128858" y="127939"/>
                  </a:lnTo>
                  <a:lnTo>
                    <a:pt x="133659" y="128022"/>
                  </a:lnTo>
                  <a:lnTo>
                    <a:pt x="134400" y="127437"/>
                  </a:lnTo>
                  <a:lnTo>
                    <a:pt x="134102" y="124153"/>
                  </a:lnTo>
                  <a:lnTo>
                    <a:pt x="133719" y="123316"/>
                  </a:lnTo>
                  <a:lnTo>
                    <a:pt x="129981" y="122469"/>
                  </a:lnTo>
                  <a:lnTo>
                    <a:pt x="131163" y="121346"/>
                  </a:lnTo>
                  <a:lnTo>
                    <a:pt x="133504" y="120952"/>
                  </a:lnTo>
                  <a:lnTo>
                    <a:pt x="135200" y="121895"/>
                  </a:lnTo>
                  <a:lnTo>
                    <a:pt x="136526" y="121859"/>
                  </a:lnTo>
                  <a:lnTo>
                    <a:pt x="138019" y="120187"/>
                  </a:lnTo>
                  <a:lnTo>
                    <a:pt x="141112" y="118838"/>
                  </a:lnTo>
                  <a:lnTo>
                    <a:pt x="142510" y="117500"/>
                  </a:lnTo>
                  <a:lnTo>
                    <a:pt x="144863" y="117942"/>
                  </a:lnTo>
                  <a:lnTo>
                    <a:pt x="144564" y="116174"/>
                  </a:lnTo>
                  <a:lnTo>
                    <a:pt x="139858" y="115087"/>
                  </a:lnTo>
                  <a:lnTo>
                    <a:pt x="136192" y="115935"/>
                  </a:lnTo>
                  <a:lnTo>
                    <a:pt x="135152" y="115195"/>
                  </a:lnTo>
                  <a:lnTo>
                    <a:pt x="132609" y="115123"/>
                  </a:lnTo>
                  <a:lnTo>
                    <a:pt x="132417" y="114383"/>
                  </a:lnTo>
                  <a:lnTo>
                    <a:pt x="135403" y="111624"/>
                  </a:lnTo>
                  <a:lnTo>
                    <a:pt x="135116" y="110298"/>
                  </a:lnTo>
                  <a:lnTo>
                    <a:pt x="134269" y="110035"/>
                  </a:lnTo>
                  <a:lnTo>
                    <a:pt x="132860" y="110226"/>
                  </a:lnTo>
                  <a:lnTo>
                    <a:pt x="129014" y="111970"/>
                  </a:lnTo>
                  <a:lnTo>
                    <a:pt x="127234" y="112460"/>
                  </a:lnTo>
                  <a:lnTo>
                    <a:pt x="126016" y="113869"/>
                  </a:lnTo>
                  <a:lnTo>
                    <a:pt x="125765" y="117178"/>
                  </a:lnTo>
                  <a:lnTo>
                    <a:pt x="124630" y="117357"/>
                  </a:lnTo>
                  <a:lnTo>
                    <a:pt x="122838" y="116521"/>
                  </a:lnTo>
                  <a:lnTo>
                    <a:pt x="120486" y="116258"/>
                  </a:lnTo>
                  <a:lnTo>
                    <a:pt x="119172" y="116855"/>
                  </a:lnTo>
                  <a:lnTo>
                    <a:pt x="118802" y="117607"/>
                  </a:lnTo>
                  <a:lnTo>
                    <a:pt x="118814" y="118826"/>
                  </a:lnTo>
                  <a:lnTo>
                    <a:pt x="120713" y="120772"/>
                  </a:lnTo>
                  <a:lnTo>
                    <a:pt x="121012" y="121800"/>
                  </a:lnTo>
                  <a:lnTo>
                    <a:pt x="120474" y="125669"/>
                  </a:lnTo>
                  <a:lnTo>
                    <a:pt x="119925" y="127389"/>
                  </a:lnTo>
                  <a:lnTo>
                    <a:pt x="118611" y="128500"/>
                  </a:lnTo>
                  <a:lnTo>
                    <a:pt x="116174" y="128727"/>
                  </a:lnTo>
                  <a:lnTo>
                    <a:pt x="114096" y="128380"/>
                  </a:lnTo>
                  <a:lnTo>
                    <a:pt x="111839" y="128369"/>
                  </a:lnTo>
                  <a:lnTo>
                    <a:pt x="111087" y="127533"/>
                  </a:lnTo>
                  <a:lnTo>
                    <a:pt x="109844" y="125275"/>
                  </a:lnTo>
                  <a:lnTo>
                    <a:pt x="108984" y="124821"/>
                  </a:lnTo>
                  <a:lnTo>
                    <a:pt x="107766" y="125227"/>
                  </a:lnTo>
                  <a:lnTo>
                    <a:pt x="106106" y="128321"/>
                  </a:lnTo>
                  <a:lnTo>
                    <a:pt x="103777" y="131534"/>
                  </a:lnTo>
                  <a:lnTo>
                    <a:pt x="103598" y="132394"/>
                  </a:lnTo>
                  <a:lnTo>
                    <a:pt x="105473" y="132370"/>
                  </a:lnTo>
                  <a:lnTo>
                    <a:pt x="107444" y="130686"/>
                  </a:lnTo>
                  <a:lnTo>
                    <a:pt x="109044" y="130566"/>
                  </a:lnTo>
                  <a:lnTo>
                    <a:pt x="111313" y="132537"/>
                  </a:lnTo>
                  <a:lnTo>
                    <a:pt x="111325" y="134197"/>
                  </a:lnTo>
                  <a:lnTo>
                    <a:pt x="111050" y="135176"/>
                  </a:lnTo>
                  <a:lnTo>
                    <a:pt x="106297" y="140276"/>
                  </a:lnTo>
                  <a:lnTo>
                    <a:pt x="105091" y="142092"/>
                  </a:lnTo>
                  <a:lnTo>
                    <a:pt x="101902" y="143704"/>
                  </a:lnTo>
                  <a:lnTo>
                    <a:pt x="99943" y="146057"/>
                  </a:lnTo>
                  <a:lnTo>
                    <a:pt x="99011" y="146344"/>
                  </a:lnTo>
                  <a:lnTo>
                    <a:pt x="98056" y="145233"/>
                  </a:lnTo>
                  <a:lnTo>
                    <a:pt x="95608" y="144898"/>
                  </a:lnTo>
                  <a:lnTo>
                    <a:pt x="91941" y="145113"/>
                  </a:lnTo>
                  <a:lnTo>
                    <a:pt x="88083" y="143704"/>
                  </a:lnTo>
                  <a:lnTo>
                    <a:pt x="86100" y="144206"/>
                  </a:lnTo>
                  <a:lnTo>
                    <a:pt x="86399" y="145531"/>
                  </a:lnTo>
                  <a:lnTo>
                    <a:pt x="86124" y="146953"/>
                  </a:lnTo>
                  <a:lnTo>
                    <a:pt x="82183" y="147813"/>
                  </a:lnTo>
                  <a:lnTo>
                    <a:pt x="81156" y="148840"/>
                  </a:lnTo>
                  <a:lnTo>
                    <a:pt x="77418" y="150691"/>
                  </a:lnTo>
                  <a:lnTo>
                    <a:pt x="74241" y="153235"/>
                  </a:lnTo>
                  <a:lnTo>
                    <a:pt x="73190" y="152482"/>
                  </a:lnTo>
                  <a:lnTo>
                    <a:pt x="70658" y="152148"/>
                  </a:lnTo>
                  <a:lnTo>
                    <a:pt x="69057" y="153390"/>
                  </a:lnTo>
                  <a:lnTo>
                    <a:pt x="64005" y="155385"/>
                  </a:lnTo>
                  <a:lnTo>
                    <a:pt x="62954" y="154274"/>
                  </a:lnTo>
                  <a:lnTo>
                    <a:pt x="62954" y="153235"/>
                  </a:lnTo>
                  <a:lnTo>
                    <a:pt x="63217" y="152578"/>
                  </a:lnTo>
                  <a:lnTo>
                    <a:pt x="63779" y="151169"/>
                  </a:lnTo>
                  <a:lnTo>
                    <a:pt x="63874" y="150106"/>
                  </a:lnTo>
                  <a:lnTo>
                    <a:pt x="63970" y="149019"/>
                  </a:lnTo>
                  <a:lnTo>
                    <a:pt x="64041" y="148231"/>
                  </a:lnTo>
                  <a:lnTo>
                    <a:pt x="64256" y="147490"/>
                  </a:lnTo>
                  <a:lnTo>
                    <a:pt x="64507" y="146654"/>
                  </a:lnTo>
                  <a:lnTo>
                    <a:pt x="64733" y="144277"/>
                  </a:lnTo>
                  <a:lnTo>
                    <a:pt x="64471" y="142701"/>
                  </a:lnTo>
                  <a:lnTo>
                    <a:pt x="64674" y="138747"/>
                  </a:lnTo>
                  <a:lnTo>
                    <a:pt x="65032" y="137589"/>
                  </a:lnTo>
                  <a:lnTo>
                    <a:pt x="65379" y="136836"/>
                  </a:lnTo>
                  <a:lnTo>
                    <a:pt x="65558" y="136132"/>
                  </a:lnTo>
                  <a:lnTo>
                    <a:pt x="65474" y="135069"/>
                  </a:lnTo>
                  <a:lnTo>
                    <a:pt x="65176" y="134352"/>
                  </a:lnTo>
                  <a:lnTo>
                    <a:pt x="64602" y="133480"/>
                  </a:lnTo>
                  <a:lnTo>
                    <a:pt x="64172" y="132644"/>
                  </a:lnTo>
                  <a:lnTo>
                    <a:pt x="64041" y="131916"/>
                  </a:lnTo>
                  <a:lnTo>
                    <a:pt x="63444" y="129085"/>
                  </a:lnTo>
                  <a:lnTo>
                    <a:pt x="62751" y="128058"/>
                  </a:lnTo>
                  <a:lnTo>
                    <a:pt x="62715" y="127103"/>
                  </a:lnTo>
                  <a:lnTo>
                    <a:pt x="62213" y="126517"/>
                  </a:lnTo>
                  <a:lnTo>
                    <a:pt x="61521" y="125681"/>
                  </a:lnTo>
                  <a:lnTo>
                    <a:pt x="23385" y="80499"/>
                  </a:lnTo>
                  <a:lnTo>
                    <a:pt x="13687" y="64985"/>
                  </a:lnTo>
                  <a:lnTo>
                    <a:pt x="0" y="27160"/>
                  </a:lnTo>
                  <a:lnTo>
                    <a:pt x="41623" y="20280"/>
                  </a:lnTo>
                  <a:lnTo>
                    <a:pt x="124511" y="6569"/>
                  </a:lnTo>
                  <a:lnTo>
                    <a:pt x="197318" y="1194"/>
                  </a:lnTo>
                  <a:lnTo>
                    <a:pt x="20874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962;gbcf4302aa7_0_6">
              <a:extLst>
                <a:ext uri="{FF2B5EF4-FFF2-40B4-BE49-F238E27FC236}">
                  <a16:creationId xmlns:a16="http://schemas.microsoft.com/office/drawing/2014/main" id="{E1AB4EFC-C0C5-8645-AE14-BF17BC904B58}"/>
                </a:ext>
              </a:extLst>
            </p:cNvPr>
            <p:cNvSpPr/>
            <p:nvPr/>
          </p:nvSpPr>
          <p:spPr>
            <a:xfrm>
              <a:off x="3860009" y="1704575"/>
              <a:ext cx="223193" cy="215115"/>
            </a:xfrm>
            <a:custGeom>
              <a:avLst/>
              <a:gdLst/>
              <a:ahLst/>
              <a:cxnLst/>
              <a:rect l="l" t="t" r="r" b="b"/>
              <a:pathLst>
                <a:path w="444166" h="428090" extrusionOk="0">
                  <a:moveTo>
                    <a:pt x="169371" y="0"/>
                  </a:moveTo>
                  <a:lnTo>
                    <a:pt x="195957" y="6103"/>
                  </a:lnTo>
                  <a:lnTo>
                    <a:pt x="340210" y="41731"/>
                  </a:lnTo>
                  <a:lnTo>
                    <a:pt x="312214" y="96563"/>
                  </a:lnTo>
                  <a:lnTo>
                    <a:pt x="330906" y="100743"/>
                  </a:lnTo>
                  <a:lnTo>
                    <a:pt x="315475" y="131928"/>
                  </a:lnTo>
                  <a:lnTo>
                    <a:pt x="333151" y="136598"/>
                  </a:lnTo>
                  <a:lnTo>
                    <a:pt x="306147" y="192386"/>
                  </a:lnTo>
                  <a:lnTo>
                    <a:pt x="381331" y="209381"/>
                  </a:lnTo>
                  <a:lnTo>
                    <a:pt x="338132" y="290657"/>
                  </a:lnTo>
                  <a:lnTo>
                    <a:pt x="376028" y="299674"/>
                  </a:lnTo>
                  <a:lnTo>
                    <a:pt x="372505" y="306983"/>
                  </a:lnTo>
                  <a:lnTo>
                    <a:pt x="444166" y="324301"/>
                  </a:lnTo>
                  <a:lnTo>
                    <a:pt x="422178" y="368540"/>
                  </a:lnTo>
                  <a:lnTo>
                    <a:pt x="392690" y="428090"/>
                  </a:lnTo>
                  <a:lnTo>
                    <a:pt x="188146" y="382932"/>
                  </a:lnTo>
                  <a:lnTo>
                    <a:pt x="93541" y="362126"/>
                  </a:lnTo>
                  <a:lnTo>
                    <a:pt x="0" y="341488"/>
                  </a:lnTo>
                  <a:lnTo>
                    <a:pt x="16937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963;gbcf4302aa7_0_6">
              <a:extLst>
                <a:ext uri="{FF2B5EF4-FFF2-40B4-BE49-F238E27FC236}">
                  <a16:creationId xmlns:a16="http://schemas.microsoft.com/office/drawing/2014/main" id="{0F38A7A1-0B73-594B-B875-ECA788EA32C1}"/>
                </a:ext>
              </a:extLst>
            </p:cNvPr>
            <p:cNvSpPr/>
            <p:nvPr/>
          </p:nvSpPr>
          <p:spPr>
            <a:xfrm>
              <a:off x="7504355" y="1722972"/>
              <a:ext cx="197687" cy="107843"/>
            </a:xfrm>
            <a:custGeom>
              <a:avLst/>
              <a:gdLst/>
              <a:ahLst/>
              <a:cxnLst/>
              <a:rect l="l" t="t" r="r" b="b"/>
              <a:pathLst>
                <a:path w="393406" h="214612" extrusionOk="0">
                  <a:moveTo>
                    <a:pt x="0" y="0"/>
                  </a:moveTo>
                  <a:lnTo>
                    <a:pt x="64101" y="1624"/>
                  </a:lnTo>
                  <a:lnTo>
                    <a:pt x="145711" y="1159"/>
                  </a:lnTo>
                  <a:lnTo>
                    <a:pt x="264596" y="1660"/>
                  </a:lnTo>
                  <a:lnTo>
                    <a:pt x="288220" y="32450"/>
                  </a:lnTo>
                  <a:lnTo>
                    <a:pt x="310662" y="54211"/>
                  </a:lnTo>
                  <a:lnTo>
                    <a:pt x="314687" y="48037"/>
                  </a:lnTo>
                  <a:lnTo>
                    <a:pt x="332125" y="44251"/>
                  </a:lnTo>
                  <a:lnTo>
                    <a:pt x="341536" y="27673"/>
                  </a:lnTo>
                  <a:lnTo>
                    <a:pt x="351234" y="43188"/>
                  </a:lnTo>
                  <a:lnTo>
                    <a:pt x="389370" y="88370"/>
                  </a:lnTo>
                  <a:lnTo>
                    <a:pt x="390062" y="89206"/>
                  </a:lnTo>
                  <a:lnTo>
                    <a:pt x="390564" y="89791"/>
                  </a:lnTo>
                  <a:lnTo>
                    <a:pt x="390600" y="90747"/>
                  </a:lnTo>
                  <a:lnTo>
                    <a:pt x="391293" y="91774"/>
                  </a:lnTo>
                  <a:lnTo>
                    <a:pt x="391890" y="94604"/>
                  </a:lnTo>
                  <a:lnTo>
                    <a:pt x="392021" y="95333"/>
                  </a:lnTo>
                  <a:lnTo>
                    <a:pt x="392451" y="96169"/>
                  </a:lnTo>
                  <a:lnTo>
                    <a:pt x="393025" y="97041"/>
                  </a:lnTo>
                  <a:lnTo>
                    <a:pt x="393323" y="97757"/>
                  </a:lnTo>
                  <a:lnTo>
                    <a:pt x="393407" y="98820"/>
                  </a:lnTo>
                  <a:lnTo>
                    <a:pt x="393227" y="99525"/>
                  </a:lnTo>
                  <a:lnTo>
                    <a:pt x="392881" y="100278"/>
                  </a:lnTo>
                  <a:lnTo>
                    <a:pt x="392522" y="101436"/>
                  </a:lnTo>
                  <a:lnTo>
                    <a:pt x="392320" y="105389"/>
                  </a:lnTo>
                  <a:lnTo>
                    <a:pt x="392582" y="106966"/>
                  </a:lnTo>
                  <a:lnTo>
                    <a:pt x="392355" y="109343"/>
                  </a:lnTo>
                  <a:lnTo>
                    <a:pt x="389991" y="108984"/>
                  </a:lnTo>
                  <a:lnTo>
                    <a:pt x="386145" y="110501"/>
                  </a:lnTo>
                  <a:lnTo>
                    <a:pt x="376949" y="113033"/>
                  </a:lnTo>
                  <a:lnTo>
                    <a:pt x="371825" y="118264"/>
                  </a:lnTo>
                  <a:lnTo>
                    <a:pt x="371645" y="120044"/>
                  </a:lnTo>
                  <a:lnTo>
                    <a:pt x="370152" y="120976"/>
                  </a:lnTo>
                  <a:lnTo>
                    <a:pt x="367525" y="121573"/>
                  </a:lnTo>
                  <a:lnTo>
                    <a:pt x="367059" y="122624"/>
                  </a:lnTo>
                  <a:lnTo>
                    <a:pt x="365745" y="123113"/>
                  </a:lnTo>
                  <a:lnTo>
                    <a:pt x="363942" y="121489"/>
                  </a:lnTo>
                  <a:lnTo>
                    <a:pt x="363189" y="120116"/>
                  </a:lnTo>
                  <a:lnTo>
                    <a:pt x="361207" y="119948"/>
                  </a:lnTo>
                  <a:lnTo>
                    <a:pt x="360180" y="120426"/>
                  </a:lnTo>
                  <a:lnTo>
                    <a:pt x="358687" y="122397"/>
                  </a:lnTo>
                  <a:lnTo>
                    <a:pt x="353909" y="124678"/>
                  </a:lnTo>
                  <a:lnTo>
                    <a:pt x="351939" y="126040"/>
                  </a:lnTo>
                  <a:lnTo>
                    <a:pt x="348869" y="129169"/>
                  </a:lnTo>
                  <a:lnTo>
                    <a:pt x="345693" y="131999"/>
                  </a:lnTo>
                  <a:lnTo>
                    <a:pt x="340939" y="137147"/>
                  </a:lnTo>
                  <a:lnTo>
                    <a:pt x="334704" y="144886"/>
                  </a:lnTo>
                  <a:lnTo>
                    <a:pt x="330775" y="148410"/>
                  </a:lnTo>
                  <a:lnTo>
                    <a:pt x="327968" y="149831"/>
                  </a:lnTo>
                  <a:lnTo>
                    <a:pt x="316526" y="153796"/>
                  </a:lnTo>
                  <a:lnTo>
                    <a:pt x="311749" y="156161"/>
                  </a:lnTo>
                  <a:lnTo>
                    <a:pt x="306697" y="159983"/>
                  </a:lnTo>
                  <a:lnTo>
                    <a:pt x="305013" y="160962"/>
                  </a:lnTo>
                  <a:lnTo>
                    <a:pt x="301824" y="161834"/>
                  </a:lnTo>
                  <a:lnTo>
                    <a:pt x="298814" y="162109"/>
                  </a:lnTo>
                  <a:lnTo>
                    <a:pt x="295326" y="160652"/>
                  </a:lnTo>
                  <a:lnTo>
                    <a:pt x="293069" y="161058"/>
                  </a:lnTo>
                  <a:lnTo>
                    <a:pt x="290263" y="161918"/>
                  </a:lnTo>
                  <a:lnTo>
                    <a:pt x="288746" y="160998"/>
                  </a:lnTo>
                  <a:lnTo>
                    <a:pt x="286393" y="160544"/>
                  </a:lnTo>
                  <a:lnTo>
                    <a:pt x="284124" y="158872"/>
                  </a:lnTo>
                  <a:lnTo>
                    <a:pt x="282523" y="158693"/>
                  </a:lnTo>
                  <a:lnTo>
                    <a:pt x="280923" y="159075"/>
                  </a:lnTo>
                  <a:lnTo>
                    <a:pt x="278773" y="160401"/>
                  </a:lnTo>
                  <a:lnTo>
                    <a:pt x="277280" y="161822"/>
                  </a:lnTo>
                  <a:lnTo>
                    <a:pt x="275787" y="163900"/>
                  </a:lnTo>
                  <a:lnTo>
                    <a:pt x="273637" y="165883"/>
                  </a:lnTo>
                  <a:lnTo>
                    <a:pt x="271010" y="166301"/>
                  </a:lnTo>
                  <a:lnTo>
                    <a:pt x="269613" y="167161"/>
                  </a:lnTo>
                  <a:lnTo>
                    <a:pt x="268478" y="167448"/>
                  </a:lnTo>
                  <a:lnTo>
                    <a:pt x="267916" y="166874"/>
                  </a:lnTo>
                  <a:lnTo>
                    <a:pt x="267606" y="163506"/>
                  </a:lnTo>
                  <a:lnTo>
                    <a:pt x="265910" y="163530"/>
                  </a:lnTo>
                  <a:lnTo>
                    <a:pt x="262625" y="164772"/>
                  </a:lnTo>
                  <a:lnTo>
                    <a:pt x="259449" y="167603"/>
                  </a:lnTo>
                  <a:lnTo>
                    <a:pt x="257490" y="168666"/>
                  </a:lnTo>
                  <a:lnTo>
                    <a:pt x="255137" y="168773"/>
                  </a:lnTo>
                  <a:lnTo>
                    <a:pt x="254373" y="166910"/>
                  </a:lnTo>
                  <a:lnTo>
                    <a:pt x="253058" y="166910"/>
                  </a:lnTo>
                  <a:lnTo>
                    <a:pt x="249870" y="168152"/>
                  </a:lnTo>
                  <a:lnTo>
                    <a:pt x="247816" y="170804"/>
                  </a:lnTo>
                  <a:lnTo>
                    <a:pt x="244435" y="171604"/>
                  </a:lnTo>
                  <a:lnTo>
                    <a:pt x="242083" y="170971"/>
                  </a:lnTo>
                  <a:lnTo>
                    <a:pt x="240769" y="170863"/>
                  </a:lnTo>
                  <a:lnTo>
                    <a:pt x="240112" y="171174"/>
                  </a:lnTo>
                  <a:lnTo>
                    <a:pt x="239646" y="171938"/>
                  </a:lnTo>
                  <a:lnTo>
                    <a:pt x="239658" y="174088"/>
                  </a:lnTo>
                  <a:lnTo>
                    <a:pt x="239204" y="175498"/>
                  </a:lnTo>
                  <a:lnTo>
                    <a:pt x="237520" y="177217"/>
                  </a:lnTo>
                  <a:lnTo>
                    <a:pt x="235084" y="178065"/>
                  </a:lnTo>
                  <a:lnTo>
                    <a:pt x="233388" y="177229"/>
                  </a:lnTo>
                  <a:lnTo>
                    <a:pt x="232910" y="176095"/>
                  </a:lnTo>
                  <a:lnTo>
                    <a:pt x="232516" y="174518"/>
                  </a:lnTo>
                  <a:lnTo>
                    <a:pt x="230067" y="174255"/>
                  </a:lnTo>
                  <a:lnTo>
                    <a:pt x="229053" y="175581"/>
                  </a:lnTo>
                  <a:lnTo>
                    <a:pt x="226783" y="175318"/>
                  </a:lnTo>
                  <a:lnTo>
                    <a:pt x="225839" y="174673"/>
                  </a:lnTo>
                  <a:lnTo>
                    <a:pt x="225362" y="173837"/>
                  </a:lnTo>
                  <a:lnTo>
                    <a:pt x="225446" y="172129"/>
                  </a:lnTo>
                  <a:lnTo>
                    <a:pt x="225816" y="171377"/>
                  </a:lnTo>
                  <a:lnTo>
                    <a:pt x="225708" y="169383"/>
                  </a:lnTo>
                  <a:lnTo>
                    <a:pt x="227296" y="168451"/>
                  </a:lnTo>
                  <a:lnTo>
                    <a:pt x="227285" y="167412"/>
                  </a:lnTo>
                  <a:lnTo>
                    <a:pt x="224741" y="165740"/>
                  </a:lnTo>
                  <a:lnTo>
                    <a:pt x="221349" y="165584"/>
                  </a:lnTo>
                  <a:lnTo>
                    <a:pt x="210850" y="170565"/>
                  </a:lnTo>
                  <a:lnTo>
                    <a:pt x="208522" y="172368"/>
                  </a:lnTo>
                  <a:lnTo>
                    <a:pt x="206945" y="175307"/>
                  </a:lnTo>
                  <a:lnTo>
                    <a:pt x="206957" y="177277"/>
                  </a:lnTo>
                  <a:lnTo>
                    <a:pt x="207351" y="178675"/>
                  </a:lnTo>
                  <a:lnTo>
                    <a:pt x="207005" y="182162"/>
                  </a:lnTo>
                  <a:lnTo>
                    <a:pt x="205619" y="185279"/>
                  </a:lnTo>
                  <a:lnTo>
                    <a:pt x="202323" y="185972"/>
                  </a:lnTo>
                  <a:lnTo>
                    <a:pt x="201009" y="185303"/>
                  </a:lnTo>
                  <a:lnTo>
                    <a:pt x="200806" y="183237"/>
                  </a:lnTo>
                  <a:lnTo>
                    <a:pt x="199946" y="182485"/>
                  </a:lnTo>
                  <a:lnTo>
                    <a:pt x="199277" y="181278"/>
                  </a:lnTo>
                  <a:lnTo>
                    <a:pt x="198620" y="180932"/>
                  </a:lnTo>
                  <a:lnTo>
                    <a:pt x="196936" y="181684"/>
                  </a:lnTo>
                  <a:lnTo>
                    <a:pt x="196578" y="184885"/>
                  </a:lnTo>
                  <a:lnTo>
                    <a:pt x="195372" y="186402"/>
                  </a:lnTo>
                  <a:lnTo>
                    <a:pt x="192003" y="188862"/>
                  </a:lnTo>
                  <a:lnTo>
                    <a:pt x="189961" y="191896"/>
                  </a:lnTo>
                  <a:lnTo>
                    <a:pt x="188373" y="192828"/>
                  </a:lnTo>
                  <a:lnTo>
                    <a:pt x="186772" y="192768"/>
                  </a:lnTo>
                  <a:lnTo>
                    <a:pt x="186008" y="191155"/>
                  </a:lnTo>
                  <a:lnTo>
                    <a:pt x="185984" y="188635"/>
                  </a:lnTo>
                  <a:lnTo>
                    <a:pt x="186354" y="187035"/>
                  </a:lnTo>
                  <a:lnTo>
                    <a:pt x="185662" y="183094"/>
                  </a:lnTo>
                  <a:lnTo>
                    <a:pt x="183201" y="182353"/>
                  </a:lnTo>
                  <a:lnTo>
                    <a:pt x="180490" y="182950"/>
                  </a:lnTo>
                  <a:lnTo>
                    <a:pt x="178699" y="183703"/>
                  </a:lnTo>
                  <a:lnTo>
                    <a:pt x="177767" y="184551"/>
                  </a:lnTo>
                  <a:lnTo>
                    <a:pt x="176836" y="184945"/>
                  </a:lnTo>
                  <a:lnTo>
                    <a:pt x="175605" y="184204"/>
                  </a:lnTo>
                  <a:lnTo>
                    <a:pt x="173981" y="181768"/>
                  </a:lnTo>
                  <a:lnTo>
                    <a:pt x="171234" y="179069"/>
                  </a:lnTo>
                  <a:lnTo>
                    <a:pt x="169251" y="178424"/>
                  </a:lnTo>
                  <a:lnTo>
                    <a:pt x="168487" y="176083"/>
                  </a:lnTo>
                  <a:lnTo>
                    <a:pt x="166409" y="175736"/>
                  </a:lnTo>
                  <a:lnTo>
                    <a:pt x="165286" y="176023"/>
                  </a:lnTo>
                  <a:lnTo>
                    <a:pt x="163411" y="177158"/>
                  </a:lnTo>
                  <a:lnTo>
                    <a:pt x="154358" y="185984"/>
                  </a:lnTo>
                  <a:lnTo>
                    <a:pt x="147096" y="193831"/>
                  </a:lnTo>
                  <a:lnTo>
                    <a:pt x="142594" y="198799"/>
                  </a:lnTo>
                  <a:lnTo>
                    <a:pt x="136371" y="211292"/>
                  </a:lnTo>
                  <a:lnTo>
                    <a:pt x="134042" y="213908"/>
                  </a:lnTo>
                  <a:lnTo>
                    <a:pt x="133015" y="214613"/>
                  </a:lnTo>
                  <a:lnTo>
                    <a:pt x="130650" y="213681"/>
                  </a:lnTo>
                  <a:lnTo>
                    <a:pt x="128190" y="210862"/>
                  </a:lnTo>
                  <a:lnTo>
                    <a:pt x="126398" y="209847"/>
                  </a:lnTo>
                  <a:lnTo>
                    <a:pt x="125634" y="208163"/>
                  </a:lnTo>
                  <a:lnTo>
                    <a:pt x="124499" y="207793"/>
                  </a:lnTo>
                  <a:lnTo>
                    <a:pt x="120641" y="207602"/>
                  </a:lnTo>
                  <a:lnTo>
                    <a:pt x="118575" y="207554"/>
                  </a:lnTo>
                  <a:lnTo>
                    <a:pt x="116891" y="209166"/>
                  </a:lnTo>
                  <a:lnTo>
                    <a:pt x="115947" y="209453"/>
                  </a:lnTo>
                  <a:lnTo>
                    <a:pt x="113691" y="209071"/>
                  </a:lnTo>
                  <a:lnTo>
                    <a:pt x="112185" y="209560"/>
                  </a:lnTo>
                  <a:lnTo>
                    <a:pt x="111349" y="210325"/>
                  </a:lnTo>
                  <a:lnTo>
                    <a:pt x="109283" y="211161"/>
                  </a:lnTo>
                  <a:lnTo>
                    <a:pt x="106464" y="210623"/>
                  </a:lnTo>
                  <a:lnTo>
                    <a:pt x="104578" y="210826"/>
                  </a:lnTo>
                  <a:lnTo>
                    <a:pt x="102988" y="211865"/>
                  </a:lnTo>
                  <a:lnTo>
                    <a:pt x="102236" y="211710"/>
                  </a:lnTo>
                  <a:lnTo>
                    <a:pt x="101197" y="210480"/>
                  </a:lnTo>
                  <a:lnTo>
                    <a:pt x="101089" y="208772"/>
                  </a:lnTo>
                  <a:lnTo>
                    <a:pt x="100242" y="208318"/>
                  </a:lnTo>
                  <a:lnTo>
                    <a:pt x="96277" y="206957"/>
                  </a:lnTo>
                  <a:lnTo>
                    <a:pt x="95524" y="205344"/>
                  </a:lnTo>
                  <a:lnTo>
                    <a:pt x="95596" y="203386"/>
                  </a:lnTo>
                  <a:lnTo>
                    <a:pt x="96253" y="202143"/>
                  </a:lnTo>
                  <a:lnTo>
                    <a:pt x="98307" y="201080"/>
                  </a:lnTo>
                  <a:lnTo>
                    <a:pt x="99155" y="200161"/>
                  </a:lnTo>
                  <a:lnTo>
                    <a:pt x="98952" y="198656"/>
                  </a:lnTo>
                  <a:lnTo>
                    <a:pt x="98283" y="196781"/>
                  </a:lnTo>
                  <a:lnTo>
                    <a:pt x="98367" y="196004"/>
                  </a:lnTo>
                  <a:lnTo>
                    <a:pt x="99394" y="194786"/>
                  </a:lnTo>
                  <a:lnTo>
                    <a:pt x="101173" y="193735"/>
                  </a:lnTo>
                  <a:lnTo>
                    <a:pt x="103610" y="191179"/>
                  </a:lnTo>
                  <a:lnTo>
                    <a:pt x="105856" y="189555"/>
                  </a:lnTo>
                  <a:lnTo>
                    <a:pt x="105939" y="188337"/>
                  </a:lnTo>
                  <a:lnTo>
                    <a:pt x="105736" y="185900"/>
                  </a:lnTo>
                  <a:lnTo>
                    <a:pt x="106285" y="183249"/>
                  </a:lnTo>
                  <a:lnTo>
                    <a:pt x="107396" y="180920"/>
                  </a:lnTo>
                  <a:lnTo>
                    <a:pt x="109833" y="179475"/>
                  </a:lnTo>
                  <a:lnTo>
                    <a:pt x="109725" y="177886"/>
                  </a:lnTo>
                  <a:lnTo>
                    <a:pt x="107921" y="176381"/>
                  </a:lnTo>
                  <a:lnTo>
                    <a:pt x="108352" y="169812"/>
                  </a:lnTo>
                  <a:lnTo>
                    <a:pt x="109175" y="165943"/>
                  </a:lnTo>
                  <a:lnTo>
                    <a:pt x="110298" y="164235"/>
                  </a:lnTo>
                  <a:lnTo>
                    <a:pt x="111027" y="162073"/>
                  </a:lnTo>
                  <a:lnTo>
                    <a:pt x="112711" y="160568"/>
                  </a:lnTo>
                  <a:lnTo>
                    <a:pt x="112711" y="159422"/>
                  </a:lnTo>
                  <a:lnTo>
                    <a:pt x="112138" y="158036"/>
                  </a:lnTo>
                  <a:lnTo>
                    <a:pt x="110705" y="156042"/>
                  </a:lnTo>
                  <a:lnTo>
                    <a:pt x="109940" y="153808"/>
                  </a:lnTo>
                  <a:lnTo>
                    <a:pt x="104255" y="148123"/>
                  </a:lnTo>
                  <a:lnTo>
                    <a:pt x="103586" y="144994"/>
                  </a:lnTo>
                  <a:lnTo>
                    <a:pt x="100767" y="145042"/>
                  </a:lnTo>
                  <a:lnTo>
                    <a:pt x="100194" y="145603"/>
                  </a:lnTo>
                  <a:lnTo>
                    <a:pt x="100110" y="146606"/>
                  </a:lnTo>
                  <a:lnTo>
                    <a:pt x="98892" y="147395"/>
                  </a:lnTo>
                  <a:lnTo>
                    <a:pt x="97292" y="147323"/>
                  </a:lnTo>
                  <a:lnTo>
                    <a:pt x="96539" y="146941"/>
                  </a:lnTo>
                  <a:lnTo>
                    <a:pt x="94760" y="147144"/>
                  </a:lnTo>
                  <a:lnTo>
                    <a:pt x="92789" y="148756"/>
                  </a:lnTo>
                  <a:lnTo>
                    <a:pt x="92992" y="149676"/>
                  </a:lnTo>
                  <a:lnTo>
                    <a:pt x="94879" y="150619"/>
                  </a:lnTo>
                  <a:lnTo>
                    <a:pt x="96861" y="152482"/>
                  </a:lnTo>
                  <a:lnTo>
                    <a:pt x="98761" y="154835"/>
                  </a:lnTo>
                  <a:lnTo>
                    <a:pt x="102332" y="155361"/>
                  </a:lnTo>
                  <a:lnTo>
                    <a:pt x="106775" y="158526"/>
                  </a:lnTo>
                  <a:lnTo>
                    <a:pt x="108769" y="160950"/>
                  </a:lnTo>
                  <a:lnTo>
                    <a:pt x="108686" y="162658"/>
                  </a:lnTo>
                  <a:lnTo>
                    <a:pt x="105700" y="166707"/>
                  </a:lnTo>
                  <a:lnTo>
                    <a:pt x="104888" y="171616"/>
                  </a:lnTo>
                  <a:lnTo>
                    <a:pt x="104422" y="172452"/>
                  </a:lnTo>
                  <a:lnTo>
                    <a:pt x="101890" y="173049"/>
                  </a:lnTo>
                  <a:lnTo>
                    <a:pt x="102368" y="173885"/>
                  </a:lnTo>
                  <a:lnTo>
                    <a:pt x="104064" y="175390"/>
                  </a:lnTo>
                  <a:lnTo>
                    <a:pt x="104350" y="176047"/>
                  </a:lnTo>
                  <a:lnTo>
                    <a:pt x="104267" y="177719"/>
                  </a:lnTo>
                  <a:lnTo>
                    <a:pt x="103431" y="178961"/>
                  </a:lnTo>
                  <a:lnTo>
                    <a:pt x="102308" y="179511"/>
                  </a:lnTo>
                  <a:lnTo>
                    <a:pt x="100517" y="179534"/>
                  </a:lnTo>
                  <a:lnTo>
                    <a:pt x="100158" y="181242"/>
                  </a:lnTo>
                  <a:lnTo>
                    <a:pt x="100720" y="182007"/>
                  </a:lnTo>
                  <a:lnTo>
                    <a:pt x="100266" y="183977"/>
                  </a:lnTo>
                  <a:lnTo>
                    <a:pt x="99895" y="184813"/>
                  </a:lnTo>
                  <a:lnTo>
                    <a:pt x="96814" y="188970"/>
                  </a:lnTo>
                  <a:lnTo>
                    <a:pt x="94760" y="190033"/>
                  </a:lnTo>
                  <a:lnTo>
                    <a:pt x="89397" y="189866"/>
                  </a:lnTo>
                  <a:lnTo>
                    <a:pt x="87415" y="189400"/>
                  </a:lnTo>
                  <a:lnTo>
                    <a:pt x="86292" y="189877"/>
                  </a:lnTo>
                  <a:lnTo>
                    <a:pt x="86208" y="190737"/>
                  </a:lnTo>
                  <a:lnTo>
                    <a:pt x="87439" y="191585"/>
                  </a:lnTo>
                  <a:lnTo>
                    <a:pt x="91392" y="192947"/>
                  </a:lnTo>
                  <a:lnTo>
                    <a:pt x="91690" y="194643"/>
                  </a:lnTo>
                  <a:lnTo>
                    <a:pt x="88872" y="196542"/>
                  </a:lnTo>
                  <a:lnTo>
                    <a:pt x="88597" y="197223"/>
                  </a:lnTo>
                  <a:lnTo>
                    <a:pt x="87570" y="198357"/>
                  </a:lnTo>
                  <a:lnTo>
                    <a:pt x="85599" y="198346"/>
                  </a:lnTo>
                  <a:lnTo>
                    <a:pt x="84835" y="197629"/>
                  </a:lnTo>
                  <a:lnTo>
                    <a:pt x="84453" y="196004"/>
                  </a:lnTo>
                  <a:lnTo>
                    <a:pt x="83700" y="194989"/>
                  </a:lnTo>
                  <a:lnTo>
                    <a:pt x="80212" y="194428"/>
                  </a:lnTo>
                  <a:lnTo>
                    <a:pt x="78600" y="192959"/>
                  </a:lnTo>
                  <a:lnTo>
                    <a:pt x="77095" y="193043"/>
                  </a:lnTo>
                  <a:lnTo>
                    <a:pt x="75889" y="194858"/>
                  </a:lnTo>
                  <a:lnTo>
                    <a:pt x="74755" y="194404"/>
                  </a:lnTo>
                  <a:lnTo>
                    <a:pt x="74564" y="193150"/>
                  </a:lnTo>
                  <a:lnTo>
                    <a:pt x="75196" y="190797"/>
                  </a:lnTo>
                  <a:lnTo>
                    <a:pt x="75758" y="189782"/>
                  </a:lnTo>
                  <a:lnTo>
                    <a:pt x="75746" y="188635"/>
                  </a:lnTo>
                  <a:lnTo>
                    <a:pt x="74802" y="188074"/>
                  </a:lnTo>
                  <a:lnTo>
                    <a:pt x="73023" y="188384"/>
                  </a:lnTo>
                  <a:lnTo>
                    <a:pt x="71816" y="190940"/>
                  </a:lnTo>
                  <a:lnTo>
                    <a:pt x="71064" y="191108"/>
                  </a:lnTo>
                  <a:lnTo>
                    <a:pt x="70216" y="190761"/>
                  </a:lnTo>
                  <a:lnTo>
                    <a:pt x="69738" y="189818"/>
                  </a:lnTo>
                  <a:lnTo>
                    <a:pt x="69440" y="188122"/>
                  </a:lnTo>
                  <a:lnTo>
                    <a:pt x="66920" y="189567"/>
                  </a:lnTo>
                  <a:lnTo>
                    <a:pt x="66346" y="188910"/>
                  </a:lnTo>
                  <a:lnTo>
                    <a:pt x="66310" y="183177"/>
                  </a:lnTo>
                  <a:lnTo>
                    <a:pt x="66764" y="181266"/>
                  </a:lnTo>
                  <a:lnTo>
                    <a:pt x="66764" y="179976"/>
                  </a:lnTo>
                  <a:lnTo>
                    <a:pt x="65725" y="180155"/>
                  </a:lnTo>
                  <a:lnTo>
                    <a:pt x="63862" y="182054"/>
                  </a:lnTo>
                  <a:lnTo>
                    <a:pt x="63109" y="183822"/>
                  </a:lnTo>
                  <a:lnTo>
                    <a:pt x="61987" y="184300"/>
                  </a:lnTo>
                  <a:lnTo>
                    <a:pt x="60004" y="182365"/>
                  </a:lnTo>
                  <a:lnTo>
                    <a:pt x="57938" y="182759"/>
                  </a:lnTo>
                  <a:lnTo>
                    <a:pt x="54725" y="180406"/>
                  </a:lnTo>
                  <a:lnTo>
                    <a:pt x="53590" y="179845"/>
                  </a:lnTo>
                  <a:lnTo>
                    <a:pt x="50963" y="179893"/>
                  </a:lnTo>
                  <a:lnTo>
                    <a:pt x="48801" y="180287"/>
                  </a:lnTo>
                  <a:lnTo>
                    <a:pt x="46436" y="179236"/>
                  </a:lnTo>
                  <a:lnTo>
                    <a:pt x="44000" y="179534"/>
                  </a:lnTo>
                  <a:lnTo>
                    <a:pt x="42125" y="180514"/>
                  </a:lnTo>
                  <a:lnTo>
                    <a:pt x="40537" y="181756"/>
                  </a:lnTo>
                  <a:lnTo>
                    <a:pt x="38745" y="182329"/>
                  </a:lnTo>
                  <a:lnTo>
                    <a:pt x="36117" y="181660"/>
                  </a:lnTo>
                  <a:lnTo>
                    <a:pt x="34684" y="179630"/>
                  </a:lnTo>
                  <a:lnTo>
                    <a:pt x="34768" y="177994"/>
                  </a:lnTo>
                  <a:lnTo>
                    <a:pt x="36440" y="174984"/>
                  </a:lnTo>
                  <a:lnTo>
                    <a:pt x="36427" y="173396"/>
                  </a:lnTo>
                  <a:lnTo>
                    <a:pt x="35484" y="172559"/>
                  </a:lnTo>
                  <a:lnTo>
                    <a:pt x="34517" y="172380"/>
                  </a:lnTo>
                  <a:lnTo>
                    <a:pt x="43009" y="139058"/>
                  </a:lnTo>
                  <a:lnTo>
                    <a:pt x="43128" y="75710"/>
                  </a:lnTo>
                  <a:lnTo>
                    <a:pt x="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964;gbcf4302aa7_0_6">
              <a:extLst>
                <a:ext uri="{FF2B5EF4-FFF2-40B4-BE49-F238E27FC236}">
                  <a16:creationId xmlns:a16="http://schemas.microsoft.com/office/drawing/2014/main" id="{6E440811-B794-5242-917F-BE27734B67DD}"/>
                </a:ext>
              </a:extLst>
            </p:cNvPr>
            <p:cNvSpPr/>
            <p:nvPr/>
          </p:nvSpPr>
          <p:spPr>
            <a:xfrm>
              <a:off x="4691078" y="1724877"/>
              <a:ext cx="181350" cy="287543"/>
            </a:xfrm>
            <a:custGeom>
              <a:avLst/>
              <a:gdLst/>
              <a:ahLst/>
              <a:cxnLst/>
              <a:rect l="l" t="t" r="r" b="b"/>
              <a:pathLst>
                <a:path w="360896" h="572224" extrusionOk="0">
                  <a:moveTo>
                    <a:pt x="149234" y="0"/>
                  </a:moveTo>
                  <a:lnTo>
                    <a:pt x="149437" y="1099"/>
                  </a:lnTo>
                  <a:lnTo>
                    <a:pt x="150392" y="1684"/>
                  </a:lnTo>
                  <a:lnTo>
                    <a:pt x="150858" y="2269"/>
                  </a:lnTo>
                  <a:lnTo>
                    <a:pt x="151479" y="2962"/>
                  </a:lnTo>
                  <a:lnTo>
                    <a:pt x="151885" y="3810"/>
                  </a:lnTo>
                  <a:lnTo>
                    <a:pt x="152303" y="4574"/>
                  </a:lnTo>
                  <a:lnTo>
                    <a:pt x="152781" y="5494"/>
                  </a:lnTo>
                  <a:lnTo>
                    <a:pt x="153175" y="6270"/>
                  </a:lnTo>
                  <a:lnTo>
                    <a:pt x="153522" y="7011"/>
                  </a:lnTo>
                  <a:lnTo>
                    <a:pt x="153880" y="8026"/>
                  </a:lnTo>
                  <a:lnTo>
                    <a:pt x="154143" y="9089"/>
                  </a:lnTo>
                  <a:lnTo>
                    <a:pt x="154250" y="9853"/>
                  </a:lnTo>
                  <a:lnTo>
                    <a:pt x="154668" y="10940"/>
                  </a:lnTo>
                  <a:lnTo>
                    <a:pt x="154680" y="12003"/>
                  </a:lnTo>
                  <a:lnTo>
                    <a:pt x="155039" y="13090"/>
                  </a:lnTo>
                  <a:lnTo>
                    <a:pt x="155743" y="14905"/>
                  </a:lnTo>
                  <a:lnTo>
                    <a:pt x="155851" y="15586"/>
                  </a:lnTo>
                  <a:lnTo>
                    <a:pt x="156221" y="16315"/>
                  </a:lnTo>
                  <a:lnTo>
                    <a:pt x="157284" y="17605"/>
                  </a:lnTo>
                  <a:lnTo>
                    <a:pt x="157905" y="18596"/>
                  </a:lnTo>
                  <a:lnTo>
                    <a:pt x="158717" y="19516"/>
                  </a:lnTo>
                  <a:lnTo>
                    <a:pt x="159314" y="19970"/>
                  </a:lnTo>
                  <a:lnTo>
                    <a:pt x="160150" y="20662"/>
                  </a:lnTo>
                  <a:lnTo>
                    <a:pt x="161297" y="21415"/>
                  </a:lnTo>
                  <a:lnTo>
                    <a:pt x="162479" y="22227"/>
                  </a:lnTo>
                  <a:lnTo>
                    <a:pt x="163160" y="22561"/>
                  </a:lnTo>
                  <a:lnTo>
                    <a:pt x="163841" y="22943"/>
                  </a:lnTo>
                  <a:lnTo>
                    <a:pt x="164677" y="23290"/>
                  </a:lnTo>
                  <a:lnTo>
                    <a:pt x="165513" y="23815"/>
                  </a:lnTo>
                  <a:lnTo>
                    <a:pt x="166241" y="24317"/>
                  </a:lnTo>
                  <a:lnTo>
                    <a:pt x="167257" y="25153"/>
                  </a:lnTo>
                  <a:lnTo>
                    <a:pt x="168045" y="25905"/>
                  </a:lnTo>
                  <a:lnTo>
                    <a:pt x="168773" y="26335"/>
                  </a:lnTo>
                  <a:lnTo>
                    <a:pt x="169538" y="26945"/>
                  </a:lnTo>
                  <a:lnTo>
                    <a:pt x="170398" y="27554"/>
                  </a:lnTo>
                  <a:lnTo>
                    <a:pt x="171377" y="28163"/>
                  </a:lnTo>
                  <a:lnTo>
                    <a:pt x="172309" y="28879"/>
                  </a:lnTo>
                  <a:lnTo>
                    <a:pt x="173169" y="29381"/>
                  </a:lnTo>
                  <a:lnTo>
                    <a:pt x="174411" y="29847"/>
                  </a:lnTo>
                  <a:lnTo>
                    <a:pt x="175116" y="30181"/>
                  </a:lnTo>
                  <a:lnTo>
                    <a:pt x="175784" y="30468"/>
                  </a:lnTo>
                  <a:lnTo>
                    <a:pt x="176513" y="30731"/>
                  </a:lnTo>
                  <a:lnTo>
                    <a:pt x="177373" y="31125"/>
                  </a:lnTo>
                  <a:lnTo>
                    <a:pt x="178507" y="31447"/>
                  </a:lnTo>
                  <a:lnTo>
                    <a:pt x="179200" y="31662"/>
                  </a:lnTo>
                  <a:lnTo>
                    <a:pt x="179881" y="31889"/>
                  </a:lnTo>
                  <a:lnTo>
                    <a:pt x="180777" y="32176"/>
                  </a:lnTo>
                  <a:lnTo>
                    <a:pt x="181493" y="32439"/>
                  </a:lnTo>
                  <a:lnTo>
                    <a:pt x="182317" y="32857"/>
                  </a:lnTo>
                  <a:lnTo>
                    <a:pt x="183225" y="33382"/>
                  </a:lnTo>
                  <a:lnTo>
                    <a:pt x="184037" y="33908"/>
                  </a:lnTo>
                  <a:lnTo>
                    <a:pt x="184754" y="34576"/>
                  </a:lnTo>
                  <a:lnTo>
                    <a:pt x="185351" y="35424"/>
                  </a:lnTo>
                  <a:lnTo>
                    <a:pt x="185912" y="36463"/>
                  </a:lnTo>
                  <a:lnTo>
                    <a:pt x="186080" y="37288"/>
                  </a:lnTo>
                  <a:lnTo>
                    <a:pt x="186474" y="37933"/>
                  </a:lnTo>
                  <a:lnTo>
                    <a:pt x="186462" y="38733"/>
                  </a:lnTo>
                  <a:lnTo>
                    <a:pt x="186498" y="39879"/>
                  </a:lnTo>
                  <a:lnTo>
                    <a:pt x="186462" y="41229"/>
                  </a:lnTo>
                  <a:lnTo>
                    <a:pt x="186378" y="42137"/>
                  </a:lnTo>
                  <a:lnTo>
                    <a:pt x="186115" y="44036"/>
                  </a:lnTo>
                  <a:lnTo>
                    <a:pt x="186032" y="44788"/>
                  </a:lnTo>
                  <a:lnTo>
                    <a:pt x="185912" y="45493"/>
                  </a:lnTo>
                  <a:lnTo>
                    <a:pt x="185745" y="46962"/>
                  </a:lnTo>
                  <a:lnTo>
                    <a:pt x="185494" y="48001"/>
                  </a:lnTo>
                  <a:lnTo>
                    <a:pt x="185040" y="49147"/>
                  </a:lnTo>
                  <a:lnTo>
                    <a:pt x="185040" y="50581"/>
                  </a:lnTo>
                  <a:lnTo>
                    <a:pt x="185291" y="51608"/>
                  </a:lnTo>
                  <a:lnTo>
                    <a:pt x="184862" y="52336"/>
                  </a:lnTo>
                  <a:lnTo>
                    <a:pt x="184885" y="53483"/>
                  </a:lnTo>
                  <a:lnTo>
                    <a:pt x="184885" y="54211"/>
                  </a:lnTo>
                  <a:lnTo>
                    <a:pt x="184909" y="55274"/>
                  </a:lnTo>
                  <a:lnTo>
                    <a:pt x="184873" y="56899"/>
                  </a:lnTo>
                  <a:lnTo>
                    <a:pt x="184885" y="57735"/>
                  </a:lnTo>
                  <a:lnTo>
                    <a:pt x="184802" y="58846"/>
                  </a:lnTo>
                  <a:lnTo>
                    <a:pt x="184814" y="60960"/>
                  </a:lnTo>
                  <a:lnTo>
                    <a:pt x="184969" y="61975"/>
                  </a:lnTo>
                  <a:lnTo>
                    <a:pt x="185100" y="62978"/>
                  </a:lnTo>
                  <a:lnTo>
                    <a:pt x="185124" y="64268"/>
                  </a:lnTo>
                  <a:lnTo>
                    <a:pt x="185208" y="65426"/>
                  </a:lnTo>
                  <a:lnTo>
                    <a:pt x="185315" y="66406"/>
                  </a:lnTo>
                  <a:lnTo>
                    <a:pt x="185530" y="67994"/>
                  </a:lnTo>
                  <a:lnTo>
                    <a:pt x="185626" y="69284"/>
                  </a:lnTo>
                  <a:lnTo>
                    <a:pt x="185781" y="70478"/>
                  </a:lnTo>
                  <a:lnTo>
                    <a:pt x="185972" y="71709"/>
                  </a:lnTo>
                  <a:lnTo>
                    <a:pt x="186080" y="72903"/>
                  </a:lnTo>
                  <a:lnTo>
                    <a:pt x="186390" y="74085"/>
                  </a:lnTo>
                  <a:lnTo>
                    <a:pt x="186641" y="74886"/>
                  </a:lnTo>
                  <a:lnTo>
                    <a:pt x="186856" y="75734"/>
                  </a:lnTo>
                  <a:lnTo>
                    <a:pt x="187131" y="76606"/>
                  </a:lnTo>
                  <a:lnTo>
                    <a:pt x="187680" y="77501"/>
                  </a:lnTo>
                  <a:lnTo>
                    <a:pt x="188229" y="78576"/>
                  </a:lnTo>
                  <a:lnTo>
                    <a:pt x="188922" y="79400"/>
                  </a:lnTo>
                  <a:lnTo>
                    <a:pt x="189388" y="80165"/>
                  </a:lnTo>
                  <a:lnTo>
                    <a:pt x="190081" y="81347"/>
                  </a:lnTo>
                  <a:lnTo>
                    <a:pt x="190678" y="82028"/>
                  </a:lnTo>
                  <a:lnTo>
                    <a:pt x="191275" y="82816"/>
                  </a:lnTo>
                  <a:lnTo>
                    <a:pt x="191813" y="83533"/>
                  </a:lnTo>
                  <a:lnTo>
                    <a:pt x="192266" y="84333"/>
                  </a:lnTo>
                  <a:lnTo>
                    <a:pt x="193389" y="85360"/>
                  </a:lnTo>
                  <a:lnTo>
                    <a:pt x="194058" y="85981"/>
                  </a:lnTo>
                  <a:lnTo>
                    <a:pt x="194596" y="86471"/>
                  </a:lnTo>
                  <a:lnTo>
                    <a:pt x="195396" y="87426"/>
                  </a:lnTo>
                  <a:lnTo>
                    <a:pt x="196076" y="88071"/>
                  </a:lnTo>
                  <a:lnTo>
                    <a:pt x="196864" y="88358"/>
                  </a:lnTo>
                  <a:lnTo>
                    <a:pt x="197808" y="88752"/>
                  </a:lnTo>
                  <a:lnTo>
                    <a:pt x="198501" y="89158"/>
                  </a:lnTo>
                  <a:lnTo>
                    <a:pt x="199409" y="89588"/>
                  </a:lnTo>
                  <a:lnTo>
                    <a:pt x="200507" y="90197"/>
                  </a:lnTo>
                  <a:lnTo>
                    <a:pt x="201260" y="90532"/>
                  </a:lnTo>
                  <a:lnTo>
                    <a:pt x="201976" y="90770"/>
                  </a:lnTo>
                  <a:lnTo>
                    <a:pt x="202681" y="91069"/>
                  </a:lnTo>
                  <a:lnTo>
                    <a:pt x="203553" y="91272"/>
                  </a:lnTo>
                  <a:lnTo>
                    <a:pt x="204556" y="91606"/>
                  </a:lnTo>
                  <a:lnTo>
                    <a:pt x="205679" y="91762"/>
                  </a:lnTo>
                  <a:lnTo>
                    <a:pt x="206873" y="91869"/>
                  </a:lnTo>
                  <a:lnTo>
                    <a:pt x="208032" y="91798"/>
                  </a:lnTo>
                  <a:lnTo>
                    <a:pt x="208712" y="91714"/>
                  </a:lnTo>
                  <a:lnTo>
                    <a:pt x="209704" y="91559"/>
                  </a:lnTo>
                  <a:lnTo>
                    <a:pt x="210779" y="91320"/>
                  </a:lnTo>
                  <a:lnTo>
                    <a:pt x="212152" y="90794"/>
                  </a:lnTo>
                  <a:lnTo>
                    <a:pt x="213681" y="90687"/>
                  </a:lnTo>
                  <a:lnTo>
                    <a:pt x="215257" y="90364"/>
                  </a:lnTo>
                  <a:lnTo>
                    <a:pt x="217754" y="89755"/>
                  </a:lnTo>
                  <a:lnTo>
                    <a:pt x="219103" y="89397"/>
                  </a:lnTo>
                  <a:lnTo>
                    <a:pt x="220704" y="89158"/>
                  </a:lnTo>
                  <a:lnTo>
                    <a:pt x="221385" y="89074"/>
                  </a:lnTo>
                  <a:lnTo>
                    <a:pt x="222137" y="89015"/>
                  </a:lnTo>
                  <a:lnTo>
                    <a:pt x="222985" y="88907"/>
                  </a:lnTo>
                  <a:lnTo>
                    <a:pt x="224418" y="88764"/>
                  </a:lnTo>
                  <a:lnTo>
                    <a:pt x="225171" y="88919"/>
                  </a:lnTo>
                  <a:lnTo>
                    <a:pt x="225899" y="88871"/>
                  </a:lnTo>
                  <a:lnTo>
                    <a:pt x="226926" y="88895"/>
                  </a:lnTo>
                  <a:lnTo>
                    <a:pt x="227703" y="89015"/>
                  </a:lnTo>
                  <a:lnTo>
                    <a:pt x="228945" y="89170"/>
                  </a:lnTo>
                  <a:lnTo>
                    <a:pt x="229900" y="89373"/>
                  </a:lnTo>
                  <a:lnTo>
                    <a:pt x="230677" y="89481"/>
                  </a:lnTo>
                  <a:lnTo>
                    <a:pt x="231644" y="89767"/>
                  </a:lnTo>
                  <a:lnTo>
                    <a:pt x="232743" y="89970"/>
                  </a:lnTo>
                  <a:lnTo>
                    <a:pt x="234140" y="90484"/>
                  </a:lnTo>
                  <a:lnTo>
                    <a:pt x="235024" y="91009"/>
                  </a:lnTo>
                  <a:lnTo>
                    <a:pt x="236242" y="91403"/>
                  </a:lnTo>
                  <a:lnTo>
                    <a:pt x="237210" y="91726"/>
                  </a:lnTo>
                  <a:lnTo>
                    <a:pt x="237974" y="91917"/>
                  </a:lnTo>
                  <a:lnTo>
                    <a:pt x="238953" y="92478"/>
                  </a:lnTo>
                  <a:lnTo>
                    <a:pt x="240219" y="93076"/>
                  </a:lnTo>
                  <a:lnTo>
                    <a:pt x="241390" y="93637"/>
                  </a:lnTo>
                  <a:lnTo>
                    <a:pt x="242548" y="94067"/>
                  </a:lnTo>
                  <a:lnTo>
                    <a:pt x="245474" y="94927"/>
                  </a:lnTo>
                  <a:lnTo>
                    <a:pt x="246179" y="95082"/>
                  </a:lnTo>
                  <a:lnTo>
                    <a:pt x="247099" y="95142"/>
                  </a:lnTo>
                  <a:lnTo>
                    <a:pt x="247971" y="95273"/>
                  </a:lnTo>
                  <a:lnTo>
                    <a:pt x="248831" y="95393"/>
                  </a:lnTo>
                  <a:lnTo>
                    <a:pt x="249703" y="95524"/>
                  </a:lnTo>
                  <a:lnTo>
                    <a:pt x="250551" y="95608"/>
                  </a:lnTo>
                  <a:lnTo>
                    <a:pt x="251626" y="95572"/>
                  </a:lnTo>
                  <a:lnTo>
                    <a:pt x="252891" y="95476"/>
                  </a:lnTo>
                  <a:lnTo>
                    <a:pt x="253907" y="95440"/>
                  </a:lnTo>
                  <a:lnTo>
                    <a:pt x="255005" y="95405"/>
                  </a:lnTo>
                  <a:lnTo>
                    <a:pt x="256068" y="95369"/>
                  </a:lnTo>
                  <a:lnTo>
                    <a:pt x="256869" y="95309"/>
                  </a:lnTo>
                  <a:lnTo>
                    <a:pt x="258278" y="95142"/>
                  </a:lnTo>
                  <a:lnTo>
                    <a:pt x="259054" y="95106"/>
                  </a:lnTo>
                  <a:lnTo>
                    <a:pt x="260488" y="95130"/>
                  </a:lnTo>
                  <a:lnTo>
                    <a:pt x="261551" y="95118"/>
                  </a:lnTo>
                  <a:lnTo>
                    <a:pt x="263019" y="95249"/>
                  </a:lnTo>
                  <a:lnTo>
                    <a:pt x="264154" y="95405"/>
                  </a:lnTo>
                  <a:lnTo>
                    <a:pt x="265205" y="95870"/>
                  </a:lnTo>
                  <a:lnTo>
                    <a:pt x="266208" y="96372"/>
                  </a:lnTo>
                  <a:lnTo>
                    <a:pt x="267092" y="96766"/>
                  </a:lnTo>
                  <a:lnTo>
                    <a:pt x="267678" y="97196"/>
                  </a:lnTo>
                  <a:lnTo>
                    <a:pt x="268227" y="97757"/>
                  </a:lnTo>
                  <a:lnTo>
                    <a:pt x="268884" y="98378"/>
                  </a:lnTo>
                  <a:lnTo>
                    <a:pt x="268920" y="99179"/>
                  </a:lnTo>
                  <a:lnTo>
                    <a:pt x="269135" y="100313"/>
                  </a:lnTo>
                  <a:lnTo>
                    <a:pt x="269099" y="101018"/>
                  </a:lnTo>
                  <a:lnTo>
                    <a:pt x="269254" y="101985"/>
                  </a:lnTo>
                  <a:lnTo>
                    <a:pt x="269230" y="103765"/>
                  </a:lnTo>
                  <a:lnTo>
                    <a:pt x="269099" y="105222"/>
                  </a:lnTo>
                  <a:lnTo>
                    <a:pt x="268896" y="106512"/>
                  </a:lnTo>
                  <a:lnTo>
                    <a:pt x="268848" y="108112"/>
                  </a:lnTo>
                  <a:lnTo>
                    <a:pt x="268740" y="109701"/>
                  </a:lnTo>
                  <a:lnTo>
                    <a:pt x="268693" y="111445"/>
                  </a:lnTo>
                  <a:lnTo>
                    <a:pt x="268740" y="112782"/>
                  </a:lnTo>
                  <a:lnTo>
                    <a:pt x="268776" y="114335"/>
                  </a:lnTo>
                  <a:lnTo>
                    <a:pt x="268824" y="115649"/>
                  </a:lnTo>
                  <a:lnTo>
                    <a:pt x="268979" y="116413"/>
                  </a:lnTo>
                  <a:lnTo>
                    <a:pt x="269063" y="117142"/>
                  </a:lnTo>
                  <a:lnTo>
                    <a:pt x="269361" y="117918"/>
                  </a:lnTo>
                  <a:lnTo>
                    <a:pt x="269338" y="119232"/>
                  </a:lnTo>
                  <a:lnTo>
                    <a:pt x="269827" y="120104"/>
                  </a:lnTo>
                  <a:lnTo>
                    <a:pt x="270186" y="121167"/>
                  </a:lnTo>
                  <a:lnTo>
                    <a:pt x="270616" y="122230"/>
                  </a:lnTo>
                  <a:lnTo>
                    <a:pt x="271010" y="123173"/>
                  </a:lnTo>
                  <a:lnTo>
                    <a:pt x="271284" y="123890"/>
                  </a:lnTo>
                  <a:lnTo>
                    <a:pt x="271834" y="124594"/>
                  </a:lnTo>
                  <a:lnTo>
                    <a:pt x="272491" y="125192"/>
                  </a:lnTo>
                  <a:lnTo>
                    <a:pt x="272921" y="126004"/>
                  </a:lnTo>
                  <a:lnTo>
                    <a:pt x="273386" y="126661"/>
                  </a:lnTo>
                  <a:lnTo>
                    <a:pt x="273780" y="127234"/>
                  </a:lnTo>
                  <a:lnTo>
                    <a:pt x="274330" y="128154"/>
                  </a:lnTo>
                  <a:lnTo>
                    <a:pt x="274951" y="128751"/>
                  </a:lnTo>
                  <a:lnTo>
                    <a:pt x="275369" y="129455"/>
                  </a:lnTo>
                  <a:lnTo>
                    <a:pt x="275787" y="130100"/>
                  </a:lnTo>
                  <a:lnTo>
                    <a:pt x="276145" y="131020"/>
                  </a:lnTo>
                  <a:lnTo>
                    <a:pt x="276372" y="131820"/>
                  </a:lnTo>
                  <a:lnTo>
                    <a:pt x="276874" y="132513"/>
                  </a:lnTo>
                  <a:lnTo>
                    <a:pt x="277101" y="133313"/>
                  </a:lnTo>
                  <a:lnTo>
                    <a:pt x="277424" y="134113"/>
                  </a:lnTo>
                  <a:lnTo>
                    <a:pt x="277806" y="135009"/>
                  </a:lnTo>
                  <a:lnTo>
                    <a:pt x="278152" y="135702"/>
                  </a:lnTo>
                  <a:lnTo>
                    <a:pt x="278546" y="136263"/>
                  </a:lnTo>
                  <a:lnTo>
                    <a:pt x="280971" y="135941"/>
                  </a:lnTo>
                  <a:lnTo>
                    <a:pt x="281592" y="136825"/>
                  </a:lnTo>
                  <a:lnTo>
                    <a:pt x="282965" y="137971"/>
                  </a:lnTo>
                  <a:lnTo>
                    <a:pt x="284112" y="138592"/>
                  </a:lnTo>
                  <a:lnTo>
                    <a:pt x="285127" y="139142"/>
                  </a:lnTo>
                  <a:lnTo>
                    <a:pt x="286345" y="139751"/>
                  </a:lnTo>
                  <a:lnTo>
                    <a:pt x="287372" y="140145"/>
                  </a:lnTo>
                  <a:lnTo>
                    <a:pt x="288423" y="140718"/>
                  </a:lnTo>
                  <a:lnTo>
                    <a:pt x="291863" y="141506"/>
                  </a:lnTo>
                  <a:lnTo>
                    <a:pt x="293045" y="141686"/>
                  </a:lnTo>
                  <a:lnTo>
                    <a:pt x="294371" y="142175"/>
                  </a:lnTo>
                  <a:lnTo>
                    <a:pt x="296055" y="142689"/>
                  </a:lnTo>
                  <a:lnTo>
                    <a:pt x="297954" y="143346"/>
                  </a:lnTo>
                  <a:lnTo>
                    <a:pt x="299101" y="143740"/>
                  </a:lnTo>
                  <a:lnTo>
                    <a:pt x="299961" y="144218"/>
                  </a:lnTo>
                  <a:lnTo>
                    <a:pt x="301286" y="144874"/>
                  </a:lnTo>
                  <a:lnTo>
                    <a:pt x="302576" y="145663"/>
                  </a:lnTo>
                  <a:lnTo>
                    <a:pt x="304929" y="147168"/>
                  </a:lnTo>
                  <a:lnTo>
                    <a:pt x="307115" y="148613"/>
                  </a:lnTo>
                  <a:lnTo>
                    <a:pt x="310805" y="150440"/>
                  </a:lnTo>
                  <a:lnTo>
                    <a:pt x="312967" y="151575"/>
                  </a:lnTo>
                  <a:lnTo>
                    <a:pt x="315117" y="153080"/>
                  </a:lnTo>
                  <a:lnTo>
                    <a:pt x="315953" y="153940"/>
                  </a:lnTo>
                  <a:lnTo>
                    <a:pt x="316526" y="154501"/>
                  </a:lnTo>
                  <a:lnTo>
                    <a:pt x="317315" y="155480"/>
                  </a:lnTo>
                  <a:lnTo>
                    <a:pt x="318031" y="156400"/>
                  </a:lnTo>
                  <a:lnTo>
                    <a:pt x="318533" y="157117"/>
                  </a:lnTo>
                  <a:lnTo>
                    <a:pt x="318855" y="158012"/>
                  </a:lnTo>
                  <a:lnTo>
                    <a:pt x="319285" y="158741"/>
                  </a:lnTo>
                  <a:lnTo>
                    <a:pt x="319655" y="159362"/>
                  </a:lnTo>
                  <a:lnTo>
                    <a:pt x="320026" y="160019"/>
                  </a:lnTo>
                  <a:lnTo>
                    <a:pt x="320468" y="160712"/>
                  </a:lnTo>
                  <a:lnTo>
                    <a:pt x="321077" y="162037"/>
                  </a:lnTo>
                  <a:lnTo>
                    <a:pt x="321328" y="162766"/>
                  </a:lnTo>
                  <a:lnTo>
                    <a:pt x="321507" y="163566"/>
                  </a:lnTo>
                  <a:lnTo>
                    <a:pt x="321925" y="164318"/>
                  </a:lnTo>
                  <a:lnTo>
                    <a:pt x="322188" y="165023"/>
                  </a:lnTo>
                  <a:lnTo>
                    <a:pt x="322558" y="166229"/>
                  </a:lnTo>
                  <a:lnTo>
                    <a:pt x="322797" y="167006"/>
                  </a:lnTo>
                  <a:lnTo>
                    <a:pt x="323358" y="169812"/>
                  </a:lnTo>
                  <a:lnTo>
                    <a:pt x="323692" y="170636"/>
                  </a:lnTo>
                  <a:lnTo>
                    <a:pt x="324015" y="171699"/>
                  </a:lnTo>
                  <a:lnTo>
                    <a:pt x="324517" y="172858"/>
                  </a:lnTo>
                  <a:lnTo>
                    <a:pt x="325066" y="173706"/>
                  </a:lnTo>
                  <a:lnTo>
                    <a:pt x="326272" y="175020"/>
                  </a:lnTo>
                  <a:lnTo>
                    <a:pt x="327383" y="176083"/>
                  </a:lnTo>
                  <a:lnTo>
                    <a:pt x="328219" y="177062"/>
                  </a:lnTo>
                  <a:lnTo>
                    <a:pt x="328816" y="177636"/>
                  </a:lnTo>
                  <a:lnTo>
                    <a:pt x="331683" y="180060"/>
                  </a:lnTo>
                  <a:lnTo>
                    <a:pt x="332841" y="181039"/>
                  </a:lnTo>
                  <a:lnTo>
                    <a:pt x="335278" y="183261"/>
                  </a:lnTo>
                  <a:lnTo>
                    <a:pt x="338646" y="186163"/>
                  </a:lnTo>
                  <a:lnTo>
                    <a:pt x="339649" y="187095"/>
                  </a:lnTo>
                  <a:lnTo>
                    <a:pt x="340127" y="187883"/>
                  </a:lnTo>
                  <a:lnTo>
                    <a:pt x="340521" y="188492"/>
                  </a:lnTo>
                  <a:lnTo>
                    <a:pt x="341046" y="189674"/>
                  </a:lnTo>
                  <a:lnTo>
                    <a:pt x="347818" y="205500"/>
                  </a:lnTo>
                  <a:lnTo>
                    <a:pt x="348033" y="206491"/>
                  </a:lnTo>
                  <a:lnTo>
                    <a:pt x="348379" y="207554"/>
                  </a:lnTo>
                  <a:lnTo>
                    <a:pt x="350123" y="212104"/>
                  </a:lnTo>
                  <a:lnTo>
                    <a:pt x="351270" y="214923"/>
                  </a:lnTo>
                  <a:lnTo>
                    <a:pt x="353050" y="218578"/>
                  </a:lnTo>
                  <a:lnTo>
                    <a:pt x="355462" y="222937"/>
                  </a:lnTo>
                  <a:lnTo>
                    <a:pt x="360896" y="233877"/>
                  </a:lnTo>
                  <a:lnTo>
                    <a:pt x="360490" y="235729"/>
                  </a:lnTo>
                  <a:lnTo>
                    <a:pt x="337487" y="354267"/>
                  </a:lnTo>
                  <a:lnTo>
                    <a:pt x="321196" y="436391"/>
                  </a:lnTo>
                  <a:lnTo>
                    <a:pt x="315057" y="480761"/>
                  </a:lnTo>
                  <a:lnTo>
                    <a:pt x="334860" y="478062"/>
                  </a:lnTo>
                  <a:lnTo>
                    <a:pt x="330930" y="494986"/>
                  </a:lnTo>
                  <a:lnTo>
                    <a:pt x="335516" y="513964"/>
                  </a:lnTo>
                  <a:lnTo>
                    <a:pt x="330787" y="525788"/>
                  </a:lnTo>
                  <a:lnTo>
                    <a:pt x="197892" y="546271"/>
                  </a:lnTo>
                  <a:lnTo>
                    <a:pt x="49398" y="568235"/>
                  </a:lnTo>
                  <a:lnTo>
                    <a:pt x="24628" y="572224"/>
                  </a:lnTo>
                  <a:lnTo>
                    <a:pt x="26897" y="545662"/>
                  </a:lnTo>
                  <a:lnTo>
                    <a:pt x="0" y="548206"/>
                  </a:lnTo>
                  <a:lnTo>
                    <a:pt x="2735" y="530995"/>
                  </a:lnTo>
                  <a:lnTo>
                    <a:pt x="21104" y="528750"/>
                  </a:lnTo>
                  <a:lnTo>
                    <a:pt x="23672" y="510488"/>
                  </a:lnTo>
                  <a:lnTo>
                    <a:pt x="5530" y="513594"/>
                  </a:lnTo>
                  <a:lnTo>
                    <a:pt x="7250" y="499046"/>
                  </a:lnTo>
                  <a:lnTo>
                    <a:pt x="13425" y="500922"/>
                  </a:lnTo>
                  <a:lnTo>
                    <a:pt x="48204" y="350207"/>
                  </a:lnTo>
                  <a:lnTo>
                    <a:pt x="53041" y="328529"/>
                  </a:lnTo>
                  <a:lnTo>
                    <a:pt x="106225" y="93398"/>
                  </a:lnTo>
                  <a:lnTo>
                    <a:pt x="68950" y="86375"/>
                  </a:lnTo>
                  <a:lnTo>
                    <a:pt x="80057" y="9471"/>
                  </a:lnTo>
                  <a:lnTo>
                    <a:pt x="14923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965;gbcf4302aa7_0_6">
              <a:extLst>
                <a:ext uri="{FF2B5EF4-FFF2-40B4-BE49-F238E27FC236}">
                  <a16:creationId xmlns:a16="http://schemas.microsoft.com/office/drawing/2014/main" id="{D747D718-C755-354C-B393-499838202E08}"/>
                </a:ext>
              </a:extLst>
            </p:cNvPr>
            <p:cNvSpPr/>
            <p:nvPr/>
          </p:nvSpPr>
          <p:spPr>
            <a:xfrm>
              <a:off x="4832008" y="1740789"/>
              <a:ext cx="182880" cy="237711"/>
            </a:xfrm>
            <a:custGeom>
              <a:avLst/>
              <a:gdLst/>
              <a:ahLst/>
              <a:cxnLst/>
              <a:rect l="l" t="t" r="r" b="b"/>
              <a:pathLst>
                <a:path w="363941" h="473057" extrusionOk="0">
                  <a:moveTo>
                    <a:pt x="119064" y="3392"/>
                  </a:moveTo>
                  <a:lnTo>
                    <a:pt x="140145" y="776"/>
                  </a:lnTo>
                  <a:lnTo>
                    <a:pt x="155803" y="31543"/>
                  </a:lnTo>
                  <a:lnTo>
                    <a:pt x="156495" y="31806"/>
                  </a:lnTo>
                  <a:lnTo>
                    <a:pt x="157618" y="32200"/>
                  </a:lnTo>
                  <a:lnTo>
                    <a:pt x="158860" y="32474"/>
                  </a:lnTo>
                  <a:lnTo>
                    <a:pt x="159684" y="32283"/>
                  </a:lnTo>
                  <a:lnTo>
                    <a:pt x="160484" y="32212"/>
                  </a:lnTo>
                  <a:lnTo>
                    <a:pt x="162049" y="32188"/>
                  </a:lnTo>
                  <a:lnTo>
                    <a:pt x="162801" y="32403"/>
                  </a:lnTo>
                  <a:lnTo>
                    <a:pt x="163697" y="32665"/>
                  </a:lnTo>
                  <a:lnTo>
                    <a:pt x="164259" y="33155"/>
                  </a:lnTo>
                  <a:lnTo>
                    <a:pt x="164736" y="33717"/>
                  </a:lnTo>
                  <a:lnTo>
                    <a:pt x="165943" y="34553"/>
                  </a:lnTo>
                  <a:lnTo>
                    <a:pt x="166791" y="34899"/>
                  </a:lnTo>
                  <a:lnTo>
                    <a:pt x="167555" y="35102"/>
                  </a:lnTo>
                  <a:lnTo>
                    <a:pt x="168773" y="35257"/>
                  </a:lnTo>
                  <a:lnTo>
                    <a:pt x="169657" y="35257"/>
                  </a:lnTo>
                  <a:lnTo>
                    <a:pt x="170959" y="35544"/>
                  </a:lnTo>
                  <a:lnTo>
                    <a:pt x="171819" y="35890"/>
                  </a:lnTo>
                  <a:lnTo>
                    <a:pt x="172703" y="36237"/>
                  </a:lnTo>
                  <a:lnTo>
                    <a:pt x="173706" y="36607"/>
                  </a:lnTo>
                  <a:lnTo>
                    <a:pt x="174805" y="36858"/>
                  </a:lnTo>
                  <a:lnTo>
                    <a:pt x="175880" y="36965"/>
                  </a:lnTo>
                  <a:lnTo>
                    <a:pt x="177193" y="36822"/>
                  </a:lnTo>
                  <a:lnTo>
                    <a:pt x="177970" y="36905"/>
                  </a:lnTo>
                  <a:lnTo>
                    <a:pt x="178698" y="36726"/>
                  </a:lnTo>
                  <a:lnTo>
                    <a:pt x="179427" y="36392"/>
                  </a:lnTo>
                  <a:lnTo>
                    <a:pt x="180167" y="35998"/>
                  </a:lnTo>
                  <a:lnTo>
                    <a:pt x="181087" y="35807"/>
                  </a:lnTo>
                  <a:lnTo>
                    <a:pt x="182090" y="35795"/>
                  </a:lnTo>
                  <a:lnTo>
                    <a:pt x="182771" y="36081"/>
                  </a:lnTo>
                  <a:lnTo>
                    <a:pt x="183536" y="36726"/>
                  </a:lnTo>
                  <a:lnTo>
                    <a:pt x="184049" y="37479"/>
                  </a:lnTo>
                  <a:lnTo>
                    <a:pt x="184527" y="38195"/>
                  </a:lnTo>
                  <a:lnTo>
                    <a:pt x="185184" y="38410"/>
                  </a:lnTo>
                  <a:lnTo>
                    <a:pt x="186008" y="38566"/>
                  </a:lnTo>
                  <a:lnTo>
                    <a:pt x="186844" y="39019"/>
                  </a:lnTo>
                  <a:lnTo>
                    <a:pt x="187608" y="39569"/>
                  </a:lnTo>
                  <a:lnTo>
                    <a:pt x="188492" y="40023"/>
                  </a:lnTo>
                  <a:lnTo>
                    <a:pt x="189292" y="39927"/>
                  </a:lnTo>
                  <a:lnTo>
                    <a:pt x="190140" y="39700"/>
                  </a:lnTo>
                  <a:lnTo>
                    <a:pt x="190952" y="39402"/>
                  </a:lnTo>
                  <a:lnTo>
                    <a:pt x="191872" y="39115"/>
                  </a:lnTo>
                  <a:lnTo>
                    <a:pt x="193210" y="38637"/>
                  </a:lnTo>
                  <a:lnTo>
                    <a:pt x="194225" y="38386"/>
                  </a:lnTo>
                  <a:lnTo>
                    <a:pt x="195216" y="38219"/>
                  </a:lnTo>
                  <a:lnTo>
                    <a:pt x="196160" y="37980"/>
                  </a:lnTo>
                  <a:lnTo>
                    <a:pt x="197569" y="38159"/>
                  </a:lnTo>
                  <a:lnTo>
                    <a:pt x="199325" y="38159"/>
                  </a:lnTo>
                  <a:lnTo>
                    <a:pt x="201212" y="37909"/>
                  </a:lnTo>
                  <a:lnTo>
                    <a:pt x="202645" y="37992"/>
                  </a:lnTo>
                  <a:lnTo>
                    <a:pt x="203982" y="37598"/>
                  </a:lnTo>
                  <a:lnTo>
                    <a:pt x="205213" y="37073"/>
                  </a:lnTo>
                  <a:lnTo>
                    <a:pt x="206180" y="36595"/>
                  </a:lnTo>
                  <a:lnTo>
                    <a:pt x="207626" y="35699"/>
                  </a:lnTo>
                  <a:lnTo>
                    <a:pt x="208951" y="34541"/>
                  </a:lnTo>
                  <a:lnTo>
                    <a:pt x="209931" y="33609"/>
                  </a:lnTo>
                  <a:lnTo>
                    <a:pt x="210934" y="32725"/>
                  </a:lnTo>
                  <a:lnTo>
                    <a:pt x="211877" y="31997"/>
                  </a:lnTo>
                  <a:lnTo>
                    <a:pt x="212785" y="31137"/>
                  </a:lnTo>
                  <a:lnTo>
                    <a:pt x="213848" y="30707"/>
                  </a:lnTo>
                  <a:lnTo>
                    <a:pt x="214744" y="30432"/>
                  </a:lnTo>
                  <a:lnTo>
                    <a:pt x="216177" y="30241"/>
                  </a:lnTo>
                  <a:lnTo>
                    <a:pt x="217264" y="30062"/>
                  </a:lnTo>
                  <a:lnTo>
                    <a:pt x="218195" y="30026"/>
                  </a:lnTo>
                  <a:lnTo>
                    <a:pt x="219628" y="29978"/>
                  </a:lnTo>
                  <a:lnTo>
                    <a:pt x="220954" y="30086"/>
                  </a:lnTo>
                  <a:lnTo>
                    <a:pt x="221719" y="30241"/>
                  </a:lnTo>
                  <a:lnTo>
                    <a:pt x="222447" y="30528"/>
                  </a:lnTo>
                  <a:lnTo>
                    <a:pt x="223104" y="30981"/>
                  </a:lnTo>
                  <a:lnTo>
                    <a:pt x="223952" y="31746"/>
                  </a:lnTo>
                  <a:lnTo>
                    <a:pt x="225003" y="32785"/>
                  </a:lnTo>
                  <a:lnTo>
                    <a:pt x="225481" y="33597"/>
                  </a:lnTo>
                  <a:lnTo>
                    <a:pt x="225875" y="34182"/>
                  </a:lnTo>
                  <a:lnTo>
                    <a:pt x="226007" y="35078"/>
                  </a:lnTo>
                  <a:lnTo>
                    <a:pt x="226102" y="36368"/>
                  </a:lnTo>
                  <a:lnTo>
                    <a:pt x="226424" y="37156"/>
                  </a:lnTo>
                  <a:lnTo>
                    <a:pt x="226568" y="38207"/>
                  </a:lnTo>
                  <a:lnTo>
                    <a:pt x="227010" y="39246"/>
                  </a:lnTo>
                  <a:lnTo>
                    <a:pt x="227463" y="39820"/>
                  </a:lnTo>
                  <a:lnTo>
                    <a:pt x="228204" y="41074"/>
                  </a:lnTo>
                  <a:lnTo>
                    <a:pt x="228968" y="41790"/>
                  </a:lnTo>
                  <a:lnTo>
                    <a:pt x="230987" y="44060"/>
                  </a:lnTo>
                  <a:lnTo>
                    <a:pt x="231930" y="44967"/>
                  </a:lnTo>
                  <a:lnTo>
                    <a:pt x="233698" y="46257"/>
                  </a:lnTo>
                  <a:lnTo>
                    <a:pt x="234510" y="47045"/>
                  </a:lnTo>
                  <a:lnTo>
                    <a:pt x="235251" y="48037"/>
                  </a:lnTo>
                  <a:lnTo>
                    <a:pt x="235872" y="49064"/>
                  </a:lnTo>
                  <a:lnTo>
                    <a:pt x="236684" y="49745"/>
                  </a:lnTo>
                  <a:lnTo>
                    <a:pt x="237687" y="50210"/>
                  </a:lnTo>
                  <a:lnTo>
                    <a:pt x="238344" y="50425"/>
                  </a:lnTo>
                  <a:lnTo>
                    <a:pt x="238929" y="50879"/>
                  </a:lnTo>
                  <a:lnTo>
                    <a:pt x="239813" y="51500"/>
                  </a:lnTo>
                  <a:lnTo>
                    <a:pt x="240721" y="52241"/>
                  </a:lnTo>
                  <a:lnTo>
                    <a:pt x="241390" y="52695"/>
                  </a:lnTo>
                  <a:lnTo>
                    <a:pt x="242381" y="53053"/>
                  </a:lnTo>
                  <a:lnTo>
                    <a:pt x="243408" y="53137"/>
                  </a:lnTo>
                  <a:lnTo>
                    <a:pt x="244889" y="53232"/>
                  </a:lnTo>
                  <a:lnTo>
                    <a:pt x="245856" y="52910"/>
                  </a:lnTo>
                  <a:lnTo>
                    <a:pt x="246848" y="52384"/>
                  </a:lnTo>
                  <a:lnTo>
                    <a:pt x="247445" y="52014"/>
                  </a:lnTo>
                  <a:lnTo>
                    <a:pt x="248197" y="51644"/>
                  </a:lnTo>
                  <a:lnTo>
                    <a:pt x="248962" y="50975"/>
                  </a:lnTo>
                  <a:lnTo>
                    <a:pt x="249392" y="50258"/>
                  </a:lnTo>
                  <a:lnTo>
                    <a:pt x="249989" y="49231"/>
                  </a:lnTo>
                  <a:lnTo>
                    <a:pt x="250359" y="48204"/>
                  </a:lnTo>
                  <a:lnTo>
                    <a:pt x="250777" y="46914"/>
                  </a:lnTo>
                  <a:lnTo>
                    <a:pt x="250980" y="45744"/>
                  </a:lnTo>
                  <a:lnTo>
                    <a:pt x="251195" y="44752"/>
                  </a:lnTo>
                  <a:lnTo>
                    <a:pt x="251542" y="43845"/>
                  </a:lnTo>
                  <a:lnTo>
                    <a:pt x="251948" y="43080"/>
                  </a:lnTo>
                  <a:lnTo>
                    <a:pt x="252473" y="42471"/>
                  </a:lnTo>
                  <a:lnTo>
                    <a:pt x="252951" y="41814"/>
                  </a:lnTo>
                  <a:lnTo>
                    <a:pt x="253417" y="41002"/>
                  </a:lnTo>
                  <a:lnTo>
                    <a:pt x="253966" y="40190"/>
                  </a:lnTo>
                  <a:lnTo>
                    <a:pt x="254814" y="39473"/>
                  </a:lnTo>
                  <a:lnTo>
                    <a:pt x="255710" y="39103"/>
                  </a:lnTo>
                  <a:lnTo>
                    <a:pt x="256474" y="38852"/>
                  </a:lnTo>
                  <a:lnTo>
                    <a:pt x="257477" y="38637"/>
                  </a:lnTo>
                  <a:lnTo>
                    <a:pt x="258493" y="38434"/>
                  </a:lnTo>
                  <a:lnTo>
                    <a:pt x="260595" y="38207"/>
                  </a:lnTo>
                  <a:lnTo>
                    <a:pt x="268967" y="37300"/>
                  </a:lnTo>
                  <a:lnTo>
                    <a:pt x="272443" y="37108"/>
                  </a:lnTo>
                  <a:lnTo>
                    <a:pt x="273900" y="36965"/>
                  </a:lnTo>
                  <a:lnTo>
                    <a:pt x="275858" y="36655"/>
                  </a:lnTo>
                  <a:lnTo>
                    <a:pt x="278116" y="36284"/>
                  </a:lnTo>
                  <a:lnTo>
                    <a:pt x="279358" y="36093"/>
                  </a:lnTo>
                  <a:lnTo>
                    <a:pt x="282941" y="35759"/>
                  </a:lnTo>
                  <a:lnTo>
                    <a:pt x="284159" y="35580"/>
                  </a:lnTo>
                  <a:lnTo>
                    <a:pt x="288399" y="35054"/>
                  </a:lnTo>
                  <a:lnTo>
                    <a:pt x="289438" y="34684"/>
                  </a:lnTo>
                  <a:lnTo>
                    <a:pt x="290334" y="34541"/>
                  </a:lnTo>
                  <a:lnTo>
                    <a:pt x="291421" y="34015"/>
                  </a:lnTo>
                  <a:lnTo>
                    <a:pt x="292484" y="33322"/>
                  </a:lnTo>
                  <a:lnTo>
                    <a:pt x="292938" y="32689"/>
                  </a:lnTo>
                  <a:lnTo>
                    <a:pt x="293511" y="31758"/>
                  </a:lnTo>
                  <a:lnTo>
                    <a:pt x="294084" y="30898"/>
                  </a:lnTo>
                  <a:lnTo>
                    <a:pt x="294407" y="30074"/>
                  </a:lnTo>
                  <a:lnTo>
                    <a:pt x="294920" y="28461"/>
                  </a:lnTo>
                  <a:lnTo>
                    <a:pt x="295279" y="27530"/>
                  </a:lnTo>
                  <a:lnTo>
                    <a:pt x="296258" y="24962"/>
                  </a:lnTo>
                  <a:lnTo>
                    <a:pt x="296556" y="23600"/>
                  </a:lnTo>
                  <a:lnTo>
                    <a:pt x="297452" y="20065"/>
                  </a:lnTo>
                  <a:lnTo>
                    <a:pt x="297584" y="18751"/>
                  </a:lnTo>
                  <a:lnTo>
                    <a:pt x="297811" y="17390"/>
                  </a:lnTo>
                  <a:lnTo>
                    <a:pt x="297966" y="16148"/>
                  </a:lnTo>
                  <a:lnTo>
                    <a:pt x="297894" y="15109"/>
                  </a:lnTo>
                  <a:lnTo>
                    <a:pt x="297823" y="13341"/>
                  </a:lnTo>
                  <a:lnTo>
                    <a:pt x="297703" y="11514"/>
                  </a:lnTo>
                  <a:lnTo>
                    <a:pt x="297655" y="9818"/>
                  </a:lnTo>
                  <a:lnTo>
                    <a:pt x="297596" y="7381"/>
                  </a:lnTo>
                  <a:lnTo>
                    <a:pt x="297655" y="5972"/>
                  </a:lnTo>
                  <a:lnTo>
                    <a:pt x="297619" y="5148"/>
                  </a:lnTo>
                  <a:lnTo>
                    <a:pt x="297619" y="3643"/>
                  </a:lnTo>
                  <a:lnTo>
                    <a:pt x="297082" y="2150"/>
                  </a:lnTo>
                  <a:lnTo>
                    <a:pt x="299638" y="2532"/>
                  </a:lnTo>
                  <a:lnTo>
                    <a:pt x="300391" y="2341"/>
                  </a:lnTo>
                  <a:lnTo>
                    <a:pt x="301119" y="2269"/>
                  </a:lnTo>
                  <a:lnTo>
                    <a:pt x="302516" y="1803"/>
                  </a:lnTo>
                  <a:lnTo>
                    <a:pt x="303149" y="1409"/>
                  </a:lnTo>
                  <a:lnTo>
                    <a:pt x="304188" y="1003"/>
                  </a:lnTo>
                  <a:lnTo>
                    <a:pt x="304941" y="729"/>
                  </a:lnTo>
                  <a:lnTo>
                    <a:pt x="305980" y="442"/>
                  </a:lnTo>
                  <a:lnTo>
                    <a:pt x="307186" y="203"/>
                  </a:lnTo>
                  <a:lnTo>
                    <a:pt x="308082" y="119"/>
                  </a:lnTo>
                  <a:lnTo>
                    <a:pt x="308906" y="12"/>
                  </a:lnTo>
                  <a:lnTo>
                    <a:pt x="309838" y="0"/>
                  </a:lnTo>
                  <a:lnTo>
                    <a:pt x="310829" y="60"/>
                  </a:lnTo>
                  <a:lnTo>
                    <a:pt x="311581" y="215"/>
                  </a:lnTo>
                  <a:lnTo>
                    <a:pt x="312704" y="561"/>
                  </a:lnTo>
                  <a:lnTo>
                    <a:pt x="313636" y="908"/>
                  </a:lnTo>
                  <a:lnTo>
                    <a:pt x="314759" y="1386"/>
                  </a:lnTo>
                  <a:lnTo>
                    <a:pt x="315929" y="1612"/>
                  </a:lnTo>
                  <a:lnTo>
                    <a:pt x="316861" y="1768"/>
                  </a:lnTo>
                  <a:lnTo>
                    <a:pt x="318031" y="2019"/>
                  </a:lnTo>
                  <a:lnTo>
                    <a:pt x="319273" y="2329"/>
                  </a:lnTo>
                  <a:lnTo>
                    <a:pt x="320468" y="2687"/>
                  </a:lnTo>
                  <a:lnTo>
                    <a:pt x="321292" y="3105"/>
                  </a:lnTo>
                  <a:lnTo>
                    <a:pt x="322080" y="3404"/>
                  </a:lnTo>
                  <a:lnTo>
                    <a:pt x="322665" y="3786"/>
                  </a:lnTo>
                  <a:lnTo>
                    <a:pt x="323406" y="4240"/>
                  </a:lnTo>
                  <a:lnTo>
                    <a:pt x="324218" y="4718"/>
                  </a:lnTo>
                  <a:lnTo>
                    <a:pt x="324994" y="5088"/>
                  </a:lnTo>
                  <a:lnTo>
                    <a:pt x="326045" y="5566"/>
                  </a:lnTo>
                  <a:lnTo>
                    <a:pt x="327251" y="6223"/>
                  </a:lnTo>
                  <a:lnTo>
                    <a:pt x="330619" y="7536"/>
                  </a:lnTo>
                  <a:lnTo>
                    <a:pt x="334584" y="9316"/>
                  </a:lnTo>
                  <a:lnTo>
                    <a:pt x="336758" y="10283"/>
                  </a:lnTo>
                  <a:lnTo>
                    <a:pt x="338526" y="11203"/>
                  </a:lnTo>
                  <a:lnTo>
                    <a:pt x="339529" y="11669"/>
                  </a:lnTo>
                  <a:lnTo>
                    <a:pt x="340532" y="12266"/>
                  </a:lnTo>
                  <a:lnTo>
                    <a:pt x="341285" y="12744"/>
                  </a:lnTo>
                  <a:lnTo>
                    <a:pt x="341978" y="13186"/>
                  </a:lnTo>
                  <a:lnTo>
                    <a:pt x="342491" y="13723"/>
                  </a:lnTo>
                  <a:lnTo>
                    <a:pt x="343280" y="14296"/>
                  </a:lnTo>
                  <a:lnTo>
                    <a:pt x="344724" y="15479"/>
                  </a:lnTo>
                  <a:lnTo>
                    <a:pt x="345811" y="16482"/>
                  </a:lnTo>
                  <a:lnTo>
                    <a:pt x="346456" y="17402"/>
                  </a:lnTo>
                  <a:lnTo>
                    <a:pt x="347018" y="17879"/>
                  </a:lnTo>
                  <a:lnTo>
                    <a:pt x="347352" y="18572"/>
                  </a:lnTo>
                  <a:lnTo>
                    <a:pt x="348021" y="19635"/>
                  </a:lnTo>
                  <a:lnTo>
                    <a:pt x="348415" y="20352"/>
                  </a:lnTo>
                  <a:lnTo>
                    <a:pt x="348678" y="21056"/>
                  </a:lnTo>
                  <a:lnTo>
                    <a:pt x="349072" y="21809"/>
                  </a:lnTo>
                  <a:lnTo>
                    <a:pt x="349347" y="22478"/>
                  </a:lnTo>
                  <a:lnTo>
                    <a:pt x="349454" y="23278"/>
                  </a:lnTo>
                  <a:lnTo>
                    <a:pt x="349621" y="24054"/>
                  </a:lnTo>
                  <a:lnTo>
                    <a:pt x="349705" y="25368"/>
                  </a:lnTo>
                  <a:lnTo>
                    <a:pt x="349705" y="26610"/>
                  </a:lnTo>
                  <a:lnTo>
                    <a:pt x="349789" y="27374"/>
                  </a:lnTo>
                  <a:lnTo>
                    <a:pt x="349956" y="28640"/>
                  </a:lnTo>
                  <a:lnTo>
                    <a:pt x="350135" y="29907"/>
                  </a:lnTo>
                  <a:lnTo>
                    <a:pt x="350589" y="32785"/>
                  </a:lnTo>
                  <a:lnTo>
                    <a:pt x="350828" y="34182"/>
                  </a:lnTo>
                  <a:lnTo>
                    <a:pt x="351162" y="35305"/>
                  </a:lnTo>
                  <a:lnTo>
                    <a:pt x="351771" y="37037"/>
                  </a:lnTo>
                  <a:lnTo>
                    <a:pt x="352130" y="38100"/>
                  </a:lnTo>
                  <a:lnTo>
                    <a:pt x="352882" y="39712"/>
                  </a:lnTo>
                  <a:lnTo>
                    <a:pt x="359535" y="52946"/>
                  </a:lnTo>
                  <a:lnTo>
                    <a:pt x="359917" y="53865"/>
                  </a:lnTo>
                  <a:lnTo>
                    <a:pt x="360347" y="54856"/>
                  </a:lnTo>
                  <a:lnTo>
                    <a:pt x="360550" y="55824"/>
                  </a:lnTo>
                  <a:lnTo>
                    <a:pt x="360884" y="57066"/>
                  </a:lnTo>
                  <a:lnTo>
                    <a:pt x="361147" y="58248"/>
                  </a:lnTo>
                  <a:lnTo>
                    <a:pt x="362019" y="62894"/>
                  </a:lnTo>
                  <a:lnTo>
                    <a:pt x="362496" y="66358"/>
                  </a:lnTo>
                  <a:lnTo>
                    <a:pt x="362807" y="67648"/>
                  </a:lnTo>
                  <a:lnTo>
                    <a:pt x="363189" y="69893"/>
                  </a:lnTo>
                  <a:lnTo>
                    <a:pt x="363201" y="70992"/>
                  </a:lnTo>
                  <a:lnTo>
                    <a:pt x="363189" y="72198"/>
                  </a:lnTo>
                  <a:lnTo>
                    <a:pt x="363046" y="80177"/>
                  </a:lnTo>
                  <a:lnTo>
                    <a:pt x="363105" y="84572"/>
                  </a:lnTo>
                  <a:lnTo>
                    <a:pt x="363165" y="88621"/>
                  </a:lnTo>
                  <a:lnTo>
                    <a:pt x="363189" y="95369"/>
                  </a:lnTo>
                  <a:lnTo>
                    <a:pt x="363237" y="96659"/>
                  </a:lnTo>
                  <a:lnTo>
                    <a:pt x="363345" y="97746"/>
                  </a:lnTo>
                  <a:lnTo>
                    <a:pt x="363308" y="98617"/>
                  </a:lnTo>
                  <a:lnTo>
                    <a:pt x="363392" y="99477"/>
                  </a:lnTo>
                  <a:lnTo>
                    <a:pt x="363213" y="100492"/>
                  </a:lnTo>
                  <a:lnTo>
                    <a:pt x="363142" y="101711"/>
                  </a:lnTo>
                  <a:lnTo>
                    <a:pt x="363058" y="103048"/>
                  </a:lnTo>
                  <a:lnTo>
                    <a:pt x="362401" y="104362"/>
                  </a:lnTo>
                  <a:lnTo>
                    <a:pt x="362031" y="105736"/>
                  </a:lnTo>
                  <a:lnTo>
                    <a:pt x="361565" y="106858"/>
                  </a:lnTo>
                  <a:lnTo>
                    <a:pt x="361087" y="108148"/>
                  </a:lnTo>
                  <a:lnTo>
                    <a:pt x="360609" y="109689"/>
                  </a:lnTo>
                  <a:lnTo>
                    <a:pt x="359809" y="111421"/>
                  </a:lnTo>
                  <a:lnTo>
                    <a:pt x="359212" y="112627"/>
                  </a:lnTo>
                  <a:lnTo>
                    <a:pt x="357349" y="116485"/>
                  </a:lnTo>
                  <a:lnTo>
                    <a:pt x="355701" y="119674"/>
                  </a:lnTo>
                  <a:lnTo>
                    <a:pt x="353491" y="123245"/>
                  </a:lnTo>
                  <a:lnTo>
                    <a:pt x="352034" y="125263"/>
                  </a:lnTo>
                  <a:lnTo>
                    <a:pt x="351043" y="127174"/>
                  </a:lnTo>
                  <a:lnTo>
                    <a:pt x="349012" y="131008"/>
                  </a:lnTo>
                  <a:lnTo>
                    <a:pt x="346743" y="135272"/>
                  </a:lnTo>
                  <a:lnTo>
                    <a:pt x="343280" y="142796"/>
                  </a:lnTo>
                  <a:lnTo>
                    <a:pt x="342551" y="144337"/>
                  </a:lnTo>
                  <a:lnTo>
                    <a:pt x="342169" y="145412"/>
                  </a:lnTo>
                  <a:lnTo>
                    <a:pt x="341882" y="146976"/>
                  </a:lnTo>
                  <a:lnTo>
                    <a:pt x="341607" y="148266"/>
                  </a:lnTo>
                  <a:lnTo>
                    <a:pt x="340270" y="151790"/>
                  </a:lnTo>
                  <a:lnTo>
                    <a:pt x="339780" y="153247"/>
                  </a:lnTo>
                  <a:lnTo>
                    <a:pt x="339458" y="154107"/>
                  </a:lnTo>
                  <a:lnTo>
                    <a:pt x="339159" y="155122"/>
                  </a:lnTo>
                  <a:lnTo>
                    <a:pt x="338490" y="156137"/>
                  </a:lnTo>
                  <a:lnTo>
                    <a:pt x="336949" y="159135"/>
                  </a:lnTo>
                  <a:lnTo>
                    <a:pt x="333784" y="164963"/>
                  </a:lnTo>
                  <a:lnTo>
                    <a:pt x="330811" y="170816"/>
                  </a:lnTo>
                  <a:lnTo>
                    <a:pt x="328709" y="175366"/>
                  </a:lnTo>
                  <a:lnTo>
                    <a:pt x="326690" y="179988"/>
                  </a:lnTo>
                  <a:lnTo>
                    <a:pt x="324875" y="183965"/>
                  </a:lnTo>
                  <a:lnTo>
                    <a:pt x="323429" y="187752"/>
                  </a:lnTo>
                  <a:lnTo>
                    <a:pt x="322545" y="191096"/>
                  </a:lnTo>
                  <a:lnTo>
                    <a:pt x="322426" y="192672"/>
                  </a:lnTo>
                  <a:lnTo>
                    <a:pt x="322307" y="194428"/>
                  </a:lnTo>
                  <a:lnTo>
                    <a:pt x="322354" y="196052"/>
                  </a:lnTo>
                  <a:lnTo>
                    <a:pt x="322545" y="197438"/>
                  </a:lnTo>
                  <a:lnTo>
                    <a:pt x="323191" y="200340"/>
                  </a:lnTo>
                  <a:lnTo>
                    <a:pt x="323513" y="201785"/>
                  </a:lnTo>
                  <a:lnTo>
                    <a:pt x="323907" y="203971"/>
                  </a:lnTo>
                  <a:lnTo>
                    <a:pt x="324015" y="206371"/>
                  </a:lnTo>
                  <a:lnTo>
                    <a:pt x="324588" y="210468"/>
                  </a:lnTo>
                  <a:lnTo>
                    <a:pt x="327574" y="223905"/>
                  </a:lnTo>
                  <a:lnTo>
                    <a:pt x="327705" y="224729"/>
                  </a:lnTo>
                  <a:lnTo>
                    <a:pt x="328231" y="225493"/>
                  </a:lnTo>
                  <a:lnTo>
                    <a:pt x="329019" y="226448"/>
                  </a:lnTo>
                  <a:lnTo>
                    <a:pt x="329688" y="227201"/>
                  </a:lnTo>
                  <a:lnTo>
                    <a:pt x="330297" y="227750"/>
                  </a:lnTo>
                  <a:lnTo>
                    <a:pt x="330631" y="228371"/>
                  </a:lnTo>
                  <a:lnTo>
                    <a:pt x="331205" y="229339"/>
                  </a:lnTo>
                  <a:lnTo>
                    <a:pt x="331694" y="230426"/>
                  </a:lnTo>
                  <a:lnTo>
                    <a:pt x="333295" y="234893"/>
                  </a:lnTo>
                  <a:lnTo>
                    <a:pt x="334931" y="238965"/>
                  </a:lnTo>
                  <a:lnTo>
                    <a:pt x="335277" y="240518"/>
                  </a:lnTo>
                  <a:lnTo>
                    <a:pt x="335564" y="241927"/>
                  </a:lnTo>
                  <a:lnTo>
                    <a:pt x="335994" y="243086"/>
                  </a:lnTo>
                  <a:lnTo>
                    <a:pt x="339028" y="246585"/>
                  </a:lnTo>
                  <a:lnTo>
                    <a:pt x="341572" y="249416"/>
                  </a:lnTo>
                  <a:lnTo>
                    <a:pt x="342563" y="250658"/>
                  </a:lnTo>
                  <a:lnTo>
                    <a:pt x="345334" y="254265"/>
                  </a:lnTo>
                  <a:lnTo>
                    <a:pt x="349359" y="260021"/>
                  </a:lnTo>
                  <a:lnTo>
                    <a:pt x="352488" y="263533"/>
                  </a:lnTo>
                  <a:lnTo>
                    <a:pt x="355677" y="267068"/>
                  </a:lnTo>
                  <a:lnTo>
                    <a:pt x="357934" y="270030"/>
                  </a:lnTo>
                  <a:lnTo>
                    <a:pt x="359009" y="271714"/>
                  </a:lnTo>
                  <a:lnTo>
                    <a:pt x="359750" y="272897"/>
                  </a:lnTo>
                  <a:lnTo>
                    <a:pt x="360179" y="273709"/>
                  </a:lnTo>
                  <a:lnTo>
                    <a:pt x="360526" y="274413"/>
                  </a:lnTo>
                  <a:lnTo>
                    <a:pt x="360800" y="275106"/>
                  </a:lnTo>
                  <a:lnTo>
                    <a:pt x="361517" y="275954"/>
                  </a:lnTo>
                  <a:lnTo>
                    <a:pt x="361708" y="277256"/>
                  </a:lnTo>
                  <a:lnTo>
                    <a:pt x="361959" y="278247"/>
                  </a:lnTo>
                  <a:lnTo>
                    <a:pt x="362353" y="279454"/>
                  </a:lnTo>
                  <a:lnTo>
                    <a:pt x="362795" y="280588"/>
                  </a:lnTo>
                  <a:lnTo>
                    <a:pt x="363237" y="282260"/>
                  </a:lnTo>
                  <a:lnTo>
                    <a:pt x="363548" y="283084"/>
                  </a:lnTo>
                  <a:lnTo>
                    <a:pt x="363583" y="283837"/>
                  </a:lnTo>
                  <a:lnTo>
                    <a:pt x="363691" y="284637"/>
                  </a:lnTo>
                  <a:lnTo>
                    <a:pt x="363942" y="285306"/>
                  </a:lnTo>
                  <a:lnTo>
                    <a:pt x="363727" y="286070"/>
                  </a:lnTo>
                  <a:lnTo>
                    <a:pt x="363631" y="287181"/>
                  </a:lnTo>
                  <a:lnTo>
                    <a:pt x="363285" y="289187"/>
                  </a:lnTo>
                  <a:lnTo>
                    <a:pt x="362962" y="290155"/>
                  </a:lnTo>
                  <a:lnTo>
                    <a:pt x="362807" y="290931"/>
                  </a:lnTo>
                  <a:lnTo>
                    <a:pt x="362628" y="291911"/>
                  </a:lnTo>
                  <a:lnTo>
                    <a:pt x="362222" y="292914"/>
                  </a:lnTo>
                  <a:lnTo>
                    <a:pt x="361565" y="294335"/>
                  </a:lnTo>
                  <a:lnTo>
                    <a:pt x="361147" y="295482"/>
                  </a:lnTo>
                  <a:lnTo>
                    <a:pt x="360765" y="296234"/>
                  </a:lnTo>
                  <a:lnTo>
                    <a:pt x="360609" y="296915"/>
                  </a:lnTo>
                  <a:lnTo>
                    <a:pt x="359761" y="298408"/>
                  </a:lnTo>
                  <a:lnTo>
                    <a:pt x="359117" y="299495"/>
                  </a:lnTo>
                  <a:lnTo>
                    <a:pt x="358543" y="300379"/>
                  </a:lnTo>
                  <a:lnTo>
                    <a:pt x="357612" y="301633"/>
                  </a:lnTo>
                  <a:lnTo>
                    <a:pt x="347424" y="312298"/>
                  </a:lnTo>
                  <a:lnTo>
                    <a:pt x="343423" y="316574"/>
                  </a:lnTo>
                  <a:lnTo>
                    <a:pt x="338132" y="321710"/>
                  </a:lnTo>
                  <a:lnTo>
                    <a:pt x="333999" y="325018"/>
                  </a:lnTo>
                  <a:lnTo>
                    <a:pt x="332757" y="326117"/>
                  </a:lnTo>
                  <a:lnTo>
                    <a:pt x="332124" y="326726"/>
                  </a:lnTo>
                  <a:lnTo>
                    <a:pt x="329795" y="329353"/>
                  </a:lnTo>
                  <a:lnTo>
                    <a:pt x="328613" y="330620"/>
                  </a:lnTo>
                  <a:lnTo>
                    <a:pt x="327777" y="331814"/>
                  </a:lnTo>
                  <a:lnTo>
                    <a:pt x="327132" y="332996"/>
                  </a:lnTo>
                  <a:lnTo>
                    <a:pt x="326523" y="333928"/>
                  </a:lnTo>
                  <a:lnTo>
                    <a:pt x="326248" y="334585"/>
                  </a:lnTo>
                  <a:lnTo>
                    <a:pt x="325675" y="335349"/>
                  </a:lnTo>
                  <a:lnTo>
                    <a:pt x="325209" y="336030"/>
                  </a:lnTo>
                  <a:lnTo>
                    <a:pt x="324755" y="336914"/>
                  </a:lnTo>
                  <a:lnTo>
                    <a:pt x="324481" y="337666"/>
                  </a:lnTo>
                  <a:lnTo>
                    <a:pt x="324194" y="338550"/>
                  </a:lnTo>
                  <a:lnTo>
                    <a:pt x="323119" y="341942"/>
                  </a:lnTo>
                  <a:lnTo>
                    <a:pt x="322641" y="342897"/>
                  </a:lnTo>
                  <a:lnTo>
                    <a:pt x="322617" y="344689"/>
                  </a:lnTo>
                  <a:lnTo>
                    <a:pt x="322379" y="346540"/>
                  </a:lnTo>
                  <a:lnTo>
                    <a:pt x="322319" y="347352"/>
                  </a:lnTo>
                  <a:lnTo>
                    <a:pt x="321686" y="350852"/>
                  </a:lnTo>
                  <a:lnTo>
                    <a:pt x="320085" y="359941"/>
                  </a:lnTo>
                  <a:lnTo>
                    <a:pt x="319285" y="364205"/>
                  </a:lnTo>
                  <a:lnTo>
                    <a:pt x="319213" y="365172"/>
                  </a:lnTo>
                  <a:lnTo>
                    <a:pt x="319178" y="366223"/>
                  </a:lnTo>
                  <a:lnTo>
                    <a:pt x="318951" y="367262"/>
                  </a:lnTo>
                  <a:lnTo>
                    <a:pt x="318509" y="368122"/>
                  </a:lnTo>
                  <a:lnTo>
                    <a:pt x="317959" y="368863"/>
                  </a:lnTo>
                  <a:lnTo>
                    <a:pt x="317267" y="369472"/>
                  </a:lnTo>
                  <a:lnTo>
                    <a:pt x="316824" y="370093"/>
                  </a:lnTo>
                  <a:lnTo>
                    <a:pt x="316371" y="370654"/>
                  </a:lnTo>
                  <a:lnTo>
                    <a:pt x="315797" y="371227"/>
                  </a:lnTo>
                  <a:lnTo>
                    <a:pt x="315296" y="372040"/>
                  </a:lnTo>
                  <a:lnTo>
                    <a:pt x="314997" y="373055"/>
                  </a:lnTo>
                  <a:lnTo>
                    <a:pt x="314842" y="374034"/>
                  </a:lnTo>
                  <a:lnTo>
                    <a:pt x="314687" y="374739"/>
                  </a:lnTo>
                  <a:lnTo>
                    <a:pt x="314675" y="375611"/>
                  </a:lnTo>
                  <a:lnTo>
                    <a:pt x="314579" y="376829"/>
                  </a:lnTo>
                  <a:lnTo>
                    <a:pt x="314627" y="381391"/>
                  </a:lnTo>
                  <a:lnTo>
                    <a:pt x="314722" y="385476"/>
                  </a:lnTo>
                  <a:lnTo>
                    <a:pt x="314735" y="388653"/>
                  </a:lnTo>
                  <a:lnTo>
                    <a:pt x="314197" y="393382"/>
                  </a:lnTo>
                  <a:lnTo>
                    <a:pt x="314722" y="393956"/>
                  </a:lnTo>
                  <a:lnTo>
                    <a:pt x="314806" y="394708"/>
                  </a:lnTo>
                  <a:lnTo>
                    <a:pt x="315069" y="395938"/>
                  </a:lnTo>
                  <a:lnTo>
                    <a:pt x="315045" y="397025"/>
                  </a:lnTo>
                  <a:lnTo>
                    <a:pt x="314806" y="397694"/>
                  </a:lnTo>
                  <a:lnTo>
                    <a:pt x="314125" y="399163"/>
                  </a:lnTo>
                  <a:lnTo>
                    <a:pt x="313277" y="400871"/>
                  </a:lnTo>
                  <a:lnTo>
                    <a:pt x="312083" y="403296"/>
                  </a:lnTo>
                  <a:lnTo>
                    <a:pt x="309909" y="407046"/>
                  </a:lnTo>
                  <a:lnTo>
                    <a:pt x="307246" y="411023"/>
                  </a:lnTo>
                  <a:lnTo>
                    <a:pt x="306661" y="411787"/>
                  </a:lnTo>
                  <a:lnTo>
                    <a:pt x="306075" y="412146"/>
                  </a:lnTo>
                  <a:lnTo>
                    <a:pt x="304678" y="412934"/>
                  </a:lnTo>
                  <a:lnTo>
                    <a:pt x="303520" y="413448"/>
                  </a:lnTo>
                  <a:lnTo>
                    <a:pt x="302851" y="413794"/>
                  </a:lnTo>
                  <a:lnTo>
                    <a:pt x="302122" y="413973"/>
                  </a:lnTo>
                  <a:lnTo>
                    <a:pt x="300916" y="414725"/>
                  </a:lnTo>
                  <a:lnTo>
                    <a:pt x="299865" y="415442"/>
                  </a:lnTo>
                  <a:lnTo>
                    <a:pt x="298969" y="416314"/>
                  </a:lnTo>
                  <a:lnTo>
                    <a:pt x="293356" y="423372"/>
                  </a:lnTo>
                  <a:lnTo>
                    <a:pt x="291289" y="426024"/>
                  </a:lnTo>
                  <a:lnTo>
                    <a:pt x="290454" y="427421"/>
                  </a:lnTo>
                  <a:lnTo>
                    <a:pt x="289892" y="428389"/>
                  </a:lnTo>
                  <a:lnTo>
                    <a:pt x="289414" y="429141"/>
                  </a:lnTo>
                  <a:lnTo>
                    <a:pt x="288602" y="429953"/>
                  </a:lnTo>
                  <a:lnTo>
                    <a:pt x="287862" y="430825"/>
                  </a:lnTo>
                  <a:lnTo>
                    <a:pt x="286906" y="431781"/>
                  </a:lnTo>
                  <a:lnTo>
                    <a:pt x="286309" y="432354"/>
                  </a:lnTo>
                  <a:lnTo>
                    <a:pt x="285903" y="432915"/>
                  </a:lnTo>
                  <a:lnTo>
                    <a:pt x="285401" y="433536"/>
                  </a:lnTo>
                  <a:lnTo>
                    <a:pt x="282810" y="436857"/>
                  </a:lnTo>
                  <a:lnTo>
                    <a:pt x="280218" y="440416"/>
                  </a:lnTo>
                  <a:lnTo>
                    <a:pt x="278821" y="442578"/>
                  </a:lnTo>
                  <a:lnTo>
                    <a:pt x="277853" y="444023"/>
                  </a:lnTo>
                  <a:lnTo>
                    <a:pt x="276718" y="446017"/>
                  </a:lnTo>
                  <a:lnTo>
                    <a:pt x="275285" y="449266"/>
                  </a:lnTo>
                  <a:lnTo>
                    <a:pt x="274939" y="450174"/>
                  </a:lnTo>
                  <a:lnTo>
                    <a:pt x="274736" y="450998"/>
                  </a:lnTo>
                  <a:lnTo>
                    <a:pt x="273494" y="454031"/>
                  </a:lnTo>
                  <a:lnTo>
                    <a:pt x="272491" y="456408"/>
                  </a:lnTo>
                  <a:lnTo>
                    <a:pt x="270066" y="462344"/>
                  </a:lnTo>
                  <a:lnTo>
                    <a:pt x="196637" y="473057"/>
                  </a:lnTo>
                  <a:lnTo>
                    <a:pt x="191251" y="443677"/>
                  </a:lnTo>
                  <a:lnTo>
                    <a:pt x="152399" y="448131"/>
                  </a:lnTo>
                  <a:lnTo>
                    <a:pt x="152638" y="451500"/>
                  </a:lnTo>
                  <a:lnTo>
                    <a:pt x="150177" y="451846"/>
                  </a:lnTo>
                  <a:lnTo>
                    <a:pt x="128846" y="454485"/>
                  </a:lnTo>
                  <a:lnTo>
                    <a:pt x="126422" y="435531"/>
                  </a:lnTo>
                  <a:lnTo>
                    <a:pt x="53889" y="446340"/>
                  </a:lnTo>
                  <a:lnTo>
                    <a:pt x="34087" y="449039"/>
                  </a:lnTo>
                  <a:lnTo>
                    <a:pt x="40225" y="404669"/>
                  </a:lnTo>
                  <a:lnTo>
                    <a:pt x="56516" y="322546"/>
                  </a:lnTo>
                  <a:lnTo>
                    <a:pt x="79520" y="204007"/>
                  </a:lnTo>
                  <a:lnTo>
                    <a:pt x="79926" y="202155"/>
                  </a:lnTo>
                  <a:lnTo>
                    <a:pt x="74491" y="191215"/>
                  </a:lnTo>
                  <a:lnTo>
                    <a:pt x="72079" y="186856"/>
                  </a:lnTo>
                  <a:lnTo>
                    <a:pt x="70299" y="183201"/>
                  </a:lnTo>
                  <a:lnTo>
                    <a:pt x="69152" y="180382"/>
                  </a:lnTo>
                  <a:lnTo>
                    <a:pt x="67409" y="175832"/>
                  </a:lnTo>
                  <a:lnTo>
                    <a:pt x="67063" y="174769"/>
                  </a:lnTo>
                  <a:lnTo>
                    <a:pt x="66847" y="173778"/>
                  </a:lnTo>
                  <a:lnTo>
                    <a:pt x="60076" y="157953"/>
                  </a:lnTo>
                  <a:lnTo>
                    <a:pt x="59550" y="156770"/>
                  </a:lnTo>
                  <a:lnTo>
                    <a:pt x="59156" y="156161"/>
                  </a:lnTo>
                  <a:lnTo>
                    <a:pt x="58678" y="155373"/>
                  </a:lnTo>
                  <a:lnTo>
                    <a:pt x="57675" y="154441"/>
                  </a:lnTo>
                  <a:lnTo>
                    <a:pt x="54307" y="151539"/>
                  </a:lnTo>
                  <a:lnTo>
                    <a:pt x="51870" y="149317"/>
                  </a:lnTo>
                  <a:lnTo>
                    <a:pt x="50712" y="148338"/>
                  </a:lnTo>
                  <a:lnTo>
                    <a:pt x="47845" y="145914"/>
                  </a:lnTo>
                  <a:lnTo>
                    <a:pt x="47248" y="145340"/>
                  </a:lnTo>
                  <a:lnTo>
                    <a:pt x="46412" y="144361"/>
                  </a:lnTo>
                  <a:lnTo>
                    <a:pt x="45302" y="143298"/>
                  </a:lnTo>
                  <a:lnTo>
                    <a:pt x="44095" y="141984"/>
                  </a:lnTo>
                  <a:lnTo>
                    <a:pt x="43546" y="141136"/>
                  </a:lnTo>
                  <a:lnTo>
                    <a:pt x="43044" y="139978"/>
                  </a:lnTo>
                  <a:lnTo>
                    <a:pt x="42722" y="138915"/>
                  </a:lnTo>
                  <a:lnTo>
                    <a:pt x="42387" y="138090"/>
                  </a:lnTo>
                  <a:lnTo>
                    <a:pt x="41826" y="135284"/>
                  </a:lnTo>
                  <a:lnTo>
                    <a:pt x="41587" y="134508"/>
                  </a:lnTo>
                  <a:lnTo>
                    <a:pt x="41217" y="133301"/>
                  </a:lnTo>
                  <a:lnTo>
                    <a:pt x="40954" y="132597"/>
                  </a:lnTo>
                  <a:lnTo>
                    <a:pt x="40536" y="131844"/>
                  </a:lnTo>
                  <a:lnTo>
                    <a:pt x="40357" y="131044"/>
                  </a:lnTo>
                  <a:lnTo>
                    <a:pt x="40106" y="130315"/>
                  </a:lnTo>
                  <a:lnTo>
                    <a:pt x="39497" y="128990"/>
                  </a:lnTo>
                  <a:lnTo>
                    <a:pt x="39055" y="128297"/>
                  </a:lnTo>
                  <a:lnTo>
                    <a:pt x="38685" y="127640"/>
                  </a:lnTo>
                  <a:lnTo>
                    <a:pt x="38314" y="127019"/>
                  </a:lnTo>
                  <a:lnTo>
                    <a:pt x="37885" y="126290"/>
                  </a:lnTo>
                  <a:lnTo>
                    <a:pt x="37562" y="125395"/>
                  </a:lnTo>
                  <a:lnTo>
                    <a:pt x="37061" y="124678"/>
                  </a:lnTo>
                  <a:lnTo>
                    <a:pt x="36344" y="123758"/>
                  </a:lnTo>
                  <a:lnTo>
                    <a:pt x="35556" y="122779"/>
                  </a:lnTo>
                  <a:lnTo>
                    <a:pt x="34982" y="122218"/>
                  </a:lnTo>
                  <a:lnTo>
                    <a:pt x="34146" y="121358"/>
                  </a:lnTo>
                  <a:lnTo>
                    <a:pt x="31996" y="119853"/>
                  </a:lnTo>
                  <a:lnTo>
                    <a:pt x="29835" y="118718"/>
                  </a:lnTo>
                  <a:lnTo>
                    <a:pt x="26144" y="116891"/>
                  </a:lnTo>
                  <a:lnTo>
                    <a:pt x="23958" y="115446"/>
                  </a:lnTo>
                  <a:lnTo>
                    <a:pt x="21606" y="113941"/>
                  </a:lnTo>
                  <a:lnTo>
                    <a:pt x="20316" y="113153"/>
                  </a:lnTo>
                  <a:lnTo>
                    <a:pt x="18990" y="112496"/>
                  </a:lnTo>
                  <a:lnTo>
                    <a:pt x="18130" y="112018"/>
                  </a:lnTo>
                  <a:lnTo>
                    <a:pt x="16984" y="111624"/>
                  </a:lnTo>
                  <a:lnTo>
                    <a:pt x="15085" y="110967"/>
                  </a:lnTo>
                  <a:lnTo>
                    <a:pt x="13400" y="110453"/>
                  </a:lnTo>
                  <a:lnTo>
                    <a:pt x="12075" y="109964"/>
                  </a:lnTo>
                  <a:lnTo>
                    <a:pt x="10892" y="109784"/>
                  </a:lnTo>
                  <a:lnTo>
                    <a:pt x="7453" y="108996"/>
                  </a:lnTo>
                  <a:lnTo>
                    <a:pt x="6401" y="108423"/>
                  </a:lnTo>
                  <a:lnTo>
                    <a:pt x="5374" y="108029"/>
                  </a:lnTo>
                  <a:lnTo>
                    <a:pt x="4156" y="107420"/>
                  </a:lnTo>
                  <a:lnTo>
                    <a:pt x="3141" y="106870"/>
                  </a:lnTo>
                  <a:lnTo>
                    <a:pt x="1994" y="106249"/>
                  </a:lnTo>
                  <a:lnTo>
                    <a:pt x="621" y="105103"/>
                  </a:lnTo>
                  <a:lnTo>
                    <a:pt x="0" y="104219"/>
                  </a:lnTo>
                  <a:lnTo>
                    <a:pt x="9077" y="103001"/>
                  </a:lnTo>
                  <a:lnTo>
                    <a:pt x="61366" y="95643"/>
                  </a:lnTo>
                  <a:lnTo>
                    <a:pt x="72210" y="41050"/>
                  </a:lnTo>
                  <a:lnTo>
                    <a:pt x="112221" y="36344"/>
                  </a:lnTo>
                  <a:lnTo>
                    <a:pt x="119064" y="339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966;gbcf4302aa7_0_6">
              <a:extLst>
                <a:ext uri="{FF2B5EF4-FFF2-40B4-BE49-F238E27FC236}">
                  <a16:creationId xmlns:a16="http://schemas.microsoft.com/office/drawing/2014/main" id="{498CD2D8-F284-FB41-A5F5-5713D531437C}"/>
                </a:ext>
              </a:extLst>
            </p:cNvPr>
            <p:cNvSpPr/>
            <p:nvPr/>
          </p:nvSpPr>
          <p:spPr>
            <a:xfrm>
              <a:off x="7852860" y="1742747"/>
              <a:ext cx="2682" cy="2310"/>
            </a:xfrm>
            <a:custGeom>
              <a:avLst/>
              <a:gdLst/>
              <a:ahLst/>
              <a:cxnLst/>
              <a:rect l="l" t="t" r="r" b="b"/>
              <a:pathLst>
                <a:path w="5338" h="4598" extrusionOk="0">
                  <a:moveTo>
                    <a:pt x="394" y="4598"/>
                  </a:moveTo>
                  <a:lnTo>
                    <a:pt x="0" y="3081"/>
                  </a:lnTo>
                  <a:lnTo>
                    <a:pt x="1015" y="537"/>
                  </a:lnTo>
                  <a:lnTo>
                    <a:pt x="1768" y="0"/>
                  </a:lnTo>
                  <a:lnTo>
                    <a:pt x="2520" y="84"/>
                  </a:lnTo>
                  <a:lnTo>
                    <a:pt x="3369" y="729"/>
                  </a:lnTo>
                  <a:lnTo>
                    <a:pt x="4873" y="537"/>
                  </a:lnTo>
                  <a:lnTo>
                    <a:pt x="5339" y="1266"/>
                  </a:lnTo>
                  <a:lnTo>
                    <a:pt x="5077" y="2126"/>
                  </a:lnTo>
                  <a:lnTo>
                    <a:pt x="3488" y="3726"/>
                  </a:lnTo>
                  <a:lnTo>
                    <a:pt x="1803" y="4586"/>
                  </a:lnTo>
                  <a:lnTo>
                    <a:pt x="394" y="459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967;gbcf4302aa7_0_6">
              <a:extLst>
                <a:ext uri="{FF2B5EF4-FFF2-40B4-BE49-F238E27FC236}">
                  <a16:creationId xmlns:a16="http://schemas.microsoft.com/office/drawing/2014/main" id="{B2E7D7F7-B5BC-C547-AF2A-6B3FF508A0DA}"/>
                </a:ext>
              </a:extLst>
            </p:cNvPr>
            <p:cNvSpPr/>
            <p:nvPr/>
          </p:nvSpPr>
          <p:spPr>
            <a:xfrm>
              <a:off x="6441196" y="1742837"/>
              <a:ext cx="165842" cy="83398"/>
            </a:xfrm>
            <a:custGeom>
              <a:avLst/>
              <a:gdLst/>
              <a:ahLst/>
              <a:cxnLst/>
              <a:rect l="l" t="t" r="r" b="b"/>
              <a:pathLst>
                <a:path w="330034" h="165966" extrusionOk="0">
                  <a:moveTo>
                    <a:pt x="330034" y="57472"/>
                  </a:moveTo>
                  <a:lnTo>
                    <a:pt x="301800" y="78349"/>
                  </a:lnTo>
                  <a:lnTo>
                    <a:pt x="294598" y="96396"/>
                  </a:lnTo>
                  <a:lnTo>
                    <a:pt x="293021" y="97602"/>
                  </a:lnTo>
                  <a:lnTo>
                    <a:pt x="291409" y="97614"/>
                  </a:lnTo>
                  <a:lnTo>
                    <a:pt x="290393" y="98797"/>
                  </a:lnTo>
                  <a:lnTo>
                    <a:pt x="290382" y="99943"/>
                  </a:lnTo>
                  <a:lnTo>
                    <a:pt x="290597" y="100958"/>
                  </a:lnTo>
                  <a:lnTo>
                    <a:pt x="290298" y="101914"/>
                  </a:lnTo>
                  <a:lnTo>
                    <a:pt x="289008" y="102750"/>
                  </a:lnTo>
                  <a:lnTo>
                    <a:pt x="288232" y="103132"/>
                  </a:lnTo>
                  <a:lnTo>
                    <a:pt x="287527" y="103622"/>
                  </a:lnTo>
                  <a:lnTo>
                    <a:pt x="287551" y="104494"/>
                  </a:lnTo>
                  <a:lnTo>
                    <a:pt x="286859" y="104876"/>
                  </a:lnTo>
                  <a:lnTo>
                    <a:pt x="286178" y="105509"/>
                  </a:lnTo>
                  <a:lnTo>
                    <a:pt x="285855" y="106452"/>
                  </a:lnTo>
                  <a:lnTo>
                    <a:pt x="285031" y="106202"/>
                  </a:lnTo>
                  <a:lnTo>
                    <a:pt x="284111" y="106416"/>
                  </a:lnTo>
                  <a:lnTo>
                    <a:pt x="283884" y="107754"/>
                  </a:lnTo>
                  <a:lnTo>
                    <a:pt x="282905" y="108889"/>
                  </a:lnTo>
                  <a:lnTo>
                    <a:pt x="281615" y="109534"/>
                  </a:lnTo>
                  <a:lnTo>
                    <a:pt x="280982" y="110071"/>
                  </a:lnTo>
                  <a:lnTo>
                    <a:pt x="280815" y="110752"/>
                  </a:lnTo>
                  <a:lnTo>
                    <a:pt x="280253" y="111481"/>
                  </a:lnTo>
                  <a:lnTo>
                    <a:pt x="279179" y="112054"/>
                  </a:lnTo>
                  <a:lnTo>
                    <a:pt x="278378" y="112508"/>
                  </a:lnTo>
                  <a:lnTo>
                    <a:pt x="277375" y="112794"/>
                  </a:lnTo>
                  <a:lnTo>
                    <a:pt x="276240" y="112794"/>
                  </a:lnTo>
                  <a:lnTo>
                    <a:pt x="275452" y="113463"/>
                  </a:lnTo>
                  <a:lnTo>
                    <a:pt x="275428" y="114657"/>
                  </a:lnTo>
                  <a:lnTo>
                    <a:pt x="274938" y="115649"/>
                  </a:lnTo>
                  <a:lnTo>
                    <a:pt x="269110" y="120116"/>
                  </a:lnTo>
                  <a:lnTo>
                    <a:pt x="267570" y="121393"/>
                  </a:lnTo>
                  <a:lnTo>
                    <a:pt x="266865" y="121752"/>
                  </a:lnTo>
                  <a:lnTo>
                    <a:pt x="265993" y="122409"/>
                  </a:lnTo>
                  <a:lnTo>
                    <a:pt x="265372" y="123054"/>
                  </a:lnTo>
                  <a:lnTo>
                    <a:pt x="264871" y="123615"/>
                  </a:lnTo>
                  <a:lnTo>
                    <a:pt x="264106" y="124726"/>
                  </a:lnTo>
                  <a:lnTo>
                    <a:pt x="264345" y="126135"/>
                  </a:lnTo>
                  <a:lnTo>
                    <a:pt x="236337" y="135833"/>
                  </a:lnTo>
                  <a:lnTo>
                    <a:pt x="246848" y="165967"/>
                  </a:lnTo>
                  <a:lnTo>
                    <a:pt x="120737" y="134794"/>
                  </a:lnTo>
                  <a:lnTo>
                    <a:pt x="87534" y="160114"/>
                  </a:lnTo>
                  <a:lnTo>
                    <a:pt x="76641" y="164330"/>
                  </a:lnTo>
                  <a:lnTo>
                    <a:pt x="53984" y="156806"/>
                  </a:lnTo>
                  <a:lnTo>
                    <a:pt x="37013" y="156042"/>
                  </a:lnTo>
                  <a:lnTo>
                    <a:pt x="0" y="126983"/>
                  </a:lnTo>
                  <a:lnTo>
                    <a:pt x="2317" y="125562"/>
                  </a:lnTo>
                  <a:lnTo>
                    <a:pt x="5087" y="124809"/>
                  </a:lnTo>
                  <a:lnTo>
                    <a:pt x="7226" y="124391"/>
                  </a:lnTo>
                  <a:lnTo>
                    <a:pt x="8611" y="123854"/>
                  </a:lnTo>
                  <a:lnTo>
                    <a:pt x="11955" y="122946"/>
                  </a:lnTo>
                  <a:lnTo>
                    <a:pt x="15180" y="122062"/>
                  </a:lnTo>
                  <a:lnTo>
                    <a:pt x="17377" y="122098"/>
                  </a:lnTo>
                  <a:lnTo>
                    <a:pt x="20112" y="122086"/>
                  </a:lnTo>
                  <a:lnTo>
                    <a:pt x="22011" y="122027"/>
                  </a:lnTo>
                  <a:lnTo>
                    <a:pt x="24532" y="121704"/>
                  </a:lnTo>
                  <a:lnTo>
                    <a:pt x="26013" y="121704"/>
                  </a:lnTo>
                  <a:lnTo>
                    <a:pt x="26944" y="121358"/>
                  </a:lnTo>
                  <a:lnTo>
                    <a:pt x="27410" y="120749"/>
                  </a:lnTo>
                  <a:lnTo>
                    <a:pt x="27840" y="119996"/>
                  </a:lnTo>
                  <a:lnTo>
                    <a:pt x="28067" y="119268"/>
                  </a:lnTo>
                  <a:lnTo>
                    <a:pt x="28235" y="118228"/>
                  </a:lnTo>
                  <a:lnTo>
                    <a:pt x="28294" y="117297"/>
                  </a:lnTo>
                  <a:lnTo>
                    <a:pt x="28031" y="116425"/>
                  </a:lnTo>
                  <a:lnTo>
                    <a:pt x="27266" y="113821"/>
                  </a:lnTo>
                  <a:lnTo>
                    <a:pt x="26108" y="111456"/>
                  </a:lnTo>
                  <a:lnTo>
                    <a:pt x="25296" y="109677"/>
                  </a:lnTo>
                  <a:lnTo>
                    <a:pt x="24185" y="105891"/>
                  </a:lnTo>
                  <a:lnTo>
                    <a:pt x="23349" y="102559"/>
                  </a:lnTo>
                  <a:lnTo>
                    <a:pt x="23158" y="101293"/>
                  </a:lnTo>
                  <a:lnTo>
                    <a:pt x="23266" y="99501"/>
                  </a:lnTo>
                  <a:lnTo>
                    <a:pt x="23863" y="98044"/>
                  </a:lnTo>
                  <a:lnTo>
                    <a:pt x="27960" y="86889"/>
                  </a:lnTo>
                  <a:lnTo>
                    <a:pt x="28330" y="85862"/>
                  </a:lnTo>
                  <a:lnTo>
                    <a:pt x="28748" y="85217"/>
                  </a:lnTo>
                  <a:lnTo>
                    <a:pt x="29453" y="84249"/>
                  </a:lnTo>
                  <a:lnTo>
                    <a:pt x="30527" y="82983"/>
                  </a:lnTo>
                  <a:lnTo>
                    <a:pt x="31244" y="82040"/>
                  </a:lnTo>
                  <a:lnTo>
                    <a:pt x="32331" y="81228"/>
                  </a:lnTo>
                  <a:lnTo>
                    <a:pt x="33238" y="80344"/>
                  </a:lnTo>
                  <a:lnTo>
                    <a:pt x="34015" y="79484"/>
                  </a:lnTo>
                  <a:lnTo>
                    <a:pt x="34553" y="78612"/>
                  </a:lnTo>
                  <a:lnTo>
                    <a:pt x="34779" y="77955"/>
                  </a:lnTo>
                  <a:lnTo>
                    <a:pt x="34983" y="77131"/>
                  </a:lnTo>
                  <a:lnTo>
                    <a:pt x="35054" y="75769"/>
                  </a:lnTo>
                  <a:lnTo>
                    <a:pt x="35281" y="73775"/>
                  </a:lnTo>
                  <a:lnTo>
                    <a:pt x="36069" y="72545"/>
                  </a:lnTo>
                  <a:lnTo>
                    <a:pt x="37013" y="72103"/>
                  </a:lnTo>
                  <a:lnTo>
                    <a:pt x="37813" y="71816"/>
                  </a:lnTo>
                  <a:lnTo>
                    <a:pt x="39055" y="71362"/>
                  </a:lnTo>
                  <a:lnTo>
                    <a:pt x="39951" y="71147"/>
                  </a:lnTo>
                  <a:lnTo>
                    <a:pt x="40763" y="70717"/>
                  </a:lnTo>
                  <a:lnTo>
                    <a:pt x="41419" y="69726"/>
                  </a:lnTo>
                  <a:lnTo>
                    <a:pt x="41408" y="68675"/>
                  </a:lnTo>
                  <a:lnTo>
                    <a:pt x="41205" y="68018"/>
                  </a:lnTo>
                  <a:lnTo>
                    <a:pt x="40440" y="67313"/>
                  </a:lnTo>
                  <a:lnTo>
                    <a:pt x="39688" y="66489"/>
                  </a:lnTo>
                  <a:lnTo>
                    <a:pt x="38255" y="65749"/>
                  </a:lnTo>
                  <a:lnTo>
                    <a:pt x="27732" y="61055"/>
                  </a:lnTo>
                  <a:lnTo>
                    <a:pt x="26956" y="60052"/>
                  </a:lnTo>
                  <a:lnTo>
                    <a:pt x="26645" y="59347"/>
                  </a:lnTo>
                  <a:lnTo>
                    <a:pt x="26048" y="57771"/>
                  </a:lnTo>
                  <a:lnTo>
                    <a:pt x="25117" y="53435"/>
                  </a:lnTo>
                  <a:lnTo>
                    <a:pt x="25129" y="52253"/>
                  </a:lnTo>
                  <a:lnTo>
                    <a:pt x="25272" y="51130"/>
                  </a:lnTo>
                  <a:lnTo>
                    <a:pt x="25284" y="50043"/>
                  </a:lnTo>
                  <a:lnTo>
                    <a:pt x="25165" y="49315"/>
                  </a:lnTo>
                  <a:lnTo>
                    <a:pt x="24878" y="48610"/>
                  </a:lnTo>
                  <a:lnTo>
                    <a:pt x="24078" y="47511"/>
                  </a:lnTo>
                  <a:lnTo>
                    <a:pt x="23576" y="46950"/>
                  </a:lnTo>
                  <a:lnTo>
                    <a:pt x="22692" y="46651"/>
                  </a:lnTo>
                  <a:lnTo>
                    <a:pt x="21868" y="46377"/>
                  </a:lnTo>
                  <a:lnTo>
                    <a:pt x="19981" y="46150"/>
                  </a:lnTo>
                  <a:lnTo>
                    <a:pt x="18572" y="45541"/>
                  </a:lnTo>
                  <a:lnTo>
                    <a:pt x="18261" y="44836"/>
                  </a:lnTo>
                  <a:lnTo>
                    <a:pt x="17521" y="42997"/>
                  </a:lnTo>
                  <a:lnTo>
                    <a:pt x="17282" y="42077"/>
                  </a:lnTo>
                  <a:lnTo>
                    <a:pt x="16971" y="41205"/>
                  </a:lnTo>
                  <a:lnTo>
                    <a:pt x="16529" y="40620"/>
                  </a:lnTo>
                  <a:lnTo>
                    <a:pt x="15849" y="40106"/>
                  </a:lnTo>
                  <a:lnTo>
                    <a:pt x="15156" y="39784"/>
                  </a:lnTo>
                  <a:lnTo>
                    <a:pt x="14284" y="39270"/>
                  </a:lnTo>
                  <a:lnTo>
                    <a:pt x="13317" y="38386"/>
                  </a:lnTo>
                  <a:lnTo>
                    <a:pt x="12541" y="37192"/>
                  </a:lnTo>
                  <a:lnTo>
                    <a:pt x="12301" y="36463"/>
                  </a:lnTo>
                  <a:lnTo>
                    <a:pt x="12350" y="35711"/>
                  </a:lnTo>
                  <a:lnTo>
                    <a:pt x="12791" y="34624"/>
                  </a:lnTo>
                  <a:lnTo>
                    <a:pt x="13627" y="34015"/>
                  </a:lnTo>
                  <a:lnTo>
                    <a:pt x="14451" y="33681"/>
                  </a:lnTo>
                  <a:lnTo>
                    <a:pt x="15467" y="33585"/>
                  </a:lnTo>
                  <a:lnTo>
                    <a:pt x="17294" y="33549"/>
                  </a:lnTo>
                  <a:lnTo>
                    <a:pt x="19122" y="33155"/>
                  </a:lnTo>
                  <a:lnTo>
                    <a:pt x="19444" y="32104"/>
                  </a:lnTo>
                  <a:lnTo>
                    <a:pt x="19563" y="31137"/>
                  </a:lnTo>
                  <a:lnTo>
                    <a:pt x="19647" y="29285"/>
                  </a:lnTo>
                  <a:lnTo>
                    <a:pt x="19994" y="28031"/>
                  </a:lnTo>
                  <a:lnTo>
                    <a:pt x="20316" y="27351"/>
                  </a:lnTo>
                  <a:lnTo>
                    <a:pt x="20901" y="26718"/>
                  </a:lnTo>
                  <a:lnTo>
                    <a:pt x="21856" y="25762"/>
                  </a:lnTo>
                  <a:lnTo>
                    <a:pt x="22907" y="25225"/>
                  </a:lnTo>
                  <a:lnTo>
                    <a:pt x="24568" y="24556"/>
                  </a:lnTo>
                  <a:lnTo>
                    <a:pt x="27613" y="23947"/>
                  </a:lnTo>
                  <a:lnTo>
                    <a:pt x="30384" y="23278"/>
                  </a:lnTo>
                  <a:lnTo>
                    <a:pt x="31674" y="22490"/>
                  </a:lnTo>
                  <a:lnTo>
                    <a:pt x="32248" y="21271"/>
                  </a:lnTo>
                  <a:lnTo>
                    <a:pt x="32403" y="20256"/>
                  </a:lnTo>
                  <a:lnTo>
                    <a:pt x="32092" y="18214"/>
                  </a:lnTo>
                  <a:lnTo>
                    <a:pt x="31626" y="16339"/>
                  </a:lnTo>
                  <a:lnTo>
                    <a:pt x="31567" y="14404"/>
                  </a:lnTo>
                  <a:lnTo>
                    <a:pt x="31686" y="13090"/>
                  </a:lnTo>
                  <a:lnTo>
                    <a:pt x="31997" y="11537"/>
                  </a:lnTo>
                  <a:lnTo>
                    <a:pt x="32605" y="10355"/>
                  </a:lnTo>
                  <a:lnTo>
                    <a:pt x="32223" y="8838"/>
                  </a:lnTo>
                  <a:lnTo>
                    <a:pt x="33609" y="8552"/>
                  </a:lnTo>
                  <a:lnTo>
                    <a:pt x="35460" y="6664"/>
                  </a:lnTo>
                  <a:lnTo>
                    <a:pt x="36953" y="4682"/>
                  </a:lnTo>
                  <a:lnTo>
                    <a:pt x="38004" y="3428"/>
                  </a:lnTo>
                  <a:lnTo>
                    <a:pt x="39939" y="1612"/>
                  </a:lnTo>
                  <a:lnTo>
                    <a:pt x="40584" y="1003"/>
                  </a:lnTo>
                  <a:lnTo>
                    <a:pt x="41599" y="788"/>
                  </a:lnTo>
                  <a:lnTo>
                    <a:pt x="42757" y="1039"/>
                  </a:lnTo>
                  <a:lnTo>
                    <a:pt x="44405" y="2090"/>
                  </a:lnTo>
                  <a:lnTo>
                    <a:pt x="45636" y="3046"/>
                  </a:lnTo>
                  <a:lnTo>
                    <a:pt x="47260" y="4001"/>
                  </a:lnTo>
                  <a:lnTo>
                    <a:pt x="48657" y="4646"/>
                  </a:lnTo>
                  <a:lnTo>
                    <a:pt x="49924" y="5028"/>
                  </a:lnTo>
                  <a:lnTo>
                    <a:pt x="51763" y="5255"/>
                  </a:lnTo>
                  <a:lnTo>
                    <a:pt x="52898" y="5148"/>
                  </a:lnTo>
                  <a:lnTo>
                    <a:pt x="53733" y="4909"/>
                  </a:lnTo>
                  <a:lnTo>
                    <a:pt x="54558" y="4610"/>
                  </a:lnTo>
                  <a:lnTo>
                    <a:pt x="55501" y="4109"/>
                  </a:lnTo>
                  <a:lnTo>
                    <a:pt x="56277" y="3559"/>
                  </a:lnTo>
                  <a:lnTo>
                    <a:pt x="57006" y="2902"/>
                  </a:lnTo>
                  <a:lnTo>
                    <a:pt x="57544" y="2174"/>
                  </a:lnTo>
                  <a:lnTo>
                    <a:pt x="58129" y="1182"/>
                  </a:lnTo>
                  <a:lnTo>
                    <a:pt x="58965" y="0"/>
                  </a:lnTo>
                  <a:lnTo>
                    <a:pt x="60195" y="1433"/>
                  </a:lnTo>
                  <a:lnTo>
                    <a:pt x="330034" y="5747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968;gbcf4302aa7_0_6">
              <a:extLst>
                <a:ext uri="{FF2B5EF4-FFF2-40B4-BE49-F238E27FC236}">
                  <a16:creationId xmlns:a16="http://schemas.microsoft.com/office/drawing/2014/main" id="{72E0C745-699C-C14E-AFE7-A507A568A6AE}"/>
                </a:ext>
              </a:extLst>
            </p:cNvPr>
            <p:cNvSpPr/>
            <p:nvPr/>
          </p:nvSpPr>
          <p:spPr>
            <a:xfrm>
              <a:off x="6559739" y="1756274"/>
              <a:ext cx="174088" cy="158364"/>
            </a:xfrm>
            <a:custGeom>
              <a:avLst/>
              <a:gdLst/>
              <a:ahLst/>
              <a:cxnLst/>
              <a:rect l="l" t="t" r="r" b="b"/>
              <a:pathLst>
                <a:path w="346444" h="315152" extrusionOk="0">
                  <a:moveTo>
                    <a:pt x="134496" y="0"/>
                  </a:moveTo>
                  <a:lnTo>
                    <a:pt x="178089" y="12600"/>
                  </a:lnTo>
                  <a:lnTo>
                    <a:pt x="189340" y="77047"/>
                  </a:lnTo>
                  <a:lnTo>
                    <a:pt x="346445" y="197294"/>
                  </a:lnTo>
                  <a:lnTo>
                    <a:pt x="326392" y="224788"/>
                  </a:lnTo>
                  <a:lnTo>
                    <a:pt x="299196" y="278653"/>
                  </a:lnTo>
                  <a:lnTo>
                    <a:pt x="209203" y="315153"/>
                  </a:lnTo>
                  <a:lnTo>
                    <a:pt x="130100" y="278534"/>
                  </a:lnTo>
                  <a:lnTo>
                    <a:pt x="128524" y="277996"/>
                  </a:lnTo>
                  <a:lnTo>
                    <a:pt x="120510" y="287814"/>
                  </a:lnTo>
                  <a:lnTo>
                    <a:pt x="101114" y="274819"/>
                  </a:lnTo>
                  <a:lnTo>
                    <a:pt x="93733" y="279501"/>
                  </a:lnTo>
                  <a:lnTo>
                    <a:pt x="83641" y="269027"/>
                  </a:lnTo>
                  <a:lnTo>
                    <a:pt x="74540" y="252258"/>
                  </a:lnTo>
                  <a:lnTo>
                    <a:pt x="38135" y="234761"/>
                  </a:lnTo>
                  <a:lnTo>
                    <a:pt x="33155" y="232372"/>
                  </a:lnTo>
                  <a:lnTo>
                    <a:pt x="10510" y="139177"/>
                  </a:lnTo>
                  <a:lnTo>
                    <a:pt x="0" y="109044"/>
                  </a:lnTo>
                  <a:lnTo>
                    <a:pt x="28008" y="99346"/>
                  </a:lnTo>
                  <a:lnTo>
                    <a:pt x="27769" y="97937"/>
                  </a:lnTo>
                  <a:lnTo>
                    <a:pt x="28533" y="96826"/>
                  </a:lnTo>
                  <a:lnTo>
                    <a:pt x="29035" y="96264"/>
                  </a:lnTo>
                  <a:lnTo>
                    <a:pt x="29656" y="95619"/>
                  </a:lnTo>
                  <a:lnTo>
                    <a:pt x="30528" y="94963"/>
                  </a:lnTo>
                  <a:lnTo>
                    <a:pt x="31233" y="94604"/>
                  </a:lnTo>
                  <a:lnTo>
                    <a:pt x="32773" y="93326"/>
                  </a:lnTo>
                  <a:lnTo>
                    <a:pt x="38601" y="88860"/>
                  </a:lnTo>
                  <a:lnTo>
                    <a:pt x="39091" y="87868"/>
                  </a:lnTo>
                  <a:lnTo>
                    <a:pt x="39115" y="86674"/>
                  </a:lnTo>
                  <a:lnTo>
                    <a:pt x="39903" y="86005"/>
                  </a:lnTo>
                  <a:lnTo>
                    <a:pt x="41038" y="86005"/>
                  </a:lnTo>
                  <a:lnTo>
                    <a:pt x="42041" y="85718"/>
                  </a:lnTo>
                  <a:lnTo>
                    <a:pt x="42842" y="85264"/>
                  </a:lnTo>
                  <a:lnTo>
                    <a:pt x="43916" y="84691"/>
                  </a:lnTo>
                  <a:lnTo>
                    <a:pt x="44478" y="83963"/>
                  </a:lnTo>
                  <a:lnTo>
                    <a:pt x="44645" y="83282"/>
                  </a:lnTo>
                  <a:lnTo>
                    <a:pt x="45278" y="82744"/>
                  </a:lnTo>
                  <a:lnTo>
                    <a:pt x="46568" y="82099"/>
                  </a:lnTo>
                  <a:lnTo>
                    <a:pt x="47547" y="80965"/>
                  </a:lnTo>
                  <a:lnTo>
                    <a:pt x="47774" y="79627"/>
                  </a:lnTo>
                  <a:lnTo>
                    <a:pt x="48694" y="79412"/>
                  </a:lnTo>
                  <a:lnTo>
                    <a:pt x="49518" y="79663"/>
                  </a:lnTo>
                  <a:lnTo>
                    <a:pt x="49841" y="78719"/>
                  </a:lnTo>
                  <a:lnTo>
                    <a:pt x="50521" y="78086"/>
                  </a:lnTo>
                  <a:lnTo>
                    <a:pt x="51214" y="77704"/>
                  </a:lnTo>
                  <a:lnTo>
                    <a:pt x="51190" y="76832"/>
                  </a:lnTo>
                  <a:lnTo>
                    <a:pt x="51895" y="76343"/>
                  </a:lnTo>
                  <a:lnTo>
                    <a:pt x="52671" y="75960"/>
                  </a:lnTo>
                  <a:lnTo>
                    <a:pt x="53961" y="75124"/>
                  </a:lnTo>
                  <a:lnTo>
                    <a:pt x="54260" y="74169"/>
                  </a:lnTo>
                  <a:lnTo>
                    <a:pt x="54045" y="73154"/>
                  </a:lnTo>
                  <a:lnTo>
                    <a:pt x="54056" y="72007"/>
                  </a:lnTo>
                  <a:lnTo>
                    <a:pt x="55072" y="70825"/>
                  </a:lnTo>
                  <a:lnTo>
                    <a:pt x="56684" y="70813"/>
                  </a:lnTo>
                  <a:lnTo>
                    <a:pt x="58261" y="69607"/>
                  </a:lnTo>
                  <a:lnTo>
                    <a:pt x="65462" y="51560"/>
                  </a:lnTo>
                  <a:lnTo>
                    <a:pt x="93697" y="30683"/>
                  </a:lnTo>
                  <a:lnTo>
                    <a:pt x="109271" y="19169"/>
                  </a:lnTo>
                  <a:lnTo>
                    <a:pt x="119435" y="5781"/>
                  </a:lnTo>
                  <a:lnTo>
                    <a:pt x="130136" y="1636"/>
                  </a:lnTo>
                  <a:lnTo>
                    <a:pt x="13449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969;gbcf4302aa7_0_6">
              <a:extLst>
                <a:ext uri="{FF2B5EF4-FFF2-40B4-BE49-F238E27FC236}">
                  <a16:creationId xmlns:a16="http://schemas.microsoft.com/office/drawing/2014/main" id="{AC88B78A-A7BE-464D-AC9B-F3017FFC957D}"/>
                </a:ext>
              </a:extLst>
            </p:cNvPr>
            <p:cNvSpPr/>
            <p:nvPr/>
          </p:nvSpPr>
          <p:spPr>
            <a:xfrm>
              <a:off x="7272176" y="1759108"/>
              <a:ext cx="135162" cy="150442"/>
            </a:xfrm>
            <a:custGeom>
              <a:avLst/>
              <a:gdLst/>
              <a:ahLst/>
              <a:cxnLst/>
              <a:rect l="l" t="t" r="r" b="b"/>
              <a:pathLst>
                <a:path w="268979" h="299387" extrusionOk="0">
                  <a:moveTo>
                    <a:pt x="122946" y="37049"/>
                  </a:moveTo>
                  <a:lnTo>
                    <a:pt x="131999" y="95691"/>
                  </a:lnTo>
                  <a:lnTo>
                    <a:pt x="213000" y="211674"/>
                  </a:lnTo>
                  <a:lnTo>
                    <a:pt x="230569" y="225768"/>
                  </a:lnTo>
                  <a:lnTo>
                    <a:pt x="268979" y="256928"/>
                  </a:lnTo>
                  <a:lnTo>
                    <a:pt x="267999" y="257239"/>
                  </a:lnTo>
                  <a:lnTo>
                    <a:pt x="266519" y="257430"/>
                  </a:lnTo>
                  <a:lnTo>
                    <a:pt x="264834" y="257477"/>
                  </a:lnTo>
                  <a:lnTo>
                    <a:pt x="263090" y="257537"/>
                  </a:lnTo>
                  <a:lnTo>
                    <a:pt x="261610" y="257609"/>
                  </a:lnTo>
                  <a:lnTo>
                    <a:pt x="260081" y="257573"/>
                  </a:lnTo>
                  <a:lnTo>
                    <a:pt x="258886" y="257501"/>
                  </a:lnTo>
                  <a:lnTo>
                    <a:pt x="257800" y="257358"/>
                  </a:lnTo>
                  <a:lnTo>
                    <a:pt x="256808" y="257143"/>
                  </a:lnTo>
                  <a:lnTo>
                    <a:pt x="255841" y="256952"/>
                  </a:lnTo>
                  <a:lnTo>
                    <a:pt x="254873" y="256665"/>
                  </a:lnTo>
                  <a:lnTo>
                    <a:pt x="253631" y="256403"/>
                  </a:lnTo>
                  <a:lnTo>
                    <a:pt x="252544" y="256056"/>
                  </a:lnTo>
                  <a:lnTo>
                    <a:pt x="251530" y="255674"/>
                  </a:lnTo>
                  <a:lnTo>
                    <a:pt x="250299" y="255710"/>
                  </a:lnTo>
                  <a:lnTo>
                    <a:pt x="250860" y="256773"/>
                  </a:lnTo>
                  <a:lnTo>
                    <a:pt x="255005" y="260189"/>
                  </a:lnTo>
                  <a:lnTo>
                    <a:pt x="257406" y="262052"/>
                  </a:lnTo>
                  <a:lnTo>
                    <a:pt x="264656" y="267331"/>
                  </a:lnTo>
                  <a:lnTo>
                    <a:pt x="243491" y="282786"/>
                  </a:lnTo>
                  <a:lnTo>
                    <a:pt x="238655" y="276766"/>
                  </a:lnTo>
                  <a:lnTo>
                    <a:pt x="230867" y="276934"/>
                  </a:lnTo>
                  <a:lnTo>
                    <a:pt x="224358" y="277172"/>
                  </a:lnTo>
                  <a:lnTo>
                    <a:pt x="194093" y="299387"/>
                  </a:lnTo>
                  <a:lnTo>
                    <a:pt x="120056" y="285091"/>
                  </a:lnTo>
                  <a:lnTo>
                    <a:pt x="120247" y="284315"/>
                  </a:lnTo>
                  <a:lnTo>
                    <a:pt x="121166" y="283359"/>
                  </a:lnTo>
                  <a:lnTo>
                    <a:pt x="121321" y="282654"/>
                  </a:lnTo>
                  <a:lnTo>
                    <a:pt x="121525" y="281687"/>
                  </a:lnTo>
                  <a:lnTo>
                    <a:pt x="122002" y="280433"/>
                  </a:lnTo>
                  <a:lnTo>
                    <a:pt x="122552" y="279131"/>
                  </a:lnTo>
                  <a:lnTo>
                    <a:pt x="123149" y="278164"/>
                  </a:lnTo>
                  <a:lnTo>
                    <a:pt x="123233" y="277387"/>
                  </a:lnTo>
                  <a:lnTo>
                    <a:pt x="122612" y="276838"/>
                  </a:lnTo>
                  <a:lnTo>
                    <a:pt x="121692" y="276539"/>
                  </a:lnTo>
                  <a:lnTo>
                    <a:pt x="120796" y="276085"/>
                  </a:lnTo>
                  <a:lnTo>
                    <a:pt x="120856" y="275357"/>
                  </a:lnTo>
                  <a:lnTo>
                    <a:pt x="121166" y="274366"/>
                  </a:lnTo>
                  <a:lnTo>
                    <a:pt x="121477" y="273112"/>
                  </a:lnTo>
                  <a:lnTo>
                    <a:pt x="120999" y="272371"/>
                  </a:lnTo>
                  <a:lnTo>
                    <a:pt x="120259" y="271416"/>
                  </a:lnTo>
                  <a:lnTo>
                    <a:pt x="119804" y="270663"/>
                  </a:lnTo>
                  <a:lnTo>
                    <a:pt x="119458" y="269660"/>
                  </a:lnTo>
                  <a:lnTo>
                    <a:pt x="119613" y="268884"/>
                  </a:lnTo>
                  <a:lnTo>
                    <a:pt x="118992" y="268000"/>
                  </a:lnTo>
                  <a:lnTo>
                    <a:pt x="118109" y="267259"/>
                  </a:lnTo>
                  <a:lnTo>
                    <a:pt x="117918" y="266555"/>
                  </a:lnTo>
                  <a:lnTo>
                    <a:pt x="117153" y="265647"/>
                  </a:lnTo>
                  <a:lnTo>
                    <a:pt x="116341" y="264978"/>
                  </a:lnTo>
                  <a:lnTo>
                    <a:pt x="116711" y="264058"/>
                  </a:lnTo>
                  <a:lnTo>
                    <a:pt x="117559" y="262542"/>
                  </a:lnTo>
                  <a:lnTo>
                    <a:pt x="117774" y="261670"/>
                  </a:lnTo>
                  <a:lnTo>
                    <a:pt x="117787" y="260236"/>
                  </a:lnTo>
                  <a:lnTo>
                    <a:pt x="117536" y="258875"/>
                  </a:lnTo>
                  <a:lnTo>
                    <a:pt x="117846" y="257501"/>
                  </a:lnTo>
                  <a:lnTo>
                    <a:pt x="117870" y="255698"/>
                  </a:lnTo>
                  <a:lnTo>
                    <a:pt x="117106" y="254695"/>
                  </a:lnTo>
                  <a:lnTo>
                    <a:pt x="114597" y="251769"/>
                  </a:lnTo>
                  <a:lnTo>
                    <a:pt x="113367" y="250108"/>
                  </a:lnTo>
                  <a:lnTo>
                    <a:pt x="112603" y="248639"/>
                  </a:lnTo>
                  <a:lnTo>
                    <a:pt x="111660" y="247146"/>
                  </a:lnTo>
                  <a:lnTo>
                    <a:pt x="110919" y="247648"/>
                  </a:lnTo>
                  <a:lnTo>
                    <a:pt x="110190" y="247433"/>
                  </a:lnTo>
                  <a:lnTo>
                    <a:pt x="109258" y="246920"/>
                  </a:lnTo>
                  <a:lnTo>
                    <a:pt x="109175" y="245701"/>
                  </a:lnTo>
                  <a:lnTo>
                    <a:pt x="109868" y="244985"/>
                  </a:lnTo>
                  <a:lnTo>
                    <a:pt x="110859" y="243755"/>
                  </a:lnTo>
                  <a:lnTo>
                    <a:pt x="111372" y="242835"/>
                  </a:lnTo>
                  <a:lnTo>
                    <a:pt x="111874" y="241832"/>
                  </a:lnTo>
                  <a:lnTo>
                    <a:pt x="112495" y="241007"/>
                  </a:lnTo>
                  <a:lnTo>
                    <a:pt x="112388" y="240040"/>
                  </a:lnTo>
                  <a:lnTo>
                    <a:pt x="111707" y="238141"/>
                  </a:lnTo>
                  <a:lnTo>
                    <a:pt x="110823" y="237616"/>
                  </a:lnTo>
                  <a:lnTo>
                    <a:pt x="109199" y="236935"/>
                  </a:lnTo>
                  <a:lnTo>
                    <a:pt x="107730" y="236135"/>
                  </a:lnTo>
                  <a:lnTo>
                    <a:pt x="107013" y="235478"/>
                  </a:lnTo>
                  <a:lnTo>
                    <a:pt x="106488" y="234833"/>
                  </a:lnTo>
                  <a:lnTo>
                    <a:pt x="106177" y="233985"/>
                  </a:lnTo>
                  <a:lnTo>
                    <a:pt x="105664" y="231393"/>
                  </a:lnTo>
                  <a:lnTo>
                    <a:pt x="105628" y="230043"/>
                  </a:lnTo>
                  <a:lnTo>
                    <a:pt x="105700" y="228419"/>
                  </a:lnTo>
                  <a:lnTo>
                    <a:pt x="105269" y="227631"/>
                  </a:lnTo>
                  <a:lnTo>
                    <a:pt x="104768" y="227046"/>
                  </a:lnTo>
                  <a:lnTo>
                    <a:pt x="103645" y="226102"/>
                  </a:lnTo>
                  <a:lnTo>
                    <a:pt x="102606" y="225194"/>
                  </a:lnTo>
                  <a:lnTo>
                    <a:pt x="102523" y="224490"/>
                  </a:lnTo>
                  <a:lnTo>
                    <a:pt x="102702" y="223689"/>
                  </a:lnTo>
                  <a:lnTo>
                    <a:pt x="103275" y="222722"/>
                  </a:lnTo>
                  <a:lnTo>
                    <a:pt x="103752" y="221886"/>
                  </a:lnTo>
                  <a:lnTo>
                    <a:pt x="104720" y="220190"/>
                  </a:lnTo>
                  <a:lnTo>
                    <a:pt x="104589" y="219079"/>
                  </a:lnTo>
                  <a:lnTo>
                    <a:pt x="104362" y="218339"/>
                  </a:lnTo>
                  <a:lnTo>
                    <a:pt x="104171" y="217419"/>
                  </a:lnTo>
                  <a:lnTo>
                    <a:pt x="104457" y="216380"/>
                  </a:lnTo>
                  <a:lnTo>
                    <a:pt x="105318" y="215759"/>
                  </a:lnTo>
                  <a:lnTo>
                    <a:pt x="106237" y="215496"/>
                  </a:lnTo>
                  <a:lnTo>
                    <a:pt x="107073" y="215245"/>
                  </a:lnTo>
                  <a:lnTo>
                    <a:pt x="107670" y="214326"/>
                  </a:lnTo>
                  <a:lnTo>
                    <a:pt x="108375" y="212570"/>
                  </a:lnTo>
                  <a:lnTo>
                    <a:pt x="109223" y="210743"/>
                  </a:lnTo>
                  <a:lnTo>
                    <a:pt x="110202" y="210432"/>
                  </a:lnTo>
                  <a:lnTo>
                    <a:pt x="111134" y="209668"/>
                  </a:lnTo>
                  <a:lnTo>
                    <a:pt x="111241" y="208891"/>
                  </a:lnTo>
                  <a:lnTo>
                    <a:pt x="111230" y="208067"/>
                  </a:lnTo>
                  <a:lnTo>
                    <a:pt x="111014" y="207124"/>
                  </a:lnTo>
                  <a:lnTo>
                    <a:pt x="110549" y="206288"/>
                  </a:lnTo>
                  <a:lnTo>
                    <a:pt x="109629" y="205547"/>
                  </a:lnTo>
                  <a:lnTo>
                    <a:pt x="108518" y="204950"/>
                  </a:lnTo>
                  <a:lnTo>
                    <a:pt x="107587" y="204520"/>
                  </a:lnTo>
                  <a:lnTo>
                    <a:pt x="107013" y="203517"/>
                  </a:lnTo>
                  <a:lnTo>
                    <a:pt x="106738" y="202418"/>
                  </a:lnTo>
                  <a:lnTo>
                    <a:pt x="106070" y="201104"/>
                  </a:lnTo>
                  <a:lnTo>
                    <a:pt x="105222" y="200065"/>
                  </a:lnTo>
                  <a:lnTo>
                    <a:pt x="104374" y="199277"/>
                  </a:lnTo>
                  <a:lnTo>
                    <a:pt x="103729" y="198644"/>
                  </a:lnTo>
                  <a:lnTo>
                    <a:pt x="53996" y="207088"/>
                  </a:lnTo>
                  <a:lnTo>
                    <a:pt x="52730" y="207458"/>
                  </a:lnTo>
                  <a:lnTo>
                    <a:pt x="51870" y="207888"/>
                  </a:lnTo>
                  <a:lnTo>
                    <a:pt x="51166" y="208163"/>
                  </a:lnTo>
                  <a:lnTo>
                    <a:pt x="50067" y="208223"/>
                  </a:lnTo>
                  <a:lnTo>
                    <a:pt x="49398" y="207948"/>
                  </a:lnTo>
                  <a:lnTo>
                    <a:pt x="48622" y="207506"/>
                  </a:lnTo>
                  <a:lnTo>
                    <a:pt x="47917" y="207446"/>
                  </a:lnTo>
                  <a:lnTo>
                    <a:pt x="47189" y="207291"/>
                  </a:lnTo>
                  <a:lnTo>
                    <a:pt x="46400" y="206885"/>
                  </a:lnTo>
                  <a:lnTo>
                    <a:pt x="45827" y="206300"/>
                  </a:lnTo>
                  <a:lnTo>
                    <a:pt x="45062" y="205583"/>
                  </a:lnTo>
                  <a:lnTo>
                    <a:pt x="44513" y="205034"/>
                  </a:lnTo>
                  <a:lnTo>
                    <a:pt x="43677" y="205273"/>
                  </a:lnTo>
                  <a:lnTo>
                    <a:pt x="42530" y="205571"/>
                  </a:lnTo>
                  <a:lnTo>
                    <a:pt x="41419" y="205404"/>
                  </a:lnTo>
                  <a:lnTo>
                    <a:pt x="40154" y="207064"/>
                  </a:lnTo>
                  <a:lnTo>
                    <a:pt x="39330" y="207076"/>
                  </a:lnTo>
                  <a:lnTo>
                    <a:pt x="38302" y="206503"/>
                  </a:lnTo>
                  <a:lnTo>
                    <a:pt x="36965" y="205977"/>
                  </a:lnTo>
                  <a:lnTo>
                    <a:pt x="35997" y="205679"/>
                  </a:lnTo>
                  <a:lnTo>
                    <a:pt x="34791" y="205607"/>
                  </a:lnTo>
                  <a:lnTo>
                    <a:pt x="33931" y="205917"/>
                  </a:lnTo>
                  <a:lnTo>
                    <a:pt x="32892" y="206383"/>
                  </a:lnTo>
                  <a:lnTo>
                    <a:pt x="32068" y="205989"/>
                  </a:lnTo>
                  <a:lnTo>
                    <a:pt x="31005" y="205380"/>
                  </a:lnTo>
                  <a:lnTo>
                    <a:pt x="29775" y="204807"/>
                  </a:lnTo>
                  <a:lnTo>
                    <a:pt x="28640" y="204604"/>
                  </a:lnTo>
                  <a:lnTo>
                    <a:pt x="27350" y="204532"/>
                  </a:lnTo>
                  <a:lnTo>
                    <a:pt x="23421" y="205010"/>
                  </a:lnTo>
                  <a:lnTo>
                    <a:pt x="0" y="179307"/>
                  </a:lnTo>
                  <a:lnTo>
                    <a:pt x="12218" y="77119"/>
                  </a:lnTo>
                  <a:lnTo>
                    <a:pt x="30384" y="51238"/>
                  </a:lnTo>
                  <a:lnTo>
                    <a:pt x="54569" y="2532"/>
                  </a:lnTo>
                  <a:lnTo>
                    <a:pt x="55047" y="1875"/>
                  </a:lnTo>
                  <a:lnTo>
                    <a:pt x="55895" y="1362"/>
                  </a:lnTo>
                  <a:lnTo>
                    <a:pt x="56134" y="442"/>
                  </a:lnTo>
                  <a:lnTo>
                    <a:pt x="57209" y="191"/>
                  </a:lnTo>
                  <a:lnTo>
                    <a:pt x="57914" y="0"/>
                  </a:lnTo>
                  <a:lnTo>
                    <a:pt x="58093" y="848"/>
                  </a:lnTo>
                  <a:lnTo>
                    <a:pt x="57675" y="1600"/>
                  </a:lnTo>
                  <a:lnTo>
                    <a:pt x="57686" y="2592"/>
                  </a:lnTo>
                  <a:lnTo>
                    <a:pt x="58356" y="2902"/>
                  </a:lnTo>
                  <a:lnTo>
                    <a:pt x="58881" y="3750"/>
                  </a:lnTo>
                  <a:lnTo>
                    <a:pt x="59836" y="3261"/>
                  </a:lnTo>
                  <a:lnTo>
                    <a:pt x="60840" y="2640"/>
                  </a:lnTo>
                  <a:lnTo>
                    <a:pt x="61712" y="3022"/>
                  </a:lnTo>
                  <a:lnTo>
                    <a:pt x="62631" y="4335"/>
                  </a:lnTo>
                  <a:lnTo>
                    <a:pt x="63467" y="5828"/>
                  </a:lnTo>
                  <a:lnTo>
                    <a:pt x="64399" y="6234"/>
                  </a:lnTo>
                  <a:lnTo>
                    <a:pt x="65247" y="6390"/>
                  </a:lnTo>
                  <a:lnTo>
                    <a:pt x="66155" y="7405"/>
                  </a:lnTo>
                  <a:lnTo>
                    <a:pt x="66155" y="8181"/>
                  </a:lnTo>
                  <a:lnTo>
                    <a:pt x="65175" y="8456"/>
                  </a:lnTo>
                  <a:lnTo>
                    <a:pt x="64781" y="9149"/>
                  </a:lnTo>
                  <a:lnTo>
                    <a:pt x="65641" y="9603"/>
                  </a:lnTo>
                  <a:lnTo>
                    <a:pt x="66812" y="9256"/>
                  </a:lnTo>
                  <a:lnTo>
                    <a:pt x="67934" y="9555"/>
                  </a:lnTo>
                  <a:lnTo>
                    <a:pt x="68137" y="10319"/>
                  </a:lnTo>
                  <a:lnTo>
                    <a:pt x="67826" y="11478"/>
                  </a:lnTo>
                  <a:lnTo>
                    <a:pt x="68579" y="11585"/>
                  </a:lnTo>
                  <a:lnTo>
                    <a:pt x="69248" y="10666"/>
                  </a:lnTo>
                  <a:lnTo>
                    <a:pt x="70072" y="10773"/>
                  </a:lnTo>
                  <a:lnTo>
                    <a:pt x="70645" y="11490"/>
                  </a:lnTo>
                  <a:lnTo>
                    <a:pt x="71684" y="11872"/>
                  </a:lnTo>
                  <a:lnTo>
                    <a:pt x="72329" y="12433"/>
                  </a:lnTo>
                  <a:lnTo>
                    <a:pt x="72735" y="13078"/>
                  </a:lnTo>
                  <a:lnTo>
                    <a:pt x="73583" y="13138"/>
                  </a:lnTo>
                  <a:lnTo>
                    <a:pt x="74073" y="12612"/>
                  </a:lnTo>
                  <a:lnTo>
                    <a:pt x="74933" y="12111"/>
                  </a:lnTo>
                  <a:lnTo>
                    <a:pt x="75829" y="12600"/>
                  </a:lnTo>
                  <a:lnTo>
                    <a:pt x="77047" y="13496"/>
                  </a:lnTo>
                  <a:lnTo>
                    <a:pt x="77704" y="13699"/>
                  </a:lnTo>
                  <a:lnTo>
                    <a:pt x="78994" y="13747"/>
                  </a:lnTo>
                  <a:lnTo>
                    <a:pt x="79747" y="13269"/>
                  </a:lnTo>
                  <a:lnTo>
                    <a:pt x="81263" y="12242"/>
                  </a:lnTo>
                  <a:lnTo>
                    <a:pt x="83055" y="10737"/>
                  </a:lnTo>
                  <a:lnTo>
                    <a:pt x="85801" y="9125"/>
                  </a:lnTo>
                  <a:lnTo>
                    <a:pt x="88095" y="7966"/>
                  </a:lnTo>
                  <a:lnTo>
                    <a:pt x="89002" y="7692"/>
                  </a:lnTo>
                  <a:lnTo>
                    <a:pt x="90806" y="7106"/>
                  </a:lnTo>
                  <a:lnTo>
                    <a:pt x="91904" y="6593"/>
                  </a:lnTo>
                  <a:lnTo>
                    <a:pt x="92598" y="5912"/>
                  </a:lnTo>
                  <a:lnTo>
                    <a:pt x="92824" y="4849"/>
                  </a:lnTo>
                  <a:lnTo>
                    <a:pt x="93494" y="3894"/>
                  </a:lnTo>
                  <a:lnTo>
                    <a:pt x="94162" y="3440"/>
                  </a:lnTo>
                  <a:lnTo>
                    <a:pt x="95153" y="3284"/>
                  </a:lnTo>
                  <a:lnTo>
                    <a:pt x="95930" y="3905"/>
                  </a:lnTo>
                  <a:lnTo>
                    <a:pt x="96837" y="4682"/>
                  </a:lnTo>
                  <a:lnTo>
                    <a:pt x="98139" y="5339"/>
                  </a:lnTo>
                  <a:lnTo>
                    <a:pt x="99107" y="5327"/>
                  </a:lnTo>
                  <a:lnTo>
                    <a:pt x="100134" y="5028"/>
                  </a:lnTo>
                  <a:lnTo>
                    <a:pt x="100910" y="4861"/>
                  </a:lnTo>
                  <a:lnTo>
                    <a:pt x="102021" y="5100"/>
                  </a:lnTo>
                  <a:lnTo>
                    <a:pt x="102725" y="5542"/>
                  </a:lnTo>
                  <a:lnTo>
                    <a:pt x="104016" y="6808"/>
                  </a:lnTo>
                  <a:lnTo>
                    <a:pt x="104875" y="7668"/>
                  </a:lnTo>
                  <a:lnTo>
                    <a:pt x="105305" y="8348"/>
                  </a:lnTo>
                  <a:lnTo>
                    <a:pt x="105759" y="9304"/>
                  </a:lnTo>
                  <a:lnTo>
                    <a:pt x="105855" y="10546"/>
                  </a:lnTo>
                  <a:lnTo>
                    <a:pt x="105891" y="11872"/>
                  </a:lnTo>
                  <a:lnTo>
                    <a:pt x="106094" y="13018"/>
                  </a:lnTo>
                  <a:lnTo>
                    <a:pt x="107563" y="13329"/>
                  </a:lnTo>
                  <a:lnTo>
                    <a:pt x="113104" y="13508"/>
                  </a:lnTo>
                  <a:lnTo>
                    <a:pt x="113642" y="12732"/>
                  </a:lnTo>
                  <a:lnTo>
                    <a:pt x="114406" y="11824"/>
                  </a:lnTo>
                  <a:lnTo>
                    <a:pt x="115458" y="11502"/>
                  </a:lnTo>
                  <a:lnTo>
                    <a:pt x="116377" y="12003"/>
                  </a:lnTo>
                  <a:lnTo>
                    <a:pt x="117787" y="13472"/>
                  </a:lnTo>
                  <a:lnTo>
                    <a:pt x="118885" y="14941"/>
                  </a:lnTo>
                  <a:lnTo>
                    <a:pt x="119649" y="16076"/>
                  </a:lnTo>
                  <a:lnTo>
                    <a:pt x="119912" y="17222"/>
                  </a:lnTo>
                  <a:lnTo>
                    <a:pt x="122946" y="3704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970;gbcf4302aa7_0_6">
              <a:extLst>
                <a:ext uri="{FF2B5EF4-FFF2-40B4-BE49-F238E27FC236}">
                  <a16:creationId xmlns:a16="http://schemas.microsoft.com/office/drawing/2014/main" id="{9E77EE9B-4D17-D143-9214-27B60FE66235}"/>
                </a:ext>
              </a:extLst>
            </p:cNvPr>
            <p:cNvSpPr/>
            <p:nvPr/>
          </p:nvSpPr>
          <p:spPr>
            <a:xfrm>
              <a:off x="4524497" y="1759575"/>
              <a:ext cx="220264" cy="216951"/>
            </a:xfrm>
            <a:custGeom>
              <a:avLst/>
              <a:gdLst/>
              <a:ahLst/>
              <a:cxnLst/>
              <a:rect l="l" t="t" r="r" b="b"/>
              <a:pathLst>
                <a:path w="438337" h="431744" extrusionOk="0">
                  <a:moveTo>
                    <a:pt x="88035" y="34087"/>
                  </a:moveTo>
                  <a:lnTo>
                    <a:pt x="310483" y="0"/>
                  </a:lnTo>
                  <a:lnTo>
                    <a:pt x="388629" y="14714"/>
                  </a:lnTo>
                  <a:lnTo>
                    <a:pt x="401062" y="17199"/>
                  </a:lnTo>
                  <a:lnTo>
                    <a:pt x="438338" y="24221"/>
                  </a:lnTo>
                  <a:lnTo>
                    <a:pt x="385153" y="259353"/>
                  </a:lnTo>
                  <a:lnTo>
                    <a:pt x="380316" y="281030"/>
                  </a:lnTo>
                  <a:lnTo>
                    <a:pt x="345537" y="431745"/>
                  </a:lnTo>
                  <a:lnTo>
                    <a:pt x="339362" y="429870"/>
                  </a:lnTo>
                  <a:lnTo>
                    <a:pt x="309647" y="421808"/>
                  </a:lnTo>
                  <a:lnTo>
                    <a:pt x="310590" y="416708"/>
                  </a:lnTo>
                  <a:lnTo>
                    <a:pt x="134173" y="371968"/>
                  </a:lnTo>
                  <a:lnTo>
                    <a:pt x="134125" y="374416"/>
                  </a:lnTo>
                  <a:lnTo>
                    <a:pt x="60291" y="354327"/>
                  </a:lnTo>
                  <a:lnTo>
                    <a:pt x="13938" y="340903"/>
                  </a:lnTo>
                  <a:lnTo>
                    <a:pt x="4347" y="275190"/>
                  </a:lnTo>
                  <a:lnTo>
                    <a:pt x="4598" y="261168"/>
                  </a:lnTo>
                  <a:lnTo>
                    <a:pt x="3189" y="245940"/>
                  </a:lnTo>
                  <a:lnTo>
                    <a:pt x="5064" y="235466"/>
                  </a:lnTo>
                  <a:lnTo>
                    <a:pt x="5088" y="234212"/>
                  </a:lnTo>
                  <a:lnTo>
                    <a:pt x="5100" y="233459"/>
                  </a:lnTo>
                  <a:lnTo>
                    <a:pt x="16028" y="174936"/>
                  </a:lnTo>
                  <a:lnTo>
                    <a:pt x="6079" y="170445"/>
                  </a:lnTo>
                  <a:lnTo>
                    <a:pt x="3368" y="169132"/>
                  </a:lnTo>
                  <a:lnTo>
                    <a:pt x="0" y="145125"/>
                  </a:lnTo>
                  <a:lnTo>
                    <a:pt x="215" y="106178"/>
                  </a:lnTo>
                  <a:lnTo>
                    <a:pt x="621" y="47547"/>
                  </a:lnTo>
                  <a:lnTo>
                    <a:pt x="8134" y="46436"/>
                  </a:lnTo>
                  <a:lnTo>
                    <a:pt x="88035" y="3408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971;gbcf4302aa7_0_6">
              <a:extLst>
                <a:ext uri="{FF2B5EF4-FFF2-40B4-BE49-F238E27FC236}">
                  <a16:creationId xmlns:a16="http://schemas.microsoft.com/office/drawing/2014/main" id="{DD616AF4-24E3-4D45-965E-92C84B304A6A}"/>
                </a:ext>
              </a:extLst>
            </p:cNvPr>
            <p:cNvSpPr/>
            <p:nvPr/>
          </p:nvSpPr>
          <p:spPr>
            <a:xfrm>
              <a:off x="7773832" y="1759671"/>
              <a:ext cx="2688" cy="3991"/>
            </a:xfrm>
            <a:custGeom>
              <a:avLst/>
              <a:gdLst/>
              <a:ahLst/>
              <a:cxnLst/>
              <a:rect l="l" t="t" r="r" b="b"/>
              <a:pathLst>
                <a:path w="5350" h="7942" extrusionOk="0">
                  <a:moveTo>
                    <a:pt x="2556" y="7942"/>
                  </a:moveTo>
                  <a:lnTo>
                    <a:pt x="859" y="7166"/>
                  </a:lnTo>
                  <a:lnTo>
                    <a:pt x="0" y="6043"/>
                  </a:lnTo>
                  <a:lnTo>
                    <a:pt x="741" y="3882"/>
                  </a:lnTo>
                  <a:lnTo>
                    <a:pt x="47" y="1159"/>
                  </a:lnTo>
                  <a:lnTo>
                    <a:pt x="704" y="131"/>
                  </a:lnTo>
                  <a:lnTo>
                    <a:pt x="2580" y="0"/>
                  </a:lnTo>
                  <a:lnTo>
                    <a:pt x="3153" y="585"/>
                  </a:lnTo>
                  <a:lnTo>
                    <a:pt x="3439" y="1505"/>
                  </a:lnTo>
                  <a:lnTo>
                    <a:pt x="5052" y="2448"/>
                  </a:lnTo>
                  <a:lnTo>
                    <a:pt x="5351" y="4228"/>
                  </a:lnTo>
                  <a:lnTo>
                    <a:pt x="5171" y="6187"/>
                  </a:lnTo>
                  <a:lnTo>
                    <a:pt x="3499" y="7727"/>
                  </a:lnTo>
                  <a:lnTo>
                    <a:pt x="2556" y="794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972;gbcf4302aa7_0_6">
              <a:extLst>
                <a:ext uri="{FF2B5EF4-FFF2-40B4-BE49-F238E27FC236}">
                  <a16:creationId xmlns:a16="http://schemas.microsoft.com/office/drawing/2014/main" id="{3049590A-32B7-C945-BA0C-05959F986AFB}"/>
                </a:ext>
              </a:extLst>
            </p:cNvPr>
            <p:cNvSpPr/>
            <p:nvPr/>
          </p:nvSpPr>
          <p:spPr>
            <a:xfrm>
              <a:off x="6101886" y="1761923"/>
              <a:ext cx="214275" cy="204042"/>
            </a:xfrm>
            <a:custGeom>
              <a:avLst/>
              <a:gdLst/>
              <a:ahLst/>
              <a:cxnLst/>
              <a:rect l="l" t="t" r="r" b="b"/>
              <a:pathLst>
                <a:path w="426418" h="406054" extrusionOk="0">
                  <a:moveTo>
                    <a:pt x="242262" y="40476"/>
                  </a:moveTo>
                  <a:lnTo>
                    <a:pt x="283263" y="10224"/>
                  </a:lnTo>
                  <a:lnTo>
                    <a:pt x="296413" y="0"/>
                  </a:lnTo>
                  <a:lnTo>
                    <a:pt x="371275" y="88680"/>
                  </a:lnTo>
                  <a:lnTo>
                    <a:pt x="399044" y="158538"/>
                  </a:lnTo>
                  <a:lnTo>
                    <a:pt x="426418" y="163996"/>
                  </a:lnTo>
                  <a:lnTo>
                    <a:pt x="395664" y="215747"/>
                  </a:lnTo>
                  <a:lnTo>
                    <a:pt x="382084" y="225935"/>
                  </a:lnTo>
                  <a:lnTo>
                    <a:pt x="366748" y="303281"/>
                  </a:lnTo>
                  <a:lnTo>
                    <a:pt x="346206" y="406054"/>
                  </a:lnTo>
                  <a:lnTo>
                    <a:pt x="282117" y="391424"/>
                  </a:lnTo>
                  <a:lnTo>
                    <a:pt x="37705" y="335098"/>
                  </a:lnTo>
                  <a:lnTo>
                    <a:pt x="53053" y="302373"/>
                  </a:lnTo>
                  <a:lnTo>
                    <a:pt x="60995" y="285222"/>
                  </a:lnTo>
                  <a:lnTo>
                    <a:pt x="0" y="250515"/>
                  </a:lnTo>
                  <a:lnTo>
                    <a:pt x="943" y="242118"/>
                  </a:lnTo>
                  <a:lnTo>
                    <a:pt x="14380" y="122707"/>
                  </a:lnTo>
                  <a:lnTo>
                    <a:pt x="16613" y="103048"/>
                  </a:lnTo>
                  <a:lnTo>
                    <a:pt x="29752" y="101257"/>
                  </a:lnTo>
                  <a:lnTo>
                    <a:pt x="32737" y="101066"/>
                  </a:lnTo>
                  <a:lnTo>
                    <a:pt x="34230" y="101042"/>
                  </a:lnTo>
                  <a:lnTo>
                    <a:pt x="35580" y="101126"/>
                  </a:lnTo>
                  <a:lnTo>
                    <a:pt x="36678" y="101364"/>
                  </a:lnTo>
                  <a:lnTo>
                    <a:pt x="38111" y="101687"/>
                  </a:lnTo>
                  <a:lnTo>
                    <a:pt x="41026" y="102666"/>
                  </a:lnTo>
                  <a:lnTo>
                    <a:pt x="48240" y="105987"/>
                  </a:lnTo>
                  <a:lnTo>
                    <a:pt x="51882" y="107420"/>
                  </a:lnTo>
                  <a:lnTo>
                    <a:pt x="55740" y="108960"/>
                  </a:lnTo>
                  <a:lnTo>
                    <a:pt x="59717" y="110370"/>
                  </a:lnTo>
                  <a:lnTo>
                    <a:pt x="61521" y="110907"/>
                  </a:lnTo>
                  <a:lnTo>
                    <a:pt x="63241" y="111277"/>
                  </a:lnTo>
                  <a:lnTo>
                    <a:pt x="64984" y="111528"/>
                  </a:lnTo>
                  <a:lnTo>
                    <a:pt x="66740" y="111624"/>
                  </a:lnTo>
                  <a:lnTo>
                    <a:pt x="68627" y="111683"/>
                  </a:lnTo>
                  <a:lnTo>
                    <a:pt x="69416" y="111588"/>
                  </a:lnTo>
                  <a:lnTo>
                    <a:pt x="70920" y="111445"/>
                  </a:lnTo>
                  <a:lnTo>
                    <a:pt x="73596" y="111027"/>
                  </a:lnTo>
                  <a:lnTo>
                    <a:pt x="83580" y="108937"/>
                  </a:lnTo>
                  <a:lnTo>
                    <a:pt x="86220" y="108578"/>
                  </a:lnTo>
                  <a:lnTo>
                    <a:pt x="89099" y="108411"/>
                  </a:lnTo>
                  <a:lnTo>
                    <a:pt x="91595" y="108363"/>
                  </a:lnTo>
                  <a:lnTo>
                    <a:pt x="94222" y="108423"/>
                  </a:lnTo>
                  <a:lnTo>
                    <a:pt x="98367" y="108865"/>
                  </a:lnTo>
                  <a:lnTo>
                    <a:pt x="100242" y="109235"/>
                  </a:lnTo>
                  <a:lnTo>
                    <a:pt x="101794" y="109546"/>
                  </a:lnTo>
                  <a:lnTo>
                    <a:pt x="103299" y="109629"/>
                  </a:lnTo>
                  <a:lnTo>
                    <a:pt x="105437" y="109152"/>
                  </a:lnTo>
                  <a:lnTo>
                    <a:pt x="107217" y="108733"/>
                  </a:lnTo>
                  <a:lnTo>
                    <a:pt x="109737" y="107838"/>
                  </a:lnTo>
                  <a:lnTo>
                    <a:pt x="111588" y="107014"/>
                  </a:lnTo>
                  <a:lnTo>
                    <a:pt x="112806" y="106357"/>
                  </a:lnTo>
                  <a:lnTo>
                    <a:pt x="114024" y="105688"/>
                  </a:lnTo>
                  <a:lnTo>
                    <a:pt x="115625" y="104601"/>
                  </a:lnTo>
                  <a:lnTo>
                    <a:pt x="116939" y="103478"/>
                  </a:lnTo>
                  <a:lnTo>
                    <a:pt x="118252" y="101997"/>
                  </a:lnTo>
                  <a:lnTo>
                    <a:pt x="119519" y="100492"/>
                  </a:lnTo>
                  <a:lnTo>
                    <a:pt x="121656" y="98844"/>
                  </a:lnTo>
                  <a:lnTo>
                    <a:pt x="123794" y="95787"/>
                  </a:lnTo>
                  <a:lnTo>
                    <a:pt x="127891" y="90185"/>
                  </a:lnTo>
                  <a:lnTo>
                    <a:pt x="129025" y="88776"/>
                  </a:lnTo>
                  <a:lnTo>
                    <a:pt x="130172" y="87928"/>
                  </a:lnTo>
                  <a:lnTo>
                    <a:pt x="131940" y="87080"/>
                  </a:lnTo>
                  <a:lnTo>
                    <a:pt x="133504" y="86555"/>
                  </a:lnTo>
                  <a:lnTo>
                    <a:pt x="135415" y="86435"/>
                  </a:lnTo>
                  <a:lnTo>
                    <a:pt x="137171" y="86626"/>
                  </a:lnTo>
                  <a:lnTo>
                    <a:pt x="138317" y="86901"/>
                  </a:lnTo>
                  <a:lnTo>
                    <a:pt x="161918" y="93744"/>
                  </a:lnTo>
                  <a:lnTo>
                    <a:pt x="172165" y="93279"/>
                  </a:lnTo>
                  <a:lnTo>
                    <a:pt x="216547" y="59705"/>
                  </a:lnTo>
                  <a:lnTo>
                    <a:pt x="223188" y="64387"/>
                  </a:lnTo>
                  <a:lnTo>
                    <a:pt x="237711" y="76749"/>
                  </a:lnTo>
                  <a:lnTo>
                    <a:pt x="246310" y="89934"/>
                  </a:lnTo>
                  <a:lnTo>
                    <a:pt x="245140" y="98534"/>
                  </a:lnTo>
                  <a:lnTo>
                    <a:pt x="247385" y="101364"/>
                  </a:lnTo>
                  <a:lnTo>
                    <a:pt x="248413" y="102654"/>
                  </a:lnTo>
                  <a:lnTo>
                    <a:pt x="249069" y="104231"/>
                  </a:lnTo>
                  <a:lnTo>
                    <a:pt x="249715" y="105784"/>
                  </a:lnTo>
                  <a:lnTo>
                    <a:pt x="250299" y="107229"/>
                  </a:lnTo>
                  <a:lnTo>
                    <a:pt x="257716" y="103681"/>
                  </a:lnTo>
                  <a:lnTo>
                    <a:pt x="268680" y="113893"/>
                  </a:lnTo>
                  <a:lnTo>
                    <a:pt x="282308" y="117584"/>
                  </a:lnTo>
                  <a:lnTo>
                    <a:pt x="282941" y="111086"/>
                  </a:lnTo>
                  <a:lnTo>
                    <a:pt x="284195" y="100875"/>
                  </a:lnTo>
                  <a:lnTo>
                    <a:pt x="281961" y="98761"/>
                  </a:lnTo>
                  <a:lnTo>
                    <a:pt x="287002" y="96372"/>
                  </a:lnTo>
                  <a:lnTo>
                    <a:pt x="283001" y="88848"/>
                  </a:lnTo>
                  <a:lnTo>
                    <a:pt x="281902" y="86865"/>
                  </a:lnTo>
                  <a:lnTo>
                    <a:pt x="280350" y="83712"/>
                  </a:lnTo>
                  <a:lnTo>
                    <a:pt x="278833" y="80881"/>
                  </a:lnTo>
                  <a:lnTo>
                    <a:pt x="271392" y="63599"/>
                  </a:lnTo>
                  <a:lnTo>
                    <a:pt x="269039" y="58822"/>
                  </a:lnTo>
                  <a:lnTo>
                    <a:pt x="263795" y="51823"/>
                  </a:lnTo>
                  <a:lnTo>
                    <a:pt x="262028" y="50163"/>
                  </a:lnTo>
                  <a:lnTo>
                    <a:pt x="259460" y="48120"/>
                  </a:lnTo>
                  <a:lnTo>
                    <a:pt x="242262" y="4047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973;gbcf4302aa7_0_6">
              <a:extLst>
                <a:ext uri="{FF2B5EF4-FFF2-40B4-BE49-F238E27FC236}">
                  <a16:creationId xmlns:a16="http://schemas.microsoft.com/office/drawing/2014/main" id="{7790F9F5-C5A4-D644-807C-03FC20B1CC03}"/>
                </a:ext>
              </a:extLst>
            </p:cNvPr>
            <p:cNvSpPr/>
            <p:nvPr/>
          </p:nvSpPr>
          <p:spPr>
            <a:xfrm>
              <a:off x="7807739" y="1765745"/>
              <a:ext cx="5029" cy="7532"/>
            </a:xfrm>
            <a:custGeom>
              <a:avLst/>
              <a:gdLst/>
              <a:ahLst/>
              <a:cxnLst/>
              <a:rect l="l" t="t" r="r" b="b"/>
              <a:pathLst>
                <a:path w="10008" h="14989" extrusionOk="0">
                  <a:moveTo>
                    <a:pt x="6438" y="14989"/>
                  </a:moveTo>
                  <a:lnTo>
                    <a:pt x="5399" y="14977"/>
                  </a:lnTo>
                  <a:lnTo>
                    <a:pt x="3798" y="14320"/>
                  </a:lnTo>
                  <a:lnTo>
                    <a:pt x="3404" y="13114"/>
                  </a:lnTo>
                  <a:lnTo>
                    <a:pt x="2556" y="12290"/>
                  </a:lnTo>
                  <a:lnTo>
                    <a:pt x="478" y="11752"/>
                  </a:lnTo>
                  <a:lnTo>
                    <a:pt x="0" y="11179"/>
                  </a:lnTo>
                  <a:lnTo>
                    <a:pt x="729" y="9005"/>
                  </a:lnTo>
                  <a:lnTo>
                    <a:pt x="812" y="7035"/>
                  </a:lnTo>
                  <a:lnTo>
                    <a:pt x="418" y="6199"/>
                  </a:lnTo>
                  <a:lnTo>
                    <a:pt x="1158" y="5064"/>
                  </a:lnTo>
                  <a:lnTo>
                    <a:pt x="4252" y="3607"/>
                  </a:lnTo>
                  <a:lnTo>
                    <a:pt x="7047" y="597"/>
                  </a:lnTo>
                  <a:lnTo>
                    <a:pt x="8265" y="0"/>
                  </a:lnTo>
                  <a:lnTo>
                    <a:pt x="9041" y="2233"/>
                  </a:lnTo>
                  <a:lnTo>
                    <a:pt x="9889" y="3547"/>
                  </a:lnTo>
                  <a:lnTo>
                    <a:pt x="10009" y="4873"/>
                  </a:lnTo>
                  <a:lnTo>
                    <a:pt x="7680" y="7536"/>
                  </a:lnTo>
                  <a:lnTo>
                    <a:pt x="7405" y="8958"/>
                  </a:lnTo>
                  <a:lnTo>
                    <a:pt x="9221" y="11382"/>
                  </a:lnTo>
                  <a:lnTo>
                    <a:pt x="9232" y="12314"/>
                  </a:lnTo>
                  <a:lnTo>
                    <a:pt x="7059" y="12039"/>
                  </a:lnTo>
                  <a:lnTo>
                    <a:pt x="6032" y="12517"/>
                  </a:lnTo>
                  <a:lnTo>
                    <a:pt x="6223" y="13293"/>
                  </a:lnTo>
                  <a:lnTo>
                    <a:pt x="6438" y="1498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74;gbcf4302aa7_0_6">
              <a:extLst>
                <a:ext uri="{FF2B5EF4-FFF2-40B4-BE49-F238E27FC236}">
                  <a16:creationId xmlns:a16="http://schemas.microsoft.com/office/drawing/2014/main" id="{FAD0ED92-4439-BF42-B55A-DF9C3B7D9B82}"/>
                </a:ext>
              </a:extLst>
            </p:cNvPr>
            <p:cNvSpPr/>
            <p:nvPr/>
          </p:nvSpPr>
          <p:spPr>
            <a:xfrm>
              <a:off x="7333843" y="1767465"/>
              <a:ext cx="186848" cy="155729"/>
            </a:xfrm>
            <a:custGeom>
              <a:avLst/>
              <a:gdLst/>
              <a:ahLst/>
              <a:cxnLst/>
              <a:rect l="l" t="t" r="r" b="b"/>
              <a:pathLst>
                <a:path w="371837" h="309909" extrusionOk="0">
                  <a:moveTo>
                    <a:pt x="96097" y="28175"/>
                  </a:moveTo>
                  <a:lnTo>
                    <a:pt x="96659" y="28855"/>
                  </a:lnTo>
                  <a:lnTo>
                    <a:pt x="106584" y="33298"/>
                  </a:lnTo>
                  <a:lnTo>
                    <a:pt x="166182" y="58356"/>
                  </a:lnTo>
                  <a:lnTo>
                    <a:pt x="282009" y="94915"/>
                  </a:lnTo>
                  <a:lnTo>
                    <a:pt x="282870" y="95822"/>
                  </a:lnTo>
                  <a:lnTo>
                    <a:pt x="283825" y="96659"/>
                  </a:lnTo>
                  <a:lnTo>
                    <a:pt x="284506" y="97041"/>
                  </a:lnTo>
                  <a:lnTo>
                    <a:pt x="285199" y="97781"/>
                  </a:lnTo>
                  <a:lnTo>
                    <a:pt x="285545" y="98510"/>
                  </a:lnTo>
                  <a:lnTo>
                    <a:pt x="286202" y="98964"/>
                  </a:lnTo>
                  <a:lnTo>
                    <a:pt x="287002" y="98856"/>
                  </a:lnTo>
                  <a:lnTo>
                    <a:pt x="288053" y="98295"/>
                  </a:lnTo>
                  <a:lnTo>
                    <a:pt x="288674" y="97817"/>
                  </a:lnTo>
                  <a:lnTo>
                    <a:pt x="289236" y="97363"/>
                  </a:lnTo>
                  <a:lnTo>
                    <a:pt x="290334" y="97017"/>
                  </a:lnTo>
                  <a:lnTo>
                    <a:pt x="291075" y="96862"/>
                  </a:lnTo>
                  <a:lnTo>
                    <a:pt x="291947" y="96587"/>
                  </a:lnTo>
                  <a:lnTo>
                    <a:pt x="292448" y="96061"/>
                  </a:lnTo>
                  <a:lnTo>
                    <a:pt x="293715" y="94557"/>
                  </a:lnTo>
                  <a:lnTo>
                    <a:pt x="295255" y="93410"/>
                  </a:lnTo>
                  <a:lnTo>
                    <a:pt x="296055" y="93505"/>
                  </a:lnTo>
                  <a:lnTo>
                    <a:pt x="299591" y="94676"/>
                  </a:lnTo>
                  <a:lnTo>
                    <a:pt x="300487" y="94963"/>
                  </a:lnTo>
                  <a:lnTo>
                    <a:pt x="301932" y="95715"/>
                  </a:lnTo>
                  <a:lnTo>
                    <a:pt x="308107" y="98892"/>
                  </a:lnTo>
                  <a:lnTo>
                    <a:pt x="309145" y="99716"/>
                  </a:lnTo>
                  <a:lnTo>
                    <a:pt x="310268" y="100206"/>
                  </a:lnTo>
                  <a:lnTo>
                    <a:pt x="313290" y="100552"/>
                  </a:lnTo>
                  <a:lnTo>
                    <a:pt x="318008" y="102750"/>
                  </a:lnTo>
                  <a:lnTo>
                    <a:pt x="321961" y="103670"/>
                  </a:lnTo>
                  <a:lnTo>
                    <a:pt x="324505" y="104780"/>
                  </a:lnTo>
                  <a:lnTo>
                    <a:pt x="326583" y="106094"/>
                  </a:lnTo>
                  <a:lnTo>
                    <a:pt x="329783" y="106619"/>
                  </a:lnTo>
                  <a:lnTo>
                    <a:pt x="331766" y="107933"/>
                  </a:lnTo>
                  <a:lnTo>
                    <a:pt x="332722" y="109247"/>
                  </a:lnTo>
                  <a:lnTo>
                    <a:pt x="333869" y="113463"/>
                  </a:lnTo>
                  <a:lnTo>
                    <a:pt x="335397" y="115828"/>
                  </a:lnTo>
                  <a:lnTo>
                    <a:pt x="336806" y="115792"/>
                  </a:lnTo>
                  <a:lnTo>
                    <a:pt x="336890" y="114311"/>
                  </a:lnTo>
                  <a:lnTo>
                    <a:pt x="336030" y="113069"/>
                  </a:lnTo>
                  <a:lnTo>
                    <a:pt x="335839" y="111958"/>
                  </a:lnTo>
                  <a:lnTo>
                    <a:pt x="337057" y="111110"/>
                  </a:lnTo>
                  <a:lnTo>
                    <a:pt x="339781" y="111074"/>
                  </a:lnTo>
                  <a:lnTo>
                    <a:pt x="340628" y="110525"/>
                  </a:lnTo>
                  <a:lnTo>
                    <a:pt x="341142" y="107897"/>
                  </a:lnTo>
                  <a:lnTo>
                    <a:pt x="368313" y="116341"/>
                  </a:lnTo>
                  <a:lnTo>
                    <a:pt x="369544" y="153689"/>
                  </a:lnTo>
                  <a:lnTo>
                    <a:pt x="371443" y="154788"/>
                  </a:lnTo>
                  <a:lnTo>
                    <a:pt x="370666" y="156281"/>
                  </a:lnTo>
                  <a:lnTo>
                    <a:pt x="370427" y="157487"/>
                  </a:lnTo>
                  <a:lnTo>
                    <a:pt x="371837" y="171891"/>
                  </a:lnTo>
                  <a:lnTo>
                    <a:pt x="365077" y="169048"/>
                  </a:lnTo>
                  <a:lnTo>
                    <a:pt x="364528" y="169944"/>
                  </a:lnTo>
                  <a:lnTo>
                    <a:pt x="362963" y="169359"/>
                  </a:lnTo>
                  <a:lnTo>
                    <a:pt x="358424" y="175975"/>
                  </a:lnTo>
                  <a:lnTo>
                    <a:pt x="359834" y="176943"/>
                  </a:lnTo>
                  <a:lnTo>
                    <a:pt x="354184" y="184909"/>
                  </a:lnTo>
                  <a:lnTo>
                    <a:pt x="354805" y="185387"/>
                  </a:lnTo>
                  <a:lnTo>
                    <a:pt x="354937" y="186306"/>
                  </a:lnTo>
                  <a:lnTo>
                    <a:pt x="355761" y="186736"/>
                  </a:lnTo>
                  <a:lnTo>
                    <a:pt x="356585" y="187095"/>
                  </a:lnTo>
                  <a:lnTo>
                    <a:pt x="357301" y="187931"/>
                  </a:lnTo>
                  <a:lnTo>
                    <a:pt x="357947" y="188205"/>
                  </a:lnTo>
                  <a:lnTo>
                    <a:pt x="356143" y="194392"/>
                  </a:lnTo>
                  <a:lnTo>
                    <a:pt x="352703" y="193365"/>
                  </a:lnTo>
                  <a:lnTo>
                    <a:pt x="350063" y="202741"/>
                  </a:lnTo>
                  <a:lnTo>
                    <a:pt x="278045" y="287599"/>
                  </a:lnTo>
                  <a:lnTo>
                    <a:pt x="258994" y="309909"/>
                  </a:lnTo>
                  <a:lnTo>
                    <a:pt x="237103" y="302743"/>
                  </a:lnTo>
                  <a:lnTo>
                    <a:pt x="215031" y="288017"/>
                  </a:lnTo>
                  <a:lnTo>
                    <a:pt x="146034" y="240267"/>
                  </a:lnTo>
                  <a:lnTo>
                    <a:pt x="107623" y="209106"/>
                  </a:lnTo>
                  <a:lnTo>
                    <a:pt x="90054" y="195013"/>
                  </a:lnTo>
                  <a:lnTo>
                    <a:pt x="9054" y="79030"/>
                  </a:lnTo>
                  <a:lnTo>
                    <a:pt x="0" y="20388"/>
                  </a:lnTo>
                  <a:lnTo>
                    <a:pt x="14332" y="21427"/>
                  </a:lnTo>
                  <a:lnTo>
                    <a:pt x="15838" y="2269"/>
                  </a:lnTo>
                  <a:lnTo>
                    <a:pt x="16852" y="2353"/>
                  </a:lnTo>
                  <a:lnTo>
                    <a:pt x="18070" y="2616"/>
                  </a:lnTo>
                  <a:lnTo>
                    <a:pt x="19372" y="3022"/>
                  </a:lnTo>
                  <a:lnTo>
                    <a:pt x="20650" y="3452"/>
                  </a:lnTo>
                  <a:lnTo>
                    <a:pt x="22621" y="3679"/>
                  </a:lnTo>
                  <a:lnTo>
                    <a:pt x="24198" y="3846"/>
                  </a:lnTo>
                  <a:lnTo>
                    <a:pt x="26742" y="3977"/>
                  </a:lnTo>
                  <a:lnTo>
                    <a:pt x="28880" y="3858"/>
                  </a:lnTo>
                  <a:lnTo>
                    <a:pt x="30289" y="3798"/>
                  </a:lnTo>
                  <a:lnTo>
                    <a:pt x="31352" y="2771"/>
                  </a:lnTo>
                  <a:lnTo>
                    <a:pt x="31651" y="1887"/>
                  </a:lnTo>
                  <a:lnTo>
                    <a:pt x="32367" y="454"/>
                  </a:lnTo>
                  <a:lnTo>
                    <a:pt x="33394" y="12"/>
                  </a:lnTo>
                  <a:lnTo>
                    <a:pt x="34206" y="0"/>
                  </a:lnTo>
                  <a:lnTo>
                    <a:pt x="35150" y="155"/>
                  </a:lnTo>
                  <a:lnTo>
                    <a:pt x="36428" y="609"/>
                  </a:lnTo>
                  <a:lnTo>
                    <a:pt x="37467" y="1087"/>
                  </a:lnTo>
                  <a:lnTo>
                    <a:pt x="38697" y="1780"/>
                  </a:lnTo>
                  <a:lnTo>
                    <a:pt x="39474" y="2831"/>
                  </a:lnTo>
                  <a:lnTo>
                    <a:pt x="39510" y="3882"/>
                  </a:lnTo>
                  <a:lnTo>
                    <a:pt x="39736" y="5124"/>
                  </a:lnTo>
                  <a:lnTo>
                    <a:pt x="40322" y="6545"/>
                  </a:lnTo>
                  <a:lnTo>
                    <a:pt x="40728" y="7130"/>
                  </a:lnTo>
                  <a:lnTo>
                    <a:pt x="41409" y="7429"/>
                  </a:lnTo>
                  <a:lnTo>
                    <a:pt x="42926" y="7763"/>
                  </a:lnTo>
                  <a:lnTo>
                    <a:pt x="44311" y="8098"/>
                  </a:lnTo>
                  <a:lnTo>
                    <a:pt x="45422" y="8432"/>
                  </a:lnTo>
                  <a:lnTo>
                    <a:pt x="46150" y="8802"/>
                  </a:lnTo>
                  <a:lnTo>
                    <a:pt x="47213" y="9113"/>
                  </a:lnTo>
                  <a:lnTo>
                    <a:pt x="48658" y="9400"/>
                  </a:lnTo>
                  <a:lnTo>
                    <a:pt x="50486" y="9638"/>
                  </a:lnTo>
                  <a:lnTo>
                    <a:pt x="52301" y="9865"/>
                  </a:lnTo>
                  <a:lnTo>
                    <a:pt x="53555" y="9973"/>
                  </a:lnTo>
                  <a:lnTo>
                    <a:pt x="55263" y="10045"/>
                  </a:lnTo>
                  <a:lnTo>
                    <a:pt x="56983" y="10116"/>
                  </a:lnTo>
                  <a:lnTo>
                    <a:pt x="58690" y="10606"/>
                  </a:lnTo>
                  <a:lnTo>
                    <a:pt x="59264" y="11358"/>
                  </a:lnTo>
                  <a:lnTo>
                    <a:pt x="59730" y="11860"/>
                  </a:lnTo>
                  <a:lnTo>
                    <a:pt x="60613" y="12553"/>
                  </a:lnTo>
                  <a:lnTo>
                    <a:pt x="61640" y="13389"/>
                  </a:lnTo>
                  <a:lnTo>
                    <a:pt x="62596" y="14344"/>
                  </a:lnTo>
                  <a:lnTo>
                    <a:pt x="63803" y="15359"/>
                  </a:lnTo>
                  <a:lnTo>
                    <a:pt x="65152" y="16255"/>
                  </a:lnTo>
                  <a:lnTo>
                    <a:pt x="66358" y="16996"/>
                  </a:lnTo>
                  <a:lnTo>
                    <a:pt x="67601" y="17987"/>
                  </a:lnTo>
                  <a:lnTo>
                    <a:pt x="68759" y="18680"/>
                  </a:lnTo>
                  <a:lnTo>
                    <a:pt x="70156" y="19360"/>
                  </a:lnTo>
                  <a:lnTo>
                    <a:pt x="71195" y="19862"/>
                  </a:lnTo>
                  <a:lnTo>
                    <a:pt x="72736" y="20806"/>
                  </a:lnTo>
                  <a:lnTo>
                    <a:pt x="74205" y="21773"/>
                  </a:lnTo>
                  <a:lnTo>
                    <a:pt x="75017" y="22442"/>
                  </a:lnTo>
                  <a:lnTo>
                    <a:pt x="76594" y="22967"/>
                  </a:lnTo>
                  <a:lnTo>
                    <a:pt x="77095" y="23624"/>
                  </a:lnTo>
                  <a:lnTo>
                    <a:pt x="77585" y="24532"/>
                  </a:lnTo>
                  <a:lnTo>
                    <a:pt x="78601" y="25440"/>
                  </a:lnTo>
                  <a:lnTo>
                    <a:pt x="79735" y="25249"/>
                  </a:lnTo>
                  <a:lnTo>
                    <a:pt x="80619" y="24604"/>
                  </a:lnTo>
                  <a:lnTo>
                    <a:pt x="81264" y="24126"/>
                  </a:lnTo>
                  <a:lnTo>
                    <a:pt x="82100" y="23481"/>
                  </a:lnTo>
                  <a:lnTo>
                    <a:pt x="82972" y="23170"/>
                  </a:lnTo>
                  <a:lnTo>
                    <a:pt x="84680" y="22561"/>
                  </a:lnTo>
                  <a:lnTo>
                    <a:pt x="87773" y="21904"/>
                  </a:lnTo>
                  <a:lnTo>
                    <a:pt x="89983" y="21642"/>
                  </a:lnTo>
                  <a:lnTo>
                    <a:pt x="92300" y="21343"/>
                  </a:lnTo>
                  <a:lnTo>
                    <a:pt x="94115" y="21701"/>
                  </a:lnTo>
                  <a:lnTo>
                    <a:pt x="94462" y="22513"/>
                  </a:lnTo>
                  <a:lnTo>
                    <a:pt x="94449" y="23481"/>
                  </a:lnTo>
                  <a:lnTo>
                    <a:pt x="94449" y="25057"/>
                  </a:lnTo>
                  <a:lnTo>
                    <a:pt x="94605" y="26586"/>
                  </a:lnTo>
                  <a:lnTo>
                    <a:pt x="94999" y="27709"/>
                  </a:lnTo>
                  <a:lnTo>
                    <a:pt x="96097" y="2817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75;gbcf4302aa7_0_6">
              <a:extLst>
                <a:ext uri="{FF2B5EF4-FFF2-40B4-BE49-F238E27FC236}">
                  <a16:creationId xmlns:a16="http://schemas.microsoft.com/office/drawing/2014/main" id="{943BC4AA-A712-4A46-B25B-E03FEEDBC3ED}"/>
                </a:ext>
              </a:extLst>
            </p:cNvPr>
            <p:cNvSpPr/>
            <p:nvPr/>
          </p:nvSpPr>
          <p:spPr>
            <a:xfrm>
              <a:off x="4151609" y="1769628"/>
              <a:ext cx="233528" cy="194253"/>
            </a:xfrm>
            <a:custGeom>
              <a:avLst/>
              <a:gdLst/>
              <a:ahLst/>
              <a:cxnLst/>
              <a:rect l="l" t="t" r="r" b="b"/>
              <a:pathLst>
                <a:path w="464732" h="386574" extrusionOk="0">
                  <a:moveTo>
                    <a:pt x="110812" y="0"/>
                  </a:moveTo>
                  <a:lnTo>
                    <a:pt x="370929" y="64017"/>
                  </a:lnTo>
                  <a:lnTo>
                    <a:pt x="433106" y="78719"/>
                  </a:lnTo>
                  <a:lnTo>
                    <a:pt x="464733" y="86256"/>
                  </a:lnTo>
                  <a:lnTo>
                    <a:pt x="431255" y="249870"/>
                  </a:lnTo>
                  <a:lnTo>
                    <a:pt x="429189" y="259090"/>
                  </a:lnTo>
                  <a:lnTo>
                    <a:pt x="404896" y="386575"/>
                  </a:lnTo>
                  <a:lnTo>
                    <a:pt x="400154" y="385524"/>
                  </a:lnTo>
                  <a:lnTo>
                    <a:pt x="365399" y="377760"/>
                  </a:lnTo>
                  <a:lnTo>
                    <a:pt x="158000" y="327012"/>
                  </a:lnTo>
                  <a:lnTo>
                    <a:pt x="15037" y="292615"/>
                  </a:lnTo>
                  <a:lnTo>
                    <a:pt x="19886" y="273769"/>
                  </a:lnTo>
                  <a:lnTo>
                    <a:pt x="0" y="268860"/>
                  </a:lnTo>
                  <a:lnTo>
                    <a:pt x="6235" y="242214"/>
                  </a:lnTo>
                  <a:lnTo>
                    <a:pt x="40691" y="93123"/>
                  </a:lnTo>
                  <a:lnTo>
                    <a:pt x="54259" y="34505"/>
                  </a:lnTo>
                  <a:lnTo>
                    <a:pt x="100409" y="45182"/>
                  </a:lnTo>
                  <a:lnTo>
                    <a:pt x="11081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976;gbcf4302aa7_0_6">
              <a:extLst>
                <a:ext uri="{FF2B5EF4-FFF2-40B4-BE49-F238E27FC236}">
                  <a16:creationId xmlns:a16="http://schemas.microsoft.com/office/drawing/2014/main" id="{720AA26F-C032-D34A-90EA-B2B1A1DC68C2}"/>
                </a:ext>
              </a:extLst>
            </p:cNvPr>
            <p:cNvSpPr/>
            <p:nvPr/>
          </p:nvSpPr>
          <p:spPr>
            <a:xfrm>
              <a:off x="7784387" y="1775972"/>
              <a:ext cx="3043" cy="2676"/>
            </a:xfrm>
            <a:custGeom>
              <a:avLst/>
              <a:gdLst/>
              <a:ahLst/>
              <a:cxnLst/>
              <a:rect l="l" t="t" r="r" b="b"/>
              <a:pathLst>
                <a:path w="6055" h="5326" extrusionOk="0">
                  <a:moveTo>
                    <a:pt x="3440" y="5327"/>
                  </a:moveTo>
                  <a:lnTo>
                    <a:pt x="2580" y="4682"/>
                  </a:lnTo>
                  <a:lnTo>
                    <a:pt x="2557" y="2687"/>
                  </a:lnTo>
                  <a:lnTo>
                    <a:pt x="1803" y="2222"/>
                  </a:lnTo>
                  <a:lnTo>
                    <a:pt x="12" y="1983"/>
                  </a:lnTo>
                  <a:lnTo>
                    <a:pt x="0" y="538"/>
                  </a:lnTo>
                  <a:lnTo>
                    <a:pt x="561" y="0"/>
                  </a:lnTo>
                  <a:lnTo>
                    <a:pt x="3487" y="800"/>
                  </a:lnTo>
                  <a:lnTo>
                    <a:pt x="4336" y="1553"/>
                  </a:lnTo>
                  <a:lnTo>
                    <a:pt x="4909" y="2950"/>
                  </a:lnTo>
                  <a:lnTo>
                    <a:pt x="5769" y="3404"/>
                  </a:lnTo>
                  <a:lnTo>
                    <a:pt x="6056" y="4252"/>
                  </a:lnTo>
                  <a:lnTo>
                    <a:pt x="5685" y="4921"/>
                  </a:lnTo>
                  <a:lnTo>
                    <a:pt x="4658" y="5291"/>
                  </a:lnTo>
                  <a:lnTo>
                    <a:pt x="3440" y="532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977;gbcf4302aa7_0_6">
              <a:extLst>
                <a:ext uri="{FF2B5EF4-FFF2-40B4-BE49-F238E27FC236}">
                  <a16:creationId xmlns:a16="http://schemas.microsoft.com/office/drawing/2014/main" id="{73EEC752-E510-EC4B-826B-EB8273D89554}"/>
                </a:ext>
              </a:extLst>
            </p:cNvPr>
            <p:cNvSpPr/>
            <p:nvPr/>
          </p:nvSpPr>
          <p:spPr>
            <a:xfrm>
              <a:off x="7178650" y="1776133"/>
              <a:ext cx="99836" cy="136890"/>
            </a:xfrm>
            <a:custGeom>
              <a:avLst/>
              <a:gdLst/>
              <a:ahLst/>
              <a:cxnLst/>
              <a:rect l="l" t="t" r="r" b="b"/>
              <a:pathLst>
                <a:path w="198679" h="272418" extrusionOk="0">
                  <a:moveTo>
                    <a:pt x="198679" y="43176"/>
                  </a:moveTo>
                  <a:lnTo>
                    <a:pt x="186462" y="145364"/>
                  </a:lnTo>
                  <a:lnTo>
                    <a:pt x="168642" y="168224"/>
                  </a:lnTo>
                  <a:lnTo>
                    <a:pt x="161619" y="168809"/>
                  </a:lnTo>
                  <a:lnTo>
                    <a:pt x="121035" y="225959"/>
                  </a:lnTo>
                  <a:lnTo>
                    <a:pt x="120880" y="226735"/>
                  </a:lnTo>
                  <a:lnTo>
                    <a:pt x="120498" y="228097"/>
                  </a:lnTo>
                  <a:lnTo>
                    <a:pt x="118682" y="231560"/>
                  </a:lnTo>
                  <a:lnTo>
                    <a:pt x="119637" y="232205"/>
                  </a:lnTo>
                  <a:lnTo>
                    <a:pt x="120820" y="233053"/>
                  </a:lnTo>
                  <a:lnTo>
                    <a:pt x="122146" y="234092"/>
                  </a:lnTo>
                  <a:lnTo>
                    <a:pt x="123316" y="235072"/>
                  </a:lnTo>
                  <a:lnTo>
                    <a:pt x="124487" y="236206"/>
                  </a:lnTo>
                  <a:lnTo>
                    <a:pt x="125275" y="237090"/>
                  </a:lnTo>
                  <a:lnTo>
                    <a:pt x="126063" y="238165"/>
                  </a:lnTo>
                  <a:lnTo>
                    <a:pt x="126803" y="239323"/>
                  </a:lnTo>
                  <a:lnTo>
                    <a:pt x="123029" y="245247"/>
                  </a:lnTo>
                  <a:lnTo>
                    <a:pt x="112603" y="246896"/>
                  </a:lnTo>
                  <a:lnTo>
                    <a:pt x="109569" y="264333"/>
                  </a:lnTo>
                  <a:lnTo>
                    <a:pt x="51440" y="272419"/>
                  </a:lnTo>
                  <a:lnTo>
                    <a:pt x="45230" y="256403"/>
                  </a:lnTo>
                  <a:lnTo>
                    <a:pt x="43211" y="256809"/>
                  </a:lnTo>
                  <a:lnTo>
                    <a:pt x="38004" y="242978"/>
                  </a:lnTo>
                  <a:lnTo>
                    <a:pt x="39545" y="242178"/>
                  </a:lnTo>
                  <a:lnTo>
                    <a:pt x="37980" y="237926"/>
                  </a:lnTo>
                  <a:lnTo>
                    <a:pt x="37036" y="235490"/>
                  </a:lnTo>
                  <a:lnTo>
                    <a:pt x="3248" y="150882"/>
                  </a:lnTo>
                  <a:lnTo>
                    <a:pt x="16004" y="143226"/>
                  </a:lnTo>
                  <a:lnTo>
                    <a:pt x="0" y="59502"/>
                  </a:lnTo>
                  <a:lnTo>
                    <a:pt x="1241" y="59658"/>
                  </a:lnTo>
                  <a:lnTo>
                    <a:pt x="2723" y="59443"/>
                  </a:lnTo>
                  <a:lnTo>
                    <a:pt x="2938" y="58726"/>
                  </a:lnTo>
                  <a:lnTo>
                    <a:pt x="2723" y="57866"/>
                  </a:lnTo>
                  <a:lnTo>
                    <a:pt x="3511" y="57532"/>
                  </a:lnTo>
                  <a:lnTo>
                    <a:pt x="4455" y="57615"/>
                  </a:lnTo>
                  <a:lnTo>
                    <a:pt x="5553" y="57436"/>
                  </a:lnTo>
                  <a:lnTo>
                    <a:pt x="5458" y="56732"/>
                  </a:lnTo>
                  <a:lnTo>
                    <a:pt x="6186" y="56540"/>
                  </a:lnTo>
                  <a:lnTo>
                    <a:pt x="6844" y="57102"/>
                  </a:lnTo>
                  <a:lnTo>
                    <a:pt x="7715" y="57759"/>
                  </a:lnTo>
                  <a:lnTo>
                    <a:pt x="8898" y="57400"/>
                  </a:lnTo>
                  <a:lnTo>
                    <a:pt x="9972" y="56899"/>
                  </a:lnTo>
                  <a:lnTo>
                    <a:pt x="12062" y="56266"/>
                  </a:lnTo>
                  <a:lnTo>
                    <a:pt x="12409" y="55501"/>
                  </a:lnTo>
                  <a:lnTo>
                    <a:pt x="12732" y="54845"/>
                  </a:lnTo>
                  <a:lnTo>
                    <a:pt x="13555" y="54892"/>
                  </a:lnTo>
                  <a:lnTo>
                    <a:pt x="14117" y="55860"/>
                  </a:lnTo>
                  <a:lnTo>
                    <a:pt x="15037" y="56743"/>
                  </a:lnTo>
                  <a:lnTo>
                    <a:pt x="15908" y="56576"/>
                  </a:lnTo>
                  <a:lnTo>
                    <a:pt x="16171" y="55919"/>
                  </a:lnTo>
                  <a:lnTo>
                    <a:pt x="16255" y="55119"/>
                  </a:lnTo>
                  <a:lnTo>
                    <a:pt x="16422" y="54223"/>
                  </a:lnTo>
                  <a:lnTo>
                    <a:pt x="16649" y="53375"/>
                  </a:lnTo>
                  <a:lnTo>
                    <a:pt x="17306" y="52504"/>
                  </a:lnTo>
                  <a:lnTo>
                    <a:pt x="18273" y="52599"/>
                  </a:lnTo>
                  <a:lnTo>
                    <a:pt x="18810" y="53256"/>
                  </a:lnTo>
                  <a:lnTo>
                    <a:pt x="19396" y="53865"/>
                  </a:lnTo>
                  <a:lnTo>
                    <a:pt x="20101" y="53817"/>
                  </a:lnTo>
                  <a:lnTo>
                    <a:pt x="20531" y="53160"/>
                  </a:lnTo>
                  <a:lnTo>
                    <a:pt x="20327" y="52193"/>
                  </a:lnTo>
                  <a:lnTo>
                    <a:pt x="20053" y="51560"/>
                  </a:lnTo>
                  <a:lnTo>
                    <a:pt x="20494" y="50999"/>
                  </a:lnTo>
                  <a:lnTo>
                    <a:pt x="20841" y="50210"/>
                  </a:lnTo>
                  <a:lnTo>
                    <a:pt x="21223" y="49398"/>
                  </a:lnTo>
                  <a:lnTo>
                    <a:pt x="21964" y="49506"/>
                  </a:lnTo>
                  <a:lnTo>
                    <a:pt x="23074" y="49972"/>
                  </a:lnTo>
                  <a:lnTo>
                    <a:pt x="24316" y="50366"/>
                  </a:lnTo>
                  <a:lnTo>
                    <a:pt x="24997" y="50258"/>
                  </a:lnTo>
                  <a:lnTo>
                    <a:pt x="25749" y="50139"/>
                  </a:lnTo>
                  <a:lnTo>
                    <a:pt x="26526" y="50485"/>
                  </a:lnTo>
                  <a:lnTo>
                    <a:pt x="27255" y="51094"/>
                  </a:lnTo>
                  <a:lnTo>
                    <a:pt x="28174" y="51703"/>
                  </a:lnTo>
                  <a:lnTo>
                    <a:pt x="28855" y="51536"/>
                  </a:lnTo>
                  <a:lnTo>
                    <a:pt x="28712" y="50664"/>
                  </a:lnTo>
                  <a:lnTo>
                    <a:pt x="28449" y="49768"/>
                  </a:lnTo>
                  <a:lnTo>
                    <a:pt x="28568" y="48741"/>
                  </a:lnTo>
                  <a:lnTo>
                    <a:pt x="28819" y="47798"/>
                  </a:lnTo>
                  <a:lnTo>
                    <a:pt x="29548" y="46854"/>
                  </a:lnTo>
                  <a:lnTo>
                    <a:pt x="30408" y="45839"/>
                  </a:lnTo>
                  <a:lnTo>
                    <a:pt x="30671" y="44895"/>
                  </a:lnTo>
                  <a:lnTo>
                    <a:pt x="30969" y="43773"/>
                  </a:lnTo>
                  <a:lnTo>
                    <a:pt x="31650" y="43247"/>
                  </a:lnTo>
                  <a:lnTo>
                    <a:pt x="32486" y="42710"/>
                  </a:lnTo>
                  <a:lnTo>
                    <a:pt x="31973" y="42053"/>
                  </a:lnTo>
                  <a:lnTo>
                    <a:pt x="31124" y="41886"/>
                  </a:lnTo>
                  <a:lnTo>
                    <a:pt x="30443" y="41372"/>
                  </a:lnTo>
                  <a:lnTo>
                    <a:pt x="30957" y="40763"/>
                  </a:lnTo>
                  <a:lnTo>
                    <a:pt x="31519" y="40011"/>
                  </a:lnTo>
                  <a:lnTo>
                    <a:pt x="32319" y="40596"/>
                  </a:lnTo>
                  <a:lnTo>
                    <a:pt x="33047" y="40500"/>
                  </a:lnTo>
                  <a:lnTo>
                    <a:pt x="33704" y="39975"/>
                  </a:lnTo>
                  <a:lnTo>
                    <a:pt x="34504" y="40094"/>
                  </a:lnTo>
                  <a:lnTo>
                    <a:pt x="35185" y="39808"/>
                  </a:lnTo>
                  <a:lnTo>
                    <a:pt x="36654" y="40082"/>
                  </a:lnTo>
                  <a:lnTo>
                    <a:pt x="36774" y="38876"/>
                  </a:lnTo>
                  <a:lnTo>
                    <a:pt x="36905" y="37718"/>
                  </a:lnTo>
                  <a:lnTo>
                    <a:pt x="37455" y="36893"/>
                  </a:lnTo>
                  <a:lnTo>
                    <a:pt x="37801" y="35854"/>
                  </a:lnTo>
                  <a:lnTo>
                    <a:pt x="37622" y="34959"/>
                  </a:lnTo>
                  <a:lnTo>
                    <a:pt x="38362" y="34242"/>
                  </a:lnTo>
                  <a:lnTo>
                    <a:pt x="39330" y="34397"/>
                  </a:lnTo>
                  <a:lnTo>
                    <a:pt x="40058" y="34242"/>
                  </a:lnTo>
                  <a:lnTo>
                    <a:pt x="40070" y="33418"/>
                  </a:lnTo>
                  <a:lnTo>
                    <a:pt x="40930" y="33155"/>
                  </a:lnTo>
                  <a:lnTo>
                    <a:pt x="41957" y="32427"/>
                  </a:lnTo>
                  <a:lnTo>
                    <a:pt x="42674" y="31411"/>
                  </a:lnTo>
                  <a:lnTo>
                    <a:pt x="42888" y="30743"/>
                  </a:lnTo>
                  <a:lnTo>
                    <a:pt x="43808" y="30265"/>
                  </a:lnTo>
                  <a:lnTo>
                    <a:pt x="44286" y="29500"/>
                  </a:lnTo>
                  <a:lnTo>
                    <a:pt x="44501" y="28366"/>
                  </a:lnTo>
                  <a:lnTo>
                    <a:pt x="44895" y="27721"/>
                  </a:lnTo>
                  <a:lnTo>
                    <a:pt x="45492" y="27243"/>
                  </a:lnTo>
                  <a:lnTo>
                    <a:pt x="46102" y="26837"/>
                  </a:lnTo>
                  <a:lnTo>
                    <a:pt x="47081" y="26120"/>
                  </a:lnTo>
                  <a:lnTo>
                    <a:pt x="47463" y="25332"/>
                  </a:lnTo>
                  <a:lnTo>
                    <a:pt x="48168" y="25320"/>
                  </a:lnTo>
                  <a:lnTo>
                    <a:pt x="48860" y="25619"/>
                  </a:lnTo>
                  <a:lnTo>
                    <a:pt x="49828" y="26168"/>
                  </a:lnTo>
                  <a:lnTo>
                    <a:pt x="50688" y="25989"/>
                  </a:lnTo>
                  <a:lnTo>
                    <a:pt x="51153" y="26646"/>
                  </a:lnTo>
                  <a:lnTo>
                    <a:pt x="51870" y="26634"/>
                  </a:lnTo>
                  <a:lnTo>
                    <a:pt x="52360" y="26013"/>
                  </a:lnTo>
                  <a:lnTo>
                    <a:pt x="53101" y="25177"/>
                  </a:lnTo>
                  <a:lnTo>
                    <a:pt x="53722" y="24556"/>
                  </a:lnTo>
                  <a:lnTo>
                    <a:pt x="54163" y="23815"/>
                  </a:lnTo>
                  <a:lnTo>
                    <a:pt x="54152" y="23039"/>
                  </a:lnTo>
                  <a:lnTo>
                    <a:pt x="53877" y="22394"/>
                  </a:lnTo>
                  <a:lnTo>
                    <a:pt x="54307" y="21391"/>
                  </a:lnTo>
                  <a:lnTo>
                    <a:pt x="55131" y="21451"/>
                  </a:lnTo>
                  <a:lnTo>
                    <a:pt x="56266" y="22048"/>
                  </a:lnTo>
                  <a:lnTo>
                    <a:pt x="57042" y="21701"/>
                  </a:lnTo>
                  <a:lnTo>
                    <a:pt x="57651" y="21271"/>
                  </a:lnTo>
                  <a:lnTo>
                    <a:pt x="58678" y="21140"/>
                  </a:lnTo>
                  <a:lnTo>
                    <a:pt x="59359" y="20985"/>
                  </a:lnTo>
                  <a:lnTo>
                    <a:pt x="59813" y="20364"/>
                  </a:lnTo>
                  <a:lnTo>
                    <a:pt x="60087" y="19611"/>
                  </a:lnTo>
                  <a:lnTo>
                    <a:pt x="60971" y="19432"/>
                  </a:lnTo>
                  <a:lnTo>
                    <a:pt x="61890" y="19647"/>
                  </a:lnTo>
                  <a:lnTo>
                    <a:pt x="62571" y="19778"/>
                  </a:lnTo>
                  <a:lnTo>
                    <a:pt x="64447" y="20913"/>
                  </a:lnTo>
                  <a:lnTo>
                    <a:pt x="64339" y="21618"/>
                  </a:lnTo>
                  <a:lnTo>
                    <a:pt x="64351" y="22513"/>
                  </a:lnTo>
                  <a:lnTo>
                    <a:pt x="65128" y="22705"/>
                  </a:lnTo>
                  <a:lnTo>
                    <a:pt x="66023" y="22669"/>
                  </a:lnTo>
                  <a:lnTo>
                    <a:pt x="67265" y="22776"/>
                  </a:lnTo>
                  <a:lnTo>
                    <a:pt x="67349" y="21737"/>
                  </a:lnTo>
                  <a:lnTo>
                    <a:pt x="68209" y="21415"/>
                  </a:lnTo>
                  <a:lnTo>
                    <a:pt x="69021" y="21892"/>
                  </a:lnTo>
                  <a:lnTo>
                    <a:pt x="69045" y="22717"/>
                  </a:lnTo>
                  <a:lnTo>
                    <a:pt x="69785" y="23063"/>
                  </a:lnTo>
                  <a:lnTo>
                    <a:pt x="70741" y="23027"/>
                  </a:lnTo>
                  <a:lnTo>
                    <a:pt x="71493" y="23158"/>
                  </a:lnTo>
                  <a:lnTo>
                    <a:pt x="72270" y="23194"/>
                  </a:lnTo>
                  <a:lnTo>
                    <a:pt x="72735" y="22430"/>
                  </a:lnTo>
                  <a:lnTo>
                    <a:pt x="73667" y="22227"/>
                  </a:lnTo>
                  <a:lnTo>
                    <a:pt x="74599" y="22848"/>
                  </a:lnTo>
                  <a:lnTo>
                    <a:pt x="75602" y="22597"/>
                  </a:lnTo>
                  <a:lnTo>
                    <a:pt x="76390" y="22322"/>
                  </a:lnTo>
                  <a:lnTo>
                    <a:pt x="77489" y="21964"/>
                  </a:lnTo>
                  <a:lnTo>
                    <a:pt x="78934" y="21259"/>
                  </a:lnTo>
                  <a:lnTo>
                    <a:pt x="79687" y="20746"/>
                  </a:lnTo>
                  <a:lnTo>
                    <a:pt x="80236" y="20268"/>
                  </a:lnTo>
                  <a:lnTo>
                    <a:pt x="80726" y="19707"/>
                  </a:lnTo>
                  <a:lnTo>
                    <a:pt x="82099" y="16900"/>
                  </a:lnTo>
                  <a:lnTo>
                    <a:pt x="82959" y="15956"/>
                  </a:lnTo>
                  <a:lnTo>
                    <a:pt x="83951" y="15371"/>
                  </a:lnTo>
                  <a:lnTo>
                    <a:pt x="84321" y="14571"/>
                  </a:lnTo>
                  <a:lnTo>
                    <a:pt x="84381" y="13843"/>
                  </a:lnTo>
                  <a:lnTo>
                    <a:pt x="84309" y="12385"/>
                  </a:lnTo>
                  <a:lnTo>
                    <a:pt x="84512" y="11084"/>
                  </a:lnTo>
                  <a:lnTo>
                    <a:pt x="84798" y="10212"/>
                  </a:lnTo>
                  <a:lnTo>
                    <a:pt x="85216" y="9543"/>
                  </a:lnTo>
                  <a:lnTo>
                    <a:pt x="85706" y="8958"/>
                  </a:lnTo>
                  <a:lnTo>
                    <a:pt x="86351" y="8587"/>
                  </a:lnTo>
                  <a:lnTo>
                    <a:pt x="88083" y="7835"/>
                  </a:lnTo>
                  <a:lnTo>
                    <a:pt x="87975" y="7011"/>
                  </a:lnTo>
                  <a:lnTo>
                    <a:pt x="88776" y="6748"/>
                  </a:lnTo>
                  <a:lnTo>
                    <a:pt x="89898" y="6617"/>
                  </a:lnTo>
                  <a:lnTo>
                    <a:pt x="90615" y="5960"/>
                  </a:lnTo>
                  <a:lnTo>
                    <a:pt x="91511" y="5721"/>
                  </a:lnTo>
                  <a:lnTo>
                    <a:pt x="92466" y="5446"/>
                  </a:lnTo>
                  <a:lnTo>
                    <a:pt x="92287" y="4646"/>
                  </a:lnTo>
                  <a:lnTo>
                    <a:pt x="92681" y="4061"/>
                  </a:lnTo>
                  <a:lnTo>
                    <a:pt x="93732" y="3786"/>
                  </a:lnTo>
                  <a:lnTo>
                    <a:pt x="94532" y="3296"/>
                  </a:lnTo>
                  <a:lnTo>
                    <a:pt x="95296" y="2592"/>
                  </a:lnTo>
                  <a:lnTo>
                    <a:pt x="95595" y="1947"/>
                  </a:lnTo>
                  <a:lnTo>
                    <a:pt x="96169" y="1565"/>
                  </a:lnTo>
                  <a:lnTo>
                    <a:pt x="96001" y="717"/>
                  </a:lnTo>
                  <a:lnTo>
                    <a:pt x="96503" y="143"/>
                  </a:lnTo>
                  <a:lnTo>
                    <a:pt x="97375" y="108"/>
                  </a:lnTo>
                  <a:lnTo>
                    <a:pt x="98474" y="0"/>
                  </a:lnTo>
                  <a:lnTo>
                    <a:pt x="98903" y="3846"/>
                  </a:lnTo>
                  <a:lnTo>
                    <a:pt x="99763" y="6282"/>
                  </a:lnTo>
                  <a:lnTo>
                    <a:pt x="132692" y="29835"/>
                  </a:lnTo>
                  <a:lnTo>
                    <a:pt x="141208" y="33645"/>
                  </a:lnTo>
                  <a:lnTo>
                    <a:pt x="198679" y="4317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978;gbcf4302aa7_0_6">
              <a:extLst>
                <a:ext uri="{FF2B5EF4-FFF2-40B4-BE49-F238E27FC236}">
                  <a16:creationId xmlns:a16="http://schemas.microsoft.com/office/drawing/2014/main" id="{3F54DBB6-784D-5645-8C53-BAB8CEA36811}"/>
                </a:ext>
              </a:extLst>
            </p:cNvPr>
            <p:cNvSpPr/>
            <p:nvPr/>
          </p:nvSpPr>
          <p:spPr>
            <a:xfrm>
              <a:off x="4366883" y="1779668"/>
              <a:ext cx="165956" cy="158064"/>
            </a:xfrm>
            <a:custGeom>
              <a:avLst/>
              <a:gdLst/>
              <a:ahLst/>
              <a:cxnLst/>
              <a:rect l="l" t="t" r="r" b="b"/>
              <a:pathLst>
                <a:path w="330261" h="314555" extrusionOk="0">
                  <a:moveTo>
                    <a:pt x="16076" y="0"/>
                  </a:moveTo>
                  <a:lnTo>
                    <a:pt x="314448" y="66119"/>
                  </a:lnTo>
                  <a:lnTo>
                    <a:pt x="314233" y="105067"/>
                  </a:lnTo>
                  <a:lnTo>
                    <a:pt x="317601" y="129073"/>
                  </a:lnTo>
                  <a:lnTo>
                    <a:pt x="320312" y="130387"/>
                  </a:lnTo>
                  <a:lnTo>
                    <a:pt x="330261" y="134878"/>
                  </a:lnTo>
                  <a:lnTo>
                    <a:pt x="319333" y="193401"/>
                  </a:lnTo>
                  <a:lnTo>
                    <a:pt x="319321" y="194153"/>
                  </a:lnTo>
                  <a:lnTo>
                    <a:pt x="319297" y="195407"/>
                  </a:lnTo>
                  <a:lnTo>
                    <a:pt x="317422" y="205882"/>
                  </a:lnTo>
                  <a:lnTo>
                    <a:pt x="318831" y="221110"/>
                  </a:lnTo>
                  <a:lnTo>
                    <a:pt x="318580" y="235131"/>
                  </a:lnTo>
                  <a:lnTo>
                    <a:pt x="328171" y="300844"/>
                  </a:lnTo>
                  <a:lnTo>
                    <a:pt x="317613" y="305120"/>
                  </a:lnTo>
                  <a:lnTo>
                    <a:pt x="294001" y="314555"/>
                  </a:lnTo>
                  <a:lnTo>
                    <a:pt x="0" y="239073"/>
                  </a:lnTo>
                  <a:lnTo>
                    <a:pt x="2066" y="229852"/>
                  </a:lnTo>
                  <a:lnTo>
                    <a:pt x="35544" y="66239"/>
                  </a:lnTo>
                  <a:lnTo>
                    <a:pt x="3917" y="58702"/>
                  </a:lnTo>
                  <a:lnTo>
                    <a:pt x="1607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979;gbcf4302aa7_0_6">
              <a:extLst>
                <a:ext uri="{FF2B5EF4-FFF2-40B4-BE49-F238E27FC236}">
                  <a16:creationId xmlns:a16="http://schemas.microsoft.com/office/drawing/2014/main" id="{A9607858-A002-9341-BAA3-A6C3CCC1286E}"/>
                </a:ext>
              </a:extLst>
            </p:cNvPr>
            <p:cNvSpPr/>
            <p:nvPr/>
          </p:nvSpPr>
          <p:spPr>
            <a:xfrm>
              <a:off x="6777577" y="1783268"/>
              <a:ext cx="145004" cy="126069"/>
            </a:xfrm>
            <a:custGeom>
              <a:avLst/>
              <a:gdLst/>
              <a:ahLst/>
              <a:cxnLst/>
              <a:rect l="l" t="t" r="r" b="b"/>
              <a:pathLst>
                <a:path w="288566" h="250884" extrusionOk="0">
                  <a:moveTo>
                    <a:pt x="203625" y="11740"/>
                  </a:moveTo>
                  <a:lnTo>
                    <a:pt x="201809" y="14272"/>
                  </a:lnTo>
                  <a:lnTo>
                    <a:pt x="226543" y="30778"/>
                  </a:lnTo>
                  <a:lnTo>
                    <a:pt x="242464" y="38900"/>
                  </a:lnTo>
                  <a:lnTo>
                    <a:pt x="258504" y="57329"/>
                  </a:lnTo>
                  <a:lnTo>
                    <a:pt x="246681" y="85169"/>
                  </a:lnTo>
                  <a:lnTo>
                    <a:pt x="276014" y="121847"/>
                  </a:lnTo>
                  <a:lnTo>
                    <a:pt x="280803" y="124774"/>
                  </a:lnTo>
                  <a:lnTo>
                    <a:pt x="279740" y="138162"/>
                  </a:lnTo>
                  <a:lnTo>
                    <a:pt x="285939" y="140240"/>
                  </a:lnTo>
                  <a:lnTo>
                    <a:pt x="288567" y="141363"/>
                  </a:lnTo>
                  <a:lnTo>
                    <a:pt x="288053" y="142331"/>
                  </a:lnTo>
                  <a:lnTo>
                    <a:pt x="287695" y="143154"/>
                  </a:lnTo>
                  <a:lnTo>
                    <a:pt x="287539" y="144050"/>
                  </a:lnTo>
                  <a:lnTo>
                    <a:pt x="287539" y="145054"/>
                  </a:lnTo>
                  <a:lnTo>
                    <a:pt x="287635" y="145902"/>
                  </a:lnTo>
                  <a:lnTo>
                    <a:pt x="287730" y="146869"/>
                  </a:lnTo>
                  <a:lnTo>
                    <a:pt x="287873" y="147669"/>
                  </a:lnTo>
                  <a:lnTo>
                    <a:pt x="287802" y="148410"/>
                  </a:lnTo>
                  <a:lnTo>
                    <a:pt x="287802" y="149210"/>
                  </a:lnTo>
                  <a:lnTo>
                    <a:pt x="287706" y="150034"/>
                  </a:lnTo>
                  <a:lnTo>
                    <a:pt x="287408" y="152530"/>
                  </a:lnTo>
                  <a:lnTo>
                    <a:pt x="285891" y="156901"/>
                  </a:lnTo>
                  <a:lnTo>
                    <a:pt x="282547" y="166397"/>
                  </a:lnTo>
                  <a:lnTo>
                    <a:pt x="282225" y="167782"/>
                  </a:lnTo>
                  <a:lnTo>
                    <a:pt x="281950" y="169358"/>
                  </a:lnTo>
                  <a:lnTo>
                    <a:pt x="281854" y="170672"/>
                  </a:lnTo>
                  <a:lnTo>
                    <a:pt x="281926" y="174411"/>
                  </a:lnTo>
                  <a:lnTo>
                    <a:pt x="282284" y="176740"/>
                  </a:lnTo>
                  <a:lnTo>
                    <a:pt x="282547" y="177838"/>
                  </a:lnTo>
                  <a:lnTo>
                    <a:pt x="282618" y="178686"/>
                  </a:lnTo>
                  <a:lnTo>
                    <a:pt x="282809" y="180024"/>
                  </a:lnTo>
                  <a:lnTo>
                    <a:pt x="282809" y="181266"/>
                  </a:lnTo>
                  <a:lnTo>
                    <a:pt x="282762" y="182090"/>
                  </a:lnTo>
                  <a:lnTo>
                    <a:pt x="282535" y="183715"/>
                  </a:lnTo>
                  <a:lnTo>
                    <a:pt x="282296" y="184909"/>
                  </a:lnTo>
                  <a:lnTo>
                    <a:pt x="281878" y="186844"/>
                  </a:lnTo>
                  <a:lnTo>
                    <a:pt x="281651" y="188110"/>
                  </a:lnTo>
                  <a:lnTo>
                    <a:pt x="281460" y="189782"/>
                  </a:lnTo>
                  <a:lnTo>
                    <a:pt x="281531" y="191251"/>
                  </a:lnTo>
                  <a:lnTo>
                    <a:pt x="281818" y="192756"/>
                  </a:lnTo>
                  <a:lnTo>
                    <a:pt x="282225" y="193974"/>
                  </a:lnTo>
                  <a:lnTo>
                    <a:pt x="282857" y="195909"/>
                  </a:lnTo>
                  <a:lnTo>
                    <a:pt x="283538" y="197975"/>
                  </a:lnTo>
                  <a:lnTo>
                    <a:pt x="283873" y="199408"/>
                  </a:lnTo>
                  <a:lnTo>
                    <a:pt x="283920" y="200555"/>
                  </a:lnTo>
                  <a:lnTo>
                    <a:pt x="283682" y="201522"/>
                  </a:lnTo>
                  <a:lnTo>
                    <a:pt x="283335" y="202251"/>
                  </a:lnTo>
                  <a:lnTo>
                    <a:pt x="281926" y="203421"/>
                  </a:lnTo>
                  <a:lnTo>
                    <a:pt x="279955" y="204365"/>
                  </a:lnTo>
                  <a:lnTo>
                    <a:pt x="278558" y="205129"/>
                  </a:lnTo>
                  <a:lnTo>
                    <a:pt x="277483" y="205762"/>
                  </a:lnTo>
                  <a:lnTo>
                    <a:pt x="276264" y="206909"/>
                  </a:lnTo>
                  <a:lnTo>
                    <a:pt x="274760" y="208557"/>
                  </a:lnTo>
                  <a:lnTo>
                    <a:pt x="270293" y="214326"/>
                  </a:lnTo>
                  <a:lnTo>
                    <a:pt x="269290" y="215436"/>
                  </a:lnTo>
                  <a:lnTo>
                    <a:pt x="268047" y="216380"/>
                  </a:lnTo>
                  <a:lnTo>
                    <a:pt x="266638" y="217276"/>
                  </a:lnTo>
                  <a:lnTo>
                    <a:pt x="265133" y="218279"/>
                  </a:lnTo>
                  <a:lnTo>
                    <a:pt x="263986" y="218972"/>
                  </a:lnTo>
                  <a:lnTo>
                    <a:pt x="261156" y="221325"/>
                  </a:lnTo>
                  <a:lnTo>
                    <a:pt x="260057" y="222411"/>
                  </a:lnTo>
                  <a:lnTo>
                    <a:pt x="258397" y="224060"/>
                  </a:lnTo>
                  <a:lnTo>
                    <a:pt x="256988" y="225815"/>
                  </a:lnTo>
                  <a:lnTo>
                    <a:pt x="255375" y="227428"/>
                  </a:lnTo>
                  <a:lnTo>
                    <a:pt x="254134" y="228741"/>
                  </a:lnTo>
                  <a:lnTo>
                    <a:pt x="252939" y="230031"/>
                  </a:lnTo>
                  <a:lnTo>
                    <a:pt x="251768" y="231357"/>
                  </a:lnTo>
                  <a:lnTo>
                    <a:pt x="251231" y="232504"/>
                  </a:lnTo>
                  <a:lnTo>
                    <a:pt x="250454" y="233961"/>
                  </a:lnTo>
                  <a:lnTo>
                    <a:pt x="249893" y="235191"/>
                  </a:lnTo>
                  <a:lnTo>
                    <a:pt x="249427" y="236505"/>
                  </a:lnTo>
                  <a:lnTo>
                    <a:pt x="248711" y="238882"/>
                  </a:lnTo>
                  <a:lnTo>
                    <a:pt x="247755" y="241939"/>
                  </a:lnTo>
                  <a:lnTo>
                    <a:pt x="247493" y="243384"/>
                  </a:lnTo>
                  <a:lnTo>
                    <a:pt x="247337" y="244662"/>
                  </a:lnTo>
                  <a:lnTo>
                    <a:pt x="247361" y="246394"/>
                  </a:lnTo>
                  <a:lnTo>
                    <a:pt x="247827" y="247827"/>
                  </a:lnTo>
                  <a:lnTo>
                    <a:pt x="248233" y="248938"/>
                  </a:lnTo>
                  <a:lnTo>
                    <a:pt x="248819" y="250885"/>
                  </a:lnTo>
                  <a:lnTo>
                    <a:pt x="139631" y="249810"/>
                  </a:lnTo>
                  <a:lnTo>
                    <a:pt x="76211" y="245331"/>
                  </a:lnTo>
                  <a:lnTo>
                    <a:pt x="44274" y="243396"/>
                  </a:lnTo>
                  <a:lnTo>
                    <a:pt x="24329" y="233817"/>
                  </a:lnTo>
                  <a:lnTo>
                    <a:pt x="4932" y="153390"/>
                  </a:lnTo>
                  <a:lnTo>
                    <a:pt x="0" y="122253"/>
                  </a:lnTo>
                  <a:lnTo>
                    <a:pt x="45003" y="102714"/>
                  </a:lnTo>
                  <a:lnTo>
                    <a:pt x="33883" y="56827"/>
                  </a:lnTo>
                  <a:lnTo>
                    <a:pt x="75925" y="33346"/>
                  </a:lnTo>
                  <a:lnTo>
                    <a:pt x="94210" y="23075"/>
                  </a:lnTo>
                  <a:lnTo>
                    <a:pt x="161392" y="0"/>
                  </a:lnTo>
                  <a:lnTo>
                    <a:pt x="203625" y="1174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980;gbcf4302aa7_0_6">
              <a:extLst>
                <a:ext uri="{FF2B5EF4-FFF2-40B4-BE49-F238E27FC236}">
                  <a16:creationId xmlns:a16="http://schemas.microsoft.com/office/drawing/2014/main" id="{0F66027E-878A-2C4B-8FA2-118F8BF181ED}"/>
                </a:ext>
              </a:extLst>
            </p:cNvPr>
            <p:cNvSpPr/>
            <p:nvPr/>
          </p:nvSpPr>
          <p:spPr>
            <a:xfrm>
              <a:off x="7694654" y="1784880"/>
              <a:ext cx="2076" cy="2125"/>
            </a:xfrm>
            <a:custGeom>
              <a:avLst/>
              <a:gdLst/>
              <a:ahLst/>
              <a:cxnLst/>
              <a:rect l="l" t="t" r="r" b="b"/>
              <a:pathLst>
                <a:path w="4132" h="4228" extrusionOk="0">
                  <a:moveTo>
                    <a:pt x="3309" y="4228"/>
                  </a:moveTo>
                  <a:lnTo>
                    <a:pt x="2091" y="3296"/>
                  </a:lnTo>
                  <a:lnTo>
                    <a:pt x="1326" y="3022"/>
                  </a:lnTo>
                  <a:lnTo>
                    <a:pt x="95" y="1803"/>
                  </a:lnTo>
                  <a:lnTo>
                    <a:pt x="0" y="1063"/>
                  </a:lnTo>
                  <a:lnTo>
                    <a:pt x="836" y="108"/>
                  </a:lnTo>
                  <a:lnTo>
                    <a:pt x="3094" y="0"/>
                  </a:lnTo>
                  <a:lnTo>
                    <a:pt x="4133" y="1672"/>
                  </a:lnTo>
                  <a:lnTo>
                    <a:pt x="4061" y="3941"/>
                  </a:lnTo>
                  <a:lnTo>
                    <a:pt x="3309" y="422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981;gbcf4302aa7_0_6">
              <a:extLst>
                <a:ext uri="{FF2B5EF4-FFF2-40B4-BE49-F238E27FC236}">
                  <a16:creationId xmlns:a16="http://schemas.microsoft.com/office/drawing/2014/main" id="{7768E385-E513-E448-ACBA-775F5916BCF3}"/>
                </a:ext>
              </a:extLst>
            </p:cNvPr>
            <p:cNvSpPr/>
            <p:nvPr/>
          </p:nvSpPr>
          <p:spPr>
            <a:xfrm>
              <a:off x="7719353" y="1788546"/>
              <a:ext cx="1854" cy="1986"/>
            </a:xfrm>
            <a:custGeom>
              <a:avLst/>
              <a:gdLst/>
              <a:ahLst/>
              <a:cxnLst/>
              <a:rect l="l" t="t" r="r" b="b"/>
              <a:pathLst>
                <a:path w="3690" h="3953" extrusionOk="0">
                  <a:moveTo>
                    <a:pt x="1803" y="3953"/>
                  </a:moveTo>
                  <a:lnTo>
                    <a:pt x="203" y="3034"/>
                  </a:lnTo>
                  <a:lnTo>
                    <a:pt x="0" y="1708"/>
                  </a:lnTo>
                  <a:lnTo>
                    <a:pt x="370" y="693"/>
                  </a:lnTo>
                  <a:lnTo>
                    <a:pt x="1218" y="0"/>
                  </a:lnTo>
                  <a:lnTo>
                    <a:pt x="2627" y="0"/>
                  </a:lnTo>
                  <a:lnTo>
                    <a:pt x="3667" y="669"/>
                  </a:lnTo>
                  <a:lnTo>
                    <a:pt x="3690" y="3368"/>
                  </a:lnTo>
                  <a:lnTo>
                    <a:pt x="3033" y="3882"/>
                  </a:lnTo>
                  <a:lnTo>
                    <a:pt x="1803" y="395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982;gbcf4302aa7_0_6">
              <a:extLst>
                <a:ext uri="{FF2B5EF4-FFF2-40B4-BE49-F238E27FC236}">
                  <a16:creationId xmlns:a16="http://schemas.microsoft.com/office/drawing/2014/main" id="{F85A7511-9872-EA44-B88A-3BAE99E9BC03}"/>
                </a:ext>
              </a:extLst>
            </p:cNvPr>
            <p:cNvSpPr/>
            <p:nvPr/>
          </p:nvSpPr>
          <p:spPr>
            <a:xfrm>
              <a:off x="7716376" y="1798215"/>
              <a:ext cx="5569" cy="5281"/>
            </a:xfrm>
            <a:custGeom>
              <a:avLst/>
              <a:gdLst/>
              <a:ahLst/>
              <a:cxnLst/>
              <a:rect l="l" t="t" r="r" b="b"/>
              <a:pathLst>
                <a:path w="11083" h="10510" extrusionOk="0">
                  <a:moveTo>
                    <a:pt x="5040" y="10510"/>
                  </a:moveTo>
                  <a:lnTo>
                    <a:pt x="3046" y="8635"/>
                  </a:lnTo>
                  <a:lnTo>
                    <a:pt x="1075" y="8253"/>
                  </a:lnTo>
                  <a:lnTo>
                    <a:pt x="24" y="6951"/>
                  </a:lnTo>
                  <a:lnTo>
                    <a:pt x="0" y="4312"/>
                  </a:lnTo>
                  <a:lnTo>
                    <a:pt x="561" y="2998"/>
                  </a:lnTo>
                  <a:lnTo>
                    <a:pt x="1768" y="1672"/>
                  </a:lnTo>
                  <a:lnTo>
                    <a:pt x="3081" y="1003"/>
                  </a:lnTo>
                  <a:lnTo>
                    <a:pt x="5422" y="418"/>
                  </a:lnTo>
                  <a:lnTo>
                    <a:pt x="9280" y="0"/>
                  </a:lnTo>
                  <a:lnTo>
                    <a:pt x="10593" y="191"/>
                  </a:lnTo>
                  <a:lnTo>
                    <a:pt x="11083" y="1135"/>
                  </a:lnTo>
                  <a:lnTo>
                    <a:pt x="9208" y="3225"/>
                  </a:lnTo>
                  <a:lnTo>
                    <a:pt x="9149" y="7083"/>
                  </a:lnTo>
                  <a:lnTo>
                    <a:pt x="6640" y="10200"/>
                  </a:lnTo>
                  <a:lnTo>
                    <a:pt x="5040" y="1051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983;gbcf4302aa7_0_6">
              <a:extLst>
                <a:ext uri="{FF2B5EF4-FFF2-40B4-BE49-F238E27FC236}">
                  <a16:creationId xmlns:a16="http://schemas.microsoft.com/office/drawing/2014/main" id="{4246E2D5-8C00-7E4E-919E-A2EFF4EEF07F}"/>
                </a:ext>
              </a:extLst>
            </p:cNvPr>
            <p:cNvSpPr/>
            <p:nvPr/>
          </p:nvSpPr>
          <p:spPr>
            <a:xfrm>
              <a:off x="7686501" y="1802924"/>
              <a:ext cx="15844" cy="11805"/>
            </a:xfrm>
            <a:custGeom>
              <a:avLst/>
              <a:gdLst/>
              <a:ahLst/>
              <a:cxnLst/>
              <a:rect l="l" t="t" r="r" b="b"/>
              <a:pathLst>
                <a:path w="31530" h="23492" extrusionOk="0">
                  <a:moveTo>
                    <a:pt x="19826" y="23493"/>
                  </a:moveTo>
                  <a:lnTo>
                    <a:pt x="17652" y="21331"/>
                  </a:lnTo>
                  <a:lnTo>
                    <a:pt x="16136" y="20889"/>
                  </a:lnTo>
                  <a:lnTo>
                    <a:pt x="13412" y="21188"/>
                  </a:lnTo>
                  <a:lnTo>
                    <a:pt x="11812" y="20543"/>
                  </a:lnTo>
                  <a:lnTo>
                    <a:pt x="11048" y="19599"/>
                  </a:lnTo>
                  <a:lnTo>
                    <a:pt x="9722" y="18966"/>
                  </a:lnTo>
                  <a:lnTo>
                    <a:pt x="3248" y="19934"/>
                  </a:lnTo>
                  <a:lnTo>
                    <a:pt x="2210" y="19193"/>
                  </a:lnTo>
                  <a:lnTo>
                    <a:pt x="12" y="15479"/>
                  </a:lnTo>
                  <a:lnTo>
                    <a:pt x="0" y="14033"/>
                  </a:lnTo>
                  <a:lnTo>
                    <a:pt x="1302" y="11693"/>
                  </a:lnTo>
                  <a:lnTo>
                    <a:pt x="3057" y="8563"/>
                  </a:lnTo>
                  <a:lnTo>
                    <a:pt x="3702" y="6402"/>
                  </a:lnTo>
                  <a:lnTo>
                    <a:pt x="3129" y="5016"/>
                  </a:lnTo>
                  <a:lnTo>
                    <a:pt x="848" y="2377"/>
                  </a:lnTo>
                  <a:lnTo>
                    <a:pt x="836" y="1636"/>
                  </a:lnTo>
                  <a:lnTo>
                    <a:pt x="1493" y="394"/>
                  </a:lnTo>
                  <a:lnTo>
                    <a:pt x="2329" y="0"/>
                  </a:lnTo>
                  <a:lnTo>
                    <a:pt x="5338" y="95"/>
                  </a:lnTo>
                  <a:lnTo>
                    <a:pt x="8838" y="1947"/>
                  </a:lnTo>
                  <a:lnTo>
                    <a:pt x="11848" y="2269"/>
                  </a:lnTo>
                  <a:lnTo>
                    <a:pt x="13639" y="2926"/>
                  </a:lnTo>
                  <a:lnTo>
                    <a:pt x="14404" y="3679"/>
                  </a:lnTo>
                  <a:lnTo>
                    <a:pt x="14894" y="7142"/>
                  </a:lnTo>
                  <a:lnTo>
                    <a:pt x="15753" y="8826"/>
                  </a:lnTo>
                  <a:lnTo>
                    <a:pt x="16613" y="9507"/>
                  </a:lnTo>
                  <a:lnTo>
                    <a:pt x="17736" y="9770"/>
                  </a:lnTo>
                  <a:lnTo>
                    <a:pt x="18393" y="9304"/>
                  </a:lnTo>
                  <a:lnTo>
                    <a:pt x="18464" y="7035"/>
                  </a:lnTo>
                  <a:lnTo>
                    <a:pt x="21259" y="3248"/>
                  </a:lnTo>
                  <a:lnTo>
                    <a:pt x="23051" y="2866"/>
                  </a:lnTo>
                  <a:lnTo>
                    <a:pt x="25225" y="3464"/>
                  </a:lnTo>
                  <a:lnTo>
                    <a:pt x="25595" y="4610"/>
                  </a:lnTo>
                  <a:lnTo>
                    <a:pt x="25702" y="5828"/>
                  </a:lnTo>
                  <a:lnTo>
                    <a:pt x="25057" y="6999"/>
                  </a:lnTo>
                  <a:lnTo>
                    <a:pt x="24783" y="8969"/>
                  </a:lnTo>
                  <a:lnTo>
                    <a:pt x="22645" y="11024"/>
                  </a:lnTo>
                  <a:lnTo>
                    <a:pt x="22454" y="11812"/>
                  </a:lnTo>
                  <a:lnTo>
                    <a:pt x="23504" y="12517"/>
                  </a:lnTo>
                  <a:lnTo>
                    <a:pt x="24448" y="12648"/>
                  </a:lnTo>
                  <a:lnTo>
                    <a:pt x="27159" y="12039"/>
                  </a:lnTo>
                  <a:lnTo>
                    <a:pt x="28485" y="12302"/>
                  </a:lnTo>
                  <a:lnTo>
                    <a:pt x="31137" y="14189"/>
                  </a:lnTo>
                  <a:lnTo>
                    <a:pt x="31519" y="14917"/>
                  </a:lnTo>
                  <a:lnTo>
                    <a:pt x="31531" y="17545"/>
                  </a:lnTo>
                  <a:lnTo>
                    <a:pt x="30695" y="18871"/>
                  </a:lnTo>
                  <a:lnTo>
                    <a:pt x="29476" y="19348"/>
                  </a:lnTo>
                  <a:lnTo>
                    <a:pt x="25057" y="19587"/>
                  </a:lnTo>
                  <a:lnTo>
                    <a:pt x="23660" y="20447"/>
                  </a:lnTo>
                  <a:lnTo>
                    <a:pt x="22071" y="22609"/>
                  </a:lnTo>
                  <a:lnTo>
                    <a:pt x="20865" y="23266"/>
                  </a:lnTo>
                  <a:lnTo>
                    <a:pt x="19826" y="2349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984;gbcf4302aa7_0_6">
              <a:extLst>
                <a:ext uri="{FF2B5EF4-FFF2-40B4-BE49-F238E27FC236}">
                  <a16:creationId xmlns:a16="http://schemas.microsoft.com/office/drawing/2014/main" id="{B67F1FD5-8872-5F49-9740-B2EA21DB5083}"/>
                </a:ext>
              </a:extLst>
            </p:cNvPr>
            <p:cNvSpPr/>
            <p:nvPr/>
          </p:nvSpPr>
          <p:spPr>
            <a:xfrm>
              <a:off x="4023811" y="1805709"/>
              <a:ext cx="148479" cy="264496"/>
            </a:xfrm>
            <a:custGeom>
              <a:avLst/>
              <a:gdLst/>
              <a:ahLst/>
              <a:cxnLst/>
              <a:rect l="l" t="t" r="r" b="b"/>
              <a:pathLst>
                <a:path w="295481" h="526361" extrusionOk="0">
                  <a:moveTo>
                    <a:pt x="117595" y="122671"/>
                  </a:moveTo>
                  <a:lnTo>
                    <a:pt x="178292" y="0"/>
                  </a:lnTo>
                  <a:lnTo>
                    <a:pt x="245128" y="12147"/>
                  </a:lnTo>
                  <a:lnTo>
                    <a:pt x="295482" y="21188"/>
                  </a:lnTo>
                  <a:lnTo>
                    <a:pt x="261025" y="170278"/>
                  </a:lnTo>
                  <a:lnTo>
                    <a:pt x="254790" y="196924"/>
                  </a:lnTo>
                  <a:lnTo>
                    <a:pt x="274676" y="201833"/>
                  </a:lnTo>
                  <a:lnTo>
                    <a:pt x="269827" y="220680"/>
                  </a:lnTo>
                  <a:lnTo>
                    <a:pt x="239144" y="364850"/>
                  </a:lnTo>
                  <a:lnTo>
                    <a:pt x="238440" y="364885"/>
                  </a:lnTo>
                  <a:lnTo>
                    <a:pt x="138998" y="359272"/>
                  </a:lnTo>
                  <a:lnTo>
                    <a:pt x="99501" y="526361"/>
                  </a:lnTo>
                  <a:lnTo>
                    <a:pt x="0" y="520318"/>
                  </a:lnTo>
                  <a:lnTo>
                    <a:pt x="66119" y="226460"/>
                  </a:lnTo>
                  <a:lnTo>
                    <a:pt x="95607" y="166910"/>
                  </a:lnTo>
                  <a:lnTo>
                    <a:pt x="117595" y="12267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985;gbcf4302aa7_0_6">
              <a:extLst>
                <a:ext uri="{FF2B5EF4-FFF2-40B4-BE49-F238E27FC236}">
                  <a16:creationId xmlns:a16="http://schemas.microsoft.com/office/drawing/2014/main" id="{885B26B4-165B-9647-AFD4-568A052C218A}"/>
                </a:ext>
              </a:extLst>
            </p:cNvPr>
            <p:cNvSpPr/>
            <p:nvPr/>
          </p:nvSpPr>
          <p:spPr>
            <a:xfrm>
              <a:off x="6411776" y="1806530"/>
              <a:ext cx="167396" cy="217263"/>
            </a:xfrm>
            <a:custGeom>
              <a:avLst/>
              <a:gdLst/>
              <a:ahLst/>
              <a:cxnLst/>
              <a:rect l="l" t="t" r="r" b="b"/>
              <a:pathLst>
                <a:path w="333127" h="432365" extrusionOk="0">
                  <a:moveTo>
                    <a:pt x="305502" y="38984"/>
                  </a:moveTo>
                  <a:lnTo>
                    <a:pt x="328147" y="132179"/>
                  </a:lnTo>
                  <a:lnTo>
                    <a:pt x="333127" y="134567"/>
                  </a:lnTo>
                  <a:lnTo>
                    <a:pt x="325711" y="151145"/>
                  </a:lnTo>
                  <a:lnTo>
                    <a:pt x="324206" y="155683"/>
                  </a:lnTo>
                  <a:lnTo>
                    <a:pt x="317720" y="161058"/>
                  </a:lnTo>
                  <a:lnTo>
                    <a:pt x="290943" y="215245"/>
                  </a:lnTo>
                  <a:lnTo>
                    <a:pt x="239908" y="320694"/>
                  </a:lnTo>
                  <a:lnTo>
                    <a:pt x="291923" y="353408"/>
                  </a:lnTo>
                  <a:lnTo>
                    <a:pt x="274927" y="432366"/>
                  </a:lnTo>
                  <a:lnTo>
                    <a:pt x="44633" y="325723"/>
                  </a:lnTo>
                  <a:lnTo>
                    <a:pt x="16327" y="313063"/>
                  </a:lnTo>
                  <a:lnTo>
                    <a:pt x="10331" y="310351"/>
                  </a:lnTo>
                  <a:lnTo>
                    <a:pt x="11513" y="309336"/>
                  </a:lnTo>
                  <a:lnTo>
                    <a:pt x="13019" y="309289"/>
                  </a:lnTo>
                  <a:lnTo>
                    <a:pt x="13842" y="309360"/>
                  </a:lnTo>
                  <a:lnTo>
                    <a:pt x="14726" y="309205"/>
                  </a:lnTo>
                  <a:lnTo>
                    <a:pt x="15861" y="308644"/>
                  </a:lnTo>
                  <a:lnTo>
                    <a:pt x="16458" y="307748"/>
                  </a:lnTo>
                  <a:lnTo>
                    <a:pt x="16828" y="307043"/>
                  </a:lnTo>
                  <a:lnTo>
                    <a:pt x="16817" y="305873"/>
                  </a:lnTo>
                  <a:lnTo>
                    <a:pt x="16625" y="304738"/>
                  </a:lnTo>
                  <a:lnTo>
                    <a:pt x="16052" y="302672"/>
                  </a:lnTo>
                  <a:lnTo>
                    <a:pt x="15586" y="301370"/>
                  </a:lnTo>
                  <a:lnTo>
                    <a:pt x="15144" y="300474"/>
                  </a:lnTo>
                  <a:lnTo>
                    <a:pt x="14153" y="299256"/>
                  </a:lnTo>
                  <a:lnTo>
                    <a:pt x="13592" y="298432"/>
                  </a:lnTo>
                  <a:lnTo>
                    <a:pt x="13412" y="297393"/>
                  </a:lnTo>
                  <a:lnTo>
                    <a:pt x="13699" y="296294"/>
                  </a:lnTo>
                  <a:lnTo>
                    <a:pt x="14082" y="295518"/>
                  </a:lnTo>
                  <a:lnTo>
                    <a:pt x="14738" y="294861"/>
                  </a:lnTo>
                  <a:lnTo>
                    <a:pt x="15264" y="294156"/>
                  </a:lnTo>
                  <a:lnTo>
                    <a:pt x="15730" y="293189"/>
                  </a:lnTo>
                  <a:lnTo>
                    <a:pt x="16016" y="292281"/>
                  </a:lnTo>
                  <a:lnTo>
                    <a:pt x="16016" y="290979"/>
                  </a:lnTo>
                  <a:lnTo>
                    <a:pt x="15765" y="289737"/>
                  </a:lnTo>
                  <a:lnTo>
                    <a:pt x="15634" y="287551"/>
                  </a:lnTo>
                  <a:lnTo>
                    <a:pt x="15550" y="285784"/>
                  </a:lnTo>
                  <a:lnTo>
                    <a:pt x="15837" y="285079"/>
                  </a:lnTo>
                  <a:lnTo>
                    <a:pt x="16864" y="284613"/>
                  </a:lnTo>
                  <a:lnTo>
                    <a:pt x="17689" y="284709"/>
                  </a:lnTo>
                  <a:lnTo>
                    <a:pt x="18560" y="285163"/>
                  </a:lnTo>
                  <a:lnTo>
                    <a:pt x="19360" y="286011"/>
                  </a:lnTo>
                  <a:lnTo>
                    <a:pt x="20376" y="286058"/>
                  </a:lnTo>
                  <a:lnTo>
                    <a:pt x="20650" y="285282"/>
                  </a:lnTo>
                  <a:lnTo>
                    <a:pt x="20889" y="284112"/>
                  </a:lnTo>
                  <a:lnTo>
                    <a:pt x="21080" y="282786"/>
                  </a:lnTo>
                  <a:lnTo>
                    <a:pt x="21164" y="281305"/>
                  </a:lnTo>
                  <a:lnTo>
                    <a:pt x="21331" y="279872"/>
                  </a:lnTo>
                  <a:lnTo>
                    <a:pt x="21176" y="278904"/>
                  </a:lnTo>
                  <a:lnTo>
                    <a:pt x="20686" y="277447"/>
                  </a:lnTo>
                  <a:lnTo>
                    <a:pt x="19958" y="276527"/>
                  </a:lnTo>
                  <a:lnTo>
                    <a:pt x="18668" y="276157"/>
                  </a:lnTo>
                  <a:lnTo>
                    <a:pt x="17485" y="276193"/>
                  </a:lnTo>
                  <a:lnTo>
                    <a:pt x="16387" y="276336"/>
                  </a:lnTo>
                  <a:lnTo>
                    <a:pt x="15562" y="275536"/>
                  </a:lnTo>
                  <a:lnTo>
                    <a:pt x="15335" y="274330"/>
                  </a:lnTo>
                  <a:lnTo>
                    <a:pt x="15706" y="273064"/>
                  </a:lnTo>
                  <a:lnTo>
                    <a:pt x="16327" y="272574"/>
                  </a:lnTo>
                  <a:lnTo>
                    <a:pt x="17127" y="272371"/>
                  </a:lnTo>
                  <a:lnTo>
                    <a:pt x="17927" y="272503"/>
                  </a:lnTo>
                  <a:lnTo>
                    <a:pt x="18907" y="273100"/>
                  </a:lnTo>
                  <a:lnTo>
                    <a:pt x="19313" y="273733"/>
                  </a:lnTo>
                  <a:lnTo>
                    <a:pt x="20029" y="274700"/>
                  </a:lnTo>
                  <a:lnTo>
                    <a:pt x="20566" y="275405"/>
                  </a:lnTo>
                  <a:lnTo>
                    <a:pt x="21295" y="275668"/>
                  </a:lnTo>
                  <a:lnTo>
                    <a:pt x="22334" y="275644"/>
                  </a:lnTo>
                  <a:lnTo>
                    <a:pt x="22884" y="275011"/>
                  </a:lnTo>
                  <a:lnTo>
                    <a:pt x="22931" y="274210"/>
                  </a:lnTo>
                  <a:lnTo>
                    <a:pt x="22979" y="273291"/>
                  </a:lnTo>
                  <a:lnTo>
                    <a:pt x="23122" y="272419"/>
                  </a:lnTo>
                  <a:lnTo>
                    <a:pt x="23337" y="271440"/>
                  </a:lnTo>
                  <a:lnTo>
                    <a:pt x="23863" y="269612"/>
                  </a:lnTo>
                  <a:lnTo>
                    <a:pt x="24293" y="268382"/>
                  </a:lnTo>
                  <a:lnTo>
                    <a:pt x="25141" y="266674"/>
                  </a:lnTo>
                  <a:lnTo>
                    <a:pt x="25810" y="265659"/>
                  </a:lnTo>
                  <a:lnTo>
                    <a:pt x="27267" y="264727"/>
                  </a:lnTo>
                  <a:lnTo>
                    <a:pt x="29297" y="263175"/>
                  </a:lnTo>
                  <a:lnTo>
                    <a:pt x="30360" y="262171"/>
                  </a:lnTo>
                  <a:lnTo>
                    <a:pt x="30755" y="261276"/>
                  </a:lnTo>
                  <a:lnTo>
                    <a:pt x="30671" y="260057"/>
                  </a:lnTo>
                  <a:lnTo>
                    <a:pt x="30826" y="256904"/>
                  </a:lnTo>
                  <a:lnTo>
                    <a:pt x="30946" y="255459"/>
                  </a:lnTo>
                  <a:lnTo>
                    <a:pt x="31161" y="254516"/>
                  </a:lnTo>
                  <a:lnTo>
                    <a:pt x="31304" y="253739"/>
                  </a:lnTo>
                  <a:lnTo>
                    <a:pt x="31519" y="253035"/>
                  </a:lnTo>
                  <a:lnTo>
                    <a:pt x="31842" y="252079"/>
                  </a:lnTo>
                  <a:lnTo>
                    <a:pt x="32390" y="250777"/>
                  </a:lnTo>
                  <a:lnTo>
                    <a:pt x="33573" y="247732"/>
                  </a:lnTo>
                  <a:lnTo>
                    <a:pt x="34326" y="245462"/>
                  </a:lnTo>
                  <a:lnTo>
                    <a:pt x="34708" y="243922"/>
                  </a:lnTo>
                  <a:lnTo>
                    <a:pt x="34899" y="242763"/>
                  </a:lnTo>
                  <a:lnTo>
                    <a:pt x="34636" y="241808"/>
                  </a:lnTo>
                  <a:lnTo>
                    <a:pt x="34481" y="240398"/>
                  </a:lnTo>
                  <a:lnTo>
                    <a:pt x="34051" y="238714"/>
                  </a:lnTo>
                  <a:lnTo>
                    <a:pt x="33979" y="237962"/>
                  </a:lnTo>
                  <a:lnTo>
                    <a:pt x="34289" y="236696"/>
                  </a:lnTo>
                  <a:lnTo>
                    <a:pt x="34755" y="235717"/>
                  </a:lnTo>
                  <a:lnTo>
                    <a:pt x="35627" y="234773"/>
                  </a:lnTo>
                  <a:lnTo>
                    <a:pt x="36786" y="234379"/>
                  </a:lnTo>
                  <a:lnTo>
                    <a:pt x="37443" y="234128"/>
                  </a:lnTo>
                  <a:lnTo>
                    <a:pt x="37944" y="233256"/>
                  </a:lnTo>
                  <a:lnTo>
                    <a:pt x="38231" y="232205"/>
                  </a:lnTo>
                  <a:lnTo>
                    <a:pt x="38577" y="230641"/>
                  </a:lnTo>
                  <a:lnTo>
                    <a:pt x="39055" y="227655"/>
                  </a:lnTo>
                  <a:lnTo>
                    <a:pt x="39366" y="225708"/>
                  </a:lnTo>
                  <a:lnTo>
                    <a:pt x="40046" y="223057"/>
                  </a:lnTo>
                  <a:lnTo>
                    <a:pt x="40416" y="221468"/>
                  </a:lnTo>
                  <a:lnTo>
                    <a:pt x="40512" y="220274"/>
                  </a:lnTo>
                  <a:lnTo>
                    <a:pt x="40345" y="219079"/>
                  </a:lnTo>
                  <a:lnTo>
                    <a:pt x="39784" y="217586"/>
                  </a:lnTo>
                  <a:lnTo>
                    <a:pt x="39366" y="216535"/>
                  </a:lnTo>
                  <a:lnTo>
                    <a:pt x="38721" y="215066"/>
                  </a:lnTo>
                  <a:lnTo>
                    <a:pt x="37896" y="213991"/>
                  </a:lnTo>
                  <a:lnTo>
                    <a:pt x="36463" y="212881"/>
                  </a:lnTo>
                  <a:lnTo>
                    <a:pt x="35006" y="211889"/>
                  </a:lnTo>
                  <a:lnTo>
                    <a:pt x="33203" y="211113"/>
                  </a:lnTo>
                  <a:lnTo>
                    <a:pt x="32140" y="210623"/>
                  </a:lnTo>
                  <a:lnTo>
                    <a:pt x="30671" y="210002"/>
                  </a:lnTo>
                  <a:lnTo>
                    <a:pt x="29142" y="209130"/>
                  </a:lnTo>
                  <a:lnTo>
                    <a:pt x="27900" y="208103"/>
                  </a:lnTo>
                  <a:lnTo>
                    <a:pt x="26443" y="206742"/>
                  </a:lnTo>
                  <a:lnTo>
                    <a:pt x="25451" y="205942"/>
                  </a:lnTo>
                  <a:lnTo>
                    <a:pt x="24735" y="205464"/>
                  </a:lnTo>
                  <a:lnTo>
                    <a:pt x="24090" y="205153"/>
                  </a:lnTo>
                  <a:lnTo>
                    <a:pt x="23254" y="205105"/>
                  </a:lnTo>
                  <a:lnTo>
                    <a:pt x="22358" y="205177"/>
                  </a:lnTo>
                  <a:lnTo>
                    <a:pt x="20997" y="205464"/>
                  </a:lnTo>
                  <a:lnTo>
                    <a:pt x="19814" y="205297"/>
                  </a:lnTo>
                  <a:lnTo>
                    <a:pt x="18954" y="205058"/>
                  </a:lnTo>
                  <a:lnTo>
                    <a:pt x="17915" y="204723"/>
                  </a:lnTo>
                  <a:lnTo>
                    <a:pt x="17401" y="203995"/>
                  </a:lnTo>
                  <a:lnTo>
                    <a:pt x="17473" y="202562"/>
                  </a:lnTo>
                  <a:lnTo>
                    <a:pt x="17616" y="201857"/>
                  </a:lnTo>
                  <a:lnTo>
                    <a:pt x="17736" y="200925"/>
                  </a:lnTo>
                  <a:lnTo>
                    <a:pt x="17223" y="200125"/>
                  </a:lnTo>
                  <a:lnTo>
                    <a:pt x="16159" y="199408"/>
                  </a:lnTo>
                  <a:lnTo>
                    <a:pt x="15932" y="198357"/>
                  </a:lnTo>
                  <a:lnTo>
                    <a:pt x="16172" y="196972"/>
                  </a:lnTo>
                  <a:lnTo>
                    <a:pt x="16566" y="195491"/>
                  </a:lnTo>
                  <a:lnTo>
                    <a:pt x="17390" y="193759"/>
                  </a:lnTo>
                  <a:lnTo>
                    <a:pt x="18286" y="192433"/>
                  </a:lnTo>
                  <a:lnTo>
                    <a:pt x="18931" y="191143"/>
                  </a:lnTo>
                  <a:lnTo>
                    <a:pt x="19563" y="189651"/>
                  </a:lnTo>
                  <a:lnTo>
                    <a:pt x="19994" y="188253"/>
                  </a:lnTo>
                  <a:lnTo>
                    <a:pt x="20292" y="187620"/>
                  </a:lnTo>
                  <a:lnTo>
                    <a:pt x="21140" y="186545"/>
                  </a:lnTo>
                  <a:lnTo>
                    <a:pt x="21892" y="185697"/>
                  </a:lnTo>
                  <a:lnTo>
                    <a:pt x="22836" y="184503"/>
                  </a:lnTo>
                  <a:lnTo>
                    <a:pt x="23588" y="183368"/>
                  </a:lnTo>
                  <a:lnTo>
                    <a:pt x="23971" y="182652"/>
                  </a:lnTo>
                  <a:lnTo>
                    <a:pt x="24257" y="181923"/>
                  </a:lnTo>
                  <a:lnTo>
                    <a:pt x="24353" y="180956"/>
                  </a:lnTo>
                  <a:lnTo>
                    <a:pt x="24209" y="180275"/>
                  </a:lnTo>
                  <a:lnTo>
                    <a:pt x="23958" y="179546"/>
                  </a:lnTo>
                  <a:lnTo>
                    <a:pt x="23457" y="178328"/>
                  </a:lnTo>
                  <a:lnTo>
                    <a:pt x="22800" y="177409"/>
                  </a:lnTo>
                  <a:lnTo>
                    <a:pt x="22573" y="176322"/>
                  </a:lnTo>
                  <a:lnTo>
                    <a:pt x="23445" y="175975"/>
                  </a:lnTo>
                  <a:lnTo>
                    <a:pt x="24663" y="176214"/>
                  </a:lnTo>
                  <a:lnTo>
                    <a:pt x="25679" y="176238"/>
                  </a:lnTo>
                  <a:lnTo>
                    <a:pt x="27315" y="175342"/>
                  </a:lnTo>
                  <a:lnTo>
                    <a:pt x="27864" y="174781"/>
                  </a:lnTo>
                  <a:lnTo>
                    <a:pt x="28306" y="173909"/>
                  </a:lnTo>
                  <a:lnTo>
                    <a:pt x="28568" y="173037"/>
                  </a:lnTo>
                  <a:lnTo>
                    <a:pt x="28545" y="172285"/>
                  </a:lnTo>
                  <a:lnTo>
                    <a:pt x="28342" y="171210"/>
                  </a:lnTo>
                  <a:lnTo>
                    <a:pt x="28568" y="170242"/>
                  </a:lnTo>
                  <a:lnTo>
                    <a:pt x="29166" y="169418"/>
                  </a:lnTo>
                  <a:lnTo>
                    <a:pt x="29894" y="169311"/>
                  </a:lnTo>
                  <a:lnTo>
                    <a:pt x="30551" y="169896"/>
                  </a:lnTo>
                  <a:lnTo>
                    <a:pt x="30897" y="170744"/>
                  </a:lnTo>
                  <a:lnTo>
                    <a:pt x="31459" y="171592"/>
                  </a:lnTo>
                  <a:lnTo>
                    <a:pt x="32212" y="172010"/>
                  </a:lnTo>
                  <a:lnTo>
                    <a:pt x="32988" y="172177"/>
                  </a:lnTo>
                  <a:lnTo>
                    <a:pt x="33765" y="171759"/>
                  </a:lnTo>
                  <a:lnTo>
                    <a:pt x="34194" y="170672"/>
                  </a:lnTo>
                  <a:lnTo>
                    <a:pt x="34289" y="169239"/>
                  </a:lnTo>
                  <a:lnTo>
                    <a:pt x="34313" y="168069"/>
                  </a:lnTo>
                  <a:lnTo>
                    <a:pt x="34719" y="166946"/>
                  </a:lnTo>
                  <a:lnTo>
                    <a:pt x="35376" y="165596"/>
                  </a:lnTo>
                  <a:lnTo>
                    <a:pt x="35866" y="164641"/>
                  </a:lnTo>
                  <a:lnTo>
                    <a:pt x="36129" y="163626"/>
                  </a:lnTo>
                  <a:lnTo>
                    <a:pt x="35639" y="162479"/>
                  </a:lnTo>
                  <a:lnTo>
                    <a:pt x="34959" y="161416"/>
                  </a:lnTo>
                  <a:lnTo>
                    <a:pt x="34349" y="160807"/>
                  </a:lnTo>
                  <a:lnTo>
                    <a:pt x="33179" y="160568"/>
                  </a:lnTo>
                  <a:lnTo>
                    <a:pt x="31483" y="160353"/>
                  </a:lnTo>
                  <a:lnTo>
                    <a:pt x="30779" y="160281"/>
                  </a:lnTo>
                  <a:lnTo>
                    <a:pt x="29978" y="159983"/>
                  </a:lnTo>
                  <a:lnTo>
                    <a:pt x="29608" y="159183"/>
                  </a:lnTo>
                  <a:lnTo>
                    <a:pt x="29608" y="158000"/>
                  </a:lnTo>
                  <a:lnTo>
                    <a:pt x="29727" y="156878"/>
                  </a:lnTo>
                  <a:lnTo>
                    <a:pt x="30193" y="155397"/>
                  </a:lnTo>
                  <a:lnTo>
                    <a:pt x="30456" y="154250"/>
                  </a:lnTo>
                  <a:lnTo>
                    <a:pt x="30456" y="153283"/>
                  </a:lnTo>
                  <a:lnTo>
                    <a:pt x="30349" y="152100"/>
                  </a:lnTo>
                  <a:lnTo>
                    <a:pt x="30158" y="151025"/>
                  </a:lnTo>
                  <a:lnTo>
                    <a:pt x="29405" y="150249"/>
                  </a:lnTo>
                  <a:lnTo>
                    <a:pt x="28139" y="149807"/>
                  </a:lnTo>
                  <a:lnTo>
                    <a:pt x="26610" y="150034"/>
                  </a:lnTo>
                  <a:lnTo>
                    <a:pt x="25738" y="150261"/>
                  </a:lnTo>
                  <a:lnTo>
                    <a:pt x="24520" y="150428"/>
                  </a:lnTo>
                  <a:lnTo>
                    <a:pt x="23541" y="150118"/>
                  </a:lnTo>
                  <a:lnTo>
                    <a:pt x="22573" y="149724"/>
                  </a:lnTo>
                  <a:lnTo>
                    <a:pt x="21582" y="148876"/>
                  </a:lnTo>
                  <a:lnTo>
                    <a:pt x="21092" y="147860"/>
                  </a:lnTo>
                  <a:lnTo>
                    <a:pt x="21045" y="146809"/>
                  </a:lnTo>
                  <a:lnTo>
                    <a:pt x="21809" y="145699"/>
                  </a:lnTo>
                  <a:lnTo>
                    <a:pt x="22693" y="145519"/>
                  </a:lnTo>
                  <a:lnTo>
                    <a:pt x="23684" y="145376"/>
                  </a:lnTo>
                  <a:lnTo>
                    <a:pt x="24413" y="145400"/>
                  </a:lnTo>
                  <a:lnTo>
                    <a:pt x="25679" y="144958"/>
                  </a:lnTo>
                  <a:lnTo>
                    <a:pt x="26527" y="144182"/>
                  </a:lnTo>
                  <a:lnTo>
                    <a:pt x="26933" y="143501"/>
                  </a:lnTo>
                  <a:lnTo>
                    <a:pt x="27028" y="142820"/>
                  </a:lnTo>
                  <a:lnTo>
                    <a:pt x="27267" y="141065"/>
                  </a:lnTo>
                  <a:lnTo>
                    <a:pt x="27195" y="139906"/>
                  </a:lnTo>
                  <a:lnTo>
                    <a:pt x="27172" y="138760"/>
                  </a:lnTo>
                  <a:lnTo>
                    <a:pt x="26729" y="137625"/>
                  </a:lnTo>
                  <a:lnTo>
                    <a:pt x="26048" y="137039"/>
                  </a:lnTo>
                  <a:lnTo>
                    <a:pt x="25296" y="136849"/>
                  </a:lnTo>
                  <a:lnTo>
                    <a:pt x="24496" y="136992"/>
                  </a:lnTo>
                  <a:lnTo>
                    <a:pt x="23505" y="137434"/>
                  </a:lnTo>
                  <a:lnTo>
                    <a:pt x="22824" y="137601"/>
                  </a:lnTo>
                  <a:lnTo>
                    <a:pt x="22119" y="136872"/>
                  </a:lnTo>
                  <a:lnTo>
                    <a:pt x="21116" y="135547"/>
                  </a:lnTo>
                  <a:lnTo>
                    <a:pt x="19969" y="133994"/>
                  </a:lnTo>
                  <a:lnTo>
                    <a:pt x="19313" y="132632"/>
                  </a:lnTo>
                  <a:lnTo>
                    <a:pt x="19074" y="131617"/>
                  </a:lnTo>
                  <a:lnTo>
                    <a:pt x="19086" y="130638"/>
                  </a:lnTo>
                  <a:lnTo>
                    <a:pt x="18608" y="129551"/>
                  </a:lnTo>
                  <a:lnTo>
                    <a:pt x="18142" y="128452"/>
                  </a:lnTo>
                  <a:lnTo>
                    <a:pt x="17187" y="127043"/>
                  </a:lnTo>
                  <a:lnTo>
                    <a:pt x="16363" y="125586"/>
                  </a:lnTo>
                  <a:lnTo>
                    <a:pt x="15586" y="124427"/>
                  </a:lnTo>
                  <a:lnTo>
                    <a:pt x="14834" y="123484"/>
                  </a:lnTo>
                  <a:lnTo>
                    <a:pt x="13831" y="122636"/>
                  </a:lnTo>
                  <a:lnTo>
                    <a:pt x="12982" y="121955"/>
                  </a:lnTo>
                  <a:lnTo>
                    <a:pt x="12230" y="121489"/>
                  </a:lnTo>
                  <a:lnTo>
                    <a:pt x="11466" y="121131"/>
                  </a:lnTo>
                  <a:lnTo>
                    <a:pt x="10785" y="120856"/>
                  </a:lnTo>
                  <a:lnTo>
                    <a:pt x="10761" y="116556"/>
                  </a:lnTo>
                  <a:lnTo>
                    <a:pt x="10833" y="115374"/>
                  </a:lnTo>
                  <a:lnTo>
                    <a:pt x="10439" y="114454"/>
                  </a:lnTo>
                  <a:lnTo>
                    <a:pt x="9996" y="113069"/>
                  </a:lnTo>
                  <a:lnTo>
                    <a:pt x="8444" y="110274"/>
                  </a:lnTo>
                  <a:lnTo>
                    <a:pt x="5052" y="104494"/>
                  </a:lnTo>
                  <a:lnTo>
                    <a:pt x="3738" y="102344"/>
                  </a:lnTo>
                  <a:lnTo>
                    <a:pt x="1696" y="98581"/>
                  </a:lnTo>
                  <a:lnTo>
                    <a:pt x="717" y="96981"/>
                  </a:lnTo>
                  <a:lnTo>
                    <a:pt x="490" y="95882"/>
                  </a:lnTo>
                  <a:lnTo>
                    <a:pt x="71" y="90149"/>
                  </a:lnTo>
                  <a:lnTo>
                    <a:pt x="0" y="88692"/>
                  </a:lnTo>
                  <a:lnTo>
                    <a:pt x="71" y="87331"/>
                  </a:lnTo>
                  <a:lnTo>
                    <a:pt x="120" y="86435"/>
                  </a:lnTo>
                  <a:lnTo>
                    <a:pt x="741" y="84978"/>
                  </a:lnTo>
                  <a:lnTo>
                    <a:pt x="1708" y="83987"/>
                  </a:lnTo>
                  <a:lnTo>
                    <a:pt x="2902" y="82888"/>
                  </a:lnTo>
                  <a:lnTo>
                    <a:pt x="4157" y="81813"/>
                  </a:lnTo>
                  <a:lnTo>
                    <a:pt x="5781" y="80380"/>
                  </a:lnTo>
                  <a:lnTo>
                    <a:pt x="7405" y="78779"/>
                  </a:lnTo>
                  <a:lnTo>
                    <a:pt x="8014" y="77895"/>
                  </a:lnTo>
                  <a:lnTo>
                    <a:pt x="8133" y="76832"/>
                  </a:lnTo>
                  <a:lnTo>
                    <a:pt x="8253" y="73596"/>
                  </a:lnTo>
                  <a:lnTo>
                    <a:pt x="8146" y="65880"/>
                  </a:lnTo>
                  <a:lnTo>
                    <a:pt x="8337" y="63742"/>
                  </a:lnTo>
                  <a:lnTo>
                    <a:pt x="8647" y="61282"/>
                  </a:lnTo>
                  <a:lnTo>
                    <a:pt x="8946" y="57353"/>
                  </a:lnTo>
                  <a:lnTo>
                    <a:pt x="9017" y="55191"/>
                  </a:lnTo>
                  <a:lnTo>
                    <a:pt x="9280" y="53053"/>
                  </a:lnTo>
                  <a:lnTo>
                    <a:pt x="9590" y="51572"/>
                  </a:lnTo>
                  <a:lnTo>
                    <a:pt x="9937" y="50640"/>
                  </a:lnTo>
                  <a:lnTo>
                    <a:pt x="10439" y="49995"/>
                  </a:lnTo>
                  <a:lnTo>
                    <a:pt x="11263" y="49207"/>
                  </a:lnTo>
                  <a:lnTo>
                    <a:pt x="12922" y="48765"/>
                  </a:lnTo>
                  <a:lnTo>
                    <a:pt x="13938" y="48455"/>
                  </a:lnTo>
                  <a:lnTo>
                    <a:pt x="15144" y="47702"/>
                  </a:lnTo>
                  <a:lnTo>
                    <a:pt x="16076" y="46974"/>
                  </a:lnTo>
                  <a:lnTo>
                    <a:pt x="16673" y="46114"/>
                  </a:lnTo>
                  <a:lnTo>
                    <a:pt x="17891" y="44155"/>
                  </a:lnTo>
                  <a:lnTo>
                    <a:pt x="19289" y="41766"/>
                  </a:lnTo>
                  <a:lnTo>
                    <a:pt x="20232" y="39509"/>
                  </a:lnTo>
                  <a:lnTo>
                    <a:pt x="20937" y="37323"/>
                  </a:lnTo>
                  <a:lnTo>
                    <a:pt x="21534" y="35448"/>
                  </a:lnTo>
                  <a:lnTo>
                    <a:pt x="21928" y="33776"/>
                  </a:lnTo>
                  <a:lnTo>
                    <a:pt x="22478" y="32295"/>
                  </a:lnTo>
                  <a:lnTo>
                    <a:pt x="23230" y="31244"/>
                  </a:lnTo>
                  <a:lnTo>
                    <a:pt x="24007" y="30277"/>
                  </a:lnTo>
                  <a:lnTo>
                    <a:pt x="24759" y="29524"/>
                  </a:lnTo>
                  <a:lnTo>
                    <a:pt x="25893" y="28426"/>
                  </a:lnTo>
                  <a:lnTo>
                    <a:pt x="27625" y="26969"/>
                  </a:lnTo>
                  <a:lnTo>
                    <a:pt x="28783" y="25702"/>
                  </a:lnTo>
                  <a:lnTo>
                    <a:pt x="29990" y="24018"/>
                  </a:lnTo>
                  <a:lnTo>
                    <a:pt x="31185" y="22203"/>
                  </a:lnTo>
                  <a:lnTo>
                    <a:pt x="32319" y="19910"/>
                  </a:lnTo>
                  <a:lnTo>
                    <a:pt x="33000" y="18118"/>
                  </a:lnTo>
                  <a:lnTo>
                    <a:pt x="33645" y="17115"/>
                  </a:lnTo>
                  <a:lnTo>
                    <a:pt x="36977" y="14738"/>
                  </a:lnTo>
                  <a:lnTo>
                    <a:pt x="39354" y="12983"/>
                  </a:lnTo>
                  <a:lnTo>
                    <a:pt x="41360" y="11382"/>
                  </a:lnTo>
                  <a:lnTo>
                    <a:pt x="43247" y="9626"/>
                  </a:lnTo>
                  <a:lnTo>
                    <a:pt x="45182" y="8337"/>
                  </a:lnTo>
                  <a:lnTo>
                    <a:pt x="48300" y="7118"/>
                  </a:lnTo>
                  <a:lnTo>
                    <a:pt x="50079" y="5888"/>
                  </a:lnTo>
                  <a:lnTo>
                    <a:pt x="53877" y="3153"/>
                  </a:lnTo>
                  <a:lnTo>
                    <a:pt x="58655" y="0"/>
                  </a:lnTo>
                  <a:lnTo>
                    <a:pt x="95667" y="29058"/>
                  </a:lnTo>
                  <a:lnTo>
                    <a:pt x="112639" y="29823"/>
                  </a:lnTo>
                  <a:lnTo>
                    <a:pt x="135296" y="37347"/>
                  </a:lnTo>
                  <a:lnTo>
                    <a:pt x="146188" y="33131"/>
                  </a:lnTo>
                  <a:lnTo>
                    <a:pt x="179391" y="7811"/>
                  </a:lnTo>
                  <a:lnTo>
                    <a:pt x="305502" y="3898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986;gbcf4302aa7_0_6">
              <a:extLst>
                <a:ext uri="{FF2B5EF4-FFF2-40B4-BE49-F238E27FC236}">
                  <a16:creationId xmlns:a16="http://schemas.microsoft.com/office/drawing/2014/main" id="{F38EC08A-8E76-6842-9FA0-4BF8838BFEA9}"/>
                </a:ext>
              </a:extLst>
            </p:cNvPr>
            <p:cNvSpPr/>
            <p:nvPr/>
          </p:nvSpPr>
          <p:spPr>
            <a:xfrm>
              <a:off x="5376653" y="1806728"/>
              <a:ext cx="331036" cy="427038"/>
            </a:xfrm>
            <a:custGeom>
              <a:avLst/>
              <a:gdLst/>
              <a:ahLst/>
              <a:cxnLst/>
              <a:rect l="l" t="t" r="r" b="b"/>
              <a:pathLst>
                <a:path w="658778" h="849826" extrusionOk="0">
                  <a:moveTo>
                    <a:pt x="403105" y="0"/>
                  </a:moveTo>
                  <a:lnTo>
                    <a:pt x="587404" y="199026"/>
                  </a:lnTo>
                  <a:lnTo>
                    <a:pt x="596051" y="207888"/>
                  </a:lnTo>
                  <a:lnTo>
                    <a:pt x="658779" y="275918"/>
                  </a:lnTo>
                  <a:lnTo>
                    <a:pt x="586353" y="337153"/>
                  </a:lnTo>
                  <a:lnTo>
                    <a:pt x="339064" y="544897"/>
                  </a:lnTo>
                  <a:lnTo>
                    <a:pt x="296079" y="635668"/>
                  </a:lnTo>
                  <a:lnTo>
                    <a:pt x="266710" y="617765"/>
                  </a:lnTo>
                  <a:lnTo>
                    <a:pt x="264011" y="615925"/>
                  </a:lnTo>
                  <a:lnTo>
                    <a:pt x="263175" y="616618"/>
                  </a:lnTo>
                  <a:lnTo>
                    <a:pt x="262673" y="617753"/>
                  </a:lnTo>
                  <a:lnTo>
                    <a:pt x="262231" y="618636"/>
                  </a:lnTo>
                  <a:lnTo>
                    <a:pt x="261455" y="619664"/>
                  </a:lnTo>
                  <a:lnTo>
                    <a:pt x="260547" y="620763"/>
                  </a:lnTo>
                  <a:lnTo>
                    <a:pt x="259640" y="621383"/>
                  </a:lnTo>
                  <a:lnTo>
                    <a:pt x="258720" y="621706"/>
                  </a:lnTo>
                  <a:lnTo>
                    <a:pt x="257716" y="621742"/>
                  </a:lnTo>
                  <a:lnTo>
                    <a:pt x="256713" y="621240"/>
                  </a:lnTo>
                  <a:lnTo>
                    <a:pt x="255865" y="621372"/>
                  </a:lnTo>
                  <a:lnTo>
                    <a:pt x="254002" y="621634"/>
                  </a:lnTo>
                  <a:lnTo>
                    <a:pt x="252748" y="621825"/>
                  </a:lnTo>
                  <a:lnTo>
                    <a:pt x="251434" y="622446"/>
                  </a:lnTo>
                  <a:lnTo>
                    <a:pt x="250252" y="623211"/>
                  </a:lnTo>
                  <a:lnTo>
                    <a:pt x="249225" y="623892"/>
                  </a:lnTo>
                  <a:lnTo>
                    <a:pt x="248472" y="624322"/>
                  </a:lnTo>
                  <a:lnTo>
                    <a:pt x="247576" y="624596"/>
                  </a:lnTo>
                  <a:lnTo>
                    <a:pt x="246669" y="625576"/>
                  </a:lnTo>
                  <a:lnTo>
                    <a:pt x="246012" y="625803"/>
                  </a:lnTo>
                  <a:lnTo>
                    <a:pt x="244925" y="626328"/>
                  </a:lnTo>
                  <a:lnTo>
                    <a:pt x="244328" y="626746"/>
                  </a:lnTo>
                  <a:lnTo>
                    <a:pt x="243456" y="627534"/>
                  </a:lnTo>
                  <a:lnTo>
                    <a:pt x="242930" y="628048"/>
                  </a:lnTo>
                  <a:lnTo>
                    <a:pt x="242560" y="629027"/>
                  </a:lnTo>
                  <a:lnTo>
                    <a:pt x="242393" y="629899"/>
                  </a:lnTo>
                  <a:lnTo>
                    <a:pt x="242477" y="631094"/>
                  </a:lnTo>
                  <a:lnTo>
                    <a:pt x="242393" y="631894"/>
                  </a:lnTo>
                  <a:lnTo>
                    <a:pt x="242095" y="632921"/>
                  </a:lnTo>
                  <a:lnTo>
                    <a:pt x="241414" y="633196"/>
                  </a:lnTo>
                  <a:lnTo>
                    <a:pt x="240327" y="633840"/>
                  </a:lnTo>
                  <a:lnTo>
                    <a:pt x="239646" y="634163"/>
                  </a:lnTo>
                  <a:lnTo>
                    <a:pt x="238929" y="634366"/>
                  </a:lnTo>
                  <a:lnTo>
                    <a:pt x="237890" y="634987"/>
                  </a:lnTo>
                  <a:lnTo>
                    <a:pt x="237233" y="635548"/>
                  </a:lnTo>
                  <a:lnTo>
                    <a:pt x="236803" y="636122"/>
                  </a:lnTo>
                  <a:lnTo>
                    <a:pt x="236457" y="637018"/>
                  </a:lnTo>
                  <a:lnTo>
                    <a:pt x="236218" y="637901"/>
                  </a:lnTo>
                  <a:lnTo>
                    <a:pt x="236135" y="638702"/>
                  </a:lnTo>
                  <a:lnTo>
                    <a:pt x="236075" y="639538"/>
                  </a:lnTo>
                  <a:lnTo>
                    <a:pt x="235716" y="640589"/>
                  </a:lnTo>
                  <a:lnTo>
                    <a:pt x="234785" y="641795"/>
                  </a:lnTo>
                  <a:lnTo>
                    <a:pt x="234355" y="642822"/>
                  </a:lnTo>
                  <a:lnTo>
                    <a:pt x="234391" y="643897"/>
                  </a:lnTo>
                  <a:lnTo>
                    <a:pt x="234964" y="644876"/>
                  </a:lnTo>
                  <a:lnTo>
                    <a:pt x="235776" y="645963"/>
                  </a:lnTo>
                  <a:lnTo>
                    <a:pt x="237795" y="648340"/>
                  </a:lnTo>
                  <a:lnTo>
                    <a:pt x="238213" y="650084"/>
                  </a:lnTo>
                  <a:lnTo>
                    <a:pt x="238344" y="650836"/>
                  </a:lnTo>
                  <a:lnTo>
                    <a:pt x="238571" y="651672"/>
                  </a:lnTo>
                  <a:lnTo>
                    <a:pt x="238750" y="652890"/>
                  </a:lnTo>
                  <a:lnTo>
                    <a:pt x="238595" y="653846"/>
                  </a:lnTo>
                  <a:lnTo>
                    <a:pt x="238237" y="654993"/>
                  </a:lnTo>
                  <a:lnTo>
                    <a:pt x="237186" y="655960"/>
                  </a:lnTo>
                  <a:lnTo>
                    <a:pt x="235179" y="657345"/>
                  </a:lnTo>
                  <a:lnTo>
                    <a:pt x="233567" y="658134"/>
                  </a:lnTo>
                  <a:lnTo>
                    <a:pt x="230999" y="659388"/>
                  </a:lnTo>
                  <a:lnTo>
                    <a:pt x="230306" y="659794"/>
                  </a:lnTo>
                  <a:lnTo>
                    <a:pt x="229554" y="660558"/>
                  </a:lnTo>
                  <a:lnTo>
                    <a:pt x="228909" y="661526"/>
                  </a:lnTo>
                  <a:lnTo>
                    <a:pt x="229124" y="662780"/>
                  </a:lnTo>
                  <a:lnTo>
                    <a:pt x="228133" y="663795"/>
                  </a:lnTo>
                  <a:lnTo>
                    <a:pt x="227679" y="664368"/>
                  </a:lnTo>
                  <a:lnTo>
                    <a:pt x="227105" y="664774"/>
                  </a:lnTo>
                  <a:lnTo>
                    <a:pt x="225982" y="665180"/>
                  </a:lnTo>
                  <a:lnTo>
                    <a:pt x="225087" y="665527"/>
                  </a:lnTo>
                  <a:lnTo>
                    <a:pt x="223988" y="665467"/>
                  </a:lnTo>
                  <a:lnTo>
                    <a:pt x="222961" y="665228"/>
                  </a:lnTo>
                  <a:lnTo>
                    <a:pt x="222304" y="664906"/>
                  </a:lnTo>
                  <a:lnTo>
                    <a:pt x="218817" y="664738"/>
                  </a:lnTo>
                  <a:lnTo>
                    <a:pt x="203159" y="656844"/>
                  </a:lnTo>
                  <a:lnTo>
                    <a:pt x="176955" y="642738"/>
                  </a:lnTo>
                  <a:lnTo>
                    <a:pt x="158156" y="670710"/>
                  </a:lnTo>
                  <a:lnTo>
                    <a:pt x="156639" y="669265"/>
                  </a:lnTo>
                  <a:lnTo>
                    <a:pt x="156042" y="668799"/>
                  </a:lnTo>
                  <a:lnTo>
                    <a:pt x="155098" y="668572"/>
                  </a:lnTo>
                  <a:lnTo>
                    <a:pt x="154226" y="668871"/>
                  </a:lnTo>
                  <a:lnTo>
                    <a:pt x="153354" y="668811"/>
                  </a:lnTo>
                  <a:lnTo>
                    <a:pt x="152638" y="668082"/>
                  </a:lnTo>
                  <a:lnTo>
                    <a:pt x="151778" y="666494"/>
                  </a:lnTo>
                  <a:lnTo>
                    <a:pt x="151503" y="665813"/>
                  </a:lnTo>
                  <a:lnTo>
                    <a:pt x="150751" y="664392"/>
                  </a:lnTo>
                  <a:lnTo>
                    <a:pt x="150428" y="663783"/>
                  </a:lnTo>
                  <a:lnTo>
                    <a:pt x="149377" y="662553"/>
                  </a:lnTo>
                  <a:lnTo>
                    <a:pt x="148660" y="661657"/>
                  </a:lnTo>
                  <a:lnTo>
                    <a:pt x="147980" y="660964"/>
                  </a:lnTo>
                  <a:lnTo>
                    <a:pt x="147657" y="660092"/>
                  </a:lnTo>
                  <a:lnTo>
                    <a:pt x="147538" y="658934"/>
                  </a:lnTo>
                  <a:lnTo>
                    <a:pt x="147383" y="657883"/>
                  </a:lnTo>
                  <a:lnTo>
                    <a:pt x="146941" y="657047"/>
                  </a:lnTo>
                  <a:lnTo>
                    <a:pt x="146081" y="656223"/>
                  </a:lnTo>
                  <a:lnTo>
                    <a:pt x="145281" y="655793"/>
                  </a:lnTo>
                  <a:lnTo>
                    <a:pt x="144409" y="655948"/>
                  </a:lnTo>
                  <a:lnTo>
                    <a:pt x="144050" y="656724"/>
                  </a:lnTo>
                  <a:lnTo>
                    <a:pt x="142832" y="656879"/>
                  </a:lnTo>
                  <a:lnTo>
                    <a:pt x="141853" y="655972"/>
                  </a:lnTo>
                  <a:lnTo>
                    <a:pt x="141292" y="655518"/>
                  </a:lnTo>
                  <a:lnTo>
                    <a:pt x="140515" y="655351"/>
                  </a:lnTo>
                  <a:lnTo>
                    <a:pt x="139488" y="655196"/>
                  </a:lnTo>
                  <a:lnTo>
                    <a:pt x="137267" y="656139"/>
                  </a:lnTo>
                  <a:lnTo>
                    <a:pt x="134507" y="657345"/>
                  </a:lnTo>
                  <a:lnTo>
                    <a:pt x="133301" y="657990"/>
                  </a:lnTo>
                  <a:lnTo>
                    <a:pt x="132692" y="658313"/>
                  </a:lnTo>
                  <a:lnTo>
                    <a:pt x="132190" y="658946"/>
                  </a:lnTo>
                  <a:lnTo>
                    <a:pt x="131880" y="659579"/>
                  </a:lnTo>
                  <a:lnTo>
                    <a:pt x="131868" y="660451"/>
                  </a:lnTo>
                  <a:lnTo>
                    <a:pt x="132334" y="661084"/>
                  </a:lnTo>
                  <a:lnTo>
                    <a:pt x="132943" y="661681"/>
                  </a:lnTo>
                  <a:lnTo>
                    <a:pt x="133445" y="662338"/>
                  </a:lnTo>
                  <a:lnTo>
                    <a:pt x="132883" y="663042"/>
                  </a:lnTo>
                  <a:lnTo>
                    <a:pt x="132429" y="663771"/>
                  </a:lnTo>
                  <a:lnTo>
                    <a:pt x="131928" y="664547"/>
                  </a:lnTo>
                  <a:lnTo>
                    <a:pt x="131474" y="665479"/>
                  </a:lnTo>
                  <a:lnTo>
                    <a:pt x="131104" y="666506"/>
                  </a:lnTo>
                  <a:lnTo>
                    <a:pt x="130984" y="667426"/>
                  </a:lnTo>
                  <a:lnTo>
                    <a:pt x="130614" y="668763"/>
                  </a:lnTo>
                  <a:lnTo>
                    <a:pt x="130017" y="669599"/>
                  </a:lnTo>
                  <a:lnTo>
                    <a:pt x="129288" y="670794"/>
                  </a:lnTo>
                  <a:lnTo>
                    <a:pt x="129014" y="671952"/>
                  </a:lnTo>
                  <a:lnTo>
                    <a:pt x="128632" y="672645"/>
                  </a:lnTo>
                  <a:lnTo>
                    <a:pt x="128416" y="673326"/>
                  </a:lnTo>
                  <a:lnTo>
                    <a:pt x="128285" y="674580"/>
                  </a:lnTo>
                  <a:lnTo>
                    <a:pt x="128058" y="675607"/>
                  </a:lnTo>
                  <a:lnTo>
                    <a:pt x="128034" y="676527"/>
                  </a:lnTo>
                  <a:lnTo>
                    <a:pt x="128070" y="677769"/>
                  </a:lnTo>
                  <a:lnTo>
                    <a:pt x="128154" y="678545"/>
                  </a:lnTo>
                  <a:lnTo>
                    <a:pt x="128166" y="679298"/>
                  </a:lnTo>
                  <a:lnTo>
                    <a:pt x="127365" y="680146"/>
                  </a:lnTo>
                  <a:lnTo>
                    <a:pt x="126864" y="680683"/>
                  </a:lnTo>
                  <a:lnTo>
                    <a:pt x="125801" y="681519"/>
                  </a:lnTo>
                  <a:lnTo>
                    <a:pt x="125025" y="681949"/>
                  </a:lnTo>
                  <a:lnTo>
                    <a:pt x="124009" y="682438"/>
                  </a:lnTo>
                  <a:lnTo>
                    <a:pt x="123077" y="683048"/>
                  </a:lnTo>
                  <a:lnTo>
                    <a:pt x="121991" y="683884"/>
                  </a:lnTo>
                  <a:lnTo>
                    <a:pt x="121441" y="684505"/>
                  </a:lnTo>
                  <a:lnTo>
                    <a:pt x="120569" y="685138"/>
                  </a:lnTo>
                  <a:lnTo>
                    <a:pt x="119793" y="685795"/>
                  </a:lnTo>
                  <a:lnTo>
                    <a:pt x="118945" y="686129"/>
                  </a:lnTo>
                  <a:lnTo>
                    <a:pt x="118420" y="686643"/>
                  </a:lnTo>
                  <a:lnTo>
                    <a:pt x="117476" y="687204"/>
                  </a:lnTo>
                  <a:lnTo>
                    <a:pt x="116724" y="687622"/>
                  </a:lnTo>
                  <a:lnTo>
                    <a:pt x="115959" y="687992"/>
                  </a:lnTo>
                  <a:lnTo>
                    <a:pt x="115040" y="688267"/>
                  </a:lnTo>
                  <a:lnTo>
                    <a:pt x="114096" y="688757"/>
                  </a:lnTo>
                  <a:lnTo>
                    <a:pt x="113535" y="689449"/>
                  </a:lnTo>
                  <a:lnTo>
                    <a:pt x="112830" y="690739"/>
                  </a:lnTo>
                  <a:lnTo>
                    <a:pt x="112209" y="692901"/>
                  </a:lnTo>
                  <a:lnTo>
                    <a:pt x="111146" y="694979"/>
                  </a:lnTo>
                  <a:lnTo>
                    <a:pt x="110668" y="696580"/>
                  </a:lnTo>
                  <a:lnTo>
                    <a:pt x="109868" y="699434"/>
                  </a:lnTo>
                  <a:lnTo>
                    <a:pt x="109665" y="700748"/>
                  </a:lnTo>
                  <a:lnTo>
                    <a:pt x="109092" y="701667"/>
                  </a:lnTo>
                  <a:lnTo>
                    <a:pt x="108411" y="702241"/>
                  </a:lnTo>
                  <a:lnTo>
                    <a:pt x="106046" y="702766"/>
                  </a:lnTo>
                  <a:lnTo>
                    <a:pt x="105174" y="703208"/>
                  </a:lnTo>
                  <a:lnTo>
                    <a:pt x="104673" y="703973"/>
                  </a:lnTo>
                  <a:lnTo>
                    <a:pt x="104076" y="704976"/>
                  </a:lnTo>
                  <a:lnTo>
                    <a:pt x="103861" y="705705"/>
                  </a:lnTo>
                  <a:lnTo>
                    <a:pt x="104159" y="706457"/>
                  </a:lnTo>
                  <a:lnTo>
                    <a:pt x="105330" y="706588"/>
                  </a:lnTo>
                  <a:lnTo>
                    <a:pt x="106058" y="706708"/>
                  </a:lnTo>
                  <a:lnTo>
                    <a:pt x="106596" y="707377"/>
                  </a:lnTo>
                  <a:lnTo>
                    <a:pt x="106393" y="708595"/>
                  </a:lnTo>
                  <a:lnTo>
                    <a:pt x="105628" y="709861"/>
                  </a:lnTo>
                  <a:lnTo>
                    <a:pt x="105294" y="710470"/>
                  </a:lnTo>
                  <a:lnTo>
                    <a:pt x="105198" y="711151"/>
                  </a:lnTo>
                  <a:lnTo>
                    <a:pt x="105975" y="711390"/>
                  </a:lnTo>
                  <a:lnTo>
                    <a:pt x="107527" y="710649"/>
                  </a:lnTo>
                  <a:lnTo>
                    <a:pt x="108184" y="710936"/>
                  </a:lnTo>
                  <a:lnTo>
                    <a:pt x="107778" y="711879"/>
                  </a:lnTo>
                  <a:lnTo>
                    <a:pt x="107396" y="712656"/>
                  </a:lnTo>
                  <a:lnTo>
                    <a:pt x="106787" y="713659"/>
                  </a:lnTo>
                  <a:lnTo>
                    <a:pt x="106942" y="714650"/>
                  </a:lnTo>
                  <a:lnTo>
                    <a:pt x="107169" y="715880"/>
                  </a:lnTo>
                  <a:lnTo>
                    <a:pt x="108100" y="717970"/>
                  </a:lnTo>
                  <a:lnTo>
                    <a:pt x="108566" y="718723"/>
                  </a:lnTo>
                  <a:lnTo>
                    <a:pt x="109641" y="719272"/>
                  </a:lnTo>
                  <a:lnTo>
                    <a:pt x="110298" y="719535"/>
                  </a:lnTo>
                  <a:lnTo>
                    <a:pt x="110979" y="719893"/>
                  </a:lnTo>
                  <a:lnTo>
                    <a:pt x="110764" y="720550"/>
                  </a:lnTo>
                  <a:lnTo>
                    <a:pt x="109546" y="721852"/>
                  </a:lnTo>
                  <a:lnTo>
                    <a:pt x="108662" y="723417"/>
                  </a:lnTo>
                  <a:lnTo>
                    <a:pt x="107886" y="725125"/>
                  </a:lnTo>
                  <a:lnTo>
                    <a:pt x="107229" y="726773"/>
                  </a:lnTo>
                  <a:lnTo>
                    <a:pt x="106810" y="727991"/>
                  </a:lnTo>
                  <a:lnTo>
                    <a:pt x="106357" y="728636"/>
                  </a:lnTo>
                  <a:lnTo>
                    <a:pt x="105712" y="729376"/>
                  </a:lnTo>
                  <a:lnTo>
                    <a:pt x="104804" y="730356"/>
                  </a:lnTo>
                  <a:lnTo>
                    <a:pt x="104183" y="730833"/>
                  </a:lnTo>
                  <a:lnTo>
                    <a:pt x="103263" y="730989"/>
                  </a:lnTo>
                  <a:lnTo>
                    <a:pt x="102797" y="730451"/>
                  </a:lnTo>
                  <a:lnTo>
                    <a:pt x="102248" y="729603"/>
                  </a:lnTo>
                  <a:lnTo>
                    <a:pt x="101448" y="728982"/>
                  </a:lnTo>
                  <a:lnTo>
                    <a:pt x="100325" y="728719"/>
                  </a:lnTo>
                  <a:lnTo>
                    <a:pt x="99692" y="728337"/>
                  </a:lnTo>
                  <a:lnTo>
                    <a:pt x="98821" y="728302"/>
                  </a:lnTo>
                  <a:lnTo>
                    <a:pt x="98462" y="729018"/>
                  </a:lnTo>
                  <a:lnTo>
                    <a:pt x="97125" y="728325"/>
                  </a:lnTo>
                  <a:lnTo>
                    <a:pt x="96563" y="727477"/>
                  </a:lnTo>
                  <a:lnTo>
                    <a:pt x="97101" y="726617"/>
                  </a:lnTo>
                  <a:lnTo>
                    <a:pt x="96993" y="725746"/>
                  </a:lnTo>
                  <a:lnTo>
                    <a:pt x="96312" y="725148"/>
                  </a:lnTo>
                  <a:lnTo>
                    <a:pt x="95393" y="725005"/>
                  </a:lnTo>
                  <a:lnTo>
                    <a:pt x="94700" y="725101"/>
                  </a:lnTo>
                  <a:lnTo>
                    <a:pt x="94150" y="726128"/>
                  </a:lnTo>
                  <a:lnTo>
                    <a:pt x="94174" y="728313"/>
                  </a:lnTo>
                  <a:lnTo>
                    <a:pt x="94079" y="729950"/>
                  </a:lnTo>
                  <a:lnTo>
                    <a:pt x="93828" y="731419"/>
                  </a:lnTo>
                  <a:lnTo>
                    <a:pt x="93828" y="733318"/>
                  </a:lnTo>
                  <a:lnTo>
                    <a:pt x="93947" y="735265"/>
                  </a:lnTo>
                  <a:lnTo>
                    <a:pt x="94031" y="736268"/>
                  </a:lnTo>
                  <a:lnTo>
                    <a:pt x="94007" y="738239"/>
                  </a:lnTo>
                  <a:lnTo>
                    <a:pt x="93792" y="742681"/>
                  </a:lnTo>
                  <a:lnTo>
                    <a:pt x="93601" y="747351"/>
                  </a:lnTo>
                  <a:lnTo>
                    <a:pt x="93434" y="752021"/>
                  </a:lnTo>
                  <a:lnTo>
                    <a:pt x="93303" y="754756"/>
                  </a:lnTo>
                  <a:lnTo>
                    <a:pt x="93482" y="760967"/>
                  </a:lnTo>
                  <a:lnTo>
                    <a:pt x="93804" y="764466"/>
                  </a:lnTo>
                  <a:lnTo>
                    <a:pt x="94079" y="767333"/>
                  </a:lnTo>
                  <a:lnTo>
                    <a:pt x="94413" y="769686"/>
                  </a:lnTo>
                  <a:lnTo>
                    <a:pt x="95190" y="772003"/>
                  </a:lnTo>
                  <a:lnTo>
                    <a:pt x="95488" y="772994"/>
                  </a:lnTo>
                  <a:lnTo>
                    <a:pt x="95775" y="774093"/>
                  </a:lnTo>
                  <a:lnTo>
                    <a:pt x="95560" y="775036"/>
                  </a:lnTo>
                  <a:lnTo>
                    <a:pt x="94915" y="775992"/>
                  </a:lnTo>
                  <a:lnTo>
                    <a:pt x="93637" y="776410"/>
                  </a:lnTo>
                  <a:lnTo>
                    <a:pt x="92670" y="776446"/>
                  </a:lnTo>
                  <a:lnTo>
                    <a:pt x="92263" y="777592"/>
                  </a:lnTo>
                  <a:lnTo>
                    <a:pt x="92801" y="778464"/>
                  </a:lnTo>
                  <a:lnTo>
                    <a:pt x="93565" y="779276"/>
                  </a:lnTo>
                  <a:lnTo>
                    <a:pt x="94270" y="779933"/>
                  </a:lnTo>
                  <a:lnTo>
                    <a:pt x="94748" y="780841"/>
                  </a:lnTo>
                  <a:lnTo>
                    <a:pt x="94568" y="782155"/>
                  </a:lnTo>
                  <a:lnTo>
                    <a:pt x="94258" y="782883"/>
                  </a:lnTo>
                  <a:lnTo>
                    <a:pt x="93971" y="783528"/>
                  </a:lnTo>
                  <a:lnTo>
                    <a:pt x="93446" y="784591"/>
                  </a:lnTo>
                  <a:lnTo>
                    <a:pt x="93147" y="785762"/>
                  </a:lnTo>
                  <a:lnTo>
                    <a:pt x="92741" y="786789"/>
                  </a:lnTo>
                  <a:lnTo>
                    <a:pt x="92048" y="787326"/>
                  </a:lnTo>
                  <a:lnTo>
                    <a:pt x="91344" y="787601"/>
                  </a:lnTo>
                  <a:lnTo>
                    <a:pt x="90711" y="788019"/>
                  </a:lnTo>
                  <a:lnTo>
                    <a:pt x="90771" y="788891"/>
                  </a:lnTo>
                  <a:lnTo>
                    <a:pt x="92108" y="789392"/>
                  </a:lnTo>
                  <a:lnTo>
                    <a:pt x="93111" y="789667"/>
                  </a:lnTo>
                  <a:lnTo>
                    <a:pt x="94103" y="789787"/>
                  </a:lnTo>
                  <a:lnTo>
                    <a:pt x="94808" y="790073"/>
                  </a:lnTo>
                  <a:lnTo>
                    <a:pt x="95667" y="790623"/>
                  </a:lnTo>
                  <a:lnTo>
                    <a:pt x="96252" y="791148"/>
                  </a:lnTo>
                  <a:lnTo>
                    <a:pt x="96754" y="792092"/>
                  </a:lnTo>
                  <a:lnTo>
                    <a:pt x="96707" y="793178"/>
                  </a:lnTo>
                  <a:lnTo>
                    <a:pt x="96312" y="793847"/>
                  </a:lnTo>
                  <a:lnTo>
                    <a:pt x="95034" y="794731"/>
                  </a:lnTo>
                  <a:lnTo>
                    <a:pt x="92920" y="795185"/>
                  </a:lnTo>
                  <a:lnTo>
                    <a:pt x="91547" y="796069"/>
                  </a:lnTo>
                  <a:lnTo>
                    <a:pt x="90746" y="796559"/>
                  </a:lnTo>
                  <a:lnTo>
                    <a:pt x="89911" y="797263"/>
                  </a:lnTo>
                  <a:lnTo>
                    <a:pt x="88728" y="797622"/>
                  </a:lnTo>
                  <a:lnTo>
                    <a:pt x="87713" y="797920"/>
                  </a:lnTo>
                  <a:lnTo>
                    <a:pt x="86985" y="798243"/>
                  </a:lnTo>
                  <a:lnTo>
                    <a:pt x="86292" y="798852"/>
                  </a:lnTo>
                  <a:lnTo>
                    <a:pt x="86196" y="799724"/>
                  </a:lnTo>
                  <a:lnTo>
                    <a:pt x="86352" y="800452"/>
                  </a:lnTo>
                  <a:lnTo>
                    <a:pt x="86841" y="801443"/>
                  </a:lnTo>
                  <a:lnTo>
                    <a:pt x="86567" y="802423"/>
                  </a:lnTo>
                  <a:lnTo>
                    <a:pt x="86555" y="803462"/>
                  </a:lnTo>
                  <a:lnTo>
                    <a:pt x="86877" y="804549"/>
                  </a:lnTo>
                  <a:lnTo>
                    <a:pt x="87319" y="805110"/>
                  </a:lnTo>
                  <a:lnTo>
                    <a:pt x="88119" y="805564"/>
                  </a:lnTo>
                  <a:lnTo>
                    <a:pt x="88884" y="805851"/>
                  </a:lnTo>
                  <a:lnTo>
                    <a:pt x="89779" y="806376"/>
                  </a:lnTo>
                  <a:lnTo>
                    <a:pt x="90245" y="807128"/>
                  </a:lnTo>
                  <a:lnTo>
                    <a:pt x="90185" y="808287"/>
                  </a:lnTo>
                  <a:lnTo>
                    <a:pt x="89934" y="809195"/>
                  </a:lnTo>
                  <a:lnTo>
                    <a:pt x="89110" y="809876"/>
                  </a:lnTo>
                  <a:lnTo>
                    <a:pt x="87988" y="809696"/>
                  </a:lnTo>
                  <a:lnTo>
                    <a:pt x="86602" y="809290"/>
                  </a:lnTo>
                  <a:lnTo>
                    <a:pt x="85444" y="809004"/>
                  </a:lnTo>
                  <a:lnTo>
                    <a:pt x="84178" y="809135"/>
                  </a:lnTo>
                  <a:lnTo>
                    <a:pt x="83186" y="809804"/>
                  </a:lnTo>
                  <a:lnTo>
                    <a:pt x="82936" y="810676"/>
                  </a:lnTo>
                  <a:lnTo>
                    <a:pt x="82912" y="811380"/>
                  </a:lnTo>
                  <a:lnTo>
                    <a:pt x="82613" y="812360"/>
                  </a:lnTo>
                  <a:lnTo>
                    <a:pt x="81323" y="812885"/>
                  </a:lnTo>
                  <a:lnTo>
                    <a:pt x="80021" y="813041"/>
                  </a:lnTo>
                  <a:lnTo>
                    <a:pt x="79329" y="812885"/>
                  </a:lnTo>
                  <a:lnTo>
                    <a:pt x="78337" y="812348"/>
                  </a:lnTo>
                  <a:lnTo>
                    <a:pt x="77346" y="812193"/>
                  </a:lnTo>
                  <a:lnTo>
                    <a:pt x="76653" y="812575"/>
                  </a:lnTo>
                  <a:lnTo>
                    <a:pt x="77262" y="813196"/>
                  </a:lnTo>
                  <a:lnTo>
                    <a:pt x="77286" y="814796"/>
                  </a:lnTo>
                  <a:lnTo>
                    <a:pt x="76737" y="815871"/>
                  </a:lnTo>
                  <a:lnTo>
                    <a:pt x="75996" y="816528"/>
                  </a:lnTo>
                  <a:lnTo>
                    <a:pt x="75125" y="816588"/>
                  </a:lnTo>
                  <a:lnTo>
                    <a:pt x="74336" y="816229"/>
                  </a:lnTo>
                  <a:lnTo>
                    <a:pt x="74253" y="815334"/>
                  </a:lnTo>
                  <a:lnTo>
                    <a:pt x="74229" y="814438"/>
                  </a:lnTo>
                  <a:lnTo>
                    <a:pt x="74145" y="813686"/>
                  </a:lnTo>
                  <a:lnTo>
                    <a:pt x="73070" y="813375"/>
                  </a:lnTo>
                  <a:lnTo>
                    <a:pt x="72174" y="813291"/>
                  </a:lnTo>
                  <a:lnTo>
                    <a:pt x="71541" y="813590"/>
                  </a:lnTo>
                  <a:lnTo>
                    <a:pt x="70801" y="814557"/>
                  </a:lnTo>
                  <a:lnTo>
                    <a:pt x="70204" y="815346"/>
                  </a:lnTo>
                  <a:lnTo>
                    <a:pt x="69451" y="815668"/>
                  </a:lnTo>
                  <a:lnTo>
                    <a:pt x="68484" y="815704"/>
                  </a:lnTo>
                  <a:lnTo>
                    <a:pt x="67588" y="815931"/>
                  </a:lnTo>
                  <a:lnTo>
                    <a:pt x="66919" y="816636"/>
                  </a:lnTo>
                  <a:lnTo>
                    <a:pt x="66047" y="816695"/>
                  </a:lnTo>
                  <a:lnTo>
                    <a:pt x="65104" y="817065"/>
                  </a:lnTo>
                  <a:lnTo>
                    <a:pt x="64531" y="817722"/>
                  </a:lnTo>
                  <a:lnTo>
                    <a:pt x="63874" y="817949"/>
                  </a:lnTo>
                  <a:lnTo>
                    <a:pt x="62691" y="818236"/>
                  </a:lnTo>
                  <a:lnTo>
                    <a:pt x="61736" y="818367"/>
                  </a:lnTo>
                  <a:lnTo>
                    <a:pt x="60900" y="818953"/>
                  </a:lnTo>
                  <a:lnTo>
                    <a:pt x="60446" y="819514"/>
                  </a:lnTo>
                  <a:lnTo>
                    <a:pt x="60016" y="820314"/>
                  </a:lnTo>
                  <a:lnTo>
                    <a:pt x="59562" y="821425"/>
                  </a:lnTo>
                  <a:lnTo>
                    <a:pt x="58965" y="822225"/>
                  </a:lnTo>
                  <a:lnTo>
                    <a:pt x="58296" y="822942"/>
                  </a:lnTo>
                  <a:lnTo>
                    <a:pt x="57663" y="823264"/>
                  </a:lnTo>
                  <a:lnTo>
                    <a:pt x="54008" y="824148"/>
                  </a:lnTo>
                  <a:lnTo>
                    <a:pt x="53017" y="824124"/>
                  </a:lnTo>
                  <a:lnTo>
                    <a:pt x="52181" y="823455"/>
                  </a:lnTo>
                  <a:lnTo>
                    <a:pt x="51453" y="823408"/>
                  </a:lnTo>
                  <a:lnTo>
                    <a:pt x="50772" y="823790"/>
                  </a:lnTo>
                  <a:lnTo>
                    <a:pt x="49721" y="824399"/>
                  </a:lnTo>
                  <a:lnTo>
                    <a:pt x="49040" y="824650"/>
                  </a:lnTo>
                  <a:lnTo>
                    <a:pt x="48192" y="824972"/>
                  </a:lnTo>
                  <a:lnTo>
                    <a:pt x="47475" y="825736"/>
                  </a:lnTo>
                  <a:lnTo>
                    <a:pt x="46245" y="826346"/>
                  </a:lnTo>
                  <a:lnTo>
                    <a:pt x="45146" y="826704"/>
                  </a:lnTo>
                  <a:lnTo>
                    <a:pt x="44155" y="826979"/>
                  </a:lnTo>
                  <a:lnTo>
                    <a:pt x="43319" y="827815"/>
                  </a:lnTo>
                  <a:lnTo>
                    <a:pt x="42937" y="829057"/>
                  </a:lnTo>
                  <a:lnTo>
                    <a:pt x="42710" y="829857"/>
                  </a:lnTo>
                  <a:lnTo>
                    <a:pt x="42256" y="830932"/>
                  </a:lnTo>
                  <a:lnTo>
                    <a:pt x="41683" y="831517"/>
                  </a:lnTo>
                  <a:lnTo>
                    <a:pt x="40859" y="832305"/>
                  </a:lnTo>
                  <a:lnTo>
                    <a:pt x="40094" y="832795"/>
                  </a:lnTo>
                  <a:lnTo>
                    <a:pt x="39533" y="833237"/>
                  </a:lnTo>
                  <a:lnTo>
                    <a:pt x="38601" y="834145"/>
                  </a:lnTo>
                  <a:lnTo>
                    <a:pt x="38147" y="834849"/>
                  </a:lnTo>
                  <a:lnTo>
                    <a:pt x="37503" y="835853"/>
                  </a:lnTo>
                  <a:lnTo>
                    <a:pt x="36882" y="836880"/>
                  </a:lnTo>
                  <a:lnTo>
                    <a:pt x="36021" y="837931"/>
                  </a:lnTo>
                  <a:lnTo>
                    <a:pt x="34983" y="838695"/>
                  </a:lnTo>
                  <a:lnTo>
                    <a:pt x="34063" y="839280"/>
                  </a:lnTo>
                  <a:lnTo>
                    <a:pt x="33275" y="839746"/>
                  </a:lnTo>
                  <a:lnTo>
                    <a:pt x="32176" y="840128"/>
                  </a:lnTo>
                  <a:lnTo>
                    <a:pt x="31304" y="839722"/>
                  </a:lnTo>
                  <a:lnTo>
                    <a:pt x="31220" y="838838"/>
                  </a:lnTo>
                  <a:lnTo>
                    <a:pt x="31925" y="838528"/>
                  </a:lnTo>
                  <a:lnTo>
                    <a:pt x="32654" y="838373"/>
                  </a:lnTo>
                  <a:lnTo>
                    <a:pt x="33060" y="837632"/>
                  </a:lnTo>
                  <a:lnTo>
                    <a:pt x="32271" y="837286"/>
                  </a:lnTo>
                  <a:lnTo>
                    <a:pt x="30038" y="836497"/>
                  </a:lnTo>
                  <a:lnTo>
                    <a:pt x="28963" y="836330"/>
                  </a:lnTo>
                  <a:lnTo>
                    <a:pt x="28163" y="836462"/>
                  </a:lnTo>
                  <a:lnTo>
                    <a:pt x="27781" y="837047"/>
                  </a:lnTo>
                  <a:lnTo>
                    <a:pt x="28055" y="837752"/>
                  </a:lnTo>
                  <a:lnTo>
                    <a:pt x="28450" y="838600"/>
                  </a:lnTo>
                  <a:lnTo>
                    <a:pt x="27757" y="839507"/>
                  </a:lnTo>
                  <a:lnTo>
                    <a:pt x="26980" y="839675"/>
                  </a:lnTo>
                  <a:lnTo>
                    <a:pt x="26144" y="840057"/>
                  </a:lnTo>
                  <a:lnTo>
                    <a:pt x="25762" y="840785"/>
                  </a:lnTo>
                  <a:lnTo>
                    <a:pt x="26371" y="841502"/>
                  </a:lnTo>
                  <a:lnTo>
                    <a:pt x="27542" y="841812"/>
                  </a:lnTo>
                  <a:lnTo>
                    <a:pt x="27888" y="842517"/>
                  </a:lnTo>
                  <a:lnTo>
                    <a:pt x="27482" y="843293"/>
                  </a:lnTo>
                  <a:lnTo>
                    <a:pt x="26682" y="843891"/>
                  </a:lnTo>
                  <a:lnTo>
                    <a:pt x="25714" y="844165"/>
                  </a:lnTo>
                  <a:lnTo>
                    <a:pt x="24819" y="844213"/>
                  </a:lnTo>
                  <a:lnTo>
                    <a:pt x="23947" y="844058"/>
                  </a:lnTo>
                  <a:lnTo>
                    <a:pt x="22967" y="843795"/>
                  </a:lnTo>
                  <a:lnTo>
                    <a:pt x="22108" y="844189"/>
                  </a:lnTo>
                  <a:lnTo>
                    <a:pt x="21212" y="844715"/>
                  </a:lnTo>
                  <a:lnTo>
                    <a:pt x="20507" y="844548"/>
                  </a:lnTo>
                  <a:lnTo>
                    <a:pt x="20423" y="843449"/>
                  </a:lnTo>
                  <a:lnTo>
                    <a:pt x="21510" y="842935"/>
                  </a:lnTo>
                  <a:lnTo>
                    <a:pt x="21964" y="842398"/>
                  </a:lnTo>
                  <a:lnTo>
                    <a:pt x="21570" y="841621"/>
                  </a:lnTo>
                  <a:lnTo>
                    <a:pt x="20591" y="841311"/>
                  </a:lnTo>
                  <a:lnTo>
                    <a:pt x="19946" y="841848"/>
                  </a:lnTo>
                  <a:lnTo>
                    <a:pt x="19098" y="842684"/>
                  </a:lnTo>
                  <a:lnTo>
                    <a:pt x="18513" y="843711"/>
                  </a:lnTo>
                  <a:lnTo>
                    <a:pt x="18620" y="845025"/>
                  </a:lnTo>
                  <a:lnTo>
                    <a:pt x="18727" y="845969"/>
                  </a:lnTo>
                  <a:lnTo>
                    <a:pt x="18118" y="846363"/>
                  </a:lnTo>
                  <a:lnTo>
                    <a:pt x="17342" y="846446"/>
                  </a:lnTo>
                  <a:lnTo>
                    <a:pt x="16446" y="846076"/>
                  </a:lnTo>
                  <a:lnTo>
                    <a:pt x="15574" y="846626"/>
                  </a:lnTo>
                  <a:lnTo>
                    <a:pt x="15097" y="847510"/>
                  </a:lnTo>
                  <a:lnTo>
                    <a:pt x="14452" y="848596"/>
                  </a:lnTo>
                  <a:lnTo>
                    <a:pt x="13126" y="848656"/>
                  </a:lnTo>
                  <a:lnTo>
                    <a:pt x="12338" y="848334"/>
                  </a:lnTo>
                  <a:lnTo>
                    <a:pt x="11597" y="848596"/>
                  </a:lnTo>
                  <a:lnTo>
                    <a:pt x="10893" y="849432"/>
                  </a:lnTo>
                  <a:lnTo>
                    <a:pt x="10248" y="849827"/>
                  </a:lnTo>
                  <a:lnTo>
                    <a:pt x="9005" y="849444"/>
                  </a:lnTo>
                  <a:lnTo>
                    <a:pt x="8468" y="848799"/>
                  </a:lnTo>
                  <a:lnTo>
                    <a:pt x="7202" y="848632"/>
                  </a:lnTo>
                  <a:lnTo>
                    <a:pt x="6569" y="848931"/>
                  </a:lnTo>
                  <a:lnTo>
                    <a:pt x="6056" y="848166"/>
                  </a:lnTo>
                  <a:lnTo>
                    <a:pt x="5554" y="846853"/>
                  </a:lnTo>
                  <a:lnTo>
                    <a:pt x="4825" y="846064"/>
                  </a:lnTo>
                  <a:lnTo>
                    <a:pt x="3930" y="846136"/>
                  </a:lnTo>
                  <a:lnTo>
                    <a:pt x="3762" y="844320"/>
                  </a:lnTo>
                  <a:lnTo>
                    <a:pt x="4049" y="843544"/>
                  </a:lnTo>
                  <a:lnTo>
                    <a:pt x="4300" y="842159"/>
                  </a:lnTo>
                  <a:lnTo>
                    <a:pt x="4145" y="840941"/>
                  </a:lnTo>
                  <a:lnTo>
                    <a:pt x="4013" y="840116"/>
                  </a:lnTo>
                  <a:lnTo>
                    <a:pt x="3727" y="838862"/>
                  </a:lnTo>
                  <a:lnTo>
                    <a:pt x="3559" y="838134"/>
                  </a:lnTo>
                  <a:lnTo>
                    <a:pt x="3452" y="837107"/>
                  </a:lnTo>
                  <a:lnTo>
                    <a:pt x="3392" y="835996"/>
                  </a:lnTo>
                  <a:lnTo>
                    <a:pt x="3273" y="834395"/>
                  </a:lnTo>
                  <a:lnTo>
                    <a:pt x="3261" y="832807"/>
                  </a:lnTo>
                  <a:lnTo>
                    <a:pt x="3392" y="831063"/>
                  </a:lnTo>
                  <a:lnTo>
                    <a:pt x="3547" y="829558"/>
                  </a:lnTo>
                  <a:lnTo>
                    <a:pt x="3846" y="828149"/>
                  </a:lnTo>
                  <a:lnTo>
                    <a:pt x="4049" y="827002"/>
                  </a:lnTo>
                  <a:lnTo>
                    <a:pt x="4551" y="825951"/>
                  </a:lnTo>
                  <a:lnTo>
                    <a:pt x="4837" y="824960"/>
                  </a:lnTo>
                  <a:lnTo>
                    <a:pt x="5183" y="824220"/>
                  </a:lnTo>
                  <a:lnTo>
                    <a:pt x="5781" y="823049"/>
                  </a:lnTo>
                  <a:lnTo>
                    <a:pt x="6306" y="822225"/>
                  </a:lnTo>
                  <a:lnTo>
                    <a:pt x="7047" y="821174"/>
                  </a:lnTo>
                  <a:lnTo>
                    <a:pt x="7596" y="820039"/>
                  </a:lnTo>
                  <a:lnTo>
                    <a:pt x="8337" y="818821"/>
                  </a:lnTo>
                  <a:lnTo>
                    <a:pt x="8886" y="817675"/>
                  </a:lnTo>
                  <a:lnTo>
                    <a:pt x="9220" y="816946"/>
                  </a:lnTo>
                  <a:lnTo>
                    <a:pt x="9423" y="815943"/>
                  </a:lnTo>
                  <a:lnTo>
                    <a:pt x="9782" y="815238"/>
                  </a:lnTo>
                  <a:lnTo>
                    <a:pt x="10104" y="813996"/>
                  </a:lnTo>
                  <a:lnTo>
                    <a:pt x="10319" y="812766"/>
                  </a:lnTo>
                  <a:lnTo>
                    <a:pt x="10307" y="811703"/>
                  </a:lnTo>
                  <a:lnTo>
                    <a:pt x="10451" y="810747"/>
                  </a:lnTo>
                  <a:lnTo>
                    <a:pt x="10486" y="809852"/>
                  </a:lnTo>
                  <a:lnTo>
                    <a:pt x="10379" y="809099"/>
                  </a:lnTo>
                  <a:lnTo>
                    <a:pt x="9817" y="807917"/>
                  </a:lnTo>
                  <a:lnTo>
                    <a:pt x="9519" y="807284"/>
                  </a:lnTo>
                  <a:lnTo>
                    <a:pt x="9411" y="806388"/>
                  </a:lnTo>
                  <a:lnTo>
                    <a:pt x="9328" y="805277"/>
                  </a:lnTo>
                  <a:lnTo>
                    <a:pt x="9005" y="804226"/>
                  </a:lnTo>
                  <a:lnTo>
                    <a:pt x="8121" y="803605"/>
                  </a:lnTo>
                  <a:lnTo>
                    <a:pt x="7047" y="803080"/>
                  </a:lnTo>
                  <a:lnTo>
                    <a:pt x="6187" y="802363"/>
                  </a:lnTo>
                  <a:lnTo>
                    <a:pt x="5697" y="801252"/>
                  </a:lnTo>
                  <a:lnTo>
                    <a:pt x="5709" y="800500"/>
                  </a:lnTo>
                  <a:lnTo>
                    <a:pt x="5769" y="799604"/>
                  </a:lnTo>
                  <a:lnTo>
                    <a:pt x="6199" y="798744"/>
                  </a:lnTo>
                  <a:lnTo>
                    <a:pt x="7035" y="797550"/>
                  </a:lnTo>
                  <a:lnTo>
                    <a:pt x="7859" y="796785"/>
                  </a:lnTo>
                  <a:lnTo>
                    <a:pt x="7727" y="795842"/>
                  </a:lnTo>
                  <a:lnTo>
                    <a:pt x="7429" y="794946"/>
                  </a:lnTo>
                  <a:lnTo>
                    <a:pt x="6832" y="794182"/>
                  </a:lnTo>
                  <a:lnTo>
                    <a:pt x="6270" y="793143"/>
                  </a:lnTo>
                  <a:lnTo>
                    <a:pt x="6139" y="792462"/>
                  </a:lnTo>
                  <a:lnTo>
                    <a:pt x="5912" y="791590"/>
                  </a:lnTo>
                  <a:lnTo>
                    <a:pt x="5781" y="790479"/>
                  </a:lnTo>
                  <a:lnTo>
                    <a:pt x="5888" y="789118"/>
                  </a:lnTo>
                  <a:lnTo>
                    <a:pt x="5876" y="788150"/>
                  </a:lnTo>
                  <a:lnTo>
                    <a:pt x="6199" y="786884"/>
                  </a:lnTo>
                  <a:lnTo>
                    <a:pt x="6629" y="785547"/>
                  </a:lnTo>
                  <a:lnTo>
                    <a:pt x="7297" y="784472"/>
                  </a:lnTo>
                  <a:lnTo>
                    <a:pt x="7966" y="784006"/>
                  </a:lnTo>
                  <a:lnTo>
                    <a:pt x="8743" y="783898"/>
                  </a:lnTo>
                  <a:lnTo>
                    <a:pt x="9459" y="784328"/>
                  </a:lnTo>
                  <a:lnTo>
                    <a:pt x="9854" y="785033"/>
                  </a:lnTo>
                  <a:lnTo>
                    <a:pt x="10570" y="787207"/>
                  </a:lnTo>
                  <a:lnTo>
                    <a:pt x="11310" y="787685"/>
                  </a:lnTo>
                  <a:lnTo>
                    <a:pt x="12027" y="787051"/>
                  </a:lnTo>
                  <a:lnTo>
                    <a:pt x="12457" y="786048"/>
                  </a:lnTo>
                  <a:lnTo>
                    <a:pt x="12648" y="785176"/>
                  </a:lnTo>
                  <a:lnTo>
                    <a:pt x="12780" y="783863"/>
                  </a:lnTo>
                  <a:lnTo>
                    <a:pt x="12350" y="782824"/>
                  </a:lnTo>
                  <a:lnTo>
                    <a:pt x="11788" y="782322"/>
                  </a:lnTo>
                  <a:lnTo>
                    <a:pt x="11442" y="781247"/>
                  </a:lnTo>
                  <a:lnTo>
                    <a:pt x="11179" y="779921"/>
                  </a:lnTo>
                  <a:lnTo>
                    <a:pt x="11096" y="779145"/>
                  </a:lnTo>
                  <a:lnTo>
                    <a:pt x="11239" y="778464"/>
                  </a:lnTo>
                  <a:lnTo>
                    <a:pt x="11394" y="776816"/>
                  </a:lnTo>
                  <a:lnTo>
                    <a:pt x="11036" y="775311"/>
                  </a:lnTo>
                  <a:lnTo>
                    <a:pt x="9053" y="771489"/>
                  </a:lnTo>
                  <a:lnTo>
                    <a:pt x="8587" y="770402"/>
                  </a:lnTo>
                  <a:lnTo>
                    <a:pt x="8719" y="769280"/>
                  </a:lnTo>
                  <a:lnTo>
                    <a:pt x="9029" y="768503"/>
                  </a:lnTo>
                  <a:lnTo>
                    <a:pt x="9794" y="767572"/>
                  </a:lnTo>
                  <a:lnTo>
                    <a:pt x="10666" y="767058"/>
                  </a:lnTo>
                  <a:lnTo>
                    <a:pt x="11537" y="766318"/>
                  </a:lnTo>
                  <a:lnTo>
                    <a:pt x="12505" y="765804"/>
                  </a:lnTo>
                  <a:lnTo>
                    <a:pt x="13651" y="765064"/>
                  </a:lnTo>
                  <a:lnTo>
                    <a:pt x="14332" y="764502"/>
                  </a:lnTo>
                  <a:lnTo>
                    <a:pt x="15264" y="763690"/>
                  </a:lnTo>
                  <a:lnTo>
                    <a:pt x="15694" y="762926"/>
                  </a:lnTo>
                  <a:lnTo>
                    <a:pt x="15956" y="762269"/>
                  </a:lnTo>
                  <a:lnTo>
                    <a:pt x="16172" y="761516"/>
                  </a:lnTo>
                  <a:lnTo>
                    <a:pt x="16207" y="760621"/>
                  </a:lnTo>
                  <a:lnTo>
                    <a:pt x="15813" y="759605"/>
                  </a:lnTo>
                  <a:lnTo>
                    <a:pt x="15407" y="758459"/>
                  </a:lnTo>
                  <a:lnTo>
                    <a:pt x="15180" y="757324"/>
                  </a:lnTo>
                  <a:lnTo>
                    <a:pt x="14882" y="756309"/>
                  </a:lnTo>
                  <a:lnTo>
                    <a:pt x="13902" y="755628"/>
                  </a:lnTo>
                  <a:lnTo>
                    <a:pt x="13245" y="755270"/>
                  </a:lnTo>
                  <a:lnTo>
                    <a:pt x="12242" y="754577"/>
                  </a:lnTo>
                  <a:lnTo>
                    <a:pt x="11968" y="753944"/>
                  </a:lnTo>
                  <a:lnTo>
                    <a:pt x="11633" y="753323"/>
                  </a:lnTo>
                  <a:lnTo>
                    <a:pt x="11346" y="752475"/>
                  </a:lnTo>
                  <a:lnTo>
                    <a:pt x="11048" y="751329"/>
                  </a:lnTo>
                  <a:lnTo>
                    <a:pt x="10845" y="750600"/>
                  </a:lnTo>
                  <a:lnTo>
                    <a:pt x="10283" y="749489"/>
                  </a:lnTo>
                  <a:lnTo>
                    <a:pt x="9841" y="748832"/>
                  </a:lnTo>
                  <a:lnTo>
                    <a:pt x="9304" y="748128"/>
                  </a:lnTo>
                  <a:lnTo>
                    <a:pt x="8707" y="747089"/>
                  </a:lnTo>
                  <a:lnTo>
                    <a:pt x="8695" y="746217"/>
                  </a:lnTo>
                  <a:lnTo>
                    <a:pt x="8587" y="744975"/>
                  </a:lnTo>
                  <a:lnTo>
                    <a:pt x="8408" y="743912"/>
                  </a:lnTo>
                  <a:lnTo>
                    <a:pt x="7823" y="743064"/>
                  </a:lnTo>
                  <a:lnTo>
                    <a:pt x="7238" y="742502"/>
                  </a:lnTo>
                  <a:lnTo>
                    <a:pt x="6605" y="742049"/>
                  </a:lnTo>
                  <a:lnTo>
                    <a:pt x="5482" y="741451"/>
                  </a:lnTo>
                  <a:lnTo>
                    <a:pt x="4730" y="741189"/>
                  </a:lnTo>
                  <a:lnTo>
                    <a:pt x="3786" y="741762"/>
                  </a:lnTo>
                  <a:lnTo>
                    <a:pt x="2986" y="741941"/>
                  </a:lnTo>
                  <a:lnTo>
                    <a:pt x="2126" y="741380"/>
                  </a:lnTo>
                  <a:lnTo>
                    <a:pt x="681" y="740042"/>
                  </a:lnTo>
                  <a:lnTo>
                    <a:pt x="0" y="738919"/>
                  </a:lnTo>
                  <a:lnTo>
                    <a:pt x="836" y="738083"/>
                  </a:lnTo>
                  <a:lnTo>
                    <a:pt x="1600" y="738370"/>
                  </a:lnTo>
                  <a:lnTo>
                    <a:pt x="2281" y="738704"/>
                  </a:lnTo>
                  <a:lnTo>
                    <a:pt x="2544" y="737856"/>
                  </a:lnTo>
                  <a:lnTo>
                    <a:pt x="2652" y="736925"/>
                  </a:lnTo>
                  <a:lnTo>
                    <a:pt x="3081" y="736232"/>
                  </a:lnTo>
                  <a:lnTo>
                    <a:pt x="4073" y="735468"/>
                  </a:lnTo>
                  <a:lnTo>
                    <a:pt x="4407" y="734321"/>
                  </a:lnTo>
                  <a:lnTo>
                    <a:pt x="4085" y="733186"/>
                  </a:lnTo>
                  <a:lnTo>
                    <a:pt x="4061" y="732159"/>
                  </a:lnTo>
                  <a:lnTo>
                    <a:pt x="11788" y="731013"/>
                  </a:lnTo>
                  <a:lnTo>
                    <a:pt x="12517" y="730666"/>
                  </a:lnTo>
                  <a:lnTo>
                    <a:pt x="12194" y="729615"/>
                  </a:lnTo>
                  <a:lnTo>
                    <a:pt x="12433" y="728911"/>
                  </a:lnTo>
                  <a:lnTo>
                    <a:pt x="13018" y="728493"/>
                  </a:lnTo>
                  <a:lnTo>
                    <a:pt x="13699" y="728994"/>
                  </a:lnTo>
                  <a:lnTo>
                    <a:pt x="14762" y="728851"/>
                  </a:lnTo>
                  <a:lnTo>
                    <a:pt x="14798" y="727776"/>
                  </a:lnTo>
                  <a:lnTo>
                    <a:pt x="14452" y="726438"/>
                  </a:lnTo>
                  <a:lnTo>
                    <a:pt x="13914" y="724754"/>
                  </a:lnTo>
                  <a:lnTo>
                    <a:pt x="13281" y="724109"/>
                  </a:lnTo>
                  <a:lnTo>
                    <a:pt x="12660" y="722963"/>
                  </a:lnTo>
                  <a:lnTo>
                    <a:pt x="11717" y="722533"/>
                  </a:lnTo>
                  <a:lnTo>
                    <a:pt x="10988" y="722664"/>
                  </a:lnTo>
                  <a:lnTo>
                    <a:pt x="10355" y="722963"/>
                  </a:lnTo>
                  <a:lnTo>
                    <a:pt x="9483" y="723333"/>
                  </a:lnTo>
                  <a:lnTo>
                    <a:pt x="8444" y="723226"/>
                  </a:lnTo>
                  <a:lnTo>
                    <a:pt x="8408" y="722103"/>
                  </a:lnTo>
                  <a:lnTo>
                    <a:pt x="8982" y="721446"/>
                  </a:lnTo>
                  <a:lnTo>
                    <a:pt x="10140" y="721016"/>
                  </a:lnTo>
                  <a:lnTo>
                    <a:pt x="10546" y="719965"/>
                  </a:lnTo>
                  <a:lnTo>
                    <a:pt x="10080" y="719296"/>
                  </a:lnTo>
                  <a:lnTo>
                    <a:pt x="10534" y="718675"/>
                  </a:lnTo>
                  <a:lnTo>
                    <a:pt x="10331" y="717708"/>
                  </a:lnTo>
                  <a:lnTo>
                    <a:pt x="10021" y="716537"/>
                  </a:lnTo>
                  <a:lnTo>
                    <a:pt x="9806" y="715176"/>
                  </a:lnTo>
                  <a:lnTo>
                    <a:pt x="9722" y="714232"/>
                  </a:lnTo>
                  <a:lnTo>
                    <a:pt x="10224" y="713563"/>
                  </a:lnTo>
                  <a:lnTo>
                    <a:pt x="10952" y="713169"/>
                  </a:lnTo>
                  <a:lnTo>
                    <a:pt x="11585" y="712536"/>
                  </a:lnTo>
                  <a:lnTo>
                    <a:pt x="11884" y="711557"/>
                  </a:lnTo>
                  <a:lnTo>
                    <a:pt x="11466" y="710840"/>
                  </a:lnTo>
                  <a:lnTo>
                    <a:pt x="10678" y="710243"/>
                  </a:lnTo>
                  <a:lnTo>
                    <a:pt x="9662" y="709956"/>
                  </a:lnTo>
                  <a:lnTo>
                    <a:pt x="8838" y="709813"/>
                  </a:lnTo>
                  <a:lnTo>
                    <a:pt x="8074" y="709431"/>
                  </a:lnTo>
                  <a:lnTo>
                    <a:pt x="7297" y="708667"/>
                  </a:lnTo>
                  <a:lnTo>
                    <a:pt x="6915" y="707795"/>
                  </a:lnTo>
                  <a:lnTo>
                    <a:pt x="7130" y="706779"/>
                  </a:lnTo>
                  <a:lnTo>
                    <a:pt x="7512" y="706194"/>
                  </a:lnTo>
                  <a:lnTo>
                    <a:pt x="8158" y="705525"/>
                  </a:lnTo>
                  <a:lnTo>
                    <a:pt x="8814" y="704892"/>
                  </a:lnTo>
                  <a:lnTo>
                    <a:pt x="9794" y="704319"/>
                  </a:lnTo>
                  <a:lnTo>
                    <a:pt x="10546" y="703734"/>
                  </a:lnTo>
                  <a:lnTo>
                    <a:pt x="11275" y="703077"/>
                  </a:lnTo>
                  <a:lnTo>
                    <a:pt x="11334" y="701906"/>
                  </a:lnTo>
                  <a:lnTo>
                    <a:pt x="10498" y="700939"/>
                  </a:lnTo>
                  <a:lnTo>
                    <a:pt x="9650" y="701488"/>
                  </a:lnTo>
                  <a:lnTo>
                    <a:pt x="8779" y="702002"/>
                  </a:lnTo>
                  <a:lnTo>
                    <a:pt x="8456" y="700939"/>
                  </a:lnTo>
                  <a:lnTo>
                    <a:pt x="7978" y="699900"/>
                  </a:lnTo>
                  <a:lnTo>
                    <a:pt x="7489" y="699255"/>
                  </a:lnTo>
                  <a:lnTo>
                    <a:pt x="7752" y="698538"/>
                  </a:lnTo>
                  <a:lnTo>
                    <a:pt x="8528" y="698395"/>
                  </a:lnTo>
                  <a:lnTo>
                    <a:pt x="8468" y="697619"/>
                  </a:lnTo>
                  <a:lnTo>
                    <a:pt x="8074" y="696986"/>
                  </a:lnTo>
                  <a:lnTo>
                    <a:pt x="7512" y="696293"/>
                  </a:lnTo>
                  <a:lnTo>
                    <a:pt x="7023" y="695588"/>
                  </a:lnTo>
                  <a:lnTo>
                    <a:pt x="6915" y="694884"/>
                  </a:lnTo>
                  <a:lnTo>
                    <a:pt x="6999" y="693821"/>
                  </a:lnTo>
                  <a:lnTo>
                    <a:pt x="7429" y="692937"/>
                  </a:lnTo>
                  <a:lnTo>
                    <a:pt x="7059" y="692220"/>
                  </a:lnTo>
                  <a:lnTo>
                    <a:pt x="6270" y="691719"/>
                  </a:lnTo>
                  <a:lnTo>
                    <a:pt x="5685" y="691038"/>
                  </a:lnTo>
                  <a:lnTo>
                    <a:pt x="5136" y="690023"/>
                  </a:lnTo>
                  <a:lnTo>
                    <a:pt x="4837" y="688984"/>
                  </a:lnTo>
                  <a:lnTo>
                    <a:pt x="5004" y="688016"/>
                  </a:lnTo>
                  <a:lnTo>
                    <a:pt x="5697" y="687371"/>
                  </a:lnTo>
                  <a:lnTo>
                    <a:pt x="6700" y="687730"/>
                  </a:lnTo>
                  <a:lnTo>
                    <a:pt x="7990" y="687718"/>
                  </a:lnTo>
                  <a:lnTo>
                    <a:pt x="8731" y="687515"/>
                  </a:lnTo>
                  <a:lnTo>
                    <a:pt x="9197" y="686786"/>
                  </a:lnTo>
                  <a:lnTo>
                    <a:pt x="9519" y="685831"/>
                  </a:lnTo>
                  <a:lnTo>
                    <a:pt x="8862" y="685066"/>
                  </a:lnTo>
                  <a:lnTo>
                    <a:pt x="8205" y="684780"/>
                  </a:lnTo>
                  <a:lnTo>
                    <a:pt x="7274" y="684672"/>
                  </a:lnTo>
                  <a:lnTo>
                    <a:pt x="6378" y="684385"/>
                  </a:lnTo>
                  <a:lnTo>
                    <a:pt x="6796" y="683430"/>
                  </a:lnTo>
                  <a:lnTo>
                    <a:pt x="7572" y="682725"/>
                  </a:lnTo>
                  <a:lnTo>
                    <a:pt x="8396" y="683060"/>
                  </a:lnTo>
                  <a:lnTo>
                    <a:pt x="9328" y="683752"/>
                  </a:lnTo>
                  <a:lnTo>
                    <a:pt x="10080" y="683227"/>
                  </a:lnTo>
                  <a:lnTo>
                    <a:pt x="10391" y="682594"/>
                  </a:lnTo>
                  <a:lnTo>
                    <a:pt x="11012" y="681674"/>
                  </a:lnTo>
                  <a:lnTo>
                    <a:pt x="12278" y="679930"/>
                  </a:lnTo>
                  <a:lnTo>
                    <a:pt x="12815" y="679178"/>
                  </a:lnTo>
                  <a:lnTo>
                    <a:pt x="13138" y="678425"/>
                  </a:lnTo>
                  <a:lnTo>
                    <a:pt x="12577" y="678031"/>
                  </a:lnTo>
                  <a:lnTo>
                    <a:pt x="11872" y="677852"/>
                  </a:lnTo>
                  <a:lnTo>
                    <a:pt x="11943" y="676921"/>
                  </a:lnTo>
                  <a:lnTo>
                    <a:pt x="12493" y="675953"/>
                  </a:lnTo>
                  <a:lnTo>
                    <a:pt x="12923" y="675344"/>
                  </a:lnTo>
                  <a:lnTo>
                    <a:pt x="13472" y="674902"/>
                  </a:lnTo>
                  <a:lnTo>
                    <a:pt x="14093" y="674233"/>
                  </a:lnTo>
                  <a:lnTo>
                    <a:pt x="14798" y="673696"/>
                  </a:lnTo>
                  <a:lnTo>
                    <a:pt x="15252" y="673087"/>
                  </a:lnTo>
                  <a:lnTo>
                    <a:pt x="15956" y="672812"/>
                  </a:lnTo>
                  <a:lnTo>
                    <a:pt x="16040" y="672060"/>
                  </a:lnTo>
                  <a:lnTo>
                    <a:pt x="15288" y="671427"/>
                  </a:lnTo>
                  <a:lnTo>
                    <a:pt x="14750" y="670949"/>
                  </a:lnTo>
                  <a:lnTo>
                    <a:pt x="14093" y="670519"/>
                  </a:lnTo>
                  <a:lnTo>
                    <a:pt x="13568" y="669743"/>
                  </a:lnTo>
                  <a:lnTo>
                    <a:pt x="14248" y="669133"/>
                  </a:lnTo>
                  <a:lnTo>
                    <a:pt x="14906" y="669349"/>
                  </a:lnTo>
                  <a:lnTo>
                    <a:pt x="15825" y="669946"/>
                  </a:lnTo>
                  <a:lnTo>
                    <a:pt x="16661" y="670280"/>
                  </a:lnTo>
                  <a:lnTo>
                    <a:pt x="17605" y="670125"/>
                  </a:lnTo>
                  <a:lnTo>
                    <a:pt x="17163" y="669372"/>
                  </a:lnTo>
                  <a:lnTo>
                    <a:pt x="16159" y="668799"/>
                  </a:lnTo>
                  <a:lnTo>
                    <a:pt x="15491" y="667593"/>
                  </a:lnTo>
                  <a:lnTo>
                    <a:pt x="16339" y="667294"/>
                  </a:lnTo>
                  <a:lnTo>
                    <a:pt x="17091" y="666888"/>
                  </a:lnTo>
                  <a:lnTo>
                    <a:pt x="18489" y="666578"/>
                  </a:lnTo>
                  <a:lnTo>
                    <a:pt x="17784" y="665455"/>
                  </a:lnTo>
                  <a:lnTo>
                    <a:pt x="16972" y="665120"/>
                  </a:lnTo>
                  <a:lnTo>
                    <a:pt x="16148" y="664667"/>
                  </a:lnTo>
                  <a:lnTo>
                    <a:pt x="15431" y="663998"/>
                  </a:lnTo>
                  <a:lnTo>
                    <a:pt x="14547" y="663150"/>
                  </a:lnTo>
                  <a:lnTo>
                    <a:pt x="13520" y="662481"/>
                  </a:lnTo>
                  <a:lnTo>
                    <a:pt x="12553" y="661979"/>
                  </a:lnTo>
                  <a:lnTo>
                    <a:pt x="11645" y="661693"/>
                  </a:lnTo>
                  <a:lnTo>
                    <a:pt x="10821" y="661239"/>
                  </a:lnTo>
                  <a:lnTo>
                    <a:pt x="10224" y="660522"/>
                  </a:lnTo>
                  <a:lnTo>
                    <a:pt x="9782" y="659913"/>
                  </a:lnTo>
                  <a:lnTo>
                    <a:pt x="9268" y="659113"/>
                  </a:lnTo>
                  <a:lnTo>
                    <a:pt x="8802" y="658432"/>
                  </a:lnTo>
                  <a:lnTo>
                    <a:pt x="8038" y="657524"/>
                  </a:lnTo>
                  <a:lnTo>
                    <a:pt x="8002" y="656748"/>
                  </a:lnTo>
                  <a:lnTo>
                    <a:pt x="7775" y="655960"/>
                  </a:lnTo>
                  <a:lnTo>
                    <a:pt x="7955" y="654586"/>
                  </a:lnTo>
                  <a:lnTo>
                    <a:pt x="8934" y="654276"/>
                  </a:lnTo>
                  <a:lnTo>
                    <a:pt x="9686" y="655196"/>
                  </a:lnTo>
                  <a:lnTo>
                    <a:pt x="9889" y="656067"/>
                  </a:lnTo>
                  <a:lnTo>
                    <a:pt x="10235" y="656939"/>
                  </a:lnTo>
                  <a:lnTo>
                    <a:pt x="11096" y="657107"/>
                  </a:lnTo>
                  <a:lnTo>
                    <a:pt x="11549" y="656342"/>
                  </a:lnTo>
                  <a:lnTo>
                    <a:pt x="10928" y="655530"/>
                  </a:lnTo>
                  <a:lnTo>
                    <a:pt x="10761" y="654849"/>
                  </a:lnTo>
                  <a:lnTo>
                    <a:pt x="10821" y="654097"/>
                  </a:lnTo>
                  <a:lnTo>
                    <a:pt x="10761" y="652831"/>
                  </a:lnTo>
                  <a:lnTo>
                    <a:pt x="10654" y="651935"/>
                  </a:lnTo>
                  <a:lnTo>
                    <a:pt x="10069" y="651350"/>
                  </a:lnTo>
                  <a:lnTo>
                    <a:pt x="8993" y="651171"/>
                  </a:lnTo>
                  <a:lnTo>
                    <a:pt x="8026" y="651565"/>
                  </a:lnTo>
                  <a:lnTo>
                    <a:pt x="7154" y="651433"/>
                  </a:lnTo>
                  <a:lnTo>
                    <a:pt x="6473" y="651123"/>
                  </a:lnTo>
                  <a:lnTo>
                    <a:pt x="5804" y="650514"/>
                  </a:lnTo>
                  <a:lnTo>
                    <a:pt x="5339" y="649940"/>
                  </a:lnTo>
                  <a:lnTo>
                    <a:pt x="5040" y="648913"/>
                  </a:lnTo>
                  <a:lnTo>
                    <a:pt x="5195" y="648161"/>
                  </a:lnTo>
                  <a:lnTo>
                    <a:pt x="5673" y="647265"/>
                  </a:lnTo>
                  <a:lnTo>
                    <a:pt x="6450" y="646548"/>
                  </a:lnTo>
                  <a:lnTo>
                    <a:pt x="7226" y="646107"/>
                  </a:lnTo>
                  <a:lnTo>
                    <a:pt x="7943" y="645270"/>
                  </a:lnTo>
                  <a:lnTo>
                    <a:pt x="8492" y="644411"/>
                  </a:lnTo>
                  <a:lnTo>
                    <a:pt x="8074" y="643467"/>
                  </a:lnTo>
                  <a:lnTo>
                    <a:pt x="7429" y="642535"/>
                  </a:lnTo>
                  <a:lnTo>
                    <a:pt x="6426" y="641902"/>
                  </a:lnTo>
                  <a:lnTo>
                    <a:pt x="5303" y="641186"/>
                  </a:lnTo>
                  <a:lnTo>
                    <a:pt x="4574" y="640684"/>
                  </a:lnTo>
                  <a:lnTo>
                    <a:pt x="4025" y="640087"/>
                  </a:lnTo>
                  <a:lnTo>
                    <a:pt x="3392" y="639382"/>
                  </a:lnTo>
                  <a:lnTo>
                    <a:pt x="2747" y="638642"/>
                  </a:lnTo>
                  <a:lnTo>
                    <a:pt x="1887" y="637722"/>
                  </a:lnTo>
                  <a:lnTo>
                    <a:pt x="1159" y="637018"/>
                  </a:lnTo>
                  <a:lnTo>
                    <a:pt x="1147" y="635716"/>
                  </a:lnTo>
                  <a:lnTo>
                    <a:pt x="1971" y="635190"/>
                  </a:lnTo>
                  <a:lnTo>
                    <a:pt x="2675" y="635405"/>
                  </a:lnTo>
                  <a:lnTo>
                    <a:pt x="3380" y="635835"/>
                  </a:lnTo>
                  <a:lnTo>
                    <a:pt x="4324" y="635823"/>
                  </a:lnTo>
                  <a:lnTo>
                    <a:pt x="4813" y="635286"/>
                  </a:lnTo>
                  <a:lnTo>
                    <a:pt x="5195" y="634605"/>
                  </a:lnTo>
                  <a:lnTo>
                    <a:pt x="5578" y="633876"/>
                  </a:lnTo>
                  <a:lnTo>
                    <a:pt x="4885" y="633243"/>
                  </a:lnTo>
                  <a:lnTo>
                    <a:pt x="4037" y="633279"/>
                  </a:lnTo>
                  <a:lnTo>
                    <a:pt x="3070" y="633482"/>
                  </a:lnTo>
                  <a:lnTo>
                    <a:pt x="2305" y="632861"/>
                  </a:lnTo>
                  <a:lnTo>
                    <a:pt x="2735" y="632180"/>
                  </a:lnTo>
                  <a:lnTo>
                    <a:pt x="3320" y="631655"/>
                  </a:lnTo>
                  <a:lnTo>
                    <a:pt x="4061" y="631368"/>
                  </a:lnTo>
                  <a:lnTo>
                    <a:pt x="5100" y="630771"/>
                  </a:lnTo>
                  <a:lnTo>
                    <a:pt x="5996" y="630222"/>
                  </a:lnTo>
                  <a:lnTo>
                    <a:pt x="6868" y="629851"/>
                  </a:lnTo>
                  <a:lnTo>
                    <a:pt x="7907" y="629410"/>
                  </a:lnTo>
                  <a:lnTo>
                    <a:pt x="8265" y="628633"/>
                  </a:lnTo>
                  <a:lnTo>
                    <a:pt x="7560" y="627785"/>
                  </a:lnTo>
                  <a:lnTo>
                    <a:pt x="6963" y="627033"/>
                  </a:lnTo>
                  <a:lnTo>
                    <a:pt x="7023" y="625850"/>
                  </a:lnTo>
                  <a:lnTo>
                    <a:pt x="6999" y="624979"/>
                  </a:lnTo>
                  <a:lnTo>
                    <a:pt x="6330" y="624059"/>
                  </a:lnTo>
                  <a:lnTo>
                    <a:pt x="5470" y="623629"/>
                  </a:lnTo>
                  <a:lnTo>
                    <a:pt x="4789" y="623199"/>
                  </a:lnTo>
                  <a:lnTo>
                    <a:pt x="5494" y="622685"/>
                  </a:lnTo>
                  <a:lnTo>
                    <a:pt x="5136" y="621814"/>
                  </a:lnTo>
                  <a:lnTo>
                    <a:pt x="4670" y="621037"/>
                  </a:lnTo>
                  <a:lnTo>
                    <a:pt x="4085" y="620321"/>
                  </a:lnTo>
                  <a:lnTo>
                    <a:pt x="3559" y="619281"/>
                  </a:lnTo>
                  <a:lnTo>
                    <a:pt x="4133" y="618445"/>
                  </a:lnTo>
                  <a:lnTo>
                    <a:pt x="4980" y="618386"/>
                  </a:lnTo>
                  <a:lnTo>
                    <a:pt x="5769" y="618386"/>
                  </a:lnTo>
                  <a:lnTo>
                    <a:pt x="6760" y="617980"/>
                  </a:lnTo>
                  <a:lnTo>
                    <a:pt x="7011" y="617203"/>
                  </a:lnTo>
                  <a:lnTo>
                    <a:pt x="6808" y="616260"/>
                  </a:lnTo>
                  <a:lnTo>
                    <a:pt x="6676" y="615292"/>
                  </a:lnTo>
                  <a:lnTo>
                    <a:pt x="7011" y="614456"/>
                  </a:lnTo>
                  <a:lnTo>
                    <a:pt x="7692" y="614600"/>
                  </a:lnTo>
                  <a:lnTo>
                    <a:pt x="8420" y="614205"/>
                  </a:lnTo>
                  <a:lnTo>
                    <a:pt x="8384" y="613453"/>
                  </a:lnTo>
                  <a:lnTo>
                    <a:pt x="8671" y="612820"/>
                  </a:lnTo>
                  <a:lnTo>
                    <a:pt x="9173" y="611984"/>
                  </a:lnTo>
                  <a:lnTo>
                    <a:pt x="8946" y="611136"/>
                  </a:lnTo>
                  <a:lnTo>
                    <a:pt x="8193" y="610348"/>
                  </a:lnTo>
                  <a:lnTo>
                    <a:pt x="7692" y="609619"/>
                  </a:lnTo>
                  <a:lnTo>
                    <a:pt x="6951" y="608317"/>
                  </a:lnTo>
                  <a:lnTo>
                    <a:pt x="6868" y="607517"/>
                  </a:lnTo>
                  <a:lnTo>
                    <a:pt x="7345" y="606394"/>
                  </a:lnTo>
                  <a:lnTo>
                    <a:pt x="8098" y="606287"/>
                  </a:lnTo>
                  <a:lnTo>
                    <a:pt x="8743" y="606860"/>
                  </a:lnTo>
                  <a:lnTo>
                    <a:pt x="9208" y="607374"/>
                  </a:lnTo>
                  <a:lnTo>
                    <a:pt x="9973" y="607004"/>
                  </a:lnTo>
                  <a:lnTo>
                    <a:pt x="9579" y="606275"/>
                  </a:lnTo>
                  <a:lnTo>
                    <a:pt x="9447" y="605403"/>
                  </a:lnTo>
                  <a:lnTo>
                    <a:pt x="9113" y="604794"/>
                  </a:lnTo>
                  <a:lnTo>
                    <a:pt x="9125" y="603779"/>
                  </a:lnTo>
                  <a:lnTo>
                    <a:pt x="9352" y="602823"/>
                  </a:lnTo>
                  <a:lnTo>
                    <a:pt x="9149" y="601856"/>
                  </a:lnTo>
                  <a:lnTo>
                    <a:pt x="9901" y="601366"/>
                  </a:lnTo>
                  <a:lnTo>
                    <a:pt x="10797" y="601259"/>
                  </a:lnTo>
                  <a:lnTo>
                    <a:pt x="11418" y="600255"/>
                  </a:lnTo>
                  <a:lnTo>
                    <a:pt x="11334" y="599336"/>
                  </a:lnTo>
                  <a:lnTo>
                    <a:pt x="11036" y="598261"/>
                  </a:lnTo>
                  <a:lnTo>
                    <a:pt x="10761" y="597341"/>
                  </a:lnTo>
                  <a:lnTo>
                    <a:pt x="10606" y="596302"/>
                  </a:lnTo>
                  <a:lnTo>
                    <a:pt x="9626" y="595454"/>
                  </a:lnTo>
                  <a:lnTo>
                    <a:pt x="9423" y="594511"/>
                  </a:lnTo>
                  <a:lnTo>
                    <a:pt x="9603" y="593567"/>
                  </a:lnTo>
                  <a:lnTo>
                    <a:pt x="10009" y="592839"/>
                  </a:lnTo>
                  <a:lnTo>
                    <a:pt x="9614" y="591991"/>
                  </a:lnTo>
                  <a:lnTo>
                    <a:pt x="9125" y="591381"/>
                  </a:lnTo>
                  <a:lnTo>
                    <a:pt x="8504" y="590617"/>
                  </a:lnTo>
                  <a:lnTo>
                    <a:pt x="8134" y="589673"/>
                  </a:lnTo>
                  <a:lnTo>
                    <a:pt x="8002" y="588169"/>
                  </a:lnTo>
                  <a:lnTo>
                    <a:pt x="8480" y="587333"/>
                  </a:lnTo>
                  <a:lnTo>
                    <a:pt x="9340" y="587966"/>
                  </a:lnTo>
                  <a:lnTo>
                    <a:pt x="10069" y="588563"/>
                  </a:lnTo>
                  <a:lnTo>
                    <a:pt x="10403" y="587536"/>
                  </a:lnTo>
                  <a:lnTo>
                    <a:pt x="10797" y="586640"/>
                  </a:lnTo>
                  <a:lnTo>
                    <a:pt x="11931" y="585720"/>
                  </a:lnTo>
                  <a:lnTo>
                    <a:pt x="12827" y="585302"/>
                  </a:lnTo>
                  <a:lnTo>
                    <a:pt x="13699" y="585075"/>
                  </a:lnTo>
                  <a:lnTo>
                    <a:pt x="14332" y="584419"/>
                  </a:lnTo>
                  <a:lnTo>
                    <a:pt x="14738" y="583762"/>
                  </a:lnTo>
                  <a:lnTo>
                    <a:pt x="15849" y="583021"/>
                  </a:lnTo>
                  <a:lnTo>
                    <a:pt x="16769" y="582579"/>
                  </a:lnTo>
                  <a:lnTo>
                    <a:pt x="17497" y="582448"/>
                  </a:lnTo>
                  <a:lnTo>
                    <a:pt x="18333" y="582125"/>
                  </a:lnTo>
                  <a:lnTo>
                    <a:pt x="18966" y="581421"/>
                  </a:lnTo>
                  <a:lnTo>
                    <a:pt x="19145" y="580561"/>
                  </a:lnTo>
                  <a:lnTo>
                    <a:pt x="19671" y="579641"/>
                  </a:lnTo>
                  <a:lnTo>
                    <a:pt x="19444" y="578889"/>
                  </a:lnTo>
                  <a:lnTo>
                    <a:pt x="18536" y="579474"/>
                  </a:lnTo>
                  <a:lnTo>
                    <a:pt x="17736" y="579772"/>
                  </a:lnTo>
                  <a:lnTo>
                    <a:pt x="16685" y="579522"/>
                  </a:lnTo>
                  <a:lnTo>
                    <a:pt x="16745" y="578530"/>
                  </a:lnTo>
                  <a:lnTo>
                    <a:pt x="17127" y="577933"/>
                  </a:lnTo>
                  <a:lnTo>
                    <a:pt x="17557" y="577133"/>
                  </a:lnTo>
                  <a:lnTo>
                    <a:pt x="18095" y="576381"/>
                  </a:lnTo>
                  <a:lnTo>
                    <a:pt x="18250" y="575604"/>
                  </a:lnTo>
                  <a:lnTo>
                    <a:pt x="18680" y="572797"/>
                  </a:lnTo>
                  <a:lnTo>
                    <a:pt x="18596" y="571663"/>
                  </a:lnTo>
                  <a:lnTo>
                    <a:pt x="18692" y="570839"/>
                  </a:lnTo>
                  <a:lnTo>
                    <a:pt x="19241" y="569907"/>
                  </a:lnTo>
                  <a:lnTo>
                    <a:pt x="20483" y="570038"/>
                  </a:lnTo>
                  <a:lnTo>
                    <a:pt x="21654" y="570122"/>
                  </a:lnTo>
                  <a:lnTo>
                    <a:pt x="22370" y="569609"/>
                  </a:lnTo>
                  <a:lnTo>
                    <a:pt x="22896" y="569023"/>
                  </a:lnTo>
                  <a:lnTo>
                    <a:pt x="23529" y="568271"/>
                  </a:lnTo>
                  <a:lnTo>
                    <a:pt x="23816" y="567650"/>
                  </a:lnTo>
                  <a:lnTo>
                    <a:pt x="23564" y="566658"/>
                  </a:lnTo>
                  <a:lnTo>
                    <a:pt x="22585" y="566814"/>
                  </a:lnTo>
                  <a:lnTo>
                    <a:pt x="21761" y="566850"/>
                  </a:lnTo>
                  <a:lnTo>
                    <a:pt x="21439" y="566193"/>
                  </a:lnTo>
                  <a:lnTo>
                    <a:pt x="21725" y="565297"/>
                  </a:lnTo>
                  <a:lnTo>
                    <a:pt x="22346" y="564270"/>
                  </a:lnTo>
                  <a:lnTo>
                    <a:pt x="22681" y="563243"/>
                  </a:lnTo>
                  <a:lnTo>
                    <a:pt x="23051" y="562490"/>
                  </a:lnTo>
                  <a:lnTo>
                    <a:pt x="23433" y="561511"/>
                  </a:lnTo>
                  <a:lnTo>
                    <a:pt x="23600" y="560806"/>
                  </a:lnTo>
                  <a:lnTo>
                    <a:pt x="23660" y="559516"/>
                  </a:lnTo>
                  <a:lnTo>
                    <a:pt x="23409" y="558202"/>
                  </a:lnTo>
                  <a:lnTo>
                    <a:pt x="23314" y="556889"/>
                  </a:lnTo>
                  <a:lnTo>
                    <a:pt x="23469" y="555193"/>
                  </a:lnTo>
                  <a:lnTo>
                    <a:pt x="23899" y="554380"/>
                  </a:lnTo>
                  <a:lnTo>
                    <a:pt x="24723" y="554237"/>
                  </a:lnTo>
                  <a:lnTo>
                    <a:pt x="25726" y="554643"/>
                  </a:lnTo>
                  <a:lnTo>
                    <a:pt x="26658" y="554703"/>
                  </a:lnTo>
                  <a:lnTo>
                    <a:pt x="27661" y="553939"/>
                  </a:lnTo>
                  <a:lnTo>
                    <a:pt x="27972" y="553234"/>
                  </a:lnTo>
                  <a:lnTo>
                    <a:pt x="27984" y="552183"/>
                  </a:lnTo>
                  <a:lnTo>
                    <a:pt x="27852" y="551240"/>
                  </a:lnTo>
                  <a:lnTo>
                    <a:pt x="27219" y="550391"/>
                  </a:lnTo>
                  <a:lnTo>
                    <a:pt x="26503" y="549866"/>
                  </a:lnTo>
                  <a:lnTo>
                    <a:pt x="25822" y="549364"/>
                  </a:lnTo>
                  <a:lnTo>
                    <a:pt x="26299" y="548731"/>
                  </a:lnTo>
                  <a:lnTo>
                    <a:pt x="27100" y="548648"/>
                  </a:lnTo>
                  <a:lnTo>
                    <a:pt x="27984" y="548588"/>
                  </a:lnTo>
                  <a:lnTo>
                    <a:pt x="29047" y="548266"/>
                  </a:lnTo>
                  <a:lnTo>
                    <a:pt x="30014" y="547824"/>
                  </a:lnTo>
                  <a:lnTo>
                    <a:pt x="30468" y="547131"/>
                  </a:lnTo>
                  <a:lnTo>
                    <a:pt x="30121" y="546283"/>
                  </a:lnTo>
                  <a:lnTo>
                    <a:pt x="29680" y="545519"/>
                  </a:lnTo>
                  <a:lnTo>
                    <a:pt x="29333" y="544885"/>
                  </a:lnTo>
                  <a:lnTo>
                    <a:pt x="28951" y="543990"/>
                  </a:lnTo>
                  <a:lnTo>
                    <a:pt x="29405" y="543261"/>
                  </a:lnTo>
                  <a:lnTo>
                    <a:pt x="30157" y="542497"/>
                  </a:lnTo>
                  <a:lnTo>
                    <a:pt x="30874" y="542079"/>
                  </a:lnTo>
                  <a:lnTo>
                    <a:pt x="31889" y="541434"/>
                  </a:lnTo>
                  <a:lnTo>
                    <a:pt x="31937" y="540514"/>
                  </a:lnTo>
                  <a:lnTo>
                    <a:pt x="31591" y="539618"/>
                  </a:lnTo>
                  <a:lnTo>
                    <a:pt x="31184" y="538615"/>
                  </a:lnTo>
                  <a:lnTo>
                    <a:pt x="30790" y="537684"/>
                  </a:lnTo>
                  <a:lnTo>
                    <a:pt x="30372" y="536883"/>
                  </a:lnTo>
                  <a:lnTo>
                    <a:pt x="29990" y="535916"/>
                  </a:lnTo>
                  <a:lnTo>
                    <a:pt x="29931" y="534937"/>
                  </a:lnTo>
                  <a:lnTo>
                    <a:pt x="30098" y="534232"/>
                  </a:lnTo>
                  <a:lnTo>
                    <a:pt x="31232" y="532452"/>
                  </a:lnTo>
                  <a:lnTo>
                    <a:pt x="33275" y="531163"/>
                  </a:lnTo>
                  <a:lnTo>
                    <a:pt x="34696" y="531330"/>
                  </a:lnTo>
                  <a:lnTo>
                    <a:pt x="35807" y="531724"/>
                  </a:lnTo>
                  <a:lnTo>
                    <a:pt x="36476" y="532524"/>
                  </a:lnTo>
                  <a:lnTo>
                    <a:pt x="37300" y="532058"/>
                  </a:lnTo>
                  <a:lnTo>
                    <a:pt x="38207" y="531437"/>
                  </a:lnTo>
                  <a:lnTo>
                    <a:pt x="38996" y="531843"/>
                  </a:lnTo>
                  <a:lnTo>
                    <a:pt x="40226" y="531174"/>
                  </a:lnTo>
                  <a:lnTo>
                    <a:pt x="41050" y="531413"/>
                  </a:lnTo>
                  <a:lnTo>
                    <a:pt x="41719" y="531700"/>
                  </a:lnTo>
                  <a:lnTo>
                    <a:pt x="42662" y="531521"/>
                  </a:lnTo>
                  <a:lnTo>
                    <a:pt x="43415" y="531425"/>
                  </a:lnTo>
                  <a:lnTo>
                    <a:pt x="44155" y="530780"/>
                  </a:lnTo>
                  <a:lnTo>
                    <a:pt x="43904" y="529813"/>
                  </a:lnTo>
                  <a:lnTo>
                    <a:pt x="43940" y="528786"/>
                  </a:lnTo>
                  <a:lnTo>
                    <a:pt x="44621" y="528296"/>
                  </a:lnTo>
                  <a:lnTo>
                    <a:pt x="45242" y="527615"/>
                  </a:lnTo>
                  <a:lnTo>
                    <a:pt x="45672" y="526911"/>
                  </a:lnTo>
                  <a:lnTo>
                    <a:pt x="46305" y="526409"/>
                  </a:lnTo>
                  <a:lnTo>
                    <a:pt x="45839" y="525645"/>
                  </a:lnTo>
                  <a:lnTo>
                    <a:pt x="45481" y="524940"/>
                  </a:lnTo>
                  <a:lnTo>
                    <a:pt x="46532" y="524689"/>
                  </a:lnTo>
                  <a:lnTo>
                    <a:pt x="47404" y="524773"/>
                  </a:lnTo>
                  <a:lnTo>
                    <a:pt x="47977" y="523972"/>
                  </a:lnTo>
                  <a:lnTo>
                    <a:pt x="47977" y="523065"/>
                  </a:lnTo>
                  <a:lnTo>
                    <a:pt x="47893" y="522050"/>
                  </a:lnTo>
                  <a:lnTo>
                    <a:pt x="47559" y="521010"/>
                  </a:lnTo>
                  <a:lnTo>
                    <a:pt x="47237" y="520401"/>
                  </a:lnTo>
                  <a:lnTo>
                    <a:pt x="47010" y="519410"/>
                  </a:lnTo>
                  <a:lnTo>
                    <a:pt x="46711" y="518658"/>
                  </a:lnTo>
                  <a:lnTo>
                    <a:pt x="46580" y="517881"/>
                  </a:lnTo>
                  <a:lnTo>
                    <a:pt x="45851" y="517499"/>
                  </a:lnTo>
                  <a:lnTo>
                    <a:pt x="44955" y="517248"/>
                  </a:lnTo>
                  <a:lnTo>
                    <a:pt x="43665" y="516985"/>
                  </a:lnTo>
                  <a:lnTo>
                    <a:pt x="43021" y="516197"/>
                  </a:lnTo>
                  <a:lnTo>
                    <a:pt x="42841" y="515230"/>
                  </a:lnTo>
                  <a:lnTo>
                    <a:pt x="43200" y="514465"/>
                  </a:lnTo>
                  <a:lnTo>
                    <a:pt x="44000" y="514382"/>
                  </a:lnTo>
                  <a:lnTo>
                    <a:pt x="44418" y="515063"/>
                  </a:lnTo>
                  <a:lnTo>
                    <a:pt x="45290" y="515158"/>
                  </a:lnTo>
                  <a:lnTo>
                    <a:pt x="45923" y="514704"/>
                  </a:lnTo>
                  <a:lnTo>
                    <a:pt x="46819" y="514680"/>
                  </a:lnTo>
                  <a:lnTo>
                    <a:pt x="47893" y="514501"/>
                  </a:lnTo>
                  <a:lnTo>
                    <a:pt x="48694" y="514322"/>
                  </a:lnTo>
                  <a:lnTo>
                    <a:pt x="49518" y="514023"/>
                  </a:lnTo>
                  <a:lnTo>
                    <a:pt x="49816" y="512996"/>
                  </a:lnTo>
                  <a:lnTo>
                    <a:pt x="49637" y="511957"/>
                  </a:lnTo>
                  <a:lnTo>
                    <a:pt x="49458" y="510966"/>
                  </a:lnTo>
                  <a:lnTo>
                    <a:pt x="49351" y="510202"/>
                  </a:lnTo>
                  <a:lnTo>
                    <a:pt x="50342" y="509927"/>
                  </a:lnTo>
                  <a:lnTo>
                    <a:pt x="50903" y="510321"/>
                  </a:lnTo>
                  <a:lnTo>
                    <a:pt x="51679" y="510261"/>
                  </a:lnTo>
                  <a:lnTo>
                    <a:pt x="52719" y="509640"/>
                  </a:lnTo>
                  <a:lnTo>
                    <a:pt x="53340" y="508673"/>
                  </a:lnTo>
                  <a:lnTo>
                    <a:pt x="54044" y="508124"/>
                  </a:lnTo>
                  <a:lnTo>
                    <a:pt x="54892" y="507753"/>
                  </a:lnTo>
                  <a:lnTo>
                    <a:pt x="55692" y="507622"/>
                  </a:lnTo>
                  <a:lnTo>
                    <a:pt x="57651" y="507096"/>
                  </a:lnTo>
                  <a:lnTo>
                    <a:pt x="58690" y="506702"/>
                  </a:lnTo>
                  <a:lnTo>
                    <a:pt x="59455" y="505771"/>
                  </a:lnTo>
                  <a:lnTo>
                    <a:pt x="58917" y="505293"/>
                  </a:lnTo>
                  <a:lnTo>
                    <a:pt x="58046" y="505150"/>
                  </a:lnTo>
                  <a:lnTo>
                    <a:pt x="57305" y="504528"/>
                  </a:lnTo>
                  <a:lnTo>
                    <a:pt x="58009" y="503836"/>
                  </a:lnTo>
                  <a:lnTo>
                    <a:pt x="59025" y="503298"/>
                  </a:lnTo>
                  <a:lnTo>
                    <a:pt x="59705" y="503203"/>
                  </a:lnTo>
                  <a:lnTo>
                    <a:pt x="61007" y="502534"/>
                  </a:lnTo>
                  <a:lnTo>
                    <a:pt x="61581" y="501997"/>
                  </a:lnTo>
                  <a:lnTo>
                    <a:pt x="62357" y="501865"/>
                  </a:lnTo>
                  <a:lnTo>
                    <a:pt x="62990" y="501172"/>
                  </a:lnTo>
                  <a:lnTo>
                    <a:pt x="63492" y="500253"/>
                  </a:lnTo>
                  <a:lnTo>
                    <a:pt x="63850" y="499572"/>
                  </a:lnTo>
                  <a:lnTo>
                    <a:pt x="64399" y="498640"/>
                  </a:lnTo>
                  <a:lnTo>
                    <a:pt x="65211" y="497613"/>
                  </a:lnTo>
                  <a:lnTo>
                    <a:pt x="66179" y="496885"/>
                  </a:lnTo>
                  <a:lnTo>
                    <a:pt x="66776" y="496467"/>
                  </a:lnTo>
                  <a:lnTo>
                    <a:pt x="67648" y="495308"/>
                  </a:lnTo>
                  <a:lnTo>
                    <a:pt x="67887" y="494651"/>
                  </a:lnTo>
                  <a:lnTo>
                    <a:pt x="68460" y="493851"/>
                  </a:lnTo>
                  <a:lnTo>
                    <a:pt x="68962" y="493194"/>
                  </a:lnTo>
                  <a:lnTo>
                    <a:pt x="69631" y="492406"/>
                  </a:lnTo>
                  <a:lnTo>
                    <a:pt x="70359" y="491773"/>
                  </a:lnTo>
                  <a:lnTo>
                    <a:pt x="71088" y="492585"/>
                  </a:lnTo>
                  <a:lnTo>
                    <a:pt x="72258" y="492943"/>
                  </a:lnTo>
                  <a:lnTo>
                    <a:pt x="73046" y="492943"/>
                  </a:lnTo>
                  <a:lnTo>
                    <a:pt x="73930" y="492370"/>
                  </a:lnTo>
                  <a:lnTo>
                    <a:pt x="74826" y="492048"/>
                  </a:lnTo>
                  <a:lnTo>
                    <a:pt x="75304" y="491319"/>
                  </a:lnTo>
                  <a:lnTo>
                    <a:pt x="75447" y="490375"/>
                  </a:lnTo>
                  <a:lnTo>
                    <a:pt x="75268" y="489277"/>
                  </a:lnTo>
                  <a:lnTo>
                    <a:pt x="74934" y="488166"/>
                  </a:lnTo>
                  <a:lnTo>
                    <a:pt x="75316" y="486971"/>
                  </a:lnTo>
                  <a:lnTo>
                    <a:pt x="75555" y="486219"/>
                  </a:lnTo>
                  <a:lnTo>
                    <a:pt x="75519" y="485467"/>
                  </a:lnTo>
                  <a:lnTo>
                    <a:pt x="76044" y="484607"/>
                  </a:lnTo>
                  <a:lnTo>
                    <a:pt x="76725" y="484296"/>
                  </a:lnTo>
                  <a:lnTo>
                    <a:pt x="77203" y="483580"/>
                  </a:lnTo>
                  <a:lnTo>
                    <a:pt x="77370" y="482875"/>
                  </a:lnTo>
                  <a:lnTo>
                    <a:pt x="77621" y="481645"/>
                  </a:lnTo>
                  <a:lnTo>
                    <a:pt x="77895" y="480331"/>
                  </a:lnTo>
                  <a:lnTo>
                    <a:pt x="77943" y="479375"/>
                  </a:lnTo>
                  <a:lnTo>
                    <a:pt x="77788" y="478336"/>
                  </a:lnTo>
                  <a:lnTo>
                    <a:pt x="76964" y="477130"/>
                  </a:lnTo>
                  <a:lnTo>
                    <a:pt x="75853" y="476628"/>
                  </a:lnTo>
                  <a:lnTo>
                    <a:pt x="75531" y="475912"/>
                  </a:lnTo>
                  <a:lnTo>
                    <a:pt x="75829" y="475219"/>
                  </a:lnTo>
                  <a:lnTo>
                    <a:pt x="76821" y="474586"/>
                  </a:lnTo>
                  <a:lnTo>
                    <a:pt x="77967" y="474670"/>
                  </a:lnTo>
                  <a:lnTo>
                    <a:pt x="78636" y="475303"/>
                  </a:lnTo>
                  <a:lnTo>
                    <a:pt x="79233" y="476844"/>
                  </a:lnTo>
                  <a:lnTo>
                    <a:pt x="79508" y="477644"/>
                  </a:lnTo>
                  <a:lnTo>
                    <a:pt x="79771" y="478372"/>
                  </a:lnTo>
                  <a:lnTo>
                    <a:pt x="80631" y="478611"/>
                  </a:lnTo>
                  <a:lnTo>
                    <a:pt x="81407" y="478133"/>
                  </a:lnTo>
                  <a:lnTo>
                    <a:pt x="81634" y="477453"/>
                  </a:lnTo>
                  <a:lnTo>
                    <a:pt x="81622" y="475876"/>
                  </a:lnTo>
                  <a:lnTo>
                    <a:pt x="81658" y="474228"/>
                  </a:lnTo>
                  <a:lnTo>
                    <a:pt x="81885" y="472723"/>
                  </a:lnTo>
                  <a:lnTo>
                    <a:pt x="82362" y="471839"/>
                  </a:lnTo>
                  <a:lnTo>
                    <a:pt x="82816" y="471182"/>
                  </a:lnTo>
                  <a:lnTo>
                    <a:pt x="83855" y="470430"/>
                  </a:lnTo>
                  <a:lnTo>
                    <a:pt x="84775" y="469952"/>
                  </a:lnTo>
                  <a:lnTo>
                    <a:pt x="85444" y="469080"/>
                  </a:lnTo>
                  <a:lnTo>
                    <a:pt x="84811" y="468184"/>
                  </a:lnTo>
                  <a:lnTo>
                    <a:pt x="84381" y="467587"/>
                  </a:lnTo>
                  <a:lnTo>
                    <a:pt x="84154" y="466560"/>
                  </a:lnTo>
                  <a:lnTo>
                    <a:pt x="83664" y="466035"/>
                  </a:lnTo>
                  <a:lnTo>
                    <a:pt x="82649" y="466070"/>
                  </a:lnTo>
                  <a:lnTo>
                    <a:pt x="81920" y="465808"/>
                  </a:lnTo>
                  <a:lnTo>
                    <a:pt x="81705" y="464912"/>
                  </a:lnTo>
                  <a:lnTo>
                    <a:pt x="81192" y="464207"/>
                  </a:lnTo>
                  <a:lnTo>
                    <a:pt x="80403" y="463443"/>
                  </a:lnTo>
                  <a:lnTo>
                    <a:pt x="79556" y="462798"/>
                  </a:lnTo>
                  <a:lnTo>
                    <a:pt x="79257" y="461771"/>
                  </a:lnTo>
                  <a:lnTo>
                    <a:pt x="79663" y="461042"/>
                  </a:lnTo>
                  <a:lnTo>
                    <a:pt x="80487" y="460767"/>
                  </a:lnTo>
                  <a:lnTo>
                    <a:pt x="81502" y="460935"/>
                  </a:lnTo>
                  <a:lnTo>
                    <a:pt x="82649" y="461233"/>
                  </a:lnTo>
                  <a:lnTo>
                    <a:pt x="84261" y="461615"/>
                  </a:lnTo>
                  <a:lnTo>
                    <a:pt x="85253" y="461532"/>
                  </a:lnTo>
                  <a:lnTo>
                    <a:pt x="86101" y="461329"/>
                  </a:lnTo>
                  <a:lnTo>
                    <a:pt x="87188" y="461317"/>
                  </a:lnTo>
                  <a:lnTo>
                    <a:pt x="88047" y="461604"/>
                  </a:lnTo>
                  <a:lnTo>
                    <a:pt x="89003" y="462249"/>
                  </a:lnTo>
                  <a:lnTo>
                    <a:pt x="89755" y="462249"/>
                  </a:lnTo>
                  <a:lnTo>
                    <a:pt x="90137" y="461615"/>
                  </a:lnTo>
                  <a:lnTo>
                    <a:pt x="90424" y="460959"/>
                  </a:lnTo>
                  <a:lnTo>
                    <a:pt x="90603" y="460242"/>
                  </a:lnTo>
                  <a:lnTo>
                    <a:pt x="89994" y="459203"/>
                  </a:lnTo>
                  <a:lnTo>
                    <a:pt x="89540" y="458295"/>
                  </a:lnTo>
                  <a:lnTo>
                    <a:pt x="89612" y="457268"/>
                  </a:lnTo>
                  <a:lnTo>
                    <a:pt x="90233" y="456492"/>
                  </a:lnTo>
                  <a:lnTo>
                    <a:pt x="91045" y="455656"/>
                  </a:lnTo>
                  <a:lnTo>
                    <a:pt x="91822" y="454868"/>
                  </a:lnTo>
                  <a:lnTo>
                    <a:pt x="92514" y="454115"/>
                  </a:lnTo>
                  <a:lnTo>
                    <a:pt x="93135" y="453136"/>
                  </a:lnTo>
                  <a:lnTo>
                    <a:pt x="93816" y="452335"/>
                  </a:lnTo>
                  <a:lnTo>
                    <a:pt x="94736" y="452037"/>
                  </a:lnTo>
                  <a:lnTo>
                    <a:pt x="95440" y="451643"/>
                  </a:lnTo>
                  <a:lnTo>
                    <a:pt x="96420" y="451046"/>
                  </a:lnTo>
                  <a:lnTo>
                    <a:pt x="97411" y="450329"/>
                  </a:lnTo>
                  <a:lnTo>
                    <a:pt x="100576" y="447904"/>
                  </a:lnTo>
                  <a:lnTo>
                    <a:pt x="102141" y="446161"/>
                  </a:lnTo>
                  <a:lnTo>
                    <a:pt x="79173" y="288053"/>
                  </a:lnTo>
                  <a:lnTo>
                    <a:pt x="166838" y="204568"/>
                  </a:lnTo>
                  <a:lnTo>
                    <a:pt x="207327" y="164665"/>
                  </a:lnTo>
                  <a:lnTo>
                    <a:pt x="221862" y="149855"/>
                  </a:lnTo>
                  <a:lnTo>
                    <a:pt x="370499" y="5864"/>
                  </a:lnTo>
                  <a:lnTo>
                    <a:pt x="389991" y="3046"/>
                  </a:lnTo>
                  <a:lnTo>
                    <a:pt x="40310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987;gbcf4302aa7_0_6">
              <a:extLst>
                <a:ext uri="{FF2B5EF4-FFF2-40B4-BE49-F238E27FC236}">
                  <a16:creationId xmlns:a16="http://schemas.microsoft.com/office/drawing/2014/main" id="{2A04C3F9-D389-8245-B730-271CD0B9CA98}"/>
                </a:ext>
              </a:extLst>
            </p:cNvPr>
            <p:cNvSpPr/>
            <p:nvPr/>
          </p:nvSpPr>
          <p:spPr>
            <a:xfrm>
              <a:off x="5273968" y="1807638"/>
              <a:ext cx="214359" cy="507105"/>
            </a:xfrm>
            <a:custGeom>
              <a:avLst/>
              <a:gdLst/>
              <a:ahLst/>
              <a:cxnLst/>
              <a:rect l="l" t="t" r="r" b="b"/>
              <a:pathLst>
                <a:path w="426585" h="1009164" extrusionOk="0">
                  <a:moveTo>
                    <a:pt x="347042" y="8623"/>
                  </a:moveTo>
                  <a:lnTo>
                    <a:pt x="353312" y="65594"/>
                  </a:lnTo>
                  <a:lnTo>
                    <a:pt x="412325" y="132214"/>
                  </a:lnTo>
                  <a:lnTo>
                    <a:pt x="426585" y="148040"/>
                  </a:lnTo>
                  <a:lnTo>
                    <a:pt x="412050" y="162849"/>
                  </a:lnTo>
                  <a:lnTo>
                    <a:pt x="371562" y="202753"/>
                  </a:lnTo>
                  <a:lnTo>
                    <a:pt x="283896" y="286238"/>
                  </a:lnTo>
                  <a:lnTo>
                    <a:pt x="306864" y="444345"/>
                  </a:lnTo>
                  <a:lnTo>
                    <a:pt x="305299" y="446089"/>
                  </a:lnTo>
                  <a:lnTo>
                    <a:pt x="302134" y="448514"/>
                  </a:lnTo>
                  <a:lnTo>
                    <a:pt x="301143" y="449230"/>
                  </a:lnTo>
                  <a:lnTo>
                    <a:pt x="300163" y="449827"/>
                  </a:lnTo>
                  <a:lnTo>
                    <a:pt x="299459" y="450222"/>
                  </a:lnTo>
                  <a:lnTo>
                    <a:pt x="298539" y="450520"/>
                  </a:lnTo>
                  <a:lnTo>
                    <a:pt x="297858" y="451320"/>
                  </a:lnTo>
                  <a:lnTo>
                    <a:pt x="297237" y="452300"/>
                  </a:lnTo>
                  <a:lnTo>
                    <a:pt x="296545" y="453052"/>
                  </a:lnTo>
                  <a:lnTo>
                    <a:pt x="295768" y="453840"/>
                  </a:lnTo>
                  <a:lnTo>
                    <a:pt x="294956" y="454676"/>
                  </a:lnTo>
                  <a:lnTo>
                    <a:pt x="294335" y="455453"/>
                  </a:lnTo>
                  <a:lnTo>
                    <a:pt x="294264" y="456480"/>
                  </a:lnTo>
                  <a:lnTo>
                    <a:pt x="294717" y="457388"/>
                  </a:lnTo>
                  <a:lnTo>
                    <a:pt x="295326" y="458427"/>
                  </a:lnTo>
                  <a:lnTo>
                    <a:pt x="295147" y="459143"/>
                  </a:lnTo>
                  <a:lnTo>
                    <a:pt x="294861" y="459800"/>
                  </a:lnTo>
                  <a:lnTo>
                    <a:pt x="294479" y="460433"/>
                  </a:lnTo>
                  <a:lnTo>
                    <a:pt x="293726" y="460433"/>
                  </a:lnTo>
                  <a:lnTo>
                    <a:pt x="292771" y="459788"/>
                  </a:lnTo>
                  <a:lnTo>
                    <a:pt x="291911" y="459502"/>
                  </a:lnTo>
                  <a:lnTo>
                    <a:pt x="290824" y="459514"/>
                  </a:lnTo>
                  <a:lnTo>
                    <a:pt x="289976" y="459717"/>
                  </a:lnTo>
                  <a:lnTo>
                    <a:pt x="288984" y="459800"/>
                  </a:lnTo>
                  <a:lnTo>
                    <a:pt x="287372" y="459418"/>
                  </a:lnTo>
                  <a:lnTo>
                    <a:pt x="286225" y="459119"/>
                  </a:lnTo>
                  <a:lnTo>
                    <a:pt x="285210" y="458952"/>
                  </a:lnTo>
                  <a:lnTo>
                    <a:pt x="284386" y="459227"/>
                  </a:lnTo>
                  <a:lnTo>
                    <a:pt x="283980" y="459955"/>
                  </a:lnTo>
                  <a:lnTo>
                    <a:pt x="284279" y="460983"/>
                  </a:lnTo>
                  <a:lnTo>
                    <a:pt x="285127" y="461628"/>
                  </a:lnTo>
                  <a:lnTo>
                    <a:pt x="285915" y="462392"/>
                  </a:lnTo>
                  <a:lnTo>
                    <a:pt x="286429" y="463097"/>
                  </a:lnTo>
                  <a:lnTo>
                    <a:pt x="286644" y="463992"/>
                  </a:lnTo>
                  <a:lnTo>
                    <a:pt x="287372" y="464255"/>
                  </a:lnTo>
                  <a:lnTo>
                    <a:pt x="288387" y="464219"/>
                  </a:lnTo>
                  <a:lnTo>
                    <a:pt x="288877" y="464745"/>
                  </a:lnTo>
                  <a:lnTo>
                    <a:pt x="289104" y="465772"/>
                  </a:lnTo>
                  <a:lnTo>
                    <a:pt x="289534" y="466369"/>
                  </a:lnTo>
                  <a:lnTo>
                    <a:pt x="290167" y="467265"/>
                  </a:lnTo>
                  <a:lnTo>
                    <a:pt x="289498" y="468137"/>
                  </a:lnTo>
                  <a:lnTo>
                    <a:pt x="288578" y="468615"/>
                  </a:lnTo>
                  <a:lnTo>
                    <a:pt x="287539" y="469367"/>
                  </a:lnTo>
                  <a:lnTo>
                    <a:pt x="287085" y="470024"/>
                  </a:lnTo>
                  <a:lnTo>
                    <a:pt x="286608" y="470908"/>
                  </a:lnTo>
                  <a:lnTo>
                    <a:pt x="286381" y="472412"/>
                  </a:lnTo>
                  <a:lnTo>
                    <a:pt x="286345" y="474061"/>
                  </a:lnTo>
                  <a:lnTo>
                    <a:pt x="286357" y="475637"/>
                  </a:lnTo>
                  <a:lnTo>
                    <a:pt x="286130" y="476318"/>
                  </a:lnTo>
                  <a:lnTo>
                    <a:pt x="285354" y="476796"/>
                  </a:lnTo>
                  <a:lnTo>
                    <a:pt x="284494" y="476557"/>
                  </a:lnTo>
                  <a:lnTo>
                    <a:pt x="284231" y="475828"/>
                  </a:lnTo>
                  <a:lnTo>
                    <a:pt x="283956" y="475028"/>
                  </a:lnTo>
                  <a:lnTo>
                    <a:pt x="283359" y="473488"/>
                  </a:lnTo>
                  <a:lnTo>
                    <a:pt x="282690" y="472854"/>
                  </a:lnTo>
                  <a:lnTo>
                    <a:pt x="281544" y="472771"/>
                  </a:lnTo>
                  <a:lnTo>
                    <a:pt x="280552" y="473404"/>
                  </a:lnTo>
                  <a:lnTo>
                    <a:pt x="280254" y="474097"/>
                  </a:lnTo>
                  <a:lnTo>
                    <a:pt x="280576" y="474813"/>
                  </a:lnTo>
                  <a:lnTo>
                    <a:pt x="281687" y="475315"/>
                  </a:lnTo>
                  <a:lnTo>
                    <a:pt x="282511" y="476521"/>
                  </a:lnTo>
                  <a:lnTo>
                    <a:pt x="282666" y="477560"/>
                  </a:lnTo>
                  <a:lnTo>
                    <a:pt x="282619" y="478516"/>
                  </a:lnTo>
                  <a:lnTo>
                    <a:pt x="282344" y="479829"/>
                  </a:lnTo>
                  <a:lnTo>
                    <a:pt x="282093" y="481060"/>
                  </a:lnTo>
                  <a:lnTo>
                    <a:pt x="281926" y="481764"/>
                  </a:lnTo>
                  <a:lnTo>
                    <a:pt x="281448" y="482481"/>
                  </a:lnTo>
                  <a:lnTo>
                    <a:pt x="280767" y="482791"/>
                  </a:lnTo>
                  <a:lnTo>
                    <a:pt x="280242" y="483651"/>
                  </a:lnTo>
                  <a:lnTo>
                    <a:pt x="280278" y="484404"/>
                  </a:lnTo>
                  <a:lnTo>
                    <a:pt x="280039" y="485156"/>
                  </a:lnTo>
                  <a:lnTo>
                    <a:pt x="279657" y="486351"/>
                  </a:lnTo>
                  <a:lnTo>
                    <a:pt x="279991" y="487461"/>
                  </a:lnTo>
                  <a:lnTo>
                    <a:pt x="280170" y="488560"/>
                  </a:lnTo>
                  <a:lnTo>
                    <a:pt x="280027" y="489504"/>
                  </a:lnTo>
                  <a:lnTo>
                    <a:pt x="279549" y="490232"/>
                  </a:lnTo>
                  <a:lnTo>
                    <a:pt x="278653" y="490555"/>
                  </a:lnTo>
                  <a:lnTo>
                    <a:pt x="277769" y="491128"/>
                  </a:lnTo>
                  <a:lnTo>
                    <a:pt x="276981" y="491128"/>
                  </a:lnTo>
                  <a:lnTo>
                    <a:pt x="275811" y="490770"/>
                  </a:lnTo>
                  <a:lnTo>
                    <a:pt x="275082" y="489958"/>
                  </a:lnTo>
                  <a:lnTo>
                    <a:pt x="274354" y="490590"/>
                  </a:lnTo>
                  <a:lnTo>
                    <a:pt x="273685" y="491379"/>
                  </a:lnTo>
                  <a:lnTo>
                    <a:pt x="273183" y="492036"/>
                  </a:lnTo>
                  <a:lnTo>
                    <a:pt x="272610" y="492836"/>
                  </a:lnTo>
                  <a:lnTo>
                    <a:pt x="272371" y="493493"/>
                  </a:lnTo>
                  <a:lnTo>
                    <a:pt x="271499" y="494651"/>
                  </a:lnTo>
                  <a:lnTo>
                    <a:pt x="270902" y="495069"/>
                  </a:lnTo>
                  <a:lnTo>
                    <a:pt x="269934" y="495798"/>
                  </a:lnTo>
                  <a:lnTo>
                    <a:pt x="269122" y="496825"/>
                  </a:lnTo>
                  <a:lnTo>
                    <a:pt x="268573" y="497757"/>
                  </a:lnTo>
                  <a:lnTo>
                    <a:pt x="268215" y="498437"/>
                  </a:lnTo>
                  <a:lnTo>
                    <a:pt x="267713" y="499357"/>
                  </a:lnTo>
                  <a:lnTo>
                    <a:pt x="267080" y="500050"/>
                  </a:lnTo>
                  <a:lnTo>
                    <a:pt x="266304" y="500181"/>
                  </a:lnTo>
                  <a:lnTo>
                    <a:pt x="265730" y="500719"/>
                  </a:lnTo>
                  <a:lnTo>
                    <a:pt x="264428" y="501387"/>
                  </a:lnTo>
                  <a:lnTo>
                    <a:pt x="263748" y="501483"/>
                  </a:lnTo>
                  <a:lnTo>
                    <a:pt x="262733" y="502020"/>
                  </a:lnTo>
                  <a:lnTo>
                    <a:pt x="262028" y="502713"/>
                  </a:lnTo>
                  <a:lnTo>
                    <a:pt x="262769" y="503334"/>
                  </a:lnTo>
                  <a:lnTo>
                    <a:pt x="263640" y="503478"/>
                  </a:lnTo>
                  <a:lnTo>
                    <a:pt x="264178" y="503955"/>
                  </a:lnTo>
                  <a:lnTo>
                    <a:pt x="263413" y="504887"/>
                  </a:lnTo>
                  <a:lnTo>
                    <a:pt x="262374" y="505281"/>
                  </a:lnTo>
                  <a:lnTo>
                    <a:pt x="260415" y="505807"/>
                  </a:lnTo>
                  <a:lnTo>
                    <a:pt x="259615" y="505938"/>
                  </a:lnTo>
                  <a:lnTo>
                    <a:pt x="258767" y="506308"/>
                  </a:lnTo>
                  <a:lnTo>
                    <a:pt x="258063" y="506857"/>
                  </a:lnTo>
                  <a:lnTo>
                    <a:pt x="257442" y="507825"/>
                  </a:lnTo>
                  <a:lnTo>
                    <a:pt x="256403" y="508446"/>
                  </a:lnTo>
                  <a:lnTo>
                    <a:pt x="255626" y="508506"/>
                  </a:lnTo>
                  <a:lnTo>
                    <a:pt x="255065" y="508112"/>
                  </a:lnTo>
                  <a:lnTo>
                    <a:pt x="254074" y="508386"/>
                  </a:lnTo>
                  <a:lnTo>
                    <a:pt x="254181" y="509151"/>
                  </a:lnTo>
                  <a:lnTo>
                    <a:pt x="254360" y="510142"/>
                  </a:lnTo>
                  <a:lnTo>
                    <a:pt x="254539" y="511181"/>
                  </a:lnTo>
                  <a:lnTo>
                    <a:pt x="254241" y="512208"/>
                  </a:lnTo>
                  <a:lnTo>
                    <a:pt x="253417" y="512507"/>
                  </a:lnTo>
                  <a:lnTo>
                    <a:pt x="252617" y="512686"/>
                  </a:lnTo>
                  <a:lnTo>
                    <a:pt x="251542" y="512865"/>
                  </a:lnTo>
                  <a:lnTo>
                    <a:pt x="250646" y="512889"/>
                  </a:lnTo>
                  <a:lnTo>
                    <a:pt x="250013" y="513343"/>
                  </a:lnTo>
                  <a:lnTo>
                    <a:pt x="249141" y="513247"/>
                  </a:lnTo>
                  <a:lnTo>
                    <a:pt x="248723" y="512566"/>
                  </a:lnTo>
                  <a:lnTo>
                    <a:pt x="247923" y="512650"/>
                  </a:lnTo>
                  <a:lnTo>
                    <a:pt x="247564" y="513414"/>
                  </a:lnTo>
                  <a:lnTo>
                    <a:pt x="247744" y="514382"/>
                  </a:lnTo>
                  <a:lnTo>
                    <a:pt x="248389" y="515170"/>
                  </a:lnTo>
                  <a:lnTo>
                    <a:pt x="249678" y="515433"/>
                  </a:lnTo>
                  <a:lnTo>
                    <a:pt x="250574" y="515684"/>
                  </a:lnTo>
                  <a:lnTo>
                    <a:pt x="251303" y="516066"/>
                  </a:lnTo>
                  <a:lnTo>
                    <a:pt x="251434" y="516842"/>
                  </a:lnTo>
                  <a:lnTo>
                    <a:pt x="251733" y="517595"/>
                  </a:lnTo>
                  <a:lnTo>
                    <a:pt x="251960" y="518586"/>
                  </a:lnTo>
                  <a:lnTo>
                    <a:pt x="252282" y="519195"/>
                  </a:lnTo>
                  <a:lnTo>
                    <a:pt x="252617" y="520234"/>
                  </a:lnTo>
                  <a:lnTo>
                    <a:pt x="252700" y="521249"/>
                  </a:lnTo>
                  <a:lnTo>
                    <a:pt x="252700" y="522157"/>
                  </a:lnTo>
                  <a:lnTo>
                    <a:pt x="252127" y="522957"/>
                  </a:lnTo>
                  <a:lnTo>
                    <a:pt x="251255" y="522874"/>
                  </a:lnTo>
                  <a:lnTo>
                    <a:pt x="250204" y="523125"/>
                  </a:lnTo>
                  <a:lnTo>
                    <a:pt x="250562" y="523829"/>
                  </a:lnTo>
                  <a:lnTo>
                    <a:pt x="251028" y="524594"/>
                  </a:lnTo>
                  <a:lnTo>
                    <a:pt x="250395" y="525095"/>
                  </a:lnTo>
                  <a:lnTo>
                    <a:pt x="249965" y="525800"/>
                  </a:lnTo>
                  <a:lnTo>
                    <a:pt x="249344" y="526481"/>
                  </a:lnTo>
                  <a:lnTo>
                    <a:pt x="248663" y="526970"/>
                  </a:lnTo>
                  <a:lnTo>
                    <a:pt x="248627" y="527998"/>
                  </a:lnTo>
                  <a:lnTo>
                    <a:pt x="248878" y="528965"/>
                  </a:lnTo>
                  <a:lnTo>
                    <a:pt x="248138" y="529610"/>
                  </a:lnTo>
                  <a:lnTo>
                    <a:pt x="247385" y="529706"/>
                  </a:lnTo>
                  <a:lnTo>
                    <a:pt x="246442" y="529885"/>
                  </a:lnTo>
                  <a:lnTo>
                    <a:pt x="245773" y="529598"/>
                  </a:lnTo>
                  <a:lnTo>
                    <a:pt x="244949" y="529359"/>
                  </a:lnTo>
                  <a:lnTo>
                    <a:pt x="243719" y="530028"/>
                  </a:lnTo>
                  <a:lnTo>
                    <a:pt x="242930" y="529622"/>
                  </a:lnTo>
                  <a:lnTo>
                    <a:pt x="242023" y="530243"/>
                  </a:lnTo>
                  <a:lnTo>
                    <a:pt x="241199" y="530709"/>
                  </a:lnTo>
                  <a:lnTo>
                    <a:pt x="240530" y="529909"/>
                  </a:lnTo>
                  <a:lnTo>
                    <a:pt x="239419" y="529514"/>
                  </a:lnTo>
                  <a:lnTo>
                    <a:pt x="237998" y="529347"/>
                  </a:lnTo>
                  <a:lnTo>
                    <a:pt x="235955" y="530637"/>
                  </a:lnTo>
                  <a:lnTo>
                    <a:pt x="234821" y="532417"/>
                  </a:lnTo>
                  <a:lnTo>
                    <a:pt x="234654" y="533121"/>
                  </a:lnTo>
                  <a:lnTo>
                    <a:pt x="234713" y="534101"/>
                  </a:lnTo>
                  <a:lnTo>
                    <a:pt x="235095" y="535068"/>
                  </a:lnTo>
                  <a:lnTo>
                    <a:pt x="235513" y="535868"/>
                  </a:lnTo>
                  <a:lnTo>
                    <a:pt x="235907" y="536800"/>
                  </a:lnTo>
                  <a:lnTo>
                    <a:pt x="236314" y="537803"/>
                  </a:lnTo>
                  <a:lnTo>
                    <a:pt x="236660" y="538699"/>
                  </a:lnTo>
                  <a:lnTo>
                    <a:pt x="236612" y="539618"/>
                  </a:lnTo>
                  <a:lnTo>
                    <a:pt x="235597" y="540263"/>
                  </a:lnTo>
                  <a:lnTo>
                    <a:pt x="234880" y="540681"/>
                  </a:lnTo>
                  <a:lnTo>
                    <a:pt x="234128" y="541446"/>
                  </a:lnTo>
                  <a:lnTo>
                    <a:pt x="233674" y="542174"/>
                  </a:lnTo>
                  <a:lnTo>
                    <a:pt x="234056" y="543070"/>
                  </a:lnTo>
                  <a:lnTo>
                    <a:pt x="234403" y="543703"/>
                  </a:lnTo>
                  <a:lnTo>
                    <a:pt x="234845" y="544468"/>
                  </a:lnTo>
                  <a:lnTo>
                    <a:pt x="235191" y="545316"/>
                  </a:lnTo>
                  <a:lnTo>
                    <a:pt x="234737" y="546008"/>
                  </a:lnTo>
                  <a:lnTo>
                    <a:pt x="233770" y="546450"/>
                  </a:lnTo>
                  <a:lnTo>
                    <a:pt x="232707" y="546773"/>
                  </a:lnTo>
                  <a:lnTo>
                    <a:pt x="231823" y="546832"/>
                  </a:lnTo>
                  <a:lnTo>
                    <a:pt x="231023" y="546916"/>
                  </a:lnTo>
                  <a:lnTo>
                    <a:pt x="230545" y="547549"/>
                  </a:lnTo>
                  <a:lnTo>
                    <a:pt x="231226" y="548051"/>
                  </a:lnTo>
                  <a:lnTo>
                    <a:pt x="231942" y="548576"/>
                  </a:lnTo>
                  <a:lnTo>
                    <a:pt x="232575" y="549424"/>
                  </a:lnTo>
                  <a:lnTo>
                    <a:pt x="232707" y="550368"/>
                  </a:lnTo>
                  <a:lnTo>
                    <a:pt x="232695" y="551419"/>
                  </a:lnTo>
                  <a:lnTo>
                    <a:pt x="232384" y="552123"/>
                  </a:lnTo>
                  <a:lnTo>
                    <a:pt x="231381" y="552888"/>
                  </a:lnTo>
                  <a:lnTo>
                    <a:pt x="230449" y="552828"/>
                  </a:lnTo>
                  <a:lnTo>
                    <a:pt x="229446" y="552422"/>
                  </a:lnTo>
                  <a:lnTo>
                    <a:pt x="228622" y="552565"/>
                  </a:lnTo>
                  <a:lnTo>
                    <a:pt x="228192" y="553377"/>
                  </a:lnTo>
                  <a:lnTo>
                    <a:pt x="228037" y="555073"/>
                  </a:lnTo>
                  <a:lnTo>
                    <a:pt x="228132" y="556387"/>
                  </a:lnTo>
                  <a:lnTo>
                    <a:pt x="228383" y="557701"/>
                  </a:lnTo>
                  <a:lnTo>
                    <a:pt x="228324" y="558991"/>
                  </a:lnTo>
                  <a:lnTo>
                    <a:pt x="228156" y="559695"/>
                  </a:lnTo>
                  <a:lnTo>
                    <a:pt x="227774" y="560675"/>
                  </a:lnTo>
                  <a:lnTo>
                    <a:pt x="227404" y="561427"/>
                  </a:lnTo>
                  <a:lnTo>
                    <a:pt x="227069" y="562454"/>
                  </a:lnTo>
                  <a:lnTo>
                    <a:pt x="226448" y="563482"/>
                  </a:lnTo>
                  <a:lnTo>
                    <a:pt x="226162" y="564377"/>
                  </a:lnTo>
                  <a:lnTo>
                    <a:pt x="226484" y="565034"/>
                  </a:lnTo>
                  <a:lnTo>
                    <a:pt x="227308" y="564998"/>
                  </a:lnTo>
                  <a:lnTo>
                    <a:pt x="228288" y="564843"/>
                  </a:lnTo>
                  <a:lnTo>
                    <a:pt x="228539" y="565834"/>
                  </a:lnTo>
                  <a:lnTo>
                    <a:pt x="228252" y="566456"/>
                  </a:lnTo>
                  <a:lnTo>
                    <a:pt x="227619" y="567208"/>
                  </a:lnTo>
                  <a:lnTo>
                    <a:pt x="227093" y="567793"/>
                  </a:lnTo>
                  <a:lnTo>
                    <a:pt x="226377" y="568307"/>
                  </a:lnTo>
                  <a:lnTo>
                    <a:pt x="225206" y="568223"/>
                  </a:lnTo>
                  <a:lnTo>
                    <a:pt x="223964" y="568092"/>
                  </a:lnTo>
                  <a:lnTo>
                    <a:pt x="223415" y="569023"/>
                  </a:lnTo>
                  <a:lnTo>
                    <a:pt x="223319" y="569847"/>
                  </a:lnTo>
                  <a:lnTo>
                    <a:pt x="223403" y="570982"/>
                  </a:lnTo>
                  <a:lnTo>
                    <a:pt x="222973" y="573789"/>
                  </a:lnTo>
                  <a:lnTo>
                    <a:pt x="222818" y="574565"/>
                  </a:lnTo>
                  <a:lnTo>
                    <a:pt x="222280" y="575318"/>
                  </a:lnTo>
                  <a:lnTo>
                    <a:pt x="221850" y="576118"/>
                  </a:lnTo>
                  <a:lnTo>
                    <a:pt x="221468" y="576715"/>
                  </a:lnTo>
                  <a:lnTo>
                    <a:pt x="221408" y="577706"/>
                  </a:lnTo>
                  <a:lnTo>
                    <a:pt x="222459" y="577957"/>
                  </a:lnTo>
                  <a:lnTo>
                    <a:pt x="223259" y="577659"/>
                  </a:lnTo>
                  <a:lnTo>
                    <a:pt x="224167" y="577073"/>
                  </a:lnTo>
                  <a:lnTo>
                    <a:pt x="224394" y="577826"/>
                  </a:lnTo>
                  <a:lnTo>
                    <a:pt x="223868" y="578745"/>
                  </a:lnTo>
                  <a:lnTo>
                    <a:pt x="223690" y="579605"/>
                  </a:lnTo>
                  <a:lnTo>
                    <a:pt x="223056" y="580310"/>
                  </a:lnTo>
                  <a:lnTo>
                    <a:pt x="222220" y="580632"/>
                  </a:lnTo>
                  <a:lnTo>
                    <a:pt x="221492" y="580764"/>
                  </a:lnTo>
                  <a:lnTo>
                    <a:pt x="220572" y="581206"/>
                  </a:lnTo>
                  <a:lnTo>
                    <a:pt x="219461" y="581946"/>
                  </a:lnTo>
                  <a:lnTo>
                    <a:pt x="219055" y="582603"/>
                  </a:lnTo>
                  <a:lnTo>
                    <a:pt x="218422" y="583260"/>
                  </a:lnTo>
                  <a:lnTo>
                    <a:pt x="217550" y="583487"/>
                  </a:lnTo>
                  <a:lnTo>
                    <a:pt x="216655" y="583905"/>
                  </a:lnTo>
                  <a:lnTo>
                    <a:pt x="215520" y="584825"/>
                  </a:lnTo>
                  <a:lnTo>
                    <a:pt x="215126" y="585720"/>
                  </a:lnTo>
                  <a:lnTo>
                    <a:pt x="214792" y="586748"/>
                  </a:lnTo>
                  <a:lnTo>
                    <a:pt x="214063" y="586150"/>
                  </a:lnTo>
                  <a:lnTo>
                    <a:pt x="213203" y="585517"/>
                  </a:lnTo>
                  <a:lnTo>
                    <a:pt x="212725" y="586353"/>
                  </a:lnTo>
                  <a:lnTo>
                    <a:pt x="212857" y="587858"/>
                  </a:lnTo>
                  <a:lnTo>
                    <a:pt x="213227" y="588802"/>
                  </a:lnTo>
                  <a:lnTo>
                    <a:pt x="213848" y="589566"/>
                  </a:lnTo>
                  <a:lnTo>
                    <a:pt x="214338" y="590175"/>
                  </a:lnTo>
                  <a:lnTo>
                    <a:pt x="214732" y="591023"/>
                  </a:lnTo>
                  <a:lnTo>
                    <a:pt x="214326" y="591752"/>
                  </a:lnTo>
                  <a:lnTo>
                    <a:pt x="214147" y="592695"/>
                  </a:lnTo>
                  <a:lnTo>
                    <a:pt x="214350" y="593639"/>
                  </a:lnTo>
                  <a:lnTo>
                    <a:pt x="215329" y="594487"/>
                  </a:lnTo>
                  <a:lnTo>
                    <a:pt x="215484" y="595526"/>
                  </a:lnTo>
                  <a:lnTo>
                    <a:pt x="215759" y="596446"/>
                  </a:lnTo>
                  <a:lnTo>
                    <a:pt x="216058" y="597521"/>
                  </a:lnTo>
                  <a:lnTo>
                    <a:pt x="216141" y="598440"/>
                  </a:lnTo>
                  <a:lnTo>
                    <a:pt x="215520" y="599443"/>
                  </a:lnTo>
                  <a:lnTo>
                    <a:pt x="214624" y="599551"/>
                  </a:lnTo>
                  <a:lnTo>
                    <a:pt x="213872" y="600041"/>
                  </a:lnTo>
                  <a:lnTo>
                    <a:pt x="214075" y="601008"/>
                  </a:lnTo>
                  <a:lnTo>
                    <a:pt x="213848" y="601963"/>
                  </a:lnTo>
                  <a:lnTo>
                    <a:pt x="213836" y="602979"/>
                  </a:lnTo>
                  <a:lnTo>
                    <a:pt x="214171" y="603588"/>
                  </a:lnTo>
                  <a:lnTo>
                    <a:pt x="214302" y="604460"/>
                  </a:lnTo>
                  <a:lnTo>
                    <a:pt x="214696" y="605188"/>
                  </a:lnTo>
                  <a:lnTo>
                    <a:pt x="213931" y="605559"/>
                  </a:lnTo>
                  <a:lnTo>
                    <a:pt x="213466" y="605045"/>
                  </a:lnTo>
                  <a:lnTo>
                    <a:pt x="212821" y="604472"/>
                  </a:lnTo>
                  <a:lnTo>
                    <a:pt x="212068" y="604579"/>
                  </a:lnTo>
                  <a:lnTo>
                    <a:pt x="211591" y="605702"/>
                  </a:lnTo>
                  <a:lnTo>
                    <a:pt x="211674" y="606502"/>
                  </a:lnTo>
                  <a:lnTo>
                    <a:pt x="212415" y="607804"/>
                  </a:lnTo>
                  <a:lnTo>
                    <a:pt x="212916" y="608532"/>
                  </a:lnTo>
                  <a:lnTo>
                    <a:pt x="213669" y="609321"/>
                  </a:lnTo>
                  <a:lnTo>
                    <a:pt x="213896" y="610169"/>
                  </a:lnTo>
                  <a:lnTo>
                    <a:pt x="213394" y="611005"/>
                  </a:lnTo>
                  <a:lnTo>
                    <a:pt x="213107" y="611638"/>
                  </a:lnTo>
                  <a:lnTo>
                    <a:pt x="213143" y="612390"/>
                  </a:lnTo>
                  <a:lnTo>
                    <a:pt x="212415" y="612784"/>
                  </a:lnTo>
                  <a:lnTo>
                    <a:pt x="211734" y="612641"/>
                  </a:lnTo>
                  <a:lnTo>
                    <a:pt x="211399" y="613477"/>
                  </a:lnTo>
                  <a:lnTo>
                    <a:pt x="211531" y="614445"/>
                  </a:lnTo>
                  <a:lnTo>
                    <a:pt x="211734" y="615388"/>
                  </a:lnTo>
                  <a:lnTo>
                    <a:pt x="211483" y="616164"/>
                  </a:lnTo>
                  <a:lnTo>
                    <a:pt x="210492" y="616570"/>
                  </a:lnTo>
                  <a:lnTo>
                    <a:pt x="209703" y="616570"/>
                  </a:lnTo>
                  <a:lnTo>
                    <a:pt x="208856" y="616630"/>
                  </a:lnTo>
                  <a:lnTo>
                    <a:pt x="208282" y="617466"/>
                  </a:lnTo>
                  <a:lnTo>
                    <a:pt x="208808" y="618505"/>
                  </a:lnTo>
                  <a:lnTo>
                    <a:pt x="209393" y="619222"/>
                  </a:lnTo>
                  <a:lnTo>
                    <a:pt x="209859" y="619998"/>
                  </a:lnTo>
                  <a:lnTo>
                    <a:pt x="210217" y="620870"/>
                  </a:lnTo>
                  <a:lnTo>
                    <a:pt x="209512" y="621384"/>
                  </a:lnTo>
                  <a:lnTo>
                    <a:pt x="210193" y="621814"/>
                  </a:lnTo>
                  <a:lnTo>
                    <a:pt x="211053" y="622244"/>
                  </a:lnTo>
                  <a:lnTo>
                    <a:pt x="211722" y="623163"/>
                  </a:lnTo>
                  <a:lnTo>
                    <a:pt x="211746" y="624035"/>
                  </a:lnTo>
                  <a:lnTo>
                    <a:pt x="211686" y="625217"/>
                  </a:lnTo>
                  <a:lnTo>
                    <a:pt x="212283" y="625970"/>
                  </a:lnTo>
                  <a:lnTo>
                    <a:pt x="212988" y="626818"/>
                  </a:lnTo>
                  <a:lnTo>
                    <a:pt x="212630" y="627594"/>
                  </a:lnTo>
                  <a:lnTo>
                    <a:pt x="211591" y="628036"/>
                  </a:lnTo>
                  <a:lnTo>
                    <a:pt x="210719" y="628406"/>
                  </a:lnTo>
                  <a:lnTo>
                    <a:pt x="209823" y="628956"/>
                  </a:lnTo>
                  <a:lnTo>
                    <a:pt x="208784" y="629553"/>
                  </a:lnTo>
                  <a:lnTo>
                    <a:pt x="208044" y="629839"/>
                  </a:lnTo>
                  <a:lnTo>
                    <a:pt x="207458" y="630365"/>
                  </a:lnTo>
                  <a:lnTo>
                    <a:pt x="207028" y="631046"/>
                  </a:lnTo>
                  <a:lnTo>
                    <a:pt x="207793" y="631667"/>
                  </a:lnTo>
                  <a:lnTo>
                    <a:pt x="208760" y="631464"/>
                  </a:lnTo>
                  <a:lnTo>
                    <a:pt x="209608" y="631428"/>
                  </a:lnTo>
                  <a:lnTo>
                    <a:pt x="210301" y="632061"/>
                  </a:lnTo>
                  <a:lnTo>
                    <a:pt x="209918" y="632790"/>
                  </a:lnTo>
                  <a:lnTo>
                    <a:pt x="209537" y="633470"/>
                  </a:lnTo>
                  <a:lnTo>
                    <a:pt x="209047" y="634008"/>
                  </a:lnTo>
                  <a:lnTo>
                    <a:pt x="208103" y="634020"/>
                  </a:lnTo>
                  <a:lnTo>
                    <a:pt x="207398" y="633590"/>
                  </a:lnTo>
                  <a:lnTo>
                    <a:pt x="206694" y="633375"/>
                  </a:lnTo>
                  <a:lnTo>
                    <a:pt x="205870" y="633900"/>
                  </a:lnTo>
                  <a:lnTo>
                    <a:pt x="205882" y="635202"/>
                  </a:lnTo>
                  <a:lnTo>
                    <a:pt x="206610" y="635907"/>
                  </a:lnTo>
                  <a:lnTo>
                    <a:pt x="207470" y="636827"/>
                  </a:lnTo>
                  <a:lnTo>
                    <a:pt x="208115" y="637567"/>
                  </a:lnTo>
                  <a:lnTo>
                    <a:pt x="208748" y="638272"/>
                  </a:lnTo>
                  <a:lnTo>
                    <a:pt x="209297" y="638869"/>
                  </a:lnTo>
                  <a:lnTo>
                    <a:pt x="210026" y="639370"/>
                  </a:lnTo>
                  <a:lnTo>
                    <a:pt x="211149" y="640087"/>
                  </a:lnTo>
                  <a:lnTo>
                    <a:pt x="212152" y="640720"/>
                  </a:lnTo>
                  <a:lnTo>
                    <a:pt x="212797" y="641652"/>
                  </a:lnTo>
                  <a:lnTo>
                    <a:pt x="213215" y="642595"/>
                  </a:lnTo>
                  <a:lnTo>
                    <a:pt x="212666" y="643455"/>
                  </a:lnTo>
                  <a:lnTo>
                    <a:pt x="211949" y="644291"/>
                  </a:lnTo>
                  <a:lnTo>
                    <a:pt x="211173" y="644733"/>
                  </a:lnTo>
                  <a:lnTo>
                    <a:pt x="210396" y="645450"/>
                  </a:lnTo>
                  <a:lnTo>
                    <a:pt x="209918" y="646345"/>
                  </a:lnTo>
                  <a:lnTo>
                    <a:pt x="209763" y="647098"/>
                  </a:lnTo>
                  <a:lnTo>
                    <a:pt x="210062" y="648125"/>
                  </a:lnTo>
                  <a:lnTo>
                    <a:pt x="210528" y="648698"/>
                  </a:lnTo>
                  <a:lnTo>
                    <a:pt x="211196" y="649307"/>
                  </a:lnTo>
                  <a:lnTo>
                    <a:pt x="211877" y="649618"/>
                  </a:lnTo>
                  <a:lnTo>
                    <a:pt x="212749" y="649749"/>
                  </a:lnTo>
                  <a:lnTo>
                    <a:pt x="213716" y="649355"/>
                  </a:lnTo>
                  <a:lnTo>
                    <a:pt x="214792" y="649534"/>
                  </a:lnTo>
                  <a:lnTo>
                    <a:pt x="215377" y="650120"/>
                  </a:lnTo>
                  <a:lnTo>
                    <a:pt x="215484" y="651015"/>
                  </a:lnTo>
                  <a:lnTo>
                    <a:pt x="215544" y="652281"/>
                  </a:lnTo>
                  <a:lnTo>
                    <a:pt x="215484" y="653034"/>
                  </a:lnTo>
                  <a:lnTo>
                    <a:pt x="215652" y="653715"/>
                  </a:lnTo>
                  <a:lnTo>
                    <a:pt x="216273" y="654527"/>
                  </a:lnTo>
                  <a:lnTo>
                    <a:pt x="215819" y="655291"/>
                  </a:lnTo>
                  <a:lnTo>
                    <a:pt x="214959" y="655124"/>
                  </a:lnTo>
                  <a:lnTo>
                    <a:pt x="214612" y="654252"/>
                  </a:lnTo>
                  <a:lnTo>
                    <a:pt x="214409" y="653380"/>
                  </a:lnTo>
                  <a:lnTo>
                    <a:pt x="213657" y="652461"/>
                  </a:lnTo>
                  <a:lnTo>
                    <a:pt x="212678" y="652771"/>
                  </a:lnTo>
                  <a:lnTo>
                    <a:pt x="212498" y="654145"/>
                  </a:lnTo>
                  <a:lnTo>
                    <a:pt x="212725" y="654933"/>
                  </a:lnTo>
                  <a:lnTo>
                    <a:pt x="212761" y="655709"/>
                  </a:lnTo>
                  <a:lnTo>
                    <a:pt x="213525" y="656617"/>
                  </a:lnTo>
                  <a:lnTo>
                    <a:pt x="213991" y="657298"/>
                  </a:lnTo>
                  <a:lnTo>
                    <a:pt x="214505" y="658098"/>
                  </a:lnTo>
                  <a:lnTo>
                    <a:pt x="214947" y="658707"/>
                  </a:lnTo>
                  <a:lnTo>
                    <a:pt x="215544" y="659424"/>
                  </a:lnTo>
                  <a:lnTo>
                    <a:pt x="216368" y="659877"/>
                  </a:lnTo>
                  <a:lnTo>
                    <a:pt x="217276" y="660164"/>
                  </a:lnTo>
                  <a:lnTo>
                    <a:pt x="218243" y="660666"/>
                  </a:lnTo>
                  <a:lnTo>
                    <a:pt x="219270" y="661335"/>
                  </a:lnTo>
                  <a:lnTo>
                    <a:pt x="220154" y="662183"/>
                  </a:lnTo>
                  <a:lnTo>
                    <a:pt x="220871" y="662851"/>
                  </a:lnTo>
                  <a:lnTo>
                    <a:pt x="221695" y="663305"/>
                  </a:lnTo>
                  <a:lnTo>
                    <a:pt x="222507" y="663640"/>
                  </a:lnTo>
                  <a:lnTo>
                    <a:pt x="223212" y="664762"/>
                  </a:lnTo>
                  <a:lnTo>
                    <a:pt x="221814" y="665073"/>
                  </a:lnTo>
                  <a:lnTo>
                    <a:pt x="221062" y="665479"/>
                  </a:lnTo>
                  <a:lnTo>
                    <a:pt x="220214" y="665777"/>
                  </a:lnTo>
                  <a:lnTo>
                    <a:pt x="220883" y="666984"/>
                  </a:lnTo>
                  <a:lnTo>
                    <a:pt x="221886" y="667557"/>
                  </a:lnTo>
                  <a:lnTo>
                    <a:pt x="222328" y="668310"/>
                  </a:lnTo>
                  <a:lnTo>
                    <a:pt x="221385" y="668465"/>
                  </a:lnTo>
                  <a:lnTo>
                    <a:pt x="220548" y="668130"/>
                  </a:lnTo>
                  <a:lnTo>
                    <a:pt x="219629" y="667533"/>
                  </a:lnTo>
                  <a:lnTo>
                    <a:pt x="218972" y="667318"/>
                  </a:lnTo>
                  <a:lnTo>
                    <a:pt x="218291" y="667927"/>
                  </a:lnTo>
                  <a:lnTo>
                    <a:pt x="218816" y="668704"/>
                  </a:lnTo>
                  <a:lnTo>
                    <a:pt x="219474" y="669134"/>
                  </a:lnTo>
                  <a:lnTo>
                    <a:pt x="220011" y="669611"/>
                  </a:lnTo>
                  <a:lnTo>
                    <a:pt x="220763" y="670244"/>
                  </a:lnTo>
                  <a:lnTo>
                    <a:pt x="220680" y="670997"/>
                  </a:lnTo>
                  <a:lnTo>
                    <a:pt x="219975" y="671272"/>
                  </a:lnTo>
                  <a:lnTo>
                    <a:pt x="219521" y="671881"/>
                  </a:lnTo>
                  <a:lnTo>
                    <a:pt x="218816" y="672418"/>
                  </a:lnTo>
                  <a:lnTo>
                    <a:pt x="218195" y="673087"/>
                  </a:lnTo>
                  <a:lnTo>
                    <a:pt x="217646" y="673529"/>
                  </a:lnTo>
                  <a:lnTo>
                    <a:pt x="217216" y="674138"/>
                  </a:lnTo>
                  <a:lnTo>
                    <a:pt x="216667" y="675105"/>
                  </a:lnTo>
                  <a:lnTo>
                    <a:pt x="216595" y="676037"/>
                  </a:lnTo>
                  <a:lnTo>
                    <a:pt x="217300" y="676216"/>
                  </a:lnTo>
                  <a:lnTo>
                    <a:pt x="217861" y="676610"/>
                  </a:lnTo>
                  <a:lnTo>
                    <a:pt x="217538" y="677363"/>
                  </a:lnTo>
                  <a:lnTo>
                    <a:pt x="217001" y="678115"/>
                  </a:lnTo>
                  <a:lnTo>
                    <a:pt x="215735" y="679859"/>
                  </a:lnTo>
                  <a:lnTo>
                    <a:pt x="215114" y="680778"/>
                  </a:lnTo>
                  <a:lnTo>
                    <a:pt x="214803" y="681412"/>
                  </a:lnTo>
                  <a:lnTo>
                    <a:pt x="214051" y="681937"/>
                  </a:lnTo>
                  <a:lnTo>
                    <a:pt x="213119" y="681244"/>
                  </a:lnTo>
                  <a:lnTo>
                    <a:pt x="212295" y="680910"/>
                  </a:lnTo>
                  <a:lnTo>
                    <a:pt x="211519" y="681615"/>
                  </a:lnTo>
                  <a:lnTo>
                    <a:pt x="211101" y="682570"/>
                  </a:lnTo>
                  <a:lnTo>
                    <a:pt x="211997" y="682857"/>
                  </a:lnTo>
                  <a:lnTo>
                    <a:pt x="212928" y="682964"/>
                  </a:lnTo>
                  <a:lnTo>
                    <a:pt x="213585" y="683251"/>
                  </a:lnTo>
                  <a:lnTo>
                    <a:pt x="214242" y="684015"/>
                  </a:lnTo>
                  <a:lnTo>
                    <a:pt x="213920" y="684971"/>
                  </a:lnTo>
                  <a:lnTo>
                    <a:pt x="213454" y="685699"/>
                  </a:lnTo>
                  <a:lnTo>
                    <a:pt x="212713" y="685902"/>
                  </a:lnTo>
                  <a:lnTo>
                    <a:pt x="211423" y="685914"/>
                  </a:lnTo>
                  <a:lnTo>
                    <a:pt x="210420" y="685556"/>
                  </a:lnTo>
                  <a:lnTo>
                    <a:pt x="209728" y="686201"/>
                  </a:lnTo>
                  <a:lnTo>
                    <a:pt x="209560" y="687168"/>
                  </a:lnTo>
                  <a:lnTo>
                    <a:pt x="209859" y="688207"/>
                  </a:lnTo>
                  <a:lnTo>
                    <a:pt x="210408" y="689222"/>
                  </a:lnTo>
                  <a:lnTo>
                    <a:pt x="210993" y="689903"/>
                  </a:lnTo>
                  <a:lnTo>
                    <a:pt x="211782" y="690405"/>
                  </a:lnTo>
                  <a:lnTo>
                    <a:pt x="212152" y="691122"/>
                  </a:lnTo>
                  <a:lnTo>
                    <a:pt x="211722" y="692005"/>
                  </a:lnTo>
                  <a:lnTo>
                    <a:pt x="211639" y="693068"/>
                  </a:lnTo>
                  <a:lnTo>
                    <a:pt x="211746" y="693773"/>
                  </a:lnTo>
                  <a:lnTo>
                    <a:pt x="212236" y="694478"/>
                  </a:lnTo>
                  <a:lnTo>
                    <a:pt x="212797" y="695170"/>
                  </a:lnTo>
                  <a:lnTo>
                    <a:pt x="213191" y="695803"/>
                  </a:lnTo>
                  <a:lnTo>
                    <a:pt x="213251" y="696580"/>
                  </a:lnTo>
                  <a:lnTo>
                    <a:pt x="212475" y="696723"/>
                  </a:lnTo>
                  <a:lnTo>
                    <a:pt x="212212" y="697440"/>
                  </a:lnTo>
                  <a:lnTo>
                    <a:pt x="212701" y="698085"/>
                  </a:lnTo>
                  <a:lnTo>
                    <a:pt x="213179" y="699124"/>
                  </a:lnTo>
                  <a:lnTo>
                    <a:pt x="213502" y="700187"/>
                  </a:lnTo>
                  <a:lnTo>
                    <a:pt x="214374" y="699673"/>
                  </a:lnTo>
                  <a:lnTo>
                    <a:pt x="215221" y="699124"/>
                  </a:lnTo>
                  <a:lnTo>
                    <a:pt x="216058" y="700091"/>
                  </a:lnTo>
                  <a:lnTo>
                    <a:pt x="215998" y="701262"/>
                  </a:lnTo>
                  <a:lnTo>
                    <a:pt x="215269" y="701918"/>
                  </a:lnTo>
                  <a:lnTo>
                    <a:pt x="214517" y="702504"/>
                  </a:lnTo>
                  <a:lnTo>
                    <a:pt x="213537" y="703077"/>
                  </a:lnTo>
                  <a:lnTo>
                    <a:pt x="212881" y="703710"/>
                  </a:lnTo>
                  <a:lnTo>
                    <a:pt x="212236" y="704379"/>
                  </a:lnTo>
                  <a:lnTo>
                    <a:pt x="211854" y="704964"/>
                  </a:lnTo>
                  <a:lnTo>
                    <a:pt x="211639" y="705979"/>
                  </a:lnTo>
                  <a:lnTo>
                    <a:pt x="212020" y="706851"/>
                  </a:lnTo>
                  <a:lnTo>
                    <a:pt x="212797" y="707616"/>
                  </a:lnTo>
                  <a:lnTo>
                    <a:pt x="213561" y="707998"/>
                  </a:lnTo>
                  <a:lnTo>
                    <a:pt x="214385" y="708141"/>
                  </a:lnTo>
                  <a:lnTo>
                    <a:pt x="215401" y="708428"/>
                  </a:lnTo>
                  <a:lnTo>
                    <a:pt x="216189" y="709025"/>
                  </a:lnTo>
                  <a:lnTo>
                    <a:pt x="216607" y="709741"/>
                  </a:lnTo>
                  <a:lnTo>
                    <a:pt x="216308" y="710721"/>
                  </a:lnTo>
                  <a:lnTo>
                    <a:pt x="215675" y="711354"/>
                  </a:lnTo>
                  <a:lnTo>
                    <a:pt x="214947" y="711748"/>
                  </a:lnTo>
                  <a:lnTo>
                    <a:pt x="214445" y="712417"/>
                  </a:lnTo>
                  <a:lnTo>
                    <a:pt x="214529" y="713360"/>
                  </a:lnTo>
                  <a:lnTo>
                    <a:pt x="214744" y="714722"/>
                  </a:lnTo>
                  <a:lnTo>
                    <a:pt x="215054" y="715892"/>
                  </a:lnTo>
                  <a:lnTo>
                    <a:pt x="215257" y="716860"/>
                  </a:lnTo>
                  <a:lnTo>
                    <a:pt x="214803" y="717481"/>
                  </a:lnTo>
                  <a:lnTo>
                    <a:pt x="215269" y="718150"/>
                  </a:lnTo>
                  <a:lnTo>
                    <a:pt x="214863" y="719201"/>
                  </a:lnTo>
                  <a:lnTo>
                    <a:pt x="213705" y="719631"/>
                  </a:lnTo>
                  <a:lnTo>
                    <a:pt x="213131" y="720288"/>
                  </a:lnTo>
                  <a:lnTo>
                    <a:pt x="213167" y="721410"/>
                  </a:lnTo>
                  <a:lnTo>
                    <a:pt x="214206" y="721518"/>
                  </a:lnTo>
                  <a:lnTo>
                    <a:pt x="215078" y="721147"/>
                  </a:lnTo>
                  <a:lnTo>
                    <a:pt x="215711" y="720849"/>
                  </a:lnTo>
                  <a:lnTo>
                    <a:pt x="216440" y="720718"/>
                  </a:lnTo>
                  <a:lnTo>
                    <a:pt x="217383" y="721147"/>
                  </a:lnTo>
                  <a:lnTo>
                    <a:pt x="218004" y="722294"/>
                  </a:lnTo>
                  <a:lnTo>
                    <a:pt x="218637" y="722939"/>
                  </a:lnTo>
                  <a:lnTo>
                    <a:pt x="219175" y="724623"/>
                  </a:lnTo>
                  <a:lnTo>
                    <a:pt x="219521" y="725961"/>
                  </a:lnTo>
                  <a:lnTo>
                    <a:pt x="219485" y="727036"/>
                  </a:lnTo>
                  <a:lnTo>
                    <a:pt x="218422" y="727179"/>
                  </a:lnTo>
                  <a:lnTo>
                    <a:pt x="217741" y="726677"/>
                  </a:lnTo>
                  <a:lnTo>
                    <a:pt x="217156" y="727095"/>
                  </a:lnTo>
                  <a:lnTo>
                    <a:pt x="216917" y="727800"/>
                  </a:lnTo>
                  <a:lnTo>
                    <a:pt x="217240" y="728851"/>
                  </a:lnTo>
                  <a:lnTo>
                    <a:pt x="216511" y="729197"/>
                  </a:lnTo>
                  <a:lnTo>
                    <a:pt x="208784" y="730344"/>
                  </a:lnTo>
                  <a:lnTo>
                    <a:pt x="208808" y="731371"/>
                  </a:lnTo>
                  <a:lnTo>
                    <a:pt x="209130" y="732506"/>
                  </a:lnTo>
                  <a:lnTo>
                    <a:pt x="208796" y="733652"/>
                  </a:lnTo>
                  <a:lnTo>
                    <a:pt x="207804" y="734417"/>
                  </a:lnTo>
                  <a:lnTo>
                    <a:pt x="207375" y="735109"/>
                  </a:lnTo>
                  <a:lnTo>
                    <a:pt x="207267" y="736041"/>
                  </a:lnTo>
                  <a:lnTo>
                    <a:pt x="207004" y="736889"/>
                  </a:lnTo>
                  <a:lnTo>
                    <a:pt x="206324" y="736555"/>
                  </a:lnTo>
                  <a:lnTo>
                    <a:pt x="205559" y="736268"/>
                  </a:lnTo>
                  <a:lnTo>
                    <a:pt x="204723" y="737104"/>
                  </a:lnTo>
                  <a:lnTo>
                    <a:pt x="205404" y="738227"/>
                  </a:lnTo>
                  <a:lnTo>
                    <a:pt x="206849" y="739564"/>
                  </a:lnTo>
                  <a:lnTo>
                    <a:pt x="207709" y="740126"/>
                  </a:lnTo>
                  <a:lnTo>
                    <a:pt x="208509" y="739947"/>
                  </a:lnTo>
                  <a:lnTo>
                    <a:pt x="209453" y="739373"/>
                  </a:lnTo>
                  <a:lnTo>
                    <a:pt x="210205" y="739636"/>
                  </a:lnTo>
                  <a:lnTo>
                    <a:pt x="211328" y="740233"/>
                  </a:lnTo>
                  <a:lnTo>
                    <a:pt x="211961" y="740687"/>
                  </a:lnTo>
                  <a:lnTo>
                    <a:pt x="212546" y="741248"/>
                  </a:lnTo>
                  <a:lnTo>
                    <a:pt x="213131" y="742096"/>
                  </a:lnTo>
                  <a:lnTo>
                    <a:pt x="213310" y="743159"/>
                  </a:lnTo>
                  <a:lnTo>
                    <a:pt x="213418" y="744401"/>
                  </a:lnTo>
                  <a:lnTo>
                    <a:pt x="213430" y="745273"/>
                  </a:lnTo>
                  <a:lnTo>
                    <a:pt x="214027" y="746312"/>
                  </a:lnTo>
                  <a:lnTo>
                    <a:pt x="214565" y="747017"/>
                  </a:lnTo>
                  <a:lnTo>
                    <a:pt x="215006" y="747674"/>
                  </a:lnTo>
                  <a:lnTo>
                    <a:pt x="215568" y="748785"/>
                  </a:lnTo>
                  <a:lnTo>
                    <a:pt x="215771" y="749513"/>
                  </a:lnTo>
                  <a:lnTo>
                    <a:pt x="216070" y="750660"/>
                  </a:lnTo>
                  <a:lnTo>
                    <a:pt x="216356" y="751508"/>
                  </a:lnTo>
                  <a:lnTo>
                    <a:pt x="216691" y="752129"/>
                  </a:lnTo>
                  <a:lnTo>
                    <a:pt x="216965" y="752762"/>
                  </a:lnTo>
                  <a:lnTo>
                    <a:pt x="217969" y="753455"/>
                  </a:lnTo>
                  <a:lnTo>
                    <a:pt x="218625" y="753813"/>
                  </a:lnTo>
                  <a:lnTo>
                    <a:pt x="219605" y="754494"/>
                  </a:lnTo>
                  <a:lnTo>
                    <a:pt x="219903" y="755509"/>
                  </a:lnTo>
                  <a:lnTo>
                    <a:pt x="220130" y="756643"/>
                  </a:lnTo>
                  <a:lnTo>
                    <a:pt x="220536" y="757790"/>
                  </a:lnTo>
                  <a:lnTo>
                    <a:pt x="220930" y="758805"/>
                  </a:lnTo>
                  <a:lnTo>
                    <a:pt x="220895" y="759701"/>
                  </a:lnTo>
                  <a:lnTo>
                    <a:pt x="220680" y="760453"/>
                  </a:lnTo>
                  <a:lnTo>
                    <a:pt x="220417" y="761110"/>
                  </a:lnTo>
                  <a:lnTo>
                    <a:pt x="219987" y="761875"/>
                  </a:lnTo>
                  <a:lnTo>
                    <a:pt x="219055" y="762687"/>
                  </a:lnTo>
                  <a:lnTo>
                    <a:pt x="218375" y="763248"/>
                  </a:lnTo>
                  <a:lnTo>
                    <a:pt x="217228" y="763989"/>
                  </a:lnTo>
                  <a:lnTo>
                    <a:pt x="216261" y="764502"/>
                  </a:lnTo>
                  <a:lnTo>
                    <a:pt x="215389" y="765243"/>
                  </a:lnTo>
                  <a:lnTo>
                    <a:pt x="214517" y="765756"/>
                  </a:lnTo>
                  <a:lnTo>
                    <a:pt x="213753" y="766688"/>
                  </a:lnTo>
                  <a:lnTo>
                    <a:pt x="213442" y="767464"/>
                  </a:lnTo>
                  <a:lnTo>
                    <a:pt x="213310" y="768587"/>
                  </a:lnTo>
                  <a:lnTo>
                    <a:pt x="213776" y="769674"/>
                  </a:lnTo>
                  <a:lnTo>
                    <a:pt x="215759" y="773496"/>
                  </a:lnTo>
                  <a:lnTo>
                    <a:pt x="216117" y="775001"/>
                  </a:lnTo>
                  <a:lnTo>
                    <a:pt x="215962" y="776649"/>
                  </a:lnTo>
                  <a:lnTo>
                    <a:pt x="215819" y="777330"/>
                  </a:lnTo>
                  <a:lnTo>
                    <a:pt x="215902" y="778106"/>
                  </a:lnTo>
                  <a:lnTo>
                    <a:pt x="216165" y="779432"/>
                  </a:lnTo>
                  <a:lnTo>
                    <a:pt x="216511" y="780507"/>
                  </a:lnTo>
                  <a:lnTo>
                    <a:pt x="217073" y="781008"/>
                  </a:lnTo>
                  <a:lnTo>
                    <a:pt x="217503" y="782047"/>
                  </a:lnTo>
                  <a:lnTo>
                    <a:pt x="217371" y="783361"/>
                  </a:lnTo>
                  <a:lnTo>
                    <a:pt x="217180" y="784233"/>
                  </a:lnTo>
                  <a:lnTo>
                    <a:pt x="216750" y="785236"/>
                  </a:lnTo>
                  <a:lnTo>
                    <a:pt x="216033" y="785869"/>
                  </a:lnTo>
                  <a:lnTo>
                    <a:pt x="215293" y="785391"/>
                  </a:lnTo>
                  <a:lnTo>
                    <a:pt x="214577" y="783218"/>
                  </a:lnTo>
                  <a:lnTo>
                    <a:pt x="214182" y="782513"/>
                  </a:lnTo>
                  <a:lnTo>
                    <a:pt x="213466" y="782083"/>
                  </a:lnTo>
                  <a:lnTo>
                    <a:pt x="212689" y="782191"/>
                  </a:lnTo>
                  <a:lnTo>
                    <a:pt x="212020" y="782656"/>
                  </a:lnTo>
                  <a:lnTo>
                    <a:pt x="211352" y="783731"/>
                  </a:lnTo>
                  <a:lnTo>
                    <a:pt x="210922" y="785069"/>
                  </a:lnTo>
                  <a:lnTo>
                    <a:pt x="210599" y="786335"/>
                  </a:lnTo>
                  <a:lnTo>
                    <a:pt x="210611" y="787302"/>
                  </a:lnTo>
                  <a:lnTo>
                    <a:pt x="210504" y="788664"/>
                  </a:lnTo>
                  <a:lnTo>
                    <a:pt x="210635" y="789775"/>
                  </a:lnTo>
                  <a:lnTo>
                    <a:pt x="210862" y="790647"/>
                  </a:lnTo>
                  <a:lnTo>
                    <a:pt x="210993" y="791327"/>
                  </a:lnTo>
                  <a:lnTo>
                    <a:pt x="211555" y="792366"/>
                  </a:lnTo>
                  <a:lnTo>
                    <a:pt x="212152" y="793131"/>
                  </a:lnTo>
                  <a:lnTo>
                    <a:pt x="212451" y="794027"/>
                  </a:lnTo>
                  <a:lnTo>
                    <a:pt x="212582" y="794970"/>
                  </a:lnTo>
                  <a:lnTo>
                    <a:pt x="211758" y="795734"/>
                  </a:lnTo>
                  <a:lnTo>
                    <a:pt x="210922" y="796929"/>
                  </a:lnTo>
                  <a:lnTo>
                    <a:pt x="210492" y="797789"/>
                  </a:lnTo>
                  <a:lnTo>
                    <a:pt x="210432" y="798685"/>
                  </a:lnTo>
                  <a:lnTo>
                    <a:pt x="210420" y="799437"/>
                  </a:lnTo>
                  <a:lnTo>
                    <a:pt x="210910" y="800548"/>
                  </a:lnTo>
                  <a:lnTo>
                    <a:pt x="211770" y="801264"/>
                  </a:lnTo>
                  <a:lnTo>
                    <a:pt x="212845" y="801790"/>
                  </a:lnTo>
                  <a:lnTo>
                    <a:pt x="213728" y="802411"/>
                  </a:lnTo>
                  <a:lnTo>
                    <a:pt x="214051" y="803462"/>
                  </a:lnTo>
                  <a:lnTo>
                    <a:pt x="214135" y="804573"/>
                  </a:lnTo>
                  <a:lnTo>
                    <a:pt x="214242" y="805468"/>
                  </a:lnTo>
                  <a:lnTo>
                    <a:pt x="214541" y="806102"/>
                  </a:lnTo>
                  <a:lnTo>
                    <a:pt x="215102" y="807284"/>
                  </a:lnTo>
                  <a:lnTo>
                    <a:pt x="215209" y="808036"/>
                  </a:lnTo>
                  <a:lnTo>
                    <a:pt x="215174" y="808932"/>
                  </a:lnTo>
                  <a:lnTo>
                    <a:pt x="215030" y="809888"/>
                  </a:lnTo>
                  <a:lnTo>
                    <a:pt x="215042" y="810950"/>
                  </a:lnTo>
                  <a:lnTo>
                    <a:pt x="214827" y="812181"/>
                  </a:lnTo>
                  <a:lnTo>
                    <a:pt x="214505" y="813423"/>
                  </a:lnTo>
                  <a:lnTo>
                    <a:pt x="214147" y="814128"/>
                  </a:lnTo>
                  <a:lnTo>
                    <a:pt x="213944" y="815131"/>
                  </a:lnTo>
                  <a:lnTo>
                    <a:pt x="213609" y="815859"/>
                  </a:lnTo>
                  <a:lnTo>
                    <a:pt x="213060" y="817006"/>
                  </a:lnTo>
                  <a:lnTo>
                    <a:pt x="212319" y="818224"/>
                  </a:lnTo>
                  <a:lnTo>
                    <a:pt x="211770" y="819359"/>
                  </a:lnTo>
                  <a:lnTo>
                    <a:pt x="211029" y="820410"/>
                  </a:lnTo>
                  <a:lnTo>
                    <a:pt x="210504" y="821234"/>
                  </a:lnTo>
                  <a:lnTo>
                    <a:pt x="209906" y="822404"/>
                  </a:lnTo>
                  <a:lnTo>
                    <a:pt x="209560" y="823145"/>
                  </a:lnTo>
                  <a:lnTo>
                    <a:pt x="209274" y="824136"/>
                  </a:lnTo>
                  <a:lnTo>
                    <a:pt x="208772" y="825187"/>
                  </a:lnTo>
                  <a:lnTo>
                    <a:pt x="208569" y="826334"/>
                  </a:lnTo>
                  <a:lnTo>
                    <a:pt x="208270" y="827743"/>
                  </a:lnTo>
                  <a:lnTo>
                    <a:pt x="208115" y="829248"/>
                  </a:lnTo>
                  <a:lnTo>
                    <a:pt x="207984" y="830992"/>
                  </a:lnTo>
                  <a:lnTo>
                    <a:pt x="207996" y="832580"/>
                  </a:lnTo>
                  <a:lnTo>
                    <a:pt x="208115" y="834181"/>
                  </a:lnTo>
                  <a:lnTo>
                    <a:pt x="208175" y="835291"/>
                  </a:lnTo>
                  <a:lnTo>
                    <a:pt x="208282" y="836319"/>
                  </a:lnTo>
                  <a:lnTo>
                    <a:pt x="208450" y="837047"/>
                  </a:lnTo>
                  <a:lnTo>
                    <a:pt x="208736" y="838301"/>
                  </a:lnTo>
                  <a:lnTo>
                    <a:pt x="208868" y="839125"/>
                  </a:lnTo>
                  <a:lnTo>
                    <a:pt x="209023" y="840343"/>
                  </a:lnTo>
                  <a:lnTo>
                    <a:pt x="208772" y="841729"/>
                  </a:lnTo>
                  <a:lnTo>
                    <a:pt x="208485" y="842505"/>
                  </a:lnTo>
                  <a:lnTo>
                    <a:pt x="208653" y="844321"/>
                  </a:lnTo>
                  <a:lnTo>
                    <a:pt x="207052" y="845073"/>
                  </a:lnTo>
                  <a:lnTo>
                    <a:pt x="206742" y="846017"/>
                  </a:lnTo>
                  <a:lnTo>
                    <a:pt x="206682" y="846817"/>
                  </a:lnTo>
                  <a:lnTo>
                    <a:pt x="206670" y="847641"/>
                  </a:lnTo>
                  <a:lnTo>
                    <a:pt x="206574" y="848573"/>
                  </a:lnTo>
                  <a:lnTo>
                    <a:pt x="206706" y="849611"/>
                  </a:lnTo>
                  <a:lnTo>
                    <a:pt x="206646" y="850555"/>
                  </a:lnTo>
                  <a:lnTo>
                    <a:pt x="206849" y="851284"/>
                  </a:lnTo>
                  <a:lnTo>
                    <a:pt x="207183" y="853063"/>
                  </a:lnTo>
                  <a:lnTo>
                    <a:pt x="207279" y="853840"/>
                  </a:lnTo>
                  <a:lnTo>
                    <a:pt x="207386" y="854711"/>
                  </a:lnTo>
                  <a:lnTo>
                    <a:pt x="207422" y="855798"/>
                  </a:lnTo>
                  <a:lnTo>
                    <a:pt x="207410" y="856599"/>
                  </a:lnTo>
                  <a:lnTo>
                    <a:pt x="207410" y="857363"/>
                  </a:lnTo>
                  <a:lnTo>
                    <a:pt x="207327" y="858068"/>
                  </a:lnTo>
                  <a:lnTo>
                    <a:pt x="207136" y="859083"/>
                  </a:lnTo>
                  <a:lnTo>
                    <a:pt x="206861" y="860086"/>
                  </a:lnTo>
                  <a:lnTo>
                    <a:pt x="206574" y="861030"/>
                  </a:lnTo>
                  <a:lnTo>
                    <a:pt x="206049" y="861866"/>
                  </a:lnTo>
                  <a:lnTo>
                    <a:pt x="204795" y="862069"/>
                  </a:lnTo>
                  <a:lnTo>
                    <a:pt x="204138" y="861806"/>
                  </a:lnTo>
                  <a:lnTo>
                    <a:pt x="203338" y="861495"/>
                  </a:lnTo>
                  <a:lnTo>
                    <a:pt x="202430" y="860850"/>
                  </a:lnTo>
                  <a:lnTo>
                    <a:pt x="201283" y="860277"/>
                  </a:lnTo>
                  <a:lnTo>
                    <a:pt x="200137" y="860193"/>
                  </a:lnTo>
                  <a:lnTo>
                    <a:pt x="199122" y="860444"/>
                  </a:lnTo>
                  <a:lnTo>
                    <a:pt x="198202" y="860910"/>
                  </a:lnTo>
                  <a:lnTo>
                    <a:pt x="193114" y="868470"/>
                  </a:lnTo>
                  <a:lnTo>
                    <a:pt x="191609" y="870740"/>
                  </a:lnTo>
                  <a:lnTo>
                    <a:pt x="191024" y="871623"/>
                  </a:lnTo>
                  <a:lnTo>
                    <a:pt x="190284" y="872722"/>
                  </a:lnTo>
                  <a:lnTo>
                    <a:pt x="189818" y="873845"/>
                  </a:lnTo>
                  <a:lnTo>
                    <a:pt x="188659" y="874932"/>
                  </a:lnTo>
                  <a:lnTo>
                    <a:pt x="187166" y="876353"/>
                  </a:lnTo>
                  <a:lnTo>
                    <a:pt x="185076" y="878777"/>
                  </a:lnTo>
                  <a:lnTo>
                    <a:pt x="183858" y="880414"/>
                  </a:lnTo>
                  <a:lnTo>
                    <a:pt x="182974" y="881811"/>
                  </a:lnTo>
                  <a:lnTo>
                    <a:pt x="182138" y="882958"/>
                  </a:lnTo>
                  <a:lnTo>
                    <a:pt x="181756" y="883913"/>
                  </a:lnTo>
                  <a:lnTo>
                    <a:pt x="181326" y="885012"/>
                  </a:lnTo>
                  <a:lnTo>
                    <a:pt x="181075" y="885836"/>
                  </a:lnTo>
                  <a:lnTo>
                    <a:pt x="181015" y="886839"/>
                  </a:lnTo>
                  <a:lnTo>
                    <a:pt x="181111" y="887544"/>
                  </a:lnTo>
                  <a:lnTo>
                    <a:pt x="181529" y="888237"/>
                  </a:lnTo>
                  <a:lnTo>
                    <a:pt x="182102" y="889013"/>
                  </a:lnTo>
                  <a:lnTo>
                    <a:pt x="182878" y="889515"/>
                  </a:lnTo>
                  <a:lnTo>
                    <a:pt x="183273" y="890506"/>
                  </a:lnTo>
                  <a:lnTo>
                    <a:pt x="183511" y="891653"/>
                  </a:lnTo>
                  <a:lnTo>
                    <a:pt x="183320" y="893014"/>
                  </a:lnTo>
                  <a:lnTo>
                    <a:pt x="183213" y="893767"/>
                  </a:lnTo>
                  <a:lnTo>
                    <a:pt x="183082" y="894770"/>
                  </a:lnTo>
                  <a:lnTo>
                    <a:pt x="182723" y="895379"/>
                  </a:lnTo>
                  <a:lnTo>
                    <a:pt x="182317" y="896060"/>
                  </a:lnTo>
                  <a:lnTo>
                    <a:pt x="181278" y="896442"/>
                  </a:lnTo>
                  <a:lnTo>
                    <a:pt x="179917" y="896526"/>
                  </a:lnTo>
                  <a:lnTo>
                    <a:pt x="178698" y="896406"/>
                  </a:lnTo>
                  <a:lnTo>
                    <a:pt x="177803" y="896394"/>
                  </a:lnTo>
                  <a:lnTo>
                    <a:pt x="176728" y="896358"/>
                  </a:lnTo>
                  <a:lnTo>
                    <a:pt x="175868" y="896824"/>
                  </a:lnTo>
                  <a:lnTo>
                    <a:pt x="175366" y="897624"/>
                  </a:lnTo>
                  <a:lnTo>
                    <a:pt x="175008" y="898269"/>
                  </a:lnTo>
                  <a:lnTo>
                    <a:pt x="174673" y="898998"/>
                  </a:lnTo>
                  <a:lnTo>
                    <a:pt x="174363" y="900168"/>
                  </a:lnTo>
                  <a:lnTo>
                    <a:pt x="174112" y="901088"/>
                  </a:lnTo>
                  <a:lnTo>
                    <a:pt x="173921" y="901876"/>
                  </a:lnTo>
                  <a:lnTo>
                    <a:pt x="173574" y="902999"/>
                  </a:lnTo>
                  <a:lnTo>
                    <a:pt x="173193" y="903895"/>
                  </a:lnTo>
                  <a:lnTo>
                    <a:pt x="172619" y="905017"/>
                  </a:lnTo>
                  <a:lnTo>
                    <a:pt x="172070" y="906486"/>
                  </a:lnTo>
                  <a:lnTo>
                    <a:pt x="171962" y="907454"/>
                  </a:lnTo>
                  <a:lnTo>
                    <a:pt x="172189" y="908672"/>
                  </a:lnTo>
                  <a:lnTo>
                    <a:pt x="172858" y="909604"/>
                  </a:lnTo>
                  <a:lnTo>
                    <a:pt x="174017" y="910762"/>
                  </a:lnTo>
                  <a:lnTo>
                    <a:pt x="174996" y="911921"/>
                  </a:lnTo>
                  <a:lnTo>
                    <a:pt x="175510" y="912649"/>
                  </a:lnTo>
                  <a:lnTo>
                    <a:pt x="176202" y="913569"/>
                  </a:lnTo>
                  <a:lnTo>
                    <a:pt x="176525" y="914489"/>
                  </a:lnTo>
                  <a:lnTo>
                    <a:pt x="176608" y="915504"/>
                  </a:lnTo>
                  <a:lnTo>
                    <a:pt x="175916" y="916555"/>
                  </a:lnTo>
                  <a:lnTo>
                    <a:pt x="175557" y="917283"/>
                  </a:lnTo>
                  <a:lnTo>
                    <a:pt x="174852" y="918143"/>
                  </a:lnTo>
                  <a:lnTo>
                    <a:pt x="174255" y="918681"/>
                  </a:lnTo>
                  <a:lnTo>
                    <a:pt x="173730" y="919170"/>
                  </a:lnTo>
                  <a:lnTo>
                    <a:pt x="172930" y="919696"/>
                  </a:lnTo>
                  <a:lnTo>
                    <a:pt x="172261" y="919971"/>
                  </a:lnTo>
                  <a:lnTo>
                    <a:pt x="171437" y="920138"/>
                  </a:lnTo>
                  <a:lnTo>
                    <a:pt x="170792" y="918931"/>
                  </a:lnTo>
                  <a:lnTo>
                    <a:pt x="170577" y="916603"/>
                  </a:lnTo>
                  <a:lnTo>
                    <a:pt x="170541" y="915611"/>
                  </a:lnTo>
                  <a:lnTo>
                    <a:pt x="170505" y="914811"/>
                  </a:lnTo>
                  <a:lnTo>
                    <a:pt x="170207" y="914083"/>
                  </a:lnTo>
                  <a:lnTo>
                    <a:pt x="169836" y="913306"/>
                  </a:lnTo>
                  <a:lnTo>
                    <a:pt x="168845" y="913043"/>
                  </a:lnTo>
                  <a:lnTo>
                    <a:pt x="168069" y="913127"/>
                  </a:lnTo>
                  <a:lnTo>
                    <a:pt x="167244" y="913521"/>
                  </a:lnTo>
                  <a:lnTo>
                    <a:pt x="166528" y="914357"/>
                  </a:lnTo>
                  <a:lnTo>
                    <a:pt x="166062" y="914990"/>
                  </a:lnTo>
                  <a:lnTo>
                    <a:pt x="165764" y="915695"/>
                  </a:lnTo>
                  <a:lnTo>
                    <a:pt x="165477" y="916376"/>
                  </a:lnTo>
                  <a:lnTo>
                    <a:pt x="165202" y="917845"/>
                  </a:lnTo>
                  <a:lnTo>
                    <a:pt x="165202" y="918836"/>
                  </a:lnTo>
                  <a:lnTo>
                    <a:pt x="165333" y="919708"/>
                  </a:lnTo>
                  <a:lnTo>
                    <a:pt x="165859" y="921404"/>
                  </a:lnTo>
                  <a:lnTo>
                    <a:pt x="166361" y="922491"/>
                  </a:lnTo>
                  <a:lnTo>
                    <a:pt x="166779" y="923637"/>
                  </a:lnTo>
                  <a:lnTo>
                    <a:pt x="167089" y="924652"/>
                  </a:lnTo>
                  <a:lnTo>
                    <a:pt x="167484" y="925966"/>
                  </a:lnTo>
                  <a:lnTo>
                    <a:pt x="167842" y="927364"/>
                  </a:lnTo>
                  <a:lnTo>
                    <a:pt x="168033" y="929310"/>
                  </a:lnTo>
                  <a:lnTo>
                    <a:pt x="168069" y="930982"/>
                  </a:lnTo>
                  <a:lnTo>
                    <a:pt x="167937" y="932762"/>
                  </a:lnTo>
                  <a:lnTo>
                    <a:pt x="168033" y="934995"/>
                  </a:lnTo>
                  <a:lnTo>
                    <a:pt x="168248" y="937372"/>
                  </a:lnTo>
                  <a:lnTo>
                    <a:pt x="168164" y="938519"/>
                  </a:lnTo>
                  <a:lnTo>
                    <a:pt x="168176" y="939391"/>
                  </a:lnTo>
                  <a:lnTo>
                    <a:pt x="168033" y="940119"/>
                  </a:lnTo>
                  <a:lnTo>
                    <a:pt x="167734" y="940967"/>
                  </a:lnTo>
                  <a:lnTo>
                    <a:pt x="167376" y="942209"/>
                  </a:lnTo>
                  <a:lnTo>
                    <a:pt x="167149" y="943189"/>
                  </a:lnTo>
                  <a:lnTo>
                    <a:pt x="166671" y="944287"/>
                  </a:lnTo>
                  <a:lnTo>
                    <a:pt x="166026" y="944992"/>
                  </a:lnTo>
                  <a:lnTo>
                    <a:pt x="165811" y="945804"/>
                  </a:lnTo>
                  <a:lnTo>
                    <a:pt x="165381" y="946437"/>
                  </a:lnTo>
                  <a:lnTo>
                    <a:pt x="164712" y="947214"/>
                  </a:lnTo>
                  <a:lnTo>
                    <a:pt x="163733" y="947202"/>
                  </a:lnTo>
                  <a:lnTo>
                    <a:pt x="163076" y="946820"/>
                  </a:lnTo>
                  <a:lnTo>
                    <a:pt x="163088" y="945792"/>
                  </a:lnTo>
                  <a:lnTo>
                    <a:pt x="163160" y="944825"/>
                  </a:lnTo>
                  <a:lnTo>
                    <a:pt x="163219" y="943655"/>
                  </a:lnTo>
                  <a:lnTo>
                    <a:pt x="162360" y="942544"/>
                  </a:lnTo>
                  <a:lnTo>
                    <a:pt x="161237" y="942245"/>
                  </a:lnTo>
                  <a:lnTo>
                    <a:pt x="160055" y="942245"/>
                  </a:lnTo>
                  <a:lnTo>
                    <a:pt x="158860" y="942317"/>
                  </a:lnTo>
                  <a:lnTo>
                    <a:pt x="158179" y="942508"/>
                  </a:lnTo>
                  <a:lnTo>
                    <a:pt x="156830" y="942568"/>
                  </a:lnTo>
                  <a:lnTo>
                    <a:pt x="155468" y="942818"/>
                  </a:lnTo>
                  <a:lnTo>
                    <a:pt x="153987" y="943201"/>
                  </a:lnTo>
                  <a:lnTo>
                    <a:pt x="152638" y="943583"/>
                  </a:lnTo>
                  <a:lnTo>
                    <a:pt x="151718" y="944001"/>
                  </a:lnTo>
                  <a:lnTo>
                    <a:pt x="151037" y="944287"/>
                  </a:lnTo>
                  <a:lnTo>
                    <a:pt x="150273" y="944741"/>
                  </a:lnTo>
                  <a:lnTo>
                    <a:pt x="149676" y="945303"/>
                  </a:lnTo>
                  <a:lnTo>
                    <a:pt x="149234" y="945864"/>
                  </a:lnTo>
                  <a:lnTo>
                    <a:pt x="148804" y="946521"/>
                  </a:lnTo>
                  <a:lnTo>
                    <a:pt x="148314" y="947572"/>
                  </a:lnTo>
                  <a:lnTo>
                    <a:pt x="147203" y="948850"/>
                  </a:lnTo>
                  <a:lnTo>
                    <a:pt x="146152" y="949602"/>
                  </a:lnTo>
                  <a:lnTo>
                    <a:pt x="145615" y="950068"/>
                  </a:lnTo>
                  <a:lnTo>
                    <a:pt x="145209" y="950880"/>
                  </a:lnTo>
                  <a:lnTo>
                    <a:pt x="145221" y="952063"/>
                  </a:lnTo>
                  <a:lnTo>
                    <a:pt x="145316" y="953544"/>
                  </a:lnTo>
                  <a:lnTo>
                    <a:pt x="145221" y="954643"/>
                  </a:lnTo>
                  <a:lnTo>
                    <a:pt x="144850" y="955419"/>
                  </a:lnTo>
                  <a:lnTo>
                    <a:pt x="144313" y="956159"/>
                  </a:lnTo>
                  <a:lnTo>
                    <a:pt x="144134" y="957425"/>
                  </a:lnTo>
                  <a:lnTo>
                    <a:pt x="144361" y="958488"/>
                  </a:lnTo>
                  <a:lnTo>
                    <a:pt x="144516" y="959408"/>
                  </a:lnTo>
                  <a:lnTo>
                    <a:pt x="144194" y="960316"/>
                  </a:lnTo>
                  <a:lnTo>
                    <a:pt x="143489" y="961044"/>
                  </a:lnTo>
                  <a:lnTo>
                    <a:pt x="142498" y="961295"/>
                  </a:lnTo>
                  <a:lnTo>
                    <a:pt x="141124" y="961546"/>
                  </a:lnTo>
                  <a:lnTo>
                    <a:pt x="140073" y="961558"/>
                  </a:lnTo>
                  <a:lnTo>
                    <a:pt x="139261" y="961856"/>
                  </a:lnTo>
                  <a:lnTo>
                    <a:pt x="137852" y="962597"/>
                  </a:lnTo>
                  <a:lnTo>
                    <a:pt x="136908" y="963039"/>
                  </a:lnTo>
                  <a:lnTo>
                    <a:pt x="135953" y="963457"/>
                  </a:lnTo>
                  <a:lnTo>
                    <a:pt x="135033" y="963660"/>
                  </a:lnTo>
                  <a:lnTo>
                    <a:pt x="134304" y="963815"/>
                  </a:lnTo>
                  <a:lnTo>
                    <a:pt x="132895" y="963970"/>
                  </a:lnTo>
                  <a:lnTo>
                    <a:pt x="131390" y="963958"/>
                  </a:lnTo>
                  <a:lnTo>
                    <a:pt x="130232" y="964114"/>
                  </a:lnTo>
                  <a:lnTo>
                    <a:pt x="129384" y="964126"/>
                  </a:lnTo>
                  <a:lnTo>
                    <a:pt x="128524" y="964126"/>
                  </a:lnTo>
                  <a:lnTo>
                    <a:pt x="126732" y="963970"/>
                  </a:lnTo>
                  <a:lnTo>
                    <a:pt x="125860" y="963815"/>
                  </a:lnTo>
                  <a:lnTo>
                    <a:pt x="124988" y="963743"/>
                  </a:lnTo>
                  <a:lnTo>
                    <a:pt x="124188" y="963755"/>
                  </a:lnTo>
                  <a:lnTo>
                    <a:pt x="123268" y="963935"/>
                  </a:lnTo>
                  <a:lnTo>
                    <a:pt x="122564" y="964173"/>
                  </a:lnTo>
                  <a:lnTo>
                    <a:pt x="121883" y="964591"/>
                  </a:lnTo>
                  <a:lnTo>
                    <a:pt x="121047" y="965750"/>
                  </a:lnTo>
                  <a:lnTo>
                    <a:pt x="118276" y="972856"/>
                  </a:lnTo>
                  <a:lnTo>
                    <a:pt x="117858" y="974266"/>
                  </a:lnTo>
                  <a:lnTo>
                    <a:pt x="117333" y="974923"/>
                  </a:lnTo>
                  <a:lnTo>
                    <a:pt x="116556" y="975687"/>
                  </a:lnTo>
                  <a:lnTo>
                    <a:pt x="115983" y="976153"/>
                  </a:lnTo>
                  <a:lnTo>
                    <a:pt x="115171" y="976738"/>
                  </a:lnTo>
                  <a:lnTo>
                    <a:pt x="114490" y="977204"/>
                  </a:lnTo>
                  <a:lnTo>
                    <a:pt x="113869" y="977574"/>
                  </a:lnTo>
                  <a:lnTo>
                    <a:pt x="112878" y="978649"/>
                  </a:lnTo>
                  <a:lnTo>
                    <a:pt x="112090" y="979581"/>
                  </a:lnTo>
                  <a:lnTo>
                    <a:pt x="111827" y="980512"/>
                  </a:lnTo>
                  <a:lnTo>
                    <a:pt x="111206" y="981408"/>
                  </a:lnTo>
                  <a:lnTo>
                    <a:pt x="110800" y="981993"/>
                  </a:lnTo>
                  <a:lnTo>
                    <a:pt x="109665" y="982781"/>
                  </a:lnTo>
                  <a:lnTo>
                    <a:pt x="104207" y="984943"/>
                  </a:lnTo>
                  <a:lnTo>
                    <a:pt x="103359" y="985146"/>
                  </a:lnTo>
                  <a:lnTo>
                    <a:pt x="102320" y="985170"/>
                  </a:lnTo>
                  <a:lnTo>
                    <a:pt x="101484" y="984800"/>
                  </a:lnTo>
                  <a:lnTo>
                    <a:pt x="100731" y="984215"/>
                  </a:lnTo>
                  <a:lnTo>
                    <a:pt x="100170" y="983498"/>
                  </a:lnTo>
                  <a:lnTo>
                    <a:pt x="99692" y="982698"/>
                  </a:lnTo>
                  <a:lnTo>
                    <a:pt x="99370" y="982065"/>
                  </a:lnTo>
                  <a:lnTo>
                    <a:pt x="98737" y="981205"/>
                  </a:lnTo>
                  <a:lnTo>
                    <a:pt x="97781" y="980452"/>
                  </a:lnTo>
                  <a:lnTo>
                    <a:pt x="97101" y="980214"/>
                  </a:lnTo>
                  <a:lnTo>
                    <a:pt x="96097" y="980130"/>
                  </a:lnTo>
                  <a:lnTo>
                    <a:pt x="95405" y="980214"/>
                  </a:lnTo>
                  <a:lnTo>
                    <a:pt x="94700" y="980309"/>
                  </a:lnTo>
                  <a:lnTo>
                    <a:pt x="94126" y="980930"/>
                  </a:lnTo>
                  <a:lnTo>
                    <a:pt x="93816" y="981754"/>
                  </a:lnTo>
                  <a:lnTo>
                    <a:pt x="94019" y="982961"/>
                  </a:lnTo>
                  <a:lnTo>
                    <a:pt x="94592" y="983952"/>
                  </a:lnTo>
                  <a:lnTo>
                    <a:pt x="94891" y="984585"/>
                  </a:lnTo>
                  <a:lnTo>
                    <a:pt x="95357" y="985528"/>
                  </a:lnTo>
                  <a:lnTo>
                    <a:pt x="95918" y="986173"/>
                  </a:lnTo>
                  <a:lnTo>
                    <a:pt x="97017" y="986794"/>
                  </a:lnTo>
                  <a:lnTo>
                    <a:pt x="98056" y="986615"/>
                  </a:lnTo>
                  <a:lnTo>
                    <a:pt x="98856" y="986711"/>
                  </a:lnTo>
                  <a:lnTo>
                    <a:pt x="99549" y="987332"/>
                  </a:lnTo>
                  <a:lnTo>
                    <a:pt x="99429" y="988156"/>
                  </a:lnTo>
                  <a:lnTo>
                    <a:pt x="99047" y="988801"/>
                  </a:lnTo>
                  <a:lnTo>
                    <a:pt x="98510" y="989792"/>
                  </a:lnTo>
                  <a:lnTo>
                    <a:pt x="97710" y="989971"/>
                  </a:lnTo>
                  <a:lnTo>
                    <a:pt x="96742" y="990127"/>
                  </a:lnTo>
                  <a:lnTo>
                    <a:pt x="95787" y="990091"/>
                  </a:lnTo>
                  <a:lnTo>
                    <a:pt x="94700" y="990079"/>
                  </a:lnTo>
                  <a:lnTo>
                    <a:pt x="93506" y="990055"/>
                  </a:lnTo>
                  <a:lnTo>
                    <a:pt x="92466" y="990067"/>
                  </a:lnTo>
                  <a:lnTo>
                    <a:pt x="91224" y="990150"/>
                  </a:lnTo>
                  <a:lnTo>
                    <a:pt x="90340" y="990795"/>
                  </a:lnTo>
                  <a:lnTo>
                    <a:pt x="89707" y="991190"/>
                  </a:lnTo>
                  <a:lnTo>
                    <a:pt x="89672" y="992133"/>
                  </a:lnTo>
                  <a:lnTo>
                    <a:pt x="90161" y="992647"/>
                  </a:lnTo>
                  <a:lnTo>
                    <a:pt x="90986" y="993220"/>
                  </a:lnTo>
                  <a:lnTo>
                    <a:pt x="92060" y="993327"/>
                  </a:lnTo>
                  <a:lnTo>
                    <a:pt x="92980" y="992838"/>
                  </a:lnTo>
                  <a:lnTo>
                    <a:pt x="93601" y="992396"/>
                  </a:lnTo>
                  <a:lnTo>
                    <a:pt x="94473" y="991990"/>
                  </a:lnTo>
                  <a:lnTo>
                    <a:pt x="95225" y="992085"/>
                  </a:lnTo>
                  <a:lnTo>
                    <a:pt x="96133" y="992444"/>
                  </a:lnTo>
                  <a:lnTo>
                    <a:pt x="96909" y="993375"/>
                  </a:lnTo>
                  <a:lnTo>
                    <a:pt x="97578" y="994152"/>
                  </a:lnTo>
                  <a:lnTo>
                    <a:pt x="98235" y="995023"/>
                  </a:lnTo>
                  <a:lnTo>
                    <a:pt x="99012" y="996445"/>
                  </a:lnTo>
                  <a:lnTo>
                    <a:pt x="99453" y="998069"/>
                  </a:lnTo>
                  <a:lnTo>
                    <a:pt x="99537" y="999048"/>
                  </a:lnTo>
                  <a:lnTo>
                    <a:pt x="99549" y="1000040"/>
                  </a:lnTo>
                  <a:lnTo>
                    <a:pt x="99489" y="1000935"/>
                  </a:lnTo>
                  <a:lnTo>
                    <a:pt x="99418" y="1001712"/>
                  </a:lnTo>
                  <a:lnTo>
                    <a:pt x="99191" y="1002393"/>
                  </a:lnTo>
                  <a:lnTo>
                    <a:pt x="98665" y="1003623"/>
                  </a:lnTo>
                  <a:lnTo>
                    <a:pt x="98283" y="1004280"/>
                  </a:lnTo>
                  <a:lnTo>
                    <a:pt x="97829" y="1004889"/>
                  </a:lnTo>
                  <a:lnTo>
                    <a:pt x="96981" y="1005701"/>
                  </a:lnTo>
                  <a:lnTo>
                    <a:pt x="95954" y="1006370"/>
                  </a:lnTo>
                  <a:lnTo>
                    <a:pt x="94962" y="1006740"/>
                  </a:lnTo>
                  <a:lnTo>
                    <a:pt x="94103" y="1006740"/>
                  </a:lnTo>
                  <a:lnTo>
                    <a:pt x="93255" y="1006191"/>
                  </a:lnTo>
                  <a:lnTo>
                    <a:pt x="92885" y="1005271"/>
                  </a:lnTo>
                  <a:lnTo>
                    <a:pt x="93028" y="1000828"/>
                  </a:lnTo>
                  <a:lnTo>
                    <a:pt x="93159" y="999610"/>
                  </a:lnTo>
                  <a:lnTo>
                    <a:pt x="93231" y="998786"/>
                  </a:lnTo>
                  <a:lnTo>
                    <a:pt x="93028" y="997794"/>
                  </a:lnTo>
                  <a:lnTo>
                    <a:pt x="92801" y="996994"/>
                  </a:lnTo>
                  <a:lnTo>
                    <a:pt x="92335" y="996433"/>
                  </a:lnTo>
                  <a:lnTo>
                    <a:pt x="91392" y="996373"/>
                  </a:lnTo>
                  <a:lnTo>
                    <a:pt x="90197" y="996863"/>
                  </a:lnTo>
                  <a:lnTo>
                    <a:pt x="89481" y="997233"/>
                  </a:lnTo>
                  <a:lnTo>
                    <a:pt x="88657" y="997639"/>
                  </a:lnTo>
                  <a:lnTo>
                    <a:pt x="87617" y="997914"/>
                  </a:lnTo>
                  <a:lnTo>
                    <a:pt x="86053" y="998822"/>
                  </a:lnTo>
                  <a:lnTo>
                    <a:pt x="85229" y="999359"/>
                  </a:lnTo>
                  <a:lnTo>
                    <a:pt x="84536" y="1000195"/>
                  </a:lnTo>
                  <a:lnTo>
                    <a:pt x="83401" y="1001616"/>
                  </a:lnTo>
                  <a:lnTo>
                    <a:pt x="82207" y="1003647"/>
                  </a:lnTo>
                  <a:lnTo>
                    <a:pt x="79615" y="1009165"/>
                  </a:lnTo>
                  <a:lnTo>
                    <a:pt x="78528" y="1008985"/>
                  </a:lnTo>
                  <a:lnTo>
                    <a:pt x="77621" y="1008555"/>
                  </a:lnTo>
                  <a:lnTo>
                    <a:pt x="77107" y="1007552"/>
                  </a:lnTo>
                  <a:lnTo>
                    <a:pt x="76737" y="1006477"/>
                  </a:lnTo>
                  <a:lnTo>
                    <a:pt x="76140" y="1005152"/>
                  </a:lnTo>
                  <a:lnTo>
                    <a:pt x="75817" y="1004208"/>
                  </a:lnTo>
                  <a:lnTo>
                    <a:pt x="75972" y="1003360"/>
                  </a:lnTo>
                  <a:lnTo>
                    <a:pt x="76032" y="1002476"/>
                  </a:lnTo>
                  <a:lnTo>
                    <a:pt x="75495" y="1001927"/>
                  </a:lnTo>
                  <a:lnTo>
                    <a:pt x="74623" y="1001282"/>
                  </a:lnTo>
                  <a:lnTo>
                    <a:pt x="74372" y="1000529"/>
                  </a:lnTo>
                  <a:lnTo>
                    <a:pt x="74479" y="999550"/>
                  </a:lnTo>
                  <a:lnTo>
                    <a:pt x="74085" y="998798"/>
                  </a:lnTo>
                  <a:lnTo>
                    <a:pt x="73405" y="998642"/>
                  </a:lnTo>
                  <a:lnTo>
                    <a:pt x="72580" y="999013"/>
                  </a:lnTo>
                  <a:lnTo>
                    <a:pt x="71959" y="999407"/>
                  </a:lnTo>
                  <a:lnTo>
                    <a:pt x="71243" y="998953"/>
                  </a:lnTo>
                  <a:lnTo>
                    <a:pt x="70920" y="998153"/>
                  </a:lnTo>
                  <a:lnTo>
                    <a:pt x="70885" y="997137"/>
                  </a:lnTo>
                  <a:lnTo>
                    <a:pt x="70837" y="996277"/>
                  </a:lnTo>
                  <a:lnTo>
                    <a:pt x="70359" y="995191"/>
                  </a:lnTo>
                  <a:lnTo>
                    <a:pt x="69798" y="994402"/>
                  </a:lnTo>
                  <a:lnTo>
                    <a:pt x="69081" y="993769"/>
                  </a:lnTo>
                  <a:lnTo>
                    <a:pt x="68496" y="993029"/>
                  </a:lnTo>
                  <a:lnTo>
                    <a:pt x="67863" y="992396"/>
                  </a:lnTo>
                  <a:lnTo>
                    <a:pt x="67278" y="991990"/>
                  </a:lnTo>
                  <a:lnTo>
                    <a:pt x="66573" y="991775"/>
                  </a:lnTo>
                  <a:lnTo>
                    <a:pt x="65713" y="991058"/>
                  </a:lnTo>
                  <a:lnTo>
                    <a:pt x="66525" y="990509"/>
                  </a:lnTo>
                  <a:lnTo>
                    <a:pt x="67349" y="990318"/>
                  </a:lnTo>
                  <a:lnTo>
                    <a:pt x="66979" y="989613"/>
                  </a:lnTo>
                  <a:lnTo>
                    <a:pt x="66441" y="988765"/>
                  </a:lnTo>
                  <a:lnTo>
                    <a:pt x="65868" y="987941"/>
                  </a:lnTo>
                  <a:lnTo>
                    <a:pt x="66226" y="986759"/>
                  </a:lnTo>
                  <a:lnTo>
                    <a:pt x="67099" y="986603"/>
                  </a:lnTo>
                  <a:lnTo>
                    <a:pt x="67922" y="986544"/>
                  </a:lnTo>
                  <a:lnTo>
                    <a:pt x="68651" y="986591"/>
                  </a:lnTo>
                  <a:lnTo>
                    <a:pt x="69499" y="986842"/>
                  </a:lnTo>
                  <a:lnTo>
                    <a:pt x="70885" y="986997"/>
                  </a:lnTo>
                  <a:lnTo>
                    <a:pt x="71565" y="986293"/>
                  </a:lnTo>
                  <a:lnTo>
                    <a:pt x="71864" y="985289"/>
                  </a:lnTo>
                  <a:lnTo>
                    <a:pt x="71112" y="984597"/>
                  </a:lnTo>
                  <a:lnTo>
                    <a:pt x="71195" y="983820"/>
                  </a:lnTo>
                  <a:lnTo>
                    <a:pt x="70968" y="983068"/>
                  </a:lnTo>
                  <a:lnTo>
                    <a:pt x="70622" y="982268"/>
                  </a:lnTo>
                  <a:lnTo>
                    <a:pt x="71243" y="981802"/>
                  </a:lnTo>
                  <a:lnTo>
                    <a:pt x="72007" y="981945"/>
                  </a:lnTo>
                  <a:lnTo>
                    <a:pt x="72605" y="981312"/>
                  </a:lnTo>
                  <a:lnTo>
                    <a:pt x="72425" y="980608"/>
                  </a:lnTo>
                  <a:lnTo>
                    <a:pt x="73022" y="980046"/>
                  </a:lnTo>
                  <a:lnTo>
                    <a:pt x="73978" y="980010"/>
                  </a:lnTo>
                  <a:lnTo>
                    <a:pt x="74850" y="980166"/>
                  </a:lnTo>
                  <a:lnTo>
                    <a:pt x="75913" y="979915"/>
                  </a:lnTo>
                  <a:lnTo>
                    <a:pt x="76104" y="979162"/>
                  </a:lnTo>
                  <a:lnTo>
                    <a:pt x="76498" y="978243"/>
                  </a:lnTo>
                  <a:lnTo>
                    <a:pt x="77131" y="977646"/>
                  </a:lnTo>
                  <a:lnTo>
                    <a:pt x="77848" y="977407"/>
                  </a:lnTo>
                  <a:lnTo>
                    <a:pt x="78827" y="977395"/>
                  </a:lnTo>
                  <a:lnTo>
                    <a:pt x="79006" y="976463"/>
                  </a:lnTo>
                  <a:lnTo>
                    <a:pt x="78039" y="976523"/>
                  </a:lnTo>
                  <a:lnTo>
                    <a:pt x="77310" y="976631"/>
                  </a:lnTo>
                  <a:lnTo>
                    <a:pt x="77107" y="975974"/>
                  </a:lnTo>
                  <a:lnTo>
                    <a:pt x="77704" y="974755"/>
                  </a:lnTo>
                  <a:lnTo>
                    <a:pt x="78230" y="973704"/>
                  </a:lnTo>
                  <a:lnTo>
                    <a:pt x="78660" y="972641"/>
                  </a:lnTo>
                  <a:lnTo>
                    <a:pt x="78672" y="971519"/>
                  </a:lnTo>
                  <a:lnTo>
                    <a:pt x="78194" y="970814"/>
                  </a:lnTo>
                  <a:lnTo>
                    <a:pt x="77561" y="970265"/>
                  </a:lnTo>
                  <a:lnTo>
                    <a:pt x="77047" y="969787"/>
                  </a:lnTo>
                  <a:lnTo>
                    <a:pt x="77239" y="969058"/>
                  </a:lnTo>
                  <a:lnTo>
                    <a:pt x="77812" y="968521"/>
                  </a:lnTo>
                  <a:lnTo>
                    <a:pt x="78636" y="967900"/>
                  </a:lnTo>
                  <a:lnTo>
                    <a:pt x="79794" y="967112"/>
                  </a:lnTo>
                  <a:lnTo>
                    <a:pt x="79675" y="965953"/>
                  </a:lnTo>
                  <a:lnTo>
                    <a:pt x="79460" y="965201"/>
                  </a:lnTo>
                  <a:lnTo>
                    <a:pt x="79496" y="964353"/>
                  </a:lnTo>
                  <a:lnTo>
                    <a:pt x="79675" y="963600"/>
                  </a:lnTo>
                  <a:lnTo>
                    <a:pt x="80523" y="962764"/>
                  </a:lnTo>
                  <a:lnTo>
                    <a:pt x="81634" y="962466"/>
                  </a:lnTo>
                  <a:lnTo>
                    <a:pt x="82697" y="962143"/>
                  </a:lnTo>
                  <a:lnTo>
                    <a:pt x="83377" y="961474"/>
                  </a:lnTo>
                  <a:lnTo>
                    <a:pt x="83700" y="960793"/>
                  </a:lnTo>
                  <a:lnTo>
                    <a:pt x="84225" y="959527"/>
                  </a:lnTo>
                  <a:lnTo>
                    <a:pt x="84667" y="957652"/>
                  </a:lnTo>
                  <a:lnTo>
                    <a:pt x="84607" y="956733"/>
                  </a:lnTo>
                  <a:lnTo>
                    <a:pt x="84094" y="956207"/>
                  </a:lnTo>
                  <a:lnTo>
                    <a:pt x="83294" y="955598"/>
                  </a:lnTo>
                  <a:lnTo>
                    <a:pt x="82625" y="954738"/>
                  </a:lnTo>
                  <a:lnTo>
                    <a:pt x="82852" y="953496"/>
                  </a:lnTo>
                  <a:lnTo>
                    <a:pt x="83485" y="952875"/>
                  </a:lnTo>
                  <a:lnTo>
                    <a:pt x="84034" y="952075"/>
                  </a:lnTo>
                  <a:lnTo>
                    <a:pt x="84237" y="950833"/>
                  </a:lnTo>
                  <a:lnTo>
                    <a:pt x="83963" y="949961"/>
                  </a:lnTo>
                  <a:lnTo>
                    <a:pt x="83533" y="948683"/>
                  </a:lnTo>
                  <a:lnTo>
                    <a:pt x="82649" y="947883"/>
                  </a:lnTo>
                  <a:lnTo>
                    <a:pt x="83198" y="946784"/>
                  </a:lnTo>
                  <a:lnTo>
                    <a:pt x="84094" y="945960"/>
                  </a:lnTo>
                  <a:lnTo>
                    <a:pt x="84715" y="945100"/>
                  </a:lnTo>
                  <a:lnTo>
                    <a:pt x="84655" y="944371"/>
                  </a:lnTo>
                  <a:lnTo>
                    <a:pt x="83760" y="944084"/>
                  </a:lnTo>
                  <a:lnTo>
                    <a:pt x="83079" y="944586"/>
                  </a:lnTo>
                  <a:lnTo>
                    <a:pt x="82565" y="944120"/>
                  </a:lnTo>
                  <a:lnTo>
                    <a:pt x="82756" y="943225"/>
                  </a:lnTo>
                  <a:lnTo>
                    <a:pt x="83079" y="942341"/>
                  </a:lnTo>
                  <a:lnTo>
                    <a:pt x="84249" y="942389"/>
                  </a:lnTo>
                  <a:lnTo>
                    <a:pt x="85169" y="941982"/>
                  </a:lnTo>
                  <a:lnTo>
                    <a:pt x="85551" y="941158"/>
                  </a:lnTo>
                  <a:lnTo>
                    <a:pt x="85957" y="940394"/>
                  </a:lnTo>
                  <a:lnTo>
                    <a:pt x="86638" y="938746"/>
                  </a:lnTo>
                  <a:lnTo>
                    <a:pt x="87283" y="937671"/>
                  </a:lnTo>
                  <a:lnTo>
                    <a:pt x="88131" y="936835"/>
                  </a:lnTo>
                  <a:lnTo>
                    <a:pt x="89182" y="935975"/>
                  </a:lnTo>
                  <a:lnTo>
                    <a:pt x="89564" y="935390"/>
                  </a:lnTo>
                  <a:lnTo>
                    <a:pt x="89170" y="934733"/>
                  </a:lnTo>
                  <a:lnTo>
                    <a:pt x="88585" y="934016"/>
                  </a:lnTo>
                  <a:lnTo>
                    <a:pt x="88549" y="933013"/>
                  </a:lnTo>
                  <a:lnTo>
                    <a:pt x="87916" y="932535"/>
                  </a:lnTo>
                  <a:lnTo>
                    <a:pt x="87164" y="932344"/>
                  </a:lnTo>
                  <a:lnTo>
                    <a:pt x="86566" y="931663"/>
                  </a:lnTo>
                  <a:lnTo>
                    <a:pt x="87271" y="931233"/>
                  </a:lnTo>
                  <a:lnTo>
                    <a:pt x="88000" y="930875"/>
                  </a:lnTo>
                  <a:lnTo>
                    <a:pt x="87964" y="930147"/>
                  </a:lnTo>
                  <a:lnTo>
                    <a:pt x="87617" y="929274"/>
                  </a:lnTo>
                  <a:lnTo>
                    <a:pt x="87605" y="928164"/>
                  </a:lnTo>
                  <a:lnTo>
                    <a:pt x="87844" y="927137"/>
                  </a:lnTo>
                  <a:lnTo>
                    <a:pt x="87295" y="926360"/>
                  </a:lnTo>
                  <a:lnTo>
                    <a:pt x="86447" y="926050"/>
                  </a:lnTo>
                  <a:lnTo>
                    <a:pt x="85611" y="925285"/>
                  </a:lnTo>
                  <a:lnTo>
                    <a:pt x="85850" y="924414"/>
                  </a:lnTo>
                  <a:lnTo>
                    <a:pt x="86447" y="923745"/>
                  </a:lnTo>
                  <a:lnTo>
                    <a:pt x="87068" y="923207"/>
                  </a:lnTo>
                  <a:lnTo>
                    <a:pt x="87868" y="922813"/>
                  </a:lnTo>
                  <a:lnTo>
                    <a:pt x="89015" y="922801"/>
                  </a:lnTo>
                  <a:lnTo>
                    <a:pt x="90221" y="923028"/>
                  </a:lnTo>
                  <a:lnTo>
                    <a:pt x="90854" y="922132"/>
                  </a:lnTo>
                  <a:lnTo>
                    <a:pt x="91881" y="921487"/>
                  </a:lnTo>
                  <a:lnTo>
                    <a:pt x="92562" y="920998"/>
                  </a:lnTo>
                  <a:lnTo>
                    <a:pt x="93506" y="920663"/>
                  </a:lnTo>
                  <a:lnTo>
                    <a:pt x="94544" y="920783"/>
                  </a:lnTo>
                  <a:lnTo>
                    <a:pt x="95273" y="920508"/>
                  </a:lnTo>
                  <a:lnTo>
                    <a:pt x="95046" y="919779"/>
                  </a:lnTo>
                  <a:lnTo>
                    <a:pt x="93923" y="919206"/>
                  </a:lnTo>
                  <a:lnTo>
                    <a:pt x="93147" y="918609"/>
                  </a:lnTo>
                  <a:lnTo>
                    <a:pt x="93482" y="917869"/>
                  </a:lnTo>
                  <a:lnTo>
                    <a:pt x="93279" y="917164"/>
                  </a:lnTo>
                  <a:lnTo>
                    <a:pt x="92430" y="917032"/>
                  </a:lnTo>
                  <a:lnTo>
                    <a:pt x="91475" y="916889"/>
                  </a:lnTo>
                  <a:lnTo>
                    <a:pt x="90627" y="916125"/>
                  </a:lnTo>
                  <a:lnTo>
                    <a:pt x="90293" y="915253"/>
                  </a:lnTo>
                  <a:lnTo>
                    <a:pt x="89934" y="914644"/>
                  </a:lnTo>
                  <a:lnTo>
                    <a:pt x="90794" y="914369"/>
                  </a:lnTo>
                  <a:lnTo>
                    <a:pt x="91833" y="913676"/>
                  </a:lnTo>
                  <a:lnTo>
                    <a:pt x="91606" y="912781"/>
                  </a:lnTo>
                  <a:lnTo>
                    <a:pt x="91189" y="911956"/>
                  </a:lnTo>
                  <a:lnTo>
                    <a:pt x="91105" y="911109"/>
                  </a:lnTo>
                  <a:lnTo>
                    <a:pt x="90830" y="910022"/>
                  </a:lnTo>
                  <a:lnTo>
                    <a:pt x="90102" y="909592"/>
                  </a:lnTo>
                  <a:lnTo>
                    <a:pt x="89051" y="909496"/>
                  </a:lnTo>
                  <a:lnTo>
                    <a:pt x="88023" y="908899"/>
                  </a:lnTo>
                  <a:lnTo>
                    <a:pt x="88549" y="908003"/>
                  </a:lnTo>
                  <a:lnTo>
                    <a:pt x="89373" y="907334"/>
                  </a:lnTo>
                  <a:lnTo>
                    <a:pt x="90042" y="906892"/>
                  </a:lnTo>
                  <a:lnTo>
                    <a:pt x="90794" y="906176"/>
                  </a:lnTo>
                  <a:lnTo>
                    <a:pt x="91511" y="905662"/>
                  </a:lnTo>
                  <a:lnTo>
                    <a:pt x="92216" y="904683"/>
                  </a:lnTo>
                  <a:lnTo>
                    <a:pt x="91666" y="904086"/>
                  </a:lnTo>
                  <a:lnTo>
                    <a:pt x="90962" y="903799"/>
                  </a:lnTo>
                  <a:lnTo>
                    <a:pt x="90185" y="903154"/>
                  </a:lnTo>
                  <a:lnTo>
                    <a:pt x="90806" y="902366"/>
                  </a:lnTo>
                  <a:lnTo>
                    <a:pt x="91081" y="901518"/>
                  </a:lnTo>
                  <a:lnTo>
                    <a:pt x="91463" y="900837"/>
                  </a:lnTo>
                  <a:lnTo>
                    <a:pt x="91989" y="901339"/>
                  </a:lnTo>
                  <a:lnTo>
                    <a:pt x="92645" y="901888"/>
                  </a:lnTo>
                  <a:lnTo>
                    <a:pt x="92980" y="900992"/>
                  </a:lnTo>
                  <a:lnTo>
                    <a:pt x="93279" y="900336"/>
                  </a:lnTo>
                  <a:lnTo>
                    <a:pt x="93947" y="900742"/>
                  </a:lnTo>
                  <a:lnTo>
                    <a:pt x="94604" y="901291"/>
                  </a:lnTo>
                  <a:lnTo>
                    <a:pt x="95619" y="901279"/>
                  </a:lnTo>
                  <a:lnTo>
                    <a:pt x="95512" y="900503"/>
                  </a:lnTo>
                  <a:lnTo>
                    <a:pt x="94533" y="899440"/>
                  </a:lnTo>
                  <a:lnTo>
                    <a:pt x="94138" y="898771"/>
                  </a:lnTo>
                  <a:lnTo>
                    <a:pt x="93864" y="898114"/>
                  </a:lnTo>
                  <a:lnTo>
                    <a:pt x="93661" y="897314"/>
                  </a:lnTo>
                  <a:lnTo>
                    <a:pt x="93123" y="896155"/>
                  </a:lnTo>
                  <a:lnTo>
                    <a:pt x="92287" y="895486"/>
                  </a:lnTo>
                  <a:lnTo>
                    <a:pt x="91403" y="894770"/>
                  </a:lnTo>
                  <a:lnTo>
                    <a:pt x="90890" y="893623"/>
                  </a:lnTo>
                  <a:lnTo>
                    <a:pt x="90759" y="892704"/>
                  </a:lnTo>
                  <a:lnTo>
                    <a:pt x="90723" y="891975"/>
                  </a:lnTo>
                  <a:lnTo>
                    <a:pt x="91093" y="890685"/>
                  </a:lnTo>
                  <a:lnTo>
                    <a:pt x="91332" y="889622"/>
                  </a:lnTo>
                  <a:lnTo>
                    <a:pt x="91881" y="888834"/>
                  </a:lnTo>
                  <a:lnTo>
                    <a:pt x="92407" y="888225"/>
                  </a:lnTo>
                  <a:lnTo>
                    <a:pt x="92980" y="887341"/>
                  </a:lnTo>
                  <a:lnTo>
                    <a:pt x="92873" y="886517"/>
                  </a:lnTo>
                  <a:lnTo>
                    <a:pt x="92502" y="885776"/>
                  </a:lnTo>
                  <a:lnTo>
                    <a:pt x="93279" y="885573"/>
                  </a:lnTo>
                  <a:lnTo>
                    <a:pt x="94019" y="886314"/>
                  </a:lnTo>
                  <a:lnTo>
                    <a:pt x="94294" y="885346"/>
                  </a:lnTo>
                  <a:lnTo>
                    <a:pt x="94676" y="884558"/>
                  </a:lnTo>
                  <a:lnTo>
                    <a:pt x="95428" y="884917"/>
                  </a:lnTo>
                  <a:lnTo>
                    <a:pt x="96205" y="884522"/>
                  </a:lnTo>
                  <a:lnTo>
                    <a:pt x="95978" y="883722"/>
                  </a:lnTo>
                  <a:lnTo>
                    <a:pt x="95142" y="883053"/>
                  </a:lnTo>
                  <a:lnTo>
                    <a:pt x="94461" y="882229"/>
                  </a:lnTo>
                  <a:lnTo>
                    <a:pt x="95596" y="881321"/>
                  </a:lnTo>
                  <a:lnTo>
                    <a:pt x="95369" y="880641"/>
                  </a:lnTo>
                  <a:lnTo>
                    <a:pt x="96288" y="880103"/>
                  </a:lnTo>
                  <a:lnTo>
                    <a:pt x="96061" y="879160"/>
                  </a:lnTo>
                  <a:lnTo>
                    <a:pt x="96097" y="878240"/>
                  </a:lnTo>
                  <a:lnTo>
                    <a:pt x="95679" y="877488"/>
                  </a:lnTo>
                  <a:lnTo>
                    <a:pt x="94927" y="877691"/>
                  </a:lnTo>
                  <a:lnTo>
                    <a:pt x="94294" y="877201"/>
                  </a:lnTo>
                  <a:lnTo>
                    <a:pt x="93888" y="876114"/>
                  </a:lnTo>
                  <a:lnTo>
                    <a:pt x="94568" y="875839"/>
                  </a:lnTo>
                  <a:lnTo>
                    <a:pt x="94150" y="874968"/>
                  </a:lnTo>
                  <a:lnTo>
                    <a:pt x="93589" y="874418"/>
                  </a:lnTo>
                  <a:lnTo>
                    <a:pt x="92968" y="873618"/>
                  </a:lnTo>
                  <a:lnTo>
                    <a:pt x="92395" y="874060"/>
                  </a:lnTo>
                  <a:lnTo>
                    <a:pt x="92574" y="874884"/>
                  </a:lnTo>
                  <a:lnTo>
                    <a:pt x="92120" y="875577"/>
                  </a:lnTo>
                  <a:lnTo>
                    <a:pt x="91666" y="874944"/>
                  </a:lnTo>
                  <a:lnTo>
                    <a:pt x="91153" y="874358"/>
                  </a:lnTo>
                  <a:lnTo>
                    <a:pt x="90400" y="873618"/>
                  </a:lnTo>
                  <a:lnTo>
                    <a:pt x="90197" y="872579"/>
                  </a:lnTo>
                  <a:lnTo>
                    <a:pt x="90090" y="871480"/>
                  </a:lnTo>
                  <a:lnTo>
                    <a:pt x="89648" y="870752"/>
                  </a:lnTo>
                  <a:lnTo>
                    <a:pt x="90496" y="870525"/>
                  </a:lnTo>
                  <a:lnTo>
                    <a:pt x="91236" y="870011"/>
                  </a:lnTo>
                  <a:lnTo>
                    <a:pt x="90603" y="869581"/>
                  </a:lnTo>
                  <a:lnTo>
                    <a:pt x="89504" y="869175"/>
                  </a:lnTo>
                  <a:lnTo>
                    <a:pt x="88716" y="868231"/>
                  </a:lnTo>
                  <a:lnTo>
                    <a:pt x="89218" y="867527"/>
                  </a:lnTo>
                  <a:lnTo>
                    <a:pt x="90185" y="867204"/>
                  </a:lnTo>
                  <a:lnTo>
                    <a:pt x="90627" y="866595"/>
                  </a:lnTo>
                  <a:lnTo>
                    <a:pt x="90615" y="865831"/>
                  </a:lnTo>
                  <a:lnTo>
                    <a:pt x="89887" y="865377"/>
                  </a:lnTo>
                  <a:lnTo>
                    <a:pt x="88931" y="864983"/>
                  </a:lnTo>
                  <a:lnTo>
                    <a:pt x="88250" y="864398"/>
                  </a:lnTo>
                  <a:lnTo>
                    <a:pt x="88310" y="863526"/>
                  </a:lnTo>
                  <a:lnTo>
                    <a:pt x="89063" y="862785"/>
                  </a:lnTo>
                  <a:lnTo>
                    <a:pt x="88907" y="861842"/>
                  </a:lnTo>
                  <a:lnTo>
                    <a:pt x="88203" y="861925"/>
                  </a:lnTo>
                  <a:lnTo>
                    <a:pt x="87498" y="862021"/>
                  </a:lnTo>
                  <a:lnTo>
                    <a:pt x="86781" y="861472"/>
                  </a:lnTo>
                  <a:lnTo>
                    <a:pt x="86686" y="860504"/>
                  </a:lnTo>
                  <a:lnTo>
                    <a:pt x="87211" y="859620"/>
                  </a:lnTo>
                  <a:lnTo>
                    <a:pt x="87510" y="858808"/>
                  </a:lnTo>
                  <a:lnTo>
                    <a:pt x="87223" y="857865"/>
                  </a:lnTo>
                  <a:lnTo>
                    <a:pt x="86136" y="858426"/>
                  </a:lnTo>
                  <a:lnTo>
                    <a:pt x="85647" y="858999"/>
                  </a:lnTo>
                  <a:lnTo>
                    <a:pt x="84942" y="859047"/>
                  </a:lnTo>
                  <a:lnTo>
                    <a:pt x="84309" y="858617"/>
                  </a:lnTo>
                  <a:lnTo>
                    <a:pt x="84297" y="857578"/>
                  </a:lnTo>
                  <a:lnTo>
                    <a:pt x="84118" y="856694"/>
                  </a:lnTo>
                  <a:lnTo>
                    <a:pt x="83676" y="856157"/>
                  </a:lnTo>
                  <a:lnTo>
                    <a:pt x="83067" y="855452"/>
                  </a:lnTo>
                  <a:lnTo>
                    <a:pt x="83007" y="854688"/>
                  </a:lnTo>
                  <a:lnTo>
                    <a:pt x="82948" y="853995"/>
                  </a:lnTo>
                  <a:lnTo>
                    <a:pt x="82434" y="853398"/>
                  </a:lnTo>
                  <a:lnTo>
                    <a:pt x="82434" y="852383"/>
                  </a:lnTo>
                  <a:lnTo>
                    <a:pt x="82911" y="851869"/>
                  </a:lnTo>
                  <a:lnTo>
                    <a:pt x="83294" y="851081"/>
                  </a:lnTo>
                  <a:lnTo>
                    <a:pt x="83139" y="850137"/>
                  </a:lnTo>
                  <a:lnTo>
                    <a:pt x="81861" y="849659"/>
                  </a:lnTo>
                  <a:lnTo>
                    <a:pt x="80822" y="849241"/>
                  </a:lnTo>
                  <a:lnTo>
                    <a:pt x="80356" y="848584"/>
                  </a:lnTo>
                  <a:lnTo>
                    <a:pt x="80929" y="847736"/>
                  </a:lnTo>
                  <a:lnTo>
                    <a:pt x="81896" y="847283"/>
                  </a:lnTo>
                  <a:lnTo>
                    <a:pt x="82756" y="846745"/>
                  </a:lnTo>
                  <a:lnTo>
                    <a:pt x="83425" y="847414"/>
                  </a:lnTo>
                  <a:lnTo>
                    <a:pt x="84261" y="847091"/>
                  </a:lnTo>
                  <a:lnTo>
                    <a:pt x="84309" y="846339"/>
                  </a:lnTo>
                  <a:lnTo>
                    <a:pt x="84130" y="845276"/>
                  </a:lnTo>
                  <a:lnTo>
                    <a:pt x="83557" y="844548"/>
                  </a:lnTo>
                  <a:lnTo>
                    <a:pt x="83043" y="844046"/>
                  </a:lnTo>
                  <a:lnTo>
                    <a:pt x="81753" y="843401"/>
                  </a:lnTo>
                  <a:lnTo>
                    <a:pt x="81180" y="843962"/>
                  </a:lnTo>
                  <a:lnTo>
                    <a:pt x="80475" y="844751"/>
                  </a:lnTo>
                  <a:lnTo>
                    <a:pt x="79603" y="844906"/>
                  </a:lnTo>
                  <a:lnTo>
                    <a:pt x="79484" y="844129"/>
                  </a:lnTo>
                  <a:lnTo>
                    <a:pt x="79985" y="843317"/>
                  </a:lnTo>
                  <a:lnTo>
                    <a:pt x="79711" y="842649"/>
                  </a:lnTo>
                  <a:lnTo>
                    <a:pt x="78875" y="842433"/>
                  </a:lnTo>
                  <a:lnTo>
                    <a:pt x="78194" y="842195"/>
                  </a:lnTo>
                  <a:lnTo>
                    <a:pt x="77656" y="841621"/>
                  </a:lnTo>
                  <a:lnTo>
                    <a:pt x="77215" y="840750"/>
                  </a:lnTo>
                  <a:lnTo>
                    <a:pt x="76402" y="840152"/>
                  </a:lnTo>
                  <a:lnTo>
                    <a:pt x="75650" y="839651"/>
                  </a:lnTo>
                  <a:lnTo>
                    <a:pt x="75459" y="838755"/>
                  </a:lnTo>
                  <a:lnTo>
                    <a:pt x="74778" y="838098"/>
                  </a:lnTo>
                  <a:lnTo>
                    <a:pt x="74145" y="837799"/>
                  </a:lnTo>
                  <a:lnTo>
                    <a:pt x="72210" y="836187"/>
                  </a:lnTo>
                  <a:lnTo>
                    <a:pt x="71123" y="835232"/>
                  </a:lnTo>
                  <a:lnTo>
                    <a:pt x="70801" y="834288"/>
                  </a:lnTo>
                  <a:lnTo>
                    <a:pt x="70526" y="833512"/>
                  </a:lnTo>
                  <a:lnTo>
                    <a:pt x="70741" y="832640"/>
                  </a:lnTo>
                  <a:lnTo>
                    <a:pt x="71780" y="832306"/>
                  </a:lnTo>
                  <a:lnTo>
                    <a:pt x="72222" y="833249"/>
                  </a:lnTo>
                  <a:lnTo>
                    <a:pt x="73440" y="833607"/>
                  </a:lnTo>
                  <a:lnTo>
                    <a:pt x="73918" y="833070"/>
                  </a:lnTo>
                  <a:lnTo>
                    <a:pt x="73799" y="832198"/>
                  </a:lnTo>
                  <a:lnTo>
                    <a:pt x="73488" y="831398"/>
                  </a:lnTo>
                  <a:lnTo>
                    <a:pt x="72903" y="830789"/>
                  </a:lnTo>
                  <a:lnTo>
                    <a:pt x="72605" y="830024"/>
                  </a:lnTo>
                  <a:lnTo>
                    <a:pt x="72377" y="828782"/>
                  </a:lnTo>
                  <a:lnTo>
                    <a:pt x="72771" y="827886"/>
                  </a:lnTo>
                  <a:lnTo>
                    <a:pt x="73524" y="827313"/>
                  </a:lnTo>
                  <a:lnTo>
                    <a:pt x="74121" y="826895"/>
                  </a:lnTo>
                  <a:lnTo>
                    <a:pt x="74611" y="826286"/>
                  </a:lnTo>
                  <a:lnTo>
                    <a:pt x="75328" y="825629"/>
                  </a:lnTo>
                  <a:lnTo>
                    <a:pt x="75053" y="824757"/>
                  </a:lnTo>
                  <a:lnTo>
                    <a:pt x="74073" y="824686"/>
                  </a:lnTo>
                  <a:lnTo>
                    <a:pt x="73321" y="824435"/>
                  </a:lnTo>
                  <a:lnTo>
                    <a:pt x="72712" y="823897"/>
                  </a:lnTo>
                  <a:lnTo>
                    <a:pt x="72413" y="822930"/>
                  </a:lnTo>
                  <a:lnTo>
                    <a:pt x="72640" y="821867"/>
                  </a:lnTo>
                  <a:lnTo>
                    <a:pt x="73202" y="821079"/>
                  </a:lnTo>
                  <a:lnTo>
                    <a:pt x="73799" y="821652"/>
                  </a:lnTo>
                  <a:lnTo>
                    <a:pt x="74563" y="822142"/>
                  </a:lnTo>
                  <a:lnTo>
                    <a:pt x="75232" y="821640"/>
                  </a:lnTo>
                  <a:lnTo>
                    <a:pt x="75053" y="820744"/>
                  </a:lnTo>
                  <a:lnTo>
                    <a:pt x="74730" y="819538"/>
                  </a:lnTo>
                  <a:lnTo>
                    <a:pt x="74169" y="818905"/>
                  </a:lnTo>
                  <a:lnTo>
                    <a:pt x="73225" y="818988"/>
                  </a:lnTo>
                  <a:lnTo>
                    <a:pt x="72353" y="819215"/>
                  </a:lnTo>
                  <a:lnTo>
                    <a:pt x="71577" y="819586"/>
                  </a:lnTo>
                  <a:lnTo>
                    <a:pt x="70920" y="819323"/>
                  </a:lnTo>
                  <a:lnTo>
                    <a:pt x="70885" y="818570"/>
                  </a:lnTo>
                  <a:lnTo>
                    <a:pt x="71243" y="817890"/>
                  </a:lnTo>
                  <a:lnTo>
                    <a:pt x="71768" y="817161"/>
                  </a:lnTo>
                  <a:lnTo>
                    <a:pt x="72497" y="816982"/>
                  </a:lnTo>
                  <a:lnTo>
                    <a:pt x="73476" y="817364"/>
                  </a:lnTo>
                  <a:lnTo>
                    <a:pt x="74276" y="817328"/>
                  </a:lnTo>
                  <a:lnTo>
                    <a:pt x="74826" y="816695"/>
                  </a:lnTo>
                  <a:lnTo>
                    <a:pt x="76008" y="816098"/>
                  </a:lnTo>
                  <a:lnTo>
                    <a:pt x="77167" y="815800"/>
                  </a:lnTo>
                  <a:lnTo>
                    <a:pt x="77895" y="815764"/>
                  </a:lnTo>
                  <a:lnTo>
                    <a:pt x="79329" y="815632"/>
                  </a:lnTo>
                  <a:lnTo>
                    <a:pt x="80081" y="815214"/>
                  </a:lnTo>
                  <a:lnTo>
                    <a:pt x="80260" y="814354"/>
                  </a:lnTo>
                  <a:lnTo>
                    <a:pt x="79329" y="813220"/>
                  </a:lnTo>
                  <a:lnTo>
                    <a:pt x="78779" y="811751"/>
                  </a:lnTo>
                  <a:lnTo>
                    <a:pt x="79675" y="811500"/>
                  </a:lnTo>
                  <a:lnTo>
                    <a:pt x="79520" y="810652"/>
                  </a:lnTo>
                  <a:lnTo>
                    <a:pt x="78815" y="809804"/>
                  </a:lnTo>
                  <a:lnTo>
                    <a:pt x="78146" y="809446"/>
                  </a:lnTo>
                  <a:lnTo>
                    <a:pt x="76641" y="809004"/>
                  </a:lnTo>
                  <a:lnTo>
                    <a:pt x="76319" y="808048"/>
                  </a:lnTo>
                  <a:lnTo>
                    <a:pt x="75972" y="807081"/>
                  </a:lnTo>
                  <a:lnTo>
                    <a:pt x="75853" y="805480"/>
                  </a:lnTo>
                  <a:lnTo>
                    <a:pt x="75793" y="804334"/>
                  </a:lnTo>
                  <a:lnTo>
                    <a:pt x="76546" y="804262"/>
                  </a:lnTo>
                  <a:lnTo>
                    <a:pt x="77394" y="804178"/>
                  </a:lnTo>
                  <a:lnTo>
                    <a:pt x="77931" y="801861"/>
                  </a:lnTo>
                  <a:lnTo>
                    <a:pt x="77203" y="801241"/>
                  </a:lnTo>
                  <a:lnTo>
                    <a:pt x="76761" y="800703"/>
                  </a:lnTo>
                  <a:lnTo>
                    <a:pt x="77609" y="800118"/>
                  </a:lnTo>
                  <a:lnTo>
                    <a:pt x="78134" y="799401"/>
                  </a:lnTo>
                  <a:lnTo>
                    <a:pt x="77597" y="798708"/>
                  </a:lnTo>
                  <a:lnTo>
                    <a:pt x="76856" y="798422"/>
                  </a:lnTo>
                  <a:lnTo>
                    <a:pt x="76366" y="797813"/>
                  </a:lnTo>
                  <a:lnTo>
                    <a:pt x="76343" y="797084"/>
                  </a:lnTo>
                  <a:lnTo>
                    <a:pt x="75316" y="797192"/>
                  </a:lnTo>
                  <a:lnTo>
                    <a:pt x="74611" y="797013"/>
                  </a:lnTo>
                  <a:lnTo>
                    <a:pt x="74659" y="796105"/>
                  </a:lnTo>
                  <a:lnTo>
                    <a:pt x="74181" y="795185"/>
                  </a:lnTo>
                  <a:lnTo>
                    <a:pt x="73285" y="794660"/>
                  </a:lnTo>
                  <a:lnTo>
                    <a:pt x="72771" y="793835"/>
                  </a:lnTo>
                  <a:lnTo>
                    <a:pt x="73440" y="793226"/>
                  </a:lnTo>
                  <a:lnTo>
                    <a:pt x="73560" y="792522"/>
                  </a:lnTo>
                  <a:lnTo>
                    <a:pt x="73082" y="791507"/>
                  </a:lnTo>
                  <a:lnTo>
                    <a:pt x="72879" y="790670"/>
                  </a:lnTo>
                  <a:lnTo>
                    <a:pt x="72771" y="789488"/>
                  </a:lnTo>
                  <a:lnTo>
                    <a:pt x="73440" y="788353"/>
                  </a:lnTo>
                  <a:lnTo>
                    <a:pt x="74408" y="787649"/>
                  </a:lnTo>
                  <a:lnTo>
                    <a:pt x="74718" y="787016"/>
                  </a:lnTo>
                  <a:lnTo>
                    <a:pt x="75435" y="785905"/>
                  </a:lnTo>
                  <a:lnTo>
                    <a:pt x="75387" y="785105"/>
                  </a:lnTo>
                  <a:lnTo>
                    <a:pt x="75375" y="783875"/>
                  </a:lnTo>
                  <a:lnTo>
                    <a:pt x="75805" y="783134"/>
                  </a:lnTo>
                  <a:lnTo>
                    <a:pt x="76259" y="782525"/>
                  </a:lnTo>
                  <a:lnTo>
                    <a:pt x="77143" y="781641"/>
                  </a:lnTo>
                  <a:lnTo>
                    <a:pt x="77680" y="781152"/>
                  </a:lnTo>
                  <a:lnTo>
                    <a:pt x="77931" y="780268"/>
                  </a:lnTo>
                  <a:lnTo>
                    <a:pt x="77824" y="779372"/>
                  </a:lnTo>
                  <a:lnTo>
                    <a:pt x="77943" y="778237"/>
                  </a:lnTo>
                  <a:lnTo>
                    <a:pt x="78218" y="777210"/>
                  </a:lnTo>
                  <a:lnTo>
                    <a:pt x="77704" y="776386"/>
                  </a:lnTo>
                  <a:lnTo>
                    <a:pt x="77083" y="775622"/>
                  </a:lnTo>
                  <a:lnTo>
                    <a:pt x="76689" y="775025"/>
                  </a:lnTo>
                  <a:lnTo>
                    <a:pt x="76581" y="774344"/>
                  </a:lnTo>
                  <a:lnTo>
                    <a:pt x="76713" y="773520"/>
                  </a:lnTo>
                  <a:lnTo>
                    <a:pt x="76665" y="772600"/>
                  </a:lnTo>
                  <a:lnTo>
                    <a:pt x="76677" y="771716"/>
                  </a:lnTo>
                  <a:lnTo>
                    <a:pt x="76618" y="770964"/>
                  </a:lnTo>
                  <a:lnTo>
                    <a:pt x="76366" y="770020"/>
                  </a:lnTo>
                  <a:lnTo>
                    <a:pt x="76020" y="769101"/>
                  </a:lnTo>
                  <a:lnTo>
                    <a:pt x="75351" y="768085"/>
                  </a:lnTo>
                  <a:lnTo>
                    <a:pt x="74850" y="766592"/>
                  </a:lnTo>
                  <a:lnTo>
                    <a:pt x="75136" y="765900"/>
                  </a:lnTo>
                  <a:lnTo>
                    <a:pt x="75495" y="764980"/>
                  </a:lnTo>
                  <a:lnTo>
                    <a:pt x="75435" y="764037"/>
                  </a:lnTo>
                  <a:lnTo>
                    <a:pt x="75005" y="763212"/>
                  </a:lnTo>
                  <a:lnTo>
                    <a:pt x="74754" y="762126"/>
                  </a:lnTo>
                  <a:lnTo>
                    <a:pt x="73918" y="761397"/>
                  </a:lnTo>
                  <a:lnTo>
                    <a:pt x="72915" y="760704"/>
                  </a:lnTo>
                  <a:lnTo>
                    <a:pt x="72246" y="759809"/>
                  </a:lnTo>
                  <a:lnTo>
                    <a:pt x="72162" y="758626"/>
                  </a:lnTo>
                  <a:lnTo>
                    <a:pt x="72843" y="758196"/>
                  </a:lnTo>
                  <a:lnTo>
                    <a:pt x="73273" y="757277"/>
                  </a:lnTo>
                  <a:lnTo>
                    <a:pt x="73524" y="756476"/>
                  </a:lnTo>
                  <a:lnTo>
                    <a:pt x="74169" y="755784"/>
                  </a:lnTo>
                  <a:lnTo>
                    <a:pt x="74898" y="755031"/>
                  </a:lnTo>
                  <a:lnTo>
                    <a:pt x="75698" y="755318"/>
                  </a:lnTo>
                  <a:lnTo>
                    <a:pt x="76415" y="755987"/>
                  </a:lnTo>
                  <a:lnTo>
                    <a:pt x="77310" y="755855"/>
                  </a:lnTo>
                  <a:lnTo>
                    <a:pt x="78194" y="755366"/>
                  </a:lnTo>
                  <a:lnTo>
                    <a:pt x="78648" y="754709"/>
                  </a:lnTo>
                  <a:lnTo>
                    <a:pt x="78743" y="753873"/>
                  </a:lnTo>
                  <a:lnTo>
                    <a:pt x="78994" y="752344"/>
                  </a:lnTo>
                  <a:lnTo>
                    <a:pt x="79950" y="751245"/>
                  </a:lnTo>
                  <a:lnTo>
                    <a:pt x="80857" y="750194"/>
                  </a:lnTo>
                  <a:lnTo>
                    <a:pt x="81168" y="749239"/>
                  </a:lnTo>
                  <a:lnTo>
                    <a:pt x="80165" y="748809"/>
                  </a:lnTo>
                  <a:lnTo>
                    <a:pt x="79245" y="748510"/>
                  </a:lnTo>
                  <a:lnTo>
                    <a:pt x="78277" y="748271"/>
                  </a:lnTo>
                  <a:lnTo>
                    <a:pt x="77012" y="748211"/>
                  </a:lnTo>
                  <a:lnTo>
                    <a:pt x="76092" y="747996"/>
                  </a:lnTo>
                  <a:lnTo>
                    <a:pt x="74623" y="746969"/>
                  </a:lnTo>
                  <a:lnTo>
                    <a:pt x="74085" y="746360"/>
                  </a:lnTo>
                  <a:lnTo>
                    <a:pt x="73058" y="745333"/>
                  </a:lnTo>
                  <a:lnTo>
                    <a:pt x="72258" y="743971"/>
                  </a:lnTo>
                  <a:lnTo>
                    <a:pt x="71565" y="742956"/>
                  </a:lnTo>
                  <a:lnTo>
                    <a:pt x="70694" y="742072"/>
                  </a:lnTo>
                  <a:lnTo>
                    <a:pt x="69726" y="741272"/>
                  </a:lnTo>
                  <a:lnTo>
                    <a:pt x="68603" y="740532"/>
                  </a:lnTo>
                  <a:lnTo>
                    <a:pt x="67851" y="739779"/>
                  </a:lnTo>
                  <a:lnTo>
                    <a:pt x="67755" y="738621"/>
                  </a:lnTo>
                  <a:lnTo>
                    <a:pt x="67875" y="737438"/>
                  </a:lnTo>
                  <a:lnTo>
                    <a:pt x="67708" y="736196"/>
                  </a:lnTo>
                  <a:lnTo>
                    <a:pt x="67087" y="735277"/>
                  </a:lnTo>
                  <a:lnTo>
                    <a:pt x="66872" y="734142"/>
                  </a:lnTo>
                  <a:lnTo>
                    <a:pt x="67839" y="733772"/>
                  </a:lnTo>
                  <a:lnTo>
                    <a:pt x="68615" y="733688"/>
                  </a:lnTo>
                  <a:lnTo>
                    <a:pt x="68639" y="732983"/>
                  </a:lnTo>
                  <a:lnTo>
                    <a:pt x="67899" y="732291"/>
                  </a:lnTo>
                  <a:lnTo>
                    <a:pt x="68245" y="731264"/>
                  </a:lnTo>
                  <a:lnTo>
                    <a:pt x="68102" y="730487"/>
                  </a:lnTo>
                  <a:lnTo>
                    <a:pt x="67791" y="729747"/>
                  </a:lnTo>
                  <a:lnTo>
                    <a:pt x="66967" y="729890"/>
                  </a:lnTo>
                  <a:lnTo>
                    <a:pt x="65964" y="729687"/>
                  </a:lnTo>
                  <a:lnTo>
                    <a:pt x="66286" y="728911"/>
                  </a:lnTo>
                  <a:lnTo>
                    <a:pt x="65367" y="728409"/>
                  </a:lnTo>
                  <a:lnTo>
                    <a:pt x="64339" y="728170"/>
                  </a:lnTo>
                  <a:lnTo>
                    <a:pt x="63647" y="727764"/>
                  </a:lnTo>
                  <a:lnTo>
                    <a:pt x="62763" y="727119"/>
                  </a:lnTo>
                  <a:lnTo>
                    <a:pt x="61891" y="726283"/>
                  </a:lnTo>
                  <a:lnTo>
                    <a:pt x="61449" y="725674"/>
                  </a:lnTo>
                  <a:lnTo>
                    <a:pt x="61067" y="725077"/>
                  </a:lnTo>
                  <a:lnTo>
                    <a:pt x="60589" y="724277"/>
                  </a:lnTo>
                  <a:lnTo>
                    <a:pt x="59514" y="722736"/>
                  </a:lnTo>
                  <a:lnTo>
                    <a:pt x="58846" y="721458"/>
                  </a:lnTo>
                  <a:lnTo>
                    <a:pt x="58511" y="720419"/>
                  </a:lnTo>
                  <a:lnTo>
                    <a:pt x="58224" y="719690"/>
                  </a:lnTo>
                  <a:lnTo>
                    <a:pt x="58260" y="718962"/>
                  </a:lnTo>
                  <a:lnTo>
                    <a:pt x="58332" y="718209"/>
                  </a:lnTo>
                  <a:lnTo>
                    <a:pt x="58475" y="716824"/>
                  </a:lnTo>
                  <a:lnTo>
                    <a:pt x="58499" y="715642"/>
                  </a:lnTo>
                  <a:lnTo>
                    <a:pt x="58296" y="714399"/>
                  </a:lnTo>
                  <a:lnTo>
                    <a:pt x="58057" y="713695"/>
                  </a:lnTo>
                  <a:lnTo>
                    <a:pt x="57388" y="713229"/>
                  </a:lnTo>
                  <a:lnTo>
                    <a:pt x="58009" y="711927"/>
                  </a:lnTo>
                  <a:lnTo>
                    <a:pt x="58750" y="710769"/>
                  </a:lnTo>
                  <a:lnTo>
                    <a:pt x="58380" y="710040"/>
                  </a:lnTo>
                  <a:lnTo>
                    <a:pt x="57293" y="709216"/>
                  </a:lnTo>
                  <a:lnTo>
                    <a:pt x="57400" y="708392"/>
                  </a:lnTo>
                  <a:lnTo>
                    <a:pt x="58272" y="708440"/>
                  </a:lnTo>
                  <a:lnTo>
                    <a:pt x="59192" y="708153"/>
                  </a:lnTo>
                  <a:lnTo>
                    <a:pt x="59431" y="707281"/>
                  </a:lnTo>
                  <a:lnTo>
                    <a:pt x="59347" y="706218"/>
                  </a:lnTo>
                  <a:lnTo>
                    <a:pt x="58798" y="704737"/>
                  </a:lnTo>
                  <a:lnTo>
                    <a:pt x="58690" y="703889"/>
                  </a:lnTo>
                  <a:lnTo>
                    <a:pt x="58559" y="703137"/>
                  </a:lnTo>
                  <a:lnTo>
                    <a:pt x="58523" y="702408"/>
                  </a:lnTo>
                  <a:lnTo>
                    <a:pt x="58631" y="701118"/>
                  </a:lnTo>
                  <a:lnTo>
                    <a:pt x="58953" y="700246"/>
                  </a:lnTo>
                  <a:lnTo>
                    <a:pt x="59049" y="699482"/>
                  </a:lnTo>
                  <a:lnTo>
                    <a:pt x="58332" y="699028"/>
                  </a:lnTo>
                  <a:lnTo>
                    <a:pt x="57818" y="698383"/>
                  </a:lnTo>
                  <a:lnTo>
                    <a:pt x="57006" y="698168"/>
                  </a:lnTo>
                  <a:lnTo>
                    <a:pt x="56504" y="698945"/>
                  </a:lnTo>
                  <a:lnTo>
                    <a:pt x="56839" y="699745"/>
                  </a:lnTo>
                  <a:lnTo>
                    <a:pt x="57042" y="700664"/>
                  </a:lnTo>
                  <a:lnTo>
                    <a:pt x="56684" y="701262"/>
                  </a:lnTo>
                  <a:lnTo>
                    <a:pt x="55788" y="701918"/>
                  </a:lnTo>
                  <a:lnTo>
                    <a:pt x="55119" y="702480"/>
                  </a:lnTo>
                  <a:lnTo>
                    <a:pt x="54116" y="702468"/>
                  </a:lnTo>
                  <a:lnTo>
                    <a:pt x="53065" y="702133"/>
                  </a:lnTo>
                  <a:lnTo>
                    <a:pt x="52205" y="701297"/>
                  </a:lnTo>
                  <a:lnTo>
                    <a:pt x="51847" y="700688"/>
                  </a:lnTo>
                  <a:lnTo>
                    <a:pt x="51500" y="699793"/>
                  </a:lnTo>
                  <a:lnTo>
                    <a:pt x="51261" y="698921"/>
                  </a:lnTo>
                  <a:lnTo>
                    <a:pt x="50963" y="698144"/>
                  </a:lnTo>
                  <a:lnTo>
                    <a:pt x="50808" y="697320"/>
                  </a:lnTo>
                  <a:lnTo>
                    <a:pt x="50605" y="695111"/>
                  </a:lnTo>
                  <a:lnTo>
                    <a:pt x="50617" y="693271"/>
                  </a:lnTo>
                  <a:lnTo>
                    <a:pt x="50473" y="691516"/>
                  </a:lnTo>
                  <a:lnTo>
                    <a:pt x="50461" y="690715"/>
                  </a:lnTo>
                  <a:lnTo>
                    <a:pt x="50377" y="689891"/>
                  </a:lnTo>
                  <a:lnTo>
                    <a:pt x="50580" y="688625"/>
                  </a:lnTo>
                  <a:lnTo>
                    <a:pt x="51178" y="687646"/>
                  </a:lnTo>
                  <a:lnTo>
                    <a:pt x="52097" y="686786"/>
                  </a:lnTo>
                  <a:lnTo>
                    <a:pt x="53017" y="686296"/>
                  </a:lnTo>
                  <a:lnTo>
                    <a:pt x="54044" y="686285"/>
                  </a:lnTo>
                  <a:lnTo>
                    <a:pt x="54940" y="686260"/>
                  </a:lnTo>
                  <a:lnTo>
                    <a:pt x="55704" y="686929"/>
                  </a:lnTo>
                  <a:lnTo>
                    <a:pt x="56409" y="687120"/>
                  </a:lnTo>
                  <a:lnTo>
                    <a:pt x="57114" y="687085"/>
                  </a:lnTo>
                  <a:lnTo>
                    <a:pt x="57818" y="687013"/>
                  </a:lnTo>
                  <a:lnTo>
                    <a:pt x="58595" y="686643"/>
                  </a:lnTo>
                  <a:lnTo>
                    <a:pt x="59347" y="686069"/>
                  </a:lnTo>
                  <a:lnTo>
                    <a:pt x="59502" y="685245"/>
                  </a:lnTo>
                  <a:lnTo>
                    <a:pt x="58499" y="684577"/>
                  </a:lnTo>
                  <a:lnTo>
                    <a:pt x="57329" y="684266"/>
                  </a:lnTo>
                  <a:lnTo>
                    <a:pt x="56493" y="684015"/>
                  </a:lnTo>
                  <a:lnTo>
                    <a:pt x="55764" y="683872"/>
                  </a:lnTo>
                  <a:lnTo>
                    <a:pt x="55131" y="683561"/>
                  </a:lnTo>
                  <a:lnTo>
                    <a:pt x="54056" y="682845"/>
                  </a:lnTo>
                  <a:lnTo>
                    <a:pt x="52981" y="681364"/>
                  </a:lnTo>
                  <a:lnTo>
                    <a:pt x="51715" y="679023"/>
                  </a:lnTo>
                  <a:lnTo>
                    <a:pt x="49518" y="675141"/>
                  </a:lnTo>
                  <a:lnTo>
                    <a:pt x="49279" y="673123"/>
                  </a:lnTo>
                  <a:lnTo>
                    <a:pt x="49362" y="672346"/>
                  </a:lnTo>
                  <a:lnTo>
                    <a:pt x="50043" y="671439"/>
                  </a:lnTo>
                  <a:lnTo>
                    <a:pt x="51058" y="670997"/>
                  </a:lnTo>
                  <a:lnTo>
                    <a:pt x="54056" y="669850"/>
                  </a:lnTo>
                  <a:lnTo>
                    <a:pt x="55131" y="669289"/>
                  </a:lnTo>
                  <a:lnTo>
                    <a:pt x="56003" y="668823"/>
                  </a:lnTo>
                  <a:lnTo>
                    <a:pt x="56744" y="668250"/>
                  </a:lnTo>
                  <a:lnTo>
                    <a:pt x="57830" y="667545"/>
                  </a:lnTo>
                  <a:lnTo>
                    <a:pt x="58392" y="667044"/>
                  </a:lnTo>
                  <a:lnTo>
                    <a:pt x="59299" y="666100"/>
                  </a:lnTo>
                  <a:lnTo>
                    <a:pt x="59634" y="664786"/>
                  </a:lnTo>
                  <a:lnTo>
                    <a:pt x="59502" y="663735"/>
                  </a:lnTo>
                  <a:lnTo>
                    <a:pt x="59240" y="662553"/>
                  </a:lnTo>
                  <a:lnTo>
                    <a:pt x="58846" y="661991"/>
                  </a:lnTo>
                  <a:lnTo>
                    <a:pt x="58475" y="661084"/>
                  </a:lnTo>
                  <a:lnTo>
                    <a:pt x="57974" y="660092"/>
                  </a:lnTo>
                  <a:lnTo>
                    <a:pt x="57150" y="659901"/>
                  </a:lnTo>
                  <a:lnTo>
                    <a:pt x="55979" y="659447"/>
                  </a:lnTo>
                  <a:lnTo>
                    <a:pt x="55215" y="659041"/>
                  </a:lnTo>
                  <a:lnTo>
                    <a:pt x="54510" y="658755"/>
                  </a:lnTo>
                  <a:lnTo>
                    <a:pt x="53340" y="657990"/>
                  </a:lnTo>
                  <a:lnTo>
                    <a:pt x="52826" y="657441"/>
                  </a:lnTo>
                  <a:lnTo>
                    <a:pt x="52635" y="656282"/>
                  </a:lnTo>
                  <a:lnTo>
                    <a:pt x="52623" y="654789"/>
                  </a:lnTo>
                  <a:lnTo>
                    <a:pt x="52683" y="653440"/>
                  </a:lnTo>
                  <a:lnTo>
                    <a:pt x="52874" y="652735"/>
                  </a:lnTo>
                  <a:lnTo>
                    <a:pt x="53280" y="651708"/>
                  </a:lnTo>
                  <a:lnTo>
                    <a:pt x="53853" y="650633"/>
                  </a:lnTo>
                  <a:lnTo>
                    <a:pt x="54331" y="649761"/>
                  </a:lnTo>
                  <a:lnTo>
                    <a:pt x="54390" y="648901"/>
                  </a:lnTo>
                  <a:lnTo>
                    <a:pt x="53614" y="648304"/>
                  </a:lnTo>
                  <a:lnTo>
                    <a:pt x="52348" y="648125"/>
                  </a:lnTo>
                  <a:lnTo>
                    <a:pt x="51369" y="647886"/>
                  </a:lnTo>
                  <a:lnTo>
                    <a:pt x="50688" y="647707"/>
                  </a:lnTo>
                  <a:lnTo>
                    <a:pt x="50461" y="646931"/>
                  </a:lnTo>
                  <a:lnTo>
                    <a:pt x="50688" y="646023"/>
                  </a:lnTo>
                  <a:lnTo>
                    <a:pt x="50927" y="645008"/>
                  </a:lnTo>
                  <a:lnTo>
                    <a:pt x="51309" y="644148"/>
                  </a:lnTo>
                  <a:lnTo>
                    <a:pt x="50652" y="643646"/>
                  </a:lnTo>
                  <a:lnTo>
                    <a:pt x="49912" y="643754"/>
                  </a:lnTo>
                  <a:lnTo>
                    <a:pt x="48992" y="643682"/>
                  </a:lnTo>
                  <a:lnTo>
                    <a:pt x="48013" y="643061"/>
                  </a:lnTo>
                  <a:lnTo>
                    <a:pt x="47499" y="642094"/>
                  </a:lnTo>
                  <a:lnTo>
                    <a:pt x="47392" y="641353"/>
                  </a:lnTo>
                  <a:lnTo>
                    <a:pt x="47380" y="640111"/>
                  </a:lnTo>
                  <a:lnTo>
                    <a:pt x="48443" y="640171"/>
                  </a:lnTo>
                  <a:lnTo>
                    <a:pt x="49338" y="639848"/>
                  </a:lnTo>
                  <a:lnTo>
                    <a:pt x="49135" y="638642"/>
                  </a:lnTo>
                  <a:lnTo>
                    <a:pt x="49004" y="637961"/>
                  </a:lnTo>
                  <a:lnTo>
                    <a:pt x="48610" y="637042"/>
                  </a:lnTo>
                  <a:lnTo>
                    <a:pt x="48120" y="636432"/>
                  </a:lnTo>
                  <a:lnTo>
                    <a:pt x="47702" y="635573"/>
                  </a:lnTo>
                  <a:lnTo>
                    <a:pt x="47977" y="634450"/>
                  </a:lnTo>
                  <a:lnTo>
                    <a:pt x="48825" y="633936"/>
                  </a:lnTo>
                  <a:lnTo>
                    <a:pt x="49530" y="633482"/>
                  </a:lnTo>
                  <a:lnTo>
                    <a:pt x="48813" y="633005"/>
                  </a:lnTo>
                  <a:lnTo>
                    <a:pt x="48275" y="632085"/>
                  </a:lnTo>
                  <a:lnTo>
                    <a:pt x="48108" y="630855"/>
                  </a:lnTo>
                  <a:lnTo>
                    <a:pt x="47547" y="630401"/>
                  </a:lnTo>
                  <a:lnTo>
                    <a:pt x="46687" y="629768"/>
                  </a:lnTo>
                  <a:lnTo>
                    <a:pt x="46221" y="629075"/>
                  </a:lnTo>
                  <a:lnTo>
                    <a:pt x="45899" y="628203"/>
                  </a:lnTo>
                  <a:lnTo>
                    <a:pt x="45887" y="627475"/>
                  </a:lnTo>
                  <a:lnTo>
                    <a:pt x="45182" y="626782"/>
                  </a:lnTo>
                  <a:lnTo>
                    <a:pt x="44418" y="625767"/>
                  </a:lnTo>
                  <a:lnTo>
                    <a:pt x="45564" y="624788"/>
                  </a:lnTo>
                  <a:lnTo>
                    <a:pt x="45755" y="623904"/>
                  </a:lnTo>
                  <a:lnTo>
                    <a:pt x="46006" y="622817"/>
                  </a:lnTo>
                  <a:lnTo>
                    <a:pt x="46902" y="621981"/>
                  </a:lnTo>
                  <a:lnTo>
                    <a:pt x="47260" y="621312"/>
                  </a:lnTo>
                  <a:lnTo>
                    <a:pt x="47236" y="619962"/>
                  </a:lnTo>
                  <a:lnTo>
                    <a:pt x="47189" y="619031"/>
                  </a:lnTo>
                  <a:lnTo>
                    <a:pt x="46639" y="618063"/>
                  </a:lnTo>
                  <a:lnTo>
                    <a:pt x="45540" y="618075"/>
                  </a:lnTo>
                  <a:lnTo>
                    <a:pt x="44573" y="617992"/>
                  </a:lnTo>
                  <a:lnTo>
                    <a:pt x="44047" y="617382"/>
                  </a:lnTo>
                  <a:lnTo>
                    <a:pt x="43928" y="616678"/>
                  </a:lnTo>
                  <a:lnTo>
                    <a:pt x="43892" y="615973"/>
                  </a:lnTo>
                  <a:lnTo>
                    <a:pt x="44131" y="615245"/>
                  </a:lnTo>
                  <a:lnTo>
                    <a:pt x="44453" y="614420"/>
                  </a:lnTo>
                  <a:lnTo>
                    <a:pt x="44645" y="613489"/>
                  </a:lnTo>
                  <a:lnTo>
                    <a:pt x="44752" y="612569"/>
                  </a:lnTo>
                  <a:lnTo>
                    <a:pt x="44131" y="611697"/>
                  </a:lnTo>
                  <a:lnTo>
                    <a:pt x="43319" y="610706"/>
                  </a:lnTo>
                  <a:lnTo>
                    <a:pt x="42949" y="609966"/>
                  </a:lnTo>
                  <a:lnTo>
                    <a:pt x="43176" y="609130"/>
                  </a:lnTo>
                  <a:lnTo>
                    <a:pt x="43629" y="607935"/>
                  </a:lnTo>
                  <a:lnTo>
                    <a:pt x="44298" y="606765"/>
                  </a:lnTo>
                  <a:lnTo>
                    <a:pt x="45015" y="605714"/>
                  </a:lnTo>
                  <a:lnTo>
                    <a:pt x="45266" y="604269"/>
                  </a:lnTo>
                  <a:lnTo>
                    <a:pt x="45397" y="603229"/>
                  </a:lnTo>
                  <a:lnTo>
                    <a:pt x="45528" y="602537"/>
                  </a:lnTo>
                  <a:lnTo>
                    <a:pt x="46078" y="601450"/>
                  </a:lnTo>
                  <a:lnTo>
                    <a:pt x="46651" y="600805"/>
                  </a:lnTo>
                  <a:lnTo>
                    <a:pt x="47225" y="600244"/>
                  </a:lnTo>
                  <a:lnTo>
                    <a:pt x="47857" y="599873"/>
                  </a:lnTo>
                  <a:lnTo>
                    <a:pt x="48873" y="599443"/>
                  </a:lnTo>
                  <a:lnTo>
                    <a:pt x="49959" y="599025"/>
                  </a:lnTo>
                  <a:lnTo>
                    <a:pt x="50712" y="598942"/>
                  </a:lnTo>
                  <a:lnTo>
                    <a:pt x="51464" y="598452"/>
                  </a:lnTo>
                  <a:lnTo>
                    <a:pt x="51763" y="597533"/>
                  </a:lnTo>
                  <a:lnTo>
                    <a:pt x="51584" y="596804"/>
                  </a:lnTo>
                  <a:lnTo>
                    <a:pt x="50939" y="595836"/>
                  </a:lnTo>
                  <a:lnTo>
                    <a:pt x="48968" y="592421"/>
                  </a:lnTo>
                  <a:lnTo>
                    <a:pt x="48574" y="591537"/>
                  </a:lnTo>
                  <a:lnTo>
                    <a:pt x="48192" y="590916"/>
                  </a:lnTo>
                  <a:lnTo>
                    <a:pt x="47941" y="590044"/>
                  </a:lnTo>
                  <a:lnTo>
                    <a:pt x="47929" y="589256"/>
                  </a:lnTo>
                  <a:lnTo>
                    <a:pt x="47941" y="588336"/>
                  </a:lnTo>
                  <a:lnTo>
                    <a:pt x="47416" y="587560"/>
                  </a:lnTo>
                  <a:lnTo>
                    <a:pt x="46592" y="587225"/>
                  </a:lnTo>
                  <a:lnTo>
                    <a:pt x="45923" y="586449"/>
                  </a:lnTo>
                  <a:lnTo>
                    <a:pt x="45779" y="585458"/>
                  </a:lnTo>
                  <a:lnTo>
                    <a:pt x="45505" y="584753"/>
                  </a:lnTo>
                  <a:lnTo>
                    <a:pt x="44859" y="584000"/>
                  </a:lnTo>
                  <a:lnTo>
                    <a:pt x="44394" y="583487"/>
                  </a:lnTo>
                  <a:lnTo>
                    <a:pt x="43749" y="583152"/>
                  </a:lnTo>
                  <a:lnTo>
                    <a:pt x="43247" y="582185"/>
                  </a:lnTo>
                  <a:lnTo>
                    <a:pt x="42985" y="581015"/>
                  </a:lnTo>
                  <a:lnTo>
                    <a:pt x="41886" y="579175"/>
                  </a:lnTo>
                  <a:lnTo>
                    <a:pt x="41432" y="578100"/>
                  </a:lnTo>
                  <a:lnTo>
                    <a:pt x="40715" y="577790"/>
                  </a:lnTo>
                  <a:lnTo>
                    <a:pt x="39676" y="577635"/>
                  </a:lnTo>
                  <a:lnTo>
                    <a:pt x="38936" y="577587"/>
                  </a:lnTo>
                  <a:lnTo>
                    <a:pt x="38243" y="576906"/>
                  </a:lnTo>
                  <a:lnTo>
                    <a:pt x="37634" y="576357"/>
                  </a:lnTo>
                  <a:lnTo>
                    <a:pt x="37061" y="575652"/>
                  </a:lnTo>
                  <a:lnTo>
                    <a:pt x="37013" y="574792"/>
                  </a:lnTo>
                  <a:lnTo>
                    <a:pt x="37479" y="573108"/>
                  </a:lnTo>
                  <a:lnTo>
                    <a:pt x="38506" y="572320"/>
                  </a:lnTo>
                  <a:lnTo>
                    <a:pt x="39425" y="571806"/>
                  </a:lnTo>
                  <a:lnTo>
                    <a:pt x="40022" y="571113"/>
                  </a:lnTo>
                  <a:lnTo>
                    <a:pt x="41014" y="570815"/>
                  </a:lnTo>
                  <a:lnTo>
                    <a:pt x="41683" y="570122"/>
                  </a:lnTo>
                  <a:lnTo>
                    <a:pt x="42256" y="568784"/>
                  </a:lnTo>
                  <a:lnTo>
                    <a:pt x="42136" y="567877"/>
                  </a:lnTo>
                  <a:lnTo>
                    <a:pt x="41707" y="566957"/>
                  </a:lnTo>
                  <a:lnTo>
                    <a:pt x="41157" y="566253"/>
                  </a:lnTo>
                  <a:lnTo>
                    <a:pt x="40572" y="565691"/>
                  </a:lnTo>
                  <a:lnTo>
                    <a:pt x="39784" y="565142"/>
                  </a:lnTo>
                  <a:lnTo>
                    <a:pt x="39103" y="564342"/>
                  </a:lnTo>
                  <a:lnTo>
                    <a:pt x="38458" y="563565"/>
                  </a:lnTo>
                  <a:lnTo>
                    <a:pt x="37694" y="562813"/>
                  </a:lnTo>
                  <a:lnTo>
                    <a:pt x="37049" y="562574"/>
                  </a:lnTo>
                  <a:lnTo>
                    <a:pt x="36344" y="562096"/>
                  </a:lnTo>
                  <a:lnTo>
                    <a:pt x="35747" y="561487"/>
                  </a:lnTo>
                  <a:lnTo>
                    <a:pt x="35102" y="561033"/>
                  </a:lnTo>
                  <a:lnTo>
                    <a:pt x="34361" y="560400"/>
                  </a:lnTo>
                  <a:lnTo>
                    <a:pt x="33860" y="559719"/>
                  </a:lnTo>
                  <a:lnTo>
                    <a:pt x="33310" y="558728"/>
                  </a:lnTo>
                  <a:lnTo>
                    <a:pt x="32809" y="557904"/>
                  </a:lnTo>
                  <a:lnTo>
                    <a:pt x="31829" y="557128"/>
                  </a:lnTo>
                  <a:lnTo>
                    <a:pt x="31447" y="556542"/>
                  </a:lnTo>
                  <a:lnTo>
                    <a:pt x="30790" y="555945"/>
                  </a:lnTo>
                  <a:lnTo>
                    <a:pt x="30456" y="554918"/>
                  </a:lnTo>
                  <a:lnTo>
                    <a:pt x="30659" y="554034"/>
                  </a:lnTo>
                  <a:lnTo>
                    <a:pt x="31316" y="552792"/>
                  </a:lnTo>
                  <a:lnTo>
                    <a:pt x="31841" y="551837"/>
                  </a:lnTo>
                  <a:lnTo>
                    <a:pt x="32462" y="551096"/>
                  </a:lnTo>
                  <a:lnTo>
                    <a:pt x="33036" y="550236"/>
                  </a:lnTo>
                  <a:lnTo>
                    <a:pt x="33489" y="549675"/>
                  </a:lnTo>
                  <a:lnTo>
                    <a:pt x="34302" y="548839"/>
                  </a:lnTo>
                  <a:lnTo>
                    <a:pt x="34732" y="548134"/>
                  </a:lnTo>
                  <a:lnTo>
                    <a:pt x="35162" y="547083"/>
                  </a:lnTo>
                  <a:lnTo>
                    <a:pt x="35365" y="546187"/>
                  </a:lnTo>
                  <a:lnTo>
                    <a:pt x="35675" y="545399"/>
                  </a:lnTo>
                  <a:lnTo>
                    <a:pt x="35711" y="544408"/>
                  </a:lnTo>
                  <a:lnTo>
                    <a:pt x="35436" y="543727"/>
                  </a:lnTo>
                  <a:lnTo>
                    <a:pt x="34911" y="543022"/>
                  </a:lnTo>
                  <a:lnTo>
                    <a:pt x="34385" y="542294"/>
                  </a:lnTo>
                  <a:lnTo>
                    <a:pt x="33621" y="541422"/>
                  </a:lnTo>
                  <a:lnTo>
                    <a:pt x="32725" y="540897"/>
                  </a:lnTo>
                  <a:lnTo>
                    <a:pt x="31674" y="540550"/>
                  </a:lnTo>
                  <a:lnTo>
                    <a:pt x="30623" y="540407"/>
                  </a:lnTo>
                  <a:lnTo>
                    <a:pt x="29799" y="540383"/>
                  </a:lnTo>
                  <a:lnTo>
                    <a:pt x="29035" y="539953"/>
                  </a:lnTo>
                  <a:lnTo>
                    <a:pt x="29321" y="539272"/>
                  </a:lnTo>
                  <a:lnTo>
                    <a:pt x="29703" y="538472"/>
                  </a:lnTo>
                  <a:lnTo>
                    <a:pt x="29572" y="537672"/>
                  </a:lnTo>
                  <a:lnTo>
                    <a:pt x="28939" y="537063"/>
                  </a:lnTo>
                  <a:lnTo>
                    <a:pt x="27924" y="536322"/>
                  </a:lnTo>
                  <a:lnTo>
                    <a:pt x="27482" y="535629"/>
                  </a:lnTo>
                  <a:lnTo>
                    <a:pt x="26980" y="534960"/>
                  </a:lnTo>
                  <a:lnTo>
                    <a:pt x="26503" y="534256"/>
                  </a:lnTo>
                  <a:lnTo>
                    <a:pt x="26037" y="533706"/>
                  </a:lnTo>
                  <a:lnTo>
                    <a:pt x="25416" y="532799"/>
                  </a:lnTo>
                  <a:lnTo>
                    <a:pt x="25201" y="531998"/>
                  </a:lnTo>
                  <a:lnTo>
                    <a:pt x="25165" y="531007"/>
                  </a:lnTo>
                  <a:lnTo>
                    <a:pt x="25332" y="530159"/>
                  </a:lnTo>
                  <a:lnTo>
                    <a:pt x="25595" y="529443"/>
                  </a:lnTo>
                  <a:lnTo>
                    <a:pt x="25702" y="528738"/>
                  </a:lnTo>
                  <a:lnTo>
                    <a:pt x="25822" y="527795"/>
                  </a:lnTo>
                  <a:lnTo>
                    <a:pt x="25738" y="527042"/>
                  </a:lnTo>
                  <a:lnTo>
                    <a:pt x="25475" y="525633"/>
                  </a:lnTo>
                  <a:lnTo>
                    <a:pt x="23194" y="516747"/>
                  </a:lnTo>
                  <a:lnTo>
                    <a:pt x="22872" y="515552"/>
                  </a:lnTo>
                  <a:lnTo>
                    <a:pt x="22693" y="514764"/>
                  </a:lnTo>
                  <a:lnTo>
                    <a:pt x="22502" y="513868"/>
                  </a:lnTo>
                  <a:lnTo>
                    <a:pt x="22346" y="513068"/>
                  </a:lnTo>
                  <a:lnTo>
                    <a:pt x="22000" y="511910"/>
                  </a:lnTo>
                  <a:lnTo>
                    <a:pt x="21868" y="511109"/>
                  </a:lnTo>
                  <a:lnTo>
                    <a:pt x="21821" y="509724"/>
                  </a:lnTo>
                  <a:lnTo>
                    <a:pt x="21904" y="508995"/>
                  </a:lnTo>
                  <a:lnTo>
                    <a:pt x="22262" y="507801"/>
                  </a:lnTo>
                  <a:lnTo>
                    <a:pt x="22609" y="506822"/>
                  </a:lnTo>
                  <a:lnTo>
                    <a:pt x="22884" y="505866"/>
                  </a:lnTo>
                  <a:lnTo>
                    <a:pt x="23278" y="505054"/>
                  </a:lnTo>
                  <a:lnTo>
                    <a:pt x="24185" y="504218"/>
                  </a:lnTo>
                  <a:lnTo>
                    <a:pt x="24460" y="503478"/>
                  </a:lnTo>
                  <a:lnTo>
                    <a:pt x="25034" y="502988"/>
                  </a:lnTo>
                  <a:lnTo>
                    <a:pt x="25750" y="502128"/>
                  </a:lnTo>
                  <a:lnTo>
                    <a:pt x="26407" y="501184"/>
                  </a:lnTo>
                  <a:lnTo>
                    <a:pt x="26909" y="500671"/>
                  </a:lnTo>
                  <a:lnTo>
                    <a:pt x="27506" y="499835"/>
                  </a:lnTo>
                  <a:lnTo>
                    <a:pt x="27876" y="499023"/>
                  </a:lnTo>
                  <a:lnTo>
                    <a:pt x="28127" y="498318"/>
                  </a:lnTo>
                  <a:lnTo>
                    <a:pt x="28234" y="497565"/>
                  </a:lnTo>
                  <a:lnTo>
                    <a:pt x="28258" y="496371"/>
                  </a:lnTo>
                  <a:lnTo>
                    <a:pt x="28198" y="495595"/>
                  </a:lnTo>
                  <a:lnTo>
                    <a:pt x="28139" y="494866"/>
                  </a:lnTo>
                  <a:lnTo>
                    <a:pt x="27888" y="493433"/>
                  </a:lnTo>
                  <a:lnTo>
                    <a:pt x="27721" y="492442"/>
                  </a:lnTo>
                  <a:lnTo>
                    <a:pt x="27482" y="491164"/>
                  </a:lnTo>
                  <a:lnTo>
                    <a:pt x="27291" y="490053"/>
                  </a:lnTo>
                  <a:lnTo>
                    <a:pt x="26956" y="488990"/>
                  </a:lnTo>
                  <a:lnTo>
                    <a:pt x="26825" y="488262"/>
                  </a:lnTo>
                  <a:lnTo>
                    <a:pt x="26741" y="487581"/>
                  </a:lnTo>
                  <a:lnTo>
                    <a:pt x="26156" y="486673"/>
                  </a:lnTo>
                  <a:lnTo>
                    <a:pt x="25643" y="486076"/>
                  </a:lnTo>
                  <a:lnTo>
                    <a:pt x="25117" y="485622"/>
                  </a:lnTo>
                  <a:lnTo>
                    <a:pt x="24532" y="485216"/>
                  </a:lnTo>
                  <a:lnTo>
                    <a:pt x="23290" y="484034"/>
                  </a:lnTo>
                  <a:lnTo>
                    <a:pt x="23373" y="483329"/>
                  </a:lnTo>
                  <a:lnTo>
                    <a:pt x="23242" y="482421"/>
                  </a:lnTo>
                  <a:lnTo>
                    <a:pt x="23003" y="480367"/>
                  </a:lnTo>
                  <a:lnTo>
                    <a:pt x="23182" y="479316"/>
                  </a:lnTo>
                  <a:lnTo>
                    <a:pt x="23409" y="478396"/>
                  </a:lnTo>
                  <a:lnTo>
                    <a:pt x="23744" y="477226"/>
                  </a:lnTo>
                  <a:lnTo>
                    <a:pt x="24210" y="475757"/>
                  </a:lnTo>
                  <a:lnTo>
                    <a:pt x="24281" y="474706"/>
                  </a:lnTo>
                  <a:lnTo>
                    <a:pt x="24413" y="473858"/>
                  </a:lnTo>
                  <a:lnTo>
                    <a:pt x="24520" y="472126"/>
                  </a:lnTo>
                  <a:lnTo>
                    <a:pt x="24496" y="470920"/>
                  </a:lnTo>
                  <a:lnTo>
                    <a:pt x="24424" y="469630"/>
                  </a:lnTo>
                  <a:lnTo>
                    <a:pt x="24376" y="468412"/>
                  </a:lnTo>
                  <a:lnTo>
                    <a:pt x="24460" y="467468"/>
                  </a:lnTo>
                  <a:lnTo>
                    <a:pt x="24616" y="466572"/>
                  </a:lnTo>
                  <a:lnTo>
                    <a:pt x="24842" y="465640"/>
                  </a:lnTo>
                  <a:lnTo>
                    <a:pt x="25129" y="464375"/>
                  </a:lnTo>
                  <a:lnTo>
                    <a:pt x="25225" y="463252"/>
                  </a:lnTo>
                  <a:lnTo>
                    <a:pt x="25356" y="462261"/>
                  </a:lnTo>
                  <a:lnTo>
                    <a:pt x="25344" y="461365"/>
                  </a:lnTo>
                  <a:lnTo>
                    <a:pt x="25081" y="460708"/>
                  </a:lnTo>
                  <a:lnTo>
                    <a:pt x="24221" y="459729"/>
                  </a:lnTo>
                  <a:lnTo>
                    <a:pt x="23302" y="459084"/>
                  </a:lnTo>
                  <a:lnTo>
                    <a:pt x="22203" y="458475"/>
                  </a:lnTo>
                  <a:lnTo>
                    <a:pt x="21068" y="457650"/>
                  </a:lnTo>
                  <a:lnTo>
                    <a:pt x="19898" y="457017"/>
                  </a:lnTo>
                  <a:lnTo>
                    <a:pt x="19086" y="456516"/>
                  </a:lnTo>
                  <a:lnTo>
                    <a:pt x="18417" y="455907"/>
                  </a:lnTo>
                  <a:lnTo>
                    <a:pt x="17748" y="455333"/>
                  </a:lnTo>
                  <a:lnTo>
                    <a:pt x="17139" y="454760"/>
                  </a:lnTo>
                  <a:lnTo>
                    <a:pt x="16566" y="454282"/>
                  </a:lnTo>
                  <a:lnTo>
                    <a:pt x="15718" y="454175"/>
                  </a:lnTo>
                  <a:lnTo>
                    <a:pt x="15144" y="454653"/>
                  </a:lnTo>
                  <a:lnTo>
                    <a:pt x="14547" y="455393"/>
                  </a:lnTo>
                  <a:lnTo>
                    <a:pt x="13568" y="454975"/>
                  </a:lnTo>
                  <a:lnTo>
                    <a:pt x="12911" y="453769"/>
                  </a:lnTo>
                  <a:lnTo>
                    <a:pt x="12565" y="453076"/>
                  </a:lnTo>
                  <a:lnTo>
                    <a:pt x="11764" y="452192"/>
                  </a:lnTo>
                  <a:lnTo>
                    <a:pt x="10809" y="451261"/>
                  </a:lnTo>
                  <a:lnTo>
                    <a:pt x="10451" y="450484"/>
                  </a:lnTo>
                  <a:lnTo>
                    <a:pt x="10797" y="449612"/>
                  </a:lnTo>
                  <a:lnTo>
                    <a:pt x="11573" y="448287"/>
                  </a:lnTo>
                  <a:lnTo>
                    <a:pt x="12445" y="448239"/>
                  </a:lnTo>
                  <a:lnTo>
                    <a:pt x="13281" y="447690"/>
                  </a:lnTo>
                  <a:lnTo>
                    <a:pt x="13711" y="447128"/>
                  </a:lnTo>
                  <a:lnTo>
                    <a:pt x="13938" y="446173"/>
                  </a:lnTo>
                  <a:lnTo>
                    <a:pt x="14476" y="445122"/>
                  </a:lnTo>
                  <a:lnTo>
                    <a:pt x="14834" y="443414"/>
                  </a:lnTo>
                  <a:lnTo>
                    <a:pt x="14977" y="442446"/>
                  </a:lnTo>
                  <a:lnTo>
                    <a:pt x="14858" y="441204"/>
                  </a:lnTo>
                  <a:lnTo>
                    <a:pt x="14607" y="440404"/>
                  </a:lnTo>
                  <a:lnTo>
                    <a:pt x="14416" y="439246"/>
                  </a:lnTo>
                  <a:lnTo>
                    <a:pt x="14344" y="438374"/>
                  </a:lnTo>
                  <a:lnTo>
                    <a:pt x="13974" y="436857"/>
                  </a:lnTo>
                  <a:lnTo>
                    <a:pt x="13818" y="436045"/>
                  </a:lnTo>
                  <a:lnTo>
                    <a:pt x="13651" y="435077"/>
                  </a:lnTo>
                  <a:lnTo>
                    <a:pt x="13424" y="434361"/>
                  </a:lnTo>
                  <a:lnTo>
                    <a:pt x="13305" y="433489"/>
                  </a:lnTo>
                  <a:lnTo>
                    <a:pt x="13233" y="432462"/>
                  </a:lnTo>
                  <a:lnTo>
                    <a:pt x="13174" y="431721"/>
                  </a:lnTo>
                  <a:lnTo>
                    <a:pt x="12899" y="431040"/>
                  </a:lnTo>
                  <a:lnTo>
                    <a:pt x="12875" y="429906"/>
                  </a:lnTo>
                  <a:lnTo>
                    <a:pt x="13245" y="429046"/>
                  </a:lnTo>
                  <a:lnTo>
                    <a:pt x="13281" y="428150"/>
                  </a:lnTo>
                  <a:lnTo>
                    <a:pt x="13651" y="427242"/>
                  </a:lnTo>
                  <a:lnTo>
                    <a:pt x="13867" y="425928"/>
                  </a:lnTo>
                  <a:lnTo>
                    <a:pt x="14714" y="425618"/>
                  </a:lnTo>
                  <a:lnTo>
                    <a:pt x="15479" y="425331"/>
                  </a:lnTo>
                  <a:lnTo>
                    <a:pt x="16279" y="425033"/>
                  </a:lnTo>
                  <a:lnTo>
                    <a:pt x="17055" y="424089"/>
                  </a:lnTo>
                  <a:lnTo>
                    <a:pt x="17593" y="423110"/>
                  </a:lnTo>
                  <a:lnTo>
                    <a:pt x="18130" y="422011"/>
                  </a:lnTo>
                  <a:lnTo>
                    <a:pt x="18501" y="420829"/>
                  </a:lnTo>
                  <a:lnTo>
                    <a:pt x="18465" y="420004"/>
                  </a:lnTo>
                  <a:lnTo>
                    <a:pt x="17617" y="419180"/>
                  </a:lnTo>
                  <a:lnTo>
                    <a:pt x="17031" y="418512"/>
                  </a:lnTo>
                  <a:lnTo>
                    <a:pt x="16434" y="417843"/>
                  </a:lnTo>
                  <a:lnTo>
                    <a:pt x="15837" y="417150"/>
                  </a:lnTo>
                  <a:lnTo>
                    <a:pt x="15455" y="416517"/>
                  </a:lnTo>
                  <a:lnTo>
                    <a:pt x="14882" y="415777"/>
                  </a:lnTo>
                  <a:lnTo>
                    <a:pt x="14702" y="414809"/>
                  </a:lnTo>
                  <a:lnTo>
                    <a:pt x="14941" y="413567"/>
                  </a:lnTo>
                  <a:lnTo>
                    <a:pt x="14965" y="412492"/>
                  </a:lnTo>
                  <a:lnTo>
                    <a:pt x="15001" y="411668"/>
                  </a:lnTo>
                  <a:lnTo>
                    <a:pt x="15204" y="410796"/>
                  </a:lnTo>
                  <a:lnTo>
                    <a:pt x="15431" y="409769"/>
                  </a:lnTo>
                  <a:lnTo>
                    <a:pt x="15455" y="408754"/>
                  </a:lnTo>
                  <a:lnTo>
                    <a:pt x="15168" y="407834"/>
                  </a:lnTo>
                  <a:lnTo>
                    <a:pt x="14738" y="406914"/>
                  </a:lnTo>
                  <a:lnTo>
                    <a:pt x="14236" y="406078"/>
                  </a:lnTo>
                  <a:lnTo>
                    <a:pt x="13627" y="405434"/>
                  </a:lnTo>
                  <a:lnTo>
                    <a:pt x="13484" y="404753"/>
                  </a:lnTo>
                  <a:lnTo>
                    <a:pt x="13401" y="403905"/>
                  </a:lnTo>
                  <a:lnTo>
                    <a:pt x="12971" y="403117"/>
                  </a:lnTo>
                  <a:lnTo>
                    <a:pt x="12266" y="402054"/>
                  </a:lnTo>
                  <a:lnTo>
                    <a:pt x="11454" y="401468"/>
                  </a:lnTo>
                  <a:lnTo>
                    <a:pt x="10582" y="400979"/>
                  </a:lnTo>
                  <a:lnTo>
                    <a:pt x="10176" y="400393"/>
                  </a:lnTo>
                  <a:lnTo>
                    <a:pt x="9316" y="399510"/>
                  </a:lnTo>
                  <a:lnTo>
                    <a:pt x="8850" y="398315"/>
                  </a:lnTo>
                  <a:lnTo>
                    <a:pt x="8671" y="397443"/>
                  </a:lnTo>
                  <a:lnTo>
                    <a:pt x="8528" y="396500"/>
                  </a:lnTo>
                  <a:lnTo>
                    <a:pt x="8468" y="395723"/>
                  </a:lnTo>
                  <a:lnTo>
                    <a:pt x="8396" y="394744"/>
                  </a:lnTo>
                  <a:lnTo>
                    <a:pt x="8337" y="393896"/>
                  </a:lnTo>
                  <a:lnTo>
                    <a:pt x="7369" y="393168"/>
                  </a:lnTo>
                  <a:lnTo>
                    <a:pt x="6509" y="392773"/>
                  </a:lnTo>
                  <a:lnTo>
                    <a:pt x="5840" y="391901"/>
                  </a:lnTo>
                  <a:lnTo>
                    <a:pt x="5804" y="391030"/>
                  </a:lnTo>
                  <a:lnTo>
                    <a:pt x="5972" y="390015"/>
                  </a:lnTo>
                  <a:lnTo>
                    <a:pt x="6390" y="389107"/>
                  </a:lnTo>
                  <a:lnTo>
                    <a:pt x="6282" y="388211"/>
                  </a:lnTo>
                  <a:lnTo>
                    <a:pt x="6294" y="387327"/>
                  </a:lnTo>
                  <a:lnTo>
                    <a:pt x="6688" y="386527"/>
                  </a:lnTo>
                  <a:lnTo>
                    <a:pt x="7262" y="386145"/>
                  </a:lnTo>
                  <a:lnTo>
                    <a:pt x="7787" y="385560"/>
                  </a:lnTo>
                  <a:lnTo>
                    <a:pt x="8134" y="384939"/>
                  </a:lnTo>
                  <a:lnTo>
                    <a:pt x="8098" y="383995"/>
                  </a:lnTo>
                  <a:lnTo>
                    <a:pt x="7906" y="383219"/>
                  </a:lnTo>
                  <a:lnTo>
                    <a:pt x="7608" y="382526"/>
                  </a:lnTo>
                  <a:lnTo>
                    <a:pt x="7202" y="381654"/>
                  </a:lnTo>
                  <a:lnTo>
                    <a:pt x="7082" y="380782"/>
                  </a:lnTo>
                  <a:lnTo>
                    <a:pt x="6915" y="379552"/>
                  </a:lnTo>
                  <a:lnTo>
                    <a:pt x="6856" y="378823"/>
                  </a:lnTo>
                  <a:lnTo>
                    <a:pt x="6605" y="377438"/>
                  </a:lnTo>
                  <a:lnTo>
                    <a:pt x="6426" y="376590"/>
                  </a:lnTo>
                  <a:lnTo>
                    <a:pt x="5960" y="375049"/>
                  </a:lnTo>
                  <a:lnTo>
                    <a:pt x="5745" y="373915"/>
                  </a:lnTo>
                  <a:lnTo>
                    <a:pt x="5506" y="372923"/>
                  </a:lnTo>
                  <a:lnTo>
                    <a:pt x="5613" y="372004"/>
                  </a:lnTo>
                  <a:lnTo>
                    <a:pt x="5888" y="371168"/>
                  </a:lnTo>
                  <a:lnTo>
                    <a:pt x="6629" y="370523"/>
                  </a:lnTo>
                  <a:lnTo>
                    <a:pt x="7202" y="370045"/>
                  </a:lnTo>
                  <a:lnTo>
                    <a:pt x="7835" y="369376"/>
                  </a:lnTo>
                  <a:lnTo>
                    <a:pt x="8528" y="368612"/>
                  </a:lnTo>
                  <a:lnTo>
                    <a:pt x="9244" y="367632"/>
                  </a:lnTo>
                  <a:lnTo>
                    <a:pt x="9698" y="366438"/>
                  </a:lnTo>
                  <a:lnTo>
                    <a:pt x="10045" y="365303"/>
                  </a:lnTo>
                  <a:lnTo>
                    <a:pt x="10200" y="364551"/>
                  </a:lnTo>
                  <a:lnTo>
                    <a:pt x="10546" y="363799"/>
                  </a:lnTo>
                  <a:lnTo>
                    <a:pt x="10618" y="362485"/>
                  </a:lnTo>
                  <a:lnTo>
                    <a:pt x="9877" y="361911"/>
                  </a:lnTo>
                  <a:lnTo>
                    <a:pt x="8993" y="361374"/>
                  </a:lnTo>
                  <a:lnTo>
                    <a:pt x="8229" y="360514"/>
                  </a:lnTo>
                  <a:lnTo>
                    <a:pt x="7727" y="359523"/>
                  </a:lnTo>
                  <a:lnTo>
                    <a:pt x="6951" y="358591"/>
                  </a:lnTo>
                  <a:lnTo>
                    <a:pt x="6091" y="357898"/>
                  </a:lnTo>
                  <a:lnTo>
                    <a:pt x="5470" y="356871"/>
                  </a:lnTo>
                  <a:lnTo>
                    <a:pt x="5303" y="356047"/>
                  </a:lnTo>
                  <a:lnTo>
                    <a:pt x="5136" y="354960"/>
                  </a:lnTo>
                  <a:lnTo>
                    <a:pt x="5004" y="354041"/>
                  </a:lnTo>
                  <a:lnTo>
                    <a:pt x="5303" y="353085"/>
                  </a:lnTo>
                  <a:lnTo>
                    <a:pt x="6450" y="352405"/>
                  </a:lnTo>
                  <a:lnTo>
                    <a:pt x="7142" y="351843"/>
                  </a:lnTo>
                  <a:lnTo>
                    <a:pt x="7417" y="351174"/>
                  </a:lnTo>
                  <a:lnTo>
                    <a:pt x="7202" y="350040"/>
                  </a:lnTo>
                  <a:lnTo>
                    <a:pt x="6700" y="348809"/>
                  </a:lnTo>
                  <a:lnTo>
                    <a:pt x="5924" y="347639"/>
                  </a:lnTo>
                  <a:lnTo>
                    <a:pt x="5494" y="347042"/>
                  </a:lnTo>
                  <a:lnTo>
                    <a:pt x="4359" y="346182"/>
                  </a:lnTo>
                  <a:lnTo>
                    <a:pt x="3189" y="345871"/>
                  </a:lnTo>
                  <a:lnTo>
                    <a:pt x="2245" y="345931"/>
                  </a:lnTo>
                  <a:lnTo>
                    <a:pt x="1493" y="345513"/>
                  </a:lnTo>
                  <a:lnTo>
                    <a:pt x="0" y="344856"/>
                  </a:lnTo>
                  <a:lnTo>
                    <a:pt x="2006" y="344701"/>
                  </a:lnTo>
                  <a:lnTo>
                    <a:pt x="30145" y="345334"/>
                  </a:lnTo>
                  <a:lnTo>
                    <a:pt x="48491" y="345704"/>
                  </a:lnTo>
                  <a:lnTo>
                    <a:pt x="49780" y="199623"/>
                  </a:lnTo>
                  <a:lnTo>
                    <a:pt x="49912" y="189866"/>
                  </a:lnTo>
                  <a:lnTo>
                    <a:pt x="81000" y="194667"/>
                  </a:lnTo>
                  <a:lnTo>
                    <a:pt x="87283" y="0"/>
                  </a:lnTo>
                  <a:lnTo>
                    <a:pt x="118909" y="1051"/>
                  </a:lnTo>
                  <a:lnTo>
                    <a:pt x="347042" y="862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988;gbcf4302aa7_0_6">
              <a:extLst>
                <a:ext uri="{FF2B5EF4-FFF2-40B4-BE49-F238E27FC236}">
                  <a16:creationId xmlns:a16="http://schemas.microsoft.com/office/drawing/2014/main" id="{EFA30C36-F44F-8445-8C57-A0C4C6DE6739}"/>
                </a:ext>
              </a:extLst>
            </p:cNvPr>
            <p:cNvSpPr/>
            <p:nvPr/>
          </p:nvSpPr>
          <p:spPr>
            <a:xfrm>
              <a:off x="7693690" y="1815959"/>
              <a:ext cx="4099" cy="3715"/>
            </a:xfrm>
            <a:custGeom>
              <a:avLst/>
              <a:gdLst/>
              <a:ahLst/>
              <a:cxnLst/>
              <a:rect l="l" t="t" r="r" b="b"/>
              <a:pathLst>
                <a:path w="8157" h="7393" extrusionOk="0">
                  <a:moveTo>
                    <a:pt x="1529" y="7393"/>
                  </a:moveTo>
                  <a:lnTo>
                    <a:pt x="776" y="7047"/>
                  </a:lnTo>
                  <a:lnTo>
                    <a:pt x="107" y="5804"/>
                  </a:lnTo>
                  <a:lnTo>
                    <a:pt x="0" y="4515"/>
                  </a:lnTo>
                  <a:lnTo>
                    <a:pt x="274" y="3834"/>
                  </a:lnTo>
                  <a:lnTo>
                    <a:pt x="2711" y="1660"/>
                  </a:lnTo>
                  <a:lnTo>
                    <a:pt x="7202" y="0"/>
                  </a:lnTo>
                  <a:lnTo>
                    <a:pt x="8157" y="382"/>
                  </a:lnTo>
                  <a:lnTo>
                    <a:pt x="8157" y="1600"/>
                  </a:lnTo>
                  <a:lnTo>
                    <a:pt x="7428" y="4443"/>
                  </a:lnTo>
                  <a:lnTo>
                    <a:pt x="5087" y="5100"/>
                  </a:lnTo>
                  <a:lnTo>
                    <a:pt x="2842" y="7023"/>
                  </a:lnTo>
                  <a:lnTo>
                    <a:pt x="1529" y="739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989;gbcf4302aa7_0_6">
              <a:extLst>
                <a:ext uri="{FF2B5EF4-FFF2-40B4-BE49-F238E27FC236}">
                  <a16:creationId xmlns:a16="http://schemas.microsoft.com/office/drawing/2014/main" id="{C9370349-2BC9-754B-BBDB-4E76BF269818}"/>
                </a:ext>
              </a:extLst>
            </p:cNvPr>
            <p:cNvSpPr/>
            <p:nvPr/>
          </p:nvSpPr>
          <p:spPr>
            <a:xfrm>
              <a:off x="5709110" y="1816372"/>
              <a:ext cx="274921" cy="259389"/>
            </a:xfrm>
            <a:custGeom>
              <a:avLst/>
              <a:gdLst/>
              <a:ahLst/>
              <a:cxnLst/>
              <a:rect l="l" t="t" r="r" b="b"/>
              <a:pathLst>
                <a:path w="547107" h="516197" extrusionOk="0">
                  <a:moveTo>
                    <a:pt x="300606" y="0"/>
                  </a:moveTo>
                  <a:lnTo>
                    <a:pt x="305884" y="4730"/>
                  </a:lnTo>
                  <a:lnTo>
                    <a:pt x="365148" y="59885"/>
                  </a:lnTo>
                  <a:lnTo>
                    <a:pt x="508948" y="192648"/>
                  </a:lnTo>
                  <a:lnTo>
                    <a:pt x="547107" y="228371"/>
                  </a:lnTo>
                  <a:lnTo>
                    <a:pt x="506201" y="263210"/>
                  </a:lnTo>
                  <a:lnTo>
                    <a:pt x="545638" y="297918"/>
                  </a:lnTo>
                  <a:lnTo>
                    <a:pt x="407536" y="412086"/>
                  </a:lnTo>
                  <a:lnTo>
                    <a:pt x="302935" y="496873"/>
                  </a:lnTo>
                  <a:lnTo>
                    <a:pt x="279454" y="516197"/>
                  </a:lnTo>
                  <a:lnTo>
                    <a:pt x="0" y="253226"/>
                  </a:lnTo>
                  <a:lnTo>
                    <a:pt x="53710" y="208032"/>
                  </a:lnTo>
                  <a:lnTo>
                    <a:pt x="75650" y="189722"/>
                  </a:lnTo>
                  <a:lnTo>
                    <a:pt x="30060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990;gbcf4302aa7_0_6">
              <a:extLst>
                <a:ext uri="{FF2B5EF4-FFF2-40B4-BE49-F238E27FC236}">
                  <a16:creationId xmlns:a16="http://schemas.microsoft.com/office/drawing/2014/main" id="{44B0A94D-AC58-164F-91EC-0D94E14ADAEA}"/>
                </a:ext>
              </a:extLst>
            </p:cNvPr>
            <p:cNvSpPr/>
            <p:nvPr/>
          </p:nvSpPr>
          <p:spPr>
            <a:xfrm>
              <a:off x="7463750" y="1817127"/>
              <a:ext cx="130319" cy="127005"/>
            </a:xfrm>
            <a:custGeom>
              <a:avLst/>
              <a:gdLst/>
              <a:ahLst/>
              <a:cxnLst/>
              <a:rect l="l" t="t" r="r" b="b"/>
              <a:pathLst>
                <a:path w="259341" h="252747" extrusionOk="0">
                  <a:moveTo>
                    <a:pt x="117094" y="19767"/>
                  </a:moveTo>
                  <a:lnTo>
                    <a:pt x="118336" y="20149"/>
                  </a:lnTo>
                  <a:lnTo>
                    <a:pt x="120474" y="20829"/>
                  </a:lnTo>
                  <a:lnTo>
                    <a:pt x="121621" y="21188"/>
                  </a:lnTo>
                  <a:lnTo>
                    <a:pt x="121681" y="23075"/>
                  </a:lnTo>
                  <a:lnTo>
                    <a:pt x="119997" y="25153"/>
                  </a:lnTo>
                  <a:lnTo>
                    <a:pt x="119435" y="26467"/>
                  </a:lnTo>
                  <a:lnTo>
                    <a:pt x="119363" y="28473"/>
                  </a:lnTo>
                  <a:lnTo>
                    <a:pt x="120033" y="29680"/>
                  </a:lnTo>
                  <a:lnTo>
                    <a:pt x="121167" y="30790"/>
                  </a:lnTo>
                  <a:lnTo>
                    <a:pt x="122194" y="30504"/>
                  </a:lnTo>
                  <a:lnTo>
                    <a:pt x="121704" y="27518"/>
                  </a:lnTo>
                  <a:lnTo>
                    <a:pt x="122074" y="25619"/>
                  </a:lnTo>
                  <a:lnTo>
                    <a:pt x="122720" y="24305"/>
                  </a:lnTo>
                  <a:lnTo>
                    <a:pt x="124594" y="23541"/>
                  </a:lnTo>
                  <a:lnTo>
                    <a:pt x="126064" y="22573"/>
                  </a:lnTo>
                  <a:lnTo>
                    <a:pt x="126840" y="22179"/>
                  </a:lnTo>
                  <a:lnTo>
                    <a:pt x="128059" y="21546"/>
                  </a:lnTo>
                  <a:lnTo>
                    <a:pt x="129002" y="21821"/>
                  </a:lnTo>
                  <a:lnTo>
                    <a:pt x="130328" y="23039"/>
                  </a:lnTo>
                  <a:lnTo>
                    <a:pt x="130244" y="24257"/>
                  </a:lnTo>
                  <a:lnTo>
                    <a:pt x="129408" y="25846"/>
                  </a:lnTo>
                  <a:lnTo>
                    <a:pt x="129516" y="26992"/>
                  </a:lnTo>
                  <a:lnTo>
                    <a:pt x="131307" y="28676"/>
                  </a:lnTo>
                  <a:lnTo>
                    <a:pt x="132155" y="28832"/>
                  </a:lnTo>
                  <a:lnTo>
                    <a:pt x="132895" y="27816"/>
                  </a:lnTo>
                  <a:lnTo>
                    <a:pt x="132979" y="25070"/>
                  </a:lnTo>
                  <a:lnTo>
                    <a:pt x="132597" y="24114"/>
                  </a:lnTo>
                  <a:lnTo>
                    <a:pt x="132478" y="20746"/>
                  </a:lnTo>
                  <a:lnTo>
                    <a:pt x="129647" y="18978"/>
                  </a:lnTo>
                  <a:lnTo>
                    <a:pt x="129361" y="18023"/>
                  </a:lnTo>
                  <a:lnTo>
                    <a:pt x="127748" y="16375"/>
                  </a:lnTo>
                  <a:lnTo>
                    <a:pt x="126518" y="15706"/>
                  </a:lnTo>
                  <a:lnTo>
                    <a:pt x="123006" y="11776"/>
                  </a:lnTo>
                  <a:lnTo>
                    <a:pt x="122731" y="10857"/>
                  </a:lnTo>
                  <a:lnTo>
                    <a:pt x="122612" y="8301"/>
                  </a:lnTo>
                  <a:lnTo>
                    <a:pt x="123818" y="4706"/>
                  </a:lnTo>
                  <a:lnTo>
                    <a:pt x="124929" y="3010"/>
                  </a:lnTo>
                  <a:lnTo>
                    <a:pt x="126709" y="2245"/>
                  </a:lnTo>
                  <a:lnTo>
                    <a:pt x="128858" y="263"/>
                  </a:lnTo>
                  <a:lnTo>
                    <a:pt x="130364" y="0"/>
                  </a:lnTo>
                  <a:lnTo>
                    <a:pt x="131402" y="812"/>
                  </a:lnTo>
                  <a:lnTo>
                    <a:pt x="136049" y="7011"/>
                  </a:lnTo>
                  <a:lnTo>
                    <a:pt x="138055" y="9997"/>
                  </a:lnTo>
                  <a:lnTo>
                    <a:pt x="140217" y="11299"/>
                  </a:lnTo>
                  <a:lnTo>
                    <a:pt x="142391" y="11382"/>
                  </a:lnTo>
                  <a:lnTo>
                    <a:pt x="145579" y="10773"/>
                  </a:lnTo>
                  <a:lnTo>
                    <a:pt x="147454" y="10857"/>
                  </a:lnTo>
                  <a:lnTo>
                    <a:pt x="148506" y="11908"/>
                  </a:lnTo>
                  <a:lnTo>
                    <a:pt x="148506" y="13317"/>
                  </a:lnTo>
                  <a:lnTo>
                    <a:pt x="147956" y="14810"/>
                  </a:lnTo>
                  <a:lnTo>
                    <a:pt x="147968" y="15658"/>
                  </a:lnTo>
                  <a:lnTo>
                    <a:pt x="152303" y="17903"/>
                  </a:lnTo>
                  <a:lnTo>
                    <a:pt x="153629" y="19086"/>
                  </a:lnTo>
                  <a:lnTo>
                    <a:pt x="154024" y="21451"/>
                  </a:lnTo>
                  <a:lnTo>
                    <a:pt x="155158" y="22669"/>
                  </a:lnTo>
                  <a:lnTo>
                    <a:pt x="154692" y="24281"/>
                  </a:lnTo>
                  <a:lnTo>
                    <a:pt x="153570" y="25129"/>
                  </a:lnTo>
                  <a:lnTo>
                    <a:pt x="153772" y="26825"/>
                  </a:lnTo>
                  <a:lnTo>
                    <a:pt x="156973" y="27434"/>
                  </a:lnTo>
                  <a:lnTo>
                    <a:pt x="157356" y="28020"/>
                  </a:lnTo>
                  <a:lnTo>
                    <a:pt x="157451" y="29238"/>
                  </a:lnTo>
                  <a:lnTo>
                    <a:pt x="155779" y="31686"/>
                  </a:lnTo>
                  <a:lnTo>
                    <a:pt x="155600" y="32916"/>
                  </a:lnTo>
                  <a:lnTo>
                    <a:pt x="157117" y="34803"/>
                  </a:lnTo>
                  <a:lnTo>
                    <a:pt x="158909" y="36010"/>
                  </a:lnTo>
                  <a:lnTo>
                    <a:pt x="160700" y="35627"/>
                  </a:lnTo>
                  <a:lnTo>
                    <a:pt x="161357" y="35114"/>
                  </a:lnTo>
                  <a:lnTo>
                    <a:pt x="163411" y="34732"/>
                  </a:lnTo>
                  <a:lnTo>
                    <a:pt x="164271" y="35484"/>
                  </a:lnTo>
                  <a:lnTo>
                    <a:pt x="166146" y="35866"/>
                  </a:lnTo>
                  <a:lnTo>
                    <a:pt x="167197" y="36870"/>
                  </a:lnTo>
                  <a:lnTo>
                    <a:pt x="168606" y="38088"/>
                  </a:lnTo>
                  <a:lnTo>
                    <a:pt x="168248" y="39402"/>
                  </a:lnTo>
                  <a:lnTo>
                    <a:pt x="166182" y="39903"/>
                  </a:lnTo>
                  <a:lnTo>
                    <a:pt x="164868" y="40835"/>
                  </a:lnTo>
                  <a:lnTo>
                    <a:pt x="164880" y="43200"/>
                  </a:lnTo>
                  <a:lnTo>
                    <a:pt x="163769" y="44979"/>
                  </a:lnTo>
                  <a:lnTo>
                    <a:pt x="164247" y="46293"/>
                  </a:lnTo>
                  <a:lnTo>
                    <a:pt x="166516" y="47786"/>
                  </a:lnTo>
                  <a:lnTo>
                    <a:pt x="167078" y="48622"/>
                  </a:lnTo>
                  <a:lnTo>
                    <a:pt x="167197" y="50617"/>
                  </a:lnTo>
                  <a:lnTo>
                    <a:pt x="168798" y="52575"/>
                  </a:lnTo>
                  <a:lnTo>
                    <a:pt x="168905" y="53901"/>
                  </a:lnTo>
                  <a:lnTo>
                    <a:pt x="166278" y="54570"/>
                  </a:lnTo>
                  <a:lnTo>
                    <a:pt x="165059" y="56087"/>
                  </a:lnTo>
                  <a:lnTo>
                    <a:pt x="164880" y="57018"/>
                  </a:lnTo>
                  <a:lnTo>
                    <a:pt x="163758" y="58165"/>
                  </a:lnTo>
                  <a:lnTo>
                    <a:pt x="160939" y="58834"/>
                  </a:lnTo>
                  <a:lnTo>
                    <a:pt x="160198" y="59682"/>
                  </a:lnTo>
                  <a:lnTo>
                    <a:pt x="160306" y="62524"/>
                  </a:lnTo>
                  <a:lnTo>
                    <a:pt x="158359" y="66657"/>
                  </a:lnTo>
                  <a:lnTo>
                    <a:pt x="158180" y="68556"/>
                  </a:lnTo>
                  <a:lnTo>
                    <a:pt x="159052" y="71159"/>
                  </a:lnTo>
                  <a:lnTo>
                    <a:pt x="159350" y="73142"/>
                  </a:lnTo>
                  <a:lnTo>
                    <a:pt x="159279" y="77298"/>
                  </a:lnTo>
                  <a:lnTo>
                    <a:pt x="158825" y="79161"/>
                  </a:lnTo>
                  <a:lnTo>
                    <a:pt x="157523" y="81801"/>
                  </a:lnTo>
                  <a:lnTo>
                    <a:pt x="154525" y="84369"/>
                  </a:lnTo>
                  <a:lnTo>
                    <a:pt x="154633" y="86136"/>
                  </a:lnTo>
                  <a:lnTo>
                    <a:pt x="155576" y="86447"/>
                  </a:lnTo>
                  <a:lnTo>
                    <a:pt x="157081" y="86148"/>
                  </a:lnTo>
                  <a:lnTo>
                    <a:pt x="161858" y="82625"/>
                  </a:lnTo>
                  <a:lnTo>
                    <a:pt x="163817" y="80344"/>
                  </a:lnTo>
                  <a:lnTo>
                    <a:pt x="169681" y="72210"/>
                  </a:lnTo>
                  <a:lnTo>
                    <a:pt x="175725" y="61366"/>
                  </a:lnTo>
                  <a:lnTo>
                    <a:pt x="177481" y="56087"/>
                  </a:lnTo>
                  <a:lnTo>
                    <a:pt x="177373" y="54128"/>
                  </a:lnTo>
                  <a:lnTo>
                    <a:pt x="176800" y="52516"/>
                  </a:lnTo>
                  <a:lnTo>
                    <a:pt x="176131" y="51500"/>
                  </a:lnTo>
                  <a:lnTo>
                    <a:pt x="176489" y="49339"/>
                  </a:lnTo>
                  <a:lnTo>
                    <a:pt x="178830" y="47416"/>
                  </a:lnTo>
                  <a:lnTo>
                    <a:pt x="180693" y="44776"/>
                  </a:lnTo>
                  <a:lnTo>
                    <a:pt x="183070" y="34624"/>
                  </a:lnTo>
                  <a:lnTo>
                    <a:pt x="183536" y="33645"/>
                  </a:lnTo>
                  <a:lnTo>
                    <a:pt x="184001" y="32893"/>
                  </a:lnTo>
                  <a:lnTo>
                    <a:pt x="185316" y="33000"/>
                  </a:lnTo>
                  <a:lnTo>
                    <a:pt x="186450" y="33561"/>
                  </a:lnTo>
                  <a:lnTo>
                    <a:pt x="186474" y="36010"/>
                  </a:lnTo>
                  <a:lnTo>
                    <a:pt x="184718" y="42507"/>
                  </a:lnTo>
                  <a:lnTo>
                    <a:pt x="186032" y="42388"/>
                  </a:lnTo>
                  <a:lnTo>
                    <a:pt x="187991" y="38147"/>
                  </a:lnTo>
                  <a:lnTo>
                    <a:pt x="188433" y="33836"/>
                  </a:lnTo>
                  <a:lnTo>
                    <a:pt x="191909" y="33513"/>
                  </a:lnTo>
                  <a:lnTo>
                    <a:pt x="192374" y="34158"/>
                  </a:lnTo>
                  <a:lnTo>
                    <a:pt x="192792" y="40262"/>
                  </a:lnTo>
                  <a:lnTo>
                    <a:pt x="193270" y="41504"/>
                  </a:lnTo>
                  <a:lnTo>
                    <a:pt x="193843" y="42710"/>
                  </a:lnTo>
                  <a:lnTo>
                    <a:pt x="196303" y="45051"/>
                  </a:lnTo>
                  <a:lnTo>
                    <a:pt x="198668" y="45791"/>
                  </a:lnTo>
                  <a:lnTo>
                    <a:pt x="201583" y="45481"/>
                  </a:lnTo>
                  <a:lnTo>
                    <a:pt x="203828" y="44155"/>
                  </a:lnTo>
                  <a:lnTo>
                    <a:pt x="204867" y="44239"/>
                  </a:lnTo>
                  <a:lnTo>
                    <a:pt x="205619" y="44705"/>
                  </a:lnTo>
                  <a:lnTo>
                    <a:pt x="205715" y="46030"/>
                  </a:lnTo>
                  <a:lnTo>
                    <a:pt x="203482" y="48574"/>
                  </a:lnTo>
                  <a:lnTo>
                    <a:pt x="202670" y="54116"/>
                  </a:lnTo>
                  <a:lnTo>
                    <a:pt x="200997" y="56875"/>
                  </a:lnTo>
                  <a:lnTo>
                    <a:pt x="198549" y="58093"/>
                  </a:lnTo>
                  <a:lnTo>
                    <a:pt x="196208" y="58021"/>
                  </a:lnTo>
                  <a:lnTo>
                    <a:pt x="195551" y="58881"/>
                  </a:lnTo>
                  <a:lnTo>
                    <a:pt x="195384" y="60852"/>
                  </a:lnTo>
                  <a:lnTo>
                    <a:pt x="192577" y="63981"/>
                  </a:lnTo>
                  <a:lnTo>
                    <a:pt x="192027" y="65403"/>
                  </a:lnTo>
                  <a:lnTo>
                    <a:pt x="191849" y="67075"/>
                  </a:lnTo>
                  <a:lnTo>
                    <a:pt x="191192" y="67947"/>
                  </a:lnTo>
                  <a:lnTo>
                    <a:pt x="189507" y="68998"/>
                  </a:lnTo>
                  <a:lnTo>
                    <a:pt x="188480" y="70216"/>
                  </a:lnTo>
                  <a:lnTo>
                    <a:pt x="188397" y="72282"/>
                  </a:lnTo>
                  <a:lnTo>
                    <a:pt x="189436" y="73584"/>
                  </a:lnTo>
                  <a:lnTo>
                    <a:pt x="193031" y="75746"/>
                  </a:lnTo>
                  <a:lnTo>
                    <a:pt x="199063" y="78529"/>
                  </a:lnTo>
                  <a:lnTo>
                    <a:pt x="200006" y="78134"/>
                  </a:lnTo>
                  <a:lnTo>
                    <a:pt x="206062" y="70204"/>
                  </a:lnTo>
                  <a:lnTo>
                    <a:pt x="206419" y="67457"/>
                  </a:lnTo>
                  <a:lnTo>
                    <a:pt x="207447" y="65689"/>
                  </a:lnTo>
                  <a:lnTo>
                    <a:pt x="210911" y="63957"/>
                  </a:lnTo>
                  <a:lnTo>
                    <a:pt x="211089" y="61497"/>
                  </a:lnTo>
                  <a:lnTo>
                    <a:pt x="212499" y="61127"/>
                  </a:lnTo>
                  <a:lnTo>
                    <a:pt x="214004" y="62046"/>
                  </a:lnTo>
                  <a:lnTo>
                    <a:pt x="215795" y="61473"/>
                  </a:lnTo>
                  <a:lnTo>
                    <a:pt x="218136" y="60147"/>
                  </a:lnTo>
                  <a:lnTo>
                    <a:pt x="218124" y="59300"/>
                  </a:lnTo>
                  <a:lnTo>
                    <a:pt x="216990" y="58368"/>
                  </a:lnTo>
                  <a:lnTo>
                    <a:pt x="216608" y="57520"/>
                  </a:lnTo>
                  <a:lnTo>
                    <a:pt x="216786" y="56481"/>
                  </a:lnTo>
                  <a:lnTo>
                    <a:pt x="217635" y="55155"/>
                  </a:lnTo>
                  <a:lnTo>
                    <a:pt x="219307" y="53376"/>
                  </a:lnTo>
                  <a:lnTo>
                    <a:pt x="222866" y="51082"/>
                  </a:lnTo>
                  <a:lnTo>
                    <a:pt x="228407" y="50163"/>
                  </a:lnTo>
                  <a:lnTo>
                    <a:pt x="229423" y="49386"/>
                  </a:lnTo>
                  <a:lnTo>
                    <a:pt x="229984" y="48622"/>
                  </a:lnTo>
                  <a:lnTo>
                    <a:pt x="230259" y="47404"/>
                  </a:lnTo>
                  <a:lnTo>
                    <a:pt x="231740" y="45063"/>
                  </a:lnTo>
                  <a:lnTo>
                    <a:pt x="239252" y="42352"/>
                  </a:lnTo>
                  <a:lnTo>
                    <a:pt x="240088" y="41325"/>
                  </a:lnTo>
                  <a:lnTo>
                    <a:pt x="240721" y="39426"/>
                  </a:lnTo>
                  <a:lnTo>
                    <a:pt x="241378" y="38291"/>
                  </a:lnTo>
                  <a:lnTo>
                    <a:pt x="245212" y="35807"/>
                  </a:lnTo>
                  <a:lnTo>
                    <a:pt x="247004" y="36081"/>
                  </a:lnTo>
                  <a:lnTo>
                    <a:pt x="247565" y="36619"/>
                  </a:lnTo>
                  <a:lnTo>
                    <a:pt x="247959" y="37944"/>
                  </a:lnTo>
                  <a:lnTo>
                    <a:pt x="248532" y="39079"/>
                  </a:lnTo>
                  <a:lnTo>
                    <a:pt x="249667" y="39820"/>
                  </a:lnTo>
                  <a:lnTo>
                    <a:pt x="253238" y="39234"/>
                  </a:lnTo>
                  <a:lnTo>
                    <a:pt x="253620" y="39891"/>
                  </a:lnTo>
                  <a:lnTo>
                    <a:pt x="254122" y="43845"/>
                  </a:lnTo>
                  <a:lnTo>
                    <a:pt x="254982" y="45815"/>
                  </a:lnTo>
                  <a:lnTo>
                    <a:pt x="258470" y="47559"/>
                  </a:lnTo>
                  <a:lnTo>
                    <a:pt x="259233" y="48503"/>
                  </a:lnTo>
                  <a:lnTo>
                    <a:pt x="259341" y="50354"/>
                  </a:lnTo>
                  <a:lnTo>
                    <a:pt x="255233" y="53698"/>
                  </a:lnTo>
                  <a:lnTo>
                    <a:pt x="253728" y="54259"/>
                  </a:lnTo>
                  <a:lnTo>
                    <a:pt x="250718" y="54498"/>
                  </a:lnTo>
                  <a:lnTo>
                    <a:pt x="245905" y="51345"/>
                  </a:lnTo>
                  <a:lnTo>
                    <a:pt x="243552" y="51082"/>
                  </a:lnTo>
                  <a:lnTo>
                    <a:pt x="241581" y="52026"/>
                  </a:lnTo>
                  <a:lnTo>
                    <a:pt x="239993" y="53626"/>
                  </a:lnTo>
                  <a:lnTo>
                    <a:pt x="239073" y="55322"/>
                  </a:lnTo>
                  <a:lnTo>
                    <a:pt x="238894" y="56481"/>
                  </a:lnTo>
                  <a:lnTo>
                    <a:pt x="239180" y="57138"/>
                  </a:lnTo>
                  <a:lnTo>
                    <a:pt x="240411" y="57950"/>
                  </a:lnTo>
                  <a:lnTo>
                    <a:pt x="242286" y="58117"/>
                  </a:lnTo>
                  <a:lnTo>
                    <a:pt x="248962" y="57030"/>
                  </a:lnTo>
                  <a:lnTo>
                    <a:pt x="251041" y="59084"/>
                  </a:lnTo>
                  <a:lnTo>
                    <a:pt x="253585" y="59932"/>
                  </a:lnTo>
                  <a:lnTo>
                    <a:pt x="254253" y="60948"/>
                  </a:lnTo>
                  <a:lnTo>
                    <a:pt x="254169" y="62249"/>
                  </a:lnTo>
                  <a:lnTo>
                    <a:pt x="249129" y="66251"/>
                  </a:lnTo>
                  <a:lnTo>
                    <a:pt x="249069" y="71076"/>
                  </a:lnTo>
                  <a:lnTo>
                    <a:pt x="249643" y="71721"/>
                  </a:lnTo>
                  <a:lnTo>
                    <a:pt x="252676" y="74121"/>
                  </a:lnTo>
                  <a:lnTo>
                    <a:pt x="253525" y="75351"/>
                  </a:lnTo>
                  <a:lnTo>
                    <a:pt x="253632" y="76761"/>
                  </a:lnTo>
                  <a:lnTo>
                    <a:pt x="252055" y="79138"/>
                  </a:lnTo>
                  <a:lnTo>
                    <a:pt x="250073" y="78755"/>
                  </a:lnTo>
                  <a:lnTo>
                    <a:pt x="248951" y="79233"/>
                  </a:lnTo>
                  <a:lnTo>
                    <a:pt x="247362" y="80463"/>
                  </a:lnTo>
                  <a:lnTo>
                    <a:pt x="247087" y="81132"/>
                  </a:lnTo>
                  <a:lnTo>
                    <a:pt x="246048" y="81538"/>
                  </a:lnTo>
                  <a:lnTo>
                    <a:pt x="244257" y="79735"/>
                  </a:lnTo>
                  <a:lnTo>
                    <a:pt x="243122" y="79771"/>
                  </a:lnTo>
                  <a:lnTo>
                    <a:pt x="240220" y="81192"/>
                  </a:lnTo>
                  <a:lnTo>
                    <a:pt x="238523" y="81395"/>
                  </a:lnTo>
                  <a:lnTo>
                    <a:pt x="237389" y="80834"/>
                  </a:lnTo>
                  <a:lnTo>
                    <a:pt x="237281" y="79353"/>
                  </a:lnTo>
                  <a:lnTo>
                    <a:pt x="237915" y="75961"/>
                  </a:lnTo>
                  <a:lnTo>
                    <a:pt x="241067" y="70204"/>
                  </a:lnTo>
                  <a:lnTo>
                    <a:pt x="241056" y="67755"/>
                  </a:lnTo>
                  <a:lnTo>
                    <a:pt x="241509" y="66513"/>
                  </a:lnTo>
                  <a:lnTo>
                    <a:pt x="242824" y="65367"/>
                  </a:lnTo>
                  <a:lnTo>
                    <a:pt x="242692" y="62070"/>
                  </a:lnTo>
                  <a:lnTo>
                    <a:pt x="241653" y="61330"/>
                  </a:lnTo>
                  <a:lnTo>
                    <a:pt x="238738" y="61079"/>
                  </a:lnTo>
                  <a:lnTo>
                    <a:pt x="237329" y="61378"/>
                  </a:lnTo>
                  <a:lnTo>
                    <a:pt x="236039" y="63934"/>
                  </a:lnTo>
                  <a:lnTo>
                    <a:pt x="235980" y="68723"/>
                  </a:lnTo>
                  <a:lnTo>
                    <a:pt x="234200" y="69033"/>
                  </a:lnTo>
                  <a:lnTo>
                    <a:pt x="232492" y="68269"/>
                  </a:lnTo>
                  <a:lnTo>
                    <a:pt x="231095" y="68747"/>
                  </a:lnTo>
                  <a:lnTo>
                    <a:pt x="229781" y="69977"/>
                  </a:lnTo>
                  <a:lnTo>
                    <a:pt x="229889" y="71494"/>
                  </a:lnTo>
                  <a:lnTo>
                    <a:pt x="229900" y="72831"/>
                  </a:lnTo>
                  <a:lnTo>
                    <a:pt x="228587" y="73572"/>
                  </a:lnTo>
                  <a:lnTo>
                    <a:pt x="227906" y="73823"/>
                  </a:lnTo>
                  <a:lnTo>
                    <a:pt x="227452" y="75423"/>
                  </a:lnTo>
                  <a:lnTo>
                    <a:pt x="227930" y="76522"/>
                  </a:lnTo>
                  <a:lnTo>
                    <a:pt x="227954" y="80009"/>
                  </a:lnTo>
                  <a:lnTo>
                    <a:pt x="227584" y="82088"/>
                  </a:lnTo>
                  <a:lnTo>
                    <a:pt x="225171" y="86423"/>
                  </a:lnTo>
                  <a:lnTo>
                    <a:pt x="224418" y="87187"/>
                  </a:lnTo>
                  <a:lnTo>
                    <a:pt x="223021" y="87856"/>
                  </a:lnTo>
                  <a:lnTo>
                    <a:pt x="222555" y="88430"/>
                  </a:lnTo>
                  <a:lnTo>
                    <a:pt x="222364" y="89540"/>
                  </a:lnTo>
                  <a:lnTo>
                    <a:pt x="223128" y="90484"/>
                  </a:lnTo>
                  <a:lnTo>
                    <a:pt x="228324" y="93924"/>
                  </a:lnTo>
                  <a:lnTo>
                    <a:pt x="228336" y="94700"/>
                  </a:lnTo>
                  <a:lnTo>
                    <a:pt x="227870" y="95452"/>
                  </a:lnTo>
                  <a:lnTo>
                    <a:pt x="226353" y="95464"/>
                  </a:lnTo>
                  <a:lnTo>
                    <a:pt x="223618" y="93876"/>
                  </a:lnTo>
                  <a:lnTo>
                    <a:pt x="220322" y="93123"/>
                  </a:lnTo>
                  <a:lnTo>
                    <a:pt x="219486" y="93625"/>
                  </a:lnTo>
                  <a:lnTo>
                    <a:pt x="217061" y="96814"/>
                  </a:lnTo>
                  <a:lnTo>
                    <a:pt x="215377" y="98164"/>
                  </a:lnTo>
                  <a:lnTo>
                    <a:pt x="210481" y="98271"/>
                  </a:lnTo>
                  <a:lnTo>
                    <a:pt x="207650" y="95500"/>
                  </a:lnTo>
                  <a:lnTo>
                    <a:pt x="205667" y="95775"/>
                  </a:lnTo>
                  <a:lnTo>
                    <a:pt x="206443" y="97937"/>
                  </a:lnTo>
                  <a:lnTo>
                    <a:pt x="204090" y="98534"/>
                  </a:lnTo>
                  <a:lnTo>
                    <a:pt x="203446" y="100110"/>
                  </a:lnTo>
                  <a:lnTo>
                    <a:pt x="199875" y="101173"/>
                  </a:lnTo>
                  <a:lnTo>
                    <a:pt x="197355" y="102810"/>
                  </a:lnTo>
                  <a:lnTo>
                    <a:pt x="195002" y="103765"/>
                  </a:lnTo>
                  <a:lnTo>
                    <a:pt x="195300" y="105234"/>
                  </a:lnTo>
                  <a:lnTo>
                    <a:pt x="198633" y="112281"/>
                  </a:lnTo>
                  <a:lnTo>
                    <a:pt x="198633" y="113141"/>
                  </a:lnTo>
                  <a:lnTo>
                    <a:pt x="199684" y="114442"/>
                  </a:lnTo>
                  <a:lnTo>
                    <a:pt x="202455" y="121107"/>
                  </a:lnTo>
                  <a:lnTo>
                    <a:pt x="200949" y="121406"/>
                  </a:lnTo>
                  <a:lnTo>
                    <a:pt x="198871" y="118945"/>
                  </a:lnTo>
                  <a:lnTo>
                    <a:pt x="197259" y="116628"/>
                  </a:lnTo>
                  <a:lnTo>
                    <a:pt x="196578" y="114383"/>
                  </a:lnTo>
                  <a:lnTo>
                    <a:pt x="195718" y="113033"/>
                  </a:lnTo>
                  <a:lnTo>
                    <a:pt x="195718" y="112305"/>
                  </a:lnTo>
                  <a:lnTo>
                    <a:pt x="191813" y="104159"/>
                  </a:lnTo>
                  <a:lnTo>
                    <a:pt x="190583" y="103670"/>
                  </a:lnTo>
                  <a:lnTo>
                    <a:pt x="189926" y="104064"/>
                  </a:lnTo>
                  <a:lnTo>
                    <a:pt x="191645" y="107348"/>
                  </a:lnTo>
                  <a:lnTo>
                    <a:pt x="191836" y="108483"/>
                  </a:lnTo>
                  <a:lnTo>
                    <a:pt x="191084" y="108769"/>
                  </a:lnTo>
                  <a:lnTo>
                    <a:pt x="189950" y="106619"/>
                  </a:lnTo>
                  <a:lnTo>
                    <a:pt x="188433" y="106882"/>
                  </a:lnTo>
                  <a:lnTo>
                    <a:pt x="188731" y="108877"/>
                  </a:lnTo>
                  <a:lnTo>
                    <a:pt x="187896" y="109044"/>
                  </a:lnTo>
                  <a:lnTo>
                    <a:pt x="186665" y="108423"/>
                  </a:lnTo>
                  <a:lnTo>
                    <a:pt x="184312" y="107969"/>
                  </a:lnTo>
                  <a:lnTo>
                    <a:pt x="180741" y="108005"/>
                  </a:lnTo>
                  <a:lnTo>
                    <a:pt x="174351" y="109713"/>
                  </a:lnTo>
                  <a:lnTo>
                    <a:pt x="175665" y="110083"/>
                  </a:lnTo>
                  <a:lnTo>
                    <a:pt x="183297" y="110406"/>
                  </a:lnTo>
                  <a:lnTo>
                    <a:pt x="187907" y="111492"/>
                  </a:lnTo>
                  <a:lnTo>
                    <a:pt x="192708" y="112054"/>
                  </a:lnTo>
                  <a:lnTo>
                    <a:pt x="195085" y="115983"/>
                  </a:lnTo>
                  <a:lnTo>
                    <a:pt x="195193" y="118061"/>
                  </a:lnTo>
                  <a:lnTo>
                    <a:pt x="195575" y="119339"/>
                  </a:lnTo>
                  <a:lnTo>
                    <a:pt x="198704" y="123173"/>
                  </a:lnTo>
                  <a:lnTo>
                    <a:pt x="199373" y="124594"/>
                  </a:lnTo>
                  <a:lnTo>
                    <a:pt x="199289" y="126565"/>
                  </a:lnTo>
                  <a:lnTo>
                    <a:pt x="197522" y="128178"/>
                  </a:lnTo>
                  <a:lnTo>
                    <a:pt x="195085" y="129432"/>
                  </a:lnTo>
                  <a:lnTo>
                    <a:pt x="193103" y="129635"/>
                  </a:lnTo>
                  <a:lnTo>
                    <a:pt x="190463" y="129085"/>
                  </a:lnTo>
                  <a:lnTo>
                    <a:pt x="188588" y="129288"/>
                  </a:lnTo>
                  <a:lnTo>
                    <a:pt x="188218" y="130041"/>
                  </a:lnTo>
                  <a:lnTo>
                    <a:pt x="188420" y="132298"/>
                  </a:lnTo>
                  <a:lnTo>
                    <a:pt x="189567" y="135785"/>
                  </a:lnTo>
                  <a:lnTo>
                    <a:pt x="190631" y="139345"/>
                  </a:lnTo>
                  <a:lnTo>
                    <a:pt x="192613" y="140169"/>
                  </a:lnTo>
                  <a:lnTo>
                    <a:pt x="193186" y="140826"/>
                  </a:lnTo>
                  <a:lnTo>
                    <a:pt x="193007" y="142713"/>
                  </a:lnTo>
                  <a:lnTo>
                    <a:pt x="189436" y="143083"/>
                  </a:lnTo>
                  <a:lnTo>
                    <a:pt x="188218" y="143859"/>
                  </a:lnTo>
                  <a:lnTo>
                    <a:pt x="187191" y="146296"/>
                  </a:lnTo>
                  <a:lnTo>
                    <a:pt x="187573" y="146881"/>
                  </a:lnTo>
                  <a:lnTo>
                    <a:pt x="189746" y="148183"/>
                  </a:lnTo>
                  <a:lnTo>
                    <a:pt x="190416" y="149497"/>
                  </a:lnTo>
                  <a:lnTo>
                    <a:pt x="190702" y="151085"/>
                  </a:lnTo>
                  <a:lnTo>
                    <a:pt x="191753" y="152494"/>
                  </a:lnTo>
                  <a:lnTo>
                    <a:pt x="193449" y="153223"/>
                  </a:lnTo>
                  <a:lnTo>
                    <a:pt x="199469" y="154298"/>
                  </a:lnTo>
                  <a:lnTo>
                    <a:pt x="199110" y="156496"/>
                  </a:lnTo>
                  <a:lnTo>
                    <a:pt x="200997" y="157702"/>
                  </a:lnTo>
                  <a:lnTo>
                    <a:pt x="202144" y="158824"/>
                  </a:lnTo>
                  <a:lnTo>
                    <a:pt x="202801" y="160389"/>
                  </a:lnTo>
                  <a:lnTo>
                    <a:pt x="205918" y="162264"/>
                  </a:lnTo>
                  <a:lnTo>
                    <a:pt x="207244" y="163482"/>
                  </a:lnTo>
                  <a:lnTo>
                    <a:pt x="207256" y="164414"/>
                  </a:lnTo>
                  <a:lnTo>
                    <a:pt x="206324" y="165847"/>
                  </a:lnTo>
                  <a:lnTo>
                    <a:pt x="204724" y="166409"/>
                  </a:lnTo>
                  <a:lnTo>
                    <a:pt x="204079" y="167543"/>
                  </a:lnTo>
                  <a:lnTo>
                    <a:pt x="203995" y="169251"/>
                  </a:lnTo>
                  <a:lnTo>
                    <a:pt x="203243" y="169633"/>
                  </a:lnTo>
                  <a:lnTo>
                    <a:pt x="199576" y="170302"/>
                  </a:lnTo>
                  <a:lnTo>
                    <a:pt x="198549" y="171150"/>
                  </a:lnTo>
                  <a:lnTo>
                    <a:pt x="194607" y="170816"/>
                  </a:lnTo>
                  <a:lnTo>
                    <a:pt x="193950" y="171282"/>
                  </a:lnTo>
                  <a:lnTo>
                    <a:pt x="193485" y="172894"/>
                  </a:lnTo>
                  <a:lnTo>
                    <a:pt x="192959" y="178173"/>
                  </a:lnTo>
                  <a:lnTo>
                    <a:pt x="191084" y="179487"/>
                  </a:lnTo>
                  <a:lnTo>
                    <a:pt x="190631" y="181386"/>
                  </a:lnTo>
                  <a:lnTo>
                    <a:pt x="189878" y="182114"/>
                  </a:lnTo>
                  <a:lnTo>
                    <a:pt x="189794" y="184563"/>
                  </a:lnTo>
                  <a:lnTo>
                    <a:pt x="187752" y="187584"/>
                  </a:lnTo>
                  <a:lnTo>
                    <a:pt x="187346" y="188301"/>
                  </a:lnTo>
                  <a:lnTo>
                    <a:pt x="188027" y="189913"/>
                  </a:lnTo>
                  <a:lnTo>
                    <a:pt x="188337" y="191012"/>
                  </a:lnTo>
                  <a:lnTo>
                    <a:pt x="187131" y="194309"/>
                  </a:lnTo>
                  <a:lnTo>
                    <a:pt x="187489" y="195527"/>
                  </a:lnTo>
                  <a:lnTo>
                    <a:pt x="188958" y="196948"/>
                  </a:lnTo>
                  <a:lnTo>
                    <a:pt x="192912" y="197450"/>
                  </a:lnTo>
                  <a:lnTo>
                    <a:pt x="195408" y="196303"/>
                  </a:lnTo>
                  <a:lnTo>
                    <a:pt x="196064" y="200364"/>
                  </a:lnTo>
                  <a:lnTo>
                    <a:pt x="194201" y="203254"/>
                  </a:lnTo>
                  <a:lnTo>
                    <a:pt x="193544" y="203851"/>
                  </a:lnTo>
                  <a:lnTo>
                    <a:pt x="192971" y="204867"/>
                  </a:lnTo>
                  <a:lnTo>
                    <a:pt x="192732" y="205942"/>
                  </a:lnTo>
                  <a:lnTo>
                    <a:pt x="192481" y="206670"/>
                  </a:lnTo>
                  <a:lnTo>
                    <a:pt x="191980" y="207208"/>
                  </a:lnTo>
                  <a:lnTo>
                    <a:pt x="191263" y="207745"/>
                  </a:lnTo>
                  <a:lnTo>
                    <a:pt x="188302" y="209154"/>
                  </a:lnTo>
                  <a:lnTo>
                    <a:pt x="187728" y="209620"/>
                  </a:lnTo>
                  <a:lnTo>
                    <a:pt x="187406" y="210492"/>
                  </a:lnTo>
                  <a:lnTo>
                    <a:pt x="186462" y="210695"/>
                  </a:lnTo>
                  <a:lnTo>
                    <a:pt x="185745" y="211662"/>
                  </a:lnTo>
                  <a:lnTo>
                    <a:pt x="185471" y="212666"/>
                  </a:lnTo>
                  <a:lnTo>
                    <a:pt x="185578" y="213418"/>
                  </a:lnTo>
                  <a:lnTo>
                    <a:pt x="185686" y="214194"/>
                  </a:lnTo>
                  <a:lnTo>
                    <a:pt x="185088" y="214589"/>
                  </a:lnTo>
                  <a:lnTo>
                    <a:pt x="184265" y="214326"/>
                  </a:lnTo>
                  <a:lnTo>
                    <a:pt x="183273" y="214326"/>
                  </a:lnTo>
                  <a:lnTo>
                    <a:pt x="182186" y="214577"/>
                  </a:lnTo>
                  <a:lnTo>
                    <a:pt x="181362" y="214828"/>
                  </a:lnTo>
                  <a:lnTo>
                    <a:pt x="181446" y="215580"/>
                  </a:lnTo>
                  <a:lnTo>
                    <a:pt x="181470" y="216285"/>
                  </a:lnTo>
                  <a:lnTo>
                    <a:pt x="180502" y="216117"/>
                  </a:lnTo>
                  <a:lnTo>
                    <a:pt x="179797" y="216273"/>
                  </a:lnTo>
                  <a:lnTo>
                    <a:pt x="182532" y="228563"/>
                  </a:lnTo>
                  <a:lnTo>
                    <a:pt x="180299" y="234260"/>
                  </a:lnTo>
                  <a:lnTo>
                    <a:pt x="169538" y="245940"/>
                  </a:lnTo>
                  <a:lnTo>
                    <a:pt x="155265" y="251136"/>
                  </a:lnTo>
                  <a:lnTo>
                    <a:pt x="153654" y="251028"/>
                  </a:lnTo>
                  <a:lnTo>
                    <a:pt x="152316" y="250765"/>
                  </a:lnTo>
                  <a:lnTo>
                    <a:pt x="150560" y="250049"/>
                  </a:lnTo>
                  <a:lnTo>
                    <a:pt x="148148" y="248974"/>
                  </a:lnTo>
                  <a:lnTo>
                    <a:pt x="146833" y="248866"/>
                  </a:lnTo>
                  <a:lnTo>
                    <a:pt x="144182" y="249034"/>
                  </a:lnTo>
                  <a:lnTo>
                    <a:pt x="142044" y="249607"/>
                  </a:lnTo>
                  <a:lnTo>
                    <a:pt x="137744" y="250216"/>
                  </a:lnTo>
                  <a:lnTo>
                    <a:pt x="136682" y="250443"/>
                  </a:lnTo>
                  <a:lnTo>
                    <a:pt x="135977" y="250741"/>
                  </a:lnTo>
                  <a:lnTo>
                    <a:pt x="134711" y="251578"/>
                  </a:lnTo>
                  <a:lnTo>
                    <a:pt x="132418" y="252748"/>
                  </a:lnTo>
                  <a:lnTo>
                    <a:pt x="48479" y="226783"/>
                  </a:lnTo>
                  <a:lnTo>
                    <a:pt x="0" y="210898"/>
                  </a:lnTo>
                  <a:lnTo>
                    <a:pt x="19050" y="188588"/>
                  </a:lnTo>
                  <a:lnTo>
                    <a:pt x="91069" y="103729"/>
                  </a:lnTo>
                  <a:lnTo>
                    <a:pt x="93709" y="94354"/>
                  </a:lnTo>
                  <a:lnTo>
                    <a:pt x="97149" y="95381"/>
                  </a:lnTo>
                  <a:lnTo>
                    <a:pt x="98952" y="89194"/>
                  </a:lnTo>
                  <a:lnTo>
                    <a:pt x="98307" y="88919"/>
                  </a:lnTo>
                  <a:lnTo>
                    <a:pt x="97590" y="88083"/>
                  </a:lnTo>
                  <a:lnTo>
                    <a:pt x="96767" y="87725"/>
                  </a:lnTo>
                  <a:lnTo>
                    <a:pt x="95942" y="87295"/>
                  </a:lnTo>
                  <a:lnTo>
                    <a:pt x="95811" y="86375"/>
                  </a:lnTo>
                  <a:lnTo>
                    <a:pt x="95190" y="85898"/>
                  </a:lnTo>
                  <a:lnTo>
                    <a:pt x="100839" y="77931"/>
                  </a:lnTo>
                  <a:lnTo>
                    <a:pt x="99430" y="76964"/>
                  </a:lnTo>
                  <a:lnTo>
                    <a:pt x="103968" y="70347"/>
                  </a:lnTo>
                  <a:lnTo>
                    <a:pt x="105533" y="70932"/>
                  </a:lnTo>
                  <a:lnTo>
                    <a:pt x="106082" y="70037"/>
                  </a:lnTo>
                  <a:lnTo>
                    <a:pt x="112843" y="72879"/>
                  </a:lnTo>
                  <a:lnTo>
                    <a:pt x="111433" y="58475"/>
                  </a:lnTo>
                  <a:lnTo>
                    <a:pt x="111672" y="57269"/>
                  </a:lnTo>
                  <a:lnTo>
                    <a:pt x="112448" y="55776"/>
                  </a:lnTo>
                  <a:lnTo>
                    <a:pt x="110549" y="54677"/>
                  </a:lnTo>
                  <a:lnTo>
                    <a:pt x="109319" y="17330"/>
                  </a:lnTo>
                  <a:lnTo>
                    <a:pt x="117094" y="1976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991;gbcf4302aa7_0_6">
              <a:extLst>
                <a:ext uri="{FF2B5EF4-FFF2-40B4-BE49-F238E27FC236}">
                  <a16:creationId xmlns:a16="http://schemas.microsoft.com/office/drawing/2014/main" id="{6D06696C-C012-1247-8F10-D55167D65F00}"/>
                </a:ext>
              </a:extLst>
            </p:cNvPr>
            <p:cNvSpPr/>
            <p:nvPr/>
          </p:nvSpPr>
          <p:spPr>
            <a:xfrm>
              <a:off x="7504954" y="1817169"/>
              <a:ext cx="18262" cy="9890"/>
            </a:xfrm>
            <a:custGeom>
              <a:avLst/>
              <a:gdLst/>
              <a:ahLst/>
              <a:cxnLst/>
              <a:rect l="l" t="t" r="r" b="b"/>
              <a:pathLst>
                <a:path w="36343" h="19682" extrusionOk="0">
                  <a:moveTo>
                    <a:pt x="27171" y="17246"/>
                  </a:moveTo>
                  <a:lnTo>
                    <a:pt x="0" y="8802"/>
                  </a:lnTo>
                  <a:lnTo>
                    <a:pt x="203" y="7739"/>
                  </a:lnTo>
                  <a:lnTo>
                    <a:pt x="1147" y="6903"/>
                  </a:lnTo>
                  <a:lnTo>
                    <a:pt x="4526" y="5649"/>
                  </a:lnTo>
                  <a:lnTo>
                    <a:pt x="5267" y="4586"/>
                  </a:lnTo>
                  <a:lnTo>
                    <a:pt x="5733" y="3285"/>
                  </a:lnTo>
                  <a:lnTo>
                    <a:pt x="7500" y="1374"/>
                  </a:lnTo>
                  <a:lnTo>
                    <a:pt x="9471" y="358"/>
                  </a:lnTo>
                  <a:lnTo>
                    <a:pt x="13699" y="120"/>
                  </a:lnTo>
                  <a:lnTo>
                    <a:pt x="14834" y="681"/>
                  </a:lnTo>
                  <a:lnTo>
                    <a:pt x="17652" y="191"/>
                  </a:lnTo>
                  <a:lnTo>
                    <a:pt x="18870" y="0"/>
                  </a:lnTo>
                  <a:lnTo>
                    <a:pt x="22274" y="1493"/>
                  </a:lnTo>
                  <a:lnTo>
                    <a:pt x="25392" y="3917"/>
                  </a:lnTo>
                  <a:lnTo>
                    <a:pt x="30862" y="6617"/>
                  </a:lnTo>
                  <a:lnTo>
                    <a:pt x="34540" y="7321"/>
                  </a:lnTo>
                  <a:lnTo>
                    <a:pt x="36236" y="8826"/>
                  </a:lnTo>
                  <a:lnTo>
                    <a:pt x="36344" y="10415"/>
                  </a:lnTo>
                  <a:lnTo>
                    <a:pt x="35890" y="12505"/>
                  </a:lnTo>
                  <a:lnTo>
                    <a:pt x="35723" y="16912"/>
                  </a:lnTo>
                  <a:lnTo>
                    <a:pt x="35352" y="17557"/>
                  </a:lnTo>
                  <a:lnTo>
                    <a:pt x="34946" y="19683"/>
                  </a:lnTo>
                  <a:lnTo>
                    <a:pt x="27171" y="1724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992;gbcf4302aa7_0_6">
              <a:extLst>
                <a:ext uri="{FF2B5EF4-FFF2-40B4-BE49-F238E27FC236}">
                  <a16:creationId xmlns:a16="http://schemas.microsoft.com/office/drawing/2014/main" id="{55825493-F821-8245-B13F-375895238F82}"/>
                </a:ext>
              </a:extLst>
            </p:cNvPr>
            <p:cNvSpPr/>
            <p:nvPr/>
          </p:nvSpPr>
          <p:spPr>
            <a:xfrm>
              <a:off x="7019611" y="1822159"/>
              <a:ext cx="110801" cy="162373"/>
            </a:xfrm>
            <a:custGeom>
              <a:avLst/>
              <a:gdLst/>
              <a:ahLst/>
              <a:cxnLst/>
              <a:rect l="l" t="t" r="r" b="b"/>
              <a:pathLst>
                <a:path w="220500" h="323130" extrusionOk="0">
                  <a:moveTo>
                    <a:pt x="215353" y="118742"/>
                  </a:moveTo>
                  <a:lnTo>
                    <a:pt x="219808" y="182138"/>
                  </a:lnTo>
                  <a:lnTo>
                    <a:pt x="220501" y="190463"/>
                  </a:lnTo>
                  <a:lnTo>
                    <a:pt x="219426" y="221504"/>
                  </a:lnTo>
                  <a:lnTo>
                    <a:pt x="213836" y="224585"/>
                  </a:lnTo>
                  <a:lnTo>
                    <a:pt x="219497" y="235716"/>
                  </a:lnTo>
                  <a:lnTo>
                    <a:pt x="181040" y="249989"/>
                  </a:lnTo>
                  <a:lnTo>
                    <a:pt x="181588" y="251159"/>
                  </a:lnTo>
                  <a:lnTo>
                    <a:pt x="176513" y="256212"/>
                  </a:lnTo>
                  <a:lnTo>
                    <a:pt x="171616" y="257943"/>
                  </a:lnTo>
                  <a:lnTo>
                    <a:pt x="164199" y="261765"/>
                  </a:lnTo>
                  <a:lnTo>
                    <a:pt x="111708" y="323131"/>
                  </a:lnTo>
                  <a:lnTo>
                    <a:pt x="93757" y="303173"/>
                  </a:lnTo>
                  <a:lnTo>
                    <a:pt x="91917" y="317338"/>
                  </a:lnTo>
                  <a:lnTo>
                    <a:pt x="91511" y="317912"/>
                  </a:lnTo>
                  <a:lnTo>
                    <a:pt x="90364" y="318736"/>
                  </a:lnTo>
                  <a:lnTo>
                    <a:pt x="89922" y="319751"/>
                  </a:lnTo>
                  <a:lnTo>
                    <a:pt x="89433" y="320718"/>
                  </a:lnTo>
                  <a:lnTo>
                    <a:pt x="88764" y="321256"/>
                  </a:lnTo>
                  <a:lnTo>
                    <a:pt x="87964" y="321686"/>
                  </a:lnTo>
                  <a:lnTo>
                    <a:pt x="0" y="224084"/>
                  </a:lnTo>
                  <a:lnTo>
                    <a:pt x="17342" y="182926"/>
                  </a:lnTo>
                  <a:lnTo>
                    <a:pt x="31352" y="147000"/>
                  </a:lnTo>
                  <a:lnTo>
                    <a:pt x="57520" y="79854"/>
                  </a:lnTo>
                  <a:lnTo>
                    <a:pt x="69356" y="84428"/>
                  </a:lnTo>
                  <a:lnTo>
                    <a:pt x="108602" y="0"/>
                  </a:lnTo>
                  <a:lnTo>
                    <a:pt x="215353" y="11874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993;gbcf4302aa7_0_6">
              <a:extLst>
                <a:ext uri="{FF2B5EF4-FFF2-40B4-BE49-F238E27FC236}">
                  <a16:creationId xmlns:a16="http://schemas.microsoft.com/office/drawing/2014/main" id="{FCB4B14F-B0E7-C64A-A35F-BB932B7C9990}"/>
                </a:ext>
              </a:extLst>
            </p:cNvPr>
            <p:cNvSpPr/>
            <p:nvPr/>
          </p:nvSpPr>
          <p:spPr>
            <a:xfrm>
              <a:off x="7707677" y="1833008"/>
              <a:ext cx="11217" cy="14008"/>
            </a:xfrm>
            <a:custGeom>
              <a:avLst/>
              <a:gdLst/>
              <a:ahLst/>
              <a:cxnLst/>
              <a:rect l="l" t="t" r="r" b="b"/>
              <a:pathLst>
                <a:path w="22322" h="27876" extrusionOk="0">
                  <a:moveTo>
                    <a:pt x="3129" y="26706"/>
                  </a:moveTo>
                  <a:lnTo>
                    <a:pt x="2628" y="25965"/>
                  </a:lnTo>
                  <a:lnTo>
                    <a:pt x="1099" y="23696"/>
                  </a:lnTo>
                  <a:lnTo>
                    <a:pt x="0" y="22072"/>
                  </a:lnTo>
                  <a:lnTo>
                    <a:pt x="263" y="20113"/>
                  </a:lnTo>
                  <a:lnTo>
                    <a:pt x="1457" y="16267"/>
                  </a:lnTo>
                  <a:lnTo>
                    <a:pt x="2353" y="11167"/>
                  </a:lnTo>
                  <a:lnTo>
                    <a:pt x="2496" y="5637"/>
                  </a:lnTo>
                  <a:lnTo>
                    <a:pt x="3213" y="1947"/>
                  </a:lnTo>
                  <a:lnTo>
                    <a:pt x="4718" y="1386"/>
                  </a:lnTo>
                  <a:lnTo>
                    <a:pt x="5936" y="358"/>
                  </a:lnTo>
                  <a:lnTo>
                    <a:pt x="7620" y="36"/>
                  </a:lnTo>
                  <a:lnTo>
                    <a:pt x="11478" y="0"/>
                  </a:lnTo>
                  <a:lnTo>
                    <a:pt x="12338" y="1242"/>
                  </a:lnTo>
                  <a:lnTo>
                    <a:pt x="14225" y="1887"/>
                  </a:lnTo>
                  <a:lnTo>
                    <a:pt x="15168" y="3189"/>
                  </a:lnTo>
                  <a:lnTo>
                    <a:pt x="21224" y="7345"/>
                  </a:lnTo>
                  <a:lnTo>
                    <a:pt x="21152" y="10463"/>
                  </a:lnTo>
                  <a:lnTo>
                    <a:pt x="22203" y="12732"/>
                  </a:lnTo>
                  <a:lnTo>
                    <a:pt x="22323" y="14870"/>
                  </a:lnTo>
                  <a:lnTo>
                    <a:pt x="19886" y="16685"/>
                  </a:lnTo>
                  <a:lnTo>
                    <a:pt x="18310" y="18954"/>
                  </a:lnTo>
                  <a:lnTo>
                    <a:pt x="13257" y="21630"/>
                  </a:lnTo>
                  <a:lnTo>
                    <a:pt x="12899" y="24819"/>
                  </a:lnTo>
                  <a:lnTo>
                    <a:pt x="12063" y="25702"/>
                  </a:lnTo>
                  <a:lnTo>
                    <a:pt x="8767" y="26168"/>
                  </a:lnTo>
                  <a:lnTo>
                    <a:pt x="6903" y="27709"/>
                  </a:lnTo>
                  <a:lnTo>
                    <a:pt x="4694" y="27876"/>
                  </a:lnTo>
                  <a:lnTo>
                    <a:pt x="3129" y="2670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994;gbcf4302aa7_0_6">
              <a:extLst>
                <a:ext uri="{FF2B5EF4-FFF2-40B4-BE49-F238E27FC236}">
                  <a16:creationId xmlns:a16="http://schemas.microsoft.com/office/drawing/2014/main" id="{E221BE04-3302-7A4E-BB30-32507C742D33}"/>
                </a:ext>
              </a:extLst>
            </p:cNvPr>
            <p:cNvSpPr/>
            <p:nvPr/>
          </p:nvSpPr>
          <p:spPr>
            <a:xfrm>
              <a:off x="6275537" y="1844181"/>
              <a:ext cx="156845" cy="255692"/>
            </a:xfrm>
            <a:custGeom>
              <a:avLst/>
              <a:gdLst/>
              <a:ahLst/>
              <a:cxnLst/>
              <a:rect l="l" t="t" r="r" b="b"/>
              <a:pathLst>
                <a:path w="312130" h="508840" extrusionOk="0">
                  <a:moveTo>
                    <a:pt x="151181" y="14571"/>
                  </a:moveTo>
                  <a:lnTo>
                    <a:pt x="282380" y="41492"/>
                  </a:lnTo>
                  <a:lnTo>
                    <a:pt x="282404" y="45791"/>
                  </a:lnTo>
                  <a:lnTo>
                    <a:pt x="283085" y="46066"/>
                  </a:lnTo>
                  <a:lnTo>
                    <a:pt x="283849" y="46424"/>
                  </a:lnTo>
                  <a:lnTo>
                    <a:pt x="284601" y="46890"/>
                  </a:lnTo>
                  <a:lnTo>
                    <a:pt x="285450" y="47571"/>
                  </a:lnTo>
                  <a:lnTo>
                    <a:pt x="286453" y="48419"/>
                  </a:lnTo>
                  <a:lnTo>
                    <a:pt x="287205" y="49362"/>
                  </a:lnTo>
                  <a:lnTo>
                    <a:pt x="287981" y="50521"/>
                  </a:lnTo>
                  <a:lnTo>
                    <a:pt x="288806" y="51978"/>
                  </a:lnTo>
                  <a:lnTo>
                    <a:pt x="289761" y="53387"/>
                  </a:lnTo>
                  <a:lnTo>
                    <a:pt x="290226" y="54486"/>
                  </a:lnTo>
                  <a:lnTo>
                    <a:pt x="290705" y="55573"/>
                  </a:lnTo>
                  <a:lnTo>
                    <a:pt x="290692" y="56552"/>
                  </a:lnTo>
                  <a:lnTo>
                    <a:pt x="290931" y="57568"/>
                  </a:lnTo>
                  <a:lnTo>
                    <a:pt x="291588" y="58929"/>
                  </a:lnTo>
                  <a:lnTo>
                    <a:pt x="292735" y="60482"/>
                  </a:lnTo>
                  <a:lnTo>
                    <a:pt x="293738" y="61808"/>
                  </a:lnTo>
                  <a:lnTo>
                    <a:pt x="294443" y="62536"/>
                  </a:lnTo>
                  <a:lnTo>
                    <a:pt x="295124" y="62369"/>
                  </a:lnTo>
                  <a:lnTo>
                    <a:pt x="296115" y="61927"/>
                  </a:lnTo>
                  <a:lnTo>
                    <a:pt x="296915" y="61784"/>
                  </a:lnTo>
                  <a:lnTo>
                    <a:pt x="297667" y="61975"/>
                  </a:lnTo>
                  <a:lnTo>
                    <a:pt x="298348" y="62560"/>
                  </a:lnTo>
                  <a:lnTo>
                    <a:pt x="298790" y="63695"/>
                  </a:lnTo>
                  <a:lnTo>
                    <a:pt x="298814" y="64841"/>
                  </a:lnTo>
                  <a:lnTo>
                    <a:pt x="298886" y="66000"/>
                  </a:lnTo>
                  <a:lnTo>
                    <a:pt x="298647" y="67755"/>
                  </a:lnTo>
                  <a:lnTo>
                    <a:pt x="298551" y="68436"/>
                  </a:lnTo>
                  <a:lnTo>
                    <a:pt x="298145" y="69117"/>
                  </a:lnTo>
                  <a:lnTo>
                    <a:pt x="297297" y="69893"/>
                  </a:lnTo>
                  <a:lnTo>
                    <a:pt x="296031" y="70335"/>
                  </a:lnTo>
                  <a:lnTo>
                    <a:pt x="295302" y="70311"/>
                  </a:lnTo>
                  <a:lnTo>
                    <a:pt x="294312" y="70455"/>
                  </a:lnTo>
                  <a:lnTo>
                    <a:pt x="293427" y="70634"/>
                  </a:lnTo>
                  <a:lnTo>
                    <a:pt x="292663" y="71745"/>
                  </a:lnTo>
                  <a:lnTo>
                    <a:pt x="292711" y="72796"/>
                  </a:lnTo>
                  <a:lnTo>
                    <a:pt x="293201" y="73811"/>
                  </a:lnTo>
                  <a:lnTo>
                    <a:pt x="294192" y="74659"/>
                  </a:lnTo>
                  <a:lnTo>
                    <a:pt x="295159" y="75053"/>
                  </a:lnTo>
                  <a:lnTo>
                    <a:pt x="296138" y="75363"/>
                  </a:lnTo>
                  <a:lnTo>
                    <a:pt x="297357" y="75196"/>
                  </a:lnTo>
                  <a:lnTo>
                    <a:pt x="298228" y="74969"/>
                  </a:lnTo>
                  <a:lnTo>
                    <a:pt x="299758" y="74742"/>
                  </a:lnTo>
                  <a:lnTo>
                    <a:pt x="301023" y="75184"/>
                  </a:lnTo>
                  <a:lnTo>
                    <a:pt x="301776" y="75961"/>
                  </a:lnTo>
                  <a:lnTo>
                    <a:pt x="301967" y="77035"/>
                  </a:lnTo>
                  <a:lnTo>
                    <a:pt x="302074" y="78218"/>
                  </a:lnTo>
                  <a:lnTo>
                    <a:pt x="302074" y="79185"/>
                  </a:lnTo>
                  <a:lnTo>
                    <a:pt x="301812" y="80332"/>
                  </a:lnTo>
                  <a:lnTo>
                    <a:pt x="301346" y="81813"/>
                  </a:lnTo>
                  <a:lnTo>
                    <a:pt x="301227" y="82936"/>
                  </a:lnTo>
                  <a:lnTo>
                    <a:pt x="301227" y="84118"/>
                  </a:lnTo>
                  <a:lnTo>
                    <a:pt x="301597" y="84918"/>
                  </a:lnTo>
                  <a:lnTo>
                    <a:pt x="302397" y="85217"/>
                  </a:lnTo>
                  <a:lnTo>
                    <a:pt x="303102" y="85288"/>
                  </a:lnTo>
                  <a:lnTo>
                    <a:pt x="304798" y="85503"/>
                  </a:lnTo>
                  <a:lnTo>
                    <a:pt x="305968" y="85742"/>
                  </a:lnTo>
                  <a:lnTo>
                    <a:pt x="306577" y="86351"/>
                  </a:lnTo>
                  <a:lnTo>
                    <a:pt x="307258" y="87414"/>
                  </a:lnTo>
                  <a:lnTo>
                    <a:pt x="307748" y="88561"/>
                  </a:lnTo>
                  <a:lnTo>
                    <a:pt x="307485" y="89576"/>
                  </a:lnTo>
                  <a:lnTo>
                    <a:pt x="306995" y="90532"/>
                  </a:lnTo>
                  <a:lnTo>
                    <a:pt x="306338" y="91881"/>
                  </a:lnTo>
                  <a:lnTo>
                    <a:pt x="305932" y="93004"/>
                  </a:lnTo>
                  <a:lnTo>
                    <a:pt x="305908" y="94174"/>
                  </a:lnTo>
                  <a:lnTo>
                    <a:pt x="305813" y="95608"/>
                  </a:lnTo>
                  <a:lnTo>
                    <a:pt x="305383" y="96695"/>
                  </a:lnTo>
                  <a:lnTo>
                    <a:pt x="304607" y="97112"/>
                  </a:lnTo>
                  <a:lnTo>
                    <a:pt x="303831" y="96945"/>
                  </a:lnTo>
                  <a:lnTo>
                    <a:pt x="303078" y="96527"/>
                  </a:lnTo>
                  <a:lnTo>
                    <a:pt x="302516" y="95679"/>
                  </a:lnTo>
                  <a:lnTo>
                    <a:pt x="302170" y="94831"/>
                  </a:lnTo>
                  <a:lnTo>
                    <a:pt x="301513" y="94246"/>
                  </a:lnTo>
                  <a:lnTo>
                    <a:pt x="300785" y="94353"/>
                  </a:lnTo>
                  <a:lnTo>
                    <a:pt x="300187" y="95178"/>
                  </a:lnTo>
                  <a:lnTo>
                    <a:pt x="299960" y="96145"/>
                  </a:lnTo>
                  <a:lnTo>
                    <a:pt x="300164" y="97220"/>
                  </a:lnTo>
                  <a:lnTo>
                    <a:pt x="300187" y="97972"/>
                  </a:lnTo>
                  <a:lnTo>
                    <a:pt x="299925" y="98844"/>
                  </a:lnTo>
                  <a:lnTo>
                    <a:pt x="299483" y="99716"/>
                  </a:lnTo>
                  <a:lnTo>
                    <a:pt x="298933" y="100277"/>
                  </a:lnTo>
                  <a:lnTo>
                    <a:pt x="297297" y="101173"/>
                  </a:lnTo>
                  <a:lnTo>
                    <a:pt x="296282" y="101149"/>
                  </a:lnTo>
                  <a:lnTo>
                    <a:pt x="295064" y="100911"/>
                  </a:lnTo>
                  <a:lnTo>
                    <a:pt x="294192" y="101257"/>
                  </a:lnTo>
                  <a:lnTo>
                    <a:pt x="294419" y="102344"/>
                  </a:lnTo>
                  <a:lnTo>
                    <a:pt x="295076" y="103263"/>
                  </a:lnTo>
                  <a:lnTo>
                    <a:pt x="295577" y="104482"/>
                  </a:lnTo>
                  <a:lnTo>
                    <a:pt x="295828" y="105210"/>
                  </a:lnTo>
                  <a:lnTo>
                    <a:pt x="295971" y="105891"/>
                  </a:lnTo>
                  <a:lnTo>
                    <a:pt x="295876" y="106858"/>
                  </a:lnTo>
                  <a:lnTo>
                    <a:pt x="295590" y="107587"/>
                  </a:lnTo>
                  <a:lnTo>
                    <a:pt x="295207" y="108303"/>
                  </a:lnTo>
                  <a:lnTo>
                    <a:pt x="294455" y="109438"/>
                  </a:lnTo>
                  <a:lnTo>
                    <a:pt x="293511" y="110632"/>
                  </a:lnTo>
                  <a:lnTo>
                    <a:pt x="292759" y="111480"/>
                  </a:lnTo>
                  <a:lnTo>
                    <a:pt x="291910" y="112555"/>
                  </a:lnTo>
                  <a:lnTo>
                    <a:pt x="291612" y="113188"/>
                  </a:lnTo>
                  <a:lnTo>
                    <a:pt x="291182" y="114586"/>
                  </a:lnTo>
                  <a:lnTo>
                    <a:pt x="290549" y="116079"/>
                  </a:lnTo>
                  <a:lnTo>
                    <a:pt x="289904" y="117369"/>
                  </a:lnTo>
                  <a:lnTo>
                    <a:pt x="289008" y="118694"/>
                  </a:lnTo>
                  <a:lnTo>
                    <a:pt x="288185" y="120426"/>
                  </a:lnTo>
                  <a:lnTo>
                    <a:pt x="287790" y="121907"/>
                  </a:lnTo>
                  <a:lnTo>
                    <a:pt x="287551" y="123293"/>
                  </a:lnTo>
                  <a:lnTo>
                    <a:pt x="287778" y="124344"/>
                  </a:lnTo>
                  <a:lnTo>
                    <a:pt x="288841" y="125060"/>
                  </a:lnTo>
                  <a:lnTo>
                    <a:pt x="289355" y="125860"/>
                  </a:lnTo>
                  <a:lnTo>
                    <a:pt x="289235" y="126792"/>
                  </a:lnTo>
                  <a:lnTo>
                    <a:pt x="289092" y="127497"/>
                  </a:lnTo>
                  <a:lnTo>
                    <a:pt x="289020" y="128930"/>
                  </a:lnTo>
                  <a:lnTo>
                    <a:pt x="289534" y="129658"/>
                  </a:lnTo>
                  <a:lnTo>
                    <a:pt x="290573" y="129993"/>
                  </a:lnTo>
                  <a:lnTo>
                    <a:pt x="291433" y="130232"/>
                  </a:lnTo>
                  <a:lnTo>
                    <a:pt x="292615" y="130399"/>
                  </a:lnTo>
                  <a:lnTo>
                    <a:pt x="293977" y="130112"/>
                  </a:lnTo>
                  <a:lnTo>
                    <a:pt x="294873" y="130041"/>
                  </a:lnTo>
                  <a:lnTo>
                    <a:pt x="295708" y="130088"/>
                  </a:lnTo>
                  <a:lnTo>
                    <a:pt x="296353" y="130399"/>
                  </a:lnTo>
                  <a:lnTo>
                    <a:pt x="297070" y="130877"/>
                  </a:lnTo>
                  <a:lnTo>
                    <a:pt x="298061" y="131677"/>
                  </a:lnTo>
                  <a:lnTo>
                    <a:pt x="299519" y="133039"/>
                  </a:lnTo>
                  <a:lnTo>
                    <a:pt x="300761" y="134066"/>
                  </a:lnTo>
                  <a:lnTo>
                    <a:pt x="302289" y="134938"/>
                  </a:lnTo>
                  <a:lnTo>
                    <a:pt x="303758" y="135559"/>
                  </a:lnTo>
                  <a:lnTo>
                    <a:pt x="304821" y="136048"/>
                  </a:lnTo>
                  <a:lnTo>
                    <a:pt x="306625" y="136824"/>
                  </a:lnTo>
                  <a:lnTo>
                    <a:pt x="308082" y="137816"/>
                  </a:lnTo>
                  <a:lnTo>
                    <a:pt x="309515" y="138927"/>
                  </a:lnTo>
                  <a:lnTo>
                    <a:pt x="310340" y="140001"/>
                  </a:lnTo>
                  <a:lnTo>
                    <a:pt x="310985" y="141471"/>
                  </a:lnTo>
                  <a:lnTo>
                    <a:pt x="311402" y="142522"/>
                  </a:lnTo>
                  <a:lnTo>
                    <a:pt x="311964" y="144014"/>
                  </a:lnTo>
                  <a:lnTo>
                    <a:pt x="312131" y="145209"/>
                  </a:lnTo>
                  <a:lnTo>
                    <a:pt x="312035" y="146403"/>
                  </a:lnTo>
                  <a:lnTo>
                    <a:pt x="311665" y="147992"/>
                  </a:lnTo>
                  <a:lnTo>
                    <a:pt x="310985" y="150643"/>
                  </a:lnTo>
                  <a:lnTo>
                    <a:pt x="310674" y="152590"/>
                  </a:lnTo>
                  <a:lnTo>
                    <a:pt x="310196" y="155576"/>
                  </a:lnTo>
                  <a:lnTo>
                    <a:pt x="309850" y="157140"/>
                  </a:lnTo>
                  <a:lnTo>
                    <a:pt x="309563" y="158191"/>
                  </a:lnTo>
                  <a:lnTo>
                    <a:pt x="309062" y="159063"/>
                  </a:lnTo>
                  <a:lnTo>
                    <a:pt x="308405" y="159314"/>
                  </a:lnTo>
                  <a:lnTo>
                    <a:pt x="307246" y="159708"/>
                  </a:lnTo>
                  <a:lnTo>
                    <a:pt x="306374" y="160652"/>
                  </a:lnTo>
                  <a:lnTo>
                    <a:pt x="305908" y="161631"/>
                  </a:lnTo>
                  <a:lnTo>
                    <a:pt x="305598" y="162897"/>
                  </a:lnTo>
                  <a:lnTo>
                    <a:pt x="305670" y="163650"/>
                  </a:lnTo>
                  <a:lnTo>
                    <a:pt x="306100" y="165334"/>
                  </a:lnTo>
                  <a:lnTo>
                    <a:pt x="306255" y="166743"/>
                  </a:lnTo>
                  <a:lnTo>
                    <a:pt x="306518" y="167698"/>
                  </a:lnTo>
                  <a:lnTo>
                    <a:pt x="306327" y="168857"/>
                  </a:lnTo>
                  <a:lnTo>
                    <a:pt x="305945" y="170398"/>
                  </a:lnTo>
                  <a:lnTo>
                    <a:pt x="305192" y="172667"/>
                  </a:lnTo>
                  <a:lnTo>
                    <a:pt x="304009" y="175713"/>
                  </a:lnTo>
                  <a:lnTo>
                    <a:pt x="303460" y="177014"/>
                  </a:lnTo>
                  <a:lnTo>
                    <a:pt x="303137" y="177970"/>
                  </a:lnTo>
                  <a:lnTo>
                    <a:pt x="302922" y="178675"/>
                  </a:lnTo>
                  <a:lnTo>
                    <a:pt x="302779" y="179451"/>
                  </a:lnTo>
                  <a:lnTo>
                    <a:pt x="302564" y="180394"/>
                  </a:lnTo>
                  <a:lnTo>
                    <a:pt x="302445" y="181840"/>
                  </a:lnTo>
                  <a:lnTo>
                    <a:pt x="302289" y="184993"/>
                  </a:lnTo>
                  <a:lnTo>
                    <a:pt x="302373" y="186211"/>
                  </a:lnTo>
                  <a:lnTo>
                    <a:pt x="301979" y="187107"/>
                  </a:lnTo>
                  <a:lnTo>
                    <a:pt x="300916" y="188110"/>
                  </a:lnTo>
                  <a:lnTo>
                    <a:pt x="298886" y="189663"/>
                  </a:lnTo>
                  <a:lnTo>
                    <a:pt x="297429" y="190594"/>
                  </a:lnTo>
                  <a:lnTo>
                    <a:pt x="296760" y="191609"/>
                  </a:lnTo>
                  <a:lnTo>
                    <a:pt x="295912" y="193317"/>
                  </a:lnTo>
                  <a:lnTo>
                    <a:pt x="295482" y="194547"/>
                  </a:lnTo>
                  <a:lnTo>
                    <a:pt x="294956" y="196375"/>
                  </a:lnTo>
                  <a:lnTo>
                    <a:pt x="294741" y="197354"/>
                  </a:lnTo>
                  <a:lnTo>
                    <a:pt x="294598" y="198226"/>
                  </a:lnTo>
                  <a:lnTo>
                    <a:pt x="294550" y="199146"/>
                  </a:lnTo>
                  <a:lnTo>
                    <a:pt x="294503" y="199946"/>
                  </a:lnTo>
                  <a:lnTo>
                    <a:pt x="293953" y="200579"/>
                  </a:lnTo>
                  <a:lnTo>
                    <a:pt x="292914" y="200603"/>
                  </a:lnTo>
                  <a:lnTo>
                    <a:pt x="292185" y="200340"/>
                  </a:lnTo>
                  <a:lnTo>
                    <a:pt x="291648" y="199635"/>
                  </a:lnTo>
                  <a:lnTo>
                    <a:pt x="290931" y="198668"/>
                  </a:lnTo>
                  <a:lnTo>
                    <a:pt x="290525" y="198035"/>
                  </a:lnTo>
                  <a:lnTo>
                    <a:pt x="289546" y="197438"/>
                  </a:lnTo>
                  <a:lnTo>
                    <a:pt x="288746" y="197306"/>
                  </a:lnTo>
                  <a:lnTo>
                    <a:pt x="287946" y="197509"/>
                  </a:lnTo>
                  <a:lnTo>
                    <a:pt x="287324" y="197999"/>
                  </a:lnTo>
                  <a:lnTo>
                    <a:pt x="286954" y="199265"/>
                  </a:lnTo>
                  <a:lnTo>
                    <a:pt x="287181" y="200471"/>
                  </a:lnTo>
                  <a:lnTo>
                    <a:pt x="288005" y="201272"/>
                  </a:lnTo>
                  <a:lnTo>
                    <a:pt x="289104" y="201128"/>
                  </a:lnTo>
                  <a:lnTo>
                    <a:pt x="290286" y="201092"/>
                  </a:lnTo>
                  <a:lnTo>
                    <a:pt x="291577" y="201463"/>
                  </a:lnTo>
                  <a:lnTo>
                    <a:pt x="292305" y="202382"/>
                  </a:lnTo>
                  <a:lnTo>
                    <a:pt x="292795" y="203839"/>
                  </a:lnTo>
                  <a:lnTo>
                    <a:pt x="292950" y="204807"/>
                  </a:lnTo>
                  <a:lnTo>
                    <a:pt x="292782" y="206240"/>
                  </a:lnTo>
                  <a:lnTo>
                    <a:pt x="292699" y="207721"/>
                  </a:lnTo>
                  <a:lnTo>
                    <a:pt x="292508" y="209047"/>
                  </a:lnTo>
                  <a:lnTo>
                    <a:pt x="292269" y="210217"/>
                  </a:lnTo>
                  <a:lnTo>
                    <a:pt x="291994" y="210994"/>
                  </a:lnTo>
                  <a:lnTo>
                    <a:pt x="290979" y="210946"/>
                  </a:lnTo>
                  <a:lnTo>
                    <a:pt x="290179" y="210098"/>
                  </a:lnTo>
                  <a:lnTo>
                    <a:pt x="289307" y="209644"/>
                  </a:lnTo>
                  <a:lnTo>
                    <a:pt x="288483" y="209548"/>
                  </a:lnTo>
                  <a:lnTo>
                    <a:pt x="287456" y="210014"/>
                  </a:lnTo>
                  <a:lnTo>
                    <a:pt x="287169" y="210719"/>
                  </a:lnTo>
                  <a:lnTo>
                    <a:pt x="287253" y="212486"/>
                  </a:lnTo>
                  <a:lnTo>
                    <a:pt x="287384" y="214672"/>
                  </a:lnTo>
                  <a:lnTo>
                    <a:pt x="287635" y="215914"/>
                  </a:lnTo>
                  <a:lnTo>
                    <a:pt x="287635" y="217216"/>
                  </a:lnTo>
                  <a:lnTo>
                    <a:pt x="287348" y="218124"/>
                  </a:lnTo>
                  <a:lnTo>
                    <a:pt x="286883" y="219091"/>
                  </a:lnTo>
                  <a:lnTo>
                    <a:pt x="286357" y="219796"/>
                  </a:lnTo>
                  <a:lnTo>
                    <a:pt x="285700" y="220453"/>
                  </a:lnTo>
                  <a:lnTo>
                    <a:pt x="285318" y="221229"/>
                  </a:lnTo>
                  <a:lnTo>
                    <a:pt x="285031" y="222328"/>
                  </a:lnTo>
                  <a:lnTo>
                    <a:pt x="285210" y="223367"/>
                  </a:lnTo>
                  <a:lnTo>
                    <a:pt x="285772" y="224191"/>
                  </a:lnTo>
                  <a:lnTo>
                    <a:pt x="286763" y="225409"/>
                  </a:lnTo>
                  <a:lnTo>
                    <a:pt x="287205" y="226305"/>
                  </a:lnTo>
                  <a:lnTo>
                    <a:pt x="287671" y="227607"/>
                  </a:lnTo>
                  <a:lnTo>
                    <a:pt x="288244" y="229673"/>
                  </a:lnTo>
                  <a:lnTo>
                    <a:pt x="288435" y="230808"/>
                  </a:lnTo>
                  <a:lnTo>
                    <a:pt x="288447" y="231978"/>
                  </a:lnTo>
                  <a:lnTo>
                    <a:pt x="288077" y="232683"/>
                  </a:lnTo>
                  <a:lnTo>
                    <a:pt x="287480" y="233579"/>
                  </a:lnTo>
                  <a:lnTo>
                    <a:pt x="286345" y="234140"/>
                  </a:lnTo>
                  <a:lnTo>
                    <a:pt x="285461" y="234295"/>
                  </a:lnTo>
                  <a:lnTo>
                    <a:pt x="284637" y="234224"/>
                  </a:lnTo>
                  <a:lnTo>
                    <a:pt x="283132" y="234271"/>
                  </a:lnTo>
                  <a:lnTo>
                    <a:pt x="281950" y="235287"/>
                  </a:lnTo>
                  <a:lnTo>
                    <a:pt x="261741" y="224394"/>
                  </a:lnTo>
                  <a:lnTo>
                    <a:pt x="217802" y="423802"/>
                  </a:lnTo>
                  <a:lnTo>
                    <a:pt x="122086" y="399748"/>
                  </a:lnTo>
                  <a:lnTo>
                    <a:pt x="29847" y="508840"/>
                  </a:lnTo>
                  <a:lnTo>
                    <a:pt x="29644" y="248950"/>
                  </a:lnTo>
                  <a:lnTo>
                    <a:pt x="0" y="242059"/>
                  </a:lnTo>
                  <a:lnTo>
                    <a:pt x="20542" y="139285"/>
                  </a:lnTo>
                  <a:lnTo>
                    <a:pt x="35879" y="61939"/>
                  </a:lnTo>
                  <a:lnTo>
                    <a:pt x="49458" y="51751"/>
                  </a:lnTo>
                  <a:lnTo>
                    <a:pt x="80212" y="0"/>
                  </a:lnTo>
                  <a:lnTo>
                    <a:pt x="151181" y="1457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995;gbcf4302aa7_0_6">
              <a:extLst>
                <a:ext uri="{FF2B5EF4-FFF2-40B4-BE49-F238E27FC236}">
                  <a16:creationId xmlns:a16="http://schemas.microsoft.com/office/drawing/2014/main" id="{1979C728-59CF-324D-9EE7-D04D6CC0FC24}"/>
                </a:ext>
              </a:extLst>
            </p:cNvPr>
            <p:cNvSpPr/>
            <p:nvPr/>
          </p:nvSpPr>
          <p:spPr>
            <a:xfrm>
              <a:off x="6626343" y="1844588"/>
              <a:ext cx="173758" cy="199877"/>
            </a:xfrm>
            <a:custGeom>
              <a:avLst/>
              <a:gdLst/>
              <a:ahLst/>
              <a:cxnLst/>
              <a:rect l="l" t="t" r="r" b="b"/>
              <a:pathLst>
                <a:path w="345787" h="397765" extrusionOk="0">
                  <a:moveTo>
                    <a:pt x="213657" y="21224"/>
                  </a:moveTo>
                  <a:lnTo>
                    <a:pt x="227774" y="32021"/>
                  </a:lnTo>
                  <a:lnTo>
                    <a:pt x="301513" y="0"/>
                  </a:lnTo>
                  <a:lnTo>
                    <a:pt x="306445" y="31137"/>
                  </a:lnTo>
                  <a:lnTo>
                    <a:pt x="325842" y="111564"/>
                  </a:lnTo>
                  <a:lnTo>
                    <a:pt x="345787" y="121143"/>
                  </a:lnTo>
                  <a:lnTo>
                    <a:pt x="336687" y="139237"/>
                  </a:lnTo>
                  <a:lnTo>
                    <a:pt x="208783" y="397766"/>
                  </a:lnTo>
                  <a:lnTo>
                    <a:pt x="105067" y="343698"/>
                  </a:lnTo>
                  <a:lnTo>
                    <a:pt x="0" y="289020"/>
                  </a:lnTo>
                  <a:lnTo>
                    <a:pt x="76415" y="139082"/>
                  </a:lnTo>
                  <a:lnTo>
                    <a:pt x="166408" y="102583"/>
                  </a:lnTo>
                  <a:lnTo>
                    <a:pt x="193603" y="48718"/>
                  </a:lnTo>
                  <a:lnTo>
                    <a:pt x="213657" y="2122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996;gbcf4302aa7_0_6">
              <a:extLst>
                <a:ext uri="{FF2B5EF4-FFF2-40B4-BE49-F238E27FC236}">
                  <a16:creationId xmlns:a16="http://schemas.microsoft.com/office/drawing/2014/main" id="{ACC80D4F-0131-5A49-8404-84F7592EAE9F}"/>
                </a:ext>
              </a:extLst>
            </p:cNvPr>
            <p:cNvSpPr/>
            <p:nvPr/>
          </p:nvSpPr>
          <p:spPr>
            <a:xfrm>
              <a:off x="7233608" y="1849045"/>
              <a:ext cx="100563" cy="122702"/>
            </a:xfrm>
            <a:custGeom>
              <a:avLst/>
              <a:gdLst/>
              <a:ahLst/>
              <a:cxnLst/>
              <a:rect l="l" t="t" r="r" b="b"/>
              <a:pathLst>
                <a:path w="200125" h="244184" extrusionOk="0">
                  <a:moveTo>
                    <a:pt x="76893" y="0"/>
                  </a:moveTo>
                  <a:lnTo>
                    <a:pt x="100314" y="25702"/>
                  </a:lnTo>
                  <a:lnTo>
                    <a:pt x="104243" y="25225"/>
                  </a:lnTo>
                  <a:lnTo>
                    <a:pt x="105533" y="25296"/>
                  </a:lnTo>
                  <a:lnTo>
                    <a:pt x="106668" y="25499"/>
                  </a:lnTo>
                  <a:lnTo>
                    <a:pt x="107897" y="26073"/>
                  </a:lnTo>
                  <a:lnTo>
                    <a:pt x="108961" y="26682"/>
                  </a:lnTo>
                  <a:lnTo>
                    <a:pt x="109785" y="27076"/>
                  </a:lnTo>
                  <a:lnTo>
                    <a:pt x="110824" y="26610"/>
                  </a:lnTo>
                  <a:lnTo>
                    <a:pt x="111684" y="26300"/>
                  </a:lnTo>
                  <a:lnTo>
                    <a:pt x="112890" y="26371"/>
                  </a:lnTo>
                  <a:lnTo>
                    <a:pt x="113857" y="26670"/>
                  </a:lnTo>
                  <a:lnTo>
                    <a:pt x="115195" y="27195"/>
                  </a:lnTo>
                  <a:lnTo>
                    <a:pt x="116222" y="27769"/>
                  </a:lnTo>
                  <a:lnTo>
                    <a:pt x="117047" y="27757"/>
                  </a:lnTo>
                  <a:lnTo>
                    <a:pt x="118312" y="26096"/>
                  </a:lnTo>
                  <a:lnTo>
                    <a:pt x="119423" y="26264"/>
                  </a:lnTo>
                  <a:lnTo>
                    <a:pt x="120570" y="25965"/>
                  </a:lnTo>
                  <a:lnTo>
                    <a:pt x="121406" y="25726"/>
                  </a:lnTo>
                  <a:lnTo>
                    <a:pt x="121955" y="26276"/>
                  </a:lnTo>
                  <a:lnTo>
                    <a:pt x="122720" y="26992"/>
                  </a:lnTo>
                  <a:lnTo>
                    <a:pt x="123293" y="27578"/>
                  </a:lnTo>
                  <a:lnTo>
                    <a:pt x="124081" y="27984"/>
                  </a:lnTo>
                  <a:lnTo>
                    <a:pt x="124810" y="28139"/>
                  </a:lnTo>
                  <a:lnTo>
                    <a:pt x="125514" y="28199"/>
                  </a:lnTo>
                  <a:lnTo>
                    <a:pt x="126291" y="28641"/>
                  </a:lnTo>
                  <a:lnTo>
                    <a:pt x="126959" y="28915"/>
                  </a:lnTo>
                  <a:lnTo>
                    <a:pt x="128059" y="28855"/>
                  </a:lnTo>
                  <a:lnTo>
                    <a:pt x="128763" y="28581"/>
                  </a:lnTo>
                  <a:lnTo>
                    <a:pt x="129623" y="28151"/>
                  </a:lnTo>
                  <a:lnTo>
                    <a:pt x="130889" y="27781"/>
                  </a:lnTo>
                  <a:lnTo>
                    <a:pt x="180622" y="19337"/>
                  </a:lnTo>
                  <a:lnTo>
                    <a:pt x="181266" y="19969"/>
                  </a:lnTo>
                  <a:lnTo>
                    <a:pt x="182115" y="20758"/>
                  </a:lnTo>
                  <a:lnTo>
                    <a:pt x="182963" y="21797"/>
                  </a:lnTo>
                  <a:lnTo>
                    <a:pt x="183631" y="23111"/>
                  </a:lnTo>
                  <a:lnTo>
                    <a:pt x="183906" y="24210"/>
                  </a:lnTo>
                  <a:lnTo>
                    <a:pt x="184480" y="25213"/>
                  </a:lnTo>
                  <a:lnTo>
                    <a:pt x="185411" y="25643"/>
                  </a:lnTo>
                  <a:lnTo>
                    <a:pt x="186521" y="26240"/>
                  </a:lnTo>
                  <a:lnTo>
                    <a:pt x="187441" y="26980"/>
                  </a:lnTo>
                  <a:lnTo>
                    <a:pt x="187907" y="27816"/>
                  </a:lnTo>
                  <a:lnTo>
                    <a:pt x="188122" y="28760"/>
                  </a:lnTo>
                  <a:lnTo>
                    <a:pt x="188134" y="29584"/>
                  </a:lnTo>
                  <a:lnTo>
                    <a:pt x="188027" y="30360"/>
                  </a:lnTo>
                  <a:lnTo>
                    <a:pt x="187095" y="31125"/>
                  </a:lnTo>
                  <a:lnTo>
                    <a:pt x="186115" y="31435"/>
                  </a:lnTo>
                  <a:lnTo>
                    <a:pt x="185268" y="33263"/>
                  </a:lnTo>
                  <a:lnTo>
                    <a:pt x="184563" y="35018"/>
                  </a:lnTo>
                  <a:lnTo>
                    <a:pt x="183966" y="35938"/>
                  </a:lnTo>
                  <a:lnTo>
                    <a:pt x="183129" y="36189"/>
                  </a:lnTo>
                  <a:lnTo>
                    <a:pt x="182210" y="36452"/>
                  </a:lnTo>
                  <a:lnTo>
                    <a:pt x="181350" y="37073"/>
                  </a:lnTo>
                  <a:lnTo>
                    <a:pt x="181064" y="38112"/>
                  </a:lnTo>
                  <a:lnTo>
                    <a:pt x="181255" y="39031"/>
                  </a:lnTo>
                  <a:lnTo>
                    <a:pt x="181481" y="39772"/>
                  </a:lnTo>
                  <a:lnTo>
                    <a:pt x="181613" y="40883"/>
                  </a:lnTo>
                  <a:lnTo>
                    <a:pt x="180645" y="42579"/>
                  </a:lnTo>
                  <a:lnTo>
                    <a:pt x="180168" y="43415"/>
                  </a:lnTo>
                  <a:lnTo>
                    <a:pt x="179595" y="44382"/>
                  </a:lnTo>
                  <a:lnTo>
                    <a:pt x="179415" y="45182"/>
                  </a:lnTo>
                  <a:lnTo>
                    <a:pt x="179499" y="45887"/>
                  </a:lnTo>
                  <a:lnTo>
                    <a:pt x="180538" y="46795"/>
                  </a:lnTo>
                  <a:lnTo>
                    <a:pt x="181661" y="47738"/>
                  </a:lnTo>
                  <a:lnTo>
                    <a:pt x="182162" y="48323"/>
                  </a:lnTo>
                  <a:lnTo>
                    <a:pt x="182592" y="49112"/>
                  </a:lnTo>
                  <a:lnTo>
                    <a:pt x="182521" y="50736"/>
                  </a:lnTo>
                  <a:lnTo>
                    <a:pt x="182557" y="52086"/>
                  </a:lnTo>
                  <a:lnTo>
                    <a:pt x="183070" y="54677"/>
                  </a:lnTo>
                  <a:lnTo>
                    <a:pt x="183380" y="55525"/>
                  </a:lnTo>
                  <a:lnTo>
                    <a:pt x="183906" y="56170"/>
                  </a:lnTo>
                  <a:lnTo>
                    <a:pt x="184622" y="56827"/>
                  </a:lnTo>
                  <a:lnTo>
                    <a:pt x="186091" y="57627"/>
                  </a:lnTo>
                  <a:lnTo>
                    <a:pt x="187716" y="58308"/>
                  </a:lnTo>
                  <a:lnTo>
                    <a:pt x="188600" y="58834"/>
                  </a:lnTo>
                  <a:lnTo>
                    <a:pt x="189281" y="60733"/>
                  </a:lnTo>
                  <a:lnTo>
                    <a:pt x="189388" y="61700"/>
                  </a:lnTo>
                  <a:lnTo>
                    <a:pt x="188767" y="62524"/>
                  </a:lnTo>
                  <a:lnTo>
                    <a:pt x="188265" y="63527"/>
                  </a:lnTo>
                  <a:lnTo>
                    <a:pt x="187752" y="64447"/>
                  </a:lnTo>
                  <a:lnTo>
                    <a:pt x="186761" y="65677"/>
                  </a:lnTo>
                  <a:lnTo>
                    <a:pt x="186068" y="66394"/>
                  </a:lnTo>
                  <a:lnTo>
                    <a:pt x="186151" y="67612"/>
                  </a:lnTo>
                  <a:lnTo>
                    <a:pt x="187083" y="68126"/>
                  </a:lnTo>
                  <a:lnTo>
                    <a:pt x="187812" y="68341"/>
                  </a:lnTo>
                  <a:lnTo>
                    <a:pt x="188552" y="67839"/>
                  </a:lnTo>
                  <a:lnTo>
                    <a:pt x="189496" y="69332"/>
                  </a:lnTo>
                  <a:lnTo>
                    <a:pt x="190260" y="70801"/>
                  </a:lnTo>
                  <a:lnTo>
                    <a:pt x="191490" y="72461"/>
                  </a:lnTo>
                  <a:lnTo>
                    <a:pt x="193998" y="75387"/>
                  </a:lnTo>
                  <a:lnTo>
                    <a:pt x="194762" y="76391"/>
                  </a:lnTo>
                  <a:lnTo>
                    <a:pt x="194738" y="78194"/>
                  </a:lnTo>
                  <a:lnTo>
                    <a:pt x="194429" y="79568"/>
                  </a:lnTo>
                  <a:lnTo>
                    <a:pt x="194679" y="80929"/>
                  </a:lnTo>
                  <a:lnTo>
                    <a:pt x="194667" y="82362"/>
                  </a:lnTo>
                  <a:lnTo>
                    <a:pt x="194452" y="83234"/>
                  </a:lnTo>
                  <a:lnTo>
                    <a:pt x="193604" y="84751"/>
                  </a:lnTo>
                  <a:lnTo>
                    <a:pt x="193234" y="85671"/>
                  </a:lnTo>
                  <a:lnTo>
                    <a:pt x="194046" y="86339"/>
                  </a:lnTo>
                  <a:lnTo>
                    <a:pt x="194811" y="87247"/>
                  </a:lnTo>
                  <a:lnTo>
                    <a:pt x="195002" y="87952"/>
                  </a:lnTo>
                  <a:lnTo>
                    <a:pt x="195885" y="88692"/>
                  </a:lnTo>
                  <a:lnTo>
                    <a:pt x="196506" y="89576"/>
                  </a:lnTo>
                  <a:lnTo>
                    <a:pt x="196351" y="90352"/>
                  </a:lnTo>
                  <a:lnTo>
                    <a:pt x="196697" y="91356"/>
                  </a:lnTo>
                  <a:lnTo>
                    <a:pt x="197151" y="92108"/>
                  </a:lnTo>
                  <a:lnTo>
                    <a:pt x="197892" y="93064"/>
                  </a:lnTo>
                  <a:lnTo>
                    <a:pt x="198369" y="93804"/>
                  </a:lnTo>
                  <a:lnTo>
                    <a:pt x="198059" y="95058"/>
                  </a:lnTo>
                  <a:lnTo>
                    <a:pt x="197748" y="96050"/>
                  </a:lnTo>
                  <a:lnTo>
                    <a:pt x="197689" y="96778"/>
                  </a:lnTo>
                  <a:lnTo>
                    <a:pt x="198584" y="97232"/>
                  </a:lnTo>
                  <a:lnTo>
                    <a:pt x="199504" y="97530"/>
                  </a:lnTo>
                  <a:lnTo>
                    <a:pt x="200125" y="98080"/>
                  </a:lnTo>
                  <a:lnTo>
                    <a:pt x="200042" y="98856"/>
                  </a:lnTo>
                  <a:lnTo>
                    <a:pt x="199445" y="99824"/>
                  </a:lnTo>
                  <a:lnTo>
                    <a:pt x="198895" y="101126"/>
                  </a:lnTo>
                  <a:lnTo>
                    <a:pt x="198418" y="102380"/>
                  </a:lnTo>
                  <a:lnTo>
                    <a:pt x="198214" y="103347"/>
                  </a:lnTo>
                  <a:lnTo>
                    <a:pt x="198059" y="104052"/>
                  </a:lnTo>
                  <a:lnTo>
                    <a:pt x="197140" y="105007"/>
                  </a:lnTo>
                  <a:lnTo>
                    <a:pt x="196949" y="105784"/>
                  </a:lnTo>
                  <a:lnTo>
                    <a:pt x="196602" y="107109"/>
                  </a:lnTo>
                  <a:lnTo>
                    <a:pt x="196124" y="108148"/>
                  </a:lnTo>
                  <a:lnTo>
                    <a:pt x="195527" y="108937"/>
                  </a:lnTo>
                  <a:lnTo>
                    <a:pt x="195599" y="109713"/>
                  </a:lnTo>
                  <a:lnTo>
                    <a:pt x="194894" y="110967"/>
                  </a:lnTo>
                  <a:lnTo>
                    <a:pt x="194106" y="112078"/>
                  </a:lnTo>
                  <a:lnTo>
                    <a:pt x="193245" y="112890"/>
                  </a:lnTo>
                  <a:lnTo>
                    <a:pt x="192684" y="113439"/>
                  </a:lnTo>
                  <a:lnTo>
                    <a:pt x="191968" y="113893"/>
                  </a:lnTo>
                  <a:lnTo>
                    <a:pt x="191251" y="113296"/>
                  </a:lnTo>
                  <a:lnTo>
                    <a:pt x="190439" y="113797"/>
                  </a:lnTo>
                  <a:lnTo>
                    <a:pt x="189997" y="114586"/>
                  </a:lnTo>
                  <a:lnTo>
                    <a:pt x="189735" y="115553"/>
                  </a:lnTo>
                  <a:lnTo>
                    <a:pt x="188934" y="116103"/>
                  </a:lnTo>
                  <a:lnTo>
                    <a:pt x="188122" y="115971"/>
                  </a:lnTo>
                  <a:lnTo>
                    <a:pt x="187215" y="115422"/>
                  </a:lnTo>
                  <a:lnTo>
                    <a:pt x="186486" y="115099"/>
                  </a:lnTo>
                  <a:lnTo>
                    <a:pt x="185638" y="114992"/>
                  </a:lnTo>
                  <a:lnTo>
                    <a:pt x="184229" y="115410"/>
                  </a:lnTo>
                  <a:lnTo>
                    <a:pt x="183476" y="115422"/>
                  </a:lnTo>
                  <a:lnTo>
                    <a:pt x="182772" y="115637"/>
                  </a:lnTo>
                  <a:lnTo>
                    <a:pt x="182055" y="115864"/>
                  </a:lnTo>
                  <a:lnTo>
                    <a:pt x="181111" y="116318"/>
                  </a:lnTo>
                  <a:lnTo>
                    <a:pt x="180012" y="116449"/>
                  </a:lnTo>
                  <a:lnTo>
                    <a:pt x="178723" y="116449"/>
                  </a:lnTo>
                  <a:lnTo>
                    <a:pt x="177779" y="116676"/>
                  </a:lnTo>
                  <a:lnTo>
                    <a:pt x="177206" y="117524"/>
                  </a:lnTo>
                  <a:lnTo>
                    <a:pt x="176955" y="118300"/>
                  </a:lnTo>
                  <a:lnTo>
                    <a:pt x="176203" y="118360"/>
                  </a:lnTo>
                  <a:lnTo>
                    <a:pt x="175474" y="118587"/>
                  </a:lnTo>
                  <a:lnTo>
                    <a:pt x="175593" y="119710"/>
                  </a:lnTo>
                  <a:lnTo>
                    <a:pt x="174327" y="120438"/>
                  </a:lnTo>
                  <a:lnTo>
                    <a:pt x="173515" y="121453"/>
                  </a:lnTo>
                  <a:lnTo>
                    <a:pt x="172989" y="122277"/>
                  </a:lnTo>
                  <a:lnTo>
                    <a:pt x="173563" y="126768"/>
                  </a:lnTo>
                  <a:lnTo>
                    <a:pt x="174125" y="127413"/>
                  </a:lnTo>
                  <a:lnTo>
                    <a:pt x="174482" y="128488"/>
                  </a:lnTo>
                  <a:lnTo>
                    <a:pt x="174888" y="129049"/>
                  </a:lnTo>
                  <a:lnTo>
                    <a:pt x="175796" y="129861"/>
                  </a:lnTo>
                  <a:lnTo>
                    <a:pt x="176489" y="130471"/>
                  </a:lnTo>
                  <a:lnTo>
                    <a:pt x="179069" y="134782"/>
                  </a:lnTo>
                  <a:lnTo>
                    <a:pt x="180024" y="135833"/>
                  </a:lnTo>
                  <a:lnTo>
                    <a:pt x="182485" y="138270"/>
                  </a:lnTo>
                  <a:lnTo>
                    <a:pt x="183070" y="138903"/>
                  </a:lnTo>
                  <a:lnTo>
                    <a:pt x="183536" y="139798"/>
                  </a:lnTo>
                  <a:lnTo>
                    <a:pt x="183799" y="140682"/>
                  </a:lnTo>
                  <a:lnTo>
                    <a:pt x="183786" y="141602"/>
                  </a:lnTo>
                  <a:lnTo>
                    <a:pt x="185124" y="143202"/>
                  </a:lnTo>
                  <a:lnTo>
                    <a:pt x="184467" y="144600"/>
                  </a:lnTo>
                  <a:lnTo>
                    <a:pt x="169192" y="173372"/>
                  </a:lnTo>
                  <a:lnTo>
                    <a:pt x="154000" y="182735"/>
                  </a:lnTo>
                  <a:lnTo>
                    <a:pt x="146475" y="184515"/>
                  </a:lnTo>
                  <a:lnTo>
                    <a:pt x="142056" y="222029"/>
                  </a:lnTo>
                  <a:lnTo>
                    <a:pt x="144576" y="226233"/>
                  </a:lnTo>
                  <a:lnTo>
                    <a:pt x="124583" y="232468"/>
                  </a:lnTo>
                  <a:lnTo>
                    <a:pt x="119901" y="233591"/>
                  </a:lnTo>
                  <a:lnTo>
                    <a:pt x="120033" y="239754"/>
                  </a:lnTo>
                  <a:lnTo>
                    <a:pt x="96492" y="244185"/>
                  </a:lnTo>
                  <a:lnTo>
                    <a:pt x="69547" y="234522"/>
                  </a:lnTo>
                  <a:lnTo>
                    <a:pt x="70669" y="220584"/>
                  </a:lnTo>
                  <a:lnTo>
                    <a:pt x="74169" y="220250"/>
                  </a:lnTo>
                  <a:lnTo>
                    <a:pt x="78098" y="177158"/>
                  </a:lnTo>
                  <a:lnTo>
                    <a:pt x="46556" y="159410"/>
                  </a:lnTo>
                  <a:lnTo>
                    <a:pt x="34087" y="127461"/>
                  </a:lnTo>
                  <a:lnTo>
                    <a:pt x="32212" y="122863"/>
                  </a:lnTo>
                  <a:lnTo>
                    <a:pt x="0" y="118969"/>
                  </a:lnTo>
                  <a:lnTo>
                    <a:pt x="3034" y="101532"/>
                  </a:lnTo>
                  <a:lnTo>
                    <a:pt x="13460" y="99883"/>
                  </a:lnTo>
                  <a:lnTo>
                    <a:pt x="17234" y="93959"/>
                  </a:lnTo>
                  <a:lnTo>
                    <a:pt x="16494" y="92801"/>
                  </a:lnTo>
                  <a:lnTo>
                    <a:pt x="15706" y="91726"/>
                  </a:lnTo>
                  <a:lnTo>
                    <a:pt x="14918" y="90842"/>
                  </a:lnTo>
                  <a:lnTo>
                    <a:pt x="13747" y="89708"/>
                  </a:lnTo>
                  <a:lnTo>
                    <a:pt x="12577" y="88728"/>
                  </a:lnTo>
                  <a:lnTo>
                    <a:pt x="11251" y="87689"/>
                  </a:lnTo>
                  <a:lnTo>
                    <a:pt x="10069" y="86841"/>
                  </a:lnTo>
                  <a:lnTo>
                    <a:pt x="9113" y="86196"/>
                  </a:lnTo>
                  <a:lnTo>
                    <a:pt x="10929" y="82733"/>
                  </a:lnTo>
                  <a:lnTo>
                    <a:pt x="11311" y="81371"/>
                  </a:lnTo>
                  <a:lnTo>
                    <a:pt x="11466" y="80595"/>
                  </a:lnTo>
                  <a:lnTo>
                    <a:pt x="52050" y="23445"/>
                  </a:lnTo>
                  <a:lnTo>
                    <a:pt x="59073" y="22860"/>
                  </a:lnTo>
                  <a:lnTo>
                    <a:pt x="7689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997;gbcf4302aa7_0_6">
              <a:extLst>
                <a:ext uri="{FF2B5EF4-FFF2-40B4-BE49-F238E27FC236}">
                  <a16:creationId xmlns:a16="http://schemas.microsoft.com/office/drawing/2014/main" id="{8EB40C5D-C166-7D4A-A8EA-49D98161CFDD}"/>
                </a:ext>
              </a:extLst>
            </p:cNvPr>
            <p:cNvSpPr/>
            <p:nvPr/>
          </p:nvSpPr>
          <p:spPr>
            <a:xfrm>
              <a:off x="7634658" y="1850070"/>
              <a:ext cx="2268" cy="2221"/>
            </a:xfrm>
            <a:custGeom>
              <a:avLst/>
              <a:gdLst/>
              <a:ahLst/>
              <a:cxnLst/>
              <a:rect l="l" t="t" r="r" b="b"/>
              <a:pathLst>
                <a:path w="4514" h="4419" extrusionOk="0">
                  <a:moveTo>
                    <a:pt x="1624" y="4419"/>
                  </a:moveTo>
                  <a:lnTo>
                    <a:pt x="1612" y="2448"/>
                  </a:lnTo>
                  <a:lnTo>
                    <a:pt x="477" y="2006"/>
                  </a:lnTo>
                  <a:lnTo>
                    <a:pt x="0" y="943"/>
                  </a:lnTo>
                  <a:lnTo>
                    <a:pt x="1959" y="0"/>
                  </a:lnTo>
                  <a:lnTo>
                    <a:pt x="3750" y="346"/>
                  </a:lnTo>
                  <a:lnTo>
                    <a:pt x="4515" y="920"/>
                  </a:lnTo>
                  <a:lnTo>
                    <a:pt x="4515" y="2066"/>
                  </a:lnTo>
                  <a:lnTo>
                    <a:pt x="3224" y="4407"/>
                  </a:lnTo>
                  <a:lnTo>
                    <a:pt x="1624" y="441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998;gbcf4302aa7_0_6">
              <a:extLst>
                <a:ext uri="{FF2B5EF4-FFF2-40B4-BE49-F238E27FC236}">
                  <a16:creationId xmlns:a16="http://schemas.microsoft.com/office/drawing/2014/main" id="{E82F040A-2D9A-2248-9F4B-A53DD249F2D6}"/>
                </a:ext>
              </a:extLst>
            </p:cNvPr>
            <p:cNvSpPr/>
            <p:nvPr/>
          </p:nvSpPr>
          <p:spPr>
            <a:xfrm>
              <a:off x="7071586" y="1851813"/>
              <a:ext cx="145137" cy="165866"/>
            </a:xfrm>
            <a:custGeom>
              <a:avLst/>
              <a:gdLst/>
              <a:ahLst/>
              <a:cxnLst/>
              <a:rect l="l" t="t" r="r" b="b"/>
              <a:pathLst>
                <a:path w="288829" h="330081" extrusionOk="0">
                  <a:moveTo>
                    <a:pt x="216702" y="0"/>
                  </a:moveTo>
                  <a:lnTo>
                    <a:pt x="250490" y="84608"/>
                  </a:lnTo>
                  <a:lnTo>
                    <a:pt x="251434" y="87044"/>
                  </a:lnTo>
                  <a:lnTo>
                    <a:pt x="252999" y="91296"/>
                  </a:lnTo>
                  <a:lnTo>
                    <a:pt x="251458" y="92096"/>
                  </a:lnTo>
                  <a:lnTo>
                    <a:pt x="256665" y="105927"/>
                  </a:lnTo>
                  <a:lnTo>
                    <a:pt x="258684" y="105521"/>
                  </a:lnTo>
                  <a:lnTo>
                    <a:pt x="264894" y="121537"/>
                  </a:lnTo>
                  <a:lnTo>
                    <a:pt x="264345" y="122409"/>
                  </a:lnTo>
                  <a:lnTo>
                    <a:pt x="259567" y="128595"/>
                  </a:lnTo>
                  <a:lnTo>
                    <a:pt x="273793" y="144779"/>
                  </a:lnTo>
                  <a:lnTo>
                    <a:pt x="288829" y="230402"/>
                  </a:lnTo>
                  <a:lnTo>
                    <a:pt x="253214" y="232181"/>
                  </a:lnTo>
                  <a:lnTo>
                    <a:pt x="251207" y="233208"/>
                  </a:lnTo>
                  <a:lnTo>
                    <a:pt x="166408" y="272311"/>
                  </a:lnTo>
                  <a:lnTo>
                    <a:pt x="154477" y="300570"/>
                  </a:lnTo>
                  <a:lnTo>
                    <a:pt x="134340" y="286835"/>
                  </a:lnTo>
                  <a:lnTo>
                    <a:pt x="53089" y="330082"/>
                  </a:lnTo>
                  <a:lnTo>
                    <a:pt x="50449" y="327466"/>
                  </a:lnTo>
                  <a:lnTo>
                    <a:pt x="40345" y="316610"/>
                  </a:lnTo>
                  <a:lnTo>
                    <a:pt x="35591" y="314603"/>
                  </a:lnTo>
                  <a:lnTo>
                    <a:pt x="30778" y="307772"/>
                  </a:lnTo>
                  <a:lnTo>
                    <a:pt x="0" y="273458"/>
                  </a:lnTo>
                  <a:lnTo>
                    <a:pt x="8086" y="264011"/>
                  </a:lnTo>
                  <a:lnTo>
                    <a:pt x="60577" y="202645"/>
                  </a:lnTo>
                  <a:lnTo>
                    <a:pt x="67994" y="198823"/>
                  </a:lnTo>
                  <a:lnTo>
                    <a:pt x="72891" y="197091"/>
                  </a:lnTo>
                  <a:lnTo>
                    <a:pt x="77967" y="192039"/>
                  </a:lnTo>
                  <a:lnTo>
                    <a:pt x="77418" y="190869"/>
                  </a:lnTo>
                  <a:lnTo>
                    <a:pt x="115875" y="176596"/>
                  </a:lnTo>
                  <a:lnTo>
                    <a:pt x="110214" y="165465"/>
                  </a:lnTo>
                  <a:lnTo>
                    <a:pt x="115804" y="162383"/>
                  </a:lnTo>
                  <a:lnTo>
                    <a:pt x="116879" y="131342"/>
                  </a:lnTo>
                  <a:lnTo>
                    <a:pt x="116186" y="123018"/>
                  </a:lnTo>
                  <a:lnTo>
                    <a:pt x="111731" y="59622"/>
                  </a:lnTo>
                  <a:lnTo>
                    <a:pt x="21670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999;gbcf4302aa7_0_6">
              <a:extLst>
                <a:ext uri="{FF2B5EF4-FFF2-40B4-BE49-F238E27FC236}">
                  <a16:creationId xmlns:a16="http://schemas.microsoft.com/office/drawing/2014/main" id="{9FA67C93-810C-1740-BF2D-9608BE3961D5}"/>
                </a:ext>
              </a:extLst>
            </p:cNvPr>
            <p:cNvSpPr/>
            <p:nvPr/>
          </p:nvSpPr>
          <p:spPr>
            <a:xfrm>
              <a:off x="7700866" y="1853922"/>
              <a:ext cx="2004" cy="3396"/>
            </a:xfrm>
            <a:custGeom>
              <a:avLst/>
              <a:gdLst/>
              <a:ahLst/>
              <a:cxnLst/>
              <a:rect l="l" t="t" r="r" b="b"/>
              <a:pathLst>
                <a:path w="3988" h="6759" extrusionOk="0">
                  <a:moveTo>
                    <a:pt x="1839" y="6760"/>
                  </a:moveTo>
                  <a:lnTo>
                    <a:pt x="800" y="5936"/>
                  </a:lnTo>
                  <a:lnTo>
                    <a:pt x="597" y="3308"/>
                  </a:lnTo>
                  <a:lnTo>
                    <a:pt x="203" y="2544"/>
                  </a:lnTo>
                  <a:lnTo>
                    <a:pt x="0" y="657"/>
                  </a:lnTo>
                  <a:lnTo>
                    <a:pt x="752" y="0"/>
                  </a:lnTo>
                  <a:lnTo>
                    <a:pt x="2831" y="275"/>
                  </a:lnTo>
                  <a:lnTo>
                    <a:pt x="3033" y="2604"/>
                  </a:lnTo>
                  <a:lnTo>
                    <a:pt x="3989" y="4288"/>
                  </a:lnTo>
                  <a:lnTo>
                    <a:pt x="2771" y="6282"/>
                  </a:lnTo>
                  <a:lnTo>
                    <a:pt x="1839" y="676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000;gbcf4302aa7_0_6">
              <a:extLst>
                <a:ext uri="{FF2B5EF4-FFF2-40B4-BE49-F238E27FC236}">
                  <a16:creationId xmlns:a16="http://schemas.microsoft.com/office/drawing/2014/main" id="{C633441C-0091-9343-ACD3-CCD39805AB11}"/>
                </a:ext>
              </a:extLst>
            </p:cNvPr>
            <p:cNvSpPr/>
            <p:nvPr/>
          </p:nvSpPr>
          <p:spPr>
            <a:xfrm>
              <a:off x="7670613" y="1856264"/>
              <a:ext cx="3775" cy="3289"/>
            </a:xfrm>
            <a:custGeom>
              <a:avLst/>
              <a:gdLst/>
              <a:ahLst/>
              <a:cxnLst/>
              <a:rect l="l" t="t" r="r" b="b"/>
              <a:pathLst>
                <a:path w="7512" h="6545" extrusionOk="0">
                  <a:moveTo>
                    <a:pt x="1433" y="6545"/>
                  </a:moveTo>
                  <a:lnTo>
                    <a:pt x="12" y="4849"/>
                  </a:lnTo>
                  <a:lnTo>
                    <a:pt x="0" y="3261"/>
                  </a:lnTo>
                  <a:lnTo>
                    <a:pt x="5148" y="24"/>
                  </a:lnTo>
                  <a:lnTo>
                    <a:pt x="7405" y="0"/>
                  </a:lnTo>
                  <a:lnTo>
                    <a:pt x="7513" y="1409"/>
                  </a:lnTo>
                  <a:lnTo>
                    <a:pt x="4802" y="4073"/>
                  </a:lnTo>
                  <a:lnTo>
                    <a:pt x="3225" y="6163"/>
                  </a:lnTo>
                  <a:lnTo>
                    <a:pt x="1433" y="654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001;gbcf4302aa7_0_6">
              <a:extLst>
                <a:ext uri="{FF2B5EF4-FFF2-40B4-BE49-F238E27FC236}">
                  <a16:creationId xmlns:a16="http://schemas.microsoft.com/office/drawing/2014/main" id="{EC4D1B50-D52D-2F4C-AC58-39F719252B59}"/>
                </a:ext>
              </a:extLst>
            </p:cNvPr>
            <p:cNvSpPr/>
            <p:nvPr/>
          </p:nvSpPr>
          <p:spPr>
            <a:xfrm>
              <a:off x="6897048" y="1859187"/>
              <a:ext cx="138541" cy="138535"/>
            </a:xfrm>
            <a:custGeom>
              <a:avLst/>
              <a:gdLst/>
              <a:ahLst/>
              <a:cxnLst/>
              <a:rect l="l" t="t" r="r" b="b"/>
              <a:pathLst>
                <a:path w="275703" h="275691" extrusionOk="0">
                  <a:moveTo>
                    <a:pt x="275703" y="73178"/>
                  </a:moveTo>
                  <a:lnTo>
                    <a:pt x="261694" y="109104"/>
                  </a:lnTo>
                  <a:lnTo>
                    <a:pt x="244352" y="150261"/>
                  </a:lnTo>
                  <a:lnTo>
                    <a:pt x="218601" y="166325"/>
                  </a:lnTo>
                  <a:lnTo>
                    <a:pt x="210910" y="171257"/>
                  </a:lnTo>
                  <a:lnTo>
                    <a:pt x="196912" y="198118"/>
                  </a:lnTo>
                  <a:lnTo>
                    <a:pt x="182019" y="207398"/>
                  </a:lnTo>
                  <a:lnTo>
                    <a:pt x="148183" y="275560"/>
                  </a:lnTo>
                  <a:lnTo>
                    <a:pt x="132142" y="271463"/>
                  </a:lnTo>
                  <a:lnTo>
                    <a:pt x="131820" y="273088"/>
                  </a:lnTo>
                  <a:lnTo>
                    <a:pt x="127257" y="275691"/>
                  </a:lnTo>
                  <a:lnTo>
                    <a:pt x="125203" y="273888"/>
                  </a:lnTo>
                  <a:lnTo>
                    <a:pt x="123794" y="274318"/>
                  </a:lnTo>
                  <a:lnTo>
                    <a:pt x="123233" y="273661"/>
                  </a:lnTo>
                  <a:lnTo>
                    <a:pt x="120259" y="275679"/>
                  </a:lnTo>
                  <a:lnTo>
                    <a:pt x="116926" y="269361"/>
                  </a:lnTo>
                  <a:lnTo>
                    <a:pt x="96288" y="248783"/>
                  </a:lnTo>
                  <a:lnTo>
                    <a:pt x="68830" y="221337"/>
                  </a:lnTo>
                  <a:lnTo>
                    <a:pt x="62285" y="218136"/>
                  </a:lnTo>
                  <a:lnTo>
                    <a:pt x="59383" y="219629"/>
                  </a:lnTo>
                  <a:lnTo>
                    <a:pt x="51763" y="213812"/>
                  </a:lnTo>
                  <a:lnTo>
                    <a:pt x="45003" y="214804"/>
                  </a:lnTo>
                  <a:lnTo>
                    <a:pt x="35962" y="206766"/>
                  </a:lnTo>
                  <a:lnTo>
                    <a:pt x="22955" y="215986"/>
                  </a:lnTo>
                  <a:lnTo>
                    <a:pt x="13257" y="206574"/>
                  </a:lnTo>
                  <a:lnTo>
                    <a:pt x="13676" y="205894"/>
                  </a:lnTo>
                  <a:lnTo>
                    <a:pt x="3476" y="190773"/>
                  </a:lnTo>
                  <a:lnTo>
                    <a:pt x="0" y="190248"/>
                  </a:lnTo>
                  <a:lnTo>
                    <a:pt x="1828" y="182711"/>
                  </a:lnTo>
                  <a:lnTo>
                    <a:pt x="2604" y="182389"/>
                  </a:lnTo>
                  <a:lnTo>
                    <a:pt x="3571" y="182031"/>
                  </a:lnTo>
                  <a:lnTo>
                    <a:pt x="4718" y="181863"/>
                  </a:lnTo>
                  <a:lnTo>
                    <a:pt x="6103" y="181660"/>
                  </a:lnTo>
                  <a:lnTo>
                    <a:pt x="6784" y="181445"/>
                  </a:lnTo>
                  <a:lnTo>
                    <a:pt x="8265" y="180908"/>
                  </a:lnTo>
                  <a:lnTo>
                    <a:pt x="10116" y="179785"/>
                  </a:lnTo>
                  <a:lnTo>
                    <a:pt x="11119" y="178866"/>
                  </a:lnTo>
                  <a:lnTo>
                    <a:pt x="11848" y="178137"/>
                  </a:lnTo>
                  <a:lnTo>
                    <a:pt x="12242" y="177528"/>
                  </a:lnTo>
                  <a:lnTo>
                    <a:pt x="12469" y="176787"/>
                  </a:lnTo>
                  <a:lnTo>
                    <a:pt x="12589" y="175808"/>
                  </a:lnTo>
                  <a:lnTo>
                    <a:pt x="12505" y="174888"/>
                  </a:lnTo>
                  <a:lnTo>
                    <a:pt x="12301" y="173993"/>
                  </a:lnTo>
                  <a:lnTo>
                    <a:pt x="11991" y="173085"/>
                  </a:lnTo>
                  <a:lnTo>
                    <a:pt x="11537" y="172333"/>
                  </a:lnTo>
                  <a:lnTo>
                    <a:pt x="10451" y="171043"/>
                  </a:lnTo>
                  <a:lnTo>
                    <a:pt x="8969" y="169693"/>
                  </a:lnTo>
                  <a:lnTo>
                    <a:pt x="6832" y="167675"/>
                  </a:lnTo>
                  <a:lnTo>
                    <a:pt x="5888" y="166719"/>
                  </a:lnTo>
                  <a:lnTo>
                    <a:pt x="5040" y="165501"/>
                  </a:lnTo>
                  <a:lnTo>
                    <a:pt x="4849" y="164677"/>
                  </a:lnTo>
                  <a:lnTo>
                    <a:pt x="4730" y="163853"/>
                  </a:lnTo>
                  <a:lnTo>
                    <a:pt x="4861" y="163124"/>
                  </a:lnTo>
                  <a:lnTo>
                    <a:pt x="5040" y="161452"/>
                  </a:lnTo>
                  <a:lnTo>
                    <a:pt x="5625" y="159684"/>
                  </a:lnTo>
                  <a:lnTo>
                    <a:pt x="6115" y="158180"/>
                  </a:lnTo>
                  <a:lnTo>
                    <a:pt x="6366" y="156746"/>
                  </a:lnTo>
                  <a:lnTo>
                    <a:pt x="6389" y="155504"/>
                  </a:lnTo>
                  <a:lnTo>
                    <a:pt x="6234" y="150966"/>
                  </a:lnTo>
                  <a:lnTo>
                    <a:pt x="6593" y="149126"/>
                  </a:lnTo>
                  <a:lnTo>
                    <a:pt x="7154" y="146236"/>
                  </a:lnTo>
                  <a:lnTo>
                    <a:pt x="7823" y="143298"/>
                  </a:lnTo>
                  <a:lnTo>
                    <a:pt x="8097" y="141375"/>
                  </a:lnTo>
                  <a:lnTo>
                    <a:pt x="8157" y="140408"/>
                  </a:lnTo>
                  <a:lnTo>
                    <a:pt x="7882" y="135367"/>
                  </a:lnTo>
                  <a:lnTo>
                    <a:pt x="7847" y="131737"/>
                  </a:lnTo>
                  <a:lnTo>
                    <a:pt x="8193" y="129838"/>
                  </a:lnTo>
                  <a:lnTo>
                    <a:pt x="8325" y="128894"/>
                  </a:lnTo>
                  <a:lnTo>
                    <a:pt x="8408" y="127162"/>
                  </a:lnTo>
                  <a:lnTo>
                    <a:pt x="8372" y="123973"/>
                  </a:lnTo>
                  <a:lnTo>
                    <a:pt x="8503" y="120916"/>
                  </a:lnTo>
                  <a:lnTo>
                    <a:pt x="8814" y="117416"/>
                  </a:lnTo>
                  <a:lnTo>
                    <a:pt x="9100" y="114717"/>
                  </a:lnTo>
                  <a:lnTo>
                    <a:pt x="9268" y="112937"/>
                  </a:lnTo>
                  <a:lnTo>
                    <a:pt x="9590" y="111361"/>
                  </a:lnTo>
                  <a:lnTo>
                    <a:pt x="9925" y="109713"/>
                  </a:lnTo>
                  <a:lnTo>
                    <a:pt x="10009" y="108375"/>
                  </a:lnTo>
                  <a:lnTo>
                    <a:pt x="10367" y="106142"/>
                  </a:lnTo>
                  <a:lnTo>
                    <a:pt x="10713" y="104314"/>
                  </a:lnTo>
                  <a:lnTo>
                    <a:pt x="10940" y="102105"/>
                  </a:lnTo>
                  <a:lnTo>
                    <a:pt x="10630" y="99525"/>
                  </a:lnTo>
                  <a:lnTo>
                    <a:pt x="10045" y="97578"/>
                  </a:lnTo>
                  <a:lnTo>
                    <a:pt x="9638" y="96467"/>
                  </a:lnTo>
                  <a:lnTo>
                    <a:pt x="9173" y="95034"/>
                  </a:lnTo>
                  <a:lnTo>
                    <a:pt x="9149" y="93302"/>
                  </a:lnTo>
                  <a:lnTo>
                    <a:pt x="9304" y="92025"/>
                  </a:lnTo>
                  <a:lnTo>
                    <a:pt x="9566" y="90579"/>
                  </a:lnTo>
                  <a:lnTo>
                    <a:pt x="10522" y="87522"/>
                  </a:lnTo>
                  <a:lnTo>
                    <a:pt x="11239" y="85145"/>
                  </a:lnTo>
                  <a:lnTo>
                    <a:pt x="11704" y="83831"/>
                  </a:lnTo>
                  <a:lnTo>
                    <a:pt x="12266" y="82601"/>
                  </a:lnTo>
                  <a:lnTo>
                    <a:pt x="13042" y="81144"/>
                  </a:lnTo>
                  <a:lnTo>
                    <a:pt x="13579" y="79997"/>
                  </a:lnTo>
                  <a:lnTo>
                    <a:pt x="14750" y="78672"/>
                  </a:lnTo>
                  <a:lnTo>
                    <a:pt x="15945" y="77382"/>
                  </a:lnTo>
                  <a:lnTo>
                    <a:pt x="17186" y="76068"/>
                  </a:lnTo>
                  <a:lnTo>
                    <a:pt x="18799" y="74456"/>
                  </a:lnTo>
                  <a:lnTo>
                    <a:pt x="20209" y="72700"/>
                  </a:lnTo>
                  <a:lnTo>
                    <a:pt x="21868" y="71052"/>
                  </a:lnTo>
                  <a:lnTo>
                    <a:pt x="22967" y="69965"/>
                  </a:lnTo>
                  <a:lnTo>
                    <a:pt x="25798" y="67612"/>
                  </a:lnTo>
                  <a:lnTo>
                    <a:pt x="26944" y="66919"/>
                  </a:lnTo>
                  <a:lnTo>
                    <a:pt x="28450" y="65916"/>
                  </a:lnTo>
                  <a:lnTo>
                    <a:pt x="29859" y="65020"/>
                  </a:lnTo>
                  <a:lnTo>
                    <a:pt x="31101" y="64077"/>
                  </a:lnTo>
                  <a:lnTo>
                    <a:pt x="32104" y="62966"/>
                  </a:lnTo>
                  <a:lnTo>
                    <a:pt x="36571" y="57197"/>
                  </a:lnTo>
                  <a:lnTo>
                    <a:pt x="38076" y="55549"/>
                  </a:lnTo>
                  <a:lnTo>
                    <a:pt x="39294" y="54402"/>
                  </a:lnTo>
                  <a:lnTo>
                    <a:pt x="40369" y="53770"/>
                  </a:lnTo>
                  <a:lnTo>
                    <a:pt x="41766" y="53005"/>
                  </a:lnTo>
                  <a:lnTo>
                    <a:pt x="43737" y="52062"/>
                  </a:lnTo>
                  <a:lnTo>
                    <a:pt x="45146" y="50891"/>
                  </a:lnTo>
                  <a:lnTo>
                    <a:pt x="45493" y="50163"/>
                  </a:lnTo>
                  <a:lnTo>
                    <a:pt x="45731" y="49195"/>
                  </a:lnTo>
                  <a:lnTo>
                    <a:pt x="45684" y="48049"/>
                  </a:lnTo>
                  <a:lnTo>
                    <a:pt x="45349" y="46615"/>
                  </a:lnTo>
                  <a:lnTo>
                    <a:pt x="44669" y="44549"/>
                  </a:lnTo>
                  <a:lnTo>
                    <a:pt x="44036" y="42614"/>
                  </a:lnTo>
                  <a:lnTo>
                    <a:pt x="43630" y="41396"/>
                  </a:lnTo>
                  <a:lnTo>
                    <a:pt x="43343" y="39891"/>
                  </a:lnTo>
                  <a:lnTo>
                    <a:pt x="43271" y="38422"/>
                  </a:lnTo>
                  <a:lnTo>
                    <a:pt x="43462" y="36750"/>
                  </a:lnTo>
                  <a:lnTo>
                    <a:pt x="43689" y="35484"/>
                  </a:lnTo>
                  <a:lnTo>
                    <a:pt x="44107" y="33549"/>
                  </a:lnTo>
                  <a:lnTo>
                    <a:pt x="44346" y="32355"/>
                  </a:lnTo>
                  <a:lnTo>
                    <a:pt x="44573" y="30731"/>
                  </a:lnTo>
                  <a:lnTo>
                    <a:pt x="44620" y="29906"/>
                  </a:lnTo>
                  <a:lnTo>
                    <a:pt x="44620" y="28664"/>
                  </a:lnTo>
                  <a:lnTo>
                    <a:pt x="44429" y="27327"/>
                  </a:lnTo>
                  <a:lnTo>
                    <a:pt x="44358" y="26479"/>
                  </a:lnTo>
                  <a:lnTo>
                    <a:pt x="44096" y="25380"/>
                  </a:lnTo>
                  <a:lnTo>
                    <a:pt x="45696" y="25655"/>
                  </a:lnTo>
                  <a:lnTo>
                    <a:pt x="46818" y="26096"/>
                  </a:lnTo>
                  <a:lnTo>
                    <a:pt x="47499" y="26503"/>
                  </a:lnTo>
                  <a:lnTo>
                    <a:pt x="48646" y="26968"/>
                  </a:lnTo>
                  <a:lnTo>
                    <a:pt x="49518" y="27219"/>
                  </a:lnTo>
                  <a:lnTo>
                    <a:pt x="50414" y="27339"/>
                  </a:lnTo>
                  <a:lnTo>
                    <a:pt x="51154" y="27339"/>
                  </a:lnTo>
                  <a:lnTo>
                    <a:pt x="52384" y="27685"/>
                  </a:lnTo>
                  <a:lnTo>
                    <a:pt x="53626" y="27422"/>
                  </a:lnTo>
                  <a:lnTo>
                    <a:pt x="121751" y="1433"/>
                  </a:lnTo>
                  <a:lnTo>
                    <a:pt x="130662" y="0"/>
                  </a:lnTo>
                  <a:lnTo>
                    <a:pt x="172930" y="10534"/>
                  </a:lnTo>
                  <a:lnTo>
                    <a:pt x="196972" y="11131"/>
                  </a:lnTo>
                  <a:lnTo>
                    <a:pt x="202705" y="16876"/>
                  </a:lnTo>
                  <a:lnTo>
                    <a:pt x="215998" y="3786"/>
                  </a:lnTo>
                  <a:lnTo>
                    <a:pt x="218040" y="5804"/>
                  </a:lnTo>
                  <a:lnTo>
                    <a:pt x="238905" y="27315"/>
                  </a:lnTo>
                  <a:lnTo>
                    <a:pt x="241939" y="23994"/>
                  </a:lnTo>
                  <a:lnTo>
                    <a:pt x="246632" y="28437"/>
                  </a:lnTo>
                  <a:lnTo>
                    <a:pt x="260499" y="75483"/>
                  </a:lnTo>
                  <a:lnTo>
                    <a:pt x="275703" y="7317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002;gbcf4302aa7_0_6">
              <a:extLst>
                <a:ext uri="{FF2B5EF4-FFF2-40B4-BE49-F238E27FC236}">
                  <a16:creationId xmlns:a16="http://schemas.microsoft.com/office/drawing/2014/main" id="{E06E0F6F-3749-DC4C-AE72-A246BD4D69A1}"/>
                </a:ext>
              </a:extLst>
            </p:cNvPr>
            <p:cNvSpPr/>
            <p:nvPr/>
          </p:nvSpPr>
          <p:spPr>
            <a:xfrm>
              <a:off x="7703256" y="1863285"/>
              <a:ext cx="2653" cy="1890"/>
            </a:xfrm>
            <a:custGeom>
              <a:avLst/>
              <a:gdLst/>
              <a:ahLst/>
              <a:cxnLst/>
              <a:rect l="l" t="t" r="r" b="b"/>
              <a:pathLst>
                <a:path w="5279" h="3762" extrusionOk="0">
                  <a:moveTo>
                    <a:pt x="3129" y="3762"/>
                  </a:moveTo>
                  <a:lnTo>
                    <a:pt x="0" y="191"/>
                  </a:lnTo>
                  <a:lnTo>
                    <a:pt x="2532" y="0"/>
                  </a:lnTo>
                  <a:lnTo>
                    <a:pt x="4789" y="454"/>
                  </a:lnTo>
                  <a:lnTo>
                    <a:pt x="5279" y="2401"/>
                  </a:lnTo>
                  <a:lnTo>
                    <a:pt x="4813" y="3452"/>
                  </a:lnTo>
                  <a:lnTo>
                    <a:pt x="3129" y="376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003;gbcf4302aa7_0_6">
              <a:extLst>
                <a:ext uri="{FF2B5EF4-FFF2-40B4-BE49-F238E27FC236}">
                  <a16:creationId xmlns:a16="http://schemas.microsoft.com/office/drawing/2014/main" id="{C9F42459-8E83-434D-8500-AB6D07B699F2}"/>
                </a:ext>
              </a:extLst>
            </p:cNvPr>
            <p:cNvSpPr/>
            <p:nvPr/>
          </p:nvSpPr>
          <p:spPr>
            <a:xfrm>
              <a:off x="7541629" y="1866598"/>
              <a:ext cx="103654" cy="88559"/>
            </a:xfrm>
            <a:custGeom>
              <a:avLst/>
              <a:gdLst/>
              <a:ahLst/>
              <a:cxnLst/>
              <a:rect l="l" t="t" r="r" b="b"/>
              <a:pathLst>
                <a:path w="206276" h="176237" extrusionOk="0">
                  <a:moveTo>
                    <a:pt x="40142" y="97674"/>
                  </a:moveTo>
                  <a:lnTo>
                    <a:pt x="45481" y="95213"/>
                  </a:lnTo>
                  <a:lnTo>
                    <a:pt x="48431" y="92287"/>
                  </a:lnTo>
                  <a:lnTo>
                    <a:pt x="50007" y="90806"/>
                  </a:lnTo>
                  <a:lnTo>
                    <a:pt x="53089" y="88931"/>
                  </a:lnTo>
                  <a:lnTo>
                    <a:pt x="55036" y="86650"/>
                  </a:lnTo>
                  <a:lnTo>
                    <a:pt x="58607" y="85109"/>
                  </a:lnTo>
                  <a:lnTo>
                    <a:pt x="61521" y="85014"/>
                  </a:lnTo>
                  <a:lnTo>
                    <a:pt x="62918" y="83795"/>
                  </a:lnTo>
                  <a:lnTo>
                    <a:pt x="65069" y="81622"/>
                  </a:lnTo>
                  <a:lnTo>
                    <a:pt x="67135" y="81407"/>
                  </a:lnTo>
                  <a:lnTo>
                    <a:pt x="69308" y="82231"/>
                  </a:lnTo>
                  <a:lnTo>
                    <a:pt x="69786" y="83067"/>
                  </a:lnTo>
                  <a:lnTo>
                    <a:pt x="70180" y="85802"/>
                  </a:lnTo>
                  <a:lnTo>
                    <a:pt x="71685" y="85790"/>
                  </a:lnTo>
                  <a:lnTo>
                    <a:pt x="71960" y="84261"/>
                  </a:lnTo>
                  <a:lnTo>
                    <a:pt x="72605" y="83139"/>
                  </a:lnTo>
                  <a:lnTo>
                    <a:pt x="74755" y="82386"/>
                  </a:lnTo>
                  <a:lnTo>
                    <a:pt x="73990" y="80296"/>
                  </a:lnTo>
                  <a:lnTo>
                    <a:pt x="72199" y="78994"/>
                  </a:lnTo>
                  <a:lnTo>
                    <a:pt x="71434" y="77501"/>
                  </a:lnTo>
                  <a:lnTo>
                    <a:pt x="71423" y="74396"/>
                  </a:lnTo>
                  <a:lnTo>
                    <a:pt x="70944" y="73178"/>
                  </a:lnTo>
                  <a:lnTo>
                    <a:pt x="70837" y="71040"/>
                  </a:lnTo>
                  <a:lnTo>
                    <a:pt x="72139" y="69332"/>
                  </a:lnTo>
                  <a:lnTo>
                    <a:pt x="73967" y="66656"/>
                  </a:lnTo>
                  <a:lnTo>
                    <a:pt x="75280" y="65438"/>
                  </a:lnTo>
                  <a:lnTo>
                    <a:pt x="79317" y="64471"/>
                  </a:lnTo>
                  <a:lnTo>
                    <a:pt x="79688" y="63718"/>
                  </a:lnTo>
                  <a:lnTo>
                    <a:pt x="79651" y="60123"/>
                  </a:lnTo>
                  <a:lnTo>
                    <a:pt x="80309" y="58810"/>
                  </a:lnTo>
                  <a:lnTo>
                    <a:pt x="80272" y="55143"/>
                  </a:lnTo>
                  <a:lnTo>
                    <a:pt x="81288" y="53519"/>
                  </a:lnTo>
                  <a:lnTo>
                    <a:pt x="87463" y="48216"/>
                  </a:lnTo>
                  <a:lnTo>
                    <a:pt x="88012" y="46424"/>
                  </a:lnTo>
                  <a:lnTo>
                    <a:pt x="88251" y="41707"/>
                  </a:lnTo>
                  <a:lnTo>
                    <a:pt x="88717" y="40584"/>
                  </a:lnTo>
                  <a:lnTo>
                    <a:pt x="94199" y="33083"/>
                  </a:lnTo>
                  <a:lnTo>
                    <a:pt x="94664" y="31961"/>
                  </a:lnTo>
                  <a:lnTo>
                    <a:pt x="96348" y="30539"/>
                  </a:lnTo>
                  <a:lnTo>
                    <a:pt x="100385" y="30420"/>
                  </a:lnTo>
                  <a:lnTo>
                    <a:pt x="101138" y="30026"/>
                  </a:lnTo>
                  <a:lnTo>
                    <a:pt x="100935" y="28808"/>
                  </a:lnTo>
                  <a:lnTo>
                    <a:pt x="101114" y="26729"/>
                  </a:lnTo>
                  <a:lnTo>
                    <a:pt x="101186" y="23541"/>
                  </a:lnTo>
                  <a:lnTo>
                    <a:pt x="100135" y="21940"/>
                  </a:lnTo>
                  <a:lnTo>
                    <a:pt x="100027" y="20650"/>
                  </a:lnTo>
                  <a:lnTo>
                    <a:pt x="100576" y="19109"/>
                  </a:lnTo>
                  <a:lnTo>
                    <a:pt x="103753" y="15538"/>
                  </a:lnTo>
                  <a:lnTo>
                    <a:pt x="107026" y="13627"/>
                  </a:lnTo>
                  <a:lnTo>
                    <a:pt x="107014" y="12039"/>
                  </a:lnTo>
                  <a:lnTo>
                    <a:pt x="105975" y="11549"/>
                  </a:lnTo>
                  <a:lnTo>
                    <a:pt x="105306" y="10713"/>
                  </a:lnTo>
                  <a:lnTo>
                    <a:pt x="105199" y="8826"/>
                  </a:lnTo>
                  <a:lnTo>
                    <a:pt x="107324" y="4132"/>
                  </a:lnTo>
                  <a:lnTo>
                    <a:pt x="109558" y="1290"/>
                  </a:lnTo>
                  <a:lnTo>
                    <a:pt x="110681" y="693"/>
                  </a:lnTo>
                  <a:lnTo>
                    <a:pt x="113034" y="406"/>
                  </a:lnTo>
                  <a:lnTo>
                    <a:pt x="114347" y="956"/>
                  </a:lnTo>
                  <a:lnTo>
                    <a:pt x="116724" y="3667"/>
                  </a:lnTo>
                  <a:lnTo>
                    <a:pt x="119842" y="5064"/>
                  </a:lnTo>
                  <a:lnTo>
                    <a:pt x="121812" y="5112"/>
                  </a:lnTo>
                  <a:lnTo>
                    <a:pt x="122946" y="4813"/>
                  </a:lnTo>
                  <a:lnTo>
                    <a:pt x="125001" y="3428"/>
                  </a:lnTo>
                  <a:lnTo>
                    <a:pt x="126302" y="1242"/>
                  </a:lnTo>
                  <a:lnTo>
                    <a:pt x="127891" y="669"/>
                  </a:lnTo>
                  <a:lnTo>
                    <a:pt x="129396" y="920"/>
                  </a:lnTo>
                  <a:lnTo>
                    <a:pt x="131761" y="2592"/>
                  </a:lnTo>
                  <a:lnTo>
                    <a:pt x="133648" y="2759"/>
                  </a:lnTo>
                  <a:lnTo>
                    <a:pt x="137303" y="1612"/>
                  </a:lnTo>
                  <a:lnTo>
                    <a:pt x="139261" y="0"/>
                  </a:lnTo>
                  <a:lnTo>
                    <a:pt x="141244" y="167"/>
                  </a:lnTo>
                  <a:lnTo>
                    <a:pt x="141531" y="1373"/>
                  </a:lnTo>
                  <a:lnTo>
                    <a:pt x="139679" y="4025"/>
                  </a:lnTo>
                  <a:lnTo>
                    <a:pt x="140240" y="4968"/>
                  </a:lnTo>
                  <a:lnTo>
                    <a:pt x="143549" y="5984"/>
                  </a:lnTo>
                  <a:lnTo>
                    <a:pt x="144493" y="7106"/>
                  </a:lnTo>
                  <a:lnTo>
                    <a:pt x="148088" y="8599"/>
                  </a:lnTo>
                  <a:lnTo>
                    <a:pt x="152399" y="8062"/>
                  </a:lnTo>
                  <a:lnTo>
                    <a:pt x="153916" y="8540"/>
                  </a:lnTo>
                  <a:lnTo>
                    <a:pt x="154955" y="9543"/>
                  </a:lnTo>
                  <a:lnTo>
                    <a:pt x="155648" y="13114"/>
                  </a:lnTo>
                  <a:lnTo>
                    <a:pt x="158000" y="13974"/>
                  </a:lnTo>
                  <a:lnTo>
                    <a:pt x="158861" y="14977"/>
                  </a:lnTo>
                  <a:lnTo>
                    <a:pt x="159888" y="15061"/>
                  </a:lnTo>
                  <a:lnTo>
                    <a:pt x="162969" y="12672"/>
                  </a:lnTo>
                  <a:lnTo>
                    <a:pt x="167579" y="11609"/>
                  </a:lnTo>
                  <a:lnTo>
                    <a:pt x="170195" y="10092"/>
                  </a:lnTo>
                  <a:lnTo>
                    <a:pt x="173205" y="9519"/>
                  </a:lnTo>
                  <a:lnTo>
                    <a:pt x="174435" y="10522"/>
                  </a:lnTo>
                  <a:lnTo>
                    <a:pt x="174447" y="12111"/>
                  </a:lnTo>
                  <a:lnTo>
                    <a:pt x="175008" y="12875"/>
                  </a:lnTo>
                  <a:lnTo>
                    <a:pt x="176239" y="13436"/>
                  </a:lnTo>
                  <a:lnTo>
                    <a:pt x="176274" y="17581"/>
                  </a:lnTo>
                  <a:lnTo>
                    <a:pt x="174877" y="19731"/>
                  </a:lnTo>
                  <a:lnTo>
                    <a:pt x="172632" y="20686"/>
                  </a:lnTo>
                  <a:lnTo>
                    <a:pt x="170386" y="22609"/>
                  </a:lnTo>
                  <a:lnTo>
                    <a:pt x="168893" y="23278"/>
                  </a:lnTo>
                  <a:lnTo>
                    <a:pt x="168033" y="21976"/>
                  </a:lnTo>
                  <a:lnTo>
                    <a:pt x="166720" y="21868"/>
                  </a:lnTo>
                  <a:lnTo>
                    <a:pt x="165871" y="22191"/>
                  </a:lnTo>
                  <a:lnTo>
                    <a:pt x="161667" y="25870"/>
                  </a:lnTo>
                  <a:lnTo>
                    <a:pt x="161297" y="26622"/>
                  </a:lnTo>
                  <a:lnTo>
                    <a:pt x="161596" y="28605"/>
                  </a:lnTo>
                  <a:lnTo>
                    <a:pt x="162073" y="29154"/>
                  </a:lnTo>
                  <a:lnTo>
                    <a:pt x="164713" y="30265"/>
                  </a:lnTo>
                  <a:lnTo>
                    <a:pt x="164725" y="31483"/>
                  </a:lnTo>
                  <a:lnTo>
                    <a:pt x="162301" y="33107"/>
                  </a:lnTo>
                  <a:lnTo>
                    <a:pt x="162396" y="34887"/>
                  </a:lnTo>
                  <a:lnTo>
                    <a:pt x="164856" y="35735"/>
                  </a:lnTo>
                  <a:lnTo>
                    <a:pt x="165704" y="36452"/>
                  </a:lnTo>
                  <a:lnTo>
                    <a:pt x="166839" y="37013"/>
                  </a:lnTo>
                  <a:lnTo>
                    <a:pt x="167508" y="38064"/>
                  </a:lnTo>
                  <a:lnTo>
                    <a:pt x="167616" y="39366"/>
                  </a:lnTo>
                  <a:lnTo>
                    <a:pt x="166397" y="40811"/>
                  </a:lnTo>
                  <a:lnTo>
                    <a:pt x="166123" y="41742"/>
                  </a:lnTo>
                  <a:lnTo>
                    <a:pt x="166696" y="42650"/>
                  </a:lnTo>
                  <a:lnTo>
                    <a:pt x="166803" y="44716"/>
                  </a:lnTo>
                  <a:lnTo>
                    <a:pt x="165692" y="45684"/>
                  </a:lnTo>
                  <a:lnTo>
                    <a:pt x="165704" y="47571"/>
                  </a:lnTo>
                  <a:lnTo>
                    <a:pt x="165728" y="51058"/>
                  </a:lnTo>
                  <a:lnTo>
                    <a:pt x="167245" y="52157"/>
                  </a:lnTo>
                  <a:lnTo>
                    <a:pt x="168188" y="52348"/>
                  </a:lnTo>
                  <a:lnTo>
                    <a:pt x="170410" y="49207"/>
                  </a:lnTo>
                  <a:lnTo>
                    <a:pt x="171736" y="48944"/>
                  </a:lnTo>
                  <a:lnTo>
                    <a:pt x="176250" y="49924"/>
                  </a:lnTo>
                  <a:lnTo>
                    <a:pt x="176263" y="51632"/>
                  </a:lnTo>
                  <a:lnTo>
                    <a:pt x="174506" y="55382"/>
                  </a:lnTo>
                  <a:lnTo>
                    <a:pt x="173193" y="55872"/>
                  </a:lnTo>
                  <a:lnTo>
                    <a:pt x="170935" y="55346"/>
                  </a:lnTo>
                  <a:lnTo>
                    <a:pt x="169538" y="56385"/>
                  </a:lnTo>
                  <a:lnTo>
                    <a:pt x="166851" y="61019"/>
                  </a:lnTo>
                  <a:lnTo>
                    <a:pt x="166576" y="62990"/>
                  </a:lnTo>
                  <a:lnTo>
                    <a:pt x="164151" y="64889"/>
                  </a:lnTo>
                  <a:lnTo>
                    <a:pt x="163901" y="68555"/>
                  </a:lnTo>
                  <a:lnTo>
                    <a:pt x="162969" y="69881"/>
                  </a:lnTo>
                  <a:lnTo>
                    <a:pt x="161560" y="71040"/>
                  </a:lnTo>
                  <a:lnTo>
                    <a:pt x="158836" y="71159"/>
                  </a:lnTo>
                  <a:lnTo>
                    <a:pt x="157523" y="71709"/>
                  </a:lnTo>
                  <a:lnTo>
                    <a:pt x="157057" y="72461"/>
                  </a:lnTo>
                  <a:lnTo>
                    <a:pt x="156507" y="74444"/>
                  </a:lnTo>
                  <a:lnTo>
                    <a:pt x="155302" y="76080"/>
                  </a:lnTo>
                  <a:lnTo>
                    <a:pt x="151467" y="79114"/>
                  </a:lnTo>
                  <a:lnTo>
                    <a:pt x="149222" y="80332"/>
                  </a:lnTo>
                  <a:lnTo>
                    <a:pt x="148386" y="81287"/>
                  </a:lnTo>
                  <a:lnTo>
                    <a:pt x="143704" y="87964"/>
                  </a:lnTo>
                  <a:lnTo>
                    <a:pt x="143370" y="89576"/>
                  </a:lnTo>
                  <a:lnTo>
                    <a:pt x="144505" y="89946"/>
                  </a:lnTo>
                  <a:lnTo>
                    <a:pt x="147323" y="90125"/>
                  </a:lnTo>
                  <a:lnTo>
                    <a:pt x="147336" y="91535"/>
                  </a:lnTo>
                  <a:lnTo>
                    <a:pt x="146773" y="92180"/>
                  </a:lnTo>
                  <a:lnTo>
                    <a:pt x="146499" y="93040"/>
                  </a:lnTo>
                  <a:lnTo>
                    <a:pt x="146057" y="96049"/>
                  </a:lnTo>
                  <a:lnTo>
                    <a:pt x="144934" y="97495"/>
                  </a:lnTo>
                  <a:lnTo>
                    <a:pt x="142880" y="98331"/>
                  </a:lnTo>
                  <a:lnTo>
                    <a:pt x="142223" y="99203"/>
                  </a:lnTo>
                  <a:lnTo>
                    <a:pt x="142236" y="101089"/>
                  </a:lnTo>
                  <a:lnTo>
                    <a:pt x="141112" y="101639"/>
                  </a:lnTo>
                  <a:lnTo>
                    <a:pt x="140396" y="104959"/>
                  </a:lnTo>
                  <a:lnTo>
                    <a:pt x="139560" y="106548"/>
                  </a:lnTo>
                  <a:lnTo>
                    <a:pt x="138067" y="107694"/>
                  </a:lnTo>
                  <a:lnTo>
                    <a:pt x="135057" y="107718"/>
                  </a:lnTo>
                  <a:lnTo>
                    <a:pt x="134221" y="109510"/>
                  </a:lnTo>
                  <a:lnTo>
                    <a:pt x="134162" y="113857"/>
                  </a:lnTo>
                  <a:lnTo>
                    <a:pt x="132227" y="118360"/>
                  </a:lnTo>
                  <a:lnTo>
                    <a:pt x="132143" y="119877"/>
                  </a:lnTo>
                  <a:lnTo>
                    <a:pt x="134508" y="122289"/>
                  </a:lnTo>
                  <a:lnTo>
                    <a:pt x="135738" y="122397"/>
                  </a:lnTo>
                  <a:lnTo>
                    <a:pt x="140898" y="121322"/>
                  </a:lnTo>
                  <a:lnTo>
                    <a:pt x="150859" y="120390"/>
                  </a:lnTo>
                  <a:lnTo>
                    <a:pt x="157081" y="121358"/>
                  </a:lnTo>
                  <a:lnTo>
                    <a:pt x="159040" y="120414"/>
                  </a:lnTo>
                  <a:lnTo>
                    <a:pt x="159506" y="119291"/>
                  </a:lnTo>
                  <a:lnTo>
                    <a:pt x="159972" y="118420"/>
                  </a:lnTo>
                  <a:lnTo>
                    <a:pt x="161464" y="117273"/>
                  </a:lnTo>
                  <a:lnTo>
                    <a:pt x="163506" y="113988"/>
                  </a:lnTo>
                  <a:lnTo>
                    <a:pt x="163865" y="112197"/>
                  </a:lnTo>
                  <a:lnTo>
                    <a:pt x="163794" y="103645"/>
                  </a:lnTo>
                  <a:lnTo>
                    <a:pt x="164068" y="102045"/>
                  </a:lnTo>
                  <a:lnTo>
                    <a:pt x="166576" y="97960"/>
                  </a:lnTo>
                  <a:lnTo>
                    <a:pt x="169741" y="94461"/>
                  </a:lnTo>
                  <a:lnTo>
                    <a:pt x="170757" y="91989"/>
                  </a:lnTo>
                  <a:lnTo>
                    <a:pt x="173957" y="92156"/>
                  </a:lnTo>
                  <a:lnTo>
                    <a:pt x="178078" y="90699"/>
                  </a:lnTo>
                  <a:lnTo>
                    <a:pt x="180897" y="90209"/>
                  </a:lnTo>
                  <a:lnTo>
                    <a:pt x="182831" y="88203"/>
                  </a:lnTo>
                  <a:lnTo>
                    <a:pt x="184635" y="86172"/>
                  </a:lnTo>
                  <a:lnTo>
                    <a:pt x="186128" y="84942"/>
                  </a:lnTo>
                  <a:lnTo>
                    <a:pt x="190964" y="78313"/>
                  </a:lnTo>
                  <a:lnTo>
                    <a:pt x="190176" y="74193"/>
                  </a:lnTo>
                  <a:lnTo>
                    <a:pt x="190451" y="73440"/>
                  </a:lnTo>
                  <a:lnTo>
                    <a:pt x="192422" y="71422"/>
                  </a:lnTo>
                  <a:lnTo>
                    <a:pt x="192876" y="70299"/>
                  </a:lnTo>
                  <a:lnTo>
                    <a:pt x="195026" y="68233"/>
                  </a:lnTo>
                  <a:lnTo>
                    <a:pt x="195396" y="67445"/>
                  </a:lnTo>
                  <a:lnTo>
                    <a:pt x="195826" y="63504"/>
                  </a:lnTo>
                  <a:lnTo>
                    <a:pt x="198835" y="63002"/>
                  </a:lnTo>
                  <a:lnTo>
                    <a:pt x="200818" y="64387"/>
                  </a:lnTo>
                  <a:lnTo>
                    <a:pt x="202705" y="64304"/>
                  </a:lnTo>
                  <a:lnTo>
                    <a:pt x="204401" y="65402"/>
                  </a:lnTo>
                  <a:lnTo>
                    <a:pt x="204687" y="66059"/>
                  </a:lnTo>
                  <a:lnTo>
                    <a:pt x="205094" y="69750"/>
                  </a:lnTo>
                  <a:lnTo>
                    <a:pt x="205858" y="70944"/>
                  </a:lnTo>
                  <a:lnTo>
                    <a:pt x="206252" y="72270"/>
                  </a:lnTo>
                  <a:lnTo>
                    <a:pt x="206277" y="75387"/>
                  </a:lnTo>
                  <a:lnTo>
                    <a:pt x="205619" y="76510"/>
                  </a:lnTo>
                  <a:lnTo>
                    <a:pt x="203565" y="77836"/>
                  </a:lnTo>
                  <a:lnTo>
                    <a:pt x="202729" y="79532"/>
                  </a:lnTo>
                  <a:lnTo>
                    <a:pt x="200496" y="81443"/>
                  </a:lnTo>
                  <a:lnTo>
                    <a:pt x="199181" y="83150"/>
                  </a:lnTo>
                  <a:lnTo>
                    <a:pt x="198274" y="87438"/>
                  </a:lnTo>
                  <a:lnTo>
                    <a:pt x="197808" y="88298"/>
                  </a:lnTo>
                  <a:lnTo>
                    <a:pt x="197629" y="89791"/>
                  </a:lnTo>
                  <a:lnTo>
                    <a:pt x="198202" y="90472"/>
                  </a:lnTo>
                  <a:lnTo>
                    <a:pt x="198214" y="91690"/>
                  </a:lnTo>
                  <a:lnTo>
                    <a:pt x="196626" y="92813"/>
                  </a:lnTo>
                  <a:lnTo>
                    <a:pt x="195611" y="94700"/>
                  </a:lnTo>
                  <a:lnTo>
                    <a:pt x="194990" y="100277"/>
                  </a:lnTo>
                  <a:lnTo>
                    <a:pt x="195396" y="103263"/>
                  </a:lnTo>
                  <a:lnTo>
                    <a:pt x="195575" y="113511"/>
                  </a:lnTo>
                  <a:lnTo>
                    <a:pt x="195026" y="115971"/>
                  </a:lnTo>
                  <a:lnTo>
                    <a:pt x="195037" y="117464"/>
                  </a:lnTo>
                  <a:lnTo>
                    <a:pt x="193568" y="121429"/>
                  </a:lnTo>
                  <a:lnTo>
                    <a:pt x="193127" y="124809"/>
                  </a:lnTo>
                  <a:lnTo>
                    <a:pt x="192111" y="127103"/>
                  </a:lnTo>
                  <a:lnTo>
                    <a:pt x="190702" y="127664"/>
                  </a:lnTo>
                  <a:lnTo>
                    <a:pt x="188349" y="126911"/>
                  </a:lnTo>
                  <a:lnTo>
                    <a:pt x="184229" y="129228"/>
                  </a:lnTo>
                  <a:lnTo>
                    <a:pt x="182449" y="131199"/>
                  </a:lnTo>
                  <a:lnTo>
                    <a:pt x="181637" y="134412"/>
                  </a:lnTo>
                  <a:lnTo>
                    <a:pt x="180980" y="134806"/>
                  </a:lnTo>
                  <a:lnTo>
                    <a:pt x="178066" y="134746"/>
                  </a:lnTo>
                  <a:lnTo>
                    <a:pt x="177313" y="135212"/>
                  </a:lnTo>
                  <a:lnTo>
                    <a:pt x="176119" y="138986"/>
                  </a:lnTo>
                  <a:lnTo>
                    <a:pt x="175367" y="139452"/>
                  </a:lnTo>
                  <a:lnTo>
                    <a:pt x="173957" y="139010"/>
                  </a:lnTo>
                  <a:lnTo>
                    <a:pt x="169968" y="134496"/>
                  </a:lnTo>
                  <a:lnTo>
                    <a:pt x="167412" y="131163"/>
                  </a:lnTo>
                  <a:lnTo>
                    <a:pt x="165322" y="128524"/>
                  </a:lnTo>
                  <a:lnTo>
                    <a:pt x="162288" y="126947"/>
                  </a:lnTo>
                  <a:lnTo>
                    <a:pt x="160497" y="126338"/>
                  </a:lnTo>
                  <a:lnTo>
                    <a:pt x="158992" y="126231"/>
                  </a:lnTo>
                  <a:lnTo>
                    <a:pt x="156735" y="124929"/>
                  </a:lnTo>
                  <a:lnTo>
                    <a:pt x="156722" y="123627"/>
                  </a:lnTo>
                  <a:lnTo>
                    <a:pt x="153235" y="122994"/>
                  </a:lnTo>
                  <a:lnTo>
                    <a:pt x="150595" y="122815"/>
                  </a:lnTo>
                  <a:lnTo>
                    <a:pt x="137637" y="124451"/>
                  </a:lnTo>
                  <a:lnTo>
                    <a:pt x="132191" y="125502"/>
                  </a:lnTo>
                  <a:lnTo>
                    <a:pt x="127402" y="127353"/>
                  </a:lnTo>
                  <a:lnTo>
                    <a:pt x="124224" y="129073"/>
                  </a:lnTo>
                  <a:lnTo>
                    <a:pt x="119363" y="132214"/>
                  </a:lnTo>
                  <a:lnTo>
                    <a:pt x="116366" y="134973"/>
                  </a:lnTo>
                  <a:lnTo>
                    <a:pt x="114144" y="138007"/>
                  </a:lnTo>
                  <a:lnTo>
                    <a:pt x="112639" y="139237"/>
                  </a:lnTo>
                  <a:lnTo>
                    <a:pt x="111135" y="139500"/>
                  </a:lnTo>
                  <a:lnTo>
                    <a:pt x="109833" y="140766"/>
                  </a:lnTo>
                  <a:lnTo>
                    <a:pt x="107957" y="141518"/>
                  </a:lnTo>
                  <a:lnTo>
                    <a:pt x="105246" y="143704"/>
                  </a:lnTo>
                  <a:lnTo>
                    <a:pt x="105163" y="144827"/>
                  </a:lnTo>
                  <a:lnTo>
                    <a:pt x="106488" y="145937"/>
                  </a:lnTo>
                  <a:lnTo>
                    <a:pt x="106692" y="147072"/>
                  </a:lnTo>
                  <a:lnTo>
                    <a:pt x="104816" y="148207"/>
                  </a:lnTo>
                  <a:lnTo>
                    <a:pt x="103515" y="149544"/>
                  </a:lnTo>
                  <a:lnTo>
                    <a:pt x="102009" y="150583"/>
                  </a:lnTo>
                  <a:lnTo>
                    <a:pt x="100529" y="152960"/>
                  </a:lnTo>
                  <a:lnTo>
                    <a:pt x="95560" y="155743"/>
                  </a:lnTo>
                  <a:lnTo>
                    <a:pt x="94449" y="156591"/>
                  </a:lnTo>
                  <a:lnTo>
                    <a:pt x="93518" y="158574"/>
                  </a:lnTo>
                  <a:lnTo>
                    <a:pt x="92025" y="158956"/>
                  </a:lnTo>
                  <a:lnTo>
                    <a:pt x="90412" y="158299"/>
                  </a:lnTo>
                  <a:lnTo>
                    <a:pt x="88824" y="158609"/>
                  </a:lnTo>
                  <a:lnTo>
                    <a:pt x="85432" y="158155"/>
                  </a:lnTo>
                  <a:lnTo>
                    <a:pt x="84011" y="157594"/>
                  </a:lnTo>
                  <a:lnTo>
                    <a:pt x="82888" y="157714"/>
                  </a:lnTo>
                  <a:lnTo>
                    <a:pt x="81861" y="158299"/>
                  </a:lnTo>
                  <a:lnTo>
                    <a:pt x="81969" y="160998"/>
                  </a:lnTo>
                  <a:lnTo>
                    <a:pt x="81610" y="161965"/>
                  </a:lnTo>
                  <a:lnTo>
                    <a:pt x="79747" y="164689"/>
                  </a:lnTo>
                  <a:lnTo>
                    <a:pt x="77406" y="166982"/>
                  </a:lnTo>
                  <a:lnTo>
                    <a:pt x="76008" y="167280"/>
                  </a:lnTo>
                  <a:lnTo>
                    <a:pt x="74289" y="166815"/>
                  </a:lnTo>
                  <a:lnTo>
                    <a:pt x="72139" y="167507"/>
                  </a:lnTo>
                  <a:lnTo>
                    <a:pt x="70909" y="168618"/>
                  </a:lnTo>
                  <a:lnTo>
                    <a:pt x="70825" y="169394"/>
                  </a:lnTo>
                  <a:lnTo>
                    <a:pt x="72712" y="170422"/>
                  </a:lnTo>
                  <a:lnTo>
                    <a:pt x="72342" y="171795"/>
                  </a:lnTo>
                  <a:lnTo>
                    <a:pt x="70467" y="171998"/>
                  </a:lnTo>
                  <a:lnTo>
                    <a:pt x="65952" y="171031"/>
                  </a:lnTo>
                  <a:lnTo>
                    <a:pt x="64626" y="171102"/>
                  </a:lnTo>
                  <a:lnTo>
                    <a:pt x="62955" y="173001"/>
                  </a:lnTo>
                  <a:lnTo>
                    <a:pt x="60613" y="174817"/>
                  </a:lnTo>
                  <a:lnTo>
                    <a:pt x="59300" y="176238"/>
                  </a:lnTo>
                  <a:lnTo>
                    <a:pt x="0" y="152506"/>
                  </a:lnTo>
                  <a:lnTo>
                    <a:pt x="14273" y="147311"/>
                  </a:lnTo>
                  <a:lnTo>
                    <a:pt x="25034" y="135630"/>
                  </a:lnTo>
                  <a:lnTo>
                    <a:pt x="27267" y="129933"/>
                  </a:lnTo>
                  <a:lnTo>
                    <a:pt x="24532" y="117643"/>
                  </a:lnTo>
                  <a:lnTo>
                    <a:pt x="25237" y="117488"/>
                  </a:lnTo>
                  <a:lnTo>
                    <a:pt x="26204" y="117655"/>
                  </a:lnTo>
                  <a:lnTo>
                    <a:pt x="26180" y="116950"/>
                  </a:lnTo>
                  <a:lnTo>
                    <a:pt x="26097" y="116198"/>
                  </a:lnTo>
                  <a:lnTo>
                    <a:pt x="26921" y="115947"/>
                  </a:lnTo>
                  <a:lnTo>
                    <a:pt x="28008" y="115696"/>
                  </a:lnTo>
                  <a:lnTo>
                    <a:pt x="28999" y="115696"/>
                  </a:lnTo>
                  <a:lnTo>
                    <a:pt x="29823" y="115959"/>
                  </a:lnTo>
                  <a:lnTo>
                    <a:pt x="30421" y="115565"/>
                  </a:lnTo>
                  <a:lnTo>
                    <a:pt x="30313" y="114789"/>
                  </a:lnTo>
                  <a:lnTo>
                    <a:pt x="30206" y="114036"/>
                  </a:lnTo>
                  <a:lnTo>
                    <a:pt x="30480" y="113033"/>
                  </a:lnTo>
                  <a:lnTo>
                    <a:pt x="31197" y="112066"/>
                  </a:lnTo>
                  <a:lnTo>
                    <a:pt x="32140" y="111863"/>
                  </a:lnTo>
                  <a:lnTo>
                    <a:pt x="32463" y="110991"/>
                  </a:lnTo>
                  <a:lnTo>
                    <a:pt x="33036" y="110525"/>
                  </a:lnTo>
                  <a:lnTo>
                    <a:pt x="35998" y="109116"/>
                  </a:lnTo>
                  <a:lnTo>
                    <a:pt x="36715" y="108578"/>
                  </a:lnTo>
                  <a:lnTo>
                    <a:pt x="37216" y="108041"/>
                  </a:lnTo>
                  <a:lnTo>
                    <a:pt x="37467" y="107312"/>
                  </a:lnTo>
                  <a:lnTo>
                    <a:pt x="37706" y="106237"/>
                  </a:lnTo>
                  <a:lnTo>
                    <a:pt x="38279" y="105222"/>
                  </a:lnTo>
                  <a:lnTo>
                    <a:pt x="38936" y="104625"/>
                  </a:lnTo>
                  <a:lnTo>
                    <a:pt x="40799" y="101734"/>
                  </a:lnTo>
                  <a:lnTo>
                    <a:pt x="40142" y="9767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004;gbcf4302aa7_0_6">
              <a:extLst>
                <a:ext uri="{FF2B5EF4-FFF2-40B4-BE49-F238E27FC236}">
                  <a16:creationId xmlns:a16="http://schemas.microsoft.com/office/drawing/2014/main" id="{4FA97902-01A3-D24C-8098-CC82E2C50F69}"/>
                </a:ext>
              </a:extLst>
            </p:cNvPr>
            <p:cNvSpPr/>
            <p:nvPr/>
          </p:nvSpPr>
          <p:spPr>
            <a:xfrm>
              <a:off x="5044400" y="1868353"/>
              <a:ext cx="146769" cy="184123"/>
            </a:xfrm>
            <a:custGeom>
              <a:avLst/>
              <a:gdLst/>
              <a:ahLst/>
              <a:cxnLst/>
              <a:rect l="l" t="t" r="r" b="b"/>
              <a:pathLst>
                <a:path w="292078" h="366414" extrusionOk="0">
                  <a:moveTo>
                    <a:pt x="231106" y="7990"/>
                  </a:moveTo>
                  <a:lnTo>
                    <a:pt x="292078" y="0"/>
                  </a:lnTo>
                  <a:lnTo>
                    <a:pt x="287683" y="34039"/>
                  </a:lnTo>
                  <a:lnTo>
                    <a:pt x="282249" y="75996"/>
                  </a:lnTo>
                  <a:lnTo>
                    <a:pt x="248150" y="329031"/>
                  </a:lnTo>
                  <a:lnTo>
                    <a:pt x="135308" y="347304"/>
                  </a:lnTo>
                  <a:lnTo>
                    <a:pt x="105616" y="352034"/>
                  </a:lnTo>
                  <a:lnTo>
                    <a:pt x="9734" y="366414"/>
                  </a:lnTo>
                  <a:lnTo>
                    <a:pt x="311" y="310638"/>
                  </a:lnTo>
                  <a:lnTo>
                    <a:pt x="0" y="244017"/>
                  </a:lnTo>
                  <a:lnTo>
                    <a:pt x="31842" y="170422"/>
                  </a:lnTo>
                  <a:lnTo>
                    <a:pt x="40883" y="73428"/>
                  </a:lnTo>
                  <a:lnTo>
                    <a:pt x="44251" y="31805"/>
                  </a:lnTo>
                  <a:lnTo>
                    <a:pt x="109546" y="23099"/>
                  </a:lnTo>
                  <a:lnTo>
                    <a:pt x="231106" y="799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005;gbcf4302aa7_0_6">
              <a:extLst>
                <a:ext uri="{FF2B5EF4-FFF2-40B4-BE49-F238E27FC236}">
                  <a16:creationId xmlns:a16="http://schemas.microsoft.com/office/drawing/2014/main" id="{70D6C49B-1225-F342-B383-840E1D2562AC}"/>
                </a:ext>
              </a:extLst>
            </p:cNvPr>
            <p:cNvSpPr/>
            <p:nvPr/>
          </p:nvSpPr>
          <p:spPr>
            <a:xfrm>
              <a:off x="6532110" y="1874026"/>
              <a:ext cx="132803" cy="115741"/>
            </a:xfrm>
            <a:custGeom>
              <a:avLst/>
              <a:gdLst/>
              <a:ahLst/>
              <a:cxnLst/>
              <a:rect l="l" t="t" r="r" b="b"/>
              <a:pathLst>
                <a:path w="264285" h="230330" extrusionOk="0">
                  <a:moveTo>
                    <a:pt x="93219" y="0"/>
                  </a:moveTo>
                  <a:lnTo>
                    <a:pt x="129623" y="17497"/>
                  </a:lnTo>
                  <a:lnTo>
                    <a:pt x="138724" y="34266"/>
                  </a:lnTo>
                  <a:lnTo>
                    <a:pt x="148816" y="44740"/>
                  </a:lnTo>
                  <a:lnTo>
                    <a:pt x="156197" y="40058"/>
                  </a:lnTo>
                  <a:lnTo>
                    <a:pt x="175593" y="53053"/>
                  </a:lnTo>
                  <a:lnTo>
                    <a:pt x="183608" y="43236"/>
                  </a:lnTo>
                  <a:lnTo>
                    <a:pt x="185184" y="43773"/>
                  </a:lnTo>
                  <a:lnTo>
                    <a:pt x="264286" y="80392"/>
                  </a:lnTo>
                  <a:lnTo>
                    <a:pt x="187871" y="230330"/>
                  </a:lnTo>
                  <a:lnTo>
                    <a:pt x="185279" y="229733"/>
                  </a:lnTo>
                  <a:lnTo>
                    <a:pt x="52014" y="218841"/>
                  </a:lnTo>
                  <a:lnTo>
                    <a:pt x="0" y="186127"/>
                  </a:lnTo>
                  <a:lnTo>
                    <a:pt x="51035" y="80678"/>
                  </a:lnTo>
                  <a:lnTo>
                    <a:pt x="77812" y="26491"/>
                  </a:lnTo>
                  <a:lnTo>
                    <a:pt x="84298" y="21116"/>
                  </a:lnTo>
                  <a:lnTo>
                    <a:pt x="85802" y="16578"/>
                  </a:lnTo>
                  <a:lnTo>
                    <a:pt x="9321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006;gbcf4302aa7_0_6">
              <a:extLst>
                <a:ext uri="{FF2B5EF4-FFF2-40B4-BE49-F238E27FC236}">
                  <a16:creationId xmlns:a16="http://schemas.microsoft.com/office/drawing/2014/main" id="{E44B7D17-0E31-B74C-B0C7-6717B8790C97}"/>
                </a:ext>
              </a:extLst>
            </p:cNvPr>
            <p:cNvSpPr/>
            <p:nvPr/>
          </p:nvSpPr>
          <p:spPr>
            <a:xfrm>
              <a:off x="5913522" y="1874146"/>
              <a:ext cx="233084" cy="256400"/>
            </a:xfrm>
            <a:custGeom>
              <a:avLst/>
              <a:gdLst/>
              <a:ahLst/>
              <a:cxnLst/>
              <a:rect l="l" t="t" r="r" b="b"/>
              <a:pathLst>
                <a:path w="463848" h="510249" extrusionOk="0">
                  <a:moveTo>
                    <a:pt x="376482" y="18381"/>
                  </a:moveTo>
                  <a:lnTo>
                    <a:pt x="375539" y="26777"/>
                  </a:lnTo>
                  <a:lnTo>
                    <a:pt x="436534" y="61485"/>
                  </a:lnTo>
                  <a:lnTo>
                    <a:pt x="428592" y="78636"/>
                  </a:lnTo>
                  <a:lnTo>
                    <a:pt x="413244" y="111361"/>
                  </a:lnTo>
                  <a:lnTo>
                    <a:pt x="396309" y="147096"/>
                  </a:lnTo>
                  <a:lnTo>
                    <a:pt x="420160" y="194368"/>
                  </a:lnTo>
                  <a:lnTo>
                    <a:pt x="420123" y="195371"/>
                  </a:lnTo>
                  <a:lnTo>
                    <a:pt x="420160" y="196745"/>
                  </a:lnTo>
                  <a:lnTo>
                    <a:pt x="420303" y="198035"/>
                  </a:lnTo>
                  <a:lnTo>
                    <a:pt x="420626" y="198955"/>
                  </a:lnTo>
                  <a:lnTo>
                    <a:pt x="420398" y="200555"/>
                  </a:lnTo>
                  <a:lnTo>
                    <a:pt x="420016" y="201164"/>
                  </a:lnTo>
                  <a:lnTo>
                    <a:pt x="419395" y="201857"/>
                  </a:lnTo>
                  <a:lnTo>
                    <a:pt x="419037" y="203027"/>
                  </a:lnTo>
                  <a:lnTo>
                    <a:pt x="419240" y="204066"/>
                  </a:lnTo>
                  <a:lnTo>
                    <a:pt x="419252" y="204914"/>
                  </a:lnTo>
                  <a:lnTo>
                    <a:pt x="419216" y="206419"/>
                  </a:lnTo>
                  <a:lnTo>
                    <a:pt x="419622" y="207757"/>
                  </a:lnTo>
                  <a:lnTo>
                    <a:pt x="420005" y="209106"/>
                  </a:lnTo>
                  <a:lnTo>
                    <a:pt x="420303" y="210217"/>
                  </a:lnTo>
                  <a:lnTo>
                    <a:pt x="420554" y="211113"/>
                  </a:lnTo>
                  <a:lnTo>
                    <a:pt x="420494" y="211949"/>
                  </a:lnTo>
                  <a:lnTo>
                    <a:pt x="420064" y="213167"/>
                  </a:lnTo>
                  <a:lnTo>
                    <a:pt x="419813" y="214206"/>
                  </a:lnTo>
                  <a:lnTo>
                    <a:pt x="419479" y="214995"/>
                  </a:lnTo>
                  <a:lnTo>
                    <a:pt x="419335" y="215675"/>
                  </a:lnTo>
                  <a:lnTo>
                    <a:pt x="419311" y="217156"/>
                  </a:lnTo>
                  <a:lnTo>
                    <a:pt x="419562" y="218052"/>
                  </a:lnTo>
                  <a:lnTo>
                    <a:pt x="419766" y="218817"/>
                  </a:lnTo>
                  <a:lnTo>
                    <a:pt x="420183" y="219641"/>
                  </a:lnTo>
                  <a:lnTo>
                    <a:pt x="420828" y="220608"/>
                  </a:lnTo>
                  <a:lnTo>
                    <a:pt x="421008" y="221528"/>
                  </a:lnTo>
                  <a:lnTo>
                    <a:pt x="421151" y="222208"/>
                  </a:lnTo>
                  <a:lnTo>
                    <a:pt x="421629" y="222913"/>
                  </a:lnTo>
                  <a:lnTo>
                    <a:pt x="421975" y="224119"/>
                  </a:lnTo>
                  <a:lnTo>
                    <a:pt x="421963" y="224944"/>
                  </a:lnTo>
                  <a:lnTo>
                    <a:pt x="421927" y="225648"/>
                  </a:lnTo>
                  <a:lnTo>
                    <a:pt x="421915" y="226819"/>
                  </a:lnTo>
                  <a:lnTo>
                    <a:pt x="422656" y="227906"/>
                  </a:lnTo>
                  <a:lnTo>
                    <a:pt x="423468" y="228885"/>
                  </a:lnTo>
                  <a:lnTo>
                    <a:pt x="424101" y="229315"/>
                  </a:lnTo>
                  <a:lnTo>
                    <a:pt x="425056" y="229840"/>
                  </a:lnTo>
                  <a:lnTo>
                    <a:pt x="425761" y="230521"/>
                  </a:lnTo>
                  <a:lnTo>
                    <a:pt x="426406" y="231214"/>
                  </a:lnTo>
                  <a:lnTo>
                    <a:pt x="426681" y="232205"/>
                  </a:lnTo>
                  <a:lnTo>
                    <a:pt x="427266" y="232910"/>
                  </a:lnTo>
                  <a:lnTo>
                    <a:pt x="427529" y="233997"/>
                  </a:lnTo>
                  <a:lnTo>
                    <a:pt x="428484" y="234618"/>
                  </a:lnTo>
                  <a:lnTo>
                    <a:pt x="429141" y="234857"/>
                  </a:lnTo>
                  <a:lnTo>
                    <a:pt x="430085" y="235275"/>
                  </a:lnTo>
                  <a:lnTo>
                    <a:pt x="430706" y="236003"/>
                  </a:lnTo>
                  <a:lnTo>
                    <a:pt x="431148" y="236851"/>
                  </a:lnTo>
                  <a:lnTo>
                    <a:pt x="431350" y="237723"/>
                  </a:lnTo>
                  <a:lnTo>
                    <a:pt x="431971" y="238607"/>
                  </a:lnTo>
                  <a:lnTo>
                    <a:pt x="432151" y="239682"/>
                  </a:lnTo>
                  <a:lnTo>
                    <a:pt x="432020" y="240458"/>
                  </a:lnTo>
                  <a:lnTo>
                    <a:pt x="432067" y="241426"/>
                  </a:lnTo>
                  <a:lnTo>
                    <a:pt x="431816" y="242202"/>
                  </a:lnTo>
                  <a:lnTo>
                    <a:pt x="432474" y="243169"/>
                  </a:lnTo>
                  <a:lnTo>
                    <a:pt x="433715" y="244710"/>
                  </a:lnTo>
                  <a:lnTo>
                    <a:pt x="434814" y="245964"/>
                  </a:lnTo>
                  <a:lnTo>
                    <a:pt x="435220" y="246788"/>
                  </a:lnTo>
                  <a:lnTo>
                    <a:pt x="435638" y="247779"/>
                  </a:lnTo>
                  <a:lnTo>
                    <a:pt x="436224" y="248568"/>
                  </a:lnTo>
                  <a:lnTo>
                    <a:pt x="436654" y="249296"/>
                  </a:lnTo>
                  <a:lnTo>
                    <a:pt x="437119" y="250407"/>
                  </a:lnTo>
                  <a:lnTo>
                    <a:pt x="437131" y="251207"/>
                  </a:lnTo>
                  <a:lnTo>
                    <a:pt x="437048" y="252019"/>
                  </a:lnTo>
                  <a:lnTo>
                    <a:pt x="437048" y="252736"/>
                  </a:lnTo>
                  <a:lnTo>
                    <a:pt x="437036" y="253441"/>
                  </a:lnTo>
                  <a:lnTo>
                    <a:pt x="437036" y="254145"/>
                  </a:lnTo>
                  <a:lnTo>
                    <a:pt x="437095" y="255101"/>
                  </a:lnTo>
                  <a:lnTo>
                    <a:pt x="437203" y="256379"/>
                  </a:lnTo>
                  <a:lnTo>
                    <a:pt x="437155" y="257788"/>
                  </a:lnTo>
                  <a:lnTo>
                    <a:pt x="437477" y="259030"/>
                  </a:lnTo>
                  <a:lnTo>
                    <a:pt x="437800" y="259914"/>
                  </a:lnTo>
                  <a:lnTo>
                    <a:pt x="438254" y="261061"/>
                  </a:lnTo>
                  <a:lnTo>
                    <a:pt x="438409" y="261885"/>
                  </a:lnTo>
                  <a:lnTo>
                    <a:pt x="438362" y="262780"/>
                  </a:lnTo>
                  <a:lnTo>
                    <a:pt x="438206" y="263533"/>
                  </a:lnTo>
                  <a:lnTo>
                    <a:pt x="438039" y="264214"/>
                  </a:lnTo>
                  <a:lnTo>
                    <a:pt x="437669" y="265193"/>
                  </a:lnTo>
                  <a:lnTo>
                    <a:pt x="437550" y="266065"/>
                  </a:lnTo>
                  <a:lnTo>
                    <a:pt x="437490" y="266841"/>
                  </a:lnTo>
                  <a:lnTo>
                    <a:pt x="437716" y="267689"/>
                  </a:lnTo>
                  <a:lnTo>
                    <a:pt x="438039" y="268298"/>
                  </a:lnTo>
                  <a:lnTo>
                    <a:pt x="438457" y="269385"/>
                  </a:lnTo>
                  <a:lnTo>
                    <a:pt x="439389" y="270365"/>
                  </a:lnTo>
                  <a:lnTo>
                    <a:pt x="440201" y="271332"/>
                  </a:lnTo>
                  <a:lnTo>
                    <a:pt x="440523" y="272108"/>
                  </a:lnTo>
                  <a:lnTo>
                    <a:pt x="441431" y="272682"/>
                  </a:lnTo>
                  <a:lnTo>
                    <a:pt x="441933" y="273482"/>
                  </a:lnTo>
                  <a:lnTo>
                    <a:pt x="442327" y="274521"/>
                  </a:lnTo>
                  <a:lnTo>
                    <a:pt x="442577" y="275441"/>
                  </a:lnTo>
                  <a:lnTo>
                    <a:pt x="442924" y="276336"/>
                  </a:lnTo>
                  <a:lnTo>
                    <a:pt x="443043" y="277567"/>
                  </a:lnTo>
                  <a:lnTo>
                    <a:pt x="443020" y="278462"/>
                  </a:lnTo>
                  <a:lnTo>
                    <a:pt x="442649" y="279561"/>
                  </a:lnTo>
                  <a:lnTo>
                    <a:pt x="441801" y="280278"/>
                  </a:lnTo>
                  <a:lnTo>
                    <a:pt x="440906" y="280887"/>
                  </a:lnTo>
                  <a:lnTo>
                    <a:pt x="440356" y="281508"/>
                  </a:lnTo>
                  <a:lnTo>
                    <a:pt x="439997" y="282607"/>
                  </a:lnTo>
                  <a:lnTo>
                    <a:pt x="439986" y="283502"/>
                  </a:lnTo>
                  <a:lnTo>
                    <a:pt x="441323" y="283968"/>
                  </a:lnTo>
                  <a:lnTo>
                    <a:pt x="442685" y="284076"/>
                  </a:lnTo>
                  <a:lnTo>
                    <a:pt x="443855" y="284123"/>
                  </a:lnTo>
                  <a:lnTo>
                    <a:pt x="444536" y="284350"/>
                  </a:lnTo>
                  <a:lnTo>
                    <a:pt x="445396" y="285151"/>
                  </a:lnTo>
                  <a:lnTo>
                    <a:pt x="445922" y="286405"/>
                  </a:lnTo>
                  <a:lnTo>
                    <a:pt x="445982" y="287229"/>
                  </a:lnTo>
                  <a:lnTo>
                    <a:pt x="446017" y="288125"/>
                  </a:lnTo>
                  <a:lnTo>
                    <a:pt x="445874" y="288949"/>
                  </a:lnTo>
                  <a:lnTo>
                    <a:pt x="445325" y="290071"/>
                  </a:lnTo>
                  <a:lnTo>
                    <a:pt x="444871" y="290680"/>
                  </a:lnTo>
                  <a:lnTo>
                    <a:pt x="444979" y="291899"/>
                  </a:lnTo>
                  <a:lnTo>
                    <a:pt x="445336" y="292699"/>
                  </a:lnTo>
                  <a:lnTo>
                    <a:pt x="445946" y="293571"/>
                  </a:lnTo>
                  <a:lnTo>
                    <a:pt x="446221" y="294335"/>
                  </a:lnTo>
                  <a:lnTo>
                    <a:pt x="446627" y="295386"/>
                  </a:lnTo>
                  <a:lnTo>
                    <a:pt x="446996" y="296736"/>
                  </a:lnTo>
                  <a:lnTo>
                    <a:pt x="447450" y="297512"/>
                  </a:lnTo>
                  <a:lnTo>
                    <a:pt x="448036" y="298324"/>
                  </a:lnTo>
                  <a:lnTo>
                    <a:pt x="449087" y="298921"/>
                  </a:lnTo>
                  <a:lnTo>
                    <a:pt x="449744" y="299208"/>
                  </a:lnTo>
                  <a:lnTo>
                    <a:pt x="450938" y="299566"/>
                  </a:lnTo>
                  <a:lnTo>
                    <a:pt x="452085" y="299817"/>
                  </a:lnTo>
                  <a:lnTo>
                    <a:pt x="452885" y="300008"/>
                  </a:lnTo>
                  <a:lnTo>
                    <a:pt x="453553" y="300319"/>
                  </a:lnTo>
                  <a:lnTo>
                    <a:pt x="454306" y="300749"/>
                  </a:lnTo>
                  <a:lnTo>
                    <a:pt x="455023" y="301155"/>
                  </a:lnTo>
                  <a:lnTo>
                    <a:pt x="455560" y="301609"/>
                  </a:lnTo>
                  <a:lnTo>
                    <a:pt x="456456" y="302015"/>
                  </a:lnTo>
                  <a:lnTo>
                    <a:pt x="457292" y="302266"/>
                  </a:lnTo>
                  <a:lnTo>
                    <a:pt x="458475" y="302063"/>
                  </a:lnTo>
                  <a:lnTo>
                    <a:pt x="459406" y="302027"/>
                  </a:lnTo>
                  <a:lnTo>
                    <a:pt x="460445" y="301872"/>
                  </a:lnTo>
                  <a:lnTo>
                    <a:pt x="461269" y="301907"/>
                  </a:lnTo>
                  <a:lnTo>
                    <a:pt x="461974" y="301860"/>
                  </a:lnTo>
                  <a:lnTo>
                    <a:pt x="462977" y="302206"/>
                  </a:lnTo>
                  <a:lnTo>
                    <a:pt x="463467" y="302958"/>
                  </a:lnTo>
                  <a:lnTo>
                    <a:pt x="463849" y="303830"/>
                  </a:lnTo>
                  <a:lnTo>
                    <a:pt x="463467" y="304786"/>
                  </a:lnTo>
                  <a:lnTo>
                    <a:pt x="462905" y="305467"/>
                  </a:lnTo>
                  <a:lnTo>
                    <a:pt x="462750" y="306613"/>
                  </a:lnTo>
                  <a:lnTo>
                    <a:pt x="462595" y="307485"/>
                  </a:lnTo>
                  <a:lnTo>
                    <a:pt x="461950" y="308560"/>
                  </a:lnTo>
                  <a:lnTo>
                    <a:pt x="406150" y="358424"/>
                  </a:lnTo>
                  <a:lnTo>
                    <a:pt x="276240" y="474503"/>
                  </a:lnTo>
                  <a:lnTo>
                    <a:pt x="235430" y="510249"/>
                  </a:lnTo>
                  <a:lnTo>
                    <a:pt x="0" y="296903"/>
                  </a:lnTo>
                  <a:lnTo>
                    <a:pt x="138102" y="182735"/>
                  </a:lnTo>
                  <a:lnTo>
                    <a:pt x="98665" y="148027"/>
                  </a:lnTo>
                  <a:lnTo>
                    <a:pt x="139572" y="113188"/>
                  </a:lnTo>
                  <a:lnTo>
                    <a:pt x="170410" y="142068"/>
                  </a:lnTo>
                  <a:lnTo>
                    <a:pt x="236517" y="78230"/>
                  </a:lnTo>
                  <a:lnTo>
                    <a:pt x="278021" y="38303"/>
                  </a:lnTo>
                  <a:lnTo>
                    <a:pt x="308177" y="9005"/>
                  </a:lnTo>
                  <a:lnTo>
                    <a:pt x="318796" y="11108"/>
                  </a:lnTo>
                  <a:lnTo>
                    <a:pt x="331671" y="0"/>
                  </a:lnTo>
                  <a:lnTo>
                    <a:pt x="354781" y="4873"/>
                  </a:lnTo>
                  <a:lnTo>
                    <a:pt x="360347" y="18083"/>
                  </a:lnTo>
                  <a:lnTo>
                    <a:pt x="361708" y="18202"/>
                  </a:lnTo>
                  <a:lnTo>
                    <a:pt x="362879" y="18130"/>
                  </a:lnTo>
                  <a:lnTo>
                    <a:pt x="367823" y="19229"/>
                  </a:lnTo>
                  <a:lnTo>
                    <a:pt x="376482" y="1838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007;gbcf4302aa7_0_6">
              <a:extLst>
                <a:ext uri="{FF2B5EF4-FFF2-40B4-BE49-F238E27FC236}">
                  <a16:creationId xmlns:a16="http://schemas.microsoft.com/office/drawing/2014/main" id="{B2F6DBA5-108A-D24B-A876-9C8B979A4B73}"/>
                </a:ext>
              </a:extLst>
            </p:cNvPr>
            <p:cNvSpPr/>
            <p:nvPr/>
          </p:nvSpPr>
          <p:spPr>
            <a:xfrm>
              <a:off x="3814708" y="1875859"/>
              <a:ext cx="242711" cy="223355"/>
            </a:xfrm>
            <a:custGeom>
              <a:avLst/>
              <a:gdLst/>
              <a:ahLst/>
              <a:cxnLst/>
              <a:rect l="l" t="t" r="r" b="b"/>
              <a:pathLst>
                <a:path w="483006" h="444488" extrusionOk="0">
                  <a:moveTo>
                    <a:pt x="90317" y="0"/>
                  </a:moveTo>
                  <a:lnTo>
                    <a:pt x="183858" y="20638"/>
                  </a:lnTo>
                  <a:lnTo>
                    <a:pt x="278462" y="41444"/>
                  </a:lnTo>
                  <a:lnTo>
                    <a:pt x="483006" y="86602"/>
                  </a:lnTo>
                  <a:lnTo>
                    <a:pt x="416887" y="380460"/>
                  </a:lnTo>
                  <a:lnTo>
                    <a:pt x="401934" y="444489"/>
                  </a:lnTo>
                  <a:lnTo>
                    <a:pt x="354447" y="433763"/>
                  </a:lnTo>
                  <a:lnTo>
                    <a:pt x="270771" y="413615"/>
                  </a:lnTo>
                  <a:lnTo>
                    <a:pt x="131868" y="382311"/>
                  </a:lnTo>
                  <a:lnTo>
                    <a:pt x="0" y="351795"/>
                  </a:lnTo>
                  <a:lnTo>
                    <a:pt x="65510" y="45397"/>
                  </a:lnTo>
                  <a:lnTo>
                    <a:pt x="79006" y="47702"/>
                  </a:lnTo>
                  <a:lnTo>
                    <a:pt x="86148" y="18417"/>
                  </a:lnTo>
                  <a:lnTo>
                    <a:pt x="9031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008;gbcf4302aa7_0_6">
              <a:extLst>
                <a:ext uri="{FF2B5EF4-FFF2-40B4-BE49-F238E27FC236}">
                  <a16:creationId xmlns:a16="http://schemas.microsoft.com/office/drawing/2014/main" id="{416648B4-8EE5-EF43-9615-ACEFDF433909}"/>
                </a:ext>
              </a:extLst>
            </p:cNvPr>
            <p:cNvSpPr/>
            <p:nvPr/>
          </p:nvSpPr>
          <p:spPr>
            <a:xfrm>
              <a:off x="7664760" y="1879639"/>
              <a:ext cx="9278" cy="10202"/>
            </a:xfrm>
            <a:custGeom>
              <a:avLst/>
              <a:gdLst/>
              <a:ahLst/>
              <a:cxnLst/>
              <a:rect l="l" t="t" r="r" b="b"/>
              <a:pathLst>
                <a:path w="18464" h="20303" extrusionOk="0">
                  <a:moveTo>
                    <a:pt x="16697" y="20304"/>
                  </a:moveTo>
                  <a:lnTo>
                    <a:pt x="15754" y="20220"/>
                  </a:lnTo>
                  <a:lnTo>
                    <a:pt x="13950" y="17246"/>
                  </a:lnTo>
                  <a:lnTo>
                    <a:pt x="12541" y="17139"/>
                  </a:lnTo>
                  <a:lnTo>
                    <a:pt x="11215" y="16398"/>
                  </a:lnTo>
                  <a:lnTo>
                    <a:pt x="8361" y="13401"/>
                  </a:lnTo>
                  <a:lnTo>
                    <a:pt x="7023" y="10880"/>
                  </a:lnTo>
                  <a:lnTo>
                    <a:pt x="1063" y="5279"/>
                  </a:lnTo>
                  <a:lnTo>
                    <a:pt x="203" y="3893"/>
                  </a:lnTo>
                  <a:lnTo>
                    <a:pt x="0" y="2866"/>
                  </a:lnTo>
                  <a:lnTo>
                    <a:pt x="383" y="2197"/>
                  </a:lnTo>
                  <a:lnTo>
                    <a:pt x="2628" y="1421"/>
                  </a:lnTo>
                  <a:lnTo>
                    <a:pt x="3930" y="12"/>
                  </a:lnTo>
                  <a:lnTo>
                    <a:pt x="5530" y="0"/>
                  </a:lnTo>
                  <a:lnTo>
                    <a:pt x="6677" y="2890"/>
                  </a:lnTo>
                  <a:lnTo>
                    <a:pt x="9137" y="4455"/>
                  </a:lnTo>
                  <a:lnTo>
                    <a:pt x="9340" y="5589"/>
                  </a:lnTo>
                  <a:lnTo>
                    <a:pt x="10570" y="7262"/>
                  </a:lnTo>
                  <a:lnTo>
                    <a:pt x="10773" y="8110"/>
                  </a:lnTo>
                  <a:lnTo>
                    <a:pt x="12290" y="10176"/>
                  </a:lnTo>
                  <a:lnTo>
                    <a:pt x="15765" y="9961"/>
                  </a:lnTo>
                  <a:lnTo>
                    <a:pt x="16339" y="10606"/>
                  </a:lnTo>
                  <a:lnTo>
                    <a:pt x="16446" y="12684"/>
                  </a:lnTo>
                  <a:lnTo>
                    <a:pt x="15981" y="13627"/>
                  </a:lnTo>
                  <a:lnTo>
                    <a:pt x="15992" y="14953"/>
                  </a:lnTo>
                  <a:lnTo>
                    <a:pt x="18441" y="15479"/>
                  </a:lnTo>
                  <a:lnTo>
                    <a:pt x="18465" y="17103"/>
                  </a:lnTo>
                  <a:lnTo>
                    <a:pt x="17808" y="18130"/>
                  </a:lnTo>
                  <a:lnTo>
                    <a:pt x="17533" y="19360"/>
                  </a:lnTo>
                  <a:lnTo>
                    <a:pt x="16697" y="2030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009;gbcf4302aa7_0_6">
              <a:extLst>
                <a:ext uri="{FF2B5EF4-FFF2-40B4-BE49-F238E27FC236}">
                  <a16:creationId xmlns:a16="http://schemas.microsoft.com/office/drawing/2014/main" id="{217E7E72-6832-754F-9ED7-E409A845C06E}"/>
                </a:ext>
              </a:extLst>
            </p:cNvPr>
            <p:cNvSpPr/>
            <p:nvPr/>
          </p:nvSpPr>
          <p:spPr>
            <a:xfrm>
              <a:off x="7625713" y="1879819"/>
              <a:ext cx="3727" cy="5713"/>
            </a:xfrm>
            <a:custGeom>
              <a:avLst/>
              <a:gdLst/>
              <a:ahLst/>
              <a:cxnLst/>
              <a:rect l="l" t="t" r="r" b="b"/>
              <a:pathLst>
                <a:path w="7417" h="11370" extrusionOk="0">
                  <a:moveTo>
                    <a:pt x="3810" y="11370"/>
                  </a:moveTo>
                  <a:lnTo>
                    <a:pt x="2580" y="10439"/>
                  </a:lnTo>
                  <a:lnTo>
                    <a:pt x="3225" y="8575"/>
                  </a:lnTo>
                  <a:lnTo>
                    <a:pt x="3118" y="7058"/>
                  </a:lnTo>
                  <a:lnTo>
                    <a:pt x="2556" y="6485"/>
                  </a:lnTo>
                  <a:lnTo>
                    <a:pt x="765" y="5757"/>
                  </a:lnTo>
                  <a:lnTo>
                    <a:pt x="0" y="4443"/>
                  </a:lnTo>
                  <a:lnTo>
                    <a:pt x="263" y="3213"/>
                  </a:lnTo>
                  <a:lnTo>
                    <a:pt x="2688" y="179"/>
                  </a:lnTo>
                  <a:lnTo>
                    <a:pt x="4849" y="0"/>
                  </a:lnTo>
                  <a:lnTo>
                    <a:pt x="5709" y="1863"/>
                  </a:lnTo>
                  <a:lnTo>
                    <a:pt x="7417" y="3631"/>
                  </a:lnTo>
                  <a:lnTo>
                    <a:pt x="6880" y="7023"/>
                  </a:lnTo>
                  <a:lnTo>
                    <a:pt x="7262" y="7787"/>
                  </a:lnTo>
                  <a:lnTo>
                    <a:pt x="7094" y="10235"/>
                  </a:lnTo>
                  <a:lnTo>
                    <a:pt x="5876" y="11083"/>
                  </a:lnTo>
                  <a:lnTo>
                    <a:pt x="3810" y="1137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010;gbcf4302aa7_0_6">
              <a:extLst>
                <a:ext uri="{FF2B5EF4-FFF2-40B4-BE49-F238E27FC236}">
                  <a16:creationId xmlns:a16="http://schemas.microsoft.com/office/drawing/2014/main" id="{1106E0D9-8CAA-9E49-87B6-8093C11DCCFF}"/>
                </a:ext>
              </a:extLst>
            </p:cNvPr>
            <p:cNvSpPr/>
            <p:nvPr/>
          </p:nvSpPr>
          <p:spPr>
            <a:xfrm>
              <a:off x="4960328" y="1884306"/>
              <a:ext cx="106462" cy="179940"/>
            </a:xfrm>
            <a:custGeom>
              <a:avLst/>
              <a:gdLst/>
              <a:ahLst/>
              <a:cxnLst/>
              <a:rect l="l" t="t" r="r" b="b"/>
              <a:pathLst>
                <a:path w="211865" h="358089" extrusionOk="0">
                  <a:moveTo>
                    <a:pt x="211866" y="0"/>
                  </a:moveTo>
                  <a:lnTo>
                    <a:pt x="208497" y="41623"/>
                  </a:lnTo>
                  <a:lnTo>
                    <a:pt x="199456" y="138616"/>
                  </a:lnTo>
                  <a:lnTo>
                    <a:pt x="167615" y="212212"/>
                  </a:lnTo>
                  <a:lnTo>
                    <a:pt x="167925" y="278833"/>
                  </a:lnTo>
                  <a:lnTo>
                    <a:pt x="177349" y="334609"/>
                  </a:lnTo>
                  <a:lnTo>
                    <a:pt x="137004" y="340974"/>
                  </a:lnTo>
                  <a:lnTo>
                    <a:pt x="29321" y="357445"/>
                  </a:lnTo>
                  <a:lnTo>
                    <a:pt x="24234" y="358090"/>
                  </a:lnTo>
                  <a:lnTo>
                    <a:pt x="21092" y="347328"/>
                  </a:lnTo>
                  <a:lnTo>
                    <a:pt x="20782" y="346265"/>
                  </a:lnTo>
                  <a:lnTo>
                    <a:pt x="20591" y="344988"/>
                  </a:lnTo>
                  <a:lnTo>
                    <a:pt x="20316" y="343435"/>
                  </a:lnTo>
                  <a:lnTo>
                    <a:pt x="20304" y="342467"/>
                  </a:lnTo>
                  <a:lnTo>
                    <a:pt x="19994" y="341452"/>
                  </a:lnTo>
                  <a:lnTo>
                    <a:pt x="19659" y="340234"/>
                  </a:lnTo>
                  <a:lnTo>
                    <a:pt x="19169" y="338717"/>
                  </a:lnTo>
                  <a:lnTo>
                    <a:pt x="18536" y="337129"/>
                  </a:lnTo>
                  <a:lnTo>
                    <a:pt x="17091" y="329712"/>
                  </a:lnTo>
                  <a:lnTo>
                    <a:pt x="15312" y="321053"/>
                  </a:lnTo>
                  <a:lnTo>
                    <a:pt x="15121" y="319715"/>
                  </a:lnTo>
                  <a:lnTo>
                    <a:pt x="14870" y="318843"/>
                  </a:lnTo>
                  <a:lnTo>
                    <a:pt x="14894" y="317661"/>
                  </a:lnTo>
                  <a:lnTo>
                    <a:pt x="11502" y="304427"/>
                  </a:lnTo>
                  <a:lnTo>
                    <a:pt x="11287" y="303365"/>
                  </a:lnTo>
                  <a:lnTo>
                    <a:pt x="11096" y="301979"/>
                  </a:lnTo>
                  <a:lnTo>
                    <a:pt x="8253" y="289223"/>
                  </a:lnTo>
                  <a:lnTo>
                    <a:pt x="6008" y="278892"/>
                  </a:lnTo>
                  <a:lnTo>
                    <a:pt x="4527" y="272311"/>
                  </a:lnTo>
                  <a:lnTo>
                    <a:pt x="1983" y="259699"/>
                  </a:lnTo>
                  <a:lnTo>
                    <a:pt x="442" y="250753"/>
                  </a:lnTo>
                  <a:lnTo>
                    <a:pt x="263" y="245976"/>
                  </a:lnTo>
                  <a:lnTo>
                    <a:pt x="0" y="237866"/>
                  </a:lnTo>
                  <a:lnTo>
                    <a:pt x="60" y="234690"/>
                  </a:lnTo>
                  <a:lnTo>
                    <a:pt x="394" y="229804"/>
                  </a:lnTo>
                  <a:lnTo>
                    <a:pt x="956" y="224550"/>
                  </a:lnTo>
                  <a:lnTo>
                    <a:pt x="1612" y="218661"/>
                  </a:lnTo>
                  <a:lnTo>
                    <a:pt x="2437" y="214242"/>
                  </a:lnTo>
                  <a:lnTo>
                    <a:pt x="5530" y="200185"/>
                  </a:lnTo>
                  <a:lnTo>
                    <a:pt x="6903" y="194308"/>
                  </a:lnTo>
                  <a:lnTo>
                    <a:pt x="7907" y="191323"/>
                  </a:lnTo>
                  <a:lnTo>
                    <a:pt x="14237" y="176214"/>
                  </a:lnTo>
                  <a:lnTo>
                    <a:pt x="16661" y="170278"/>
                  </a:lnTo>
                  <a:lnTo>
                    <a:pt x="17664" y="167901"/>
                  </a:lnTo>
                  <a:lnTo>
                    <a:pt x="18907" y="164868"/>
                  </a:lnTo>
                  <a:lnTo>
                    <a:pt x="19110" y="164044"/>
                  </a:lnTo>
                  <a:lnTo>
                    <a:pt x="19456" y="163136"/>
                  </a:lnTo>
                  <a:lnTo>
                    <a:pt x="20889" y="159887"/>
                  </a:lnTo>
                  <a:lnTo>
                    <a:pt x="22024" y="157893"/>
                  </a:lnTo>
                  <a:lnTo>
                    <a:pt x="22991" y="156448"/>
                  </a:lnTo>
                  <a:lnTo>
                    <a:pt x="24388" y="154286"/>
                  </a:lnTo>
                  <a:lnTo>
                    <a:pt x="26980" y="150727"/>
                  </a:lnTo>
                  <a:lnTo>
                    <a:pt x="29572" y="147406"/>
                  </a:lnTo>
                  <a:lnTo>
                    <a:pt x="30074" y="146785"/>
                  </a:lnTo>
                  <a:lnTo>
                    <a:pt x="30480" y="146224"/>
                  </a:lnTo>
                  <a:lnTo>
                    <a:pt x="31077" y="145651"/>
                  </a:lnTo>
                  <a:lnTo>
                    <a:pt x="32032" y="144695"/>
                  </a:lnTo>
                  <a:lnTo>
                    <a:pt x="32773" y="143823"/>
                  </a:lnTo>
                  <a:lnTo>
                    <a:pt x="33585" y="143011"/>
                  </a:lnTo>
                  <a:lnTo>
                    <a:pt x="34063" y="142259"/>
                  </a:lnTo>
                  <a:lnTo>
                    <a:pt x="34624" y="141291"/>
                  </a:lnTo>
                  <a:lnTo>
                    <a:pt x="35460" y="139894"/>
                  </a:lnTo>
                  <a:lnTo>
                    <a:pt x="37526" y="137243"/>
                  </a:lnTo>
                  <a:lnTo>
                    <a:pt x="43140" y="130184"/>
                  </a:lnTo>
                  <a:lnTo>
                    <a:pt x="44036" y="129312"/>
                  </a:lnTo>
                  <a:lnTo>
                    <a:pt x="45087" y="128595"/>
                  </a:lnTo>
                  <a:lnTo>
                    <a:pt x="46293" y="127843"/>
                  </a:lnTo>
                  <a:lnTo>
                    <a:pt x="47022" y="127664"/>
                  </a:lnTo>
                  <a:lnTo>
                    <a:pt x="47690" y="127318"/>
                  </a:lnTo>
                  <a:lnTo>
                    <a:pt x="48849" y="126804"/>
                  </a:lnTo>
                  <a:lnTo>
                    <a:pt x="50246" y="126016"/>
                  </a:lnTo>
                  <a:lnTo>
                    <a:pt x="50832" y="125657"/>
                  </a:lnTo>
                  <a:lnTo>
                    <a:pt x="51417" y="124893"/>
                  </a:lnTo>
                  <a:lnTo>
                    <a:pt x="54080" y="120916"/>
                  </a:lnTo>
                  <a:lnTo>
                    <a:pt x="56254" y="117166"/>
                  </a:lnTo>
                  <a:lnTo>
                    <a:pt x="57448" y="114741"/>
                  </a:lnTo>
                  <a:lnTo>
                    <a:pt x="58296" y="113033"/>
                  </a:lnTo>
                  <a:lnTo>
                    <a:pt x="58977" y="111564"/>
                  </a:lnTo>
                  <a:lnTo>
                    <a:pt x="59216" y="110895"/>
                  </a:lnTo>
                  <a:lnTo>
                    <a:pt x="59240" y="109808"/>
                  </a:lnTo>
                  <a:lnTo>
                    <a:pt x="58977" y="108578"/>
                  </a:lnTo>
                  <a:lnTo>
                    <a:pt x="58893" y="107826"/>
                  </a:lnTo>
                  <a:lnTo>
                    <a:pt x="58368" y="107252"/>
                  </a:lnTo>
                  <a:lnTo>
                    <a:pt x="58905" y="102523"/>
                  </a:lnTo>
                  <a:lnTo>
                    <a:pt x="58893" y="99346"/>
                  </a:lnTo>
                  <a:lnTo>
                    <a:pt x="58798" y="95261"/>
                  </a:lnTo>
                  <a:lnTo>
                    <a:pt x="58750" y="90699"/>
                  </a:lnTo>
                  <a:lnTo>
                    <a:pt x="58846" y="89481"/>
                  </a:lnTo>
                  <a:lnTo>
                    <a:pt x="58858" y="88609"/>
                  </a:lnTo>
                  <a:lnTo>
                    <a:pt x="59013" y="87904"/>
                  </a:lnTo>
                  <a:lnTo>
                    <a:pt x="59168" y="86925"/>
                  </a:lnTo>
                  <a:lnTo>
                    <a:pt x="59467" y="85910"/>
                  </a:lnTo>
                  <a:lnTo>
                    <a:pt x="59968" y="85097"/>
                  </a:lnTo>
                  <a:lnTo>
                    <a:pt x="60542" y="84524"/>
                  </a:lnTo>
                  <a:lnTo>
                    <a:pt x="60995" y="83963"/>
                  </a:lnTo>
                  <a:lnTo>
                    <a:pt x="61437" y="83342"/>
                  </a:lnTo>
                  <a:lnTo>
                    <a:pt x="62130" y="82733"/>
                  </a:lnTo>
                  <a:lnTo>
                    <a:pt x="62680" y="81992"/>
                  </a:lnTo>
                  <a:lnTo>
                    <a:pt x="63121" y="81132"/>
                  </a:lnTo>
                  <a:lnTo>
                    <a:pt x="63348" y="80093"/>
                  </a:lnTo>
                  <a:lnTo>
                    <a:pt x="63384" y="79042"/>
                  </a:lnTo>
                  <a:lnTo>
                    <a:pt x="63456" y="78075"/>
                  </a:lnTo>
                  <a:lnTo>
                    <a:pt x="64256" y="73811"/>
                  </a:lnTo>
                  <a:lnTo>
                    <a:pt x="65856" y="64722"/>
                  </a:lnTo>
                  <a:lnTo>
                    <a:pt x="66490" y="61222"/>
                  </a:lnTo>
                  <a:lnTo>
                    <a:pt x="66549" y="60410"/>
                  </a:lnTo>
                  <a:lnTo>
                    <a:pt x="66788" y="58559"/>
                  </a:lnTo>
                  <a:lnTo>
                    <a:pt x="66812" y="56767"/>
                  </a:lnTo>
                  <a:lnTo>
                    <a:pt x="67290" y="55812"/>
                  </a:lnTo>
                  <a:lnTo>
                    <a:pt x="68364" y="52420"/>
                  </a:lnTo>
                  <a:lnTo>
                    <a:pt x="68651" y="51536"/>
                  </a:lnTo>
                  <a:lnTo>
                    <a:pt x="68926" y="50784"/>
                  </a:lnTo>
                  <a:lnTo>
                    <a:pt x="69380" y="49900"/>
                  </a:lnTo>
                  <a:lnTo>
                    <a:pt x="69846" y="49219"/>
                  </a:lnTo>
                  <a:lnTo>
                    <a:pt x="70419" y="48455"/>
                  </a:lnTo>
                  <a:lnTo>
                    <a:pt x="70694" y="47798"/>
                  </a:lnTo>
                  <a:lnTo>
                    <a:pt x="71303" y="46866"/>
                  </a:lnTo>
                  <a:lnTo>
                    <a:pt x="71948" y="45684"/>
                  </a:lnTo>
                  <a:lnTo>
                    <a:pt x="72784" y="44490"/>
                  </a:lnTo>
                  <a:lnTo>
                    <a:pt x="73966" y="43223"/>
                  </a:lnTo>
                  <a:lnTo>
                    <a:pt x="76295" y="40596"/>
                  </a:lnTo>
                  <a:lnTo>
                    <a:pt x="76928" y="39987"/>
                  </a:lnTo>
                  <a:lnTo>
                    <a:pt x="78170" y="38888"/>
                  </a:lnTo>
                  <a:lnTo>
                    <a:pt x="82303" y="35580"/>
                  </a:lnTo>
                  <a:lnTo>
                    <a:pt x="87594" y="30444"/>
                  </a:lnTo>
                  <a:lnTo>
                    <a:pt x="91595" y="26168"/>
                  </a:lnTo>
                  <a:lnTo>
                    <a:pt x="101782" y="15503"/>
                  </a:lnTo>
                  <a:lnTo>
                    <a:pt x="102714" y="14249"/>
                  </a:lnTo>
                  <a:lnTo>
                    <a:pt x="103287" y="13365"/>
                  </a:lnTo>
                  <a:lnTo>
                    <a:pt x="107241" y="13007"/>
                  </a:lnTo>
                  <a:lnTo>
                    <a:pt x="167878" y="5506"/>
                  </a:lnTo>
                  <a:lnTo>
                    <a:pt x="21186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011;gbcf4302aa7_0_6">
              <a:extLst>
                <a:ext uri="{FF2B5EF4-FFF2-40B4-BE49-F238E27FC236}">
                  <a16:creationId xmlns:a16="http://schemas.microsoft.com/office/drawing/2014/main" id="{65F9645E-29EB-7447-BA6D-CE8FB3808DB7}"/>
                </a:ext>
              </a:extLst>
            </p:cNvPr>
            <p:cNvSpPr/>
            <p:nvPr/>
          </p:nvSpPr>
          <p:spPr>
            <a:xfrm>
              <a:off x="5112269" y="1885426"/>
              <a:ext cx="187076" cy="211892"/>
            </a:xfrm>
            <a:custGeom>
              <a:avLst/>
              <a:gdLst/>
              <a:ahLst/>
              <a:cxnLst/>
              <a:rect l="l" t="t" r="r" b="b"/>
              <a:pathLst>
                <a:path w="372290" h="421676" extrusionOk="0">
                  <a:moveTo>
                    <a:pt x="372290" y="34779"/>
                  </a:moveTo>
                  <a:lnTo>
                    <a:pt x="372159" y="44537"/>
                  </a:lnTo>
                  <a:lnTo>
                    <a:pt x="370869" y="190618"/>
                  </a:lnTo>
                  <a:lnTo>
                    <a:pt x="352524" y="190248"/>
                  </a:lnTo>
                  <a:lnTo>
                    <a:pt x="324385" y="189615"/>
                  </a:lnTo>
                  <a:lnTo>
                    <a:pt x="322379" y="189770"/>
                  </a:lnTo>
                  <a:lnTo>
                    <a:pt x="323871" y="190427"/>
                  </a:lnTo>
                  <a:lnTo>
                    <a:pt x="324624" y="190845"/>
                  </a:lnTo>
                  <a:lnTo>
                    <a:pt x="325567" y="190785"/>
                  </a:lnTo>
                  <a:lnTo>
                    <a:pt x="326738" y="191096"/>
                  </a:lnTo>
                  <a:lnTo>
                    <a:pt x="327872" y="191956"/>
                  </a:lnTo>
                  <a:lnTo>
                    <a:pt x="328303" y="192553"/>
                  </a:lnTo>
                  <a:lnTo>
                    <a:pt x="329079" y="193723"/>
                  </a:lnTo>
                  <a:lnTo>
                    <a:pt x="329580" y="194954"/>
                  </a:lnTo>
                  <a:lnTo>
                    <a:pt x="329795" y="196088"/>
                  </a:lnTo>
                  <a:lnTo>
                    <a:pt x="329521" y="196757"/>
                  </a:lnTo>
                  <a:lnTo>
                    <a:pt x="328828" y="197318"/>
                  </a:lnTo>
                  <a:lnTo>
                    <a:pt x="327681" y="197999"/>
                  </a:lnTo>
                  <a:lnTo>
                    <a:pt x="327383" y="198955"/>
                  </a:lnTo>
                  <a:lnTo>
                    <a:pt x="327514" y="199874"/>
                  </a:lnTo>
                  <a:lnTo>
                    <a:pt x="327681" y="200961"/>
                  </a:lnTo>
                  <a:lnTo>
                    <a:pt x="327849" y="201785"/>
                  </a:lnTo>
                  <a:lnTo>
                    <a:pt x="328470" y="202812"/>
                  </a:lnTo>
                  <a:lnTo>
                    <a:pt x="329330" y="203505"/>
                  </a:lnTo>
                  <a:lnTo>
                    <a:pt x="330106" y="204437"/>
                  </a:lnTo>
                  <a:lnTo>
                    <a:pt x="330608" y="205428"/>
                  </a:lnTo>
                  <a:lnTo>
                    <a:pt x="331372" y="206288"/>
                  </a:lnTo>
                  <a:lnTo>
                    <a:pt x="332256" y="206825"/>
                  </a:lnTo>
                  <a:lnTo>
                    <a:pt x="332996" y="207399"/>
                  </a:lnTo>
                  <a:lnTo>
                    <a:pt x="332925" y="208712"/>
                  </a:lnTo>
                  <a:lnTo>
                    <a:pt x="332578" y="209465"/>
                  </a:lnTo>
                  <a:lnTo>
                    <a:pt x="332423" y="210217"/>
                  </a:lnTo>
                  <a:lnTo>
                    <a:pt x="332076" y="211352"/>
                  </a:lnTo>
                  <a:lnTo>
                    <a:pt x="331623" y="212546"/>
                  </a:lnTo>
                  <a:lnTo>
                    <a:pt x="330906" y="213526"/>
                  </a:lnTo>
                  <a:lnTo>
                    <a:pt x="330214" y="214290"/>
                  </a:lnTo>
                  <a:lnTo>
                    <a:pt x="329580" y="214959"/>
                  </a:lnTo>
                  <a:lnTo>
                    <a:pt x="329007" y="215437"/>
                  </a:lnTo>
                  <a:lnTo>
                    <a:pt x="328267" y="216082"/>
                  </a:lnTo>
                  <a:lnTo>
                    <a:pt x="327992" y="216918"/>
                  </a:lnTo>
                  <a:lnTo>
                    <a:pt x="327884" y="217837"/>
                  </a:lnTo>
                  <a:lnTo>
                    <a:pt x="328123" y="218829"/>
                  </a:lnTo>
                  <a:lnTo>
                    <a:pt x="328338" y="219963"/>
                  </a:lnTo>
                  <a:lnTo>
                    <a:pt x="328804" y="221504"/>
                  </a:lnTo>
                  <a:lnTo>
                    <a:pt x="328983" y="222352"/>
                  </a:lnTo>
                  <a:lnTo>
                    <a:pt x="329234" y="223737"/>
                  </a:lnTo>
                  <a:lnTo>
                    <a:pt x="329294" y="224466"/>
                  </a:lnTo>
                  <a:lnTo>
                    <a:pt x="329461" y="225696"/>
                  </a:lnTo>
                  <a:lnTo>
                    <a:pt x="329580" y="226568"/>
                  </a:lnTo>
                  <a:lnTo>
                    <a:pt x="329986" y="227440"/>
                  </a:lnTo>
                  <a:lnTo>
                    <a:pt x="330285" y="228133"/>
                  </a:lnTo>
                  <a:lnTo>
                    <a:pt x="330476" y="228909"/>
                  </a:lnTo>
                  <a:lnTo>
                    <a:pt x="330512" y="229852"/>
                  </a:lnTo>
                  <a:lnTo>
                    <a:pt x="330166" y="230474"/>
                  </a:lnTo>
                  <a:lnTo>
                    <a:pt x="329640" y="231059"/>
                  </a:lnTo>
                  <a:lnTo>
                    <a:pt x="329067" y="231441"/>
                  </a:lnTo>
                  <a:lnTo>
                    <a:pt x="328673" y="232241"/>
                  </a:lnTo>
                  <a:lnTo>
                    <a:pt x="328661" y="233125"/>
                  </a:lnTo>
                  <a:lnTo>
                    <a:pt x="328768" y="234021"/>
                  </a:lnTo>
                  <a:lnTo>
                    <a:pt x="328350" y="234928"/>
                  </a:lnTo>
                  <a:lnTo>
                    <a:pt x="328183" y="235944"/>
                  </a:lnTo>
                  <a:lnTo>
                    <a:pt x="328219" y="236815"/>
                  </a:lnTo>
                  <a:lnTo>
                    <a:pt x="328888" y="237687"/>
                  </a:lnTo>
                  <a:lnTo>
                    <a:pt x="329748" y="238081"/>
                  </a:lnTo>
                  <a:lnTo>
                    <a:pt x="330715" y="238810"/>
                  </a:lnTo>
                  <a:lnTo>
                    <a:pt x="330775" y="239658"/>
                  </a:lnTo>
                  <a:lnTo>
                    <a:pt x="330846" y="240637"/>
                  </a:lnTo>
                  <a:lnTo>
                    <a:pt x="330906" y="241414"/>
                  </a:lnTo>
                  <a:lnTo>
                    <a:pt x="331049" y="242357"/>
                  </a:lnTo>
                  <a:lnTo>
                    <a:pt x="331229" y="243229"/>
                  </a:lnTo>
                  <a:lnTo>
                    <a:pt x="331694" y="244423"/>
                  </a:lnTo>
                  <a:lnTo>
                    <a:pt x="332554" y="245307"/>
                  </a:lnTo>
                  <a:lnTo>
                    <a:pt x="332960" y="245893"/>
                  </a:lnTo>
                  <a:lnTo>
                    <a:pt x="333832" y="246382"/>
                  </a:lnTo>
                  <a:lnTo>
                    <a:pt x="334645" y="246967"/>
                  </a:lnTo>
                  <a:lnTo>
                    <a:pt x="335349" y="248030"/>
                  </a:lnTo>
                  <a:lnTo>
                    <a:pt x="335779" y="248819"/>
                  </a:lnTo>
                  <a:lnTo>
                    <a:pt x="335863" y="249667"/>
                  </a:lnTo>
                  <a:lnTo>
                    <a:pt x="336006" y="250347"/>
                  </a:lnTo>
                  <a:lnTo>
                    <a:pt x="336615" y="250992"/>
                  </a:lnTo>
                  <a:lnTo>
                    <a:pt x="337117" y="251828"/>
                  </a:lnTo>
                  <a:lnTo>
                    <a:pt x="337547" y="252748"/>
                  </a:lnTo>
                  <a:lnTo>
                    <a:pt x="337833" y="253668"/>
                  </a:lnTo>
                  <a:lnTo>
                    <a:pt x="337809" y="254683"/>
                  </a:lnTo>
                  <a:lnTo>
                    <a:pt x="337583" y="255710"/>
                  </a:lnTo>
                  <a:lnTo>
                    <a:pt x="337379" y="256582"/>
                  </a:lnTo>
                  <a:lnTo>
                    <a:pt x="337344" y="257406"/>
                  </a:lnTo>
                  <a:lnTo>
                    <a:pt x="337320" y="258481"/>
                  </a:lnTo>
                  <a:lnTo>
                    <a:pt x="337081" y="259723"/>
                  </a:lnTo>
                  <a:lnTo>
                    <a:pt x="337260" y="260690"/>
                  </a:lnTo>
                  <a:lnTo>
                    <a:pt x="337833" y="261431"/>
                  </a:lnTo>
                  <a:lnTo>
                    <a:pt x="338215" y="262064"/>
                  </a:lnTo>
                  <a:lnTo>
                    <a:pt x="338813" y="262757"/>
                  </a:lnTo>
                  <a:lnTo>
                    <a:pt x="339410" y="263425"/>
                  </a:lnTo>
                  <a:lnTo>
                    <a:pt x="339995" y="264094"/>
                  </a:lnTo>
                  <a:lnTo>
                    <a:pt x="340843" y="264918"/>
                  </a:lnTo>
                  <a:lnTo>
                    <a:pt x="340879" y="265742"/>
                  </a:lnTo>
                  <a:lnTo>
                    <a:pt x="340509" y="266925"/>
                  </a:lnTo>
                  <a:lnTo>
                    <a:pt x="339971" y="268024"/>
                  </a:lnTo>
                  <a:lnTo>
                    <a:pt x="339434" y="269003"/>
                  </a:lnTo>
                  <a:lnTo>
                    <a:pt x="338658" y="269947"/>
                  </a:lnTo>
                  <a:lnTo>
                    <a:pt x="337857" y="270245"/>
                  </a:lnTo>
                  <a:lnTo>
                    <a:pt x="337093" y="270532"/>
                  </a:lnTo>
                  <a:lnTo>
                    <a:pt x="336245" y="270842"/>
                  </a:lnTo>
                  <a:lnTo>
                    <a:pt x="336030" y="272156"/>
                  </a:lnTo>
                  <a:lnTo>
                    <a:pt x="335660" y="273064"/>
                  </a:lnTo>
                  <a:lnTo>
                    <a:pt x="335624" y="273960"/>
                  </a:lnTo>
                  <a:lnTo>
                    <a:pt x="335254" y="274820"/>
                  </a:lnTo>
                  <a:lnTo>
                    <a:pt x="335277" y="275954"/>
                  </a:lnTo>
                  <a:lnTo>
                    <a:pt x="335552" y="276635"/>
                  </a:lnTo>
                  <a:lnTo>
                    <a:pt x="335612" y="277375"/>
                  </a:lnTo>
                  <a:lnTo>
                    <a:pt x="335683" y="278403"/>
                  </a:lnTo>
                  <a:lnTo>
                    <a:pt x="335803" y="279275"/>
                  </a:lnTo>
                  <a:lnTo>
                    <a:pt x="336030" y="279991"/>
                  </a:lnTo>
                  <a:lnTo>
                    <a:pt x="336197" y="280958"/>
                  </a:lnTo>
                  <a:lnTo>
                    <a:pt x="336352" y="281771"/>
                  </a:lnTo>
                  <a:lnTo>
                    <a:pt x="336722" y="283288"/>
                  </a:lnTo>
                  <a:lnTo>
                    <a:pt x="336794" y="284159"/>
                  </a:lnTo>
                  <a:lnTo>
                    <a:pt x="336985" y="285318"/>
                  </a:lnTo>
                  <a:lnTo>
                    <a:pt x="337236" y="286118"/>
                  </a:lnTo>
                  <a:lnTo>
                    <a:pt x="337356" y="287360"/>
                  </a:lnTo>
                  <a:lnTo>
                    <a:pt x="337212" y="288328"/>
                  </a:lnTo>
                  <a:lnTo>
                    <a:pt x="336854" y="290036"/>
                  </a:lnTo>
                  <a:lnTo>
                    <a:pt x="336316" y="291087"/>
                  </a:lnTo>
                  <a:lnTo>
                    <a:pt x="336090" y="292042"/>
                  </a:lnTo>
                  <a:lnTo>
                    <a:pt x="335660" y="292603"/>
                  </a:lnTo>
                  <a:lnTo>
                    <a:pt x="334824" y="293153"/>
                  </a:lnTo>
                  <a:lnTo>
                    <a:pt x="333952" y="293201"/>
                  </a:lnTo>
                  <a:lnTo>
                    <a:pt x="333175" y="294526"/>
                  </a:lnTo>
                  <a:lnTo>
                    <a:pt x="332829" y="295398"/>
                  </a:lnTo>
                  <a:lnTo>
                    <a:pt x="333187" y="296175"/>
                  </a:lnTo>
                  <a:lnTo>
                    <a:pt x="334143" y="297106"/>
                  </a:lnTo>
                  <a:lnTo>
                    <a:pt x="334943" y="297990"/>
                  </a:lnTo>
                  <a:lnTo>
                    <a:pt x="335289" y="298683"/>
                  </a:lnTo>
                  <a:lnTo>
                    <a:pt x="335946" y="299889"/>
                  </a:lnTo>
                  <a:lnTo>
                    <a:pt x="336926" y="300307"/>
                  </a:lnTo>
                  <a:lnTo>
                    <a:pt x="337523" y="299566"/>
                  </a:lnTo>
                  <a:lnTo>
                    <a:pt x="338096" y="299089"/>
                  </a:lnTo>
                  <a:lnTo>
                    <a:pt x="338944" y="299196"/>
                  </a:lnTo>
                  <a:lnTo>
                    <a:pt x="339517" y="299674"/>
                  </a:lnTo>
                  <a:lnTo>
                    <a:pt x="340126" y="300247"/>
                  </a:lnTo>
                  <a:lnTo>
                    <a:pt x="340795" y="300821"/>
                  </a:lnTo>
                  <a:lnTo>
                    <a:pt x="341464" y="301430"/>
                  </a:lnTo>
                  <a:lnTo>
                    <a:pt x="342276" y="301931"/>
                  </a:lnTo>
                  <a:lnTo>
                    <a:pt x="343447" y="302564"/>
                  </a:lnTo>
                  <a:lnTo>
                    <a:pt x="344582" y="303388"/>
                  </a:lnTo>
                  <a:lnTo>
                    <a:pt x="345680" y="303997"/>
                  </a:lnTo>
                  <a:lnTo>
                    <a:pt x="346600" y="304642"/>
                  </a:lnTo>
                  <a:lnTo>
                    <a:pt x="347460" y="305622"/>
                  </a:lnTo>
                  <a:lnTo>
                    <a:pt x="347723" y="306279"/>
                  </a:lnTo>
                  <a:lnTo>
                    <a:pt x="347734" y="307175"/>
                  </a:lnTo>
                  <a:lnTo>
                    <a:pt x="347603" y="308166"/>
                  </a:lnTo>
                  <a:lnTo>
                    <a:pt x="347508" y="309289"/>
                  </a:lnTo>
                  <a:lnTo>
                    <a:pt x="347221" y="310554"/>
                  </a:lnTo>
                  <a:lnTo>
                    <a:pt x="346994" y="311486"/>
                  </a:lnTo>
                  <a:lnTo>
                    <a:pt x="346839" y="312382"/>
                  </a:lnTo>
                  <a:lnTo>
                    <a:pt x="346755" y="313325"/>
                  </a:lnTo>
                  <a:lnTo>
                    <a:pt x="346803" y="314544"/>
                  </a:lnTo>
                  <a:lnTo>
                    <a:pt x="346875" y="315833"/>
                  </a:lnTo>
                  <a:lnTo>
                    <a:pt x="346899" y="317040"/>
                  </a:lnTo>
                  <a:lnTo>
                    <a:pt x="346791" y="318772"/>
                  </a:lnTo>
                  <a:lnTo>
                    <a:pt x="346659" y="319620"/>
                  </a:lnTo>
                  <a:lnTo>
                    <a:pt x="346588" y="320671"/>
                  </a:lnTo>
                  <a:lnTo>
                    <a:pt x="346122" y="322140"/>
                  </a:lnTo>
                  <a:lnTo>
                    <a:pt x="345788" y="323310"/>
                  </a:lnTo>
                  <a:lnTo>
                    <a:pt x="345561" y="324230"/>
                  </a:lnTo>
                  <a:lnTo>
                    <a:pt x="345382" y="325281"/>
                  </a:lnTo>
                  <a:lnTo>
                    <a:pt x="345620" y="327335"/>
                  </a:lnTo>
                  <a:lnTo>
                    <a:pt x="345752" y="328243"/>
                  </a:lnTo>
                  <a:lnTo>
                    <a:pt x="345668" y="328947"/>
                  </a:lnTo>
                  <a:lnTo>
                    <a:pt x="346910" y="330130"/>
                  </a:lnTo>
                  <a:lnTo>
                    <a:pt x="347496" y="330536"/>
                  </a:lnTo>
                  <a:lnTo>
                    <a:pt x="348021" y="330990"/>
                  </a:lnTo>
                  <a:lnTo>
                    <a:pt x="348535" y="331587"/>
                  </a:lnTo>
                  <a:lnTo>
                    <a:pt x="349120" y="332495"/>
                  </a:lnTo>
                  <a:lnTo>
                    <a:pt x="349204" y="333175"/>
                  </a:lnTo>
                  <a:lnTo>
                    <a:pt x="349335" y="333904"/>
                  </a:lnTo>
                  <a:lnTo>
                    <a:pt x="349669" y="334967"/>
                  </a:lnTo>
                  <a:lnTo>
                    <a:pt x="349860" y="336078"/>
                  </a:lnTo>
                  <a:lnTo>
                    <a:pt x="350099" y="337356"/>
                  </a:lnTo>
                  <a:lnTo>
                    <a:pt x="350266" y="338347"/>
                  </a:lnTo>
                  <a:lnTo>
                    <a:pt x="350517" y="339780"/>
                  </a:lnTo>
                  <a:lnTo>
                    <a:pt x="350577" y="340509"/>
                  </a:lnTo>
                  <a:lnTo>
                    <a:pt x="350637" y="341285"/>
                  </a:lnTo>
                  <a:lnTo>
                    <a:pt x="350613" y="342479"/>
                  </a:lnTo>
                  <a:lnTo>
                    <a:pt x="350506" y="343232"/>
                  </a:lnTo>
                  <a:lnTo>
                    <a:pt x="350254" y="343937"/>
                  </a:lnTo>
                  <a:lnTo>
                    <a:pt x="349884" y="344749"/>
                  </a:lnTo>
                  <a:lnTo>
                    <a:pt x="349287" y="345585"/>
                  </a:lnTo>
                  <a:lnTo>
                    <a:pt x="348786" y="346098"/>
                  </a:lnTo>
                  <a:lnTo>
                    <a:pt x="348129" y="347042"/>
                  </a:lnTo>
                  <a:lnTo>
                    <a:pt x="347412" y="347902"/>
                  </a:lnTo>
                  <a:lnTo>
                    <a:pt x="346839" y="348392"/>
                  </a:lnTo>
                  <a:lnTo>
                    <a:pt x="346564" y="349132"/>
                  </a:lnTo>
                  <a:lnTo>
                    <a:pt x="345656" y="349968"/>
                  </a:lnTo>
                  <a:lnTo>
                    <a:pt x="345262" y="350780"/>
                  </a:lnTo>
                  <a:lnTo>
                    <a:pt x="344988" y="351736"/>
                  </a:lnTo>
                  <a:lnTo>
                    <a:pt x="344641" y="352715"/>
                  </a:lnTo>
                  <a:lnTo>
                    <a:pt x="344283" y="353909"/>
                  </a:lnTo>
                  <a:lnTo>
                    <a:pt x="344199" y="354638"/>
                  </a:lnTo>
                  <a:lnTo>
                    <a:pt x="344247" y="356023"/>
                  </a:lnTo>
                  <a:lnTo>
                    <a:pt x="344379" y="356824"/>
                  </a:lnTo>
                  <a:lnTo>
                    <a:pt x="344725" y="357982"/>
                  </a:lnTo>
                  <a:lnTo>
                    <a:pt x="344880" y="358782"/>
                  </a:lnTo>
                  <a:lnTo>
                    <a:pt x="345071" y="359678"/>
                  </a:lnTo>
                  <a:lnTo>
                    <a:pt x="345250" y="360466"/>
                  </a:lnTo>
                  <a:lnTo>
                    <a:pt x="345573" y="361661"/>
                  </a:lnTo>
                  <a:lnTo>
                    <a:pt x="347854" y="370547"/>
                  </a:lnTo>
                  <a:lnTo>
                    <a:pt x="17700" y="421677"/>
                  </a:lnTo>
                  <a:lnTo>
                    <a:pt x="0" y="313266"/>
                  </a:lnTo>
                  <a:lnTo>
                    <a:pt x="112842" y="294992"/>
                  </a:lnTo>
                  <a:lnTo>
                    <a:pt x="146941" y="41957"/>
                  </a:lnTo>
                  <a:lnTo>
                    <a:pt x="152375" y="0"/>
                  </a:lnTo>
                  <a:lnTo>
                    <a:pt x="353933" y="31614"/>
                  </a:lnTo>
                  <a:lnTo>
                    <a:pt x="372290" y="3477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012;gbcf4302aa7_0_6">
              <a:extLst>
                <a:ext uri="{FF2B5EF4-FFF2-40B4-BE49-F238E27FC236}">
                  <a16:creationId xmlns:a16="http://schemas.microsoft.com/office/drawing/2014/main" id="{0A99065B-7E8F-CB43-A25F-DEF910FFD68E}"/>
                </a:ext>
              </a:extLst>
            </p:cNvPr>
            <p:cNvSpPr/>
            <p:nvPr/>
          </p:nvSpPr>
          <p:spPr>
            <a:xfrm>
              <a:off x="7627517" y="1887068"/>
              <a:ext cx="3012" cy="3000"/>
            </a:xfrm>
            <a:custGeom>
              <a:avLst/>
              <a:gdLst/>
              <a:ahLst/>
              <a:cxnLst/>
              <a:rect l="l" t="t" r="r" b="b"/>
              <a:pathLst>
                <a:path w="5995" h="5971" extrusionOk="0">
                  <a:moveTo>
                    <a:pt x="1230" y="5972"/>
                  </a:moveTo>
                  <a:lnTo>
                    <a:pt x="0" y="5004"/>
                  </a:lnTo>
                  <a:lnTo>
                    <a:pt x="179" y="3810"/>
                  </a:lnTo>
                  <a:lnTo>
                    <a:pt x="1111" y="2675"/>
                  </a:lnTo>
                  <a:lnTo>
                    <a:pt x="1577" y="1624"/>
                  </a:lnTo>
                  <a:lnTo>
                    <a:pt x="2604" y="478"/>
                  </a:lnTo>
                  <a:lnTo>
                    <a:pt x="4001" y="0"/>
                  </a:lnTo>
                  <a:lnTo>
                    <a:pt x="5040" y="72"/>
                  </a:lnTo>
                  <a:lnTo>
                    <a:pt x="5996" y="1385"/>
                  </a:lnTo>
                  <a:lnTo>
                    <a:pt x="5996" y="2711"/>
                  </a:lnTo>
                  <a:lnTo>
                    <a:pt x="4706" y="4981"/>
                  </a:lnTo>
                  <a:lnTo>
                    <a:pt x="3953" y="5446"/>
                  </a:lnTo>
                  <a:lnTo>
                    <a:pt x="1230" y="597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013;gbcf4302aa7_0_6">
              <a:extLst>
                <a:ext uri="{FF2B5EF4-FFF2-40B4-BE49-F238E27FC236}">
                  <a16:creationId xmlns:a16="http://schemas.microsoft.com/office/drawing/2014/main" id="{1B8D9400-2B43-CE41-960E-B05AEE106F5C}"/>
                </a:ext>
              </a:extLst>
            </p:cNvPr>
            <p:cNvSpPr/>
            <p:nvPr/>
          </p:nvSpPr>
          <p:spPr>
            <a:xfrm>
              <a:off x="7369530" y="1887349"/>
              <a:ext cx="137472" cy="138091"/>
            </a:xfrm>
            <a:custGeom>
              <a:avLst/>
              <a:gdLst/>
              <a:ahLst/>
              <a:cxnLst/>
              <a:rect l="l" t="t" r="r" b="b"/>
              <a:pathLst>
                <a:path w="273577" h="274807" extrusionOk="0">
                  <a:moveTo>
                    <a:pt x="74886" y="1254"/>
                  </a:moveTo>
                  <a:lnTo>
                    <a:pt x="143883" y="49004"/>
                  </a:lnTo>
                  <a:lnTo>
                    <a:pt x="165955" y="63731"/>
                  </a:lnTo>
                  <a:lnTo>
                    <a:pt x="187847" y="70897"/>
                  </a:lnTo>
                  <a:lnTo>
                    <a:pt x="236326" y="86781"/>
                  </a:lnTo>
                  <a:lnTo>
                    <a:pt x="273577" y="184503"/>
                  </a:lnTo>
                  <a:lnTo>
                    <a:pt x="272861" y="185005"/>
                  </a:lnTo>
                  <a:lnTo>
                    <a:pt x="261932" y="196745"/>
                  </a:lnTo>
                  <a:lnTo>
                    <a:pt x="257000" y="203183"/>
                  </a:lnTo>
                  <a:lnTo>
                    <a:pt x="256916" y="204413"/>
                  </a:lnTo>
                  <a:lnTo>
                    <a:pt x="257597" y="209274"/>
                  </a:lnTo>
                  <a:lnTo>
                    <a:pt x="255913" y="209584"/>
                  </a:lnTo>
                  <a:lnTo>
                    <a:pt x="252605" y="207422"/>
                  </a:lnTo>
                  <a:lnTo>
                    <a:pt x="250909" y="206766"/>
                  </a:lnTo>
                  <a:lnTo>
                    <a:pt x="249404" y="207375"/>
                  </a:lnTo>
                  <a:lnTo>
                    <a:pt x="247911" y="208306"/>
                  </a:lnTo>
                  <a:lnTo>
                    <a:pt x="245857" y="210958"/>
                  </a:lnTo>
                  <a:lnTo>
                    <a:pt x="244542" y="211997"/>
                  </a:lnTo>
                  <a:lnTo>
                    <a:pt x="242572" y="212021"/>
                  </a:lnTo>
                  <a:lnTo>
                    <a:pt x="240793" y="212475"/>
                  </a:lnTo>
                  <a:lnTo>
                    <a:pt x="239013" y="213824"/>
                  </a:lnTo>
                  <a:lnTo>
                    <a:pt x="237424" y="215914"/>
                  </a:lnTo>
                  <a:lnTo>
                    <a:pt x="234176" y="222710"/>
                  </a:lnTo>
                  <a:lnTo>
                    <a:pt x="232719" y="227081"/>
                  </a:lnTo>
                  <a:lnTo>
                    <a:pt x="229446" y="225911"/>
                  </a:lnTo>
                  <a:lnTo>
                    <a:pt x="220309" y="232910"/>
                  </a:lnTo>
                  <a:lnTo>
                    <a:pt x="220034" y="230975"/>
                  </a:lnTo>
                  <a:lnTo>
                    <a:pt x="220680" y="229482"/>
                  </a:lnTo>
                  <a:lnTo>
                    <a:pt x="220763" y="227846"/>
                  </a:lnTo>
                  <a:lnTo>
                    <a:pt x="219903" y="225983"/>
                  </a:lnTo>
                  <a:lnTo>
                    <a:pt x="219509" y="223618"/>
                  </a:lnTo>
                  <a:lnTo>
                    <a:pt x="214433" y="223033"/>
                  </a:lnTo>
                  <a:lnTo>
                    <a:pt x="212427" y="219163"/>
                  </a:lnTo>
                  <a:lnTo>
                    <a:pt x="212236" y="218136"/>
                  </a:lnTo>
                  <a:lnTo>
                    <a:pt x="211017" y="218064"/>
                  </a:lnTo>
                  <a:lnTo>
                    <a:pt x="210468" y="221635"/>
                  </a:lnTo>
                  <a:lnTo>
                    <a:pt x="208784" y="222674"/>
                  </a:lnTo>
                  <a:lnTo>
                    <a:pt x="207279" y="222507"/>
                  </a:lnTo>
                  <a:lnTo>
                    <a:pt x="206622" y="222220"/>
                  </a:lnTo>
                  <a:lnTo>
                    <a:pt x="206300" y="216308"/>
                  </a:lnTo>
                  <a:lnTo>
                    <a:pt x="205822" y="214804"/>
                  </a:lnTo>
                  <a:lnTo>
                    <a:pt x="204783" y="214804"/>
                  </a:lnTo>
                  <a:lnTo>
                    <a:pt x="202633" y="215938"/>
                  </a:lnTo>
                  <a:lnTo>
                    <a:pt x="202358" y="217539"/>
                  </a:lnTo>
                  <a:lnTo>
                    <a:pt x="199002" y="221791"/>
                  </a:lnTo>
                  <a:lnTo>
                    <a:pt x="198907" y="222830"/>
                  </a:lnTo>
                  <a:lnTo>
                    <a:pt x="198452" y="224239"/>
                  </a:lnTo>
                  <a:lnTo>
                    <a:pt x="201295" y="227237"/>
                  </a:lnTo>
                  <a:lnTo>
                    <a:pt x="196243" y="231978"/>
                  </a:lnTo>
                  <a:lnTo>
                    <a:pt x="195311" y="232372"/>
                  </a:lnTo>
                  <a:lnTo>
                    <a:pt x="194261" y="231632"/>
                  </a:lnTo>
                  <a:lnTo>
                    <a:pt x="193425" y="231429"/>
                  </a:lnTo>
                  <a:lnTo>
                    <a:pt x="192218" y="233877"/>
                  </a:lnTo>
                  <a:lnTo>
                    <a:pt x="192134" y="235394"/>
                  </a:lnTo>
                  <a:lnTo>
                    <a:pt x="192242" y="238320"/>
                  </a:lnTo>
                  <a:lnTo>
                    <a:pt x="191872" y="239144"/>
                  </a:lnTo>
                  <a:lnTo>
                    <a:pt x="189340" y="240112"/>
                  </a:lnTo>
                  <a:lnTo>
                    <a:pt x="187751" y="242262"/>
                  </a:lnTo>
                  <a:lnTo>
                    <a:pt x="187094" y="242465"/>
                  </a:lnTo>
                  <a:lnTo>
                    <a:pt x="185960" y="240506"/>
                  </a:lnTo>
                  <a:lnTo>
                    <a:pt x="185016" y="240124"/>
                  </a:lnTo>
                  <a:lnTo>
                    <a:pt x="183977" y="241008"/>
                  </a:lnTo>
                  <a:lnTo>
                    <a:pt x="183989" y="241820"/>
                  </a:lnTo>
                  <a:lnTo>
                    <a:pt x="185876" y="243313"/>
                  </a:lnTo>
                  <a:lnTo>
                    <a:pt x="185792" y="244173"/>
                  </a:lnTo>
                  <a:lnTo>
                    <a:pt x="149127" y="274808"/>
                  </a:lnTo>
                  <a:lnTo>
                    <a:pt x="145173" y="274449"/>
                  </a:lnTo>
                  <a:lnTo>
                    <a:pt x="141876" y="273542"/>
                  </a:lnTo>
                  <a:lnTo>
                    <a:pt x="140085" y="273159"/>
                  </a:lnTo>
                  <a:lnTo>
                    <a:pt x="139154" y="273255"/>
                  </a:lnTo>
                  <a:lnTo>
                    <a:pt x="137649" y="274043"/>
                  </a:lnTo>
                  <a:lnTo>
                    <a:pt x="137171" y="272801"/>
                  </a:lnTo>
                  <a:lnTo>
                    <a:pt x="134830" y="274342"/>
                  </a:lnTo>
                  <a:lnTo>
                    <a:pt x="132860" y="274258"/>
                  </a:lnTo>
                  <a:lnTo>
                    <a:pt x="130590" y="273506"/>
                  </a:lnTo>
                  <a:lnTo>
                    <a:pt x="129837" y="272120"/>
                  </a:lnTo>
                  <a:lnTo>
                    <a:pt x="130864" y="271607"/>
                  </a:lnTo>
                  <a:lnTo>
                    <a:pt x="132561" y="272932"/>
                  </a:lnTo>
                  <a:lnTo>
                    <a:pt x="133599" y="272753"/>
                  </a:lnTo>
                  <a:lnTo>
                    <a:pt x="134627" y="271869"/>
                  </a:lnTo>
                  <a:lnTo>
                    <a:pt x="137446" y="271010"/>
                  </a:lnTo>
                  <a:lnTo>
                    <a:pt x="137421" y="268860"/>
                  </a:lnTo>
                  <a:lnTo>
                    <a:pt x="134042" y="269994"/>
                  </a:lnTo>
                  <a:lnTo>
                    <a:pt x="133301" y="270950"/>
                  </a:lnTo>
                  <a:lnTo>
                    <a:pt x="132071" y="269469"/>
                  </a:lnTo>
                  <a:lnTo>
                    <a:pt x="132059" y="268322"/>
                  </a:lnTo>
                  <a:lnTo>
                    <a:pt x="131581" y="266555"/>
                  </a:lnTo>
                  <a:lnTo>
                    <a:pt x="129503" y="265611"/>
                  </a:lnTo>
                  <a:lnTo>
                    <a:pt x="127437" y="266125"/>
                  </a:lnTo>
                  <a:lnTo>
                    <a:pt x="125646" y="265731"/>
                  </a:lnTo>
                  <a:lnTo>
                    <a:pt x="125167" y="265002"/>
                  </a:lnTo>
                  <a:lnTo>
                    <a:pt x="123949" y="264811"/>
                  </a:lnTo>
                  <a:lnTo>
                    <a:pt x="121871" y="263796"/>
                  </a:lnTo>
                  <a:lnTo>
                    <a:pt x="120092" y="263820"/>
                  </a:lnTo>
                  <a:lnTo>
                    <a:pt x="110167" y="256630"/>
                  </a:lnTo>
                  <a:lnTo>
                    <a:pt x="107897" y="254659"/>
                  </a:lnTo>
                  <a:lnTo>
                    <a:pt x="102797" y="251410"/>
                  </a:lnTo>
                  <a:lnTo>
                    <a:pt x="99871" y="250192"/>
                  </a:lnTo>
                  <a:lnTo>
                    <a:pt x="94401" y="248544"/>
                  </a:lnTo>
                  <a:lnTo>
                    <a:pt x="89026" y="244925"/>
                  </a:lnTo>
                  <a:lnTo>
                    <a:pt x="88263" y="243134"/>
                  </a:lnTo>
                  <a:lnTo>
                    <a:pt x="88250" y="242202"/>
                  </a:lnTo>
                  <a:lnTo>
                    <a:pt x="91057" y="240124"/>
                  </a:lnTo>
                  <a:lnTo>
                    <a:pt x="97542" y="238487"/>
                  </a:lnTo>
                  <a:lnTo>
                    <a:pt x="98474" y="238010"/>
                  </a:lnTo>
                  <a:lnTo>
                    <a:pt x="100803" y="234391"/>
                  </a:lnTo>
                  <a:lnTo>
                    <a:pt x="100982" y="233268"/>
                  </a:lnTo>
                  <a:lnTo>
                    <a:pt x="102487" y="232970"/>
                  </a:lnTo>
                  <a:lnTo>
                    <a:pt x="103789" y="230820"/>
                  </a:lnTo>
                  <a:lnTo>
                    <a:pt x="106416" y="229482"/>
                  </a:lnTo>
                  <a:lnTo>
                    <a:pt x="107814" y="228073"/>
                  </a:lnTo>
                  <a:lnTo>
                    <a:pt x="108662" y="227559"/>
                  </a:lnTo>
                  <a:lnTo>
                    <a:pt x="110823" y="227464"/>
                  </a:lnTo>
                  <a:lnTo>
                    <a:pt x="112973" y="225839"/>
                  </a:lnTo>
                  <a:lnTo>
                    <a:pt x="111743" y="225099"/>
                  </a:lnTo>
                  <a:lnTo>
                    <a:pt x="111636" y="223702"/>
                  </a:lnTo>
                  <a:lnTo>
                    <a:pt x="110417" y="223702"/>
                  </a:lnTo>
                  <a:lnTo>
                    <a:pt x="108924" y="225218"/>
                  </a:lnTo>
                  <a:lnTo>
                    <a:pt x="107802" y="225816"/>
                  </a:lnTo>
                  <a:lnTo>
                    <a:pt x="104028" y="225553"/>
                  </a:lnTo>
                  <a:lnTo>
                    <a:pt x="103370" y="223869"/>
                  </a:lnTo>
                  <a:lnTo>
                    <a:pt x="102618" y="223857"/>
                  </a:lnTo>
                  <a:lnTo>
                    <a:pt x="101878" y="225839"/>
                  </a:lnTo>
                  <a:lnTo>
                    <a:pt x="101030" y="226425"/>
                  </a:lnTo>
                  <a:lnTo>
                    <a:pt x="100648" y="225397"/>
                  </a:lnTo>
                  <a:lnTo>
                    <a:pt x="100648" y="223988"/>
                  </a:lnTo>
                  <a:lnTo>
                    <a:pt x="99609" y="224275"/>
                  </a:lnTo>
                  <a:lnTo>
                    <a:pt x="99334" y="225469"/>
                  </a:lnTo>
                  <a:lnTo>
                    <a:pt x="99812" y="226425"/>
                  </a:lnTo>
                  <a:lnTo>
                    <a:pt x="99537" y="228312"/>
                  </a:lnTo>
                  <a:lnTo>
                    <a:pt x="96599" y="224000"/>
                  </a:lnTo>
                  <a:lnTo>
                    <a:pt x="93577" y="223152"/>
                  </a:lnTo>
                  <a:lnTo>
                    <a:pt x="92538" y="222519"/>
                  </a:lnTo>
                  <a:lnTo>
                    <a:pt x="91404" y="220632"/>
                  </a:lnTo>
                  <a:lnTo>
                    <a:pt x="90914" y="218315"/>
                  </a:lnTo>
                  <a:lnTo>
                    <a:pt x="89505" y="217766"/>
                  </a:lnTo>
                  <a:lnTo>
                    <a:pt x="84607" y="217312"/>
                  </a:lnTo>
                  <a:lnTo>
                    <a:pt x="82721" y="216296"/>
                  </a:lnTo>
                  <a:lnTo>
                    <a:pt x="81311" y="215926"/>
                  </a:lnTo>
                  <a:lnTo>
                    <a:pt x="80917" y="214123"/>
                  </a:lnTo>
                  <a:lnTo>
                    <a:pt x="78553" y="212379"/>
                  </a:lnTo>
                  <a:lnTo>
                    <a:pt x="77609" y="212080"/>
                  </a:lnTo>
                  <a:lnTo>
                    <a:pt x="74229" y="212582"/>
                  </a:lnTo>
                  <a:lnTo>
                    <a:pt x="74050" y="213323"/>
                  </a:lnTo>
                  <a:lnTo>
                    <a:pt x="76211" y="213896"/>
                  </a:lnTo>
                  <a:lnTo>
                    <a:pt x="75936" y="215007"/>
                  </a:lnTo>
                  <a:lnTo>
                    <a:pt x="74623" y="215389"/>
                  </a:lnTo>
                  <a:lnTo>
                    <a:pt x="74551" y="218494"/>
                  </a:lnTo>
                  <a:lnTo>
                    <a:pt x="74420" y="219689"/>
                  </a:lnTo>
                  <a:lnTo>
                    <a:pt x="73082" y="219844"/>
                  </a:lnTo>
                  <a:lnTo>
                    <a:pt x="72664" y="218542"/>
                  </a:lnTo>
                  <a:lnTo>
                    <a:pt x="73010" y="217491"/>
                  </a:lnTo>
                  <a:lnTo>
                    <a:pt x="72568" y="216631"/>
                  </a:lnTo>
                  <a:lnTo>
                    <a:pt x="70228" y="215568"/>
                  </a:lnTo>
                  <a:lnTo>
                    <a:pt x="37264" y="102606"/>
                  </a:lnTo>
                  <a:lnTo>
                    <a:pt x="26240" y="64985"/>
                  </a:lnTo>
                  <a:lnTo>
                    <a:pt x="7512" y="49888"/>
                  </a:lnTo>
                  <a:lnTo>
                    <a:pt x="0" y="43713"/>
                  </a:lnTo>
                  <a:lnTo>
                    <a:pt x="30265" y="21498"/>
                  </a:lnTo>
                  <a:lnTo>
                    <a:pt x="36774" y="21260"/>
                  </a:lnTo>
                  <a:lnTo>
                    <a:pt x="44561" y="21092"/>
                  </a:lnTo>
                  <a:lnTo>
                    <a:pt x="49398" y="27112"/>
                  </a:lnTo>
                  <a:lnTo>
                    <a:pt x="70562" y="11657"/>
                  </a:lnTo>
                  <a:lnTo>
                    <a:pt x="63313" y="6378"/>
                  </a:lnTo>
                  <a:lnTo>
                    <a:pt x="60911" y="4515"/>
                  </a:lnTo>
                  <a:lnTo>
                    <a:pt x="56767" y="1099"/>
                  </a:lnTo>
                  <a:lnTo>
                    <a:pt x="56206" y="36"/>
                  </a:lnTo>
                  <a:lnTo>
                    <a:pt x="57436" y="0"/>
                  </a:lnTo>
                  <a:lnTo>
                    <a:pt x="58451" y="382"/>
                  </a:lnTo>
                  <a:lnTo>
                    <a:pt x="59538" y="729"/>
                  </a:lnTo>
                  <a:lnTo>
                    <a:pt x="60780" y="991"/>
                  </a:lnTo>
                  <a:lnTo>
                    <a:pt x="61748" y="1278"/>
                  </a:lnTo>
                  <a:lnTo>
                    <a:pt x="62715" y="1469"/>
                  </a:lnTo>
                  <a:lnTo>
                    <a:pt x="63706" y="1684"/>
                  </a:lnTo>
                  <a:lnTo>
                    <a:pt x="64793" y="1827"/>
                  </a:lnTo>
                  <a:lnTo>
                    <a:pt x="65988" y="1899"/>
                  </a:lnTo>
                  <a:lnTo>
                    <a:pt x="67517" y="1935"/>
                  </a:lnTo>
                  <a:lnTo>
                    <a:pt x="68997" y="1863"/>
                  </a:lnTo>
                  <a:lnTo>
                    <a:pt x="70741" y="1803"/>
                  </a:lnTo>
                  <a:lnTo>
                    <a:pt x="72426" y="1756"/>
                  </a:lnTo>
                  <a:lnTo>
                    <a:pt x="73906" y="1565"/>
                  </a:lnTo>
                  <a:lnTo>
                    <a:pt x="74886" y="125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014;gbcf4302aa7_0_6">
              <a:extLst>
                <a:ext uri="{FF2B5EF4-FFF2-40B4-BE49-F238E27FC236}">
                  <a16:creationId xmlns:a16="http://schemas.microsoft.com/office/drawing/2014/main" id="{4D67D196-1BB7-3D45-AA21-7AB8F0FDC377}"/>
                </a:ext>
              </a:extLst>
            </p:cNvPr>
            <p:cNvSpPr/>
            <p:nvPr/>
          </p:nvSpPr>
          <p:spPr>
            <a:xfrm>
              <a:off x="7672818" y="1890614"/>
              <a:ext cx="2322" cy="2460"/>
            </a:xfrm>
            <a:custGeom>
              <a:avLst/>
              <a:gdLst/>
              <a:ahLst/>
              <a:cxnLst/>
              <a:rect l="l" t="t" r="r" b="b"/>
              <a:pathLst>
                <a:path w="4621" h="4896" extrusionOk="0">
                  <a:moveTo>
                    <a:pt x="2376" y="4897"/>
                  </a:moveTo>
                  <a:lnTo>
                    <a:pt x="191" y="1624"/>
                  </a:lnTo>
                  <a:lnTo>
                    <a:pt x="0" y="776"/>
                  </a:lnTo>
                  <a:lnTo>
                    <a:pt x="466" y="215"/>
                  </a:lnTo>
                  <a:lnTo>
                    <a:pt x="2807" y="0"/>
                  </a:lnTo>
                  <a:lnTo>
                    <a:pt x="4610" y="1612"/>
                  </a:lnTo>
                  <a:lnTo>
                    <a:pt x="4622" y="3571"/>
                  </a:lnTo>
                  <a:lnTo>
                    <a:pt x="3786" y="4527"/>
                  </a:lnTo>
                  <a:lnTo>
                    <a:pt x="2376" y="489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015;gbcf4302aa7_0_6">
              <a:extLst>
                <a:ext uri="{FF2B5EF4-FFF2-40B4-BE49-F238E27FC236}">
                  <a16:creationId xmlns:a16="http://schemas.microsoft.com/office/drawing/2014/main" id="{3969835E-2630-8947-918A-5619D907F95E}"/>
                </a:ext>
              </a:extLst>
            </p:cNvPr>
            <p:cNvSpPr/>
            <p:nvPr/>
          </p:nvSpPr>
          <p:spPr>
            <a:xfrm>
              <a:off x="4344687" y="1899582"/>
              <a:ext cx="221153" cy="136506"/>
            </a:xfrm>
            <a:custGeom>
              <a:avLst/>
              <a:gdLst/>
              <a:ahLst/>
              <a:cxnLst/>
              <a:rect l="l" t="t" r="r" b="b"/>
              <a:pathLst>
                <a:path w="440105" h="271654" extrusionOk="0">
                  <a:moveTo>
                    <a:pt x="372422" y="61772"/>
                  </a:moveTo>
                  <a:lnTo>
                    <a:pt x="418775" y="75196"/>
                  </a:lnTo>
                  <a:lnTo>
                    <a:pt x="440105" y="258612"/>
                  </a:lnTo>
                  <a:lnTo>
                    <a:pt x="358555" y="269242"/>
                  </a:lnTo>
                  <a:lnTo>
                    <a:pt x="339685" y="271654"/>
                  </a:lnTo>
                  <a:lnTo>
                    <a:pt x="0" y="199611"/>
                  </a:lnTo>
                  <a:lnTo>
                    <a:pt x="15216" y="126434"/>
                  </a:lnTo>
                  <a:lnTo>
                    <a:pt x="19958" y="127485"/>
                  </a:lnTo>
                  <a:lnTo>
                    <a:pt x="44251" y="0"/>
                  </a:lnTo>
                  <a:lnTo>
                    <a:pt x="338252" y="75483"/>
                  </a:lnTo>
                  <a:lnTo>
                    <a:pt x="361864" y="66047"/>
                  </a:lnTo>
                  <a:lnTo>
                    <a:pt x="372422" y="6177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016;gbcf4302aa7_0_6">
              <a:extLst>
                <a:ext uri="{FF2B5EF4-FFF2-40B4-BE49-F238E27FC236}">
                  <a16:creationId xmlns:a16="http://schemas.microsoft.com/office/drawing/2014/main" id="{0A80939C-2A2B-FE47-9E82-82AC21311EE9}"/>
                </a:ext>
              </a:extLst>
            </p:cNvPr>
            <p:cNvSpPr/>
            <p:nvPr/>
          </p:nvSpPr>
          <p:spPr>
            <a:xfrm>
              <a:off x="7304861" y="1902104"/>
              <a:ext cx="125433" cy="154343"/>
            </a:xfrm>
            <a:custGeom>
              <a:avLst/>
              <a:gdLst/>
              <a:ahLst/>
              <a:cxnLst/>
              <a:rect l="l" t="t" r="r" b="b"/>
              <a:pathLst>
                <a:path w="249618" h="307150" extrusionOk="0">
                  <a:moveTo>
                    <a:pt x="128930" y="14296"/>
                  </a:moveTo>
                  <a:lnTo>
                    <a:pt x="136442" y="20471"/>
                  </a:lnTo>
                  <a:lnTo>
                    <a:pt x="155170" y="35568"/>
                  </a:lnTo>
                  <a:lnTo>
                    <a:pt x="166193" y="73190"/>
                  </a:lnTo>
                  <a:lnTo>
                    <a:pt x="199157" y="186151"/>
                  </a:lnTo>
                  <a:lnTo>
                    <a:pt x="196589" y="184993"/>
                  </a:lnTo>
                  <a:lnTo>
                    <a:pt x="192254" y="184562"/>
                  </a:lnTo>
                  <a:lnTo>
                    <a:pt x="191036" y="184742"/>
                  </a:lnTo>
                  <a:lnTo>
                    <a:pt x="188694" y="185625"/>
                  </a:lnTo>
                  <a:lnTo>
                    <a:pt x="185876" y="186008"/>
                  </a:lnTo>
                  <a:lnTo>
                    <a:pt x="183536" y="188265"/>
                  </a:lnTo>
                  <a:lnTo>
                    <a:pt x="182401" y="187262"/>
                  </a:lnTo>
                  <a:lnTo>
                    <a:pt x="182293" y="184897"/>
                  </a:lnTo>
                  <a:lnTo>
                    <a:pt x="183595" y="183189"/>
                  </a:lnTo>
                  <a:lnTo>
                    <a:pt x="182090" y="182938"/>
                  </a:lnTo>
                  <a:lnTo>
                    <a:pt x="180502" y="183977"/>
                  </a:lnTo>
                  <a:lnTo>
                    <a:pt x="176453" y="183989"/>
                  </a:lnTo>
                  <a:lnTo>
                    <a:pt x="174864" y="184849"/>
                  </a:lnTo>
                  <a:lnTo>
                    <a:pt x="174124" y="186545"/>
                  </a:lnTo>
                  <a:lnTo>
                    <a:pt x="172631" y="187811"/>
                  </a:lnTo>
                  <a:lnTo>
                    <a:pt x="172440" y="188994"/>
                  </a:lnTo>
                  <a:lnTo>
                    <a:pt x="173300" y="189567"/>
                  </a:lnTo>
                  <a:lnTo>
                    <a:pt x="174231" y="188349"/>
                  </a:lnTo>
                  <a:lnTo>
                    <a:pt x="175354" y="188241"/>
                  </a:lnTo>
                  <a:lnTo>
                    <a:pt x="176775" y="189280"/>
                  </a:lnTo>
                  <a:lnTo>
                    <a:pt x="179785" y="189519"/>
                  </a:lnTo>
                  <a:lnTo>
                    <a:pt x="180537" y="190355"/>
                  </a:lnTo>
                  <a:lnTo>
                    <a:pt x="181027" y="192266"/>
                  </a:lnTo>
                  <a:lnTo>
                    <a:pt x="182066" y="193198"/>
                  </a:lnTo>
                  <a:lnTo>
                    <a:pt x="183285" y="193090"/>
                  </a:lnTo>
                  <a:lnTo>
                    <a:pt x="184228" y="192421"/>
                  </a:lnTo>
                  <a:lnTo>
                    <a:pt x="186832" y="188540"/>
                  </a:lnTo>
                  <a:lnTo>
                    <a:pt x="187667" y="187883"/>
                  </a:lnTo>
                  <a:lnTo>
                    <a:pt x="190211" y="187656"/>
                  </a:lnTo>
                  <a:lnTo>
                    <a:pt x="195001" y="186509"/>
                  </a:lnTo>
                  <a:lnTo>
                    <a:pt x="197820" y="187142"/>
                  </a:lnTo>
                  <a:lnTo>
                    <a:pt x="199910" y="188814"/>
                  </a:lnTo>
                  <a:lnTo>
                    <a:pt x="200770" y="190905"/>
                  </a:lnTo>
                  <a:lnTo>
                    <a:pt x="201427" y="191549"/>
                  </a:lnTo>
                  <a:lnTo>
                    <a:pt x="202274" y="191705"/>
                  </a:lnTo>
                  <a:lnTo>
                    <a:pt x="203350" y="190272"/>
                  </a:lnTo>
                  <a:lnTo>
                    <a:pt x="204329" y="189232"/>
                  </a:lnTo>
                  <a:lnTo>
                    <a:pt x="204711" y="188432"/>
                  </a:lnTo>
                  <a:lnTo>
                    <a:pt x="205320" y="187130"/>
                  </a:lnTo>
                  <a:lnTo>
                    <a:pt x="207792" y="187286"/>
                  </a:lnTo>
                  <a:lnTo>
                    <a:pt x="207422" y="188408"/>
                  </a:lnTo>
                  <a:lnTo>
                    <a:pt x="204628" y="191526"/>
                  </a:lnTo>
                  <a:lnTo>
                    <a:pt x="202860" y="195025"/>
                  </a:lnTo>
                  <a:lnTo>
                    <a:pt x="201785" y="202466"/>
                  </a:lnTo>
                  <a:lnTo>
                    <a:pt x="201045" y="204150"/>
                  </a:lnTo>
                  <a:lnTo>
                    <a:pt x="200961" y="205750"/>
                  </a:lnTo>
                  <a:lnTo>
                    <a:pt x="202286" y="206670"/>
                  </a:lnTo>
                  <a:lnTo>
                    <a:pt x="203230" y="207900"/>
                  </a:lnTo>
                  <a:lnTo>
                    <a:pt x="204078" y="208473"/>
                  </a:lnTo>
                  <a:lnTo>
                    <a:pt x="205583" y="208533"/>
                  </a:lnTo>
                  <a:lnTo>
                    <a:pt x="206706" y="208055"/>
                  </a:lnTo>
                  <a:lnTo>
                    <a:pt x="208485" y="206264"/>
                  </a:lnTo>
                  <a:lnTo>
                    <a:pt x="208856" y="204855"/>
                  </a:lnTo>
                  <a:lnTo>
                    <a:pt x="208832" y="200997"/>
                  </a:lnTo>
                  <a:lnTo>
                    <a:pt x="209273" y="197497"/>
                  </a:lnTo>
                  <a:lnTo>
                    <a:pt x="210862" y="195049"/>
                  </a:lnTo>
                  <a:lnTo>
                    <a:pt x="212630" y="193138"/>
                  </a:lnTo>
                  <a:lnTo>
                    <a:pt x="214039" y="192505"/>
                  </a:lnTo>
                  <a:lnTo>
                    <a:pt x="215353" y="193138"/>
                  </a:lnTo>
                  <a:lnTo>
                    <a:pt x="216212" y="194189"/>
                  </a:lnTo>
                  <a:lnTo>
                    <a:pt x="217634" y="196626"/>
                  </a:lnTo>
                  <a:lnTo>
                    <a:pt x="221145" y="199778"/>
                  </a:lnTo>
                  <a:lnTo>
                    <a:pt x="225194" y="201068"/>
                  </a:lnTo>
                  <a:lnTo>
                    <a:pt x="225576" y="201905"/>
                  </a:lnTo>
                  <a:lnTo>
                    <a:pt x="224824" y="202490"/>
                  </a:lnTo>
                  <a:lnTo>
                    <a:pt x="219473" y="203457"/>
                  </a:lnTo>
                  <a:lnTo>
                    <a:pt x="216476" y="204998"/>
                  </a:lnTo>
                  <a:lnTo>
                    <a:pt x="214517" y="207351"/>
                  </a:lnTo>
                  <a:lnTo>
                    <a:pt x="213299" y="209238"/>
                  </a:lnTo>
                  <a:lnTo>
                    <a:pt x="212498" y="215365"/>
                  </a:lnTo>
                  <a:lnTo>
                    <a:pt x="214218" y="218840"/>
                  </a:lnTo>
                  <a:lnTo>
                    <a:pt x="217718" y="222841"/>
                  </a:lnTo>
                  <a:lnTo>
                    <a:pt x="217909" y="223761"/>
                  </a:lnTo>
                  <a:lnTo>
                    <a:pt x="224967" y="224669"/>
                  </a:lnTo>
                  <a:lnTo>
                    <a:pt x="226281" y="223331"/>
                  </a:lnTo>
                  <a:lnTo>
                    <a:pt x="227595" y="222889"/>
                  </a:lnTo>
                  <a:lnTo>
                    <a:pt x="228921" y="223630"/>
                  </a:lnTo>
                  <a:lnTo>
                    <a:pt x="227893" y="225505"/>
                  </a:lnTo>
                  <a:lnTo>
                    <a:pt x="227714" y="226257"/>
                  </a:lnTo>
                  <a:lnTo>
                    <a:pt x="232337" y="229601"/>
                  </a:lnTo>
                  <a:lnTo>
                    <a:pt x="235191" y="233435"/>
                  </a:lnTo>
                  <a:lnTo>
                    <a:pt x="238786" y="236815"/>
                  </a:lnTo>
                  <a:lnTo>
                    <a:pt x="242082" y="238380"/>
                  </a:lnTo>
                  <a:lnTo>
                    <a:pt x="242930" y="239025"/>
                  </a:lnTo>
                  <a:lnTo>
                    <a:pt x="242847" y="240255"/>
                  </a:lnTo>
                  <a:lnTo>
                    <a:pt x="241724" y="240733"/>
                  </a:lnTo>
                  <a:lnTo>
                    <a:pt x="239753" y="241234"/>
                  </a:lnTo>
                  <a:lnTo>
                    <a:pt x="237018" y="239825"/>
                  </a:lnTo>
                  <a:lnTo>
                    <a:pt x="235800" y="239753"/>
                  </a:lnTo>
                  <a:lnTo>
                    <a:pt x="235609" y="240506"/>
                  </a:lnTo>
                  <a:lnTo>
                    <a:pt x="237018" y="241127"/>
                  </a:lnTo>
                  <a:lnTo>
                    <a:pt x="237126" y="242082"/>
                  </a:lnTo>
                  <a:lnTo>
                    <a:pt x="235334" y="242178"/>
                  </a:lnTo>
                  <a:lnTo>
                    <a:pt x="232133" y="240709"/>
                  </a:lnTo>
                  <a:lnTo>
                    <a:pt x="229972" y="241366"/>
                  </a:lnTo>
                  <a:lnTo>
                    <a:pt x="228359" y="239598"/>
                  </a:lnTo>
                  <a:lnTo>
                    <a:pt x="227415" y="238965"/>
                  </a:lnTo>
                  <a:lnTo>
                    <a:pt x="226388" y="239335"/>
                  </a:lnTo>
                  <a:lnTo>
                    <a:pt x="226484" y="240291"/>
                  </a:lnTo>
                  <a:lnTo>
                    <a:pt x="227248" y="241306"/>
                  </a:lnTo>
                  <a:lnTo>
                    <a:pt x="229983" y="243372"/>
                  </a:lnTo>
                  <a:lnTo>
                    <a:pt x="230270" y="244101"/>
                  </a:lnTo>
                  <a:lnTo>
                    <a:pt x="229613" y="244387"/>
                  </a:lnTo>
                  <a:lnTo>
                    <a:pt x="229446" y="246167"/>
                  </a:lnTo>
                  <a:lnTo>
                    <a:pt x="225875" y="247600"/>
                  </a:lnTo>
                  <a:lnTo>
                    <a:pt x="224657" y="248639"/>
                  </a:lnTo>
                  <a:lnTo>
                    <a:pt x="223916" y="249953"/>
                  </a:lnTo>
                  <a:lnTo>
                    <a:pt x="223832" y="252031"/>
                  </a:lnTo>
                  <a:lnTo>
                    <a:pt x="224131" y="253178"/>
                  </a:lnTo>
                  <a:lnTo>
                    <a:pt x="225922" y="254934"/>
                  </a:lnTo>
                  <a:lnTo>
                    <a:pt x="229983" y="257000"/>
                  </a:lnTo>
                  <a:lnTo>
                    <a:pt x="229327" y="257836"/>
                  </a:lnTo>
                  <a:lnTo>
                    <a:pt x="223020" y="255913"/>
                  </a:lnTo>
                  <a:lnTo>
                    <a:pt x="221217" y="254778"/>
                  </a:lnTo>
                  <a:lnTo>
                    <a:pt x="221301" y="253106"/>
                  </a:lnTo>
                  <a:lnTo>
                    <a:pt x="219868" y="249893"/>
                  </a:lnTo>
                  <a:lnTo>
                    <a:pt x="219677" y="249081"/>
                  </a:lnTo>
                  <a:lnTo>
                    <a:pt x="218255" y="247564"/>
                  </a:lnTo>
                  <a:lnTo>
                    <a:pt x="217132" y="247755"/>
                  </a:lnTo>
                  <a:lnTo>
                    <a:pt x="218649" y="249738"/>
                  </a:lnTo>
                  <a:lnTo>
                    <a:pt x="219604" y="252270"/>
                  </a:lnTo>
                  <a:lnTo>
                    <a:pt x="219712" y="253488"/>
                  </a:lnTo>
                  <a:lnTo>
                    <a:pt x="218781" y="255184"/>
                  </a:lnTo>
                  <a:lnTo>
                    <a:pt x="218410" y="256785"/>
                  </a:lnTo>
                  <a:lnTo>
                    <a:pt x="218613" y="258194"/>
                  </a:lnTo>
                  <a:lnTo>
                    <a:pt x="219939" y="259293"/>
                  </a:lnTo>
                  <a:lnTo>
                    <a:pt x="220584" y="258540"/>
                  </a:lnTo>
                  <a:lnTo>
                    <a:pt x="220023" y="257704"/>
                  </a:lnTo>
                  <a:lnTo>
                    <a:pt x="219915" y="256486"/>
                  </a:lnTo>
                  <a:lnTo>
                    <a:pt x="220763" y="256199"/>
                  </a:lnTo>
                  <a:lnTo>
                    <a:pt x="224728" y="258708"/>
                  </a:lnTo>
                  <a:lnTo>
                    <a:pt x="227177" y="260117"/>
                  </a:lnTo>
                  <a:lnTo>
                    <a:pt x="229625" y="260272"/>
                  </a:lnTo>
                  <a:lnTo>
                    <a:pt x="229649" y="263007"/>
                  </a:lnTo>
                  <a:lnTo>
                    <a:pt x="230223" y="264584"/>
                  </a:lnTo>
                  <a:lnTo>
                    <a:pt x="231166" y="264226"/>
                  </a:lnTo>
                  <a:lnTo>
                    <a:pt x="231525" y="263282"/>
                  </a:lnTo>
                  <a:lnTo>
                    <a:pt x="232563" y="263437"/>
                  </a:lnTo>
                  <a:lnTo>
                    <a:pt x="233519" y="265599"/>
                  </a:lnTo>
                  <a:lnTo>
                    <a:pt x="237329" y="259114"/>
                  </a:lnTo>
                  <a:lnTo>
                    <a:pt x="235704" y="254981"/>
                  </a:lnTo>
                  <a:lnTo>
                    <a:pt x="235633" y="258720"/>
                  </a:lnTo>
                  <a:lnTo>
                    <a:pt x="235370" y="260320"/>
                  </a:lnTo>
                  <a:lnTo>
                    <a:pt x="234534" y="261825"/>
                  </a:lnTo>
                  <a:lnTo>
                    <a:pt x="233292" y="260344"/>
                  </a:lnTo>
                  <a:lnTo>
                    <a:pt x="232062" y="258863"/>
                  </a:lnTo>
                  <a:lnTo>
                    <a:pt x="232049" y="256498"/>
                  </a:lnTo>
                  <a:lnTo>
                    <a:pt x="230533" y="254910"/>
                  </a:lnTo>
                  <a:lnTo>
                    <a:pt x="226758" y="252318"/>
                  </a:lnTo>
                  <a:lnTo>
                    <a:pt x="226747" y="251542"/>
                  </a:lnTo>
                  <a:lnTo>
                    <a:pt x="227965" y="250980"/>
                  </a:lnTo>
                  <a:lnTo>
                    <a:pt x="231250" y="250300"/>
                  </a:lnTo>
                  <a:lnTo>
                    <a:pt x="232097" y="249535"/>
                  </a:lnTo>
                  <a:lnTo>
                    <a:pt x="232647" y="248329"/>
                  </a:lnTo>
                  <a:lnTo>
                    <a:pt x="234056" y="248400"/>
                  </a:lnTo>
                  <a:lnTo>
                    <a:pt x="234152" y="247541"/>
                  </a:lnTo>
                  <a:lnTo>
                    <a:pt x="233770" y="246812"/>
                  </a:lnTo>
                  <a:lnTo>
                    <a:pt x="233853" y="245773"/>
                  </a:lnTo>
                  <a:lnTo>
                    <a:pt x="235454" y="245391"/>
                  </a:lnTo>
                  <a:lnTo>
                    <a:pt x="237054" y="246119"/>
                  </a:lnTo>
                  <a:lnTo>
                    <a:pt x="238559" y="245821"/>
                  </a:lnTo>
                  <a:lnTo>
                    <a:pt x="241186" y="244304"/>
                  </a:lnTo>
                  <a:lnTo>
                    <a:pt x="242595" y="245152"/>
                  </a:lnTo>
                  <a:lnTo>
                    <a:pt x="242417" y="246083"/>
                  </a:lnTo>
                  <a:lnTo>
                    <a:pt x="240924" y="247302"/>
                  </a:lnTo>
                  <a:lnTo>
                    <a:pt x="240924" y="248269"/>
                  </a:lnTo>
                  <a:lnTo>
                    <a:pt x="242071" y="249678"/>
                  </a:lnTo>
                  <a:lnTo>
                    <a:pt x="242810" y="249356"/>
                  </a:lnTo>
                  <a:lnTo>
                    <a:pt x="244399" y="246728"/>
                  </a:lnTo>
                  <a:lnTo>
                    <a:pt x="247648" y="241067"/>
                  </a:lnTo>
                  <a:lnTo>
                    <a:pt x="248305" y="240792"/>
                  </a:lnTo>
                  <a:lnTo>
                    <a:pt x="249248" y="241246"/>
                  </a:lnTo>
                  <a:lnTo>
                    <a:pt x="249260" y="242178"/>
                  </a:lnTo>
                  <a:lnTo>
                    <a:pt x="247122" y="245868"/>
                  </a:lnTo>
                  <a:lnTo>
                    <a:pt x="247134" y="247385"/>
                  </a:lnTo>
                  <a:lnTo>
                    <a:pt x="247899" y="249810"/>
                  </a:lnTo>
                  <a:lnTo>
                    <a:pt x="249427" y="252724"/>
                  </a:lnTo>
                  <a:lnTo>
                    <a:pt x="249618" y="253751"/>
                  </a:lnTo>
                  <a:lnTo>
                    <a:pt x="247457" y="254038"/>
                  </a:lnTo>
                  <a:lnTo>
                    <a:pt x="245115" y="256402"/>
                  </a:lnTo>
                  <a:lnTo>
                    <a:pt x="242333" y="262076"/>
                  </a:lnTo>
                  <a:lnTo>
                    <a:pt x="241605" y="264727"/>
                  </a:lnTo>
                  <a:lnTo>
                    <a:pt x="240374" y="263951"/>
                  </a:lnTo>
                  <a:lnTo>
                    <a:pt x="238870" y="263402"/>
                  </a:lnTo>
                  <a:lnTo>
                    <a:pt x="240219" y="269517"/>
                  </a:lnTo>
                  <a:lnTo>
                    <a:pt x="240530" y="273171"/>
                  </a:lnTo>
                  <a:lnTo>
                    <a:pt x="240064" y="274521"/>
                  </a:lnTo>
                  <a:lnTo>
                    <a:pt x="236135" y="277638"/>
                  </a:lnTo>
                  <a:lnTo>
                    <a:pt x="231847" y="283574"/>
                  </a:lnTo>
                  <a:lnTo>
                    <a:pt x="231011" y="284267"/>
                  </a:lnTo>
                  <a:lnTo>
                    <a:pt x="228598" y="288781"/>
                  </a:lnTo>
                  <a:lnTo>
                    <a:pt x="227463" y="289080"/>
                  </a:lnTo>
                  <a:lnTo>
                    <a:pt x="224537" y="286751"/>
                  </a:lnTo>
                  <a:lnTo>
                    <a:pt x="224071" y="287503"/>
                  </a:lnTo>
                  <a:lnTo>
                    <a:pt x="225959" y="289378"/>
                  </a:lnTo>
                  <a:lnTo>
                    <a:pt x="226257" y="290848"/>
                  </a:lnTo>
                  <a:lnTo>
                    <a:pt x="225791" y="292460"/>
                  </a:lnTo>
                  <a:lnTo>
                    <a:pt x="225051" y="293583"/>
                  </a:lnTo>
                  <a:lnTo>
                    <a:pt x="217849" y="300247"/>
                  </a:lnTo>
                  <a:lnTo>
                    <a:pt x="216165" y="300701"/>
                  </a:lnTo>
                  <a:lnTo>
                    <a:pt x="215317" y="300056"/>
                  </a:lnTo>
                  <a:lnTo>
                    <a:pt x="214648" y="298264"/>
                  </a:lnTo>
                  <a:lnTo>
                    <a:pt x="207745" y="292771"/>
                  </a:lnTo>
                  <a:lnTo>
                    <a:pt x="202824" y="289056"/>
                  </a:lnTo>
                  <a:lnTo>
                    <a:pt x="199803" y="287563"/>
                  </a:lnTo>
                  <a:lnTo>
                    <a:pt x="193783" y="286178"/>
                  </a:lnTo>
                  <a:lnTo>
                    <a:pt x="190462" y="283204"/>
                  </a:lnTo>
                  <a:lnTo>
                    <a:pt x="189423" y="282571"/>
                  </a:lnTo>
                  <a:lnTo>
                    <a:pt x="187261" y="282296"/>
                  </a:lnTo>
                  <a:lnTo>
                    <a:pt x="184526" y="280421"/>
                  </a:lnTo>
                  <a:lnTo>
                    <a:pt x="185745" y="279191"/>
                  </a:lnTo>
                  <a:lnTo>
                    <a:pt x="185733" y="277602"/>
                  </a:lnTo>
                  <a:lnTo>
                    <a:pt x="184598" y="277519"/>
                  </a:lnTo>
                  <a:lnTo>
                    <a:pt x="183571" y="278629"/>
                  </a:lnTo>
                  <a:lnTo>
                    <a:pt x="181708" y="281759"/>
                  </a:lnTo>
                  <a:lnTo>
                    <a:pt x="179833" y="282810"/>
                  </a:lnTo>
                  <a:lnTo>
                    <a:pt x="179654" y="283670"/>
                  </a:lnTo>
                  <a:lnTo>
                    <a:pt x="180227" y="284135"/>
                  </a:lnTo>
                  <a:lnTo>
                    <a:pt x="181540" y="284028"/>
                  </a:lnTo>
                  <a:lnTo>
                    <a:pt x="183225" y="283084"/>
                  </a:lnTo>
                  <a:lnTo>
                    <a:pt x="185004" y="282583"/>
                  </a:lnTo>
                  <a:lnTo>
                    <a:pt x="186056" y="283705"/>
                  </a:lnTo>
                  <a:lnTo>
                    <a:pt x="189160" y="285019"/>
                  </a:lnTo>
                  <a:lnTo>
                    <a:pt x="186271" y="287921"/>
                  </a:lnTo>
                  <a:lnTo>
                    <a:pt x="184586" y="290382"/>
                  </a:lnTo>
                  <a:lnTo>
                    <a:pt x="183189" y="291349"/>
                  </a:lnTo>
                  <a:lnTo>
                    <a:pt x="180765" y="294192"/>
                  </a:lnTo>
                  <a:lnTo>
                    <a:pt x="179367" y="297488"/>
                  </a:lnTo>
                  <a:lnTo>
                    <a:pt x="177504" y="300211"/>
                  </a:lnTo>
                  <a:lnTo>
                    <a:pt x="175115" y="303997"/>
                  </a:lnTo>
                  <a:lnTo>
                    <a:pt x="173682" y="304583"/>
                  </a:lnTo>
                  <a:lnTo>
                    <a:pt x="172965" y="303603"/>
                  </a:lnTo>
                  <a:lnTo>
                    <a:pt x="173753" y="301477"/>
                  </a:lnTo>
                  <a:lnTo>
                    <a:pt x="170541" y="299972"/>
                  </a:lnTo>
                  <a:lnTo>
                    <a:pt x="167519" y="299590"/>
                  </a:lnTo>
                  <a:lnTo>
                    <a:pt x="163374" y="300617"/>
                  </a:lnTo>
                  <a:lnTo>
                    <a:pt x="162061" y="302098"/>
                  </a:lnTo>
                  <a:lnTo>
                    <a:pt x="158024" y="304475"/>
                  </a:lnTo>
                  <a:lnTo>
                    <a:pt x="157379" y="306267"/>
                  </a:lnTo>
                  <a:lnTo>
                    <a:pt x="156722" y="306924"/>
                  </a:lnTo>
                  <a:lnTo>
                    <a:pt x="151550" y="307150"/>
                  </a:lnTo>
                  <a:lnTo>
                    <a:pt x="150810" y="306947"/>
                  </a:lnTo>
                  <a:lnTo>
                    <a:pt x="150404" y="305944"/>
                  </a:lnTo>
                  <a:lnTo>
                    <a:pt x="150392" y="305013"/>
                  </a:lnTo>
                  <a:lnTo>
                    <a:pt x="151348" y="304033"/>
                  </a:lnTo>
                  <a:lnTo>
                    <a:pt x="153307" y="303305"/>
                  </a:lnTo>
                  <a:lnTo>
                    <a:pt x="155098" y="303125"/>
                  </a:lnTo>
                  <a:lnTo>
                    <a:pt x="156949" y="302588"/>
                  </a:lnTo>
                  <a:lnTo>
                    <a:pt x="157522" y="301979"/>
                  </a:lnTo>
                  <a:lnTo>
                    <a:pt x="157642" y="301203"/>
                  </a:lnTo>
                  <a:lnTo>
                    <a:pt x="157295" y="300355"/>
                  </a:lnTo>
                  <a:lnTo>
                    <a:pt x="156507" y="299112"/>
                  </a:lnTo>
                  <a:lnTo>
                    <a:pt x="155862" y="298348"/>
                  </a:lnTo>
                  <a:lnTo>
                    <a:pt x="154584" y="297369"/>
                  </a:lnTo>
                  <a:lnTo>
                    <a:pt x="153629" y="296915"/>
                  </a:lnTo>
                  <a:lnTo>
                    <a:pt x="152255" y="296581"/>
                  </a:lnTo>
                  <a:lnTo>
                    <a:pt x="150870" y="296377"/>
                  </a:lnTo>
                  <a:lnTo>
                    <a:pt x="149759" y="296342"/>
                  </a:lnTo>
                  <a:lnTo>
                    <a:pt x="148875" y="296210"/>
                  </a:lnTo>
                  <a:lnTo>
                    <a:pt x="148063" y="295936"/>
                  </a:lnTo>
                  <a:lnTo>
                    <a:pt x="147263" y="295446"/>
                  </a:lnTo>
                  <a:lnTo>
                    <a:pt x="146618" y="294610"/>
                  </a:lnTo>
                  <a:lnTo>
                    <a:pt x="145889" y="293630"/>
                  </a:lnTo>
                  <a:lnTo>
                    <a:pt x="145364" y="293141"/>
                  </a:lnTo>
                  <a:lnTo>
                    <a:pt x="144003" y="292771"/>
                  </a:lnTo>
                  <a:lnTo>
                    <a:pt x="142844" y="292293"/>
                  </a:lnTo>
                  <a:lnTo>
                    <a:pt x="141351" y="291254"/>
                  </a:lnTo>
                  <a:lnTo>
                    <a:pt x="140574" y="290501"/>
                  </a:lnTo>
                  <a:lnTo>
                    <a:pt x="139786" y="289928"/>
                  </a:lnTo>
                  <a:lnTo>
                    <a:pt x="139010" y="290023"/>
                  </a:lnTo>
                  <a:lnTo>
                    <a:pt x="138317" y="290549"/>
                  </a:lnTo>
                  <a:lnTo>
                    <a:pt x="137899" y="291337"/>
                  </a:lnTo>
                  <a:lnTo>
                    <a:pt x="137863" y="292723"/>
                  </a:lnTo>
                  <a:lnTo>
                    <a:pt x="137971" y="294264"/>
                  </a:lnTo>
                  <a:lnTo>
                    <a:pt x="137887" y="294980"/>
                  </a:lnTo>
                  <a:lnTo>
                    <a:pt x="137612" y="295637"/>
                  </a:lnTo>
                  <a:lnTo>
                    <a:pt x="137075" y="296318"/>
                  </a:lnTo>
                  <a:lnTo>
                    <a:pt x="136179" y="295792"/>
                  </a:lnTo>
                  <a:lnTo>
                    <a:pt x="136048" y="293869"/>
                  </a:lnTo>
                  <a:lnTo>
                    <a:pt x="135964" y="292364"/>
                  </a:lnTo>
                  <a:lnTo>
                    <a:pt x="135785" y="291660"/>
                  </a:lnTo>
                  <a:lnTo>
                    <a:pt x="135212" y="290883"/>
                  </a:lnTo>
                  <a:lnTo>
                    <a:pt x="134340" y="290095"/>
                  </a:lnTo>
                  <a:lnTo>
                    <a:pt x="133886" y="289450"/>
                  </a:lnTo>
                  <a:lnTo>
                    <a:pt x="133540" y="288089"/>
                  </a:lnTo>
                  <a:lnTo>
                    <a:pt x="133301" y="286894"/>
                  </a:lnTo>
                  <a:lnTo>
                    <a:pt x="131605" y="283896"/>
                  </a:lnTo>
                  <a:lnTo>
                    <a:pt x="131378" y="282559"/>
                  </a:lnTo>
                  <a:lnTo>
                    <a:pt x="131246" y="281639"/>
                  </a:lnTo>
                  <a:lnTo>
                    <a:pt x="131665" y="280839"/>
                  </a:lnTo>
                  <a:lnTo>
                    <a:pt x="132429" y="280266"/>
                  </a:lnTo>
                  <a:lnTo>
                    <a:pt x="132584" y="279561"/>
                  </a:lnTo>
                  <a:lnTo>
                    <a:pt x="133193" y="278916"/>
                  </a:lnTo>
                  <a:lnTo>
                    <a:pt x="133420" y="277817"/>
                  </a:lnTo>
                  <a:lnTo>
                    <a:pt x="133671" y="277149"/>
                  </a:lnTo>
                  <a:lnTo>
                    <a:pt x="133611" y="275930"/>
                  </a:lnTo>
                  <a:lnTo>
                    <a:pt x="134077" y="275178"/>
                  </a:lnTo>
                  <a:lnTo>
                    <a:pt x="134531" y="274545"/>
                  </a:lnTo>
                  <a:lnTo>
                    <a:pt x="133301" y="272789"/>
                  </a:lnTo>
                  <a:lnTo>
                    <a:pt x="132489" y="272025"/>
                  </a:lnTo>
                  <a:lnTo>
                    <a:pt x="131760" y="271702"/>
                  </a:lnTo>
                  <a:lnTo>
                    <a:pt x="130482" y="271308"/>
                  </a:lnTo>
                  <a:lnTo>
                    <a:pt x="129777" y="270938"/>
                  </a:lnTo>
                  <a:lnTo>
                    <a:pt x="129061" y="270126"/>
                  </a:lnTo>
                  <a:lnTo>
                    <a:pt x="128488" y="269027"/>
                  </a:lnTo>
                  <a:lnTo>
                    <a:pt x="129443" y="268358"/>
                  </a:lnTo>
                  <a:lnTo>
                    <a:pt x="130494" y="267510"/>
                  </a:lnTo>
                  <a:lnTo>
                    <a:pt x="131617" y="266973"/>
                  </a:lnTo>
                  <a:lnTo>
                    <a:pt x="132417" y="266471"/>
                  </a:lnTo>
                  <a:lnTo>
                    <a:pt x="133480" y="265575"/>
                  </a:lnTo>
                  <a:lnTo>
                    <a:pt x="134853" y="264691"/>
                  </a:lnTo>
                  <a:lnTo>
                    <a:pt x="137027" y="263187"/>
                  </a:lnTo>
                  <a:lnTo>
                    <a:pt x="129742" y="258397"/>
                  </a:lnTo>
                  <a:lnTo>
                    <a:pt x="108638" y="226281"/>
                  </a:lnTo>
                  <a:lnTo>
                    <a:pt x="86555" y="248627"/>
                  </a:lnTo>
                  <a:lnTo>
                    <a:pt x="2520" y="120450"/>
                  </a:lnTo>
                  <a:lnTo>
                    <a:pt x="0" y="116246"/>
                  </a:lnTo>
                  <a:lnTo>
                    <a:pt x="4419" y="78731"/>
                  </a:lnTo>
                  <a:lnTo>
                    <a:pt x="11943" y="76952"/>
                  </a:lnTo>
                  <a:lnTo>
                    <a:pt x="27135" y="67588"/>
                  </a:lnTo>
                  <a:lnTo>
                    <a:pt x="42411" y="38816"/>
                  </a:lnTo>
                  <a:lnTo>
                    <a:pt x="43068" y="37419"/>
                  </a:lnTo>
                  <a:lnTo>
                    <a:pt x="41730" y="35818"/>
                  </a:lnTo>
                  <a:lnTo>
                    <a:pt x="41742" y="34899"/>
                  </a:lnTo>
                  <a:lnTo>
                    <a:pt x="41479" y="34015"/>
                  </a:lnTo>
                  <a:lnTo>
                    <a:pt x="41013" y="33119"/>
                  </a:lnTo>
                  <a:lnTo>
                    <a:pt x="40429" y="32486"/>
                  </a:lnTo>
                  <a:lnTo>
                    <a:pt x="37968" y="30050"/>
                  </a:lnTo>
                  <a:lnTo>
                    <a:pt x="37013" y="28999"/>
                  </a:lnTo>
                  <a:lnTo>
                    <a:pt x="34433" y="24687"/>
                  </a:lnTo>
                  <a:lnTo>
                    <a:pt x="33740" y="24078"/>
                  </a:lnTo>
                  <a:lnTo>
                    <a:pt x="32832" y="23266"/>
                  </a:lnTo>
                  <a:lnTo>
                    <a:pt x="32426" y="22705"/>
                  </a:lnTo>
                  <a:lnTo>
                    <a:pt x="32068" y="21630"/>
                  </a:lnTo>
                  <a:lnTo>
                    <a:pt x="31507" y="20985"/>
                  </a:lnTo>
                  <a:lnTo>
                    <a:pt x="30933" y="16494"/>
                  </a:lnTo>
                  <a:lnTo>
                    <a:pt x="31459" y="15670"/>
                  </a:lnTo>
                  <a:lnTo>
                    <a:pt x="32271" y="14655"/>
                  </a:lnTo>
                  <a:lnTo>
                    <a:pt x="33537" y="13926"/>
                  </a:lnTo>
                  <a:lnTo>
                    <a:pt x="33418" y="12803"/>
                  </a:lnTo>
                  <a:lnTo>
                    <a:pt x="34147" y="12576"/>
                  </a:lnTo>
                  <a:lnTo>
                    <a:pt x="34899" y="12517"/>
                  </a:lnTo>
                  <a:lnTo>
                    <a:pt x="35150" y="11740"/>
                  </a:lnTo>
                  <a:lnTo>
                    <a:pt x="35723" y="10892"/>
                  </a:lnTo>
                  <a:lnTo>
                    <a:pt x="36667" y="10665"/>
                  </a:lnTo>
                  <a:lnTo>
                    <a:pt x="37956" y="10665"/>
                  </a:lnTo>
                  <a:lnTo>
                    <a:pt x="39055" y="10534"/>
                  </a:lnTo>
                  <a:lnTo>
                    <a:pt x="39999" y="10080"/>
                  </a:lnTo>
                  <a:lnTo>
                    <a:pt x="40715" y="9853"/>
                  </a:lnTo>
                  <a:lnTo>
                    <a:pt x="41419" y="9638"/>
                  </a:lnTo>
                  <a:lnTo>
                    <a:pt x="42173" y="9626"/>
                  </a:lnTo>
                  <a:lnTo>
                    <a:pt x="43582" y="9208"/>
                  </a:lnTo>
                  <a:lnTo>
                    <a:pt x="44429" y="9316"/>
                  </a:lnTo>
                  <a:lnTo>
                    <a:pt x="45158" y="9638"/>
                  </a:lnTo>
                  <a:lnTo>
                    <a:pt x="46066" y="10188"/>
                  </a:lnTo>
                  <a:lnTo>
                    <a:pt x="46878" y="10319"/>
                  </a:lnTo>
                  <a:lnTo>
                    <a:pt x="47678" y="9770"/>
                  </a:lnTo>
                  <a:lnTo>
                    <a:pt x="47941" y="8802"/>
                  </a:lnTo>
                  <a:lnTo>
                    <a:pt x="48383" y="8014"/>
                  </a:lnTo>
                  <a:lnTo>
                    <a:pt x="49195" y="7512"/>
                  </a:lnTo>
                  <a:lnTo>
                    <a:pt x="49911" y="8110"/>
                  </a:lnTo>
                  <a:lnTo>
                    <a:pt x="50628" y="7656"/>
                  </a:lnTo>
                  <a:lnTo>
                    <a:pt x="51189" y="7106"/>
                  </a:lnTo>
                  <a:lnTo>
                    <a:pt x="52049" y="6294"/>
                  </a:lnTo>
                  <a:lnTo>
                    <a:pt x="52837" y="5183"/>
                  </a:lnTo>
                  <a:lnTo>
                    <a:pt x="53542" y="3929"/>
                  </a:lnTo>
                  <a:lnTo>
                    <a:pt x="53471" y="3153"/>
                  </a:lnTo>
                  <a:lnTo>
                    <a:pt x="54068" y="2365"/>
                  </a:lnTo>
                  <a:lnTo>
                    <a:pt x="54545" y="1326"/>
                  </a:lnTo>
                  <a:lnTo>
                    <a:pt x="54892" y="0"/>
                  </a:lnTo>
                  <a:lnTo>
                    <a:pt x="128930" y="1429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017;gbcf4302aa7_0_6">
              <a:extLst>
                <a:ext uri="{FF2B5EF4-FFF2-40B4-BE49-F238E27FC236}">
                  <a16:creationId xmlns:a16="http://schemas.microsoft.com/office/drawing/2014/main" id="{B3FA9901-C121-ED41-8726-9AB05F26D443}"/>
                </a:ext>
              </a:extLst>
            </p:cNvPr>
            <p:cNvSpPr/>
            <p:nvPr/>
          </p:nvSpPr>
          <p:spPr>
            <a:xfrm>
              <a:off x="7651324" y="1902913"/>
              <a:ext cx="2550" cy="2845"/>
            </a:xfrm>
            <a:custGeom>
              <a:avLst/>
              <a:gdLst/>
              <a:ahLst/>
              <a:cxnLst/>
              <a:rect l="l" t="t" r="r" b="b"/>
              <a:pathLst>
                <a:path w="5075" h="5661" extrusionOk="0">
                  <a:moveTo>
                    <a:pt x="1983" y="5661"/>
                  </a:moveTo>
                  <a:lnTo>
                    <a:pt x="0" y="4359"/>
                  </a:lnTo>
                  <a:lnTo>
                    <a:pt x="179" y="2938"/>
                  </a:lnTo>
                  <a:lnTo>
                    <a:pt x="1947" y="776"/>
                  </a:lnTo>
                  <a:lnTo>
                    <a:pt x="3070" y="0"/>
                  </a:lnTo>
                  <a:lnTo>
                    <a:pt x="4670" y="179"/>
                  </a:lnTo>
                  <a:lnTo>
                    <a:pt x="5076" y="4503"/>
                  </a:lnTo>
                  <a:lnTo>
                    <a:pt x="4144" y="5566"/>
                  </a:lnTo>
                  <a:lnTo>
                    <a:pt x="1983" y="566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018;gbcf4302aa7_0_6">
              <a:extLst>
                <a:ext uri="{FF2B5EF4-FFF2-40B4-BE49-F238E27FC236}">
                  <a16:creationId xmlns:a16="http://schemas.microsoft.com/office/drawing/2014/main" id="{FDAA29DD-D01C-F84F-82A9-E04584AB4474}"/>
                </a:ext>
              </a:extLst>
            </p:cNvPr>
            <p:cNvSpPr/>
            <p:nvPr/>
          </p:nvSpPr>
          <p:spPr>
            <a:xfrm>
              <a:off x="6731065" y="1905351"/>
              <a:ext cx="215319" cy="189602"/>
            </a:xfrm>
            <a:custGeom>
              <a:avLst/>
              <a:gdLst/>
              <a:ahLst/>
              <a:cxnLst/>
              <a:rect l="l" t="t" r="r" b="b"/>
              <a:pathLst>
                <a:path w="428496" h="377318" extrusionOk="0">
                  <a:moveTo>
                    <a:pt x="137004" y="0"/>
                  </a:moveTo>
                  <a:lnTo>
                    <a:pt x="168941" y="1935"/>
                  </a:lnTo>
                  <a:lnTo>
                    <a:pt x="232361" y="6414"/>
                  </a:lnTo>
                  <a:lnTo>
                    <a:pt x="341548" y="7489"/>
                  </a:lnTo>
                  <a:lnTo>
                    <a:pt x="341859" y="10068"/>
                  </a:lnTo>
                  <a:lnTo>
                    <a:pt x="341631" y="12278"/>
                  </a:lnTo>
                  <a:lnTo>
                    <a:pt x="341285" y="14105"/>
                  </a:lnTo>
                  <a:lnTo>
                    <a:pt x="340927" y="16339"/>
                  </a:lnTo>
                  <a:lnTo>
                    <a:pt x="340843" y="17676"/>
                  </a:lnTo>
                  <a:lnTo>
                    <a:pt x="340509" y="19325"/>
                  </a:lnTo>
                  <a:lnTo>
                    <a:pt x="340187" y="20901"/>
                  </a:lnTo>
                  <a:lnTo>
                    <a:pt x="340019" y="22681"/>
                  </a:lnTo>
                  <a:lnTo>
                    <a:pt x="339732" y="25380"/>
                  </a:lnTo>
                  <a:lnTo>
                    <a:pt x="339422" y="28879"/>
                  </a:lnTo>
                  <a:lnTo>
                    <a:pt x="339291" y="31937"/>
                  </a:lnTo>
                  <a:lnTo>
                    <a:pt x="339326" y="35126"/>
                  </a:lnTo>
                  <a:lnTo>
                    <a:pt x="339243" y="36858"/>
                  </a:lnTo>
                  <a:lnTo>
                    <a:pt x="339111" y="37801"/>
                  </a:lnTo>
                  <a:lnTo>
                    <a:pt x="338765" y="39700"/>
                  </a:lnTo>
                  <a:lnTo>
                    <a:pt x="338801" y="43331"/>
                  </a:lnTo>
                  <a:lnTo>
                    <a:pt x="339076" y="48371"/>
                  </a:lnTo>
                  <a:lnTo>
                    <a:pt x="339016" y="49338"/>
                  </a:lnTo>
                  <a:lnTo>
                    <a:pt x="338741" y="51262"/>
                  </a:lnTo>
                  <a:lnTo>
                    <a:pt x="338073" y="54200"/>
                  </a:lnTo>
                  <a:lnTo>
                    <a:pt x="337511" y="57090"/>
                  </a:lnTo>
                  <a:lnTo>
                    <a:pt x="337153" y="58929"/>
                  </a:lnTo>
                  <a:lnTo>
                    <a:pt x="337308" y="63468"/>
                  </a:lnTo>
                  <a:lnTo>
                    <a:pt x="337285" y="64710"/>
                  </a:lnTo>
                  <a:lnTo>
                    <a:pt x="337033" y="66143"/>
                  </a:lnTo>
                  <a:lnTo>
                    <a:pt x="336544" y="67648"/>
                  </a:lnTo>
                  <a:lnTo>
                    <a:pt x="335959" y="69415"/>
                  </a:lnTo>
                  <a:lnTo>
                    <a:pt x="335779" y="71088"/>
                  </a:lnTo>
                  <a:lnTo>
                    <a:pt x="335648" y="71816"/>
                  </a:lnTo>
                  <a:lnTo>
                    <a:pt x="335768" y="72640"/>
                  </a:lnTo>
                  <a:lnTo>
                    <a:pt x="335959" y="73464"/>
                  </a:lnTo>
                  <a:lnTo>
                    <a:pt x="336806" y="74683"/>
                  </a:lnTo>
                  <a:lnTo>
                    <a:pt x="337750" y="75638"/>
                  </a:lnTo>
                  <a:lnTo>
                    <a:pt x="339888" y="77657"/>
                  </a:lnTo>
                  <a:lnTo>
                    <a:pt x="341369" y="79006"/>
                  </a:lnTo>
                  <a:lnTo>
                    <a:pt x="342456" y="80296"/>
                  </a:lnTo>
                  <a:lnTo>
                    <a:pt x="342909" y="81048"/>
                  </a:lnTo>
                  <a:lnTo>
                    <a:pt x="343220" y="81956"/>
                  </a:lnTo>
                  <a:lnTo>
                    <a:pt x="343423" y="82852"/>
                  </a:lnTo>
                  <a:lnTo>
                    <a:pt x="343507" y="83772"/>
                  </a:lnTo>
                  <a:lnTo>
                    <a:pt x="343387" y="84751"/>
                  </a:lnTo>
                  <a:lnTo>
                    <a:pt x="343160" y="85491"/>
                  </a:lnTo>
                  <a:lnTo>
                    <a:pt x="342766" y="86101"/>
                  </a:lnTo>
                  <a:lnTo>
                    <a:pt x="342037" y="86829"/>
                  </a:lnTo>
                  <a:lnTo>
                    <a:pt x="341034" y="87749"/>
                  </a:lnTo>
                  <a:lnTo>
                    <a:pt x="339184" y="88872"/>
                  </a:lnTo>
                  <a:lnTo>
                    <a:pt x="337702" y="89409"/>
                  </a:lnTo>
                  <a:lnTo>
                    <a:pt x="337021" y="89624"/>
                  </a:lnTo>
                  <a:lnTo>
                    <a:pt x="335636" y="89827"/>
                  </a:lnTo>
                  <a:lnTo>
                    <a:pt x="334490" y="89994"/>
                  </a:lnTo>
                  <a:lnTo>
                    <a:pt x="333522" y="90352"/>
                  </a:lnTo>
                  <a:lnTo>
                    <a:pt x="332746" y="90675"/>
                  </a:lnTo>
                  <a:lnTo>
                    <a:pt x="330918" y="98211"/>
                  </a:lnTo>
                  <a:lnTo>
                    <a:pt x="334394" y="98737"/>
                  </a:lnTo>
                  <a:lnTo>
                    <a:pt x="344594" y="113857"/>
                  </a:lnTo>
                  <a:lnTo>
                    <a:pt x="344176" y="114538"/>
                  </a:lnTo>
                  <a:lnTo>
                    <a:pt x="353874" y="123950"/>
                  </a:lnTo>
                  <a:lnTo>
                    <a:pt x="366880" y="114729"/>
                  </a:lnTo>
                  <a:lnTo>
                    <a:pt x="375922" y="122767"/>
                  </a:lnTo>
                  <a:lnTo>
                    <a:pt x="382681" y="121776"/>
                  </a:lnTo>
                  <a:lnTo>
                    <a:pt x="390301" y="127592"/>
                  </a:lnTo>
                  <a:lnTo>
                    <a:pt x="393203" y="126099"/>
                  </a:lnTo>
                  <a:lnTo>
                    <a:pt x="399749" y="129300"/>
                  </a:lnTo>
                  <a:lnTo>
                    <a:pt x="427207" y="156746"/>
                  </a:lnTo>
                  <a:lnTo>
                    <a:pt x="428496" y="163459"/>
                  </a:lnTo>
                  <a:lnTo>
                    <a:pt x="388940" y="173897"/>
                  </a:lnTo>
                  <a:lnTo>
                    <a:pt x="389298" y="177659"/>
                  </a:lnTo>
                  <a:lnTo>
                    <a:pt x="386336" y="177110"/>
                  </a:lnTo>
                  <a:lnTo>
                    <a:pt x="381583" y="211543"/>
                  </a:lnTo>
                  <a:lnTo>
                    <a:pt x="381368" y="212463"/>
                  </a:lnTo>
                  <a:lnTo>
                    <a:pt x="375503" y="211662"/>
                  </a:lnTo>
                  <a:lnTo>
                    <a:pt x="366856" y="210922"/>
                  </a:lnTo>
                  <a:lnTo>
                    <a:pt x="364360" y="209740"/>
                  </a:lnTo>
                  <a:lnTo>
                    <a:pt x="359308" y="206467"/>
                  </a:lnTo>
                  <a:lnTo>
                    <a:pt x="354482" y="202848"/>
                  </a:lnTo>
                  <a:lnTo>
                    <a:pt x="288531" y="274115"/>
                  </a:lnTo>
                  <a:lnTo>
                    <a:pt x="236194" y="318748"/>
                  </a:lnTo>
                  <a:lnTo>
                    <a:pt x="235454" y="320014"/>
                  </a:lnTo>
                  <a:lnTo>
                    <a:pt x="232970" y="327872"/>
                  </a:lnTo>
                  <a:lnTo>
                    <a:pt x="230438" y="338765"/>
                  </a:lnTo>
                  <a:lnTo>
                    <a:pt x="230115" y="339732"/>
                  </a:lnTo>
                  <a:lnTo>
                    <a:pt x="229160" y="340748"/>
                  </a:lnTo>
                  <a:lnTo>
                    <a:pt x="226771" y="342969"/>
                  </a:lnTo>
                  <a:lnTo>
                    <a:pt x="226138" y="343913"/>
                  </a:lnTo>
                  <a:lnTo>
                    <a:pt x="224561" y="346958"/>
                  </a:lnTo>
                  <a:lnTo>
                    <a:pt x="223977" y="347806"/>
                  </a:lnTo>
                  <a:lnTo>
                    <a:pt x="223224" y="348176"/>
                  </a:lnTo>
                  <a:lnTo>
                    <a:pt x="222376" y="348164"/>
                  </a:lnTo>
                  <a:lnTo>
                    <a:pt x="221504" y="347794"/>
                  </a:lnTo>
                  <a:lnTo>
                    <a:pt x="216142" y="345131"/>
                  </a:lnTo>
                  <a:lnTo>
                    <a:pt x="210182" y="343232"/>
                  </a:lnTo>
                  <a:lnTo>
                    <a:pt x="208856" y="342814"/>
                  </a:lnTo>
                  <a:lnTo>
                    <a:pt x="207613" y="342945"/>
                  </a:lnTo>
                  <a:lnTo>
                    <a:pt x="206659" y="343184"/>
                  </a:lnTo>
                  <a:lnTo>
                    <a:pt x="202837" y="344354"/>
                  </a:lnTo>
                  <a:lnTo>
                    <a:pt x="201153" y="345143"/>
                  </a:lnTo>
                  <a:lnTo>
                    <a:pt x="200496" y="345525"/>
                  </a:lnTo>
                  <a:lnTo>
                    <a:pt x="199886" y="346277"/>
                  </a:lnTo>
                  <a:lnTo>
                    <a:pt x="199564" y="347830"/>
                  </a:lnTo>
                  <a:lnTo>
                    <a:pt x="199456" y="349036"/>
                  </a:lnTo>
                  <a:lnTo>
                    <a:pt x="199361" y="351055"/>
                  </a:lnTo>
                  <a:lnTo>
                    <a:pt x="199492" y="353551"/>
                  </a:lnTo>
                  <a:lnTo>
                    <a:pt x="199576" y="354913"/>
                  </a:lnTo>
                  <a:lnTo>
                    <a:pt x="199946" y="356393"/>
                  </a:lnTo>
                  <a:lnTo>
                    <a:pt x="200400" y="357803"/>
                  </a:lnTo>
                  <a:lnTo>
                    <a:pt x="200782" y="359332"/>
                  </a:lnTo>
                  <a:lnTo>
                    <a:pt x="201069" y="360574"/>
                  </a:lnTo>
                  <a:lnTo>
                    <a:pt x="201344" y="362258"/>
                  </a:lnTo>
                  <a:lnTo>
                    <a:pt x="201344" y="363643"/>
                  </a:lnTo>
                  <a:lnTo>
                    <a:pt x="201200" y="364348"/>
                  </a:lnTo>
                  <a:lnTo>
                    <a:pt x="200806" y="365041"/>
                  </a:lnTo>
                  <a:lnTo>
                    <a:pt x="200412" y="365697"/>
                  </a:lnTo>
                  <a:lnTo>
                    <a:pt x="199743" y="367035"/>
                  </a:lnTo>
                  <a:lnTo>
                    <a:pt x="199254" y="368241"/>
                  </a:lnTo>
                  <a:lnTo>
                    <a:pt x="198966" y="368994"/>
                  </a:lnTo>
                  <a:lnTo>
                    <a:pt x="198788" y="369675"/>
                  </a:lnTo>
                  <a:lnTo>
                    <a:pt x="198418" y="370797"/>
                  </a:lnTo>
                  <a:lnTo>
                    <a:pt x="198119" y="372231"/>
                  </a:lnTo>
                  <a:lnTo>
                    <a:pt x="197904" y="373031"/>
                  </a:lnTo>
                  <a:lnTo>
                    <a:pt x="197307" y="374094"/>
                  </a:lnTo>
                  <a:lnTo>
                    <a:pt x="196674" y="374774"/>
                  </a:lnTo>
                  <a:lnTo>
                    <a:pt x="193664" y="377318"/>
                  </a:lnTo>
                  <a:lnTo>
                    <a:pt x="169442" y="364873"/>
                  </a:lnTo>
                  <a:lnTo>
                    <a:pt x="0" y="276623"/>
                  </a:lnTo>
                  <a:lnTo>
                    <a:pt x="127903" y="18094"/>
                  </a:lnTo>
                  <a:lnTo>
                    <a:pt x="13700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019;gbcf4302aa7_0_6">
              <a:extLst>
                <a:ext uri="{FF2B5EF4-FFF2-40B4-BE49-F238E27FC236}">
                  <a16:creationId xmlns:a16="http://schemas.microsoft.com/office/drawing/2014/main" id="{0B594A00-9A4E-D149-BD9D-B342E8D7975F}"/>
                </a:ext>
              </a:extLst>
            </p:cNvPr>
            <p:cNvSpPr/>
            <p:nvPr/>
          </p:nvSpPr>
          <p:spPr>
            <a:xfrm>
              <a:off x="7201780" y="1908718"/>
              <a:ext cx="71131" cy="120248"/>
            </a:xfrm>
            <a:custGeom>
              <a:avLst/>
              <a:gdLst/>
              <a:ahLst/>
              <a:cxnLst/>
              <a:rect l="l" t="t" r="r" b="b"/>
              <a:pathLst>
                <a:path w="141554" h="239299" extrusionOk="0">
                  <a:moveTo>
                    <a:pt x="5327" y="8086"/>
                  </a:moveTo>
                  <a:lnTo>
                    <a:pt x="63456" y="0"/>
                  </a:lnTo>
                  <a:lnTo>
                    <a:pt x="95667" y="3894"/>
                  </a:lnTo>
                  <a:lnTo>
                    <a:pt x="97542" y="8492"/>
                  </a:lnTo>
                  <a:lnTo>
                    <a:pt x="110011" y="40441"/>
                  </a:lnTo>
                  <a:lnTo>
                    <a:pt x="141554" y="58189"/>
                  </a:lnTo>
                  <a:lnTo>
                    <a:pt x="137625" y="101281"/>
                  </a:lnTo>
                  <a:lnTo>
                    <a:pt x="134125" y="101615"/>
                  </a:lnTo>
                  <a:lnTo>
                    <a:pt x="133002" y="115553"/>
                  </a:lnTo>
                  <a:lnTo>
                    <a:pt x="131713" y="142641"/>
                  </a:lnTo>
                  <a:lnTo>
                    <a:pt x="129874" y="166444"/>
                  </a:lnTo>
                  <a:lnTo>
                    <a:pt x="121442" y="239300"/>
                  </a:lnTo>
                  <a:lnTo>
                    <a:pt x="110513" y="236182"/>
                  </a:lnTo>
                  <a:lnTo>
                    <a:pt x="82649" y="228240"/>
                  </a:lnTo>
                  <a:lnTo>
                    <a:pt x="51250" y="218649"/>
                  </a:lnTo>
                  <a:lnTo>
                    <a:pt x="7489" y="200901"/>
                  </a:lnTo>
                  <a:lnTo>
                    <a:pt x="22645" y="156973"/>
                  </a:lnTo>
                  <a:lnTo>
                    <a:pt x="37276" y="116533"/>
                  </a:lnTo>
                  <a:lnTo>
                    <a:pt x="29262" y="116951"/>
                  </a:lnTo>
                  <a:lnTo>
                    <a:pt x="14225" y="31328"/>
                  </a:lnTo>
                  <a:lnTo>
                    <a:pt x="0" y="15144"/>
                  </a:lnTo>
                  <a:lnTo>
                    <a:pt x="4778" y="8958"/>
                  </a:lnTo>
                  <a:lnTo>
                    <a:pt x="5327" y="808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020;gbcf4302aa7_0_6">
              <a:extLst>
                <a:ext uri="{FF2B5EF4-FFF2-40B4-BE49-F238E27FC236}">
                  <a16:creationId xmlns:a16="http://schemas.microsoft.com/office/drawing/2014/main" id="{428DDF98-1326-EC49-9C0D-FEBBC0333E2F}"/>
                </a:ext>
              </a:extLst>
            </p:cNvPr>
            <p:cNvSpPr/>
            <p:nvPr/>
          </p:nvSpPr>
          <p:spPr>
            <a:xfrm>
              <a:off x="4073719" y="1916398"/>
              <a:ext cx="157428" cy="213717"/>
            </a:xfrm>
            <a:custGeom>
              <a:avLst/>
              <a:gdLst/>
              <a:ahLst/>
              <a:cxnLst/>
              <a:rect l="l" t="t" r="r" b="b"/>
              <a:pathLst>
                <a:path w="313289" h="425307" extrusionOk="0">
                  <a:moveTo>
                    <a:pt x="170326" y="0"/>
                  </a:moveTo>
                  <a:lnTo>
                    <a:pt x="313290" y="34397"/>
                  </a:lnTo>
                  <a:lnTo>
                    <a:pt x="301680" y="83736"/>
                  </a:lnTo>
                  <a:lnTo>
                    <a:pt x="296676" y="82302"/>
                  </a:lnTo>
                  <a:lnTo>
                    <a:pt x="275512" y="168630"/>
                  </a:lnTo>
                  <a:lnTo>
                    <a:pt x="282762" y="169299"/>
                  </a:lnTo>
                  <a:lnTo>
                    <a:pt x="281842" y="174602"/>
                  </a:lnTo>
                  <a:lnTo>
                    <a:pt x="285975" y="174721"/>
                  </a:lnTo>
                  <a:lnTo>
                    <a:pt x="272323" y="225995"/>
                  </a:lnTo>
                  <a:lnTo>
                    <a:pt x="271511" y="228825"/>
                  </a:lnTo>
                  <a:lnTo>
                    <a:pt x="272479" y="228813"/>
                  </a:lnTo>
                  <a:lnTo>
                    <a:pt x="273136" y="229386"/>
                  </a:lnTo>
                  <a:lnTo>
                    <a:pt x="273661" y="230294"/>
                  </a:lnTo>
                  <a:lnTo>
                    <a:pt x="274354" y="230533"/>
                  </a:lnTo>
                  <a:lnTo>
                    <a:pt x="274963" y="230915"/>
                  </a:lnTo>
                  <a:lnTo>
                    <a:pt x="275357" y="231739"/>
                  </a:lnTo>
                  <a:lnTo>
                    <a:pt x="275691" y="232826"/>
                  </a:lnTo>
                  <a:lnTo>
                    <a:pt x="276169" y="233889"/>
                  </a:lnTo>
                  <a:lnTo>
                    <a:pt x="276647" y="234689"/>
                  </a:lnTo>
                  <a:lnTo>
                    <a:pt x="277375" y="235263"/>
                  </a:lnTo>
                  <a:lnTo>
                    <a:pt x="278235" y="235979"/>
                  </a:lnTo>
                  <a:lnTo>
                    <a:pt x="278904" y="236839"/>
                  </a:lnTo>
                  <a:lnTo>
                    <a:pt x="279382" y="237687"/>
                  </a:lnTo>
                  <a:lnTo>
                    <a:pt x="279681" y="238487"/>
                  </a:lnTo>
                  <a:lnTo>
                    <a:pt x="279955" y="239383"/>
                  </a:lnTo>
                  <a:lnTo>
                    <a:pt x="280242" y="240052"/>
                  </a:lnTo>
                  <a:lnTo>
                    <a:pt x="281066" y="240148"/>
                  </a:lnTo>
                  <a:lnTo>
                    <a:pt x="281842" y="240064"/>
                  </a:lnTo>
                  <a:lnTo>
                    <a:pt x="282165" y="240888"/>
                  </a:lnTo>
                  <a:lnTo>
                    <a:pt x="281663" y="241640"/>
                  </a:lnTo>
                  <a:lnTo>
                    <a:pt x="280923" y="242142"/>
                  </a:lnTo>
                  <a:lnTo>
                    <a:pt x="280517" y="242871"/>
                  </a:lnTo>
                  <a:lnTo>
                    <a:pt x="280600" y="243838"/>
                  </a:lnTo>
                  <a:lnTo>
                    <a:pt x="281365" y="244364"/>
                  </a:lnTo>
                  <a:lnTo>
                    <a:pt x="282368" y="244985"/>
                  </a:lnTo>
                  <a:lnTo>
                    <a:pt x="282881" y="245641"/>
                  </a:lnTo>
                  <a:lnTo>
                    <a:pt x="283192" y="246478"/>
                  </a:lnTo>
                  <a:lnTo>
                    <a:pt x="282810" y="247123"/>
                  </a:lnTo>
                  <a:lnTo>
                    <a:pt x="282308" y="247803"/>
                  </a:lnTo>
                  <a:lnTo>
                    <a:pt x="282439" y="248950"/>
                  </a:lnTo>
                  <a:lnTo>
                    <a:pt x="283013" y="249547"/>
                  </a:lnTo>
                  <a:lnTo>
                    <a:pt x="283670" y="250096"/>
                  </a:lnTo>
                  <a:lnTo>
                    <a:pt x="284147" y="250825"/>
                  </a:lnTo>
                  <a:lnTo>
                    <a:pt x="284542" y="251709"/>
                  </a:lnTo>
                  <a:lnTo>
                    <a:pt x="284756" y="252605"/>
                  </a:lnTo>
                  <a:lnTo>
                    <a:pt x="284840" y="253536"/>
                  </a:lnTo>
                  <a:lnTo>
                    <a:pt x="283897" y="253930"/>
                  </a:lnTo>
                  <a:lnTo>
                    <a:pt x="283025" y="254193"/>
                  </a:lnTo>
                  <a:lnTo>
                    <a:pt x="281818" y="254719"/>
                  </a:lnTo>
                  <a:lnTo>
                    <a:pt x="281114" y="255423"/>
                  </a:lnTo>
                  <a:lnTo>
                    <a:pt x="280684" y="256092"/>
                  </a:lnTo>
                  <a:lnTo>
                    <a:pt x="280337" y="256749"/>
                  </a:lnTo>
                  <a:lnTo>
                    <a:pt x="279955" y="257525"/>
                  </a:lnTo>
                  <a:lnTo>
                    <a:pt x="279597" y="258266"/>
                  </a:lnTo>
                  <a:lnTo>
                    <a:pt x="279143" y="259030"/>
                  </a:lnTo>
                  <a:lnTo>
                    <a:pt x="278522" y="259854"/>
                  </a:lnTo>
                  <a:lnTo>
                    <a:pt x="277734" y="260523"/>
                  </a:lnTo>
                  <a:lnTo>
                    <a:pt x="277125" y="260917"/>
                  </a:lnTo>
                  <a:lnTo>
                    <a:pt x="276312" y="261514"/>
                  </a:lnTo>
                  <a:lnTo>
                    <a:pt x="275656" y="262004"/>
                  </a:lnTo>
                  <a:lnTo>
                    <a:pt x="275034" y="262458"/>
                  </a:lnTo>
                  <a:lnTo>
                    <a:pt x="274533" y="263043"/>
                  </a:lnTo>
                  <a:lnTo>
                    <a:pt x="273840" y="263688"/>
                  </a:lnTo>
                  <a:lnTo>
                    <a:pt x="272992" y="263915"/>
                  </a:lnTo>
                  <a:lnTo>
                    <a:pt x="272204" y="263903"/>
                  </a:lnTo>
                  <a:lnTo>
                    <a:pt x="271380" y="263891"/>
                  </a:lnTo>
                  <a:lnTo>
                    <a:pt x="270508" y="263951"/>
                  </a:lnTo>
                  <a:lnTo>
                    <a:pt x="269660" y="263927"/>
                  </a:lnTo>
                  <a:lnTo>
                    <a:pt x="268872" y="263557"/>
                  </a:lnTo>
                  <a:lnTo>
                    <a:pt x="268478" y="262804"/>
                  </a:lnTo>
                  <a:lnTo>
                    <a:pt x="268466" y="261885"/>
                  </a:lnTo>
                  <a:lnTo>
                    <a:pt x="268573" y="261108"/>
                  </a:lnTo>
                  <a:lnTo>
                    <a:pt x="268537" y="260057"/>
                  </a:lnTo>
                  <a:lnTo>
                    <a:pt x="267606" y="259508"/>
                  </a:lnTo>
                  <a:lnTo>
                    <a:pt x="266710" y="259938"/>
                  </a:lnTo>
                  <a:lnTo>
                    <a:pt x="265659" y="259830"/>
                  </a:lnTo>
                  <a:lnTo>
                    <a:pt x="264930" y="259962"/>
                  </a:lnTo>
                  <a:lnTo>
                    <a:pt x="264262" y="260893"/>
                  </a:lnTo>
                  <a:lnTo>
                    <a:pt x="263640" y="261658"/>
                  </a:lnTo>
                  <a:lnTo>
                    <a:pt x="263163" y="262243"/>
                  </a:lnTo>
                  <a:lnTo>
                    <a:pt x="262637" y="263151"/>
                  </a:lnTo>
                  <a:lnTo>
                    <a:pt x="261765" y="264285"/>
                  </a:lnTo>
                  <a:lnTo>
                    <a:pt x="267188" y="268358"/>
                  </a:lnTo>
                  <a:lnTo>
                    <a:pt x="269314" y="269911"/>
                  </a:lnTo>
                  <a:lnTo>
                    <a:pt x="269958" y="270173"/>
                  </a:lnTo>
                  <a:lnTo>
                    <a:pt x="270986" y="270699"/>
                  </a:lnTo>
                  <a:lnTo>
                    <a:pt x="271714" y="271069"/>
                  </a:lnTo>
                  <a:lnTo>
                    <a:pt x="272443" y="271212"/>
                  </a:lnTo>
                  <a:lnTo>
                    <a:pt x="273350" y="271272"/>
                  </a:lnTo>
                  <a:lnTo>
                    <a:pt x="275859" y="278701"/>
                  </a:lnTo>
                  <a:lnTo>
                    <a:pt x="265886" y="324600"/>
                  </a:lnTo>
                  <a:lnTo>
                    <a:pt x="257537" y="322498"/>
                  </a:lnTo>
                  <a:lnTo>
                    <a:pt x="234355" y="425307"/>
                  </a:lnTo>
                  <a:lnTo>
                    <a:pt x="134078" y="400190"/>
                  </a:lnTo>
                  <a:lnTo>
                    <a:pt x="84930" y="388175"/>
                  </a:lnTo>
                  <a:lnTo>
                    <a:pt x="101842" y="310865"/>
                  </a:lnTo>
                  <a:lnTo>
                    <a:pt x="0" y="305681"/>
                  </a:lnTo>
                  <a:lnTo>
                    <a:pt x="39497" y="138592"/>
                  </a:lnTo>
                  <a:lnTo>
                    <a:pt x="138938" y="144205"/>
                  </a:lnTo>
                  <a:lnTo>
                    <a:pt x="139643" y="144170"/>
                  </a:lnTo>
                  <a:lnTo>
                    <a:pt x="17032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021;gbcf4302aa7_0_6">
              <a:extLst>
                <a:ext uri="{FF2B5EF4-FFF2-40B4-BE49-F238E27FC236}">
                  <a16:creationId xmlns:a16="http://schemas.microsoft.com/office/drawing/2014/main" id="{3D0A97A8-6A52-7E47-9780-F53444928077}"/>
                </a:ext>
              </a:extLst>
            </p:cNvPr>
            <p:cNvSpPr/>
            <p:nvPr/>
          </p:nvSpPr>
          <p:spPr>
            <a:xfrm>
              <a:off x="6112304" y="1930003"/>
              <a:ext cx="178529" cy="217930"/>
            </a:xfrm>
            <a:custGeom>
              <a:avLst/>
              <a:gdLst/>
              <a:ahLst/>
              <a:cxnLst/>
              <a:rect l="l" t="t" r="r" b="b"/>
              <a:pathLst>
                <a:path w="355282" h="433691" extrusionOk="0">
                  <a:moveTo>
                    <a:pt x="16935" y="0"/>
                  </a:moveTo>
                  <a:lnTo>
                    <a:pt x="261347" y="56325"/>
                  </a:lnTo>
                  <a:lnTo>
                    <a:pt x="325436" y="70956"/>
                  </a:lnTo>
                  <a:lnTo>
                    <a:pt x="355079" y="77847"/>
                  </a:lnTo>
                  <a:lnTo>
                    <a:pt x="355283" y="337738"/>
                  </a:lnTo>
                  <a:lnTo>
                    <a:pt x="345585" y="341428"/>
                  </a:lnTo>
                  <a:lnTo>
                    <a:pt x="331945" y="419539"/>
                  </a:lnTo>
                  <a:lnTo>
                    <a:pt x="283323" y="433692"/>
                  </a:lnTo>
                  <a:lnTo>
                    <a:pt x="283335" y="409076"/>
                  </a:lnTo>
                  <a:lnTo>
                    <a:pt x="260344" y="397909"/>
                  </a:lnTo>
                  <a:lnTo>
                    <a:pt x="218219" y="377892"/>
                  </a:lnTo>
                  <a:lnTo>
                    <a:pt x="173909" y="377378"/>
                  </a:lnTo>
                  <a:lnTo>
                    <a:pt x="147155" y="383398"/>
                  </a:lnTo>
                  <a:lnTo>
                    <a:pt x="52778" y="363153"/>
                  </a:lnTo>
                  <a:lnTo>
                    <a:pt x="9841" y="247063"/>
                  </a:lnTo>
                  <a:lnTo>
                    <a:pt x="65641" y="197199"/>
                  </a:lnTo>
                  <a:lnTo>
                    <a:pt x="66286" y="196124"/>
                  </a:lnTo>
                  <a:lnTo>
                    <a:pt x="66441" y="195252"/>
                  </a:lnTo>
                  <a:lnTo>
                    <a:pt x="66597" y="194105"/>
                  </a:lnTo>
                  <a:lnTo>
                    <a:pt x="67158" y="193425"/>
                  </a:lnTo>
                  <a:lnTo>
                    <a:pt x="67540" y="192469"/>
                  </a:lnTo>
                  <a:lnTo>
                    <a:pt x="67158" y="191597"/>
                  </a:lnTo>
                  <a:lnTo>
                    <a:pt x="66668" y="190845"/>
                  </a:lnTo>
                  <a:lnTo>
                    <a:pt x="65665" y="190498"/>
                  </a:lnTo>
                  <a:lnTo>
                    <a:pt x="64960" y="190546"/>
                  </a:lnTo>
                  <a:lnTo>
                    <a:pt x="64136" y="190511"/>
                  </a:lnTo>
                  <a:lnTo>
                    <a:pt x="63097" y="190666"/>
                  </a:lnTo>
                  <a:lnTo>
                    <a:pt x="62166" y="190702"/>
                  </a:lnTo>
                  <a:lnTo>
                    <a:pt x="60983" y="190905"/>
                  </a:lnTo>
                  <a:lnTo>
                    <a:pt x="60148" y="190654"/>
                  </a:lnTo>
                  <a:lnTo>
                    <a:pt x="59252" y="190248"/>
                  </a:lnTo>
                  <a:lnTo>
                    <a:pt x="58714" y="189794"/>
                  </a:lnTo>
                  <a:lnTo>
                    <a:pt x="57997" y="189388"/>
                  </a:lnTo>
                  <a:lnTo>
                    <a:pt x="57245" y="188958"/>
                  </a:lnTo>
                  <a:lnTo>
                    <a:pt x="56576" y="188647"/>
                  </a:lnTo>
                  <a:lnTo>
                    <a:pt x="55776" y="188456"/>
                  </a:lnTo>
                  <a:lnTo>
                    <a:pt x="54629" y="188205"/>
                  </a:lnTo>
                  <a:lnTo>
                    <a:pt x="53435" y="187847"/>
                  </a:lnTo>
                  <a:lnTo>
                    <a:pt x="52778" y="187560"/>
                  </a:lnTo>
                  <a:lnTo>
                    <a:pt x="51727" y="186963"/>
                  </a:lnTo>
                  <a:lnTo>
                    <a:pt x="51142" y="186151"/>
                  </a:lnTo>
                  <a:lnTo>
                    <a:pt x="50688" y="185375"/>
                  </a:lnTo>
                  <a:lnTo>
                    <a:pt x="50318" y="184025"/>
                  </a:lnTo>
                  <a:lnTo>
                    <a:pt x="49912" y="182974"/>
                  </a:lnTo>
                  <a:lnTo>
                    <a:pt x="49637" y="182210"/>
                  </a:lnTo>
                  <a:lnTo>
                    <a:pt x="49028" y="181338"/>
                  </a:lnTo>
                  <a:lnTo>
                    <a:pt x="48670" y="180538"/>
                  </a:lnTo>
                  <a:lnTo>
                    <a:pt x="48562" y="179319"/>
                  </a:lnTo>
                  <a:lnTo>
                    <a:pt x="49016" y="178710"/>
                  </a:lnTo>
                  <a:lnTo>
                    <a:pt x="49565" y="177588"/>
                  </a:lnTo>
                  <a:lnTo>
                    <a:pt x="49709" y="176764"/>
                  </a:lnTo>
                  <a:lnTo>
                    <a:pt x="49673" y="175868"/>
                  </a:lnTo>
                  <a:lnTo>
                    <a:pt x="49613" y="175044"/>
                  </a:lnTo>
                  <a:lnTo>
                    <a:pt x="49088" y="173790"/>
                  </a:lnTo>
                  <a:lnTo>
                    <a:pt x="48227" y="172989"/>
                  </a:lnTo>
                  <a:lnTo>
                    <a:pt x="47546" y="172762"/>
                  </a:lnTo>
                  <a:lnTo>
                    <a:pt x="46376" y="172715"/>
                  </a:lnTo>
                  <a:lnTo>
                    <a:pt x="45015" y="172607"/>
                  </a:lnTo>
                  <a:lnTo>
                    <a:pt x="43677" y="172141"/>
                  </a:lnTo>
                  <a:lnTo>
                    <a:pt x="43689" y="171246"/>
                  </a:lnTo>
                  <a:lnTo>
                    <a:pt x="44047" y="170147"/>
                  </a:lnTo>
                  <a:lnTo>
                    <a:pt x="44597" y="169526"/>
                  </a:lnTo>
                  <a:lnTo>
                    <a:pt x="45492" y="168917"/>
                  </a:lnTo>
                  <a:lnTo>
                    <a:pt x="46341" y="168200"/>
                  </a:lnTo>
                  <a:lnTo>
                    <a:pt x="46711" y="167101"/>
                  </a:lnTo>
                  <a:lnTo>
                    <a:pt x="46734" y="166205"/>
                  </a:lnTo>
                  <a:lnTo>
                    <a:pt x="46616" y="164975"/>
                  </a:lnTo>
                  <a:lnTo>
                    <a:pt x="46269" y="164079"/>
                  </a:lnTo>
                  <a:lnTo>
                    <a:pt x="46018" y="163160"/>
                  </a:lnTo>
                  <a:lnTo>
                    <a:pt x="45624" y="162121"/>
                  </a:lnTo>
                  <a:lnTo>
                    <a:pt x="45123" y="161321"/>
                  </a:lnTo>
                  <a:lnTo>
                    <a:pt x="44214" y="160747"/>
                  </a:lnTo>
                  <a:lnTo>
                    <a:pt x="43892" y="159971"/>
                  </a:lnTo>
                  <a:lnTo>
                    <a:pt x="43080" y="159004"/>
                  </a:lnTo>
                  <a:lnTo>
                    <a:pt x="42148" y="158024"/>
                  </a:lnTo>
                  <a:lnTo>
                    <a:pt x="41730" y="156937"/>
                  </a:lnTo>
                  <a:lnTo>
                    <a:pt x="41408" y="156328"/>
                  </a:lnTo>
                  <a:lnTo>
                    <a:pt x="41181" y="155480"/>
                  </a:lnTo>
                  <a:lnTo>
                    <a:pt x="41241" y="154704"/>
                  </a:lnTo>
                  <a:lnTo>
                    <a:pt x="41360" y="153832"/>
                  </a:lnTo>
                  <a:lnTo>
                    <a:pt x="41730" y="152853"/>
                  </a:lnTo>
                  <a:lnTo>
                    <a:pt x="41898" y="152172"/>
                  </a:lnTo>
                  <a:lnTo>
                    <a:pt x="42053" y="151419"/>
                  </a:lnTo>
                  <a:lnTo>
                    <a:pt x="42100" y="150524"/>
                  </a:lnTo>
                  <a:lnTo>
                    <a:pt x="41945" y="149700"/>
                  </a:lnTo>
                  <a:lnTo>
                    <a:pt x="41492" y="148553"/>
                  </a:lnTo>
                  <a:lnTo>
                    <a:pt x="41169" y="147669"/>
                  </a:lnTo>
                  <a:lnTo>
                    <a:pt x="40847" y="146427"/>
                  </a:lnTo>
                  <a:lnTo>
                    <a:pt x="40895" y="145018"/>
                  </a:lnTo>
                  <a:lnTo>
                    <a:pt x="40787" y="143740"/>
                  </a:lnTo>
                  <a:lnTo>
                    <a:pt x="40727" y="142784"/>
                  </a:lnTo>
                  <a:lnTo>
                    <a:pt x="40727" y="142080"/>
                  </a:lnTo>
                  <a:lnTo>
                    <a:pt x="40739" y="141375"/>
                  </a:lnTo>
                  <a:lnTo>
                    <a:pt x="40739" y="140658"/>
                  </a:lnTo>
                  <a:lnTo>
                    <a:pt x="40822" y="139846"/>
                  </a:lnTo>
                  <a:lnTo>
                    <a:pt x="40811" y="139046"/>
                  </a:lnTo>
                  <a:lnTo>
                    <a:pt x="40345" y="137935"/>
                  </a:lnTo>
                  <a:lnTo>
                    <a:pt x="39915" y="137207"/>
                  </a:lnTo>
                  <a:lnTo>
                    <a:pt x="39330" y="136418"/>
                  </a:lnTo>
                  <a:lnTo>
                    <a:pt x="38912" y="135427"/>
                  </a:lnTo>
                  <a:lnTo>
                    <a:pt x="38506" y="134603"/>
                  </a:lnTo>
                  <a:lnTo>
                    <a:pt x="37406" y="133349"/>
                  </a:lnTo>
                  <a:lnTo>
                    <a:pt x="36165" y="131808"/>
                  </a:lnTo>
                  <a:lnTo>
                    <a:pt x="35508" y="130841"/>
                  </a:lnTo>
                  <a:lnTo>
                    <a:pt x="35758" y="130065"/>
                  </a:lnTo>
                  <a:lnTo>
                    <a:pt x="35711" y="129097"/>
                  </a:lnTo>
                  <a:lnTo>
                    <a:pt x="35842" y="128321"/>
                  </a:lnTo>
                  <a:lnTo>
                    <a:pt x="35663" y="127246"/>
                  </a:lnTo>
                  <a:lnTo>
                    <a:pt x="35042" y="126362"/>
                  </a:lnTo>
                  <a:lnTo>
                    <a:pt x="34839" y="125490"/>
                  </a:lnTo>
                  <a:lnTo>
                    <a:pt x="34397" y="124642"/>
                  </a:lnTo>
                  <a:lnTo>
                    <a:pt x="33776" y="123914"/>
                  </a:lnTo>
                  <a:lnTo>
                    <a:pt x="32832" y="123496"/>
                  </a:lnTo>
                  <a:lnTo>
                    <a:pt x="32175" y="123257"/>
                  </a:lnTo>
                  <a:lnTo>
                    <a:pt x="31220" y="122636"/>
                  </a:lnTo>
                  <a:lnTo>
                    <a:pt x="30957" y="121549"/>
                  </a:lnTo>
                  <a:lnTo>
                    <a:pt x="30372" y="120844"/>
                  </a:lnTo>
                  <a:lnTo>
                    <a:pt x="30097" y="119853"/>
                  </a:lnTo>
                  <a:lnTo>
                    <a:pt x="29453" y="119160"/>
                  </a:lnTo>
                  <a:lnTo>
                    <a:pt x="28748" y="118479"/>
                  </a:lnTo>
                  <a:lnTo>
                    <a:pt x="27792" y="117954"/>
                  </a:lnTo>
                  <a:lnTo>
                    <a:pt x="27159" y="117524"/>
                  </a:lnTo>
                  <a:lnTo>
                    <a:pt x="26347" y="116544"/>
                  </a:lnTo>
                  <a:lnTo>
                    <a:pt x="25607" y="115458"/>
                  </a:lnTo>
                  <a:lnTo>
                    <a:pt x="25618" y="114287"/>
                  </a:lnTo>
                  <a:lnTo>
                    <a:pt x="25655" y="113582"/>
                  </a:lnTo>
                  <a:lnTo>
                    <a:pt x="25666" y="112758"/>
                  </a:lnTo>
                  <a:lnTo>
                    <a:pt x="25320" y="111552"/>
                  </a:lnTo>
                  <a:lnTo>
                    <a:pt x="24843" y="110847"/>
                  </a:lnTo>
                  <a:lnTo>
                    <a:pt x="24699" y="110167"/>
                  </a:lnTo>
                  <a:lnTo>
                    <a:pt x="24520" y="109247"/>
                  </a:lnTo>
                  <a:lnTo>
                    <a:pt x="23875" y="108280"/>
                  </a:lnTo>
                  <a:lnTo>
                    <a:pt x="23457" y="107455"/>
                  </a:lnTo>
                  <a:lnTo>
                    <a:pt x="23253" y="106691"/>
                  </a:lnTo>
                  <a:lnTo>
                    <a:pt x="23003" y="105795"/>
                  </a:lnTo>
                  <a:lnTo>
                    <a:pt x="23027" y="104314"/>
                  </a:lnTo>
                  <a:lnTo>
                    <a:pt x="23170" y="103634"/>
                  </a:lnTo>
                  <a:lnTo>
                    <a:pt x="23504" y="102845"/>
                  </a:lnTo>
                  <a:lnTo>
                    <a:pt x="23756" y="101806"/>
                  </a:lnTo>
                  <a:lnTo>
                    <a:pt x="24185" y="100588"/>
                  </a:lnTo>
                  <a:lnTo>
                    <a:pt x="24245" y="99752"/>
                  </a:lnTo>
                  <a:lnTo>
                    <a:pt x="23994" y="98856"/>
                  </a:lnTo>
                  <a:lnTo>
                    <a:pt x="23696" y="97745"/>
                  </a:lnTo>
                  <a:lnTo>
                    <a:pt x="23313" y="96396"/>
                  </a:lnTo>
                  <a:lnTo>
                    <a:pt x="22907" y="95058"/>
                  </a:lnTo>
                  <a:lnTo>
                    <a:pt x="22943" y="93553"/>
                  </a:lnTo>
                  <a:lnTo>
                    <a:pt x="22931" y="92705"/>
                  </a:lnTo>
                  <a:lnTo>
                    <a:pt x="22729" y="91666"/>
                  </a:lnTo>
                  <a:lnTo>
                    <a:pt x="23087" y="90496"/>
                  </a:lnTo>
                  <a:lnTo>
                    <a:pt x="23708" y="89803"/>
                  </a:lnTo>
                  <a:lnTo>
                    <a:pt x="24090" y="89194"/>
                  </a:lnTo>
                  <a:lnTo>
                    <a:pt x="24317" y="87593"/>
                  </a:lnTo>
                  <a:lnTo>
                    <a:pt x="23994" y="86674"/>
                  </a:lnTo>
                  <a:lnTo>
                    <a:pt x="23851" y="85384"/>
                  </a:lnTo>
                  <a:lnTo>
                    <a:pt x="23815" y="84010"/>
                  </a:lnTo>
                  <a:lnTo>
                    <a:pt x="23851" y="83007"/>
                  </a:lnTo>
                  <a:lnTo>
                    <a:pt x="0" y="35735"/>
                  </a:lnTo>
                  <a:lnTo>
                    <a:pt x="1693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022;gbcf4302aa7_0_6">
              <a:extLst>
                <a:ext uri="{FF2B5EF4-FFF2-40B4-BE49-F238E27FC236}">
                  <a16:creationId xmlns:a16="http://schemas.microsoft.com/office/drawing/2014/main" id="{488CB501-A238-C145-80D2-1A89B1066F61}"/>
                </a:ext>
              </a:extLst>
            </p:cNvPr>
            <p:cNvSpPr/>
            <p:nvPr/>
          </p:nvSpPr>
          <p:spPr>
            <a:xfrm>
              <a:off x="7488067" y="1930877"/>
              <a:ext cx="83458" cy="62111"/>
            </a:xfrm>
            <a:custGeom>
              <a:avLst/>
              <a:gdLst/>
              <a:ahLst/>
              <a:cxnLst/>
              <a:rect l="l" t="t" r="r" b="b"/>
              <a:pathLst>
                <a:path w="166086" h="123603" extrusionOk="0">
                  <a:moveTo>
                    <a:pt x="106786" y="24353"/>
                  </a:moveTo>
                  <a:lnTo>
                    <a:pt x="166086" y="48084"/>
                  </a:lnTo>
                  <a:lnTo>
                    <a:pt x="164880" y="49398"/>
                  </a:lnTo>
                  <a:lnTo>
                    <a:pt x="158633" y="57806"/>
                  </a:lnTo>
                  <a:lnTo>
                    <a:pt x="155098" y="63468"/>
                  </a:lnTo>
                  <a:lnTo>
                    <a:pt x="150930" y="72628"/>
                  </a:lnTo>
                  <a:lnTo>
                    <a:pt x="146822" y="78779"/>
                  </a:lnTo>
                  <a:lnTo>
                    <a:pt x="141531" y="87940"/>
                  </a:lnTo>
                  <a:lnTo>
                    <a:pt x="140324" y="90759"/>
                  </a:lnTo>
                  <a:lnTo>
                    <a:pt x="140348" y="93936"/>
                  </a:lnTo>
                  <a:lnTo>
                    <a:pt x="141112" y="96217"/>
                  </a:lnTo>
                  <a:lnTo>
                    <a:pt x="142235" y="96479"/>
                  </a:lnTo>
                  <a:lnTo>
                    <a:pt x="144038" y="97423"/>
                  </a:lnTo>
                  <a:lnTo>
                    <a:pt x="144229" y="98713"/>
                  </a:lnTo>
                  <a:lnTo>
                    <a:pt x="143764" y="100242"/>
                  </a:lnTo>
                  <a:lnTo>
                    <a:pt x="145842" y="101078"/>
                  </a:lnTo>
                  <a:lnTo>
                    <a:pt x="146607" y="101902"/>
                  </a:lnTo>
                  <a:lnTo>
                    <a:pt x="146618" y="103239"/>
                  </a:lnTo>
                  <a:lnTo>
                    <a:pt x="145579" y="104087"/>
                  </a:lnTo>
                  <a:lnTo>
                    <a:pt x="144839" y="105772"/>
                  </a:lnTo>
                  <a:lnTo>
                    <a:pt x="143812" y="105688"/>
                  </a:lnTo>
                  <a:lnTo>
                    <a:pt x="143430" y="104852"/>
                  </a:lnTo>
                  <a:lnTo>
                    <a:pt x="139858" y="106548"/>
                  </a:lnTo>
                  <a:lnTo>
                    <a:pt x="137135" y="106775"/>
                  </a:lnTo>
                  <a:lnTo>
                    <a:pt x="135833" y="108077"/>
                  </a:lnTo>
                  <a:lnTo>
                    <a:pt x="134519" y="108745"/>
                  </a:lnTo>
                  <a:lnTo>
                    <a:pt x="133767" y="109880"/>
                  </a:lnTo>
                  <a:lnTo>
                    <a:pt x="132549" y="110955"/>
                  </a:lnTo>
                  <a:lnTo>
                    <a:pt x="132190" y="112328"/>
                  </a:lnTo>
                  <a:lnTo>
                    <a:pt x="131247" y="112543"/>
                  </a:lnTo>
                  <a:lnTo>
                    <a:pt x="130673" y="111970"/>
                  </a:lnTo>
                  <a:lnTo>
                    <a:pt x="128703" y="111803"/>
                  </a:lnTo>
                  <a:lnTo>
                    <a:pt x="127676" y="112758"/>
                  </a:lnTo>
                  <a:lnTo>
                    <a:pt x="126565" y="114645"/>
                  </a:lnTo>
                  <a:lnTo>
                    <a:pt x="126195" y="116616"/>
                  </a:lnTo>
                  <a:lnTo>
                    <a:pt x="124798" y="118217"/>
                  </a:lnTo>
                  <a:lnTo>
                    <a:pt x="121131" y="118539"/>
                  </a:lnTo>
                  <a:lnTo>
                    <a:pt x="120570" y="119303"/>
                  </a:lnTo>
                  <a:lnTo>
                    <a:pt x="120390" y="120486"/>
                  </a:lnTo>
                  <a:lnTo>
                    <a:pt x="121525" y="122015"/>
                  </a:lnTo>
                  <a:lnTo>
                    <a:pt x="121537" y="122863"/>
                  </a:lnTo>
                  <a:lnTo>
                    <a:pt x="120593" y="123603"/>
                  </a:lnTo>
                  <a:lnTo>
                    <a:pt x="117500" y="123543"/>
                  </a:lnTo>
                  <a:lnTo>
                    <a:pt x="116831" y="123269"/>
                  </a:lnTo>
                  <a:lnTo>
                    <a:pt x="115971" y="120916"/>
                  </a:lnTo>
                  <a:lnTo>
                    <a:pt x="113905" y="120761"/>
                  </a:lnTo>
                  <a:lnTo>
                    <a:pt x="112771" y="119232"/>
                  </a:lnTo>
                  <a:lnTo>
                    <a:pt x="111636" y="119268"/>
                  </a:lnTo>
                  <a:lnTo>
                    <a:pt x="108805" y="117500"/>
                  </a:lnTo>
                  <a:lnTo>
                    <a:pt x="103431" y="115064"/>
                  </a:lnTo>
                  <a:lnTo>
                    <a:pt x="103598" y="112734"/>
                  </a:lnTo>
                  <a:lnTo>
                    <a:pt x="103669" y="110167"/>
                  </a:lnTo>
                  <a:lnTo>
                    <a:pt x="102917" y="109641"/>
                  </a:lnTo>
                  <a:lnTo>
                    <a:pt x="96611" y="107969"/>
                  </a:lnTo>
                  <a:lnTo>
                    <a:pt x="94724" y="108065"/>
                  </a:lnTo>
                  <a:lnTo>
                    <a:pt x="92670" y="108757"/>
                  </a:lnTo>
                  <a:lnTo>
                    <a:pt x="91821" y="109593"/>
                  </a:lnTo>
                  <a:lnTo>
                    <a:pt x="88620" y="109546"/>
                  </a:lnTo>
                  <a:lnTo>
                    <a:pt x="86100" y="110871"/>
                  </a:lnTo>
                  <a:lnTo>
                    <a:pt x="85456" y="113045"/>
                  </a:lnTo>
                  <a:lnTo>
                    <a:pt x="84512" y="113810"/>
                  </a:lnTo>
                  <a:lnTo>
                    <a:pt x="81132" y="114204"/>
                  </a:lnTo>
                  <a:lnTo>
                    <a:pt x="79711" y="112985"/>
                  </a:lnTo>
                  <a:lnTo>
                    <a:pt x="79604" y="111289"/>
                  </a:lnTo>
                  <a:lnTo>
                    <a:pt x="79878" y="110537"/>
                  </a:lnTo>
                  <a:lnTo>
                    <a:pt x="83234" y="105998"/>
                  </a:lnTo>
                  <a:lnTo>
                    <a:pt x="84345" y="102594"/>
                  </a:lnTo>
                  <a:lnTo>
                    <a:pt x="83868" y="101567"/>
                  </a:lnTo>
                  <a:lnTo>
                    <a:pt x="81789" y="99035"/>
                  </a:lnTo>
                  <a:lnTo>
                    <a:pt x="80081" y="97949"/>
                  </a:lnTo>
                  <a:lnTo>
                    <a:pt x="74527" y="96730"/>
                  </a:lnTo>
                  <a:lnTo>
                    <a:pt x="66430" y="95942"/>
                  </a:lnTo>
                  <a:lnTo>
                    <a:pt x="64937" y="97280"/>
                  </a:lnTo>
                  <a:lnTo>
                    <a:pt x="63623" y="98498"/>
                  </a:lnTo>
                  <a:lnTo>
                    <a:pt x="57699" y="98641"/>
                  </a:lnTo>
                  <a:lnTo>
                    <a:pt x="52898" y="97268"/>
                  </a:lnTo>
                  <a:lnTo>
                    <a:pt x="50820" y="96061"/>
                  </a:lnTo>
                  <a:lnTo>
                    <a:pt x="50330" y="93410"/>
                  </a:lnTo>
                  <a:lnTo>
                    <a:pt x="49577" y="93064"/>
                  </a:lnTo>
                  <a:lnTo>
                    <a:pt x="47416" y="93052"/>
                  </a:lnTo>
                  <a:lnTo>
                    <a:pt x="41121" y="94903"/>
                  </a:lnTo>
                  <a:lnTo>
                    <a:pt x="37252" y="97722"/>
                  </a:lnTo>
                  <a:lnTo>
                    <a:pt x="0" y="0"/>
                  </a:lnTo>
                  <a:lnTo>
                    <a:pt x="83939" y="25965"/>
                  </a:lnTo>
                  <a:lnTo>
                    <a:pt x="86232" y="24795"/>
                  </a:lnTo>
                  <a:lnTo>
                    <a:pt x="87498" y="23959"/>
                  </a:lnTo>
                  <a:lnTo>
                    <a:pt x="88203" y="23660"/>
                  </a:lnTo>
                  <a:lnTo>
                    <a:pt x="89266" y="23433"/>
                  </a:lnTo>
                  <a:lnTo>
                    <a:pt x="93565" y="22824"/>
                  </a:lnTo>
                  <a:lnTo>
                    <a:pt x="95703" y="22251"/>
                  </a:lnTo>
                  <a:lnTo>
                    <a:pt x="98354" y="22083"/>
                  </a:lnTo>
                  <a:lnTo>
                    <a:pt x="99669" y="22191"/>
                  </a:lnTo>
                  <a:lnTo>
                    <a:pt x="102081" y="23266"/>
                  </a:lnTo>
                  <a:lnTo>
                    <a:pt x="103837" y="23982"/>
                  </a:lnTo>
                  <a:lnTo>
                    <a:pt x="105175" y="24245"/>
                  </a:lnTo>
                  <a:lnTo>
                    <a:pt x="106786" y="2435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023;gbcf4302aa7_0_6">
              <a:extLst>
                <a:ext uri="{FF2B5EF4-FFF2-40B4-BE49-F238E27FC236}">
                  <a16:creationId xmlns:a16="http://schemas.microsoft.com/office/drawing/2014/main" id="{08E1A196-30D0-8748-A9A8-9F244F5BA63F}"/>
                </a:ext>
              </a:extLst>
            </p:cNvPr>
            <p:cNvSpPr/>
            <p:nvPr/>
          </p:nvSpPr>
          <p:spPr>
            <a:xfrm>
              <a:off x="4191267" y="1933651"/>
              <a:ext cx="161347" cy="209125"/>
            </a:xfrm>
            <a:custGeom>
              <a:avLst/>
              <a:gdLst/>
              <a:ahLst/>
              <a:cxnLst/>
              <a:rect l="l" t="t" r="r" b="b"/>
              <a:pathLst>
                <a:path w="321088" h="416170" extrusionOk="0">
                  <a:moveTo>
                    <a:pt x="78935" y="0"/>
                  </a:moveTo>
                  <a:lnTo>
                    <a:pt x="286333" y="50748"/>
                  </a:lnTo>
                  <a:lnTo>
                    <a:pt x="321089" y="58511"/>
                  </a:lnTo>
                  <a:lnTo>
                    <a:pt x="305873" y="131689"/>
                  </a:lnTo>
                  <a:lnTo>
                    <a:pt x="283168" y="237652"/>
                  </a:lnTo>
                  <a:lnTo>
                    <a:pt x="250144" y="383278"/>
                  </a:lnTo>
                  <a:lnTo>
                    <a:pt x="242716" y="416171"/>
                  </a:lnTo>
                  <a:lnTo>
                    <a:pt x="78337" y="374345"/>
                  </a:lnTo>
                  <a:lnTo>
                    <a:pt x="69571" y="408730"/>
                  </a:lnTo>
                  <a:lnTo>
                    <a:pt x="0" y="390910"/>
                  </a:lnTo>
                  <a:lnTo>
                    <a:pt x="23182" y="288101"/>
                  </a:lnTo>
                  <a:lnTo>
                    <a:pt x="31531" y="290203"/>
                  </a:lnTo>
                  <a:lnTo>
                    <a:pt x="41504" y="244304"/>
                  </a:lnTo>
                  <a:lnTo>
                    <a:pt x="38995" y="236875"/>
                  </a:lnTo>
                  <a:lnTo>
                    <a:pt x="38088" y="236815"/>
                  </a:lnTo>
                  <a:lnTo>
                    <a:pt x="37359" y="236672"/>
                  </a:lnTo>
                  <a:lnTo>
                    <a:pt x="36631" y="236302"/>
                  </a:lnTo>
                  <a:lnTo>
                    <a:pt x="35604" y="235776"/>
                  </a:lnTo>
                  <a:lnTo>
                    <a:pt x="34959" y="235514"/>
                  </a:lnTo>
                  <a:lnTo>
                    <a:pt x="32833" y="233961"/>
                  </a:lnTo>
                  <a:lnTo>
                    <a:pt x="27410" y="229888"/>
                  </a:lnTo>
                  <a:lnTo>
                    <a:pt x="28282" y="228753"/>
                  </a:lnTo>
                  <a:lnTo>
                    <a:pt x="28808" y="227846"/>
                  </a:lnTo>
                  <a:lnTo>
                    <a:pt x="29286" y="227261"/>
                  </a:lnTo>
                  <a:lnTo>
                    <a:pt x="29907" y="226496"/>
                  </a:lnTo>
                  <a:lnTo>
                    <a:pt x="30575" y="225565"/>
                  </a:lnTo>
                  <a:lnTo>
                    <a:pt x="31304" y="225433"/>
                  </a:lnTo>
                  <a:lnTo>
                    <a:pt x="32355" y="225541"/>
                  </a:lnTo>
                  <a:lnTo>
                    <a:pt x="33251" y="225111"/>
                  </a:lnTo>
                  <a:lnTo>
                    <a:pt x="34182" y="225660"/>
                  </a:lnTo>
                  <a:lnTo>
                    <a:pt x="34218" y="226711"/>
                  </a:lnTo>
                  <a:lnTo>
                    <a:pt x="34111" y="227487"/>
                  </a:lnTo>
                  <a:lnTo>
                    <a:pt x="34123" y="228407"/>
                  </a:lnTo>
                  <a:lnTo>
                    <a:pt x="34517" y="229160"/>
                  </a:lnTo>
                  <a:lnTo>
                    <a:pt x="35305" y="229530"/>
                  </a:lnTo>
                  <a:lnTo>
                    <a:pt x="36153" y="229554"/>
                  </a:lnTo>
                  <a:lnTo>
                    <a:pt x="37025" y="229494"/>
                  </a:lnTo>
                  <a:lnTo>
                    <a:pt x="37849" y="229506"/>
                  </a:lnTo>
                  <a:lnTo>
                    <a:pt x="38637" y="229518"/>
                  </a:lnTo>
                  <a:lnTo>
                    <a:pt x="39485" y="229291"/>
                  </a:lnTo>
                  <a:lnTo>
                    <a:pt x="40178" y="228646"/>
                  </a:lnTo>
                  <a:lnTo>
                    <a:pt x="40680" y="228061"/>
                  </a:lnTo>
                  <a:lnTo>
                    <a:pt x="41301" y="227607"/>
                  </a:lnTo>
                  <a:lnTo>
                    <a:pt x="41957" y="227117"/>
                  </a:lnTo>
                  <a:lnTo>
                    <a:pt x="42770" y="226520"/>
                  </a:lnTo>
                  <a:lnTo>
                    <a:pt x="43379" y="226126"/>
                  </a:lnTo>
                  <a:lnTo>
                    <a:pt x="44167" y="225457"/>
                  </a:lnTo>
                  <a:lnTo>
                    <a:pt x="44788" y="224633"/>
                  </a:lnTo>
                  <a:lnTo>
                    <a:pt x="45242" y="223869"/>
                  </a:lnTo>
                  <a:lnTo>
                    <a:pt x="45600" y="223128"/>
                  </a:lnTo>
                  <a:lnTo>
                    <a:pt x="45982" y="222352"/>
                  </a:lnTo>
                  <a:lnTo>
                    <a:pt x="46329" y="221695"/>
                  </a:lnTo>
                  <a:lnTo>
                    <a:pt x="46759" y="221026"/>
                  </a:lnTo>
                  <a:lnTo>
                    <a:pt x="47463" y="220321"/>
                  </a:lnTo>
                  <a:lnTo>
                    <a:pt x="48670" y="219796"/>
                  </a:lnTo>
                  <a:lnTo>
                    <a:pt x="49542" y="219533"/>
                  </a:lnTo>
                  <a:lnTo>
                    <a:pt x="50485" y="219139"/>
                  </a:lnTo>
                  <a:lnTo>
                    <a:pt x="50402" y="218207"/>
                  </a:lnTo>
                  <a:lnTo>
                    <a:pt x="50187" y="217312"/>
                  </a:lnTo>
                  <a:lnTo>
                    <a:pt x="49792" y="216428"/>
                  </a:lnTo>
                  <a:lnTo>
                    <a:pt x="49315" y="215699"/>
                  </a:lnTo>
                  <a:lnTo>
                    <a:pt x="48658" y="215150"/>
                  </a:lnTo>
                  <a:lnTo>
                    <a:pt x="48084" y="214553"/>
                  </a:lnTo>
                  <a:lnTo>
                    <a:pt x="47953" y="213406"/>
                  </a:lnTo>
                  <a:lnTo>
                    <a:pt x="48455" y="212725"/>
                  </a:lnTo>
                  <a:lnTo>
                    <a:pt x="48837" y="212080"/>
                  </a:lnTo>
                  <a:lnTo>
                    <a:pt x="48526" y="211244"/>
                  </a:lnTo>
                  <a:lnTo>
                    <a:pt x="48013" y="210588"/>
                  </a:lnTo>
                  <a:lnTo>
                    <a:pt x="47010" y="209966"/>
                  </a:lnTo>
                  <a:lnTo>
                    <a:pt x="46245" y="209441"/>
                  </a:lnTo>
                  <a:lnTo>
                    <a:pt x="46162" y="208473"/>
                  </a:lnTo>
                  <a:lnTo>
                    <a:pt x="46568" y="207745"/>
                  </a:lnTo>
                  <a:lnTo>
                    <a:pt x="47308" y="207243"/>
                  </a:lnTo>
                  <a:lnTo>
                    <a:pt x="47810" y="206491"/>
                  </a:lnTo>
                  <a:lnTo>
                    <a:pt x="47487" y="205667"/>
                  </a:lnTo>
                  <a:lnTo>
                    <a:pt x="46711" y="205750"/>
                  </a:lnTo>
                  <a:lnTo>
                    <a:pt x="45887" y="205655"/>
                  </a:lnTo>
                  <a:lnTo>
                    <a:pt x="45600" y="204986"/>
                  </a:lnTo>
                  <a:lnTo>
                    <a:pt x="45326" y="204090"/>
                  </a:lnTo>
                  <a:lnTo>
                    <a:pt x="45027" y="203290"/>
                  </a:lnTo>
                  <a:lnTo>
                    <a:pt x="44549" y="202442"/>
                  </a:lnTo>
                  <a:lnTo>
                    <a:pt x="43880" y="201582"/>
                  </a:lnTo>
                  <a:lnTo>
                    <a:pt x="43020" y="200866"/>
                  </a:lnTo>
                  <a:lnTo>
                    <a:pt x="42292" y="200292"/>
                  </a:lnTo>
                  <a:lnTo>
                    <a:pt x="41814" y="199492"/>
                  </a:lnTo>
                  <a:lnTo>
                    <a:pt x="41337" y="198429"/>
                  </a:lnTo>
                  <a:lnTo>
                    <a:pt x="41002" y="197342"/>
                  </a:lnTo>
                  <a:lnTo>
                    <a:pt x="40608" y="196518"/>
                  </a:lnTo>
                  <a:lnTo>
                    <a:pt x="39999" y="196136"/>
                  </a:lnTo>
                  <a:lnTo>
                    <a:pt x="39306" y="195897"/>
                  </a:lnTo>
                  <a:lnTo>
                    <a:pt x="38781" y="194989"/>
                  </a:lnTo>
                  <a:lnTo>
                    <a:pt x="38124" y="194416"/>
                  </a:lnTo>
                  <a:lnTo>
                    <a:pt x="37156" y="194428"/>
                  </a:lnTo>
                  <a:lnTo>
                    <a:pt x="37968" y="191597"/>
                  </a:lnTo>
                  <a:lnTo>
                    <a:pt x="51620" y="140324"/>
                  </a:lnTo>
                  <a:lnTo>
                    <a:pt x="47487" y="140205"/>
                  </a:lnTo>
                  <a:lnTo>
                    <a:pt x="48407" y="134902"/>
                  </a:lnTo>
                  <a:lnTo>
                    <a:pt x="41157" y="134233"/>
                  </a:lnTo>
                  <a:lnTo>
                    <a:pt x="62321" y="47905"/>
                  </a:lnTo>
                  <a:lnTo>
                    <a:pt x="67326" y="49338"/>
                  </a:lnTo>
                  <a:lnTo>
                    <a:pt x="7893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024;gbcf4302aa7_0_6">
              <a:extLst>
                <a:ext uri="{FF2B5EF4-FFF2-40B4-BE49-F238E27FC236}">
                  <a16:creationId xmlns:a16="http://schemas.microsoft.com/office/drawing/2014/main" id="{807F3A54-CC40-FE46-8E83-812C1D090626}"/>
                </a:ext>
              </a:extLst>
            </p:cNvPr>
            <p:cNvSpPr/>
            <p:nvPr/>
          </p:nvSpPr>
          <p:spPr>
            <a:xfrm>
              <a:off x="6971374" y="1934556"/>
              <a:ext cx="145029" cy="173530"/>
            </a:xfrm>
            <a:custGeom>
              <a:avLst/>
              <a:gdLst/>
              <a:ahLst/>
              <a:cxnLst/>
              <a:rect l="l" t="t" r="r" b="b"/>
              <a:pathLst>
                <a:path w="288614" h="345333" extrusionOk="0">
                  <a:moveTo>
                    <a:pt x="96169" y="0"/>
                  </a:moveTo>
                  <a:lnTo>
                    <a:pt x="184133" y="97602"/>
                  </a:lnTo>
                  <a:lnTo>
                    <a:pt x="184933" y="97172"/>
                  </a:lnTo>
                  <a:lnTo>
                    <a:pt x="185602" y="96635"/>
                  </a:lnTo>
                  <a:lnTo>
                    <a:pt x="186091" y="95667"/>
                  </a:lnTo>
                  <a:lnTo>
                    <a:pt x="186533" y="94652"/>
                  </a:lnTo>
                  <a:lnTo>
                    <a:pt x="187680" y="93828"/>
                  </a:lnTo>
                  <a:lnTo>
                    <a:pt x="188086" y="93255"/>
                  </a:lnTo>
                  <a:lnTo>
                    <a:pt x="189926" y="79090"/>
                  </a:lnTo>
                  <a:lnTo>
                    <a:pt x="207877" y="99047"/>
                  </a:lnTo>
                  <a:lnTo>
                    <a:pt x="199791" y="108495"/>
                  </a:lnTo>
                  <a:lnTo>
                    <a:pt x="230569" y="142808"/>
                  </a:lnTo>
                  <a:lnTo>
                    <a:pt x="235382" y="149640"/>
                  </a:lnTo>
                  <a:lnTo>
                    <a:pt x="240136" y="151646"/>
                  </a:lnTo>
                  <a:lnTo>
                    <a:pt x="250240" y="162503"/>
                  </a:lnTo>
                  <a:lnTo>
                    <a:pt x="252880" y="165119"/>
                  </a:lnTo>
                  <a:lnTo>
                    <a:pt x="259640" y="175736"/>
                  </a:lnTo>
                  <a:lnTo>
                    <a:pt x="262960" y="182771"/>
                  </a:lnTo>
                  <a:lnTo>
                    <a:pt x="265229" y="185160"/>
                  </a:lnTo>
                  <a:lnTo>
                    <a:pt x="271129" y="186677"/>
                  </a:lnTo>
                  <a:lnTo>
                    <a:pt x="274760" y="190678"/>
                  </a:lnTo>
                  <a:lnTo>
                    <a:pt x="288615" y="204759"/>
                  </a:lnTo>
                  <a:lnTo>
                    <a:pt x="275632" y="220871"/>
                  </a:lnTo>
                  <a:lnTo>
                    <a:pt x="265767" y="237078"/>
                  </a:lnTo>
                  <a:lnTo>
                    <a:pt x="246095" y="264894"/>
                  </a:lnTo>
                  <a:lnTo>
                    <a:pt x="233388" y="281388"/>
                  </a:lnTo>
                  <a:lnTo>
                    <a:pt x="224335" y="293726"/>
                  </a:lnTo>
                  <a:lnTo>
                    <a:pt x="220095" y="300283"/>
                  </a:lnTo>
                  <a:lnTo>
                    <a:pt x="218363" y="302982"/>
                  </a:lnTo>
                  <a:lnTo>
                    <a:pt x="187871" y="345334"/>
                  </a:lnTo>
                  <a:lnTo>
                    <a:pt x="71100" y="293881"/>
                  </a:lnTo>
                  <a:lnTo>
                    <a:pt x="16972" y="270460"/>
                  </a:lnTo>
                  <a:lnTo>
                    <a:pt x="19922" y="247529"/>
                  </a:lnTo>
                  <a:lnTo>
                    <a:pt x="19862" y="245701"/>
                  </a:lnTo>
                  <a:lnTo>
                    <a:pt x="14512" y="217957"/>
                  </a:lnTo>
                  <a:lnTo>
                    <a:pt x="11406" y="204222"/>
                  </a:lnTo>
                  <a:lnTo>
                    <a:pt x="0" y="125299"/>
                  </a:lnTo>
                  <a:lnTo>
                    <a:pt x="33836" y="57138"/>
                  </a:lnTo>
                  <a:lnTo>
                    <a:pt x="48730" y="47858"/>
                  </a:lnTo>
                  <a:lnTo>
                    <a:pt x="62727" y="20997"/>
                  </a:lnTo>
                  <a:lnTo>
                    <a:pt x="70419" y="16064"/>
                  </a:lnTo>
                  <a:lnTo>
                    <a:pt x="9616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025;gbcf4302aa7_0_6">
              <a:extLst>
                <a:ext uri="{FF2B5EF4-FFF2-40B4-BE49-F238E27FC236}">
                  <a16:creationId xmlns:a16="http://schemas.microsoft.com/office/drawing/2014/main" id="{BB4D78A0-E0E7-A545-8EBF-2F38AB71220E}"/>
                </a:ext>
              </a:extLst>
            </p:cNvPr>
            <p:cNvSpPr/>
            <p:nvPr/>
          </p:nvSpPr>
          <p:spPr>
            <a:xfrm>
              <a:off x="4554738" y="1937299"/>
              <a:ext cx="150106" cy="172143"/>
            </a:xfrm>
            <a:custGeom>
              <a:avLst/>
              <a:gdLst/>
              <a:ahLst/>
              <a:cxnLst/>
              <a:rect l="l" t="t" r="r" b="b"/>
              <a:pathLst>
                <a:path w="298718" h="342574" extrusionOk="0">
                  <a:moveTo>
                    <a:pt x="0" y="0"/>
                  </a:moveTo>
                  <a:lnTo>
                    <a:pt x="73834" y="20089"/>
                  </a:lnTo>
                  <a:lnTo>
                    <a:pt x="73882" y="17640"/>
                  </a:lnTo>
                  <a:lnTo>
                    <a:pt x="250300" y="62381"/>
                  </a:lnTo>
                  <a:lnTo>
                    <a:pt x="249356" y="67481"/>
                  </a:lnTo>
                  <a:lnTo>
                    <a:pt x="279071" y="75542"/>
                  </a:lnTo>
                  <a:lnTo>
                    <a:pt x="277351" y="90090"/>
                  </a:lnTo>
                  <a:lnTo>
                    <a:pt x="295494" y="86984"/>
                  </a:lnTo>
                  <a:lnTo>
                    <a:pt x="292926" y="105246"/>
                  </a:lnTo>
                  <a:lnTo>
                    <a:pt x="274556" y="107491"/>
                  </a:lnTo>
                  <a:lnTo>
                    <a:pt x="271821" y="124702"/>
                  </a:lnTo>
                  <a:lnTo>
                    <a:pt x="298718" y="122158"/>
                  </a:lnTo>
                  <a:lnTo>
                    <a:pt x="296449" y="148720"/>
                  </a:lnTo>
                  <a:lnTo>
                    <a:pt x="258134" y="153068"/>
                  </a:lnTo>
                  <a:lnTo>
                    <a:pt x="245641" y="330870"/>
                  </a:lnTo>
                  <a:lnTo>
                    <a:pt x="147478" y="342575"/>
                  </a:lnTo>
                  <a:lnTo>
                    <a:pt x="148481" y="317099"/>
                  </a:lnTo>
                  <a:lnTo>
                    <a:pt x="115589" y="322283"/>
                  </a:lnTo>
                  <a:lnTo>
                    <a:pt x="118837" y="247851"/>
                  </a:lnTo>
                  <a:lnTo>
                    <a:pt x="57579" y="252581"/>
                  </a:lnTo>
                  <a:lnTo>
                    <a:pt x="63503" y="178221"/>
                  </a:lnTo>
                  <a:lnTo>
                    <a:pt x="21331" y="183416"/>
                  </a:lnTo>
                  <a:lnTo>
                    <a:pt x="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026;gbcf4302aa7_0_6">
              <a:extLst>
                <a:ext uri="{FF2B5EF4-FFF2-40B4-BE49-F238E27FC236}">
                  <a16:creationId xmlns:a16="http://schemas.microsoft.com/office/drawing/2014/main" id="{A6E09A9D-3E03-9247-9F9A-99936FA3D094}"/>
                </a:ext>
              </a:extLst>
            </p:cNvPr>
            <p:cNvSpPr/>
            <p:nvPr/>
          </p:nvSpPr>
          <p:spPr>
            <a:xfrm>
              <a:off x="7638642" y="1940121"/>
              <a:ext cx="3373" cy="8234"/>
            </a:xfrm>
            <a:custGeom>
              <a:avLst/>
              <a:gdLst/>
              <a:ahLst/>
              <a:cxnLst/>
              <a:rect l="l" t="t" r="r" b="b"/>
              <a:pathLst>
                <a:path w="6712" h="16386" extrusionOk="0">
                  <a:moveTo>
                    <a:pt x="5948" y="16386"/>
                  </a:moveTo>
                  <a:lnTo>
                    <a:pt x="2174" y="15825"/>
                  </a:lnTo>
                  <a:lnTo>
                    <a:pt x="752" y="14726"/>
                  </a:lnTo>
                  <a:lnTo>
                    <a:pt x="0" y="13413"/>
                  </a:lnTo>
                  <a:lnTo>
                    <a:pt x="239" y="7966"/>
                  </a:lnTo>
                  <a:lnTo>
                    <a:pt x="1254" y="5709"/>
                  </a:lnTo>
                  <a:lnTo>
                    <a:pt x="2436" y="1636"/>
                  </a:lnTo>
                  <a:lnTo>
                    <a:pt x="3368" y="502"/>
                  </a:lnTo>
                  <a:lnTo>
                    <a:pt x="4969" y="0"/>
                  </a:lnTo>
                  <a:lnTo>
                    <a:pt x="5267" y="2066"/>
                  </a:lnTo>
                  <a:lnTo>
                    <a:pt x="6604" y="5184"/>
                  </a:lnTo>
                  <a:lnTo>
                    <a:pt x="6712" y="7250"/>
                  </a:lnTo>
                  <a:lnTo>
                    <a:pt x="5506" y="7918"/>
                  </a:lnTo>
                  <a:lnTo>
                    <a:pt x="2210" y="7859"/>
                  </a:lnTo>
                  <a:lnTo>
                    <a:pt x="2043" y="10271"/>
                  </a:lnTo>
                  <a:lnTo>
                    <a:pt x="3177" y="11502"/>
                  </a:lnTo>
                  <a:lnTo>
                    <a:pt x="6198" y="13448"/>
                  </a:lnTo>
                  <a:lnTo>
                    <a:pt x="6497" y="14296"/>
                  </a:lnTo>
                  <a:lnTo>
                    <a:pt x="5948" y="1638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027;gbcf4302aa7_0_6">
              <a:extLst>
                <a:ext uri="{FF2B5EF4-FFF2-40B4-BE49-F238E27FC236}">
                  <a16:creationId xmlns:a16="http://schemas.microsoft.com/office/drawing/2014/main" id="{A66604DF-E860-A348-BB58-A8D5B8DA291A}"/>
                </a:ext>
              </a:extLst>
            </p:cNvPr>
            <p:cNvSpPr/>
            <p:nvPr/>
          </p:nvSpPr>
          <p:spPr>
            <a:xfrm>
              <a:off x="5546722" y="1943385"/>
              <a:ext cx="303111" cy="264448"/>
            </a:xfrm>
            <a:custGeom>
              <a:avLst/>
              <a:gdLst/>
              <a:ahLst/>
              <a:cxnLst/>
              <a:rect l="l" t="t" r="r" b="b"/>
              <a:pathLst>
                <a:path w="603205" h="526265" extrusionOk="0">
                  <a:moveTo>
                    <a:pt x="323752" y="0"/>
                  </a:moveTo>
                  <a:lnTo>
                    <a:pt x="603206" y="262972"/>
                  </a:lnTo>
                  <a:lnTo>
                    <a:pt x="518192" y="332650"/>
                  </a:lnTo>
                  <a:lnTo>
                    <a:pt x="373222" y="450221"/>
                  </a:lnTo>
                  <a:lnTo>
                    <a:pt x="280373" y="526266"/>
                  </a:lnTo>
                  <a:lnTo>
                    <a:pt x="245582" y="494472"/>
                  </a:lnTo>
                  <a:lnTo>
                    <a:pt x="244161" y="492561"/>
                  </a:lnTo>
                  <a:lnTo>
                    <a:pt x="195981" y="448944"/>
                  </a:lnTo>
                  <a:lnTo>
                    <a:pt x="0" y="272443"/>
                  </a:lnTo>
                  <a:lnTo>
                    <a:pt x="247290" y="64698"/>
                  </a:lnTo>
                  <a:lnTo>
                    <a:pt x="319715" y="3464"/>
                  </a:lnTo>
                  <a:lnTo>
                    <a:pt x="32375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028;gbcf4302aa7_0_6">
              <a:extLst>
                <a:ext uri="{FF2B5EF4-FFF2-40B4-BE49-F238E27FC236}">
                  <a16:creationId xmlns:a16="http://schemas.microsoft.com/office/drawing/2014/main" id="{900D4A69-ECF5-5C4F-9645-F548E2666DB3}"/>
                </a:ext>
              </a:extLst>
            </p:cNvPr>
            <p:cNvSpPr/>
            <p:nvPr/>
          </p:nvSpPr>
          <p:spPr>
            <a:xfrm>
              <a:off x="6378792" y="1956733"/>
              <a:ext cx="171195" cy="169203"/>
            </a:xfrm>
            <a:custGeom>
              <a:avLst/>
              <a:gdLst/>
              <a:ahLst/>
              <a:cxnLst/>
              <a:rect l="l" t="t" r="r" b="b"/>
              <a:pathLst>
                <a:path w="340687" h="336722" extrusionOk="0">
                  <a:moveTo>
                    <a:pt x="340687" y="132907"/>
                  </a:moveTo>
                  <a:lnTo>
                    <a:pt x="309396" y="278450"/>
                  </a:lnTo>
                  <a:lnTo>
                    <a:pt x="229291" y="298372"/>
                  </a:lnTo>
                  <a:lnTo>
                    <a:pt x="171986" y="336723"/>
                  </a:lnTo>
                  <a:lnTo>
                    <a:pt x="110154" y="299125"/>
                  </a:lnTo>
                  <a:lnTo>
                    <a:pt x="92084" y="288065"/>
                  </a:lnTo>
                  <a:lnTo>
                    <a:pt x="0" y="251769"/>
                  </a:lnTo>
                  <a:lnTo>
                    <a:pt x="11943" y="199408"/>
                  </a:lnTo>
                  <a:lnTo>
                    <a:pt x="55883" y="0"/>
                  </a:lnTo>
                  <a:lnTo>
                    <a:pt x="76092" y="10892"/>
                  </a:lnTo>
                  <a:lnTo>
                    <a:pt x="82087" y="13604"/>
                  </a:lnTo>
                  <a:lnTo>
                    <a:pt x="110393" y="26264"/>
                  </a:lnTo>
                  <a:lnTo>
                    <a:pt x="340687" y="13290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029;gbcf4302aa7_0_6">
              <a:extLst>
                <a:ext uri="{FF2B5EF4-FFF2-40B4-BE49-F238E27FC236}">
                  <a16:creationId xmlns:a16="http://schemas.microsoft.com/office/drawing/2014/main" id="{0AF8DC46-846C-7E4F-AFC7-0F9B36E65517}"/>
                </a:ext>
              </a:extLst>
            </p:cNvPr>
            <p:cNvSpPr/>
            <p:nvPr/>
          </p:nvSpPr>
          <p:spPr>
            <a:xfrm>
              <a:off x="7596533" y="1959165"/>
              <a:ext cx="2029" cy="2796"/>
            </a:xfrm>
            <a:custGeom>
              <a:avLst/>
              <a:gdLst/>
              <a:ahLst/>
              <a:cxnLst/>
              <a:rect l="l" t="t" r="r" b="b"/>
              <a:pathLst>
                <a:path w="4037" h="5565" extrusionOk="0">
                  <a:moveTo>
                    <a:pt x="2281" y="5566"/>
                  </a:moveTo>
                  <a:lnTo>
                    <a:pt x="1529" y="5554"/>
                  </a:lnTo>
                  <a:lnTo>
                    <a:pt x="0" y="2675"/>
                  </a:lnTo>
                  <a:lnTo>
                    <a:pt x="71" y="406"/>
                  </a:lnTo>
                  <a:lnTo>
                    <a:pt x="1481" y="0"/>
                  </a:lnTo>
                  <a:lnTo>
                    <a:pt x="3081" y="585"/>
                  </a:lnTo>
                  <a:lnTo>
                    <a:pt x="4037" y="1887"/>
                  </a:lnTo>
                  <a:lnTo>
                    <a:pt x="3953" y="2926"/>
                  </a:lnTo>
                  <a:lnTo>
                    <a:pt x="2281" y="556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030;gbcf4302aa7_0_6">
              <a:extLst>
                <a:ext uri="{FF2B5EF4-FFF2-40B4-BE49-F238E27FC236}">
                  <a16:creationId xmlns:a16="http://schemas.microsoft.com/office/drawing/2014/main" id="{A6081033-F6C2-1348-A5C3-B8BE1641119C}"/>
                </a:ext>
              </a:extLst>
            </p:cNvPr>
            <p:cNvSpPr/>
            <p:nvPr/>
          </p:nvSpPr>
          <p:spPr>
            <a:xfrm>
              <a:off x="4783736" y="1959243"/>
              <a:ext cx="189092" cy="137611"/>
            </a:xfrm>
            <a:custGeom>
              <a:avLst/>
              <a:gdLst/>
              <a:ahLst/>
              <a:cxnLst/>
              <a:rect l="l" t="t" r="r" b="b"/>
              <a:pathLst>
                <a:path w="376303" h="273852" extrusionOk="0">
                  <a:moveTo>
                    <a:pt x="366307" y="26813"/>
                  </a:moveTo>
                  <a:lnTo>
                    <a:pt x="359977" y="41922"/>
                  </a:lnTo>
                  <a:lnTo>
                    <a:pt x="358973" y="44907"/>
                  </a:lnTo>
                  <a:lnTo>
                    <a:pt x="357600" y="50784"/>
                  </a:lnTo>
                  <a:lnTo>
                    <a:pt x="354507" y="64841"/>
                  </a:lnTo>
                  <a:lnTo>
                    <a:pt x="353682" y="69260"/>
                  </a:lnTo>
                  <a:lnTo>
                    <a:pt x="353026" y="75148"/>
                  </a:lnTo>
                  <a:lnTo>
                    <a:pt x="352464" y="80403"/>
                  </a:lnTo>
                  <a:lnTo>
                    <a:pt x="352130" y="85288"/>
                  </a:lnTo>
                  <a:lnTo>
                    <a:pt x="352070" y="88465"/>
                  </a:lnTo>
                  <a:lnTo>
                    <a:pt x="352333" y="96575"/>
                  </a:lnTo>
                  <a:lnTo>
                    <a:pt x="352512" y="101352"/>
                  </a:lnTo>
                  <a:lnTo>
                    <a:pt x="354053" y="110298"/>
                  </a:lnTo>
                  <a:lnTo>
                    <a:pt x="356596" y="122910"/>
                  </a:lnTo>
                  <a:lnTo>
                    <a:pt x="358078" y="129491"/>
                  </a:lnTo>
                  <a:lnTo>
                    <a:pt x="360323" y="139822"/>
                  </a:lnTo>
                  <a:lnTo>
                    <a:pt x="363166" y="152578"/>
                  </a:lnTo>
                  <a:lnTo>
                    <a:pt x="363357" y="153963"/>
                  </a:lnTo>
                  <a:lnTo>
                    <a:pt x="363572" y="155026"/>
                  </a:lnTo>
                  <a:lnTo>
                    <a:pt x="366964" y="168260"/>
                  </a:lnTo>
                  <a:lnTo>
                    <a:pt x="366939" y="169442"/>
                  </a:lnTo>
                  <a:lnTo>
                    <a:pt x="367191" y="170314"/>
                  </a:lnTo>
                  <a:lnTo>
                    <a:pt x="367382" y="171652"/>
                  </a:lnTo>
                  <a:lnTo>
                    <a:pt x="369161" y="180311"/>
                  </a:lnTo>
                  <a:lnTo>
                    <a:pt x="370606" y="187728"/>
                  </a:lnTo>
                  <a:lnTo>
                    <a:pt x="371239" y="189316"/>
                  </a:lnTo>
                  <a:lnTo>
                    <a:pt x="371729" y="190833"/>
                  </a:lnTo>
                  <a:lnTo>
                    <a:pt x="372063" y="192051"/>
                  </a:lnTo>
                  <a:lnTo>
                    <a:pt x="372374" y="193066"/>
                  </a:lnTo>
                  <a:lnTo>
                    <a:pt x="372386" y="194034"/>
                  </a:lnTo>
                  <a:lnTo>
                    <a:pt x="372660" y="195587"/>
                  </a:lnTo>
                  <a:lnTo>
                    <a:pt x="372852" y="196864"/>
                  </a:lnTo>
                  <a:lnTo>
                    <a:pt x="373162" y="197927"/>
                  </a:lnTo>
                  <a:lnTo>
                    <a:pt x="376304" y="208689"/>
                  </a:lnTo>
                  <a:lnTo>
                    <a:pt x="362449" y="206144"/>
                  </a:lnTo>
                  <a:lnTo>
                    <a:pt x="250646" y="237890"/>
                  </a:lnTo>
                  <a:lnTo>
                    <a:pt x="243504" y="237926"/>
                  </a:lnTo>
                  <a:lnTo>
                    <a:pt x="229554" y="238655"/>
                  </a:lnTo>
                  <a:lnTo>
                    <a:pt x="229518" y="240745"/>
                  </a:lnTo>
                  <a:lnTo>
                    <a:pt x="107563" y="258361"/>
                  </a:lnTo>
                  <a:lnTo>
                    <a:pt x="0" y="273852"/>
                  </a:lnTo>
                  <a:lnTo>
                    <a:pt x="13162" y="79018"/>
                  </a:lnTo>
                  <a:lnTo>
                    <a:pt x="146057" y="58535"/>
                  </a:lnTo>
                  <a:lnTo>
                    <a:pt x="150786" y="46711"/>
                  </a:lnTo>
                  <a:lnTo>
                    <a:pt x="146200" y="27733"/>
                  </a:lnTo>
                  <a:lnTo>
                    <a:pt x="150130" y="10809"/>
                  </a:lnTo>
                  <a:lnTo>
                    <a:pt x="222662" y="0"/>
                  </a:lnTo>
                  <a:lnTo>
                    <a:pt x="225087" y="18954"/>
                  </a:lnTo>
                  <a:lnTo>
                    <a:pt x="246418" y="16315"/>
                  </a:lnTo>
                  <a:lnTo>
                    <a:pt x="248878" y="15969"/>
                  </a:lnTo>
                  <a:lnTo>
                    <a:pt x="248639" y="12600"/>
                  </a:lnTo>
                  <a:lnTo>
                    <a:pt x="287492" y="8146"/>
                  </a:lnTo>
                  <a:lnTo>
                    <a:pt x="292878" y="37526"/>
                  </a:lnTo>
                  <a:lnTo>
                    <a:pt x="366307" y="2681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031;gbcf4302aa7_0_6">
              <a:extLst>
                <a:ext uri="{FF2B5EF4-FFF2-40B4-BE49-F238E27FC236}">
                  <a16:creationId xmlns:a16="http://schemas.microsoft.com/office/drawing/2014/main" id="{B9A0E62E-EE86-A949-BFB3-B35489E038A4}"/>
                </a:ext>
              </a:extLst>
            </p:cNvPr>
            <p:cNvSpPr/>
            <p:nvPr/>
          </p:nvSpPr>
          <p:spPr>
            <a:xfrm>
              <a:off x="7261495" y="1962520"/>
              <a:ext cx="86939" cy="76748"/>
            </a:xfrm>
            <a:custGeom>
              <a:avLst/>
              <a:gdLst/>
              <a:ahLst/>
              <a:cxnLst/>
              <a:rect l="l" t="t" r="r" b="b"/>
              <a:pathLst>
                <a:path w="173013" h="152733" extrusionOk="0">
                  <a:moveTo>
                    <a:pt x="88979" y="0"/>
                  </a:moveTo>
                  <a:lnTo>
                    <a:pt x="173014" y="128178"/>
                  </a:lnTo>
                  <a:lnTo>
                    <a:pt x="0" y="152733"/>
                  </a:lnTo>
                  <a:lnTo>
                    <a:pt x="2389" y="132035"/>
                  </a:lnTo>
                  <a:lnTo>
                    <a:pt x="10821" y="59180"/>
                  </a:lnTo>
                  <a:lnTo>
                    <a:pt x="12660" y="35377"/>
                  </a:lnTo>
                  <a:lnTo>
                    <a:pt x="13950" y="8289"/>
                  </a:lnTo>
                  <a:lnTo>
                    <a:pt x="40895" y="17951"/>
                  </a:lnTo>
                  <a:lnTo>
                    <a:pt x="64435" y="13520"/>
                  </a:lnTo>
                  <a:lnTo>
                    <a:pt x="64303" y="7357"/>
                  </a:lnTo>
                  <a:lnTo>
                    <a:pt x="68986" y="6235"/>
                  </a:lnTo>
                  <a:lnTo>
                    <a:pt x="8897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032;gbcf4302aa7_0_6">
              <a:extLst>
                <a:ext uri="{FF2B5EF4-FFF2-40B4-BE49-F238E27FC236}">
                  <a16:creationId xmlns:a16="http://schemas.microsoft.com/office/drawing/2014/main" id="{F83F09E0-4765-4048-9D45-E506B9B79639}"/>
                </a:ext>
              </a:extLst>
            </p:cNvPr>
            <p:cNvSpPr/>
            <p:nvPr/>
          </p:nvSpPr>
          <p:spPr>
            <a:xfrm>
              <a:off x="7098214" y="1967168"/>
              <a:ext cx="122486" cy="79611"/>
            </a:xfrm>
            <a:custGeom>
              <a:avLst/>
              <a:gdLst/>
              <a:ahLst/>
              <a:cxnLst/>
              <a:rect l="l" t="t" r="r" b="b"/>
              <a:pathLst>
                <a:path w="243754" h="158430" extrusionOk="0">
                  <a:moveTo>
                    <a:pt x="213967" y="84369"/>
                  </a:moveTo>
                  <a:lnTo>
                    <a:pt x="208127" y="103789"/>
                  </a:lnTo>
                  <a:lnTo>
                    <a:pt x="200053" y="122576"/>
                  </a:lnTo>
                  <a:lnTo>
                    <a:pt x="205236" y="138210"/>
                  </a:lnTo>
                  <a:lnTo>
                    <a:pt x="205881" y="140670"/>
                  </a:lnTo>
                  <a:lnTo>
                    <a:pt x="198716" y="142820"/>
                  </a:lnTo>
                  <a:lnTo>
                    <a:pt x="191203" y="144456"/>
                  </a:lnTo>
                  <a:lnTo>
                    <a:pt x="189758" y="147347"/>
                  </a:lnTo>
                  <a:lnTo>
                    <a:pt x="185016" y="158430"/>
                  </a:lnTo>
                  <a:lnTo>
                    <a:pt x="121477" y="157415"/>
                  </a:lnTo>
                  <a:lnTo>
                    <a:pt x="22752" y="155850"/>
                  </a:lnTo>
                  <a:lnTo>
                    <a:pt x="35735" y="139739"/>
                  </a:lnTo>
                  <a:lnTo>
                    <a:pt x="21880" y="125657"/>
                  </a:lnTo>
                  <a:lnTo>
                    <a:pt x="18249" y="121656"/>
                  </a:lnTo>
                  <a:lnTo>
                    <a:pt x="12350" y="120140"/>
                  </a:lnTo>
                  <a:lnTo>
                    <a:pt x="10080" y="117751"/>
                  </a:lnTo>
                  <a:lnTo>
                    <a:pt x="6760" y="110716"/>
                  </a:lnTo>
                  <a:lnTo>
                    <a:pt x="0" y="100098"/>
                  </a:lnTo>
                  <a:lnTo>
                    <a:pt x="81251" y="56851"/>
                  </a:lnTo>
                  <a:lnTo>
                    <a:pt x="101388" y="70586"/>
                  </a:lnTo>
                  <a:lnTo>
                    <a:pt x="113319" y="42328"/>
                  </a:lnTo>
                  <a:lnTo>
                    <a:pt x="198118" y="3225"/>
                  </a:lnTo>
                  <a:lnTo>
                    <a:pt x="200125" y="2198"/>
                  </a:lnTo>
                  <a:lnTo>
                    <a:pt x="235740" y="418"/>
                  </a:lnTo>
                  <a:lnTo>
                    <a:pt x="243754" y="0"/>
                  </a:lnTo>
                  <a:lnTo>
                    <a:pt x="229123" y="40441"/>
                  </a:lnTo>
                  <a:lnTo>
                    <a:pt x="213967" y="8436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033;gbcf4302aa7_0_6">
              <a:extLst>
                <a:ext uri="{FF2B5EF4-FFF2-40B4-BE49-F238E27FC236}">
                  <a16:creationId xmlns:a16="http://schemas.microsoft.com/office/drawing/2014/main" id="{9431F545-AA94-1D42-8271-29319C41107C}"/>
                </a:ext>
              </a:extLst>
            </p:cNvPr>
            <p:cNvSpPr/>
            <p:nvPr/>
          </p:nvSpPr>
          <p:spPr>
            <a:xfrm>
              <a:off x="6533979" y="1983792"/>
              <a:ext cx="145329" cy="158088"/>
            </a:xfrm>
            <a:custGeom>
              <a:avLst/>
              <a:gdLst/>
              <a:ahLst/>
              <a:cxnLst/>
              <a:rect l="l" t="t" r="r" b="b"/>
              <a:pathLst>
                <a:path w="289211" h="314603" extrusionOk="0">
                  <a:moveTo>
                    <a:pt x="184145" y="11490"/>
                  </a:moveTo>
                  <a:lnTo>
                    <a:pt x="289212" y="66167"/>
                  </a:lnTo>
                  <a:lnTo>
                    <a:pt x="245928" y="121047"/>
                  </a:lnTo>
                  <a:lnTo>
                    <a:pt x="273231" y="262780"/>
                  </a:lnTo>
                  <a:lnTo>
                    <a:pt x="263509" y="314603"/>
                  </a:lnTo>
                  <a:lnTo>
                    <a:pt x="181588" y="287969"/>
                  </a:lnTo>
                  <a:lnTo>
                    <a:pt x="169454" y="283896"/>
                  </a:lnTo>
                  <a:lnTo>
                    <a:pt x="147228" y="283646"/>
                  </a:lnTo>
                  <a:lnTo>
                    <a:pt x="125382" y="281173"/>
                  </a:lnTo>
                  <a:lnTo>
                    <a:pt x="98474" y="289880"/>
                  </a:lnTo>
                  <a:lnTo>
                    <a:pt x="94747" y="267176"/>
                  </a:lnTo>
                  <a:lnTo>
                    <a:pt x="0" y="224502"/>
                  </a:lnTo>
                  <a:lnTo>
                    <a:pt x="31292" y="78958"/>
                  </a:lnTo>
                  <a:lnTo>
                    <a:pt x="48288" y="0"/>
                  </a:lnTo>
                  <a:lnTo>
                    <a:pt x="181553" y="10892"/>
                  </a:lnTo>
                  <a:lnTo>
                    <a:pt x="184145" y="1149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034;gbcf4302aa7_0_6">
              <a:extLst>
                <a:ext uri="{FF2B5EF4-FFF2-40B4-BE49-F238E27FC236}">
                  <a16:creationId xmlns:a16="http://schemas.microsoft.com/office/drawing/2014/main" id="{9BAFF61B-C08E-BA42-B5D5-54DF43ABFF23}"/>
                </a:ext>
              </a:extLst>
            </p:cNvPr>
            <p:cNvSpPr/>
            <p:nvPr/>
          </p:nvSpPr>
          <p:spPr>
            <a:xfrm>
              <a:off x="6828204" y="1983972"/>
              <a:ext cx="153443" cy="153160"/>
            </a:xfrm>
            <a:custGeom>
              <a:avLst/>
              <a:gdLst/>
              <a:ahLst/>
              <a:cxnLst/>
              <a:rect l="l" t="t" r="r" b="b"/>
              <a:pathLst>
                <a:path w="305359" h="304797" extrusionOk="0">
                  <a:moveTo>
                    <a:pt x="233543" y="0"/>
                  </a:moveTo>
                  <a:lnTo>
                    <a:pt x="254181" y="20579"/>
                  </a:lnTo>
                  <a:lnTo>
                    <a:pt x="257513" y="26897"/>
                  </a:lnTo>
                  <a:lnTo>
                    <a:pt x="260487" y="24878"/>
                  </a:lnTo>
                  <a:lnTo>
                    <a:pt x="261049" y="25535"/>
                  </a:lnTo>
                  <a:lnTo>
                    <a:pt x="262458" y="25105"/>
                  </a:lnTo>
                  <a:lnTo>
                    <a:pt x="264512" y="26909"/>
                  </a:lnTo>
                  <a:lnTo>
                    <a:pt x="269075" y="24305"/>
                  </a:lnTo>
                  <a:lnTo>
                    <a:pt x="269397" y="22681"/>
                  </a:lnTo>
                  <a:lnTo>
                    <a:pt x="285437" y="26777"/>
                  </a:lnTo>
                  <a:lnTo>
                    <a:pt x="296843" y="105700"/>
                  </a:lnTo>
                  <a:lnTo>
                    <a:pt x="299949" y="119435"/>
                  </a:lnTo>
                  <a:lnTo>
                    <a:pt x="305299" y="147179"/>
                  </a:lnTo>
                  <a:lnTo>
                    <a:pt x="305359" y="149007"/>
                  </a:lnTo>
                  <a:lnTo>
                    <a:pt x="302409" y="171938"/>
                  </a:lnTo>
                  <a:lnTo>
                    <a:pt x="288734" y="203505"/>
                  </a:lnTo>
                  <a:lnTo>
                    <a:pt x="291480" y="204520"/>
                  </a:lnTo>
                  <a:lnTo>
                    <a:pt x="280683" y="231680"/>
                  </a:lnTo>
                  <a:lnTo>
                    <a:pt x="259269" y="222340"/>
                  </a:lnTo>
                  <a:lnTo>
                    <a:pt x="245259" y="255686"/>
                  </a:lnTo>
                  <a:lnTo>
                    <a:pt x="259973" y="261288"/>
                  </a:lnTo>
                  <a:lnTo>
                    <a:pt x="255101" y="273458"/>
                  </a:lnTo>
                  <a:lnTo>
                    <a:pt x="253943" y="276456"/>
                  </a:lnTo>
                  <a:lnTo>
                    <a:pt x="223044" y="263330"/>
                  </a:lnTo>
                  <a:lnTo>
                    <a:pt x="172476" y="273900"/>
                  </a:lnTo>
                  <a:lnTo>
                    <a:pt x="165632" y="289629"/>
                  </a:lnTo>
                  <a:lnTo>
                    <a:pt x="161727" y="287718"/>
                  </a:lnTo>
                  <a:lnTo>
                    <a:pt x="156579" y="299244"/>
                  </a:lnTo>
                  <a:lnTo>
                    <a:pt x="158466" y="300426"/>
                  </a:lnTo>
                  <a:lnTo>
                    <a:pt x="149879" y="304583"/>
                  </a:lnTo>
                  <a:lnTo>
                    <a:pt x="148947" y="304798"/>
                  </a:lnTo>
                  <a:lnTo>
                    <a:pt x="146355" y="303185"/>
                  </a:lnTo>
                  <a:lnTo>
                    <a:pt x="142366" y="302027"/>
                  </a:lnTo>
                  <a:lnTo>
                    <a:pt x="137338" y="302552"/>
                  </a:lnTo>
                  <a:lnTo>
                    <a:pt x="97686" y="288471"/>
                  </a:lnTo>
                  <a:lnTo>
                    <a:pt x="103514" y="274987"/>
                  </a:lnTo>
                  <a:lnTo>
                    <a:pt x="0" y="220572"/>
                  </a:lnTo>
                  <a:lnTo>
                    <a:pt x="3010" y="218028"/>
                  </a:lnTo>
                  <a:lnTo>
                    <a:pt x="3643" y="217347"/>
                  </a:lnTo>
                  <a:lnTo>
                    <a:pt x="4240" y="216284"/>
                  </a:lnTo>
                  <a:lnTo>
                    <a:pt x="4455" y="215484"/>
                  </a:lnTo>
                  <a:lnTo>
                    <a:pt x="4754" y="214051"/>
                  </a:lnTo>
                  <a:lnTo>
                    <a:pt x="5124" y="212928"/>
                  </a:lnTo>
                  <a:lnTo>
                    <a:pt x="5303" y="212248"/>
                  </a:lnTo>
                  <a:lnTo>
                    <a:pt x="5590" y="211495"/>
                  </a:lnTo>
                  <a:lnTo>
                    <a:pt x="6079" y="210289"/>
                  </a:lnTo>
                  <a:lnTo>
                    <a:pt x="6748" y="208951"/>
                  </a:lnTo>
                  <a:lnTo>
                    <a:pt x="7142" y="208294"/>
                  </a:lnTo>
                  <a:lnTo>
                    <a:pt x="7536" y="207601"/>
                  </a:lnTo>
                  <a:lnTo>
                    <a:pt x="7680" y="206897"/>
                  </a:lnTo>
                  <a:lnTo>
                    <a:pt x="7680" y="205511"/>
                  </a:lnTo>
                  <a:lnTo>
                    <a:pt x="7405" y="203827"/>
                  </a:lnTo>
                  <a:lnTo>
                    <a:pt x="7118" y="202585"/>
                  </a:lnTo>
                  <a:lnTo>
                    <a:pt x="6736" y="201057"/>
                  </a:lnTo>
                  <a:lnTo>
                    <a:pt x="6282" y="199647"/>
                  </a:lnTo>
                  <a:lnTo>
                    <a:pt x="5912" y="198166"/>
                  </a:lnTo>
                  <a:lnTo>
                    <a:pt x="5828" y="196805"/>
                  </a:lnTo>
                  <a:lnTo>
                    <a:pt x="5697" y="194308"/>
                  </a:lnTo>
                  <a:lnTo>
                    <a:pt x="5792" y="192290"/>
                  </a:lnTo>
                  <a:lnTo>
                    <a:pt x="5900" y="191084"/>
                  </a:lnTo>
                  <a:lnTo>
                    <a:pt x="6223" y="189531"/>
                  </a:lnTo>
                  <a:lnTo>
                    <a:pt x="6832" y="188779"/>
                  </a:lnTo>
                  <a:lnTo>
                    <a:pt x="7489" y="188396"/>
                  </a:lnTo>
                  <a:lnTo>
                    <a:pt x="9173" y="187608"/>
                  </a:lnTo>
                  <a:lnTo>
                    <a:pt x="12995" y="186438"/>
                  </a:lnTo>
                  <a:lnTo>
                    <a:pt x="13950" y="186199"/>
                  </a:lnTo>
                  <a:lnTo>
                    <a:pt x="15192" y="186067"/>
                  </a:lnTo>
                  <a:lnTo>
                    <a:pt x="16518" y="186485"/>
                  </a:lnTo>
                  <a:lnTo>
                    <a:pt x="22478" y="188384"/>
                  </a:lnTo>
                  <a:lnTo>
                    <a:pt x="27840" y="191048"/>
                  </a:lnTo>
                  <a:lnTo>
                    <a:pt x="28712" y="191418"/>
                  </a:lnTo>
                  <a:lnTo>
                    <a:pt x="29560" y="191430"/>
                  </a:lnTo>
                  <a:lnTo>
                    <a:pt x="30313" y="191060"/>
                  </a:lnTo>
                  <a:lnTo>
                    <a:pt x="30897" y="190212"/>
                  </a:lnTo>
                  <a:lnTo>
                    <a:pt x="32474" y="187166"/>
                  </a:lnTo>
                  <a:lnTo>
                    <a:pt x="33107" y="186223"/>
                  </a:lnTo>
                  <a:lnTo>
                    <a:pt x="35496" y="184001"/>
                  </a:lnTo>
                  <a:lnTo>
                    <a:pt x="36452" y="182986"/>
                  </a:lnTo>
                  <a:lnTo>
                    <a:pt x="36774" y="182019"/>
                  </a:lnTo>
                  <a:lnTo>
                    <a:pt x="39306" y="171126"/>
                  </a:lnTo>
                  <a:lnTo>
                    <a:pt x="41791" y="163267"/>
                  </a:lnTo>
                  <a:lnTo>
                    <a:pt x="42530" y="162001"/>
                  </a:lnTo>
                  <a:lnTo>
                    <a:pt x="94867" y="117369"/>
                  </a:lnTo>
                  <a:lnTo>
                    <a:pt x="160819" y="46102"/>
                  </a:lnTo>
                  <a:lnTo>
                    <a:pt x="165644" y="49721"/>
                  </a:lnTo>
                  <a:lnTo>
                    <a:pt x="170696" y="52993"/>
                  </a:lnTo>
                  <a:lnTo>
                    <a:pt x="173192" y="54176"/>
                  </a:lnTo>
                  <a:lnTo>
                    <a:pt x="181839" y="54916"/>
                  </a:lnTo>
                  <a:lnTo>
                    <a:pt x="187704" y="55716"/>
                  </a:lnTo>
                  <a:lnTo>
                    <a:pt x="187919" y="54797"/>
                  </a:lnTo>
                  <a:lnTo>
                    <a:pt x="192672" y="20363"/>
                  </a:lnTo>
                  <a:lnTo>
                    <a:pt x="195634" y="20913"/>
                  </a:lnTo>
                  <a:lnTo>
                    <a:pt x="195276" y="17151"/>
                  </a:lnTo>
                  <a:lnTo>
                    <a:pt x="234833" y="6712"/>
                  </a:lnTo>
                  <a:lnTo>
                    <a:pt x="23354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035;gbcf4302aa7_0_6">
              <a:extLst>
                <a:ext uri="{FF2B5EF4-FFF2-40B4-BE49-F238E27FC236}">
                  <a16:creationId xmlns:a16="http://schemas.microsoft.com/office/drawing/2014/main" id="{7547167C-D464-F145-90C5-70AA11452213}"/>
                </a:ext>
              </a:extLst>
            </p:cNvPr>
            <p:cNvSpPr/>
            <p:nvPr/>
          </p:nvSpPr>
          <p:spPr>
            <a:xfrm>
              <a:off x="7391354" y="1993863"/>
              <a:ext cx="15532" cy="5155"/>
            </a:xfrm>
            <a:custGeom>
              <a:avLst/>
              <a:gdLst/>
              <a:ahLst/>
              <a:cxnLst/>
              <a:rect l="l" t="t" r="r" b="b"/>
              <a:pathLst>
                <a:path w="30909" h="10259" extrusionOk="0">
                  <a:moveTo>
                    <a:pt x="11155" y="251"/>
                  </a:moveTo>
                  <a:lnTo>
                    <a:pt x="9854" y="1959"/>
                  </a:lnTo>
                  <a:lnTo>
                    <a:pt x="9961" y="4324"/>
                  </a:lnTo>
                  <a:lnTo>
                    <a:pt x="11096" y="5327"/>
                  </a:lnTo>
                  <a:lnTo>
                    <a:pt x="13436" y="3069"/>
                  </a:lnTo>
                  <a:lnTo>
                    <a:pt x="16255" y="2687"/>
                  </a:lnTo>
                  <a:lnTo>
                    <a:pt x="18596" y="1803"/>
                  </a:lnTo>
                  <a:lnTo>
                    <a:pt x="19814" y="1624"/>
                  </a:lnTo>
                  <a:lnTo>
                    <a:pt x="24149" y="2054"/>
                  </a:lnTo>
                  <a:lnTo>
                    <a:pt x="26718" y="3213"/>
                  </a:lnTo>
                  <a:lnTo>
                    <a:pt x="29058" y="4276"/>
                  </a:lnTo>
                  <a:lnTo>
                    <a:pt x="29500" y="5136"/>
                  </a:lnTo>
                  <a:lnTo>
                    <a:pt x="29154" y="6187"/>
                  </a:lnTo>
                  <a:lnTo>
                    <a:pt x="29572" y="7489"/>
                  </a:lnTo>
                  <a:lnTo>
                    <a:pt x="30910" y="7333"/>
                  </a:lnTo>
                  <a:lnTo>
                    <a:pt x="29835" y="8766"/>
                  </a:lnTo>
                  <a:lnTo>
                    <a:pt x="28987" y="8611"/>
                  </a:lnTo>
                  <a:lnTo>
                    <a:pt x="28330" y="7966"/>
                  </a:lnTo>
                  <a:lnTo>
                    <a:pt x="27470" y="5876"/>
                  </a:lnTo>
                  <a:lnTo>
                    <a:pt x="25380" y="4204"/>
                  </a:lnTo>
                  <a:lnTo>
                    <a:pt x="22561" y="3571"/>
                  </a:lnTo>
                  <a:lnTo>
                    <a:pt x="17772" y="4718"/>
                  </a:lnTo>
                  <a:lnTo>
                    <a:pt x="15228" y="4944"/>
                  </a:lnTo>
                  <a:lnTo>
                    <a:pt x="14392" y="5601"/>
                  </a:lnTo>
                  <a:lnTo>
                    <a:pt x="11788" y="9483"/>
                  </a:lnTo>
                  <a:lnTo>
                    <a:pt x="10845" y="10152"/>
                  </a:lnTo>
                  <a:lnTo>
                    <a:pt x="9626" y="10259"/>
                  </a:lnTo>
                  <a:lnTo>
                    <a:pt x="8587" y="9328"/>
                  </a:lnTo>
                  <a:lnTo>
                    <a:pt x="8097" y="7417"/>
                  </a:lnTo>
                  <a:lnTo>
                    <a:pt x="7345" y="6581"/>
                  </a:lnTo>
                  <a:lnTo>
                    <a:pt x="4335" y="6342"/>
                  </a:lnTo>
                  <a:lnTo>
                    <a:pt x="2914" y="5303"/>
                  </a:lnTo>
                  <a:lnTo>
                    <a:pt x="1791" y="5410"/>
                  </a:lnTo>
                  <a:lnTo>
                    <a:pt x="860" y="6629"/>
                  </a:lnTo>
                  <a:lnTo>
                    <a:pt x="0" y="6055"/>
                  </a:lnTo>
                  <a:lnTo>
                    <a:pt x="191" y="4873"/>
                  </a:lnTo>
                  <a:lnTo>
                    <a:pt x="1684" y="3607"/>
                  </a:lnTo>
                  <a:lnTo>
                    <a:pt x="2425" y="1911"/>
                  </a:lnTo>
                  <a:lnTo>
                    <a:pt x="4013" y="1051"/>
                  </a:lnTo>
                  <a:lnTo>
                    <a:pt x="8062" y="1039"/>
                  </a:lnTo>
                  <a:lnTo>
                    <a:pt x="9650" y="0"/>
                  </a:lnTo>
                  <a:lnTo>
                    <a:pt x="11155" y="25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036;gbcf4302aa7_0_6">
              <a:extLst>
                <a:ext uri="{FF2B5EF4-FFF2-40B4-BE49-F238E27FC236}">
                  <a16:creationId xmlns:a16="http://schemas.microsoft.com/office/drawing/2014/main" id="{4ECD9E69-08C5-E040-80C6-917D5482336B}"/>
                </a:ext>
              </a:extLst>
            </p:cNvPr>
            <p:cNvSpPr/>
            <p:nvPr/>
          </p:nvSpPr>
          <p:spPr>
            <a:xfrm>
              <a:off x="7406983" y="1996685"/>
              <a:ext cx="3769" cy="8522"/>
            </a:xfrm>
            <a:custGeom>
              <a:avLst/>
              <a:gdLst/>
              <a:ahLst/>
              <a:cxnLst/>
              <a:rect l="l" t="t" r="r" b="b"/>
              <a:pathLst>
                <a:path w="7500" h="16959" extrusionOk="0">
                  <a:moveTo>
                    <a:pt x="2472" y="3308"/>
                  </a:moveTo>
                  <a:lnTo>
                    <a:pt x="3690" y="2281"/>
                  </a:lnTo>
                  <a:lnTo>
                    <a:pt x="6270" y="108"/>
                  </a:lnTo>
                  <a:lnTo>
                    <a:pt x="7405" y="0"/>
                  </a:lnTo>
                  <a:lnTo>
                    <a:pt x="7500" y="1027"/>
                  </a:lnTo>
                  <a:lnTo>
                    <a:pt x="4240" y="4718"/>
                  </a:lnTo>
                  <a:lnTo>
                    <a:pt x="2472" y="7847"/>
                  </a:lnTo>
                  <a:lnTo>
                    <a:pt x="2603" y="13401"/>
                  </a:lnTo>
                  <a:lnTo>
                    <a:pt x="1959" y="16124"/>
                  </a:lnTo>
                  <a:lnTo>
                    <a:pt x="1397" y="16960"/>
                  </a:lnTo>
                  <a:lnTo>
                    <a:pt x="179" y="16578"/>
                  </a:lnTo>
                  <a:lnTo>
                    <a:pt x="60" y="12218"/>
                  </a:lnTo>
                  <a:lnTo>
                    <a:pt x="0" y="10391"/>
                  </a:lnTo>
                  <a:lnTo>
                    <a:pt x="179" y="9686"/>
                  </a:lnTo>
                  <a:lnTo>
                    <a:pt x="358" y="8778"/>
                  </a:lnTo>
                  <a:lnTo>
                    <a:pt x="717" y="7847"/>
                  </a:lnTo>
                  <a:lnTo>
                    <a:pt x="1206" y="6414"/>
                  </a:lnTo>
                  <a:lnTo>
                    <a:pt x="2210" y="3953"/>
                  </a:lnTo>
                  <a:lnTo>
                    <a:pt x="2472" y="330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037;gbcf4302aa7_0_6">
              <a:extLst>
                <a:ext uri="{FF2B5EF4-FFF2-40B4-BE49-F238E27FC236}">
                  <a16:creationId xmlns:a16="http://schemas.microsoft.com/office/drawing/2014/main" id="{D243B1C0-359F-4544-83C0-D4B6899309E8}"/>
                </a:ext>
              </a:extLst>
            </p:cNvPr>
            <p:cNvSpPr/>
            <p:nvPr/>
          </p:nvSpPr>
          <p:spPr>
            <a:xfrm>
              <a:off x="4671142" y="1998877"/>
              <a:ext cx="166850" cy="193935"/>
            </a:xfrm>
            <a:custGeom>
              <a:avLst/>
              <a:gdLst/>
              <a:ahLst/>
              <a:cxnLst/>
              <a:rect l="l" t="t" r="r" b="b"/>
              <a:pathLst>
                <a:path w="332040" h="385941" extrusionOk="0">
                  <a:moveTo>
                    <a:pt x="237639" y="0"/>
                  </a:moveTo>
                  <a:lnTo>
                    <a:pt x="224478" y="194834"/>
                  </a:lnTo>
                  <a:lnTo>
                    <a:pt x="332041" y="179343"/>
                  </a:lnTo>
                  <a:lnTo>
                    <a:pt x="321471" y="321148"/>
                  </a:lnTo>
                  <a:lnTo>
                    <a:pt x="320216" y="336340"/>
                  </a:lnTo>
                  <a:lnTo>
                    <a:pt x="109677" y="369006"/>
                  </a:lnTo>
                  <a:lnTo>
                    <a:pt x="84034" y="373114"/>
                  </a:lnTo>
                  <a:lnTo>
                    <a:pt x="0" y="385942"/>
                  </a:lnTo>
                  <a:lnTo>
                    <a:pt x="5159" y="316693"/>
                  </a:lnTo>
                  <a:lnTo>
                    <a:pt x="13568" y="208103"/>
                  </a:lnTo>
                  <a:lnTo>
                    <a:pt x="26060" y="30301"/>
                  </a:lnTo>
                  <a:lnTo>
                    <a:pt x="64375" y="25953"/>
                  </a:lnTo>
                  <a:lnTo>
                    <a:pt x="89146" y="21964"/>
                  </a:lnTo>
                  <a:lnTo>
                    <a:pt x="23763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038;gbcf4302aa7_0_6">
              <a:extLst>
                <a:ext uri="{FF2B5EF4-FFF2-40B4-BE49-F238E27FC236}">
                  <a16:creationId xmlns:a16="http://schemas.microsoft.com/office/drawing/2014/main" id="{16A7DF24-2A25-B649-833A-A2D7C63F1DA2}"/>
                </a:ext>
              </a:extLst>
            </p:cNvPr>
            <p:cNvSpPr/>
            <p:nvPr/>
          </p:nvSpPr>
          <p:spPr>
            <a:xfrm>
              <a:off x="4316735" y="1999704"/>
              <a:ext cx="198695" cy="245657"/>
            </a:xfrm>
            <a:custGeom>
              <a:avLst/>
              <a:gdLst/>
              <a:ahLst/>
              <a:cxnLst/>
              <a:rect l="l" t="t" r="r" b="b"/>
              <a:pathLst>
                <a:path w="395412" h="488870" extrusionOk="0">
                  <a:moveTo>
                    <a:pt x="395413" y="72043"/>
                  </a:moveTo>
                  <a:lnTo>
                    <a:pt x="323430" y="81717"/>
                  </a:lnTo>
                  <a:lnTo>
                    <a:pt x="354160" y="309527"/>
                  </a:lnTo>
                  <a:lnTo>
                    <a:pt x="374261" y="454079"/>
                  </a:lnTo>
                  <a:lnTo>
                    <a:pt x="375264" y="484750"/>
                  </a:lnTo>
                  <a:lnTo>
                    <a:pt x="346039" y="488871"/>
                  </a:lnTo>
                  <a:lnTo>
                    <a:pt x="343865" y="450675"/>
                  </a:lnTo>
                  <a:lnTo>
                    <a:pt x="168260" y="434707"/>
                  </a:lnTo>
                  <a:lnTo>
                    <a:pt x="168427" y="433799"/>
                  </a:lnTo>
                  <a:lnTo>
                    <a:pt x="168403" y="433047"/>
                  </a:lnTo>
                  <a:lnTo>
                    <a:pt x="168355" y="431840"/>
                  </a:lnTo>
                  <a:lnTo>
                    <a:pt x="168140" y="431160"/>
                  </a:lnTo>
                  <a:lnTo>
                    <a:pt x="167758" y="429918"/>
                  </a:lnTo>
                  <a:lnTo>
                    <a:pt x="167400" y="429141"/>
                  </a:lnTo>
                  <a:lnTo>
                    <a:pt x="167089" y="428019"/>
                  </a:lnTo>
                  <a:lnTo>
                    <a:pt x="166647" y="427159"/>
                  </a:lnTo>
                  <a:lnTo>
                    <a:pt x="166253" y="426347"/>
                  </a:lnTo>
                  <a:lnTo>
                    <a:pt x="165799" y="425678"/>
                  </a:lnTo>
                  <a:lnTo>
                    <a:pt x="165023" y="425045"/>
                  </a:lnTo>
                  <a:lnTo>
                    <a:pt x="164342" y="424543"/>
                  </a:lnTo>
                  <a:lnTo>
                    <a:pt x="163745" y="424125"/>
                  </a:lnTo>
                  <a:lnTo>
                    <a:pt x="162873" y="423516"/>
                  </a:lnTo>
                  <a:lnTo>
                    <a:pt x="162013" y="423110"/>
                  </a:lnTo>
                  <a:lnTo>
                    <a:pt x="161094" y="422584"/>
                  </a:lnTo>
                  <a:lnTo>
                    <a:pt x="160091" y="422250"/>
                  </a:lnTo>
                  <a:lnTo>
                    <a:pt x="158681" y="421665"/>
                  </a:lnTo>
                  <a:lnTo>
                    <a:pt x="157989" y="421211"/>
                  </a:lnTo>
                  <a:lnTo>
                    <a:pt x="157045" y="420530"/>
                  </a:lnTo>
                  <a:lnTo>
                    <a:pt x="156388" y="419849"/>
                  </a:lnTo>
                  <a:lnTo>
                    <a:pt x="155755" y="419025"/>
                  </a:lnTo>
                  <a:lnTo>
                    <a:pt x="155062" y="418093"/>
                  </a:lnTo>
                  <a:lnTo>
                    <a:pt x="154501" y="417341"/>
                  </a:lnTo>
                  <a:lnTo>
                    <a:pt x="153868" y="416553"/>
                  </a:lnTo>
                  <a:lnTo>
                    <a:pt x="153127" y="415418"/>
                  </a:lnTo>
                  <a:lnTo>
                    <a:pt x="152554" y="414296"/>
                  </a:lnTo>
                  <a:lnTo>
                    <a:pt x="152005" y="413245"/>
                  </a:lnTo>
                  <a:lnTo>
                    <a:pt x="151288" y="412194"/>
                  </a:lnTo>
                  <a:lnTo>
                    <a:pt x="150572" y="411035"/>
                  </a:lnTo>
                  <a:lnTo>
                    <a:pt x="149246" y="409184"/>
                  </a:lnTo>
                  <a:lnTo>
                    <a:pt x="148290" y="407488"/>
                  </a:lnTo>
                  <a:lnTo>
                    <a:pt x="146750" y="405039"/>
                  </a:lnTo>
                  <a:lnTo>
                    <a:pt x="145842" y="403570"/>
                  </a:lnTo>
                  <a:lnTo>
                    <a:pt x="145185" y="402495"/>
                  </a:lnTo>
                  <a:lnTo>
                    <a:pt x="143823" y="399235"/>
                  </a:lnTo>
                  <a:lnTo>
                    <a:pt x="143190" y="398387"/>
                  </a:lnTo>
                  <a:lnTo>
                    <a:pt x="142689" y="397813"/>
                  </a:lnTo>
                  <a:lnTo>
                    <a:pt x="140551" y="395819"/>
                  </a:lnTo>
                  <a:lnTo>
                    <a:pt x="140073" y="395210"/>
                  </a:lnTo>
                  <a:lnTo>
                    <a:pt x="139655" y="394565"/>
                  </a:lnTo>
                  <a:lnTo>
                    <a:pt x="139321" y="393920"/>
                  </a:lnTo>
                  <a:lnTo>
                    <a:pt x="138998" y="393036"/>
                  </a:lnTo>
                  <a:lnTo>
                    <a:pt x="138807" y="392308"/>
                  </a:lnTo>
                  <a:lnTo>
                    <a:pt x="138688" y="391591"/>
                  </a:lnTo>
                  <a:lnTo>
                    <a:pt x="138580" y="390791"/>
                  </a:lnTo>
                  <a:lnTo>
                    <a:pt x="138425" y="389680"/>
                  </a:lnTo>
                  <a:lnTo>
                    <a:pt x="138365" y="388438"/>
                  </a:lnTo>
                  <a:lnTo>
                    <a:pt x="138282" y="387745"/>
                  </a:lnTo>
                  <a:lnTo>
                    <a:pt x="138258" y="387041"/>
                  </a:lnTo>
                  <a:lnTo>
                    <a:pt x="138270" y="385846"/>
                  </a:lnTo>
                  <a:lnTo>
                    <a:pt x="138294" y="385070"/>
                  </a:lnTo>
                  <a:lnTo>
                    <a:pt x="138234" y="384079"/>
                  </a:lnTo>
                  <a:lnTo>
                    <a:pt x="138138" y="382693"/>
                  </a:lnTo>
                  <a:lnTo>
                    <a:pt x="138186" y="381988"/>
                  </a:lnTo>
                  <a:lnTo>
                    <a:pt x="138341" y="380746"/>
                  </a:lnTo>
                  <a:lnTo>
                    <a:pt x="138258" y="379827"/>
                  </a:lnTo>
                  <a:lnTo>
                    <a:pt x="138126" y="378835"/>
                  </a:lnTo>
                  <a:lnTo>
                    <a:pt x="137900" y="377892"/>
                  </a:lnTo>
                  <a:lnTo>
                    <a:pt x="137338" y="376924"/>
                  </a:lnTo>
                  <a:lnTo>
                    <a:pt x="136920" y="376053"/>
                  </a:lnTo>
                  <a:lnTo>
                    <a:pt x="136633" y="375384"/>
                  </a:lnTo>
                  <a:lnTo>
                    <a:pt x="136359" y="374595"/>
                  </a:lnTo>
                  <a:lnTo>
                    <a:pt x="136072" y="373903"/>
                  </a:lnTo>
                  <a:lnTo>
                    <a:pt x="135809" y="372768"/>
                  </a:lnTo>
                  <a:lnTo>
                    <a:pt x="135547" y="371347"/>
                  </a:lnTo>
                  <a:lnTo>
                    <a:pt x="135200" y="370463"/>
                  </a:lnTo>
                  <a:lnTo>
                    <a:pt x="134854" y="369770"/>
                  </a:lnTo>
                  <a:lnTo>
                    <a:pt x="134042" y="368480"/>
                  </a:lnTo>
                  <a:lnTo>
                    <a:pt x="133636" y="367525"/>
                  </a:lnTo>
                  <a:lnTo>
                    <a:pt x="133218" y="366713"/>
                  </a:lnTo>
                  <a:lnTo>
                    <a:pt x="132812" y="365459"/>
                  </a:lnTo>
                  <a:lnTo>
                    <a:pt x="132441" y="364455"/>
                  </a:lnTo>
                  <a:lnTo>
                    <a:pt x="132071" y="362819"/>
                  </a:lnTo>
                  <a:lnTo>
                    <a:pt x="131605" y="361469"/>
                  </a:lnTo>
                  <a:lnTo>
                    <a:pt x="131044" y="360657"/>
                  </a:lnTo>
                  <a:lnTo>
                    <a:pt x="130530" y="359738"/>
                  </a:lnTo>
                  <a:lnTo>
                    <a:pt x="130196" y="359117"/>
                  </a:lnTo>
                  <a:lnTo>
                    <a:pt x="129635" y="357648"/>
                  </a:lnTo>
                  <a:lnTo>
                    <a:pt x="129467" y="356883"/>
                  </a:lnTo>
                  <a:lnTo>
                    <a:pt x="129575" y="355976"/>
                  </a:lnTo>
                  <a:lnTo>
                    <a:pt x="129861" y="354948"/>
                  </a:lnTo>
                  <a:lnTo>
                    <a:pt x="130244" y="354136"/>
                  </a:lnTo>
                  <a:lnTo>
                    <a:pt x="130506" y="353252"/>
                  </a:lnTo>
                  <a:lnTo>
                    <a:pt x="130638" y="352034"/>
                  </a:lnTo>
                  <a:lnTo>
                    <a:pt x="130495" y="351258"/>
                  </a:lnTo>
                  <a:lnTo>
                    <a:pt x="130053" y="350422"/>
                  </a:lnTo>
                  <a:lnTo>
                    <a:pt x="129515" y="349765"/>
                  </a:lnTo>
                  <a:lnTo>
                    <a:pt x="128703" y="349371"/>
                  </a:lnTo>
                  <a:lnTo>
                    <a:pt x="127747" y="349120"/>
                  </a:lnTo>
                  <a:lnTo>
                    <a:pt x="123997" y="348320"/>
                  </a:lnTo>
                  <a:lnTo>
                    <a:pt x="123185" y="348081"/>
                  </a:lnTo>
                  <a:lnTo>
                    <a:pt x="122289" y="347448"/>
                  </a:lnTo>
                  <a:lnTo>
                    <a:pt x="122086" y="346516"/>
                  </a:lnTo>
                  <a:lnTo>
                    <a:pt x="122206" y="345608"/>
                  </a:lnTo>
                  <a:lnTo>
                    <a:pt x="122743" y="344773"/>
                  </a:lnTo>
                  <a:lnTo>
                    <a:pt x="123185" y="344163"/>
                  </a:lnTo>
                  <a:lnTo>
                    <a:pt x="123854" y="343244"/>
                  </a:lnTo>
                  <a:lnTo>
                    <a:pt x="124320" y="342671"/>
                  </a:lnTo>
                  <a:lnTo>
                    <a:pt x="124857" y="342073"/>
                  </a:lnTo>
                  <a:lnTo>
                    <a:pt x="126290" y="340234"/>
                  </a:lnTo>
                  <a:lnTo>
                    <a:pt x="127174" y="339207"/>
                  </a:lnTo>
                  <a:lnTo>
                    <a:pt x="128046" y="338275"/>
                  </a:lnTo>
                  <a:lnTo>
                    <a:pt x="128834" y="337117"/>
                  </a:lnTo>
                  <a:lnTo>
                    <a:pt x="129229" y="336544"/>
                  </a:lnTo>
                  <a:lnTo>
                    <a:pt x="129730" y="335743"/>
                  </a:lnTo>
                  <a:lnTo>
                    <a:pt x="130172" y="334883"/>
                  </a:lnTo>
                  <a:lnTo>
                    <a:pt x="130757" y="334250"/>
                  </a:lnTo>
                  <a:lnTo>
                    <a:pt x="131080" y="333570"/>
                  </a:lnTo>
                  <a:lnTo>
                    <a:pt x="131295" y="332877"/>
                  </a:lnTo>
                  <a:lnTo>
                    <a:pt x="131414" y="332077"/>
                  </a:lnTo>
                  <a:lnTo>
                    <a:pt x="131438" y="331324"/>
                  </a:lnTo>
                  <a:lnTo>
                    <a:pt x="131557" y="330417"/>
                  </a:lnTo>
                  <a:lnTo>
                    <a:pt x="132262" y="329664"/>
                  </a:lnTo>
                  <a:lnTo>
                    <a:pt x="132979" y="329306"/>
                  </a:lnTo>
                  <a:lnTo>
                    <a:pt x="133755" y="328601"/>
                  </a:lnTo>
                  <a:lnTo>
                    <a:pt x="134245" y="327753"/>
                  </a:lnTo>
                  <a:lnTo>
                    <a:pt x="134603" y="326798"/>
                  </a:lnTo>
                  <a:lnTo>
                    <a:pt x="134818" y="325914"/>
                  </a:lnTo>
                  <a:lnTo>
                    <a:pt x="134770" y="325066"/>
                  </a:lnTo>
                  <a:lnTo>
                    <a:pt x="134400" y="324086"/>
                  </a:lnTo>
                  <a:lnTo>
                    <a:pt x="133994" y="323417"/>
                  </a:lnTo>
                  <a:lnTo>
                    <a:pt x="133385" y="322665"/>
                  </a:lnTo>
                  <a:lnTo>
                    <a:pt x="132836" y="322068"/>
                  </a:lnTo>
                  <a:lnTo>
                    <a:pt x="132107" y="321363"/>
                  </a:lnTo>
                  <a:lnTo>
                    <a:pt x="131450" y="320886"/>
                  </a:lnTo>
                  <a:lnTo>
                    <a:pt x="130471" y="320014"/>
                  </a:lnTo>
                  <a:lnTo>
                    <a:pt x="129838" y="319596"/>
                  </a:lnTo>
                  <a:lnTo>
                    <a:pt x="128906" y="318545"/>
                  </a:lnTo>
                  <a:lnTo>
                    <a:pt x="128369" y="318055"/>
                  </a:lnTo>
                  <a:lnTo>
                    <a:pt x="127365" y="317040"/>
                  </a:lnTo>
                  <a:lnTo>
                    <a:pt x="126888" y="316419"/>
                  </a:lnTo>
                  <a:lnTo>
                    <a:pt x="126040" y="315356"/>
                  </a:lnTo>
                  <a:lnTo>
                    <a:pt x="124714" y="314651"/>
                  </a:lnTo>
                  <a:lnTo>
                    <a:pt x="124105" y="314281"/>
                  </a:lnTo>
                  <a:lnTo>
                    <a:pt x="122815" y="313361"/>
                  </a:lnTo>
                  <a:lnTo>
                    <a:pt x="121859" y="312860"/>
                  </a:lnTo>
                  <a:lnTo>
                    <a:pt x="121167" y="312298"/>
                  </a:lnTo>
                  <a:lnTo>
                    <a:pt x="120581" y="311594"/>
                  </a:lnTo>
                  <a:lnTo>
                    <a:pt x="120068" y="310734"/>
                  </a:lnTo>
                  <a:lnTo>
                    <a:pt x="119853" y="309838"/>
                  </a:lnTo>
                  <a:lnTo>
                    <a:pt x="119399" y="308715"/>
                  </a:lnTo>
                  <a:lnTo>
                    <a:pt x="119112" y="307879"/>
                  </a:lnTo>
                  <a:lnTo>
                    <a:pt x="118778" y="306792"/>
                  </a:lnTo>
                  <a:lnTo>
                    <a:pt x="118241" y="305980"/>
                  </a:lnTo>
                  <a:lnTo>
                    <a:pt x="117763" y="305395"/>
                  </a:lnTo>
                  <a:lnTo>
                    <a:pt x="117524" y="304678"/>
                  </a:lnTo>
                  <a:lnTo>
                    <a:pt x="116772" y="303723"/>
                  </a:lnTo>
                  <a:lnTo>
                    <a:pt x="116174" y="303149"/>
                  </a:lnTo>
                  <a:lnTo>
                    <a:pt x="115458" y="302612"/>
                  </a:lnTo>
                  <a:lnTo>
                    <a:pt x="114323" y="301860"/>
                  </a:lnTo>
                  <a:lnTo>
                    <a:pt x="113272" y="301430"/>
                  </a:lnTo>
                  <a:lnTo>
                    <a:pt x="112579" y="301012"/>
                  </a:lnTo>
                  <a:lnTo>
                    <a:pt x="111743" y="300713"/>
                  </a:lnTo>
                  <a:lnTo>
                    <a:pt x="110955" y="300247"/>
                  </a:lnTo>
                  <a:lnTo>
                    <a:pt x="110095" y="299805"/>
                  </a:lnTo>
                  <a:lnTo>
                    <a:pt x="109283" y="299101"/>
                  </a:lnTo>
                  <a:lnTo>
                    <a:pt x="108626" y="298360"/>
                  </a:lnTo>
                  <a:lnTo>
                    <a:pt x="108148" y="297441"/>
                  </a:lnTo>
                  <a:lnTo>
                    <a:pt x="107814" y="296557"/>
                  </a:lnTo>
                  <a:lnTo>
                    <a:pt x="107527" y="295709"/>
                  </a:lnTo>
                  <a:lnTo>
                    <a:pt x="107408" y="294813"/>
                  </a:lnTo>
                  <a:lnTo>
                    <a:pt x="107241" y="294060"/>
                  </a:lnTo>
                  <a:lnTo>
                    <a:pt x="107109" y="292735"/>
                  </a:lnTo>
                  <a:lnTo>
                    <a:pt x="106966" y="291815"/>
                  </a:lnTo>
                  <a:lnTo>
                    <a:pt x="106811" y="291087"/>
                  </a:lnTo>
                  <a:lnTo>
                    <a:pt x="106787" y="290000"/>
                  </a:lnTo>
                  <a:lnTo>
                    <a:pt x="106763" y="289271"/>
                  </a:lnTo>
                  <a:lnTo>
                    <a:pt x="106596" y="288232"/>
                  </a:lnTo>
                  <a:lnTo>
                    <a:pt x="106309" y="287312"/>
                  </a:lnTo>
                  <a:lnTo>
                    <a:pt x="105939" y="286476"/>
                  </a:lnTo>
                  <a:lnTo>
                    <a:pt x="105461" y="285557"/>
                  </a:lnTo>
                  <a:lnTo>
                    <a:pt x="105031" y="284601"/>
                  </a:lnTo>
                  <a:lnTo>
                    <a:pt x="104744" y="283801"/>
                  </a:lnTo>
                  <a:lnTo>
                    <a:pt x="104458" y="283013"/>
                  </a:lnTo>
                  <a:lnTo>
                    <a:pt x="104255" y="281998"/>
                  </a:lnTo>
                  <a:lnTo>
                    <a:pt x="104064" y="280911"/>
                  </a:lnTo>
                  <a:lnTo>
                    <a:pt x="103873" y="279943"/>
                  </a:lnTo>
                  <a:lnTo>
                    <a:pt x="103849" y="279107"/>
                  </a:lnTo>
                  <a:lnTo>
                    <a:pt x="103825" y="278164"/>
                  </a:lnTo>
                  <a:lnTo>
                    <a:pt x="103801" y="277149"/>
                  </a:lnTo>
                  <a:lnTo>
                    <a:pt x="103657" y="276372"/>
                  </a:lnTo>
                  <a:lnTo>
                    <a:pt x="103610" y="275214"/>
                  </a:lnTo>
                  <a:lnTo>
                    <a:pt x="103466" y="274461"/>
                  </a:lnTo>
                  <a:lnTo>
                    <a:pt x="103347" y="273518"/>
                  </a:lnTo>
                  <a:lnTo>
                    <a:pt x="103192" y="272813"/>
                  </a:lnTo>
                  <a:lnTo>
                    <a:pt x="102953" y="272025"/>
                  </a:lnTo>
                  <a:lnTo>
                    <a:pt x="102499" y="271201"/>
                  </a:lnTo>
                  <a:lnTo>
                    <a:pt x="101950" y="270436"/>
                  </a:lnTo>
                  <a:lnTo>
                    <a:pt x="101460" y="269600"/>
                  </a:lnTo>
                  <a:lnTo>
                    <a:pt x="100958" y="268907"/>
                  </a:lnTo>
                  <a:lnTo>
                    <a:pt x="100457" y="268072"/>
                  </a:lnTo>
                  <a:lnTo>
                    <a:pt x="100051" y="267200"/>
                  </a:lnTo>
                  <a:lnTo>
                    <a:pt x="99394" y="266328"/>
                  </a:lnTo>
                  <a:lnTo>
                    <a:pt x="98809" y="265384"/>
                  </a:lnTo>
                  <a:lnTo>
                    <a:pt x="98235" y="264823"/>
                  </a:lnTo>
                  <a:lnTo>
                    <a:pt x="97590" y="264130"/>
                  </a:lnTo>
                  <a:lnTo>
                    <a:pt x="97041" y="263605"/>
                  </a:lnTo>
                  <a:lnTo>
                    <a:pt x="96659" y="262888"/>
                  </a:lnTo>
                  <a:lnTo>
                    <a:pt x="96503" y="262195"/>
                  </a:lnTo>
                  <a:lnTo>
                    <a:pt x="96551" y="261073"/>
                  </a:lnTo>
                  <a:lnTo>
                    <a:pt x="96874" y="260380"/>
                  </a:lnTo>
                  <a:lnTo>
                    <a:pt x="97113" y="259508"/>
                  </a:lnTo>
                  <a:lnTo>
                    <a:pt x="97339" y="258863"/>
                  </a:lnTo>
                  <a:lnTo>
                    <a:pt x="97566" y="257884"/>
                  </a:lnTo>
                  <a:lnTo>
                    <a:pt x="97853" y="256845"/>
                  </a:lnTo>
                  <a:lnTo>
                    <a:pt x="98128" y="255805"/>
                  </a:lnTo>
                  <a:lnTo>
                    <a:pt x="98223" y="254862"/>
                  </a:lnTo>
                  <a:lnTo>
                    <a:pt x="98355" y="254110"/>
                  </a:lnTo>
                  <a:lnTo>
                    <a:pt x="98593" y="253345"/>
                  </a:lnTo>
                  <a:lnTo>
                    <a:pt x="98797" y="252473"/>
                  </a:lnTo>
                  <a:lnTo>
                    <a:pt x="98952" y="251781"/>
                  </a:lnTo>
                  <a:lnTo>
                    <a:pt x="99179" y="250957"/>
                  </a:lnTo>
                  <a:lnTo>
                    <a:pt x="99441" y="249881"/>
                  </a:lnTo>
                  <a:lnTo>
                    <a:pt x="99561" y="248974"/>
                  </a:lnTo>
                  <a:lnTo>
                    <a:pt x="99764" y="247959"/>
                  </a:lnTo>
                  <a:lnTo>
                    <a:pt x="100098" y="246800"/>
                  </a:lnTo>
                  <a:lnTo>
                    <a:pt x="100266" y="245976"/>
                  </a:lnTo>
                  <a:lnTo>
                    <a:pt x="100385" y="244853"/>
                  </a:lnTo>
                  <a:lnTo>
                    <a:pt x="100540" y="244077"/>
                  </a:lnTo>
                  <a:lnTo>
                    <a:pt x="100779" y="243098"/>
                  </a:lnTo>
                  <a:lnTo>
                    <a:pt x="100934" y="242238"/>
                  </a:lnTo>
                  <a:lnTo>
                    <a:pt x="101054" y="241342"/>
                  </a:lnTo>
                  <a:lnTo>
                    <a:pt x="101173" y="240076"/>
                  </a:lnTo>
                  <a:lnTo>
                    <a:pt x="101376" y="239312"/>
                  </a:lnTo>
                  <a:lnTo>
                    <a:pt x="101472" y="238416"/>
                  </a:lnTo>
                  <a:lnTo>
                    <a:pt x="101543" y="237484"/>
                  </a:lnTo>
                  <a:lnTo>
                    <a:pt x="30420" y="247553"/>
                  </a:lnTo>
                  <a:lnTo>
                    <a:pt x="0" y="251589"/>
                  </a:lnTo>
                  <a:lnTo>
                    <a:pt x="33024" y="105963"/>
                  </a:lnTo>
                  <a:lnTo>
                    <a:pt x="55728" y="0"/>
                  </a:lnTo>
                  <a:lnTo>
                    <a:pt x="395413" y="7204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039;gbcf4302aa7_0_6">
              <a:extLst>
                <a:ext uri="{FF2B5EF4-FFF2-40B4-BE49-F238E27FC236}">
                  <a16:creationId xmlns:a16="http://schemas.microsoft.com/office/drawing/2014/main" id="{DA56DE0F-89F1-BB4C-8089-3958288A208E}"/>
                </a:ext>
              </a:extLst>
            </p:cNvPr>
            <p:cNvSpPr/>
            <p:nvPr/>
          </p:nvSpPr>
          <p:spPr>
            <a:xfrm>
              <a:off x="7478679" y="2000662"/>
              <a:ext cx="59548" cy="84124"/>
            </a:xfrm>
            <a:custGeom>
              <a:avLst/>
              <a:gdLst/>
              <a:ahLst/>
              <a:cxnLst/>
              <a:rect l="l" t="t" r="r" b="b"/>
              <a:pathLst>
                <a:path w="118503" h="167411" extrusionOk="0">
                  <a:moveTo>
                    <a:pt x="15109" y="1170"/>
                  </a:moveTo>
                  <a:lnTo>
                    <a:pt x="12517" y="8958"/>
                  </a:lnTo>
                  <a:lnTo>
                    <a:pt x="12063" y="11490"/>
                  </a:lnTo>
                  <a:lnTo>
                    <a:pt x="8850" y="24209"/>
                  </a:lnTo>
                  <a:lnTo>
                    <a:pt x="7309" y="33143"/>
                  </a:lnTo>
                  <a:lnTo>
                    <a:pt x="6808" y="41348"/>
                  </a:lnTo>
                  <a:lnTo>
                    <a:pt x="4646" y="57699"/>
                  </a:lnTo>
                  <a:lnTo>
                    <a:pt x="4587" y="61377"/>
                  </a:lnTo>
                  <a:lnTo>
                    <a:pt x="4993" y="66358"/>
                  </a:lnTo>
                  <a:lnTo>
                    <a:pt x="5674" y="69822"/>
                  </a:lnTo>
                  <a:lnTo>
                    <a:pt x="6916" y="72939"/>
                  </a:lnTo>
                  <a:lnTo>
                    <a:pt x="8349" y="76379"/>
                  </a:lnTo>
                  <a:lnTo>
                    <a:pt x="11382" y="80618"/>
                  </a:lnTo>
                  <a:lnTo>
                    <a:pt x="13460" y="81813"/>
                  </a:lnTo>
                  <a:lnTo>
                    <a:pt x="16184" y="80845"/>
                  </a:lnTo>
                  <a:lnTo>
                    <a:pt x="20687" y="78672"/>
                  </a:lnTo>
                  <a:lnTo>
                    <a:pt x="25954" y="78337"/>
                  </a:lnTo>
                  <a:lnTo>
                    <a:pt x="33084" y="77083"/>
                  </a:lnTo>
                  <a:lnTo>
                    <a:pt x="35437" y="77238"/>
                  </a:lnTo>
                  <a:lnTo>
                    <a:pt x="36380" y="77692"/>
                  </a:lnTo>
                  <a:lnTo>
                    <a:pt x="37049" y="78636"/>
                  </a:lnTo>
                  <a:lnTo>
                    <a:pt x="36774" y="79974"/>
                  </a:lnTo>
                  <a:lnTo>
                    <a:pt x="34350" y="82529"/>
                  </a:lnTo>
                  <a:lnTo>
                    <a:pt x="32009" y="83855"/>
                  </a:lnTo>
                  <a:lnTo>
                    <a:pt x="28545" y="87438"/>
                  </a:lnTo>
                  <a:lnTo>
                    <a:pt x="26682" y="90090"/>
                  </a:lnTo>
                  <a:lnTo>
                    <a:pt x="23600" y="92920"/>
                  </a:lnTo>
                  <a:lnTo>
                    <a:pt x="20698" y="94819"/>
                  </a:lnTo>
                  <a:lnTo>
                    <a:pt x="19576" y="95966"/>
                  </a:lnTo>
                  <a:lnTo>
                    <a:pt x="19600" y="98593"/>
                  </a:lnTo>
                  <a:lnTo>
                    <a:pt x="20650" y="101531"/>
                  </a:lnTo>
                  <a:lnTo>
                    <a:pt x="21320" y="103216"/>
                  </a:lnTo>
                  <a:lnTo>
                    <a:pt x="26921" y="111899"/>
                  </a:lnTo>
                  <a:lnTo>
                    <a:pt x="30050" y="114884"/>
                  </a:lnTo>
                  <a:lnTo>
                    <a:pt x="34577" y="117046"/>
                  </a:lnTo>
                  <a:lnTo>
                    <a:pt x="35986" y="117189"/>
                  </a:lnTo>
                  <a:lnTo>
                    <a:pt x="37396" y="116365"/>
                  </a:lnTo>
                  <a:lnTo>
                    <a:pt x="40752" y="112746"/>
                  </a:lnTo>
                  <a:lnTo>
                    <a:pt x="45732" y="111672"/>
                  </a:lnTo>
                  <a:lnTo>
                    <a:pt x="47511" y="110179"/>
                  </a:lnTo>
                  <a:lnTo>
                    <a:pt x="48539" y="109701"/>
                  </a:lnTo>
                  <a:lnTo>
                    <a:pt x="50999" y="111003"/>
                  </a:lnTo>
                  <a:lnTo>
                    <a:pt x="51751" y="111349"/>
                  </a:lnTo>
                  <a:lnTo>
                    <a:pt x="57114" y="111337"/>
                  </a:lnTo>
                  <a:lnTo>
                    <a:pt x="57962" y="111875"/>
                  </a:lnTo>
                  <a:lnTo>
                    <a:pt x="60506" y="112615"/>
                  </a:lnTo>
                  <a:lnTo>
                    <a:pt x="66059" y="112961"/>
                  </a:lnTo>
                  <a:lnTo>
                    <a:pt x="67278" y="113893"/>
                  </a:lnTo>
                  <a:lnTo>
                    <a:pt x="69069" y="114359"/>
                  </a:lnTo>
                  <a:lnTo>
                    <a:pt x="69177" y="115207"/>
                  </a:lnTo>
                  <a:lnTo>
                    <a:pt x="71912" y="116676"/>
                  </a:lnTo>
                  <a:lnTo>
                    <a:pt x="73787" y="116963"/>
                  </a:lnTo>
                  <a:lnTo>
                    <a:pt x="75029" y="119291"/>
                  </a:lnTo>
                  <a:lnTo>
                    <a:pt x="80021" y="119924"/>
                  </a:lnTo>
                  <a:lnTo>
                    <a:pt x="81527" y="119542"/>
                  </a:lnTo>
                  <a:lnTo>
                    <a:pt x="83963" y="119614"/>
                  </a:lnTo>
                  <a:lnTo>
                    <a:pt x="84524" y="118861"/>
                  </a:lnTo>
                  <a:lnTo>
                    <a:pt x="86124" y="118563"/>
                  </a:lnTo>
                  <a:lnTo>
                    <a:pt x="88669" y="120151"/>
                  </a:lnTo>
                  <a:lnTo>
                    <a:pt x="88955" y="120880"/>
                  </a:lnTo>
                  <a:lnTo>
                    <a:pt x="91882" y="122015"/>
                  </a:lnTo>
                  <a:lnTo>
                    <a:pt x="96993" y="126386"/>
                  </a:lnTo>
                  <a:lnTo>
                    <a:pt x="96910" y="127604"/>
                  </a:lnTo>
                  <a:lnTo>
                    <a:pt x="98140" y="128715"/>
                  </a:lnTo>
                  <a:lnTo>
                    <a:pt x="98510" y="129491"/>
                  </a:lnTo>
                  <a:lnTo>
                    <a:pt x="96838" y="130912"/>
                  </a:lnTo>
                  <a:lnTo>
                    <a:pt x="97029" y="131832"/>
                  </a:lnTo>
                  <a:lnTo>
                    <a:pt x="98068" y="132023"/>
                  </a:lnTo>
                  <a:lnTo>
                    <a:pt x="98534" y="131271"/>
                  </a:lnTo>
                  <a:lnTo>
                    <a:pt x="99478" y="131725"/>
                  </a:lnTo>
                  <a:lnTo>
                    <a:pt x="99669" y="133230"/>
                  </a:lnTo>
                  <a:lnTo>
                    <a:pt x="98833" y="134663"/>
                  </a:lnTo>
                  <a:lnTo>
                    <a:pt x="98749" y="136335"/>
                  </a:lnTo>
                  <a:lnTo>
                    <a:pt x="99884" y="137637"/>
                  </a:lnTo>
                  <a:lnTo>
                    <a:pt x="99895" y="138592"/>
                  </a:lnTo>
                  <a:lnTo>
                    <a:pt x="98868" y="139739"/>
                  </a:lnTo>
                  <a:lnTo>
                    <a:pt x="96611" y="139918"/>
                  </a:lnTo>
                  <a:lnTo>
                    <a:pt x="96050" y="140491"/>
                  </a:lnTo>
                  <a:lnTo>
                    <a:pt x="96157" y="142187"/>
                  </a:lnTo>
                  <a:lnTo>
                    <a:pt x="96539" y="143513"/>
                  </a:lnTo>
                  <a:lnTo>
                    <a:pt x="97961" y="144540"/>
                  </a:lnTo>
                  <a:lnTo>
                    <a:pt x="100505" y="144982"/>
                  </a:lnTo>
                  <a:lnTo>
                    <a:pt x="99000" y="146511"/>
                  </a:lnTo>
                  <a:lnTo>
                    <a:pt x="98821" y="147621"/>
                  </a:lnTo>
                  <a:lnTo>
                    <a:pt x="100063" y="149962"/>
                  </a:lnTo>
                  <a:lnTo>
                    <a:pt x="100636" y="152017"/>
                  </a:lnTo>
                  <a:lnTo>
                    <a:pt x="101592" y="153068"/>
                  </a:lnTo>
                  <a:lnTo>
                    <a:pt x="102619" y="153259"/>
                  </a:lnTo>
                  <a:lnTo>
                    <a:pt x="103742" y="152590"/>
                  </a:lnTo>
                  <a:lnTo>
                    <a:pt x="104685" y="151348"/>
                  </a:lnTo>
                  <a:lnTo>
                    <a:pt x="106082" y="150667"/>
                  </a:lnTo>
                  <a:lnTo>
                    <a:pt x="108722" y="150739"/>
                  </a:lnTo>
                  <a:lnTo>
                    <a:pt x="108913" y="151778"/>
                  </a:lnTo>
                  <a:lnTo>
                    <a:pt x="109761" y="151861"/>
                  </a:lnTo>
                  <a:lnTo>
                    <a:pt x="112663" y="150548"/>
                  </a:lnTo>
                  <a:lnTo>
                    <a:pt x="113511" y="150715"/>
                  </a:lnTo>
                  <a:lnTo>
                    <a:pt x="113906" y="152220"/>
                  </a:lnTo>
                  <a:lnTo>
                    <a:pt x="114944" y="152590"/>
                  </a:lnTo>
                  <a:lnTo>
                    <a:pt x="115876" y="151646"/>
                  </a:lnTo>
                  <a:lnTo>
                    <a:pt x="118503" y="150488"/>
                  </a:lnTo>
                  <a:lnTo>
                    <a:pt x="118050" y="153426"/>
                  </a:lnTo>
                  <a:lnTo>
                    <a:pt x="117488" y="154811"/>
                  </a:lnTo>
                  <a:lnTo>
                    <a:pt x="116557" y="155874"/>
                  </a:lnTo>
                  <a:lnTo>
                    <a:pt x="115243" y="156734"/>
                  </a:lnTo>
                  <a:lnTo>
                    <a:pt x="114885" y="158227"/>
                  </a:lnTo>
                  <a:lnTo>
                    <a:pt x="113953" y="159660"/>
                  </a:lnTo>
                  <a:lnTo>
                    <a:pt x="110955" y="161380"/>
                  </a:lnTo>
                  <a:lnTo>
                    <a:pt x="106464" y="164880"/>
                  </a:lnTo>
                  <a:lnTo>
                    <a:pt x="103825" y="164808"/>
                  </a:lnTo>
                  <a:lnTo>
                    <a:pt x="103156" y="163315"/>
                  </a:lnTo>
                  <a:lnTo>
                    <a:pt x="101926" y="162467"/>
                  </a:lnTo>
                  <a:lnTo>
                    <a:pt x="101090" y="162264"/>
                  </a:lnTo>
                  <a:lnTo>
                    <a:pt x="97614" y="163435"/>
                  </a:lnTo>
                  <a:lnTo>
                    <a:pt x="96205" y="164378"/>
                  </a:lnTo>
                  <a:lnTo>
                    <a:pt x="96122" y="166265"/>
                  </a:lnTo>
                  <a:lnTo>
                    <a:pt x="94820" y="167412"/>
                  </a:lnTo>
                  <a:lnTo>
                    <a:pt x="92275" y="167412"/>
                  </a:lnTo>
                  <a:lnTo>
                    <a:pt x="91523" y="166659"/>
                  </a:lnTo>
                  <a:lnTo>
                    <a:pt x="89923" y="166301"/>
                  </a:lnTo>
                  <a:lnTo>
                    <a:pt x="89731" y="165453"/>
                  </a:lnTo>
                  <a:lnTo>
                    <a:pt x="91595" y="162909"/>
                  </a:lnTo>
                  <a:lnTo>
                    <a:pt x="91487" y="161882"/>
                  </a:lnTo>
                  <a:lnTo>
                    <a:pt x="93446" y="159601"/>
                  </a:lnTo>
                  <a:lnTo>
                    <a:pt x="93626" y="158741"/>
                  </a:lnTo>
                  <a:lnTo>
                    <a:pt x="91261" y="156519"/>
                  </a:lnTo>
                  <a:lnTo>
                    <a:pt x="88155" y="155014"/>
                  </a:lnTo>
                  <a:lnTo>
                    <a:pt x="84954" y="154226"/>
                  </a:lnTo>
                  <a:lnTo>
                    <a:pt x="83258" y="154680"/>
                  </a:lnTo>
                  <a:lnTo>
                    <a:pt x="81574" y="156209"/>
                  </a:lnTo>
                  <a:lnTo>
                    <a:pt x="80726" y="156388"/>
                  </a:lnTo>
                  <a:lnTo>
                    <a:pt x="79317" y="155647"/>
                  </a:lnTo>
                  <a:lnTo>
                    <a:pt x="78756" y="157069"/>
                  </a:lnTo>
                  <a:lnTo>
                    <a:pt x="77728" y="157248"/>
                  </a:lnTo>
                  <a:lnTo>
                    <a:pt x="78182" y="153975"/>
                  </a:lnTo>
                  <a:lnTo>
                    <a:pt x="78158" y="151049"/>
                  </a:lnTo>
                  <a:lnTo>
                    <a:pt x="76725" y="148350"/>
                  </a:lnTo>
                  <a:lnTo>
                    <a:pt x="75029" y="147144"/>
                  </a:lnTo>
                  <a:lnTo>
                    <a:pt x="73620" y="147227"/>
                  </a:lnTo>
                  <a:lnTo>
                    <a:pt x="71936" y="148935"/>
                  </a:lnTo>
                  <a:lnTo>
                    <a:pt x="70527" y="149055"/>
                  </a:lnTo>
                  <a:lnTo>
                    <a:pt x="67792" y="147836"/>
                  </a:lnTo>
                  <a:lnTo>
                    <a:pt x="67696" y="147060"/>
                  </a:lnTo>
                  <a:lnTo>
                    <a:pt x="69846" y="146594"/>
                  </a:lnTo>
                  <a:lnTo>
                    <a:pt x="70407" y="145830"/>
                  </a:lnTo>
                  <a:lnTo>
                    <a:pt x="70586" y="144241"/>
                  </a:lnTo>
                  <a:lnTo>
                    <a:pt x="66800" y="140682"/>
                  </a:lnTo>
                  <a:lnTo>
                    <a:pt x="66896" y="139452"/>
                  </a:lnTo>
                  <a:lnTo>
                    <a:pt x="67816" y="137947"/>
                  </a:lnTo>
                  <a:lnTo>
                    <a:pt x="67720" y="136657"/>
                  </a:lnTo>
                  <a:lnTo>
                    <a:pt x="66860" y="135714"/>
                  </a:lnTo>
                  <a:lnTo>
                    <a:pt x="65355" y="134878"/>
                  </a:lnTo>
                  <a:lnTo>
                    <a:pt x="61115" y="134328"/>
                  </a:lnTo>
                  <a:lnTo>
                    <a:pt x="54260" y="136275"/>
                  </a:lnTo>
                  <a:lnTo>
                    <a:pt x="52396" y="137410"/>
                  </a:lnTo>
                  <a:lnTo>
                    <a:pt x="50987" y="138927"/>
                  </a:lnTo>
                  <a:lnTo>
                    <a:pt x="50247" y="140324"/>
                  </a:lnTo>
                  <a:lnTo>
                    <a:pt x="49590" y="140897"/>
                  </a:lnTo>
                  <a:lnTo>
                    <a:pt x="45923" y="141220"/>
                  </a:lnTo>
                  <a:lnTo>
                    <a:pt x="40680" y="143608"/>
                  </a:lnTo>
                  <a:lnTo>
                    <a:pt x="36368" y="146726"/>
                  </a:lnTo>
                  <a:lnTo>
                    <a:pt x="34685" y="148625"/>
                  </a:lnTo>
                  <a:lnTo>
                    <a:pt x="34803" y="150966"/>
                  </a:lnTo>
                  <a:lnTo>
                    <a:pt x="35747" y="152447"/>
                  </a:lnTo>
                  <a:lnTo>
                    <a:pt x="37766" y="158765"/>
                  </a:lnTo>
                  <a:lnTo>
                    <a:pt x="37778" y="161213"/>
                  </a:lnTo>
                  <a:lnTo>
                    <a:pt x="37037" y="161966"/>
                  </a:lnTo>
                  <a:lnTo>
                    <a:pt x="34685" y="162145"/>
                  </a:lnTo>
                  <a:lnTo>
                    <a:pt x="32988" y="161607"/>
                  </a:lnTo>
                  <a:lnTo>
                    <a:pt x="32594" y="158502"/>
                  </a:lnTo>
                  <a:lnTo>
                    <a:pt x="30050" y="157511"/>
                  </a:lnTo>
                  <a:lnTo>
                    <a:pt x="29393" y="157976"/>
                  </a:lnTo>
                  <a:lnTo>
                    <a:pt x="27136" y="157893"/>
                  </a:lnTo>
                  <a:lnTo>
                    <a:pt x="25069" y="159135"/>
                  </a:lnTo>
                  <a:lnTo>
                    <a:pt x="22633" y="159613"/>
                  </a:lnTo>
                  <a:lnTo>
                    <a:pt x="17737" y="158609"/>
                  </a:lnTo>
                  <a:lnTo>
                    <a:pt x="16697" y="159457"/>
                  </a:lnTo>
                  <a:lnTo>
                    <a:pt x="16530" y="161165"/>
                  </a:lnTo>
                  <a:lnTo>
                    <a:pt x="16817" y="162085"/>
                  </a:lnTo>
                  <a:lnTo>
                    <a:pt x="16076" y="163327"/>
                  </a:lnTo>
                  <a:lnTo>
                    <a:pt x="15993" y="165107"/>
                  </a:lnTo>
                  <a:lnTo>
                    <a:pt x="15144" y="166134"/>
                  </a:lnTo>
                  <a:lnTo>
                    <a:pt x="14022" y="166540"/>
                  </a:lnTo>
                  <a:lnTo>
                    <a:pt x="12875" y="164390"/>
                  </a:lnTo>
                  <a:lnTo>
                    <a:pt x="12863" y="161165"/>
                  </a:lnTo>
                  <a:lnTo>
                    <a:pt x="13700" y="160138"/>
                  </a:lnTo>
                  <a:lnTo>
                    <a:pt x="13687" y="158729"/>
                  </a:lnTo>
                  <a:lnTo>
                    <a:pt x="12828" y="156280"/>
                  </a:lnTo>
                  <a:lnTo>
                    <a:pt x="12815" y="154608"/>
                  </a:lnTo>
                  <a:lnTo>
                    <a:pt x="14213" y="152423"/>
                  </a:lnTo>
                  <a:lnTo>
                    <a:pt x="13520" y="148290"/>
                  </a:lnTo>
                  <a:lnTo>
                    <a:pt x="13043" y="146606"/>
                  </a:lnTo>
                  <a:lnTo>
                    <a:pt x="11239" y="144731"/>
                  </a:lnTo>
                  <a:lnTo>
                    <a:pt x="10940" y="140778"/>
                  </a:lnTo>
                  <a:lnTo>
                    <a:pt x="11586" y="139273"/>
                  </a:lnTo>
                  <a:lnTo>
                    <a:pt x="11669" y="137314"/>
                  </a:lnTo>
                  <a:lnTo>
                    <a:pt x="12409" y="136251"/>
                  </a:lnTo>
                  <a:lnTo>
                    <a:pt x="12493" y="134579"/>
                  </a:lnTo>
                  <a:lnTo>
                    <a:pt x="10869" y="130925"/>
                  </a:lnTo>
                  <a:lnTo>
                    <a:pt x="8611" y="129814"/>
                  </a:lnTo>
                  <a:lnTo>
                    <a:pt x="8875" y="128022"/>
                  </a:lnTo>
                  <a:lnTo>
                    <a:pt x="11419" y="127795"/>
                  </a:lnTo>
                  <a:lnTo>
                    <a:pt x="13664" y="125442"/>
                  </a:lnTo>
                  <a:lnTo>
                    <a:pt x="14117" y="124308"/>
                  </a:lnTo>
                  <a:lnTo>
                    <a:pt x="15335" y="123090"/>
                  </a:lnTo>
                  <a:lnTo>
                    <a:pt x="15801" y="122039"/>
                  </a:lnTo>
                  <a:lnTo>
                    <a:pt x="15587" y="118276"/>
                  </a:lnTo>
                  <a:lnTo>
                    <a:pt x="15013" y="116950"/>
                  </a:lnTo>
                  <a:lnTo>
                    <a:pt x="15002" y="114514"/>
                  </a:lnTo>
                  <a:lnTo>
                    <a:pt x="16112" y="112806"/>
                  </a:lnTo>
                  <a:lnTo>
                    <a:pt x="16482" y="111683"/>
                  </a:lnTo>
                  <a:lnTo>
                    <a:pt x="17331" y="111325"/>
                  </a:lnTo>
                  <a:lnTo>
                    <a:pt x="17414" y="110107"/>
                  </a:lnTo>
                  <a:lnTo>
                    <a:pt x="18154" y="108124"/>
                  </a:lnTo>
                  <a:lnTo>
                    <a:pt x="17677" y="106619"/>
                  </a:lnTo>
                  <a:lnTo>
                    <a:pt x="16912" y="105377"/>
                  </a:lnTo>
                  <a:lnTo>
                    <a:pt x="16518" y="102762"/>
                  </a:lnTo>
                  <a:lnTo>
                    <a:pt x="11359" y="91511"/>
                  </a:lnTo>
                  <a:lnTo>
                    <a:pt x="11263" y="90771"/>
                  </a:lnTo>
                  <a:lnTo>
                    <a:pt x="10212" y="88429"/>
                  </a:lnTo>
                  <a:lnTo>
                    <a:pt x="5088" y="79985"/>
                  </a:lnTo>
                  <a:lnTo>
                    <a:pt x="4037" y="77537"/>
                  </a:lnTo>
                  <a:lnTo>
                    <a:pt x="884" y="71446"/>
                  </a:lnTo>
                  <a:lnTo>
                    <a:pt x="120" y="68651"/>
                  </a:lnTo>
                  <a:lnTo>
                    <a:pt x="0" y="65916"/>
                  </a:lnTo>
                  <a:lnTo>
                    <a:pt x="454" y="62787"/>
                  </a:lnTo>
                  <a:lnTo>
                    <a:pt x="502" y="56302"/>
                  </a:lnTo>
                  <a:lnTo>
                    <a:pt x="1051" y="52742"/>
                  </a:lnTo>
                  <a:lnTo>
                    <a:pt x="1195" y="47655"/>
                  </a:lnTo>
                  <a:lnTo>
                    <a:pt x="3178" y="34003"/>
                  </a:lnTo>
                  <a:lnTo>
                    <a:pt x="3631" y="32032"/>
                  </a:lnTo>
                  <a:lnTo>
                    <a:pt x="5124" y="14619"/>
                  </a:lnTo>
                  <a:lnTo>
                    <a:pt x="4993" y="9913"/>
                  </a:lnTo>
                  <a:lnTo>
                    <a:pt x="4324" y="8420"/>
                  </a:lnTo>
                  <a:lnTo>
                    <a:pt x="2699" y="6999"/>
                  </a:lnTo>
                  <a:lnTo>
                    <a:pt x="11836" y="0"/>
                  </a:lnTo>
                  <a:lnTo>
                    <a:pt x="15109" y="117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040;gbcf4302aa7_0_6">
              <a:extLst>
                <a:ext uri="{FF2B5EF4-FFF2-40B4-BE49-F238E27FC236}">
                  <a16:creationId xmlns:a16="http://schemas.microsoft.com/office/drawing/2014/main" id="{9ECFB943-F438-4345-A1CD-0FE2D4F46D69}"/>
                </a:ext>
              </a:extLst>
            </p:cNvPr>
            <p:cNvSpPr/>
            <p:nvPr/>
          </p:nvSpPr>
          <p:spPr>
            <a:xfrm>
              <a:off x="7159144" y="2009486"/>
              <a:ext cx="118675" cy="118315"/>
            </a:xfrm>
            <a:custGeom>
              <a:avLst/>
              <a:gdLst/>
              <a:ahLst/>
              <a:cxnLst/>
              <a:rect l="l" t="t" r="r" b="b"/>
              <a:pathLst>
                <a:path w="236170" h="235453" extrusionOk="0">
                  <a:moveTo>
                    <a:pt x="195515" y="35281"/>
                  </a:moveTo>
                  <a:lnTo>
                    <a:pt x="188671" y="99310"/>
                  </a:lnTo>
                  <a:lnTo>
                    <a:pt x="185292" y="99155"/>
                  </a:lnTo>
                  <a:lnTo>
                    <a:pt x="184431" y="109247"/>
                  </a:lnTo>
                  <a:lnTo>
                    <a:pt x="195288" y="145424"/>
                  </a:lnTo>
                  <a:lnTo>
                    <a:pt x="201702" y="152160"/>
                  </a:lnTo>
                  <a:lnTo>
                    <a:pt x="202979" y="153199"/>
                  </a:lnTo>
                  <a:lnTo>
                    <a:pt x="204114" y="153737"/>
                  </a:lnTo>
                  <a:lnTo>
                    <a:pt x="205428" y="154358"/>
                  </a:lnTo>
                  <a:lnTo>
                    <a:pt x="206515" y="155146"/>
                  </a:lnTo>
                  <a:lnTo>
                    <a:pt x="207447" y="155862"/>
                  </a:lnTo>
                  <a:lnTo>
                    <a:pt x="208127" y="156257"/>
                  </a:lnTo>
                  <a:lnTo>
                    <a:pt x="208856" y="156579"/>
                  </a:lnTo>
                  <a:lnTo>
                    <a:pt x="209728" y="156758"/>
                  </a:lnTo>
                  <a:lnTo>
                    <a:pt x="215126" y="156699"/>
                  </a:lnTo>
                  <a:lnTo>
                    <a:pt x="219557" y="160771"/>
                  </a:lnTo>
                  <a:lnTo>
                    <a:pt x="221205" y="163040"/>
                  </a:lnTo>
                  <a:lnTo>
                    <a:pt x="222245" y="163566"/>
                  </a:lnTo>
                  <a:lnTo>
                    <a:pt x="223678" y="164211"/>
                  </a:lnTo>
                  <a:lnTo>
                    <a:pt x="224884" y="164725"/>
                  </a:lnTo>
                  <a:lnTo>
                    <a:pt x="225935" y="164689"/>
                  </a:lnTo>
                  <a:lnTo>
                    <a:pt x="227022" y="164653"/>
                  </a:lnTo>
                  <a:lnTo>
                    <a:pt x="227595" y="165704"/>
                  </a:lnTo>
                  <a:lnTo>
                    <a:pt x="227882" y="166385"/>
                  </a:lnTo>
                  <a:lnTo>
                    <a:pt x="229040" y="167221"/>
                  </a:lnTo>
                  <a:lnTo>
                    <a:pt x="229865" y="167400"/>
                  </a:lnTo>
                  <a:lnTo>
                    <a:pt x="230761" y="167173"/>
                  </a:lnTo>
                  <a:lnTo>
                    <a:pt x="232086" y="166767"/>
                  </a:lnTo>
                  <a:lnTo>
                    <a:pt x="232993" y="166588"/>
                  </a:lnTo>
                  <a:lnTo>
                    <a:pt x="233101" y="167269"/>
                  </a:lnTo>
                  <a:lnTo>
                    <a:pt x="233674" y="168403"/>
                  </a:lnTo>
                  <a:lnTo>
                    <a:pt x="233221" y="171341"/>
                  </a:lnTo>
                  <a:lnTo>
                    <a:pt x="232874" y="177050"/>
                  </a:lnTo>
                  <a:lnTo>
                    <a:pt x="232313" y="178770"/>
                  </a:lnTo>
                  <a:lnTo>
                    <a:pt x="232731" y="180705"/>
                  </a:lnTo>
                  <a:lnTo>
                    <a:pt x="232194" y="181732"/>
                  </a:lnTo>
                  <a:lnTo>
                    <a:pt x="232253" y="182508"/>
                  </a:lnTo>
                  <a:lnTo>
                    <a:pt x="232372" y="183285"/>
                  </a:lnTo>
                  <a:lnTo>
                    <a:pt x="232647" y="183942"/>
                  </a:lnTo>
                  <a:lnTo>
                    <a:pt x="233376" y="184300"/>
                  </a:lnTo>
                  <a:lnTo>
                    <a:pt x="235371" y="187871"/>
                  </a:lnTo>
                  <a:lnTo>
                    <a:pt x="236147" y="191514"/>
                  </a:lnTo>
                  <a:lnTo>
                    <a:pt x="236170" y="197915"/>
                  </a:lnTo>
                  <a:lnTo>
                    <a:pt x="236063" y="201881"/>
                  </a:lnTo>
                  <a:lnTo>
                    <a:pt x="235657" y="203147"/>
                  </a:lnTo>
                  <a:lnTo>
                    <a:pt x="234331" y="204042"/>
                  </a:lnTo>
                  <a:lnTo>
                    <a:pt x="232002" y="209966"/>
                  </a:lnTo>
                  <a:lnTo>
                    <a:pt x="231083" y="210862"/>
                  </a:lnTo>
                  <a:lnTo>
                    <a:pt x="230008" y="211842"/>
                  </a:lnTo>
                  <a:lnTo>
                    <a:pt x="229255" y="212236"/>
                  </a:lnTo>
                  <a:lnTo>
                    <a:pt x="227595" y="213096"/>
                  </a:lnTo>
                  <a:lnTo>
                    <a:pt x="226759" y="214230"/>
                  </a:lnTo>
                  <a:lnTo>
                    <a:pt x="226305" y="215114"/>
                  </a:lnTo>
                  <a:lnTo>
                    <a:pt x="225863" y="215998"/>
                  </a:lnTo>
                  <a:lnTo>
                    <a:pt x="225422" y="216858"/>
                  </a:lnTo>
                  <a:lnTo>
                    <a:pt x="225087" y="217539"/>
                  </a:lnTo>
                  <a:lnTo>
                    <a:pt x="224991" y="218852"/>
                  </a:lnTo>
                  <a:lnTo>
                    <a:pt x="224944" y="219903"/>
                  </a:lnTo>
                  <a:lnTo>
                    <a:pt x="224848" y="222017"/>
                  </a:lnTo>
                  <a:lnTo>
                    <a:pt x="224693" y="225517"/>
                  </a:lnTo>
                  <a:lnTo>
                    <a:pt x="224490" y="226233"/>
                  </a:lnTo>
                  <a:lnTo>
                    <a:pt x="224203" y="227213"/>
                  </a:lnTo>
                  <a:lnTo>
                    <a:pt x="223797" y="228622"/>
                  </a:lnTo>
                  <a:lnTo>
                    <a:pt x="223367" y="230139"/>
                  </a:lnTo>
                  <a:lnTo>
                    <a:pt x="220990" y="226759"/>
                  </a:lnTo>
                  <a:lnTo>
                    <a:pt x="220513" y="224705"/>
                  </a:lnTo>
                  <a:lnTo>
                    <a:pt x="220501" y="222340"/>
                  </a:lnTo>
                  <a:lnTo>
                    <a:pt x="217670" y="219641"/>
                  </a:lnTo>
                  <a:lnTo>
                    <a:pt x="217383" y="218984"/>
                  </a:lnTo>
                  <a:lnTo>
                    <a:pt x="215580" y="217479"/>
                  </a:lnTo>
                  <a:lnTo>
                    <a:pt x="213980" y="216452"/>
                  </a:lnTo>
                  <a:lnTo>
                    <a:pt x="212283" y="216285"/>
                  </a:lnTo>
                  <a:lnTo>
                    <a:pt x="208808" y="216380"/>
                  </a:lnTo>
                  <a:lnTo>
                    <a:pt x="206825" y="215365"/>
                  </a:lnTo>
                  <a:lnTo>
                    <a:pt x="205787" y="214911"/>
                  </a:lnTo>
                  <a:lnTo>
                    <a:pt x="204855" y="216428"/>
                  </a:lnTo>
                  <a:lnTo>
                    <a:pt x="204198" y="216965"/>
                  </a:lnTo>
                  <a:lnTo>
                    <a:pt x="202884" y="216894"/>
                  </a:lnTo>
                  <a:lnTo>
                    <a:pt x="201845" y="216034"/>
                  </a:lnTo>
                  <a:lnTo>
                    <a:pt x="200985" y="213693"/>
                  </a:lnTo>
                  <a:lnTo>
                    <a:pt x="199194" y="212033"/>
                  </a:lnTo>
                  <a:lnTo>
                    <a:pt x="199277" y="210408"/>
                  </a:lnTo>
                  <a:lnTo>
                    <a:pt x="200113" y="209083"/>
                  </a:lnTo>
                  <a:lnTo>
                    <a:pt x="200304" y="207781"/>
                  </a:lnTo>
                  <a:lnTo>
                    <a:pt x="199922" y="207124"/>
                  </a:lnTo>
                  <a:lnTo>
                    <a:pt x="197761" y="206670"/>
                  </a:lnTo>
                  <a:lnTo>
                    <a:pt x="196435" y="205559"/>
                  </a:lnTo>
                  <a:lnTo>
                    <a:pt x="195957" y="203947"/>
                  </a:lnTo>
                  <a:lnTo>
                    <a:pt x="194822" y="204234"/>
                  </a:lnTo>
                  <a:lnTo>
                    <a:pt x="195324" y="208008"/>
                  </a:lnTo>
                  <a:lnTo>
                    <a:pt x="194942" y="208832"/>
                  </a:lnTo>
                  <a:lnTo>
                    <a:pt x="194870" y="211937"/>
                  </a:lnTo>
                  <a:lnTo>
                    <a:pt x="193651" y="212976"/>
                  </a:lnTo>
                  <a:lnTo>
                    <a:pt x="189137" y="214039"/>
                  </a:lnTo>
                  <a:lnTo>
                    <a:pt x="186414" y="214887"/>
                  </a:lnTo>
                  <a:lnTo>
                    <a:pt x="184443" y="214613"/>
                  </a:lnTo>
                  <a:lnTo>
                    <a:pt x="182843" y="214075"/>
                  </a:lnTo>
                  <a:lnTo>
                    <a:pt x="179439" y="211722"/>
                  </a:lnTo>
                  <a:lnTo>
                    <a:pt x="172739" y="206407"/>
                  </a:lnTo>
                  <a:lnTo>
                    <a:pt x="172440" y="204090"/>
                  </a:lnTo>
                  <a:lnTo>
                    <a:pt x="173001" y="203398"/>
                  </a:lnTo>
                  <a:lnTo>
                    <a:pt x="174602" y="203206"/>
                  </a:lnTo>
                  <a:lnTo>
                    <a:pt x="175354" y="202741"/>
                  </a:lnTo>
                  <a:lnTo>
                    <a:pt x="175259" y="201821"/>
                  </a:lnTo>
                  <a:lnTo>
                    <a:pt x="172989" y="200961"/>
                  </a:lnTo>
                  <a:lnTo>
                    <a:pt x="171294" y="199193"/>
                  </a:lnTo>
                  <a:lnTo>
                    <a:pt x="169777" y="196757"/>
                  </a:lnTo>
                  <a:lnTo>
                    <a:pt x="167794" y="196005"/>
                  </a:lnTo>
                  <a:lnTo>
                    <a:pt x="165071" y="196005"/>
                  </a:lnTo>
                  <a:lnTo>
                    <a:pt x="163662" y="195384"/>
                  </a:lnTo>
                  <a:lnTo>
                    <a:pt x="162993" y="194810"/>
                  </a:lnTo>
                  <a:lnTo>
                    <a:pt x="162802" y="192923"/>
                  </a:lnTo>
                  <a:lnTo>
                    <a:pt x="159959" y="189746"/>
                  </a:lnTo>
                  <a:lnTo>
                    <a:pt x="155433" y="187811"/>
                  </a:lnTo>
                  <a:lnTo>
                    <a:pt x="152494" y="182747"/>
                  </a:lnTo>
                  <a:lnTo>
                    <a:pt x="151921" y="181613"/>
                  </a:lnTo>
                  <a:lnTo>
                    <a:pt x="151241" y="177934"/>
                  </a:lnTo>
                  <a:lnTo>
                    <a:pt x="151300" y="169490"/>
                  </a:lnTo>
                  <a:lnTo>
                    <a:pt x="149963" y="166194"/>
                  </a:lnTo>
                  <a:lnTo>
                    <a:pt x="146272" y="160974"/>
                  </a:lnTo>
                  <a:lnTo>
                    <a:pt x="144946" y="159828"/>
                  </a:lnTo>
                  <a:lnTo>
                    <a:pt x="143632" y="159637"/>
                  </a:lnTo>
                  <a:lnTo>
                    <a:pt x="144206" y="161619"/>
                  </a:lnTo>
                  <a:lnTo>
                    <a:pt x="148457" y="166504"/>
                  </a:lnTo>
                  <a:lnTo>
                    <a:pt x="149318" y="168355"/>
                  </a:lnTo>
                  <a:lnTo>
                    <a:pt x="149269" y="178698"/>
                  </a:lnTo>
                  <a:lnTo>
                    <a:pt x="150130" y="180968"/>
                  </a:lnTo>
                  <a:lnTo>
                    <a:pt x="150142" y="181708"/>
                  </a:lnTo>
                  <a:lnTo>
                    <a:pt x="150703" y="182461"/>
                  </a:lnTo>
                  <a:lnTo>
                    <a:pt x="151276" y="184443"/>
                  </a:lnTo>
                  <a:lnTo>
                    <a:pt x="156962" y="191538"/>
                  </a:lnTo>
                  <a:lnTo>
                    <a:pt x="160162" y="193043"/>
                  </a:lnTo>
                  <a:lnTo>
                    <a:pt x="161297" y="194822"/>
                  </a:lnTo>
                  <a:lnTo>
                    <a:pt x="164044" y="197999"/>
                  </a:lnTo>
                  <a:lnTo>
                    <a:pt x="166217" y="199014"/>
                  </a:lnTo>
                  <a:lnTo>
                    <a:pt x="167914" y="200328"/>
                  </a:lnTo>
                  <a:lnTo>
                    <a:pt x="168296" y="201284"/>
                  </a:lnTo>
                  <a:lnTo>
                    <a:pt x="168487" y="203422"/>
                  </a:lnTo>
                  <a:lnTo>
                    <a:pt x="167567" y="205715"/>
                  </a:lnTo>
                  <a:lnTo>
                    <a:pt x="169741" y="208235"/>
                  </a:lnTo>
                  <a:lnTo>
                    <a:pt x="170135" y="212821"/>
                  </a:lnTo>
                  <a:lnTo>
                    <a:pt x="177325" y="220859"/>
                  </a:lnTo>
                  <a:lnTo>
                    <a:pt x="179033" y="223702"/>
                  </a:lnTo>
                  <a:lnTo>
                    <a:pt x="177612" y="223463"/>
                  </a:lnTo>
                  <a:lnTo>
                    <a:pt x="176501" y="223212"/>
                  </a:lnTo>
                  <a:lnTo>
                    <a:pt x="175402" y="222949"/>
                  </a:lnTo>
                  <a:lnTo>
                    <a:pt x="174076" y="222519"/>
                  </a:lnTo>
                  <a:lnTo>
                    <a:pt x="172870" y="221958"/>
                  </a:lnTo>
                  <a:lnTo>
                    <a:pt x="171198" y="220775"/>
                  </a:lnTo>
                  <a:lnTo>
                    <a:pt x="164426" y="215234"/>
                  </a:lnTo>
                  <a:lnTo>
                    <a:pt x="151658" y="235454"/>
                  </a:lnTo>
                  <a:lnTo>
                    <a:pt x="140790" y="230450"/>
                  </a:lnTo>
                  <a:lnTo>
                    <a:pt x="114048" y="217873"/>
                  </a:lnTo>
                  <a:lnTo>
                    <a:pt x="110537" y="216058"/>
                  </a:lnTo>
                  <a:lnTo>
                    <a:pt x="110035" y="215472"/>
                  </a:lnTo>
                  <a:lnTo>
                    <a:pt x="107480" y="211053"/>
                  </a:lnTo>
                  <a:lnTo>
                    <a:pt x="107002" y="210444"/>
                  </a:lnTo>
                  <a:lnTo>
                    <a:pt x="106524" y="209608"/>
                  </a:lnTo>
                  <a:lnTo>
                    <a:pt x="106249" y="208653"/>
                  </a:lnTo>
                  <a:lnTo>
                    <a:pt x="105963" y="207387"/>
                  </a:lnTo>
                  <a:lnTo>
                    <a:pt x="105807" y="205965"/>
                  </a:lnTo>
                  <a:lnTo>
                    <a:pt x="105724" y="204246"/>
                  </a:lnTo>
                  <a:lnTo>
                    <a:pt x="105903" y="198787"/>
                  </a:lnTo>
                  <a:lnTo>
                    <a:pt x="93709" y="193126"/>
                  </a:lnTo>
                  <a:lnTo>
                    <a:pt x="93231" y="194010"/>
                  </a:lnTo>
                  <a:lnTo>
                    <a:pt x="86364" y="190737"/>
                  </a:lnTo>
                  <a:lnTo>
                    <a:pt x="86829" y="189603"/>
                  </a:lnTo>
                  <a:lnTo>
                    <a:pt x="79890" y="186079"/>
                  </a:lnTo>
                  <a:lnTo>
                    <a:pt x="81729" y="182329"/>
                  </a:lnTo>
                  <a:lnTo>
                    <a:pt x="77824" y="180430"/>
                  </a:lnTo>
                  <a:lnTo>
                    <a:pt x="73978" y="178722"/>
                  </a:lnTo>
                  <a:lnTo>
                    <a:pt x="72402" y="182019"/>
                  </a:lnTo>
                  <a:lnTo>
                    <a:pt x="67015" y="176095"/>
                  </a:lnTo>
                  <a:lnTo>
                    <a:pt x="70323" y="169156"/>
                  </a:lnTo>
                  <a:lnTo>
                    <a:pt x="61378" y="165011"/>
                  </a:lnTo>
                  <a:lnTo>
                    <a:pt x="70359" y="150966"/>
                  </a:lnTo>
                  <a:lnTo>
                    <a:pt x="69715" y="148219"/>
                  </a:lnTo>
                  <a:lnTo>
                    <a:pt x="69655" y="145257"/>
                  </a:lnTo>
                  <a:lnTo>
                    <a:pt x="66108" y="145830"/>
                  </a:lnTo>
                  <a:lnTo>
                    <a:pt x="64746" y="146188"/>
                  </a:lnTo>
                  <a:lnTo>
                    <a:pt x="63384" y="146690"/>
                  </a:lnTo>
                  <a:lnTo>
                    <a:pt x="62059" y="147215"/>
                  </a:lnTo>
                  <a:lnTo>
                    <a:pt x="60554" y="148028"/>
                  </a:lnTo>
                  <a:lnTo>
                    <a:pt x="58822" y="148923"/>
                  </a:lnTo>
                  <a:lnTo>
                    <a:pt x="57388" y="149712"/>
                  </a:lnTo>
                  <a:lnTo>
                    <a:pt x="56516" y="149986"/>
                  </a:lnTo>
                  <a:lnTo>
                    <a:pt x="55872" y="151455"/>
                  </a:lnTo>
                  <a:lnTo>
                    <a:pt x="55955" y="153569"/>
                  </a:lnTo>
                  <a:lnTo>
                    <a:pt x="56051" y="155349"/>
                  </a:lnTo>
                  <a:lnTo>
                    <a:pt x="55848" y="156316"/>
                  </a:lnTo>
                  <a:lnTo>
                    <a:pt x="54928" y="157021"/>
                  </a:lnTo>
                  <a:lnTo>
                    <a:pt x="53328" y="157248"/>
                  </a:lnTo>
                  <a:lnTo>
                    <a:pt x="51691" y="156949"/>
                  </a:lnTo>
                  <a:lnTo>
                    <a:pt x="50987" y="156663"/>
                  </a:lnTo>
                  <a:lnTo>
                    <a:pt x="50187" y="156507"/>
                  </a:lnTo>
                  <a:lnTo>
                    <a:pt x="49482" y="156436"/>
                  </a:lnTo>
                  <a:lnTo>
                    <a:pt x="42554" y="157499"/>
                  </a:lnTo>
                  <a:lnTo>
                    <a:pt x="41600" y="157642"/>
                  </a:lnTo>
                  <a:lnTo>
                    <a:pt x="40871" y="157558"/>
                  </a:lnTo>
                  <a:lnTo>
                    <a:pt x="36285" y="156591"/>
                  </a:lnTo>
                  <a:lnTo>
                    <a:pt x="34923" y="156101"/>
                  </a:lnTo>
                  <a:lnTo>
                    <a:pt x="34099" y="155612"/>
                  </a:lnTo>
                  <a:lnTo>
                    <a:pt x="33179" y="155098"/>
                  </a:lnTo>
                  <a:lnTo>
                    <a:pt x="32355" y="154537"/>
                  </a:lnTo>
                  <a:lnTo>
                    <a:pt x="31220" y="153390"/>
                  </a:lnTo>
                  <a:lnTo>
                    <a:pt x="30444" y="152363"/>
                  </a:lnTo>
                  <a:lnTo>
                    <a:pt x="27291" y="147395"/>
                  </a:lnTo>
                  <a:lnTo>
                    <a:pt x="26324" y="145304"/>
                  </a:lnTo>
                  <a:lnTo>
                    <a:pt x="25142" y="143835"/>
                  </a:lnTo>
                  <a:lnTo>
                    <a:pt x="23660" y="142128"/>
                  </a:lnTo>
                  <a:lnTo>
                    <a:pt x="22800" y="141256"/>
                  </a:lnTo>
                  <a:lnTo>
                    <a:pt x="22024" y="140133"/>
                  </a:lnTo>
                  <a:lnTo>
                    <a:pt x="21403" y="137458"/>
                  </a:lnTo>
                  <a:lnTo>
                    <a:pt x="21355" y="135857"/>
                  </a:lnTo>
                  <a:lnTo>
                    <a:pt x="21511" y="134400"/>
                  </a:lnTo>
                  <a:lnTo>
                    <a:pt x="21761" y="133182"/>
                  </a:lnTo>
                  <a:lnTo>
                    <a:pt x="22394" y="131749"/>
                  </a:lnTo>
                  <a:lnTo>
                    <a:pt x="22621" y="130901"/>
                  </a:lnTo>
                  <a:lnTo>
                    <a:pt x="22454" y="129981"/>
                  </a:lnTo>
                  <a:lnTo>
                    <a:pt x="21905" y="129539"/>
                  </a:lnTo>
                  <a:lnTo>
                    <a:pt x="20615" y="129121"/>
                  </a:lnTo>
                  <a:lnTo>
                    <a:pt x="19277" y="128607"/>
                  </a:lnTo>
                  <a:lnTo>
                    <a:pt x="17557" y="128082"/>
                  </a:lnTo>
                  <a:lnTo>
                    <a:pt x="15790" y="127306"/>
                  </a:lnTo>
                  <a:lnTo>
                    <a:pt x="14476" y="126243"/>
                  </a:lnTo>
                  <a:lnTo>
                    <a:pt x="13676" y="125204"/>
                  </a:lnTo>
                  <a:lnTo>
                    <a:pt x="13102" y="123794"/>
                  </a:lnTo>
                  <a:lnTo>
                    <a:pt x="7560" y="109163"/>
                  </a:lnTo>
                  <a:lnTo>
                    <a:pt x="0" y="73046"/>
                  </a:lnTo>
                  <a:lnTo>
                    <a:pt x="63539" y="74062"/>
                  </a:lnTo>
                  <a:lnTo>
                    <a:pt x="68281" y="62978"/>
                  </a:lnTo>
                  <a:lnTo>
                    <a:pt x="69726" y="60088"/>
                  </a:lnTo>
                  <a:lnTo>
                    <a:pt x="77239" y="58452"/>
                  </a:lnTo>
                  <a:lnTo>
                    <a:pt x="84405" y="56302"/>
                  </a:lnTo>
                  <a:lnTo>
                    <a:pt x="83760" y="53841"/>
                  </a:lnTo>
                  <a:lnTo>
                    <a:pt x="78577" y="38207"/>
                  </a:lnTo>
                  <a:lnTo>
                    <a:pt x="86650" y="19420"/>
                  </a:lnTo>
                  <a:lnTo>
                    <a:pt x="92491" y="0"/>
                  </a:lnTo>
                  <a:lnTo>
                    <a:pt x="136251" y="17748"/>
                  </a:lnTo>
                  <a:lnTo>
                    <a:pt x="167651" y="27339"/>
                  </a:lnTo>
                  <a:lnTo>
                    <a:pt x="195515" y="3528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041;gbcf4302aa7_0_6">
              <a:extLst>
                <a:ext uri="{FF2B5EF4-FFF2-40B4-BE49-F238E27FC236}">
                  <a16:creationId xmlns:a16="http://schemas.microsoft.com/office/drawing/2014/main" id="{A5EC5494-C394-714E-80B8-A1B099884DA2}"/>
                </a:ext>
              </a:extLst>
            </p:cNvPr>
            <p:cNvSpPr/>
            <p:nvPr/>
          </p:nvSpPr>
          <p:spPr>
            <a:xfrm>
              <a:off x="7337672" y="2015603"/>
              <a:ext cx="110411" cy="126448"/>
            </a:xfrm>
            <a:custGeom>
              <a:avLst/>
              <a:gdLst/>
              <a:ahLst/>
              <a:cxnLst/>
              <a:rect l="l" t="t" r="r" b="b"/>
              <a:pathLst>
                <a:path w="219723" h="251637" extrusionOk="0">
                  <a:moveTo>
                    <a:pt x="86136" y="80869"/>
                  </a:moveTo>
                  <a:lnTo>
                    <a:pt x="85957" y="82088"/>
                  </a:lnTo>
                  <a:lnTo>
                    <a:pt x="86961" y="82243"/>
                  </a:lnTo>
                  <a:lnTo>
                    <a:pt x="88167" y="82410"/>
                  </a:lnTo>
                  <a:lnTo>
                    <a:pt x="90842" y="82589"/>
                  </a:lnTo>
                  <a:lnTo>
                    <a:pt x="91547" y="82135"/>
                  </a:lnTo>
                  <a:lnTo>
                    <a:pt x="92239" y="81837"/>
                  </a:lnTo>
                  <a:lnTo>
                    <a:pt x="93661" y="81120"/>
                  </a:lnTo>
                  <a:lnTo>
                    <a:pt x="94581" y="79436"/>
                  </a:lnTo>
                  <a:lnTo>
                    <a:pt x="95166" y="78373"/>
                  </a:lnTo>
                  <a:lnTo>
                    <a:pt x="96038" y="78457"/>
                  </a:lnTo>
                  <a:lnTo>
                    <a:pt x="97698" y="78636"/>
                  </a:lnTo>
                  <a:lnTo>
                    <a:pt x="96957" y="80917"/>
                  </a:lnTo>
                  <a:lnTo>
                    <a:pt x="97243" y="83234"/>
                  </a:lnTo>
                  <a:lnTo>
                    <a:pt x="98199" y="86172"/>
                  </a:lnTo>
                  <a:lnTo>
                    <a:pt x="98486" y="86901"/>
                  </a:lnTo>
                  <a:lnTo>
                    <a:pt x="99441" y="88215"/>
                  </a:lnTo>
                  <a:lnTo>
                    <a:pt x="102176" y="89063"/>
                  </a:lnTo>
                  <a:lnTo>
                    <a:pt x="103215" y="89469"/>
                  </a:lnTo>
                  <a:lnTo>
                    <a:pt x="103574" y="90866"/>
                  </a:lnTo>
                  <a:lnTo>
                    <a:pt x="104362" y="91224"/>
                  </a:lnTo>
                  <a:lnTo>
                    <a:pt x="106512" y="91224"/>
                  </a:lnTo>
                  <a:lnTo>
                    <a:pt x="112101" y="86889"/>
                  </a:lnTo>
                  <a:lnTo>
                    <a:pt x="114896" y="86710"/>
                  </a:lnTo>
                  <a:lnTo>
                    <a:pt x="115971" y="88250"/>
                  </a:lnTo>
                  <a:lnTo>
                    <a:pt x="116186" y="94234"/>
                  </a:lnTo>
                  <a:lnTo>
                    <a:pt x="115756" y="95846"/>
                  </a:lnTo>
                  <a:lnTo>
                    <a:pt x="113140" y="98426"/>
                  </a:lnTo>
                  <a:lnTo>
                    <a:pt x="112962" y="99143"/>
                  </a:lnTo>
                  <a:lnTo>
                    <a:pt x="113319" y="99824"/>
                  </a:lnTo>
                  <a:lnTo>
                    <a:pt x="114395" y="100039"/>
                  </a:lnTo>
                  <a:lnTo>
                    <a:pt x="117225" y="98104"/>
                  </a:lnTo>
                  <a:lnTo>
                    <a:pt x="119231" y="97710"/>
                  </a:lnTo>
                  <a:lnTo>
                    <a:pt x="123317" y="99214"/>
                  </a:lnTo>
                  <a:lnTo>
                    <a:pt x="124570" y="99967"/>
                  </a:lnTo>
                  <a:lnTo>
                    <a:pt x="125251" y="102260"/>
                  </a:lnTo>
                  <a:lnTo>
                    <a:pt x="125108" y="103120"/>
                  </a:lnTo>
                  <a:lnTo>
                    <a:pt x="124427" y="104051"/>
                  </a:lnTo>
                  <a:lnTo>
                    <a:pt x="122600" y="104947"/>
                  </a:lnTo>
                  <a:lnTo>
                    <a:pt x="118801" y="105341"/>
                  </a:lnTo>
                  <a:lnTo>
                    <a:pt x="118085" y="106273"/>
                  </a:lnTo>
                  <a:lnTo>
                    <a:pt x="123459" y="106273"/>
                  </a:lnTo>
                  <a:lnTo>
                    <a:pt x="126039" y="104732"/>
                  </a:lnTo>
                  <a:lnTo>
                    <a:pt x="126398" y="103765"/>
                  </a:lnTo>
                  <a:lnTo>
                    <a:pt x="126398" y="100755"/>
                  </a:lnTo>
                  <a:lnTo>
                    <a:pt x="125932" y="99429"/>
                  </a:lnTo>
                  <a:lnTo>
                    <a:pt x="123961" y="97530"/>
                  </a:lnTo>
                  <a:lnTo>
                    <a:pt x="118945" y="95237"/>
                  </a:lnTo>
                  <a:lnTo>
                    <a:pt x="118228" y="94592"/>
                  </a:lnTo>
                  <a:lnTo>
                    <a:pt x="118372" y="88000"/>
                  </a:lnTo>
                  <a:lnTo>
                    <a:pt x="116975" y="85993"/>
                  </a:lnTo>
                  <a:lnTo>
                    <a:pt x="114932" y="84739"/>
                  </a:lnTo>
                  <a:lnTo>
                    <a:pt x="113535" y="84667"/>
                  </a:lnTo>
                  <a:lnTo>
                    <a:pt x="110919" y="85456"/>
                  </a:lnTo>
                  <a:lnTo>
                    <a:pt x="108805" y="86602"/>
                  </a:lnTo>
                  <a:lnTo>
                    <a:pt x="107551" y="87964"/>
                  </a:lnTo>
                  <a:lnTo>
                    <a:pt x="106082" y="89074"/>
                  </a:lnTo>
                  <a:lnTo>
                    <a:pt x="104040" y="89289"/>
                  </a:lnTo>
                  <a:lnTo>
                    <a:pt x="103359" y="87892"/>
                  </a:lnTo>
                  <a:lnTo>
                    <a:pt x="102248" y="86495"/>
                  </a:lnTo>
                  <a:lnTo>
                    <a:pt x="101305" y="85969"/>
                  </a:lnTo>
                  <a:lnTo>
                    <a:pt x="100552" y="84249"/>
                  </a:lnTo>
                  <a:lnTo>
                    <a:pt x="100062" y="82004"/>
                  </a:lnTo>
                  <a:lnTo>
                    <a:pt x="100051" y="79568"/>
                  </a:lnTo>
                  <a:lnTo>
                    <a:pt x="100708" y="78254"/>
                  </a:lnTo>
                  <a:lnTo>
                    <a:pt x="102141" y="77931"/>
                  </a:lnTo>
                  <a:lnTo>
                    <a:pt x="103753" y="78588"/>
                  </a:lnTo>
                  <a:lnTo>
                    <a:pt x="108459" y="79520"/>
                  </a:lnTo>
                  <a:lnTo>
                    <a:pt x="109127" y="79985"/>
                  </a:lnTo>
                  <a:lnTo>
                    <a:pt x="110907" y="79603"/>
                  </a:lnTo>
                  <a:lnTo>
                    <a:pt x="114275" y="77680"/>
                  </a:lnTo>
                  <a:lnTo>
                    <a:pt x="118026" y="74754"/>
                  </a:lnTo>
                  <a:lnTo>
                    <a:pt x="119148" y="73428"/>
                  </a:lnTo>
                  <a:lnTo>
                    <a:pt x="119984" y="72473"/>
                  </a:lnTo>
                  <a:lnTo>
                    <a:pt x="121942" y="70490"/>
                  </a:lnTo>
                  <a:lnTo>
                    <a:pt x="122683" y="68878"/>
                  </a:lnTo>
                  <a:lnTo>
                    <a:pt x="124737" y="66418"/>
                  </a:lnTo>
                  <a:lnTo>
                    <a:pt x="126983" y="64722"/>
                  </a:lnTo>
                  <a:lnTo>
                    <a:pt x="129431" y="64423"/>
                  </a:lnTo>
                  <a:lnTo>
                    <a:pt x="131605" y="65355"/>
                  </a:lnTo>
                  <a:lnTo>
                    <a:pt x="133397" y="67301"/>
                  </a:lnTo>
                  <a:lnTo>
                    <a:pt x="133886" y="69547"/>
                  </a:lnTo>
                  <a:lnTo>
                    <a:pt x="135116" y="71255"/>
                  </a:lnTo>
                  <a:lnTo>
                    <a:pt x="135128" y="72664"/>
                  </a:lnTo>
                  <a:lnTo>
                    <a:pt x="132525" y="77000"/>
                  </a:lnTo>
                  <a:lnTo>
                    <a:pt x="134041" y="78958"/>
                  </a:lnTo>
                  <a:lnTo>
                    <a:pt x="134233" y="79723"/>
                  </a:lnTo>
                  <a:lnTo>
                    <a:pt x="135081" y="80738"/>
                  </a:lnTo>
                  <a:lnTo>
                    <a:pt x="135833" y="80272"/>
                  </a:lnTo>
                  <a:lnTo>
                    <a:pt x="134973" y="78588"/>
                  </a:lnTo>
                  <a:lnTo>
                    <a:pt x="135248" y="76617"/>
                  </a:lnTo>
                  <a:lnTo>
                    <a:pt x="136466" y="76331"/>
                  </a:lnTo>
                  <a:lnTo>
                    <a:pt x="142235" y="81526"/>
                  </a:lnTo>
                  <a:lnTo>
                    <a:pt x="143752" y="82553"/>
                  </a:lnTo>
                  <a:lnTo>
                    <a:pt x="145997" y="80308"/>
                  </a:lnTo>
                  <a:lnTo>
                    <a:pt x="146547" y="78767"/>
                  </a:lnTo>
                  <a:lnTo>
                    <a:pt x="143441" y="78230"/>
                  </a:lnTo>
                  <a:lnTo>
                    <a:pt x="141924" y="77418"/>
                  </a:lnTo>
                  <a:lnTo>
                    <a:pt x="139464" y="73644"/>
                  </a:lnTo>
                  <a:lnTo>
                    <a:pt x="140862" y="73452"/>
                  </a:lnTo>
                  <a:lnTo>
                    <a:pt x="143417" y="74384"/>
                  </a:lnTo>
                  <a:lnTo>
                    <a:pt x="147478" y="77262"/>
                  </a:lnTo>
                  <a:lnTo>
                    <a:pt x="148231" y="76534"/>
                  </a:lnTo>
                  <a:lnTo>
                    <a:pt x="149353" y="76426"/>
                  </a:lnTo>
                  <a:lnTo>
                    <a:pt x="149831" y="77262"/>
                  </a:lnTo>
                  <a:lnTo>
                    <a:pt x="147419" y="81705"/>
                  </a:lnTo>
                  <a:lnTo>
                    <a:pt x="147131" y="82828"/>
                  </a:lnTo>
                  <a:lnTo>
                    <a:pt x="153247" y="83162"/>
                  </a:lnTo>
                  <a:lnTo>
                    <a:pt x="153354" y="84082"/>
                  </a:lnTo>
                  <a:lnTo>
                    <a:pt x="152793" y="84655"/>
                  </a:lnTo>
                  <a:lnTo>
                    <a:pt x="150727" y="84978"/>
                  </a:lnTo>
                  <a:lnTo>
                    <a:pt x="145090" y="85850"/>
                  </a:lnTo>
                  <a:lnTo>
                    <a:pt x="145472" y="86507"/>
                  </a:lnTo>
                  <a:lnTo>
                    <a:pt x="146415" y="87068"/>
                  </a:lnTo>
                  <a:lnTo>
                    <a:pt x="147633" y="87140"/>
                  </a:lnTo>
                  <a:lnTo>
                    <a:pt x="151204" y="86256"/>
                  </a:lnTo>
                  <a:lnTo>
                    <a:pt x="151778" y="87211"/>
                  </a:lnTo>
                  <a:lnTo>
                    <a:pt x="151873" y="88238"/>
                  </a:lnTo>
                  <a:lnTo>
                    <a:pt x="152542" y="88632"/>
                  </a:lnTo>
                  <a:lnTo>
                    <a:pt x="153856" y="88035"/>
                  </a:lnTo>
                  <a:lnTo>
                    <a:pt x="154130" y="87283"/>
                  </a:lnTo>
                  <a:lnTo>
                    <a:pt x="154119" y="85587"/>
                  </a:lnTo>
                  <a:lnTo>
                    <a:pt x="155612" y="84464"/>
                  </a:lnTo>
                  <a:lnTo>
                    <a:pt x="157857" y="82947"/>
                  </a:lnTo>
                  <a:lnTo>
                    <a:pt x="161129" y="79078"/>
                  </a:lnTo>
                  <a:lnTo>
                    <a:pt x="164593" y="76606"/>
                  </a:lnTo>
                  <a:lnTo>
                    <a:pt x="169813" y="70932"/>
                  </a:lnTo>
                  <a:lnTo>
                    <a:pt x="173921" y="65809"/>
                  </a:lnTo>
                  <a:lnTo>
                    <a:pt x="174840" y="63265"/>
                  </a:lnTo>
                  <a:lnTo>
                    <a:pt x="176524" y="60518"/>
                  </a:lnTo>
                  <a:lnTo>
                    <a:pt x="182114" y="53160"/>
                  </a:lnTo>
                  <a:lnTo>
                    <a:pt x="182950" y="51178"/>
                  </a:lnTo>
                  <a:lnTo>
                    <a:pt x="185650" y="47320"/>
                  </a:lnTo>
                  <a:lnTo>
                    <a:pt x="186198" y="44382"/>
                  </a:lnTo>
                  <a:lnTo>
                    <a:pt x="187775" y="41444"/>
                  </a:lnTo>
                  <a:lnTo>
                    <a:pt x="188707" y="39557"/>
                  </a:lnTo>
                  <a:lnTo>
                    <a:pt x="188396" y="36272"/>
                  </a:lnTo>
                  <a:lnTo>
                    <a:pt x="188385" y="34791"/>
                  </a:lnTo>
                  <a:lnTo>
                    <a:pt x="189687" y="32056"/>
                  </a:lnTo>
                  <a:lnTo>
                    <a:pt x="191191" y="31853"/>
                  </a:lnTo>
                  <a:lnTo>
                    <a:pt x="192696" y="31077"/>
                  </a:lnTo>
                  <a:lnTo>
                    <a:pt x="194010" y="31997"/>
                  </a:lnTo>
                  <a:lnTo>
                    <a:pt x="195419" y="31997"/>
                  </a:lnTo>
                  <a:lnTo>
                    <a:pt x="196542" y="30957"/>
                  </a:lnTo>
                  <a:lnTo>
                    <a:pt x="197951" y="30468"/>
                  </a:lnTo>
                  <a:lnTo>
                    <a:pt x="202095" y="31316"/>
                  </a:lnTo>
                  <a:lnTo>
                    <a:pt x="203517" y="32498"/>
                  </a:lnTo>
                  <a:lnTo>
                    <a:pt x="206813" y="33322"/>
                  </a:lnTo>
                  <a:lnTo>
                    <a:pt x="217252" y="33466"/>
                  </a:lnTo>
                  <a:lnTo>
                    <a:pt x="218386" y="33836"/>
                  </a:lnTo>
                  <a:lnTo>
                    <a:pt x="219235" y="34182"/>
                  </a:lnTo>
                  <a:lnTo>
                    <a:pt x="219712" y="35054"/>
                  </a:lnTo>
                  <a:lnTo>
                    <a:pt x="219724" y="36726"/>
                  </a:lnTo>
                  <a:lnTo>
                    <a:pt x="219067" y="38327"/>
                  </a:lnTo>
                  <a:lnTo>
                    <a:pt x="217025" y="40990"/>
                  </a:lnTo>
                  <a:lnTo>
                    <a:pt x="215806" y="42017"/>
                  </a:lnTo>
                  <a:lnTo>
                    <a:pt x="207936" y="47440"/>
                  </a:lnTo>
                  <a:lnTo>
                    <a:pt x="197927" y="55286"/>
                  </a:lnTo>
                  <a:lnTo>
                    <a:pt x="194476" y="58798"/>
                  </a:lnTo>
                  <a:lnTo>
                    <a:pt x="192505" y="60040"/>
                  </a:lnTo>
                  <a:lnTo>
                    <a:pt x="189507" y="62608"/>
                  </a:lnTo>
                  <a:lnTo>
                    <a:pt x="187178" y="65235"/>
                  </a:lnTo>
                  <a:lnTo>
                    <a:pt x="182030" y="68866"/>
                  </a:lnTo>
                  <a:lnTo>
                    <a:pt x="168105" y="82505"/>
                  </a:lnTo>
                  <a:lnTo>
                    <a:pt x="160568" y="94867"/>
                  </a:lnTo>
                  <a:lnTo>
                    <a:pt x="159923" y="95452"/>
                  </a:lnTo>
                  <a:lnTo>
                    <a:pt x="156938" y="100349"/>
                  </a:lnTo>
                  <a:lnTo>
                    <a:pt x="150894" y="111122"/>
                  </a:lnTo>
                  <a:lnTo>
                    <a:pt x="149866" y="112519"/>
                  </a:lnTo>
                  <a:lnTo>
                    <a:pt x="144385" y="121943"/>
                  </a:lnTo>
                  <a:lnTo>
                    <a:pt x="139930" y="130996"/>
                  </a:lnTo>
                  <a:lnTo>
                    <a:pt x="137983" y="135726"/>
                  </a:lnTo>
                  <a:lnTo>
                    <a:pt x="135773" y="142784"/>
                  </a:lnTo>
                  <a:lnTo>
                    <a:pt x="130434" y="159947"/>
                  </a:lnTo>
                  <a:lnTo>
                    <a:pt x="129706" y="162861"/>
                  </a:lnTo>
                  <a:lnTo>
                    <a:pt x="128750" y="175474"/>
                  </a:lnTo>
                  <a:lnTo>
                    <a:pt x="128595" y="180072"/>
                  </a:lnTo>
                  <a:lnTo>
                    <a:pt x="129562" y="184300"/>
                  </a:lnTo>
                  <a:lnTo>
                    <a:pt x="130709" y="187118"/>
                  </a:lnTo>
                  <a:lnTo>
                    <a:pt x="131773" y="191060"/>
                  </a:lnTo>
                  <a:lnTo>
                    <a:pt x="133014" y="194165"/>
                  </a:lnTo>
                  <a:lnTo>
                    <a:pt x="135941" y="196231"/>
                  </a:lnTo>
                  <a:lnTo>
                    <a:pt x="136884" y="196315"/>
                  </a:lnTo>
                  <a:lnTo>
                    <a:pt x="138473" y="195336"/>
                  </a:lnTo>
                  <a:lnTo>
                    <a:pt x="139607" y="195156"/>
                  </a:lnTo>
                  <a:lnTo>
                    <a:pt x="147514" y="196219"/>
                  </a:lnTo>
                  <a:lnTo>
                    <a:pt x="148637" y="195670"/>
                  </a:lnTo>
                  <a:lnTo>
                    <a:pt x="149771" y="196040"/>
                  </a:lnTo>
                  <a:lnTo>
                    <a:pt x="150237" y="196769"/>
                  </a:lnTo>
                  <a:lnTo>
                    <a:pt x="149891" y="201558"/>
                  </a:lnTo>
                  <a:lnTo>
                    <a:pt x="150846" y="216607"/>
                  </a:lnTo>
                  <a:lnTo>
                    <a:pt x="151133" y="218219"/>
                  </a:lnTo>
                  <a:lnTo>
                    <a:pt x="155026" y="222961"/>
                  </a:lnTo>
                  <a:lnTo>
                    <a:pt x="156938" y="227380"/>
                  </a:lnTo>
                  <a:lnTo>
                    <a:pt x="157320" y="228968"/>
                  </a:lnTo>
                  <a:lnTo>
                    <a:pt x="157331" y="230378"/>
                  </a:lnTo>
                  <a:lnTo>
                    <a:pt x="158394" y="234415"/>
                  </a:lnTo>
                  <a:lnTo>
                    <a:pt x="159529" y="236385"/>
                  </a:lnTo>
                  <a:lnTo>
                    <a:pt x="159636" y="237412"/>
                  </a:lnTo>
                  <a:lnTo>
                    <a:pt x="160102" y="237998"/>
                  </a:lnTo>
                  <a:lnTo>
                    <a:pt x="160926" y="239443"/>
                  </a:lnTo>
                  <a:lnTo>
                    <a:pt x="159326" y="241091"/>
                  </a:lnTo>
                  <a:lnTo>
                    <a:pt x="158764" y="241581"/>
                  </a:lnTo>
                  <a:lnTo>
                    <a:pt x="158215" y="242166"/>
                  </a:lnTo>
                  <a:lnTo>
                    <a:pt x="157271" y="242680"/>
                  </a:lnTo>
                  <a:lnTo>
                    <a:pt x="156352" y="242918"/>
                  </a:lnTo>
                  <a:lnTo>
                    <a:pt x="155576" y="242978"/>
                  </a:lnTo>
                  <a:lnTo>
                    <a:pt x="154334" y="242691"/>
                  </a:lnTo>
                  <a:lnTo>
                    <a:pt x="153557" y="243731"/>
                  </a:lnTo>
                  <a:lnTo>
                    <a:pt x="153617" y="244889"/>
                  </a:lnTo>
                  <a:lnTo>
                    <a:pt x="153701" y="246251"/>
                  </a:lnTo>
                  <a:lnTo>
                    <a:pt x="153605" y="246979"/>
                  </a:lnTo>
                  <a:lnTo>
                    <a:pt x="153151" y="247779"/>
                  </a:lnTo>
                  <a:lnTo>
                    <a:pt x="150918" y="249559"/>
                  </a:lnTo>
                  <a:lnTo>
                    <a:pt x="148899" y="249726"/>
                  </a:lnTo>
                  <a:lnTo>
                    <a:pt x="146929" y="251159"/>
                  </a:lnTo>
                  <a:lnTo>
                    <a:pt x="145711" y="251637"/>
                  </a:lnTo>
                  <a:lnTo>
                    <a:pt x="144576" y="251159"/>
                  </a:lnTo>
                  <a:lnTo>
                    <a:pt x="143548" y="250514"/>
                  </a:lnTo>
                  <a:lnTo>
                    <a:pt x="142785" y="249583"/>
                  </a:lnTo>
                  <a:lnTo>
                    <a:pt x="142390" y="247696"/>
                  </a:lnTo>
                  <a:lnTo>
                    <a:pt x="142927" y="242906"/>
                  </a:lnTo>
                  <a:lnTo>
                    <a:pt x="142976" y="236684"/>
                  </a:lnTo>
                  <a:lnTo>
                    <a:pt x="142032" y="235191"/>
                  </a:lnTo>
                  <a:lnTo>
                    <a:pt x="135523" y="231751"/>
                  </a:lnTo>
                  <a:lnTo>
                    <a:pt x="133910" y="231214"/>
                  </a:lnTo>
                  <a:lnTo>
                    <a:pt x="129682" y="231775"/>
                  </a:lnTo>
                  <a:lnTo>
                    <a:pt x="125084" y="233137"/>
                  </a:lnTo>
                  <a:lnTo>
                    <a:pt x="120856" y="232707"/>
                  </a:lnTo>
                  <a:lnTo>
                    <a:pt x="118969" y="233005"/>
                  </a:lnTo>
                  <a:lnTo>
                    <a:pt x="118026" y="232886"/>
                  </a:lnTo>
                  <a:lnTo>
                    <a:pt x="116950" y="232193"/>
                  </a:lnTo>
                  <a:lnTo>
                    <a:pt x="116019" y="231465"/>
                  </a:lnTo>
                  <a:lnTo>
                    <a:pt x="115326" y="230426"/>
                  </a:lnTo>
                  <a:lnTo>
                    <a:pt x="115003" y="229016"/>
                  </a:lnTo>
                  <a:lnTo>
                    <a:pt x="112173" y="220668"/>
                  </a:lnTo>
                  <a:lnTo>
                    <a:pt x="108530" y="218912"/>
                  </a:lnTo>
                  <a:lnTo>
                    <a:pt x="106584" y="218148"/>
                  </a:lnTo>
                  <a:lnTo>
                    <a:pt x="105174" y="217969"/>
                  </a:lnTo>
                  <a:lnTo>
                    <a:pt x="104027" y="217969"/>
                  </a:lnTo>
                  <a:lnTo>
                    <a:pt x="102964" y="218124"/>
                  </a:lnTo>
                  <a:lnTo>
                    <a:pt x="97136" y="218984"/>
                  </a:lnTo>
                  <a:lnTo>
                    <a:pt x="85073" y="229960"/>
                  </a:lnTo>
                  <a:lnTo>
                    <a:pt x="84428" y="230473"/>
                  </a:lnTo>
                  <a:lnTo>
                    <a:pt x="83628" y="230772"/>
                  </a:lnTo>
                  <a:lnTo>
                    <a:pt x="74205" y="225481"/>
                  </a:lnTo>
                  <a:lnTo>
                    <a:pt x="71302" y="224334"/>
                  </a:lnTo>
                  <a:lnTo>
                    <a:pt x="65295" y="223212"/>
                  </a:lnTo>
                  <a:lnTo>
                    <a:pt x="78480" y="200710"/>
                  </a:lnTo>
                  <a:lnTo>
                    <a:pt x="78373" y="199564"/>
                  </a:lnTo>
                  <a:lnTo>
                    <a:pt x="77812" y="198799"/>
                  </a:lnTo>
                  <a:lnTo>
                    <a:pt x="76307" y="198441"/>
                  </a:lnTo>
                  <a:lnTo>
                    <a:pt x="74228" y="197055"/>
                  </a:lnTo>
                  <a:lnTo>
                    <a:pt x="72819" y="196876"/>
                  </a:lnTo>
                  <a:lnTo>
                    <a:pt x="70275" y="197426"/>
                  </a:lnTo>
                  <a:lnTo>
                    <a:pt x="68496" y="197079"/>
                  </a:lnTo>
                  <a:lnTo>
                    <a:pt x="68389" y="195562"/>
                  </a:lnTo>
                  <a:lnTo>
                    <a:pt x="66692" y="195204"/>
                  </a:lnTo>
                  <a:lnTo>
                    <a:pt x="64900" y="193998"/>
                  </a:lnTo>
                  <a:lnTo>
                    <a:pt x="61043" y="193257"/>
                  </a:lnTo>
                  <a:lnTo>
                    <a:pt x="60099" y="193317"/>
                  </a:lnTo>
                  <a:lnTo>
                    <a:pt x="59108" y="193377"/>
                  </a:lnTo>
                  <a:lnTo>
                    <a:pt x="58356" y="193317"/>
                  </a:lnTo>
                  <a:lnTo>
                    <a:pt x="57400" y="194034"/>
                  </a:lnTo>
                  <a:lnTo>
                    <a:pt x="56468" y="194703"/>
                  </a:lnTo>
                  <a:lnTo>
                    <a:pt x="55012" y="195061"/>
                  </a:lnTo>
                  <a:lnTo>
                    <a:pt x="53280" y="195359"/>
                  </a:lnTo>
                  <a:lnTo>
                    <a:pt x="51847" y="195467"/>
                  </a:lnTo>
                  <a:lnTo>
                    <a:pt x="50831" y="195479"/>
                  </a:lnTo>
                  <a:lnTo>
                    <a:pt x="49828" y="195395"/>
                  </a:lnTo>
                  <a:lnTo>
                    <a:pt x="48395" y="195204"/>
                  </a:lnTo>
                  <a:lnTo>
                    <a:pt x="47284" y="194834"/>
                  </a:lnTo>
                  <a:lnTo>
                    <a:pt x="46734" y="194165"/>
                  </a:lnTo>
                  <a:lnTo>
                    <a:pt x="46424" y="193198"/>
                  </a:lnTo>
                  <a:lnTo>
                    <a:pt x="46030" y="192445"/>
                  </a:lnTo>
                  <a:lnTo>
                    <a:pt x="45110" y="191681"/>
                  </a:lnTo>
                  <a:lnTo>
                    <a:pt x="43999" y="191155"/>
                  </a:lnTo>
                  <a:lnTo>
                    <a:pt x="42805" y="190905"/>
                  </a:lnTo>
                  <a:lnTo>
                    <a:pt x="41516" y="190749"/>
                  </a:lnTo>
                  <a:lnTo>
                    <a:pt x="37490" y="191215"/>
                  </a:lnTo>
                  <a:lnTo>
                    <a:pt x="36762" y="190714"/>
                  </a:lnTo>
                  <a:lnTo>
                    <a:pt x="36427" y="190033"/>
                  </a:lnTo>
                  <a:lnTo>
                    <a:pt x="36296" y="188994"/>
                  </a:lnTo>
                  <a:lnTo>
                    <a:pt x="37084" y="187513"/>
                  </a:lnTo>
                  <a:lnTo>
                    <a:pt x="37789" y="186963"/>
                  </a:lnTo>
                  <a:lnTo>
                    <a:pt x="38506" y="186175"/>
                  </a:lnTo>
                  <a:lnTo>
                    <a:pt x="39007" y="185136"/>
                  </a:lnTo>
                  <a:lnTo>
                    <a:pt x="37741" y="184825"/>
                  </a:lnTo>
                  <a:lnTo>
                    <a:pt x="36750" y="185064"/>
                  </a:lnTo>
                  <a:lnTo>
                    <a:pt x="35747" y="185685"/>
                  </a:lnTo>
                  <a:lnTo>
                    <a:pt x="34863" y="186211"/>
                  </a:lnTo>
                  <a:lnTo>
                    <a:pt x="33943" y="186247"/>
                  </a:lnTo>
                  <a:lnTo>
                    <a:pt x="33585" y="185399"/>
                  </a:lnTo>
                  <a:lnTo>
                    <a:pt x="33370" y="184610"/>
                  </a:lnTo>
                  <a:lnTo>
                    <a:pt x="32677" y="183750"/>
                  </a:lnTo>
                  <a:lnTo>
                    <a:pt x="32044" y="184216"/>
                  </a:lnTo>
                  <a:lnTo>
                    <a:pt x="32080" y="185136"/>
                  </a:lnTo>
                  <a:lnTo>
                    <a:pt x="31423" y="185518"/>
                  </a:lnTo>
                  <a:lnTo>
                    <a:pt x="30873" y="184861"/>
                  </a:lnTo>
                  <a:lnTo>
                    <a:pt x="30002" y="183703"/>
                  </a:lnTo>
                  <a:lnTo>
                    <a:pt x="29154" y="183452"/>
                  </a:lnTo>
                  <a:lnTo>
                    <a:pt x="28521" y="183739"/>
                  </a:lnTo>
                  <a:lnTo>
                    <a:pt x="23911" y="180562"/>
                  </a:lnTo>
                  <a:lnTo>
                    <a:pt x="22931" y="179917"/>
                  </a:lnTo>
                  <a:lnTo>
                    <a:pt x="21295" y="179952"/>
                  </a:lnTo>
                  <a:lnTo>
                    <a:pt x="19743" y="179893"/>
                  </a:lnTo>
                  <a:lnTo>
                    <a:pt x="18656" y="179714"/>
                  </a:lnTo>
                  <a:lnTo>
                    <a:pt x="18046" y="179212"/>
                  </a:lnTo>
                  <a:lnTo>
                    <a:pt x="17820" y="178077"/>
                  </a:lnTo>
                  <a:lnTo>
                    <a:pt x="18011" y="176644"/>
                  </a:lnTo>
                  <a:lnTo>
                    <a:pt x="18261" y="175796"/>
                  </a:lnTo>
                  <a:lnTo>
                    <a:pt x="18441" y="174721"/>
                  </a:lnTo>
                  <a:lnTo>
                    <a:pt x="18321" y="173945"/>
                  </a:lnTo>
                  <a:lnTo>
                    <a:pt x="17975" y="173073"/>
                  </a:lnTo>
                  <a:lnTo>
                    <a:pt x="12505" y="163351"/>
                  </a:lnTo>
                  <a:lnTo>
                    <a:pt x="0" y="148171"/>
                  </a:lnTo>
                  <a:lnTo>
                    <a:pt x="1481" y="141530"/>
                  </a:lnTo>
                  <a:lnTo>
                    <a:pt x="15431" y="106189"/>
                  </a:lnTo>
                  <a:lnTo>
                    <a:pt x="32343" y="63205"/>
                  </a:lnTo>
                  <a:lnTo>
                    <a:pt x="38422" y="48765"/>
                  </a:lnTo>
                  <a:lnTo>
                    <a:pt x="21140" y="22346"/>
                  </a:lnTo>
                  <a:lnTo>
                    <a:pt x="43224" y="0"/>
                  </a:lnTo>
                  <a:lnTo>
                    <a:pt x="64327" y="32116"/>
                  </a:lnTo>
                  <a:lnTo>
                    <a:pt x="71613" y="36905"/>
                  </a:lnTo>
                  <a:lnTo>
                    <a:pt x="69439" y="38410"/>
                  </a:lnTo>
                  <a:lnTo>
                    <a:pt x="68066" y="39294"/>
                  </a:lnTo>
                  <a:lnTo>
                    <a:pt x="67003" y="40190"/>
                  </a:lnTo>
                  <a:lnTo>
                    <a:pt x="66202" y="40691"/>
                  </a:lnTo>
                  <a:lnTo>
                    <a:pt x="65080" y="41229"/>
                  </a:lnTo>
                  <a:lnTo>
                    <a:pt x="64029" y="42077"/>
                  </a:lnTo>
                  <a:lnTo>
                    <a:pt x="63074" y="42746"/>
                  </a:lnTo>
                  <a:lnTo>
                    <a:pt x="63647" y="43844"/>
                  </a:lnTo>
                  <a:lnTo>
                    <a:pt x="64363" y="44657"/>
                  </a:lnTo>
                  <a:lnTo>
                    <a:pt x="65068" y="45027"/>
                  </a:lnTo>
                  <a:lnTo>
                    <a:pt x="66346" y="45421"/>
                  </a:lnTo>
                  <a:lnTo>
                    <a:pt x="67074" y="45744"/>
                  </a:lnTo>
                  <a:lnTo>
                    <a:pt x="67886" y="46508"/>
                  </a:lnTo>
                  <a:lnTo>
                    <a:pt x="69117" y="48264"/>
                  </a:lnTo>
                  <a:lnTo>
                    <a:pt x="68663" y="48897"/>
                  </a:lnTo>
                  <a:lnTo>
                    <a:pt x="68197" y="49649"/>
                  </a:lnTo>
                  <a:lnTo>
                    <a:pt x="68257" y="50867"/>
                  </a:lnTo>
                  <a:lnTo>
                    <a:pt x="68006" y="51536"/>
                  </a:lnTo>
                  <a:lnTo>
                    <a:pt x="67779" y="52635"/>
                  </a:lnTo>
                  <a:lnTo>
                    <a:pt x="67170" y="53280"/>
                  </a:lnTo>
                  <a:lnTo>
                    <a:pt x="67014" y="53984"/>
                  </a:lnTo>
                  <a:lnTo>
                    <a:pt x="66250" y="54558"/>
                  </a:lnTo>
                  <a:lnTo>
                    <a:pt x="65832" y="55358"/>
                  </a:lnTo>
                  <a:lnTo>
                    <a:pt x="65964" y="56278"/>
                  </a:lnTo>
                  <a:lnTo>
                    <a:pt x="66191" y="57615"/>
                  </a:lnTo>
                  <a:lnTo>
                    <a:pt x="67886" y="60613"/>
                  </a:lnTo>
                  <a:lnTo>
                    <a:pt x="68125" y="61807"/>
                  </a:lnTo>
                  <a:lnTo>
                    <a:pt x="68472" y="63169"/>
                  </a:lnTo>
                  <a:lnTo>
                    <a:pt x="68926" y="63814"/>
                  </a:lnTo>
                  <a:lnTo>
                    <a:pt x="69798" y="64602"/>
                  </a:lnTo>
                  <a:lnTo>
                    <a:pt x="70371" y="65379"/>
                  </a:lnTo>
                  <a:lnTo>
                    <a:pt x="70550" y="66083"/>
                  </a:lnTo>
                  <a:lnTo>
                    <a:pt x="70634" y="67588"/>
                  </a:lnTo>
                  <a:lnTo>
                    <a:pt x="70765" y="69511"/>
                  </a:lnTo>
                  <a:lnTo>
                    <a:pt x="71661" y="70037"/>
                  </a:lnTo>
                  <a:lnTo>
                    <a:pt x="72198" y="69356"/>
                  </a:lnTo>
                  <a:lnTo>
                    <a:pt x="72473" y="68699"/>
                  </a:lnTo>
                  <a:lnTo>
                    <a:pt x="72557" y="67982"/>
                  </a:lnTo>
                  <a:lnTo>
                    <a:pt x="72449" y="66441"/>
                  </a:lnTo>
                  <a:lnTo>
                    <a:pt x="72485" y="65056"/>
                  </a:lnTo>
                  <a:lnTo>
                    <a:pt x="72903" y="64268"/>
                  </a:lnTo>
                  <a:lnTo>
                    <a:pt x="73596" y="63742"/>
                  </a:lnTo>
                  <a:lnTo>
                    <a:pt x="74372" y="63647"/>
                  </a:lnTo>
                  <a:lnTo>
                    <a:pt x="75160" y="64220"/>
                  </a:lnTo>
                  <a:lnTo>
                    <a:pt x="75936" y="64973"/>
                  </a:lnTo>
                  <a:lnTo>
                    <a:pt x="77429" y="66012"/>
                  </a:lnTo>
                  <a:lnTo>
                    <a:pt x="78588" y="66489"/>
                  </a:lnTo>
                  <a:lnTo>
                    <a:pt x="79949" y="66860"/>
                  </a:lnTo>
                  <a:lnTo>
                    <a:pt x="80475" y="67349"/>
                  </a:lnTo>
                  <a:lnTo>
                    <a:pt x="81204" y="68329"/>
                  </a:lnTo>
                  <a:lnTo>
                    <a:pt x="81848" y="69165"/>
                  </a:lnTo>
                  <a:lnTo>
                    <a:pt x="82649" y="69654"/>
                  </a:lnTo>
                  <a:lnTo>
                    <a:pt x="83461" y="69929"/>
                  </a:lnTo>
                  <a:lnTo>
                    <a:pt x="84345" y="70060"/>
                  </a:lnTo>
                  <a:lnTo>
                    <a:pt x="85455" y="70096"/>
                  </a:lnTo>
                  <a:lnTo>
                    <a:pt x="86841" y="70299"/>
                  </a:lnTo>
                  <a:lnTo>
                    <a:pt x="88214" y="70634"/>
                  </a:lnTo>
                  <a:lnTo>
                    <a:pt x="89170" y="71088"/>
                  </a:lnTo>
                  <a:lnTo>
                    <a:pt x="90448" y="72067"/>
                  </a:lnTo>
                  <a:lnTo>
                    <a:pt x="91093" y="72831"/>
                  </a:lnTo>
                  <a:lnTo>
                    <a:pt x="91881" y="74073"/>
                  </a:lnTo>
                  <a:lnTo>
                    <a:pt x="92227" y="74921"/>
                  </a:lnTo>
                  <a:lnTo>
                    <a:pt x="92108" y="75698"/>
                  </a:lnTo>
                  <a:lnTo>
                    <a:pt x="91535" y="76307"/>
                  </a:lnTo>
                  <a:lnTo>
                    <a:pt x="89683" y="76844"/>
                  </a:lnTo>
                  <a:lnTo>
                    <a:pt x="87892" y="77023"/>
                  </a:lnTo>
                  <a:lnTo>
                    <a:pt x="85933" y="77752"/>
                  </a:lnTo>
                  <a:lnTo>
                    <a:pt x="84978" y="78731"/>
                  </a:lnTo>
                  <a:lnTo>
                    <a:pt x="84989" y="79663"/>
                  </a:lnTo>
                  <a:lnTo>
                    <a:pt x="85395" y="80666"/>
                  </a:lnTo>
                  <a:lnTo>
                    <a:pt x="86136" y="8086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042;gbcf4302aa7_0_6">
              <a:extLst>
                <a:ext uri="{FF2B5EF4-FFF2-40B4-BE49-F238E27FC236}">
                  <a16:creationId xmlns:a16="http://schemas.microsoft.com/office/drawing/2014/main" id="{C0287622-5386-614C-84F2-115AF0F6E422}"/>
                </a:ext>
              </a:extLst>
            </p:cNvPr>
            <p:cNvSpPr/>
            <p:nvPr/>
          </p:nvSpPr>
          <p:spPr>
            <a:xfrm>
              <a:off x="6657333" y="2016981"/>
              <a:ext cx="73868" cy="98798"/>
            </a:xfrm>
            <a:custGeom>
              <a:avLst/>
              <a:gdLst/>
              <a:ahLst/>
              <a:cxnLst/>
              <a:rect l="l" t="t" r="r" b="b"/>
              <a:pathLst>
                <a:path w="147000" h="196613" extrusionOk="0">
                  <a:moveTo>
                    <a:pt x="147000" y="54068"/>
                  </a:moveTo>
                  <a:lnTo>
                    <a:pt x="146152" y="55681"/>
                  </a:lnTo>
                  <a:lnTo>
                    <a:pt x="109104" y="178842"/>
                  </a:lnTo>
                  <a:lnTo>
                    <a:pt x="27303" y="196614"/>
                  </a:lnTo>
                  <a:lnTo>
                    <a:pt x="0" y="54880"/>
                  </a:lnTo>
                  <a:lnTo>
                    <a:pt x="43283" y="0"/>
                  </a:lnTo>
                  <a:lnTo>
                    <a:pt x="147000" y="5406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043;gbcf4302aa7_0_6">
              <a:extLst>
                <a:ext uri="{FF2B5EF4-FFF2-40B4-BE49-F238E27FC236}">
                  <a16:creationId xmlns:a16="http://schemas.microsoft.com/office/drawing/2014/main" id="{B8476057-E36E-704B-8212-96B1B039CE0B}"/>
                </a:ext>
              </a:extLst>
            </p:cNvPr>
            <p:cNvSpPr/>
            <p:nvPr/>
          </p:nvSpPr>
          <p:spPr>
            <a:xfrm>
              <a:off x="5806638" y="2023067"/>
              <a:ext cx="225384" cy="262438"/>
            </a:xfrm>
            <a:custGeom>
              <a:avLst/>
              <a:gdLst/>
              <a:ahLst/>
              <a:cxnLst/>
              <a:rect l="l" t="t" r="r" b="b"/>
              <a:pathLst>
                <a:path w="448525" h="522264" extrusionOk="0">
                  <a:moveTo>
                    <a:pt x="213096" y="0"/>
                  </a:moveTo>
                  <a:lnTo>
                    <a:pt x="448525" y="213346"/>
                  </a:lnTo>
                  <a:lnTo>
                    <a:pt x="355653" y="294550"/>
                  </a:lnTo>
                  <a:lnTo>
                    <a:pt x="322749" y="322486"/>
                  </a:lnTo>
                  <a:lnTo>
                    <a:pt x="352954" y="406102"/>
                  </a:lnTo>
                  <a:lnTo>
                    <a:pt x="347400" y="407858"/>
                  </a:lnTo>
                  <a:lnTo>
                    <a:pt x="244985" y="464948"/>
                  </a:lnTo>
                  <a:lnTo>
                    <a:pt x="191036" y="482373"/>
                  </a:lnTo>
                  <a:lnTo>
                    <a:pt x="123329" y="522265"/>
                  </a:lnTo>
                  <a:lnTo>
                    <a:pt x="106357" y="472568"/>
                  </a:lnTo>
                  <a:lnTo>
                    <a:pt x="42555" y="292627"/>
                  </a:lnTo>
                  <a:lnTo>
                    <a:pt x="0" y="173790"/>
                  </a:lnTo>
                  <a:lnTo>
                    <a:pt x="85014" y="104111"/>
                  </a:lnTo>
                  <a:lnTo>
                    <a:pt x="108495" y="84787"/>
                  </a:lnTo>
                  <a:lnTo>
                    <a:pt x="21309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044;gbcf4302aa7_0_6">
              <a:extLst>
                <a:ext uri="{FF2B5EF4-FFF2-40B4-BE49-F238E27FC236}">
                  <a16:creationId xmlns:a16="http://schemas.microsoft.com/office/drawing/2014/main" id="{990DF6C0-A2DA-5C40-992A-386A207455BA}"/>
                </a:ext>
              </a:extLst>
            </p:cNvPr>
            <p:cNvSpPr/>
            <p:nvPr/>
          </p:nvSpPr>
          <p:spPr>
            <a:xfrm>
              <a:off x="4478962" y="2026691"/>
              <a:ext cx="199349" cy="205494"/>
            </a:xfrm>
            <a:custGeom>
              <a:avLst/>
              <a:gdLst/>
              <a:ahLst/>
              <a:cxnLst/>
              <a:rect l="l" t="t" r="r" b="b"/>
              <a:pathLst>
                <a:path w="396714" h="408944" extrusionOk="0">
                  <a:moveTo>
                    <a:pt x="172404" y="5195"/>
                  </a:moveTo>
                  <a:lnTo>
                    <a:pt x="214577" y="0"/>
                  </a:lnTo>
                  <a:lnTo>
                    <a:pt x="208653" y="74360"/>
                  </a:lnTo>
                  <a:lnTo>
                    <a:pt x="269911" y="69631"/>
                  </a:lnTo>
                  <a:lnTo>
                    <a:pt x="266662" y="144062"/>
                  </a:lnTo>
                  <a:lnTo>
                    <a:pt x="299554" y="138879"/>
                  </a:lnTo>
                  <a:lnTo>
                    <a:pt x="298551" y="164354"/>
                  </a:lnTo>
                  <a:lnTo>
                    <a:pt x="396715" y="152650"/>
                  </a:lnTo>
                  <a:lnTo>
                    <a:pt x="388306" y="261240"/>
                  </a:lnTo>
                  <a:lnTo>
                    <a:pt x="383147" y="330488"/>
                  </a:lnTo>
                  <a:lnTo>
                    <a:pt x="245044" y="350828"/>
                  </a:lnTo>
                  <a:lnTo>
                    <a:pt x="247696" y="408945"/>
                  </a:lnTo>
                  <a:lnTo>
                    <a:pt x="246693" y="408097"/>
                  </a:lnTo>
                  <a:lnTo>
                    <a:pt x="246024" y="407476"/>
                  </a:lnTo>
                  <a:lnTo>
                    <a:pt x="245319" y="406759"/>
                  </a:lnTo>
                  <a:lnTo>
                    <a:pt x="244447" y="406592"/>
                  </a:lnTo>
                  <a:lnTo>
                    <a:pt x="242918" y="406735"/>
                  </a:lnTo>
                  <a:lnTo>
                    <a:pt x="242166" y="406986"/>
                  </a:lnTo>
                  <a:lnTo>
                    <a:pt x="241342" y="407201"/>
                  </a:lnTo>
                  <a:lnTo>
                    <a:pt x="240494" y="407165"/>
                  </a:lnTo>
                  <a:lnTo>
                    <a:pt x="239897" y="406747"/>
                  </a:lnTo>
                  <a:lnTo>
                    <a:pt x="239085" y="405613"/>
                  </a:lnTo>
                  <a:lnTo>
                    <a:pt x="237389" y="402483"/>
                  </a:lnTo>
                  <a:lnTo>
                    <a:pt x="236863" y="401671"/>
                  </a:lnTo>
                  <a:lnTo>
                    <a:pt x="236171" y="401146"/>
                  </a:lnTo>
                  <a:lnTo>
                    <a:pt x="235334" y="400728"/>
                  </a:lnTo>
                  <a:lnTo>
                    <a:pt x="234439" y="400286"/>
                  </a:lnTo>
                  <a:lnTo>
                    <a:pt x="233842" y="399832"/>
                  </a:lnTo>
                  <a:lnTo>
                    <a:pt x="233340" y="398996"/>
                  </a:lnTo>
                  <a:lnTo>
                    <a:pt x="233196" y="398100"/>
                  </a:lnTo>
                  <a:lnTo>
                    <a:pt x="233328" y="397336"/>
                  </a:lnTo>
                  <a:lnTo>
                    <a:pt x="233292" y="396368"/>
                  </a:lnTo>
                  <a:lnTo>
                    <a:pt x="233232" y="395664"/>
                  </a:lnTo>
                  <a:lnTo>
                    <a:pt x="232575" y="394756"/>
                  </a:lnTo>
                  <a:lnTo>
                    <a:pt x="231966" y="394230"/>
                  </a:lnTo>
                  <a:lnTo>
                    <a:pt x="230903" y="393693"/>
                  </a:lnTo>
                  <a:lnTo>
                    <a:pt x="229924" y="393418"/>
                  </a:lnTo>
                  <a:lnTo>
                    <a:pt x="228992" y="393048"/>
                  </a:lnTo>
                  <a:lnTo>
                    <a:pt x="228144" y="393108"/>
                  </a:lnTo>
                  <a:lnTo>
                    <a:pt x="227249" y="393442"/>
                  </a:lnTo>
                  <a:lnTo>
                    <a:pt x="226437" y="393657"/>
                  </a:lnTo>
                  <a:lnTo>
                    <a:pt x="225338" y="393848"/>
                  </a:lnTo>
                  <a:lnTo>
                    <a:pt x="224585" y="393956"/>
                  </a:lnTo>
                  <a:lnTo>
                    <a:pt x="223451" y="394123"/>
                  </a:lnTo>
                  <a:lnTo>
                    <a:pt x="222316" y="394266"/>
                  </a:lnTo>
                  <a:lnTo>
                    <a:pt x="221600" y="394183"/>
                  </a:lnTo>
                  <a:lnTo>
                    <a:pt x="220632" y="394051"/>
                  </a:lnTo>
                  <a:lnTo>
                    <a:pt x="219270" y="394075"/>
                  </a:lnTo>
                  <a:lnTo>
                    <a:pt x="217324" y="394219"/>
                  </a:lnTo>
                  <a:lnTo>
                    <a:pt x="216500" y="394207"/>
                  </a:lnTo>
                  <a:lnTo>
                    <a:pt x="215305" y="394302"/>
                  </a:lnTo>
                  <a:lnTo>
                    <a:pt x="214242" y="394589"/>
                  </a:lnTo>
                  <a:lnTo>
                    <a:pt x="213550" y="394983"/>
                  </a:lnTo>
                  <a:lnTo>
                    <a:pt x="212845" y="395365"/>
                  </a:lnTo>
                  <a:lnTo>
                    <a:pt x="212009" y="395795"/>
                  </a:lnTo>
                  <a:lnTo>
                    <a:pt x="211017" y="395855"/>
                  </a:lnTo>
                  <a:lnTo>
                    <a:pt x="210134" y="395616"/>
                  </a:lnTo>
                  <a:lnTo>
                    <a:pt x="209143" y="394995"/>
                  </a:lnTo>
                  <a:lnTo>
                    <a:pt x="208509" y="394445"/>
                  </a:lnTo>
                  <a:lnTo>
                    <a:pt x="207638" y="393645"/>
                  </a:lnTo>
                  <a:lnTo>
                    <a:pt x="206551" y="392642"/>
                  </a:lnTo>
                  <a:lnTo>
                    <a:pt x="205977" y="392092"/>
                  </a:lnTo>
                  <a:lnTo>
                    <a:pt x="205344" y="391686"/>
                  </a:lnTo>
                  <a:lnTo>
                    <a:pt x="204413" y="391221"/>
                  </a:lnTo>
                  <a:lnTo>
                    <a:pt x="203696" y="390946"/>
                  </a:lnTo>
                  <a:lnTo>
                    <a:pt x="202573" y="390838"/>
                  </a:lnTo>
                  <a:lnTo>
                    <a:pt x="201678" y="390982"/>
                  </a:lnTo>
                  <a:lnTo>
                    <a:pt x="200424" y="391077"/>
                  </a:lnTo>
                  <a:lnTo>
                    <a:pt x="199229" y="391245"/>
                  </a:lnTo>
                  <a:lnTo>
                    <a:pt x="198238" y="391460"/>
                  </a:lnTo>
                  <a:lnTo>
                    <a:pt x="197175" y="391555"/>
                  </a:lnTo>
                  <a:lnTo>
                    <a:pt x="196231" y="391806"/>
                  </a:lnTo>
                  <a:lnTo>
                    <a:pt x="195133" y="391352"/>
                  </a:lnTo>
                  <a:lnTo>
                    <a:pt x="194225" y="390970"/>
                  </a:lnTo>
                  <a:lnTo>
                    <a:pt x="193485" y="390647"/>
                  </a:lnTo>
                  <a:lnTo>
                    <a:pt x="192696" y="390074"/>
                  </a:lnTo>
                  <a:lnTo>
                    <a:pt x="191836" y="389859"/>
                  </a:lnTo>
                  <a:lnTo>
                    <a:pt x="191490" y="389154"/>
                  </a:lnTo>
                  <a:lnTo>
                    <a:pt x="191275" y="388235"/>
                  </a:lnTo>
                  <a:lnTo>
                    <a:pt x="191239" y="387315"/>
                  </a:lnTo>
                  <a:lnTo>
                    <a:pt x="191120" y="386563"/>
                  </a:lnTo>
                  <a:lnTo>
                    <a:pt x="190964" y="385643"/>
                  </a:lnTo>
                  <a:lnTo>
                    <a:pt x="190702" y="384628"/>
                  </a:lnTo>
                  <a:lnTo>
                    <a:pt x="190558" y="383589"/>
                  </a:lnTo>
                  <a:lnTo>
                    <a:pt x="190439" y="382442"/>
                  </a:lnTo>
                  <a:lnTo>
                    <a:pt x="190236" y="381749"/>
                  </a:lnTo>
                  <a:lnTo>
                    <a:pt x="178543" y="383445"/>
                  </a:lnTo>
                  <a:lnTo>
                    <a:pt x="170947" y="400549"/>
                  </a:lnTo>
                  <a:lnTo>
                    <a:pt x="168558" y="395293"/>
                  </a:lnTo>
                  <a:lnTo>
                    <a:pt x="167770" y="394410"/>
                  </a:lnTo>
                  <a:lnTo>
                    <a:pt x="167030" y="393836"/>
                  </a:lnTo>
                  <a:lnTo>
                    <a:pt x="166110" y="393179"/>
                  </a:lnTo>
                  <a:lnTo>
                    <a:pt x="165310" y="392726"/>
                  </a:lnTo>
                  <a:lnTo>
                    <a:pt x="164426" y="392284"/>
                  </a:lnTo>
                  <a:lnTo>
                    <a:pt x="162730" y="391615"/>
                  </a:lnTo>
                  <a:lnTo>
                    <a:pt x="161978" y="391304"/>
                  </a:lnTo>
                  <a:lnTo>
                    <a:pt x="161166" y="390910"/>
                  </a:lnTo>
                  <a:lnTo>
                    <a:pt x="160353" y="390659"/>
                  </a:lnTo>
                  <a:lnTo>
                    <a:pt x="159111" y="390492"/>
                  </a:lnTo>
                  <a:lnTo>
                    <a:pt x="158287" y="390432"/>
                  </a:lnTo>
                  <a:lnTo>
                    <a:pt x="157582" y="390468"/>
                  </a:lnTo>
                  <a:lnTo>
                    <a:pt x="156735" y="390707"/>
                  </a:lnTo>
                  <a:lnTo>
                    <a:pt x="156042" y="391101"/>
                  </a:lnTo>
                  <a:lnTo>
                    <a:pt x="155313" y="391483"/>
                  </a:lnTo>
                  <a:lnTo>
                    <a:pt x="154525" y="391758"/>
                  </a:lnTo>
                  <a:lnTo>
                    <a:pt x="153402" y="391567"/>
                  </a:lnTo>
                  <a:lnTo>
                    <a:pt x="151957" y="391054"/>
                  </a:lnTo>
                  <a:lnTo>
                    <a:pt x="148887" y="389513"/>
                  </a:lnTo>
                  <a:lnTo>
                    <a:pt x="146726" y="388139"/>
                  </a:lnTo>
                  <a:lnTo>
                    <a:pt x="84715" y="396225"/>
                  </a:lnTo>
                  <a:lnTo>
                    <a:pt x="50832" y="400274"/>
                  </a:lnTo>
                  <a:lnTo>
                    <a:pt x="30731" y="255722"/>
                  </a:lnTo>
                  <a:lnTo>
                    <a:pt x="0" y="27912"/>
                  </a:lnTo>
                  <a:lnTo>
                    <a:pt x="71983" y="18238"/>
                  </a:lnTo>
                  <a:lnTo>
                    <a:pt x="90854" y="15825"/>
                  </a:lnTo>
                  <a:lnTo>
                    <a:pt x="172404" y="519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045;gbcf4302aa7_0_6">
              <a:extLst>
                <a:ext uri="{FF2B5EF4-FFF2-40B4-BE49-F238E27FC236}">
                  <a16:creationId xmlns:a16="http://schemas.microsoft.com/office/drawing/2014/main" id="{6E92E008-0541-9548-89E0-1556D4DFC998}"/>
                </a:ext>
              </a:extLst>
            </p:cNvPr>
            <p:cNvSpPr/>
            <p:nvPr/>
          </p:nvSpPr>
          <p:spPr>
            <a:xfrm>
              <a:off x="7251652" y="2026811"/>
              <a:ext cx="105484" cy="66762"/>
            </a:xfrm>
            <a:custGeom>
              <a:avLst/>
              <a:gdLst/>
              <a:ahLst/>
              <a:cxnLst/>
              <a:rect l="l" t="t" r="r" b="b"/>
              <a:pathLst>
                <a:path w="209918" h="132859" extrusionOk="0">
                  <a:moveTo>
                    <a:pt x="22012" y="3858"/>
                  </a:moveTo>
                  <a:lnTo>
                    <a:pt x="19623" y="24556"/>
                  </a:lnTo>
                  <a:lnTo>
                    <a:pt x="192637" y="0"/>
                  </a:lnTo>
                  <a:lnTo>
                    <a:pt x="209918" y="26419"/>
                  </a:lnTo>
                  <a:lnTo>
                    <a:pt x="203840" y="40859"/>
                  </a:lnTo>
                  <a:lnTo>
                    <a:pt x="186927" y="83843"/>
                  </a:lnTo>
                  <a:lnTo>
                    <a:pt x="118467" y="90161"/>
                  </a:lnTo>
                  <a:lnTo>
                    <a:pt x="106691" y="101746"/>
                  </a:lnTo>
                  <a:lnTo>
                    <a:pt x="105819" y="101687"/>
                  </a:lnTo>
                  <a:lnTo>
                    <a:pt x="90842" y="117094"/>
                  </a:lnTo>
                  <a:lnTo>
                    <a:pt x="89612" y="118109"/>
                  </a:lnTo>
                  <a:lnTo>
                    <a:pt x="88274" y="119232"/>
                  </a:lnTo>
                  <a:lnTo>
                    <a:pt x="87391" y="119733"/>
                  </a:lnTo>
                  <a:lnTo>
                    <a:pt x="86339" y="120307"/>
                  </a:lnTo>
                  <a:lnTo>
                    <a:pt x="85193" y="120760"/>
                  </a:lnTo>
                  <a:lnTo>
                    <a:pt x="82708" y="121047"/>
                  </a:lnTo>
                  <a:lnTo>
                    <a:pt x="76415" y="121501"/>
                  </a:lnTo>
                  <a:lnTo>
                    <a:pt x="75375" y="121238"/>
                  </a:lnTo>
                  <a:lnTo>
                    <a:pt x="50796" y="122552"/>
                  </a:lnTo>
                  <a:lnTo>
                    <a:pt x="50664" y="118814"/>
                  </a:lnTo>
                  <a:lnTo>
                    <a:pt x="50174" y="115242"/>
                  </a:lnTo>
                  <a:lnTo>
                    <a:pt x="50055" y="108650"/>
                  </a:lnTo>
                  <a:lnTo>
                    <a:pt x="48801" y="102284"/>
                  </a:lnTo>
                  <a:lnTo>
                    <a:pt x="47678" y="105282"/>
                  </a:lnTo>
                  <a:lnTo>
                    <a:pt x="48442" y="106775"/>
                  </a:lnTo>
                  <a:lnTo>
                    <a:pt x="48741" y="109880"/>
                  </a:lnTo>
                  <a:lnTo>
                    <a:pt x="47905" y="112902"/>
                  </a:lnTo>
                  <a:lnTo>
                    <a:pt x="47918" y="114968"/>
                  </a:lnTo>
                  <a:lnTo>
                    <a:pt x="48694" y="119029"/>
                  </a:lnTo>
                  <a:lnTo>
                    <a:pt x="48657" y="122659"/>
                  </a:lnTo>
                  <a:lnTo>
                    <a:pt x="48634" y="125395"/>
                  </a:lnTo>
                  <a:lnTo>
                    <a:pt x="47798" y="127389"/>
                  </a:lnTo>
                  <a:lnTo>
                    <a:pt x="48562" y="132047"/>
                  </a:lnTo>
                  <a:lnTo>
                    <a:pt x="47654" y="132226"/>
                  </a:lnTo>
                  <a:lnTo>
                    <a:pt x="46329" y="132632"/>
                  </a:lnTo>
                  <a:lnTo>
                    <a:pt x="45433" y="132859"/>
                  </a:lnTo>
                  <a:lnTo>
                    <a:pt x="44609" y="132680"/>
                  </a:lnTo>
                  <a:lnTo>
                    <a:pt x="43450" y="131844"/>
                  </a:lnTo>
                  <a:lnTo>
                    <a:pt x="43164" y="131163"/>
                  </a:lnTo>
                  <a:lnTo>
                    <a:pt x="42590" y="130112"/>
                  </a:lnTo>
                  <a:lnTo>
                    <a:pt x="41503" y="130148"/>
                  </a:lnTo>
                  <a:lnTo>
                    <a:pt x="40453" y="130184"/>
                  </a:lnTo>
                  <a:lnTo>
                    <a:pt x="39246" y="129670"/>
                  </a:lnTo>
                  <a:lnTo>
                    <a:pt x="37813" y="129025"/>
                  </a:lnTo>
                  <a:lnTo>
                    <a:pt x="36774" y="128500"/>
                  </a:lnTo>
                  <a:lnTo>
                    <a:pt x="35126" y="126231"/>
                  </a:lnTo>
                  <a:lnTo>
                    <a:pt x="30695" y="122158"/>
                  </a:lnTo>
                  <a:lnTo>
                    <a:pt x="25296" y="122217"/>
                  </a:lnTo>
                  <a:lnTo>
                    <a:pt x="24424" y="122038"/>
                  </a:lnTo>
                  <a:lnTo>
                    <a:pt x="23696" y="121716"/>
                  </a:lnTo>
                  <a:lnTo>
                    <a:pt x="23015" y="121322"/>
                  </a:lnTo>
                  <a:lnTo>
                    <a:pt x="22083" y="120605"/>
                  </a:lnTo>
                  <a:lnTo>
                    <a:pt x="20997" y="119817"/>
                  </a:lnTo>
                  <a:lnTo>
                    <a:pt x="19683" y="119196"/>
                  </a:lnTo>
                  <a:lnTo>
                    <a:pt x="18548" y="118658"/>
                  </a:lnTo>
                  <a:lnTo>
                    <a:pt x="17270" y="117619"/>
                  </a:lnTo>
                  <a:lnTo>
                    <a:pt x="10857" y="110883"/>
                  </a:lnTo>
                  <a:lnTo>
                    <a:pt x="0" y="74706"/>
                  </a:lnTo>
                  <a:lnTo>
                    <a:pt x="860" y="64614"/>
                  </a:lnTo>
                  <a:lnTo>
                    <a:pt x="4240" y="64769"/>
                  </a:lnTo>
                  <a:lnTo>
                    <a:pt x="11083" y="740"/>
                  </a:lnTo>
                  <a:lnTo>
                    <a:pt x="22012" y="385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046;gbcf4302aa7_0_6">
              <a:extLst>
                <a:ext uri="{FF2B5EF4-FFF2-40B4-BE49-F238E27FC236}">
                  <a16:creationId xmlns:a16="http://schemas.microsoft.com/office/drawing/2014/main" id="{88F05BF1-ADF3-BF40-871F-D8B0FE925942}"/>
                </a:ext>
              </a:extLst>
            </p:cNvPr>
            <p:cNvSpPr/>
            <p:nvPr/>
          </p:nvSpPr>
          <p:spPr>
            <a:xfrm>
              <a:off x="3701652" y="2036600"/>
              <a:ext cx="179526" cy="153460"/>
            </a:xfrm>
            <a:custGeom>
              <a:avLst/>
              <a:gdLst/>
              <a:ahLst/>
              <a:cxnLst/>
              <a:rect l="l" t="t" r="r" b="b"/>
              <a:pathLst>
                <a:path w="357265" h="305394" extrusionOk="0">
                  <a:moveTo>
                    <a:pt x="89779" y="0"/>
                  </a:moveTo>
                  <a:lnTo>
                    <a:pt x="117154" y="6414"/>
                  </a:lnTo>
                  <a:lnTo>
                    <a:pt x="225397" y="31328"/>
                  </a:lnTo>
                  <a:lnTo>
                    <a:pt x="357265" y="61843"/>
                  </a:lnTo>
                  <a:lnTo>
                    <a:pt x="353181" y="91308"/>
                  </a:lnTo>
                  <a:lnTo>
                    <a:pt x="317207" y="82016"/>
                  </a:lnTo>
                  <a:lnTo>
                    <a:pt x="308070" y="142116"/>
                  </a:lnTo>
                  <a:lnTo>
                    <a:pt x="270842" y="141578"/>
                  </a:lnTo>
                  <a:lnTo>
                    <a:pt x="276778" y="198943"/>
                  </a:lnTo>
                  <a:lnTo>
                    <a:pt x="250503" y="197808"/>
                  </a:lnTo>
                  <a:lnTo>
                    <a:pt x="250216" y="210671"/>
                  </a:lnTo>
                  <a:lnTo>
                    <a:pt x="250120" y="235251"/>
                  </a:lnTo>
                  <a:lnTo>
                    <a:pt x="237162" y="236087"/>
                  </a:lnTo>
                  <a:lnTo>
                    <a:pt x="244089" y="305395"/>
                  </a:lnTo>
                  <a:lnTo>
                    <a:pt x="213131" y="305025"/>
                  </a:lnTo>
                  <a:lnTo>
                    <a:pt x="110226" y="303794"/>
                  </a:lnTo>
                  <a:lnTo>
                    <a:pt x="0" y="301657"/>
                  </a:lnTo>
                  <a:lnTo>
                    <a:pt x="28449" y="205858"/>
                  </a:lnTo>
                  <a:lnTo>
                    <a:pt x="8977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047;gbcf4302aa7_0_6">
              <a:extLst>
                <a:ext uri="{FF2B5EF4-FFF2-40B4-BE49-F238E27FC236}">
                  <a16:creationId xmlns:a16="http://schemas.microsoft.com/office/drawing/2014/main" id="{FE70B93D-60B2-FF41-A9FA-52B7A474DD4D}"/>
                </a:ext>
              </a:extLst>
            </p:cNvPr>
            <p:cNvSpPr/>
            <p:nvPr/>
          </p:nvSpPr>
          <p:spPr>
            <a:xfrm>
              <a:off x="5024386" y="2042555"/>
              <a:ext cx="124359" cy="272604"/>
            </a:xfrm>
            <a:custGeom>
              <a:avLst/>
              <a:gdLst/>
              <a:ahLst/>
              <a:cxnLst/>
              <a:rect l="l" t="t" r="r" b="b"/>
              <a:pathLst>
                <a:path w="247480" h="542496" extrusionOk="0">
                  <a:moveTo>
                    <a:pt x="175211" y="0"/>
                  </a:moveTo>
                  <a:lnTo>
                    <a:pt x="192911" y="108411"/>
                  </a:lnTo>
                  <a:lnTo>
                    <a:pt x="211519" y="241617"/>
                  </a:lnTo>
                  <a:lnTo>
                    <a:pt x="225003" y="338657"/>
                  </a:lnTo>
                  <a:lnTo>
                    <a:pt x="247481" y="517738"/>
                  </a:lnTo>
                  <a:lnTo>
                    <a:pt x="206861" y="520927"/>
                  </a:lnTo>
                  <a:lnTo>
                    <a:pt x="202621" y="521560"/>
                  </a:lnTo>
                  <a:lnTo>
                    <a:pt x="200400" y="521763"/>
                  </a:lnTo>
                  <a:lnTo>
                    <a:pt x="189830" y="528045"/>
                  </a:lnTo>
                  <a:lnTo>
                    <a:pt x="175760" y="530506"/>
                  </a:lnTo>
                  <a:lnTo>
                    <a:pt x="167221" y="534638"/>
                  </a:lnTo>
                  <a:lnTo>
                    <a:pt x="157439" y="540252"/>
                  </a:lnTo>
                  <a:lnTo>
                    <a:pt x="143883" y="528523"/>
                  </a:lnTo>
                  <a:lnTo>
                    <a:pt x="140754" y="523937"/>
                  </a:lnTo>
                  <a:lnTo>
                    <a:pt x="139536" y="524892"/>
                  </a:lnTo>
                  <a:lnTo>
                    <a:pt x="135845" y="528404"/>
                  </a:lnTo>
                  <a:lnTo>
                    <a:pt x="125586" y="526827"/>
                  </a:lnTo>
                  <a:lnTo>
                    <a:pt x="117930" y="523101"/>
                  </a:lnTo>
                  <a:lnTo>
                    <a:pt x="111660" y="524617"/>
                  </a:lnTo>
                  <a:lnTo>
                    <a:pt x="72461" y="539762"/>
                  </a:lnTo>
                  <a:lnTo>
                    <a:pt x="62572" y="535761"/>
                  </a:lnTo>
                  <a:lnTo>
                    <a:pt x="53232" y="542497"/>
                  </a:lnTo>
                  <a:lnTo>
                    <a:pt x="42567" y="533348"/>
                  </a:lnTo>
                  <a:lnTo>
                    <a:pt x="30635" y="530840"/>
                  </a:lnTo>
                  <a:lnTo>
                    <a:pt x="23099" y="465211"/>
                  </a:lnTo>
                  <a:lnTo>
                    <a:pt x="20961" y="465808"/>
                  </a:lnTo>
                  <a:lnTo>
                    <a:pt x="18513" y="466321"/>
                  </a:lnTo>
                  <a:lnTo>
                    <a:pt x="14356" y="467241"/>
                  </a:lnTo>
                  <a:lnTo>
                    <a:pt x="31256" y="301860"/>
                  </a:lnTo>
                  <a:lnTo>
                    <a:pt x="28294" y="301872"/>
                  </a:lnTo>
                  <a:lnTo>
                    <a:pt x="29536" y="280493"/>
                  </a:lnTo>
                  <a:lnTo>
                    <a:pt x="32570" y="280098"/>
                  </a:lnTo>
                  <a:lnTo>
                    <a:pt x="36667" y="239527"/>
                  </a:lnTo>
                  <a:lnTo>
                    <a:pt x="46448" y="131450"/>
                  </a:lnTo>
                  <a:lnTo>
                    <a:pt x="0" y="136645"/>
                  </a:lnTo>
                  <a:lnTo>
                    <a:pt x="9292" y="25475"/>
                  </a:lnTo>
                  <a:lnTo>
                    <a:pt x="49637" y="19110"/>
                  </a:lnTo>
                  <a:lnTo>
                    <a:pt x="145520" y="4730"/>
                  </a:lnTo>
                  <a:lnTo>
                    <a:pt x="17521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048;gbcf4302aa7_0_6">
              <a:extLst>
                <a:ext uri="{FF2B5EF4-FFF2-40B4-BE49-F238E27FC236}">
                  <a16:creationId xmlns:a16="http://schemas.microsoft.com/office/drawing/2014/main" id="{500D3040-0DAD-0F4D-8DE6-52312C88F86A}"/>
                </a:ext>
              </a:extLst>
            </p:cNvPr>
            <p:cNvSpPr/>
            <p:nvPr/>
          </p:nvSpPr>
          <p:spPr>
            <a:xfrm>
              <a:off x="6649724" y="2044100"/>
              <a:ext cx="186253" cy="198688"/>
            </a:xfrm>
            <a:custGeom>
              <a:avLst/>
              <a:gdLst/>
              <a:ahLst/>
              <a:cxnLst/>
              <a:rect l="l" t="t" r="r" b="b"/>
              <a:pathLst>
                <a:path w="370653" h="395400" extrusionOk="0">
                  <a:moveTo>
                    <a:pt x="162169" y="0"/>
                  </a:moveTo>
                  <a:lnTo>
                    <a:pt x="331611" y="88250"/>
                  </a:lnTo>
                  <a:lnTo>
                    <a:pt x="355833" y="100695"/>
                  </a:lnTo>
                  <a:lnTo>
                    <a:pt x="355140" y="101149"/>
                  </a:lnTo>
                  <a:lnTo>
                    <a:pt x="354316" y="101794"/>
                  </a:lnTo>
                  <a:lnTo>
                    <a:pt x="353802" y="102427"/>
                  </a:lnTo>
                  <a:lnTo>
                    <a:pt x="353337" y="103108"/>
                  </a:lnTo>
                  <a:lnTo>
                    <a:pt x="353038" y="103849"/>
                  </a:lnTo>
                  <a:lnTo>
                    <a:pt x="353109" y="104673"/>
                  </a:lnTo>
                  <a:lnTo>
                    <a:pt x="353157" y="106154"/>
                  </a:lnTo>
                  <a:lnTo>
                    <a:pt x="353146" y="107121"/>
                  </a:lnTo>
                  <a:lnTo>
                    <a:pt x="353121" y="107862"/>
                  </a:lnTo>
                  <a:lnTo>
                    <a:pt x="352775" y="108722"/>
                  </a:lnTo>
                  <a:lnTo>
                    <a:pt x="352118" y="109355"/>
                  </a:lnTo>
                  <a:lnTo>
                    <a:pt x="351055" y="109808"/>
                  </a:lnTo>
                  <a:lnTo>
                    <a:pt x="348129" y="110704"/>
                  </a:lnTo>
                  <a:lnTo>
                    <a:pt x="346767" y="111385"/>
                  </a:lnTo>
                  <a:lnTo>
                    <a:pt x="342946" y="113594"/>
                  </a:lnTo>
                  <a:lnTo>
                    <a:pt x="338956" y="116079"/>
                  </a:lnTo>
                  <a:lnTo>
                    <a:pt x="336830" y="117261"/>
                  </a:lnTo>
                  <a:lnTo>
                    <a:pt x="335983" y="117596"/>
                  </a:lnTo>
                  <a:lnTo>
                    <a:pt x="335278" y="117882"/>
                  </a:lnTo>
                  <a:lnTo>
                    <a:pt x="333869" y="118455"/>
                  </a:lnTo>
                  <a:lnTo>
                    <a:pt x="332889" y="119005"/>
                  </a:lnTo>
                  <a:lnTo>
                    <a:pt x="331587" y="119889"/>
                  </a:lnTo>
                  <a:lnTo>
                    <a:pt x="331158" y="120534"/>
                  </a:lnTo>
                  <a:lnTo>
                    <a:pt x="330703" y="121513"/>
                  </a:lnTo>
                  <a:lnTo>
                    <a:pt x="330477" y="122743"/>
                  </a:lnTo>
                  <a:lnTo>
                    <a:pt x="330655" y="123890"/>
                  </a:lnTo>
                  <a:lnTo>
                    <a:pt x="330966" y="124738"/>
                  </a:lnTo>
                  <a:lnTo>
                    <a:pt x="331241" y="125442"/>
                  </a:lnTo>
                  <a:lnTo>
                    <a:pt x="331599" y="126052"/>
                  </a:lnTo>
                  <a:lnTo>
                    <a:pt x="333295" y="128930"/>
                  </a:lnTo>
                  <a:lnTo>
                    <a:pt x="333928" y="129670"/>
                  </a:lnTo>
                  <a:lnTo>
                    <a:pt x="341739" y="132107"/>
                  </a:lnTo>
                  <a:lnTo>
                    <a:pt x="344080" y="132812"/>
                  </a:lnTo>
                  <a:lnTo>
                    <a:pt x="345191" y="133433"/>
                  </a:lnTo>
                  <a:lnTo>
                    <a:pt x="347090" y="134675"/>
                  </a:lnTo>
                  <a:lnTo>
                    <a:pt x="349192" y="136024"/>
                  </a:lnTo>
                  <a:lnTo>
                    <a:pt x="349801" y="136538"/>
                  </a:lnTo>
                  <a:lnTo>
                    <a:pt x="350087" y="137386"/>
                  </a:lnTo>
                  <a:lnTo>
                    <a:pt x="350183" y="138377"/>
                  </a:lnTo>
                  <a:lnTo>
                    <a:pt x="349741" y="139787"/>
                  </a:lnTo>
                  <a:lnTo>
                    <a:pt x="349251" y="141172"/>
                  </a:lnTo>
                  <a:lnTo>
                    <a:pt x="348774" y="142259"/>
                  </a:lnTo>
                  <a:lnTo>
                    <a:pt x="348093" y="143525"/>
                  </a:lnTo>
                  <a:lnTo>
                    <a:pt x="347161" y="145113"/>
                  </a:lnTo>
                  <a:lnTo>
                    <a:pt x="346385" y="146738"/>
                  </a:lnTo>
                  <a:lnTo>
                    <a:pt x="346063" y="147681"/>
                  </a:lnTo>
                  <a:lnTo>
                    <a:pt x="346074" y="148876"/>
                  </a:lnTo>
                  <a:lnTo>
                    <a:pt x="346516" y="149413"/>
                  </a:lnTo>
                  <a:lnTo>
                    <a:pt x="347603" y="149485"/>
                  </a:lnTo>
                  <a:lnTo>
                    <a:pt x="348845" y="149198"/>
                  </a:lnTo>
                  <a:lnTo>
                    <a:pt x="350087" y="149449"/>
                  </a:lnTo>
                  <a:lnTo>
                    <a:pt x="351150" y="150213"/>
                  </a:lnTo>
                  <a:lnTo>
                    <a:pt x="351831" y="150715"/>
                  </a:lnTo>
                  <a:lnTo>
                    <a:pt x="352536" y="151384"/>
                  </a:lnTo>
                  <a:lnTo>
                    <a:pt x="352918" y="152447"/>
                  </a:lnTo>
                  <a:lnTo>
                    <a:pt x="352094" y="153677"/>
                  </a:lnTo>
                  <a:lnTo>
                    <a:pt x="351163" y="154286"/>
                  </a:lnTo>
                  <a:lnTo>
                    <a:pt x="348535" y="156221"/>
                  </a:lnTo>
                  <a:lnTo>
                    <a:pt x="346755" y="157666"/>
                  </a:lnTo>
                  <a:lnTo>
                    <a:pt x="345406" y="158992"/>
                  </a:lnTo>
                  <a:lnTo>
                    <a:pt x="345191" y="160114"/>
                  </a:lnTo>
                  <a:lnTo>
                    <a:pt x="345717" y="161142"/>
                  </a:lnTo>
                  <a:lnTo>
                    <a:pt x="346516" y="161966"/>
                  </a:lnTo>
                  <a:lnTo>
                    <a:pt x="348260" y="162945"/>
                  </a:lnTo>
                  <a:lnTo>
                    <a:pt x="350087" y="163805"/>
                  </a:lnTo>
                  <a:lnTo>
                    <a:pt x="351438" y="164103"/>
                  </a:lnTo>
                  <a:lnTo>
                    <a:pt x="354113" y="164569"/>
                  </a:lnTo>
                  <a:lnTo>
                    <a:pt x="356012" y="165334"/>
                  </a:lnTo>
                  <a:lnTo>
                    <a:pt x="357540" y="166086"/>
                  </a:lnTo>
                  <a:lnTo>
                    <a:pt x="358794" y="166624"/>
                  </a:lnTo>
                  <a:lnTo>
                    <a:pt x="360502" y="167173"/>
                  </a:lnTo>
                  <a:lnTo>
                    <a:pt x="362879" y="167782"/>
                  </a:lnTo>
                  <a:lnTo>
                    <a:pt x="364145" y="167937"/>
                  </a:lnTo>
                  <a:lnTo>
                    <a:pt x="365244" y="167770"/>
                  </a:lnTo>
                  <a:lnTo>
                    <a:pt x="366020" y="167603"/>
                  </a:lnTo>
                  <a:lnTo>
                    <a:pt x="367167" y="167412"/>
                  </a:lnTo>
                  <a:lnTo>
                    <a:pt x="368349" y="167495"/>
                  </a:lnTo>
                  <a:lnTo>
                    <a:pt x="369496" y="168320"/>
                  </a:lnTo>
                  <a:lnTo>
                    <a:pt x="370260" y="169466"/>
                  </a:lnTo>
                  <a:lnTo>
                    <a:pt x="370654" y="170637"/>
                  </a:lnTo>
                  <a:lnTo>
                    <a:pt x="370595" y="172452"/>
                  </a:lnTo>
                  <a:lnTo>
                    <a:pt x="370343" y="173599"/>
                  </a:lnTo>
                  <a:lnTo>
                    <a:pt x="369902" y="174877"/>
                  </a:lnTo>
                  <a:lnTo>
                    <a:pt x="369604" y="176214"/>
                  </a:lnTo>
                  <a:lnTo>
                    <a:pt x="369305" y="177958"/>
                  </a:lnTo>
                  <a:lnTo>
                    <a:pt x="369305" y="179224"/>
                  </a:lnTo>
                  <a:lnTo>
                    <a:pt x="369568" y="180872"/>
                  </a:lnTo>
                  <a:lnTo>
                    <a:pt x="369878" y="182234"/>
                  </a:lnTo>
                  <a:lnTo>
                    <a:pt x="369997" y="183165"/>
                  </a:lnTo>
                  <a:lnTo>
                    <a:pt x="369651" y="184443"/>
                  </a:lnTo>
                  <a:lnTo>
                    <a:pt x="368696" y="185351"/>
                  </a:lnTo>
                  <a:lnTo>
                    <a:pt x="367680" y="185709"/>
                  </a:lnTo>
                  <a:lnTo>
                    <a:pt x="366558" y="185602"/>
                  </a:lnTo>
                  <a:lnTo>
                    <a:pt x="365495" y="185017"/>
                  </a:lnTo>
                  <a:lnTo>
                    <a:pt x="364862" y="184336"/>
                  </a:lnTo>
                  <a:lnTo>
                    <a:pt x="364109" y="183679"/>
                  </a:lnTo>
                  <a:lnTo>
                    <a:pt x="363189" y="184169"/>
                  </a:lnTo>
                  <a:lnTo>
                    <a:pt x="362616" y="185530"/>
                  </a:lnTo>
                  <a:lnTo>
                    <a:pt x="362055" y="186892"/>
                  </a:lnTo>
                  <a:lnTo>
                    <a:pt x="361099" y="188683"/>
                  </a:lnTo>
                  <a:lnTo>
                    <a:pt x="360669" y="189483"/>
                  </a:lnTo>
                  <a:lnTo>
                    <a:pt x="361004" y="190869"/>
                  </a:lnTo>
                  <a:lnTo>
                    <a:pt x="362067" y="191753"/>
                  </a:lnTo>
                  <a:lnTo>
                    <a:pt x="362640" y="192409"/>
                  </a:lnTo>
                  <a:lnTo>
                    <a:pt x="361816" y="193496"/>
                  </a:lnTo>
                  <a:lnTo>
                    <a:pt x="361112" y="194106"/>
                  </a:lnTo>
                  <a:lnTo>
                    <a:pt x="360478" y="194571"/>
                  </a:lnTo>
                  <a:lnTo>
                    <a:pt x="359535" y="194989"/>
                  </a:lnTo>
                  <a:lnTo>
                    <a:pt x="358603" y="195228"/>
                  </a:lnTo>
                  <a:lnTo>
                    <a:pt x="356549" y="194559"/>
                  </a:lnTo>
                  <a:lnTo>
                    <a:pt x="355235" y="193950"/>
                  </a:lnTo>
                  <a:lnTo>
                    <a:pt x="353767" y="193114"/>
                  </a:lnTo>
                  <a:lnTo>
                    <a:pt x="352942" y="192696"/>
                  </a:lnTo>
                  <a:lnTo>
                    <a:pt x="351724" y="192242"/>
                  </a:lnTo>
                  <a:lnTo>
                    <a:pt x="350924" y="192183"/>
                  </a:lnTo>
                  <a:lnTo>
                    <a:pt x="350195" y="192302"/>
                  </a:lnTo>
                  <a:lnTo>
                    <a:pt x="348726" y="192708"/>
                  </a:lnTo>
                  <a:lnTo>
                    <a:pt x="347866" y="193269"/>
                  </a:lnTo>
                  <a:lnTo>
                    <a:pt x="347293" y="193938"/>
                  </a:lnTo>
                  <a:lnTo>
                    <a:pt x="346684" y="194918"/>
                  </a:lnTo>
                  <a:lnTo>
                    <a:pt x="346361" y="195730"/>
                  </a:lnTo>
                  <a:lnTo>
                    <a:pt x="346147" y="196458"/>
                  </a:lnTo>
                  <a:lnTo>
                    <a:pt x="345681" y="197545"/>
                  </a:lnTo>
                  <a:lnTo>
                    <a:pt x="345215" y="198417"/>
                  </a:lnTo>
                  <a:lnTo>
                    <a:pt x="344176" y="198943"/>
                  </a:lnTo>
                  <a:lnTo>
                    <a:pt x="343495" y="199026"/>
                  </a:lnTo>
                  <a:lnTo>
                    <a:pt x="342802" y="198501"/>
                  </a:lnTo>
                  <a:lnTo>
                    <a:pt x="341680" y="197533"/>
                  </a:lnTo>
                  <a:lnTo>
                    <a:pt x="340640" y="196447"/>
                  </a:lnTo>
                  <a:lnTo>
                    <a:pt x="339947" y="195790"/>
                  </a:lnTo>
                  <a:lnTo>
                    <a:pt x="339124" y="195085"/>
                  </a:lnTo>
                  <a:lnTo>
                    <a:pt x="338048" y="195336"/>
                  </a:lnTo>
                  <a:lnTo>
                    <a:pt x="337631" y="196279"/>
                  </a:lnTo>
                  <a:lnTo>
                    <a:pt x="337607" y="197772"/>
                  </a:lnTo>
                  <a:lnTo>
                    <a:pt x="337822" y="199384"/>
                  </a:lnTo>
                  <a:lnTo>
                    <a:pt x="338156" y="200615"/>
                  </a:lnTo>
                  <a:lnTo>
                    <a:pt x="337618" y="202048"/>
                  </a:lnTo>
                  <a:lnTo>
                    <a:pt x="337177" y="202872"/>
                  </a:lnTo>
                  <a:lnTo>
                    <a:pt x="336448" y="203816"/>
                  </a:lnTo>
                  <a:lnTo>
                    <a:pt x="335469" y="204329"/>
                  </a:lnTo>
                  <a:lnTo>
                    <a:pt x="334382" y="203744"/>
                  </a:lnTo>
                  <a:lnTo>
                    <a:pt x="333725" y="203051"/>
                  </a:lnTo>
                  <a:lnTo>
                    <a:pt x="333104" y="202287"/>
                  </a:lnTo>
                  <a:lnTo>
                    <a:pt x="332734" y="201618"/>
                  </a:lnTo>
                  <a:lnTo>
                    <a:pt x="331659" y="200674"/>
                  </a:lnTo>
                  <a:lnTo>
                    <a:pt x="330763" y="200221"/>
                  </a:lnTo>
                  <a:lnTo>
                    <a:pt x="330130" y="199922"/>
                  </a:lnTo>
                  <a:lnTo>
                    <a:pt x="329354" y="200137"/>
                  </a:lnTo>
                  <a:lnTo>
                    <a:pt x="328327" y="201212"/>
                  </a:lnTo>
                  <a:lnTo>
                    <a:pt x="327538" y="202549"/>
                  </a:lnTo>
                  <a:lnTo>
                    <a:pt x="326607" y="203445"/>
                  </a:lnTo>
                  <a:lnTo>
                    <a:pt x="325735" y="203935"/>
                  </a:lnTo>
                  <a:lnTo>
                    <a:pt x="324958" y="203935"/>
                  </a:lnTo>
                  <a:lnTo>
                    <a:pt x="323896" y="203780"/>
                  </a:lnTo>
                  <a:lnTo>
                    <a:pt x="323215" y="203947"/>
                  </a:lnTo>
                  <a:lnTo>
                    <a:pt x="322725" y="204508"/>
                  </a:lnTo>
                  <a:lnTo>
                    <a:pt x="322510" y="205332"/>
                  </a:lnTo>
                  <a:lnTo>
                    <a:pt x="322713" y="206312"/>
                  </a:lnTo>
                  <a:lnTo>
                    <a:pt x="322713" y="207303"/>
                  </a:lnTo>
                  <a:lnTo>
                    <a:pt x="322558" y="208366"/>
                  </a:lnTo>
                  <a:lnTo>
                    <a:pt x="321447" y="209298"/>
                  </a:lnTo>
                  <a:lnTo>
                    <a:pt x="320408" y="210193"/>
                  </a:lnTo>
                  <a:lnTo>
                    <a:pt x="319775" y="210803"/>
                  </a:lnTo>
                  <a:lnTo>
                    <a:pt x="319417" y="212057"/>
                  </a:lnTo>
                  <a:lnTo>
                    <a:pt x="319345" y="214027"/>
                  </a:lnTo>
                  <a:lnTo>
                    <a:pt x="318903" y="215484"/>
                  </a:lnTo>
                  <a:lnTo>
                    <a:pt x="318640" y="216189"/>
                  </a:lnTo>
                  <a:lnTo>
                    <a:pt x="318270" y="216798"/>
                  </a:lnTo>
                  <a:lnTo>
                    <a:pt x="317685" y="217407"/>
                  </a:lnTo>
                  <a:lnTo>
                    <a:pt x="316873" y="217861"/>
                  </a:lnTo>
                  <a:lnTo>
                    <a:pt x="315941" y="218279"/>
                  </a:lnTo>
                  <a:lnTo>
                    <a:pt x="314592" y="218984"/>
                  </a:lnTo>
                  <a:lnTo>
                    <a:pt x="313254" y="219533"/>
                  </a:lnTo>
                  <a:lnTo>
                    <a:pt x="311988" y="220560"/>
                  </a:lnTo>
                  <a:lnTo>
                    <a:pt x="310758" y="221456"/>
                  </a:lnTo>
                  <a:lnTo>
                    <a:pt x="310077" y="222304"/>
                  </a:lnTo>
                  <a:lnTo>
                    <a:pt x="309229" y="223522"/>
                  </a:lnTo>
                  <a:lnTo>
                    <a:pt x="306781" y="226890"/>
                  </a:lnTo>
                  <a:lnTo>
                    <a:pt x="303114" y="232038"/>
                  </a:lnTo>
                  <a:lnTo>
                    <a:pt x="302827" y="232695"/>
                  </a:lnTo>
                  <a:lnTo>
                    <a:pt x="302445" y="233794"/>
                  </a:lnTo>
                  <a:lnTo>
                    <a:pt x="302194" y="235167"/>
                  </a:lnTo>
                  <a:lnTo>
                    <a:pt x="302302" y="236027"/>
                  </a:lnTo>
                  <a:lnTo>
                    <a:pt x="302970" y="237317"/>
                  </a:lnTo>
                  <a:lnTo>
                    <a:pt x="304487" y="239694"/>
                  </a:lnTo>
                  <a:lnTo>
                    <a:pt x="304702" y="240375"/>
                  </a:lnTo>
                  <a:lnTo>
                    <a:pt x="304941" y="241461"/>
                  </a:lnTo>
                  <a:lnTo>
                    <a:pt x="304846" y="242728"/>
                  </a:lnTo>
                  <a:lnTo>
                    <a:pt x="304702" y="243922"/>
                  </a:lnTo>
                  <a:lnTo>
                    <a:pt x="304607" y="244817"/>
                  </a:lnTo>
                  <a:lnTo>
                    <a:pt x="304751" y="246179"/>
                  </a:lnTo>
                  <a:lnTo>
                    <a:pt x="304296" y="247732"/>
                  </a:lnTo>
                  <a:lnTo>
                    <a:pt x="304081" y="248998"/>
                  </a:lnTo>
                  <a:lnTo>
                    <a:pt x="303986" y="249822"/>
                  </a:lnTo>
                  <a:lnTo>
                    <a:pt x="301382" y="249213"/>
                  </a:lnTo>
                  <a:lnTo>
                    <a:pt x="292138" y="253919"/>
                  </a:lnTo>
                  <a:lnTo>
                    <a:pt x="291195" y="254695"/>
                  </a:lnTo>
                  <a:lnTo>
                    <a:pt x="291528" y="255411"/>
                  </a:lnTo>
                  <a:lnTo>
                    <a:pt x="291839" y="256056"/>
                  </a:lnTo>
                  <a:lnTo>
                    <a:pt x="292317" y="256952"/>
                  </a:lnTo>
                  <a:lnTo>
                    <a:pt x="292484" y="257633"/>
                  </a:lnTo>
                  <a:lnTo>
                    <a:pt x="292639" y="258505"/>
                  </a:lnTo>
                  <a:lnTo>
                    <a:pt x="292950" y="259604"/>
                  </a:lnTo>
                  <a:lnTo>
                    <a:pt x="293451" y="261180"/>
                  </a:lnTo>
                  <a:lnTo>
                    <a:pt x="293989" y="262458"/>
                  </a:lnTo>
                  <a:lnTo>
                    <a:pt x="294395" y="263676"/>
                  </a:lnTo>
                  <a:lnTo>
                    <a:pt x="293273" y="264059"/>
                  </a:lnTo>
                  <a:lnTo>
                    <a:pt x="290991" y="265002"/>
                  </a:lnTo>
                  <a:lnTo>
                    <a:pt x="289438" y="268466"/>
                  </a:lnTo>
                  <a:lnTo>
                    <a:pt x="288244" y="270341"/>
                  </a:lnTo>
                  <a:lnTo>
                    <a:pt x="292520" y="276432"/>
                  </a:lnTo>
                  <a:lnTo>
                    <a:pt x="291278" y="277423"/>
                  </a:lnTo>
                  <a:lnTo>
                    <a:pt x="289367" y="279000"/>
                  </a:lnTo>
                  <a:lnTo>
                    <a:pt x="287803" y="280361"/>
                  </a:lnTo>
                  <a:lnTo>
                    <a:pt x="286620" y="281508"/>
                  </a:lnTo>
                  <a:lnTo>
                    <a:pt x="285079" y="283323"/>
                  </a:lnTo>
                  <a:lnTo>
                    <a:pt x="284339" y="284398"/>
                  </a:lnTo>
                  <a:lnTo>
                    <a:pt x="284088" y="286345"/>
                  </a:lnTo>
                  <a:lnTo>
                    <a:pt x="287397" y="288949"/>
                  </a:lnTo>
                  <a:lnTo>
                    <a:pt x="288268" y="291218"/>
                  </a:lnTo>
                  <a:lnTo>
                    <a:pt x="284088" y="295136"/>
                  </a:lnTo>
                  <a:lnTo>
                    <a:pt x="288041" y="296867"/>
                  </a:lnTo>
                  <a:lnTo>
                    <a:pt x="291397" y="295960"/>
                  </a:lnTo>
                  <a:lnTo>
                    <a:pt x="293356" y="294801"/>
                  </a:lnTo>
                  <a:lnTo>
                    <a:pt x="302803" y="293678"/>
                  </a:lnTo>
                  <a:lnTo>
                    <a:pt x="304858" y="305682"/>
                  </a:lnTo>
                  <a:lnTo>
                    <a:pt x="297118" y="311928"/>
                  </a:lnTo>
                  <a:lnTo>
                    <a:pt x="295100" y="311450"/>
                  </a:lnTo>
                  <a:lnTo>
                    <a:pt x="287790" y="298062"/>
                  </a:lnTo>
                  <a:lnTo>
                    <a:pt x="284721" y="296163"/>
                  </a:lnTo>
                  <a:lnTo>
                    <a:pt x="279526" y="309790"/>
                  </a:lnTo>
                  <a:lnTo>
                    <a:pt x="291947" y="379898"/>
                  </a:lnTo>
                  <a:lnTo>
                    <a:pt x="290979" y="379695"/>
                  </a:lnTo>
                  <a:lnTo>
                    <a:pt x="289546" y="379301"/>
                  </a:lnTo>
                  <a:lnTo>
                    <a:pt x="287456" y="378859"/>
                  </a:lnTo>
                  <a:lnTo>
                    <a:pt x="285629" y="378561"/>
                  </a:lnTo>
                  <a:lnTo>
                    <a:pt x="283610" y="378417"/>
                  </a:lnTo>
                  <a:lnTo>
                    <a:pt x="282082" y="378143"/>
                  </a:lnTo>
                  <a:lnTo>
                    <a:pt x="280875" y="378190"/>
                  </a:lnTo>
                  <a:lnTo>
                    <a:pt x="279992" y="378620"/>
                  </a:lnTo>
                  <a:lnTo>
                    <a:pt x="279167" y="379421"/>
                  </a:lnTo>
                  <a:lnTo>
                    <a:pt x="278868" y="380173"/>
                  </a:lnTo>
                  <a:lnTo>
                    <a:pt x="278307" y="381045"/>
                  </a:lnTo>
                  <a:lnTo>
                    <a:pt x="277734" y="381654"/>
                  </a:lnTo>
                  <a:lnTo>
                    <a:pt x="272574" y="383434"/>
                  </a:lnTo>
                  <a:lnTo>
                    <a:pt x="269457" y="384401"/>
                  </a:lnTo>
                  <a:lnTo>
                    <a:pt x="264071" y="385739"/>
                  </a:lnTo>
                  <a:lnTo>
                    <a:pt x="261323" y="386193"/>
                  </a:lnTo>
                  <a:lnTo>
                    <a:pt x="260643" y="386682"/>
                  </a:lnTo>
                  <a:lnTo>
                    <a:pt x="260344" y="387817"/>
                  </a:lnTo>
                  <a:lnTo>
                    <a:pt x="260953" y="388617"/>
                  </a:lnTo>
                  <a:lnTo>
                    <a:pt x="262017" y="390134"/>
                  </a:lnTo>
                  <a:lnTo>
                    <a:pt x="262960" y="391782"/>
                  </a:lnTo>
                  <a:lnTo>
                    <a:pt x="264094" y="393992"/>
                  </a:lnTo>
                  <a:lnTo>
                    <a:pt x="264883" y="395401"/>
                  </a:lnTo>
                  <a:lnTo>
                    <a:pt x="0" y="346015"/>
                  </a:lnTo>
                  <a:lnTo>
                    <a:pt x="19134" y="255579"/>
                  </a:lnTo>
                  <a:lnTo>
                    <a:pt x="24234" y="232982"/>
                  </a:lnTo>
                  <a:lnTo>
                    <a:pt x="32749" y="194368"/>
                  </a:lnTo>
                  <a:lnTo>
                    <a:pt x="42471" y="142546"/>
                  </a:lnTo>
                  <a:lnTo>
                    <a:pt x="124272" y="124774"/>
                  </a:lnTo>
                  <a:lnTo>
                    <a:pt x="161321" y="1612"/>
                  </a:lnTo>
                  <a:lnTo>
                    <a:pt x="16216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049;gbcf4302aa7_0_6">
              <a:extLst>
                <a:ext uri="{FF2B5EF4-FFF2-40B4-BE49-F238E27FC236}">
                  <a16:creationId xmlns:a16="http://schemas.microsoft.com/office/drawing/2014/main" id="{23128E2A-7006-7C4B-AE75-42163FF5F86F}"/>
                </a:ext>
              </a:extLst>
            </p:cNvPr>
            <p:cNvSpPr/>
            <p:nvPr/>
          </p:nvSpPr>
          <p:spPr>
            <a:xfrm>
              <a:off x="6278802" y="2044687"/>
              <a:ext cx="106174" cy="98516"/>
            </a:xfrm>
            <a:custGeom>
              <a:avLst/>
              <a:gdLst/>
              <a:ahLst/>
              <a:cxnLst/>
              <a:rect l="l" t="t" r="r" b="b"/>
              <a:pathLst>
                <a:path w="211292" h="196052" extrusionOk="0">
                  <a:moveTo>
                    <a:pt x="211293" y="24054"/>
                  </a:moveTo>
                  <a:lnTo>
                    <a:pt x="199349" y="76414"/>
                  </a:lnTo>
                  <a:lnTo>
                    <a:pt x="176549" y="173873"/>
                  </a:lnTo>
                  <a:lnTo>
                    <a:pt x="150703" y="167495"/>
                  </a:lnTo>
                  <a:lnTo>
                    <a:pt x="143836" y="196052"/>
                  </a:lnTo>
                  <a:lnTo>
                    <a:pt x="76761" y="168534"/>
                  </a:lnTo>
                  <a:lnTo>
                    <a:pt x="0" y="190893"/>
                  </a:lnTo>
                  <a:lnTo>
                    <a:pt x="13640" y="112782"/>
                  </a:lnTo>
                  <a:lnTo>
                    <a:pt x="23338" y="109092"/>
                  </a:lnTo>
                  <a:lnTo>
                    <a:pt x="115577" y="0"/>
                  </a:lnTo>
                  <a:lnTo>
                    <a:pt x="211293" y="2405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050;gbcf4302aa7_0_6">
              <a:extLst>
                <a:ext uri="{FF2B5EF4-FFF2-40B4-BE49-F238E27FC236}">
                  <a16:creationId xmlns:a16="http://schemas.microsoft.com/office/drawing/2014/main" id="{7322F3F2-FF20-DD40-B7D3-17D6A61C7E6D}"/>
                </a:ext>
              </a:extLst>
            </p:cNvPr>
            <p:cNvSpPr/>
            <p:nvPr/>
          </p:nvSpPr>
          <p:spPr>
            <a:xfrm>
              <a:off x="7081770" y="2045340"/>
              <a:ext cx="104913" cy="80343"/>
            </a:xfrm>
            <a:custGeom>
              <a:avLst/>
              <a:gdLst/>
              <a:ahLst/>
              <a:cxnLst/>
              <a:rect l="l" t="t" r="r" b="b"/>
              <a:pathLst>
                <a:path w="208783" h="159887" extrusionOk="0">
                  <a:moveTo>
                    <a:pt x="154261" y="1565"/>
                  </a:moveTo>
                  <a:lnTo>
                    <a:pt x="161822" y="37682"/>
                  </a:lnTo>
                  <a:lnTo>
                    <a:pt x="167363" y="52313"/>
                  </a:lnTo>
                  <a:lnTo>
                    <a:pt x="167937" y="53722"/>
                  </a:lnTo>
                  <a:lnTo>
                    <a:pt x="168737" y="54761"/>
                  </a:lnTo>
                  <a:lnTo>
                    <a:pt x="170051" y="55824"/>
                  </a:lnTo>
                  <a:lnTo>
                    <a:pt x="171819" y="56600"/>
                  </a:lnTo>
                  <a:lnTo>
                    <a:pt x="173538" y="57126"/>
                  </a:lnTo>
                  <a:lnTo>
                    <a:pt x="174876" y="57639"/>
                  </a:lnTo>
                  <a:lnTo>
                    <a:pt x="176166" y="58057"/>
                  </a:lnTo>
                  <a:lnTo>
                    <a:pt x="176715" y="58499"/>
                  </a:lnTo>
                  <a:lnTo>
                    <a:pt x="176883" y="59419"/>
                  </a:lnTo>
                  <a:lnTo>
                    <a:pt x="176655" y="60267"/>
                  </a:lnTo>
                  <a:lnTo>
                    <a:pt x="176023" y="61700"/>
                  </a:lnTo>
                  <a:lnTo>
                    <a:pt x="175772" y="62918"/>
                  </a:lnTo>
                  <a:lnTo>
                    <a:pt x="175617" y="64375"/>
                  </a:lnTo>
                  <a:lnTo>
                    <a:pt x="175664" y="65976"/>
                  </a:lnTo>
                  <a:lnTo>
                    <a:pt x="176285" y="68651"/>
                  </a:lnTo>
                  <a:lnTo>
                    <a:pt x="177062" y="69774"/>
                  </a:lnTo>
                  <a:lnTo>
                    <a:pt x="177922" y="70646"/>
                  </a:lnTo>
                  <a:lnTo>
                    <a:pt x="179403" y="72354"/>
                  </a:lnTo>
                  <a:lnTo>
                    <a:pt x="180585" y="73823"/>
                  </a:lnTo>
                  <a:lnTo>
                    <a:pt x="181553" y="75913"/>
                  </a:lnTo>
                  <a:lnTo>
                    <a:pt x="184706" y="80881"/>
                  </a:lnTo>
                  <a:lnTo>
                    <a:pt x="185482" y="81908"/>
                  </a:lnTo>
                  <a:lnTo>
                    <a:pt x="186617" y="83055"/>
                  </a:lnTo>
                  <a:lnTo>
                    <a:pt x="187441" y="83616"/>
                  </a:lnTo>
                  <a:lnTo>
                    <a:pt x="188361" y="84130"/>
                  </a:lnTo>
                  <a:lnTo>
                    <a:pt x="189184" y="84620"/>
                  </a:lnTo>
                  <a:lnTo>
                    <a:pt x="190546" y="85109"/>
                  </a:lnTo>
                  <a:lnTo>
                    <a:pt x="195132" y="86077"/>
                  </a:lnTo>
                  <a:lnTo>
                    <a:pt x="195861" y="86160"/>
                  </a:lnTo>
                  <a:lnTo>
                    <a:pt x="196816" y="86017"/>
                  </a:lnTo>
                  <a:lnTo>
                    <a:pt x="203743" y="84954"/>
                  </a:lnTo>
                  <a:lnTo>
                    <a:pt x="204448" y="85026"/>
                  </a:lnTo>
                  <a:lnTo>
                    <a:pt x="205249" y="85181"/>
                  </a:lnTo>
                  <a:lnTo>
                    <a:pt x="205953" y="85468"/>
                  </a:lnTo>
                  <a:lnTo>
                    <a:pt x="207589" y="85766"/>
                  </a:lnTo>
                  <a:lnTo>
                    <a:pt x="207816" y="87211"/>
                  </a:lnTo>
                  <a:lnTo>
                    <a:pt x="207864" y="88083"/>
                  </a:lnTo>
                  <a:lnTo>
                    <a:pt x="207434" y="91141"/>
                  </a:lnTo>
                  <a:lnTo>
                    <a:pt x="207159" y="92956"/>
                  </a:lnTo>
                  <a:lnTo>
                    <a:pt x="206933" y="95393"/>
                  </a:lnTo>
                  <a:lnTo>
                    <a:pt x="206669" y="97495"/>
                  </a:lnTo>
                  <a:lnTo>
                    <a:pt x="206837" y="100218"/>
                  </a:lnTo>
                  <a:lnTo>
                    <a:pt x="207458" y="102463"/>
                  </a:lnTo>
                  <a:lnTo>
                    <a:pt x="208175" y="104840"/>
                  </a:lnTo>
                  <a:lnTo>
                    <a:pt x="208485" y="106178"/>
                  </a:lnTo>
                  <a:lnTo>
                    <a:pt x="208652" y="107444"/>
                  </a:lnTo>
                  <a:lnTo>
                    <a:pt x="208783" y="108710"/>
                  </a:lnTo>
                  <a:lnTo>
                    <a:pt x="208545" y="109677"/>
                  </a:lnTo>
                  <a:lnTo>
                    <a:pt x="208067" y="110740"/>
                  </a:lnTo>
                  <a:lnTo>
                    <a:pt x="206742" y="113654"/>
                  </a:lnTo>
                  <a:lnTo>
                    <a:pt x="204986" y="117094"/>
                  </a:lnTo>
                  <a:lnTo>
                    <a:pt x="203827" y="118838"/>
                  </a:lnTo>
                  <a:lnTo>
                    <a:pt x="202776" y="120175"/>
                  </a:lnTo>
                  <a:lnTo>
                    <a:pt x="202071" y="121895"/>
                  </a:lnTo>
                  <a:lnTo>
                    <a:pt x="201773" y="123400"/>
                  </a:lnTo>
                  <a:lnTo>
                    <a:pt x="201367" y="125562"/>
                  </a:lnTo>
                  <a:lnTo>
                    <a:pt x="201236" y="126864"/>
                  </a:lnTo>
                  <a:lnTo>
                    <a:pt x="201188" y="128345"/>
                  </a:lnTo>
                  <a:lnTo>
                    <a:pt x="201295" y="130937"/>
                  </a:lnTo>
                  <a:lnTo>
                    <a:pt x="201164" y="133134"/>
                  </a:lnTo>
                  <a:lnTo>
                    <a:pt x="200770" y="135248"/>
                  </a:lnTo>
                  <a:lnTo>
                    <a:pt x="199826" y="137649"/>
                  </a:lnTo>
                  <a:lnTo>
                    <a:pt x="198584" y="140025"/>
                  </a:lnTo>
                  <a:lnTo>
                    <a:pt x="197497" y="142080"/>
                  </a:lnTo>
                  <a:lnTo>
                    <a:pt x="196720" y="143441"/>
                  </a:lnTo>
                  <a:lnTo>
                    <a:pt x="195575" y="144504"/>
                  </a:lnTo>
                  <a:lnTo>
                    <a:pt x="194236" y="145364"/>
                  </a:lnTo>
                  <a:lnTo>
                    <a:pt x="193006" y="146164"/>
                  </a:lnTo>
                  <a:lnTo>
                    <a:pt x="191478" y="146762"/>
                  </a:lnTo>
                  <a:lnTo>
                    <a:pt x="190116" y="146881"/>
                  </a:lnTo>
                  <a:lnTo>
                    <a:pt x="186688" y="147550"/>
                  </a:lnTo>
                  <a:lnTo>
                    <a:pt x="184251" y="148720"/>
                  </a:lnTo>
                  <a:lnTo>
                    <a:pt x="182592" y="149855"/>
                  </a:lnTo>
                  <a:lnTo>
                    <a:pt x="181517" y="151014"/>
                  </a:lnTo>
                  <a:lnTo>
                    <a:pt x="180788" y="152232"/>
                  </a:lnTo>
                  <a:lnTo>
                    <a:pt x="180238" y="153617"/>
                  </a:lnTo>
                  <a:lnTo>
                    <a:pt x="178184" y="155815"/>
                  </a:lnTo>
                  <a:lnTo>
                    <a:pt x="175867" y="158275"/>
                  </a:lnTo>
                  <a:lnTo>
                    <a:pt x="175581" y="159099"/>
                  </a:lnTo>
                  <a:lnTo>
                    <a:pt x="175497" y="159887"/>
                  </a:lnTo>
                  <a:lnTo>
                    <a:pt x="148207" y="144671"/>
                  </a:lnTo>
                  <a:lnTo>
                    <a:pt x="147681" y="145531"/>
                  </a:lnTo>
                  <a:lnTo>
                    <a:pt x="145842" y="144659"/>
                  </a:lnTo>
                  <a:lnTo>
                    <a:pt x="143023" y="143322"/>
                  </a:lnTo>
                  <a:lnTo>
                    <a:pt x="139917" y="141686"/>
                  </a:lnTo>
                  <a:lnTo>
                    <a:pt x="135450" y="138497"/>
                  </a:lnTo>
                  <a:lnTo>
                    <a:pt x="133779" y="138724"/>
                  </a:lnTo>
                  <a:lnTo>
                    <a:pt x="131867" y="139070"/>
                  </a:lnTo>
                  <a:lnTo>
                    <a:pt x="129968" y="138819"/>
                  </a:lnTo>
                  <a:lnTo>
                    <a:pt x="126935" y="136753"/>
                  </a:lnTo>
                  <a:lnTo>
                    <a:pt x="124081" y="134591"/>
                  </a:lnTo>
                  <a:lnTo>
                    <a:pt x="124654" y="133887"/>
                  </a:lnTo>
                  <a:lnTo>
                    <a:pt x="123854" y="133325"/>
                  </a:lnTo>
                  <a:lnTo>
                    <a:pt x="122540" y="132465"/>
                  </a:lnTo>
                  <a:lnTo>
                    <a:pt x="120760" y="131653"/>
                  </a:lnTo>
                  <a:lnTo>
                    <a:pt x="119243" y="131175"/>
                  </a:lnTo>
                  <a:lnTo>
                    <a:pt x="116831" y="130542"/>
                  </a:lnTo>
                  <a:lnTo>
                    <a:pt x="112197" y="126732"/>
                  </a:lnTo>
                  <a:lnTo>
                    <a:pt x="111050" y="126374"/>
                  </a:lnTo>
                  <a:lnTo>
                    <a:pt x="111827" y="125598"/>
                  </a:lnTo>
                  <a:lnTo>
                    <a:pt x="108793" y="124356"/>
                  </a:lnTo>
                  <a:lnTo>
                    <a:pt x="102415" y="121298"/>
                  </a:lnTo>
                  <a:lnTo>
                    <a:pt x="92490" y="116318"/>
                  </a:lnTo>
                  <a:lnTo>
                    <a:pt x="86363" y="113368"/>
                  </a:lnTo>
                  <a:lnTo>
                    <a:pt x="79890" y="110406"/>
                  </a:lnTo>
                  <a:lnTo>
                    <a:pt x="76797" y="109259"/>
                  </a:lnTo>
                  <a:lnTo>
                    <a:pt x="74408" y="108256"/>
                  </a:lnTo>
                  <a:lnTo>
                    <a:pt x="71553" y="107312"/>
                  </a:lnTo>
                  <a:lnTo>
                    <a:pt x="69164" y="106703"/>
                  </a:lnTo>
                  <a:lnTo>
                    <a:pt x="63718" y="105521"/>
                  </a:lnTo>
                  <a:lnTo>
                    <a:pt x="60529" y="104864"/>
                  </a:lnTo>
                  <a:lnTo>
                    <a:pt x="57615" y="104111"/>
                  </a:lnTo>
                  <a:lnTo>
                    <a:pt x="55740" y="103777"/>
                  </a:lnTo>
                  <a:lnTo>
                    <a:pt x="53280" y="102929"/>
                  </a:lnTo>
                  <a:lnTo>
                    <a:pt x="50962" y="101950"/>
                  </a:lnTo>
                  <a:lnTo>
                    <a:pt x="47140" y="100373"/>
                  </a:lnTo>
                  <a:lnTo>
                    <a:pt x="43582" y="98725"/>
                  </a:lnTo>
                  <a:lnTo>
                    <a:pt x="40166" y="97148"/>
                  </a:lnTo>
                  <a:lnTo>
                    <a:pt x="36069" y="95154"/>
                  </a:lnTo>
                  <a:lnTo>
                    <a:pt x="29452" y="91583"/>
                  </a:lnTo>
                  <a:lnTo>
                    <a:pt x="26239" y="89839"/>
                  </a:lnTo>
                  <a:lnTo>
                    <a:pt x="23014" y="88095"/>
                  </a:lnTo>
                  <a:lnTo>
                    <a:pt x="19921" y="86602"/>
                  </a:lnTo>
                  <a:lnTo>
                    <a:pt x="16900" y="85241"/>
                  </a:lnTo>
                  <a:lnTo>
                    <a:pt x="13544" y="83927"/>
                  </a:lnTo>
                  <a:lnTo>
                    <a:pt x="6091" y="81359"/>
                  </a:lnTo>
                  <a:lnTo>
                    <a:pt x="3237" y="80296"/>
                  </a:lnTo>
                  <a:lnTo>
                    <a:pt x="1338" y="79771"/>
                  </a:lnTo>
                  <a:lnTo>
                    <a:pt x="0" y="79412"/>
                  </a:lnTo>
                  <a:lnTo>
                    <a:pt x="4240" y="72855"/>
                  </a:lnTo>
                  <a:lnTo>
                    <a:pt x="13293" y="60518"/>
                  </a:lnTo>
                  <a:lnTo>
                    <a:pt x="26000" y="44024"/>
                  </a:lnTo>
                  <a:lnTo>
                    <a:pt x="45672" y="16207"/>
                  </a:lnTo>
                  <a:lnTo>
                    <a:pt x="55537" y="0"/>
                  </a:lnTo>
                  <a:lnTo>
                    <a:pt x="154261" y="156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051;gbcf4302aa7_0_6">
              <a:extLst>
                <a:ext uri="{FF2B5EF4-FFF2-40B4-BE49-F238E27FC236}">
                  <a16:creationId xmlns:a16="http://schemas.microsoft.com/office/drawing/2014/main" id="{DE2C4AEF-9F19-EC42-8AE9-91280B76E340}"/>
                </a:ext>
              </a:extLst>
            </p:cNvPr>
            <p:cNvSpPr/>
            <p:nvPr/>
          </p:nvSpPr>
          <p:spPr>
            <a:xfrm>
              <a:off x="7542228" y="2047485"/>
              <a:ext cx="3025" cy="1890"/>
            </a:xfrm>
            <a:custGeom>
              <a:avLst/>
              <a:gdLst/>
              <a:ahLst/>
              <a:cxnLst/>
              <a:rect l="l" t="t" r="r" b="b"/>
              <a:pathLst>
                <a:path w="6019" h="3762" extrusionOk="0">
                  <a:moveTo>
                    <a:pt x="943" y="3762"/>
                  </a:moveTo>
                  <a:lnTo>
                    <a:pt x="0" y="2640"/>
                  </a:lnTo>
                  <a:lnTo>
                    <a:pt x="84" y="1600"/>
                  </a:lnTo>
                  <a:lnTo>
                    <a:pt x="2341" y="1123"/>
                  </a:lnTo>
                  <a:lnTo>
                    <a:pt x="3834" y="0"/>
                  </a:lnTo>
                  <a:lnTo>
                    <a:pt x="4694" y="275"/>
                  </a:lnTo>
                  <a:lnTo>
                    <a:pt x="6019" y="1493"/>
                  </a:lnTo>
                  <a:lnTo>
                    <a:pt x="5924" y="2496"/>
                  </a:lnTo>
                  <a:lnTo>
                    <a:pt x="943" y="376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052;gbcf4302aa7_0_6">
              <a:extLst>
                <a:ext uri="{FF2B5EF4-FFF2-40B4-BE49-F238E27FC236}">
                  <a16:creationId xmlns:a16="http://schemas.microsoft.com/office/drawing/2014/main" id="{19EB5F00-334A-8C4F-99C9-A3F3DA64B400}"/>
                </a:ext>
              </a:extLst>
            </p:cNvPr>
            <p:cNvSpPr/>
            <p:nvPr/>
          </p:nvSpPr>
          <p:spPr>
            <a:xfrm>
              <a:off x="5968523" y="2053925"/>
              <a:ext cx="193978" cy="300392"/>
            </a:xfrm>
            <a:custGeom>
              <a:avLst/>
              <a:gdLst/>
              <a:ahLst/>
              <a:cxnLst/>
              <a:rect l="l" t="t" r="r" b="b"/>
              <a:pathLst>
                <a:path w="386025" h="597795" extrusionOk="0">
                  <a:moveTo>
                    <a:pt x="296497" y="0"/>
                  </a:moveTo>
                  <a:lnTo>
                    <a:pt x="339434" y="116091"/>
                  </a:lnTo>
                  <a:lnTo>
                    <a:pt x="319440" y="111803"/>
                  </a:lnTo>
                  <a:lnTo>
                    <a:pt x="346540" y="234248"/>
                  </a:lnTo>
                  <a:lnTo>
                    <a:pt x="386025" y="414176"/>
                  </a:lnTo>
                  <a:lnTo>
                    <a:pt x="164282" y="595932"/>
                  </a:lnTo>
                  <a:lnTo>
                    <a:pt x="162013" y="597795"/>
                  </a:lnTo>
                  <a:lnTo>
                    <a:pt x="141315" y="575533"/>
                  </a:lnTo>
                  <a:lnTo>
                    <a:pt x="148911" y="568438"/>
                  </a:lnTo>
                  <a:lnTo>
                    <a:pt x="149078" y="559182"/>
                  </a:lnTo>
                  <a:lnTo>
                    <a:pt x="150595" y="552279"/>
                  </a:lnTo>
                  <a:lnTo>
                    <a:pt x="146092" y="549603"/>
                  </a:lnTo>
                  <a:lnTo>
                    <a:pt x="142605" y="552314"/>
                  </a:lnTo>
                  <a:lnTo>
                    <a:pt x="112615" y="559576"/>
                  </a:lnTo>
                  <a:lnTo>
                    <a:pt x="85850" y="487031"/>
                  </a:lnTo>
                  <a:lnTo>
                    <a:pt x="83568" y="487139"/>
                  </a:lnTo>
                  <a:lnTo>
                    <a:pt x="53375" y="404633"/>
                  </a:lnTo>
                  <a:lnTo>
                    <a:pt x="76402" y="395437"/>
                  </a:lnTo>
                  <a:lnTo>
                    <a:pt x="69618" y="375360"/>
                  </a:lnTo>
                  <a:lnTo>
                    <a:pt x="82290" y="370666"/>
                  </a:lnTo>
                  <a:lnTo>
                    <a:pt x="71100" y="338442"/>
                  </a:lnTo>
                  <a:lnTo>
                    <a:pt x="30205" y="344582"/>
                  </a:lnTo>
                  <a:lnTo>
                    <a:pt x="0" y="260965"/>
                  </a:lnTo>
                  <a:lnTo>
                    <a:pt x="32904" y="233029"/>
                  </a:lnTo>
                  <a:lnTo>
                    <a:pt x="125777" y="151826"/>
                  </a:lnTo>
                  <a:lnTo>
                    <a:pt x="166587" y="116079"/>
                  </a:lnTo>
                  <a:lnTo>
                    <a:pt x="29649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053;gbcf4302aa7_0_6">
              <a:extLst>
                <a:ext uri="{FF2B5EF4-FFF2-40B4-BE49-F238E27FC236}">
                  <a16:creationId xmlns:a16="http://schemas.microsoft.com/office/drawing/2014/main" id="{0B486686-5F65-3545-A71C-45C35ABFDAA8}"/>
                </a:ext>
              </a:extLst>
            </p:cNvPr>
            <p:cNvSpPr/>
            <p:nvPr/>
          </p:nvSpPr>
          <p:spPr>
            <a:xfrm>
              <a:off x="4881701" y="2055333"/>
              <a:ext cx="166286" cy="291780"/>
            </a:xfrm>
            <a:custGeom>
              <a:avLst/>
              <a:gdLst/>
              <a:ahLst/>
              <a:cxnLst/>
              <a:rect l="l" t="t" r="r" b="b"/>
              <a:pathLst>
                <a:path w="330918" h="580656" extrusionOk="0">
                  <a:moveTo>
                    <a:pt x="293762" y="0"/>
                  </a:moveTo>
                  <a:lnTo>
                    <a:pt x="284470" y="111170"/>
                  </a:lnTo>
                  <a:lnTo>
                    <a:pt x="330918" y="105975"/>
                  </a:lnTo>
                  <a:lnTo>
                    <a:pt x="321136" y="214051"/>
                  </a:lnTo>
                  <a:lnTo>
                    <a:pt x="317040" y="254623"/>
                  </a:lnTo>
                  <a:lnTo>
                    <a:pt x="314006" y="255017"/>
                  </a:lnTo>
                  <a:lnTo>
                    <a:pt x="312764" y="276396"/>
                  </a:lnTo>
                  <a:lnTo>
                    <a:pt x="315726" y="276384"/>
                  </a:lnTo>
                  <a:lnTo>
                    <a:pt x="298826" y="441766"/>
                  </a:lnTo>
                  <a:lnTo>
                    <a:pt x="302982" y="440846"/>
                  </a:lnTo>
                  <a:lnTo>
                    <a:pt x="305431" y="440332"/>
                  </a:lnTo>
                  <a:lnTo>
                    <a:pt x="307569" y="439735"/>
                  </a:lnTo>
                  <a:lnTo>
                    <a:pt x="315105" y="505365"/>
                  </a:lnTo>
                  <a:lnTo>
                    <a:pt x="300689" y="505795"/>
                  </a:lnTo>
                  <a:lnTo>
                    <a:pt x="286405" y="499070"/>
                  </a:lnTo>
                  <a:lnTo>
                    <a:pt x="224167" y="505735"/>
                  </a:lnTo>
                  <a:lnTo>
                    <a:pt x="210994" y="502641"/>
                  </a:lnTo>
                  <a:lnTo>
                    <a:pt x="188361" y="508040"/>
                  </a:lnTo>
                  <a:lnTo>
                    <a:pt x="153820" y="519040"/>
                  </a:lnTo>
                  <a:lnTo>
                    <a:pt x="130984" y="543393"/>
                  </a:lnTo>
                  <a:lnTo>
                    <a:pt x="112006" y="567160"/>
                  </a:lnTo>
                  <a:lnTo>
                    <a:pt x="110537" y="569215"/>
                  </a:lnTo>
                  <a:lnTo>
                    <a:pt x="109832" y="569215"/>
                  </a:lnTo>
                  <a:lnTo>
                    <a:pt x="85778" y="580656"/>
                  </a:lnTo>
                  <a:lnTo>
                    <a:pt x="83915" y="580274"/>
                  </a:lnTo>
                  <a:lnTo>
                    <a:pt x="82267" y="580155"/>
                  </a:lnTo>
                  <a:lnTo>
                    <a:pt x="80965" y="579737"/>
                  </a:lnTo>
                  <a:lnTo>
                    <a:pt x="79508" y="579139"/>
                  </a:lnTo>
                  <a:lnTo>
                    <a:pt x="78086" y="578160"/>
                  </a:lnTo>
                  <a:lnTo>
                    <a:pt x="77394" y="577682"/>
                  </a:lnTo>
                  <a:lnTo>
                    <a:pt x="76570" y="577037"/>
                  </a:lnTo>
                  <a:lnTo>
                    <a:pt x="75363" y="575640"/>
                  </a:lnTo>
                  <a:lnTo>
                    <a:pt x="74575" y="574732"/>
                  </a:lnTo>
                  <a:lnTo>
                    <a:pt x="73679" y="573215"/>
                  </a:lnTo>
                  <a:lnTo>
                    <a:pt x="72162" y="571090"/>
                  </a:lnTo>
                  <a:lnTo>
                    <a:pt x="69416" y="566599"/>
                  </a:lnTo>
                  <a:lnTo>
                    <a:pt x="69189" y="565536"/>
                  </a:lnTo>
                  <a:lnTo>
                    <a:pt x="69022" y="564270"/>
                  </a:lnTo>
                  <a:lnTo>
                    <a:pt x="68866" y="562849"/>
                  </a:lnTo>
                  <a:lnTo>
                    <a:pt x="68687" y="561559"/>
                  </a:lnTo>
                  <a:lnTo>
                    <a:pt x="68723" y="560854"/>
                  </a:lnTo>
                  <a:lnTo>
                    <a:pt x="68651" y="559827"/>
                  </a:lnTo>
                  <a:lnTo>
                    <a:pt x="68914" y="558597"/>
                  </a:lnTo>
                  <a:lnTo>
                    <a:pt x="69189" y="557570"/>
                  </a:lnTo>
                  <a:lnTo>
                    <a:pt x="69499" y="556829"/>
                  </a:lnTo>
                  <a:lnTo>
                    <a:pt x="69774" y="555790"/>
                  </a:lnTo>
                  <a:lnTo>
                    <a:pt x="70371" y="554834"/>
                  </a:lnTo>
                  <a:lnTo>
                    <a:pt x="70980" y="553903"/>
                  </a:lnTo>
                  <a:lnTo>
                    <a:pt x="73452" y="550750"/>
                  </a:lnTo>
                  <a:lnTo>
                    <a:pt x="77191" y="546068"/>
                  </a:lnTo>
                  <a:lnTo>
                    <a:pt x="77872" y="545041"/>
                  </a:lnTo>
                  <a:lnTo>
                    <a:pt x="78206" y="544360"/>
                  </a:lnTo>
                  <a:lnTo>
                    <a:pt x="79030" y="542724"/>
                  </a:lnTo>
                  <a:lnTo>
                    <a:pt x="79663" y="541482"/>
                  </a:lnTo>
                  <a:lnTo>
                    <a:pt x="80547" y="540025"/>
                  </a:lnTo>
                  <a:lnTo>
                    <a:pt x="81658" y="537994"/>
                  </a:lnTo>
                  <a:lnTo>
                    <a:pt x="82255" y="537087"/>
                  </a:lnTo>
                  <a:lnTo>
                    <a:pt x="83198" y="535892"/>
                  </a:lnTo>
                  <a:lnTo>
                    <a:pt x="105545" y="506344"/>
                  </a:lnTo>
                  <a:lnTo>
                    <a:pt x="108889" y="502295"/>
                  </a:lnTo>
                  <a:lnTo>
                    <a:pt x="110860" y="500098"/>
                  </a:lnTo>
                  <a:lnTo>
                    <a:pt x="115207" y="494162"/>
                  </a:lnTo>
                  <a:lnTo>
                    <a:pt x="119698" y="488059"/>
                  </a:lnTo>
                  <a:lnTo>
                    <a:pt x="120665" y="486362"/>
                  </a:lnTo>
                  <a:lnTo>
                    <a:pt x="121907" y="484475"/>
                  </a:lnTo>
                  <a:lnTo>
                    <a:pt x="122743" y="482839"/>
                  </a:lnTo>
                  <a:lnTo>
                    <a:pt x="126123" y="476867"/>
                  </a:lnTo>
                  <a:lnTo>
                    <a:pt x="131510" y="466596"/>
                  </a:lnTo>
                  <a:lnTo>
                    <a:pt x="133803" y="461305"/>
                  </a:lnTo>
                  <a:lnTo>
                    <a:pt x="137959" y="451953"/>
                  </a:lnTo>
                  <a:lnTo>
                    <a:pt x="138341" y="451344"/>
                  </a:lnTo>
                  <a:lnTo>
                    <a:pt x="139130" y="450162"/>
                  </a:lnTo>
                  <a:lnTo>
                    <a:pt x="139560" y="449577"/>
                  </a:lnTo>
                  <a:lnTo>
                    <a:pt x="139966" y="448932"/>
                  </a:lnTo>
                  <a:lnTo>
                    <a:pt x="140372" y="448155"/>
                  </a:lnTo>
                  <a:lnTo>
                    <a:pt x="141184" y="447391"/>
                  </a:lnTo>
                  <a:lnTo>
                    <a:pt x="142068" y="446483"/>
                  </a:lnTo>
                  <a:lnTo>
                    <a:pt x="143250" y="445659"/>
                  </a:lnTo>
                  <a:lnTo>
                    <a:pt x="143955" y="445289"/>
                  </a:lnTo>
                  <a:lnTo>
                    <a:pt x="145257" y="444477"/>
                  </a:lnTo>
                  <a:lnTo>
                    <a:pt x="145830" y="444047"/>
                  </a:lnTo>
                  <a:lnTo>
                    <a:pt x="146511" y="443748"/>
                  </a:lnTo>
                  <a:lnTo>
                    <a:pt x="147275" y="443354"/>
                  </a:lnTo>
                  <a:lnTo>
                    <a:pt x="148266" y="442948"/>
                  </a:lnTo>
                  <a:lnTo>
                    <a:pt x="149210" y="442208"/>
                  </a:lnTo>
                  <a:lnTo>
                    <a:pt x="150201" y="441981"/>
                  </a:lnTo>
                  <a:lnTo>
                    <a:pt x="151097" y="441479"/>
                  </a:lnTo>
                  <a:lnTo>
                    <a:pt x="152064" y="441109"/>
                  </a:lnTo>
                  <a:lnTo>
                    <a:pt x="153140" y="440201"/>
                  </a:lnTo>
                  <a:lnTo>
                    <a:pt x="154131" y="439508"/>
                  </a:lnTo>
                  <a:lnTo>
                    <a:pt x="155409" y="438780"/>
                  </a:lnTo>
                  <a:lnTo>
                    <a:pt x="156412" y="437633"/>
                  </a:lnTo>
                  <a:lnTo>
                    <a:pt x="157547" y="436761"/>
                  </a:lnTo>
                  <a:lnTo>
                    <a:pt x="158359" y="435567"/>
                  </a:lnTo>
                  <a:lnTo>
                    <a:pt x="158812" y="434970"/>
                  </a:lnTo>
                  <a:lnTo>
                    <a:pt x="159267" y="434385"/>
                  </a:lnTo>
                  <a:lnTo>
                    <a:pt x="159708" y="433477"/>
                  </a:lnTo>
                  <a:lnTo>
                    <a:pt x="160807" y="432032"/>
                  </a:lnTo>
                  <a:lnTo>
                    <a:pt x="161428" y="431220"/>
                  </a:lnTo>
                  <a:lnTo>
                    <a:pt x="161858" y="430443"/>
                  </a:lnTo>
                  <a:lnTo>
                    <a:pt x="162527" y="428879"/>
                  </a:lnTo>
                  <a:lnTo>
                    <a:pt x="162945" y="427732"/>
                  </a:lnTo>
                  <a:lnTo>
                    <a:pt x="163088" y="426908"/>
                  </a:lnTo>
                  <a:lnTo>
                    <a:pt x="163268" y="426215"/>
                  </a:lnTo>
                  <a:lnTo>
                    <a:pt x="163530" y="425439"/>
                  </a:lnTo>
                  <a:lnTo>
                    <a:pt x="163471" y="424591"/>
                  </a:lnTo>
                  <a:lnTo>
                    <a:pt x="163721" y="423588"/>
                  </a:lnTo>
                  <a:lnTo>
                    <a:pt x="163877" y="422883"/>
                  </a:lnTo>
                  <a:lnTo>
                    <a:pt x="163996" y="422154"/>
                  </a:lnTo>
                  <a:lnTo>
                    <a:pt x="164056" y="421450"/>
                  </a:lnTo>
                  <a:lnTo>
                    <a:pt x="164032" y="420745"/>
                  </a:lnTo>
                  <a:lnTo>
                    <a:pt x="163841" y="419264"/>
                  </a:lnTo>
                  <a:lnTo>
                    <a:pt x="163757" y="418488"/>
                  </a:lnTo>
                  <a:lnTo>
                    <a:pt x="163459" y="417807"/>
                  </a:lnTo>
                  <a:lnTo>
                    <a:pt x="162408" y="415370"/>
                  </a:lnTo>
                  <a:lnTo>
                    <a:pt x="161667" y="413842"/>
                  </a:lnTo>
                  <a:lnTo>
                    <a:pt x="160676" y="412540"/>
                  </a:lnTo>
                  <a:lnTo>
                    <a:pt x="159959" y="411656"/>
                  </a:lnTo>
                  <a:lnTo>
                    <a:pt x="158657" y="410187"/>
                  </a:lnTo>
                  <a:lnTo>
                    <a:pt x="156794" y="408240"/>
                  </a:lnTo>
                  <a:lnTo>
                    <a:pt x="155934" y="407440"/>
                  </a:lnTo>
                  <a:lnTo>
                    <a:pt x="155265" y="406819"/>
                  </a:lnTo>
                  <a:lnTo>
                    <a:pt x="154501" y="406222"/>
                  </a:lnTo>
                  <a:lnTo>
                    <a:pt x="153581" y="405529"/>
                  </a:lnTo>
                  <a:lnTo>
                    <a:pt x="153008" y="405147"/>
                  </a:lnTo>
                  <a:lnTo>
                    <a:pt x="152303" y="404741"/>
                  </a:lnTo>
                  <a:lnTo>
                    <a:pt x="151599" y="404335"/>
                  </a:lnTo>
                  <a:lnTo>
                    <a:pt x="150763" y="404108"/>
                  </a:lnTo>
                  <a:lnTo>
                    <a:pt x="150082" y="403845"/>
                  </a:lnTo>
                  <a:lnTo>
                    <a:pt x="148983" y="403570"/>
                  </a:lnTo>
                  <a:lnTo>
                    <a:pt x="147526" y="403487"/>
                  </a:lnTo>
                  <a:lnTo>
                    <a:pt x="145949" y="403284"/>
                  </a:lnTo>
                  <a:lnTo>
                    <a:pt x="144325" y="403523"/>
                  </a:lnTo>
                  <a:lnTo>
                    <a:pt x="141363" y="403558"/>
                  </a:lnTo>
                  <a:lnTo>
                    <a:pt x="140443" y="403594"/>
                  </a:lnTo>
                  <a:lnTo>
                    <a:pt x="139010" y="403606"/>
                  </a:lnTo>
                  <a:lnTo>
                    <a:pt x="138258" y="403236"/>
                  </a:lnTo>
                  <a:lnTo>
                    <a:pt x="137374" y="403021"/>
                  </a:lnTo>
                  <a:lnTo>
                    <a:pt x="135117" y="402806"/>
                  </a:lnTo>
                  <a:lnTo>
                    <a:pt x="124642" y="401958"/>
                  </a:lnTo>
                  <a:lnTo>
                    <a:pt x="122648" y="401564"/>
                  </a:lnTo>
                  <a:lnTo>
                    <a:pt x="117130" y="400561"/>
                  </a:lnTo>
                  <a:lnTo>
                    <a:pt x="112842" y="399426"/>
                  </a:lnTo>
                  <a:lnTo>
                    <a:pt x="108089" y="398148"/>
                  </a:lnTo>
                  <a:lnTo>
                    <a:pt x="93506" y="390683"/>
                  </a:lnTo>
                  <a:lnTo>
                    <a:pt x="81228" y="382753"/>
                  </a:lnTo>
                  <a:lnTo>
                    <a:pt x="66656" y="371371"/>
                  </a:lnTo>
                  <a:lnTo>
                    <a:pt x="64292" y="369101"/>
                  </a:lnTo>
                  <a:lnTo>
                    <a:pt x="63014" y="367800"/>
                  </a:lnTo>
                  <a:lnTo>
                    <a:pt x="62440" y="366701"/>
                  </a:lnTo>
                  <a:lnTo>
                    <a:pt x="61843" y="365494"/>
                  </a:lnTo>
                  <a:lnTo>
                    <a:pt x="61652" y="364025"/>
                  </a:lnTo>
                  <a:lnTo>
                    <a:pt x="61473" y="362545"/>
                  </a:lnTo>
                  <a:lnTo>
                    <a:pt x="61306" y="361028"/>
                  </a:lnTo>
                  <a:lnTo>
                    <a:pt x="60948" y="359511"/>
                  </a:lnTo>
                  <a:lnTo>
                    <a:pt x="60578" y="358078"/>
                  </a:lnTo>
                  <a:lnTo>
                    <a:pt x="59980" y="356226"/>
                  </a:lnTo>
                  <a:lnTo>
                    <a:pt x="59586" y="354530"/>
                  </a:lnTo>
                  <a:lnTo>
                    <a:pt x="59276" y="353742"/>
                  </a:lnTo>
                  <a:lnTo>
                    <a:pt x="58798" y="352763"/>
                  </a:lnTo>
                  <a:lnTo>
                    <a:pt x="57974" y="351628"/>
                  </a:lnTo>
                  <a:lnTo>
                    <a:pt x="57341" y="350613"/>
                  </a:lnTo>
                  <a:lnTo>
                    <a:pt x="56660" y="349789"/>
                  </a:lnTo>
                  <a:lnTo>
                    <a:pt x="55884" y="349001"/>
                  </a:lnTo>
                  <a:lnTo>
                    <a:pt x="54833" y="348141"/>
                  </a:lnTo>
                  <a:lnTo>
                    <a:pt x="53985" y="347519"/>
                  </a:lnTo>
                  <a:lnTo>
                    <a:pt x="52958" y="346731"/>
                  </a:lnTo>
                  <a:lnTo>
                    <a:pt x="51871" y="346051"/>
                  </a:lnTo>
                  <a:lnTo>
                    <a:pt x="51023" y="345513"/>
                  </a:lnTo>
                  <a:lnTo>
                    <a:pt x="49494" y="344761"/>
                  </a:lnTo>
                  <a:lnTo>
                    <a:pt x="48455" y="344283"/>
                  </a:lnTo>
                  <a:lnTo>
                    <a:pt x="47499" y="343984"/>
                  </a:lnTo>
                  <a:lnTo>
                    <a:pt x="46341" y="343542"/>
                  </a:lnTo>
                  <a:lnTo>
                    <a:pt x="44406" y="343089"/>
                  </a:lnTo>
                  <a:lnTo>
                    <a:pt x="41647" y="342599"/>
                  </a:lnTo>
                  <a:lnTo>
                    <a:pt x="39473" y="342241"/>
                  </a:lnTo>
                  <a:lnTo>
                    <a:pt x="35675" y="341464"/>
                  </a:lnTo>
                  <a:lnTo>
                    <a:pt x="31913" y="340437"/>
                  </a:lnTo>
                  <a:lnTo>
                    <a:pt x="31280" y="340127"/>
                  </a:lnTo>
                  <a:lnTo>
                    <a:pt x="30349" y="339852"/>
                  </a:lnTo>
                  <a:lnTo>
                    <a:pt x="29094" y="339888"/>
                  </a:lnTo>
                  <a:lnTo>
                    <a:pt x="28115" y="339613"/>
                  </a:lnTo>
                  <a:lnTo>
                    <a:pt x="27315" y="339529"/>
                  </a:lnTo>
                  <a:lnTo>
                    <a:pt x="26144" y="339506"/>
                  </a:lnTo>
                  <a:lnTo>
                    <a:pt x="24651" y="339231"/>
                  </a:lnTo>
                  <a:lnTo>
                    <a:pt x="23684" y="338932"/>
                  </a:lnTo>
                  <a:lnTo>
                    <a:pt x="21892" y="338180"/>
                  </a:lnTo>
                  <a:lnTo>
                    <a:pt x="20937" y="337810"/>
                  </a:lnTo>
                  <a:lnTo>
                    <a:pt x="20232" y="337523"/>
                  </a:lnTo>
                  <a:lnTo>
                    <a:pt x="19157" y="337176"/>
                  </a:lnTo>
                  <a:lnTo>
                    <a:pt x="18429" y="337045"/>
                  </a:lnTo>
                  <a:lnTo>
                    <a:pt x="17127" y="336794"/>
                  </a:lnTo>
                  <a:lnTo>
                    <a:pt x="14380" y="336281"/>
                  </a:lnTo>
                  <a:lnTo>
                    <a:pt x="13233" y="336245"/>
                  </a:lnTo>
                  <a:lnTo>
                    <a:pt x="12433" y="336185"/>
                  </a:lnTo>
                  <a:lnTo>
                    <a:pt x="11705" y="336054"/>
                  </a:lnTo>
                  <a:lnTo>
                    <a:pt x="10725" y="336161"/>
                  </a:lnTo>
                  <a:lnTo>
                    <a:pt x="9973" y="336221"/>
                  </a:lnTo>
                  <a:lnTo>
                    <a:pt x="8838" y="336627"/>
                  </a:lnTo>
                  <a:lnTo>
                    <a:pt x="7799" y="336938"/>
                  </a:lnTo>
                  <a:lnTo>
                    <a:pt x="6342" y="337248"/>
                  </a:lnTo>
                  <a:lnTo>
                    <a:pt x="5422" y="337332"/>
                  </a:lnTo>
                  <a:lnTo>
                    <a:pt x="4479" y="337272"/>
                  </a:lnTo>
                  <a:lnTo>
                    <a:pt x="3404" y="337165"/>
                  </a:lnTo>
                  <a:lnTo>
                    <a:pt x="2771" y="336794"/>
                  </a:lnTo>
                  <a:lnTo>
                    <a:pt x="2031" y="336221"/>
                  </a:lnTo>
                  <a:lnTo>
                    <a:pt x="1385" y="335325"/>
                  </a:lnTo>
                  <a:lnTo>
                    <a:pt x="764" y="334883"/>
                  </a:lnTo>
                  <a:lnTo>
                    <a:pt x="490" y="334203"/>
                  </a:lnTo>
                  <a:lnTo>
                    <a:pt x="155" y="333092"/>
                  </a:lnTo>
                  <a:lnTo>
                    <a:pt x="0" y="331981"/>
                  </a:lnTo>
                  <a:lnTo>
                    <a:pt x="72" y="330572"/>
                  </a:lnTo>
                  <a:lnTo>
                    <a:pt x="191" y="329031"/>
                  </a:lnTo>
                  <a:lnTo>
                    <a:pt x="179" y="328231"/>
                  </a:lnTo>
                  <a:lnTo>
                    <a:pt x="406" y="327228"/>
                  </a:lnTo>
                  <a:lnTo>
                    <a:pt x="609" y="326427"/>
                  </a:lnTo>
                  <a:lnTo>
                    <a:pt x="764" y="325400"/>
                  </a:lnTo>
                  <a:lnTo>
                    <a:pt x="1087" y="324397"/>
                  </a:lnTo>
                  <a:lnTo>
                    <a:pt x="1362" y="323406"/>
                  </a:lnTo>
                  <a:lnTo>
                    <a:pt x="1720" y="322426"/>
                  </a:lnTo>
                  <a:lnTo>
                    <a:pt x="2210" y="321256"/>
                  </a:lnTo>
                  <a:lnTo>
                    <a:pt x="2747" y="320181"/>
                  </a:lnTo>
                  <a:lnTo>
                    <a:pt x="3487" y="318927"/>
                  </a:lnTo>
                  <a:lnTo>
                    <a:pt x="4336" y="317673"/>
                  </a:lnTo>
                  <a:lnTo>
                    <a:pt x="5124" y="316299"/>
                  </a:lnTo>
                  <a:lnTo>
                    <a:pt x="6223" y="315165"/>
                  </a:lnTo>
                  <a:lnTo>
                    <a:pt x="7441" y="314078"/>
                  </a:lnTo>
                  <a:lnTo>
                    <a:pt x="8408" y="313361"/>
                  </a:lnTo>
                  <a:lnTo>
                    <a:pt x="9101" y="312668"/>
                  </a:lnTo>
                  <a:lnTo>
                    <a:pt x="10319" y="311749"/>
                  </a:lnTo>
                  <a:lnTo>
                    <a:pt x="11549" y="310877"/>
                  </a:lnTo>
                  <a:lnTo>
                    <a:pt x="12505" y="310160"/>
                  </a:lnTo>
                  <a:lnTo>
                    <a:pt x="13257" y="309742"/>
                  </a:lnTo>
                  <a:lnTo>
                    <a:pt x="13986" y="309384"/>
                  </a:lnTo>
                  <a:lnTo>
                    <a:pt x="15240" y="309073"/>
                  </a:lnTo>
                  <a:lnTo>
                    <a:pt x="16088" y="308691"/>
                  </a:lnTo>
                  <a:lnTo>
                    <a:pt x="17438" y="308441"/>
                  </a:lnTo>
                  <a:lnTo>
                    <a:pt x="18727" y="308249"/>
                  </a:lnTo>
                  <a:lnTo>
                    <a:pt x="19480" y="308190"/>
                  </a:lnTo>
                  <a:lnTo>
                    <a:pt x="20447" y="308094"/>
                  </a:lnTo>
                  <a:lnTo>
                    <a:pt x="21713" y="307915"/>
                  </a:lnTo>
                  <a:lnTo>
                    <a:pt x="22824" y="307748"/>
                  </a:lnTo>
                  <a:lnTo>
                    <a:pt x="24066" y="307557"/>
                  </a:lnTo>
                  <a:lnTo>
                    <a:pt x="25499" y="307389"/>
                  </a:lnTo>
                  <a:lnTo>
                    <a:pt x="26658" y="307258"/>
                  </a:lnTo>
                  <a:lnTo>
                    <a:pt x="27649" y="307091"/>
                  </a:lnTo>
                  <a:lnTo>
                    <a:pt x="28891" y="306948"/>
                  </a:lnTo>
                  <a:lnTo>
                    <a:pt x="30516" y="306756"/>
                  </a:lnTo>
                  <a:lnTo>
                    <a:pt x="31555" y="306673"/>
                  </a:lnTo>
                  <a:lnTo>
                    <a:pt x="32797" y="306506"/>
                  </a:lnTo>
                  <a:lnTo>
                    <a:pt x="33549" y="306446"/>
                  </a:lnTo>
                  <a:lnTo>
                    <a:pt x="34720" y="306470"/>
                  </a:lnTo>
                  <a:lnTo>
                    <a:pt x="35687" y="306530"/>
                  </a:lnTo>
                  <a:lnTo>
                    <a:pt x="36559" y="306637"/>
                  </a:lnTo>
                  <a:lnTo>
                    <a:pt x="37586" y="306697"/>
                  </a:lnTo>
                  <a:lnTo>
                    <a:pt x="38482" y="306685"/>
                  </a:lnTo>
                  <a:lnTo>
                    <a:pt x="39461" y="306745"/>
                  </a:lnTo>
                  <a:lnTo>
                    <a:pt x="40501" y="306804"/>
                  </a:lnTo>
                  <a:lnTo>
                    <a:pt x="41480" y="306936"/>
                  </a:lnTo>
                  <a:lnTo>
                    <a:pt x="42531" y="307258"/>
                  </a:lnTo>
                  <a:lnTo>
                    <a:pt x="44107" y="307569"/>
                  </a:lnTo>
                  <a:lnTo>
                    <a:pt x="44920" y="307700"/>
                  </a:lnTo>
                  <a:lnTo>
                    <a:pt x="63611" y="311594"/>
                  </a:lnTo>
                  <a:lnTo>
                    <a:pt x="67827" y="312143"/>
                  </a:lnTo>
                  <a:lnTo>
                    <a:pt x="71840" y="312800"/>
                  </a:lnTo>
                  <a:lnTo>
                    <a:pt x="76689" y="313409"/>
                  </a:lnTo>
                  <a:lnTo>
                    <a:pt x="97184" y="316025"/>
                  </a:lnTo>
                  <a:lnTo>
                    <a:pt x="101556" y="316514"/>
                  </a:lnTo>
                  <a:lnTo>
                    <a:pt x="103669" y="316562"/>
                  </a:lnTo>
                  <a:lnTo>
                    <a:pt x="107193" y="316681"/>
                  </a:lnTo>
                  <a:lnTo>
                    <a:pt x="110226" y="316598"/>
                  </a:lnTo>
                  <a:lnTo>
                    <a:pt x="111851" y="316467"/>
                  </a:lnTo>
                  <a:lnTo>
                    <a:pt x="114156" y="316264"/>
                  </a:lnTo>
                  <a:lnTo>
                    <a:pt x="115147" y="316180"/>
                  </a:lnTo>
                  <a:lnTo>
                    <a:pt x="116043" y="316144"/>
                  </a:lnTo>
                  <a:lnTo>
                    <a:pt x="117082" y="315941"/>
                  </a:lnTo>
                  <a:lnTo>
                    <a:pt x="118372" y="315786"/>
                  </a:lnTo>
                  <a:lnTo>
                    <a:pt x="119387" y="315666"/>
                  </a:lnTo>
                  <a:lnTo>
                    <a:pt x="120474" y="315535"/>
                  </a:lnTo>
                  <a:lnTo>
                    <a:pt x="121573" y="315284"/>
                  </a:lnTo>
                  <a:lnTo>
                    <a:pt x="122433" y="315033"/>
                  </a:lnTo>
                  <a:lnTo>
                    <a:pt x="124475" y="314687"/>
                  </a:lnTo>
                  <a:lnTo>
                    <a:pt x="125514" y="314436"/>
                  </a:lnTo>
                  <a:lnTo>
                    <a:pt x="127019" y="314078"/>
                  </a:lnTo>
                  <a:lnTo>
                    <a:pt x="127891" y="313803"/>
                  </a:lnTo>
                  <a:lnTo>
                    <a:pt x="128882" y="313612"/>
                  </a:lnTo>
                  <a:lnTo>
                    <a:pt x="130160" y="313266"/>
                  </a:lnTo>
                  <a:lnTo>
                    <a:pt x="130984" y="313039"/>
                  </a:lnTo>
                  <a:lnTo>
                    <a:pt x="131999" y="312883"/>
                  </a:lnTo>
                  <a:lnTo>
                    <a:pt x="133648" y="312346"/>
                  </a:lnTo>
                  <a:lnTo>
                    <a:pt x="134316" y="312143"/>
                  </a:lnTo>
                  <a:lnTo>
                    <a:pt x="135260" y="311844"/>
                  </a:lnTo>
                  <a:lnTo>
                    <a:pt x="136407" y="311486"/>
                  </a:lnTo>
                  <a:lnTo>
                    <a:pt x="137290" y="311092"/>
                  </a:lnTo>
                  <a:lnTo>
                    <a:pt x="138819" y="310375"/>
                  </a:lnTo>
                  <a:lnTo>
                    <a:pt x="140264" y="309623"/>
                  </a:lnTo>
                  <a:lnTo>
                    <a:pt x="141542" y="308739"/>
                  </a:lnTo>
                  <a:lnTo>
                    <a:pt x="142450" y="308166"/>
                  </a:lnTo>
                  <a:lnTo>
                    <a:pt x="143322" y="307545"/>
                  </a:lnTo>
                  <a:lnTo>
                    <a:pt x="144182" y="306864"/>
                  </a:lnTo>
                  <a:lnTo>
                    <a:pt x="145125" y="306088"/>
                  </a:lnTo>
                  <a:lnTo>
                    <a:pt x="146009" y="305359"/>
                  </a:lnTo>
                  <a:lnTo>
                    <a:pt x="146726" y="304499"/>
                  </a:lnTo>
                  <a:lnTo>
                    <a:pt x="147622" y="303663"/>
                  </a:lnTo>
                  <a:lnTo>
                    <a:pt x="148362" y="302755"/>
                  </a:lnTo>
                  <a:lnTo>
                    <a:pt x="149198" y="301692"/>
                  </a:lnTo>
                  <a:lnTo>
                    <a:pt x="149939" y="300916"/>
                  </a:lnTo>
                  <a:lnTo>
                    <a:pt x="150679" y="299758"/>
                  </a:lnTo>
                  <a:lnTo>
                    <a:pt x="151372" y="298874"/>
                  </a:lnTo>
                  <a:lnTo>
                    <a:pt x="152088" y="297656"/>
                  </a:lnTo>
                  <a:lnTo>
                    <a:pt x="152900" y="296509"/>
                  </a:lnTo>
                  <a:lnTo>
                    <a:pt x="153343" y="295553"/>
                  </a:lnTo>
                  <a:lnTo>
                    <a:pt x="153964" y="293917"/>
                  </a:lnTo>
                  <a:lnTo>
                    <a:pt x="154584" y="291433"/>
                  </a:lnTo>
                  <a:lnTo>
                    <a:pt x="155457" y="289403"/>
                  </a:lnTo>
                  <a:lnTo>
                    <a:pt x="156054" y="288184"/>
                  </a:lnTo>
                  <a:lnTo>
                    <a:pt x="157009" y="284912"/>
                  </a:lnTo>
                  <a:lnTo>
                    <a:pt x="157726" y="281627"/>
                  </a:lnTo>
                  <a:lnTo>
                    <a:pt x="158108" y="279478"/>
                  </a:lnTo>
                  <a:lnTo>
                    <a:pt x="158299" y="277149"/>
                  </a:lnTo>
                  <a:lnTo>
                    <a:pt x="158478" y="274449"/>
                  </a:lnTo>
                  <a:lnTo>
                    <a:pt x="158418" y="270878"/>
                  </a:lnTo>
                  <a:lnTo>
                    <a:pt x="158347" y="269075"/>
                  </a:lnTo>
                  <a:lnTo>
                    <a:pt x="158084" y="267773"/>
                  </a:lnTo>
                  <a:lnTo>
                    <a:pt x="157547" y="263282"/>
                  </a:lnTo>
                  <a:lnTo>
                    <a:pt x="156973" y="260332"/>
                  </a:lnTo>
                  <a:lnTo>
                    <a:pt x="156030" y="255722"/>
                  </a:lnTo>
                  <a:lnTo>
                    <a:pt x="155671" y="254492"/>
                  </a:lnTo>
                  <a:lnTo>
                    <a:pt x="155289" y="253453"/>
                  </a:lnTo>
                  <a:lnTo>
                    <a:pt x="154668" y="251805"/>
                  </a:lnTo>
                  <a:lnTo>
                    <a:pt x="153987" y="250228"/>
                  </a:lnTo>
                  <a:lnTo>
                    <a:pt x="152900" y="247326"/>
                  </a:lnTo>
                  <a:lnTo>
                    <a:pt x="151420" y="243145"/>
                  </a:lnTo>
                  <a:lnTo>
                    <a:pt x="150022" y="238977"/>
                  </a:lnTo>
                  <a:lnTo>
                    <a:pt x="148613" y="234570"/>
                  </a:lnTo>
                  <a:lnTo>
                    <a:pt x="147466" y="230187"/>
                  </a:lnTo>
                  <a:lnTo>
                    <a:pt x="146761" y="225588"/>
                  </a:lnTo>
                  <a:lnTo>
                    <a:pt x="146344" y="222722"/>
                  </a:lnTo>
                  <a:lnTo>
                    <a:pt x="146117" y="220978"/>
                  </a:lnTo>
                  <a:lnTo>
                    <a:pt x="146021" y="219593"/>
                  </a:lnTo>
                  <a:lnTo>
                    <a:pt x="145973" y="217897"/>
                  </a:lnTo>
                  <a:lnTo>
                    <a:pt x="145830" y="216285"/>
                  </a:lnTo>
                  <a:lnTo>
                    <a:pt x="145878" y="214827"/>
                  </a:lnTo>
                  <a:lnTo>
                    <a:pt x="145997" y="212917"/>
                  </a:lnTo>
                  <a:lnTo>
                    <a:pt x="146117" y="211901"/>
                  </a:lnTo>
                  <a:lnTo>
                    <a:pt x="147060" y="205392"/>
                  </a:lnTo>
                  <a:lnTo>
                    <a:pt x="147299" y="203875"/>
                  </a:lnTo>
                  <a:lnTo>
                    <a:pt x="147717" y="202167"/>
                  </a:lnTo>
                  <a:lnTo>
                    <a:pt x="148266" y="200244"/>
                  </a:lnTo>
                  <a:lnTo>
                    <a:pt x="149198" y="196566"/>
                  </a:lnTo>
                  <a:lnTo>
                    <a:pt x="150118" y="193485"/>
                  </a:lnTo>
                  <a:lnTo>
                    <a:pt x="150643" y="191394"/>
                  </a:lnTo>
                  <a:lnTo>
                    <a:pt x="151049" y="189901"/>
                  </a:lnTo>
                  <a:lnTo>
                    <a:pt x="151264" y="188396"/>
                  </a:lnTo>
                  <a:lnTo>
                    <a:pt x="151443" y="187608"/>
                  </a:lnTo>
                  <a:lnTo>
                    <a:pt x="151945" y="185494"/>
                  </a:lnTo>
                  <a:lnTo>
                    <a:pt x="153068" y="181147"/>
                  </a:lnTo>
                  <a:lnTo>
                    <a:pt x="154405" y="176955"/>
                  </a:lnTo>
                  <a:lnTo>
                    <a:pt x="155767" y="172583"/>
                  </a:lnTo>
                  <a:lnTo>
                    <a:pt x="158406" y="165274"/>
                  </a:lnTo>
                  <a:lnTo>
                    <a:pt x="158944" y="164080"/>
                  </a:lnTo>
                  <a:lnTo>
                    <a:pt x="159159" y="162563"/>
                  </a:lnTo>
                  <a:lnTo>
                    <a:pt x="159589" y="161464"/>
                  </a:lnTo>
                  <a:lnTo>
                    <a:pt x="160520" y="159553"/>
                  </a:lnTo>
                  <a:lnTo>
                    <a:pt x="160998" y="159016"/>
                  </a:lnTo>
                  <a:lnTo>
                    <a:pt x="161285" y="158335"/>
                  </a:lnTo>
                  <a:lnTo>
                    <a:pt x="161894" y="157547"/>
                  </a:lnTo>
                  <a:lnTo>
                    <a:pt x="162515" y="156591"/>
                  </a:lnTo>
                  <a:lnTo>
                    <a:pt x="163124" y="155361"/>
                  </a:lnTo>
                  <a:lnTo>
                    <a:pt x="163423" y="153951"/>
                  </a:lnTo>
                  <a:lnTo>
                    <a:pt x="163721" y="153163"/>
                  </a:lnTo>
                  <a:lnTo>
                    <a:pt x="163781" y="152435"/>
                  </a:lnTo>
                  <a:lnTo>
                    <a:pt x="163817" y="151467"/>
                  </a:lnTo>
                  <a:lnTo>
                    <a:pt x="163602" y="150249"/>
                  </a:lnTo>
                  <a:lnTo>
                    <a:pt x="163411" y="149449"/>
                  </a:lnTo>
                  <a:lnTo>
                    <a:pt x="163184" y="148613"/>
                  </a:lnTo>
                  <a:lnTo>
                    <a:pt x="162945" y="147932"/>
                  </a:lnTo>
                  <a:lnTo>
                    <a:pt x="162527" y="147060"/>
                  </a:lnTo>
                  <a:lnTo>
                    <a:pt x="162073" y="146296"/>
                  </a:lnTo>
                  <a:lnTo>
                    <a:pt x="161739" y="145400"/>
                  </a:lnTo>
                  <a:lnTo>
                    <a:pt x="161428" y="144289"/>
                  </a:lnTo>
                  <a:lnTo>
                    <a:pt x="151897" y="127127"/>
                  </a:lnTo>
                  <a:lnTo>
                    <a:pt x="151217" y="124630"/>
                  </a:lnTo>
                  <a:lnTo>
                    <a:pt x="151276" y="123711"/>
                  </a:lnTo>
                  <a:lnTo>
                    <a:pt x="151455" y="122934"/>
                  </a:lnTo>
                  <a:lnTo>
                    <a:pt x="151873" y="121788"/>
                  </a:lnTo>
                  <a:lnTo>
                    <a:pt x="152256" y="121167"/>
                  </a:lnTo>
                  <a:lnTo>
                    <a:pt x="152722" y="120235"/>
                  </a:lnTo>
                  <a:lnTo>
                    <a:pt x="153569" y="118718"/>
                  </a:lnTo>
                  <a:lnTo>
                    <a:pt x="153928" y="117966"/>
                  </a:lnTo>
                  <a:lnTo>
                    <a:pt x="154489" y="117154"/>
                  </a:lnTo>
                  <a:lnTo>
                    <a:pt x="155039" y="116365"/>
                  </a:lnTo>
                  <a:lnTo>
                    <a:pt x="155588" y="115649"/>
                  </a:lnTo>
                  <a:lnTo>
                    <a:pt x="156018" y="115087"/>
                  </a:lnTo>
                  <a:lnTo>
                    <a:pt x="156543" y="114622"/>
                  </a:lnTo>
                  <a:lnTo>
                    <a:pt x="157630" y="114263"/>
                  </a:lnTo>
                  <a:lnTo>
                    <a:pt x="159027" y="113941"/>
                  </a:lnTo>
                  <a:lnTo>
                    <a:pt x="159732" y="113690"/>
                  </a:lnTo>
                  <a:lnTo>
                    <a:pt x="160711" y="113726"/>
                  </a:lnTo>
                  <a:lnTo>
                    <a:pt x="161512" y="113571"/>
                  </a:lnTo>
                  <a:lnTo>
                    <a:pt x="162622" y="113475"/>
                  </a:lnTo>
                  <a:lnTo>
                    <a:pt x="163984" y="113427"/>
                  </a:lnTo>
                  <a:lnTo>
                    <a:pt x="164808" y="113487"/>
                  </a:lnTo>
                  <a:lnTo>
                    <a:pt x="165620" y="113499"/>
                  </a:lnTo>
                  <a:lnTo>
                    <a:pt x="166444" y="113606"/>
                  </a:lnTo>
                  <a:lnTo>
                    <a:pt x="167961" y="113869"/>
                  </a:lnTo>
                  <a:lnTo>
                    <a:pt x="168761" y="113905"/>
                  </a:lnTo>
                  <a:lnTo>
                    <a:pt x="169932" y="114526"/>
                  </a:lnTo>
                  <a:lnTo>
                    <a:pt x="170768" y="114777"/>
                  </a:lnTo>
                  <a:lnTo>
                    <a:pt x="171628" y="115099"/>
                  </a:lnTo>
                  <a:lnTo>
                    <a:pt x="173073" y="115900"/>
                  </a:lnTo>
                  <a:lnTo>
                    <a:pt x="174184" y="116592"/>
                  </a:lnTo>
                  <a:lnTo>
                    <a:pt x="175091" y="117178"/>
                  </a:lnTo>
                  <a:lnTo>
                    <a:pt x="175856" y="118049"/>
                  </a:lnTo>
                  <a:lnTo>
                    <a:pt x="176620" y="118778"/>
                  </a:lnTo>
                  <a:lnTo>
                    <a:pt x="178006" y="119781"/>
                  </a:lnTo>
                  <a:lnTo>
                    <a:pt x="179057" y="120438"/>
                  </a:lnTo>
                  <a:lnTo>
                    <a:pt x="179750" y="120677"/>
                  </a:lnTo>
                  <a:lnTo>
                    <a:pt x="180920" y="121023"/>
                  </a:lnTo>
                  <a:lnTo>
                    <a:pt x="181649" y="121155"/>
                  </a:lnTo>
                  <a:lnTo>
                    <a:pt x="182532" y="121286"/>
                  </a:lnTo>
                  <a:lnTo>
                    <a:pt x="183357" y="121179"/>
                  </a:lnTo>
                  <a:lnTo>
                    <a:pt x="184957" y="120952"/>
                  </a:lnTo>
                  <a:lnTo>
                    <a:pt x="186187" y="120761"/>
                  </a:lnTo>
                  <a:lnTo>
                    <a:pt x="187202" y="120390"/>
                  </a:lnTo>
                  <a:lnTo>
                    <a:pt x="187979" y="120152"/>
                  </a:lnTo>
                  <a:lnTo>
                    <a:pt x="188611" y="119805"/>
                  </a:lnTo>
                  <a:lnTo>
                    <a:pt x="189209" y="119423"/>
                  </a:lnTo>
                  <a:lnTo>
                    <a:pt x="190069" y="118802"/>
                  </a:lnTo>
                  <a:lnTo>
                    <a:pt x="190821" y="118157"/>
                  </a:lnTo>
                  <a:lnTo>
                    <a:pt x="191394" y="117739"/>
                  </a:lnTo>
                  <a:lnTo>
                    <a:pt x="192374" y="116855"/>
                  </a:lnTo>
                  <a:lnTo>
                    <a:pt x="193234" y="116127"/>
                  </a:lnTo>
                  <a:lnTo>
                    <a:pt x="193950" y="114956"/>
                  </a:lnTo>
                  <a:lnTo>
                    <a:pt x="194464" y="114239"/>
                  </a:lnTo>
                  <a:lnTo>
                    <a:pt x="194870" y="113463"/>
                  </a:lnTo>
                  <a:lnTo>
                    <a:pt x="195371" y="112746"/>
                  </a:lnTo>
                  <a:lnTo>
                    <a:pt x="195909" y="111743"/>
                  </a:lnTo>
                  <a:lnTo>
                    <a:pt x="196423" y="110764"/>
                  </a:lnTo>
                  <a:lnTo>
                    <a:pt x="196936" y="109223"/>
                  </a:lnTo>
                  <a:lnTo>
                    <a:pt x="197330" y="107778"/>
                  </a:lnTo>
                  <a:lnTo>
                    <a:pt x="197450" y="106512"/>
                  </a:lnTo>
                  <a:lnTo>
                    <a:pt x="197748" y="105545"/>
                  </a:lnTo>
                  <a:lnTo>
                    <a:pt x="197856" y="104494"/>
                  </a:lnTo>
                  <a:lnTo>
                    <a:pt x="197856" y="103550"/>
                  </a:lnTo>
                  <a:lnTo>
                    <a:pt x="199384" y="89242"/>
                  </a:lnTo>
                  <a:lnTo>
                    <a:pt x="199313" y="87426"/>
                  </a:lnTo>
                  <a:lnTo>
                    <a:pt x="199253" y="85838"/>
                  </a:lnTo>
                  <a:lnTo>
                    <a:pt x="199217" y="84679"/>
                  </a:lnTo>
                  <a:lnTo>
                    <a:pt x="198871" y="81694"/>
                  </a:lnTo>
                  <a:lnTo>
                    <a:pt x="198620" y="80129"/>
                  </a:lnTo>
                  <a:lnTo>
                    <a:pt x="198059" y="76952"/>
                  </a:lnTo>
                  <a:lnTo>
                    <a:pt x="197844" y="75734"/>
                  </a:lnTo>
                  <a:lnTo>
                    <a:pt x="197055" y="72055"/>
                  </a:lnTo>
                  <a:lnTo>
                    <a:pt x="194846" y="63742"/>
                  </a:lnTo>
                  <a:lnTo>
                    <a:pt x="194559" y="62727"/>
                  </a:lnTo>
                  <a:lnTo>
                    <a:pt x="192541" y="58344"/>
                  </a:lnTo>
                  <a:lnTo>
                    <a:pt x="191191" y="55513"/>
                  </a:lnTo>
                  <a:lnTo>
                    <a:pt x="190248" y="52790"/>
                  </a:lnTo>
                  <a:lnTo>
                    <a:pt x="189663" y="50079"/>
                  </a:lnTo>
                  <a:lnTo>
                    <a:pt x="188301" y="45505"/>
                  </a:lnTo>
                  <a:lnTo>
                    <a:pt x="180992" y="17115"/>
                  </a:lnTo>
                  <a:lnTo>
                    <a:pt x="186080" y="16470"/>
                  </a:lnTo>
                  <a:lnTo>
                    <a:pt x="29376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054;gbcf4302aa7_0_6">
              <a:extLst>
                <a:ext uri="{FF2B5EF4-FFF2-40B4-BE49-F238E27FC236}">
                  <a16:creationId xmlns:a16="http://schemas.microsoft.com/office/drawing/2014/main" id="{ABC94AB1-DBE9-3144-AA36-80428D0094C4}"/>
                </a:ext>
              </a:extLst>
            </p:cNvPr>
            <p:cNvSpPr/>
            <p:nvPr/>
          </p:nvSpPr>
          <p:spPr>
            <a:xfrm>
              <a:off x="4831757" y="2062641"/>
              <a:ext cx="150226" cy="151810"/>
            </a:xfrm>
            <a:custGeom>
              <a:avLst/>
              <a:gdLst/>
              <a:ahLst/>
              <a:cxnLst/>
              <a:rect l="l" t="t" r="r" b="b"/>
              <a:pathLst>
                <a:path w="298957" h="302110" extrusionOk="0">
                  <a:moveTo>
                    <a:pt x="280565" y="2544"/>
                  </a:moveTo>
                  <a:lnTo>
                    <a:pt x="287874" y="30934"/>
                  </a:lnTo>
                  <a:lnTo>
                    <a:pt x="289235" y="35508"/>
                  </a:lnTo>
                  <a:lnTo>
                    <a:pt x="289821" y="38219"/>
                  </a:lnTo>
                  <a:lnTo>
                    <a:pt x="290764" y="40942"/>
                  </a:lnTo>
                  <a:lnTo>
                    <a:pt x="292114" y="43773"/>
                  </a:lnTo>
                  <a:lnTo>
                    <a:pt x="294132" y="48156"/>
                  </a:lnTo>
                  <a:lnTo>
                    <a:pt x="294419" y="49171"/>
                  </a:lnTo>
                  <a:lnTo>
                    <a:pt x="296628" y="57484"/>
                  </a:lnTo>
                  <a:lnTo>
                    <a:pt x="297417" y="61163"/>
                  </a:lnTo>
                  <a:lnTo>
                    <a:pt x="297632" y="62381"/>
                  </a:lnTo>
                  <a:lnTo>
                    <a:pt x="298193" y="65558"/>
                  </a:lnTo>
                  <a:lnTo>
                    <a:pt x="298444" y="67122"/>
                  </a:lnTo>
                  <a:lnTo>
                    <a:pt x="298790" y="70108"/>
                  </a:lnTo>
                  <a:lnTo>
                    <a:pt x="298826" y="71267"/>
                  </a:lnTo>
                  <a:lnTo>
                    <a:pt x="298886" y="72855"/>
                  </a:lnTo>
                  <a:lnTo>
                    <a:pt x="298957" y="74671"/>
                  </a:lnTo>
                  <a:lnTo>
                    <a:pt x="297429" y="88979"/>
                  </a:lnTo>
                  <a:lnTo>
                    <a:pt x="297429" y="89923"/>
                  </a:lnTo>
                  <a:lnTo>
                    <a:pt x="297321" y="90974"/>
                  </a:lnTo>
                  <a:lnTo>
                    <a:pt x="297023" y="91941"/>
                  </a:lnTo>
                  <a:lnTo>
                    <a:pt x="296903" y="93207"/>
                  </a:lnTo>
                  <a:lnTo>
                    <a:pt x="296509" y="94652"/>
                  </a:lnTo>
                  <a:lnTo>
                    <a:pt x="295996" y="96193"/>
                  </a:lnTo>
                  <a:lnTo>
                    <a:pt x="295482" y="97172"/>
                  </a:lnTo>
                  <a:lnTo>
                    <a:pt x="294944" y="98175"/>
                  </a:lnTo>
                  <a:lnTo>
                    <a:pt x="294443" y="98892"/>
                  </a:lnTo>
                  <a:lnTo>
                    <a:pt x="294037" y="99668"/>
                  </a:lnTo>
                  <a:lnTo>
                    <a:pt x="293523" y="100385"/>
                  </a:lnTo>
                  <a:lnTo>
                    <a:pt x="292807" y="101555"/>
                  </a:lnTo>
                  <a:lnTo>
                    <a:pt x="291946" y="102284"/>
                  </a:lnTo>
                  <a:lnTo>
                    <a:pt x="290967" y="103168"/>
                  </a:lnTo>
                  <a:lnTo>
                    <a:pt x="290394" y="103586"/>
                  </a:lnTo>
                  <a:lnTo>
                    <a:pt x="289641" y="104231"/>
                  </a:lnTo>
                  <a:lnTo>
                    <a:pt x="288782" y="104852"/>
                  </a:lnTo>
                  <a:lnTo>
                    <a:pt x="288184" y="105234"/>
                  </a:lnTo>
                  <a:lnTo>
                    <a:pt x="287551" y="105581"/>
                  </a:lnTo>
                  <a:lnTo>
                    <a:pt x="286775" y="105819"/>
                  </a:lnTo>
                  <a:lnTo>
                    <a:pt x="285760" y="106190"/>
                  </a:lnTo>
                  <a:lnTo>
                    <a:pt x="284530" y="106381"/>
                  </a:lnTo>
                  <a:lnTo>
                    <a:pt x="282929" y="106608"/>
                  </a:lnTo>
                  <a:lnTo>
                    <a:pt x="282105" y="106715"/>
                  </a:lnTo>
                  <a:lnTo>
                    <a:pt x="281221" y="106584"/>
                  </a:lnTo>
                  <a:lnTo>
                    <a:pt x="280493" y="106452"/>
                  </a:lnTo>
                  <a:lnTo>
                    <a:pt x="279322" y="106106"/>
                  </a:lnTo>
                  <a:lnTo>
                    <a:pt x="278630" y="105867"/>
                  </a:lnTo>
                  <a:lnTo>
                    <a:pt x="277579" y="105210"/>
                  </a:lnTo>
                  <a:lnTo>
                    <a:pt x="276193" y="104207"/>
                  </a:lnTo>
                  <a:lnTo>
                    <a:pt x="275429" y="103478"/>
                  </a:lnTo>
                  <a:lnTo>
                    <a:pt x="274664" y="102606"/>
                  </a:lnTo>
                  <a:lnTo>
                    <a:pt x="273757" y="102021"/>
                  </a:lnTo>
                  <a:lnTo>
                    <a:pt x="272646" y="101329"/>
                  </a:lnTo>
                  <a:lnTo>
                    <a:pt x="271201" y="100528"/>
                  </a:lnTo>
                  <a:lnTo>
                    <a:pt x="270341" y="100206"/>
                  </a:lnTo>
                  <a:lnTo>
                    <a:pt x="269505" y="99955"/>
                  </a:lnTo>
                  <a:lnTo>
                    <a:pt x="268334" y="99334"/>
                  </a:lnTo>
                  <a:lnTo>
                    <a:pt x="267534" y="99298"/>
                  </a:lnTo>
                  <a:lnTo>
                    <a:pt x="266017" y="99035"/>
                  </a:lnTo>
                  <a:lnTo>
                    <a:pt x="265193" y="98928"/>
                  </a:lnTo>
                  <a:lnTo>
                    <a:pt x="264381" y="98916"/>
                  </a:lnTo>
                  <a:lnTo>
                    <a:pt x="263557" y="98856"/>
                  </a:lnTo>
                  <a:lnTo>
                    <a:pt x="262195" y="98904"/>
                  </a:lnTo>
                  <a:lnTo>
                    <a:pt x="261085" y="99000"/>
                  </a:lnTo>
                  <a:lnTo>
                    <a:pt x="260284" y="99155"/>
                  </a:lnTo>
                  <a:lnTo>
                    <a:pt x="259305" y="99119"/>
                  </a:lnTo>
                  <a:lnTo>
                    <a:pt x="258600" y="99370"/>
                  </a:lnTo>
                  <a:lnTo>
                    <a:pt x="257203" y="99692"/>
                  </a:lnTo>
                  <a:lnTo>
                    <a:pt x="256116" y="100051"/>
                  </a:lnTo>
                  <a:lnTo>
                    <a:pt x="255591" y="100516"/>
                  </a:lnTo>
                  <a:lnTo>
                    <a:pt x="255161" y="101078"/>
                  </a:lnTo>
                  <a:lnTo>
                    <a:pt x="254611" y="101794"/>
                  </a:lnTo>
                  <a:lnTo>
                    <a:pt x="254062" y="102583"/>
                  </a:lnTo>
                  <a:lnTo>
                    <a:pt x="253500" y="103395"/>
                  </a:lnTo>
                  <a:lnTo>
                    <a:pt x="253142" y="104147"/>
                  </a:lnTo>
                  <a:lnTo>
                    <a:pt x="252294" y="105664"/>
                  </a:lnTo>
                  <a:lnTo>
                    <a:pt x="251829" y="106596"/>
                  </a:lnTo>
                  <a:lnTo>
                    <a:pt x="251446" y="107217"/>
                  </a:lnTo>
                  <a:lnTo>
                    <a:pt x="251028" y="108363"/>
                  </a:lnTo>
                  <a:lnTo>
                    <a:pt x="250849" y="109140"/>
                  </a:lnTo>
                  <a:lnTo>
                    <a:pt x="250789" y="110059"/>
                  </a:lnTo>
                  <a:lnTo>
                    <a:pt x="251470" y="112556"/>
                  </a:lnTo>
                  <a:lnTo>
                    <a:pt x="261001" y="129718"/>
                  </a:lnTo>
                  <a:lnTo>
                    <a:pt x="261311" y="130829"/>
                  </a:lnTo>
                  <a:lnTo>
                    <a:pt x="261646" y="131725"/>
                  </a:lnTo>
                  <a:lnTo>
                    <a:pt x="262100" y="132489"/>
                  </a:lnTo>
                  <a:lnTo>
                    <a:pt x="262518" y="133361"/>
                  </a:lnTo>
                  <a:lnTo>
                    <a:pt x="262757" y="134042"/>
                  </a:lnTo>
                  <a:lnTo>
                    <a:pt x="262984" y="134878"/>
                  </a:lnTo>
                  <a:lnTo>
                    <a:pt x="263175" y="135678"/>
                  </a:lnTo>
                  <a:lnTo>
                    <a:pt x="263390" y="136896"/>
                  </a:lnTo>
                  <a:lnTo>
                    <a:pt x="263354" y="137864"/>
                  </a:lnTo>
                  <a:lnTo>
                    <a:pt x="263294" y="138592"/>
                  </a:lnTo>
                  <a:lnTo>
                    <a:pt x="262996" y="139380"/>
                  </a:lnTo>
                  <a:lnTo>
                    <a:pt x="262697" y="140790"/>
                  </a:lnTo>
                  <a:lnTo>
                    <a:pt x="262088" y="142020"/>
                  </a:lnTo>
                  <a:lnTo>
                    <a:pt x="261467" y="142976"/>
                  </a:lnTo>
                  <a:lnTo>
                    <a:pt x="260858" y="143764"/>
                  </a:lnTo>
                  <a:lnTo>
                    <a:pt x="260571" y="144445"/>
                  </a:lnTo>
                  <a:lnTo>
                    <a:pt x="260093" y="144982"/>
                  </a:lnTo>
                  <a:lnTo>
                    <a:pt x="259162" y="146893"/>
                  </a:lnTo>
                  <a:lnTo>
                    <a:pt x="258732" y="147992"/>
                  </a:lnTo>
                  <a:lnTo>
                    <a:pt x="258517" y="149509"/>
                  </a:lnTo>
                  <a:lnTo>
                    <a:pt x="257979" y="150703"/>
                  </a:lnTo>
                  <a:lnTo>
                    <a:pt x="255340" y="158012"/>
                  </a:lnTo>
                  <a:lnTo>
                    <a:pt x="253978" y="162384"/>
                  </a:lnTo>
                  <a:lnTo>
                    <a:pt x="252641" y="166576"/>
                  </a:lnTo>
                  <a:lnTo>
                    <a:pt x="251518" y="170923"/>
                  </a:lnTo>
                  <a:lnTo>
                    <a:pt x="251016" y="173037"/>
                  </a:lnTo>
                  <a:lnTo>
                    <a:pt x="250837" y="173825"/>
                  </a:lnTo>
                  <a:lnTo>
                    <a:pt x="250622" y="175330"/>
                  </a:lnTo>
                  <a:lnTo>
                    <a:pt x="250216" y="176823"/>
                  </a:lnTo>
                  <a:lnTo>
                    <a:pt x="249690" y="178913"/>
                  </a:lnTo>
                  <a:lnTo>
                    <a:pt x="248771" y="181995"/>
                  </a:lnTo>
                  <a:lnTo>
                    <a:pt x="247839" y="185673"/>
                  </a:lnTo>
                  <a:lnTo>
                    <a:pt x="247290" y="187596"/>
                  </a:lnTo>
                  <a:lnTo>
                    <a:pt x="246872" y="189304"/>
                  </a:lnTo>
                  <a:lnTo>
                    <a:pt x="246633" y="190821"/>
                  </a:lnTo>
                  <a:lnTo>
                    <a:pt x="245690" y="197330"/>
                  </a:lnTo>
                  <a:lnTo>
                    <a:pt x="245570" y="198346"/>
                  </a:lnTo>
                  <a:lnTo>
                    <a:pt x="245451" y="200256"/>
                  </a:lnTo>
                  <a:lnTo>
                    <a:pt x="245403" y="201714"/>
                  </a:lnTo>
                  <a:lnTo>
                    <a:pt x="245546" y="203326"/>
                  </a:lnTo>
                  <a:lnTo>
                    <a:pt x="245594" y="205022"/>
                  </a:lnTo>
                  <a:lnTo>
                    <a:pt x="245690" y="206407"/>
                  </a:lnTo>
                  <a:lnTo>
                    <a:pt x="245917" y="208151"/>
                  </a:lnTo>
                  <a:lnTo>
                    <a:pt x="246334" y="211017"/>
                  </a:lnTo>
                  <a:lnTo>
                    <a:pt x="247039" y="215616"/>
                  </a:lnTo>
                  <a:lnTo>
                    <a:pt x="248186" y="219999"/>
                  </a:lnTo>
                  <a:lnTo>
                    <a:pt x="249595" y="224406"/>
                  </a:lnTo>
                  <a:lnTo>
                    <a:pt x="250992" y="228574"/>
                  </a:lnTo>
                  <a:lnTo>
                    <a:pt x="252473" y="232755"/>
                  </a:lnTo>
                  <a:lnTo>
                    <a:pt x="253560" y="235657"/>
                  </a:lnTo>
                  <a:lnTo>
                    <a:pt x="254241" y="237233"/>
                  </a:lnTo>
                  <a:lnTo>
                    <a:pt x="254862" y="238882"/>
                  </a:lnTo>
                  <a:lnTo>
                    <a:pt x="255244" y="239921"/>
                  </a:lnTo>
                  <a:lnTo>
                    <a:pt x="255602" y="241151"/>
                  </a:lnTo>
                  <a:lnTo>
                    <a:pt x="256546" y="245761"/>
                  </a:lnTo>
                  <a:lnTo>
                    <a:pt x="257119" y="248711"/>
                  </a:lnTo>
                  <a:lnTo>
                    <a:pt x="257657" y="253202"/>
                  </a:lnTo>
                  <a:lnTo>
                    <a:pt x="257919" y="254504"/>
                  </a:lnTo>
                  <a:lnTo>
                    <a:pt x="257991" y="256307"/>
                  </a:lnTo>
                  <a:lnTo>
                    <a:pt x="258051" y="259878"/>
                  </a:lnTo>
                  <a:lnTo>
                    <a:pt x="257872" y="262577"/>
                  </a:lnTo>
                  <a:lnTo>
                    <a:pt x="257681" y="264907"/>
                  </a:lnTo>
                  <a:lnTo>
                    <a:pt x="257298" y="267056"/>
                  </a:lnTo>
                  <a:lnTo>
                    <a:pt x="256582" y="270341"/>
                  </a:lnTo>
                  <a:lnTo>
                    <a:pt x="255627" y="273613"/>
                  </a:lnTo>
                  <a:lnTo>
                    <a:pt x="255029" y="274831"/>
                  </a:lnTo>
                  <a:lnTo>
                    <a:pt x="254157" y="276862"/>
                  </a:lnTo>
                  <a:lnTo>
                    <a:pt x="253537" y="279346"/>
                  </a:lnTo>
                  <a:lnTo>
                    <a:pt x="252915" y="280982"/>
                  </a:lnTo>
                  <a:lnTo>
                    <a:pt x="252473" y="281938"/>
                  </a:lnTo>
                  <a:lnTo>
                    <a:pt x="251661" y="283085"/>
                  </a:lnTo>
                  <a:lnTo>
                    <a:pt x="250945" y="284303"/>
                  </a:lnTo>
                  <a:lnTo>
                    <a:pt x="250252" y="285187"/>
                  </a:lnTo>
                  <a:lnTo>
                    <a:pt x="249512" y="286345"/>
                  </a:lnTo>
                  <a:lnTo>
                    <a:pt x="248771" y="287121"/>
                  </a:lnTo>
                  <a:lnTo>
                    <a:pt x="247935" y="288184"/>
                  </a:lnTo>
                  <a:lnTo>
                    <a:pt x="247194" y="289092"/>
                  </a:lnTo>
                  <a:lnTo>
                    <a:pt x="246299" y="289928"/>
                  </a:lnTo>
                  <a:lnTo>
                    <a:pt x="245582" y="290788"/>
                  </a:lnTo>
                  <a:lnTo>
                    <a:pt x="244698" y="291517"/>
                  </a:lnTo>
                  <a:lnTo>
                    <a:pt x="243755" y="292293"/>
                  </a:lnTo>
                  <a:lnTo>
                    <a:pt x="242895" y="292974"/>
                  </a:lnTo>
                  <a:lnTo>
                    <a:pt x="242023" y="293595"/>
                  </a:lnTo>
                  <a:lnTo>
                    <a:pt x="241115" y="294168"/>
                  </a:lnTo>
                  <a:lnTo>
                    <a:pt x="239837" y="295052"/>
                  </a:lnTo>
                  <a:lnTo>
                    <a:pt x="238392" y="295804"/>
                  </a:lnTo>
                  <a:lnTo>
                    <a:pt x="236863" y="296521"/>
                  </a:lnTo>
                  <a:lnTo>
                    <a:pt x="235980" y="296915"/>
                  </a:lnTo>
                  <a:lnTo>
                    <a:pt x="234833" y="297273"/>
                  </a:lnTo>
                  <a:lnTo>
                    <a:pt x="233889" y="297572"/>
                  </a:lnTo>
                  <a:lnTo>
                    <a:pt x="233220" y="297775"/>
                  </a:lnTo>
                  <a:lnTo>
                    <a:pt x="231572" y="298312"/>
                  </a:lnTo>
                  <a:lnTo>
                    <a:pt x="230557" y="298468"/>
                  </a:lnTo>
                  <a:lnTo>
                    <a:pt x="229733" y="298695"/>
                  </a:lnTo>
                  <a:lnTo>
                    <a:pt x="228455" y="299041"/>
                  </a:lnTo>
                  <a:lnTo>
                    <a:pt x="227464" y="299232"/>
                  </a:lnTo>
                  <a:lnTo>
                    <a:pt x="226592" y="299507"/>
                  </a:lnTo>
                  <a:lnTo>
                    <a:pt x="225087" y="299865"/>
                  </a:lnTo>
                  <a:lnTo>
                    <a:pt x="224048" y="300116"/>
                  </a:lnTo>
                  <a:lnTo>
                    <a:pt x="222006" y="300462"/>
                  </a:lnTo>
                  <a:lnTo>
                    <a:pt x="221146" y="300713"/>
                  </a:lnTo>
                  <a:lnTo>
                    <a:pt x="220047" y="300964"/>
                  </a:lnTo>
                  <a:lnTo>
                    <a:pt x="218960" y="301095"/>
                  </a:lnTo>
                  <a:lnTo>
                    <a:pt x="217945" y="301215"/>
                  </a:lnTo>
                  <a:lnTo>
                    <a:pt x="216655" y="301370"/>
                  </a:lnTo>
                  <a:lnTo>
                    <a:pt x="215616" y="301573"/>
                  </a:lnTo>
                  <a:lnTo>
                    <a:pt x="214720" y="301609"/>
                  </a:lnTo>
                  <a:lnTo>
                    <a:pt x="213729" y="301692"/>
                  </a:lnTo>
                  <a:lnTo>
                    <a:pt x="211424" y="301895"/>
                  </a:lnTo>
                  <a:lnTo>
                    <a:pt x="209799" y="302027"/>
                  </a:lnTo>
                  <a:lnTo>
                    <a:pt x="206766" y="302110"/>
                  </a:lnTo>
                  <a:lnTo>
                    <a:pt x="203242" y="301991"/>
                  </a:lnTo>
                  <a:lnTo>
                    <a:pt x="201129" y="301943"/>
                  </a:lnTo>
                  <a:lnTo>
                    <a:pt x="196757" y="301454"/>
                  </a:lnTo>
                  <a:lnTo>
                    <a:pt x="176262" y="298838"/>
                  </a:lnTo>
                  <a:lnTo>
                    <a:pt x="171413" y="298229"/>
                  </a:lnTo>
                  <a:lnTo>
                    <a:pt x="167400" y="297572"/>
                  </a:lnTo>
                  <a:lnTo>
                    <a:pt x="163184" y="297022"/>
                  </a:lnTo>
                  <a:lnTo>
                    <a:pt x="144493" y="293129"/>
                  </a:lnTo>
                  <a:lnTo>
                    <a:pt x="143680" y="292998"/>
                  </a:lnTo>
                  <a:lnTo>
                    <a:pt x="142104" y="292687"/>
                  </a:lnTo>
                  <a:lnTo>
                    <a:pt x="141053" y="292365"/>
                  </a:lnTo>
                  <a:lnTo>
                    <a:pt x="140073" y="292233"/>
                  </a:lnTo>
                  <a:lnTo>
                    <a:pt x="139034" y="292174"/>
                  </a:lnTo>
                  <a:lnTo>
                    <a:pt x="138055" y="292114"/>
                  </a:lnTo>
                  <a:lnTo>
                    <a:pt x="137159" y="292126"/>
                  </a:lnTo>
                  <a:lnTo>
                    <a:pt x="136132" y="292066"/>
                  </a:lnTo>
                  <a:lnTo>
                    <a:pt x="135260" y="291958"/>
                  </a:lnTo>
                  <a:lnTo>
                    <a:pt x="134293" y="291899"/>
                  </a:lnTo>
                  <a:lnTo>
                    <a:pt x="133122" y="291875"/>
                  </a:lnTo>
                  <a:lnTo>
                    <a:pt x="132370" y="291935"/>
                  </a:lnTo>
                  <a:lnTo>
                    <a:pt x="131128" y="292102"/>
                  </a:lnTo>
                  <a:lnTo>
                    <a:pt x="130088" y="292185"/>
                  </a:lnTo>
                  <a:lnTo>
                    <a:pt x="128464" y="292377"/>
                  </a:lnTo>
                  <a:lnTo>
                    <a:pt x="127222" y="292520"/>
                  </a:lnTo>
                  <a:lnTo>
                    <a:pt x="126231" y="292687"/>
                  </a:lnTo>
                  <a:lnTo>
                    <a:pt x="125072" y="292818"/>
                  </a:lnTo>
                  <a:lnTo>
                    <a:pt x="123639" y="292986"/>
                  </a:lnTo>
                  <a:lnTo>
                    <a:pt x="122397" y="293177"/>
                  </a:lnTo>
                  <a:lnTo>
                    <a:pt x="121286" y="293344"/>
                  </a:lnTo>
                  <a:lnTo>
                    <a:pt x="120020" y="293523"/>
                  </a:lnTo>
                  <a:lnTo>
                    <a:pt x="119053" y="293619"/>
                  </a:lnTo>
                  <a:lnTo>
                    <a:pt x="118300" y="293678"/>
                  </a:lnTo>
                  <a:lnTo>
                    <a:pt x="117011" y="293869"/>
                  </a:lnTo>
                  <a:lnTo>
                    <a:pt x="115661" y="294120"/>
                  </a:lnTo>
                  <a:lnTo>
                    <a:pt x="108961" y="274748"/>
                  </a:lnTo>
                  <a:lnTo>
                    <a:pt x="112400" y="274163"/>
                  </a:lnTo>
                  <a:lnTo>
                    <a:pt x="97937" y="195551"/>
                  </a:lnTo>
                  <a:lnTo>
                    <a:pt x="0" y="209214"/>
                  </a:lnTo>
                  <a:lnTo>
                    <a:pt x="1254" y="194022"/>
                  </a:lnTo>
                  <a:lnTo>
                    <a:pt x="11824" y="52217"/>
                  </a:lnTo>
                  <a:lnTo>
                    <a:pt x="133779" y="34600"/>
                  </a:lnTo>
                  <a:lnTo>
                    <a:pt x="133815" y="32510"/>
                  </a:lnTo>
                  <a:lnTo>
                    <a:pt x="147765" y="31782"/>
                  </a:lnTo>
                  <a:lnTo>
                    <a:pt x="154907" y="31746"/>
                  </a:lnTo>
                  <a:lnTo>
                    <a:pt x="266710" y="0"/>
                  </a:lnTo>
                  <a:lnTo>
                    <a:pt x="280565" y="254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055;gbcf4302aa7_0_6">
              <a:extLst>
                <a:ext uri="{FF2B5EF4-FFF2-40B4-BE49-F238E27FC236}">
                  <a16:creationId xmlns:a16="http://schemas.microsoft.com/office/drawing/2014/main" id="{9A094E5E-FF36-264F-8362-7E3602DF8856}"/>
                </a:ext>
              </a:extLst>
            </p:cNvPr>
            <p:cNvSpPr/>
            <p:nvPr/>
          </p:nvSpPr>
          <p:spPr>
            <a:xfrm>
              <a:off x="3966091" y="2066691"/>
              <a:ext cx="265565" cy="227412"/>
            </a:xfrm>
            <a:custGeom>
              <a:avLst/>
              <a:gdLst/>
              <a:ahLst/>
              <a:cxnLst/>
              <a:rect l="l" t="t" r="r" b="b"/>
              <a:pathLst>
                <a:path w="528487" h="452562" extrusionOk="0">
                  <a:moveTo>
                    <a:pt x="115076" y="0"/>
                  </a:moveTo>
                  <a:lnTo>
                    <a:pt x="214577" y="6043"/>
                  </a:lnTo>
                  <a:lnTo>
                    <a:pt x="316419" y="11227"/>
                  </a:lnTo>
                  <a:lnTo>
                    <a:pt x="299507" y="88537"/>
                  </a:lnTo>
                  <a:lnTo>
                    <a:pt x="348654" y="100552"/>
                  </a:lnTo>
                  <a:lnTo>
                    <a:pt x="448932" y="125669"/>
                  </a:lnTo>
                  <a:lnTo>
                    <a:pt x="518502" y="143489"/>
                  </a:lnTo>
                  <a:lnTo>
                    <a:pt x="519852" y="166588"/>
                  </a:lnTo>
                  <a:lnTo>
                    <a:pt x="528487" y="312035"/>
                  </a:lnTo>
                  <a:lnTo>
                    <a:pt x="452252" y="321399"/>
                  </a:lnTo>
                  <a:lnTo>
                    <a:pt x="344259" y="334202"/>
                  </a:lnTo>
                  <a:lnTo>
                    <a:pt x="237389" y="348057"/>
                  </a:lnTo>
                  <a:lnTo>
                    <a:pt x="234033" y="452562"/>
                  </a:lnTo>
                  <a:lnTo>
                    <a:pt x="172440" y="367704"/>
                  </a:lnTo>
                  <a:lnTo>
                    <a:pt x="136884" y="391854"/>
                  </a:lnTo>
                  <a:lnTo>
                    <a:pt x="5793" y="199396"/>
                  </a:lnTo>
                  <a:lnTo>
                    <a:pt x="0" y="171389"/>
                  </a:lnTo>
                  <a:lnTo>
                    <a:pt x="20782" y="156937"/>
                  </a:lnTo>
                  <a:lnTo>
                    <a:pt x="29859" y="150989"/>
                  </a:lnTo>
                  <a:lnTo>
                    <a:pt x="52635" y="53304"/>
                  </a:lnTo>
                  <a:lnTo>
                    <a:pt x="100122" y="64029"/>
                  </a:lnTo>
                  <a:lnTo>
                    <a:pt x="11507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056;gbcf4302aa7_0_6">
              <a:extLst>
                <a:ext uri="{FF2B5EF4-FFF2-40B4-BE49-F238E27FC236}">
                  <a16:creationId xmlns:a16="http://schemas.microsoft.com/office/drawing/2014/main" id="{15041CAA-F21D-B64C-A491-B579D18AF948}"/>
                </a:ext>
              </a:extLst>
            </p:cNvPr>
            <p:cNvSpPr/>
            <p:nvPr/>
          </p:nvSpPr>
          <p:spPr>
            <a:xfrm>
              <a:off x="3820608" y="2067619"/>
              <a:ext cx="172198" cy="182911"/>
            </a:xfrm>
            <a:custGeom>
              <a:avLst/>
              <a:gdLst/>
              <a:ahLst/>
              <a:cxnLst/>
              <a:rect l="l" t="t" r="r" b="b"/>
              <a:pathLst>
                <a:path w="342682" h="364001" extrusionOk="0">
                  <a:moveTo>
                    <a:pt x="120104" y="0"/>
                  </a:moveTo>
                  <a:lnTo>
                    <a:pt x="259006" y="31304"/>
                  </a:lnTo>
                  <a:lnTo>
                    <a:pt x="342682" y="51453"/>
                  </a:lnTo>
                  <a:lnTo>
                    <a:pt x="319906" y="149138"/>
                  </a:lnTo>
                  <a:lnTo>
                    <a:pt x="310829" y="155086"/>
                  </a:lnTo>
                  <a:lnTo>
                    <a:pt x="290047" y="169538"/>
                  </a:lnTo>
                  <a:lnTo>
                    <a:pt x="295840" y="197545"/>
                  </a:lnTo>
                  <a:lnTo>
                    <a:pt x="289582" y="187692"/>
                  </a:lnTo>
                  <a:lnTo>
                    <a:pt x="285975" y="182305"/>
                  </a:lnTo>
                  <a:lnTo>
                    <a:pt x="286429" y="185315"/>
                  </a:lnTo>
                  <a:lnTo>
                    <a:pt x="286333" y="186294"/>
                  </a:lnTo>
                  <a:lnTo>
                    <a:pt x="286011" y="187130"/>
                  </a:lnTo>
                  <a:lnTo>
                    <a:pt x="285366" y="188122"/>
                  </a:lnTo>
                  <a:lnTo>
                    <a:pt x="285019" y="189125"/>
                  </a:lnTo>
                  <a:lnTo>
                    <a:pt x="284709" y="189842"/>
                  </a:lnTo>
                  <a:lnTo>
                    <a:pt x="284267" y="190678"/>
                  </a:lnTo>
                  <a:lnTo>
                    <a:pt x="284100" y="191502"/>
                  </a:lnTo>
                  <a:lnTo>
                    <a:pt x="283909" y="192577"/>
                  </a:lnTo>
                  <a:lnTo>
                    <a:pt x="283646" y="193389"/>
                  </a:lnTo>
                  <a:lnTo>
                    <a:pt x="283813" y="194989"/>
                  </a:lnTo>
                  <a:lnTo>
                    <a:pt x="284028" y="195849"/>
                  </a:lnTo>
                  <a:lnTo>
                    <a:pt x="284315" y="197497"/>
                  </a:lnTo>
                  <a:lnTo>
                    <a:pt x="284589" y="199193"/>
                  </a:lnTo>
                  <a:lnTo>
                    <a:pt x="284673" y="199970"/>
                  </a:lnTo>
                  <a:lnTo>
                    <a:pt x="284792" y="203971"/>
                  </a:lnTo>
                  <a:lnTo>
                    <a:pt x="284876" y="205201"/>
                  </a:lnTo>
                  <a:lnTo>
                    <a:pt x="284900" y="205953"/>
                  </a:lnTo>
                  <a:lnTo>
                    <a:pt x="285497" y="206467"/>
                  </a:lnTo>
                  <a:lnTo>
                    <a:pt x="286453" y="206037"/>
                  </a:lnTo>
                  <a:lnTo>
                    <a:pt x="287026" y="205655"/>
                  </a:lnTo>
                  <a:lnTo>
                    <a:pt x="287575" y="205153"/>
                  </a:lnTo>
                  <a:lnTo>
                    <a:pt x="288244" y="204795"/>
                  </a:lnTo>
                  <a:lnTo>
                    <a:pt x="289020" y="204998"/>
                  </a:lnTo>
                  <a:lnTo>
                    <a:pt x="289438" y="205643"/>
                  </a:lnTo>
                  <a:lnTo>
                    <a:pt x="289343" y="206586"/>
                  </a:lnTo>
                  <a:lnTo>
                    <a:pt x="288435" y="208330"/>
                  </a:lnTo>
                  <a:lnTo>
                    <a:pt x="287850" y="209907"/>
                  </a:lnTo>
                  <a:lnTo>
                    <a:pt x="286572" y="212797"/>
                  </a:lnTo>
                  <a:lnTo>
                    <a:pt x="285557" y="215592"/>
                  </a:lnTo>
                  <a:lnTo>
                    <a:pt x="284661" y="218088"/>
                  </a:lnTo>
                  <a:lnTo>
                    <a:pt x="282631" y="224191"/>
                  </a:lnTo>
                  <a:lnTo>
                    <a:pt x="282320" y="225338"/>
                  </a:lnTo>
                  <a:lnTo>
                    <a:pt x="282392" y="226210"/>
                  </a:lnTo>
                  <a:lnTo>
                    <a:pt x="282738" y="227081"/>
                  </a:lnTo>
                  <a:lnTo>
                    <a:pt x="283359" y="227810"/>
                  </a:lnTo>
                  <a:lnTo>
                    <a:pt x="284470" y="228419"/>
                  </a:lnTo>
                  <a:lnTo>
                    <a:pt x="284996" y="228885"/>
                  </a:lnTo>
                  <a:lnTo>
                    <a:pt x="285616" y="229458"/>
                  </a:lnTo>
                  <a:lnTo>
                    <a:pt x="285987" y="230151"/>
                  </a:lnTo>
                  <a:lnTo>
                    <a:pt x="286178" y="230915"/>
                  </a:lnTo>
                  <a:lnTo>
                    <a:pt x="286345" y="231859"/>
                  </a:lnTo>
                  <a:lnTo>
                    <a:pt x="286214" y="233268"/>
                  </a:lnTo>
                  <a:lnTo>
                    <a:pt x="285724" y="234809"/>
                  </a:lnTo>
                  <a:lnTo>
                    <a:pt x="284996" y="236636"/>
                  </a:lnTo>
                  <a:lnTo>
                    <a:pt x="284661" y="237568"/>
                  </a:lnTo>
                  <a:lnTo>
                    <a:pt x="284279" y="238428"/>
                  </a:lnTo>
                  <a:lnTo>
                    <a:pt x="284052" y="239156"/>
                  </a:lnTo>
                  <a:lnTo>
                    <a:pt x="283885" y="240160"/>
                  </a:lnTo>
                  <a:lnTo>
                    <a:pt x="283801" y="241330"/>
                  </a:lnTo>
                  <a:lnTo>
                    <a:pt x="283777" y="242130"/>
                  </a:lnTo>
                  <a:lnTo>
                    <a:pt x="283849" y="243002"/>
                  </a:lnTo>
                  <a:lnTo>
                    <a:pt x="284351" y="243492"/>
                  </a:lnTo>
                  <a:lnTo>
                    <a:pt x="285127" y="243480"/>
                  </a:lnTo>
                  <a:lnTo>
                    <a:pt x="285724" y="242560"/>
                  </a:lnTo>
                  <a:lnTo>
                    <a:pt x="286202" y="241867"/>
                  </a:lnTo>
                  <a:lnTo>
                    <a:pt x="286978" y="241330"/>
                  </a:lnTo>
                  <a:lnTo>
                    <a:pt x="290406" y="240243"/>
                  </a:lnTo>
                  <a:lnTo>
                    <a:pt x="291254" y="240171"/>
                  </a:lnTo>
                  <a:lnTo>
                    <a:pt x="291935" y="240398"/>
                  </a:lnTo>
                  <a:lnTo>
                    <a:pt x="292508" y="241067"/>
                  </a:lnTo>
                  <a:lnTo>
                    <a:pt x="292293" y="241843"/>
                  </a:lnTo>
                  <a:lnTo>
                    <a:pt x="291851" y="242703"/>
                  </a:lnTo>
                  <a:lnTo>
                    <a:pt x="291397" y="243539"/>
                  </a:lnTo>
                  <a:lnTo>
                    <a:pt x="290812" y="244555"/>
                  </a:lnTo>
                  <a:lnTo>
                    <a:pt x="290346" y="245104"/>
                  </a:lnTo>
                  <a:lnTo>
                    <a:pt x="289761" y="245701"/>
                  </a:lnTo>
                  <a:lnTo>
                    <a:pt x="289032" y="246597"/>
                  </a:lnTo>
                  <a:lnTo>
                    <a:pt x="288280" y="247493"/>
                  </a:lnTo>
                  <a:lnTo>
                    <a:pt x="287898" y="248066"/>
                  </a:lnTo>
                  <a:lnTo>
                    <a:pt x="287468" y="248998"/>
                  </a:lnTo>
                  <a:lnTo>
                    <a:pt x="287133" y="250120"/>
                  </a:lnTo>
                  <a:lnTo>
                    <a:pt x="286488" y="251279"/>
                  </a:lnTo>
                  <a:lnTo>
                    <a:pt x="285903" y="251876"/>
                  </a:lnTo>
                  <a:lnTo>
                    <a:pt x="284900" y="252461"/>
                  </a:lnTo>
                  <a:lnTo>
                    <a:pt x="283980" y="252784"/>
                  </a:lnTo>
                  <a:lnTo>
                    <a:pt x="281150" y="253297"/>
                  </a:lnTo>
                  <a:lnTo>
                    <a:pt x="279824" y="253644"/>
                  </a:lnTo>
                  <a:lnTo>
                    <a:pt x="279107" y="253763"/>
                  </a:lnTo>
                  <a:lnTo>
                    <a:pt x="278355" y="253954"/>
                  </a:lnTo>
                  <a:lnTo>
                    <a:pt x="277471" y="254444"/>
                  </a:lnTo>
                  <a:lnTo>
                    <a:pt x="276539" y="255029"/>
                  </a:lnTo>
                  <a:lnTo>
                    <a:pt x="275715" y="255853"/>
                  </a:lnTo>
                  <a:lnTo>
                    <a:pt x="274557" y="257119"/>
                  </a:lnTo>
                  <a:lnTo>
                    <a:pt x="273828" y="257919"/>
                  </a:lnTo>
                  <a:lnTo>
                    <a:pt x="273076" y="258767"/>
                  </a:lnTo>
                  <a:lnTo>
                    <a:pt x="272753" y="259424"/>
                  </a:lnTo>
                  <a:lnTo>
                    <a:pt x="272156" y="260392"/>
                  </a:lnTo>
                  <a:lnTo>
                    <a:pt x="271619" y="261132"/>
                  </a:lnTo>
                  <a:lnTo>
                    <a:pt x="271189" y="261777"/>
                  </a:lnTo>
                  <a:lnTo>
                    <a:pt x="270699" y="262374"/>
                  </a:lnTo>
                  <a:lnTo>
                    <a:pt x="269887" y="263413"/>
                  </a:lnTo>
                  <a:lnTo>
                    <a:pt x="269564" y="264202"/>
                  </a:lnTo>
                  <a:lnTo>
                    <a:pt x="269194" y="265014"/>
                  </a:lnTo>
                  <a:lnTo>
                    <a:pt x="268848" y="265707"/>
                  </a:lnTo>
                  <a:lnTo>
                    <a:pt x="268943" y="266459"/>
                  </a:lnTo>
                  <a:lnTo>
                    <a:pt x="269409" y="267092"/>
                  </a:lnTo>
                  <a:lnTo>
                    <a:pt x="269839" y="267964"/>
                  </a:lnTo>
                  <a:lnTo>
                    <a:pt x="270018" y="269122"/>
                  </a:lnTo>
                  <a:lnTo>
                    <a:pt x="269994" y="269875"/>
                  </a:lnTo>
                  <a:lnTo>
                    <a:pt x="269875" y="270651"/>
                  </a:lnTo>
                  <a:lnTo>
                    <a:pt x="269756" y="271535"/>
                  </a:lnTo>
                  <a:lnTo>
                    <a:pt x="269481" y="272240"/>
                  </a:lnTo>
                  <a:lnTo>
                    <a:pt x="269158" y="273076"/>
                  </a:lnTo>
                  <a:lnTo>
                    <a:pt x="269302" y="274461"/>
                  </a:lnTo>
                  <a:lnTo>
                    <a:pt x="269493" y="275297"/>
                  </a:lnTo>
                  <a:lnTo>
                    <a:pt x="269803" y="275954"/>
                  </a:lnTo>
                  <a:lnTo>
                    <a:pt x="270293" y="277005"/>
                  </a:lnTo>
                  <a:lnTo>
                    <a:pt x="270950" y="277961"/>
                  </a:lnTo>
                  <a:lnTo>
                    <a:pt x="271499" y="278570"/>
                  </a:lnTo>
                  <a:lnTo>
                    <a:pt x="272037" y="279191"/>
                  </a:lnTo>
                  <a:lnTo>
                    <a:pt x="272180" y="280206"/>
                  </a:lnTo>
                  <a:lnTo>
                    <a:pt x="271929" y="281544"/>
                  </a:lnTo>
                  <a:lnTo>
                    <a:pt x="271595" y="282451"/>
                  </a:lnTo>
                  <a:lnTo>
                    <a:pt x="271129" y="283395"/>
                  </a:lnTo>
                  <a:lnTo>
                    <a:pt x="270711" y="284088"/>
                  </a:lnTo>
                  <a:lnTo>
                    <a:pt x="270150" y="284852"/>
                  </a:lnTo>
                  <a:lnTo>
                    <a:pt x="269409" y="285772"/>
                  </a:lnTo>
                  <a:lnTo>
                    <a:pt x="268896" y="286560"/>
                  </a:lnTo>
                  <a:lnTo>
                    <a:pt x="268800" y="289522"/>
                  </a:lnTo>
                  <a:lnTo>
                    <a:pt x="268812" y="295505"/>
                  </a:lnTo>
                  <a:lnTo>
                    <a:pt x="268896" y="300378"/>
                  </a:lnTo>
                  <a:lnTo>
                    <a:pt x="269075" y="301465"/>
                  </a:lnTo>
                  <a:lnTo>
                    <a:pt x="269314" y="302337"/>
                  </a:lnTo>
                  <a:lnTo>
                    <a:pt x="269541" y="303197"/>
                  </a:lnTo>
                  <a:lnTo>
                    <a:pt x="269803" y="303878"/>
                  </a:lnTo>
                  <a:lnTo>
                    <a:pt x="270580" y="352201"/>
                  </a:lnTo>
                  <a:lnTo>
                    <a:pt x="252593" y="351294"/>
                  </a:lnTo>
                  <a:lnTo>
                    <a:pt x="165178" y="348439"/>
                  </a:lnTo>
                  <a:lnTo>
                    <a:pt x="165035" y="357504"/>
                  </a:lnTo>
                  <a:lnTo>
                    <a:pt x="155313" y="357480"/>
                  </a:lnTo>
                  <a:lnTo>
                    <a:pt x="157081" y="364001"/>
                  </a:lnTo>
                  <a:lnTo>
                    <a:pt x="134078" y="363524"/>
                  </a:lnTo>
                  <a:lnTo>
                    <a:pt x="136849" y="245128"/>
                  </a:lnTo>
                  <a:lnTo>
                    <a:pt x="6927" y="243551"/>
                  </a:lnTo>
                  <a:lnTo>
                    <a:pt x="0" y="174243"/>
                  </a:lnTo>
                  <a:lnTo>
                    <a:pt x="12959" y="173407"/>
                  </a:lnTo>
                  <a:lnTo>
                    <a:pt x="13054" y="148828"/>
                  </a:lnTo>
                  <a:lnTo>
                    <a:pt x="13341" y="135965"/>
                  </a:lnTo>
                  <a:lnTo>
                    <a:pt x="39617" y="137099"/>
                  </a:lnTo>
                  <a:lnTo>
                    <a:pt x="33681" y="79735"/>
                  </a:lnTo>
                  <a:lnTo>
                    <a:pt x="70909" y="80272"/>
                  </a:lnTo>
                  <a:lnTo>
                    <a:pt x="80045" y="20172"/>
                  </a:lnTo>
                  <a:lnTo>
                    <a:pt x="116019" y="29465"/>
                  </a:lnTo>
                  <a:lnTo>
                    <a:pt x="12010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057;gbcf4302aa7_0_6">
              <a:extLst>
                <a:ext uri="{FF2B5EF4-FFF2-40B4-BE49-F238E27FC236}">
                  <a16:creationId xmlns:a16="http://schemas.microsoft.com/office/drawing/2014/main" id="{4EDF201C-C500-2647-A1CA-335DB1960784}"/>
                </a:ext>
              </a:extLst>
            </p:cNvPr>
            <p:cNvSpPr/>
            <p:nvPr/>
          </p:nvSpPr>
          <p:spPr>
            <a:xfrm>
              <a:off x="7274866" y="2068866"/>
              <a:ext cx="70675" cy="75560"/>
            </a:xfrm>
            <a:custGeom>
              <a:avLst/>
              <a:gdLst/>
              <a:ahLst/>
              <a:cxnLst/>
              <a:rect l="l" t="t" r="r" b="b"/>
              <a:pathLst>
                <a:path w="140646" h="150368" extrusionOk="0">
                  <a:moveTo>
                    <a:pt x="140646" y="0"/>
                  </a:moveTo>
                  <a:lnTo>
                    <a:pt x="126696" y="35341"/>
                  </a:lnTo>
                  <a:lnTo>
                    <a:pt x="125216" y="41981"/>
                  </a:lnTo>
                  <a:lnTo>
                    <a:pt x="124714" y="44334"/>
                  </a:lnTo>
                  <a:lnTo>
                    <a:pt x="116819" y="63109"/>
                  </a:lnTo>
                  <a:lnTo>
                    <a:pt x="103037" y="91809"/>
                  </a:lnTo>
                  <a:lnTo>
                    <a:pt x="79735" y="114072"/>
                  </a:lnTo>
                  <a:lnTo>
                    <a:pt x="74348" y="110465"/>
                  </a:lnTo>
                  <a:lnTo>
                    <a:pt x="73703" y="110143"/>
                  </a:lnTo>
                  <a:lnTo>
                    <a:pt x="72174" y="109892"/>
                  </a:lnTo>
                  <a:lnTo>
                    <a:pt x="70813" y="110000"/>
                  </a:lnTo>
                  <a:lnTo>
                    <a:pt x="69475" y="110394"/>
                  </a:lnTo>
                  <a:lnTo>
                    <a:pt x="68376" y="110919"/>
                  </a:lnTo>
                  <a:lnTo>
                    <a:pt x="67278" y="111731"/>
                  </a:lnTo>
                  <a:lnTo>
                    <a:pt x="66441" y="112723"/>
                  </a:lnTo>
                  <a:lnTo>
                    <a:pt x="65796" y="113666"/>
                  </a:lnTo>
                  <a:lnTo>
                    <a:pt x="65427" y="114634"/>
                  </a:lnTo>
                  <a:lnTo>
                    <a:pt x="65164" y="115721"/>
                  </a:lnTo>
                  <a:lnTo>
                    <a:pt x="65152" y="116759"/>
                  </a:lnTo>
                  <a:lnTo>
                    <a:pt x="65367" y="117858"/>
                  </a:lnTo>
                  <a:lnTo>
                    <a:pt x="65856" y="118957"/>
                  </a:lnTo>
                  <a:lnTo>
                    <a:pt x="66310" y="119948"/>
                  </a:lnTo>
                  <a:lnTo>
                    <a:pt x="66967" y="120546"/>
                  </a:lnTo>
                  <a:lnTo>
                    <a:pt x="68054" y="121238"/>
                  </a:lnTo>
                  <a:lnTo>
                    <a:pt x="69762" y="122218"/>
                  </a:lnTo>
                  <a:lnTo>
                    <a:pt x="70944" y="122886"/>
                  </a:lnTo>
                  <a:lnTo>
                    <a:pt x="72222" y="123830"/>
                  </a:lnTo>
                  <a:lnTo>
                    <a:pt x="73142" y="124809"/>
                  </a:lnTo>
                  <a:lnTo>
                    <a:pt x="74133" y="126111"/>
                  </a:lnTo>
                  <a:lnTo>
                    <a:pt x="73512" y="127413"/>
                  </a:lnTo>
                  <a:lnTo>
                    <a:pt x="73333" y="128930"/>
                  </a:lnTo>
                  <a:lnTo>
                    <a:pt x="72688" y="131474"/>
                  </a:lnTo>
                  <a:lnTo>
                    <a:pt x="71195" y="133373"/>
                  </a:lnTo>
                  <a:lnTo>
                    <a:pt x="68472" y="134591"/>
                  </a:lnTo>
                  <a:lnTo>
                    <a:pt x="66406" y="135248"/>
                  </a:lnTo>
                  <a:lnTo>
                    <a:pt x="61927" y="141936"/>
                  </a:lnTo>
                  <a:lnTo>
                    <a:pt x="60064" y="144325"/>
                  </a:lnTo>
                  <a:lnTo>
                    <a:pt x="57914" y="148577"/>
                  </a:lnTo>
                  <a:lnTo>
                    <a:pt x="56135" y="150369"/>
                  </a:lnTo>
                  <a:lnTo>
                    <a:pt x="45505" y="148529"/>
                  </a:lnTo>
                  <a:lnTo>
                    <a:pt x="43056" y="146678"/>
                  </a:lnTo>
                  <a:lnTo>
                    <a:pt x="39855" y="146881"/>
                  </a:lnTo>
                  <a:lnTo>
                    <a:pt x="38732" y="147550"/>
                  </a:lnTo>
                  <a:lnTo>
                    <a:pt x="28843" y="145424"/>
                  </a:lnTo>
                  <a:lnTo>
                    <a:pt x="23767" y="145543"/>
                  </a:lnTo>
                  <a:lnTo>
                    <a:pt x="14630" y="142952"/>
                  </a:lnTo>
                  <a:lnTo>
                    <a:pt x="12660" y="143417"/>
                  </a:lnTo>
                  <a:lnTo>
                    <a:pt x="12003" y="142976"/>
                  </a:lnTo>
                  <a:lnTo>
                    <a:pt x="13676" y="139285"/>
                  </a:lnTo>
                  <a:lnTo>
                    <a:pt x="14439" y="137864"/>
                  </a:lnTo>
                  <a:lnTo>
                    <a:pt x="16757" y="133898"/>
                  </a:lnTo>
                  <a:lnTo>
                    <a:pt x="19253" y="130256"/>
                  </a:lnTo>
                  <a:lnTo>
                    <a:pt x="22155" y="126386"/>
                  </a:lnTo>
                  <a:lnTo>
                    <a:pt x="22705" y="124905"/>
                  </a:lnTo>
                  <a:lnTo>
                    <a:pt x="22656" y="122743"/>
                  </a:lnTo>
                  <a:lnTo>
                    <a:pt x="22012" y="121310"/>
                  </a:lnTo>
                  <a:lnTo>
                    <a:pt x="21068" y="120785"/>
                  </a:lnTo>
                  <a:lnTo>
                    <a:pt x="20220" y="121023"/>
                  </a:lnTo>
                  <a:lnTo>
                    <a:pt x="18011" y="123914"/>
                  </a:lnTo>
                  <a:lnTo>
                    <a:pt x="16327" y="125275"/>
                  </a:lnTo>
                  <a:lnTo>
                    <a:pt x="14619" y="123400"/>
                  </a:lnTo>
                  <a:lnTo>
                    <a:pt x="12744" y="122934"/>
                  </a:lnTo>
                  <a:lnTo>
                    <a:pt x="7130" y="129623"/>
                  </a:lnTo>
                  <a:lnTo>
                    <a:pt x="5339" y="128607"/>
                  </a:lnTo>
                  <a:lnTo>
                    <a:pt x="3177" y="128261"/>
                  </a:lnTo>
                  <a:lnTo>
                    <a:pt x="2795" y="126935"/>
                  </a:lnTo>
                  <a:lnTo>
                    <a:pt x="7465" y="120988"/>
                  </a:lnTo>
                  <a:lnTo>
                    <a:pt x="8110" y="118336"/>
                  </a:lnTo>
                  <a:lnTo>
                    <a:pt x="7070" y="118181"/>
                  </a:lnTo>
                  <a:lnTo>
                    <a:pt x="5768" y="120032"/>
                  </a:lnTo>
                  <a:lnTo>
                    <a:pt x="4634" y="120629"/>
                  </a:lnTo>
                  <a:lnTo>
                    <a:pt x="1445" y="121011"/>
                  </a:lnTo>
                  <a:lnTo>
                    <a:pt x="406" y="119972"/>
                  </a:lnTo>
                  <a:lnTo>
                    <a:pt x="394" y="118742"/>
                  </a:lnTo>
                  <a:lnTo>
                    <a:pt x="1899" y="118551"/>
                  </a:lnTo>
                  <a:lnTo>
                    <a:pt x="3022" y="117894"/>
                  </a:lnTo>
                  <a:lnTo>
                    <a:pt x="2735" y="115828"/>
                  </a:lnTo>
                  <a:lnTo>
                    <a:pt x="1326" y="116688"/>
                  </a:lnTo>
                  <a:lnTo>
                    <a:pt x="943" y="115553"/>
                  </a:lnTo>
                  <a:lnTo>
                    <a:pt x="0" y="114168"/>
                  </a:lnTo>
                  <a:lnTo>
                    <a:pt x="239" y="106835"/>
                  </a:lnTo>
                  <a:lnTo>
                    <a:pt x="1171" y="104470"/>
                  </a:lnTo>
                  <a:lnTo>
                    <a:pt x="1624" y="102117"/>
                  </a:lnTo>
                  <a:lnTo>
                    <a:pt x="1529" y="100051"/>
                  </a:lnTo>
                  <a:lnTo>
                    <a:pt x="1134" y="97877"/>
                  </a:lnTo>
                  <a:lnTo>
                    <a:pt x="5996" y="91368"/>
                  </a:lnTo>
                  <a:lnTo>
                    <a:pt x="8157" y="91260"/>
                  </a:lnTo>
                  <a:lnTo>
                    <a:pt x="9471" y="90221"/>
                  </a:lnTo>
                  <a:lnTo>
                    <a:pt x="9184" y="89493"/>
                  </a:lnTo>
                  <a:lnTo>
                    <a:pt x="6449" y="89015"/>
                  </a:lnTo>
                  <a:lnTo>
                    <a:pt x="6545" y="88274"/>
                  </a:lnTo>
                  <a:lnTo>
                    <a:pt x="7942" y="87044"/>
                  </a:lnTo>
                  <a:lnTo>
                    <a:pt x="6808" y="85826"/>
                  </a:lnTo>
                  <a:lnTo>
                    <a:pt x="6808" y="84894"/>
                  </a:lnTo>
                  <a:lnTo>
                    <a:pt x="7835" y="83461"/>
                  </a:lnTo>
                  <a:lnTo>
                    <a:pt x="9220" y="77537"/>
                  </a:lnTo>
                  <a:lnTo>
                    <a:pt x="9017" y="75650"/>
                  </a:lnTo>
                  <a:lnTo>
                    <a:pt x="8337" y="74085"/>
                  </a:lnTo>
                  <a:lnTo>
                    <a:pt x="8958" y="72867"/>
                  </a:lnTo>
                  <a:lnTo>
                    <a:pt x="9161" y="72091"/>
                  </a:lnTo>
                  <a:lnTo>
                    <a:pt x="8731" y="71171"/>
                  </a:lnTo>
                  <a:lnTo>
                    <a:pt x="7978" y="70574"/>
                  </a:lnTo>
                  <a:lnTo>
                    <a:pt x="8133" y="69153"/>
                  </a:lnTo>
                  <a:lnTo>
                    <a:pt x="8133" y="68412"/>
                  </a:lnTo>
                  <a:lnTo>
                    <a:pt x="6151" y="67290"/>
                  </a:lnTo>
                  <a:lnTo>
                    <a:pt x="5590" y="66262"/>
                  </a:lnTo>
                  <a:lnTo>
                    <a:pt x="5291" y="64578"/>
                  </a:lnTo>
                  <a:lnTo>
                    <a:pt x="5554" y="60900"/>
                  </a:lnTo>
                  <a:lnTo>
                    <a:pt x="6020" y="59407"/>
                  </a:lnTo>
                  <a:lnTo>
                    <a:pt x="6951" y="58189"/>
                  </a:lnTo>
                  <a:lnTo>
                    <a:pt x="8074" y="57424"/>
                  </a:lnTo>
                  <a:lnTo>
                    <a:pt x="9101" y="54988"/>
                  </a:lnTo>
                  <a:lnTo>
                    <a:pt x="10319" y="53841"/>
                  </a:lnTo>
                  <a:lnTo>
                    <a:pt x="10402" y="52981"/>
                  </a:lnTo>
                  <a:lnTo>
                    <a:pt x="8993" y="53173"/>
                  </a:lnTo>
                  <a:lnTo>
                    <a:pt x="8146" y="53089"/>
                  </a:lnTo>
                  <a:lnTo>
                    <a:pt x="8026" y="48753"/>
                  </a:lnTo>
                  <a:lnTo>
                    <a:pt x="8778" y="46878"/>
                  </a:lnTo>
                  <a:lnTo>
                    <a:pt x="5948" y="46520"/>
                  </a:lnTo>
                  <a:lnTo>
                    <a:pt x="5100" y="45576"/>
                  </a:lnTo>
                  <a:lnTo>
                    <a:pt x="4718" y="44561"/>
                  </a:lnTo>
                  <a:lnTo>
                    <a:pt x="4515" y="38709"/>
                  </a:lnTo>
                  <a:lnTo>
                    <a:pt x="29094" y="37395"/>
                  </a:lnTo>
                  <a:lnTo>
                    <a:pt x="30134" y="37658"/>
                  </a:lnTo>
                  <a:lnTo>
                    <a:pt x="36427" y="37204"/>
                  </a:lnTo>
                  <a:lnTo>
                    <a:pt x="38912" y="36917"/>
                  </a:lnTo>
                  <a:lnTo>
                    <a:pt x="40058" y="36464"/>
                  </a:lnTo>
                  <a:lnTo>
                    <a:pt x="41110" y="35890"/>
                  </a:lnTo>
                  <a:lnTo>
                    <a:pt x="41993" y="35389"/>
                  </a:lnTo>
                  <a:lnTo>
                    <a:pt x="43331" y="34266"/>
                  </a:lnTo>
                  <a:lnTo>
                    <a:pt x="44561" y="33251"/>
                  </a:lnTo>
                  <a:lnTo>
                    <a:pt x="59538" y="17844"/>
                  </a:lnTo>
                  <a:lnTo>
                    <a:pt x="60410" y="17903"/>
                  </a:lnTo>
                  <a:lnTo>
                    <a:pt x="72186" y="6318"/>
                  </a:lnTo>
                  <a:lnTo>
                    <a:pt x="14064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058;gbcf4302aa7_0_6">
              <a:extLst>
                <a:ext uri="{FF2B5EF4-FFF2-40B4-BE49-F238E27FC236}">
                  <a16:creationId xmlns:a16="http://schemas.microsoft.com/office/drawing/2014/main" id="{F1113C5E-29CA-5341-AB22-F3E1DE6ECA03}"/>
                </a:ext>
              </a:extLst>
            </p:cNvPr>
            <p:cNvSpPr/>
            <p:nvPr/>
          </p:nvSpPr>
          <p:spPr>
            <a:xfrm>
              <a:off x="6951221" y="2070213"/>
              <a:ext cx="140869" cy="145929"/>
            </a:xfrm>
            <a:custGeom>
              <a:avLst/>
              <a:gdLst/>
              <a:ahLst/>
              <a:cxnLst/>
              <a:rect l="l" t="t" r="r" b="b"/>
              <a:pathLst>
                <a:path w="280337" h="290405" extrusionOk="0">
                  <a:moveTo>
                    <a:pt x="228049" y="74874"/>
                  </a:moveTo>
                  <a:lnTo>
                    <a:pt x="254408" y="84847"/>
                  </a:lnTo>
                  <a:lnTo>
                    <a:pt x="254707" y="85718"/>
                  </a:lnTo>
                  <a:lnTo>
                    <a:pt x="255232" y="86507"/>
                  </a:lnTo>
                  <a:lnTo>
                    <a:pt x="255722" y="87211"/>
                  </a:lnTo>
                  <a:lnTo>
                    <a:pt x="256152" y="87892"/>
                  </a:lnTo>
                  <a:lnTo>
                    <a:pt x="256439" y="88668"/>
                  </a:lnTo>
                  <a:lnTo>
                    <a:pt x="256582" y="89445"/>
                  </a:lnTo>
                  <a:lnTo>
                    <a:pt x="256725" y="90281"/>
                  </a:lnTo>
                  <a:lnTo>
                    <a:pt x="257048" y="92371"/>
                  </a:lnTo>
                  <a:lnTo>
                    <a:pt x="257239" y="93971"/>
                  </a:lnTo>
                  <a:lnTo>
                    <a:pt x="257478" y="95476"/>
                  </a:lnTo>
                  <a:lnTo>
                    <a:pt x="257716" y="96886"/>
                  </a:lnTo>
                  <a:lnTo>
                    <a:pt x="258242" y="97960"/>
                  </a:lnTo>
                  <a:lnTo>
                    <a:pt x="259138" y="99059"/>
                  </a:lnTo>
                  <a:lnTo>
                    <a:pt x="260655" y="100982"/>
                  </a:lnTo>
                  <a:lnTo>
                    <a:pt x="262470" y="102499"/>
                  </a:lnTo>
                  <a:lnTo>
                    <a:pt x="262889" y="103108"/>
                  </a:lnTo>
                  <a:lnTo>
                    <a:pt x="263366" y="103837"/>
                  </a:lnTo>
                  <a:lnTo>
                    <a:pt x="263772" y="104708"/>
                  </a:lnTo>
                  <a:lnTo>
                    <a:pt x="263987" y="106046"/>
                  </a:lnTo>
                  <a:lnTo>
                    <a:pt x="264034" y="106978"/>
                  </a:lnTo>
                  <a:lnTo>
                    <a:pt x="264202" y="108387"/>
                  </a:lnTo>
                  <a:lnTo>
                    <a:pt x="264537" y="109988"/>
                  </a:lnTo>
                  <a:lnTo>
                    <a:pt x="264966" y="111182"/>
                  </a:lnTo>
                  <a:lnTo>
                    <a:pt x="265611" y="112328"/>
                  </a:lnTo>
                  <a:lnTo>
                    <a:pt x="266579" y="113594"/>
                  </a:lnTo>
                  <a:lnTo>
                    <a:pt x="267546" y="114442"/>
                  </a:lnTo>
                  <a:lnTo>
                    <a:pt x="268442" y="115111"/>
                  </a:lnTo>
                  <a:lnTo>
                    <a:pt x="269755" y="116115"/>
                  </a:lnTo>
                  <a:lnTo>
                    <a:pt x="271499" y="117381"/>
                  </a:lnTo>
                  <a:lnTo>
                    <a:pt x="272240" y="118324"/>
                  </a:lnTo>
                  <a:lnTo>
                    <a:pt x="272706" y="119112"/>
                  </a:lnTo>
                  <a:lnTo>
                    <a:pt x="273064" y="119769"/>
                  </a:lnTo>
                  <a:lnTo>
                    <a:pt x="273279" y="120474"/>
                  </a:lnTo>
                  <a:lnTo>
                    <a:pt x="273422" y="121608"/>
                  </a:lnTo>
                  <a:lnTo>
                    <a:pt x="273494" y="123101"/>
                  </a:lnTo>
                  <a:lnTo>
                    <a:pt x="272969" y="124212"/>
                  </a:lnTo>
                  <a:lnTo>
                    <a:pt x="272073" y="125204"/>
                  </a:lnTo>
                  <a:lnTo>
                    <a:pt x="270413" y="126458"/>
                  </a:lnTo>
                  <a:lnTo>
                    <a:pt x="268788" y="129097"/>
                  </a:lnTo>
                  <a:lnTo>
                    <a:pt x="268884" y="129778"/>
                  </a:lnTo>
                  <a:lnTo>
                    <a:pt x="269147" y="130435"/>
                  </a:lnTo>
                  <a:lnTo>
                    <a:pt x="269493" y="131044"/>
                  </a:lnTo>
                  <a:lnTo>
                    <a:pt x="270090" y="131772"/>
                  </a:lnTo>
                  <a:lnTo>
                    <a:pt x="270795" y="132465"/>
                  </a:lnTo>
                  <a:lnTo>
                    <a:pt x="271225" y="133098"/>
                  </a:lnTo>
                  <a:lnTo>
                    <a:pt x="271523" y="133970"/>
                  </a:lnTo>
                  <a:lnTo>
                    <a:pt x="272873" y="141769"/>
                  </a:lnTo>
                  <a:lnTo>
                    <a:pt x="273542" y="142557"/>
                  </a:lnTo>
                  <a:lnTo>
                    <a:pt x="274342" y="143238"/>
                  </a:lnTo>
                  <a:lnTo>
                    <a:pt x="275094" y="144170"/>
                  </a:lnTo>
                  <a:lnTo>
                    <a:pt x="276277" y="145507"/>
                  </a:lnTo>
                  <a:lnTo>
                    <a:pt x="277220" y="147383"/>
                  </a:lnTo>
                  <a:lnTo>
                    <a:pt x="277304" y="149055"/>
                  </a:lnTo>
                  <a:lnTo>
                    <a:pt x="276695" y="150070"/>
                  </a:lnTo>
                  <a:lnTo>
                    <a:pt x="275871" y="150727"/>
                  </a:lnTo>
                  <a:lnTo>
                    <a:pt x="280338" y="157009"/>
                  </a:lnTo>
                  <a:lnTo>
                    <a:pt x="241498" y="202024"/>
                  </a:lnTo>
                  <a:lnTo>
                    <a:pt x="211448" y="236732"/>
                  </a:lnTo>
                  <a:lnTo>
                    <a:pt x="210432" y="237281"/>
                  </a:lnTo>
                  <a:lnTo>
                    <a:pt x="112066" y="277077"/>
                  </a:lnTo>
                  <a:lnTo>
                    <a:pt x="100935" y="281376"/>
                  </a:lnTo>
                  <a:lnTo>
                    <a:pt x="100194" y="282392"/>
                  </a:lnTo>
                  <a:lnTo>
                    <a:pt x="99704" y="283228"/>
                  </a:lnTo>
                  <a:lnTo>
                    <a:pt x="99310" y="284028"/>
                  </a:lnTo>
                  <a:lnTo>
                    <a:pt x="98689" y="284864"/>
                  </a:lnTo>
                  <a:lnTo>
                    <a:pt x="97901" y="285903"/>
                  </a:lnTo>
                  <a:lnTo>
                    <a:pt x="96910" y="287420"/>
                  </a:lnTo>
                  <a:lnTo>
                    <a:pt x="95740" y="288375"/>
                  </a:lnTo>
                  <a:lnTo>
                    <a:pt x="94294" y="289211"/>
                  </a:lnTo>
                  <a:lnTo>
                    <a:pt x="92897" y="289725"/>
                  </a:lnTo>
                  <a:lnTo>
                    <a:pt x="91714" y="289713"/>
                  </a:lnTo>
                  <a:lnTo>
                    <a:pt x="91165" y="289164"/>
                  </a:lnTo>
                  <a:lnTo>
                    <a:pt x="90902" y="288292"/>
                  </a:lnTo>
                  <a:lnTo>
                    <a:pt x="90818" y="287026"/>
                  </a:lnTo>
                  <a:lnTo>
                    <a:pt x="90747" y="285031"/>
                  </a:lnTo>
                  <a:lnTo>
                    <a:pt x="78935" y="290251"/>
                  </a:lnTo>
                  <a:lnTo>
                    <a:pt x="77716" y="290358"/>
                  </a:lnTo>
                  <a:lnTo>
                    <a:pt x="76331" y="290406"/>
                  </a:lnTo>
                  <a:lnTo>
                    <a:pt x="75089" y="290059"/>
                  </a:lnTo>
                  <a:lnTo>
                    <a:pt x="74085" y="289486"/>
                  </a:lnTo>
                  <a:lnTo>
                    <a:pt x="73071" y="288913"/>
                  </a:lnTo>
                  <a:lnTo>
                    <a:pt x="72270" y="288805"/>
                  </a:lnTo>
                  <a:lnTo>
                    <a:pt x="71350" y="288578"/>
                  </a:lnTo>
                  <a:lnTo>
                    <a:pt x="70336" y="288029"/>
                  </a:lnTo>
                  <a:lnTo>
                    <a:pt x="69153" y="287312"/>
                  </a:lnTo>
                  <a:lnTo>
                    <a:pt x="67684" y="286142"/>
                  </a:lnTo>
                  <a:lnTo>
                    <a:pt x="67015" y="285581"/>
                  </a:lnTo>
                  <a:lnTo>
                    <a:pt x="66334" y="284768"/>
                  </a:lnTo>
                  <a:lnTo>
                    <a:pt x="65629" y="283789"/>
                  </a:lnTo>
                  <a:lnTo>
                    <a:pt x="64817" y="282392"/>
                  </a:lnTo>
                  <a:lnTo>
                    <a:pt x="61283" y="276671"/>
                  </a:lnTo>
                  <a:lnTo>
                    <a:pt x="59777" y="275070"/>
                  </a:lnTo>
                  <a:lnTo>
                    <a:pt x="57699" y="271810"/>
                  </a:lnTo>
                  <a:lnTo>
                    <a:pt x="55179" y="268800"/>
                  </a:lnTo>
                  <a:lnTo>
                    <a:pt x="54355" y="267498"/>
                  </a:lnTo>
                  <a:lnTo>
                    <a:pt x="53949" y="266614"/>
                  </a:lnTo>
                  <a:lnTo>
                    <a:pt x="53184" y="264763"/>
                  </a:lnTo>
                  <a:lnTo>
                    <a:pt x="52600" y="263055"/>
                  </a:lnTo>
                  <a:lnTo>
                    <a:pt x="52074" y="260989"/>
                  </a:lnTo>
                  <a:lnTo>
                    <a:pt x="51919" y="259532"/>
                  </a:lnTo>
                  <a:lnTo>
                    <a:pt x="51859" y="258338"/>
                  </a:lnTo>
                  <a:lnTo>
                    <a:pt x="51847" y="257334"/>
                  </a:lnTo>
                  <a:lnTo>
                    <a:pt x="51764" y="256319"/>
                  </a:lnTo>
                  <a:lnTo>
                    <a:pt x="51476" y="255196"/>
                  </a:lnTo>
                  <a:lnTo>
                    <a:pt x="50892" y="253632"/>
                  </a:lnTo>
                  <a:lnTo>
                    <a:pt x="50557" y="253023"/>
                  </a:lnTo>
                  <a:lnTo>
                    <a:pt x="49745" y="252234"/>
                  </a:lnTo>
                  <a:lnTo>
                    <a:pt x="47476" y="251135"/>
                  </a:lnTo>
                  <a:lnTo>
                    <a:pt x="45637" y="250168"/>
                  </a:lnTo>
                  <a:lnTo>
                    <a:pt x="41169" y="246525"/>
                  </a:lnTo>
                  <a:lnTo>
                    <a:pt x="38351" y="244077"/>
                  </a:lnTo>
                  <a:lnTo>
                    <a:pt x="37467" y="243002"/>
                  </a:lnTo>
                  <a:lnTo>
                    <a:pt x="37312" y="241569"/>
                  </a:lnTo>
                  <a:lnTo>
                    <a:pt x="37598" y="240649"/>
                  </a:lnTo>
                  <a:lnTo>
                    <a:pt x="37897" y="239754"/>
                  </a:lnTo>
                  <a:lnTo>
                    <a:pt x="38351" y="238667"/>
                  </a:lnTo>
                  <a:lnTo>
                    <a:pt x="38948" y="237532"/>
                  </a:lnTo>
                  <a:lnTo>
                    <a:pt x="39533" y="236827"/>
                  </a:lnTo>
                  <a:lnTo>
                    <a:pt x="40178" y="236254"/>
                  </a:lnTo>
                  <a:lnTo>
                    <a:pt x="40930" y="235836"/>
                  </a:lnTo>
                  <a:lnTo>
                    <a:pt x="42388" y="235490"/>
                  </a:lnTo>
                  <a:lnTo>
                    <a:pt x="43176" y="235466"/>
                  </a:lnTo>
                  <a:lnTo>
                    <a:pt x="44573" y="235394"/>
                  </a:lnTo>
                  <a:lnTo>
                    <a:pt x="45505" y="235287"/>
                  </a:lnTo>
                  <a:lnTo>
                    <a:pt x="46221" y="235585"/>
                  </a:lnTo>
                  <a:lnTo>
                    <a:pt x="46807" y="235979"/>
                  </a:lnTo>
                  <a:lnTo>
                    <a:pt x="47476" y="236302"/>
                  </a:lnTo>
                  <a:lnTo>
                    <a:pt x="48288" y="235561"/>
                  </a:lnTo>
                  <a:lnTo>
                    <a:pt x="48324" y="234785"/>
                  </a:lnTo>
                  <a:lnTo>
                    <a:pt x="48192" y="233877"/>
                  </a:lnTo>
                  <a:lnTo>
                    <a:pt x="47798" y="232444"/>
                  </a:lnTo>
                  <a:lnTo>
                    <a:pt x="47929" y="231477"/>
                  </a:lnTo>
                  <a:lnTo>
                    <a:pt x="48324" y="230915"/>
                  </a:lnTo>
                  <a:lnTo>
                    <a:pt x="48479" y="229948"/>
                  </a:lnTo>
                  <a:lnTo>
                    <a:pt x="48395" y="229195"/>
                  </a:lnTo>
                  <a:lnTo>
                    <a:pt x="48001" y="228097"/>
                  </a:lnTo>
                  <a:lnTo>
                    <a:pt x="47368" y="225935"/>
                  </a:lnTo>
                  <a:lnTo>
                    <a:pt x="46592" y="224287"/>
                  </a:lnTo>
                  <a:lnTo>
                    <a:pt x="44991" y="221719"/>
                  </a:lnTo>
                  <a:lnTo>
                    <a:pt x="44120" y="220226"/>
                  </a:lnTo>
                  <a:lnTo>
                    <a:pt x="44036" y="219115"/>
                  </a:lnTo>
                  <a:lnTo>
                    <a:pt x="43665" y="218482"/>
                  </a:lnTo>
                  <a:lnTo>
                    <a:pt x="43021" y="217909"/>
                  </a:lnTo>
                  <a:lnTo>
                    <a:pt x="42531" y="217276"/>
                  </a:lnTo>
                  <a:lnTo>
                    <a:pt x="42614" y="216404"/>
                  </a:lnTo>
                  <a:lnTo>
                    <a:pt x="42459" y="215628"/>
                  </a:lnTo>
                  <a:lnTo>
                    <a:pt x="41862" y="214983"/>
                  </a:lnTo>
                  <a:lnTo>
                    <a:pt x="41110" y="214075"/>
                  </a:lnTo>
                  <a:lnTo>
                    <a:pt x="40692" y="213227"/>
                  </a:lnTo>
                  <a:lnTo>
                    <a:pt x="40871" y="211985"/>
                  </a:lnTo>
                  <a:lnTo>
                    <a:pt x="40214" y="211005"/>
                  </a:lnTo>
                  <a:lnTo>
                    <a:pt x="39330" y="210456"/>
                  </a:lnTo>
                  <a:lnTo>
                    <a:pt x="38315" y="209501"/>
                  </a:lnTo>
                  <a:lnTo>
                    <a:pt x="38112" y="208796"/>
                  </a:lnTo>
                  <a:lnTo>
                    <a:pt x="37670" y="207840"/>
                  </a:lnTo>
                  <a:lnTo>
                    <a:pt x="37085" y="207422"/>
                  </a:lnTo>
                  <a:lnTo>
                    <a:pt x="36129" y="206873"/>
                  </a:lnTo>
                  <a:lnTo>
                    <a:pt x="34911" y="206109"/>
                  </a:lnTo>
                  <a:lnTo>
                    <a:pt x="33931" y="205392"/>
                  </a:lnTo>
                  <a:lnTo>
                    <a:pt x="32713" y="204747"/>
                  </a:lnTo>
                  <a:lnTo>
                    <a:pt x="31937" y="204759"/>
                  </a:lnTo>
                  <a:lnTo>
                    <a:pt x="31018" y="204413"/>
                  </a:lnTo>
                  <a:lnTo>
                    <a:pt x="29166" y="203421"/>
                  </a:lnTo>
                  <a:lnTo>
                    <a:pt x="29703" y="202657"/>
                  </a:lnTo>
                  <a:lnTo>
                    <a:pt x="55824" y="140837"/>
                  </a:lnTo>
                  <a:lnTo>
                    <a:pt x="30408" y="129336"/>
                  </a:lnTo>
                  <a:lnTo>
                    <a:pt x="19671" y="105604"/>
                  </a:lnTo>
                  <a:lnTo>
                    <a:pt x="9842" y="101520"/>
                  </a:lnTo>
                  <a:lnTo>
                    <a:pt x="14714" y="89349"/>
                  </a:lnTo>
                  <a:lnTo>
                    <a:pt x="0" y="83748"/>
                  </a:lnTo>
                  <a:lnTo>
                    <a:pt x="14010" y="50402"/>
                  </a:lnTo>
                  <a:lnTo>
                    <a:pt x="35424" y="59741"/>
                  </a:lnTo>
                  <a:lnTo>
                    <a:pt x="46221" y="32582"/>
                  </a:lnTo>
                  <a:lnTo>
                    <a:pt x="43474" y="31567"/>
                  </a:lnTo>
                  <a:lnTo>
                    <a:pt x="57150" y="0"/>
                  </a:lnTo>
                  <a:lnTo>
                    <a:pt x="111278" y="23421"/>
                  </a:lnTo>
                  <a:lnTo>
                    <a:pt x="228049" y="7487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059;gbcf4302aa7_0_6">
              <a:extLst>
                <a:ext uri="{FF2B5EF4-FFF2-40B4-BE49-F238E27FC236}">
                  <a16:creationId xmlns:a16="http://schemas.microsoft.com/office/drawing/2014/main" id="{22781E7C-1C35-DF44-8B8C-A84A8509827E}"/>
                </a:ext>
              </a:extLst>
            </p:cNvPr>
            <p:cNvSpPr/>
            <p:nvPr/>
          </p:nvSpPr>
          <p:spPr>
            <a:xfrm>
              <a:off x="5121147" y="2071286"/>
              <a:ext cx="195466" cy="173446"/>
            </a:xfrm>
            <a:custGeom>
              <a:avLst/>
              <a:gdLst/>
              <a:ahLst/>
              <a:cxnLst/>
              <a:rect l="l" t="t" r="r" b="b"/>
              <a:pathLst>
                <a:path w="388987" h="345166" extrusionOk="0">
                  <a:moveTo>
                    <a:pt x="330154" y="0"/>
                  </a:moveTo>
                  <a:lnTo>
                    <a:pt x="330417" y="1409"/>
                  </a:lnTo>
                  <a:lnTo>
                    <a:pt x="330500" y="2162"/>
                  </a:lnTo>
                  <a:lnTo>
                    <a:pt x="330381" y="3105"/>
                  </a:lnTo>
                  <a:lnTo>
                    <a:pt x="330273" y="3810"/>
                  </a:lnTo>
                  <a:lnTo>
                    <a:pt x="330010" y="4527"/>
                  </a:lnTo>
                  <a:lnTo>
                    <a:pt x="329843" y="5375"/>
                  </a:lnTo>
                  <a:lnTo>
                    <a:pt x="329879" y="6366"/>
                  </a:lnTo>
                  <a:lnTo>
                    <a:pt x="330094" y="7166"/>
                  </a:lnTo>
                  <a:lnTo>
                    <a:pt x="330715" y="8074"/>
                  </a:lnTo>
                  <a:lnTo>
                    <a:pt x="331181" y="8623"/>
                  </a:lnTo>
                  <a:lnTo>
                    <a:pt x="331659" y="9328"/>
                  </a:lnTo>
                  <a:lnTo>
                    <a:pt x="332160" y="9997"/>
                  </a:lnTo>
                  <a:lnTo>
                    <a:pt x="332602" y="10689"/>
                  </a:lnTo>
                  <a:lnTo>
                    <a:pt x="333617" y="11430"/>
                  </a:lnTo>
                  <a:lnTo>
                    <a:pt x="334250" y="12039"/>
                  </a:lnTo>
                  <a:lnTo>
                    <a:pt x="334382" y="12839"/>
                  </a:lnTo>
                  <a:lnTo>
                    <a:pt x="333999" y="13639"/>
                  </a:lnTo>
                  <a:lnTo>
                    <a:pt x="333713" y="14320"/>
                  </a:lnTo>
                  <a:lnTo>
                    <a:pt x="334477" y="14750"/>
                  </a:lnTo>
                  <a:lnTo>
                    <a:pt x="335301" y="14774"/>
                  </a:lnTo>
                  <a:lnTo>
                    <a:pt x="336353" y="14917"/>
                  </a:lnTo>
                  <a:lnTo>
                    <a:pt x="337403" y="15264"/>
                  </a:lnTo>
                  <a:lnTo>
                    <a:pt x="338299" y="15789"/>
                  </a:lnTo>
                  <a:lnTo>
                    <a:pt x="339064" y="16661"/>
                  </a:lnTo>
                  <a:lnTo>
                    <a:pt x="339589" y="17390"/>
                  </a:lnTo>
                  <a:lnTo>
                    <a:pt x="340115" y="18094"/>
                  </a:lnTo>
                  <a:lnTo>
                    <a:pt x="340389" y="18775"/>
                  </a:lnTo>
                  <a:lnTo>
                    <a:pt x="340354" y="19766"/>
                  </a:lnTo>
                  <a:lnTo>
                    <a:pt x="340043" y="20555"/>
                  </a:lnTo>
                  <a:lnTo>
                    <a:pt x="339840" y="21450"/>
                  </a:lnTo>
                  <a:lnTo>
                    <a:pt x="339410" y="22502"/>
                  </a:lnTo>
                  <a:lnTo>
                    <a:pt x="338980" y="23206"/>
                  </a:lnTo>
                  <a:lnTo>
                    <a:pt x="338168" y="24042"/>
                  </a:lnTo>
                  <a:lnTo>
                    <a:pt x="337714" y="24604"/>
                  </a:lnTo>
                  <a:lnTo>
                    <a:pt x="337141" y="25464"/>
                  </a:lnTo>
                  <a:lnTo>
                    <a:pt x="336519" y="26204"/>
                  </a:lnTo>
                  <a:lnTo>
                    <a:pt x="335994" y="27160"/>
                  </a:lnTo>
                  <a:lnTo>
                    <a:pt x="335337" y="28401"/>
                  </a:lnTo>
                  <a:lnTo>
                    <a:pt x="335134" y="29285"/>
                  </a:lnTo>
                  <a:lnTo>
                    <a:pt x="335469" y="30312"/>
                  </a:lnTo>
                  <a:lnTo>
                    <a:pt x="336125" y="30910"/>
                  </a:lnTo>
                  <a:lnTo>
                    <a:pt x="336508" y="31495"/>
                  </a:lnTo>
                  <a:lnTo>
                    <a:pt x="337487" y="32271"/>
                  </a:lnTo>
                  <a:lnTo>
                    <a:pt x="337989" y="33095"/>
                  </a:lnTo>
                  <a:lnTo>
                    <a:pt x="338538" y="34087"/>
                  </a:lnTo>
                  <a:lnTo>
                    <a:pt x="339040" y="34767"/>
                  </a:lnTo>
                  <a:lnTo>
                    <a:pt x="339780" y="35401"/>
                  </a:lnTo>
                  <a:lnTo>
                    <a:pt x="340425" y="35854"/>
                  </a:lnTo>
                  <a:lnTo>
                    <a:pt x="341022" y="36463"/>
                  </a:lnTo>
                  <a:lnTo>
                    <a:pt x="341727" y="36941"/>
                  </a:lnTo>
                  <a:lnTo>
                    <a:pt x="342372" y="37180"/>
                  </a:lnTo>
                  <a:lnTo>
                    <a:pt x="343136" y="37932"/>
                  </a:lnTo>
                  <a:lnTo>
                    <a:pt x="343781" y="38709"/>
                  </a:lnTo>
                  <a:lnTo>
                    <a:pt x="344462" y="39509"/>
                  </a:lnTo>
                  <a:lnTo>
                    <a:pt x="345250" y="40058"/>
                  </a:lnTo>
                  <a:lnTo>
                    <a:pt x="345835" y="40620"/>
                  </a:lnTo>
                  <a:lnTo>
                    <a:pt x="346385" y="41324"/>
                  </a:lnTo>
                  <a:lnTo>
                    <a:pt x="346815" y="42244"/>
                  </a:lnTo>
                  <a:lnTo>
                    <a:pt x="346934" y="43152"/>
                  </a:lnTo>
                  <a:lnTo>
                    <a:pt x="346361" y="44489"/>
                  </a:lnTo>
                  <a:lnTo>
                    <a:pt x="345692" y="45182"/>
                  </a:lnTo>
                  <a:lnTo>
                    <a:pt x="344701" y="45481"/>
                  </a:lnTo>
                  <a:lnTo>
                    <a:pt x="344104" y="46173"/>
                  </a:lnTo>
                  <a:lnTo>
                    <a:pt x="343184" y="46687"/>
                  </a:lnTo>
                  <a:lnTo>
                    <a:pt x="342157" y="47475"/>
                  </a:lnTo>
                  <a:lnTo>
                    <a:pt x="341691" y="49159"/>
                  </a:lnTo>
                  <a:lnTo>
                    <a:pt x="341739" y="50019"/>
                  </a:lnTo>
                  <a:lnTo>
                    <a:pt x="342312" y="50724"/>
                  </a:lnTo>
                  <a:lnTo>
                    <a:pt x="342921" y="51273"/>
                  </a:lnTo>
                  <a:lnTo>
                    <a:pt x="343614" y="51954"/>
                  </a:lnTo>
                  <a:lnTo>
                    <a:pt x="344354" y="52002"/>
                  </a:lnTo>
                  <a:lnTo>
                    <a:pt x="345394" y="52157"/>
                  </a:lnTo>
                  <a:lnTo>
                    <a:pt x="346110" y="52468"/>
                  </a:lnTo>
                  <a:lnTo>
                    <a:pt x="346564" y="53543"/>
                  </a:lnTo>
                  <a:lnTo>
                    <a:pt x="347663" y="55382"/>
                  </a:lnTo>
                  <a:lnTo>
                    <a:pt x="347926" y="56552"/>
                  </a:lnTo>
                  <a:lnTo>
                    <a:pt x="348427" y="57520"/>
                  </a:lnTo>
                  <a:lnTo>
                    <a:pt x="349072" y="57854"/>
                  </a:lnTo>
                  <a:lnTo>
                    <a:pt x="349538" y="58368"/>
                  </a:lnTo>
                  <a:lnTo>
                    <a:pt x="350183" y="59120"/>
                  </a:lnTo>
                  <a:lnTo>
                    <a:pt x="350458" y="59825"/>
                  </a:lnTo>
                  <a:lnTo>
                    <a:pt x="350601" y="60816"/>
                  </a:lnTo>
                  <a:lnTo>
                    <a:pt x="351270" y="61593"/>
                  </a:lnTo>
                  <a:lnTo>
                    <a:pt x="352094" y="61927"/>
                  </a:lnTo>
                  <a:lnTo>
                    <a:pt x="352620" y="62703"/>
                  </a:lnTo>
                  <a:lnTo>
                    <a:pt x="352608" y="63623"/>
                  </a:lnTo>
                  <a:lnTo>
                    <a:pt x="352620" y="64411"/>
                  </a:lnTo>
                  <a:lnTo>
                    <a:pt x="352870" y="65283"/>
                  </a:lnTo>
                  <a:lnTo>
                    <a:pt x="353252" y="65904"/>
                  </a:lnTo>
                  <a:lnTo>
                    <a:pt x="353647" y="66788"/>
                  </a:lnTo>
                  <a:lnTo>
                    <a:pt x="355617" y="70204"/>
                  </a:lnTo>
                  <a:lnTo>
                    <a:pt x="356262" y="71171"/>
                  </a:lnTo>
                  <a:lnTo>
                    <a:pt x="356441" y="71900"/>
                  </a:lnTo>
                  <a:lnTo>
                    <a:pt x="356143" y="72819"/>
                  </a:lnTo>
                  <a:lnTo>
                    <a:pt x="355390" y="73309"/>
                  </a:lnTo>
                  <a:lnTo>
                    <a:pt x="354638" y="73393"/>
                  </a:lnTo>
                  <a:lnTo>
                    <a:pt x="353551" y="73811"/>
                  </a:lnTo>
                  <a:lnTo>
                    <a:pt x="352536" y="74241"/>
                  </a:lnTo>
                  <a:lnTo>
                    <a:pt x="351903" y="74611"/>
                  </a:lnTo>
                  <a:lnTo>
                    <a:pt x="351330" y="75172"/>
                  </a:lnTo>
                  <a:lnTo>
                    <a:pt x="350756" y="75817"/>
                  </a:lnTo>
                  <a:lnTo>
                    <a:pt x="350207" y="76904"/>
                  </a:lnTo>
                  <a:lnTo>
                    <a:pt x="350075" y="77597"/>
                  </a:lnTo>
                  <a:lnTo>
                    <a:pt x="349944" y="78636"/>
                  </a:lnTo>
                  <a:lnTo>
                    <a:pt x="349693" y="80081"/>
                  </a:lnTo>
                  <a:lnTo>
                    <a:pt x="348977" y="81132"/>
                  </a:lnTo>
                  <a:lnTo>
                    <a:pt x="348308" y="82302"/>
                  </a:lnTo>
                  <a:lnTo>
                    <a:pt x="347854" y="83497"/>
                  </a:lnTo>
                  <a:lnTo>
                    <a:pt x="347627" y="84333"/>
                  </a:lnTo>
                  <a:lnTo>
                    <a:pt x="347997" y="85073"/>
                  </a:lnTo>
                  <a:lnTo>
                    <a:pt x="348810" y="86065"/>
                  </a:lnTo>
                  <a:lnTo>
                    <a:pt x="349431" y="86937"/>
                  </a:lnTo>
                  <a:lnTo>
                    <a:pt x="349323" y="87856"/>
                  </a:lnTo>
                  <a:lnTo>
                    <a:pt x="349132" y="88788"/>
                  </a:lnTo>
                  <a:lnTo>
                    <a:pt x="348810" y="89612"/>
                  </a:lnTo>
                  <a:lnTo>
                    <a:pt x="348570" y="90340"/>
                  </a:lnTo>
                  <a:lnTo>
                    <a:pt x="348607" y="91045"/>
                  </a:lnTo>
                  <a:lnTo>
                    <a:pt x="348726" y="91750"/>
                  </a:lnTo>
                  <a:lnTo>
                    <a:pt x="349251" y="92359"/>
                  </a:lnTo>
                  <a:lnTo>
                    <a:pt x="350219" y="92442"/>
                  </a:lnTo>
                  <a:lnTo>
                    <a:pt x="351318" y="92431"/>
                  </a:lnTo>
                  <a:lnTo>
                    <a:pt x="351867" y="93398"/>
                  </a:lnTo>
                  <a:lnTo>
                    <a:pt x="351915" y="94330"/>
                  </a:lnTo>
                  <a:lnTo>
                    <a:pt x="351939" y="95679"/>
                  </a:lnTo>
                  <a:lnTo>
                    <a:pt x="351580" y="96348"/>
                  </a:lnTo>
                  <a:lnTo>
                    <a:pt x="350685" y="97184"/>
                  </a:lnTo>
                  <a:lnTo>
                    <a:pt x="350434" y="98271"/>
                  </a:lnTo>
                  <a:lnTo>
                    <a:pt x="350243" y="99155"/>
                  </a:lnTo>
                  <a:lnTo>
                    <a:pt x="349096" y="100134"/>
                  </a:lnTo>
                  <a:lnTo>
                    <a:pt x="349860" y="101149"/>
                  </a:lnTo>
                  <a:lnTo>
                    <a:pt x="350565" y="101842"/>
                  </a:lnTo>
                  <a:lnTo>
                    <a:pt x="350577" y="102571"/>
                  </a:lnTo>
                  <a:lnTo>
                    <a:pt x="350900" y="103442"/>
                  </a:lnTo>
                  <a:lnTo>
                    <a:pt x="351365" y="104135"/>
                  </a:lnTo>
                  <a:lnTo>
                    <a:pt x="352225" y="104768"/>
                  </a:lnTo>
                  <a:lnTo>
                    <a:pt x="352786" y="105222"/>
                  </a:lnTo>
                  <a:lnTo>
                    <a:pt x="352954" y="106452"/>
                  </a:lnTo>
                  <a:lnTo>
                    <a:pt x="353491" y="107372"/>
                  </a:lnTo>
                  <a:lnTo>
                    <a:pt x="354208" y="107850"/>
                  </a:lnTo>
                  <a:lnTo>
                    <a:pt x="353503" y="108303"/>
                  </a:lnTo>
                  <a:lnTo>
                    <a:pt x="352655" y="108817"/>
                  </a:lnTo>
                  <a:lnTo>
                    <a:pt x="352380" y="109940"/>
                  </a:lnTo>
                  <a:lnTo>
                    <a:pt x="352799" y="110800"/>
                  </a:lnTo>
                  <a:lnTo>
                    <a:pt x="353288" y="111409"/>
                  </a:lnTo>
                  <a:lnTo>
                    <a:pt x="353682" y="112328"/>
                  </a:lnTo>
                  <a:lnTo>
                    <a:pt x="353814" y="113009"/>
                  </a:lnTo>
                  <a:lnTo>
                    <a:pt x="354017" y="114216"/>
                  </a:lnTo>
                  <a:lnTo>
                    <a:pt x="353121" y="114538"/>
                  </a:lnTo>
                  <a:lnTo>
                    <a:pt x="352058" y="114478"/>
                  </a:lnTo>
                  <a:lnTo>
                    <a:pt x="352070" y="115720"/>
                  </a:lnTo>
                  <a:lnTo>
                    <a:pt x="352177" y="116461"/>
                  </a:lnTo>
                  <a:lnTo>
                    <a:pt x="352691" y="117428"/>
                  </a:lnTo>
                  <a:lnTo>
                    <a:pt x="353670" y="118049"/>
                  </a:lnTo>
                  <a:lnTo>
                    <a:pt x="354590" y="118121"/>
                  </a:lnTo>
                  <a:lnTo>
                    <a:pt x="355331" y="118013"/>
                  </a:lnTo>
                  <a:lnTo>
                    <a:pt x="355987" y="118515"/>
                  </a:lnTo>
                  <a:lnTo>
                    <a:pt x="355605" y="119375"/>
                  </a:lnTo>
                  <a:lnTo>
                    <a:pt x="355366" y="120390"/>
                  </a:lnTo>
                  <a:lnTo>
                    <a:pt x="355140" y="121298"/>
                  </a:lnTo>
                  <a:lnTo>
                    <a:pt x="355366" y="122074"/>
                  </a:lnTo>
                  <a:lnTo>
                    <a:pt x="356047" y="122253"/>
                  </a:lnTo>
                  <a:lnTo>
                    <a:pt x="357027" y="122492"/>
                  </a:lnTo>
                  <a:lnTo>
                    <a:pt x="358292" y="122671"/>
                  </a:lnTo>
                  <a:lnTo>
                    <a:pt x="359069" y="123269"/>
                  </a:lnTo>
                  <a:lnTo>
                    <a:pt x="359009" y="124128"/>
                  </a:lnTo>
                  <a:lnTo>
                    <a:pt x="358532" y="125001"/>
                  </a:lnTo>
                  <a:lnTo>
                    <a:pt x="357958" y="126075"/>
                  </a:lnTo>
                  <a:lnTo>
                    <a:pt x="357552" y="127103"/>
                  </a:lnTo>
                  <a:lnTo>
                    <a:pt x="357361" y="127807"/>
                  </a:lnTo>
                  <a:lnTo>
                    <a:pt x="357301" y="129157"/>
                  </a:lnTo>
                  <a:lnTo>
                    <a:pt x="357313" y="130650"/>
                  </a:lnTo>
                  <a:lnTo>
                    <a:pt x="357504" y="131808"/>
                  </a:lnTo>
                  <a:lnTo>
                    <a:pt x="358018" y="132358"/>
                  </a:lnTo>
                  <a:lnTo>
                    <a:pt x="359188" y="133122"/>
                  </a:lnTo>
                  <a:lnTo>
                    <a:pt x="359893" y="133409"/>
                  </a:lnTo>
                  <a:lnTo>
                    <a:pt x="360657" y="133815"/>
                  </a:lnTo>
                  <a:lnTo>
                    <a:pt x="361828" y="134269"/>
                  </a:lnTo>
                  <a:lnTo>
                    <a:pt x="362652" y="134460"/>
                  </a:lnTo>
                  <a:lnTo>
                    <a:pt x="363154" y="135451"/>
                  </a:lnTo>
                  <a:lnTo>
                    <a:pt x="363524" y="136359"/>
                  </a:lnTo>
                  <a:lnTo>
                    <a:pt x="363918" y="136920"/>
                  </a:lnTo>
                  <a:lnTo>
                    <a:pt x="364181" y="138103"/>
                  </a:lnTo>
                  <a:lnTo>
                    <a:pt x="364312" y="139154"/>
                  </a:lnTo>
                  <a:lnTo>
                    <a:pt x="363978" y="140467"/>
                  </a:lnTo>
                  <a:lnTo>
                    <a:pt x="363070" y="141411"/>
                  </a:lnTo>
                  <a:lnTo>
                    <a:pt x="362509" y="141912"/>
                  </a:lnTo>
                  <a:lnTo>
                    <a:pt x="361422" y="142617"/>
                  </a:lnTo>
                  <a:lnTo>
                    <a:pt x="360681" y="143190"/>
                  </a:lnTo>
                  <a:lnTo>
                    <a:pt x="359809" y="143656"/>
                  </a:lnTo>
                  <a:lnTo>
                    <a:pt x="358735" y="144218"/>
                  </a:lnTo>
                  <a:lnTo>
                    <a:pt x="355737" y="145364"/>
                  </a:lnTo>
                  <a:lnTo>
                    <a:pt x="354722" y="145806"/>
                  </a:lnTo>
                  <a:lnTo>
                    <a:pt x="354041" y="146714"/>
                  </a:lnTo>
                  <a:lnTo>
                    <a:pt x="353957" y="147490"/>
                  </a:lnTo>
                  <a:lnTo>
                    <a:pt x="354196" y="149508"/>
                  </a:lnTo>
                  <a:lnTo>
                    <a:pt x="356393" y="153390"/>
                  </a:lnTo>
                  <a:lnTo>
                    <a:pt x="357660" y="155731"/>
                  </a:lnTo>
                  <a:lnTo>
                    <a:pt x="358735" y="157212"/>
                  </a:lnTo>
                  <a:lnTo>
                    <a:pt x="359809" y="157929"/>
                  </a:lnTo>
                  <a:lnTo>
                    <a:pt x="360443" y="158239"/>
                  </a:lnTo>
                  <a:lnTo>
                    <a:pt x="361171" y="158383"/>
                  </a:lnTo>
                  <a:lnTo>
                    <a:pt x="362007" y="158633"/>
                  </a:lnTo>
                  <a:lnTo>
                    <a:pt x="363178" y="158944"/>
                  </a:lnTo>
                  <a:lnTo>
                    <a:pt x="364181" y="159613"/>
                  </a:lnTo>
                  <a:lnTo>
                    <a:pt x="364025" y="160437"/>
                  </a:lnTo>
                  <a:lnTo>
                    <a:pt x="363273" y="161010"/>
                  </a:lnTo>
                  <a:lnTo>
                    <a:pt x="362497" y="161380"/>
                  </a:lnTo>
                  <a:lnTo>
                    <a:pt x="361792" y="161452"/>
                  </a:lnTo>
                  <a:lnTo>
                    <a:pt x="361087" y="161488"/>
                  </a:lnTo>
                  <a:lnTo>
                    <a:pt x="360383" y="161297"/>
                  </a:lnTo>
                  <a:lnTo>
                    <a:pt x="359618" y="160628"/>
                  </a:lnTo>
                  <a:lnTo>
                    <a:pt x="358723" y="160652"/>
                  </a:lnTo>
                  <a:lnTo>
                    <a:pt x="357695" y="160664"/>
                  </a:lnTo>
                  <a:lnTo>
                    <a:pt x="356776" y="161153"/>
                  </a:lnTo>
                  <a:lnTo>
                    <a:pt x="355856" y="162013"/>
                  </a:lnTo>
                  <a:lnTo>
                    <a:pt x="355259" y="162993"/>
                  </a:lnTo>
                  <a:lnTo>
                    <a:pt x="355056" y="164259"/>
                  </a:lnTo>
                  <a:lnTo>
                    <a:pt x="355140" y="165083"/>
                  </a:lnTo>
                  <a:lnTo>
                    <a:pt x="355151" y="165883"/>
                  </a:lnTo>
                  <a:lnTo>
                    <a:pt x="355295" y="167639"/>
                  </a:lnTo>
                  <a:lnTo>
                    <a:pt x="355283" y="169478"/>
                  </a:lnTo>
                  <a:lnTo>
                    <a:pt x="355486" y="171688"/>
                  </a:lnTo>
                  <a:lnTo>
                    <a:pt x="355641" y="172512"/>
                  </a:lnTo>
                  <a:lnTo>
                    <a:pt x="355940" y="173288"/>
                  </a:lnTo>
                  <a:lnTo>
                    <a:pt x="356178" y="174160"/>
                  </a:lnTo>
                  <a:lnTo>
                    <a:pt x="356525" y="175056"/>
                  </a:lnTo>
                  <a:lnTo>
                    <a:pt x="356883" y="175665"/>
                  </a:lnTo>
                  <a:lnTo>
                    <a:pt x="357743" y="176501"/>
                  </a:lnTo>
                  <a:lnTo>
                    <a:pt x="358794" y="176835"/>
                  </a:lnTo>
                  <a:lnTo>
                    <a:pt x="359797" y="176847"/>
                  </a:lnTo>
                  <a:lnTo>
                    <a:pt x="360466" y="176286"/>
                  </a:lnTo>
                  <a:lnTo>
                    <a:pt x="361362" y="175629"/>
                  </a:lnTo>
                  <a:lnTo>
                    <a:pt x="361720" y="175032"/>
                  </a:lnTo>
                  <a:lnTo>
                    <a:pt x="361517" y="174112"/>
                  </a:lnTo>
                  <a:lnTo>
                    <a:pt x="361183" y="173312"/>
                  </a:lnTo>
                  <a:lnTo>
                    <a:pt x="361685" y="172536"/>
                  </a:lnTo>
                  <a:lnTo>
                    <a:pt x="362497" y="172751"/>
                  </a:lnTo>
                  <a:lnTo>
                    <a:pt x="363010" y="173395"/>
                  </a:lnTo>
                  <a:lnTo>
                    <a:pt x="363727" y="173849"/>
                  </a:lnTo>
                  <a:lnTo>
                    <a:pt x="363631" y="174614"/>
                  </a:lnTo>
                  <a:lnTo>
                    <a:pt x="363309" y="175485"/>
                  </a:lnTo>
                  <a:lnTo>
                    <a:pt x="363201" y="176775"/>
                  </a:lnTo>
                  <a:lnTo>
                    <a:pt x="363237" y="177504"/>
                  </a:lnTo>
                  <a:lnTo>
                    <a:pt x="363369" y="178256"/>
                  </a:lnTo>
                  <a:lnTo>
                    <a:pt x="363476" y="179104"/>
                  </a:lnTo>
                  <a:lnTo>
                    <a:pt x="364025" y="180585"/>
                  </a:lnTo>
                  <a:lnTo>
                    <a:pt x="364109" y="181648"/>
                  </a:lnTo>
                  <a:lnTo>
                    <a:pt x="363870" y="182520"/>
                  </a:lnTo>
                  <a:lnTo>
                    <a:pt x="362951" y="182807"/>
                  </a:lnTo>
                  <a:lnTo>
                    <a:pt x="362079" y="182759"/>
                  </a:lnTo>
                  <a:lnTo>
                    <a:pt x="361971" y="183583"/>
                  </a:lnTo>
                  <a:lnTo>
                    <a:pt x="363058" y="184407"/>
                  </a:lnTo>
                  <a:lnTo>
                    <a:pt x="363428" y="185136"/>
                  </a:lnTo>
                  <a:lnTo>
                    <a:pt x="362688" y="186294"/>
                  </a:lnTo>
                  <a:lnTo>
                    <a:pt x="362067" y="187596"/>
                  </a:lnTo>
                  <a:lnTo>
                    <a:pt x="362736" y="188062"/>
                  </a:lnTo>
                  <a:lnTo>
                    <a:pt x="362974" y="188767"/>
                  </a:lnTo>
                  <a:lnTo>
                    <a:pt x="363178" y="190009"/>
                  </a:lnTo>
                  <a:lnTo>
                    <a:pt x="363154" y="191191"/>
                  </a:lnTo>
                  <a:lnTo>
                    <a:pt x="363010" y="192577"/>
                  </a:lnTo>
                  <a:lnTo>
                    <a:pt x="362939" y="193329"/>
                  </a:lnTo>
                  <a:lnTo>
                    <a:pt x="362903" y="194058"/>
                  </a:lnTo>
                  <a:lnTo>
                    <a:pt x="363189" y="194786"/>
                  </a:lnTo>
                  <a:lnTo>
                    <a:pt x="363524" y="195825"/>
                  </a:lnTo>
                  <a:lnTo>
                    <a:pt x="364193" y="197103"/>
                  </a:lnTo>
                  <a:lnTo>
                    <a:pt x="365268" y="198644"/>
                  </a:lnTo>
                  <a:lnTo>
                    <a:pt x="365745" y="199444"/>
                  </a:lnTo>
                  <a:lnTo>
                    <a:pt x="366127" y="200041"/>
                  </a:lnTo>
                  <a:lnTo>
                    <a:pt x="366570" y="200651"/>
                  </a:lnTo>
                  <a:lnTo>
                    <a:pt x="367441" y="201486"/>
                  </a:lnTo>
                  <a:lnTo>
                    <a:pt x="368325" y="202131"/>
                  </a:lnTo>
                  <a:lnTo>
                    <a:pt x="369018" y="202537"/>
                  </a:lnTo>
                  <a:lnTo>
                    <a:pt x="370045" y="202776"/>
                  </a:lnTo>
                  <a:lnTo>
                    <a:pt x="370965" y="203278"/>
                  </a:lnTo>
                  <a:lnTo>
                    <a:pt x="370642" y="204054"/>
                  </a:lnTo>
                  <a:lnTo>
                    <a:pt x="371645" y="204257"/>
                  </a:lnTo>
                  <a:lnTo>
                    <a:pt x="372469" y="204114"/>
                  </a:lnTo>
                  <a:lnTo>
                    <a:pt x="372780" y="204855"/>
                  </a:lnTo>
                  <a:lnTo>
                    <a:pt x="372923" y="205631"/>
                  </a:lnTo>
                  <a:lnTo>
                    <a:pt x="372577" y="206658"/>
                  </a:lnTo>
                  <a:lnTo>
                    <a:pt x="373318" y="207351"/>
                  </a:lnTo>
                  <a:lnTo>
                    <a:pt x="373294" y="208055"/>
                  </a:lnTo>
                  <a:lnTo>
                    <a:pt x="372517" y="208139"/>
                  </a:lnTo>
                  <a:lnTo>
                    <a:pt x="371550" y="208509"/>
                  </a:lnTo>
                  <a:lnTo>
                    <a:pt x="371765" y="209644"/>
                  </a:lnTo>
                  <a:lnTo>
                    <a:pt x="372386" y="210563"/>
                  </a:lnTo>
                  <a:lnTo>
                    <a:pt x="372553" y="211806"/>
                  </a:lnTo>
                  <a:lnTo>
                    <a:pt x="372434" y="212988"/>
                  </a:lnTo>
                  <a:lnTo>
                    <a:pt x="372529" y="214147"/>
                  </a:lnTo>
                  <a:lnTo>
                    <a:pt x="373282" y="214899"/>
                  </a:lnTo>
                  <a:lnTo>
                    <a:pt x="374404" y="215639"/>
                  </a:lnTo>
                  <a:lnTo>
                    <a:pt x="375372" y="216440"/>
                  </a:lnTo>
                  <a:lnTo>
                    <a:pt x="376244" y="217324"/>
                  </a:lnTo>
                  <a:lnTo>
                    <a:pt x="376936" y="218339"/>
                  </a:lnTo>
                  <a:lnTo>
                    <a:pt x="377737" y="219700"/>
                  </a:lnTo>
                  <a:lnTo>
                    <a:pt x="378764" y="220728"/>
                  </a:lnTo>
                  <a:lnTo>
                    <a:pt x="379301" y="221337"/>
                  </a:lnTo>
                  <a:lnTo>
                    <a:pt x="380770" y="222364"/>
                  </a:lnTo>
                  <a:lnTo>
                    <a:pt x="381690" y="222579"/>
                  </a:lnTo>
                  <a:lnTo>
                    <a:pt x="382956" y="222638"/>
                  </a:lnTo>
                  <a:lnTo>
                    <a:pt x="383923" y="222877"/>
                  </a:lnTo>
                  <a:lnTo>
                    <a:pt x="384843" y="223176"/>
                  </a:lnTo>
                  <a:lnTo>
                    <a:pt x="385846" y="223606"/>
                  </a:lnTo>
                  <a:lnTo>
                    <a:pt x="385536" y="224561"/>
                  </a:lnTo>
                  <a:lnTo>
                    <a:pt x="384628" y="225612"/>
                  </a:lnTo>
                  <a:lnTo>
                    <a:pt x="383672" y="226711"/>
                  </a:lnTo>
                  <a:lnTo>
                    <a:pt x="383422" y="228240"/>
                  </a:lnTo>
                  <a:lnTo>
                    <a:pt x="383326" y="229076"/>
                  </a:lnTo>
                  <a:lnTo>
                    <a:pt x="382872" y="229733"/>
                  </a:lnTo>
                  <a:lnTo>
                    <a:pt x="381988" y="230223"/>
                  </a:lnTo>
                  <a:lnTo>
                    <a:pt x="381093" y="230354"/>
                  </a:lnTo>
                  <a:lnTo>
                    <a:pt x="380376" y="229685"/>
                  </a:lnTo>
                  <a:lnTo>
                    <a:pt x="379576" y="229398"/>
                  </a:lnTo>
                  <a:lnTo>
                    <a:pt x="378847" y="230151"/>
                  </a:lnTo>
                  <a:lnTo>
                    <a:pt x="378202" y="230844"/>
                  </a:lnTo>
                  <a:lnTo>
                    <a:pt x="377952" y="231644"/>
                  </a:lnTo>
                  <a:lnTo>
                    <a:pt x="377522" y="232563"/>
                  </a:lnTo>
                  <a:lnTo>
                    <a:pt x="376841" y="232993"/>
                  </a:lnTo>
                  <a:lnTo>
                    <a:pt x="376925" y="234176"/>
                  </a:lnTo>
                  <a:lnTo>
                    <a:pt x="377593" y="235071"/>
                  </a:lnTo>
                  <a:lnTo>
                    <a:pt x="378596" y="235764"/>
                  </a:lnTo>
                  <a:lnTo>
                    <a:pt x="379433" y="236493"/>
                  </a:lnTo>
                  <a:lnTo>
                    <a:pt x="379683" y="237580"/>
                  </a:lnTo>
                  <a:lnTo>
                    <a:pt x="380113" y="238404"/>
                  </a:lnTo>
                  <a:lnTo>
                    <a:pt x="380173" y="239347"/>
                  </a:lnTo>
                  <a:lnTo>
                    <a:pt x="379815" y="240267"/>
                  </a:lnTo>
                  <a:lnTo>
                    <a:pt x="379528" y="240960"/>
                  </a:lnTo>
                  <a:lnTo>
                    <a:pt x="380030" y="242453"/>
                  </a:lnTo>
                  <a:lnTo>
                    <a:pt x="380698" y="243468"/>
                  </a:lnTo>
                  <a:lnTo>
                    <a:pt x="381045" y="244387"/>
                  </a:lnTo>
                  <a:lnTo>
                    <a:pt x="381296" y="245331"/>
                  </a:lnTo>
                  <a:lnTo>
                    <a:pt x="381355" y="246084"/>
                  </a:lnTo>
                  <a:lnTo>
                    <a:pt x="381344" y="246967"/>
                  </a:lnTo>
                  <a:lnTo>
                    <a:pt x="381391" y="247887"/>
                  </a:lnTo>
                  <a:lnTo>
                    <a:pt x="381260" y="248711"/>
                  </a:lnTo>
                  <a:lnTo>
                    <a:pt x="381367" y="249392"/>
                  </a:lnTo>
                  <a:lnTo>
                    <a:pt x="381762" y="249989"/>
                  </a:lnTo>
                  <a:lnTo>
                    <a:pt x="382382" y="250753"/>
                  </a:lnTo>
                  <a:lnTo>
                    <a:pt x="382896" y="251577"/>
                  </a:lnTo>
                  <a:lnTo>
                    <a:pt x="382622" y="252605"/>
                  </a:lnTo>
                  <a:lnTo>
                    <a:pt x="382502" y="253739"/>
                  </a:lnTo>
                  <a:lnTo>
                    <a:pt x="382609" y="254635"/>
                  </a:lnTo>
                  <a:lnTo>
                    <a:pt x="382359" y="255519"/>
                  </a:lnTo>
                  <a:lnTo>
                    <a:pt x="381821" y="256008"/>
                  </a:lnTo>
                  <a:lnTo>
                    <a:pt x="380938" y="256892"/>
                  </a:lnTo>
                  <a:lnTo>
                    <a:pt x="380483" y="257501"/>
                  </a:lnTo>
                  <a:lnTo>
                    <a:pt x="380054" y="258242"/>
                  </a:lnTo>
                  <a:lnTo>
                    <a:pt x="380065" y="259472"/>
                  </a:lnTo>
                  <a:lnTo>
                    <a:pt x="380113" y="260272"/>
                  </a:lnTo>
                  <a:lnTo>
                    <a:pt x="379397" y="261383"/>
                  </a:lnTo>
                  <a:lnTo>
                    <a:pt x="379086" y="262016"/>
                  </a:lnTo>
                  <a:lnTo>
                    <a:pt x="378119" y="262721"/>
                  </a:lnTo>
                  <a:lnTo>
                    <a:pt x="377450" y="263855"/>
                  </a:lnTo>
                  <a:lnTo>
                    <a:pt x="377557" y="265038"/>
                  </a:lnTo>
                  <a:lnTo>
                    <a:pt x="377760" y="265874"/>
                  </a:lnTo>
                  <a:lnTo>
                    <a:pt x="378238" y="266889"/>
                  </a:lnTo>
                  <a:lnTo>
                    <a:pt x="378119" y="267594"/>
                  </a:lnTo>
                  <a:lnTo>
                    <a:pt x="377450" y="268203"/>
                  </a:lnTo>
                  <a:lnTo>
                    <a:pt x="377963" y="269027"/>
                  </a:lnTo>
                  <a:lnTo>
                    <a:pt x="378859" y="269552"/>
                  </a:lnTo>
                  <a:lnTo>
                    <a:pt x="379337" y="270472"/>
                  </a:lnTo>
                  <a:lnTo>
                    <a:pt x="379289" y="271380"/>
                  </a:lnTo>
                  <a:lnTo>
                    <a:pt x="379994" y="271559"/>
                  </a:lnTo>
                  <a:lnTo>
                    <a:pt x="381021" y="271451"/>
                  </a:lnTo>
                  <a:lnTo>
                    <a:pt x="381045" y="272180"/>
                  </a:lnTo>
                  <a:lnTo>
                    <a:pt x="381535" y="272789"/>
                  </a:lnTo>
                  <a:lnTo>
                    <a:pt x="382275" y="273076"/>
                  </a:lnTo>
                  <a:lnTo>
                    <a:pt x="382812" y="273768"/>
                  </a:lnTo>
                  <a:lnTo>
                    <a:pt x="382287" y="274485"/>
                  </a:lnTo>
                  <a:lnTo>
                    <a:pt x="381439" y="275070"/>
                  </a:lnTo>
                  <a:lnTo>
                    <a:pt x="381881" y="275608"/>
                  </a:lnTo>
                  <a:lnTo>
                    <a:pt x="382609" y="276229"/>
                  </a:lnTo>
                  <a:lnTo>
                    <a:pt x="382072" y="278546"/>
                  </a:lnTo>
                  <a:lnTo>
                    <a:pt x="381224" y="278629"/>
                  </a:lnTo>
                  <a:lnTo>
                    <a:pt x="380472" y="278701"/>
                  </a:lnTo>
                  <a:lnTo>
                    <a:pt x="380531" y="279848"/>
                  </a:lnTo>
                  <a:lnTo>
                    <a:pt x="380651" y="281448"/>
                  </a:lnTo>
                  <a:lnTo>
                    <a:pt x="380997" y="282416"/>
                  </a:lnTo>
                  <a:lnTo>
                    <a:pt x="381320" y="283371"/>
                  </a:lnTo>
                  <a:lnTo>
                    <a:pt x="382825" y="283813"/>
                  </a:lnTo>
                  <a:lnTo>
                    <a:pt x="383493" y="284171"/>
                  </a:lnTo>
                  <a:lnTo>
                    <a:pt x="384198" y="285019"/>
                  </a:lnTo>
                  <a:lnTo>
                    <a:pt x="384353" y="285867"/>
                  </a:lnTo>
                  <a:lnTo>
                    <a:pt x="383458" y="286118"/>
                  </a:lnTo>
                  <a:lnTo>
                    <a:pt x="384007" y="287587"/>
                  </a:lnTo>
                  <a:lnTo>
                    <a:pt x="384939" y="288722"/>
                  </a:lnTo>
                  <a:lnTo>
                    <a:pt x="384759" y="289582"/>
                  </a:lnTo>
                  <a:lnTo>
                    <a:pt x="384007" y="290000"/>
                  </a:lnTo>
                  <a:lnTo>
                    <a:pt x="382574" y="290131"/>
                  </a:lnTo>
                  <a:lnTo>
                    <a:pt x="381845" y="290167"/>
                  </a:lnTo>
                  <a:lnTo>
                    <a:pt x="380686" y="290465"/>
                  </a:lnTo>
                  <a:lnTo>
                    <a:pt x="379504" y="291063"/>
                  </a:lnTo>
                  <a:lnTo>
                    <a:pt x="378955" y="291696"/>
                  </a:lnTo>
                  <a:lnTo>
                    <a:pt x="378155" y="291731"/>
                  </a:lnTo>
                  <a:lnTo>
                    <a:pt x="377175" y="291349"/>
                  </a:lnTo>
                  <a:lnTo>
                    <a:pt x="376447" y="291528"/>
                  </a:lnTo>
                  <a:lnTo>
                    <a:pt x="375921" y="292257"/>
                  </a:lnTo>
                  <a:lnTo>
                    <a:pt x="375563" y="292938"/>
                  </a:lnTo>
                  <a:lnTo>
                    <a:pt x="375599" y="293690"/>
                  </a:lnTo>
                  <a:lnTo>
                    <a:pt x="376256" y="293953"/>
                  </a:lnTo>
                  <a:lnTo>
                    <a:pt x="377032" y="293583"/>
                  </a:lnTo>
                  <a:lnTo>
                    <a:pt x="377904" y="293356"/>
                  </a:lnTo>
                  <a:lnTo>
                    <a:pt x="378847" y="293272"/>
                  </a:lnTo>
                  <a:lnTo>
                    <a:pt x="379409" y="293905"/>
                  </a:lnTo>
                  <a:lnTo>
                    <a:pt x="379731" y="295111"/>
                  </a:lnTo>
                  <a:lnTo>
                    <a:pt x="379910" y="296007"/>
                  </a:lnTo>
                  <a:lnTo>
                    <a:pt x="379242" y="296509"/>
                  </a:lnTo>
                  <a:lnTo>
                    <a:pt x="378477" y="296019"/>
                  </a:lnTo>
                  <a:lnTo>
                    <a:pt x="377880" y="295446"/>
                  </a:lnTo>
                  <a:lnTo>
                    <a:pt x="377319" y="296234"/>
                  </a:lnTo>
                  <a:lnTo>
                    <a:pt x="377092" y="297297"/>
                  </a:lnTo>
                  <a:lnTo>
                    <a:pt x="377390" y="298264"/>
                  </a:lnTo>
                  <a:lnTo>
                    <a:pt x="377999" y="298802"/>
                  </a:lnTo>
                  <a:lnTo>
                    <a:pt x="378752" y="299053"/>
                  </a:lnTo>
                  <a:lnTo>
                    <a:pt x="379731" y="299124"/>
                  </a:lnTo>
                  <a:lnTo>
                    <a:pt x="380006" y="299996"/>
                  </a:lnTo>
                  <a:lnTo>
                    <a:pt x="379289" y="300653"/>
                  </a:lnTo>
                  <a:lnTo>
                    <a:pt x="378800" y="301262"/>
                  </a:lnTo>
                  <a:lnTo>
                    <a:pt x="378202" y="301680"/>
                  </a:lnTo>
                  <a:lnTo>
                    <a:pt x="377450" y="302254"/>
                  </a:lnTo>
                  <a:lnTo>
                    <a:pt x="377056" y="303149"/>
                  </a:lnTo>
                  <a:lnTo>
                    <a:pt x="377283" y="304391"/>
                  </a:lnTo>
                  <a:lnTo>
                    <a:pt x="377581" y="305156"/>
                  </a:lnTo>
                  <a:lnTo>
                    <a:pt x="378166" y="305765"/>
                  </a:lnTo>
                  <a:lnTo>
                    <a:pt x="378477" y="306565"/>
                  </a:lnTo>
                  <a:lnTo>
                    <a:pt x="378596" y="307437"/>
                  </a:lnTo>
                  <a:lnTo>
                    <a:pt x="378119" y="307975"/>
                  </a:lnTo>
                  <a:lnTo>
                    <a:pt x="376901" y="307616"/>
                  </a:lnTo>
                  <a:lnTo>
                    <a:pt x="376459" y="306673"/>
                  </a:lnTo>
                  <a:lnTo>
                    <a:pt x="375420" y="307007"/>
                  </a:lnTo>
                  <a:lnTo>
                    <a:pt x="375205" y="307879"/>
                  </a:lnTo>
                  <a:lnTo>
                    <a:pt x="375479" y="308655"/>
                  </a:lnTo>
                  <a:lnTo>
                    <a:pt x="375802" y="309599"/>
                  </a:lnTo>
                  <a:lnTo>
                    <a:pt x="376889" y="310554"/>
                  </a:lnTo>
                  <a:lnTo>
                    <a:pt x="378824" y="312167"/>
                  </a:lnTo>
                  <a:lnTo>
                    <a:pt x="379456" y="312465"/>
                  </a:lnTo>
                  <a:lnTo>
                    <a:pt x="380137" y="313122"/>
                  </a:lnTo>
                  <a:lnTo>
                    <a:pt x="380328" y="314018"/>
                  </a:lnTo>
                  <a:lnTo>
                    <a:pt x="381081" y="314520"/>
                  </a:lnTo>
                  <a:lnTo>
                    <a:pt x="381893" y="315117"/>
                  </a:lnTo>
                  <a:lnTo>
                    <a:pt x="382335" y="315989"/>
                  </a:lnTo>
                  <a:lnTo>
                    <a:pt x="382872" y="316562"/>
                  </a:lnTo>
                  <a:lnTo>
                    <a:pt x="383553" y="316801"/>
                  </a:lnTo>
                  <a:lnTo>
                    <a:pt x="384389" y="317016"/>
                  </a:lnTo>
                  <a:lnTo>
                    <a:pt x="384664" y="317685"/>
                  </a:lnTo>
                  <a:lnTo>
                    <a:pt x="384162" y="318497"/>
                  </a:lnTo>
                  <a:lnTo>
                    <a:pt x="384282" y="319273"/>
                  </a:lnTo>
                  <a:lnTo>
                    <a:pt x="385154" y="319118"/>
                  </a:lnTo>
                  <a:lnTo>
                    <a:pt x="385858" y="318330"/>
                  </a:lnTo>
                  <a:lnTo>
                    <a:pt x="386431" y="317768"/>
                  </a:lnTo>
                  <a:lnTo>
                    <a:pt x="387721" y="318413"/>
                  </a:lnTo>
                  <a:lnTo>
                    <a:pt x="388235" y="318915"/>
                  </a:lnTo>
                  <a:lnTo>
                    <a:pt x="388808" y="319643"/>
                  </a:lnTo>
                  <a:lnTo>
                    <a:pt x="388987" y="320706"/>
                  </a:lnTo>
                  <a:lnTo>
                    <a:pt x="388940" y="321459"/>
                  </a:lnTo>
                  <a:lnTo>
                    <a:pt x="388103" y="321781"/>
                  </a:lnTo>
                  <a:lnTo>
                    <a:pt x="387435" y="321112"/>
                  </a:lnTo>
                  <a:lnTo>
                    <a:pt x="386575" y="321650"/>
                  </a:lnTo>
                  <a:lnTo>
                    <a:pt x="385607" y="322104"/>
                  </a:lnTo>
                  <a:lnTo>
                    <a:pt x="385034" y="322952"/>
                  </a:lnTo>
                  <a:lnTo>
                    <a:pt x="385500" y="323609"/>
                  </a:lnTo>
                  <a:lnTo>
                    <a:pt x="386539" y="324027"/>
                  </a:lnTo>
                  <a:lnTo>
                    <a:pt x="387817" y="324504"/>
                  </a:lnTo>
                  <a:lnTo>
                    <a:pt x="387972" y="325448"/>
                  </a:lnTo>
                  <a:lnTo>
                    <a:pt x="387590" y="326236"/>
                  </a:lnTo>
                  <a:lnTo>
                    <a:pt x="387112" y="326750"/>
                  </a:lnTo>
                  <a:lnTo>
                    <a:pt x="387112" y="327765"/>
                  </a:lnTo>
                  <a:lnTo>
                    <a:pt x="387626" y="328362"/>
                  </a:lnTo>
                  <a:lnTo>
                    <a:pt x="387685" y="329055"/>
                  </a:lnTo>
                  <a:lnTo>
                    <a:pt x="387745" y="329819"/>
                  </a:lnTo>
                  <a:lnTo>
                    <a:pt x="329294" y="329437"/>
                  </a:lnTo>
                  <a:lnTo>
                    <a:pt x="311725" y="329150"/>
                  </a:lnTo>
                  <a:lnTo>
                    <a:pt x="271332" y="334262"/>
                  </a:lnTo>
                  <a:lnTo>
                    <a:pt x="271691" y="339087"/>
                  </a:lnTo>
                  <a:lnTo>
                    <a:pt x="235418" y="345167"/>
                  </a:lnTo>
                  <a:lnTo>
                    <a:pt x="224060" y="253715"/>
                  </a:lnTo>
                  <a:lnTo>
                    <a:pt x="32092" y="281376"/>
                  </a:lnTo>
                  <a:lnTo>
                    <a:pt x="18608" y="184336"/>
                  </a:lnTo>
                  <a:lnTo>
                    <a:pt x="0" y="51130"/>
                  </a:lnTo>
                  <a:lnTo>
                    <a:pt x="33015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060;gbcf4302aa7_0_6">
              <a:extLst>
                <a:ext uri="{FF2B5EF4-FFF2-40B4-BE49-F238E27FC236}">
                  <a16:creationId xmlns:a16="http://schemas.microsoft.com/office/drawing/2014/main" id="{B86186A7-107F-3240-8834-CA81113A57B4}"/>
                </a:ext>
              </a:extLst>
            </p:cNvPr>
            <p:cNvSpPr/>
            <p:nvPr/>
          </p:nvSpPr>
          <p:spPr>
            <a:xfrm>
              <a:off x="5418090" y="2080038"/>
              <a:ext cx="252289" cy="255326"/>
            </a:xfrm>
            <a:custGeom>
              <a:avLst/>
              <a:gdLst/>
              <a:ahLst/>
              <a:cxnLst/>
              <a:rect l="l" t="t" r="r" b="b"/>
              <a:pathLst>
                <a:path w="502068" h="508111" extrusionOk="0">
                  <a:moveTo>
                    <a:pt x="256451" y="0"/>
                  </a:moveTo>
                  <a:lnTo>
                    <a:pt x="452431" y="176501"/>
                  </a:lnTo>
                  <a:lnTo>
                    <a:pt x="500611" y="220118"/>
                  </a:lnTo>
                  <a:lnTo>
                    <a:pt x="502033" y="222029"/>
                  </a:lnTo>
                  <a:lnTo>
                    <a:pt x="500587" y="224561"/>
                  </a:lnTo>
                  <a:lnTo>
                    <a:pt x="500205" y="225314"/>
                  </a:lnTo>
                  <a:lnTo>
                    <a:pt x="500384" y="226353"/>
                  </a:lnTo>
                  <a:lnTo>
                    <a:pt x="501232" y="227679"/>
                  </a:lnTo>
                  <a:lnTo>
                    <a:pt x="501746" y="228753"/>
                  </a:lnTo>
                  <a:lnTo>
                    <a:pt x="501901" y="229434"/>
                  </a:lnTo>
                  <a:lnTo>
                    <a:pt x="502068" y="230163"/>
                  </a:lnTo>
                  <a:lnTo>
                    <a:pt x="501901" y="231345"/>
                  </a:lnTo>
                  <a:lnTo>
                    <a:pt x="501650" y="232313"/>
                  </a:lnTo>
                  <a:lnTo>
                    <a:pt x="501364" y="233161"/>
                  </a:lnTo>
                  <a:lnTo>
                    <a:pt x="500969" y="233877"/>
                  </a:lnTo>
                  <a:lnTo>
                    <a:pt x="499536" y="234224"/>
                  </a:lnTo>
                  <a:lnTo>
                    <a:pt x="498545" y="235012"/>
                  </a:lnTo>
                  <a:lnTo>
                    <a:pt x="497542" y="236314"/>
                  </a:lnTo>
                  <a:lnTo>
                    <a:pt x="496968" y="237245"/>
                  </a:lnTo>
                  <a:lnTo>
                    <a:pt x="496538" y="237902"/>
                  </a:lnTo>
                  <a:lnTo>
                    <a:pt x="496001" y="238487"/>
                  </a:lnTo>
                  <a:lnTo>
                    <a:pt x="495237" y="239300"/>
                  </a:lnTo>
                  <a:lnTo>
                    <a:pt x="494472" y="239933"/>
                  </a:lnTo>
                  <a:lnTo>
                    <a:pt x="493362" y="240697"/>
                  </a:lnTo>
                  <a:lnTo>
                    <a:pt x="492561" y="241139"/>
                  </a:lnTo>
                  <a:lnTo>
                    <a:pt x="486434" y="243002"/>
                  </a:lnTo>
                  <a:lnTo>
                    <a:pt x="485323" y="243301"/>
                  </a:lnTo>
                  <a:lnTo>
                    <a:pt x="484452" y="243408"/>
                  </a:lnTo>
                  <a:lnTo>
                    <a:pt x="483389" y="243659"/>
                  </a:lnTo>
                  <a:lnTo>
                    <a:pt x="482517" y="243957"/>
                  </a:lnTo>
                  <a:lnTo>
                    <a:pt x="481048" y="243802"/>
                  </a:lnTo>
                  <a:lnTo>
                    <a:pt x="480152" y="243539"/>
                  </a:lnTo>
                  <a:lnTo>
                    <a:pt x="479304" y="243372"/>
                  </a:lnTo>
                  <a:lnTo>
                    <a:pt x="478325" y="243169"/>
                  </a:lnTo>
                  <a:lnTo>
                    <a:pt x="477357" y="243122"/>
                  </a:lnTo>
                  <a:lnTo>
                    <a:pt x="476294" y="243480"/>
                  </a:lnTo>
                  <a:lnTo>
                    <a:pt x="475566" y="243778"/>
                  </a:lnTo>
                  <a:lnTo>
                    <a:pt x="474956" y="244125"/>
                  </a:lnTo>
                  <a:lnTo>
                    <a:pt x="474240" y="244447"/>
                  </a:lnTo>
                  <a:lnTo>
                    <a:pt x="472962" y="245570"/>
                  </a:lnTo>
                  <a:lnTo>
                    <a:pt x="472042" y="246287"/>
                  </a:lnTo>
                  <a:lnTo>
                    <a:pt x="471278" y="246896"/>
                  </a:lnTo>
                  <a:lnTo>
                    <a:pt x="470526" y="247708"/>
                  </a:lnTo>
                  <a:lnTo>
                    <a:pt x="469761" y="248424"/>
                  </a:lnTo>
                  <a:lnTo>
                    <a:pt x="469069" y="249296"/>
                  </a:lnTo>
                  <a:lnTo>
                    <a:pt x="468567" y="250204"/>
                  </a:lnTo>
                  <a:lnTo>
                    <a:pt x="468137" y="251004"/>
                  </a:lnTo>
                  <a:lnTo>
                    <a:pt x="467826" y="252521"/>
                  </a:lnTo>
                  <a:lnTo>
                    <a:pt x="467934" y="253536"/>
                  </a:lnTo>
                  <a:lnTo>
                    <a:pt x="467946" y="254456"/>
                  </a:lnTo>
                  <a:lnTo>
                    <a:pt x="467958" y="255232"/>
                  </a:lnTo>
                  <a:lnTo>
                    <a:pt x="467886" y="255925"/>
                  </a:lnTo>
                  <a:lnTo>
                    <a:pt x="467826" y="256940"/>
                  </a:lnTo>
                  <a:lnTo>
                    <a:pt x="467707" y="257931"/>
                  </a:lnTo>
                  <a:lnTo>
                    <a:pt x="467361" y="258696"/>
                  </a:lnTo>
                  <a:lnTo>
                    <a:pt x="466930" y="259400"/>
                  </a:lnTo>
                  <a:lnTo>
                    <a:pt x="466596" y="260225"/>
                  </a:lnTo>
                  <a:lnTo>
                    <a:pt x="466214" y="260869"/>
                  </a:lnTo>
                  <a:lnTo>
                    <a:pt x="465437" y="261670"/>
                  </a:lnTo>
                  <a:lnTo>
                    <a:pt x="464840" y="262267"/>
                  </a:lnTo>
                  <a:lnTo>
                    <a:pt x="463992" y="262924"/>
                  </a:lnTo>
                  <a:lnTo>
                    <a:pt x="463180" y="264130"/>
                  </a:lnTo>
                  <a:lnTo>
                    <a:pt x="462607" y="265444"/>
                  </a:lnTo>
                  <a:lnTo>
                    <a:pt x="462261" y="266949"/>
                  </a:lnTo>
                  <a:lnTo>
                    <a:pt x="461938" y="268167"/>
                  </a:lnTo>
                  <a:lnTo>
                    <a:pt x="461699" y="269361"/>
                  </a:lnTo>
                  <a:lnTo>
                    <a:pt x="461544" y="270603"/>
                  </a:lnTo>
                  <a:lnTo>
                    <a:pt x="461759" y="272682"/>
                  </a:lnTo>
                  <a:lnTo>
                    <a:pt x="462010" y="273900"/>
                  </a:lnTo>
                  <a:lnTo>
                    <a:pt x="462285" y="274748"/>
                  </a:lnTo>
                  <a:lnTo>
                    <a:pt x="462464" y="275548"/>
                  </a:lnTo>
                  <a:lnTo>
                    <a:pt x="462989" y="276922"/>
                  </a:lnTo>
                  <a:lnTo>
                    <a:pt x="463431" y="277949"/>
                  </a:lnTo>
                  <a:lnTo>
                    <a:pt x="463754" y="278880"/>
                  </a:lnTo>
                  <a:lnTo>
                    <a:pt x="464052" y="279585"/>
                  </a:lnTo>
                  <a:lnTo>
                    <a:pt x="464387" y="280946"/>
                  </a:lnTo>
                  <a:lnTo>
                    <a:pt x="464399" y="281842"/>
                  </a:lnTo>
                  <a:lnTo>
                    <a:pt x="464375" y="282869"/>
                  </a:lnTo>
                  <a:lnTo>
                    <a:pt x="464267" y="283646"/>
                  </a:lnTo>
                  <a:lnTo>
                    <a:pt x="463945" y="285198"/>
                  </a:lnTo>
                  <a:lnTo>
                    <a:pt x="463443" y="286273"/>
                  </a:lnTo>
                  <a:lnTo>
                    <a:pt x="462774" y="287085"/>
                  </a:lnTo>
                  <a:lnTo>
                    <a:pt x="462261" y="287671"/>
                  </a:lnTo>
                  <a:lnTo>
                    <a:pt x="461329" y="288292"/>
                  </a:lnTo>
                  <a:lnTo>
                    <a:pt x="460278" y="288244"/>
                  </a:lnTo>
                  <a:lnTo>
                    <a:pt x="459573" y="287933"/>
                  </a:lnTo>
                  <a:lnTo>
                    <a:pt x="458355" y="287169"/>
                  </a:lnTo>
                  <a:lnTo>
                    <a:pt x="457101" y="286405"/>
                  </a:lnTo>
                  <a:lnTo>
                    <a:pt x="456158" y="286166"/>
                  </a:lnTo>
                  <a:lnTo>
                    <a:pt x="455405" y="286082"/>
                  </a:lnTo>
                  <a:lnTo>
                    <a:pt x="454700" y="285963"/>
                  </a:lnTo>
                  <a:lnTo>
                    <a:pt x="453924" y="286022"/>
                  </a:lnTo>
                  <a:lnTo>
                    <a:pt x="453100" y="286369"/>
                  </a:lnTo>
                  <a:lnTo>
                    <a:pt x="452431" y="287157"/>
                  </a:lnTo>
                  <a:lnTo>
                    <a:pt x="451858" y="288196"/>
                  </a:lnTo>
                  <a:lnTo>
                    <a:pt x="451786" y="288889"/>
                  </a:lnTo>
                  <a:lnTo>
                    <a:pt x="452097" y="290095"/>
                  </a:lnTo>
                  <a:lnTo>
                    <a:pt x="452980" y="294454"/>
                  </a:lnTo>
                  <a:lnTo>
                    <a:pt x="452897" y="295231"/>
                  </a:lnTo>
                  <a:lnTo>
                    <a:pt x="452192" y="296139"/>
                  </a:lnTo>
                  <a:lnTo>
                    <a:pt x="451547" y="296437"/>
                  </a:lnTo>
                  <a:lnTo>
                    <a:pt x="450950" y="297416"/>
                  </a:lnTo>
                  <a:lnTo>
                    <a:pt x="450890" y="298492"/>
                  </a:lnTo>
                  <a:lnTo>
                    <a:pt x="451870" y="299769"/>
                  </a:lnTo>
                  <a:lnTo>
                    <a:pt x="452312" y="300438"/>
                  </a:lnTo>
                  <a:lnTo>
                    <a:pt x="452109" y="301633"/>
                  </a:lnTo>
                  <a:lnTo>
                    <a:pt x="449636" y="303209"/>
                  </a:lnTo>
                  <a:lnTo>
                    <a:pt x="448573" y="303508"/>
                  </a:lnTo>
                  <a:lnTo>
                    <a:pt x="447558" y="303114"/>
                  </a:lnTo>
                  <a:lnTo>
                    <a:pt x="446507" y="302636"/>
                  </a:lnTo>
                  <a:lnTo>
                    <a:pt x="445241" y="302600"/>
                  </a:lnTo>
                  <a:lnTo>
                    <a:pt x="444513" y="302791"/>
                  </a:lnTo>
                  <a:lnTo>
                    <a:pt x="443402" y="303173"/>
                  </a:lnTo>
                  <a:lnTo>
                    <a:pt x="442649" y="303520"/>
                  </a:lnTo>
                  <a:lnTo>
                    <a:pt x="441634" y="303818"/>
                  </a:lnTo>
                  <a:lnTo>
                    <a:pt x="440643" y="303806"/>
                  </a:lnTo>
                  <a:lnTo>
                    <a:pt x="439664" y="303806"/>
                  </a:lnTo>
                  <a:lnTo>
                    <a:pt x="438816" y="303532"/>
                  </a:lnTo>
                  <a:lnTo>
                    <a:pt x="437478" y="302612"/>
                  </a:lnTo>
                  <a:lnTo>
                    <a:pt x="435185" y="299889"/>
                  </a:lnTo>
                  <a:lnTo>
                    <a:pt x="434086" y="298933"/>
                  </a:lnTo>
                  <a:lnTo>
                    <a:pt x="433131" y="298336"/>
                  </a:lnTo>
                  <a:lnTo>
                    <a:pt x="432593" y="297870"/>
                  </a:lnTo>
                  <a:lnTo>
                    <a:pt x="431936" y="297548"/>
                  </a:lnTo>
                  <a:lnTo>
                    <a:pt x="430837" y="297309"/>
                  </a:lnTo>
                  <a:lnTo>
                    <a:pt x="429213" y="297512"/>
                  </a:lnTo>
                  <a:lnTo>
                    <a:pt x="427302" y="298456"/>
                  </a:lnTo>
                  <a:lnTo>
                    <a:pt x="426311" y="298730"/>
                  </a:lnTo>
                  <a:lnTo>
                    <a:pt x="424914" y="298898"/>
                  </a:lnTo>
                  <a:lnTo>
                    <a:pt x="423838" y="299029"/>
                  </a:lnTo>
                  <a:lnTo>
                    <a:pt x="422800" y="299053"/>
                  </a:lnTo>
                  <a:lnTo>
                    <a:pt x="421581" y="299089"/>
                  </a:lnTo>
                  <a:lnTo>
                    <a:pt x="420076" y="299089"/>
                  </a:lnTo>
                  <a:lnTo>
                    <a:pt x="418918" y="299017"/>
                  </a:lnTo>
                  <a:lnTo>
                    <a:pt x="418106" y="298742"/>
                  </a:lnTo>
                  <a:lnTo>
                    <a:pt x="417186" y="298527"/>
                  </a:lnTo>
                  <a:lnTo>
                    <a:pt x="416410" y="298264"/>
                  </a:lnTo>
                  <a:lnTo>
                    <a:pt x="415359" y="298014"/>
                  </a:lnTo>
                  <a:lnTo>
                    <a:pt x="413328" y="298563"/>
                  </a:lnTo>
                  <a:lnTo>
                    <a:pt x="412600" y="298909"/>
                  </a:lnTo>
                  <a:lnTo>
                    <a:pt x="411584" y="299698"/>
                  </a:lnTo>
                  <a:lnTo>
                    <a:pt x="410940" y="300892"/>
                  </a:lnTo>
                  <a:lnTo>
                    <a:pt x="409602" y="303472"/>
                  </a:lnTo>
                  <a:lnTo>
                    <a:pt x="408957" y="304499"/>
                  </a:lnTo>
                  <a:lnTo>
                    <a:pt x="408097" y="305096"/>
                  </a:lnTo>
                  <a:lnTo>
                    <a:pt x="407273" y="305347"/>
                  </a:lnTo>
                  <a:lnTo>
                    <a:pt x="406234" y="305622"/>
                  </a:lnTo>
                  <a:lnTo>
                    <a:pt x="405135" y="305873"/>
                  </a:lnTo>
                  <a:lnTo>
                    <a:pt x="403941" y="305502"/>
                  </a:lnTo>
                  <a:lnTo>
                    <a:pt x="403045" y="305359"/>
                  </a:lnTo>
                  <a:lnTo>
                    <a:pt x="401588" y="305658"/>
                  </a:lnTo>
                  <a:lnTo>
                    <a:pt x="400847" y="305896"/>
                  </a:lnTo>
                  <a:lnTo>
                    <a:pt x="399653" y="306243"/>
                  </a:lnTo>
                  <a:lnTo>
                    <a:pt x="398638" y="306613"/>
                  </a:lnTo>
                  <a:lnTo>
                    <a:pt x="397766" y="306864"/>
                  </a:lnTo>
                  <a:lnTo>
                    <a:pt x="396942" y="307210"/>
                  </a:lnTo>
                  <a:lnTo>
                    <a:pt x="396201" y="307628"/>
                  </a:lnTo>
                  <a:lnTo>
                    <a:pt x="395819" y="308213"/>
                  </a:lnTo>
                  <a:lnTo>
                    <a:pt x="395962" y="308894"/>
                  </a:lnTo>
                  <a:lnTo>
                    <a:pt x="396022" y="309921"/>
                  </a:lnTo>
                  <a:lnTo>
                    <a:pt x="395795" y="310865"/>
                  </a:lnTo>
                  <a:lnTo>
                    <a:pt x="394780" y="312167"/>
                  </a:lnTo>
                  <a:lnTo>
                    <a:pt x="394111" y="313039"/>
                  </a:lnTo>
                  <a:lnTo>
                    <a:pt x="393610" y="313612"/>
                  </a:lnTo>
                  <a:lnTo>
                    <a:pt x="393227" y="314364"/>
                  </a:lnTo>
                  <a:lnTo>
                    <a:pt x="392893" y="314997"/>
                  </a:lnTo>
                  <a:lnTo>
                    <a:pt x="392666" y="316120"/>
                  </a:lnTo>
                  <a:lnTo>
                    <a:pt x="392546" y="316896"/>
                  </a:lnTo>
                  <a:lnTo>
                    <a:pt x="392774" y="318055"/>
                  </a:lnTo>
                  <a:lnTo>
                    <a:pt x="392989" y="319345"/>
                  </a:lnTo>
                  <a:lnTo>
                    <a:pt x="393227" y="320073"/>
                  </a:lnTo>
                  <a:lnTo>
                    <a:pt x="393347" y="321363"/>
                  </a:lnTo>
                  <a:lnTo>
                    <a:pt x="393442" y="322307"/>
                  </a:lnTo>
                  <a:lnTo>
                    <a:pt x="393335" y="323226"/>
                  </a:lnTo>
                  <a:lnTo>
                    <a:pt x="392989" y="325221"/>
                  </a:lnTo>
                  <a:lnTo>
                    <a:pt x="392296" y="326714"/>
                  </a:lnTo>
                  <a:lnTo>
                    <a:pt x="391914" y="327395"/>
                  </a:lnTo>
                  <a:lnTo>
                    <a:pt x="391125" y="328422"/>
                  </a:lnTo>
                  <a:lnTo>
                    <a:pt x="390206" y="329210"/>
                  </a:lnTo>
                  <a:lnTo>
                    <a:pt x="389537" y="329951"/>
                  </a:lnTo>
                  <a:lnTo>
                    <a:pt x="388784" y="330512"/>
                  </a:lnTo>
                  <a:lnTo>
                    <a:pt x="388235" y="330978"/>
                  </a:lnTo>
                  <a:lnTo>
                    <a:pt x="387244" y="331671"/>
                  </a:lnTo>
                  <a:lnTo>
                    <a:pt x="386336" y="332208"/>
                  </a:lnTo>
                  <a:lnTo>
                    <a:pt x="385225" y="332829"/>
                  </a:lnTo>
                  <a:lnTo>
                    <a:pt x="384353" y="333343"/>
                  </a:lnTo>
                  <a:lnTo>
                    <a:pt x="383458" y="333641"/>
                  </a:lnTo>
                  <a:lnTo>
                    <a:pt x="382729" y="333844"/>
                  </a:lnTo>
                  <a:lnTo>
                    <a:pt x="381881" y="334047"/>
                  </a:lnTo>
                  <a:lnTo>
                    <a:pt x="380961" y="334740"/>
                  </a:lnTo>
                  <a:lnTo>
                    <a:pt x="380484" y="335325"/>
                  </a:lnTo>
                  <a:lnTo>
                    <a:pt x="380126" y="336316"/>
                  </a:lnTo>
                  <a:lnTo>
                    <a:pt x="379743" y="337129"/>
                  </a:lnTo>
                  <a:lnTo>
                    <a:pt x="379660" y="337977"/>
                  </a:lnTo>
                  <a:lnTo>
                    <a:pt x="379528" y="338896"/>
                  </a:lnTo>
                  <a:lnTo>
                    <a:pt x="379636" y="340091"/>
                  </a:lnTo>
                  <a:lnTo>
                    <a:pt x="380101" y="341369"/>
                  </a:lnTo>
                  <a:lnTo>
                    <a:pt x="380400" y="342002"/>
                  </a:lnTo>
                  <a:lnTo>
                    <a:pt x="380794" y="342563"/>
                  </a:lnTo>
                  <a:lnTo>
                    <a:pt x="381750" y="343399"/>
                  </a:lnTo>
                  <a:lnTo>
                    <a:pt x="383123" y="344474"/>
                  </a:lnTo>
                  <a:lnTo>
                    <a:pt x="383637" y="345083"/>
                  </a:lnTo>
                  <a:lnTo>
                    <a:pt x="382609" y="346325"/>
                  </a:lnTo>
                  <a:lnTo>
                    <a:pt x="381367" y="346827"/>
                  </a:lnTo>
                  <a:lnTo>
                    <a:pt x="380352" y="347281"/>
                  </a:lnTo>
                  <a:lnTo>
                    <a:pt x="380388" y="348296"/>
                  </a:lnTo>
                  <a:lnTo>
                    <a:pt x="380113" y="349323"/>
                  </a:lnTo>
                  <a:lnTo>
                    <a:pt x="379612" y="350219"/>
                  </a:lnTo>
                  <a:lnTo>
                    <a:pt x="379134" y="351150"/>
                  </a:lnTo>
                  <a:lnTo>
                    <a:pt x="378023" y="352010"/>
                  </a:lnTo>
                  <a:lnTo>
                    <a:pt x="376136" y="352751"/>
                  </a:lnTo>
                  <a:lnTo>
                    <a:pt x="374560" y="353515"/>
                  </a:lnTo>
                  <a:lnTo>
                    <a:pt x="373556" y="354279"/>
                  </a:lnTo>
                  <a:lnTo>
                    <a:pt x="372900" y="354853"/>
                  </a:lnTo>
                  <a:lnTo>
                    <a:pt x="372231" y="355414"/>
                  </a:lnTo>
                  <a:lnTo>
                    <a:pt x="371645" y="355808"/>
                  </a:lnTo>
                  <a:lnTo>
                    <a:pt x="370606" y="356059"/>
                  </a:lnTo>
                  <a:lnTo>
                    <a:pt x="369806" y="356167"/>
                  </a:lnTo>
                  <a:lnTo>
                    <a:pt x="369125" y="356441"/>
                  </a:lnTo>
                  <a:lnTo>
                    <a:pt x="368576" y="356955"/>
                  </a:lnTo>
                  <a:lnTo>
                    <a:pt x="367310" y="359905"/>
                  </a:lnTo>
                  <a:lnTo>
                    <a:pt x="366677" y="361243"/>
                  </a:lnTo>
                  <a:lnTo>
                    <a:pt x="366510" y="362317"/>
                  </a:lnTo>
                  <a:lnTo>
                    <a:pt x="366020" y="363607"/>
                  </a:lnTo>
                  <a:lnTo>
                    <a:pt x="365244" y="364682"/>
                  </a:lnTo>
                  <a:lnTo>
                    <a:pt x="364097" y="365865"/>
                  </a:lnTo>
                  <a:lnTo>
                    <a:pt x="361183" y="368146"/>
                  </a:lnTo>
                  <a:lnTo>
                    <a:pt x="360598" y="368659"/>
                  </a:lnTo>
                  <a:lnTo>
                    <a:pt x="359642" y="369543"/>
                  </a:lnTo>
                  <a:lnTo>
                    <a:pt x="359188" y="370332"/>
                  </a:lnTo>
                  <a:lnTo>
                    <a:pt x="358639" y="371347"/>
                  </a:lnTo>
                  <a:lnTo>
                    <a:pt x="358304" y="371980"/>
                  </a:lnTo>
                  <a:lnTo>
                    <a:pt x="357683" y="372744"/>
                  </a:lnTo>
                  <a:lnTo>
                    <a:pt x="357827" y="373735"/>
                  </a:lnTo>
                  <a:lnTo>
                    <a:pt x="357576" y="374906"/>
                  </a:lnTo>
                  <a:lnTo>
                    <a:pt x="357313" y="375670"/>
                  </a:lnTo>
                  <a:lnTo>
                    <a:pt x="356931" y="376279"/>
                  </a:lnTo>
                  <a:lnTo>
                    <a:pt x="356286" y="376650"/>
                  </a:lnTo>
                  <a:lnTo>
                    <a:pt x="354734" y="377557"/>
                  </a:lnTo>
                  <a:lnTo>
                    <a:pt x="353945" y="378095"/>
                  </a:lnTo>
                  <a:lnTo>
                    <a:pt x="353456" y="378584"/>
                  </a:lnTo>
                  <a:lnTo>
                    <a:pt x="352823" y="379910"/>
                  </a:lnTo>
                  <a:lnTo>
                    <a:pt x="352560" y="380734"/>
                  </a:lnTo>
                  <a:lnTo>
                    <a:pt x="352321" y="381738"/>
                  </a:lnTo>
                  <a:lnTo>
                    <a:pt x="352309" y="382586"/>
                  </a:lnTo>
                  <a:lnTo>
                    <a:pt x="352297" y="383362"/>
                  </a:lnTo>
                  <a:lnTo>
                    <a:pt x="352273" y="384162"/>
                  </a:lnTo>
                  <a:lnTo>
                    <a:pt x="352214" y="385201"/>
                  </a:lnTo>
                  <a:lnTo>
                    <a:pt x="352440" y="386348"/>
                  </a:lnTo>
                  <a:lnTo>
                    <a:pt x="352739" y="387148"/>
                  </a:lnTo>
                  <a:lnTo>
                    <a:pt x="353133" y="387745"/>
                  </a:lnTo>
                  <a:lnTo>
                    <a:pt x="353754" y="388832"/>
                  </a:lnTo>
                  <a:lnTo>
                    <a:pt x="354148" y="389656"/>
                  </a:lnTo>
                  <a:lnTo>
                    <a:pt x="354375" y="390600"/>
                  </a:lnTo>
                  <a:lnTo>
                    <a:pt x="354041" y="391233"/>
                  </a:lnTo>
                  <a:lnTo>
                    <a:pt x="353563" y="391806"/>
                  </a:lnTo>
                  <a:lnTo>
                    <a:pt x="352643" y="392690"/>
                  </a:lnTo>
                  <a:lnTo>
                    <a:pt x="350912" y="394553"/>
                  </a:lnTo>
                  <a:lnTo>
                    <a:pt x="349323" y="396118"/>
                  </a:lnTo>
                  <a:lnTo>
                    <a:pt x="348392" y="396798"/>
                  </a:lnTo>
                  <a:lnTo>
                    <a:pt x="347842" y="397443"/>
                  </a:lnTo>
                  <a:lnTo>
                    <a:pt x="346851" y="397981"/>
                  </a:lnTo>
                  <a:lnTo>
                    <a:pt x="346265" y="398530"/>
                  </a:lnTo>
                  <a:lnTo>
                    <a:pt x="345883" y="399187"/>
                  </a:lnTo>
                  <a:lnTo>
                    <a:pt x="345310" y="399581"/>
                  </a:lnTo>
                  <a:lnTo>
                    <a:pt x="344701" y="399951"/>
                  </a:lnTo>
                  <a:lnTo>
                    <a:pt x="344032" y="400656"/>
                  </a:lnTo>
                  <a:lnTo>
                    <a:pt x="343280" y="400883"/>
                  </a:lnTo>
                  <a:lnTo>
                    <a:pt x="342205" y="402089"/>
                  </a:lnTo>
                  <a:lnTo>
                    <a:pt x="340664" y="404573"/>
                  </a:lnTo>
                  <a:lnTo>
                    <a:pt x="339756" y="406114"/>
                  </a:lnTo>
                  <a:lnTo>
                    <a:pt x="339410" y="406938"/>
                  </a:lnTo>
                  <a:lnTo>
                    <a:pt x="338932" y="408551"/>
                  </a:lnTo>
                  <a:lnTo>
                    <a:pt x="338873" y="410127"/>
                  </a:lnTo>
                  <a:lnTo>
                    <a:pt x="339028" y="411118"/>
                  </a:lnTo>
                  <a:lnTo>
                    <a:pt x="339111" y="411799"/>
                  </a:lnTo>
                  <a:lnTo>
                    <a:pt x="339410" y="412946"/>
                  </a:lnTo>
                  <a:lnTo>
                    <a:pt x="339768" y="414009"/>
                  </a:lnTo>
                  <a:lnTo>
                    <a:pt x="340043" y="414881"/>
                  </a:lnTo>
                  <a:lnTo>
                    <a:pt x="339732" y="415812"/>
                  </a:lnTo>
                  <a:lnTo>
                    <a:pt x="339159" y="416469"/>
                  </a:lnTo>
                  <a:lnTo>
                    <a:pt x="338562" y="417377"/>
                  </a:lnTo>
                  <a:lnTo>
                    <a:pt x="337344" y="417843"/>
                  </a:lnTo>
                  <a:lnTo>
                    <a:pt x="336627" y="418046"/>
                  </a:lnTo>
                  <a:lnTo>
                    <a:pt x="335767" y="417986"/>
                  </a:lnTo>
                  <a:lnTo>
                    <a:pt x="334919" y="417938"/>
                  </a:lnTo>
                  <a:lnTo>
                    <a:pt x="334143" y="418237"/>
                  </a:lnTo>
                  <a:lnTo>
                    <a:pt x="333474" y="418703"/>
                  </a:lnTo>
                  <a:lnTo>
                    <a:pt x="332865" y="419300"/>
                  </a:lnTo>
                  <a:lnTo>
                    <a:pt x="332328" y="420924"/>
                  </a:lnTo>
                  <a:lnTo>
                    <a:pt x="332149" y="422142"/>
                  </a:lnTo>
                  <a:lnTo>
                    <a:pt x="331886" y="423504"/>
                  </a:lnTo>
                  <a:lnTo>
                    <a:pt x="331527" y="424197"/>
                  </a:lnTo>
                  <a:lnTo>
                    <a:pt x="330452" y="425952"/>
                  </a:lnTo>
                  <a:lnTo>
                    <a:pt x="329903" y="426776"/>
                  </a:lnTo>
                  <a:lnTo>
                    <a:pt x="329425" y="427385"/>
                  </a:lnTo>
                  <a:lnTo>
                    <a:pt x="328589" y="428341"/>
                  </a:lnTo>
                  <a:lnTo>
                    <a:pt x="326607" y="429022"/>
                  </a:lnTo>
                  <a:lnTo>
                    <a:pt x="324755" y="429284"/>
                  </a:lnTo>
                  <a:lnTo>
                    <a:pt x="323836" y="429535"/>
                  </a:lnTo>
                  <a:lnTo>
                    <a:pt x="323036" y="429929"/>
                  </a:lnTo>
                  <a:lnTo>
                    <a:pt x="321805" y="430646"/>
                  </a:lnTo>
                  <a:lnTo>
                    <a:pt x="321065" y="431231"/>
                  </a:lnTo>
                  <a:lnTo>
                    <a:pt x="320504" y="431721"/>
                  </a:lnTo>
                  <a:lnTo>
                    <a:pt x="319309" y="432832"/>
                  </a:lnTo>
                  <a:lnTo>
                    <a:pt x="318198" y="434325"/>
                  </a:lnTo>
                  <a:lnTo>
                    <a:pt x="317410" y="435519"/>
                  </a:lnTo>
                  <a:lnTo>
                    <a:pt x="316932" y="436594"/>
                  </a:lnTo>
                  <a:lnTo>
                    <a:pt x="316586" y="437609"/>
                  </a:lnTo>
                  <a:lnTo>
                    <a:pt x="315822" y="438708"/>
                  </a:lnTo>
                  <a:lnTo>
                    <a:pt x="314257" y="441085"/>
                  </a:lnTo>
                  <a:lnTo>
                    <a:pt x="313923" y="441718"/>
                  </a:lnTo>
                  <a:lnTo>
                    <a:pt x="313457" y="443031"/>
                  </a:lnTo>
                  <a:lnTo>
                    <a:pt x="313122" y="444369"/>
                  </a:lnTo>
                  <a:lnTo>
                    <a:pt x="313469" y="445122"/>
                  </a:lnTo>
                  <a:lnTo>
                    <a:pt x="314233" y="446185"/>
                  </a:lnTo>
                  <a:lnTo>
                    <a:pt x="314735" y="446985"/>
                  </a:lnTo>
                  <a:lnTo>
                    <a:pt x="314878" y="447904"/>
                  </a:lnTo>
                  <a:lnTo>
                    <a:pt x="314938" y="448967"/>
                  </a:lnTo>
                  <a:lnTo>
                    <a:pt x="314556" y="449756"/>
                  </a:lnTo>
                  <a:lnTo>
                    <a:pt x="313815" y="450102"/>
                  </a:lnTo>
                  <a:lnTo>
                    <a:pt x="312669" y="450138"/>
                  </a:lnTo>
                  <a:lnTo>
                    <a:pt x="311964" y="450508"/>
                  </a:lnTo>
                  <a:lnTo>
                    <a:pt x="312060" y="451619"/>
                  </a:lnTo>
                  <a:lnTo>
                    <a:pt x="312692" y="452180"/>
                  </a:lnTo>
                  <a:lnTo>
                    <a:pt x="313624" y="452754"/>
                  </a:lnTo>
                  <a:lnTo>
                    <a:pt x="315272" y="453542"/>
                  </a:lnTo>
                  <a:lnTo>
                    <a:pt x="316013" y="453948"/>
                  </a:lnTo>
                  <a:lnTo>
                    <a:pt x="316897" y="455047"/>
                  </a:lnTo>
                  <a:lnTo>
                    <a:pt x="317697" y="455871"/>
                  </a:lnTo>
                  <a:lnTo>
                    <a:pt x="317924" y="456599"/>
                  </a:lnTo>
                  <a:lnTo>
                    <a:pt x="317792" y="457328"/>
                  </a:lnTo>
                  <a:lnTo>
                    <a:pt x="316968" y="458331"/>
                  </a:lnTo>
                  <a:lnTo>
                    <a:pt x="315475" y="459442"/>
                  </a:lnTo>
                  <a:lnTo>
                    <a:pt x="313768" y="460577"/>
                  </a:lnTo>
                  <a:lnTo>
                    <a:pt x="311164" y="462631"/>
                  </a:lnTo>
                  <a:lnTo>
                    <a:pt x="310268" y="463228"/>
                  </a:lnTo>
                  <a:lnTo>
                    <a:pt x="308369" y="464410"/>
                  </a:lnTo>
                  <a:lnTo>
                    <a:pt x="307425" y="464852"/>
                  </a:lnTo>
                  <a:lnTo>
                    <a:pt x="305646" y="465043"/>
                  </a:lnTo>
                  <a:lnTo>
                    <a:pt x="302015" y="465151"/>
                  </a:lnTo>
                  <a:lnTo>
                    <a:pt x="300677" y="465234"/>
                  </a:lnTo>
                  <a:lnTo>
                    <a:pt x="299459" y="465366"/>
                  </a:lnTo>
                  <a:lnTo>
                    <a:pt x="296879" y="465067"/>
                  </a:lnTo>
                  <a:lnTo>
                    <a:pt x="295135" y="464721"/>
                  </a:lnTo>
                  <a:lnTo>
                    <a:pt x="294407" y="464613"/>
                  </a:lnTo>
                  <a:lnTo>
                    <a:pt x="292902" y="464255"/>
                  </a:lnTo>
                  <a:lnTo>
                    <a:pt x="292186" y="464088"/>
                  </a:lnTo>
                  <a:lnTo>
                    <a:pt x="290561" y="463383"/>
                  </a:lnTo>
                  <a:lnTo>
                    <a:pt x="289844" y="463049"/>
                  </a:lnTo>
                  <a:lnTo>
                    <a:pt x="289044" y="462296"/>
                  </a:lnTo>
                  <a:lnTo>
                    <a:pt x="288388" y="461890"/>
                  </a:lnTo>
                  <a:lnTo>
                    <a:pt x="287838" y="461269"/>
                  </a:lnTo>
                  <a:lnTo>
                    <a:pt x="287277" y="460636"/>
                  </a:lnTo>
                  <a:lnTo>
                    <a:pt x="286811" y="459705"/>
                  </a:lnTo>
                  <a:lnTo>
                    <a:pt x="286512" y="458904"/>
                  </a:lnTo>
                  <a:lnTo>
                    <a:pt x="286309" y="457925"/>
                  </a:lnTo>
                  <a:lnTo>
                    <a:pt x="286441" y="457077"/>
                  </a:lnTo>
                  <a:lnTo>
                    <a:pt x="287086" y="455763"/>
                  </a:lnTo>
                  <a:lnTo>
                    <a:pt x="287026" y="454987"/>
                  </a:lnTo>
                  <a:lnTo>
                    <a:pt x="287193" y="454211"/>
                  </a:lnTo>
                  <a:lnTo>
                    <a:pt x="287348" y="453255"/>
                  </a:lnTo>
                  <a:lnTo>
                    <a:pt x="287922" y="452276"/>
                  </a:lnTo>
                  <a:lnTo>
                    <a:pt x="288650" y="451249"/>
                  </a:lnTo>
                  <a:lnTo>
                    <a:pt x="288829" y="449887"/>
                  </a:lnTo>
                  <a:lnTo>
                    <a:pt x="288841" y="449039"/>
                  </a:lnTo>
                  <a:lnTo>
                    <a:pt x="288662" y="448096"/>
                  </a:lnTo>
                  <a:lnTo>
                    <a:pt x="288292" y="447009"/>
                  </a:lnTo>
                  <a:lnTo>
                    <a:pt x="286751" y="445754"/>
                  </a:lnTo>
                  <a:lnTo>
                    <a:pt x="276432" y="440655"/>
                  </a:lnTo>
                  <a:lnTo>
                    <a:pt x="272252" y="438529"/>
                  </a:lnTo>
                  <a:lnTo>
                    <a:pt x="270890" y="437860"/>
                  </a:lnTo>
                  <a:lnTo>
                    <a:pt x="270257" y="437573"/>
                  </a:lnTo>
                  <a:lnTo>
                    <a:pt x="269457" y="437311"/>
                  </a:lnTo>
                  <a:lnTo>
                    <a:pt x="268334" y="437275"/>
                  </a:lnTo>
                  <a:lnTo>
                    <a:pt x="267367" y="437215"/>
                  </a:lnTo>
                  <a:lnTo>
                    <a:pt x="265838" y="437346"/>
                  </a:lnTo>
                  <a:lnTo>
                    <a:pt x="263019" y="437573"/>
                  </a:lnTo>
                  <a:lnTo>
                    <a:pt x="261467" y="437752"/>
                  </a:lnTo>
                  <a:lnTo>
                    <a:pt x="260547" y="437908"/>
                  </a:lnTo>
                  <a:lnTo>
                    <a:pt x="259580" y="438254"/>
                  </a:lnTo>
                  <a:lnTo>
                    <a:pt x="258517" y="438947"/>
                  </a:lnTo>
                  <a:lnTo>
                    <a:pt x="257573" y="439663"/>
                  </a:lnTo>
                  <a:lnTo>
                    <a:pt x="256606" y="439783"/>
                  </a:lnTo>
                  <a:lnTo>
                    <a:pt x="255459" y="438732"/>
                  </a:lnTo>
                  <a:lnTo>
                    <a:pt x="254647" y="438302"/>
                  </a:lnTo>
                  <a:lnTo>
                    <a:pt x="253895" y="437991"/>
                  </a:lnTo>
                  <a:lnTo>
                    <a:pt x="252163" y="437502"/>
                  </a:lnTo>
                  <a:lnTo>
                    <a:pt x="251291" y="437191"/>
                  </a:lnTo>
                  <a:lnTo>
                    <a:pt x="250276" y="437072"/>
                  </a:lnTo>
                  <a:lnTo>
                    <a:pt x="249225" y="436916"/>
                  </a:lnTo>
                  <a:lnTo>
                    <a:pt x="247863" y="436713"/>
                  </a:lnTo>
                  <a:lnTo>
                    <a:pt x="246872" y="436642"/>
                  </a:lnTo>
                  <a:lnTo>
                    <a:pt x="247624" y="439556"/>
                  </a:lnTo>
                  <a:lnTo>
                    <a:pt x="253047" y="458236"/>
                  </a:lnTo>
                  <a:lnTo>
                    <a:pt x="225410" y="507323"/>
                  </a:lnTo>
                  <a:lnTo>
                    <a:pt x="217730" y="508112"/>
                  </a:lnTo>
                  <a:lnTo>
                    <a:pt x="216559" y="508004"/>
                  </a:lnTo>
                  <a:lnTo>
                    <a:pt x="216727" y="507204"/>
                  </a:lnTo>
                  <a:lnTo>
                    <a:pt x="217156" y="505962"/>
                  </a:lnTo>
                  <a:lnTo>
                    <a:pt x="217431" y="504958"/>
                  </a:lnTo>
                  <a:lnTo>
                    <a:pt x="217646" y="503872"/>
                  </a:lnTo>
                  <a:lnTo>
                    <a:pt x="217431" y="502391"/>
                  </a:lnTo>
                  <a:lnTo>
                    <a:pt x="217168" y="500444"/>
                  </a:lnTo>
                  <a:lnTo>
                    <a:pt x="217061" y="499154"/>
                  </a:lnTo>
                  <a:lnTo>
                    <a:pt x="217216" y="497888"/>
                  </a:lnTo>
                  <a:lnTo>
                    <a:pt x="217646" y="496598"/>
                  </a:lnTo>
                  <a:lnTo>
                    <a:pt x="217981" y="495499"/>
                  </a:lnTo>
                  <a:lnTo>
                    <a:pt x="218112" y="494771"/>
                  </a:lnTo>
                  <a:lnTo>
                    <a:pt x="218434" y="489599"/>
                  </a:lnTo>
                  <a:lnTo>
                    <a:pt x="218781" y="487891"/>
                  </a:lnTo>
                  <a:lnTo>
                    <a:pt x="218840" y="487067"/>
                  </a:lnTo>
                  <a:lnTo>
                    <a:pt x="219235" y="485371"/>
                  </a:lnTo>
                  <a:lnTo>
                    <a:pt x="219593" y="484416"/>
                  </a:lnTo>
                  <a:lnTo>
                    <a:pt x="220214" y="483388"/>
                  </a:lnTo>
                  <a:lnTo>
                    <a:pt x="220859" y="482732"/>
                  </a:lnTo>
                  <a:lnTo>
                    <a:pt x="221683" y="482087"/>
                  </a:lnTo>
                  <a:lnTo>
                    <a:pt x="222459" y="481573"/>
                  </a:lnTo>
                  <a:lnTo>
                    <a:pt x="223594" y="481167"/>
                  </a:lnTo>
                  <a:lnTo>
                    <a:pt x="226186" y="480391"/>
                  </a:lnTo>
                  <a:lnTo>
                    <a:pt x="226759" y="479686"/>
                  </a:lnTo>
                  <a:lnTo>
                    <a:pt x="227452" y="479196"/>
                  </a:lnTo>
                  <a:lnTo>
                    <a:pt x="228180" y="478671"/>
                  </a:lnTo>
                  <a:lnTo>
                    <a:pt x="228813" y="478253"/>
                  </a:lnTo>
                  <a:lnTo>
                    <a:pt x="229410" y="477620"/>
                  </a:lnTo>
                  <a:lnTo>
                    <a:pt x="230008" y="476987"/>
                  </a:lnTo>
                  <a:lnTo>
                    <a:pt x="230462" y="475470"/>
                  </a:lnTo>
                  <a:lnTo>
                    <a:pt x="230808" y="474431"/>
                  </a:lnTo>
                  <a:lnTo>
                    <a:pt x="231083" y="473069"/>
                  </a:lnTo>
                  <a:lnTo>
                    <a:pt x="230880" y="472042"/>
                  </a:lnTo>
                  <a:lnTo>
                    <a:pt x="230485" y="470836"/>
                  </a:lnTo>
                  <a:lnTo>
                    <a:pt x="229601" y="470239"/>
                  </a:lnTo>
                  <a:lnTo>
                    <a:pt x="228945" y="469092"/>
                  </a:lnTo>
                  <a:lnTo>
                    <a:pt x="228754" y="467981"/>
                  </a:lnTo>
                  <a:lnTo>
                    <a:pt x="228598" y="466620"/>
                  </a:lnTo>
                  <a:lnTo>
                    <a:pt x="228658" y="465258"/>
                  </a:lnTo>
                  <a:lnTo>
                    <a:pt x="228885" y="463491"/>
                  </a:lnTo>
                  <a:lnTo>
                    <a:pt x="229112" y="462034"/>
                  </a:lnTo>
                  <a:lnTo>
                    <a:pt x="229470" y="460588"/>
                  </a:lnTo>
                  <a:lnTo>
                    <a:pt x="229554" y="459131"/>
                  </a:lnTo>
                  <a:lnTo>
                    <a:pt x="229566" y="457973"/>
                  </a:lnTo>
                  <a:lnTo>
                    <a:pt x="229721" y="456336"/>
                  </a:lnTo>
                  <a:lnTo>
                    <a:pt x="229626" y="454999"/>
                  </a:lnTo>
                  <a:lnTo>
                    <a:pt x="229518" y="454055"/>
                  </a:lnTo>
                  <a:lnTo>
                    <a:pt x="229446" y="453255"/>
                  </a:lnTo>
                  <a:lnTo>
                    <a:pt x="229339" y="452526"/>
                  </a:lnTo>
                  <a:lnTo>
                    <a:pt x="229351" y="451798"/>
                  </a:lnTo>
                  <a:lnTo>
                    <a:pt x="229757" y="449875"/>
                  </a:lnTo>
                  <a:lnTo>
                    <a:pt x="229936" y="449147"/>
                  </a:lnTo>
                  <a:lnTo>
                    <a:pt x="230438" y="447665"/>
                  </a:lnTo>
                  <a:lnTo>
                    <a:pt x="230617" y="446901"/>
                  </a:lnTo>
                  <a:lnTo>
                    <a:pt x="230880" y="446053"/>
                  </a:lnTo>
                  <a:lnTo>
                    <a:pt x="231011" y="444274"/>
                  </a:lnTo>
                  <a:lnTo>
                    <a:pt x="231262" y="443330"/>
                  </a:lnTo>
                  <a:lnTo>
                    <a:pt x="231763" y="441574"/>
                  </a:lnTo>
                  <a:lnTo>
                    <a:pt x="232982" y="439723"/>
                  </a:lnTo>
                  <a:lnTo>
                    <a:pt x="233411" y="439150"/>
                  </a:lnTo>
                  <a:lnTo>
                    <a:pt x="233961" y="438326"/>
                  </a:lnTo>
                  <a:lnTo>
                    <a:pt x="235131" y="437060"/>
                  </a:lnTo>
                  <a:lnTo>
                    <a:pt x="117500" y="460815"/>
                  </a:lnTo>
                  <a:lnTo>
                    <a:pt x="80607" y="468495"/>
                  </a:lnTo>
                  <a:lnTo>
                    <a:pt x="79460" y="460588"/>
                  </a:lnTo>
                  <a:lnTo>
                    <a:pt x="40524" y="473953"/>
                  </a:lnTo>
                  <a:lnTo>
                    <a:pt x="25165" y="361864"/>
                  </a:lnTo>
                  <a:lnTo>
                    <a:pt x="34182" y="360717"/>
                  </a:lnTo>
                  <a:lnTo>
                    <a:pt x="30313" y="331682"/>
                  </a:lnTo>
                  <a:lnTo>
                    <a:pt x="21439" y="332972"/>
                  </a:lnTo>
                  <a:lnTo>
                    <a:pt x="14153" y="275106"/>
                  </a:lnTo>
                  <a:lnTo>
                    <a:pt x="13186" y="267558"/>
                  </a:lnTo>
                  <a:lnTo>
                    <a:pt x="0" y="267462"/>
                  </a:lnTo>
                  <a:lnTo>
                    <a:pt x="299" y="266483"/>
                  </a:lnTo>
                  <a:lnTo>
                    <a:pt x="323" y="265778"/>
                  </a:lnTo>
                  <a:lnTo>
                    <a:pt x="573" y="264906"/>
                  </a:lnTo>
                  <a:lnTo>
                    <a:pt x="1565" y="264238"/>
                  </a:lnTo>
                  <a:lnTo>
                    <a:pt x="2831" y="264106"/>
                  </a:lnTo>
                  <a:lnTo>
                    <a:pt x="3989" y="264393"/>
                  </a:lnTo>
                  <a:lnTo>
                    <a:pt x="5375" y="264799"/>
                  </a:lnTo>
                  <a:lnTo>
                    <a:pt x="6497" y="264978"/>
                  </a:lnTo>
                  <a:lnTo>
                    <a:pt x="7321" y="264297"/>
                  </a:lnTo>
                  <a:lnTo>
                    <a:pt x="7572" y="263390"/>
                  </a:lnTo>
                  <a:lnTo>
                    <a:pt x="7632" y="262231"/>
                  </a:lnTo>
                  <a:lnTo>
                    <a:pt x="7166" y="261479"/>
                  </a:lnTo>
                  <a:lnTo>
                    <a:pt x="6271" y="260953"/>
                  </a:lnTo>
                  <a:lnTo>
                    <a:pt x="5506" y="260666"/>
                  </a:lnTo>
                  <a:lnTo>
                    <a:pt x="4706" y="260213"/>
                  </a:lnTo>
                  <a:lnTo>
                    <a:pt x="4264" y="259651"/>
                  </a:lnTo>
                  <a:lnTo>
                    <a:pt x="3942" y="258564"/>
                  </a:lnTo>
                  <a:lnTo>
                    <a:pt x="3954" y="257525"/>
                  </a:lnTo>
                  <a:lnTo>
                    <a:pt x="4228" y="256546"/>
                  </a:lnTo>
                  <a:lnTo>
                    <a:pt x="3739" y="255555"/>
                  </a:lnTo>
                  <a:lnTo>
                    <a:pt x="3583" y="254826"/>
                  </a:lnTo>
                  <a:lnTo>
                    <a:pt x="3679" y="253954"/>
                  </a:lnTo>
                  <a:lnTo>
                    <a:pt x="4372" y="253345"/>
                  </a:lnTo>
                  <a:lnTo>
                    <a:pt x="5100" y="253023"/>
                  </a:lnTo>
                  <a:lnTo>
                    <a:pt x="6115" y="252724"/>
                  </a:lnTo>
                  <a:lnTo>
                    <a:pt x="7298" y="252366"/>
                  </a:lnTo>
                  <a:lnTo>
                    <a:pt x="8134" y="251661"/>
                  </a:lnTo>
                  <a:lnTo>
                    <a:pt x="8934" y="251171"/>
                  </a:lnTo>
                  <a:lnTo>
                    <a:pt x="10307" y="250288"/>
                  </a:lnTo>
                  <a:lnTo>
                    <a:pt x="12421" y="249834"/>
                  </a:lnTo>
                  <a:lnTo>
                    <a:pt x="13699" y="248950"/>
                  </a:lnTo>
                  <a:lnTo>
                    <a:pt x="14094" y="248281"/>
                  </a:lnTo>
                  <a:lnTo>
                    <a:pt x="14141" y="247194"/>
                  </a:lnTo>
                  <a:lnTo>
                    <a:pt x="13639" y="246251"/>
                  </a:lnTo>
                  <a:lnTo>
                    <a:pt x="13054" y="245725"/>
                  </a:lnTo>
                  <a:lnTo>
                    <a:pt x="12195" y="245176"/>
                  </a:lnTo>
                  <a:lnTo>
                    <a:pt x="11490" y="244889"/>
                  </a:lnTo>
                  <a:lnTo>
                    <a:pt x="10498" y="244770"/>
                  </a:lnTo>
                  <a:lnTo>
                    <a:pt x="9495" y="244495"/>
                  </a:lnTo>
                  <a:lnTo>
                    <a:pt x="8158" y="243993"/>
                  </a:lnTo>
                  <a:lnTo>
                    <a:pt x="8098" y="243122"/>
                  </a:lnTo>
                  <a:lnTo>
                    <a:pt x="8731" y="242703"/>
                  </a:lnTo>
                  <a:lnTo>
                    <a:pt x="9435" y="242429"/>
                  </a:lnTo>
                  <a:lnTo>
                    <a:pt x="10128" y="241891"/>
                  </a:lnTo>
                  <a:lnTo>
                    <a:pt x="10534" y="240864"/>
                  </a:lnTo>
                  <a:lnTo>
                    <a:pt x="10833" y="239694"/>
                  </a:lnTo>
                  <a:lnTo>
                    <a:pt x="11358" y="238631"/>
                  </a:lnTo>
                  <a:lnTo>
                    <a:pt x="11645" y="237986"/>
                  </a:lnTo>
                  <a:lnTo>
                    <a:pt x="11956" y="237257"/>
                  </a:lnTo>
                  <a:lnTo>
                    <a:pt x="12135" y="235944"/>
                  </a:lnTo>
                  <a:lnTo>
                    <a:pt x="11657" y="235036"/>
                  </a:lnTo>
                  <a:lnTo>
                    <a:pt x="10952" y="234379"/>
                  </a:lnTo>
                  <a:lnTo>
                    <a:pt x="10188" y="233567"/>
                  </a:lnTo>
                  <a:lnTo>
                    <a:pt x="9650" y="232695"/>
                  </a:lnTo>
                  <a:lnTo>
                    <a:pt x="10057" y="231548"/>
                  </a:lnTo>
                  <a:lnTo>
                    <a:pt x="11024" y="231512"/>
                  </a:lnTo>
                  <a:lnTo>
                    <a:pt x="12302" y="231094"/>
                  </a:lnTo>
                  <a:lnTo>
                    <a:pt x="12947" y="230139"/>
                  </a:lnTo>
                  <a:lnTo>
                    <a:pt x="13162" y="229195"/>
                  </a:lnTo>
                  <a:lnTo>
                    <a:pt x="12875" y="228097"/>
                  </a:lnTo>
                  <a:lnTo>
                    <a:pt x="12577" y="227105"/>
                  </a:lnTo>
                  <a:lnTo>
                    <a:pt x="11800" y="224788"/>
                  </a:lnTo>
                  <a:lnTo>
                    <a:pt x="11466" y="222435"/>
                  </a:lnTo>
                  <a:lnTo>
                    <a:pt x="11191" y="219569"/>
                  </a:lnTo>
                  <a:lnTo>
                    <a:pt x="10869" y="216070"/>
                  </a:lnTo>
                  <a:lnTo>
                    <a:pt x="10690" y="209859"/>
                  </a:lnTo>
                  <a:lnTo>
                    <a:pt x="10821" y="207124"/>
                  </a:lnTo>
                  <a:lnTo>
                    <a:pt x="10988" y="202454"/>
                  </a:lnTo>
                  <a:lnTo>
                    <a:pt x="11179" y="197784"/>
                  </a:lnTo>
                  <a:lnTo>
                    <a:pt x="11394" y="193341"/>
                  </a:lnTo>
                  <a:lnTo>
                    <a:pt x="11418" y="191370"/>
                  </a:lnTo>
                  <a:lnTo>
                    <a:pt x="11334" y="190367"/>
                  </a:lnTo>
                  <a:lnTo>
                    <a:pt x="11215" y="188420"/>
                  </a:lnTo>
                  <a:lnTo>
                    <a:pt x="11215" y="186521"/>
                  </a:lnTo>
                  <a:lnTo>
                    <a:pt x="11466" y="185052"/>
                  </a:lnTo>
                  <a:lnTo>
                    <a:pt x="11562" y="183416"/>
                  </a:lnTo>
                  <a:lnTo>
                    <a:pt x="11537" y="181230"/>
                  </a:lnTo>
                  <a:lnTo>
                    <a:pt x="12087" y="180203"/>
                  </a:lnTo>
                  <a:lnTo>
                    <a:pt x="12780" y="180108"/>
                  </a:lnTo>
                  <a:lnTo>
                    <a:pt x="13699" y="180251"/>
                  </a:lnTo>
                  <a:lnTo>
                    <a:pt x="14380" y="180848"/>
                  </a:lnTo>
                  <a:lnTo>
                    <a:pt x="14488" y="181720"/>
                  </a:lnTo>
                  <a:lnTo>
                    <a:pt x="13950" y="182580"/>
                  </a:lnTo>
                  <a:lnTo>
                    <a:pt x="14512" y="183428"/>
                  </a:lnTo>
                  <a:lnTo>
                    <a:pt x="15849" y="184121"/>
                  </a:lnTo>
                  <a:lnTo>
                    <a:pt x="16208" y="183404"/>
                  </a:lnTo>
                  <a:lnTo>
                    <a:pt x="17079" y="183440"/>
                  </a:lnTo>
                  <a:lnTo>
                    <a:pt x="17712" y="183822"/>
                  </a:lnTo>
                  <a:lnTo>
                    <a:pt x="18835" y="184085"/>
                  </a:lnTo>
                  <a:lnTo>
                    <a:pt x="19635" y="184706"/>
                  </a:lnTo>
                  <a:lnTo>
                    <a:pt x="20185" y="185554"/>
                  </a:lnTo>
                  <a:lnTo>
                    <a:pt x="20650" y="186091"/>
                  </a:lnTo>
                  <a:lnTo>
                    <a:pt x="21570" y="185936"/>
                  </a:lnTo>
                  <a:lnTo>
                    <a:pt x="22191" y="185458"/>
                  </a:lnTo>
                  <a:lnTo>
                    <a:pt x="23099" y="184479"/>
                  </a:lnTo>
                  <a:lnTo>
                    <a:pt x="23744" y="183739"/>
                  </a:lnTo>
                  <a:lnTo>
                    <a:pt x="24198" y="183094"/>
                  </a:lnTo>
                  <a:lnTo>
                    <a:pt x="24616" y="181875"/>
                  </a:lnTo>
                  <a:lnTo>
                    <a:pt x="25273" y="180227"/>
                  </a:lnTo>
                  <a:lnTo>
                    <a:pt x="26049" y="178519"/>
                  </a:lnTo>
                  <a:lnTo>
                    <a:pt x="26933" y="176955"/>
                  </a:lnTo>
                  <a:lnTo>
                    <a:pt x="28151" y="175653"/>
                  </a:lnTo>
                  <a:lnTo>
                    <a:pt x="28366" y="174996"/>
                  </a:lnTo>
                  <a:lnTo>
                    <a:pt x="27685" y="174638"/>
                  </a:lnTo>
                  <a:lnTo>
                    <a:pt x="27028" y="174375"/>
                  </a:lnTo>
                  <a:lnTo>
                    <a:pt x="25953" y="173825"/>
                  </a:lnTo>
                  <a:lnTo>
                    <a:pt x="25487" y="173073"/>
                  </a:lnTo>
                  <a:lnTo>
                    <a:pt x="24556" y="170983"/>
                  </a:lnTo>
                  <a:lnTo>
                    <a:pt x="24329" y="169753"/>
                  </a:lnTo>
                  <a:lnTo>
                    <a:pt x="24174" y="168761"/>
                  </a:lnTo>
                  <a:lnTo>
                    <a:pt x="24783" y="167758"/>
                  </a:lnTo>
                  <a:lnTo>
                    <a:pt x="25165" y="166982"/>
                  </a:lnTo>
                  <a:lnTo>
                    <a:pt x="25571" y="166038"/>
                  </a:lnTo>
                  <a:lnTo>
                    <a:pt x="24914" y="165752"/>
                  </a:lnTo>
                  <a:lnTo>
                    <a:pt x="23362" y="166492"/>
                  </a:lnTo>
                  <a:lnTo>
                    <a:pt x="22585" y="166253"/>
                  </a:lnTo>
                  <a:lnTo>
                    <a:pt x="22681" y="165572"/>
                  </a:lnTo>
                  <a:lnTo>
                    <a:pt x="23015" y="164963"/>
                  </a:lnTo>
                  <a:lnTo>
                    <a:pt x="23780" y="163697"/>
                  </a:lnTo>
                  <a:lnTo>
                    <a:pt x="23983" y="162479"/>
                  </a:lnTo>
                  <a:lnTo>
                    <a:pt x="23445" y="161810"/>
                  </a:lnTo>
                  <a:lnTo>
                    <a:pt x="22717" y="161691"/>
                  </a:lnTo>
                  <a:lnTo>
                    <a:pt x="21546" y="161559"/>
                  </a:lnTo>
                  <a:lnTo>
                    <a:pt x="21248" y="160807"/>
                  </a:lnTo>
                  <a:lnTo>
                    <a:pt x="21463" y="160078"/>
                  </a:lnTo>
                  <a:lnTo>
                    <a:pt x="22060" y="159075"/>
                  </a:lnTo>
                  <a:lnTo>
                    <a:pt x="22561" y="158311"/>
                  </a:lnTo>
                  <a:lnTo>
                    <a:pt x="23433" y="157869"/>
                  </a:lnTo>
                  <a:lnTo>
                    <a:pt x="25798" y="157343"/>
                  </a:lnTo>
                  <a:lnTo>
                    <a:pt x="26479" y="156770"/>
                  </a:lnTo>
                  <a:lnTo>
                    <a:pt x="27052" y="155850"/>
                  </a:lnTo>
                  <a:lnTo>
                    <a:pt x="27255" y="154537"/>
                  </a:lnTo>
                  <a:lnTo>
                    <a:pt x="28055" y="151682"/>
                  </a:lnTo>
                  <a:lnTo>
                    <a:pt x="28533" y="150082"/>
                  </a:lnTo>
                  <a:lnTo>
                    <a:pt x="29596" y="148004"/>
                  </a:lnTo>
                  <a:lnTo>
                    <a:pt x="30217" y="145842"/>
                  </a:lnTo>
                  <a:lnTo>
                    <a:pt x="30922" y="144552"/>
                  </a:lnTo>
                  <a:lnTo>
                    <a:pt x="31483" y="143859"/>
                  </a:lnTo>
                  <a:lnTo>
                    <a:pt x="32427" y="143370"/>
                  </a:lnTo>
                  <a:lnTo>
                    <a:pt x="33346" y="143095"/>
                  </a:lnTo>
                  <a:lnTo>
                    <a:pt x="34111" y="142725"/>
                  </a:lnTo>
                  <a:lnTo>
                    <a:pt x="34863" y="142307"/>
                  </a:lnTo>
                  <a:lnTo>
                    <a:pt x="35807" y="141745"/>
                  </a:lnTo>
                  <a:lnTo>
                    <a:pt x="36332" y="141232"/>
                  </a:lnTo>
                  <a:lnTo>
                    <a:pt x="37180" y="140897"/>
                  </a:lnTo>
                  <a:lnTo>
                    <a:pt x="37956" y="140240"/>
                  </a:lnTo>
                  <a:lnTo>
                    <a:pt x="38828" y="139607"/>
                  </a:lnTo>
                  <a:lnTo>
                    <a:pt x="39378" y="138986"/>
                  </a:lnTo>
                  <a:lnTo>
                    <a:pt x="40465" y="138150"/>
                  </a:lnTo>
                  <a:lnTo>
                    <a:pt x="41396" y="137541"/>
                  </a:lnTo>
                  <a:lnTo>
                    <a:pt x="42412" y="137052"/>
                  </a:lnTo>
                  <a:lnTo>
                    <a:pt x="43188" y="136621"/>
                  </a:lnTo>
                  <a:lnTo>
                    <a:pt x="44251" y="135785"/>
                  </a:lnTo>
                  <a:lnTo>
                    <a:pt x="44752" y="135248"/>
                  </a:lnTo>
                  <a:lnTo>
                    <a:pt x="45553" y="134400"/>
                  </a:lnTo>
                  <a:lnTo>
                    <a:pt x="45541" y="133648"/>
                  </a:lnTo>
                  <a:lnTo>
                    <a:pt x="45457" y="132871"/>
                  </a:lnTo>
                  <a:lnTo>
                    <a:pt x="45421" y="131629"/>
                  </a:lnTo>
                  <a:lnTo>
                    <a:pt x="45445" y="130709"/>
                  </a:lnTo>
                  <a:lnTo>
                    <a:pt x="45672" y="129682"/>
                  </a:lnTo>
                  <a:lnTo>
                    <a:pt x="45804" y="128428"/>
                  </a:lnTo>
                  <a:lnTo>
                    <a:pt x="46019" y="127747"/>
                  </a:lnTo>
                  <a:lnTo>
                    <a:pt x="46401" y="127055"/>
                  </a:lnTo>
                  <a:lnTo>
                    <a:pt x="46675" y="125896"/>
                  </a:lnTo>
                  <a:lnTo>
                    <a:pt x="47404" y="124702"/>
                  </a:lnTo>
                  <a:lnTo>
                    <a:pt x="48001" y="123866"/>
                  </a:lnTo>
                  <a:lnTo>
                    <a:pt x="48371" y="122528"/>
                  </a:lnTo>
                  <a:lnTo>
                    <a:pt x="48491" y="121608"/>
                  </a:lnTo>
                  <a:lnTo>
                    <a:pt x="48861" y="120581"/>
                  </a:lnTo>
                  <a:lnTo>
                    <a:pt x="49315" y="119650"/>
                  </a:lnTo>
                  <a:lnTo>
                    <a:pt x="49817" y="118874"/>
                  </a:lnTo>
                  <a:lnTo>
                    <a:pt x="50270" y="118145"/>
                  </a:lnTo>
                  <a:lnTo>
                    <a:pt x="50832" y="117440"/>
                  </a:lnTo>
                  <a:lnTo>
                    <a:pt x="50330" y="116783"/>
                  </a:lnTo>
                  <a:lnTo>
                    <a:pt x="49721" y="116186"/>
                  </a:lnTo>
                  <a:lnTo>
                    <a:pt x="49255" y="115553"/>
                  </a:lnTo>
                  <a:lnTo>
                    <a:pt x="49267" y="114681"/>
                  </a:lnTo>
                  <a:lnTo>
                    <a:pt x="49577" y="114048"/>
                  </a:lnTo>
                  <a:lnTo>
                    <a:pt x="50079" y="113415"/>
                  </a:lnTo>
                  <a:lnTo>
                    <a:pt x="50688" y="113093"/>
                  </a:lnTo>
                  <a:lnTo>
                    <a:pt x="51894" y="112448"/>
                  </a:lnTo>
                  <a:lnTo>
                    <a:pt x="54654" y="111242"/>
                  </a:lnTo>
                  <a:lnTo>
                    <a:pt x="56875" y="110298"/>
                  </a:lnTo>
                  <a:lnTo>
                    <a:pt x="57902" y="110453"/>
                  </a:lnTo>
                  <a:lnTo>
                    <a:pt x="58679" y="110620"/>
                  </a:lnTo>
                  <a:lnTo>
                    <a:pt x="59240" y="111074"/>
                  </a:lnTo>
                  <a:lnTo>
                    <a:pt x="60219" y="111982"/>
                  </a:lnTo>
                  <a:lnTo>
                    <a:pt x="61437" y="111827"/>
                  </a:lnTo>
                  <a:lnTo>
                    <a:pt x="61796" y="111051"/>
                  </a:lnTo>
                  <a:lnTo>
                    <a:pt x="62668" y="110895"/>
                  </a:lnTo>
                  <a:lnTo>
                    <a:pt x="63468" y="111325"/>
                  </a:lnTo>
                  <a:lnTo>
                    <a:pt x="64328" y="112149"/>
                  </a:lnTo>
                  <a:lnTo>
                    <a:pt x="64770" y="112985"/>
                  </a:lnTo>
                  <a:lnTo>
                    <a:pt x="64925" y="114036"/>
                  </a:lnTo>
                  <a:lnTo>
                    <a:pt x="65044" y="115195"/>
                  </a:lnTo>
                  <a:lnTo>
                    <a:pt x="65367" y="116067"/>
                  </a:lnTo>
                  <a:lnTo>
                    <a:pt x="66047" y="116759"/>
                  </a:lnTo>
                  <a:lnTo>
                    <a:pt x="66764" y="117655"/>
                  </a:lnTo>
                  <a:lnTo>
                    <a:pt x="67815" y="118885"/>
                  </a:lnTo>
                  <a:lnTo>
                    <a:pt x="68138" y="119495"/>
                  </a:lnTo>
                  <a:lnTo>
                    <a:pt x="68890" y="120916"/>
                  </a:lnTo>
                  <a:lnTo>
                    <a:pt x="69165" y="121597"/>
                  </a:lnTo>
                  <a:lnTo>
                    <a:pt x="70025" y="123185"/>
                  </a:lnTo>
                  <a:lnTo>
                    <a:pt x="70741" y="123914"/>
                  </a:lnTo>
                  <a:lnTo>
                    <a:pt x="71613" y="123973"/>
                  </a:lnTo>
                  <a:lnTo>
                    <a:pt x="72485" y="123675"/>
                  </a:lnTo>
                  <a:lnTo>
                    <a:pt x="73429" y="123902"/>
                  </a:lnTo>
                  <a:lnTo>
                    <a:pt x="74026" y="124367"/>
                  </a:lnTo>
                  <a:lnTo>
                    <a:pt x="75543" y="125813"/>
                  </a:lnTo>
                  <a:lnTo>
                    <a:pt x="94342" y="97841"/>
                  </a:lnTo>
                  <a:lnTo>
                    <a:pt x="120546" y="111946"/>
                  </a:lnTo>
                  <a:lnTo>
                    <a:pt x="136204" y="119841"/>
                  </a:lnTo>
                  <a:lnTo>
                    <a:pt x="139691" y="120008"/>
                  </a:lnTo>
                  <a:lnTo>
                    <a:pt x="140348" y="120331"/>
                  </a:lnTo>
                  <a:lnTo>
                    <a:pt x="141375" y="120569"/>
                  </a:lnTo>
                  <a:lnTo>
                    <a:pt x="142474" y="120629"/>
                  </a:lnTo>
                  <a:lnTo>
                    <a:pt x="143370" y="120283"/>
                  </a:lnTo>
                  <a:lnTo>
                    <a:pt x="144493" y="119877"/>
                  </a:lnTo>
                  <a:lnTo>
                    <a:pt x="145066" y="119471"/>
                  </a:lnTo>
                  <a:lnTo>
                    <a:pt x="145520" y="118897"/>
                  </a:lnTo>
                  <a:lnTo>
                    <a:pt x="146511" y="117882"/>
                  </a:lnTo>
                  <a:lnTo>
                    <a:pt x="146296" y="116628"/>
                  </a:lnTo>
                  <a:lnTo>
                    <a:pt x="146941" y="115661"/>
                  </a:lnTo>
                  <a:lnTo>
                    <a:pt x="147693" y="114896"/>
                  </a:lnTo>
                  <a:lnTo>
                    <a:pt x="148386" y="114490"/>
                  </a:lnTo>
                  <a:lnTo>
                    <a:pt x="150954" y="113236"/>
                  </a:lnTo>
                  <a:lnTo>
                    <a:pt x="152566" y="112448"/>
                  </a:lnTo>
                  <a:lnTo>
                    <a:pt x="154573" y="111062"/>
                  </a:lnTo>
                  <a:lnTo>
                    <a:pt x="155624" y="110095"/>
                  </a:lnTo>
                  <a:lnTo>
                    <a:pt x="155982" y="108948"/>
                  </a:lnTo>
                  <a:lnTo>
                    <a:pt x="156137" y="107993"/>
                  </a:lnTo>
                  <a:lnTo>
                    <a:pt x="155958" y="106775"/>
                  </a:lnTo>
                  <a:lnTo>
                    <a:pt x="155731" y="105939"/>
                  </a:lnTo>
                  <a:lnTo>
                    <a:pt x="155600" y="105186"/>
                  </a:lnTo>
                  <a:lnTo>
                    <a:pt x="155182" y="103442"/>
                  </a:lnTo>
                  <a:lnTo>
                    <a:pt x="153163" y="101066"/>
                  </a:lnTo>
                  <a:lnTo>
                    <a:pt x="152351" y="99979"/>
                  </a:lnTo>
                  <a:lnTo>
                    <a:pt x="151778" y="99000"/>
                  </a:lnTo>
                  <a:lnTo>
                    <a:pt x="151742" y="97925"/>
                  </a:lnTo>
                  <a:lnTo>
                    <a:pt x="152172" y="96897"/>
                  </a:lnTo>
                  <a:lnTo>
                    <a:pt x="153103" y="95691"/>
                  </a:lnTo>
                  <a:lnTo>
                    <a:pt x="153462" y="94640"/>
                  </a:lnTo>
                  <a:lnTo>
                    <a:pt x="153522" y="93804"/>
                  </a:lnTo>
                  <a:lnTo>
                    <a:pt x="153605" y="93004"/>
                  </a:lnTo>
                  <a:lnTo>
                    <a:pt x="153844" y="92120"/>
                  </a:lnTo>
                  <a:lnTo>
                    <a:pt x="154190" y="91224"/>
                  </a:lnTo>
                  <a:lnTo>
                    <a:pt x="154620" y="90651"/>
                  </a:lnTo>
                  <a:lnTo>
                    <a:pt x="155277" y="90090"/>
                  </a:lnTo>
                  <a:lnTo>
                    <a:pt x="156316" y="89469"/>
                  </a:lnTo>
                  <a:lnTo>
                    <a:pt x="157033" y="89266"/>
                  </a:lnTo>
                  <a:lnTo>
                    <a:pt x="157714" y="88943"/>
                  </a:lnTo>
                  <a:lnTo>
                    <a:pt x="158801" y="88298"/>
                  </a:lnTo>
                  <a:lnTo>
                    <a:pt x="159482" y="88023"/>
                  </a:lnTo>
                  <a:lnTo>
                    <a:pt x="159780" y="86996"/>
                  </a:lnTo>
                  <a:lnTo>
                    <a:pt x="159864" y="86196"/>
                  </a:lnTo>
                  <a:lnTo>
                    <a:pt x="159780" y="85002"/>
                  </a:lnTo>
                  <a:lnTo>
                    <a:pt x="159947" y="84130"/>
                  </a:lnTo>
                  <a:lnTo>
                    <a:pt x="160317" y="83151"/>
                  </a:lnTo>
                  <a:lnTo>
                    <a:pt x="160843" y="82637"/>
                  </a:lnTo>
                  <a:lnTo>
                    <a:pt x="161715" y="81849"/>
                  </a:lnTo>
                  <a:lnTo>
                    <a:pt x="162312" y="81431"/>
                  </a:lnTo>
                  <a:lnTo>
                    <a:pt x="163399" y="80905"/>
                  </a:lnTo>
                  <a:lnTo>
                    <a:pt x="164056" y="80678"/>
                  </a:lnTo>
                  <a:lnTo>
                    <a:pt x="164964" y="79699"/>
                  </a:lnTo>
                  <a:lnTo>
                    <a:pt x="165859" y="79424"/>
                  </a:lnTo>
                  <a:lnTo>
                    <a:pt x="166612" y="78994"/>
                  </a:lnTo>
                  <a:lnTo>
                    <a:pt x="167639" y="78313"/>
                  </a:lnTo>
                  <a:lnTo>
                    <a:pt x="168821" y="77549"/>
                  </a:lnTo>
                  <a:lnTo>
                    <a:pt x="170135" y="76928"/>
                  </a:lnTo>
                  <a:lnTo>
                    <a:pt x="171389" y="76737"/>
                  </a:lnTo>
                  <a:lnTo>
                    <a:pt x="173252" y="76474"/>
                  </a:lnTo>
                  <a:lnTo>
                    <a:pt x="174100" y="76343"/>
                  </a:lnTo>
                  <a:lnTo>
                    <a:pt x="175104" y="76844"/>
                  </a:lnTo>
                  <a:lnTo>
                    <a:pt x="176107" y="76809"/>
                  </a:lnTo>
                  <a:lnTo>
                    <a:pt x="177027" y="76486"/>
                  </a:lnTo>
                  <a:lnTo>
                    <a:pt x="177934" y="75865"/>
                  </a:lnTo>
                  <a:lnTo>
                    <a:pt x="178842" y="74766"/>
                  </a:lnTo>
                  <a:lnTo>
                    <a:pt x="179618" y="73739"/>
                  </a:lnTo>
                  <a:lnTo>
                    <a:pt x="180060" y="72855"/>
                  </a:lnTo>
                  <a:lnTo>
                    <a:pt x="180562" y="71721"/>
                  </a:lnTo>
                  <a:lnTo>
                    <a:pt x="181398" y="71028"/>
                  </a:lnTo>
                  <a:lnTo>
                    <a:pt x="184097" y="72867"/>
                  </a:lnTo>
                  <a:lnTo>
                    <a:pt x="213466" y="90771"/>
                  </a:lnTo>
                  <a:lnTo>
                    <a:pt x="25645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061;gbcf4302aa7_0_6">
              <a:extLst>
                <a:ext uri="{FF2B5EF4-FFF2-40B4-BE49-F238E27FC236}">
                  <a16:creationId xmlns:a16="http://schemas.microsoft.com/office/drawing/2014/main" id="{87993E94-13C9-B642-BF03-31D29DB468D0}"/>
                </a:ext>
              </a:extLst>
            </p:cNvPr>
            <p:cNvSpPr/>
            <p:nvPr/>
          </p:nvSpPr>
          <p:spPr>
            <a:xfrm>
              <a:off x="7182682" y="2082344"/>
              <a:ext cx="95113" cy="93397"/>
            </a:xfrm>
            <a:custGeom>
              <a:avLst/>
              <a:gdLst/>
              <a:ahLst/>
              <a:cxnLst/>
              <a:rect l="l" t="t" r="r" b="b"/>
              <a:pathLst>
                <a:path w="189280" h="185864" extrusionOk="0">
                  <a:moveTo>
                    <a:pt x="107" y="57162"/>
                  </a:moveTo>
                  <a:lnTo>
                    <a:pt x="0" y="54570"/>
                  </a:lnTo>
                  <a:lnTo>
                    <a:pt x="48" y="53089"/>
                  </a:lnTo>
                  <a:lnTo>
                    <a:pt x="179" y="51787"/>
                  </a:lnTo>
                  <a:lnTo>
                    <a:pt x="585" y="49625"/>
                  </a:lnTo>
                  <a:lnTo>
                    <a:pt x="884" y="48120"/>
                  </a:lnTo>
                  <a:lnTo>
                    <a:pt x="1588" y="46401"/>
                  </a:lnTo>
                  <a:lnTo>
                    <a:pt x="2640" y="45063"/>
                  </a:lnTo>
                  <a:lnTo>
                    <a:pt x="3798" y="43319"/>
                  </a:lnTo>
                  <a:lnTo>
                    <a:pt x="5554" y="39879"/>
                  </a:lnTo>
                  <a:lnTo>
                    <a:pt x="6879" y="36965"/>
                  </a:lnTo>
                  <a:lnTo>
                    <a:pt x="7358" y="35902"/>
                  </a:lnTo>
                  <a:lnTo>
                    <a:pt x="7596" y="34935"/>
                  </a:lnTo>
                  <a:lnTo>
                    <a:pt x="7465" y="33669"/>
                  </a:lnTo>
                  <a:lnTo>
                    <a:pt x="7298" y="32403"/>
                  </a:lnTo>
                  <a:lnTo>
                    <a:pt x="6987" y="31065"/>
                  </a:lnTo>
                  <a:lnTo>
                    <a:pt x="6271" y="28688"/>
                  </a:lnTo>
                  <a:lnTo>
                    <a:pt x="5650" y="26443"/>
                  </a:lnTo>
                  <a:lnTo>
                    <a:pt x="5482" y="23720"/>
                  </a:lnTo>
                  <a:lnTo>
                    <a:pt x="5745" y="21618"/>
                  </a:lnTo>
                  <a:lnTo>
                    <a:pt x="5972" y="19181"/>
                  </a:lnTo>
                  <a:lnTo>
                    <a:pt x="6247" y="17366"/>
                  </a:lnTo>
                  <a:lnTo>
                    <a:pt x="6677" y="14308"/>
                  </a:lnTo>
                  <a:lnTo>
                    <a:pt x="6629" y="13436"/>
                  </a:lnTo>
                  <a:lnTo>
                    <a:pt x="6402" y="11991"/>
                  </a:lnTo>
                  <a:lnTo>
                    <a:pt x="8002" y="11764"/>
                  </a:lnTo>
                  <a:lnTo>
                    <a:pt x="8922" y="11060"/>
                  </a:lnTo>
                  <a:lnTo>
                    <a:pt x="9125" y="10092"/>
                  </a:lnTo>
                  <a:lnTo>
                    <a:pt x="9029" y="8313"/>
                  </a:lnTo>
                  <a:lnTo>
                    <a:pt x="8946" y="6199"/>
                  </a:lnTo>
                  <a:lnTo>
                    <a:pt x="9590" y="4730"/>
                  </a:lnTo>
                  <a:lnTo>
                    <a:pt x="10462" y="4455"/>
                  </a:lnTo>
                  <a:lnTo>
                    <a:pt x="11895" y="3667"/>
                  </a:lnTo>
                  <a:lnTo>
                    <a:pt x="13627" y="2771"/>
                  </a:lnTo>
                  <a:lnTo>
                    <a:pt x="15133" y="1959"/>
                  </a:lnTo>
                  <a:lnTo>
                    <a:pt x="16458" y="1433"/>
                  </a:lnTo>
                  <a:lnTo>
                    <a:pt x="17820" y="932"/>
                  </a:lnTo>
                  <a:lnTo>
                    <a:pt x="19181" y="573"/>
                  </a:lnTo>
                  <a:lnTo>
                    <a:pt x="22729" y="0"/>
                  </a:lnTo>
                  <a:lnTo>
                    <a:pt x="22788" y="2962"/>
                  </a:lnTo>
                  <a:lnTo>
                    <a:pt x="23433" y="5709"/>
                  </a:lnTo>
                  <a:lnTo>
                    <a:pt x="14452" y="19755"/>
                  </a:lnTo>
                  <a:lnTo>
                    <a:pt x="23397" y="23899"/>
                  </a:lnTo>
                  <a:lnTo>
                    <a:pt x="20089" y="30838"/>
                  </a:lnTo>
                  <a:lnTo>
                    <a:pt x="25475" y="36762"/>
                  </a:lnTo>
                  <a:lnTo>
                    <a:pt x="27052" y="33466"/>
                  </a:lnTo>
                  <a:lnTo>
                    <a:pt x="30897" y="35174"/>
                  </a:lnTo>
                  <a:lnTo>
                    <a:pt x="34803" y="37073"/>
                  </a:lnTo>
                  <a:lnTo>
                    <a:pt x="32964" y="40823"/>
                  </a:lnTo>
                  <a:lnTo>
                    <a:pt x="39903" y="44346"/>
                  </a:lnTo>
                  <a:lnTo>
                    <a:pt x="39437" y="45481"/>
                  </a:lnTo>
                  <a:lnTo>
                    <a:pt x="46305" y="48753"/>
                  </a:lnTo>
                  <a:lnTo>
                    <a:pt x="46783" y="47870"/>
                  </a:lnTo>
                  <a:lnTo>
                    <a:pt x="58977" y="53531"/>
                  </a:lnTo>
                  <a:lnTo>
                    <a:pt x="58797" y="58989"/>
                  </a:lnTo>
                  <a:lnTo>
                    <a:pt x="58881" y="60709"/>
                  </a:lnTo>
                  <a:lnTo>
                    <a:pt x="59037" y="62130"/>
                  </a:lnTo>
                  <a:lnTo>
                    <a:pt x="59323" y="63396"/>
                  </a:lnTo>
                  <a:lnTo>
                    <a:pt x="59598" y="64351"/>
                  </a:lnTo>
                  <a:lnTo>
                    <a:pt x="60076" y="65188"/>
                  </a:lnTo>
                  <a:lnTo>
                    <a:pt x="60554" y="65797"/>
                  </a:lnTo>
                  <a:lnTo>
                    <a:pt x="63109" y="70216"/>
                  </a:lnTo>
                  <a:lnTo>
                    <a:pt x="63611" y="70801"/>
                  </a:lnTo>
                  <a:lnTo>
                    <a:pt x="67122" y="72616"/>
                  </a:lnTo>
                  <a:lnTo>
                    <a:pt x="93864" y="85193"/>
                  </a:lnTo>
                  <a:lnTo>
                    <a:pt x="104732" y="90197"/>
                  </a:lnTo>
                  <a:lnTo>
                    <a:pt x="117500" y="69977"/>
                  </a:lnTo>
                  <a:lnTo>
                    <a:pt x="124272" y="75519"/>
                  </a:lnTo>
                  <a:lnTo>
                    <a:pt x="125944" y="76701"/>
                  </a:lnTo>
                  <a:lnTo>
                    <a:pt x="127150" y="77262"/>
                  </a:lnTo>
                  <a:lnTo>
                    <a:pt x="128476" y="77692"/>
                  </a:lnTo>
                  <a:lnTo>
                    <a:pt x="129575" y="77955"/>
                  </a:lnTo>
                  <a:lnTo>
                    <a:pt x="130686" y="78206"/>
                  </a:lnTo>
                  <a:lnTo>
                    <a:pt x="132107" y="78445"/>
                  </a:lnTo>
                  <a:lnTo>
                    <a:pt x="133146" y="79448"/>
                  </a:lnTo>
                  <a:lnTo>
                    <a:pt x="135498" y="79830"/>
                  </a:lnTo>
                  <a:lnTo>
                    <a:pt x="138413" y="78301"/>
                  </a:lnTo>
                  <a:lnTo>
                    <a:pt x="141411" y="77621"/>
                  </a:lnTo>
                  <a:lnTo>
                    <a:pt x="146953" y="75339"/>
                  </a:lnTo>
                  <a:lnTo>
                    <a:pt x="149771" y="76187"/>
                  </a:lnTo>
                  <a:lnTo>
                    <a:pt x="152518" y="78803"/>
                  </a:lnTo>
                  <a:lnTo>
                    <a:pt x="154584" y="77669"/>
                  </a:lnTo>
                  <a:lnTo>
                    <a:pt x="155707" y="77931"/>
                  </a:lnTo>
                  <a:lnTo>
                    <a:pt x="156185" y="78696"/>
                  </a:lnTo>
                  <a:lnTo>
                    <a:pt x="156281" y="79914"/>
                  </a:lnTo>
                  <a:lnTo>
                    <a:pt x="157236" y="82147"/>
                  </a:lnTo>
                  <a:lnTo>
                    <a:pt x="158753" y="84034"/>
                  </a:lnTo>
                  <a:lnTo>
                    <a:pt x="166110" y="87116"/>
                  </a:lnTo>
                  <a:lnTo>
                    <a:pt x="170434" y="88095"/>
                  </a:lnTo>
                  <a:lnTo>
                    <a:pt x="171759" y="89134"/>
                  </a:lnTo>
                  <a:lnTo>
                    <a:pt x="173264" y="90161"/>
                  </a:lnTo>
                  <a:lnTo>
                    <a:pt x="177313" y="90890"/>
                  </a:lnTo>
                  <a:lnTo>
                    <a:pt x="177886" y="91463"/>
                  </a:lnTo>
                  <a:lnTo>
                    <a:pt x="178937" y="94736"/>
                  </a:lnTo>
                  <a:lnTo>
                    <a:pt x="179033" y="96253"/>
                  </a:lnTo>
                  <a:lnTo>
                    <a:pt x="179141" y="97769"/>
                  </a:lnTo>
                  <a:lnTo>
                    <a:pt x="182090" y="104673"/>
                  </a:lnTo>
                  <a:lnTo>
                    <a:pt x="182473" y="106739"/>
                  </a:lnTo>
                  <a:lnTo>
                    <a:pt x="183141" y="108530"/>
                  </a:lnTo>
                  <a:lnTo>
                    <a:pt x="184491" y="112030"/>
                  </a:lnTo>
                  <a:lnTo>
                    <a:pt x="168212" y="144182"/>
                  </a:lnTo>
                  <a:lnTo>
                    <a:pt x="166373" y="145137"/>
                  </a:lnTo>
                  <a:lnTo>
                    <a:pt x="165465" y="145663"/>
                  </a:lnTo>
                  <a:lnTo>
                    <a:pt x="164713" y="146355"/>
                  </a:lnTo>
                  <a:lnTo>
                    <a:pt x="165047" y="149270"/>
                  </a:lnTo>
                  <a:lnTo>
                    <a:pt x="165047" y="151706"/>
                  </a:lnTo>
                  <a:lnTo>
                    <a:pt x="180370" y="155014"/>
                  </a:lnTo>
                  <a:lnTo>
                    <a:pt x="186963" y="176023"/>
                  </a:lnTo>
                  <a:lnTo>
                    <a:pt x="189281" y="183380"/>
                  </a:lnTo>
                  <a:lnTo>
                    <a:pt x="188217" y="183273"/>
                  </a:lnTo>
                  <a:lnTo>
                    <a:pt x="184097" y="185864"/>
                  </a:lnTo>
                  <a:lnTo>
                    <a:pt x="181684" y="185494"/>
                  </a:lnTo>
                  <a:lnTo>
                    <a:pt x="179738" y="182926"/>
                  </a:lnTo>
                  <a:lnTo>
                    <a:pt x="176166" y="181851"/>
                  </a:lnTo>
                  <a:lnTo>
                    <a:pt x="173790" y="181792"/>
                  </a:lnTo>
                  <a:lnTo>
                    <a:pt x="172667" y="181696"/>
                  </a:lnTo>
                  <a:lnTo>
                    <a:pt x="171138" y="181374"/>
                  </a:lnTo>
                  <a:lnTo>
                    <a:pt x="169956" y="181051"/>
                  </a:lnTo>
                  <a:lnTo>
                    <a:pt x="168702" y="180824"/>
                  </a:lnTo>
                  <a:lnTo>
                    <a:pt x="167806" y="180227"/>
                  </a:lnTo>
                  <a:lnTo>
                    <a:pt x="164557" y="179809"/>
                  </a:lnTo>
                  <a:lnTo>
                    <a:pt x="163076" y="180944"/>
                  </a:lnTo>
                  <a:lnTo>
                    <a:pt x="161070" y="182078"/>
                  </a:lnTo>
                  <a:lnTo>
                    <a:pt x="159637" y="182926"/>
                  </a:lnTo>
                  <a:lnTo>
                    <a:pt x="157271" y="183309"/>
                  </a:lnTo>
                  <a:lnTo>
                    <a:pt x="156459" y="183655"/>
                  </a:lnTo>
                  <a:lnTo>
                    <a:pt x="155707" y="183882"/>
                  </a:lnTo>
                  <a:lnTo>
                    <a:pt x="154883" y="183882"/>
                  </a:lnTo>
                  <a:lnTo>
                    <a:pt x="153868" y="183452"/>
                  </a:lnTo>
                  <a:lnTo>
                    <a:pt x="152912" y="182747"/>
                  </a:lnTo>
                  <a:lnTo>
                    <a:pt x="150452" y="180657"/>
                  </a:lnTo>
                  <a:lnTo>
                    <a:pt x="148517" y="184396"/>
                  </a:lnTo>
                  <a:lnTo>
                    <a:pt x="137266" y="181027"/>
                  </a:lnTo>
                  <a:lnTo>
                    <a:pt x="125538" y="179785"/>
                  </a:lnTo>
                  <a:lnTo>
                    <a:pt x="113726" y="178937"/>
                  </a:lnTo>
                  <a:lnTo>
                    <a:pt x="105724" y="179164"/>
                  </a:lnTo>
                  <a:lnTo>
                    <a:pt x="102332" y="179546"/>
                  </a:lnTo>
                  <a:lnTo>
                    <a:pt x="97280" y="179439"/>
                  </a:lnTo>
                  <a:lnTo>
                    <a:pt x="94652" y="176501"/>
                  </a:lnTo>
                  <a:lnTo>
                    <a:pt x="81156" y="159625"/>
                  </a:lnTo>
                  <a:lnTo>
                    <a:pt x="82016" y="159243"/>
                  </a:lnTo>
                  <a:lnTo>
                    <a:pt x="73524" y="149580"/>
                  </a:lnTo>
                  <a:lnTo>
                    <a:pt x="70777" y="149258"/>
                  </a:lnTo>
                  <a:lnTo>
                    <a:pt x="58822" y="136012"/>
                  </a:lnTo>
                  <a:lnTo>
                    <a:pt x="54558" y="129085"/>
                  </a:lnTo>
                  <a:lnTo>
                    <a:pt x="50234" y="123806"/>
                  </a:lnTo>
                  <a:lnTo>
                    <a:pt x="51059" y="123328"/>
                  </a:lnTo>
                  <a:lnTo>
                    <a:pt x="52850" y="122206"/>
                  </a:lnTo>
                  <a:lnTo>
                    <a:pt x="51166" y="119614"/>
                  </a:lnTo>
                  <a:lnTo>
                    <a:pt x="54378" y="117560"/>
                  </a:lnTo>
                  <a:lnTo>
                    <a:pt x="44155" y="104637"/>
                  </a:lnTo>
                  <a:lnTo>
                    <a:pt x="41993" y="101114"/>
                  </a:lnTo>
                  <a:lnTo>
                    <a:pt x="36248" y="106297"/>
                  </a:lnTo>
                  <a:lnTo>
                    <a:pt x="31196" y="99836"/>
                  </a:lnTo>
                  <a:lnTo>
                    <a:pt x="28891" y="96706"/>
                  </a:lnTo>
                  <a:lnTo>
                    <a:pt x="22669" y="87080"/>
                  </a:lnTo>
                  <a:lnTo>
                    <a:pt x="9734" y="67636"/>
                  </a:lnTo>
                  <a:lnTo>
                    <a:pt x="107" y="5716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062;gbcf4302aa7_0_6">
              <a:extLst>
                <a:ext uri="{FF2B5EF4-FFF2-40B4-BE49-F238E27FC236}">
                  <a16:creationId xmlns:a16="http://schemas.microsoft.com/office/drawing/2014/main" id="{2CE46385-E942-284E-88AB-8E4E1D4393F3}"/>
                </a:ext>
              </a:extLst>
            </p:cNvPr>
            <p:cNvSpPr/>
            <p:nvPr/>
          </p:nvSpPr>
          <p:spPr>
            <a:xfrm>
              <a:off x="6350947" y="2083015"/>
              <a:ext cx="150910" cy="139933"/>
            </a:xfrm>
            <a:custGeom>
              <a:avLst/>
              <a:gdLst/>
              <a:ahLst/>
              <a:cxnLst/>
              <a:rect l="l" t="t" r="r" b="b"/>
              <a:pathLst>
                <a:path w="300318" h="278474" extrusionOk="0">
                  <a:moveTo>
                    <a:pt x="227499" y="84954"/>
                  </a:moveTo>
                  <a:lnTo>
                    <a:pt x="300318" y="129276"/>
                  </a:lnTo>
                  <a:lnTo>
                    <a:pt x="242213" y="177815"/>
                  </a:lnTo>
                  <a:lnTo>
                    <a:pt x="216380" y="197880"/>
                  </a:lnTo>
                  <a:lnTo>
                    <a:pt x="230270" y="209560"/>
                  </a:lnTo>
                  <a:lnTo>
                    <a:pt x="209811" y="249881"/>
                  </a:lnTo>
                  <a:lnTo>
                    <a:pt x="165226" y="278474"/>
                  </a:lnTo>
                  <a:lnTo>
                    <a:pt x="136585" y="246155"/>
                  </a:lnTo>
                  <a:lnTo>
                    <a:pt x="7178" y="219342"/>
                  </a:lnTo>
                  <a:lnTo>
                    <a:pt x="2604" y="218088"/>
                  </a:lnTo>
                  <a:lnTo>
                    <a:pt x="12922" y="177492"/>
                  </a:lnTo>
                  <a:lnTo>
                    <a:pt x="24950" y="129885"/>
                  </a:lnTo>
                  <a:lnTo>
                    <a:pt x="0" y="119638"/>
                  </a:lnTo>
                  <a:lnTo>
                    <a:pt x="6868" y="91081"/>
                  </a:lnTo>
                  <a:lnTo>
                    <a:pt x="32713" y="97459"/>
                  </a:lnTo>
                  <a:lnTo>
                    <a:pt x="55513" y="0"/>
                  </a:lnTo>
                  <a:lnTo>
                    <a:pt x="147597" y="36296"/>
                  </a:lnTo>
                  <a:lnTo>
                    <a:pt x="165668" y="47356"/>
                  </a:lnTo>
                  <a:lnTo>
                    <a:pt x="227499" y="8495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063;gbcf4302aa7_0_6">
              <a:extLst>
                <a:ext uri="{FF2B5EF4-FFF2-40B4-BE49-F238E27FC236}">
                  <a16:creationId xmlns:a16="http://schemas.microsoft.com/office/drawing/2014/main" id="{0449BD4B-DECC-1B4E-9F00-21AD0269B672}"/>
                </a:ext>
              </a:extLst>
            </p:cNvPr>
            <p:cNvSpPr/>
            <p:nvPr/>
          </p:nvSpPr>
          <p:spPr>
            <a:xfrm>
              <a:off x="7065607" y="2085172"/>
              <a:ext cx="90402" cy="86225"/>
            </a:xfrm>
            <a:custGeom>
              <a:avLst/>
              <a:gdLst/>
              <a:ahLst/>
              <a:cxnLst/>
              <a:rect l="l" t="t" r="r" b="b"/>
              <a:pathLst>
                <a:path w="179905" h="171592" extrusionOk="0">
                  <a:moveTo>
                    <a:pt x="32224" y="0"/>
                  </a:moveTo>
                  <a:lnTo>
                    <a:pt x="33562" y="358"/>
                  </a:lnTo>
                  <a:lnTo>
                    <a:pt x="35461" y="884"/>
                  </a:lnTo>
                  <a:lnTo>
                    <a:pt x="38315" y="1947"/>
                  </a:lnTo>
                  <a:lnTo>
                    <a:pt x="45768" y="4515"/>
                  </a:lnTo>
                  <a:lnTo>
                    <a:pt x="49124" y="5828"/>
                  </a:lnTo>
                  <a:lnTo>
                    <a:pt x="52146" y="7190"/>
                  </a:lnTo>
                  <a:lnTo>
                    <a:pt x="55239" y="8683"/>
                  </a:lnTo>
                  <a:lnTo>
                    <a:pt x="58464" y="10427"/>
                  </a:lnTo>
                  <a:lnTo>
                    <a:pt x="61676" y="12170"/>
                  </a:lnTo>
                  <a:lnTo>
                    <a:pt x="68293" y="15742"/>
                  </a:lnTo>
                  <a:lnTo>
                    <a:pt x="72390" y="17736"/>
                  </a:lnTo>
                  <a:lnTo>
                    <a:pt x="75806" y="19313"/>
                  </a:lnTo>
                  <a:lnTo>
                    <a:pt x="79365" y="20961"/>
                  </a:lnTo>
                  <a:lnTo>
                    <a:pt x="83187" y="22537"/>
                  </a:lnTo>
                  <a:lnTo>
                    <a:pt x="85504" y="23517"/>
                  </a:lnTo>
                  <a:lnTo>
                    <a:pt x="87964" y="24365"/>
                  </a:lnTo>
                  <a:lnTo>
                    <a:pt x="89839" y="24699"/>
                  </a:lnTo>
                  <a:lnTo>
                    <a:pt x="92754" y="25452"/>
                  </a:lnTo>
                  <a:lnTo>
                    <a:pt x="95942" y="26109"/>
                  </a:lnTo>
                  <a:lnTo>
                    <a:pt x="101388" y="27291"/>
                  </a:lnTo>
                  <a:lnTo>
                    <a:pt x="103777" y="27900"/>
                  </a:lnTo>
                  <a:lnTo>
                    <a:pt x="106632" y="28844"/>
                  </a:lnTo>
                  <a:lnTo>
                    <a:pt x="109021" y="29847"/>
                  </a:lnTo>
                  <a:lnTo>
                    <a:pt x="112114" y="30993"/>
                  </a:lnTo>
                  <a:lnTo>
                    <a:pt x="118587" y="33955"/>
                  </a:lnTo>
                  <a:lnTo>
                    <a:pt x="124714" y="36905"/>
                  </a:lnTo>
                  <a:lnTo>
                    <a:pt x="134639" y="41886"/>
                  </a:lnTo>
                  <a:lnTo>
                    <a:pt x="141017" y="44943"/>
                  </a:lnTo>
                  <a:lnTo>
                    <a:pt x="144051" y="46185"/>
                  </a:lnTo>
                  <a:lnTo>
                    <a:pt x="143274" y="46962"/>
                  </a:lnTo>
                  <a:lnTo>
                    <a:pt x="144421" y="47320"/>
                  </a:lnTo>
                  <a:lnTo>
                    <a:pt x="149055" y="51130"/>
                  </a:lnTo>
                  <a:lnTo>
                    <a:pt x="151467" y="51763"/>
                  </a:lnTo>
                  <a:lnTo>
                    <a:pt x="152984" y="52241"/>
                  </a:lnTo>
                  <a:lnTo>
                    <a:pt x="154764" y="53053"/>
                  </a:lnTo>
                  <a:lnTo>
                    <a:pt x="156078" y="53913"/>
                  </a:lnTo>
                  <a:lnTo>
                    <a:pt x="156878" y="54474"/>
                  </a:lnTo>
                  <a:lnTo>
                    <a:pt x="156305" y="55179"/>
                  </a:lnTo>
                  <a:lnTo>
                    <a:pt x="159159" y="57341"/>
                  </a:lnTo>
                  <a:lnTo>
                    <a:pt x="162193" y="59407"/>
                  </a:lnTo>
                  <a:lnTo>
                    <a:pt x="164092" y="59658"/>
                  </a:lnTo>
                  <a:lnTo>
                    <a:pt x="166003" y="59311"/>
                  </a:lnTo>
                  <a:lnTo>
                    <a:pt x="167675" y="59084"/>
                  </a:lnTo>
                  <a:lnTo>
                    <a:pt x="172142" y="62273"/>
                  </a:lnTo>
                  <a:lnTo>
                    <a:pt x="175247" y="63910"/>
                  </a:lnTo>
                  <a:lnTo>
                    <a:pt x="178066" y="65247"/>
                  </a:lnTo>
                  <a:lnTo>
                    <a:pt x="179905" y="66119"/>
                  </a:lnTo>
                  <a:lnTo>
                    <a:pt x="167257" y="86865"/>
                  </a:lnTo>
                  <a:lnTo>
                    <a:pt x="160808" y="92204"/>
                  </a:lnTo>
                  <a:lnTo>
                    <a:pt x="164653" y="108471"/>
                  </a:lnTo>
                  <a:lnTo>
                    <a:pt x="164761" y="109426"/>
                  </a:lnTo>
                  <a:lnTo>
                    <a:pt x="164808" y="110226"/>
                  </a:lnTo>
                  <a:lnTo>
                    <a:pt x="161715" y="122624"/>
                  </a:lnTo>
                  <a:lnTo>
                    <a:pt x="161106" y="123173"/>
                  </a:lnTo>
                  <a:lnTo>
                    <a:pt x="159768" y="123758"/>
                  </a:lnTo>
                  <a:lnTo>
                    <a:pt x="155051" y="124224"/>
                  </a:lnTo>
                  <a:lnTo>
                    <a:pt x="163232" y="141602"/>
                  </a:lnTo>
                  <a:lnTo>
                    <a:pt x="164415" y="142534"/>
                  </a:lnTo>
                  <a:lnTo>
                    <a:pt x="163710" y="143477"/>
                  </a:lnTo>
                  <a:lnTo>
                    <a:pt x="164701" y="144086"/>
                  </a:lnTo>
                  <a:lnTo>
                    <a:pt x="167281" y="144946"/>
                  </a:lnTo>
                  <a:lnTo>
                    <a:pt x="169657" y="145734"/>
                  </a:lnTo>
                  <a:lnTo>
                    <a:pt x="171079" y="146953"/>
                  </a:lnTo>
                  <a:lnTo>
                    <a:pt x="170422" y="147848"/>
                  </a:lnTo>
                  <a:lnTo>
                    <a:pt x="171055" y="148219"/>
                  </a:lnTo>
                  <a:lnTo>
                    <a:pt x="171377" y="150619"/>
                  </a:lnTo>
                  <a:lnTo>
                    <a:pt x="167866" y="149150"/>
                  </a:lnTo>
                  <a:lnTo>
                    <a:pt x="174065" y="171592"/>
                  </a:lnTo>
                  <a:lnTo>
                    <a:pt x="171115" y="171198"/>
                  </a:lnTo>
                  <a:lnTo>
                    <a:pt x="169204" y="170828"/>
                  </a:lnTo>
                  <a:lnTo>
                    <a:pt x="154202" y="165895"/>
                  </a:lnTo>
                  <a:lnTo>
                    <a:pt x="142008" y="164366"/>
                  </a:lnTo>
                  <a:lnTo>
                    <a:pt x="128118" y="161261"/>
                  </a:lnTo>
                  <a:lnTo>
                    <a:pt x="126087" y="160592"/>
                  </a:lnTo>
                  <a:lnTo>
                    <a:pt x="109080" y="154274"/>
                  </a:lnTo>
                  <a:lnTo>
                    <a:pt x="96945" y="151061"/>
                  </a:lnTo>
                  <a:lnTo>
                    <a:pt x="79222" y="150130"/>
                  </a:lnTo>
                  <a:lnTo>
                    <a:pt x="74289" y="150464"/>
                  </a:lnTo>
                  <a:lnTo>
                    <a:pt x="67636" y="148756"/>
                  </a:lnTo>
                  <a:lnTo>
                    <a:pt x="52289" y="127186"/>
                  </a:lnTo>
                  <a:lnTo>
                    <a:pt x="47822" y="120904"/>
                  </a:lnTo>
                  <a:lnTo>
                    <a:pt x="48647" y="120247"/>
                  </a:lnTo>
                  <a:lnTo>
                    <a:pt x="49255" y="119232"/>
                  </a:lnTo>
                  <a:lnTo>
                    <a:pt x="49171" y="117560"/>
                  </a:lnTo>
                  <a:lnTo>
                    <a:pt x="48228" y="115685"/>
                  </a:lnTo>
                  <a:lnTo>
                    <a:pt x="47046" y="114347"/>
                  </a:lnTo>
                  <a:lnTo>
                    <a:pt x="46293" y="113415"/>
                  </a:lnTo>
                  <a:lnTo>
                    <a:pt x="45493" y="112735"/>
                  </a:lnTo>
                  <a:lnTo>
                    <a:pt x="44825" y="111946"/>
                  </a:lnTo>
                  <a:lnTo>
                    <a:pt x="43474" y="104147"/>
                  </a:lnTo>
                  <a:lnTo>
                    <a:pt x="43176" y="103275"/>
                  </a:lnTo>
                  <a:lnTo>
                    <a:pt x="42746" y="102642"/>
                  </a:lnTo>
                  <a:lnTo>
                    <a:pt x="42041" y="101950"/>
                  </a:lnTo>
                  <a:lnTo>
                    <a:pt x="41444" y="101221"/>
                  </a:lnTo>
                  <a:lnTo>
                    <a:pt x="41098" y="100612"/>
                  </a:lnTo>
                  <a:lnTo>
                    <a:pt x="40835" y="99955"/>
                  </a:lnTo>
                  <a:lnTo>
                    <a:pt x="40739" y="99274"/>
                  </a:lnTo>
                  <a:lnTo>
                    <a:pt x="42364" y="96635"/>
                  </a:lnTo>
                  <a:lnTo>
                    <a:pt x="44024" y="95381"/>
                  </a:lnTo>
                  <a:lnTo>
                    <a:pt x="44920" y="94389"/>
                  </a:lnTo>
                  <a:lnTo>
                    <a:pt x="45446" y="93279"/>
                  </a:lnTo>
                  <a:lnTo>
                    <a:pt x="45373" y="91786"/>
                  </a:lnTo>
                  <a:lnTo>
                    <a:pt x="45231" y="90651"/>
                  </a:lnTo>
                  <a:lnTo>
                    <a:pt x="45015" y="89946"/>
                  </a:lnTo>
                  <a:lnTo>
                    <a:pt x="44657" y="89289"/>
                  </a:lnTo>
                  <a:lnTo>
                    <a:pt x="44191" y="88501"/>
                  </a:lnTo>
                  <a:lnTo>
                    <a:pt x="43450" y="87558"/>
                  </a:lnTo>
                  <a:lnTo>
                    <a:pt x="41707" y="86292"/>
                  </a:lnTo>
                  <a:lnTo>
                    <a:pt x="40393" y="85288"/>
                  </a:lnTo>
                  <a:lnTo>
                    <a:pt x="39497" y="84620"/>
                  </a:lnTo>
                  <a:lnTo>
                    <a:pt x="38530" y="83772"/>
                  </a:lnTo>
                  <a:lnTo>
                    <a:pt x="37562" y="82506"/>
                  </a:lnTo>
                  <a:lnTo>
                    <a:pt x="36917" y="81359"/>
                  </a:lnTo>
                  <a:lnTo>
                    <a:pt x="36488" y="80165"/>
                  </a:lnTo>
                  <a:lnTo>
                    <a:pt x="36153" y="78564"/>
                  </a:lnTo>
                  <a:lnTo>
                    <a:pt x="35986" y="77155"/>
                  </a:lnTo>
                  <a:lnTo>
                    <a:pt x="35938" y="76223"/>
                  </a:lnTo>
                  <a:lnTo>
                    <a:pt x="35723" y="74886"/>
                  </a:lnTo>
                  <a:lnTo>
                    <a:pt x="35317" y="74014"/>
                  </a:lnTo>
                  <a:lnTo>
                    <a:pt x="34840" y="73285"/>
                  </a:lnTo>
                  <a:lnTo>
                    <a:pt x="34421" y="72676"/>
                  </a:lnTo>
                  <a:lnTo>
                    <a:pt x="32606" y="71159"/>
                  </a:lnTo>
                  <a:lnTo>
                    <a:pt x="31089" y="69236"/>
                  </a:lnTo>
                  <a:lnTo>
                    <a:pt x="30193" y="68138"/>
                  </a:lnTo>
                  <a:lnTo>
                    <a:pt x="29668" y="67063"/>
                  </a:lnTo>
                  <a:lnTo>
                    <a:pt x="29429" y="65653"/>
                  </a:lnTo>
                  <a:lnTo>
                    <a:pt x="29190" y="64148"/>
                  </a:lnTo>
                  <a:lnTo>
                    <a:pt x="28999" y="62548"/>
                  </a:lnTo>
                  <a:lnTo>
                    <a:pt x="28676" y="60458"/>
                  </a:lnTo>
                  <a:lnTo>
                    <a:pt x="28533" y="59622"/>
                  </a:lnTo>
                  <a:lnTo>
                    <a:pt x="28390" y="58846"/>
                  </a:lnTo>
                  <a:lnTo>
                    <a:pt x="28103" y="58069"/>
                  </a:lnTo>
                  <a:lnTo>
                    <a:pt x="27673" y="57389"/>
                  </a:lnTo>
                  <a:lnTo>
                    <a:pt x="27183" y="56684"/>
                  </a:lnTo>
                  <a:lnTo>
                    <a:pt x="26659" y="55896"/>
                  </a:lnTo>
                  <a:lnTo>
                    <a:pt x="26360" y="55024"/>
                  </a:lnTo>
                  <a:lnTo>
                    <a:pt x="0" y="45051"/>
                  </a:lnTo>
                  <a:lnTo>
                    <a:pt x="30492" y="2699"/>
                  </a:lnTo>
                  <a:lnTo>
                    <a:pt x="3222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064;gbcf4302aa7_0_6">
              <a:extLst>
                <a:ext uri="{FF2B5EF4-FFF2-40B4-BE49-F238E27FC236}">
                  <a16:creationId xmlns:a16="http://schemas.microsoft.com/office/drawing/2014/main" id="{8000B9A8-EEB9-CF4F-9DFD-A05ACC85ACB4}"/>
                </a:ext>
              </a:extLst>
            </p:cNvPr>
            <p:cNvSpPr/>
            <p:nvPr/>
          </p:nvSpPr>
          <p:spPr>
            <a:xfrm>
              <a:off x="7525586" y="2085184"/>
              <a:ext cx="2125" cy="1650"/>
            </a:xfrm>
            <a:custGeom>
              <a:avLst/>
              <a:gdLst/>
              <a:ahLst/>
              <a:cxnLst/>
              <a:rect l="l" t="t" r="r" b="b"/>
              <a:pathLst>
                <a:path w="4228" h="3284" extrusionOk="0">
                  <a:moveTo>
                    <a:pt x="3296" y="3285"/>
                  </a:moveTo>
                  <a:lnTo>
                    <a:pt x="669" y="2843"/>
                  </a:lnTo>
                  <a:lnTo>
                    <a:pt x="0" y="2198"/>
                  </a:lnTo>
                  <a:lnTo>
                    <a:pt x="95" y="1421"/>
                  </a:lnTo>
                  <a:lnTo>
                    <a:pt x="2998" y="0"/>
                  </a:lnTo>
                  <a:lnTo>
                    <a:pt x="4228" y="478"/>
                  </a:lnTo>
                  <a:lnTo>
                    <a:pt x="4049" y="2819"/>
                  </a:lnTo>
                  <a:lnTo>
                    <a:pt x="3296" y="328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065;gbcf4302aa7_0_6">
              <a:extLst>
                <a:ext uri="{FF2B5EF4-FFF2-40B4-BE49-F238E27FC236}">
                  <a16:creationId xmlns:a16="http://schemas.microsoft.com/office/drawing/2014/main" id="{67E0CD07-C87D-A14A-A0EA-5D732080CB67}"/>
                </a:ext>
              </a:extLst>
            </p:cNvPr>
            <p:cNvSpPr/>
            <p:nvPr/>
          </p:nvSpPr>
          <p:spPr>
            <a:xfrm>
              <a:off x="7307167" y="2089923"/>
              <a:ext cx="66359" cy="60706"/>
            </a:xfrm>
            <a:custGeom>
              <a:avLst/>
              <a:gdLst/>
              <a:ahLst/>
              <a:cxnLst/>
              <a:rect l="l" t="t" r="r" b="b"/>
              <a:pathLst>
                <a:path w="132058" h="120808" extrusionOk="0">
                  <a:moveTo>
                    <a:pt x="120915" y="45146"/>
                  </a:moveTo>
                  <a:lnTo>
                    <a:pt x="121297" y="46580"/>
                  </a:lnTo>
                  <a:lnTo>
                    <a:pt x="123053" y="47583"/>
                  </a:lnTo>
                  <a:lnTo>
                    <a:pt x="123699" y="47941"/>
                  </a:lnTo>
                  <a:lnTo>
                    <a:pt x="124678" y="48491"/>
                  </a:lnTo>
                  <a:lnTo>
                    <a:pt x="125693" y="49076"/>
                  </a:lnTo>
                  <a:lnTo>
                    <a:pt x="126803" y="49207"/>
                  </a:lnTo>
                  <a:lnTo>
                    <a:pt x="127723" y="50414"/>
                  </a:lnTo>
                  <a:lnTo>
                    <a:pt x="128941" y="52026"/>
                  </a:lnTo>
                  <a:lnTo>
                    <a:pt x="132058" y="53304"/>
                  </a:lnTo>
                  <a:lnTo>
                    <a:pt x="131880" y="54343"/>
                  </a:lnTo>
                  <a:lnTo>
                    <a:pt x="130936" y="55561"/>
                  </a:lnTo>
                  <a:lnTo>
                    <a:pt x="129347" y="56720"/>
                  </a:lnTo>
                  <a:lnTo>
                    <a:pt x="126529" y="57950"/>
                  </a:lnTo>
                  <a:lnTo>
                    <a:pt x="120713" y="59491"/>
                  </a:lnTo>
                  <a:lnTo>
                    <a:pt x="117703" y="59395"/>
                  </a:lnTo>
                  <a:lnTo>
                    <a:pt x="115815" y="59968"/>
                  </a:lnTo>
                  <a:lnTo>
                    <a:pt x="111695" y="62715"/>
                  </a:lnTo>
                  <a:lnTo>
                    <a:pt x="110477" y="64125"/>
                  </a:lnTo>
                  <a:lnTo>
                    <a:pt x="110966" y="66955"/>
                  </a:lnTo>
                  <a:lnTo>
                    <a:pt x="111074" y="68472"/>
                  </a:lnTo>
                  <a:lnTo>
                    <a:pt x="110692" y="69117"/>
                  </a:lnTo>
                  <a:lnTo>
                    <a:pt x="108817" y="69690"/>
                  </a:lnTo>
                  <a:lnTo>
                    <a:pt x="107969" y="70526"/>
                  </a:lnTo>
                  <a:lnTo>
                    <a:pt x="107515" y="72724"/>
                  </a:lnTo>
                  <a:lnTo>
                    <a:pt x="106488" y="73202"/>
                  </a:lnTo>
                  <a:lnTo>
                    <a:pt x="105926" y="73847"/>
                  </a:lnTo>
                  <a:lnTo>
                    <a:pt x="104158" y="78935"/>
                  </a:lnTo>
                  <a:lnTo>
                    <a:pt x="104457" y="80153"/>
                  </a:lnTo>
                  <a:lnTo>
                    <a:pt x="105114" y="80905"/>
                  </a:lnTo>
                  <a:lnTo>
                    <a:pt x="107288" y="82100"/>
                  </a:lnTo>
                  <a:lnTo>
                    <a:pt x="108411" y="83330"/>
                  </a:lnTo>
                  <a:lnTo>
                    <a:pt x="108614" y="84178"/>
                  </a:lnTo>
                  <a:lnTo>
                    <a:pt x="108339" y="86805"/>
                  </a:lnTo>
                  <a:lnTo>
                    <a:pt x="106583" y="91714"/>
                  </a:lnTo>
                  <a:lnTo>
                    <a:pt x="105090" y="95022"/>
                  </a:lnTo>
                  <a:lnTo>
                    <a:pt x="104063" y="95560"/>
                  </a:lnTo>
                  <a:lnTo>
                    <a:pt x="100862" y="95584"/>
                  </a:lnTo>
                  <a:lnTo>
                    <a:pt x="100205" y="96348"/>
                  </a:lnTo>
                  <a:lnTo>
                    <a:pt x="101913" y="98295"/>
                  </a:lnTo>
                  <a:lnTo>
                    <a:pt x="102104" y="99991"/>
                  </a:lnTo>
                  <a:lnTo>
                    <a:pt x="99871" y="103502"/>
                  </a:lnTo>
                  <a:lnTo>
                    <a:pt x="97900" y="105306"/>
                  </a:lnTo>
                  <a:lnTo>
                    <a:pt x="96789" y="107193"/>
                  </a:lnTo>
                  <a:lnTo>
                    <a:pt x="92574" y="111719"/>
                  </a:lnTo>
                  <a:lnTo>
                    <a:pt x="91081" y="112759"/>
                  </a:lnTo>
                  <a:lnTo>
                    <a:pt x="90519" y="114442"/>
                  </a:lnTo>
                  <a:lnTo>
                    <a:pt x="89958" y="115314"/>
                  </a:lnTo>
                  <a:lnTo>
                    <a:pt x="83115" y="119363"/>
                  </a:lnTo>
                  <a:lnTo>
                    <a:pt x="80296" y="120593"/>
                  </a:lnTo>
                  <a:lnTo>
                    <a:pt x="79364" y="120808"/>
                  </a:lnTo>
                  <a:lnTo>
                    <a:pt x="73249" y="120474"/>
                  </a:lnTo>
                  <a:lnTo>
                    <a:pt x="73512" y="117094"/>
                  </a:lnTo>
                  <a:lnTo>
                    <a:pt x="67862" y="115888"/>
                  </a:lnTo>
                  <a:lnTo>
                    <a:pt x="67027" y="117942"/>
                  </a:lnTo>
                  <a:lnTo>
                    <a:pt x="64292" y="117106"/>
                  </a:lnTo>
                  <a:lnTo>
                    <a:pt x="63814" y="116270"/>
                  </a:lnTo>
                  <a:lnTo>
                    <a:pt x="62404" y="115900"/>
                  </a:lnTo>
                  <a:lnTo>
                    <a:pt x="54880" y="114084"/>
                  </a:lnTo>
                  <a:lnTo>
                    <a:pt x="50640" y="112579"/>
                  </a:lnTo>
                  <a:lnTo>
                    <a:pt x="49601" y="111755"/>
                  </a:lnTo>
                  <a:lnTo>
                    <a:pt x="48753" y="111934"/>
                  </a:lnTo>
                  <a:lnTo>
                    <a:pt x="46687" y="112137"/>
                  </a:lnTo>
                  <a:lnTo>
                    <a:pt x="46018" y="111564"/>
                  </a:lnTo>
                  <a:lnTo>
                    <a:pt x="43677" y="111970"/>
                  </a:lnTo>
                  <a:lnTo>
                    <a:pt x="43677" y="112711"/>
                  </a:lnTo>
                  <a:lnTo>
                    <a:pt x="43020" y="113176"/>
                  </a:lnTo>
                  <a:lnTo>
                    <a:pt x="42459" y="112711"/>
                  </a:lnTo>
                  <a:lnTo>
                    <a:pt x="39437" y="112460"/>
                  </a:lnTo>
                  <a:lnTo>
                    <a:pt x="34935" y="113893"/>
                  </a:lnTo>
                  <a:lnTo>
                    <a:pt x="32785" y="116545"/>
                  </a:lnTo>
                  <a:lnTo>
                    <a:pt x="32319" y="117930"/>
                  </a:lnTo>
                  <a:lnTo>
                    <a:pt x="30348" y="118694"/>
                  </a:lnTo>
                  <a:lnTo>
                    <a:pt x="29130" y="118909"/>
                  </a:lnTo>
                  <a:lnTo>
                    <a:pt x="28748" y="118336"/>
                  </a:lnTo>
                  <a:lnTo>
                    <a:pt x="26873" y="117870"/>
                  </a:lnTo>
                  <a:lnTo>
                    <a:pt x="24986" y="116186"/>
                  </a:lnTo>
                  <a:lnTo>
                    <a:pt x="23743" y="113559"/>
                  </a:lnTo>
                  <a:lnTo>
                    <a:pt x="22704" y="112806"/>
                  </a:lnTo>
                  <a:lnTo>
                    <a:pt x="17043" y="110011"/>
                  </a:lnTo>
                  <a:lnTo>
                    <a:pt x="14595" y="109378"/>
                  </a:lnTo>
                  <a:lnTo>
                    <a:pt x="13185" y="109498"/>
                  </a:lnTo>
                  <a:lnTo>
                    <a:pt x="13102" y="111170"/>
                  </a:lnTo>
                  <a:lnTo>
                    <a:pt x="12158" y="111003"/>
                  </a:lnTo>
                  <a:lnTo>
                    <a:pt x="11776" y="109761"/>
                  </a:lnTo>
                  <a:lnTo>
                    <a:pt x="10749" y="109856"/>
                  </a:lnTo>
                  <a:lnTo>
                    <a:pt x="6234" y="111110"/>
                  </a:lnTo>
                  <a:lnTo>
                    <a:pt x="3595" y="110179"/>
                  </a:lnTo>
                  <a:lnTo>
                    <a:pt x="0" y="105401"/>
                  </a:lnTo>
                  <a:lnTo>
                    <a:pt x="274" y="104207"/>
                  </a:lnTo>
                  <a:lnTo>
                    <a:pt x="1958" y="100970"/>
                  </a:lnTo>
                  <a:lnTo>
                    <a:pt x="3917" y="99107"/>
                  </a:lnTo>
                  <a:lnTo>
                    <a:pt x="4574" y="97781"/>
                  </a:lnTo>
                  <a:lnTo>
                    <a:pt x="7393" y="96551"/>
                  </a:lnTo>
                  <a:lnTo>
                    <a:pt x="9531" y="93338"/>
                  </a:lnTo>
                  <a:lnTo>
                    <a:pt x="11884" y="92275"/>
                  </a:lnTo>
                  <a:lnTo>
                    <a:pt x="13472" y="90603"/>
                  </a:lnTo>
                  <a:lnTo>
                    <a:pt x="13926" y="88621"/>
                  </a:lnTo>
                  <a:lnTo>
                    <a:pt x="13735" y="87295"/>
                  </a:lnTo>
                  <a:lnTo>
                    <a:pt x="13078" y="86459"/>
                  </a:lnTo>
                  <a:lnTo>
                    <a:pt x="12397" y="84297"/>
                  </a:lnTo>
                  <a:lnTo>
                    <a:pt x="11740" y="83652"/>
                  </a:lnTo>
                  <a:lnTo>
                    <a:pt x="11358" y="82219"/>
                  </a:lnTo>
                  <a:lnTo>
                    <a:pt x="10414" y="82697"/>
                  </a:lnTo>
                  <a:lnTo>
                    <a:pt x="9733" y="84130"/>
                  </a:lnTo>
                  <a:lnTo>
                    <a:pt x="8743" y="82828"/>
                  </a:lnTo>
                  <a:lnTo>
                    <a:pt x="7823" y="81849"/>
                  </a:lnTo>
                  <a:lnTo>
                    <a:pt x="6545" y="80905"/>
                  </a:lnTo>
                  <a:lnTo>
                    <a:pt x="5362" y="80236"/>
                  </a:lnTo>
                  <a:lnTo>
                    <a:pt x="3654" y="79257"/>
                  </a:lnTo>
                  <a:lnTo>
                    <a:pt x="2567" y="78564"/>
                  </a:lnTo>
                  <a:lnTo>
                    <a:pt x="1911" y="77967"/>
                  </a:lnTo>
                  <a:lnTo>
                    <a:pt x="1456" y="76976"/>
                  </a:lnTo>
                  <a:lnTo>
                    <a:pt x="967" y="75877"/>
                  </a:lnTo>
                  <a:lnTo>
                    <a:pt x="752" y="74778"/>
                  </a:lnTo>
                  <a:lnTo>
                    <a:pt x="764" y="73739"/>
                  </a:lnTo>
                  <a:lnTo>
                    <a:pt x="1027" y="72652"/>
                  </a:lnTo>
                  <a:lnTo>
                    <a:pt x="1397" y="71685"/>
                  </a:lnTo>
                  <a:lnTo>
                    <a:pt x="2042" y="70741"/>
                  </a:lnTo>
                  <a:lnTo>
                    <a:pt x="2878" y="69750"/>
                  </a:lnTo>
                  <a:lnTo>
                    <a:pt x="3977" y="68938"/>
                  </a:lnTo>
                  <a:lnTo>
                    <a:pt x="5076" y="68412"/>
                  </a:lnTo>
                  <a:lnTo>
                    <a:pt x="6413" y="68018"/>
                  </a:lnTo>
                  <a:lnTo>
                    <a:pt x="7774" y="67911"/>
                  </a:lnTo>
                  <a:lnTo>
                    <a:pt x="9304" y="68161"/>
                  </a:lnTo>
                  <a:lnTo>
                    <a:pt x="9948" y="68484"/>
                  </a:lnTo>
                  <a:lnTo>
                    <a:pt x="15335" y="72091"/>
                  </a:lnTo>
                  <a:lnTo>
                    <a:pt x="38637" y="49828"/>
                  </a:lnTo>
                  <a:lnTo>
                    <a:pt x="52420" y="21128"/>
                  </a:lnTo>
                  <a:lnTo>
                    <a:pt x="60314" y="2353"/>
                  </a:lnTo>
                  <a:lnTo>
                    <a:pt x="60816" y="0"/>
                  </a:lnTo>
                  <a:lnTo>
                    <a:pt x="73321" y="15180"/>
                  </a:lnTo>
                  <a:lnTo>
                    <a:pt x="78791" y="24902"/>
                  </a:lnTo>
                  <a:lnTo>
                    <a:pt x="79137" y="25774"/>
                  </a:lnTo>
                  <a:lnTo>
                    <a:pt x="79257" y="26550"/>
                  </a:lnTo>
                  <a:lnTo>
                    <a:pt x="79077" y="27625"/>
                  </a:lnTo>
                  <a:lnTo>
                    <a:pt x="78827" y="28473"/>
                  </a:lnTo>
                  <a:lnTo>
                    <a:pt x="78636" y="29906"/>
                  </a:lnTo>
                  <a:lnTo>
                    <a:pt x="78862" y="31041"/>
                  </a:lnTo>
                  <a:lnTo>
                    <a:pt x="79472" y="31543"/>
                  </a:lnTo>
                  <a:lnTo>
                    <a:pt x="80559" y="31722"/>
                  </a:lnTo>
                  <a:lnTo>
                    <a:pt x="82111" y="31782"/>
                  </a:lnTo>
                  <a:lnTo>
                    <a:pt x="83747" y="31746"/>
                  </a:lnTo>
                  <a:lnTo>
                    <a:pt x="84727" y="32391"/>
                  </a:lnTo>
                  <a:lnTo>
                    <a:pt x="89337" y="35568"/>
                  </a:lnTo>
                  <a:lnTo>
                    <a:pt x="89970" y="35281"/>
                  </a:lnTo>
                  <a:lnTo>
                    <a:pt x="90818" y="35532"/>
                  </a:lnTo>
                  <a:lnTo>
                    <a:pt x="91689" y="36690"/>
                  </a:lnTo>
                  <a:lnTo>
                    <a:pt x="92239" y="37347"/>
                  </a:lnTo>
                  <a:lnTo>
                    <a:pt x="92896" y="36965"/>
                  </a:lnTo>
                  <a:lnTo>
                    <a:pt x="92860" y="36045"/>
                  </a:lnTo>
                  <a:lnTo>
                    <a:pt x="93493" y="35580"/>
                  </a:lnTo>
                  <a:lnTo>
                    <a:pt x="94186" y="36440"/>
                  </a:lnTo>
                  <a:lnTo>
                    <a:pt x="94401" y="37228"/>
                  </a:lnTo>
                  <a:lnTo>
                    <a:pt x="94759" y="38076"/>
                  </a:lnTo>
                  <a:lnTo>
                    <a:pt x="95679" y="38040"/>
                  </a:lnTo>
                  <a:lnTo>
                    <a:pt x="96563" y="37515"/>
                  </a:lnTo>
                  <a:lnTo>
                    <a:pt x="97566" y="36893"/>
                  </a:lnTo>
                  <a:lnTo>
                    <a:pt x="98557" y="36655"/>
                  </a:lnTo>
                  <a:lnTo>
                    <a:pt x="99823" y="36965"/>
                  </a:lnTo>
                  <a:lnTo>
                    <a:pt x="99322" y="38004"/>
                  </a:lnTo>
                  <a:lnTo>
                    <a:pt x="98605" y="38792"/>
                  </a:lnTo>
                  <a:lnTo>
                    <a:pt x="97900" y="39342"/>
                  </a:lnTo>
                  <a:lnTo>
                    <a:pt x="97112" y="40823"/>
                  </a:lnTo>
                  <a:lnTo>
                    <a:pt x="97243" y="41862"/>
                  </a:lnTo>
                  <a:lnTo>
                    <a:pt x="97578" y="42543"/>
                  </a:lnTo>
                  <a:lnTo>
                    <a:pt x="98306" y="43044"/>
                  </a:lnTo>
                  <a:lnTo>
                    <a:pt x="102332" y="42579"/>
                  </a:lnTo>
                  <a:lnTo>
                    <a:pt x="103621" y="42734"/>
                  </a:lnTo>
                  <a:lnTo>
                    <a:pt x="104815" y="42985"/>
                  </a:lnTo>
                  <a:lnTo>
                    <a:pt x="105926" y="43510"/>
                  </a:lnTo>
                  <a:lnTo>
                    <a:pt x="106846" y="44274"/>
                  </a:lnTo>
                  <a:lnTo>
                    <a:pt x="107240" y="45027"/>
                  </a:lnTo>
                  <a:lnTo>
                    <a:pt x="107550" y="45994"/>
                  </a:lnTo>
                  <a:lnTo>
                    <a:pt x="108100" y="46663"/>
                  </a:lnTo>
                  <a:lnTo>
                    <a:pt x="109211" y="47033"/>
                  </a:lnTo>
                  <a:lnTo>
                    <a:pt x="110644" y="47225"/>
                  </a:lnTo>
                  <a:lnTo>
                    <a:pt x="111647" y="47308"/>
                  </a:lnTo>
                  <a:lnTo>
                    <a:pt x="112663" y="47296"/>
                  </a:lnTo>
                  <a:lnTo>
                    <a:pt x="114096" y="47189"/>
                  </a:lnTo>
                  <a:lnTo>
                    <a:pt x="115828" y="46890"/>
                  </a:lnTo>
                  <a:lnTo>
                    <a:pt x="117284" y="46532"/>
                  </a:lnTo>
                  <a:lnTo>
                    <a:pt x="118216" y="45863"/>
                  </a:lnTo>
                  <a:lnTo>
                    <a:pt x="119172" y="45146"/>
                  </a:lnTo>
                  <a:lnTo>
                    <a:pt x="119924" y="45206"/>
                  </a:lnTo>
                  <a:lnTo>
                    <a:pt x="120915" y="4514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066;gbcf4302aa7_0_6">
              <a:extLst>
                <a:ext uri="{FF2B5EF4-FFF2-40B4-BE49-F238E27FC236}">
                  <a16:creationId xmlns:a16="http://schemas.microsoft.com/office/drawing/2014/main" id="{19908DD4-CBE5-A548-9658-52816987ABD7}"/>
                </a:ext>
              </a:extLst>
            </p:cNvPr>
            <p:cNvSpPr/>
            <p:nvPr/>
          </p:nvSpPr>
          <p:spPr>
            <a:xfrm>
              <a:off x="6780309" y="2094607"/>
              <a:ext cx="106414" cy="212414"/>
            </a:xfrm>
            <a:custGeom>
              <a:avLst/>
              <a:gdLst/>
              <a:ahLst/>
              <a:cxnLst/>
              <a:rect l="l" t="t" r="r" b="b"/>
              <a:pathLst>
                <a:path w="211770" h="422715" extrusionOk="0">
                  <a:moveTo>
                    <a:pt x="95488" y="0"/>
                  </a:moveTo>
                  <a:lnTo>
                    <a:pt x="199002" y="54414"/>
                  </a:lnTo>
                  <a:lnTo>
                    <a:pt x="193174" y="67899"/>
                  </a:lnTo>
                  <a:lnTo>
                    <a:pt x="189316" y="76833"/>
                  </a:lnTo>
                  <a:lnTo>
                    <a:pt x="195550" y="154262"/>
                  </a:lnTo>
                  <a:lnTo>
                    <a:pt x="211770" y="332793"/>
                  </a:lnTo>
                  <a:lnTo>
                    <a:pt x="196040" y="329676"/>
                  </a:lnTo>
                  <a:lnTo>
                    <a:pt x="181553" y="367393"/>
                  </a:lnTo>
                  <a:lnTo>
                    <a:pt x="159159" y="402101"/>
                  </a:lnTo>
                  <a:lnTo>
                    <a:pt x="130864" y="392678"/>
                  </a:lnTo>
                  <a:lnTo>
                    <a:pt x="129539" y="392523"/>
                  </a:lnTo>
                  <a:lnTo>
                    <a:pt x="125263" y="392487"/>
                  </a:lnTo>
                  <a:lnTo>
                    <a:pt x="116711" y="392582"/>
                  </a:lnTo>
                  <a:lnTo>
                    <a:pt x="106213" y="398184"/>
                  </a:lnTo>
                  <a:lnTo>
                    <a:pt x="103466" y="397694"/>
                  </a:lnTo>
                  <a:lnTo>
                    <a:pt x="90197" y="410450"/>
                  </a:lnTo>
                  <a:lnTo>
                    <a:pt x="88776" y="412647"/>
                  </a:lnTo>
                  <a:lnTo>
                    <a:pt x="87522" y="415167"/>
                  </a:lnTo>
                  <a:lnTo>
                    <a:pt x="86364" y="417425"/>
                  </a:lnTo>
                  <a:lnTo>
                    <a:pt x="85635" y="418906"/>
                  </a:lnTo>
                  <a:lnTo>
                    <a:pt x="85038" y="419909"/>
                  </a:lnTo>
                  <a:lnTo>
                    <a:pt x="84488" y="420614"/>
                  </a:lnTo>
                  <a:lnTo>
                    <a:pt x="83700" y="421175"/>
                  </a:lnTo>
                  <a:lnTo>
                    <a:pt x="82446" y="421772"/>
                  </a:lnTo>
                  <a:lnTo>
                    <a:pt x="81466" y="422190"/>
                  </a:lnTo>
                  <a:lnTo>
                    <a:pt x="80403" y="422441"/>
                  </a:lnTo>
                  <a:lnTo>
                    <a:pt x="78301" y="422716"/>
                  </a:lnTo>
                  <a:lnTo>
                    <a:pt x="76641" y="422537"/>
                  </a:lnTo>
                  <a:lnTo>
                    <a:pt x="75495" y="422250"/>
                  </a:lnTo>
                  <a:lnTo>
                    <a:pt x="71959" y="416899"/>
                  </a:lnTo>
                  <a:lnTo>
                    <a:pt x="62262" y="402925"/>
                  </a:lnTo>
                  <a:lnTo>
                    <a:pt x="49553" y="346086"/>
                  </a:lnTo>
                  <a:lnTo>
                    <a:pt x="28473" y="314544"/>
                  </a:lnTo>
                  <a:lnTo>
                    <a:pt x="28712" y="313493"/>
                  </a:lnTo>
                  <a:lnTo>
                    <a:pt x="29154" y="312382"/>
                  </a:lnTo>
                  <a:lnTo>
                    <a:pt x="29333" y="311510"/>
                  </a:lnTo>
                  <a:lnTo>
                    <a:pt x="29214" y="310781"/>
                  </a:lnTo>
                  <a:lnTo>
                    <a:pt x="28843" y="310172"/>
                  </a:lnTo>
                  <a:lnTo>
                    <a:pt x="27804" y="309515"/>
                  </a:lnTo>
                  <a:lnTo>
                    <a:pt x="26562" y="309241"/>
                  </a:lnTo>
                  <a:lnTo>
                    <a:pt x="25762" y="309193"/>
                  </a:lnTo>
                  <a:lnTo>
                    <a:pt x="24986" y="309241"/>
                  </a:lnTo>
                  <a:lnTo>
                    <a:pt x="24162" y="309360"/>
                  </a:lnTo>
                  <a:lnTo>
                    <a:pt x="23385" y="309814"/>
                  </a:lnTo>
                  <a:lnTo>
                    <a:pt x="22597" y="310208"/>
                  </a:lnTo>
                  <a:lnTo>
                    <a:pt x="21677" y="311008"/>
                  </a:lnTo>
                  <a:lnTo>
                    <a:pt x="20853" y="311928"/>
                  </a:lnTo>
                  <a:lnTo>
                    <a:pt x="20113" y="312728"/>
                  </a:lnTo>
                  <a:lnTo>
                    <a:pt x="19456" y="313445"/>
                  </a:lnTo>
                  <a:lnTo>
                    <a:pt x="18823" y="314281"/>
                  </a:lnTo>
                  <a:lnTo>
                    <a:pt x="18095" y="314878"/>
                  </a:lnTo>
                  <a:lnTo>
                    <a:pt x="17366" y="315463"/>
                  </a:lnTo>
                  <a:lnTo>
                    <a:pt x="16685" y="315989"/>
                  </a:lnTo>
                  <a:lnTo>
                    <a:pt x="15837" y="316299"/>
                  </a:lnTo>
                  <a:lnTo>
                    <a:pt x="15204" y="316574"/>
                  </a:lnTo>
                  <a:lnTo>
                    <a:pt x="14105" y="316956"/>
                  </a:lnTo>
                  <a:lnTo>
                    <a:pt x="13030" y="316956"/>
                  </a:lnTo>
                  <a:lnTo>
                    <a:pt x="12159" y="316825"/>
                  </a:lnTo>
                  <a:lnTo>
                    <a:pt x="10845" y="316443"/>
                  </a:lnTo>
                  <a:lnTo>
                    <a:pt x="9949" y="315630"/>
                  </a:lnTo>
                  <a:lnTo>
                    <a:pt x="9590" y="314520"/>
                  </a:lnTo>
                  <a:lnTo>
                    <a:pt x="9352" y="313863"/>
                  </a:lnTo>
                  <a:lnTo>
                    <a:pt x="9352" y="312501"/>
                  </a:lnTo>
                  <a:lnTo>
                    <a:pt x="9650" y="309181"/>
                  </a:lnTo>
                  <a:lnTo>
                    <a:pt x="9710" y="307330"/>
                  </a:lnTo>
                  <a:lnTo>
                    <a:pt x="9877" y="306100"/>
                  </a:lnTo>
                  <a:lnTo>
                    <a:pt x="9877" y="304834"/>
                  </a:lnTo>
                  <a:lnTo>
                    <a:pt x="9160" y="303496"/>
                  </a:lnTo>
                  <a:lnTo>
                    <a:pt x="7321" y="300486"/>
                  </a:lnTo>
                  <a:lnTo>
                    <a:pt x="4539" y="294705"/>
                  </a:lnTo>
                  <a:lnTo>
                    <a:pt x="3750" y="293296"/>
                  </a:lnTo>
                  <a:lnTo>
                    <a:pt x="2616" y="291087"/>
                  </a:lnTo>
                  <a:lnTo>
                    <a:pt x="1672" y="289438"/>
                  </a:lnTo>
                  <a:lnTo>
                    <a:pt x="609" y="287922"/>
                  </a:lnTo>
                  <a:lnTo>
                    <a:pt x="0" y="287121"/>
                  </a:lnTo>
                  <a:lnTo>
                    <a:pt x="298" y="285987"/>
                  </a:lnTo>
                  <a:lnTo>
                    <a:pt x="979" y="285497"/>
                  </a:lnTo>
                  <a:lnTo>
                    <a:pt x="3727" y="285043"/>
                  </a:lnTo>
                  <a:lnTo>
                    <a:pt x="9113" y="283706"/>
                  </a:lnTo>
                  <a:lnTo>
                    <a:pt x="12230" y="282738"/>
                  </a:lnTo>
                  <a:lnTo>
                    <a:pt x="17390" y="280958"/>
                  </a:lnTo>
                  <a:lnTo>
                    <a:pt x="17963" y="280349"/>
                  </a:lnTo>
                  <a:lnTo>
                    <a:pt x="18524" y="279478"/>
                  </a:lnTo>
                  <a:lnTo>
                    <a:pt x="18823" y="278725"/>
                  </a:lnTo>
                  <a:lnTo>
                    <a:pt x="19647" y="277925"/>
                  </a:lnTo>
                  <a:lnTo>
                    <a:pt x="20531" y="277495"/>
                  </a:lnTo>
                  <a:lnTo>
                    <a:pt x="21737" y="277447"/>
                  </a:lnTo>
                  <a:lnTo>
                    <a:pt x="23266" y="277722"/>
                  </a:lnTo>
                  <a:lnTo>
                    <a:pt x="25284" y="277865"/>
                  </a:lnTo>
                  <a:lnTo>
                    <a:pt x="27112" y="278164"/>
                  </a:lnTo>
                  <a:lnTo>
                    <a:pt x="29202" y="278606"/>
                  </a:lnTo>
                  <a:lnTo>
                    <a:pt x="30635" y="279000"/>
                  </a:lnTo>
                  <a:lnTo>
                    <a:pt x="31602" y="279203"/>
                  </a:lnTo>
                  <a:lnTo>
                    <a:pt x="19181" y="209095"/>
                  </a:lnTo>
                  <a:lnTo>
                    <a:pt x="24377" y="195467"/>
                  </a:lnTo>
                  <a:lnTo>
                    <a:pt x="27446" y="197366"/>
                  </a:lnTo>
                  <a:lnTo>
                    <a:pt x="34755" y="210755"/>
                  </a:lnTo>
                  <a:lnTo>
                    <a:pt x="36774" y="211232"/>
                  </a:lnTo>
                  <a:lnTo>
                    <a:pt x="44513" y="204986"/>
                  </a:lnTo>
                  <a:lnTo>
                    <a:pt x="42459" y="192983"/>
                  </a:lnTo>
                  <a:lnTo>
                    <a:pt x="33012" y="194106"/>
                  </a:lnTo>
                  <a:lnTo>
                    <a:pt x="31053" y="195264"/>
                  </a:lnTo>
                  <a:lnTo>
                    <a:pt x="27697" y="196172"/>
                  </a:lnTo>
                  <a:lnTo>
                    <a:pt x="23743" y="194440"/>
                  </a:lnTo>
                  <a:lnTo>
                    <a:pt x="27924" y="190523"/>
                  </a:lnTo>
                  <a:lnTo>
                    <a:pt x="27052" y="188253"/>
                  </a:lnTo>
                  <a:lnTo>
                    <a:pt x="23743" y="185650"/>
                  </a:lnTo>
                  <a:lnTo>
                    <a:pt x="23994" y="183703"/>
                  </a:lnTo>
                  <a:lnTo>
                    <a:pt x="24735" y="182628"/>
                  </a:lnTo>
                  <a:lnTo>
                    <a:pt x="26276" y="180812"/>
                  </a:lnTo>
                  <a:lnTo>
                    <a:pt x="27458" y="179666"/>
                  </a:lnTo>
                  <a:lnTo>
                    <a:pt x="29023" y="178304"/>
                  </a:lnTo>
                  <a:lnTo>
                    <a:pt x="30933" y="176728"/>
                  </a:lnTo>
                  <a:lnTo>
                    <a:pt x="32175" y="175736"/>
                  </a:lnTo>
                  <a:lnTo>
                    <a:pt x="27900" y="169645"/>
                  </a:lnTo>
                  <a:lnTo>
                    <a:pt x="29094" y="167770"/>
                  </a:lnTo>
                  <a:lnTo>
                    <a:pt x="30647" y="164307"/>
                  </a:lnTo>
                  <a:lnTo>
                    <a:pt x="32928" y="163363"/>
                  </a:lnTo>
                  <a:lnTo>
                    <a:pt x="34051" y="162981"/>
                  </a:lnTo>
                  <a:lnTo>
                    <a:pt x="33645" y="161763"/>
                  </a:lnTo>
                  <a:lnTo>
                    <a:pt x="33107" y="160485"/>
                  </a:lnTo>
                  <a:lnTo>
                    <a:pt x="32605" y="158908"/>
                  </a:lnTo>
                  <a:lnTo>
                    <a:pt x="32295" y="157809"/>
                  </a:lnTo>
                  <a:lnTo>
                    <a:pt x="32140" y="156937"/>
                  </a:lnTo>
                  <a:lnTo>
                    <a:pt x="31973" y="156257"/>
                  </a:lnTo>
                  <a:lnTo>
                    <a:pt x="31495" y="155361"/>
                  </a:lnTo>
                  <a:lnTo>
                    <a:pt x="31184" y="154716"/>
                  </a:lnTo>
                  <a:lnTo>
                    <a:pt x="30850" y="153999"/>
                  </a:lnTo>
                  <a:lnTo>
                    <a:pt x="31793" y="153223"/>
                  </a:lnTo>
                  <a:lnTo>
                    <a:pt x="41037" y="148517"/>
                  </a:lnTo>
                  <a:lnTo>
                    <a:pt x="43641" y="149126"/>
                  </a:lnTo>
                  <a:lnTo>
                    <a:pt x="43737" y="148302"/>
                  </a:lnTo>
                  <a:lnTo>
                    <a:pt x="43952" y="147036"/>
                  </a:lnTo>
                  <a:lnTo>
                    <a:pt x="44406" y="145484"/>
                  </a:lnTo>
                  <a:lnTo>
                    <a:pt x="44262" y="144122"/>
                  </a:lnTo>
                  <a:lnTo>
                    <a:pt x="44358" y="143226"/>
                  </a:lnTo>
                  <a:lnTo>
                    <a:pt x="44502" y="142032"/>
                  </a:lnTo>
                  <a:lnTo>
                    <a:pt x="44597" y="140766"/>
                  </a:lnTo>
                  <a:lnTo>
                    <a:pt x="44358" y="139679"/>
                  </a:lnTo>
                  <a:lnTo>
                    <a:pt x="44143" y="138998"/>
                  </a:lnTo>
                  <a:lnTo>
                    <a:pt x="42626" y="136622"/>
                  </a:lnTo>
                  <a:lnTo>
                    <a:pt x="41957" y="135332"/>
                  </a:lnTo>
                  <a:lnTo>
                    <a:pt x="41850" y="134472"/>
                  </a:lnTo>
                  <a:lnTo>
                    <a:pt x="42100" y="133098"/>
                  </a:lnTo>
                  <a:lnTo>
                    <a:pt x="42483" y="131999"/>
                  </a:lnTo>
                  <a:lnTo>
                    <a:pt x="42770" y="131343"/>
                  </a:lnTo>
                  <a:lnTo>
                    <a:pt x="46436" y="126195"/>
                  </a:lnTo>
                  <a:lnTo>
                    <a:pt x="48885" y="122827"/>
                  </a:lnTo>
                  <a:lnTo>
                    <a:pt x="49733" y="121609"/>
                  </a:lnTo>
                  <a:lnTo>
                    <a:pt x="50414" y="120761"/>
                  </a:lnTo>
                  <a:lnTo>
                    <a:pt x="51643" y="119865"/>
                  </a:lnTo>
                  <a:lnTo>
                    <a:pt x="52910" y="118838"/>
                  </a:lnTo>
                  <a:lnTo>
                    <a:pt x="54247" y="118288"/>
                  </a:lnTo>
                  <a:lnTo>
                    <a:pt x="55597" y="117584"/>
                  </a:lnTo>
                  <a:lnTo>
                    <a:pt x="56528" y="117166"/>
                  </a:lnTo>
                  <a:lnTo>
                    <a:pt x="57340" y="116712"/>
                  </a:lnTo>
                  <a:lnTo>
                    <a:pt x="57926" y="116103"/>
                  </a:lnTo>
                  <a:lnTo>
                    <a:pt x="58296" y="115494"/>
                  </a:lnTo>
                  <a:lnTo>
                    <a:pt x="58559" y="114789"/>
                  </a:lnTo>
                  <a:lnTo>
                    <a:pt x="59001" y="113332"/>
                  </a:lnTo>
                  <a:lnTo>
                    <a:pt x="59072" y="111361"/>
                  </a:lnTo>
                  <a:lnTo>
                    <a:pt x="59431" y="110107"/>
                  </a:lnTo>
                  <a:lnTo>
                    <a:pt x="60064" y="109498"/>
                  </a:lnTo>
                  <a:lnTo>
                    <a:pt x="61102" y="108602"/>
                  </a:lnTo>
                  <a:lnTo>
                    <a:pt x="62213" y="107670"/>
                  </a:lnTo>
                  <a:lnTo>
                    <a:pt x="62369" y="106608"/>
                  </a:lnTo>
                  <a:lnTo>
                    <a:pt x="62369" y="105616"/>
                  </a:lnTo>
                  <a:lnTo>
                    <a:pt x="62166" y="104637"/>
                  </a:lnTo>
                  <a:lnTo>
                    <a:pt x="62380" y="103813"/>
                  </a:lnTo>
                  <a:lnTo>
                    <a:pt x="62870" y="103251"/>
                  </a:lnTo>
                  <a:lnTo>
                    <a:pt x="63551" y="103084"/>
                  </a:lnTo>
                  <a:lnTo>
                    <a:pt x="64614" y="103240"/>
                  </a:lnTo>
                  <a:lnTo>
                    <a:pt x="65390" y="103240"/>
                  </a:lnTo>
                  <a:lnTo>
                    <a:pt x="66262" y="102750"/>
                  </a:lnTo>
                  <a:lnTo>
                    <a:pt x="67194" y="101854"/>
                  </a:lnTo>
                  <a:lnTo>
                    <a:pt x="67982" y="100516"/>
                  </a:lnTo>
                  <a:lnTo>
                    <a:pt x="69010" y="99441"/>
                  </a:lnTo>
                  <a:lnTo>
                    <a:pt x="69786" y="99227"/>
                  </a:lnTo>
                  <a:lnTo>
                    <a:pt x="70419" y="99525"/>
                  </a:lnTo>
                  <a:lnTo>
                    <a:pt x="71315" y="99979"/>
                  </a:lnTo>
                  <a:lnTo>
                    <a:pt x="72389" y="100923"/>
                  </a:lnTo>
                  <a:lnTo>
                    <a:pt x="72759" y="101591"/>
                  </a:lnTo>
                  <a:lnTo>
                    <a:pt x="73381" y="102356"/>
                  </a:lnTo>
                  <a:lnTo>
                    <a:pt x="74037" y="103048"/>
                  </a:lnTo>
                  <a:lnTo>
                    <a:pt x="75124" y="103634"/>
                  </a:lnTo>
                  <a:lnTo>
                    <a:pt x="76104" y="103120"/>
                  </a:lnTo>
                  <a:lnTo>
                    <a:pt x="76832" y="102177"/>
                  </a:lnTo>
                  <a:lnTo>
                    <a:pt x="77274" y="101352"/>
                  </a:lnTo>
                  <a:lnTo>
                    <a:pt x="77812" y="99919"/>
                  </a:lnTo>
                  <a:lnTo>
                    <a:pt x="77477" y="98689"/>
                  </a:lnTo>
                  <a:lnTo>
                    <a:pt x="77262" y="97077"/>
                  </a:lnTo>
                  <a:lnTo>
                    <a:pt x="77286" y="95584"/>
                  </a:lnTo>
                  <a:lnTo>
                    <a:pt x="77704" y="94640"/>
                  </a:lnTo>
                  <a:lnTo>
                    <a:pt x="78779" y="94389"/>
                  </a:lnTo>
                  <a:lnTo>
                    <a:pt x="79603" y="95094"/>
                  </a:lnTo>
                  <a:lnTo>
                    <a:pt x="80296" y="95751"/>
                  </a:lnTo>
                  <a:lnTo>
                    <a:pt x="81335" y="96838"/>
                  </a:lnTo>
                  <a:lnTo>
                    <a:pt x="82458" y="97805"/>
                  </a:lnTo>
                  <a:lnTo>
                    <a:pt x="83150" y="98331"/>
                  </a:lnTo>
                  <a:lnTo>
                    <a:pt x="83831" y="98247"/>
                  </a:lnTo>
                  <a:lnTo>
                    <a:pt x="84871" y="97722"/>
                  </a:lnTo>
                  <a:lnTo>
                    <a:pt x="85336" y="96850"/>
                  </a:lnTo>
                  <a:lnTo>
                    <a:pt x="85802" y="95763"/>
                  </a:lnTo>
                  <a:lnTo>
                    <a:pt x="86017" y="95034"/>
                  </a:lnTo>
                  <a:lnTo>
                    <a:pt x="86339" y="94222"/>
                  </a:lnTo>
                  <a:lnTo>
                    <a:pt x="86948" y="93243"/>
                  </a:lnTo>
                  <a:lnTo>
                    <a:pt x="87522" y="92574"/>
                  </a:lnTo>
                  <a:lnTo>
                    <a:pt x="88381" y="92013"/>
                  </a:lnTo>
                  <a:lnTo>
                    <a:pt x="89851" y="91607"/>
                  </a:lnTo>
                  <a:lnTo>
                    <a:pt x="90579" y="91487"/>
                  </a:lnTo>
                  <a:lnTo>
                    <a:pt x="91380" y="91547"/>
                  </a:lnTo>
                  <a:lnTo>
                    <a:pt x="92598" y="92001"/>
                  </a:lnTo>
                  <a:lnTo>
                    <a:pt x="93422" y="92419"/>
                  </a:lnTo>
                  <a:lnTo>
                    <a:pt x="94891" y="93255"/>
                  </a:lnTo>
                  <a:lnTo>
                    <a:pt x="96205" y="93864"/>
                  </a:lnTo>
                  <a:lnTo>
                    <a:pt x="98259" y="94533"/>
                  </a:lnTo>
                  <a:lnTo>
                    <a:pt x="99191" y="94294"/>
                  </a:lnTo>
                  <a:lnTo>
                    <a:pt x="100134" y="93876"/>
                  </a:lnTo>
                  <a:lnTo>
                    <a:pt x="100767" y="93410"/>
                  </a:lnTo>
                  <a:lnTo>
                    <a:pt x="101471" y="92801"/>
                  </a:lnTo>
                  <a:lnTo>
                    <a:pt x="102296" y="91714"/>
                  </a:lnTo>
                  <a:lnTo>
                    <a:pt x="101722" y="91057"/>
                  </a:lnTo>
                  <a:lnTo>
                    <a:pt x="100659" y="90173"/>
                  </a:lnTo>
                  <a:lnTo>
                    <a:pt x="100325" y="88788"/>
                  </a:lnTo>
                  <a:lnTo>
                    <a:pt x="100755" y="87988"/>
                  </a:lnTo>
                  <a:lnTo>
                    <a:pt x="101711" y="86196"/>
                  </a:lnTo>
                  <a:lnTo>
                    <a:pt x="102272" y="84835"/>
                  </a:lnTo>
                  <a:lnTo>
                    <a:pt x="102845" y="83473"/>
                  </a:lnTo>
                  <a:lnTo>
                    <a:pt x="103765" y="82983"/>
                  </a:lnTo>
                  <a:lnTo>
                    <a:pt x="104517" y="83640"/>
                  </a:lnTo>
                  <a:lnTo>
                    <a:pt x="105151" y="84321"/>
                  </a:lnTo>
                  <a:lnTo>
                    <a:pt x="106213" y="84906"/>
                  </a:lnTo>
                  <a:lnTo>
                    <a:pt x="107336" y="85014"/>
                  </a:lnTo>
                  <a:lnTo>
                    <a:pt x="108352" y="84656"/>
                  </a:lnTo>
                  <a:lnTo>
                    <a:pt x="109306" y="83748"/>
                  </a:lnTo>
                  <a:lnTo>
                    <a:pt x="109653" y="82470"/>
                  </a:lnTo>
                  <a:lnTo>
                    <a:pt x="109534" y="81538"/>
                  </a:lnTo>
                  <a:lnTo>
                    <a:pt x="109223" y="80177"/>
                  </a:lnTo>
                  <a:lnTo>
                    <a:pt x="108960" y="78529"/>
                  </a:lnTo>
                  <a:lnTo>
                    <a:pt x="108960" y="77262"/>
                  </a:lnTo>
                  <a:lnTo>
                    <a:pt x="109259" y="75519"/>
                  </a:lnTo>
                  <a:lnTo>
                    <a:pt x="109557" y="74181"/>
                  </a:lnTo>
                  <a:lnTo>
                    <a:pt x="109999" y="72903"/>
                  </a:lnTo>
                  <a:lnTo>
                    <a:pt x="110250" y="71757"/>
                  </a:lnTo>
                  <a:lnTo>
                    <a:pt x="110310" y="69941"/>
                  </a:lnTo>
                  <a:lnTo>
                    <a:pt x="109916" y="68771"/>
                  </a:lnTo>
                  <a:lnTo>
                    <a:pt x="109151" y="67624"/>
                  </a:lnTo>
                  <a:lnTo>
                    <a:pt x="108005" y="66800"/>
                  </a:lnTo>
                  <a:lnTo>
                    <a:pt x="106822" y="66716"/>
                  </a:lnTo>
                  <a:lnTo>
                    <a:pt x="105675" y="66907"/>
                  </a:lnTo>
                  <a:lnTo>
                    <a:pt x="104900" y="67075"/>
                  </a:lnTo>
                  <a:lnTo>
                    <a:pt x="103801" y="67242"/>
                  </a:lnTo>
                  <a:lnTo>
                    <a:pt x="102534" y="67087"/>
                  </a:lnTo>
                  <a:lnTo>
                    <a:pt x="100158" y="66478"/>
                  </a:lnTo>
                  <a:lnTo>
                    <a:pt x="98450" y="65928"/>
                  </a:lnTo>
                  <a:lnTo>
                    <a:pt x="97196" y="65391"/>
                  </a:lnTo>
                  <a:lnTo>
                    <a:pt x="95667" y="64638"/>
                  </a:lnTo>
                  <a:lnTo>
                    <a:pt x="93768" y="63874"/>
                  </a:lnTo>
                  <a:lnTo>
                    <a:pt x="91093" y="63408"/>
                  </a:lnTo>
                  <a:lnTo>
                    <a:pt x="89743" y="63109"/>
                  </a:lnTo>
                  <a:lnTo>
                    <a:pt x="87916" y="62249"/>
                  </a:lnTo>
                  <a:lnTo>
                    <a:pt x="86172" y="61270"/>
                  </a:lnTo>
                  <a:lnTo>
                    <a:pt x="85372" y="60446"/>
                  </a:lnTo>
                  <a:lnTo>
                    <a:pt x="84847" y="59419"/>
                  </a:lnTo>
                  <a:lnTo>
                    <a:pt x="85062" y="58296"/>
                  </a:lnTo>
                  <a:lnTo>
                    <a:pt x="86411" y="56970"/>
                  </a:lnTo>
                  <a:lnTo>
                    <a:pt x="88190" y="55525"/>
                  </a:lnTo>
                  <a:lnTo>
                    <a:pt x="90818" y="53590"/>
                  </a:lnTo>
                  <a:lnTo>
                    <a:pt x="91750" y="52981"/>
                  </a:lnTo>
                  <a:lnTo>
                    <a:pt x="92574" y="51751"/>
                  </a:lnTo>
                  <a:lnTo>
                    <a:pt x="92192" y="50688"/>
                  </a:lnTo>
                  <a:lnTo>
                    <a:pt x="91487" y="50019"/>
                  </a:lnTo>
                  <a:lnTo>
                    <a:pt x="90806" y="49518"/>
                  </a:lnTo>
                  <a:lnTo>
                    <a:pt x="89743" y="48753"/>
                  </a:lnTo>
                  <a:lnTo>
                    <a:pt x="88501" y="48503"/>
                  </a:lnTo>
                  <a:lnTo>
                    <a:pt x="87259" y="48789"/>
                  </a:lnTo>
                  <a:lnTo>
                    <a:pt x="86172" y="48718"/>
                  </a:lnTo>
                  <a:lnTo>
                    <a:pt x="85730" y="48180"/>
                  </a:lnTo>
                  <a:lnTo>
                    <a:pt x="85718" y="46986"/>
                  </a:lnTo>
                  <a:lnTo>
                    <a:pt x="86041" y="46042"/>
                  </a:lnTo>
                  <a:lnTo>
                    <a:pt x="86817" y="44418"/>
                  </a:lnTo>
                  <a:lnTo>
                    <a:pt x="87749" y="42829"/>
                  </a:lnTo>
                  <a:lnTo>
                    <a:pt x="88429" y="41563"/>
                  </a:lnTo>
                  <a:lnTo>
                    <a:pt x="88907" y="40477"/>
                  </a:lnTo>
                  <a:lnTo>
                    <a:pt x="89397" y="39091"/>
                  </a:lnTo>
                  <a:lnTo>
                    <a:pt x="89839" y="37682"/>
                  </a:lnTo>
                  <a:lnTo>
                    <a:pt x="89743" y="36690"/>
                  </a:lnTo>
                  <a:lnTo>
                    <a:pt x="89457" y="35842"/>
                  </a:lnTo>
                  <a:lnTo>
                    <a:pt x="88847" y="35329"/>
                  </a:lnTo>
                  <a:lnTo>
                    <a:pt x="86746" y="33979"/>
                  </a:lnTo>
                  <a:lnTo>
                    <a:pt x="84847" y="32737"/>
                  </a:lnTo>
                  <a:lnTo>
                    <a:pt x="83736" y="32116"/>
                  </a:lnTo>
                  <a:lnTo>
                    <a:pt x="81395" y="31411"/>
                  </a:lnTo>
                  <a:lnTo>
                    <a:pt x="73584" y="28975"/>
                  </a:lnTo>
                  <a:lnTo>
                    <a:pt x="72950" y="28235"/>
                  </a:lnTo>
                  <a:lnTo>
                    <a:pt x="71255" y="25356"/>
                  </a:lnTo>
                  <a:lnTo>
                    <a:pt x="70896" y="24747"/>
                  </a:lnTo>
                  <a:lnTo>
                    <a:pt x="70621" y="24042"/>
                  </a:lnTo>
                  <a:lnTo>
                    <a:pt x="70311" y="23194"/>
                  </a:lnTo>
                  <a:lnTo>
                    <a:pt x="70132" y="22048"/>
                  </a:lnTo>
                  <a:lnTo>
                    <a:pt x="70359" y="20818"/>
                  </a:lnTo>
                  <a:lnTo>
                    <a:pt x="70813" y="19838"/>
                  </a:lnTo>
                  <a:lnTo>
                    <a:pt x="71242" y="19193"/>
                  </a:lnTo>
                  <a:lnTo>
                    <a:pt x="72544" y="18309"/>
                  </a:lnTo>
                  <a:lnTo>
                    <a:pt x="73524" y="17760"/>
                  </a:lnTo>
                  <a:lnTo>
                    <a:pt x="74933" y="17187"/>
                  </a:lnTo>
                  <a:lnTo>
                    <a:pt x="75638" y="16900"/>
                  </a:lnTo>
                  <a:lnTo>
                    <a:pt x="76486" y="16566"/>
                  </a:lnTo>
                  <a:lnTo>
                    <a:pt x="78612" y="15383"/>
                  </a:lnTo>
                  <a:lnTo>
                    <a:pt x="82601" y="12899"/>
                  </a:lnTo>
                  <a:lnTo>
                    <a:pt x="86423" y="10689"/>
                  </a:lnTo>
                  <a:lnTo>
                    <a:pt x="87784" y="10009"/>
                  </a:lnTo>
                  <a:lnTo>
                    <a:pt x="90710" y="9113"/>
                  </a:lnTo>
                  <a:lnTo>
                    <a:pt x="91774" y="8659"/>
                  </a:lnTo>
                  <a:lnTo>
                    <a:pt x="92431" y="8026"/>
                  </a:lnTo>
                  <a:lnTo>
                    <a:pt x="92777" y="7166"/>
                  </a:lnTo>
                  <a:lnTo>
                    <a:pt x="92801" y="6426"/>
                  </a:lnTo>
                  <a:lnTo>
                    <a:pt x="92813" y="5458"/>
                  </a:lnTo>
                  <a:lnTo>
                    <a:pt x="92765" y="3977"/>
                  </a:lnTo>
                  <a:lnTo>
                    <a:pt x="92693" y="3153"/>
                  </a:lnTo>
                  <a:lnTo>
                    <a:pt x="92992" y="2413"/>
                  </a:lnTo>
                  <a:lnTo>
                    <a:pt x="93458" y="1732"/>
                  </a:lnTo>
                  <a:lnTo>
                    <a:pt x="93971" y="1099"/>
                  </a:lnTo>
                  <a:lnTo>
                    <a:pt x="94796" y="454"/>
                  </a:lnTo>
                  <a:lnTo>
                    <a:pt x="9548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067;gbcf4302aa7_0_6">
              <a:extLst>
                <a:ext uri="{FF2B5EF4-FFF2-40B4-BE49-F238E27FC236}">
                  <a16:creationId xmlns:a16="http://schemas.microsoft.com/office/drawing/2014/main" id="{B2F6E07D-FFB8-C84D-AF38-6286EB867FD2}"/>
                </a:ext>
              </a:extLst>
            </p:cNvPr>
            <p:cNvSpPr/>
            <p:nvPr/>
          </p:nvSpPr>
          <p:spPr>
            <a:xfrm>
              <a:off x="6459480" y="2096398"/>
              <a:ext cx="207049" cy="91896"/>
            </a:xfrm>
            <a:custGeom>
              <a:avLst/>
              <a:gdLst/>
              <a:ahLst/>
              <a:cxnLst/>
              <a:rect l="l" t="t" r="r" b="b"/>
              <a:pathLst>
                <a:path w="412037" h="182878" extrusionOk="0">
                  <a:moveTo>
                    <a:pt x="148529" y="0"/>
                  </a:moveTo>
                  <a:lnTo>
                    <a:pt x="243276" y="42674"/>
                  </a:lnTo>
                  <a:lnTo>
                    <a:pt x="247003" y="65379"/>
                  </a:lnTo>
                  <a:lnTo>
                    <a:pt x="273911" y="56672"/>
                  </a:lnTo>
                  <a:lnTo>
                    <a:pt x="295756" y="59144"/>
                  </a:lnTo>
                  <a:lnTo>
                    <a:pt x="317983" y="59395"/>
                  </a:lnTo>
                  <a:lnTo>
                    <a:pt x="330117" y="63468"/>
                  </a:lnTo>
                  <a:lnTo>
                    <a:pt x="412038" y="90102"/>
                  </a:lnTo>
                  <a:lnTo>
                    <a:pt x="403523" y="128715"/>
                  </a:lnTo>
                  <a:lnTo>
                    <a:pt x="330130" y="139536"/>
                  </a:lnTo>
                  <a:lnTo>
                    <a:pt x="249607" y="151157"/>
                  </a:lnTo>
                  <a:lnTo>
                    <a:pt x="13890" y="182879"/>
                  </a:lnTo>
                  <a:lnTo>
                    <a:pt x="0" y="171198"/>
                  </a:lnTo>
                  <a:lnTo>
                    <a:pt x="25833" y="151133"/>
                  </a:lnTo>
                  <a:lnTo>
                    <a:pt x="83938" y="102594"/>
                  </a:lnTo>
                  <a:lnTo>
                    <a:pt x="11119" y="58272"/>
                  </a:lnTo>
                  <a:lnTo>
                    <a:pt x="68424" y="19922"/>
                  </a:lnTo>
                  <a:lnTo>
                    <a:pt x="14852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068;gbcf4302aa7_0_6">
              <a:extLst>
                <a:ext uri="{FF2B5EF4-FFF2-40B4-BE49-F238E27FC236}">
                  <a16:creationId xmlns:a16="http://schemas.microsoft.com/office/drawing/2014/main" id="{4E527212-07FB-764E-B7AD-F69E29B9D695}"/>
                </a:ext>
              </a:extLst>
            </p:cNvPr>
            <p:cNvSpPr/>
            <p:nvPr/>
          </p:nvSpPr>
          <p:spPr>
            <a:xfrm>
              <a:off x="7275609" y="2100125"/>
              <a:ext cx="594" cy="1806"/>
            </a:xfrm>
            <a:custGeom>
              <a:avLst/>
              <a:gdLst/>
              <a:ahLst/>
              <a:cxnLst/>
              <a:rect l="l" t="t" r="r" b="b"/>
              <a:pathLst>
                <a:path w="1182" h="3594" extrusionOk="0">
                  <a:moveTo>
                    <a:pt x="537" y="0"/>
                  </a:moveTo>
                  <a:lnTo>
                    <a:pt x="1170" y="1039"/>
                  </a:lnTo>
                  <a:lnTo>
                    <a:pt x="1182" y="3595"/>
                  </a:lnTo>
                  <a:lnTo>
                    <a:pt x="453" y="3237"/>
                  </a:lnTo>
                  <a:lnTo>
                    <a:pt x="179" y="2580"/>
                  </a:lnTo>
                  <a:lnTo>
                    <a:pt x="60" y="1803"/>
                  </a:lnTo>
                  <a:lnTo>
                    <a:pt x="0" y="1027"/>
                  </a:lnTo>
                  <a:lnTo>
                    <a:pt x="537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069;gbcf4302aa7_0_6">
              <a:extLst>
                <a:ext uri="{FF2B5EF4-FFF2-40B4-BE49-F238E27FC236}">
                  <a16:creationId xmlns:a16="http://schemas.microsoft.com/office/drawing/2014/main" id="{6BA6AD5C-13E3-004C-8023-D757A60498B2}"/>
                </a:ext>
              </a:extLst>
            </p:cNvPr>
            <p:cNvSpPr/>
            <p:nvPr/>
          </p:nvSpPr>
          <p:spPr>
            <a:xfrm>
              <a:off x="7278718" y="2104264"/>
              <a:ext cx="744" cy="1764"/>
            </a:xfrm>
            <a:custGeom>
              <a:avLst/>
              <a:gdLst/>
              <a:ahLst/>
              <a:cxnLst/>
              <a:rect l="l" t="t" r="r" b="b"/>
              <a:pathLst>
                <a:path w="1481" h="3511" extrusionOk="0">
                  <a:moveTo>
                    <a:pt x="298" y="0"/>
                  </a:moveTo>
                  <a:lnTo>
                    <a:pt x="1051" y="597"/>
                  </a:lnTo>
                  <a:lnTo>
                    <a:pt x="1481" y="1517"/>
                  </a:lnTo>
                  <a:lnTo>
                    <a:pt x="1278" y="2293"/>
                  </a:lnTo>
                  <a:lnTo>
                    <a:pt x="657" y="3511"/>
                  </a:lnTo>
                  <a:lnTo>
                    <a:pt x="0" y="2007"/>
                  </a:lnTo>
                  <a:lnTo>
                    <a:pt x="298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070;gbcf4302aa7_0_6">
              <a:extLst>
                <a:ext uri="{FF2B5EF4-FFF2-40B4-BE49-F238E27FC236}">
                  <a16:creationId xmlns:a16="http://schemas.microsoft.com/office/drawing/2014/main" id="{B887734C-6EE0-1A40-B6DA-552F81DF45F8}"/>
                </a:ext>
              </a:extLst>
            </p:cNvPr>
            <p:cNvSpPr/>
            <p:nvPr/>
          </p:nvSpPr>
          <p:spPr>
            <a:xfrm>
              <a:off x="6128748" y="2110003"/>
              <a:ext cx="125901" cy="193791"/>
            </a:xfrm>
            <a:custGeom>
              <a:avLst/>
              <a:gdLst/>
              <a:ahLst/>
              <a:cxnLst/>
              <a:rect l="l" t="t" r="r" b="b"/>
              <a:pathLst>
                <a:path w="250549" h="385654" extrusionOk="0">
                  <a:moveTo>
                    <a:pt x="250538" y="74826"/>
                  </a:moveTo>
                  <a:lnTo>
                    <a:pt x="227416" y="84476"/>
                  </a:lnTo>
                  <a:lnTo>
                    <a:pt x="214075" y="90448"/>
                  </a:lnTo>
                  <a:lnTo>
                    <a:pt x="202525" y="123066"/>
                  </a:lnTo>
                  <a:lnTo>
                    <a:pt x="196291" y="140885"/>
                  </a:lnTo>
                  <a:lnTo>
                    <a:pt x="183487" y="249881"/>
                  </a:lnTo>
                  <a:lnTo>
                    <a:pt x="181063" y="378740"/>
                  </a:lnTo>
                  <a:lnTo>
                    <a:pt x="172619" y="377533"/>
                  </a:lnTo>
                  <a:lnTo>
                    <a:pt x="172368" y="384771"/>
                  </a:lnTo>
                  <a:lnTo>
                    <a:pt x="169239" y="385655"/>
                  </a:lnTo>
                  <a:lnTo>
                    <a:pt x="116007" y="261992"/>
                  </a:lnTo>
                  <a:lnTo>
                    <a:pt x="66585" y="302373"/>
                  </a:lnTo>
                  <a:lnTo>
                    <a:pt x="27100" y="122445"/>
                  </a:lnTo>
                  <a:lnTo>
                    <a:pt x="0" y="0"/>
                  </a:lnTo>
                  <a:lnTo>
                    <a:pt x="19994" y="4288"/>
                  </a:lnTo>
                  <a:lnTo>
                    <a:pt x="114371" y="24532"/>
                  </a:lnTo>
                  <a:lnTo>
                    <a:pt x="141124" y="18512"/>
                  </a:lnTo>
                  <a:lnTo>
                    <a:pt x="185435" y="19026"/>
                  </a:lnTo>
                  <a:lnTo>
                    <a:pt x="227559" y="39043"/>
                  </a:lnTo>
                  <a:lnTo>
                    <a:pt x="250550" y="50210"/>
                  </a:lnTo>
                  <a:lnTo>
                    <a:pt x="250538" y="7482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071;gbcf4302aa7_0_6">
              <a:extLst>
                <a:ext uri="{FF2B5EF4-FFF2-40B4-BE49-F238E27FC236}">
                  <a16:creationId xmlns:a16="http://schemas.microsoft.com/office/drawing/2014/main" id="{97AA8840-15E0-F941-B8FF-04A024AFD7FA}"/>
                </a:ext>
              </a:extLst>
            </p:cNvPr>
            <p:cNvSpPr/>
            <p:nvPr/>
          </p:nvSpPr>
          <p:spPr>
            <a:xfrm>
              <a:off x="5687352" y="2110237"/>
              <a:ext cx="188012" cy="196720"/>
            </a:xfrm>
            <a:custGeom>
              <a:avLst/>
              <a:gdLst/>
              <a:ahLst/>
              <a:cxnLst/>
              <a:rect l="l" t="t" r="r" b="b"/>
              <a:pathLst>
                <a:path w="374153" h="391483" extrusionOk="0">
                  <a:moveTo>
                    <a:pt x="237818" y="0"/>
                  </a:moveTo>
                  <a:lnTo>
                    <a:pt x="280373" y="118838"/>
                  </a:lnTo>
                  <a:lnTo>
                    <a:pt x="344175" y="298778"/>
                  </a:lnTo>
                  <a:lnTo>
                    <a:pt x="361147" y="348475"/>
                  </a:lnTo>
                  <a:lnTo>
                    <a:pt x="374153" y="386634"/>
                  </a:lnTo>
                  <a:lnTo>
                    <a:pt x="343566" y="387303"/>
                  </a:lnTo>
                  <a:lnTo>
                    <a:pt x="216667" y="391483"/>
                  </a:lnTo>
                  <a:lnTo>
                    <a:pt x="0" y="193616"/>
                  </a:lnTo>
                  <a:lnTo>
                    <a:pt x="92848" y="117572"/>
                  </a:lnTo>
                  <a:lnTo>
                    <a:pt x="23781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072;gbcf4302aa7_0_6">
              <a:extLst>
                <a:ext uri="{FF2B5EF4-FFF2-40B4-BE49-F238E27FC236}">
                  <a16:creationId xmlns:a16="http://schemas.microsoft.com/office/drawing/2014/main" id="{A3351F5A-EBEB-B242-B30F-399FD47271AD}"/>
                </a:ext>
              </a:extLst>
            </p:cNvPr>
            <p:cNvSpPr/>
            <p:nvPr/>
          </p:nvSpPr>
          <p:spPr>
            <a:xfrm>
              <a:off x="7143378" y="2111016"/>
              <a:ext cx="147927" cy="107224"/>
            </a:xfrm>
            <a:custGeom>
              <a:avLst/>
              <a:gdLst/>
              <a:ahLst/>
              <a:cxnLst/>
              <a:rect l="l" t="t" r="r" b="b"/>
              <a:pathLst>
                <a:path w="294382" h="213382" extrusionOk="0">
                  <a:moveTo>
                    <a:pt x="24854" y="14595"/>
                  </a:moveTo>
                  <a:lnTo>
                    <a:pt x="25380" y="13735"/>
                  </a:lnTo>
                  <a:lnTo>
                    <a:pt x="52670" y="28951"/>
                  </a:lnTo>
                  <a:lnTo>
                    <a:pt x="52754" y="28163"/>
                  </a:lnTo>
                  <a:lnTo>
                    <a:pt x="53041" y="27338"/>
                  </a:lnTo>
                  <a:lnTo>
                    <a:pt x="55357" y="24878"/>
                  </a:lnTo>
                  <a:lnTo>
                    <a:pt x="57412" y="22681"/>
                  </a:lnTo>
                  <a:lnTo>
                    <a:pt x="57961" y="21295"/>
                  </a:lnTo>
                  <a:lnTo>
                    <a:pt x="58690" y="20077"/>
                  </a:lnTo>
                  <a:lnTo>
                    <a:pt x="59765" y="18918"/>
                  </a:lnTo>
                  <a:lnTo>
                    <a:pt x="61425" y="17784"/>
                  </a:lnTo>
                  <a:lnTo>
                    <a:pt x="63862" y="16613"/>
                  </a:lnTo>
                  <a:lnTo>
                    <a:pt x="67289" y="15944"/>
                  </a:lnTo>
                  <a:lnTo>
                    <a:pt x="68651" y="15825"/>
                  </a:lnTo>
                  <a:lnTo>
                    <a:pt x="70180" y="15228"/>
                  </a:lnTo>
                  <a:lnTo>
                    <a:pt x="71409" y="14428"/>
                  </a:lnTo>
                  <a:lnTo>
                    <a:pt x="72748" y="13568"/>
                  </a:lnTo>
                  <a:lnTo>
                    <a:pt x="73894" y="12505"/>
                  </a:lnTo>
                  <a:lnTo>
                    <a:pt x="74670" y="11143"/>
                  </a:lnTo>
                  <a:lnTo>
                    <a:pt x="75757" y="9089"/>
                  </a:lnTo>
                  <a:lnTo>
                    <a:pt x="76999" y="6712"/>
                  </a:lnTo>
                  <a:lnTo>
                    <a:pt x="77943" y="4312"/>
                  </a:lnTo>
                  <a:lnTo>
                    <a:pt x="78337" y="2197"/>
                  </a:lnTo>
                  <a:lnTo>
                    <a:pt x="78468" y="0"/>
                  </a:lnTo>
                  <a:lnTo>
                    <a:pt x="88095" y="10474"/>
                  </a:lnTo>
                  <a:lnTo>
                    <a:pt x="101030" y="29918"/>
                  </a:lnTo>
                  <a:lnTo>
                    <a:pt x="107252" y="39545"/>
                  </a:lnTo>
                  <a:lnTo>
                    <a:pt x="109557" y="42674"/>
                  </a:lnTo>
                  <a:lnTo>
                    <a:pt x="114609" y="49135"/>
                  </a:lnTo>
                  <a:lnTo>
                    <a:pt x="120354" y="43952"/>
                  </a:lnTo>
                  <a:lnTo>
                    <a:pt x="122516" y="47475"/>
                  </a:lnTo>
                  <a:lnTo>
                    <a:pt x="132739" y="60398"/>
                  </a:lnTo>
                  <a:lnTo>
                    <a:pt x="129527" y="62452"/>
                  </a:lnTo>
                  <a:lnTo>
                    <a:pt x="131211" y="65044"/>
                  </a:lnTo>
                  <a:lnTo>
                    <a:pt x="129420" y="66167"/>
                  </a:lnTo>
                  <a:lnTo>
                    <a:pt x="128595" y="66644"/>
                  </a:lnTo>
                  <a:lnTo>
                    <a:pt x="132919" y="71924"/>
                  </a:lnTo>
                  <a:lnTo>
                    <a:pt x="137182" y="78851"/>
                  </a:lnTo>
                  <a:lnTo>
                    <a:pt x="149138" y="92096"/>
                  </a:lnTo>
                  <a:lnTo>
                    <a:pt x="151885" y="92419"/>
                  </a:lnTo>
                  <a:lnTo>
                    <a:pt x="160377" y="102081"/>
                  </a:lnTo>
                  <a:lnTo>
                    <a:pt x="159517" y="102463"/>
                  </a:lnTo>
                  <a:lnTo>
                    <a:pt x="173013" y="119339"/>
                  </a:lnTo>
                  <a:lnTo>
                    <a:pt x="175641" y="122277"/>
                  </a:lnTo>
                  <a:lnTo>
                    <a:pt x="180693" y="122385"/>
                  </a:lnTo>
                  <a:lnTo>
                    <a:pt x="184084" y="122003"/>
                  </a:lnTo>
                  <a:lnTo>
                    <a:pt x="192086" y="121776"/>
                  </a:lnTo>
                  <a:lnTo>
                    <a:pt x="203899" y="122624"/>
                  </a:lnTo>
                  <a:lnTo>
                    <a:pt x="215627" y="123866"/>
                  </a:lnTo>
                  <a:lnTo>
                    <a:pt x="226878" y="127234"/>
                  </a:lnTo>
                  <a:lnTo>
                    <a:pt x="228813" y="123496"/>
                  </a:lnTo>
                  <a:lnTo>
                    <a:pt x="231273" y="125586"/>
                  </a:lnTo>
                  <a:lnTo>
                    <a:pt x="232229" y="126290"/>
                  </a:lnTo>
                  <a:lnTo>
                    <a:pt x="233244" y="126720"/>
                  </a:lnTo>
                  <a:lnTo>
                    <a:pt x="234068" y="126720"/>
                  </a:lnTo>
                  <a:lnTo>
                    <a:pt x="234820" y="126493"/>
                  </a:lnTo>
                  <a:lnTo>
                    <a:pt x="235632" y="126147"/>
                  </a:lnTo>
                  <a:lnTo>
                    <a:pt x="237998" y="125765"/>
                  </a:lnTo>
                  <a:lnTo>
                    <a:pt x="239431" y="124917"/>
                  </a:lnTo>
                  <a:lnTo>
                    <a:pt x="241437" y="123782"/>
                  </a:lnTo>
                  <a:lnTo>
                    <a:pt x="242918" y="122648"/>
                  </a:lnTo>
                  <a:lnTo>
                    <a:pt x="246167" y="123066"/>
                  </a:lnTo>
                  <a:lnTo>
                    <a:pt x="247063" y="123663"/>
                  </a:lnTo>
                  <a:lnTo>
                    <a:pt x="248316" y="123890"/>
                  </a:lnTo>
                  <a:lnTo>
                    <a:pt x="249499" y="124212"/>
                  </a:lnTo>
                  <a:lnTo>
                    <a:pt x="251027" y="124535"/>
                  </a:lnTo>
                  <a:lnTo>
                    <a:pt x="252151" y="124630"/>
                  </a:lnTo>
                  <a:lnTo>
                    <a:pt x="254527" y="124690"/>
                  </a:lnTo>
                  <a:lnTo>
                    <a:pt x="258098" y="125765"/>
                  </a:lnTo>
                  <a:lnTo>
                    <a:pt x="260045" y="128333"/>
                  </a:lnTo>
                  <a:lnTo>
                    <a:pt x="262458" y="128703"/>
                  </a:lnTo>
                  <a:lnTo>
                    <a:pt x="266578" y="126111"/>
                  </a:lnTo>
                  <a:lnTo>
                    <a:pt x="267641" y="126219"/>
                  </a:lnTo>
                  <a:lnTo>
                    <a:pt x="268454" y="128942"/>
                  </a:lnTo>
                  <a:lnTo>
                    <a:pt x="284780" y="132322"/>
                  </a:lnTo>
                  <a:lnTo>
                    <a:pt x="294382" y="144134"/>
                  </a:lnTo>
                  <a:lnTo>
                    <a:pt x="277638" y="143752"/>
                  </a:lnTo>
                  <a:lnTo>
                    <a:pt x="264774" y="160210"/>
                  </a:lnTo>
                  <a:lnTo>
                    <a:pt x="261538" y="165513"/>
                  </a:lnTo>
                  <a:lnTo>
                    <a:pt x="261096" y="166600"/>
                  </a:lnTo>
                  <a:lnTo>
                    <a:pt x="260630" y="167854"/>
                  </a:lnTo>
                  <a:lnTo>
                    <a:pt x="258015" y="181505"/>
                  </a:lnTo>
                  <a:lnTo>
                    <a:pt x="257788" y="182711"/>
                  </a:lnTo>
                  <a:lnTo>
                    <a:pt x="257442" y="183941"/>
                  </a:lnTo>
                  <a:lnTo>
                    <a:pt x="256880" y="184873"/>
                  </a:lnTo>
                  <a:lnTo>
                    <a:pt x="255960" y="185805"/>
                  </a:lnTo>
                  <a:lnTo>
                    <a:pt x="255244" y="186438"/>
                  </a:lnTo>
                  <a:lnTo>
                    <a:pt x="254265" y="187023"/>
                  </a:lnTo>
                  <a:lnTo>
                    <a:pt x="252831" y="187859"/>
                  </a:lnTo>
                  <a:lnTo>
                    <a:pt x="208951" y="206586"/>
                  </a:lnTo>
                  <a:lnTo>
                    <a:pt x="207291" y="207136"/>
                  </a:lnTo>
                  <a:lnTo>
                    <a:pt x="177121" y="212462"/>
                  </a:lnTo>
                  <a:lnTo>
                    <a:pt x="174375" y="212833"/>
                  </a:lnTo>
                  <a:lnTo>
                    <a:pt x="165787" y="213275"/>
                  </a:lnTo>
                  <a:lnTo>
                    <a:pt x="162360" y="213382"/>
                  </a:lnTo>
                  <a:lnTo>
                    <a:pt x="155229" y="212940"/>
                  </a:lnTo>
                  <a:lnTo>
                    <a:pt x="153904" y="212761"/>
                  </a:lnTo>
                  <a:lnTo>
                    <a:pt x="148851" y="211483"/>
                  </a:lnTo>
                  <a:lnTo>
                    <a:pt x="146594" y="210910"/>
                  </a:lnTo>
                  <a:lnTo>
                    <a:pt x="143943" y="209978"/>
                  </a:lnTo>
                  <a:lnTo>
                    <a:pt x="141745" y="208641"/>
                  </a:lnTo>
                  <a:lnTo>
                    <a:pt x="138962" y="206909"/>
                  </a:lnTo>
                  <a:lnTo>
                    <a:pt x="136084" y="204102"/>
                  </a:lnTo>
                  <a:lnTo>
                    <a:pt x="134328" y="202096"/>
                  </a:lnTo>
                  <a:lnTo>
                    <a:pt x="133349" y="200615"/>
                  </a:lnTo>
                  <a:lnTo>
                    <a:pt x="132978" y="198740"/>
                  </a:lnTo>
                  <a:lnTo>
                    <a:pt x="132417" y="196709"/>
                  </a:lnTo>
                  <a:lnTo>
                    <a:pt x="132465" y="193974"/>
                  </a:lnTo>
                  <a:lnTo>
                    <a:pt x="132704" y="191741"/>
                  </a:lnTo>
                  <a:lnTo>
                    <a:pt x="133265" y="187656"/>
                  </a:lnTo>
                  <a:lnTo>
                    <a:pt x="133624" y="184933"/>
                  </a:lnTo>
                  <a:lnTo>
                    <a:pt x="133803" y="183285"/>
                  </a:lnTo>
                  <a:lnTo>
                    <a:pt x="133779" y="181338"/>
                  </a:lnTo>
                  <a:lnTo>
                    <a:pt x="132739" y="170266"/>
                  </a:lnTo>
                  <a:lnTo>
                    <a:pt x="132572" y="166432"/>
                  </a:lnTo>
                  <a:lnTo>
                    <a:pt x="132739" y="159350"/>
                  </a:lnTo>
                  <a:lnTo>
                    <a:pt x="132584" y="157379"/>
                  </a:lnTo>
                  <a:lnTo>
                    <a:pt x="132656" y="154262"/>
                  </a:lnTo>
                  <a:lnTo>
                    <a:pt x="132441" y="152924"/>
                  </a:lnTo>
                  <a:lnTo>
                    <a:pt x="131867" y="151336"/>
                  </a:lnTo>
                  <a:lnTo>
                    <a:pt x="131115" y="149234"/>
                  </a:lnTo>
                  <a:lnTo>
                    <a:pt x="130578" y="148183"/>
                  </a:lnTo>
                  <a:lnTo>
                    <a:pt x="129718" y="147287"/>
                  </a:lnTo>
                  <a:lnTo>
                    <a:pt x="128619" y="146666"/>
                  </a:lnTo>
                  <a:lnTo>
                    <a:pt x="127317" y="146224"/>
                  </a:lnTo>
                  <a:lnTo>
                    <a:pt x="126565" y="145997"/>
                  </a:lnTo>
                  <a:lnTo>
                    <a:pt x="117738" y="145663"/>
                  </a:lnTo>
                  <a:lnTo>
                    <a:pt x="116281" y="145424"/>
                  </a:lnTo>
                  <a:lnTo>
                    <a:pt x="114120" y="145101"/>
                  </a:lnTo>
                  <a:lnTo>
                    <a:pt x="112722" y="144528"/>
                  </a:lnTo>
                  <a:lnTo>
                    <a:pt x="111647" y="143668"/>
                  </a:lnTo>
                  <a:lnTo>
                    <a:pt x="110596" y="142796"/>
                  </a:lnTo>
                  <a:lnTo>
                    <a:pt x="109975" y="142330"/>
                  </a:lnTo>
                  <a:lnTo>
                    <a:pt x="109378" y="141841"/>
                  </a:lnTo>
                  <a:lnTo>
                    <a:pt x="107121" y="137840"/>
                  </a:lnTo>
                  <a:lnTo>
                    <a:pt x="105939" y="135714"/>
                  </a:lnTo>
                  <a:lnTo>
                    <a:pt x="104075" y="132620"/>
                  </a:lnTo>
                  <a:lnTo>
                    <a:pt x="103013" y="130853"/>
                  </a:lnTo>
                  <a:lnTo>
                    <a:pt x="102451" y="130100"/>
                  </a:lnTo>
                  <a:lnTo>
                    <a:pt x="101711" y="128978"/>
                  </a:lnTo>
                  <a:lnTo>
                    <a:pt x="100839" y="128261"/>
                  </a:lnTo>
                  <a:lnTo>
                    <a:pt x="99823" y="127306"/>
                  </a:lnTo>
                  <a:lnTo>
                    <a:pt x="98832" y="126601"/>
                  </a:lnTo>
                  <a:lnTo>
                    <a:pt x="97889" y="126087"/>
                  </a:lnTo>
                  <a:lnTo>
                    <a:pt x="96981" y="125645"/>
                  </a:lnTo>
                  <a:lnTo>
                    <a:pt x="95751" y="125132"/>
                  </a:lnTo>
                  <a:lnTo>
                    <a:pt x="94078" y="124785"/>
                  </a:lnTo>
                  <a:lnTo>
                    <a:pt x="92526" y="124797"/>
                  </a:lnTo>
                  <a:lnTo>
                    <a:pt x="90914" y="124965"/>
                  </a:lnTo>
                  <a:lnTo>
                    <a:pt x="89731" y="125227"/>
                  </a:lnTo>
                  <a:lnTo>
                    <a:pt x="88465" y="125729"/>
                  </a:lnTo>
                  <a:lnTo>
                    <a:pt x="86901" y="126469"/>
                  </a:lnTo>
                  <a:lnTo>
                    <a:pt x="85801" y="127270"/>
                  </a:lnTo>
                  <a:lnTo>
                    <a:pt x="85001" y="127927"/>
                  </a:lnTo>
                  <a:lnTo>
                    <a:pt x="84488" y="128846"/>
                  </a:lnTo>
                  <a:lnTo>
                    <a:pt x="83819" y="130423"/>
                  </a:lnTo>
                  <a:lnTo>
                    <a:pt x="83628" y="131151"/>
                  </a:lnTo>
                  <a:lnTo>
                    <a:pt x="83831" y="132656"/>
                  </a:lnTo>
                  <a:lnTo>
                    <a:pt x="84679" y="134412"/>
                  </a:lnTo>
                  <a:lnTo>
                    <a:pt x="85253" y="135332"/>
                  </a:lnTo>
                  <a:lnTo>
                    <a:pt x="85981" y="136383"/>
                  </a:lnTo>
                  <a:lnTo>
                    <a:pt x="86339" y="137016"/>
                  </a:lnTo>
                  <a:lnTo>
                    <a:pt x="86602" y="137672"/>
                  </a:lnTo>
                  <a:lnTo>
                    <a:pt x="86972" y="138604"/>
                  </a:lnTo>
                  <a:lnTo>
                    <a:pt x="87378" y="139619"/>
                  </a:lnTo>
                  <a:lnTo>
                    <a:pt x="87629" y="141279"/>
                  </a:lnTo>
                  <a:lnTo>
                    <a:pt x="87485" y="142080"/>
                  </a:lnTo>
                  <a:lnTo>
                    <a:pt x="87307" y="142760"/>
                  </a:lnTo>
                  <a:lnTo>
                    <a:pt x="86888" y="143441"/>
                  </a:lnTo>
                  <a:lnTo>
                    <a:pt x="85527" y="145256"/>
                  </a:lnTo>
                  <a:lnTo>
                    <a:pt x="84965" y="145854"/>
                  </a:lnTo>
                  <a:lnTo>
                    <a:pt x="84058" y="146821"/>
                  </a:lnTo>
                  <a:lnTo>
                    <a:pt x="82350" y="148314"/>
                  </a:lnTo>
                  <a:lnTo>
                    <a:pt x="81347" y="149186"/>
                  </a:lnTo>
                  <a:lnTo>
                    <a:pt x="80344" y="149903"/>
                  </a:lnTo>
                  <a:lnTo>
                    <a:pt x="78743" y="150751"/>
                  </a:lnTo>
                  <a:lnTo>
                    <a:pt x="76677" y="151754"/>
                  </a:lnTo>
                  <a:lnTo>
                    <a:pt x="74802" y="152697"/>
                  </a:lnTo>
                  <a:lnTo>
                    <a:pt x="73237" y="153653"/>
                  </a:lnTo>
                  <a:lnTo>
                    <a:pt x="72162" y="155014"/>
                  </a:lnTo>
                  <a:lnTo>
                    <a:pt x="70191" y="157236"/>
                  </a:lnTo>
                  <a:lnTo>
                    <a:pt x="68257" y="159780"/>
                  </a:lnTo>
                  <a:lnTo>
                    <a:pt x="66990" y="161034"/>
                  </a:lnTo>
                  <a:lnTo>
                    <a:pt x="65868" y="162360"/>
                  </a:lnTo>
                  <a:lnTo>
                    <a:pt x="64984" y="163160"/>
                  </a:lnTo>
                  <a:lnTo>
                    <a:pt x="64255" y="163638"/>
                  </a:lnTo>
                  <a:lnTo>
                    <a:pt x="63527" y="163853"/>
                  </a:lnTo>
                  <a:lnTo>
                    <a:pt x="62703" y="163996"/>
                  </a:lnTo>
                  <a:lnTo>
                    <a:pt x="61807" y="164115"/>
                  </a:lnTo>
                  <a:lnTo>
                    <a:pt x="60959" y="164235"/>
                  </a:lnTo>
                  <a:lnTo>
                    <a:pt x="60040" y="164032"/>
                  </a:lnTo>
                  <a:lnTo>
                    <a:pt x="58869" y="163709"/>
                  </a:lnTo>
                  <a:lnTo>
                    <a:pt x="57973" y="163387"/>
                  </a:lnTo>
                  <a:lnTo>
                    <a:pt x="56373" y="162610"/>
                  </a:lnTo>
                  <a:lnTo>
                    <a:pt x="55621" y="162264"/>
                  </a:lnTo>
                  <a:lnTo>
                    <a:pt x="54749" y="161822"/>
                  </a:lnTo>
                  <a:lnTo>
                    <a:pt x="53375" y="161476"/>
                  </a:lnTo>
                  <a:lnTo>
                    <a:pt x="52599" y="161523"/>
                  </a:lnTo>
                  <a:lnTo>
                    <a:pt x="51536" y="161703"/>
                  </a:lnTo>
                  <a:lnTo>
                    <a:pt x="49709" y="155158"/>
                  </a:lnTo>
                  <a:lnTo>
                    <a:pt x="53626" y="153987"/>
                  </a:lnTo>
                  <a:lnTo>
                    <a:pt x="54474" y="153127"/>
                  </a:lnTo>
                  <a:lnTo>
                    <a:pt x="60971" y="139357"/>
                  </a:lnTo>
                  <a:lnTo>
                    <a:pt x="61269" y="138210"/>
                  </a:lnTo>
                  <a:lnTo>
                    <a:pt x="62333" y="125968"/>
                  </a:lnTo>
                  <a:lnTo>
                    <a:pt x="50270" y="124141"/>
                  </a:lnTo>
                  <a:lnTo>
                    <a:pt x="50987" y="118981"/>
                  </a:lnTo>
                  <a:lnTo>
                    <a:pt x="49015" y="118993"/>
                  </a:lnTo>
                  <a:lnTo>
                    <a:pt x="47021" y="119052"/>
                  </a:lnTo>
                  <a:lnTo>
                    <a:pt x="44453" y="119291"/>
                  </a:lnTo>
                  <a:lnTo>
                    <a:pt x="42853" y="119697"/>
                  </a:lnTo>
                  <a:lnTo>
                    <a:pt x="31160" y="123209"/>
                  </a:lnTo>
                  <a:lnTo>
                    <a:pt x="30742" y="122170"/>
                  </a:lnTo>
                  <a:lnTo>
                    <a:pt x="19014" y="120068"/>
                  </a:lnTo>
                  <a:lnTo>
                    <a:pt x="12815" y="97626"/>
                  </a:lnTo>
                  <a:lnTo>
                    <a:pt x="16326" y="99095"/>
                  </a:lnTo>
                  <a:lnTo>
                    <a:pt x="16004" y="96694"/>
                  </a:lnTo>
                  <a:lnTo>
                    <a:pt x="15371" y="96324"/>
                  </a:lnTo>
                  <a:lnTo>
                    <a:pt x="16028" y="95428"/>
                  </a:lnTo>
                  <a:lnTo>
                    <a:pt x="14606" y="94210"/>
                  </a:lnTo>
                  <a:lnTo>
                    <a:pt x="12230" y="93422"/>
                  </a:lnTo>
                  <a:lnTo>
                    <a:pt x="9650" y="92562"/>
                  </a:lnTo>
                  <a:lnTo>
                    <a:pt x="8659" y="91953"/>
                  </a:lnTo>
                  <a:lnTo>
                    <a:pt x="9364" y="91009"/>
                  </a:lnTo>
                  <a:lnTo>
                    <a:pt x="8181" y="90078"/>
                  </a:lnTo>
                  <a:lnTo>
                    <a:pt x="0" y="72700"/>
                  </a:lnTo>
                  <a:lnTo>
                    <a:pt x="4717" y="72234"/>
                  </a:lnTo>
                  <a:lnTo>
                    <a:pt x="6055" y="71649"/>
                  </a:lnTo>
                  <a:lnTo>
                    <a:pt x="6664" y="71099"/>
                  </a:lnTo>
                  <a:lnTo>
                    <a:pt x="9757" y="58702"/>
                  </a:lnTo>
                  <a:lnTo>
                    <a:pt x="9710" y="57902"/>
                  </a:lnTo>
                  <a:lnTo>
                    <a:pt x="9602" y="56946"/>
                  </a:lnTo>
                  <a:lnTo>
                    <a:pt x="5757" y="40679"/>
                  </a:lnTo>
                  <a:lnTo>
                    <a:pt x="12206" y="35341"/>
                  </a:lnTo>
                  <a:lnTo>
                    <a:pt x="24854" y="1459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073;gbcf4302aa7_0_6">
              <a:extLst>
                <a:ext uri="{FF2B5EF4-FFF2-40B4-BE49-F238E27FC236}">
                  <a16:creationId xmlns:a16="http://schemas.microsoft.com/office/drawing/2014/main" id="{6F96BC7F-E12D-BB40-990B-BF50E4D281EF}"/>
                </a:ext>
              </a:extLst>
            </p:cNvPr>
            <p:cNvSpPr/>
            <p:nvPr/>
          </p:nvSpPr>
          <p:spPr>
            <a:xfrm>
              <a:off x="7257726" y="2114053"/>
              <a:ext cx="996" cy="1782"/>
            </a:xfrm>
            <a:custGeom>
              <a:avLst/>
              <a:gdLst/>
              <a:ahLst/>
              <a:cxnLst/>
              <a:rect l="l" t="t" r="r" b="b"/>
              <a:pathLst>
                <a:path w="1982" h="3547" extrusionOk="0">
                  <a:moveTo>
                    <a:pt x="585" y="3547"/>
                  </a:moveTo>
                  <a:lnTo>
                    <a:pt x="0" y="645"/>
                  </a:lnTo>
                  <a:lnTo>
                    <a:pt x="561" y="0"/>
                  </a:lnTo>
                  <a:lnTo>
                    <a:pt x="1983" y="179"/>
                  </a:lnTo>
                  <a:lnTo>
                    <a:pt x="1792" y="1111"/>
                  </a:lnTo>
                  <a:lnTo>
                    <a:pt x="1231" y="1863"/>
                  </a:lnTo>
                  <a:lnTo>
                    <a:pt x="585" y="35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074;gbcf4302aa7_0_6">
              <a:extLst>
                <a:ext uri="{FF2B5EF4-FFF2-40B4-BE49-F238E27FC236}">
                  <a16:creationId xmlns:a16="http://schemas.microsoft.com/office/drawing/2014/main" id="{0B5A4C61-9789-674C-8445-F8D4FA529E4B}"/>
                </a:ext>
              </a:extLst>
            </p:cNvPr>
            <p:cNvSpPr/>
            <p:nvPr/>
          </p:nvSpPr>
          <p:spPr>
            <a:xfrm>
              <a:off x="6875266" y="2116053"/>
              <a:ext cx="123141" cy="182761"/>
            </a:xfrm>
            <a:custGeom>
              <a:avLst/>
              <a:gdLst/>
              <a:ahLst/>
              <a:cxnLst/>
              <a:rect l="l" t="t" r="r" b="b"/>
              <a:pathLst>
                <a:path w="245056" h="363703" extrusionOk="0">
                  <a:moveTo>
                    <a:pt x="161273" y="10128"/>
                  </a:moveTo>
                  <a:lnTo>
                    <a:pt x="171102" y="14213"/>
                  </a:lnTo>
                  <a:lnTo>
                    <a:pt x="181839" y="37944"/>
                  </a:lnTo>
                  <a:lnTo>
                    <a:pt x="207255" y="49446"/>
                  </a:lnTo>
                  <a:lnTo>
                    <a:pt x="181134" y="111266"/>
                  </a:lnTo>
                  <a:lnTo>
                    <a:pt x="180597" y="112030"/>
                  </a:lnTo>
                  <a:lnTo>
                    <a:pt x="182449" y="113021"/>
                  </a:lnTo>
                  <a:lnTo>
                    <a:pt x="183368" y="113368"/>
                  </a:lnTo>
                  <a:lnTo>
                    <a:pt x="184144" y="113356"/>
                  </a:lnTo>
                  <a:lnTo>
                    <a:pt x="185362" y="114001"/>
                  </a:lnTo>
                  <a:lnTo>
                    <a:pt x="186342" y="114717"/>
                  </a:lnTo>
                  <a:lnTo>
                    <a:pt x="187560" y="115482"/>
                  </a:lnTo>
                  <a:lnTo>
                    <a:pt x="188516" y="116031"/>
                  </a:lnTo>
                  <a:lnTo>
                    <a:pt x="189101" y="116449"/>
                  </a:lnTo>
                  <a:lnTo>
                    <a:pt x="189543" y="117404"/>
                  </a:lnTo>
                  <a:lnTo>
                    <a:pt x="189746" y="118109"/>
                  </a:lnTo>
                  <a:lnTo>
                    <a:pt x="190761" y="119065"/>
                  </a:lnTo>
                  <a:lnTo>
                    <a:pt x="191645" y="119614"/>
                  </a:lnTo>
                  <a:lnTo>
                    <a:pt x="192301" y="120593"/>
                  </a:lnTo>
                  <a:lnTo>
                    <a:pt x="192123" y="121835"/>
                  </a:lnTo>
                  <a:lnTo>
                    <a:pt x="192541" y="122683"/>
                  </a:lnTo>
                  <a:lnTo>
                    <a:pt x="193293" y="123591"/>
                  </a:lnTo>
                  <a:lnTo>
                    <a:pt x="193890" y="124236"/>
                  </a:lnTo>
                  <a:lnTo>
                    <a:pt x="194045" y="125013"/>
                  </a:lnTo>
                  <a:lnTo>
                    <a:pt x="193962" y="125884"/>
                  </a:lnTo>
                  <a:lnTo>
                    <a:pt x="194452" y="126517"/>
                  </a:lnTo>
                  <a:lnTo>
                    <a:pt x="195096" y="127091"/>
                  </a:lnTo>
                  <a:lnTo>
                    <a:pt x="195467" y="127724"/>
                  </a:lnTo>
                  <a:lnTo>
                    <a:pt x="195550" y="128834"/>
                  </a:lnTo>
                  <a:lnTo>
                    <a:pt x="196422" y="130327"/>
                  </a:lnTo>
                  <a:lnTo>
                    <a:pt x="198022" y="132895"/>
                  </a:lnTo>
                  <a:lnTo>
                    <a:pt x="198799" y="134543"/>
                  </a:lnTo>
                  <a:lnTo>
                    <a:pt x="199432" y="136705"/>
                  </a:lnTo>
                  <a:lnTo>
                    <a:pt x="199826" y="137804"/>
                  </a:lnTo>
                  <a:lnTo>
                    <a:pt x="199910" y="138556"/>
                  </a:lnTo>
                  <a:lnTo>
                    <a:pt x="199754" y="139524"/>
                  </a:lnTo>
                  <a:lnTo>
                    <a:pt x="199360" y="140085"/>
                  </a:lnTo>
                  <a:lnTo>
                    <a:pt x="199229" y="141052"/>
                  </a:lnTo>
                  <a:lnTo>
                    <a:pt x="199623" y="142486"/>
                  </a:lnTo>
                  <a:lnTo>
                    <a:pt x="199754" y="143394"/>
                  </a:lnTo>
                  <a:lnTo>
                    <a:pt x="199719" y="144170"/>
                  </a:lnTo>
                  <a:lnTo>
                    <a:pt x="198907" y="144910"/>
                  </a:lnTo>
                  <a:lnTo>
                    <a:pt x="198237" y="144588"/>
                  </a:lnTo>
                  <a:lnTo>
                    <a:pt x="197652" y="144194"/>
                  </a:lnTo>
                  <a:lnTo>
                    <a:pt x="196936" y="143895"/>
                  </a:lnTo>
                  <a:lnTo>
                    <a:pt x="196004" y="144003"/>
                  </a:lnTo>
                  <a:lnTo>
                    <a:pt x="194607" y="144074"/>
                  </a:lnTo>
                  <a:lnTo>
                    <a:pt x="193818" y="144098"/>
                  </a:lnTo>
                  <a:lnTo>
                    <a:pt x="192361" y="144445"/>
                  </a:lnTo>
                  <a:lnTo>
                    <a:pt x="191609" y="144862"/>
                  </a:lnTo>
                  <a:lnTo>
                    <a:pt x="190964" y="145436"/>
                  </a:lnTo>
                  <a:lnTo>
                    <a:pt x="190379" y="146141"/>
                  </a:lnTo>
                  <a:lnTo>
                    <a:pt x="189781" y="147275"/>
                  </a:lnTo>
                  <a:lnTo>
                    <a:pt x="189328" y="148362"/>
                  </a:lnTo>
                  <a:lnTo>
                    <a:pt x="189029" y="149258"/>
                  </a:lnTo>
                  <a:lnTo>
                    <a:pt x="188743" y="150177"/>
                  </a:lnTo>
                  <a:lnTo>
                    <a:pt x="188898" y="151611"/>
                  </a:lnTo>
                  <a:lnTo>
                    <a:pt x="189781" y="152686"/>
                  </a:lnTo>
                  <a:lnTo>
                    <a:pt x="192600" y="155134"/>
                  </a:lnTo>
                  <a:lnTo>
                    <a:pt x="197067" y="158777"/>
                  </a:lnTo>
                  <a:lnTo>
                    <a:pt x="198907" y="159744"/>
                  </a:lnTo>
                  <a:lnTo>
                    <a:pt x="201176" y="160843"/>
                  </a:lnTo>
                  <a:lnTo>
                    <a:pt x="201988" y="161631"/>
                  </a:lnTo>
                  <a:lnTo>
                    <a:pt x="202323" y="162240"/>
                  </a:lnTo>
                  <a:lnTo>
                    <a:pt x="202907" y="163805"/>
                  </a:lnTo>
                  <a:lnTo>
                    <a:pt x="203194" y="164928"/>
                  </a:lnTo>
                  <a:lnTo>
                    <a:pt x="203278" y="165943"/>
                  </a:lnTo>
                  <a:lnTo>
                    <a:pt x="203290" y="166946"/>
                  </a:lnTo>
                  <a:lnTo>
                    <a:pt x="203350" y="168140"/>
                  </a:lnTo>
                  <a:lnTo>
                    <a:pt x="203505" y="169598"/>
                  </a:lnTo>
                  <a:lnTo>
                    <a:pt x="204031" y="171664"/>
                  </a:lnTo>
                  <a:lnTo>
                    <a:pt x="204615" y="173372"/>
                  </a:lnTo>
                  <a:lnTo>
                    <a:pt x="205380" y="175223"/>
                  </a:lnTo>
                  <a:lnTo>
                    <a:pt x="205786" y="176107"/>
                  </a:lnTo>
                  <a:lnTo>
                    <a:pt x="206610" y="177409"/>
                  </a:lnTo>
                  <a:lnTo>
                    <a:pt x="209130" y="180418"/>
                  </a:lnTo>
                  <a:lnTo>
                    <a:pt x="211208" y="183679"/>
                  </a:lnTo>
                  <a:lnTo>
                    <a:pt x="212713" y="185279"/>
                  </a:lnTo>
                  <a:lnTo>
                    <a:pt x="216248" y="191000"/>
                  </a:lnTo>
                  <a:lnTo>
                    <a:pt x="217060" y="192398"/>
                  </a:lnTo>
                  <a:lnTo>
                    <a:pt x="217765" y="193377"/>
                  </a:lnTo>
                  <a:lnTo>
                    <a:pt x="218446" y="194189"/>
                  </a:lnTo>
                  <a:lnTo>
                    <a:pt x="219115" y="194750"/>
                  </a:lnTo>
                  <a:lnTo>
                    <a:pt x="220584" y="195921"/>
                  </a:lnTo>
                  <a:lnTo>
                    <a:pt x="221766" y="196638"/>
                  </a:lnTo>
                  <a:lnTo>
                    <a:pt x="222781" y="197187"/>
                  </a:lnTo>
                  <a:lnTo>
                    <a:pt x="223701" y="197414"/>
                  </a:lnTo>
                  <a:lnTo>
                    <a:pt x="224502" y="197521"/>
                  </a:lnTo>
                  <a:lnTo>
                    <a:pt x="225516" y="198095"/>
                  </a:lnTo>
                  <a:lnTo>
                    <a:pt x="226520" y="198668"/>
                  </a:lnTo>
                  <a:lnTo>
                    <a:pt x="227762" y="199014"/>
                  </a:lnTo>
                  <a:lnTo>
                    <a:pt x="229147" y="198967"/>
                  </a:lnTo>
                  <a:lnTo>
                    <a:pt x="230365" y="198859"/>
                  </a:lnTo>
                  <a:lnTo>
                    <a:pt x="230533" y="199659"/>
                  </a:lnTo>
                  <a:lnTo>
                    <a:pt x="230784" y="200734"/>
                  </a:lnTo>
                  <a:lnTo>
                    <a:pt x="231190" y="201905"/>
                  </a:lnTo>
                  <a:lnTo>
                    <a:pt x="231703" y="202693"/>
                  </a:lnTo>
                  <a:lnTo>
                    <a:pt x="232181" y="203469"/>
                  </a:lnTo>
                  <a:lnTo>
                    <a:pt x="232683" y="204114"/>
                  </a:lnTo>
                  <a:lnTo>
                    <a:pt x="233172" y="204652"/>
                  </a:lnTo>
                  <a:lnTo>
                    <a:pt x="233722" y="205344"/>
                  </a:lnTo>
                  <a:lnTo>
                    <a:pt x="234187" y="206216"/>
                  </a:lnTo>
                  <a:lnTo>
                    <a:pt x="234498" y="207243"/>
                  </a:lnTo>
                  <a:lnTo>
                    <a:pt x="234844" y="208784"/>
                  </a:lnTo>
                  <a:lnTo>
                    <a:pt x="235310" y="211889"/>
                  </a:lnTo>
                  <a:lnTo>
                    <a:pt x="235704" y="214063"/>
                  </a:lnTo>
                  <a:lnTo>
                    <a:pt x="235800" y="215902"/>
                  </a:lnTo>
                  <a:lnTo>
                    <a:pt x="235740" y="216906"/>
                  </a:lnTo>
                  <a:lnTo>
                    <a:pt x="235048" y="217909"/>
                  </a:lnTo>
                  <a:lnTo>
                    <a:pt x="234223" y="218649"/>
                  </a:lnTo>
                  <a:lnTo>
                    <a:pt x="233220" y="219199"/>
                  </a:lnTo>
                  <a:lnTo>
                    <a:pt x="232552" y="219605"/>
                  </a:lnTo>
                  <a:lnTo>
                    <a:pt x="231656" y="220226"/>
                  </a:lnTo>
                  <a:lnTo>
                    <a:pt x="230987" y="220966"/>
                  </a:lnTo>
                  <a:lnTo>
                    <a:pt x="230616" y="221719"/>
                  </a:lnTo>
                  <a:lnTo>
                    <a:pt x="230414" y="222495"/>
                  </a:lnTo>
                  <a:lnTo>
                    <a:pt x="230258" y="223295"/>
                  </a:lnTo>
                  <a:lnTo>
                    <a:pt x="230246" y="224119"/>
                  </a:lnTo>
                  <a:lnTo>
                    <a:pt x="230438" y="224944"/>
                  </a:lnTo>
                  <a:lnTo>
                    <a:pt x="231070" y="226198"/>
                  </a:lnTo>
                  <a:lnTo>
                    <a:pt x="232073" y="227416"/>
                  </a:lnTo>
                  <a:lnTo>
                    <a:pt x="232313" y="228204"/>
                  </a:lnTo>
                  <a:lnTo>
                    <a:pt x="232372" y="228981"/>
                  </a:lnTo>
                  <a:lnTo>
                    <a:pt x="232145" y="230282"/>
                  </a:lnTo>
                  <a:lnTo>
                    <a:pt x="231858" y="231692"/>
                  </a:lnTo>
                  <a:lnTo>
                    <a:pt x="231046" y="232994"/>
                  </a:lnTo>
                  <a:lnTo>
                    <a:pt x="229757" y="235048"/>
                  </a:lnTo>
                  <a:lnTo>
                    <a:pt x="228275" y="237520"/>
                  </a:lnTo>
                  <a:lnTo>
                    <a:pt x="226639" y="240518"/>
                  </a:lnTo>
                  <a:lnTo>
                    <a:pt x="226245" y="241187"/>
                  </a:lnTo>
                  <a:lnTo>
                    <a:pt x="226352" y="241891"/>
                  </a:lnTo>
                  <a:lnTo>
                    <a:pt x="226377" y="243396"/>
                  </a:lnTo>
                  <a:lnTo>
                    <a:pt x="226114" y="245295"/>
                  </a:lnTo>
                  <a:lnTo>
                    <a:pt x="225863" y="246454"/>
                  </a:lnTo>
                  <a:lnTo>
                    <a:pt x="225660" y="247600"/>
                  </a:lnTo>
                  <a:lnTo>
                    <a:pt x="225839" y="248448"/>
                  </a:lnTo>
                  <a:lnTo>
                    <a:pt x="226186" y="249356"/>
                  </a:lnTo>
                  <a:lnTo>
                    <a:pt x="226639" y="250109"/>
                  </a:lnTo>
                  <a:lnTo>
                    <a:pt x="227774" y="250849"/>
                  </a:lnTo>
                  <a:lnTo>
                    <a:pt x="228502" y="251148"/>
                  </a:lnTo>
                  <a:lnTo>
                    <a:pt x="229912" y="251434"/>
                  </a:lnTo>
                  <a:lnTo>
                    <a:pt x="230807" y="251542"/>
                  </a:lnTo>
                  <a:lnTo>
                    <a:pt x="231679" y="251506"/>
                  </a:lnTo>
                  <a:lnTo>
                    <a:pt x="232778" y="251303"/>
                  </a:lnTo>
                  <a:lnTo>
                    <a:pt x="233817" y="251052"/>
                  </a:lnTo>
                  <a:lnTo>
                    <a:pt x="234677" y="250813"/>
                  </a:lnTo>
                  <a:lnTo>
                    <a:pt x="235501" y="250562"/>
                  </a:lnTo>
                  <a:lnTo>
                    <a:pt x="236206" y="250455"/>
                  </a:lnTo>
                  <a:lnTo>
                    <a:pt x="237197" y="250586"/>
                  </a:lnTo>
                  <a:lnTo>
                    <a:pt x="238451" y="251064"/>
                  </a:lnTo>
                  <a:lnTo>
                    <a:pt x="239419" y="251781"/>
                  </a:lnTo>
                  <a:lnTo>
                    <a:pt x="240458" y="252270"/>
                  </a:lnTo>
                  <a:lnTo>
                    <a:pt x="241545" y="252951"/>
                  </a:lnTo>
                  <a:lnTo>
                    <a:pt x="242595" y="253835"/>
                  </a:lnTo>
                  <a:lnTo>
                    <a:pt x="243372" y="254468"/>
                  </a:lnTo>
                  <a:lnTo>
                    <a:pt x="244088" y="255137"/>
                  </a:lnTo>
                  <a:lnTo>
                    <a:pt x="244591" y="255674"/>
                  </a:lnTo>
                  <a:lnTo>
                    <a:pt x="244973" y="256391"/>
                  </a:lnTo>
                  <a:lnTo>
                    <a:pt x="245056" y="257406"/>
                  </a:lnTo>
                  <a:lnTo>
                    <a:pt x="244853" y="258421"/>
                  </a:lnTo>
                  <a:lnTo>
                    <a:pt x="244376" y="259508"/>
                  </a:lnTo>
                  <a:lnTo>
                    <a:pt x="243384" y="261085"/>
                  </a:lnTo>
                  <a:lnTo>
                    <a:pt x="242477" y="262530"/>
                  </a:lnTo>
                  <a:lnTo>
                    <a:pt x="241592" y="263437"/>
                  </a:lnTo>
                  <a:lnTo>
                    <a:pt x="238332" y="266435"/>
                  </a:lnTo>
                  <a:lnTo>
                    <a:pt x="235704" y="268848"/>
                  </a:lnTo>
                  <a:lnTo>
                    <a:pt x="234928" y="270197"/>
                  </a:lnTo>
                  <a:lnTo>
                    <a:pt x="234784" y="270878"/>
                  </a:lnTo>
                  <a:lnTo>
                    <a:pt x="234618" y="271774"/>
                  </a:lnTo>
                  <a:lnTo>
                    <a:pt x="234486" y="272741"/>
                  </a:lnTo>
                  <a:lnTo>
                    <a:pt x="234080" y="274246"/>
                  </a:lnTo>
                  <a:lnTo>
                    <a:pt x="233471" y="275238"/>
                  </a:lnTo>
                  <a:lnTo>
                    <a:pt x="232635" y="276098"/>
                  </a:lnTo>
                  <a:lnTo>
                    <a:pt x="231608" y="276623"/>
                  </a:lnTo>
                  <a:lnTo>
                    <a:pt x="230975" y="276945"/>
                  </a:lnTo>
                  <a:lnTo>
                    <a:pt x="230067" y="277280"/>
                  </a:lnTo>
                  <a:lnTo>
                    <a:pt x="229362" y="277507"/>
                  </a:lnTo>
                  <a:lnTo>
                    <a:pt x="228120" y="277662"/>
                  </a:lnTo>
                  <a:lnTo>
                    <a:pt x="226938" y="277626"/>
                  </a:lnTo>
                  <a:lnTo>
                    <a:pt x="224967" y="277161"/>
                  </a:lnTo>
                  <a:lnTo>
                    <a:pt x="223307" y="276635"/>
                  </a:lnTo>
                  <a:lnTo>
                    <a:pt x="222017" y="276444"/>
                  </a:lnTo>
                  <a:lnTo>
                    <a:pt x="220835" y="276456"/>
                  </a:lnTo>
                  <a:lnTo>
                    <a:pt x="219832" y="276659"/>
                  </a:lnTo>
                  <a:lnTo>
                    <a:pt x="218852" y="277089"/>
                  </a:lnTo>
                  <a:lnTo>
                    <a:pt x="218386" y="277734"/>
                  </a:lnTo>
                  <a:lnTo>
                    <a:pt x="217670" y="279036"/>
                  </a:lnTo>
                  <a:lnTo>
                    <a:pt x="217359" y="280302"/>
                  </a:lnTo>
                  <a:lnTo>
                    <a:pt x="217001" y="282607"/>
                  </a:lnTo>
                  <a:lnTo>
                    <a:pt x="216809" y="283741"/>
                  </a:lnTo>
                  <a:lnTo>
                    <a:pt x="216643" y="286094"/>
                  </a:lnTo>
                  <a:lnTo>
                    <a:pt x="216403" y="287599"/>
                  </a:lnTo>
                  <a:lnTo>
                    <a:pt x="216093" y="289044"/>
                  </a:lnTo>
                  <a:lnTo>
                    <a:pt x="215627" y="289964"/>
                  </a:lnTo>
                  <a:lnTo>
                    <a:pt x="214863" y="290704"/>
                  </a:lnTo>
                  <a:lnTo>
                    <a:pt x="214254" y="291170"/>
                  </a:lnTo>
                  <a:lnTo>
                    <a:pt x="213251" y="291755"/>
                  </a:lnTo>
                  <a:lnTo>
                    <a:pt x="210707" y="292890"/>
                  </a:lnTo>
                  <a:lnTo>
                    <a:pt x="209703" y="293463"/>
                  </a:lnTo>
                  <a:lnTo>
                    <a:pt x="208974" y="294132"/>
                  </a:lnTo>
                  <a:lnTo>
                    <a:pt x="207995" y="294514"/>
                  </a:lnTo>
                  <a:lnTo>
                    <a:pt x="206789" y="294204"/>
                  </a:lnTo>
                  <a:lnTo>
                    <a:pt x="205893" y="293846"/>
                  </a:lnTo>
                  <a:lnTo>
                    <a:pt x="204902" y="293284"/>
                  </a:lnTo>
                  <a:lnTo>
                    <a:pt x="204329" y="292783"/>
                  </a:lnTo>
                  <a:lnTo>
                    <a:pt x="203743" y="292365"/>
                  </a:lnTo>
                  <a:lnTo>
                    <a:pt x="203027" y="292114"/>
                  </a:lnTo>
                  <a:lnTo>
                    <a:pt x="201809" y="292006"/>
                  </a:lnTo>
                  <a:lnTo>
                    <a:pt x="200853" y="292639"/>
                  </a:lnTo>
                  <a:lnTo>
                    <a:pt x="200364" y="293786"/>
                  </a:lnTo>
                  <a:lnTo>
                    <a:pt x="200256" y="294526"/>
                  </a:lnTo>
                  <a:lnTo>
                    <a:pt x="200531" y="295267"/>
                  </a:lnTo>
                  <a:lnTo>
                    <a:pt x="201259" y="295936"/>
                  </a:lnTo>
                  <a:lnTo>
                    <a:pt x="201809" y="296736"/>
                  </a:lnTo>
                  <a:lnTo>
                    <a:pt x="201917" y="297584"/>
                  </a:lnTo>
                  <a:lnTo>
                    <a:pt x="201809" y="298408"/>
                  </a:lnTo>
                  <a:lnTo>
                    <a:pt x="201259" y="299590"/>
                  </a:lnTo>
                  <a:lnTo>
                    <a:pt x="200865" y="300223"/>
                  </a:lnTo>
                  <a:lnTo>
                    <a:pt x="200447" y="301000"/>
                  </a:lnTo>
                  <a:lnTo>
                    <a:pt x="200340" y="301824"/>
                  </a:lnTo>
                  <a:lnTo>
                    <a:pt x="200424" y="302552"/>
                  </a:lnTo>
                  <a:lnTo>
                    <a:pt x="200615" y="303233"/>
                  </a:lnTo>
                  <a:lnTo>
                    <a:pt x="201367" y="304356"/>
                  </a:lnTo>
                  <a:lnTo>
                    <a:pt x="26586" y="363703"/>
                  </a:lnTo>
                  <a:lnTo>
                    <a:pt x="26407" y="333283"/>
                  </a:lnTo>
                  <a:lnTo>
                    <a:pt x="22454" y="290036"/>
                  </a:lnTo>
                  <a:lnTo>
                    <a:pt x="6234" y="111504"/>
                  </a:lnTo>
                  <a:lnTo>
                    <a:pt x="0" y="34075"/>
                  </a:lnTo>
                  <a:lnTo>
                    <a:pt x="3858" y="25141"/>
                  </a:lnTo>
                  <a:lnTo>
                    <a:pt x="43510" y="39223"/>
                  </a:lnTo>
                  <a:lnTo>
                    <a:pt x="48538" y="38697"/>
                  </a:lnTo>
                  <a:lnTo>
                    <a:pt x="52527" y="39855"/>
                  </a:lnTo>
                  <a:lnTo>
                    <a:pt x="55119" y="41468"/>
                  </a:lnTo>
                  <a:lnTo>
                    <a:pt x="56051" y="41253"/>
                  </a:lnTo>
                  <a:lnTo>
                    <a:pt x="64638" y="37096"/>
                  </a:lnTo>
                  <a:lnTo>
                    <a:pt x="62751" y="35914"/>
                  </a:lnTo>
                  <a:lnTo>
                    <a:pt x="67899" y="24389"/>
                  </a:lnTo>
                  <a:lnTo>
                    <a:pt x="71804" y="26300"/>
                  </a:lnTo>
                  <a:lnTo>
                    <a:pt x="78647" y="10570"/>
                  </a:lnTo>
                  <a:lnTo>
                    <a:pt x="129216" y="0"/>
                  </a:lnTo>
                  <a:lnTo>
                    <a:pt x="160114" y="13126"/>
                  </a:lnTo>
                  <a:lnTo>
                    <a:pt x="161273" y="1012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075;gbcf4302aa7_0_6">
              <a:extLst>
                <a:ext uri="{FF2B5EF4-FFF2-40B4-BE49-F238E27FC236}">
                  <a16:creationId xmlns:a16="http://schemas.microsoft.com/office/drawing/2014/main" id="{4301E5F9-B5C3-4049-8C4F-F8397CA025C9}"/>
                </a:ext>
              </a:extLst>
            </p:cNvPr>
            <p:cNvSpPr/>
            <p:nvPr/>
          </p:nvSpPr>
          <p:spPr>
            <a:xfrm>
              <a:off x="4226163" y="2118821"/>
              <a:ext cx="175372" cy="178775"/>
            </a:xfrm>
            <a:custGeom>
              <a:avLst/>
              <a:gdLst/>
              <a:ahLst/>
              <a:cxnLst/>
              <a:rect l="l" t="t" r="r" b="b"/>
              <a:pathLst>
                <a:path w="349000" h="355772" extrusionOk="0">
                  <a:moveTo>
                    <a:pt x="180573" y="14105"/>
                  </a:moveTo>
                  <a:lnTo>
                    <a:pt x="210994" y="10068"/>
                  </a:lnTo>
                  <a:lnTo>
                    <a:pt x="282117" y="0"/>
                  </a:lnTo>
                  <a:lnTo>
                    <a:pt x="282045" y="932"/>
                  </a:lnTo>
                  <a:lnTo>
                    <a:pt x="281950" y="1827"/>
                  </a:lnTo>
                  <a:lnTo>
                    <a:pt x="281747" y="2592"/>
                  </a:lnTo>
                  <a:lnTo>
                    <a:pt x="281627" y="3858"/>
                  </a:lnTo>
                  <a:lnTo>
                    <a:pt x="281508" y="4753"/>
                  </a:lnTo>
                  <a:lnTo>
                    <a:pt x="281352" y="5613"/>
                  </a:lnTo>
                  <a:lnTo>
                    <a:pt x="281114" y="6593"/>
                  </a:lnTo>
                  <a:lnTo>
                    <a:pt x="280958" y="7369"/>
                  </a:lnTo>
                  <a:lnTo>
                    <a:pt x="280839" y="8492"/>
                  </a:lnTo>
                  <a:lnTo>
                    <a:pt x="280672" y="9316"/>
                  </a:lnTo>
                  <a:lnTo>
                    <a:pt x="280337" y="10474"/>
                  </a:lnTo>
                  <a:lnTo>
                    <a:pt x="280134" y="11490"/>
                  </a:lnTo>
                  <a:lnTo>
                    <a:pt x="280015" y="12397"/>
                  </a:lnTo>
                  <a:lnTo>
                    <a:pt x="279752" y="13472"/>
                  </a:lnTo>
                  <a:lnTo>
                    <a:pt x="279525" y="14296"/>
                  </a:lnTo>
                  <a:lnTo>
                    <a:pt x="279370" y="14989"/>
                  </a:lnTo>
                  <a:lnTo>
                    <a:pt x="279167" y="15861"/>
                  </a:lnTo>
                  <a:lnTo>
                    <a:pt x="278928" y="16625"/>
                  </a:lnTo>
                  <a:lnTo>
                    <a:pt x="278797" y="17378"/>
                  </a:lnTo>
                  <a:lnTo>
                    <a:pt x="278701" y="18321"/>
                  </a:lnTo>
                  <a:lnTo>
                    <a:pt x="278426" y="19360"/>
                  </a:lnTo>
                  <a:lnTo>
                    <a:pt x="278140" y="20399"/>
                  </a:lnTo>
                  <a:lnTo>
                    <a:pt x="277913" y="21379"/>
                  </a:lnTo>
                  <a:lnTo>
                    <a:pt x="277686" y="22024"/>
                  </a:lnTo>
                  <a:lnTo>
                    <a:pt x="277447" y="22896"/>
                  </a:lnTo>
                  <a:lnTo>
                    <a:pt x="277124" y="23588"/>
                  </a:lnTo>
                  <a:lnTo>
                    <a:pt x="277077" y="24711"/>
                  </a:lnTo>
                  <a:lnTo>
                    <a:pt x="277232" y="25404"/>
                  </a:lnTo>
                  <a:lnTo>
                    <a:pt x="277614" y="26120"/>
                  </a:lnTo>
                  <a:lnTo>
                    <a:pt x="278164" y="26646"/>
                  </a:lnTo>
                  <a:lnTo>
                    <a:pt x="278809" y="27339"/>
                  </a:lnTo>
                  <a:lnTo>
                    <a:pt x="279382" y="27900"/>
                  </a:lnTo>
                  <a:lnTo>
                    <a:pt x="279967" y="28843"/>
                  </a:lnTo>
                  <a:lnTo>
                    <a:pt x="280624" y="29715"/>
                  </a:lnTo>
                  <a:lnTo>
                    <a:pt x="281030" y="30587"/>
                  </a:lnTo>
                  <a:lnTo>
                    <a:pt x="281532" y="31423"/>
                  </a:lnTo>
                  <a:lnTo>
                    <a:pt x="282033" y="32116"/>
                  </a:lnTo>
                  <a:lnTo>
                    <a:pt x="282523" y="32952"/>
                  </a:lnTo>
                  <a:lnTo>
                    <a:pt x="283072" y="33716"/>
                  </a:lnTo>
                  <a:lnTo>
                    <a:pt x="283526" y="34541"/>
                  </a:lnTo>
                  <a:lnTo>
                    <a:pt x="283765" y="35329"/>
                  </a:lnTo>
                  <a:lnTo>
                    <a:pt x="283920" y="36033"/>
                  </a:lnTo>
                  <a:lnTo>
                    <a:pt x="284040" y="36977"/>
                  </a:lnTo>
                  <a:lnTo>
                    <a:pt x="284183" y="37729"/>
                  </a:lnTo>
                  <a:lnTo>
                    <a:pt x="284231" y="38888"/>
                  </a:lnTo>
                  <a:lnTo>
                    <a:pt x="284374" y="39664"/>
                  </a:lnTo>
                  <a:lnTo>
                    <a:pt x="284398" y="40680"/>
                  </a:lnTo>
                  <a:lnTo>
                    <a:pt x="284422" y="41623"/>
                  </a:lnTo>
                  <a:lnTo>
                    <a:pt x="284446" y="42459"/>
                  </a:lnTo>
                  <a:lnTo>
                    <a:pt x="284637" y="43427"/>
                  </a:lnTo>
                  <a:lnTo>
                    <a:pt x="284828" y="44513"/>
                  </a:lnTo>
                  <a:lnTo>
                    <a:pt x="285031" y="45529"/>
                  </a:lnTo>
                  <a:lnTo>
                    <a:pt x="285318" y="46317"/>
                  </a:lnTo>
                  <a:lnTo>
                    <a:pt x="285604" y="47117"/>
                  </a:lnTo>
                  <a:lnTo>
                    <a:pt x="286034" y="48072"/>
                  </a:lnTo>
                  <a:lnTo>
                    <a:pt x="286512" y="48992"/>
                  </a:lnTo>
                  <a:lnTo>
                    <a:pt x="286882" y="49828"/>
                  </a:lnTo>
                  <a:lnTo>
                    <a:pt x="287169" y="50748"/>
                  </a:lnTo>
                  <a:lnTo>
                    <a:pt x="287336" y="51787"/>
                  </a:lnTo>
                  <a:lnTo>
                    <a:pt x="287360" y="52516"/>
                  </a:lnTo>
                  <a:lnTo>
                    <a:pt x="287384" y="53602"/>
                  </a:lnTo>
                  <a:lnTo>
                    <a:pt x="287539" y="54331"/>
                  </a:lnTo>
                  <a:lnTo>
                    <a:pt x="287683" y="55251"/>
                  </a:lnTo>
                  <a:lnTo>
                    <a:pt x="287814" y="56576"/>
                  </a:lnTo>
                  <a:lnTo>
                    <a:pt x="287981" y="57329"/>
                  </a:lnTo>
                  <a:lnTo>
                    <a:pt x="288101" y="58224"/>
                  </a:lnTo>
                  <a:lnTo>
                    <a:pt x="288387" y="59072"/>
                  </a:lnTo>
                  <a:lnTo>
                    <a:pt x="288722" y="59956"/>
                  </a:lnTo>
                  <a:lnTo>
                    <a:pt x="289199" y="60876"/>
                  </a:lnTo>
                  <a:lnTo>
                    <a:pt x="289856" y="61616"/>
                  </a:lnTo>
                  <a:lnTo>
                    <a:pt x="290668" y="62321"/>
                  </a:lnTo>
                  <a:lnTo>
                    <a:pt x="291528" y="62763"/>
                  </a:lnTo>
                  <a:lnTo>
                    <a:pt x="292317" y="63229"/>
                  </a:lnTo>
                  <a:lnTo>
                    <a:pt x="293153" y="63527"/>
                  </a:lnTo>
                  <a:lnTo>
                    <a:pt x="293845" y="63945"/>
                  </a:lnTo>
                  <a:lnTo>
                    <a:pt x="294896" y="64375"/>
                  </a:lnTo>
                  <a:lnTo>
                    <a:pt x="296031" y="65128"/>
                  </a:lnTo>
                  <a:lnTo>
                    <a:pt x="296748" y="65665"/>
                  </a:lnTo>
                  <a:lnTo>
                    <a:pt x="297345" y="66239"/>
                  </a:lnTo>
                  <a:lnTo>
                    <a:pt x="298097" y="67194"/>
                  </a:lnTo>
                  <a:lnTo>
                    <a:pt x="298336" y="67911"/>
                  </a:lnTo>
                  <a:lnTo>
                    <a:pt x="298814" y="68496"/>
                  </a:lnTo>
                  <a:lnTo>
                    <a:pt x="299351" y="69308"/>
                  </a:lnTo>
                  <a:lnTo>
                    <a:pt x="299686" y="70395"/>
                  </a:lnTo>
                  <a:lnTo>
                    <a:pt x="299972" y="71231"/>
                  </a:lnTo>
                  <a:lnTo>
                    <a:pt x="300426" y="72354"/>
                  </a:lnTo>
                  <a:lnTo>
                    <a:pt x="300641" y="73249"/>
                  </a:lnTo>
                  <a:lnTo>
                    <a:pt x="301155" y="74109"/>
                  </a:lnTo>
                  <a:lnTo>
                    <a:pt x="301740" y="74814"/>
                  </a:lnTo>
                  <a:lnTo>
                    <a:pt x="302433" y="75375"/>
                  </a:lnTo>
                  <a:lnTo>
                    <a:pt x="303388" y="75877"/>
                  </a:lnTo>
                  <a:lnTo>
                    <a:pt x="304678" y="76796"/>
                  </a:lnTo>
                  <a:lnTo>
                    <a:pt x="305287" y="77167"/>
                  </a:lnTo>
                  <a:lnTo>
                    <a:pt x="306613" y="77872"/>
                  </a:lnTo>
                  <a:lnTo>
                    <a:pt x="307461" y="78934"/>
                  </a:lnTo>
                  <a:lnTo>
                    <a:pt x="307939" y="79555"/>
                  </a:lnTo>
                  <a:lnTo>
                    <a:pt x="308942" y="80571"/>
                  </a:lnTo>
                  <a:lnTo>
                    <a:pt x="309479" y="81060"/>
                  </a:lnTo>
                  <a:lnTo>
                    <a:pt x="310411" y="82111"/>
                  </a:lnTo>
                  <a:lnTo>
                    <a:pt x="311044" y="82529"/>
                  </a:lnTo>
                  <a:lnTo>
                    <a:pt x="312023" y="83401"/>
                  </a:lnTo>
                  <a:lnTo>
                    <a:pt x="312680" y="83879"/>
                  </a:lnTo>
                  <a:lnTo>
                    <a:pt x="313409" y="84584"/>
                  </a:lnTo>
                  <a:lnTo>
                    <a:pt x="313958" y="85181"/>
                  </a:lnTo>
                  <a:lnTo>
                    <a:pt x="314567" y="85933"/>
                  </a:lnTo>
                  <a:lnTo>
                    <a:pt x="314973" y="86602"/>
                  </a:lnTo>
                  <a:lnTo>
                    <a:pt x="315344" y="87581"/>
                  </a:lnTo>
                  <a:lnTo>
                    <a:pt x="315391" y="88430"/>
                  </a:lnTo>
                  <a:lnTo>
                    <a:pt x="315176" y="89313"/>
                  </a:lnTo>
                  <a:lnTo>
                    <a:pt x="314818" y="90269"/>
                  </a:lnTo>
                  <a:lnTo>
                    <a:pt x="314328" y="91117"/>
                  </a:lnTo>
                  <a:lnTo>
                    <a:pt x="313552" y="91822"/>
                  </a:lnTo>
                  <a:lnTo>
                    <a:pt x="312836" y="92180"/>
                  </a:lnTo>
                  <a:lnTo>
                    <a:pt x="312131" y="92932"/>
                  </a:lnTo>
                  <a:lnTo>
                    <a:pt x="312011" y="93840"/>
                  </a:lnTo>
                  <a:lnTo>
                    <a:pt x="311988" y="94592"/>
                  </a:lnTo>
                  <a:lnTo>
                    <a:pt x="311868" y="95393"/>
                  </a:lnTo>
                  <a:lnTo>
                    <a:pt x="311653" y="96085"/>
                  </a:lnTo>
                  <a:lnTo>
                    <a:pt x="311331" y="96766"/>
                  </a:lnTo>
                  <a:lnTo>
                    <a:pt x="310745" y="97399"/>
                  </a:lnTo>
                  <a:lnTo>
                    <a:pt x="310303" y="98259"/>
                  </a:lnTo>
                  <a:lnTo>
                    <a:pt x="309802" y="99059"/>
                  </a:lnTo>
                  <a:lnTo>
                    <a:pt x="309408" y="99632"/>
                  </a:lnTo>
                  <a:lnTo>
                    <a:pt x="308620" y="100791"/>
                  </a:lnTo>
                  <a:lnTo>
                    <a:pt x="307748" y="101723"/>
                  </a:lnTo>
                  <a:lnTo>
                    <a:pt x="306864" y="102750"/>
                  </a:lnTo>
                  <a:lnTo>
                    <a:pt x="305431" y="104589"/>
                  </a:lnTo>
                  <a:lnTo>
                    <a:pt x="304893" y="105186"/>
                  </a:lnTo>
                  <a:lnTo>
                    <a:pt x="304427" y="105759"/>
                  </a:lnTo>
                  <a:lnTo>
                    <a:pt x="303759" y="106679"/>
                  </a:lnTo>
                  <a:lnTo>
                    <a:pt x="303317" y="107288"/>
                  </a:lnTo>
                  <a:lnTo>
                    <a:pt x="302779" y="108124"/>
                  </a:lnTo>
                  <a:lnTo>
                    <a:pt x="302660" y="109032"/>
                  </a:lnTo>
                  <a:lnTo>
                    <a:pt x="302863" y="109964"/>
                  </a:lnTo>
                  <a:lnTo>
                    <a:pt x="303759" y="110597"/>
                  </a:lnTo>
                  <a:lnTo>
                    <a:pt x="304571" y="110835"/>
                  </a:lnTo>
                  <a:lnTo>
                    <a:pt x="308321" y="111636"/>
                  </a:lnTo>
                  <a:lnTo>
                    <a:pt x="309276" y="111886"/>
                  </a:lnTo>
                  <a:lnTo>
                    <a:pt x="310089" y="112281"/>
                  </a:lnTo>
                  <a:lnTo>
                    <a:pt x="310626" y="112937"/>
                  </a:lnTo>
                  <a:lnTo>
                    <a:pt x="311068" y="113774"/>
                  </a:lnTo>
                  <a:lnTo>
                    <a:pt x="311211" y="114550"/>
                  </a:lnTo>
                  <a:lnTo>
                    <a:pt x="311080" y="115768"/>
                  </a:lnTo>
                  <a:lnTo>
                    <a:pt x="310817" y="116652"/>
                  </a:lnTo>
                  <a:lnTo>
                    <a:pt x="310435" y="117464"/>
                  </a:lnTo>
                  <a:lnTo>
                    <a:pt x="310148" y="118491"/>
                  </a:lnTo>
                  <a:lnTo>
                    <a:pt x="310041" y="119399"/>
                  </a:lnTo>
                  <a:lnTo>
                    <a:pt x="310208" y="120163"/>
                  </a:lnTo>
                  <a:lnTo>
                    <a:pt x="310769" y="121632"/>
                  </a:lnTo>
                  <a:lnTo>
                    <a:pt x="311104" y="122253"/>
                  </a:lnTo>
                  <a:lnTo>
                    <a:pt x="311617" y="123173"/>
                  </a:lnTo>
                  <a:lnTo>
                    <a:pt x="312179" y="123985"/>
                  </a:lnTo>
                  <a:lnTo>
                    <a:pt x="312644" y="125335"/>
                  </a:lnTo>
                  <a:lnTo>
                    <a:pt x="313015" y="126971"/>
                  </a:lnTo>
                  <a:lnTo>
                    <a:pt x="313385" y="127974"/>
                  </a:lnTo>
                  <a:lnTo>
                    <a:pt x="313791" y="129228"/>
                  </a:lnTo>
                  <a:lnTo>
                    <a:pt x="314209" y="130041"/>
                  </a:lnTo>
                  <a:lnTo>
                    <a:pt x="314615" y="130996"/>
                  </a:lnTo>
                  <a:lnTo>
                    <a:pt x="315427" y="132286"/>
                  </a:lnTo>
                  <a:lnTo>
                    <a:pt x="315774" y="132979"/>
                  </a:lnTo>
                  <a:lnTo>
                    <a:pt x="316120" y="133862"/>
                  </a:lnTo>
                  <a:lnTo>
                    <a:pt x="316383" y="135284"/>
                  </a:lnTo>
                  <a:lnTo>
                    <a:pt x="316646" y="136418"/>
                  </a:lnTo>
                  <a:lnTo>
                    <a:pt x="316932" y="137111"/>
                  </a:lnTo>
                  <a:lnTo>
                    <a:pt x="317207" y="137899"/>
                  </a:lnTo>
                  <a:lnTo>
                    <a:pt x="317493" y="138568"/>
                  </a:lnTo>
                  <a:lnTo>
                    <a:pt x="317912" y="139440"/>
                  </a:lnTo>
                  <a:lnTo>
                    <a:pt x="318473" y="140408"/>
                  </a:lnTo>
                  <a:lnTo>
                    <a:pt x="318700" y="141351"/>
                  </a:lnTo>
                  <a:lnTo>
                    <a:pt x="318831" y="142342"/>
                  </a:lnTo>
                  <a:lnTo>
                    <a:pt x="318915" y="143262"/>
                  </a:lnTo>
                  <a:lnTo>
                    <a:pt x="318760" y="144504"/>
                  </a:lnTo>
                  <a:lnTo>
                    <a:pt x="318712" y="145209"/>
                  </a:lnTo>
                  <a:lnTo>
                    <a:pt x="318807" y="146594"/>
                  </a:lnTo>
                  <a:lnTo>
                    <a:pt x="318867" y="147586"/>
                  </a:lnTo>
                  <a:lnTo>
                    <a:pt x="318843" y="148362"/>
                  </a:lnTo>
                  <a:lnTo>
                    <a:pt x="318831" y="149556"/>
                  </a:lnTo>
                  <a:lnTo>
                    <a:pt x="318855" y="150261"/>
                  </a:lnTo>
                  <a:lnTo>
                    <a:pt x="318939" y="150954"/>
                  </a:lnTo>
                  <a:lnTo>
                    <a:pt x="318998" y="152196"/>
                  </a:lnTo>
                  <a:lnTo>
                    <a:pt x="319154" y="153307"/>
                  </a:lnTo>
                  <a:lnTo>
                    <a:pt x="319261" y="154107"/>
                  </a:lnTo>
                  <a:lnTo>
                    <a:pt x="319381" y="154823"/>
                  </a:lnTo>
                  <a:lnTo>
                    <a:pt x="319572" y="155552"/>
                  </a:lnTo>
                  <a:lnTo>
                    <a:pt x="319894" y="156436"/>
                  </a:lnTo>
                  <a:lnTo>
                    <a:pt x="320229" y="157081"/>
                  </a:lnTo>
                  <a:lnTo>
                    <a:pt x="320647" y="157726"/>
                  </a:lnTo>
                  <a:lnTo>
                    <a:pt x="321124" y="158335"/>
                  </a:lnTo>
                  <a:lnTo>
                    <a:pt x="323262" y="160329"/>
                  </a:lnTo>
                  <a:lnTo>
                    <a:pt x="323764" y="160903"/>
                  </a:lnTo>
                  <a:lnTo>
                    <a:pt x="324397" y="161751"/>
                  </a:lnTo>
                  <a:lnTo>
                    <a:pt x="325758" y="165011"/>
                  </a:lnTo>
                  <a:lnTo>
                    <a:pt x="326415" y="166086"/>
                  </a:lnTo>
                  <a:lnTo>
                    <a:pt x="327323" y="167555"/>
                  </a:lnTo>
                  <a:lnTo>
                    <a:pt x="328864" y="170003"/>
                  </a:lnTo>
                  <a:lnTo>
                    <a:pt x="329819" y="171700"/>
                  </a:lnTo>
                  <a:lnTo>
                    <a:pt x="331145" y="173551"/>
                  </a:lnTo>
                  <a:lnTo>
                    <a:pt x="331862" y="174709"/>
                  </a:lnTo>
                  <a:lnTo>
                    <a:pt x="332578" y="175760"/>
                  </a:lnTo>
                  <a:lnTo>
                    <a:pt x="333128" y="176811"/>
                  </a:lnTo>
                  <a:lnTo>
                    <a:pt x="333701" y="177934"/>
                  </a:lnTo>
                  <a:lnTo>
                    <a:pt x="334441" y="179069"/>
                  </a:lnTo>
                  <a:lnTo>
                    <a:pt x="335074" y="179857"/>
                  </a:lnTo>
                  <a:lnTo>
                    <a:pt x="335636" y="180609"/>
                  </a:lnTo>
                  <a:lnTo>
                    <a:pt x="336328" y="181541"/>
                  </a:lnTo>
                  <a:lnTo>
                    <a:pt x="336961" y="182365"/>
                  </a:lnTo>
                  <a:lnTo>
                    <a:pt x="337618" y="183046"/>
                  </a:lnTo>
                  <a:lnTo>
                    <a:pt x="338562" y="183727"/>
                  </a:lnTo>
                  <a:lnTo>
                    <a:pt x="339255" y="184180"/>
                  </a:lnTo>
                  <a:lnTo>
                    <a:pt x="340664" y="184766"/>
                  </a:lnTo>
                  <a:lnTo>
                    <a:pt x="341667" y="185100"/>
                  </a:lnTo>
                  <a:lnTo>
                    <a:pt x="342587" y="185625"/>
                  </a:lnTo>
                  <a:lnTo>
                    <a:pt x="343447" y="186032"/>
                  </a:lnTo>
                  <a:lnTo>
                    <a:pt x="344319" y="186641"/>
                  </a:lnTo>
                  <a:lnTo>
                    <a:pt x="344916" y="187059"/>
                  </a:lnTo>
                  <a:lnTo>
                    <a:pt x="345596" y="187560"/>
                  </a:lnTo>
                  <a:lnTo>
                    <a:pt x="346373" y="188193"/>
                  </a:lnTo>
                  <a:lnTo>
                    <a:pt x="346827" y="188862"/>
                  </a:lnTo>
                  <a:lnTo>
                    <a:pt x="347221" y="189674"/>
                  </a:lnTo>
                  <a:lnTo>
                    <a:pt x="347663" y="190534"/>
                  </a:lnTo>
                  <a:lnTo>
                    <a:pt x="347973" y="191657"/>
                  </a:lnTo>
                  <a:lnTo>
                    <a:pt x="348332" y="192433"/>
                  </a:lnTo>
                  <a:lnTo>
                    <a:pt x="348714" y="193676"/>
                  </a:lnTo>
                  <a:lnTo>
                    <a:pt x="348929" y="194356"/>
                  </a:lnTo>
                  <a:lnTo>
                    <a:pt x="348977" y="195562"/>
                  </a:lnTo>
                  <a:lnTo>
                    <a:pt x="349000" y="196315"/>
                  </a:lnTo>
                  <a:lnTo>
                    <a:pt x="348833" y="197223"/>
                  </a:lnTo>
                  <a:lnTo>
                    <a:pt x="203445" y="322713"/>
                  </a:lnTo>
                  <a:lnTo>
                    <a:pt x="201618" y="323537"/>
                  </a:lnTo>
                  <a:lnTo>
                    <a:pt x="200674" y="324158"/>
                  </a:lnTo>
                  <a:lnTo>
                    <a:pt x="200053" y="324636"/>
                  </a:lnTo>
                  <a:lnTo>
                    <a:pt x="198775" y="325830"/>
                  </a:lnTo>
                  <a:lnTo>
                    <a:pt x="198393" y="326535"/>
                  </a:lnTo>
                  <a:lnTo>
                    <a:pt x="198106" y="327610"/>
                  </a:lnTo>
                  <a:lnTo>
                    <a:pt x="197533" y="329055"/>
                  </a:lnTo>
                  <a:lnTo>
                    <a:pt x="196805" y="331623"/>
                  </a:lnTo>
                  <a:lnTo>
                    <a:pt x="196458" y="332256"/>
                  </a:lnTo>
                  <a:lnTo>
                    <a:pt x="195682" y="332805"/>
                  </a:lnTo>
                  <a:lnTo>
                    <a:pt x="194846" y="333307"/>
                  </a:lnTo>
                  <a:lnTo>
                    <a:pt x="193938" y="333964"/>
                  </a:lnTo>
                  <a:lnTo>
                    <a:pt x="193210" y="335062"/>
                  </a:lnTo>
                  <a:lnTo>
                    <a:pt x="193019" y="336161"/>
                  </a:lnTo>
                  <a:lnTo>
                    <a:pt x="193019" y="337260"/>
                  </a:lnTo>
                  <a:lnTo>
                    <a:pt x="193007" y="338156"/>
                  </a:lnTo>
                  <a:lnTo>
                    <a:pt x="192947" y="338884"/>
                  </a:lnTo>
                  <a:lnTo>
                    <a:pt x="192768" y="339708"/>
                  </a:lnTo>
                  <a:lnTo>
                    <a:pt x="192577" y="340449"/>
                  </a:lnTo>
                  <a:lnTo>
                    <a:pt x="192493" y="341392"/>
                  </a:lnTo>
                  <a:lnTo>
                    <a:pt x="192218" y="342300"/>
                  </a:lnTo>
                  <a:lnTo>
                    <a:pt x="191681" y="342933"/>
                  </a:lnTo>
                  <a:lnTo>
                    <a:pt x="190702" y="343686"/>
                  </a:lnTo>
                  <a:lnTo>
                    <a:pt x="189495" y="344032"/>
                  </a:lnTo>
                  <a:lnTo>
                    <a:pt x="188361" y="344534"/>
                  </a:lnTo>
                  <a:lnTo>
                    <a:pt x="187620" y="345035"/>
                  </a:lnTo>
                  <a:lnTo>
                    <a:pt x="186330" y="346062"/>
                  </a:lnTo>
                  <a:lnTo>
                    <a:pt x="185936" y="347042"/>
                  </a:lnTo>
                  <a:lnTo>
                    <a:pt x="185709" y="347699"/>
                  </a:lnTo>
                  <a:lnTo>
                    <a:pt x="185793" y="348666"/>
                  </a:lnTo>
                  <a:lnTo>
                    <a:pt x="186055" y="349335"/>
                  </a:lnTo>
                  <a:lnTo>
                    <a:pt x="186318" y="350087"/>
                  </a:lnTo>
                  <a:lnTo>
                    <a:pt x="186736" y="351485"/>
                  </a:lnTo>
                  <a:lnTo>
                    <a:pt x="186975" y="352595"/>
                  </a:lnTo>
                  <a:lnTo>
                    <a:pt x="186426" y="353217"/>
                  </a:lnTo>
                  <a:lnTo>
                    <a:pt x="185542" y="353718"/>
                  </a:lnTo>
                  <a:lnTo>
                    <a:pt x="184897" y="354053"/>
                  </a:lnTo>
                  <a:lnTo>
                    <a:pt x="183571" y="354829"/>
                  </a:lnTo>
                  <a:lnTo>
                    <a:pt x="182508" y="354924"/>
                  </a:lnTo>
                  <a:lnTo>
                    <a:pt x="181648" y="354865"/>
                  </a:lnTo>
                  <a:lnTo>
                    <a:pt x="180824" y="354817"/>
                  </a:lnTo>
                  <a:lnTo>
                    <a:pt x="179976" y="354805"/>
                  </a:lnTo>
                  <a:lnTo>
                    <a:pt x="178985" y="355139"/>
                  </a:lnTo>
                  <a:lnTo>
                    <a:pt x="178268" y="355342"/>
                  </a:lnTo>
                  <a:lnTo>
                    <a:pt x="177373" y="355629"/>
                  </a:lnTo>
                  <a:lnTo>
                    <a:pt x="176501" y="355772"/>
                  </a:lnTo>
                  <a:lnTo>
                    <a:pt x="175701" y="355689"/>
                  </a:lnTo>
                  <a:lnTo>
                    <a:pt x="174673" y="355689"/>
                  </a:lnTo>
                  <a:lnTo>
                    <a:pt x="173921" y="355557"/>
                  </a:lnTo>
                  <a:lnTo>
                    <a:pt x="173168" y="355307"/>
                  </a:lnTo>
                  <a:lnTo>
                    <a:pt x="172344" y="354686"/>
                  </a:lnTo>
                  <a:lnTo>
                    <a:pt x="171437" y="354076"/>
                  </a:lnTo>
                  <a:lnTo>
                    <a:pt x="170660" y="353121"/>
                  </a:lnTo>
                  <a:lnTo>
                    <a:pt x="169836" y="352046"/>
                  </a:lnTo>
                  <a:lnTo>
                    <a:pt x="169430" y="351306"/>
                  </a:lnTo>
                  <a:lnTo>
                    <a:pt x="168976" y="350529"/>
                  </a:lnTo>
                  <a:lnTo>
                    <a:pt x="168558" y="349813"/>
                  </a:lnTo>
                  <a:lnTo>
                    <a:pt x="168104" y="349096"/>
                  </a:lnTo>
                  <a:lnTo>
                    <a:pt x="167113" y="348308"/>
                  </a:lnTo>
                  <a:lnTo>
                    <a:pt x="165823" y="347340"/>
                  </a:lnTo>
                  <a:lnTo>
                    <a:pt x="165083" y="346456"/>
                  </a:lnTo>
                  <a:lnTo>
                    <a:pt x="164569" y="345405"/>
                  </a:lnTo>
                  <a:lnTo>
                    <a:pt x="164020" y="344295"/>
                  </a:lnTo>
                  <a:lnTo>
                    <a:pt x="163339" y="343196"/>
                  </a:lnTo>
                  <a:lnTo>
                    <a:pt x="162407" y="341954"/>
                  </a:lnTo>
                  <a:lnTo>
                    <a:pt x="161631" y="340795"/>
                  </a:lnTo>
                  <a:lnTo>
                    <a:pt x="160843" y="338920"/>
                  </a:lnTo>
                  <a:lnTo>
                    <a:pt x="159469" y="336281"/>
                  </a:lnTo>
                  <a:lnTo>
                    <a:pt x="158621" y="335027"/>
                  </a:lnTo>
                  <a:lnTo>
                    <a:pt x="157917" y="333976"/>
                  </a:lnTo>
                  <a:lnTo>
                    <a:pt x="157367" y="333187"/>
                  </a:lnTo>
                  <a:lnTo>
                    <a:pt x="156698" y="332327"/>
                  </a:lnTo>
                  <a:lnTo>
                    <a:pt x="155803" y="331324"/>
                  </a:lnTo>
                  <a:lnTo>
                    <a:pt x="155098" y="330488"/>
                  </a:lnTo>
                  <a:lnTo>
                    <a:pt x="153892" y="329712"/>
                  </a:lnTo>
                  <a:lnTo>
                    <a:pt x="153115" y="329604"/>
                  </a:lnTo>
                  <a:lnTo>
                    <a:pt x="152184" y="329557"/>
                  </a:lnTo>
                  <a:lnTo>
                    <a:pt x="151276" y="329939"/>
                  </a:lnTo>
                  <a:lnTo>
                    <a:pt x="150679" y="330584"/>
                  </a:lnTo>
                  <a:lnTo>
                    <a:pt x="150237" y="331336"/>
                  </a:lnTo>
                  <a:lnTo>
                    <a:pt x="149783" y="332053"/>
                  </a:lnTo>
                  <a:lnTo>
                    <a:pt x="149389" y="332757"/>
                  </a:lnTo>
                  <a:lnTo>
                    <a:pt x="149043" y="333641"/>
                  </a:lnTo>
                  <a:lnTo>
                    <a:pt x="148792" y="334453"/>
                  </a:lnTo>
                  <a:lnTo>
                    <a:pt x="148421" y="335433"/>
                  </a:lnTo>
                  <a:lnTo>
                    <a:pt x="147836" y="336484"/>
                  </a:lnTo>
                  <a:lnTo>
                    <a:pt x="147251" y="337463"/>
                  </a:lnTo>
                  <a:lnTo>
                    <a:pt x="146785" y="338036"/>
                  </a:lnTo>
                  <a:lnTo>
                    <a:pt x="146069" y="338657"/>
                  </a:lnTo>
                  <a:lnTo>
                    <a:pt x="145197" y="339159"/>
                  </a:lnTo>
                  <a:lnTo>
                    <a:pt x="144540" y="339732"/>
                  </a:lnTo>
                  <a:lnTo>
                    <a:pt x="143393" y="339804"/>
                  </a:lnTo>
                  <a:lnTo>
                    <a:pt x="142569" y="339768"/>
                  </a:lnTo>
                  <a:lnTo>
                    <a:pt x="141566" y="339649"/>
                  </a:lnTo>
                  <a:lnTo>
                    <a:pt x="140933" y="339362"/>
                  </a:lnTo>
                  <a:lnTo>
                    <a:pt x="140145" y="338705"/>
                  </a:lnTo>
                  <a:lnTo>
                    <a:pt x="139571" y="337965"/>
                  </a:lnTo>
                  <a:lnTo>
                    <a:pt x="138843" y="337176"/>
                  </a:lnTo>
                  <a:lnTo>
                    <a:pt x="138246" y="336579"/>
                  </a:lnTo>
                  <a:lnTo>
                    <a:pt x="137553" y="335982"/>
                  </a:lnTo>
                  <a:lnTo>
                    <a:pt x="136598" y="335349"/>
                  </a:lnTo>
                  <a:lnTo>
                    <a:pt x="135594" y="334836"/>
                  </a:lnTo>
                  <a:lnTo>
                    <a:pt x="134496" y="334644"/>
                  </a:lnTo>
                  <a:lnTo>
                    <a:pt x="133492" y="334633"/>
                  </a:lnTo>
                  <a:lnTo>
                    <a:pt x="132728" y="334776"/>
                  </a:lnTo>
                  <a:lnTo>
                    <a:pt x="131784" y="335086"/>
                  </a:lnTo>
                  <a:lnTo>
                    <a:pt x="131103" y="335265"/>
                  </a:lnTo>
                  <a:lnTo>
                    <a:pt x="130088" y="335600"/>
                  </a:lnTo>
                  <a:lnTo>
                    <a:pt x="129025" y="335887"/>
                  </a:lnTo>
                  <a:lnTo>
                    <a:pt x="128333" y="336102"/>
                  </a:lnTo>
                  <a:lnTo>
                    <a:pt x="127437" y="336484"/>
                  </a:lnTo>
                  <a:lnTo>
                    <a:pt x="126601" y="337176"/>
                  </a:lnTo>
                  <a:lnTo>
                    <a:pt x="125681" y="338407"/>
                  </a:lnTo>
                  <a:lnTo>
                    <a:pt x="124965" y="339231"/>
                  </a:lnTo>
                  <a:lnTo>
                    <a:pt x="123914" y="340031"/>
                  </a:lnTo>
                  <a:lnTo>
                    <a:pt x="122839" y="340700"/>
                  </a:lnTo>
                  <a:lnTo>
                    <a:pt x="121692" y="340676"/>
                  </a:lnTo>
                  <a:lnTo>
                    <a:pt x="120749" y="340306"/>
                  </a:lnTo>
                  <a:lnTo>
                    <a:pt x="120104" y="339935"/>
                  </a:lnTo>
                  <a:lnTo>
                    <a:pt x="119220" y="339517"/>
                  </a:lnTo>
                  <a:lnTo>
                    <a:pt x="118169" y="339219"/>
                  </a:lnTo>
                  <a:lnTo>
                    <a:pt x="117357" y="338944"/>
                  </a:lnTo>
                  <a:lnTo>
                    <a:pt x="116329" y="338574"/>
                  </a:lnTo>
                  <a:lnTo>
                    <a:pt x="115278" y="338227"/>
                  </a:lnTo>
                  <a:lnTo>
                    <a:pt x="114060" y="338084"/>
                  </a:lnTo>
                  <a:lnTo>
                    <a:pt x="112937" y="337499"/>
                  </a:lnTo>
                  <a:lnTo>
                    <a:pt x="112245" y="337081"/>
                  </a:lnTo>
                  <a:lnTo>
                    <a:pt x="111289" y="336663"/>
                  </a:lnTo>
                  <a:lnTo>
                    <a:pt x="110155" y="335791"/>
                  </a:lnTo>
                  <a:lnTo>
                    <a:pt x="108483" y="335062"/>
                  </a:lnTo>
                  <a:lnTo>
                    <a:pt x="107647" y="334549"/>
                  </a:lnTo>
                  <a:lnTo>
                    <a:pt x="106882" y="333976"/>
                  </a:lnTo>
                  <a:lnTo>
                    <a:pt x="106166" y="333390"/>
                  </a:lnTo>
                  <a:lnTo>
                    <a:pt x="105652" y="332889"/>
                  </a:lnTo>
                  <a:lnTo>
                    <a:pt x="105067" y="331885"/>
                  </a:lnTo>
                  <a:lnTo>
                    <a:pt x="104290" y="331026"/>
                  </a:lnTo>
                  <a:lnTo>
                    <a:pt x="103765" y="330189"/>
                  </a:lnTo>
                  <a:lnTo>
                    <a:pt x="103120" y="329127"/>
                  </a:lnTo>
                  <a:lnTo>
                    <a:pt x="102678" y="328267"/>
                  </a:lnTo>
                  <a:lnTo>
                    <a:pt x="102105" y="327371"/>
                  </a:lnTo>
                  <a:lnTo>
                    <a:pt x="101675" y="326559"/>
                  </a:lnTo>
                  <a:lnTo>
                    <a:pt x="101364" y="325866"/>
                  </a:lnTo>
                  <a:lnTo>
                    <a:pt x="100815" y="324707"/>
                  </a:lnTo>
                  <a:lnTo>
                    <a:pt x="100433" y="324110"/>
                  </a:lnTo>
                  <a:lnTo>
                    <a:pt x="99812" y="323441"/>
                  </a:lnTo>
                  <a:lnTo>
                    <a:pt x="99358" y="322892"/>
                  </a:lnTo>
                  <a:lnTo>
                    <a:pt x="98880" y="322080"/>
                  </a:lnTo>
                  <a:lnTo>
                    <a:pt x="98438" y="321471"/>
                  </a:lnTo>
                  <a:lnTo>
                    <a:pt x="97710" y="320539"/>
                  </a:lnTo>
                  <a:lnTo>
                    <a:pt x="97089" y="319978"/>
                  </a:lnTo>
                  <a:lnTo>
                    <a:pt x="94210" y="317195"/>
                  </a:lnTo>
                  <a:lnTo>
                    <a:pt x="89815" y="313421"/>
                  </a:lnTo>
                  <a:lnTo>
                    <a:pt x="88919" y="312859"/>
                  </a:lnTo>
                  <a:lnTo>
                    <a:pt x="87474" y="311988"/>
                  </a:lnTo>
                  <a:lnTo>
                    <a:pt x="86769" y="311713"/>
                  </a:lnTo>
                  <a:lnTo>
                    <a:pt x="85898" y="311020"/>
                  </a:lnTo>
                  <a:lnTo>
                    <a:pt x="85515" y="310399"/>
                  </a:lnTo>
                  <a:lnTo>
                    <a:pt x="85061" y="309623"/>
                  </a:lnTo>
                  <a:lnTo>
                    <a:pt x="84858" y="308954"/>
                  </a:lnTo>
                  <a:lnTo>
                    <a:pt x="84703" y="308273"/>
                  </a:lnTo>
                  <a:lnTo>
                    <a:pt x="84643" y="306768"/>
                  </a:lnTo>
                  <a:lnTo>
                    <a:pt x="84297" y="302923"/>
                  </a:lnTo>
                  <a:lnTo>
                    <a:pt x="83688" y="298659"/>
                  </a:lnTo>
                  <a:lnTo>
                    <a:pt x="83867" y="297799"/>
                  </a:lnTo>
                  <a:lnTo>
                    <a:pt x="84118" y="297022"/>
                  </a:lnTo>
                  <a:lnTo>
                    <a:pt x="84022" y="296031"/>
                  </a:lnTo>
                  <a:lnTo>
                    <a:pt x="83640" y="295111"/>
                  </a:lnTo>
                  <a:lnTo>
                    <a:pt x="83258" y="294347"/>
                  </a:lnTo>
                  <a:lnTo>
                    <a:pt x="82804" y="293403"/>
                  </a:lnTo>
                  <a:lnTo>
                    <a:pt x="82422" y="292639"/>
                  </a:lnTo>
                  <a:lnTo>
                    <a:pt x="81992" y="291791"/>
                  </a:lnTo>
                  <a:lnTo>
                    <a:pt x="81729" y="291051"/>
                  </a:lnTo>
                  <a:lnTo>
                    <a:pt x="81287" y="290274"/>
                  </a:lnTo>
                  <a:lnTo>
                    <a:pt x="80714" y="289582"/>
                  </a:lnTo>
                  <a:lnTo>
                    <a:pt x="79639" y="289510"/>
                  </a:lnTo>
                  <a:lnTo>
                    <a:pt x="78791" y="289534"/>
                  </a:lnTo>
                  <a:lnTo>
                    <a:pt x="77764" y="289426"/>
                  </a:lnTo>
                  <a:lnTo>
                    <a:pt x="76892" y="289474"/>
                  </a:lnTo>
                  <a:lnTo>
                    <a:pt x="75877" y="289546"/>
                  </a:lnTo>
                  <a:lnTo>
                    <a:pt x="75244" y="289821"/>
                  </a:lnTo>
                  <a:lnTo>
                    <a:pt x="74503" y="290179"/>
                  </a:lnTo>
                  <a:lnTo>
                    <a:pt x="73739" y="290848"/>
                  </a:lnTo>
                  <a:lnTo>
                    <a:pt x="72760" y="291493"/>
                  </a:lnTo>
                  <a:lnTo>
                    <a:pt x="71840" y="291803"/>
                  </a:lnTo>
                  <a:lnTo>
                    <a:pt x="70873" y="292090"/>
                  </a:lnTo>
                  <a:lnTo>
                    <a:pt x="69834" y="292448"/>
                  </a:lnTo>
                  <a:lnTo>
                    <a:pt x="68758" y="293033"/>
                  </a:lnTo>
                  <a:lnTo>
                    <a:pt x="68006" y="292997"/>
                  </a:lnTo>
                  <a:lnTo>
                    <a:pt x="67051" y="292878"/>
                  </a:lnTo>
                  <a:lnTo>
                    <a:pt x="65952" y="292556"/>
                  </a:lnTo>
                  <a:lnTo>
                    <a:pt x="65080" y="291600"/>
                  </a:lnTo>
                  <a:lnTo>
                    <a:pt x="64626" y="290561"/>
                  </a:lnTo>
                  <a:lnTo>
                    <a:pt x="64363" y="289892"/>
                  </a:lnTo>
                  <a:lnTo>
                    <a:pt x="63778" y="288495"/>
                  </a:lnTo>
                  <a:lnTo>
                    <a:pt x="63181" y="287492"/>
                  </a:lnTo>
                  <a:lnTo>
                    <a:pt x="62405" y="286727"/>
                  </a:lnTo>
                  <a:lnTo>
                    <a:pt x="61401" y="285999"/>
                  </a:lnTo>
                  <a:lnTo>
                    <a:pt x="60733" y="285473"/>
                  </a:lnTo>
                  <a:lnTo>
                    <a:pt x="60088" y="285019"/>
                  </a:lnTo>
                  <a:lnTo>
                    <a:pt x="59395" y="284434"/>
                  </a:lnTo>
                  <a:lnTo>
                    <a:pt x="58618" y="284207"/>
                  </a:lnTo>
                  <a:lnTo>
                    <a:pt x="57997" y="283897"/>
                  </a:lnTo>
                  <a:lnTo>
                    <a:pt x="57042" y="283502"/>
                  </a:lnTo>
                  <a:lnTo>
                    <a:pt x="56313" y="283574"/>
                  </a:lnTo>
                  <a:lnTo>
                    <a:pt x="55418" y="283658"/>
                  </a:lnTo>
                  <a:lnTo>
                    <a:pt x="54534" y="283168"/>
                  </a:lnTo>
                  <a:lnTo>
                    <a:pt x="53770" y="282499"/>
                  </a:lnTo>
                  <a:lnTo>
                    <a:pt x="53220" y="282009"/>
                  </a:lnTo>
                  <a:lnTo>
                    <a:pt x="52480" y="281341"/>
                  </a:lnTo>
                  <a:lnTo>
                    <a:pt x="51548" y="280672"/>
                  </a:lnTo>
                  <a:lnTo>
                    <a:pt x="50879" y="280087"/>
                  </a:lnTo>
                  <a:lnTo>
                    <a:pt x="50330" y="279394"/>
                  </a:lnTo>
                  <a:lnTo>
                    <a:pt x="49864" y="278426"/>
                  </a:lnTo>
                  <a:lnTo>
                    <a:pt x="48944" y="276945"/>
                  </a:lnTo>
                  <a:lnTo>
                    <a:pt x="47332" y="274378"/>
                  </a:lnTo>
                  <a:lnTo>
                    <a:pt x="46651" y="273565"/>
                  </a:lnTo>
                  <a:lnTo>
                    <a:pt x="45696" y="272729"/>
                  </a:lnTo>
                  <a:lnTo>
                    <a:pt x="44979" y="272120"/>
                  </a:lnTo>
                  <a:lnTo>
                    <a:pt x="44262" y="271690"/>
                  </a:lnTo>
                  <a:lnTo>
                    <a:pt x="43295" y="270962"/>
                  </a:lnTo>
                  <a:lnTo>
                    <a:pt x="42459" y="270544"/>
                  </a:lnTo>
                  <a:lnTo>
                    <a:pt x="41671" y="270054"/>
                  </a:lnTo>
                  <a:lnTo>
                    <a:pt x="40859" y="269337"/>
                  </a:lnTo>
                  <a:lnTo>
                    <a:pt x="40142" y="268836"/>
                  </a:lnTo>
                  <a:lnTo>
                    <a:pt x="39378" y="268370"/>
                  </a:lnTo>
                  <a:lnTo>
                    <a:pt x="38231" y="267737"/>
                  </a:lnTo>
                  <a:lnTo>
                    <a:pt x="37025" y="267176"/>
                  </a:lnTo>
                  <a:lnTo>
                    <a:pt x="36320" y="267020"/>
                  </a:lnTo>
                  <a:lnTo>
                    <a:pt x="34015" y="266101"/>
                  </a:lnTo>
                  <a:lnTo>
                    <a:pt x="31997" y="264894"/>
                  </a:lnTo>
                  <a:lnTo>
                    <a:pt x="31304" y="264405"/>
                  </a:lnTo>
                  <a:lnTo>
                    <a:pt x="30492" y="263712"/>
                  </a:lnTo>
                  <a:lnTo>
                    <a:pt x="29285" y="262912"/>
                  </a:lnTo>
                  <a:lnTo>
                    <a:pt x="26371" y="260881"/>
                  </a:lnTo>
                  <a:lnTo>
                    <a:pt x="24878" y="259914"/>
                  </a:lnTo>
                  <a:lnTo>
                    <a:pt x="23541" y="258947"/>
                  </a:lnTo>
                  <a:lnTo>
                    <a:pt x="22776" y="258290"/>
                  </a:lnTo>
                  <a:lnTo>
                    <a:pt x="21845" y="257776"/>
                  </a:lnTo>
                  <a:lnTo>
                    <a:pt x="21104" y="257203"/>
                  </a:lnTo>
                  <a:lnTo>
                    <a:pt x="20340" y="256510"/>
                  </a:lnTo>
                  <a:lnTo>
                    <a:pt x="18572" y="255674"/>
                  </a:lnTo>
                  <a:lnTo>
                    <a:pt x="16506" y="254384"/>
                  </a:lnTo>
                  <a:lnTo>
                    <a:pt x="15216" y="253560"/>
                  </a:lnTo>
                  <a:lnTo>
                    <a:pt x="14499" y="252987"/>
                  </a:lnTo>
                  <a:lnTo>
                    <a:pt x="13568" y="252234"/>
                  </a:lnTo>
                  <a:lnTo>
                    <a:pt x="13066" y="251458"/>
                  </a:lnTo>
                  <a:lnTo>
                    <a:pt x="13185" y="250252"/>
                  </a:lnTo>
                  <a:lnTo>
                    <a:pt x="9985" y="208103"/>
                  </a:lnTo>
                  <a:lnTo>
                    <a:pt x="1350" y="62656"/>
                  </a:lnTo>
                  <a:lnTo>
                    <a:pt x="0" y="39557"/>
                  </a:lnTo>
                  <a:lnTo>
                    <a:pt x="8766" y="5172"/>
                  </a:lnTo>
                  <a:lnTo>
                    <a:pt x="173145" y="46998"/>
                  </a:lnTo>
                  <a:lnTo>
                    <a:pt x="180573" y="1410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1076;gbcf4302aa7_0_6">
              <a:extLst>
                <a:ext uri="{FF2B5EF4-FFF2-40B4-BE49-F238E27FC236}">
                  <a16:creationId xmlns:a16="http://schemas.microsoft.com/office/drawing/2014/main" id="{F993BA07-7147-8249-9F87-4BD5B4953B8D}"/>
                </a:ext>
              </a:extLst>
            </p:cNvPr>
            <p:cNvSpPr/>
            <p:nvPr/>
          </p:nvSpPr>
          <p:spPr>
            <a:xfrm>
              <a:off x="7319286" y="2124932"/>
              <a:ext cx="90552" cy="103630"/>
            </a:xfrm>
            <a:custGeom>
              <a:avLst/>
              <a:gdLst/>
              <a:ahLst/>
              <a:cxnLst/>
              <a:rect l="l" t="t" r="r" b="b"/>
              <a:pathLst>
                <a:path w="180203" h="206228" extrusionOk="0">
                  <a:moveTo>
                    <a:pt x="101950" y="5243"/>
                  </a:moveTo>
                  <a:lnTo>
                    <a:pt x="107957" y="6366"/>
                  </a:lnTo>
                  <a:lnTo>
                    <a:pt x="110860" y="7512"/>
                  </a:lnTo>
                  <a:lnTo>
                    <a:pt x="120283" y="12803"/>
                  </a:lnTo>
                  <a:lnTo>
                    <a:pt x="121083" y="12505"/>
                  </a:lnTo>
                  <a:lnTo>
                    <a:pt x="121728" y="11991"/>
                  </a:lnTo>
                  <a:lnTo>
                    <a:pt x="133791" y="1015"/>
                  </a:lnTo>
                  <a:lnTo>
                    <a:pt x="139619" y="155"/>
                  </a:lnTo>
                  <a:lnTo>
                    <a:pt x="140682" y="0"/>
                  </a:lnTo>
                  <a:lnTo>
                    <a:pt x="141829" y="0"/>
                  </a:lnTo>
                  <a:lnTo>
                    <a:pt x="143239" y="179"/>
                  </a:lnTo>
                  <a:lnTo>
                    <a:pt x="145185" y="943"/>
                  </a:lnTo>
                  <a:lnTo>
                    <a:pt x="148828" y="2699"/>
                  </a:lnTo>
                  <a:lnTo>
                    <a:pt x="151658" y="11048"/>
                  </a:lnTo>
                  <a:lnTo>
                    <a:pt x="151981" y="12457"/>
                  </a:lnTo>
                  <a:lnTo>
                    <a:pt x="152674" y="13496"/>
                  </a:lnTo>
                  <a:lnTo>
                    <a:pt x="153605" y="14225"/>
                  </a:lnTo>
                  <a:lnTo>
                    <a:pt x="154681" y="14917"/>
                  </a:lnTo>
                  <a:lnTo>
                    <a:pt x="155624" y="15037"/>
                  </a:lnTo>
                  <a:lnTo>
                    <a:pt x="154799" y="17855"/>
                  </a:lnTo>
                  <a:lnTo>
                    <a:pt x="155373" y="18429"/>
                  </a:lnTo>
                  <a:lnTo>
                    <a:pt x="171354" y="17187"/>
                  </a:lnTo>
                  <a:lnTo>
                    <a:pt x="172954" y="17437"/>
                  </a:lnTo>
                  <a:lnTo>
                    <a:pt x="175689" y="18835"/>
                  </a:lnTo>
                  <a:lnTo>
                    <a:pt x="176346" y="19707"/>
                  </a:lnTo>
                  <a:lnTo>
                    <a:pt x="176465" y="22143"/>
                  </a:lnTo>
                  <a:lnTo>
                    <a:pt x="176190" y="23146"/>
                  </a:lnTo>
                  <a:lnTo>
                    <a:pt x="175438" y="23732"/>
                  </a:lnTo>
                  <a:lnTo>
                    <a:pt x="175259" y="26180"/>
                  </a:lnTo>
                  <a:lnTo>
                    <a:pt x="174626" y="29082"/>
                  </a:lnTo>
                  <a:lnTo>
                    <a:pt x="175295" y="31435"/>
                  </a:lnTo>
                  <a:lnTo>
                    <a:pt x="177385" y="34338"/>
                  </a:lnTo>
                  <a:lnTo>
                    <a:pt x="178914" y="37741"/>
                  </a:lnTo>
                  <a:lnTo>
                    <a:pt x="179487" y="38577"/>
                  </a:lnTo>
                  <a:lnTo>
                    <a:pt x="179212" y="40357"/>
                  </a:lnTo>
                  <a:lnTo>
                    <a:pt x="178185" y="40536"/>
                  </a:lnTo>
                  <a:lnTo>
                    <a:pt x="176847" y="38506"/>
                  </a:lnTo>
                  <a:lnTo>
                    <a:pt x="176190" y="38040"/>
                  </a:lnTo>
                  <a:lnTo>
                    <a:pt x="175068" y="39067"/>
                  </a:lnTo>
                  <a:lnTo>
                    <a:pt x="167639" y="39401"/>
                  </a:lnTo>
                  <a:lnTo>
                    <a:pt x="163805" y="41659"/>
                  </a:lnTo>
                  <a:lnTo>
                    <a:pt x="162969" y="43283"/>
                  </a:lnTo>
                  <a:lnTo>
                    <a:pt x="160055" y="43964"/>
                  </a:lnTo>
                  <a:lnTo>
                    <a:pt x="157332" y="45302"/>
                  </a:lnTo>
                  <a:lnTo>
                    <a:pt x="155087" y="45958"/>
                  </a:lnTo>
                  <a:lnTo>
                    <a:pt x="154525" y="46723"/>
                  </a:lnTo>
                  <a:lnTo>
                    <a:pt x="153486" y="46818"/>
                  </a:lnTo>
                  <a:lnTo>
                    <a:pt x="151909" y="49195"/>
                  </a:lnTo>
                  <a:lnTo>
                    <a:pt x="151826" y="50987"/>
                  </a:lnTo>
                  <a:lnTo>
                    <a:pt x="152865" y="51548"/>
                  </a:lnTo>
                  <a:lnTo>
                    <a:pt x="154000" y="53328"/>
                  </a:lnTo>
                  <a:lnTo>
                    <a:pt x="153916" y="54367"/>
                  </a:lnTo>
                  <a:lnTo>
                    <a:pt x="152793" y="55024"/>
                  </a:lnTo>
                  <a:lnTo>
                    <a:pt x="153175" y="57090"/>
                  </a:lnTo>
                  <a:lnTo>
                    <a:pt x="154788" y="58117"/>
                  </a:lnTo>
                  <a:lnTo>
                    <a:pt x="154429" y="60279"/>
                  </a:lnTo>
                  <a:lnTo>
                    <a:pt x="153868" y="61210"/>
                  </a:lnTo>
                  <a:lnTo>
                    <a:pt x="151993" y="62452"/>
                  </a:lnTo>
                  <a:lnTo>
                    <a:pt x="144755" y="63444"/>
                  </a:lnTo>
                  <a:lnTo>
                    <a:pt x="139954" y="61963"/>
                  </a:lnTo>
                  <a:lnTo>
                    <a:pt x="139512" y="60828"/>
                  </a:lnTo>
                  <a:lnTo>
                    <a:pt x="135081" y="57663"/>
                  </a:lnTo>
                  <a:lnTo>
                    <a:pt x="126876" y="53937"/>
                  </a:lnTo>
                  <a:lnTo>
                    <a:pt x="122456" y="53220"/>
                  </a:lnTo>
                  <a:lnTo>
                    <a:pt x="119626" y="52085"/>
                  </a:lnTo>
                  <a:lnTo>
                    <a:pt x="117178" y="50700"/>
                  </a:lnTo>
                  <a:lnTo>
                    <a:pt x="114347" y="50043"/>
                  </a:lnTo>
                  <a:lnTo>
                    <a:pt x="111528" y="50354"/>
                  </a:lnTo>
                  <a:lnTo>
                    <a:pt x="109558" y="51118"/>
                  </a:lnTo>
                  <a:lnTo>
                    <a:pt x="108148" y="52157"/>
                  </a:lnTo>
                  <a:lnTo>
                    <a:pt x="105998" y="54594"/>
                  </a:lnTo>
                  <a:lnTo>
                    <a:pt x="104793" y="56779"/>
                  </a:lnTo>
                  <a:lnTo>
                    <a:pt x="104709" y="59037"/>
                  </a:lnTo>
                  <a:lnTo>
                    <a:pt x="105210" y="64208"/>
                  </a:lnTo>
                  <a:lnTo>
                    <a:pt x="104661" y="66633"/>
                  </a:lnTo>
                  <a:lnTo>
                    <a:pt x="102870" y="67206"/>
                  </a:lnTo>
                  <a:lnTo>
                    <a:pt x="101364" y="66286"/>
                  </a:lnTo>
                  <a:lnTo>
                    <a:pt x="99860" y="65916"/>
                  </a:lnTo>
                  <a:lnTo>
                    <a:pt x="98534" y="65916"/>
                  </a:lnTo>
                  <a:lnTo>
                    <a:pt x="97877" y="66489"/>
                  </a:lnTo>
                  <a:lnTo>
                    <a:pt x="97710" y="69606"/>
                  </a:lnTo>
                  <a:lnTo>
                    <a:pt x="97817" y="71756"/>
                  </a:lnTo>
                  <a:lnTo>
                    <a:pt x="96683" y="71195"/>
                  </a:lnTo>
                  <a:lnTo>
                    <a:pt x="96026" y="70060"/>
                  </a:lnTo>
                  <a:lnTo>
                    <a:pt x="95070" y="69248"/>
                  </a:lnTo>
                  <a:lnTo>
                    <a:pt x="93948" y="68950"/>
                  </a:lnTo>
                  <a:lnTo>
                    <a:pt x="94043" y="70455"/>
                  </a:lnTo>
                  <a:lnTo>
                    <a:pt x="94616" y="71291"/>
                  </a:lnTo>
                  <a:lnTo>
                    <a:pt x="94616" y="72437"/>
                  </a:lnTo>
                  <a:lnTo>
                    <a:pt x="92275" y="72545"/>
                  </a:lnTo>
                  <a:lnTo>
                    <a:pt x="91607" y="70275"/>
                  </a:lnTo>
                  <a:lnTo>
                    <a:pt x="90472" y="69344"/>
                  </a:lnTo>
                  <a:lnTo>
                    <a:pt x="89433" y="69260"/>
                  </a:lnTo>
                  <a:lnTo>
                    <a:pt x="79054" y="81347"/>
                  </a:lnTo>
                  <a:lnTo>
                    <a:pt x="80380" y="83485"/>
                  </a:lnTo>
                  <a:lnTo>
                    <a:pt x="82458" y="85169"/>
                  </a:lnTo>
                  <a:lnTo>
                    <a:pt x="88215" y="87892"/>
                  </a:lnTo>
                  <a:lnTo>
                    <a:pt x="89529" y="89182"/>
                  </a:lnTo>
                  <a:lnTo>
                    <a:pt x="89731" y="90328"/>
                  </a:lnTo>
                  <a:lnTo>
                    <a:pt x="88800" y="93255"/>
                  </a:lnTo>
                  <a:lnTo>
                    <a:pt x="89935" y="94676"/>
                  </a:lnTo>
                  <a:lnTo>
                    <a:pt x="96838" y="101579"/>
                  </a:lnTo>
                  <a:lnTo>
                    <a:pt x="99203" y="102618"/>
                  </a:lnTo>
                  <a:lnTo>
                    <a:pt x="100612" y="103060"/>
                  </a:lnTo>
                  <a:lnTo>
                    <a:pt x="103622" y="102786"/>
                  </a:lnTo>
                  <a:lnTo>
                    <a:pt x="105497" y="102212"/>
                  </a:lnTo>
                  <a:lnTo>
                    <a:pt x="107181" y="100982"/>
                  </a:lnTo>
                  <a:lnTo>
                    <a:pt x="108208" y="99537"/>
                  </a:lnTo>
                  <a:lnTo>
                    <a:pt x="108196" y="97948"/>
                  </a:lnTo>
                  <a:lnTo>
                    <a:pt x="106692" y="96730"/>
                  </a:lnTo>
                  <a:lnTo>
                    <a:pt x="106679" y="95990"/>
                  </a:lnTo>
                  <a:lnTo>
                    <a:pt x="107432" y="94855"/>
                  </a:lnTo>
                  <a:lnTo>
                    <a:pt x="112209" y="90221"/>
                  </a:lnTo>
                  <a:lnTo>
                    <a:pt x="112006" y="88334"/>
                  </a:lnTo>
                  <a:lnTo>
                    <a:pt x="112281" y="85396"/>
                  </a:lnTo>
                  <a:lnTo>
                    <a:pt x="113392" y="83258"/>
                  </a:lnTo>
                  <a:lnTo>
                    <a:pt x="115362" y="81347"/>
                  </a:lnTo>
                  <a:lnTo>
                    <a:pt x="117584" y="76068"/>
                  </a:lnTo>
                  <a:lnTo>
                    <a:pt x="118802" y="74659"/>
                  </a:lnTo>
                  <a:lnTo>
                    <a:pt x="120211" y="73906"/>
                  </a:lnTo>
                  <a:lnTo>
                    <a:pt x="122373" y="73142"/>
                  </a:lnTo>
                  <a:lnTo>
                    <a:pt x="125096" y="72843"/>
                  </a:lnTo>
                  <a:lnTo>
                    <a:pt x="127640" y="73655"/>
                  </a:lnTo>
                  <a:lnTo>
                    <a:pt x="129993" y="75554"/>
                  </a:lnTo>
                  <a:lnTo>
                    <a:pt x="140073" y="78289"/>
                  </a:lnTo>
                  <a:lnTo>
                    <a:pt x="119913" y="86148"/>
                  </a:lnTo>
                  <a:lnTo>
                    <a:pt x="118731" y="90078"/>
                  </a:lnTo>
                  <a:lnTo>
                    <a:pt x="107253" y="131510"/>
                  </a:lnTo>
                  <a:lnTo>
                    <a:pt x="133755" y="132823"/>
                  </a:lnTo>
                  <a:lnTo>
                    <a:pt x="133314" y="135535"/>
                  </a:lnTo>
                  <a:lnTo>
                    <a:pt x="133230" y="136765"/>
                  </a:lnTo>
                  <a:lnTo>
                    <a:pt x="134364" y="138437"/>
                  </a:lnTo>
                  <a:lnTo>
                    <a:pt x="137195" y="140575"/>
                  </a:lnTo>
                  <a:lnTo>
                    <a:pt x="140504" y="144026"/>
                  </a:lnTo>
                  <a:lnTo>
                    <a:pt x="141542" y="145042"/>
                  </a:lnTo>
                  <a:lnTo>
                    <a:pt x="143322" y="146152"/>
                  </a:lnTo>
                  <a:lnTo>
                    <a:pt x="144289" y="148899"/>
                  </a:lnTo>
                  <a:lnTo>
                    <a:pt x="145233" y="149437"/>
                  </a:lnTo>
                  <a:lnTo>
                    <a:pt x="146642" y="149616"/>
                  </a:lnTo>
                  <a:lnTo>
                    <a:pt x="151623" y="148099"/>
                  </a:lnTo>
                  <a:lnTo>
                    <a:pt x="157726" y="147024"/>
                  </a:lnTo>
                  <a:lnTo>
                    <a:pt x="158562" y="145591"/>
                  </a:lnTo>
                  <a:lnTo>
                    <a:pt x="163363" y="146045"/>
                  </a:lnTo>
                  <a:lnTo>
                    <a:pt x="172847" y="144098"/>
                  </a:lnTo>
                  <a:lnTo>
                    <a:pt x="174447" y="144528"/>
                  </a:lnTo>
                  <a:lnTo>
                    <a:pt x="176334" y="146140"/>
                  </a:lnTo>
                  <a:lnTo>
                    <a:pt x="177289" y="148004"/>
                  </a:lnTo>
                  <a:lnTo>
                    <a:pt x="178280" y="155719"/>
                  </a:lnTo>
                  <a:lnTo>
                    <a:pt x="179714" y="159816"/>
                  </a:lnTo>
                  <a:lnTo>
                    <a:pt x="180203" y="161512"/>
                  </a:lnTo>
                  <a:lnTo>
                    <a:pt x="179738" y="162264"/>
                  </a:lnTo>
                  <a:lnTo>
                    <a:pt x="163936" y="176775"/>
                  </a:lnTo>
                  <a:lnTo>
                    <a:pt x="162252" y="177086"/>
                  </a:lnTo>
                  <a:lnTo>
                    <a:pt x="160640" y="176310"/>
                  </a:lnTo>
                  <a:lnTo>
                    <a:pt x="156042" y="176752"/>
                  </a:lnTo>
                  <a:lnTo>
                    <a:pt x="155194" y="176549"/>
                  </a:lnTo>
                  <a:lnTo>
                    <a:pt x="152734" y="174876"/>
                  </a:lnTo>
                  <a:lnTo>
                    <a:pt x="148124" y="175020"/>
                  </a:lnTo>
                  <a:lnTo>
                    <a:pt x="146905" y="174279"/>
                  </a:lnTo>
                  <a:lnTo>
                    <a:pt x="146893" y="173419"/>
                  </a:lnTo>
                  <a:lnTo>
                    <a:pt x="149055" y="172547"/>
                  </a:lnTo>
                  <a:lnTo>
                    <a:pt x="149234" y="171317"/>
                  </a:lnTo>
                  <a:lnTo>
                    <a:pt x="148756" y="170218"/>
                  </a:lnTo>
                  <a:lnTo>
                    <a:pt x="144122" y="166026"/>
                  </a:lnTo>
                  <a:lnTo>
                    <a:pt x="140539" y="164796"/>
                  </a:lnTo>
                  <a:lnTo>
                    <a:pt x="131032" y="165823"/>
                  </a:lnTo>
                  <a:lnTo>
                    <a:pt x="128775" y="166564"/>
                  </a:lnTo>
                  <a:lnTo>
                    <a:pt x="123532" y="170565"/>
                  </a:lnTo>
                  <a:lnTo>
                    <a:pt x="121274" y="170374"/>
                  </a:lnTo>
                  <a:lnTo>
                    <a:pt x="119495" y="171795"/>
                  </a:lnTo>
                  <a:lnTo>
                    <a:pt x="119399" y="172655"/>
                  </a:lnTo>
                  <a:lnTo>
                    <a:pt x="121573" y="175259"/>
                  </a:lnTo>
                  <a:lnTo>
                    <a:pt x="123460" y="176680"/>
                  </a:lnTo>
                  <a:lnTo>
                    <a:pt x="124212" y="176477"/>
                  </a:lnTo>
                  <a:lnTo>
                    <a:pt x="125610" y="173539"/>
                  </a:lnTo>
                  <a:lnTo>
                    <a:pt x="126542" y="172512"/>
                  </a:lnTo>
                  <a:lnTo>
                    <a:pt x="128142" y="172428"/>
                  </a:lnTo>
                  <a:lnTo>
                    <a:pt x="128536" y="174494"/>
                  </a:lnTo>
                  <a:lnTo>
                    <a:pt x="126948" y="178065"/>
                  </a:lnTo>
                  <a:lnTo>
                    <a:pt x="124272" y="187286"/>
                  </a:lnTo>
                  <a:lnTo>
                    <a:pt x="123735" y="192851"/>
                  </a:lnTo>
                  <a:lnTo>
                    <a:pt x="123866" y="199408"/>
                  </a:lnTo>
                  <a:lnTo>
                    <a:pt x="123520" y="205046"/>
                  </a:lnTo>
                  <a:lnTo>
                    <a:pt x="121071" y="205822"/>
                  </a:lnTo>
                  <a:lnTo>
                    <a:pt x="116007" y="206228"/>
                  </a:lnTo>
                  <a:lnTo>
                    <a:pt x="107970" y="199695"/>
                  </a:lnTo>
                  <a:lnTo>
                    <a:pt x="104386" y="196422"/>
                  </a:lnTo>
                  <a:lnTo>
                    <a:pt x="86818" y="181947"/>
                  </a:lnTo>
                  <a:lnTo>
                    <a:pt x="60769" y="165345"/>
                  </a:lnTo>
                  <a:lnTo>
                    <a:pt x="53507" y="160305"/>
                  </a:lnTo>
                  <a:lnTo>
                    <a:pt x="53495" y="158335"/>
                  </a:lnTo>
                  <a:lnTo>
                    <a:pt x="59228" y="140802"/>
                  </a:lnTo>
                  <a:lnTo>
                    <a:pt x="59968" y="136777"/>
                  </a:lnTo>
                  <a:lnTo>
                    <a:pt x="59586" y="135451"/>
                  </a:lnTo>
                  <a:lnTo>
                    <a:pt x="57687" y="133397"/>
                  </a:lnTo>
                  <a:lnTo>
                    <a:pt x="55239" y="132358"/>
                  </a:lnTo>
                  <a:lnTo>
                    <a:pt x="54020" y="132656"/>
                  </a:lnTo>
                  <a:lnTo>
                    <a:pt x="52432" y="134925"/>
                  </a:lnTo>
                  <a:lnTo>
                    <a:pt x="52814" y="135582"/>
                  </a:lnTo>
                  <a:lnTo>
                    <a:pt x="52635" y="136884"/>
                  </a:lnTo>
                  <a:lnTo>
                    <a:pt x="51882" y="137935"/>
                  </a:lnTo>
                  <a:lnTo>
                    <a:pt x="49733" y="139082"/>
                  </a:lnTo>
                  <a:lnTo>
                    <a:pt x="49542" y="139894"/>
                  </a:lnTo>
                  <a:lnTo>
                    <a:pt x="48801" y="141148"/>
                  </a:lnTo>
                  <a:lnTo>
                    <a:pt x="47858" y="140873"/>
                  </a:lnTo>
                  <a:lnTo>
                    <a:pt x="47834" y="137207"/>
                  </a:lnTo>
                  <a:lnTo>
                    <a:pt x="46425" y="137099"/>
                  </a:lnTo>
                  <a:lnTo>
                    <a:pt x="45768" y="137672"/>
                  </a:lnTo>
                  <a:lnTo>
                    <a:pt x="45218" y="140694"/>
                  </a:lnTo>
                  <a:lnTo>
                    <a:pt x="44000" y="140993"/>
                  </a:lnTo>
                  <a:lnTo>
                    <a:pt x="43248" y="140419"/>
                  </a:lnTo>
                  <a:lnTo>
                    <a:pt x="43152" y="139380"/>
                  </a:lnTo>
                  <a:lnTo>
                    <a:pt x="41169" y="139595"/>
                  </a:lnTo>
                  <a:lnTo>
                    <a:pt x="40895" y="141853"/>
                  </a:lnTo>
                  <a:lnTo>
                    <a:pt x="38924" y="141841"/>
                  </a:lnTo>
                  <a:lnTo>
                    <a:pt x="36285" y="141291"/>
                  </a:lnTo>
                  <a:lnTo>
                    <a:pt x="36094" y="138771"/>
                  </a:lnTo>
                  <a:lnTo>
                    <a:pt x="35233" y="137911"/>
                  </a:lnTo>
                  <a:lnTo>
                    <a:pt x="34290" y="137649"/>
                  </a:lnTo>
                  <a:lnTo>
                    <a:pt x="33549" y="137923"/>
                  </a:lnTo>
                  <a:lnTo>
                    <a:pt x="33179" y="138974"/>
                  </a:lnTo>
                  <a:lnTo>
                    <a:pt x="32152" y="140001"/>
                  </a:lnTo>
                  <a:lnTo>
                    <a:pt x="31292" y="139619"/>
                  </a:lnTo>
                  <a:lnTo>
                    <a:pt x="32140" y="137672"/>
                  </a:lnTo>
                  <a:lnTo>
                    <a:pt x="32223" y="136442"/>
                  </a:lnTo>
                  <a:lnTo>
                    <a:pt x="30241" y="135618"/>
                  </a:lnTo>
                  <a:lnTo>
                    <a:pt x="29310" y="135976"/>
                  </a:lnTo>
                  <a:lnTo>
                    <a:pt x="25667" y="141936"/>
                  </a:lnTo>
                  <a:lnTo>
                    <a:pt x="23684" y="141291"/>
                  </a:lnTo>
                  <a:lnTo>
                    <a:pt x="23684" y="140252"/>
                  </a:lnTo>
                  <a:lnTo>
                    <a:pt x="26288" y="134878"/>
                  </a:lnTo>
                  <a:lnTo>
                    <a:pt x="26288" y="134101"/>
                  </a:lnTo>
                  <a:lnTo>
                    <a:pt x="24401" y="133194"/>
                  </a:lnTo>
                  <a:lnTo>
                    <a:pt x="23553" y="133480"/>
                  </a:lnTo>
                  <a:lnTo>
                    <a:pt x="23278" y="134519"/>
                  </a:lnTo>
                  <a:lnTo>
                    <a:pt x="20567" y="138867"/>
                  </a:lnTo>
                  <a:lnTo>
                    <a:pt x="18405" y="138114"/>
                  </a:lnTo>
                  <a:lnTo>
                    <a:pt x="18405" y="137075"/>
                  </a:lnTo>
                  <a:lnTo>
                    <a:pt x="20352" y="133683"/>
                  </a:lnTo>
                  <a:lnTo>
                    <a:pt x="20352" y="132907"/>
                  </a:lnTo>
                  <a:lnTo>
                    <a:pt x="18751" y="132286"/>
                  </a:lnTo>
                  <a:lnTo>
                    <a:pt x="16865" y="132274"/>
                  </a:lnTo>
                  <a:lnTo>
                    <a:pt x="15754" y="134448"/>
                  </a:lnTo>
                  <a:lnTo>
                    <a:pt x="15658" y="135200"/>
                  </a:lnTo>
                  <a:lnTo>
                    <a:pt x="14631" y="136263"/>
                  </a:lnTo>
                  <a:lnTo>
                    <a:pt x="11610" y="134460"/>
                  </a:lnTo>
                  <a:lnTo>
                    <a:pt x="12075" y="132859"/>
                  </a:lnTo>
                  <a:lnTo>
                    <a:pt x="13568" y="129778"/>
                  </a:lnTo>
                  <a:lnTo>
                    <a:pt x="13568" y="129001"/>
                  </a:lnTo>
                  <a:lnTo>
                    <a:pt x="10260" y="126577"/>
                  </a:lnTo>
                  <a:lnTo>
                    <a:pt x="10248" y="124988"/>
                  </a:lnTo>
                  <a:lnTo>
                    <a:pt x="10714" y="123113"/>
                  </a:lnTo>
                  <a:lnTo>
                    <a:pt x="9591" y="123591"/>
                  </a:lnTo>
                  <a:lnTo>
                    <a:pt x="8647" y="124439"/>
                  </a:lnTo>
                  <a:lnTo>
                    <a:pt x="7620" y="124547"/>
                  </a:lnTo>
                  <a:lnTo>
                    <a:pt x="6473" y="122468"/>
                  </a:lnTo>
                  <a:lnTo>
                    <a:pt x="6748" y="121608"/>
                  </a:lnTo>
                  <a:lnTo>
                    <a:pt x="8624" y="119363"/>
                  </a:lnTo>
                  <a:lnTo>
                    <a:pt x="8898" y="118204"/>
                  </a:lnTo>
                  <a:lnTo>
                    <a:pt x="7955" y="117273"/>
                  </a:lnTo>
                  <a:lnTo>
                    <a:pt x="7943" y="116234"/>
                  </a:lnTo>
                  <a:lnTo>
                    <a:pt x="7011" y="115601"/>
                  </a:lnTo>
                  <a:lnTo>
                    <a:pt x="6438" y="114096"/>
                  </a:lnTo>
                  <a:lnTo>
                    <a:pt x="3894" y="113547"/>
                  </a:lnTo>
                  <a:lnTo>
                    <a:pt x="3320" y="112782"/>
                  </a:lnTo>
                  <a:lnTo>
                    <a:pt x="3309" y="111194"/>
                  </a:lnTo>
                  <a:lnTo>
                    <a:pt x="1803" y="110155"/>
                  </a:lnTo>
                  <a:lnTo>
                    <a:pt x="1601" y="107467"/>
                  </a:lnTo>
                  <a:lnTo>
                    <a:pt x="0" y="106321"/>
                  </a:lnTo>
                  <a:lnTo>
                    <a:pt x="84" y="105031"/>
                  </a:lnTo>
                  <a:lnTo>
                    <a:pt x="2712" y="104983"/>
                  </a:lnTo>
                  <a:lnTo>
                    <a:pt x="4491" y="103299"/>
                  </a:lnTo>
                  <a:lnTo>
                    <a:pt x="4205" y="102165"/>
                  </a:lnTo>
                  <a:lnTo>
                    <a:pt x="5136" y="100170"/>
                  </a:lnTo>
                  <a:lnTo>
                    <a:pt x="7393" y="100445"/>
                  </a:lnTo>
                  <a:lnTo>
                    <a:pt x="8528" y="100074"/>
                  </a:lnTo>
                  <a:lnTo>
                    <a:pt x="9173" y="99238"/>
                  </a:lnTo>
                  <a:lnTo>
                    <a:pt x="9268" y="98092"/>
                  </a:lnTo>
                  <a:lnTo>
                    <a:pt x="8504" y="97148"/>
                  </a:lnTo>
                  <a:lnTo>
                    <a:pt x="8409" y="96109"/>
                  </a:lnTo>
                  <a:lnTo>
                    <a:pt x="8875" y="95548"/>
                  </a:lnTo>
                  <a:lnTo>
                    <a:pt x="11227" y="95440"/>
                  </a:lnTo>
                  <a:lnTo>
                    <a:pt x="12911" y="93279"/>
                  </a:lnTo>
                  <a:lnTo>
                    <a:pt x="12804" y="92060"/>
                  </a:lnTo>
                  <a:lnTo>
                    <a:pt x="11012" y="90711"/>
                  </a:lnTo>
                  <a:lnTo>
                    <a:pt x="10821" y="89313"/>
                  </a:lnTo>
                  <a:lnTo>
                    <a:pt x="11382" y="87808"/>
                  </a:lnTo>
                  <a:lnTo>
                    <a:pt x="12971" y="86769"/>
                  </a:lnTo>
                  <a:lnTo>
                    <a:pt x="13329" y="83568"/>
                  </a:lnTo>
                  <a:lnTo>
                    <a:pt x="12577" y="83186"/>
                  </a:lnTo>
                  <a:lnTo>
                    <a:pt x="10881" y="83306"/>
                  </a:lnTo>
                  <a:lnTo>
                    <a:pt x="10773" y="81419"/>
                  </a:lnTo>
                  <a:lnTo>
                    <a:pt x="11060" y="80750"/>
                  </a:lnTo>
                  <a:lnTo>
                    <a:pt x="10403" y="80475"/>
                  </a:lnTo>
                  <a:lnTo>
                    <a:pt x="10295" y="79066"/>
                  </a:lnTo>
                  <a:lnTo>
                    <a:pt x="8791" y="78588"/>
                  </a:lnTo>
                  <a:lnTo>
                    <a:pt x="8767" y="75041"/>
                  </a:lnTo>
                  <a:lnTo>
                    <a:pt x="11215" y="74444"/>
                  </a:lnTo>
                  <a:lnTo>
                    <a:pt x="11395" y="73405"/>
                  </a:lnTo>
                  <a:lnTo>
                    <a:pt x="11263" y="66262"/>
                  </a:lnTo>
                  <a:lnTo>
                    <a:pt x="10869" y="61939"/>
                  </a:lnTo>
                  <a:lnTo>
                    <a:pt x="15002" y="61557"/>
                  </a:lnTo>
                  <a:lnTo>
                    <a:pt x="15168" y="58631"/>
                  </a:lnTo>
                  <a:lnTo>
                    <a:pt x="16207" y="57974"/>
                  </a:lnTo>
                  <a:lnTo>
                    <a:pt x="16291" y="56194"/>
                  </a:lnTo>
                  <a:lnTo>
                    <a:pt x="18261" y="55609"/>
                  </a:lnTo>
                  <a:lnTo>
                    <a:pt x="18441" y="53829"/>
                  </a:lnTo>
                  <a:lnTo>
                    <a:pt x="23613" y="53339"/>
                  </a:lnTo>
                  <a:lnTo>
                    <a:pt x="26897" y="51799"/>
                  </a:lnTo>
                  <a:lnTo>
                    <a:pt x="27076" y="49840"/>
                  </a:lnTo>
                  <a:lnTo>
                    <a:pt x="28676" y="50569"/>
                  </a:lnTo>
                  <a:lnTo>
                    <a:pt x="28975" y="52814"/>
                  </a:lnTo>
                  <a:lnTo>
                    <a:pt x="29441" y="53399"/>
                  </a:lnTo>
                  <a:lnTo>
                    <a:pt x="31137" y="53567"/>
                  </a:lnTo>
                  <a:lnTo>
                    <a:pt x="31411" y="51118"/>
                  </a:lnTo>
                  <a:lnTo>
                    <a:pt x="36774" y="52515"/>
                  </a:lnTo>
                  <a:lnTo>
                    <a:pt x="36798" y="56254"/>
                  </a:lnTo>
                  <a:lnTo>
                    <a:pt x="37264" y="57018"/>
                  </a:lnTo>
                  <a:lnTo>
                    <a:pt x="39903" y="58129"/>
                  </a:lnTo>
                  <a:lnTo>
                    <a:pt x="42734" y="58224"/>
                  </a:lnTo>
                  <a:lnTo>
                    <a:pt x="45637" y="57436"/>
                  </a:lnTo>
                  <a:lnTo>
                    <a:pt x="46389" y="57532"/>
                  </a:lnTo>
                  <a:lnTo>
                    <a:pt x="47046" y="56875"/>
                  </a:lnTo>
                  <a:lnTo>
                    <a:pt x="47141" y="56134"/>
                  </a:lnTo>
                  <a:lnTo>
                    <a:pt x="47798" y="55752"/>
                  </a:lnTo>
                  <a:lnTo>
                    <a:pt x="50999" y="55907"/>
                  </a:lnTo>
                  <a:lnTo>
                    <a:pt x="51381" y="58165"/>
                  </a:lnTo>
                  <a:lnTo>
                    <a:pt x="52229" y="58834"/>
                  </a:lnTo>
                  <a:lnTo>
                    <a:pt x="52982" y="59001"/>
                  </a:lnTo>
                  <a:lnTo>
                    <a:pt x="56183" y="58714"/>
                  </a:lnTo>
                  <a:lnTo>
                    <a:pt x="56170" y="56720"/>
                  </a:lnTo>
                  <a:lnTo>
                    <a:pt x="58703" y="54761"/>
                  </a:lnTo>
                  <a:lnTo>
                    <a:pt x="63289" y="51739"/>
                  </a:lnTo>
                  <a:lnTo>
                    <a:pt x="66095" y="48992"/>
                  </a:lnTo>
                  <a:lnTo>
                    <a:pt x="70037" y="45648"/>
                  </a:lnTo>
                  <a:lnTo>
                    <a:pt x="74062" y="43498"/>
                  </a:lnTo>
                  <a:lnTo>
                    <a:pt x="75280" y="43271"/>
                  </a:lnTo>
                  <a:lnTo>
                    <a:pt x="76510" y="43641"/>
                  </a:lnTo>
                  <a:lnTo>
                    <a:pt x="79233" y="43152"/>
                  </a:lnTo>
                  <a:lnTo>
                    <a:pt x="92562" y="19695"/>
                  </a:lnTo>
                  <a:lnTo>
                    <a:pt x="92371" y="18369"/>
                  </a:lnTo>
                  <a:lnTo>
                    <a:pt x="91607" y="17234"/>
                  </a:lnTo>
                  <a:lnTo>
                    <a:pt x="91129" y="15479"/>
                  </a:lnTo>
                  <a:lnTo>
                    <a:pt x="91117" y="13102"/>
                  </a:lnTo>
                  <a:lnTo>
                    <a:pt x="92335" y="10845"/>
                  </a:lnTo>
                  <a:lnTo>
                    <a:pt x="95512" y="7465"/>
                  </a:lnTo>
                  <a:lnTo>
                    <a:pt x="96444" y="6808"/>
                  </a:lnTo>
                  <a:lnTo>
                    <a:pt x="101149" y="6103"/>
                  </a:lnTo>
                  <a:lnTo>
                    <a:pt x="101950" y="524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1077;gbcf4302aa7_0_6">
              <a:extLst>
                <a:ext uri="{FF2B5EF4-FFF2-40B4-BE49-F238E27FC236}">
                  <a16:creationId xmlns:a16="http://schemas.microsoft.com/office/drawing/2014/main" id="{DB3E12BD-0152-5C48-9808-18D9569C4274}"/>
                </a:ext>
              </a:extLst>
            </p:cNvPr>
            <p:cNvSpPr/>
            <p:nvPr/>
          </p:nvSpPr>
          <p:spPr>
            <a:xfrm>
              <a:off x="6219566" y="2129221"/>
              <a:ext cx="144158" cy="172768"/>
            </a:xfrm>
            <a:custGeom>
              <a:avLst/>
              <a:gdLst/>
              <a:ahLst/>
              <a:cxnLst/>
              <a:rect l="l" t="t" r="r" b="b"/>
              <a:pathLst>
                <a:path w="286882" h="343817" extrusionOk="0">
                  <a:moveTo>
                    <a:pt x="261933" y="27518"/>
                  </a:moveTo>
                  <a:lnTo>
                    <a:pt x="286883" y="37765"/>
                  </a:lnTo>
                  <a:lnTo>
                    <a:pt x="274855" y="85372"/>
                  </a:lnTo>
                  <a:lnTo>
                    <a:pt x="264537" y="125968"/>
                  </a:lnTo>
                  <a:lnTo>
                    <a:pt x="269111" y="127222"/>
                  </a:lnTo>
                  <a:lnTo>
                    <a:pt x="233961" y="289319"/>
                  </a:lnTo>
                  <a:lnTo>
                    <a:pt x="228551" y="287301"/>
                  </a:lnTo>
                  <a:lnTo>
                    <a:pt x="223654" y="283467"/>
                  </a:lnTo>
                  <a:lnTo>
                    <a:pt x="224084" y="274999"/>
                  </a:lnTo>
                  <a:lnTo>
                    <a:pt x="204354" y="280696"/>
                  </a:lnTo>
                  <a:lnTo>
                    <a:pt x="203804" y="273900"/>
                  </a:lnTo>
                  <a:lnTo>
                    <a:pt x="210516" y="269457"/>
                  </a:lnTo>
                  <a:lnTo>
                    <a:pt x="200674" y="260511"/>
                  </a:lnTo>
                  <a:lnTo>
                    <a:pt x="104434" y="307043"/>
                  </a:lnTo>
                  <a:lnTo>
                    <a:pt x="99538" y="320085"/>
                  </a:lnTo>
                  <a:lnTo>
                    <a:pt x="69165" y="329139"/>
                  </a:lnTo>
                  <a:lnTo>
                    <a:pt x="70336" y="322474"/>
                  </a:lnTo>
                  <a:lnTo>
                    <a:pt x="45600" y="334095"/>
                  </a:lnTo>
                  <a:lnTo>
                    <a:pt x="23887" y="343817"/>
                  </a:lnTo>
                  <a:lnTo>
                    <a:pt x="0" y="340425"/>
                  </a:lnTo>
                  <a:lnTo>
                    <a:pt x="2425" y="211567"/>
                  </a:lnTo>
                  <a:lnTo>
                    <a:pt x="15228" y="102571"/>
                  </a:lnTo>
                  <a:lnTo>
                    <a:pt x="21462" y="84751"/>
                  </a:lnTo>
                  <a:lnTo>
                    <a:pt x="33012" y="52133"/>
                  </a:lnTo>
                  <a:lnTo>
                    <a:pt x="46353" y="46162"/>
                  </a:lnTo>
                  <a:lnTo>
                    <a:pt x="69475" y="36511"/>
                  </a:lnTo>
                  <a:lnTo>
                    <a:pt x="118097" y="22358"/>
                  </a:lnTo>
                  <a:lnTo>
                    <a:pt x="194858" y="0"/>
                  </a:lnTo>
                  <a:lnTo>
                    <a:pt x="261933" y="2751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1078;gbcf4302aa7_0_6">
              <a:extLst>
                <a:ext uri="{FF2B5EF4-FFF2-40B4-BE49-F238E27FC236}">
                  <a16:creationId xmlns:a16="http://schemas.microsoft.com/office/drawing/2014/main" id="{F3CF1983-E483-584B-AA14-9A3944002137}"/>
                </a:ext>
              </a:extLst>
            </p:cNvPr>
            <p:cNvSpPr/>
            <p:nvPr/>
          </p:nvSpPr>
          <p:spPr>
            <a:xfrm>
              <a:off x="7393613" y="2135703"/>
              <a:ext cx="45768" cy="74330"/>
            </a:xfrm>
            <a:custGeom>
              <a:avLst/>
              <a:gdLst/>
              <a:ahLst/>
              <a:cxnLst/>
              <a:rect l="l" t="t" r="r" b="b"/>
              <a:pathLst>
                <a:path w="91080" h="147920" extrusionOk="0">
                  <a:moveTo>
                    <a:pt x="49398" y="0"/>
                  </a:moveTo>
                  <a:lnTo>
                    <a:pt x="49911" y="1254"/>
                  </a:lnTo>
                  <a:lnTo>
                    <a:pt x="50103" y="2102"/>
                  </a:lnTo>
                  <a:lnTo>
                    <a:pt x="51153" y="3583"/>
                  </a:lnTo>
                  <a:lnTo>
                    <a:pt x="52945" y="5016"/>
                  </a:lnTo>
                  <a:lnTo>
                    <a:pt x="62846" y="8611"/>
                  </a:lnTo>
                  <a:lnTo>
                    <a:pt x="64638" y="8850"/>
                  </a:lnTo>
                  <a:lnTo>
                    <a:pt x="68101" y="7154"/>
                  </a:lnTo>
                  <a:lnTo>
                    <a:pt x="72138" y="6008"/>
                  </a:lnTo>
                  <a:lnTo>
                    <a:pt x="77310" y="5482"/>
                  </a:lnTo>
                  <a:lnTo>
                    <a:pt x="86817" y="6569"/>
                  </a:lnTo>
                  <a:lnTo>
                    <a:pt x="88226" y="7309"/>
                  </a:lnTo>
                  <a:lnTo>
                    <a:pt x="89934" y="9077"/>
                  </a:lnTo>
                  <a:lnTo>
                    <a:pt x="91081" y="11597"/>
                  </a:lnTo>
                  <a:lnTo>
                    <a:pt x="91009" y="14702"/>
                  </a:lnTo>
                  <a:lnTo>
                    <a:pt x="89791" y="15562"/>
                  </a:lnTo>
                  <a:lnTo>
                    <a:pt x="84810" y="16375"/>
                  </a:lnTo>
                  <a:lnTo>
                    <a:pt x="82374" y="17294"/>
                  </a:lnTo>
                  <a:lnTo>
                    <a:pt x="81622" y="17867"/>
                  </a:lnTo>
                  <a:lnTo>
                    <a:pt x="79483" y="20901"/>
                  </a:lnTo>
                  <a:lnTo>
                    <a:pt x="73990" y="30241"/>
                  </a:lnTo>
                  <a:lnTo>
                    <a:pt x="74097" y="46496"/>
                  </a:lnTo>
                  <a:lnTo>
                    <a:pt x="75160" y="51023"/>
                  </a:lnTo>
                  <a:lnTo>
                    <a:pt x="76892" y="56755"/>
                  </a:lnTo>
                  <a:lnTo>
                    <a:pt x="77465" y="57508"/>
                  </a:lnTo>
                  <a:lnTo>
                    <a:pt x="77848" y="59097"/>
                  </a:lnTo>
                  <a:lnTo>
                    <a:pt x="81000" y="66298"/>
                  </a:lnTo>
                  <a:lnTo>
                    <a:pt x="81012" y="67075"/>
                  </a:lnTo>
                  <a:lnTo>
                    <a:pt x="81669" y="68018"/>
                  </a:lnTo>
                  <a:lnTo>
                    <a:pt x="82911" y="71147"/>
                  </a:lnTo>
                  <a:lnTo>
                    <a:pt x="83676" y="72461"/>
                  </a:lnTo>
                  <a:lnTo>
                    <a:pt x="86447" y="79305"/>
                  </a:lnTo>
                  <a:lnTo>
                    <a:pt x="88860" y="89051"/>
                  </a:lnTo>
                  <a:lnTo>
                    <a:pt x="89814" y="90842"/>
                  </a:lnTo>
                  <a:lnTo>
                    <a:pt x="90293" y="92717"/>
                  </a:lnTo>
                  <a:lnTo>
                    <a:pt x="90686" y="95560"/>
                  </a:lnTo>
                  <a:lnTo>
                    <a:pt x="90065" y="100349"/>
                  </a:lnTo>
                  <a:lnTo>
                    <a:pt x="86052" y="106213"/>
                  </a:lnTo>
                  <a:lnTo>
                    <a:pt x="85599" y="106787"/>
                  </a:lnTo>
                  <a:lnTo>
                    <a:pt x="83186" y="112042"/>
                  </a:lnTo>
                  <a:lnTo>
                    <a:pt x="81908" y="118193"/>
                  </a:lnTo>
                  <a:lnTo>
                    <a:pt x="82039" y="123627"/>
                  </a:lnTo>
                  <a:lnTo>
                    <a:pt x="83723" y="136132"/>
                  </a:lnTo>
                  <a:lnTo>
                    <a:pt x="84297" y="137720"/>
                  </a:lnTo>
                  <a:lnTo>
                    <a:pt x="86566" y="140909"/>
                  </a:lnTo>
                  <a:lnTo>
                    <a:pt x="89516" y="143298"/>
                  </a:lnTo>
                  <a:lnTo>
                    <a:pt x="85061" y="147920"/>
                  </a:lnTo>
                  <a:lnTo>
                    <a:pt x="79532" y="143298"/>
                  </a:lnTo>
                  <a:lnTo>
                    <a:pt x="76426" y="141841"/>
                  </a:lnTo>
                  <a:lnTo>
                    <a:pt x="72926" y="139381"/>
                  </a:lnTo>
                  <a:lnTo>
                    <a:pt x="68472" y="134926"/>
                  </a:lnTo>
                  <a:lnTo>
                    <a:pt x="66859" y="132561"/>
                  </a:lnTo>
                  <a:lnTo>
                    <a:pt x="65426" y="129014"/>
                  </a:lnTo>
                  <a:lnTo>
                    <a:pt x="65020" y="123842"/>
                  </a:lnTo>
                  <a:lnTo>
                    <a:pt x="65187" y="121573"/>
                  </a:lnTo>
                  <a:lnTo>
                    <a:pt x="66298" y="118575"/>
                  </a:lnTo>
                  <a:lnTo>
                    <a:pt x="68806" y="113941"/>
                  </a:lnTo>
                  <a:lnTo>
                    <a:pt x="69654" y="113296"/>
                  </a:lnTo>
                  <a:lnTo>
                    <a:pt x="71159" y="113463"/>
                  </a:lnTo>
                  <a:lnTo>
                    <a:pt x="72377" y="114025"/>
                  </a:lnTo>
                  <a:lnTo>
                    <a:pt x="73237" y="114849"/>
                  </a:lnTo>
                  <a:lnTo>
                    <a:pt x="73381" y="122660"/>
                  </a:lnTo>
                  <a:lnTo>
                    <a:pt x="74133" y="123496"/>
                  </a:lnTo>
                  <a:lnTo>
                    <a:pt x="75459" y="123866"/>
                  </a:lnTo>
                  <a:lnTo>
                    <a:pt x="76963" y="123555"/>
                  </a:lnTo>
                  <a:lnTo>
                    <a:pt x="79006" y="119495"/>
                  </a:lnTo>
                  <a:lnTo>
                    <a:pt x="80272" y="112269"/>
                  </a:lnTo>
                  <a:lnTo>
                    <a:pt x="81478" y="110203"/>
                  </a:lnTo>
                  <a:lnTo>
                    <a:pt x="82302" y="107061"/>
                  </a:lnTo>
                  <a:lnTo>
                    <a:pt x="82565" y="104541"/>
                  </a:lnTo>
                  <a:lnTo>
                    <a:pt x="82183" y="103323"/>
                  </a:lnTo>
                  <a:lnTo>
                    <a:pt x="80296" y="102009"/>
                  </a:lnTo>
                  <a:lnTo>
                    <a:pt x="79448" y="102224"/>
                  </a:lnTo>
                  <a:lnTo>
                    <a:pt x="78325" y="103443"/>
                  </a:lnTo>
                  <a:lnTo>
                    <a:pt x="77107" y="104111"/>
                  </a:lnTo>
                  <a:lnTo>
                    <a:pt x="76163" y="103908"/>
                  </a:lnTo>
                  <a:lnTo>
                    <a:pt x="74658" y="102989"/>
                  </a:lnTo>
                  <a:lnTo>
                    <a:pt x="74551" y="100994"/>
                  </a:lnTo>
                  <a:lnTo>
                    <a:pt x="75387" y="98558"/>
                  </a:lnTo>
                  <a:lnTo>
                    <a:pt x="75542" y="94891"/>
                  </a:lnTo>
                  <a:lnTo>
                    <a:pt x="76832" y="90257"/>
                  </a:lnTo>
                  <a:lnTo>
                    <a:pt x="76916" y="88967"/>
                  </a:lnTo>
                  <a:lnTo>
                    <a:pt x="77560" y="87092"/>
                  </a:lnTo>
                  <a:lnTo>
                    <a:pt x="78862" y="84906"/>
                  </a:lnTo>
                  <a:lnTo>
                    <a:pt x="78755" y="83127"/>
                  </a:lnTo>
                  <a:lnTo>
                    <a:pt x="76880" y="82924"/>
                  </a:lnTo>
                  <a:lnTo>
                    <a:pt x="76032" y="83616"/>
                  </a:lnTo>
                  <a:lnTo>
                    <a:pt x="75280" y="82195"/>
                  </a:lnTo>
                  <a:lnTo>
                    <a:pt x="74324" y="80404"/>
                  </a:lnTo>
                  <a:lnTo>
                    <a:pt x="73094" y="80332"/>
                  </a:lnTo>
                  <a:lnTo>
                    <a:pt x="71314" y="81013"/>
                  </a:lnTo>
                  <a:lnTo>
                    <a:pt x="70753" y="81479"/>
                  </a:lnTo>
                  <a:lnTo>
                    <a:pt x="68030" y="82518"/>
                  </a:lnTo>
                  <a:lnTo>
                    <a:pt x="67098" y="83210"/>
                  </a:lnTo>
                  <a:lnTo>
                    <a:pt x="66549" y="84345"/>
                  </a:lnTo>
                  <a:lnTo>
                    <a:pt x="64949" y="84428"/>
                  </a:lnTo>
                  <a:lnTo>
                    <a:pt x="61078" y="83139"/>
                  </a:lnTo>
                  <a:lnTo>
                    <a:pt x="59383" y="83521"/>
                  </a:lnTo>
                  <a:lnTo>
                    <a:pt x="59585" y="85515"/>
                  </a:lnTo>
                  <a:lnTo>
                    <a:pt x="47929" y="85778"/>
                  </a:lnTo>
                  <a:lnTo>
                    <a:pt x="44370" y="87964"/>
                  </a:lnTo>
                  <a:lnTo>
                    <a:pt x="44190" y="89266"/>
                  </a:lnTo>
                  <a:lnTo>
                    <a:pt x="43163" y="90400"/>
                  </a:lnTo>
                  <a:lnTo>
                    <a:pt x="38852" y="92311"/>
                  </a:lnTo>
                  <a:lnTo>
                    <a:pt x="38195" y="93924"/>
                  </a:lnTo>
                  <a:lnTo>
                    <a:pt x="36893" y="94700"/>
                  </a:lnTo>
                  <a:lnTo>
                    <a:pt x="32940" y="94628"/>
                  </a:lnTo>
                  <a:lnTo>
                    <a:pt x="32283" y="95464"/>
                  </a:lnTo>
                  <a:lnTo>
                    <a:pt x="31650" y="97746"/>
                  </a:lnTo>
                  <a:lnTo>
                    <a:pt x="30050" y="97829"/>
                  </a:lnTo>
                  <a:lnTo>
                    <a:pt x="29285" y="97375"/>
                  </a:lnTo>
                  <a:lnTo>
                    <a:pt x="29655" y="95393"/>
                  </a:lnTo>
                  <a:lnTo>
                    <a:pt x="28712" y="95022"/>
                  </a:lnTo>
                  <a:lnTo>
                    <a:pt x="26180" y="95500"/>
                  </a:lnTo>
                  <a:lnTo>
                    <a:pt x="23253" y="94581"/>
                  </a:lnTo>
                  <a:lnTo>
                    <a:pt x="20901" y="93577"/>
                  </a:lnTo>
                  <a:lnTo>
                    <a:pt x="18715" y="91427"/>
                  </a:lnTo>
                  <a:lnTo>
                    <a:pt x="14475" y="89397"/>
                  </a:lnTo>
                  <a:lnTo>
                    <a:pt x="10140" y="88561"/>
                  </a:lnTo>
                  <a:lnTo>
                    <a:pt x="6378" y="87199"/>
                  </a:lnTo>
                  <a:lnTo>
                    <a:pt x="2126" y="84584"/>
                  </a:lnTo>
                  <a:lnTo>
                    <a:pt x="513" y="82518"/>
                  </a:lnTo>
                  <a:lnTo>
                    <a:pt x="0" y="77453"/>
                  </a:lnTo>
                  <a:lnTo>
                    <a:pt x="740" y="74993"/>
                  </a:lnTo>
                  <a:lnTo>
                    <a:pt x="717" y="70765"/>
                  </a:lnTo>
                  <a:lnTo>
                    <a:pt x="1456" y="68639"/>
                  </a:lnTo>
                  <a:lnTo>
                    <a:pt x="2663" y="66346"/>
                  </a:lnTo>
                  <a:lnTo>
                    <a:pt x="3965" y="64686"/>
                  </a:lnTo>
                  <a:lnTo>
                    <a:pt x="6210" y="63133"/>
                  </a:lnTo>
                  <a:lnTo>
                    <a:pt x="9781" y="62727"/>
                  </a:lnTo>
                  <a:lnTo>
                    <a:pt x="13162" y="60852"/>
                  </a:lnTo>
                  <a:lnTo>
                    <a:pt x="13424" y="58033"/>
                  </a:lnTo>
                  <a:lnTo>
                    <a:pt x="12565" y="56803"/>
                  </a:lnTo>
                  <a:lnTo>
                    <a:pt x="12457" y="53686"/>
                  </a:lnTo>
                  <a:lnTo>
                    <a:pt x="12062" y="52480"/>
                  </a:lnTo>
                  <a:lnTo>
                    <a:pt x="12051" y="50031"/>
                  </a:lnTo>
                  <a:lnTo>
                    <a:pt x="13149" y="45409"/>
                  </a:lnTo>
                  <a:lnTo>
                    <a:pt x="13221" y="41671"/>
                  </a:lnTo>
                  <a:lnTo>
                    <a:pt x="12361" y="40357"/>
                  </a:lnTo>
                  <a:lnTo>
                    <a:pt x="10008" y="39915"/>
                  </a:lnTo>
                  <a:lnTo>
                    <a:pt x="8969" y="39055"/>
                  </a:lnTo>
                  <a:lnTo>
                    <a:pt x="8121" y="37670"/>
                  </a:lnTo>
                  <a:lnTo>
                    <a:pt x="8038" y="35735"/>
                  </a:lnTo>
                  <a:lnTo>
                    <a:pt x="9316" y="33490"/>
                  </a:lnTo>
                  <a:lnTo>
                    <a:pt x="10247" y="32642"/>
                  </a:lnTo>
                  <a:lnTo>
                    <a:pt x="9483" y="31698"/>
                  </a:lnTo>
                  <a:lnTo>
                    <a:pt x="10892" y="31149"/>
                  </a:lnTo>
                  <a:lnTo>
                    <a:pt x="11167" y="30289"/>
                  </a:lnTo>
                  <a:lnTo>
                    <a:pt x="11919" y="30002"/>
                  </a:lnTo>
                  <a:lnTo>
                    <a:pt x="14464" y="30552"/>
                  </a:lnTo>
                  <a:lnTo>
                    <a:pt x="20662" y="30408"/>
                  </a:lnTo>
                  <a:lnTo>
                    <a:pt x="21689" y="29011"/>
                  </a:lnTo>
                  <a:lnTo>
                    <a:pt x="21677" y="26192"/>
                  </a:lnTo>
                  <a:lnTo>
                    <a:pt x="21379" y="24126"/>
                  </a:lnTo>
                  <a:lnTo>
                    <a:pt x="22226" y="23362"/>
                  </a:lnTo>
                  <a:lnTo>
                    <a:pt x="29548" y="23039"/>
                  </a:lnTo>
                  <a:lnTo>
                    <a:pt x="32462" y="21510"/>
                  </a:lnTo>
                  <a:lnTo>
                    <a:pt x="33584" y="20292"/>
                  </a:lnTo>
                  <a:lnTo>
                    <a:pt x="33668" y="18477"/>
                  </a:lnTo>
                  <a:lnTo>
                    <a:pt x="33740" y="16984"/>
                  </a:lnTo>
                  <a:lnTo>
                    <a:pt x="34110" y="15204"/>
                  </a:lnTo>
                  <a:lnTo>
                    <a:pt x="36547" y="13687"/>
                  </a:lnTo>
                  <a:lnTo>
                    <a:pt x="38135" y="12899"/>
                  </a:lnTo>
                  <a:lnTo>
                    <a:pt x="38506" y="11884"/>
                  </a:lnTo>
                  <a:lnTo>
                    <a:pt x="39389" y="10116"/>
                  </a:lnTo>
                  <a:lnTo>
                    <a:pt x="41623" y="8337"/>
                  </a:lnTo>
                  <a:lnTo>
                    <a:pt x="42076" y="7536"/>
                  </a:lnTo>
                  <a:lnTo>
                    <a:pt x="42173" y="6808"/>
                  </a:lnTo>
                  <a:lnTo>
                    <a:pt x="42089" y="5446"/>
                  </a:lnTo>
                  <a:lnTo>
                    <a:pt x="42029" y="4288"/>
                  </a:lnTo>
                  <a:lnTo>
                    <a:pt x="42805" y="3249"/>
                  </a:lnTo>
                  <a:lnTo>
                    <a:pt x="44047" y="3535"/>
                  </a:lnTo>
                  <a:lnTo>
                    <a:pt x="44824" y="3476"/>
                  </a:lnTo>
                  <a:lnTo>
                    <a:pt x="45743" y="3237"/>
                  </a:lnTo>
                  <a:lnTo>
                    <a:pt x="46687" y="2723"/>
                  </a:lnTo>
                  <a:lnTo>
                    <a:pt x="47236" y="2138"/>
                  </a:lnTo>
                  <a:lnTo>
                    <a:pt x="47797" y="1648"/>
                  </a:lnTo>
                  <a:lnTo>
                    <a:pt x="4939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1079;gbcf4302aa7_0_6">
              <a:extLst>
                <a:ext uri="{FF2B5EF4-FFF2-40B4-BE49-F238E27FC236}">
                  <a16:creationId xmlns:a16="http://schemas.microsoft.com/office/drawing/2014/main" id="{9B5EB689-4907-9C43-BA05-F9EC30A953C3}"/>
                </a:ext>
              </a:extLst>
            </p:cNvPr>
            <p:cNvSpPr/>
            <p:nvPr/>
          </p:nvSpPr>
          <p:spPr>
            <a:xfrm>
              <a:off x="7097213" y="2138536"/>
              <a:ext cx="278228" cy="336773"/>
            </a:xfrm>
            <a:custGeom>
              <a:avLst/>
              <a:gdLst/>
              <a:ahLst/>
              <a:cxnLst/>
              <a:rect l="l" t="t" r="r" b="b"/>
              <a:pathLst>
                <a:path w="553687" h="670196" extrusionOk="0">
                  <a:moveTo>
                    <a:pt x="415944" y="43295"/>
                  </a:moveTo>
                  <a:lnTo>
                    <a:pt x="421211" y="43367"/>
                  </a:lnTo>
                  <a:lnTo>
                    <a:pt x="428736" y="44657"/>
                  </a:lnTo>
                  <a:lnTo>
                    <a:pt x="435137" y="45063"/>
                  </a:lnTo>
                  <a:lnTo>
                    <a:pt x="436881" y="56158"/>
                  </a:lnTo>
                  <a:lnTo>
                    <a:pt x="436331" y="56732"/>
                  </a:lnTo>
                  <a:lnTo>
                    <a:pt x="434266" y="57305"/>
                  </a:lnTo>
                  <a:lnTo>
                    <a:pt x="432558" y="56170"/>
                  </a:lnTo>
                  <a:lnTo>
                    <a:pt x="431626" y="56576"/>
                  </a:lnTo>
                  <a:lnTo>
                    <a:pt x="431435" y="57317"/>
                  </a:lnTo>
                  <a:lnTo>
                    <a:pt x="432199" y="58738"/>
                  </a:lnTo>
                  <a:lnTo>
                    <a:pt x="430324" y="59013"/>
                  </a:lnTo>
                  <a:lnTo>
                    <a:pt x="429572" y="59598"/>
                  </a:lnTo>
                  <a:lnTo>
                    <a:pt x="429667" y="60518"/>
                  </a:lnTo>
                  <a:lnTo>
                    <a:pt x="430419" y="61091"/>
                  </a:lnTo>
                  <a:lnTo>
                    <a:pt x="430431" y="62608"/>
                  </a:lnTo>
                  <a:lnTo>
                    <a:pt x="428938" y="63838"/>
                  </a:lnTo>
                  <a:lnTo>
                    <a:pt x="427445" y="67911"/>
                  </a:lnTo>
                  <a:lnTo>
                    <a:pt x="423994" y="72055"/>
                  </a:lnTo>
                  <a:lnTo>
                    <a:pt x="421366" y="73309"/>
                  </a:lnTo>
                  <a:lnTo>
                    <a:pt x="417771" y="69822"/>
                  </a:lnTo>
                  <a:lnTo>
                    <a:pt x="416732" y="69451"/>
                  </a:lnTo>
                  <a:lnTo>
                    <a:pt x="417688" y="71828"/>
                  </a:lnTo>
                  <a:lnTo>
                    <a:pt x="416470" y="72939"/>
                  </a:lnTo>
                  <a:lnTo>
                    <a:pt x="415347" y="73046"/>
                  </a:lnTo>
                  <a:lnTo>
                    <a:pt x="413352" y="70992"/>
                  </a:lnTo>
                  <a:lnTo>
                    <a:pt x="412600" y="70610"/>
                  </a:lnTo>
                  <a:lnTo>
                    <a:pt x="411656" y="70634"/>
                  </a:lnTo>
                  <a:lnTo>
                    <a:pt x="411573" y="71374"/>
                  </a:lnTo>
                  <a:lnTo>
                    <a:pt x="415920" y="76068"/>
                  </a:lnTo>
                  <a:lnTo>
                    <a:pt x="415454" y="76892"/>
                  </a:lnTo>
                  <a:lnTo>
                    <a:pt x="414141" y="76892"/>
                  </a:lnTo>
                  <a:lnTo>
                    <a:pt x="409423" y="73739"/>
                  </a:lnTo>
                  <a:lnTo>
                    <a:pt x="406795" y="75339"/>
                  </a:lnTo>
                  <a:lnTo>
                    <a:pt x="406425" y="76092"/>
                  </a:lnTo>
                  <a:lnTo>
                    <a:pt x="409542" y="78254"/>
                  </a:lnTo>
                  <a:lnTo>
                    <a:pt x="409542" y="78994"/>
                  </a:lnTo>
                  <a:lnTo>
                    <a:pt x="406724" y="80702"/>
                  </a:lnTo>
                  <a:lnTo>
                    <a:pt x="405231" y="81084"/>
                  </a:lnTo>
                  <a:lnTo>
                    <a:pt x="401552" y="79042"/>
                  </a:lnTo>
                  <a:lnTo>
                    <a:pt x="399760" y="79245"/>
                  </a:lnTo>
                  <a:lnTo>
                    <a:pt x="398447" y="79914"/>
                  </a:lnTo>
                  <a:lnTo>
                    <a:pt x="398650" y="82243"/>
                  </a:lnTo>
                  <a:lnTo>
                    <a:pt x="398375" y="83294"/>
                  </a:lnTo>
                  <a:lnTo>
                    <a:pt x="399510" y="85814"/>
                  </a:lnTo>
                  <a:lnTo>
                    <a:pt x="398673" y="86017"/>
                  </a:lnTo>
                  <a:lnTo>
                    <a:pt x="397719" y="84894"/>
                  </a:lnTo>
                  <a:lnTo>
                    <a:pt x="397062" y="84512"/>
                  </a:lnTo>
                  <a:lnTo>
                    <a:pt x="395091" y="85456"/>
                  </a:lnTo>
                  <a:lnTo>
                    <a:pt x="395103" y="87271"/>
                  </a:lnTo>
                  <a:lnTo>
                    <a:pt x="395676" y="88657"/>
                  </a:lnTo>
                  <a:lnTo>
                    <a:pt x="397468" y="89134"/>
                  </a:lnTo>
                  <a:lnTo>
                    <a:pt x="398125" y="90520"/>
                  </a:lnTo>
                  <a:lnTo>
                    <a:pt x="398136" y="91774"/>
                  </a:lnTo>
                  <a:lnTo>
                    <a:pt x="396452" y="94007"/>
                  </a:lnTo>
                  <a:lnTo>
                    <a:pt x="396464" y="94867"/>
                  </a:lnTo>
                  <a:lnTo>
                    <a:pt x="397312" y="95536"/>
                  </a:lnTo>
                  <a:lnTo>
                    <a:pt x="404252" y="92192"/>
                  </a:lnTo>
                  <a:lnTo>
                    <a:pt x="407440" y="89839"/>
                  </a:lnTo>
                  <a:lnTo>
                    <a:pt x="410151" y="88871"/>
                  </a:lnTo>
                  <a:lnTo>
                    <a:pt x="413161" y="88477"/>
                  </a:lnTo>
                  <a:lnTo>
                    <a:pt x="419002" y="89313"/>
                  </a:lnTo>
                  <a:lnTo>
                    <a:pt x="420602" y="89182"/>
                  </a:lnTo>
                  <a:lnTo>
                    <a:pt x="421438" y="88418"/>
                  </a:lnTo>
                  <a:lnTo>
                    <a:pt x="422477" y="88238"/>
                  </a:lnTo>
                  <a:lnTo>
                    <a:pt x="424173" y="89194"/>
                  </a:lnTo>
                  <a:lnTo>
                    <a:pt x="424090" y="91045"/>
                  </a:lnTo>
                  <a:lnTo>
                    <a:pt x="425881" y="92550"/>
                  </a:lnTo>
                  <a:lnTo>
                    <a:pt x="425893" y="94067"/>
                  </a:lnTo>
                  <a:lnTo>
                    <a:pt x="426550" y="94903"/>
                  </a:lnTo>
                  <a:lnTo>
                    <a:pt x="427302" y="94987"/>
                  </a:lnTo>
                  <a:lnTo>
                    <a:pt x="430121" y="94019"/>
                  </a:lnTo>
                  <a:lnTo>
                    <a:pt x="430790" y="94963"/>
                  </a:lnTo>
                  <a:lnTo>
                    <a:pt x="430706" y="96479"/>
                  </a:lnTo>
                  <a:lnTo>
                    <a:pt x="429106" y="97339"/>
                  </a:lnTo>
                  <a:lnTo>
                    <a:pt x="429022" y="98749"/>
                  </a:lnTo>
                  <a:lnTo>
                    <a:pt x="431280" y="99573"/>
                  </a:lnTo>
                  <a:lnTo>
                    <a:pt x="431280" y="100803"/>
                  </a:lnTo>
                  <a:lnTo>
                    <a:pt x="428938" y="101090"/>
                  </a:lnTo>
                  <a:lnTo>
                    <a:pt x="429034" y="101830"/>
                  </a:lnTo>
                  <a:lnTo>
                    <a:pt x="431961" y="103036"/>
                  </a:lnTo>
                  <a:lnTo>
                    <a:pt x="432056" y="104255"/>
                  </a:lnTo>
                  <a:lnTo>
                    <a:pt x="430646" y="104673"/>
                  </a:lnTo>
                  <a:lnTo>
                    <a:pt x="427911" y="104195"/>
                  </a:lnTo>
                  <a:lnTo>
                    <a:pt x="427171" y="104661"/>
                  </a:lnTo>
                  <a:lnTo>
                    <a:pt x="427171" y="105437"/>
                  </a:lnTo>
                  <a:lnTo>
                    <a:pt x="431124" y="106799"/>
                  </a:lnTo>
                  <a:lnTo>
                    <a:pt x="430861" y="110214"/>
                  </a:lnTo>
                  <a:lnTo>
                    <a:pt x="432367" y="110764"/>
                  </a:lnTo>
                  <a:lnTo>
                    <a:pt x="432020" y="114514"/>
                  </a:lnTo>
                  <a:lnTo>
                    <a:pt x="430885" y="114622"/>
                  </a:lnTo>
                  <a:lnTo>
                    <a:pt x="428437" y="113582"/>
                  </a:lnTo>
                  <a:lnTo>
                    <a:pt x="427493" y="113499"/>
                  </a:lnTo>
                  <a:lnTo>
                    <a:pt x="427314" y="115278"/>
                  </a:lnTo>
                  <a:lnTo>
                    <a:pt x="430610" y="116592"/>
                  </a:lnTo>
                  <a:lnTo>
                    <a:pt x="430897" y="117440"/>
                  </a:lnTo>
                  <a:lnTo>
                    <a:pt x="430623" y="118109"/>
                  </a:lnTo>
                  <a:lnTo>
                    <a:pt x="428736" y="118097"/>
                  </a:lnTo>
                  <a:lnTo>
                    <a:pt x="428186" y="119817"/>
                  </a:lnTo>
                  <a:lnTo>
                    <a:pt x="428186" y="121107"/>
                  </a:lnTo>
                  <a:lnTo>
                    <a:pt x="428760" y="121501"/>
                  </a:lnTo>
                  <a:lnTo>
                    <a:pt x="431865" y="122409"/>
                  </a:lnTo>
                  <a:lnTo>
                    <a:pt x="432247" y="123543"/>
                  </a:lnTo>
                  <a:lnTo>
                    <a:pt x="436475" y="123161"/>
                  </a:lnTo>
                  <a:lnTo>
                    <a:pt x="436391" y="125012"/>
                  </a:lnTo>
                  <a:lnTo>
                    <a:pt x="427565" y="126123"/>
                  </a:lnTo>
                  <a:lnTo>
                    <a:pt x="427660" y="127604"/>
                  </a:lnTo>
                  <a:lnTo>
                    <a:pt x="433394" y="127210"/>
                  </a:lnTo>
                  <a:lnTo>
                    <a:pt x="433692" y="130387"/>
                  </a:lnTo>
                  <a:lnTo>
                    <a:pt x="431542" y="131450"/>
                  </a:lnTo>
                  <a:lnTo>
                    <a:pt x="431554" y="134376"/>
                  </a:lnTo>
                  <a:lnTo>
                    <a:pt x="430527" y="135487"/>
                  </a:lnTo>
                  <a:lnTo>
                    <a:pt x="430623" y="136263"/>
                  </a:lnTo>
                  <a:lnTo>
                    <a:pt x="431387" y="137386"/>
                  </a:lnTo>
                  <a:lnTo>
                    <a:pt x="431482" y="138234"/>
                  </a:lnTo>
                  <a:lnTo>
                    <a:pt x="425164" y="153378"/>
                  </a:lnTo>
                  <a:lnTo>
                    <a:pt x="423385" y="155552"/>
                  </a:lnTo>
                  <a:lnTo>
                    <a:pt x="423862" y="157463"/>
                  </a:lnTo>
                  <a:lnTo>
                    <a:pt x="423492" y="158956"/>
                  </a:lnTo>
                  <a:lnTo>
                    <a:pt x="421546" y="163005"/>
                  </a:lnTo>
                  <a:lnTo>
                    <a:pt x="417640" y="172416"/>
                  </a:lnTo>
                  <a:lnTo>
                    <a:pt x="414475" y="178292"/>
                  </a:lnTo>
                  <a:lnTo>
                    <a:pt x="412886" y="180335"/>
                  </a:lnTo>
                  <a:lnTo>
                    <a:pt x="410259" y="181601"/>
                  </a:lnTo>
                  <a:lnTo>
                    <a:pt x="407727" y="182150"/>
                  </a:lnTo>
                  <a:lnTo>
                    <a:pt x="406222" y="183750"/>
                  </a:lnTo>
                  <a:lnTo>
                    <a:pt x="404061" y="183774"/>
                  </a:lnTo>
                  <a:lnTo>
                    <a:pt x="400692" y="185506"/>
                  </a:lnTo>
                  <a:lnTo>
                    <a:pt x="399187" y="186927"/>
                  </a:lnTo>
                  <a:lnTo>
                    <a:pt x="396476" y="190857"/>
                  </a:lnTo>
                  <a:lnTo>
                    <a:pt x="395652" y="194440"/>
                  </a:lnTo>
                  <a:lnTo>
                    <a:pt x="396035" y="195204"/>
                  </a:lnTo>
                  <a:lnTo>
                    <a:pt x="396882" y="195837"/>
                  </a:lnTo>
                  <a:lnTo>
                    <a:pt x="398017" y="195957"/>
                  </a:lnTo>
                  <a:lnTo>
                    <a:pt x="398471" y="192350"/>
                  </a:lnTo>
                  <a:lnTo>
                    <a:pt x="399116" y="189997"/>
                  </a:lnTo>
                  <a:lnTo>
                    <a:pt x="400322" y="188408"/>
                  </a:lnTo>
                  <a:lnTo>
                    <a:pt x="405016" y="185566"/>
                  </a:lnTo>
                  <a:lnTo>
                    <a:pt x="408766" y="184598"/>
                  </a:lnTo>
                  <a:lnTo>
                    <a:pt x="414881" y="183715"/>
                  </a:lnTo>
                  <a:lnTo>
                    <a:pt x="428867" y="159565"/>
                  </a:lnTo>
                  <a:lnTo>
                    <a:pt x="431650" y="154381"/>
                  </a:lnTo>
                  <a:lnTo>
                    <a:pt x="434552" y="149592"/>
                  </a:lnTo>
                  <a:lnTo>
                    <a:pt x="436320" y="147681"/>
                  </a:lnTo>
                  <a:lnTo>
                    <a:pt x="437920" y="146451"/>
                  </a:lnTo>
                  <a:lnTo>
                    <a:pt x="440823" y="145400"/>
                  </a:lnTo>
                  <a:lnTo>
                    <a:pt x="445528" y="145854"/>
                  </a:lnTo>
                  <a:lnTo>
                    <a:pt x="448920" y="147168"/>
                  </a:lnTo>
                  <a:lnTo>
                    <a:pt x="448179" y="149222"/>
                  </a:lnTo>
                  <a:lnTo>
                    <a:pt x="446782" y="151479"/>
                  </a:lnTo>
                  <a:lnTo>
                    <a:pt x="446507" y="152602"/>
                  </a:lnTo>
                  <a:lnTo>
                    <a:pt x="449147" y="154381"/>
                  </a:lnTo>
                  <a:lnTo>
                    <a:pt x="449995" y="154095"/>
                  </a:lnTo>
                  <a:lnTo>
                    <a:pt x="452252" y="153987"/>
                  </a:lnTo>
                  <a:lnTo>
                    <a:pt x="453279" y="153701"/>
                  </a:lnTo>
                  <a:lnTo>
                    <a:pt x="455143" y="150679"/>
                  </a:lnTo>
                  <a:lnTo>
                    <a:pt x="456277" y="150691"/>
                  </a:lnTo>
                  <a:lnTo>
                    <a:pt x="456564" y="152088"/>
                  </a:lnTo>
                  <a:lnTo>
                    <a:pt x="454976" y="154728"/>
                  </a:lnTo>
                  <a:lnTo>
                    <a:pt x="451536" y="161416"/>
                  </a:lnTo>
                  <a:lnTo>
                    <a:pt x="451631" y="162192"/>
                  </a:lnTo>
                  <a:lnTo>
                    <a:pt x="452109" y="163518"/>
                  </a:lnTo>
                  <a:lnTo>
                    <a:pt x="453996" y="164163"/>
                  </a:lnTo>
                  <a:lnTo>
                    <a:pt x="460242" y="153748"/>
                  </a:lnTo>
                  <a:lnTo>
                    <a:pt x="463443" y="155432"/>
                  </a:lnTo>
                  <a:lnTo>
                    <a:pt x="463085" y="157045"/>
                  </a:lnTo>
                  <a:lnTo>
                    <a:pt x="459084" y="164975"/>
                  </a:lnTo>
                  <a:lnTo>
                    <a:pt x="458606" y="165620"/>
                  </a:lnTo>
                  <a:lnTo>
                    <a:pt x="458427" y="166767"/>
                  </a:lnTo>
                  <a:lnTo>
                    <a:pt x="458905" y="167316"/>
                  </a:lnTo>
                  <a:lnTo>
                    <a:pt x="460600" y="168081"/>
                  </a:lnTo>
                  <a:lnTo>
                    <a:pt x="467133" y="157702"/>
                  </a:lnTo>
                  <a:lnTo>
                    <a:pt x="467970" y="157678"/>
                  </a:lnTo>
                  <a:lnTo>
                    <a:pt x="469582" y="158812"/>
                  </a:lnTo>
                  <a:lnTo>
                    <a:pt x="469212" y="160604"/>
                  </a:lnTo>
                  <a:lnTo>
                    <a:pt x="464375" y="169191"/>
                  </a:lnTo>
                  <a:lnTo>
                    <a:pt x="464280" y="170195"/>
                  </a:lnTo>
                  <a:lnTo>
                    <a:pt x="466071" y="171437"/>
                  </a:lnTo>
                  <a:lnTo>
                    <a:pt x="467289" y="171329"/>
                  </a:lnTo>
                  <a:lnTo>
                    <a:pt x="468878" y="168941"/>
                  </a:lnTo>
                  <a:lnTo>
                    <a:pt x="470012" y="169060"/>
                  </a:lnTo>
                  <a:lnTo>
                    <a:pt x="485383" y="177050"/>
                  </a:lnTo>
                  <a:lnTo>
                    <a:pt x="488775" y="178543"/>
                  </a:lnTo>
                  <a:lnTo>
                    <a:pt x="492072" y="179367"/>
                  </a:lnTo>
                  <a:lnTo>
                    <a:pt x="494329" y="179451"/>
                  </a:lnTo>
                  <a:lnTo>
                    <a:pt x="501257" y="173288"/>
                  </a:lnTo>
                  <a:lnTo>
                    <a:pt x="502188" y="173300"/>
                  </a:lnTo>
                  <a:lnTo>
                    <a:pt x="510871" y="177779"/>
                  </a:lnTo>
                  <a:lnTo>
                    <a:pt x="510716" y="184336"/>
                  </a:lnTo>
                  <a:lnTo>
                    <a:pt x="489432" y="185650"/>
                  </a:lnTo>
                  <a:lnTo>
                    <a:pt x="501973" y="186079"/>
                  </a:lnTo>
                  <a:lnTo>
                    <a:pt x="503681" y="187023"/>
                  </a:lnTo>
                  <a:lnTo>
                    <a:pt x="504815" y="188325"/>
                  </a:lnTo>
                  <a:lnTo>
                    <a:pt x="505663" y="188779"/>
                  </a:lnTo>
                  <a:lnTo>
                    <a:pt x="514967" y="188552"/>
                  </a:lnTo>
                  <a:lnTo>
                    <a:pt x="515254" y="189316"/>
                  </a:lnTo>
                  <a:lnTo>
                    <a:pt x="515171" y="192027"/>
                  </a:lnTo>
                  <a:lnTo>
                    <a:pt x="514896" y="192696"/>
                  </a:lnTo>
                  <a:lnTo>
                    <a:pt x="467313" y="193879"/>
                  </a:lnTo>
                  <a:lnTo>
                    <a:pt x="466560" y="193604"/>
                  </a:lnTo>
                  <a:lnTo>
                    <a:pt x="464673" y="193245"/>
                  </a:lnTo>
                  <a:lnTo>
                    <a:pt x="464518" y="197486"/>
                  </a:lnTo>
                  <a:lnTo>
                    <a:pt x="454987" y="209465"/>
                  </a:lnTo>
                  <a:lnTo>
                    <a:pt x="454617" y="210695"/>
                  </a:lnTo>
                  <a:lnTo>
                    <a:pt x="455740" y="210958"/>
                  </a:lnTo>
                  <a:lnTo>
                    <a:pt x="457149" y="211877"/>
                  </a:lnTo>
                  <a:lnTo>
                    <a:pt x="458654" y="210647"/>
                  </a:lnTo>
                  <a:lnTo>
                    <a:pt x="460445" y="210862"/>
                  </a:lnTo>
                  <a:lnTo>
                    <a:pt x="460899" y="208282"/>
                  </a:lnTo>
                  <a:lnTo>
                    <a:pt x="462117" y="207184"/>
                  </a:lnTo>
                  <a:lnTo>
                    <a:pt x="463217" y="202370"/>
                  </a:lnTo>
                  <a:lnTo>
                    <a:pt x="463873" y="201797"/>
                  </a:lnTo>
                  <a:lnTo>
                    <a:pt x="475339" y="200782"/>
                  </a:lnTo>
                  <a:lnTo>
                    <a:pt x="475458" y="204938"/>
                  </a:lnTo>
                  <a:lnTo>
                    <a:pt x="476963" y="205595"/>
                  </a:lnTo>
                  <a:lnTo>
                    <a:pt x="479507" y="205846"/>
                  </a:lnTo>
                  <a:lnTo>
                    <a:pt x="479579" y="201630"/>
                  </a:lnTo>
                  <a:lnTo>
                    <a:pt x="482876" y="201415"/>
                  </a:lnTo>
                  <a:lnTo>
                    <a:pt x="484177" y="200567"/>
                  </a:lnTo>
                  <a:lnTo>
                    <a:pt x="489265" y="200901"/>
                  </a:lnTo>
                  <a:lnTo>
                    <a:pt x="489480" y="205523"/>
                  </a:lnTo>
                  <a:lnTo>
                    <a:pt x="491738" y="205607"/>
                  </a:lnTo>
                  <a:lnTo>
                    <a:pt x="491988" y="201188"/>
                  </a:lnTo>
                  <a:lnTo>
                    <a:pt x="495189" y="200686"/>
                  </a:lnTo>
                  <a:lnTo>
                    <a:pt x="497076" y="200889"/>
                  </a:lnTo>
                  <a:lnTo>
                    <a:pt x="498760" y="201797"/>
                  </a:lnTo>
                  <a:lnTo>
                    <a:pt x="501304" y="202251"/>
                  </a:lnTo>
                  <a:lnTo>
                    <a:pt x="502056" y="201785"/>
                  </a:lnTo>
                  <a:lnTo>
                    <a:pt x="505437" y="201009"/>
                  </a:lnTo>
                  <a:lnTo>
                    <a:pt x="506189" y="200435"/>
                  </a:lnTo>
                  <a:lnTo>
                    <a:pt x="539571" y="198787"/>
                  </a:lnTo>
                  <a:lnTo>
                    <a:pt x="549102" y="206730"/>
                  </a:lnTo>
                  <a:lnTo>
                    <a:pt x="548923" y="208951"/>
                  </a:lnTo>
                  <a:lnTo>
                    <a:pt x="550631" y="210277"/>
                  </a:lnTo>
                  <a:lnTo>
                    <a:pt x="551944" y="210564"/>
                  </a:lnTo>
                  <a:lnTo>
                    <a:pt x="552327" y="212152"/>
                  </a:lnTo>
                  <a:lnTo>
                    <a:pt x="553688" y="219187"/>
                  </a:lnTo>
                  <a:lnTo>
                    <a:pt x="552756" y="220990"/>
                  </a:lnTo>
                  <a:lnTo>
                    <a:pt x="550881" y="221862"/>
                  </a:lnTo>
                  <a:lnTo>
                    <a:pt x="548720" y="223439"/>
                  </a:lnTo>
                  <a:lnTo>
                    <a:pt x="546104" y="227595"/>
                  </a:lnTo>
                  <a:lnTo>
                    <a:pt x="544623" y="230891"/>
                  </a:lnTo>
                  <a:lnTo>
                    <a:pt x="543871" y="231465"/>
                  </a:lnTo>
                  <a:lnTo>
                    <a:pt x="543310" y="230891"/>
                  </a:lnTo>
                  <a:lnTo>
                    <a:pt x="543202" y="229972"/>
                  </a:lnTo>
                  <a:lnTo>
                    <a:pt x="543763" y="229028"/>
                  </a:lnTo>
                  <a:lnTo>
                    <a:pt x="543751" y="227332"/>
                  </a:lnTo>
                  <a:lnTo>
                    <a:pt x="542999" y="226126"/>
                  </a:lnTo>
                  <a:lnTo>
                    <a:pt x="543273" y="224227"/>
                  </a:lnTo>
                  <a:lnTo>
                    <a:pt x="545053" y="221958"/>
                  </a:lnTo>
                  <a:lnTo>
                    <a:pt x="545125" y="219700"/>
                  </a:lnTo>
                  <a:lnTo>
                    <a:pt x="544754" y="219043"/>
                  </a:lnTo>
                  <a:lnTo>
                    <a:pt x="542581" y="218219"/>
                  </a:lnTo>
                  <a:lnTo>
                    <a:pt x="542473" y="215401"/>
                  </a:lnTo>
                  <a:lnTo>
                    <a:pt x="535319" y="213944"/>
                  </a:lnTo>
                  <a:lnTo>
                    <a:pt x="528452" y="213884"/>
                  </a:lnTo>
                  <a:lnTo>
                    <a:pt x="525167" y="214278"/>
                  </a:lnTo>
                  <a:lnTo>
                    <a:pt x="520748" y="215233"/>
                  </a:lnTo>
                  <a:lnTo>
                    <a:pt x="516150" y="217694"/>
                  </a:lnTo>
                  <a:lnTo>
                    <a:pt x="514286" y="219605"/>
                  </a:lnTo>
                  <a:lnTo>
                    <a:pt x="512973" y="221492"/>
                  </a:lnTo>
                  <a:lnTo>
                    <a:pt x="511671" y="224979"/>
                  </a:lnTo>
                  <a:lnTo>
                    <a:pt x="511599" y="227499"/>
                  </a:lnTo>
                  <a:lnTo>
                    <a:pt x="512173" y="229554"/>
                  </a:lnTo>
                  <a:lnTo>
                    <a:pt x="514824" y="234367"/>
                  </a:lnTo>
                  <a:lnTo>
                    <a:pt x="517667" y="237054"/>
                  </a:lnTo>
                  <a:lnTo>
                    <a:pt x="523698" y="241175"/>
                  </a:lnTo>
                  <a:lnTo>
                    <a:pt x="528141" y="243301"/>
                  </a:lnTo>
                  <a:lnTo>
                    <a:pt x="531808" y="244232"/>
                  </a:lnTo>
                  <a:lnTo>
                    <a:pt x="534531" y="244483"/>
                  </a:lnTo>
                  <a:lnTo>
                    <a:pt x="538006" y="242871"/>
                  </a:lnTo>
                  <a:lnTo>
                    <a:pt x="538388" y="243635"/>
                  </a:lnTo>
                  <a:lnTo>
                    <a:pt x="536895" y="246561"/>
                  </a:lnTo>
                  <a:lnTo>
                    <a:pt x="534638" y="246860"/>
                  </a:lnTo>
                  <a:lnTo>
                    <a:pt x="524283" y="243599"/>
                  </a:lnTo>
                  <a:lnTo>
                    <a:pt x="517774" y="239312"/>
                  </a:lnTo>
                  <a:lnTo>
                    <a:pt x="517021" y="239526"/>
                  </a:lnTo>
                  <a:lnTo>
                    <a:pt x="514383" y="239228"/>
                  </a:lnTo>
                  <a:lnTo>
                    <a:pt x="509008" y="237389"/>
                  </a:lnTo>
                  <a:lnTo>
                    <a:pt x="506941" y="237305"/>
                  </a:lnTo>
                  <a:lnTo>
                    <a:pt x="505066" y="237986"/>
                  </a:lnTo>
                  <a:lnTo>
                    <a:pt x="502821" y="239861"/>
                  </a:lnTo>
                  <a:lnTo>
                    <a:pt x="496348" y="242906"/>
                  </a:lnTo>
                  <a:lnTo>
                    <a:pt x="495321" y="243862"/>
                  </a:lnTo>
                  <a:lnTo>
                    <a:pt x="493063" y="244340"/>
                  </a:lnTo>
                  <a:lnTo>
                    <a:pt x="490902" y="245582"/>
                  </a:lnTo>
                  <a:lnTo>
                    <a:pt x="486124" y="249917"/>
                  </a:lnTo>
                  <a:lnTo>
                    <a:pt x="481729" y="252784"/>
                  </a:lnTo>
                  <a:lnTo>
                    <a:pt x="478158" y="254110"/>
                  </a:lnTo>
                  <a:lnTo>
                    <a:pt x="472986" y="254528"/>
                  </a:lnTo>
                  <a:lnTo>
                    <a:pt x="469976" y="253763"/>
                  </a:lnTo>
                  <a:lnTo>
                    <a:pt x="463945" y="251267"/>
                  </a:lnTo>
                  <a:lnTo>
                    <a:pt x="461687" y="250706"/>
                  </a:lnTo>
                  <a:lnTo>
                    <a:pt x="450771" y="250765"/>
                  </a:lnTo>
                  <a:lnTo>
                    <a:pt x="447678" y="251267"/>
                  </a:lnTo>
                  <a:lnTo>
                    <a:pt x="444202" y="252593"/>
                  </a:lnTo>
                  <a:lnTo>
                    <a:pt x="441670" y="254671"/>
                  </a:lnTo>
                  <a:lnTo>
                    <a:pt x="438959" y="258529"/>
                  </a:lnTo>
                  <a:lnTo>
                    <a:pt x="437203" y="262685"/>
                  </a:lnTo>
                  <a:lnTo>
                    <a:pt x="436546" y="264930"/>
                  </a:lnTo>
                  <a:lnTo>
                    <a:pt x="436487" y="271702"/>
                  </a:lnTo>
                  <a:lnTo>
                    <a:pt x="437156" y="273685"/>
                  </a:lnTo>
                  <a:lnTo>
                    <a:pt x="438481" y="275464"/>
                  </a:lnTo>
                  <a:lnTo>
                    <a:pt x="440559" y="276659"/>
                  </a:lnTo>
                  <a:lnTo>
                    <a:pt x="446305" y="278044"/>
                  </a:lnTo>
                  <a:lnTo>
                    <a:pt x="448191" y="278880"/>
                  </a:lnTo>
                  <a:lnTo>
                    <a:pt x="449422" y="280397"/>
                  </a:lnTo>
                  <a:lnTo>
                    <a:pt x="449517" y="281699"/>
                  </a:lnTo>
                  <a:lnTo>
                    <a:pt x="450090" y="282822"/>
                  </a:lnTo>
                  <a:lnTo>
                    <a:pt x="450939" y="283574"/>
                  </a:lnTo>
                  <a:lnTo>
                    <a:pt x="456325" y="287050"/>
                  </a:lnTo>
                  <a:lnTo>
                    <a:pt x="470753" y="295327"/>
                  </a:lnTo>
                  <a:lnTo>
                    <a:pt x="470764" y="296365"/>
                  </a:lnTo>
                  <a:lnTo>
                    <a:pt x="468890" y="298647"/>
                  </a:lnTo>
                  <a:lnTo>
                    <a:pt x="469367" y="299363"/>
                  </a:lnTo>
                  <a:lnTo>
                    <a:pt x="475590" y="302074"/>
                  </a:lnTo>
                  <a:lnTo>
                    <a:pt x="481335" y="303830"/>
                  </a:lnTo>
                  <a:lnTo>
                    <a:pt x="482278" y="304475"/>
                  </a:lnTo>
                  <a:lnTo>
                    <a:pt x="482839" y="305526"/>
                  </a:lnTo>
                  <a:lnTo>
                    <a:pt x="483520" y="308990"/>
                  </a:lnTo>
                  <a:lnTo>
                    <a:pt x="483544" y="314436"/>
                  </a:lnTo>
                  <a:lnTo>
                    <a:pt x="483090" y="317744"/>
                  </a:lnTo>
                  <a:lnTo>
                    <a:pt x="480749" y="320288"/>
                  </a:lnTo>
                  <a:lnTo>
                    <a:pt x="473918" y="326153"/>
                  </a:lnTo>
                  <a:lnTo>
                    <a:pt x="471493" y="329557"/>
                  </a:lnTo>
                  <a:lnTo>
                    <a:pt x="470371" y="330488"/>
                  </a:lnTo>
                  <a:lnTo>
                    <a:pt x="469056" y="330595"/>
                  </a:lnTo>
                  <a:lnTo>
                    <a:pt x="459896" y="323382"/>
                  </a:lnTo>
                  <a:lnTo>
                    <a:pt x="456205" y="320241"/>
                  </a:lnTo>
                  <a:lnTo>
                    <a:pt x="452241" y="317422"/>
                  </a:lnTo>
                  <a:lnTo>
                    <a:pt x="451679" y="316586"/>
                  </a:lnTo>
                  <a:lnTo>
                    <a:pt x="448741" y="314340"/>
                  </a:lnTo>
                  <a:lnTo>
                    <a:pt x="447523" y="314161"/>
                  </a:lnTo>
                  <a:lnTo>
                    <a:pt x="442649" y="317673"/>
                  </a:lnTo>
                  <a:lnTo>
                    <a:pt x="442471" y="318413"/>
                  </a:lnTo>
                  <a:lnTo>
                    <a:pt x="442757" y="319154"/>
                  </a:lnTo>
                  <a:lnTo>
                    <a:pt x="444178" y="320658"/>
                  </a:lnTo>
                  <a:lnTo>
                    <a:pt x="446054" y="321124"/>
                  </a:lnTo>
                  <a:lnTo>
                    <a:pt x="446818" y="321769"/>
                  </a:lnTo>
                  <a:lnTo>
                    <a:pt x="448801" y="325042"/>
                  </a:lnTo>
                  <a:lnTo>
                    <a:pt x="449087" y="325699"/>
                  </a:lnTo>
                  <a:lnTo>
                    <a:pt x="449195" y="327216"/>
                  </a:lnTo>
                  <a:lnTo>
                    <a:pt x="448634" y="328159"/>
                  </a:lnTo>
                  <a:lnTo>
                    <a:pt x="446567" y="329485"/>
                  </a:lnTo>
                  <a:lnTo>
                    <a:pt x="446950" y="330619"/>
                  </a:lnTo>
                  <a:lnTo>
                    <a:pt x="448275" y="330990"/>
                  </a:lnTo>
                  <a:lnTo>
                    <a:pt x="449493" y="330619"/>
                  </a:lnTo>
                  <a:lnTo>
                    <a:pt x="454199" y="330404"/>
                  </a:lnTo>
                  <a:lnTo>
                    <a:pt x="453363" y="332471"/>
                  </a:lnTo>
                  <a:lnTo>
                    <a:pt x="451762" y="333880"/>
                  </a:lnTo>
                  <a:lnTo>
                    <a:pt x="448669" y="335122"/>
                  </a:lnTo>
                  <a:lnTo>
                    <a:pt x="447547" y="335970"/>
                  </a:lnTo>
                  <a:lnTo>
                    <a:pt x="446054" y="338132"/>
                  </a:lnTo>
                  <a:lnTo>
                    <a:pt x="444381" y="342467"/>
                  </a:lnTo>
                  <a:lnTo>
                    <a:pt x="442256" y="351604"/>
                  </a:lnTo>
                  <a:lnTo>
                    <a:pt x="440858" y="353682"/>
                  </a:lnTo>
                  <a:lnTo>
                    <a:pt x="438051" y="354542"/>
                  </a:lnTo>
                  <a:lnTo>
                    <a:pt x="436726" y="353623"/>
                  </a:lnTo>
                  <a:lnTo>
                    <a:pt x="436344" y="352858"/>
                  </a:lnTo>
                  <a:lnTo>
                    <a:pt x="436427" y="350780"/>
                  </a:lnTo>
                  <a:lnTo>
                    <a:pt x="437538" y="345824"/>
                  </a:lnTo>
                  <a:lnTo>
                    <a:pt x="437705" y="342885"/>
                  </a:lnTo>
                  <a:lnTo>
                    <a:pt x="437323" y="341751"/>
                  </a:lnTo>
                  <a:lnTo>
                    <a:pt x="436571" y="341225"/>
                  </a:lnTo>
                  <a:lnTo>
                    <a:pt x="434970" y="340748"/>
                  </a:lnTo>
                  <a:lnTo>
                    <a:pt x="428294" y="341058"/>
                  </a:lnTo>
                  <a:lnTo>
                    <a:pt x="422740" y="340521"/>
                  </a:lnTo>
                  <a:lnTo>
                    <a:pt x="421617" y="342217"/>
                  </a:lnTo>
                  <a:lnTo>
                    <a:pt x="421546" y="346182"/>
                  </a:lnTo>
                  <a:lnTo>
                    <a:pt x="422119" y="348977"/>
                  </a:lnTo>
                  <a:lnTo>
                    <a:pt x="423731" y="351592"/>
                  </a:lnTo>
                  <a:lnTo>
                    <a:pt x="429787" y="358639"/>
                  </a:lnTo>
                  <a:lnTo>
                    <a:pt x="431399" y="361338"/>
                  </a:lnTo>
                  <a:lnTo>
                    <a:pt x="432629" y="362114"/>
                  </a:lnTo>
                  <a:lnTo>
                    <a:pt x="433381" y="362019"/>
                  </a:lnTo>
                  <a:lnTo>
                    <a:pt x="434122" y="359666"/>
                  </a:lnTo>
                  <a:lnTo>
                    <a:pt x="435245" y="358519"/>
                  </a:lnTo>
                  <a:lnTo>
                    <a:pt x="436558" y="358030"/>
                  </a:lnTo>
                  <a:lnTo>
                    <a:pt x="437789" y="358699"/>
                  </a:lnTo>
                  <a:lnTo>
                    <a:pt x="438159" y="359427"/>
                  </a:lnTo>
                  <a:lnTo>
                    <a:pt x="438374" y="363464"/>
                  </a:lnTo>
                  <a:lnTo>
                    <a:pt x="439317" y="363846"/>
                  </a:lnTo>
                  <a:lnTo>
                    <a:pt x="440535" y="362509"/>
                  </a:lnTo>
                  <a:lnTo>
                    <a:pt x="440524" y="359809"/>
                  </a:lnTo>
                  <a:lnTo>
                    <a:pt x="441181" y="359523"/>
                  </a:lnTo>
                  <a:lnTo>
                    <a:pt x="441933" y="359618"/>
                  </a:lnTo>
                  <a:lnTo>
                    <a:pt x="445038" y="361004"/>
                  </a:lnTo>
                  <a:lnTo>
                    <a:pt x="449553" y="362091"/>
                  </a:lnTo>
                  <a:lnTo>
                    <a:pt x="450318" y="362855"/>
                  </a:lnTo>
                  <a:lnTo>
                    <a:pt x="450699" y="364360"/>
                  </a:lnTo>
                  <a:lnTo>
                    <a:pt x="450711" y="367178"/>
                  </a:lnTo>
                  <a:lnTo>
                    <a:pt x="449505" y="370284"/>
                  </a:lnTo>
                  <a:lnTo>
                    <a:pt x="449529" y="373461"/>
                  </a:lnTo>
                  <a:lnTo>
                    <a:pt x="448311" y="374619"/>
                  </a:lnTo>
                  <a:lnTo>
                    <a:pt x="444739" y="376232"/>
                  </a:lnTo>
                  <a:lnTo>
                    <a:pt x="443151" y="377354"/>
                  </a:lnTo>
                  <a:lnTo>
                    <a:pt x="443617" y="378310"/>
                  </a:lnTo>
                  <a:lnTo>
                    <a:pt x="445229" y="379516"/>
                  </a:lnTo>
                  <a:lnTo>
                    <a:pt x="446555" y="381033"/>
                  </a:lnTo>
                  <a:lnTo>
                    <a:pt x="447319" y="384198"/>
                  </a:lnTo>
                  <a:lnTo>
                    <a:pt x="447057" y="388247"/>
                  </a:lnTo>
                  <a:lnTo>
                    <a:pt x="446209" y="388271"/>
                  </a:lnTo>
                  <a:lnTo>
                    <a:pt x="445265" y="387148"/>
                  </a:lnTo>
                  <a:lnTo>
                    <a:pt x="443068" y="379731"/>
                  </a:lnTo>
                  <a:lnTo>
                    <a:pt x="441933" y="379910"/>
                  </a:lnTo>
                  <a:lnTo>
                    <a:pt x="443474" y="385834"/>
                  </a:lnTo>
                  <a:lnTo>
                    <a:pt x="447093" y="394457"/>
                  </a:lnTo>
                  <a:lnTo>
                    <a:pt x="448705" y="397192"/>
                  </a:lnTo>
                  <a:lnTo>
                    <a:pt x="448992" y="398219"/>
                  </a:lnTo>
                  <a:lnTo>
                    <a:pt x="452396" y="401385"/>
                  </a:lnTo>
                  <a:lnTo>
                    <a:pt x="453721" y="404120"/>
                  </a:lnTo>
                  <a:lnTo>
                    <a:pt x="454295" y="406293"/>
                  </a:lnTo>
                  <a:lnTo>
                    <a:pt x="454605" y="410497"/>
                  </a:lnTo>
                  <a:lnTo>
                    <a:pt x="455465" y="414069"/>
                  </a:lnTo>
                  <a:lnTo>
                    <a:pt x="456504" y="414331"/>
                  </a:lnTo>
                  <a:lnTo>
                    <a:pt x="456194" y="408049"/>
                  </a:lnTo>
                  <a:lnTo>
                    <a:pt x="455047" y="404120"/>
                  </a:lnTo>
                  <a:lnTo>
                    <a:pt x="454832" y="400716"/>
                  </a:lnTo>
                  <a:lnTo>
                    <a:pt x="455011" y="399235"/>
                  </a:lnTo>
                  <a:lnTo>
                    <a:pt x="456325" y="398936"/>
                  </a:lnTo>
                  <a:lnTo>
                    <a:pt x="458308" y="400501"/>
                  </a:lnTo>
                  <a:lnTo>
                    <a:pt x="459167" y="400883"/>
                  </a:lnTo>
                  <a:lnTo>
                    <a:pt x="462834" y="401623"/>
                  </a:lnTo>
                  <a:lnTo>
                    <a:pt x="463217" y="402842"/>
                  </a:lnTo>
                  <a:lnTo>
                    <a:pt x="465008" y="403188"/>
                  </a:lnTo>
                  <a:lnTo>
                    <a:pt x="465199" y="404406"/>
                  </a:lnTo>
                  <a:lnTo>
                    <a:pt x="464733" y="405947"/>
                  </a:lnTo>
                  <a:lnTo>
                    <a:pt x="465127" y="407631"/>
                  </a:lnTo>
                  <a:lnTo>
                    <a:pt x="466071" y="408754"/>
                  </a:lnTo>
                  <a:lnTo>
                    <a:pt x="467206" y="409494"/>
                  </a:lnTo>
                  <a:lnTo>
                    <a:pt x="467862" y="410259"/>
                  </a:lnTo>
                  <a:lnTo>
                    <a:pt x="467874" y="412779"/>
                  </a:lnTo>
                  <a:lnTo>
                    <a:pt x="468650" y="416350"/>
                  </a:lnTo>
                  <a:lnTo>
                    <a:pt x="469690" y="418058"/>
                  </a:lnTo>
                  <a:lnTo>
                    <a:pt x="469702" y="420016"/>
                  </a:lnTo>
                  <a:lnTo>
                    <a:pt x="468209" y="422763"/>
                  </a:lnTo>
                  <a:lnTo>
                    <a:pt x="467838" y="424256"/>
                  </a:lnTo>
                  <a:lnTo>
                    <a:pt x="467576" y="426334"/>
                  </a:lnTo>
                  <a:lnTo>
                    <a:pt x="467946" y="427624"/>
                  </a:lnTo>
                  <a:lnTo>
                    <a:pt x="467301" y="427935"/>
                  </a:lnTo>
                  <a:lnTo>
                    <a:pt x="466345" y="426896"/>
                  </a:lnTo>
                  <a:lnTo>
                    <a:pt x="465593" y="426991"/>
                  </a:lnTo>
                  <a:lnTo>
                    <a:pt x="465892" y="429237"/>
                  </a:lnTo>
                  <a:lnTo>
                    <a:pt x="465522" y="430180"/>
                  </a:lnTo>
                  <a:lnTo>
                    <a:pt x="464016" y="430969"/>
                  </a:lnTo>
                  <a:lnTo>
                    <a:pt x="463742" y="431972"/>
                  </a:lnTo>
                  <a:lnTo>
                    <a:pt x="461867" y="433990"/>
                  </a:lnTo>
                  <a:lnTo>
                    <a:pt x="457949" y="438768"/>
                  </a:lnTo>
                  <a:lnTo>
                    <a:pt x="457483" y="440117"/>
                  </a:lnTo>
                  <a:lnTo>
                    <a:pt x="456838" y="442172"/>
                  </a:lnTo>
                  <a:lnTo>
                    <a:pt x="457066" y="450723"/>
                  </a:lnTo>
                  <a:lnTo>
                    <a:pt x="456528" y="455512"/>
                  </a:lnTo>
                  <a:lnTo>
                    <a:pt x="455597" y="458462"/>
                  </a:lnTo>
                  <a:lnTo>
                    <a:pt x="453268" y="462870"/>
                  </a:lnTo>
                  <a:lnTo>
                    <a:pt x="450652" y="465425"/>
                  </a:lnTo>
                  <a:lnTo>
                    <a:pt x="448585" y="466751"/>
                  </a:lnTo>
                  <a:lnTo>
                    <a:pt x="446245" y="467074"/>
                  </a:lnTo>
                  <a:lnTo>
                    <a:pt x="443510" y="465856"/>
                  </a:lnTo>
                  <a:lnTo>
                    <a:pt x="439544" y="463049"/>
                  </a:lnTo>
                  <a:lnTo>
                    <a:pt x="436344" y="462225"/>
                  </a:lnTo>
                  <a:lnTo>
                    <a:pt x="434827" y="461114"/>
                  </a:lnTo>
                  <a:lnTo>
                    <a:pt x="431542" y="460541"/>
                  </a:lnTo>
                  <a:lnTo>
                    <a:pt x="430038" y="461042"/>
                  </a:lnTo>
                  <a:lnTo>
                    <a:pt x="428150" y="461233"/>
                  </a:lnTo>
                  <a:lnTo>
                    <a:pt x="421677" y="464470"/>
                  </a:lnTo>
                  <a:lnTo>
                    <a:pt x="418953" y="465031"/>
                  </a:lnTo>
                  <a:lnTo>
                    <a:pt x="415777" y="467229"/>
                  </a:lnTo>
                  <a:lnTo>
                    <a:pt x="413531" y="469486"/>
                  </a:lnTo>
                  <a:lnTo>
                    <a:pt x="412313" y="471254"/>
                  </a:lnTo>
                  <a:lnTo>
                    <a:pt x="411764" y="474467"/>
                  </a:lnTo>
                  <a:lnTo>
                    <a:pt x="412146" y="476557"/>
                  </a:lnTo>
                  <a:lnTo>
                    <a:pt x="413484" y="478599"/>
                  </a:lnTo>
                  <a:lnTo>
                    <a:pt x="416876" y="481979"/>
                  </a:lnTo>
                  <a:lnTo>
                    <a:pt x="418214" y="483866"/>
                  </a:lnTo>
                  <a:lnTo>
                    <a:pt x="418309" y="485455"/>
                  </a:lnTo>
                  <a:lnTo>
                    <a:pt x="416721" y="487246"/>
                  </a:lnTo>
                  <a:lnTo>
                    <a:pt x="414749" y="488488"/>
                  </a:lnTo>
                  <a:lnTo>
                    <a:pt x="412779" y="489241"/>
                  </a:lnTo>
                  <a:lnTo>
                    <a:pt x="408288" y="493194"/>
                  </a:lnTo>
                  <a:lnTo>
                    <a:pt x="404550" y="497637"/>
                  </a:lnTo>
                  <a:lnTo>
                    <a:pt x="401827" y="498903"/>
                  </a:lnTo>
                  <a:lnTo>
                    <a:pt x="401075" y="499739"/>
                  </a:lnTo>
                  <a:lnTo>
                    <a:pt x="399486" y="500229"/>
                  </a:lnTo>
                  <a:lnTo>
                    <a:pt x="398076" y="501340"/>
                  </a:lnTo>
                  <a:lnTo>
                    <a:pt x="397049" y="503525"/>
                  </a:lnTo>
                  <a:lnTo>
                    <a:pt x="395365" y="505197"/>
                  </a:lnTo>
                  <a:lnTo>
                    <a:pt x="393968" y="505794"/>
                  </a:lnTo>
                  <a:lnTo>
                    <a:pt x="393108" y="505412"/>
                  </a:lnTo>
                  <a:lnTo>
                    <a:pt x="392069" y="503931"/>
                  </a:lnTo>
                  <a:lnTo>
                    <a:pt x="392344" y="502223"/>
                  </a:lnTo>
                  <a:lnTo>
                    <a:pt x="391866" y="501495"/>
                  </a:lnTo>
                  <a:lnTo>
                    <a:pt x="390552" y="500826"/>
                  </a:lnTo>
                  <a:lnTo>
                    <a:pt x="387829" y="500754"/>
                  </a:lnTo>
                  <a:lnTo>
                    <a:pt x="386778" y="499715"/>
                  </a:lnTo>
                  <a:lnTo>
                    <a:pt x="386683" y="498867"/>
                  </a:lnTo>
                  <a:lnTo>
                    <a:pt x="387794" y="495272"/>
                  </a:lnTo>
                  <a:lnTo>
                    <a:pt x="387315" y="493409"/>
                  </a:lnTo>
                  <a:lnTo>
                    <a:pt x="385763" y="493397"/>
                  </a:lnTo>
                  <a:lnTo>
                    <a:pt x="384760" y="492597"/>
                  </a:lnTo>
                  <a:lnTo>
                    <a:pt x="383757" y="491629"/>
                  </a:lnTo>
                  <a:lnTo>
                    <a:pt x="383063" y="491056"/>
                  </a:lnTo>
                  <a:lnTo>
                    <a:pt x="381953" y="490781"/>
                  </a:lnTo>
                  <a:lnTo>
                    <a:pt x="377820" y="490160"/>
                  </a:lnTo>
                  <a:lnTo>
                    <a:pt x="376936" y="490793"/>
                  </a:lnTo>
                  <a:lnTo>
                    <a:pt x="376650" y="491522"/>
                  </a:lnTo>
                  <a:lnTo>
                    <a:pt x="376041" y="492358"/>
                  </a:lnTo>
                  <a:lnTo>
                    <a:pt x="373915" y="493194"/>
                  </a:lnTo>
                  <a:lnTo>
                    <a:pt x="371490" y="493827"/>
                  </a:lnTo>
                  <a:lnTo>
                    <a:pt x="369723" y="493815"/>
                  </a:lnTo>
                  <a:lnTo>
                    <a:pt x="368708" y="493684"/>
                  </a:lnTo>
                  <a:lnTo>
                    <a:pt x="367764" y="493325"/>
                  </a:lnTo>
                  <a:lnTo>
                    <a:pt x="366343" y="493003"/>
                  </a:lnTo>
                  <a:lnTo>
                    <a:pt x="365125" y="492812"/>
                  </a:lnTo>
                  <a:lnTo>
                    <a:pt x="364157" y="493027"/>
                  </a:lnTo>
                  <a:lnTo>
                    <a:pt x="363202" y="493469"/>
                  </a:lnTo>
                  <a:lnTo>
                    <a:pt x="362007" y="494412"/>
                  </a:lnTo>
                  <a:lnTo>
                    <a:pt x="361267" y="494854"/>
                  </a:lnTo>
                  <a:lnTo>
                    <a:pt x="350649" y="495344"/>
                  </a:lnTo>
                  <a:lnTo>
                    <a:pt x="348941" y="495392"/>
                  </a:lnTo>
                  <a:lnTo>
                    <a:pt x="347699" y="495535"/>
                  </a:lnTo>
                  <a:lnTo>
                    <a:pt x="346194" y="495822"/>
                  </a:lnTo>
                  <a:lnTo>
                    <a:pt x="344140" y="496502"/>
                  </a:lnTo>
                  <a:lnTo>
                    <a:pt x="342695" y="497076"/>
                  </a:lnTo>
                  <a:lnTo>
                    <a:pt x="331540" y="502474"/>
                  </a:lnTo>
                  <a:lnTo>
                    <a:pt x="330226" y="502522"/>
                  </a:lnTo>
                  <a:lnTo>
                    <a:pt x="327049" y="501495"/>
                  </a:lnTo>
                  <a:lnTo>
                    <a:pt x="323358" y="500348"/>
                  </a:lnTo>
                  <a:lnTo>
                    <a:pt x="312083" y="497494"/>
                  </a:lnTo>
                  <a:lnTo>
                    <a:pt x="310722" y="497685"/>
                  </a:lnTo>
                  <a:lnTo>
                    <a:pt x="310101" y="497983"/>
                  </a:lnTo>
                  <a:lnTo>
                    <a:pt x="309229" y="499249"/>
                  </a:lnTo>
                  <a:lnTo>
                    <a:pt x="308966" y="500133"/>
                  </a:lnTo>
                  <a:lnTo>
                    <a:pt x="308763" y="501519"/>
                  </a:lnTo>
                  <a:lnTo>
                    <a:pt x="308835" y="502809"/>
                  </a:lnTo>
                  <a:lnTo>
                    <a:pt x="309170" y="504122"/>
                  </a:lnTo>
                  <a:lnTo>
                    <a:pt x="309289" y="504803"/>
                  </a:lnTo>
                  <a:lnTo>
                    <a:pt x="309002" y="506666"/>
                  </a:lnTo>
                  <a:lnTo>
                    <a:pt x="308572" y="508864"/>
                  </a:lnTo>
                  <a:lnTo>
                    <a:pt x="308274" y="509855"/>
                  </a:lnTo>
                  <a:lnTo>
                    <a:pt x="307879" y="510524"/>
                  </a:lnTo>
                  <a:lnTo>
                    <a:pt x="306816" y="510942"/>
                  </a:lnTo>
                  <a:lnTo>
                    <a:pt x="305945" y="510966"/>
                  </a:lnTo>
                  <a:lnTo>
                    <a:pt x="305192" y="510894"/>
                  </a:lnTo>
                  <a:lnTo>
                    <a:pt x="303508" y="510357"/>
                  </a:lnTo>
                  <a:lnTo>
                    <a:pt x="302541" y="510237"/>
                  </a:lnTo>
                  <a:lnTo>
                    <a:pt x="301692" y="510237"/>
                  </a:lnTo>
                  <a:lnTo>
                    <a:pt x="300463" y="509963"/>
                  </a:lnTo>
                  <a:lnTo>
                    <a:pt x="299710" y="509533"/>
                  </a:lnTo>
                  <a:lnTo>
                    <a:pt x="298301" y="508828"/>
                  </a:lnTo>
                  <a:lnTo>
                    <a:pt x="297166" y="508685"/>
                  </a:lnTo>
                  <a:lnTo>
                    <a:pt x="296139" y="508804"/>
                  </a:lnTo>
                  <a:lnTo>
                    <a:pt x="295423" y="509270"/>
                  </a:lnTo>
                  <a:lnTo>
                    <a:pt x="294813" y="510297"/>
                  </a:lnTo>
                  <a:lnTo>
                    <a:pt x="294336" y="511336"/>
                  </a:lnTo>
                  <a:lnTo>
                    <a:pt x="293810" y="512626"/>
                  </a:lnTo>
                  <a:lnTo>
                    <a:pt x="293260" y="513713"/>
                  </a:lnTo>
                  <a:lnTo>
                    <a:pt x="292257" y="515122"/>
                  </a:lnTo>
                  <a:lnTo>
                    <a:pt x="290598" y="517308"/>
                  </a:lnTo>
                  <a:lnTo>
                    <a:pt x="289116" y="519267"/>
                  </a:lnTo>
                  <a:lnTo>
                    <a:pt x="288113" y="521118"/>
                  </a:lnTo>
                  <a:lnTo>
                    <a:pt x="287504" y="522288"/>
                  </a:lnTo>
                  <a:lnTo>
                    <a:pt x="287014" y="523053"/>
                  </a:lnTo>
                  <a:lnTo>
                    <a:pt x="286238" y="524295"/>
                  </a:lnTo>
                  <a:lnTo>
                    <a:pt x="285784" y="525095"/>
                  </a:lnTo>
                  <a:lnTo>
                    <a:pt x="285306" y="525656"/>
                  </a:lnTo>
                  <a:lnTo>
                    <a:pt x="284769" y="526110"/>
                  </a:lnTo>
                  <a:lnTo>
                    <a:pt x="283754" y="526481"/>
                  </a:lnTo>
                  <a:lnTo>
                    <a:pt x="282810" y="526791"/>
                  </a:lnTo>
                  <a:lnTo>
                    <a:pt x="282093" y="527138"/>
                  </a:lnTo>
                  <a:lnTo>
                    <a:pt x="280947" y="528260"/>
                  </a:lnTo>
                  <a:lnTo>
                    <a:pt x="278212" y="531246"/>
                  </a:lnTo>
                  <a:lnTo>
                    <a:pt x="276743" y="532966"/>
                  </a:lnTo>
                  <a:lnTo>
                    <a:pt x="271655" y="537337"/>
                  </a:lnTo>
                  <a:lnTo>
                    <a:pt x="270066" y="538245"/>
                  </a:lnTo>
                  <a:lnTo>
                    <a:pt x="269254" y="538639"/>
                  </a:lnTo>
                  <a:lnTo>
                    <a:pt x="268585" y="538866"/>
                  </a:lnTo>
                  <a:lnTo>
                    <a:pt x="267690" y="538854"/>
                  </a:lnTo>
                  <a:lnTo>
                    <a:pt x="266782" y="538197"/>
                  </a:lnTo>
                  <a:lnTo>
                    <a:pt x="265432" y="536704"/>
                  </a:lnTo>
                  <a:lnTo>
                    <a:pt x="264250" y="535271"/>
                  </a:lnTo>
                  <a:lnTo>
                    <a:pt x="263031" y="534471"/>
                  </a:lnTo>
                  <a:lnTo>
                    <a:pt x="259138" y="534865"/>
                  </a:lnTo>
                  <a:lnTo>
                    <a:pt x="256474" y="535271"/>
                  </a:lnTo>
                  <a:lnTo>
                    <a:pt x="255292" y="535092"/>
                  </a:lnTo>
                  <a:lnTo>
                    <a:pt x="254301" y="534124"/>
                  </a:lnTo>
                  <a:lnTo>
                    <a:pt x="253370" y="533372"/>
                  </a:lnTo>
                  <a:lnTo>
                    <a:pt x="252498" y="533014"/>
                  </a:lnTo>
                  <a:lnTo>
                    <a:pt x="251267" y="532667"/>
                  </a:lnTo>
                  <a:lnTo>
                    <a:pt x="250515" y="532631"/>
                  </a:lnTo>
                  <a:lnTo>
                    <a:pt x="249273" y="532751"/>
                  </a:lnTo>
                  <a:lnTo>
                    <a:pt x="246837" y="533085"/>
                  </a:lnTo>
                  <a:lnTo>
                    <a:pt x="245320" y="533671"/>
                  </a:lnTo>
                  <a:lnTo>
                    <a:pt x="244137" y="534423"/>
                  </a:lnTo>
                  <a:lnTo>
                    <a:pt x="243301" y="535104"/>
                  </a:lnTo>
                  <a:lnTo>
                    <a:pt x="241581" y="537815"/>
                  </a:lnTo>
                  <a:lnTo>
                    <a:pt x="240124" y="539989"/>
                  </a:lnTo>
                  <a:lnTo>
                    <a:pt x="238929" y="541338"/>
                  </a:lnTo>
                  <a:lnTo>
                    <a:pt x="238165" y="541935"/>
                  </a:lnTo>
                  <a:lnTo>
                    <a:pt x="249858" y="556208"/>
                  </a:lnTo>
                  <a:lnTo>
                    <a:pt x="250491" y="578471"/>
                  </a:lnTo>
                  <a:lnTo>
                    <a:pt x="250694" y="587321"/>
                  </a:lnTo>
                  <a:lnTo>
                    <a:pt x="204305" y="619998"/>
                  </a:lnTo>
                  <a:lnTo>
                    <a:pt x="198083" y="624560"/>
                  </a:lnTo>
                  <a:lnTo>
                    <a:pt x="204389" y="633136"/>
                  </a:lnTo>
                  <a:lnTo>
                    <a:pt x="205655" y="634916"/>
                  </a:lnTo>
                  <a:lnTo>
                    <a:pt x="206706" y="636432"/>
                  </a:lnTo>
                  <a:lnTo>
                    <a:pt x="207793" y="637579"/>
                  </a:lnTo>
                  <a:lnTo>
                    <a:pt x="208832" y="638534"/>
                  </a:lnTo>
                  <a:lnTo>
                    <a:pt x="209489" y="639227"/>
                  </a:lnTo>
                  <a:lnTo>
                    <a:pt x="209919" y="640206"/>
                  </a:lnTo>
                  <a:lnTo>
                    <a:pt x="210349" y="641257"/>
                  </a:lnTo>
                  <a:lnTo>
                    <a:pt x="210504" y="642225"/>
                  </a:lnTo>
                  <a:lnTo>
                    <a:pt x="210504" y="643049"/>
                  </a:lnTo>
                  <a:lnTo>
                    <a:pt x="210253" y="643909"/>
                  </a:lnTo>
                  <a:lnTo>
                    <a:pt x="209370" y="644016"/>
                  </a:lnTo>
                  <a:lnTo>
                    <a:pt x="206443" y="643981"/>
                  </a:lnTo>
                  <a:lnTo>
                    <a:pt x="205715" y="643957"/>
                  </a:lnTo>
                  <a:lnTo>
                    <a:pt x="204831" y="644387"/>
                  </a:lnTo>
                  <a:lnTo>
                    <a:pt x="204401" y="644924"/>
                  </a:lnTo>
                  <a:lnTo>
                    <a:pt x="203828" y="645665"/>
                  </a:lnTo>
                  <a:lnTo>
                    <a:pt x="203888" y="646931"/>
                  </a:lnTo>
                  <a:lnTo>
                    <a:pt x="204055" y="647731"/>
                  </a:lnTo>
                  <a:lnTo>
                    <a:pt x="204270" y="648615"/>
                  </a:lnTo>
                  <a:lnTo>
                    <a:pt x="204055" y="649463"/>
                  </a:lnTo>
                  <a:lnTo>
                    <a:pt x="203589" y="650526"/>
                  </a:lnTo>
                  <a:lnTo>
                    <a:pt x="203076" y="651350"/>
                  </a:lnTo>
                  <a:lnTo>
                    <a:pt x="202395" y="652150"/>
                  </a:lnTo>
                  <a:lnTo>
                    <a:pt x="201511" y="653189"/>
                  </a:lnTo>
                  <a:lnTo>
                    <a:pt x="200973" y="653679"/>
                  </a:lnTo>
                  <a:lnTo>
                    <a:pt x="199886" y="654180"/>
                  </a:lnTo>
                  <a:lnTo>
                    <a:pt x="199373" y="654706"/>
                  </a:lnTo>
                  <a:lnTo>
                    <a:pt x="198560" y="655721"/>
                  </a:lnTo>
                  <a:lnTo>
                    <a:pt x="197342" y="656234"/>
                  </a:lnTo>
                  <a:lnTo>
                    <a:pt x="196232" y="656569"/>
                  </a:lnTo>
                  <a:lnTo>
                    <a:pt x="195503" y="656903"/>
                  </a:lnTo>
                  <a:lnTo>
                    <a:pt x="194870" y="657477"/>
                  </a:lnTo>
                  <a:lnTo>
                    <a:pt x="194405" y="658038"/>
                  </a:lnTo>
                  <a:lnTo>
                    <a:pt x="193210" y="659710"/>
                  </a:lnTo>
                  <a:lnTo>
                    <a:pt x="191956" y="661287"/>
                  </a:lnTo>
                  <a:lnTo>
                    <a:pt x="191155" y="662051"/>
                  </a:lnTo>
                  <a:lnTo>
                    <a:pt x="190738" y="662851"/>
                  </a:lnTo>
                  <a:lnTo>
                    <a:pt x="190224" y="664165"/>
                  </a:lnTo>
                  <a:lnTo>
                    <a:pt x="190057" y="664894"/>
                  </a:lnTo>
                  <a:lnTo>
                    <a:pt x="189782" y="665551"/>
                  </a:lnTo>
                  <a:lnTo>
                    <a:pt x="188684" y="666422"/>
                  </a:lnTo>
                  <a:lnTo>
                    <a:pt x="187692" y="667019"/>
                  </a:lnTo>
                  <a:lnTo>
                    <a:pt x="186844" y="667557"/>
                  </a:lnTo>
                  <a:lnTo>
                    <a:pt x="186283" y="668274"/>
                  </a:lnTo>
                  <a:lnTo>
                    <a:pt x="185793" y="669169"/>
                  </a:lnTo>
                  <a:lnTo>
                    <a:pt x="185363" y="670196"/>
                  </a:lnTo>
                  <a:lnTo>
                    <a:pt x="149127" y="637412"/>
                  </a:lnTo>
                  <a:lnTo>
                    <a:pt x="139632" y="578984"/>
                  </a:lnTo>
                  <a:lnTo>
                    <a:pt x="136491" y="555766"/>
                  </a:lnTo>
                  <a:lnTo>
                    <a:pt x="119172" y="545316"/>
                  </a:lnTo>
                  <a:lnTo>
                    <a:pt x="100051" y="558429"/>
                  </a:lnTo>
                  <a:lnTo>
                    <a:pt x="61175" y="516974"/>
                  </a:lnTo>
                  <a:lnTo>
                    <a:pt x="61032" y="516173"/>
                  </a:lnTo>
                  <a:lnTo>
                    <a:pt x="60804" y="515194"/>
                  </a:lnTo>
                  <a:lnTo>
                    <a:pt x="60494" y="514298"/>
                  </a:lnTo>
                  <a:lnTo>
                    <a:pt x="59981" y="513331"/>
                  </a:lnTo>
                  <a:lnTo>
                    <a:pt x="59479" y="512793"/>
                  </a:lnTo>
                  <a:lnTo>
                    <a:pt x="58894" y="512399"/>
                  </a:lnTo>
                  <a:lnTo>
                    <a:pt x="55239" y="510990"/>
                  </a:lnTo>
                  <a:lnTo>
                    <a:pt x="53854" y="510500"/>
                  </a:lnTo>
                  <a:lnTo>
                    <a:pt x="53184" y="510130"/>
                  </a:lnTo>
                  <a:lnTo>
                    <a:pt x="52385" y="509688"/>
                  </a:lnTo>
                  <a:lnTo>
                    <a:pt x="51871" y="509103"/>
                  </a:lnTo>
                  <a:lnTo>
                    <a:pt x="51560" y="508422"/>
                  </a:lnTo>
                  <a:lnTo>
                    <a:pt x="51274" y="507359"/>
                  </a:lnTo>
                  <a:lnTo>
                    <a:pt x="51083" y="506356"/>
                  </a:lnTo>
                  <a:lnTo>
                    <a:pt x="51070" y="505388"/>
                  </a:lnTo>
                  <a:lnTo>
                    <a:pt x="51167" y="504266"/>
                  </a:lnTo>
                  <a:lnTo>
                    <a:pt x="51465" y="503465"/>
                  </a:lnTo>
                  <a:lnTo>
                    <a:pt x="52146" y="502403"/>
                  </a:lnTo>
                  <a:lnTo>
                    <a:pt x="55275" y="498736"/>
                  </a:lnTo>
                  <a:lnTo>
                    <a:pt x="55979" y="497673"/>
                  </a:lnTo>
                  <a:lnTo>
                    <a:pt x="55968" y="496717"/>
                  </a:lnTo>
                  <a:lnTo>
                    <a:pt x="55526" y="495726"/>
                  </a:lnTo>
                  <a:lnTo>
                    <a:pt x="54952" y="494723"/>
                  </a:lnTo>
                  <a:lnTo>
                    <a:pt x="54475" y="493720"/>
                  </a:lnTo>
                  <a:lnTo>
                    <a:pt x="54260" y="492872"/>
                  </a:lnTo>
                  <a:lnTo>
                    <a:pt x="53710" y="491701"/>
                  </a:lnTo>
                  <a:lnTo>
                    <a:pt x="53352" y="490531"/>
                  </a:lnTo>
                  <a:lnTo>
                    <a:pt x="52480" y="488202"/>
                  </a:lnTo>
                  <a:lnTo>
                    <a:pt x="50856" y="485180"/>
                  </a:lnTo>
                  <a:lnTo>
                    <a:pt x="50271" y="483508"/>
                  </a:lnTo>
                  <a:lnTo>
                    <a:pt x="49924" y="482242"/>
                  </a:lnTo>
                  <a:lnTo>
                    <a:pt x="50020" y="481239"/>
                  </a:lnTo>
                  <a:lnTo>
                    <a:pt x="50151" y="479567"/>
                  </a:lnTo>
                  <a:lnTo>
                    <a:pt x="50963" y="477405"/>
                  </a:lnTo>
                  <a:lnTo>
                    <a:pt x="51476" y="475422"/>
                  </a:lnTo>
                  <a:lnTo>
                    <a:pt x="51680" y="474288"/>
                  </a:lnTo>
                  <a:lnTo>
                    <a:pt x="51322" y="473475"/>
                  </a:lnTo>
                  <a:lnTo>
                    <a:pt x="50856" y="472866"/>
                  </a:lnTo>
                  <a:lnTo>
                    <a:pt x="49554" y="472615"/>
                  </a:lnTo>
                  <a:lnTo>
                    <a:pt x="47929" y="472245"/>
                  </a:lnTo>
                  <a:lnTo>
                    <a:pt x="46138" y="471457"/>
                  </a:lnTo>
                  <a:lnTo>
                    <a:pt x="45051" y="470800"/>
                  </a:lnTo>
                  <a:lnTo>
                    <a:pt x="43809" y="470263"/>
                  </a:lnTo>
                  <a:lnTo>
                    <a:pt x="41826" y="470107"/>
                  </a:lnTo>
                  <a:lnTo>
                    <a:pt x="38327" y="470454"/>
                  </a:lnTo>
                  <a:lnTo>
                    <a:pt x="36799" y="470537"/>
                  </a:lnTo>
                  <a:lnTo>
                    <a:pt x="34900" y="470549"/>
                  </a:lnTo>
                  <a:lnTo>
                    <a:pt x="32964" y="470860"/>
                  </a:lnTo>
                  <a:lnTo>
                    <a:pt x="30313" y="471768"/>
                  </a:lnTo>
                  <a:lnTo>
                    <a:pt x="26539" y="473081"/>
                  </a:lnTo>
                  <a:lnTo>
                    <a:pt x="25667" y="473440"/>
                  </a:lnTo>
                  <a:lnTo>
                    <a:pt x="24867" y="473440"/>
                  </a:lnTo>
                  <a:lnTo>
                    <a:pt x="24210" y="472974"/>
                  </a:lnTo>
                  <a:lnTo>
                    <a:pt x="18190" y="458785"/>
                  </a:lnTo>
                  <a:lnTo>
                    <a:pt x="17952" y="458009"/>
                  </a:lnTo>
                  <a:lnTo>
                    <a:pt x="15694" y="457029"/>
                  </a:lnTo>
                  <a:lnTo>
                    <a:pt x="9902" y="455226"/>
                  </a:lnTo>
                  <a:lnTo>
                    <a:pt x="9256" y="454772"/>
                  </a:lnTo>
                  <a:lnTo>
                    <a:pt x="8624" y="454055"/>
                  </a:lnTo>
                  <a:lnTo>
                    <a:pt x="7775" y="453363"/>
                  </a:lnTo>
                  <a:lnTo>
                    <a:pt x="6785" y="452443"/>
                  </a:lnTo>
                  <a:lnTo>
                    <a:pt x="5268" y="451535"/>
                  </a:lnTo>
                  <a:lnTo>
                    <a:pt x="3858" y="450556"/>
                  </a:lnTo>
                  <a:lnTo>
                    <a:pt x="2723" y="449744"/>
                  </a:lnTo>
                  <a:lnTo>
                    <a:pt x="2126" y="449182"/>
                  </a:lnTo>
                  <a:lnTo>
                    <a:pt x="1612" y="448645"/>
                  </a:lnTo>
                  <a:lnTo>
                    <a:pt x="526" y="446925"/>
                  </a:lnTo>
                  <a:lnTo>
                    <a:pt x="24" y="445265"/>
                  </a:lnTo>
                  <a:lnTo>
                    <a:pt x="0" y="444369"/>
                  </a:lnTo>
                  <a:lnTo>
                    <a:pt x="38709" y="396344"/>
                  </a:lnTo>
                  <a:lnTo>
                    <a:pt x="80953" y="358257"/>
                  </a:lnTo>
                  <a:lnTo>
                    <a:pt x="119268" y="396285"/>
                  </a:lnTo>
                  <a:lnTo>
                    <a:pt x="135177" y="384807"/>
                  </a:lnTo>
                  <a:lnTo>
                    <a:pt x="155910" y="364611"/>
                  </a:lnTo>
                  <a:lnTo>
                    <a:pt x="166911" y="348344"/>
                  </a:lnTo>
                  <a:lnTo>
                    <a:pt x="173038" y="336281"/>
                  </a:lnTo>
                  <a:lnTo>
                    <a:pt x="178304" y="325137"/>
                  </a:lnTo>
                  <a:lnTo>
                    <a:pt x="178974" y="323585"/>
                  </a:lnTo>
                  <a:lnTo>
                    <a:pt x="184897" y="313445"/>
                  </a:lnTo>
                  <a:lnTo>
                    <a:pt x="202884" y="285115"/>
                  </a:lnTo>
                  <a:lnTo>
                    <a:pt x="205583" y="279931"/>
                  </a:lnTo>
                  <a:lnTo>
                    <a:pt x="206825" y="281030"/>
                  </a:lnTo>
                  <a:lnTo>
                    <a:pt x="212057" y="276253"/>
                  </a:lnTo>
                  <a:lnTo>
                    <a:pt x="216583" y="280158"/>
                  </a:lnTo>
                  <a:lnTo>
                    <a:pt x="218769" y="280254"/>
                  </a:lnTo>
                  <a:lnTo>
                    <a:pt x="220417" y="279764"/>
                  </a:lnTo>
                  <a:lnTo>
                    <a:pt x="221707" y="278510"/>
                  </a:lnTo>
                  <a:lnTo>
                    <a:pt x="225661" y="276874"/>
                  </a:lnTo>
                  <a:lnTo>
                    <a:pt x="226855" y="275930"/>
                  </a:lnTo>
                  <a:lnTo>
                    <a:pt x="227547" y="275321"/>
                  </a:lnTo>
                  <a:lnTo>
                    <a:pt x="227942" y="274366"/>
                  </a:lnTo>
                  <a:lnTo>
                    <a:pt x="228288" y="272873"/>
                  </a:lnTo>
                  <a:lnTo>
                    <a:pt x="228993" y="266901"/>
                  </a:lnTo>
                  <a:lnTo>
                    <a:pt x="229351" y="265922"/>
                  </a:lnTo>
                  <a:lnTo>
                    <a:pt x="230115" y="264202"/>
                  </a:lnTo>
                  <a:lnTo>
                    <a:pt x="230987" y="262554"/>
                  </a:lnTo>
                  <a:lnTo>
                    <a:pt x="236852" y="245403"/>
                  </a:lnTo>
                  <a:lnTo>
                    <a:pt x="236673" y="244316"/>
                  </a:lnTo>
                  <a:lnTo>
                    <a:pt x="236553" y="243193"/>
                  </a:lnTo>
                  <a:lnTo>
                    <a:pt x="236983" y="241652"/>
                  </a:lnTo>
                  <a:lnTo>
                    <a:pt x="238321" y="238344"/>
                  </a:lnTo>
                  <a:lnTo>
                    <a:pt x="238703" y="237401"/>
                  </a:lnTo>
                  <a:lnTo>
                    <a:pt x="239503" y="235800"/>
                  </a:lnTo>
                  <a:lnTo>
                    <a:pt x="240925" y="233889"/>
                  </a:lnTo>
                  <a:lnTo>
                    <a:pt x="244961" y="228431"/>
                  </a:lnTo>
                  <a:lnTo>
                    <a:pt x="243958" y="226568"/>
                  </a:lnTo>
                  <a:lnTo>
                    <a:pt x="244220" y="225600"/>
                  </a:lnTo>
                  <a:lnTo>
                    <a:pt x="244472" y="224167"/>
                  </a:lnTo>
                  <a:lnTo>
                    <a:pt x="243814" y="223522"/>
                  </a:lnTo>
                  <a:lnTo>
                    <a:pt x="243182" y="222543"/>
                  </a:lnTo>
                  <a:lnTo>
                    <a:pt x="243074" y="221623"/>
                  </a:lnTo>
                  <a:lnTo>
                    <a:pt x="242727" y="220954"/>
                  </a:lnTo>
                  <a:lnTo>
                    <a:pt x="242358" y="220357"/>
                  </a:lnTo>
                  <a:lnTo>
                    <a:pt x="242202" y="219533"/>
                  </a:lnTo>
                  <a:lnTo>
                    <a:pt x="243647" y="214791"/>
                  </a:lnTo>
                  <a:lnTo>
                    <a:pt x="243994" y="213490"/>
                  </a:lnTo>
                  <a:lnTo>
                    <a:pt x="244280" y="211256"/>
                  </a:lnTo>
                  <a:lnTo>
                    <a:pt x="244818" y="209059"/>
                  </a:lnTo>
                  <a:lnTo>
                    <a:pt x="245212" y="207793"/>
                  </a:lnTo>
                  <a:lnTo>
                    <a:pt x="245570" y="206992"/>
                  </a:lnTo>
                  <a:lnTo>
                    <a:pt x="246179" y="205870"/>
                  </a:lnTo>
                  <a:lnTo>
                    <a:pt x="246705" y="205058"/>
                  </a:lnTo>
                  <a:lnTo>
                    <a:pt x="247206" y="204460"/>
                  </a:lnTo>
                  <a:lnTo>
                    <a:pt x="247780" y="203887"/>
                  </a:lnTo>
                  <a:lnTo>
                    <a:pt x="248425" y="203350"/>
                  </a:lnTo>
                  <a:lnTo>
                    <a:pt x="249309" y="202669"/>
                  </a:lnTo>
                  <a:lnTo>
                    <a:pt x="250515" y="202155"/>
                  </a:lnTo>
                  <a:lnTo>
                    <a:pt x="251518" y="201654"/>
                  </a:lnTo>
                  <a:lnTo>
                    <a:pt x="252068" y="200985"/>
                  </a:lnTo>
                  <a:lnTo>
                    <a:pt x="252796" y="199934"/>
                  </a:lnTo>
                  <a:lnTo>
                    <a:pt x="253680" y="199683"/>
                  </a:lnTo>
                  <a:lnTo>
                    <a:pt x="254731" y="199217"/>
                  </a:lnTo>
                  <a:lnTo>
                    <a:pt x="255854" y="198274"/>
                  </a:lnTo>
                  <a:lnTo>
                    <a:pt x="256522" y="197294"/>
                  </a:lnTo>
                  <a:lnTo>
                    <a:pt x="257132" y="196339"/>
                  </a:lnTo>
                  <a:lnTo>
                    <a:pt x="258039" y="195073"/>
                  </a:lnTo>
                  <a:lnTo>
                    <a:pt x="258959" y="194129"/>
                  </a:lnTo>
                  <a:lnTo>
                    <a:pt x="260129" y="192792"/>
                  </a:lnTo>
                  <a:lnTo>
                    <a:pt x="255507" y="179463"/>
                  </a:lnTo>
                  <a:lnTo>
                    <a:pt x="257275" y="168821"/>
                  </a:lnTo>
                  <a:lnTo>
                    <a:pt x="207148" y="160986"/>
                  </a:lnTo>
                  <a:lnTo>
                    <a:pt x="207041" y="162288"/>
                  </a:lnTo>
                  <a:lnTo>
                    <a:pt x="203673" y="161679"/>
                  </a:lnTo>
                  <a:lnTo>
                    <a:pt x="202382" y="162264"/>
                  </a:lnTo>
                  <a:lnTo>
                    <a:pt x="201295" y="163052"/>
                  </a:lnTo>
                  <a:lnTo>
                    <a:pt x="199122" y="164748"/>
                  </a:lnTo>
                  <a:lnTo>
                    <a:pt x="198023" y="165620"/>
                  </a:lnTo>
                  <a:lnTo>
                    <a:pt x="197008" y="166313"/>
                  </a:lnTo>
                  <a:lnTo>
                    <a:pt x="195933" y="167065"/>
                  </a:lnTo>
                  <a:lnTo>
                    <a:pt x="195097" y="167639"/>
                  </a:lnTo>
                  <a:lnTo>
                    <a:pt x="190343" y="168690"/>
                  </a:lnTo>
                  <a:lnTo>
                    <a:pt x="189830" y="169287"/>
                  </a:lnTo>
                  <a:lnTo>
                    <a:pt x="189221" y="169848"/>
                  </a:lnTo>
                  <a:lnTo>
                    <a:pt x="188540" y="170613"/>
                  </a:lnTo>
                  <a:lnTo>
                    <a:pt x="188098" y="171174"/>
                  </a:lnTo>
                  <a:lnTo>
                    <a:pt x="187704" y="171879"/>
                  </a:lnTo>
                  <a:lnTo>
                    <a:pt x="175187" y="180143"/>
                  </a:lnTo>
                  <a:lnTo>
                    <a:pt x="154824" y="201021"/>
                  </a:lnTo>
                  <a:lnTo>
                    <a:pt x="151814" y="204234"/>
                  </a:lnTo>
                  <a:lnTo>
                    <a:pt x="151109" y="205010"/>
                  </a:lnTo>
                  <a:lnTo>
                    <a:pt x="150739" y="205715"/>
                  </a:lnTo>
                  <a:lnTo>
                    <a:pt x="150225" y="206682"/>
                  </a:lnTo>
                  <a:lnTo>
                    <a:pt x="149832" y="207685"/>
                  </a:lnTo>
                  <a:lnTo>
                    <a:pt x="149485" y="209083"/>
                  </a:lnTo>
                  <a:lnTo>
                    <a:pt x="142354" y="209512"/>
                  </a:lnTo>
                  <a:lnTo>
                    <a:pt x="136251" y="215281"/>
                  </a:lnTo>
                  <a:lnTo>
                    <a:pt x="135356" y="215687"/>
                  </a:lnTo>
                  <a:lnTo>
                    <a:pt x="136515" y="220238"/>
                  </a:lnTo>
                  <a:lnTo>
                    <a:pt x="128906" y="222603"/>
                  </a:lnTo>
                  <a:lnTo>
                    <a:pt x="129982" y="226807"/>
                  </a:lnTo>
                  <a:lnTo>
                    <a:pt x="124762" y="228527"/>
                  </a:lnTo>
                  <a:lnTo>
                    <a:pt x="123711" y="229960"/>
                  </a:lnTo>
                  <a:lnTo>
                    <a:pt x="125514" y="231931"/>
                  </a:lnTo>
                  <a:lnTo>
                    <a:pt x="104327" y="249714"/>
                  </a:lnTo>
                  <a:lnTo>
                    <a:pt x="95871" y="239682"/>
                  </a:lnTo>
                  <a:lnTo>
                    <a:pt x="95070" y="238750"/>
                  </a:lnTo>
                  <a:lnTo>
                    <a:pt x="94223" y="238332"/>
                  </a:lnTo>
                  <a:lnTo>
                    <a:pt x="91774" y="237102"/>
                  </a:lnTo>
                  <a:lnTo>
                    <a:pt x="89887" y="236051"/>
                  </a:lnTo>
                  <a:lnTo>
                    <a:pt x="88047" y="235442"/>
                  </a:lnTo>
                  <a:lnTo>
                    <a:pt x="87056" y="235454"/>
                  </a:lnTo>
                  <a:lnTo>
                    <a:pt x="85982" y="235502"/>
                  </a:lnTo>
                  <a:lnTo>
                    <a:pt x="71506" y="237341"/>
                  </a:lnTo>
                  <a:lnTo>
                    <a:pt x="68974" y="231238"/>
                  </a:lnTo>
                  <a:lnTo>
                    <a:pt x="68413" y="229852"/>
                  </a:lnTo>
                  <a:lnTo>
                    <a:pt x="67696" y="228097"/>
                  </a:lnTo>
                  <a:lnTo>
                    <a:pt x="67481" y="226878"/>
                  </a:lnTo>
                  <a:lnTo>
                    <a:pt x="67135" y="224848"/>
                  </a:lnTo>
                  <a:lnTo>
                    <a:pt x="66418" y="220512"/>
                  </a:lnTo>
                  <a:lnTo>
                    <a:pt x="66167" y="217730"/>
                  </a:lnTo>
                  <a:lnTo>
                    <a:pt x="66812" y="216022"/>
                  </a:lnTo>
                  <a:lnTo>
                    <a:pt x="67827" y="215520"/>
                  </a:lnTo>
                  <a:lnTo>
                    <a:pt x="68974" y="214947"/>
                  </a:lnTo>
                  <a:lnTo>
                    <a:pt x="73405" y="212606"/>
                  </a:lnTo>
                  <a:lnTo>
                    <a:pt x="73692" y="209286"/>
                  </a:lnTo>
                  <a:lnTo>
                    <a:pt x="48706" y="167292"/>
                  </a:lnTo>
                  <a:lnTo>
                    <a:pt x="51573" y="154584"/>
                  </a:lnTo>
                  <a:lnTo>
                    <a:pt x="70861" y="127413"/>
                  </a:lnTo>
                  <a:lnTo>
                    <a:pt x="73011" y="127759"/>
                  </a:lnTo>
                  <a:lnTo>
                    <a:pt x="75054" y="128154"/>
                  </a:lnTo>
                  <a:lnTo>
                    <a:pt x="75817" y="128691"/>
                  </a:lnTo>
                  <a:lnTo>
                    <a:pt x="79950" y="132286"/>
                  </a:lnTo>
                  <a:lnTo>
                    <a:pt x="81013" y="132919"/>
                  </a:lnTo>
                  <a:lnTo>
                    <a:pt x="81945" y="133337"/>
                  </a:lnTo>
                  <a:lnTo>
                    <a:pt x="83198" y="133636"/>
                  </a:lnTo>
                  <a:lnTo>
                    <a:pt x="86161" y="133719"/>
                  </a:lnTo>
                  <a:lnTo>
                    <a:pt x="87761" y="133337"/>
                  </a:lnTo>
                  <a:lnTo>
                    <a:pt x="88788" y="132501"/>
                  </a:lnTo>
                  <a:lnTo>
                    <a:pt x="89887" y="131342"/>
                  </a:lnTo>
                  <a:lnTo>
                    <a:pt x="90855" y="130447"/>
                  </a:lnTo>
                  <a:lnTo>
                    <a:pt x="92096" y="129694"/>
                  </a:lnTo>
                  <a:lnTo>
                    <a:pt x="94533" y="128572"/>
                  </a:lnTo>
                  <a:lnTo>
                    <a:pt x="96038" y="128046"/>
                  </a:lnTo>
                  <a:lnTo>
                    <a:pt x="97256" y="127807"/>
                  </a:lnTo>
                  <a:lnTo>
                    <a:pt x="98833" y="127568"/>
                  </a:lnTo>
                  <a:lnTo>
                    <a:pt x="100314" y="127485"/>
                  </a:lnTo>
                  <a:lnTo>
                    <a:pt x="101461" y="127509"/>
                  </a:lnTo>
                  <a:lnTo>
                    <a:pt x="102356" y="127735"/>
                  </a:lnTo>
                  <a:lnTo>
                    <a:pt x="103300" y="127891"/>
                  </a:lnTo>
                  <a:lnTo>
                    <a:pt x="104387" y="128177"/>
                  </a:lnTo>
                  <a:lnTo>
                    <a:pt x="105497" y="128428"/>
                  </a:lnTo>
                  <a:lnTo>
                    <a:pt x="106859" y="128536"/>
                  </a:lnTo>
                  <a:lnTo>
                    <a:pt x="107886" y="128512"/>
                  </a:lnTo>
                  <a:lnTo>
                    <a:pt x="109021" y="128404"/>
                  </a:lnTo>
                  <a:lnTo>
                    <a:pt x="110143" y="128070"/>
                  </a:lnTo>
                  <a:lnTo>
                    <a:pt x="111815" y="127401"/>
                  </a:lnTo>
                  <a:lnTo>
                    <a:pt x="114025" y="126434"/>
                  </a:lnTo>
                  <a:lnTo>
                    <a:pt x="115971" y="125466"/>
                  </a:lnTo>
                  <a:lnTo>
                    <a:pt x="117513" y="124750"/>
                  </a:lnTo>
                  <a:lnTo>
                    <a:pt x="119113" y="124176"/>
                  </a:lnTo>
                  <a:lnTo>
                    <a:pt x="120821" y="123914"/>
                  </a:lnTo>
                  <a:lnTo>
                    <a:pt x="122588" y="123687"/>
                  </a:lnTo>
                  <a:lnTo>
                    <a:pt x="124630" y="123543"/>
                  </a:lnTo>
                  <a:lnTo>
                    <a:pt x="126136" y="123412"/>
                  </a:lnTo>
                  <a:lnTo>
                    <a:pt x="127342" y="123269"/>
                  </a:lnTo>
                  <a:lnTo>
                    <a:pt x="128465" y="123328"/>
                  </a:lnTo>
                  <a:lnTo>
                    <a:pt x="129361" y="123066"/>
                  </a:lnTo>
                  <a:lnTo>
                    <a:pt x="130137" y="122827"/>
                  </a:lnTo>
                  <a:lnTo>
                    <a:pt x="131092" y="122289"/>
                  </a:lnTo>
                  <a:lnTo>
                    <a:pt x="131844" y="121692"/>
                  </a:lnTo>
                  <a:lnTo>
                    <a:pt x="132812" y="120796"/>
                  </a:lnTo>
                  <a:lnTo>
                    <a:pt x="134018" y="119709"/>
                  </a:lnTo>
                  <a:lnTo>
                    <a:pt x="134890" y="118503"/>
                  </a:lnTo>
                  <a:lnTo>
                    <a:pt x="135869" y="117142"/>
                  </a:lnTo>
                  <a:lnTo>
                    <a:pt x="136144" y="116473"/>
                  </a:lnTo>
                  <a:lnTo>
                    <a:pt x="136658" y="115350"/>
                  </a:lnTo>
                  <a:lnTo>
                    <a:pt x="137195" y="113821"/>
                  </a:lnTo>
                  <a:lnTo>
                    <a:pt x="137565" y="112973"/>
                  </a:lnTo>
                  <a:lnTo>
                    <a:pt x="137840" y="111934"/>
                  </a:lnTo>
                  <a:lnTo>
                    <a:pt x="138306" y="110919"/>
                  </a:lnTo>
                  <a:lnTo>
                    <a:pt x="138772" y="110071"/>
                  </a:lnTo>
                  <a:lnTo>
                    <a:pt x="139763" y="108913"/>
                  </a:lnTo>
                  <a:lnTo>
                    <a:pt x="140480" y="108184"/>
                  </a:lnTo>
                  <a:lnTo>
                    <a:pt x="141399" y="107683"/>
                  </a:lnTo>
                  <a:lnTo>
                    <a:pt x="142737" y="107193"/>
                  </a:lnTo>
                  <a:lnTo>
                    <a:pt x="143573" y="106834"/>
                  </a:lnTo>
                  <a:lnTo>
                    <a:pt x="144636" y="106655"/>
                  </a:lnTo>
                  <a:lnTo>
                    <a:pt x="145412" y="106607"/>
                  </a:lnTo>
                  <a:lnTo>
                    <a:pt x="146786" y="106954"/>
                  </a:lnTo>
                  <a:lnTo>
                    <a:pt x="147658" y="107396"/>
                  </a:lnTo>
                  <a:lnTo>
                    <a:pt x="148410" y="107742"/>
                  </a:lnTo>
                  <a:lnTo>
                    <a:pt x="150010" y="108518"/>
                  </a:lnTo>
                  <a:lnTo>
                    <a:pt x="150906" y="108841"/>
                  </a:lnTo>
                  <a:lnTo>
                    <a:pt x="152077" y="109163"/>
                  </a:lnTo>
                  <a:lnTo>
                    <a:pt x="152996" y="109366"/>
                  </a:lnTo>
                  <a:lnTo>
                    <a:pt x="153844" y="109247"/>
                  </a:lnTo>
                  <a:lnTo>
                    <a:pt x="154740" y="109128"/>
                  </a:lnTo>
                  <a:lnTo>
                    <a:pt x="155564" y="108984"/>
                  </a:lnTo>
                  <a:lnTo>
                    <a:pt x="156292" y="108769"/>
                  </a:lnTo>
                  <a:lnTo>
                    <a:pt x="157021" y="108292"/>
                  </a:lnTo>
                  <a:lnTo>
                    <a:pt x="157905" y="107491"/>
                  </a:lnTo>
                  <a:lnTo>
                    <a:pt x="159027" y="106166"/>
                  </a:lnTo>
                  <a:lnTo>
                    <a:pt x="160294" y="104911"/>
                  </a:lnTo>
                  <a:lnTo>
                    <a:pt x="162228" y="102368"/>
                  </a:lnTo>
                  <a:lnTo>
                    <a:pt x="164200" y="100146"/>
                  </a:lnTo>
                  <a:lnTo>
                    <a:pt x="165274" y="98784"/>
                  </a:lnTo>
                  <a:lnTo>
                    <a:pt x="166839" y="97829"/>
                  </a:lnTo>
                  <a:lnTo>
                    <a:pt x="168714" y="96886"/>
                  </a:lnTo>
                  <a:lnTo>
                    <a:pt x="170780" y="95882"/>
                  </a:lnTo>
                  <a:lnTo>
                    <a:pt x="172381" y="95034"/>
                  </a:lnTo>
                  <a:lnTo>
                    <a:pt x="173384" y="94318"/>
                  </a:lnTo>
                  <a:lnTo>
                    <a:pt x="174387" y="93446"/>
                  </a:lnTo>
                  <a:lnTo>
                    <a:pt x="176095" y="91953"/>
                  </a:lnTo>
                  <a:lnTo>
                    <a:pt x="177002" y="90985"/>
                  </a:lnTo>
                  <a:lnTo>
                    <a:pt x="177564" y="90388"/>
                  </a:lnTo>
                  <a:lnTo>
                    <a:pt x="178926" y="88573"/>
                  </a:lnTo>
                  <a:lnTo>
                    <a:pt x="179344" y="87892"/>
                  </a:lnTo>
                  <a:lnTo>
                    <a:pt x="179523" y="87211"/>
                  </a:lnTo>
                  <a:lnTo>
                    <a:pt x="179666" y="86411"/>
                  </a:lnTo>
                  <a:lnTo>
                    <a:pt x="179415" y="84751"/>
                  </a:lnTo>
                  <a:lnTo>
                    <a:pt x="179009" y="83736"/>
                  </a:lnTo>
                  <a:lnTo>
                    <a:pt x="178639" y="82804"/>
                  </a:lnTo>
                  <a:lnTo>
                    <a:pt x="178376" y="82147"/>
                  </a:lnTo>
                  <a:lnTo>
                    <a:pt x="178018" y="81514"/>
                  </a:lnTo>
                  <a:lnTo>
                    <a:pt x="177290" y="80463"/>
                  </a:lnTo>
                  <a:lnTo>
                    <a:pt x="176716" y="79544"/>
                  </a:lnTo>
                  <a:lnTo>
                    <a:pt x="175868" y="77788"/>
                  </a:lnTo>
                  <a:lnTo>
                    <a:pt x="175665" y="76283"/>
                  </a:lnTo>
                  <a:lnTo>
                    <a:pt x="175856" y="75555"/>
                  </a:lnTo>
                  <a:lnTo>
                    <a:pt x="176525" y="73978"/>
                  </a:lnTo>
                  <a:lnTo>
                    <a:pt x="177038" y="73058"/>
                  </a:lnTo>
                  <a:lnTo>
                    <a:pt x="177839" y="72401"/>
                  </a:lnTo>
                  <a:lnTo>
                    <a:pt x="178938" y="71601"/>
                  </a:lnTo>
                  <a:lnTo>
                    <a:pt x="180502" y="70861"/>
                  </a:lnTo>
                  <a:lnTo>
                    <a:pt x="181769" y="70359"/>
                  </a:lnTo>
                  <a:lnTo>
                    <a:pt x="182951" y="70096"/>
                  </a:lnTo>
                  <a:lnTo>
                    <a:pt x="184563" y="69929"/>
                  </a:lnTo>
                  <a:lnTo>
                    <a:pt x="186115" y="69917"/>
                  </a:lnTo>
                  <a:lnTo>
                    <a:pt x="187788" y="70263"/>
                  </a:lnTo>
                  <a:lnTo>
                    <a:pt x="189018" y="70777"/>
                  </a:lnTo>
                  <a:lnTo>
                    <a:pt x="189926" y="71219"/>
                  </a:lnTo>
                  <a:lnTo>
                    <a:pt x="190869" y="71733"/>
                  </a:lnTo>
                  <a:lnTo>
                    <a:pt x="191860" y="72437"/>
                  </a:lnTo>
                  <a:lnTo>
                    <a:pt x="192876" y="73393"/>
                  </a:lnTo>
                  <a:lnTo>
                    <a:pt x="193748" y="74109"/>
                  </a:lnTo>
                  <a:lnTo>
                    <a:pt x="194488" y="75232"/>
                  </a:lnTo>
                  <a:lnTo>
                    <a:pt x="195050" y="75984"/>
                  </a:lnTo>
                  <a:lnTo>
                    <a:pt x="196112" y="77752"/>
                  </a:lnTo>
                  <a:lnTo>
                    <a:pt x="197976" y="80845"/>
                  </a:lnTo>
                  <a:lnTo>
                    <a:pt x="199158" y="82971"/>
                  </a:lnTo>
                  <a:lnTo>
                    <a:pt x="201415" y="86972"/>
                  </a:lnTo>
                  <a:lnTo>
                    <a:pt x="202012" y="87462"/>
                  </a:lnTo>
                  <a:lnTo>
                    <a:pt x="202633" y="87928"/>
                  </a:lnTo>
                  <a:lnTo>
                    <a:pt x="203684" y="88800"/>
                  </a:lnTo>
                  <a:lnTo>
                    <a:pt x="204760" y="89660"/>
                  </a:lnTo>
                  <a:lnTo>
                    <a:pt x="206157" y="90233"/>
                  </a:lnTo>
                  <a:lnTo>
                    <a:pt x="208318" y="90555"/>
                  </a:lnTo>
                  <a:lnTo>
                    <a:pt x="209776" y="90794"/>
                  </a:lnTo>
                  <a:lnTo>
                    <a:pt x="218602" y="91129"/>
                  </a:lnTo>
                  <a:lnTo>
                    <a:pt x="219354" y="91356"/>
                  </a:lnTo>
                  <a:lnTo>
                    <a:pt x="220656" y="91798"/>
                  </a:lnTo>
                  <a:lnTo>
                    <a:pt x="221755" y="92419"/>
                  </a:lnTo>
                  <a:lnTo>
                    <a:pt x="222615" y="93314"/>
                  </a:lnTo>
                  <a:lnTo>
                    <a:pt x="223152" y="94365"/>
                  </a:lnTo>
                  <a:lnTo>
                    <a:pt x="223905" y="96467"/>
                  </a:lnTo>
                  <a:lnTo>
                    <a:pt x="224478" y="98056"/>
                  </a:lnTo>
                  <a:lnTo>
                    <a:pt x="224693" y="99394"/>
                  </a:lnTo>
                  <a:lnTo>
                    <a:pt x="224621" y="102511"/>
                  </a:lnTo>
                  <a:lnTo>
                    <a:pt x="224776" y="104482"/>
                  </a:lnTo>
                  <a:lnTo>
                    <a:pt x="224609" y="111564"/>
                  </a:lnTo>
                  <a:lnTo>
                    <a:pt x="224776" y="115398"/>
                  </a:lnTo>
                  <a:lnTo>
                    <a:pt x="225816" y="126470"/>
                  </a:lnTo>
                  <a:lnTo>
                    <a:pt x="225840" y="128416"/>
                  </a:lnTo>
                  <a:lnTo>
                    <a:pt x="225661" y="130065"/>
                  </a:lnTo>
                  <a:lnTo>
                    <a:pt x="225302" y="132788"/>
                  </a:lnTo>
                  <a:lnTo>
                    <a:pt x="224741" y="136872"/>
                  </a:lnTo>
                  <a:lnTo>
                    <a:pt x="224502" y="139106"/>
                  </a:lnTo>
                  <a:lnTo>
                    <a:pt x="224454" y="141841"/>
                  </a:lnTo>
                  <a:lnTo>
                    <a:pt x="225016" y="143871"/>
                  </a:lnTo>
                  <a:lnTo>
                    <a:pt x="225386" y="145746"/>
                  </a:lnTo>
                  <a:lnTo>
                    <a:pt x="226365" y="147227"/>
                  </a:lnTo>
                  <a:lnTo>
                    <a:pt x="228121" y="149234"/>
                  </a:lnTo>
                  <a:lnTo>
                    <a:pt x="230999" y="152040"/>
                  </a:lnTo>
                  <a:lnTo>
                    <a:pt x="233782" y="153772"/>
                  </a:lnTo>
                  <a:lnTo>
                    <a:pt x="235980" y="155110"/>
                  </a:lnTo>
                  <a:lnTo>
                    <a:pt x="238631" y="156042"/>
                  </a:lnTo>
                  <a:lnTo>
                    <a:pt x="240888" y="156615"/>
                  </a:lnTo>
                  <a:lnTo>
                    <a:pt x="245941" y="157893"/>
                  </a:lnTo>
                  <a:lnTo>
                    <a:pt x="247266" y="158072"/>
                  </a:lnTo>
                  <a:lnTo>
                    <a:pt x="254397" y="158514"/>
                  </a:lnTo>
                  <a:lnTo>
                    <a:pt x="257824" y="158406"/>
                  </a:lnTo>
                  <a:lnTo>
                    <a:pt x="266412" y="157964"/>
                  </a:lnTo>
                  <a:lnTo>
                    <a:pt x="269158" y="157594"/>
                  </a:lnTo>
                  <a:lnTo>
                    <a:pt x="299328" y="152267"/>
                  </a:lnTo>
                  <a:lnTo>
                    <a:pt x="300988" y="151718"/>
                  </a:lnTo>
                  <a:lnTo>
                    <a:pt x="344868" y="132991"/>
                  </a:lnTo>
                  <a:lnTo>
                    <a:pt x="346302" y="132155"/>
                  </a:lnTo>
                  <a:lnTo>
                    <a:pt x="347281" y="131569"/>
                  </a:lnTo>
                  <a:lnTo>
                    <a:pt x="347998" y="130936"/>
                  </a:lnTo>
                  <a:lnTo>
                    <a:pt x="348917" y="130005"/>
                  </a:lnTo>
                  <a:lnTo>
                    <a:pt x="349479" y="129073"/>
                  </a:lnTo>
                  <a:lnTo>
                    <a:pt x="349825" y="127843"/>
                  </a:lnTo>
                  <a:lnTo>
                    <a:pt x="350052" y="126637"/>
                  </a:lnTo>
                  <a:lnTo>
                    <a:pt x="352667" y="112985"/>
                  </a:lnTo>
                  <a:lnTo>
                    <a:pt x="353133" y="111731"/>
                  </a:lnTo>
                  <a:lnTo>
                    <a:pt x="353575" y="110644"/>
                  </a:lnTo>
                  <a:lnTo>
                    <a:pt x="356812" y="105341"/>
                  </a:lnTo>
                  <a:lnTo>
                    <a:pt x="369675" y="88883"/>
                  </a:lnTo>
                  <a:lnTo>
                    <a:pt x="386419" y="89266"/>
                  </a:lnTo>
                  <a:lnTo>
                    <a:pt x="376817" y="77453"/>
                  </a:lnTo>
                  <a:lnTo>
                    <a:pt x="360491" y="74073"/>
                  </a:lnTo>
                  <a:lnTo>
                    <a:pt x="359679" y="71350"/>
                  </a:lnTo>
                  <a:lnTo>
                    <a:pt x="357361" y="63993"/>
                  </a:lnTo>
                  <a:lnTo>
                    <a:pt x="350768" y="42985"/>
                  </a:lnTo>
                  <a:lnTo>
                    <a:pt x="335445" y="39676"/>
                  </a:lnTo>
                  <a:lnTo>
                    <a:pt x="335445" y="37240"/>
                  </a:lnTo>
                  <a:lnTo>
                    <a:pt x="335111" y="34325"/>
                  </a:lnTo>
                  <a:lnTo>
                    <a:pt x="335863" y="33633"/>
                  </a:lnTo>
                  <a:lnTo>
                    <a:pt x="336771" y="33107"/>
                  </a:lnTo>
                  <a:lnTo>
                    <a:pt x="338610" y="32152"/>
                  </a:lnTo>
                  <a:lnTo>
                    <a:pt x="354889" y="0"/>
                  </a:lnTo>
                  <a:lnTo>
                    <a:pt x="355451" y="1374"/>
                  </a:lnTo>
                  <a:lnTo>
                    <a:pt x="356012" y="1947"/>
                  </a:lnTo>
                  <a:lnTo>
                    <a:pt x="356489" y="3452"/>
                  </a:lnTo>
                  <a:lnTo>
                    <a:pt x="357528" y="3905"/>
                  </a:lnTo>
                  <a:lnTo>
                    <a:pt x="358090" y="4550"/>
                  </a:lnTo>
                  <a:lnTo>
                    <a:pt x="360669" y="11036"/>
                  </a:lnTo>
                  <a:lnTo>
                    <a:pt x="362175" y="12839"/>
                  </a:lnTo>
                  <a:lnTo>
                    <a:pt x="368313" y="16661"/>
                  </a:lnTo>
                  <a:lnTo>
                    <a:pt x="368409" y="17402"/>
                  </a:lnTo>
                  <a:lnTo>
                    <a:pt x="367203" y="19396"/>
                  </a:lnTo>
                  <a:lnTo>
                    <a:pt x="367011" y="20137"/>
                  </a:lnTo>
                  <a:lnTo>
                    <a:pt x="367680" y="20901"/>
                  </a:lnTo>
                  <a:lnTo>
                    <a:pt x="370320" y="22561"/>
                  </a:lnTo>
                  <a:lnTo>
                    <a:pt x="371359" y="22573"/>
                  </a:lnTo>
                  <a:lnTo>
                    <a:pt x="373138" y="22000"/>
                  </a:lnTo>
                  <a:lnTo>
                    <a:pt x="374631" y="20543"/>
                  </a:lnTo>
                  <a:lnTo>
                    <a:pt x="376614" y="20638"/>
                  </a:lnTo>
                  <a:lnTo>
                    <a:pt x="382729" y="22609"/>
                  </a:lnTo>
                  <a:lnTo>
                    <a:pt x="383959" y="22573"/>
                  </a:lnTo>
                  <a:lnTo>
                    <a:pt x="385357" y="22191"/>
                  </a:lnTo>
                  <a:lnTo>
                    <a:pt x="388570" y="22836"/>
                  </a:lnTo>
                  <a:lnTo>
                    <a:pt x="388283" y="23887"/>
                  </a:lnTo>
                  <a:lnTo>
                    <a:pt x="386324" y="27279"/>
                  </a:lnTo>
                  <a:lnTo>
                    <a:pt x="386145" y="28210"/>
                  </a:lnTo>
                  <a:lnTo>
                    <a:pt x="387280" y="28879"/>
                  </a:lnTo>
                  <a:lnTo>
                    <a:pt x="388868" y="27279"/>
                  </a:lnTo>
                  <a:lnTo>
                    <a:pt x="392140" y="22071"/>
                  </a:lnTo>
                  <a:lnTo>
                    <a:pt x="395330" y="22167"/>
                  </a:lnTo>
                  <a:lnTo>
                    <a:pt x="395903" y="22705"/>
                  </a:lnTo>
                  <a:lnTo>
                    <a:pt x="395055" y="23278"/>
                  </a:lnTo>
                  <a:lnTo>
                    <a:pt x="394039" y="25643"/>
                  </a:lnTo>
                  <a:lnTo>
                    <a:pt x="393383" y="26288"/>
                  </a:lnTo>
                  <a:lnTo>
                    <a:pt x="393192" y="27446"/>
                  </a:lnTo>
                  <a:lnTo>
                    <a:pt x="394613" y="27995"/>
                  </a:lnTo>
                  <a:lnTo>
                    <a:pt x="394338" y="29488"/>
                  </a:lnTo>
                  <a:lnTo>
                    <a:pt x="395282" y="29751"/>
                  </a:lnTo>
                  <a:lnTo>
                    <a:pt x="396393" y="28055"/>
                  </a:lnTo>
                  <a:lnTo>
                    <a:pt x="397694" y="25057"/>
                  </a:lnTo>
                  <a:lnTo>
                    <a:pt x="397981" y="24377"/>
                  </a:lnTo>
                  <a:lnTo>
                    <a:pt x="399665" y="24185"/>
                  </a:lnTo>
                  <a:lnTo>
                    <a:pt x="399677" y="24962"/>
                  </a:lnTo>
                  <a:lnTo>
                    <a:pt x="397993" y="27781"/>
                  </a:lnTo>
                  <a:lnTo>
                    <a:pt x="397348" y="29763"/>
                  </a:lnTo>
                  <a:lnTo>
                    <a:pt x="398196" y="29930"/>
                  </a:lnTo>
                  <a:lnTo>
                    <a:pt x="402484" y="23541"/>
                  </a:lnTo>
                  <a:lnTo>
                    <a:pt x="403427" y="23445"/>
                  </a:lnTo>
                  <a:lnTo>
                    <a:pt x="428747" y="27064"/>
                  </a:lnTo>
                  <a:lnTo>
                    <a:pt x="428843" y="28103"/>
                  </a:lnTo>
                  <a:lnTo>
                    <a:pt x="429691" y="28449"/>
                  </a:lnTo>
                  <a:lnTo>
                    <a:pt x="430348" y="27804"/>
                  </a:lnTo>
                  <a:lnTo>
                    <a:pt x="431662" y="27506"/>
                  </a:lnTo>
                  <a:lnTo>
                    <a:pt x="434481" y="28270"/>
                  </a:lnTo>
                  <a:lnTo>
                    <a:pt x="435519" y="28903"/>
                  </a:lnTo>
                  <a:lnTo>
                    <a:pt x="435914" y="30480"/>
                  </a:lnTo>
                  <a:lnTo>
                    <a:pt x="437323" y="32188"/>
                  </a:lnTo>
                  <a:lnTo>
                    <a:pt x="437526" y="33585"/>
                  </a:lnTo>
                  <a:lnTo>
                    <a:pt x="436129" y="36141"/>
                  </a:lnTo>
                  <a:lnTo>
                    <a:pt x="431697" y="35233"/>
                  </a:lnTo>
                  <a:lnTo>
                    <a:pt x="431041" y="35962"/>
                  </a:lnTo>
                  <a:lnTo>
                    <a:pt x="431052" y="36810"/>
                  </a:lnTo>
                  <a:lnTo>
                    <a:pt x="436415" y="38291"/>
                  </a:lnTo>
                  <a:lnTo>
                    <a:pt x="436331" y="40285"/>
                  </a:lnTo>
                  <a:lnTo>
                    <a:pt x="435412" y="43200"/>
                  </a:lnTo>
                  <a:lnTo>
                    <a:pt x="424770" y="41372"/>
                  </a:lnTo>
                  <a:lnTo>
                    <a:pt x="405004" y="37503"/>
                  </a:lnTo>
                  <a:lnTo>
                    <a:pt x="403881" y="37538"/>
                  </a:lnTo>
                  <a:lnTo>
                    <a:pt x="403320" y="38852"/>
                  </a:lnTo>
                  <a:lnTo>
                    <a:pt x="404072" y="39867"/>
                  </a:lnTo>
                  <a:lnTo>
                    <a:pt x="407094" y="41074"/>
                  </a:lnTo>
                  <a:lnTo>
                    <a:pt x="415944" y="4329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1080;gbcf4302aa7_0_6">
              <a:extLst>
                <a:ext uri="{FF2B5EF4-FFF2-40B4-BE49-F238E27FC236}">
                  <a16:creationId xmlns:a16="http://schemas.microsoft.com/office/drawing/2014/main" id="{1DC8C372-6F50-9240-9ED1-497DDC83ED1F}"/>
                </a:ext>
              </a:extLst>
            </p:cNvPr>
            <p:cNvSpPr/>
            <p:nvPr/>
          </p:nvSpPr>
          <p:spPr>
            <a:xfrm>
              <a:off x="7056770" y="2148966"/>
              <a:ext cx="118088" cy="56745"/>
            </a:xfrm>
            <a:custGeom>
              <a:avLst/>
              <a:gdLst/>
              <a:ahLst/>
              <a:cxnLst/>
              <a:rect l="l" t="t" r="r" b="b"/>
              <a:pathLst>
                <a:path w="235000" h="112925" extrusionOk="0">
                  <a:moveTo>
                    <a:pt x="191681" y="44406"/>
                  </a:moveTo>
                  <a:lnTo>
                    <a:pt x="203410" y="46508"/>
                  </a:lnTo>
                  <a:lnTo>
                    <a:pt x="203827" y="47547"/>
                  </a:lnTo>
                  <a:lnTo>
                    <a:pt x="215520" y="44036"/>
                  </a:lnTo>
                  <a:lnTo>
                    <a:pt x="217121" y="43630"/>
                  </a:lnTo>
                  <a:lnTo>
                    <a:pt x="219688" y="43391"/>
                  </a:lnTo>
                  <a:lnTo>
                    <a:pt x="221683" y="43331"/>
                  </a:lnTo>
                  <a:lnTo>
                    <a:pt x="223654" y="43319"/>
                  </a:lnTo>
                  <a:lnTo>
                    <a:pt x="222937" y="48479"/>
                  </a:lnTo>
                  <a:lnTo>
                    <a:pt x="235000" y="50306"/>
                  </a:lnTo>
                  <a:lnTo>
                    <a:pt x="233937" y="62548"/>
                  </a:lnTo>
                  <a:lnTo>
                    <a:pt x="233639" y="63695"/>
                  </a:lnTo>
                  <a:lnTo>
                    <a:pt x="227141" y="77466"/>
                  </a:lnTo>
                  <a:lnTo>
                    <a:pt x="226293" y="78325"/>
                  </a:lnTo>
                  <a:lnTo>
                    <a:pt x="222376" y="79496"/>
                  </a:lnTo>
                  <a:lnTo>
                    <a:pt x="224203" y="86041"/>
                  </a:lnTo>
                  <a:lnTo>
                    <a:pt x="223367" y="86399"/>
                  </a:lnTo>
                  <a:lnTo>
                    <a:pt x="222030" y="86889"/>
                  </a:lnTo>
                  <a:lnTo>
                    <a:pt x="221110" y="87390"/>
                  </a:lnTo>
                  <a:lnTo>
                    <a:pt x="220393" y="88119"/>
                  </a:lnTo>
                  <a:lnTo>
                    <a:pt x="219402" y="89278"/>
                  </a:lnTo>
                  <a:lnTo>
                    <a:pt x="218936" y="90126"/>
                  </a:lnTo>
                  <a:lnTo>
                    <a:pt x="218470" y="91141"/>
                  </a:lnTo>
                  <a:lnTo>
                    <a:pt x="218195" y="92180"/>
                  </a:lnTo>
                  <a:lnTo>
                    <a:pt x="217825" y="93028"/>
                  </a:lnTo>
                  <a:lnTo>
                    <a:pt x="217288" y="94557"/>
                  </a:lnTo>
                  <a:lnTo>
                    <a:pt x="216774" y="95679"/>
                  </a:lnTo>
                  <a:lnTo>
                    <a:pt x="216500" y="96348"/>
                  </a:lnTo>
                  <a:lnTo>
                    <a:pt x="215520" y="97710"/>
                  </a:lnTo>
                  <a:lnTo>
                    <a:pt x="214648" y="98916"/>
                  </a:lnTo>
                  <a:lnTo>
                    <a:pt x="213442" y="100003"/>
                  </a:lnTo>
                  <a:lnTo>
                    <a:pt x="212474" y="100899"/>
                  </a:lnTo>
                  <a:lnTo>
                    <a:pt x="211722" y="101496"/>
                  </a:lnTo>
                  <a:lnTo>
                    <a:pt x="210767" y="102033"/>
                  </a:lnTo>
                  <a:lnTo>
                    <a:pt x="209991" y="102272"/>
                  </a:lnTo>
                  <a:lnTo>
                    <a:pt x="209095" y="102535"/>
                  </a:lnTo>
                  <a:lnTo>
                    <a:pt x="207972" y="102475"/>
                  </a:lnTo>
                  <a:lnTo>
                    <a:pt x="206766" y="102618"/>
                  </a:lnTo>
                  <a:lnTo>
                    <a:pt x="205260" y="102750"/>
                  </a:lnTo>
                  <a:lnTo>
                    <a:pt x="203219" y="102893"/>
                  </a:lnTo>
                  <a:lnTo>
                    <a:pt x="201451" y="103120"/>
                  </a:lnTo>
                  <a:lnTo>
                    <a:pt x="199743" y="103383"/>
                  </a:lnTo>
                  <a:lnTo>
                    <a:pt x="198143" y="103956"/>
                  </a:lnTo>
                  <a:lnTo>
                    <a:pt x="196602" y="104673"/>
                  </a:lnTo>
                  <a:lnTo>
                    <a:pt x="194655" y="105640"/>
                  </a:lnTo>
                  <a:lnTo>
                    <a:pt x="192445" y="106607"/>
                  </a:lnTo>
                  <a:lnTo>
                    <a:pt x="190774" y="107276"/>
                  </a:lnTo>
                  <a:lnTo>
                    <a:pt x="189651" y="107611"/>
                  </a:lnTo>
                  <a:lnTo>
                    <a:pt x="188516" y="107718"/>
                  </a:lnTo>
                  <a:lnTo>
                    <a:pt x="187489" y="107742"/>
                  </a:lnTo>
                  <a:lnTo>
                    <a:pt x="186127" y="107635"/>
                  </a:lnTo>
                  <a:lnTo>
                    <a:pt x="185017" y="107384"/>
                  </a:lnTo>
                  <a:lnTo>
                    <a:pt x="183930" y="107097"/>
                  </a:lnTo>
                  <a:lnTo>
                    <a:pt x="182986" y="106942"/>
                  </a:lnTo>
                  <a:lnTo>
                    <a:pt x="182091" y="106715"/>
                  </a:lnTo>
                  <a:lnTo>
                    <a:pt x="180944" y="106691"/>
                  </a:lnTo>
                  <a:lnTo>
                    <a:pt x="179463" y="106775"/>
                  </a:lnTo>
                  <a:lnTo>
                    <a:pt x="177886" y="107014"/>
                  </a:lnTo>
                  <a:lnTo>
                    <a:pt x="176668" y="107252"/>
                  </a:lnTo>
                  <a:lnTo>
                    <a:pt x="175163" y="107778"/>
                  </a:lnTo>
                  <a:lnTo>
                    <a:pt x="172726" y="108901"/>
                  </a:lnTo>
                  <a:lnTo>
                    <a:pt x="171485" y="109653"/>
                  </a:lnTo>
                  <a:lnTo>
                    <a:pt x="170517" y="110549"/>
                  </a:lnTo>
                  <a:lnTo>
                    <a:pt x="169418" y="111707"/>
                  </a:lnTo>
                  <a:lnTo>
                    <a:pt x="168391" y="112543"/>
                  </a:lnTo>
                  <a:lnTo>
                    <a:pt x="166791" y="112926"/>
                  </a:lnTo>
                  <a:lnTo>
                    <a:pt x="163828" y="112842"/>
                  </a:lnTo>
                  <a:lnTo>
                    <a:pt x="162575" y="112543"/>
                  </a:lnTo>
                  <a:lnTo>
                    <a:pt x="161643" y="112125"/>
                  </a:lnTo>
                  <a:lnTo>
                    <a:pt x="160580" y="111492"/>
                  </a:lnTo>
                  <a:lnTo>
                    <a:pt x="156448" y="107897"/>
                  </a:lnTo>
                  <a:lnTo>
                    <a:pt x="155684" y="107360"/>
                  </a:lnTo>
                  <a:lnTo>
                    <a:pt x="153641" y="106966"/>
                  </a:lnTo>
                  <a:lnTo>
                    <a:pt x="151491" y="106619"/>
                  </a:lnTo>
                  <a:lnTo>
                    <a:pt x="150010" y="106237"/>
                  </a:lnTo>
                  <a:lnTo>
                    <a:pt x="148744" y="105748"/>
                  </a:lnTo>
                  <a:lnTo>
                    <a:pt x="147944" y="105485"/>
                  </a:lnTo>
                  <a:lnTo>
                    <a:pt x="147120" y="105401"/>
                  </a:lnTo>
                  <a:lnTo>
                    <a:pt x="145997" y="105688"/>
                  </a:lnTo>
                  <a:lnTo>
                    <a:pt x="143836" y="106667"/>
                  </a:lnTo>
                  <a:lnTo>
                    <a:pt x="140121" y="108184"/>
                  </a:lnTo>
                  <a:lnTo>
                    <a:pt x="137828" y="108949"/>
                  </a:lnTo>
                  <a:lnTo>
                    <a:pt x="135595" y="109426"/>
                  </a:lnTo>
                  <a:lnTo>
                    <a:pt x="133385" y="109653"/>
                  </a:lnTo>
                  <a:lnTo>
                    <a:pt x="131904" y="109916"/>
                  </a:lnTo>
                  <a:lnTo>
                    <a:pt x="129360" y="110071"/>
                  </a:lnTo>
                  <a:lnTo>
                    <a:pt x="127569" y="110071"/>
                  </a:lnTo>
                  <a:lnTo>
                    <a:pt x="125956" y="109892"/>
                  </a:lnTo>
                  <a:lnTo>
                    <a:pt x="124140" y="109784"/>
                  </a:lnTo>
                  <a:lnTo>
                    <a:pt x="122469" y="109653"/>
                  </a:lnTo>
                  <a:lnTo>
                    <a:pt x="121310" y="109402"/>
                  </a:lnTo>
                  <a:lnTo>
                    <a:pt x="120044" y="109032"/>
                  </a:lnTo>
                  <a:lnTo>
                    <a:pt x="118516" y="108686"/>
                  </a:lnTo>
                  <a:lnTo>
                    <a:pt x="116676" y="108148"/>
                  </a:lnTo>
                  <a:lnTo>
                    <a:pt x="115219" y="107575"/>
                  </a:lnTo>
                  <a:lnTo>
                    <a:pt x="112556" y="106619"/>
                  </a:lnTo>
                  <a:lnTo>
                    <a:pt x="109868" y="105461"/>
                  </a:lnTo>
                  <a:lnTo>
                    <a:pt x="106823" y="104255"/>
                  </a:lnTo>
                  <a:lnTo>
                    <a:pt x="102225" y="111695"/>
                  </a:lnTo>
                  <a:lnTo>
                    <a:pt x="63575" y="99621"/>
                  </a:lnTo>
                  <a:lnTo>
                    <a:pt x="75471" y="85503"/>
                  </a:lnTo>
                  <a:lnTo>
                    <a:pt x="76295" y="84727"/>
                  </a:lnTo>
                  <a:lnTo>
                    <a:pt x="74695" y="83580"/>
                  </a:lnTo>
                  <a:lnTo>
                    <a:pt x="72736" y="82159"/>
                  </a:lnTo>
                  <a:lnTo>
                    <a:pt x="72091" y="81383"/>
                  </a:lnTo>
                  <a:lnTo>
                    <a:pt x="71051" y="80356"/>
                  </a:lnTo>
                  <a:lnTo>
                    <a:pt x="69929" y="79866"/>
                  </a:lnTo>
                  <a:lnTo>
                    <a:pt x="69057" y="79305"/>
                  </a:lnTo>
                  <a:lnTo>
                    <a:pt x="68364" y="78672"/>
                  </a:lnTo>
                  <a:lnTo>
                    <a:pt x="67958" y="77501"/>
                  </a:lnTo>
                  <a:lnTo>
                    <a:pt x="67767" y="76187"/>
                  </a:lnTo>
                  <a:lnTo>
                    <a:pt x="67003" y="75136"/>
                  </a:lnTo>
                  <a:lnTo>
                    <a:pt x="66346" y="74754"/>
                  </a:lnTo>
                  <a:lnTo>
                    <a:pt x="65642" y="74898"/>
                  </a:lnTo>
                  <a:lnTo>
                    <a:pt x="65032" y="75304"/>
                  </a:lnTo>
                  <a:lnTo>
                    <a:pt x="64567" y="76032"/>
                  </a:lnTo>
                  <a:lnTo>
                    <a:pt x="63981" y="76773"/>
                  </a:lnTo>
                  <a:lnTo>
                    <a:pt x="63587" y="77430"/>
                  </a:lnTo>
                  <a:lnTo>
                    <a:pt x="63122" y="78063"/>
                  </a:lnTo>
                  <a:lnTo>
                    <a:pt x="62130" y="78397"/>
                  </a:lnTo>
                  <a:lnTo>
                    <a:pt x="61425" y="78290"/>
                  </a:lnTo>
                  <a:lnTo>
                    <a:pt x="60482" y="77752"/>
                  </a:lnTo>
                  <a:lnTo>
                    <a:pt x="59897" y="77238"/>
                  </a:lnTo>
                  <a:lnTo>
                    <a:pt x="58428" y="76450"/>
                  </a:lnTo>
                  <a:lnTo>
                    <a:pt x="56839" y="76593"/>
                  </a:lnTo>
                  <a:lnTo>
                    <a:pt x="55549" y="77310"/>
                  </a:lnTo>
                  <a:lnTo>
                    <a:pt x="54378" y="78373"/>
                  </a:lnTo>
                  <a:lnTo>
                    <a:pt x="53184" y="79460"/>
                  </a:lnTo>
                  <a:lnTo>
                    <a:pt x="51847" y="80403"/>
                  </a:lnTo>
                  <a:lnTo>
                    <a:pt x="50771" y="80905"/>
                  </a:lnTo>
                  <a:lnTo>
                    <a:pt x="49446" y="81514"/>
                  </a:lnTo>
                  <a:lnTo>
                    <a:pt x="47882" y="82135"/>
                  </a:lnTo>
                  <a:lnTo>
                    <a:pt x="46137" y="82613"/>
                  </a:lnTo>
                  <a:lnTo>
                    <a:pt x="44681" y="82900"/>
                  </a:lnTo>
                  <a:lnTo>
                    <a:pt x="43582" y="83198"/>
                  </a:lnTo>
                  <a:lnTo>
                    <a:pt x="42567" y="83270"/>
                  </a:lnTo>
                  <a:lnTo>
                    <a:pt x="40357" y="83258"/>
                  </a:lnTo>
                  <a:lnTo>
                    <a:pt x="38757" y="83354"/>
                  </a:lnTo>
                  <a:lnTo>
                    <a:pt x="37252" y="83151"/>
                  </a:lnTo>
                  <a:lnTo>
                    <a:pt x="36105" y="83987"/>
                  </a:lnTo>
                  <a:lnTo>
                    <a:pt x="35126" y="86101"/>
                  </a:lnTo>
                  <a:lnTo>
                    <a:pt x="33956" y="87211"/>
                  </a:lnTo>
                  <a:lnTo>
                    <a:pt x="32833" y="88131"/>
                  </a:lnTo>
                  <a:lnTo>
                    <a:pt x="31758" y="88848"/>
                  </a:lnTo>
                  <a:lnTo>
                    <a:pt x="30325" y="89600"/>
                  </a:lnTo>
                  <a:lnTo>
                    <a:pt x="29094" y="89720"/>
                  </a:lnTo>
                  <a:lnTo>
                    <a:pt x="28163" y="89254"/>
                  </a:lnTo>
                  <a:lnTo>
                    <a:pt x="27350" y="88692"/>
                  </a:lnTo>
                  <a:lnTo>
                    <a:pt x="26574" y="88322"/>
                  </a:lnTo>
                  <a:lnTo>
                    <a:pt x="25260" y="88119"/>
                  </a:lnTo>
                  <a:lnTo>
                    <a:pt x="24341" y="88549"/>
                  </a:lnTo>
                  <a:lnTo>
                    <a:pt x="23218" y="89301"/>
                  </a:lnTo>
                  <a:lnTo>
                    <a:pt x="22072" y="89827"/>
                  </a:lnTo>
                  <a:lnTo>
                    <a:pt x="21367" y="90018"/>
                  </a:lnTo>
                  <a:lnTo>
                    <a:pt x="20256" y="89923"/>
                  </a:lnTo>
                  <a:lnTo>
                    <a:pt x="18978" y="89767"/>
                  </a:lnTo>
                  <a:lnTo>
                    <a:pt x="18119" y="89481"/>
                  </a:lnTo>
                  <a:lnTo>
                    <a:pt x="16960" y="88871"/>
                  </a:lnTo>
                  <a:lnTo>
                    <a:pt x="15849" y="88203"/>
                  </a:lnTo>
                  <a:lnTo>
                    <a:pt x="14082" y="87474"/>
                  </a:lnTo>
                  <a:lnTo>
                    <a:pt x="12732" y="87128"/>
                  </a:lnTo>
                  <a:lnTo>
                    <a:pt x="10666" y="86292"/>
                  </a:lnTo>
                  <a:lnTo>
                    <a:pt x="9674" y="85539"/>
                  </a:lnTo>
                  <a:lnTo>
                    <a:pt x="9077" y="85121"/>
                  </a:lnTo>
                  <a:lnTo>
                    <a:pt x="8540" y="84691"/>
                  </a:lnTo>
                  <a:lnTo>
                    <a:pt x="7500" y="84441"/>
                  </a:lnTo>
                  <a:lnTo>
                    <a:pt x="6067" y="84285"/>
                  </a:lnTo>
                  <a:lnTo>
                    <a:pt x="4980" y="84082"/>
                  </a:lnTo>
                  <a:lnTo>
                    <a:pt x="4252" y="84010"/>
                  </a:lnTo>
                  <a:lnTo>
                    <a:pt x="3189" y="83449"/>
                  </a:lnTo>
                  <a:lnTo>
                    <a:pt x="0" y="80272"/>
                  </a:lnTo>
                  <a:lnTo>
                    <a:pt x="1015" y="79723"/>
                  </a:lnTo>
                  <a:lnTo>
                    <a:pt x="31065" y="45015"/>
                  </a:lnTo>
                  <a:lnTo>
                    <a:pt x="69906" y="0"/>
                  </a:lnTo>
                  <a:lnTo>
                    <a:pt x="85253" y="21570"/>
                  </a:lnTo>
                  <a:lnTo>
                    <a:pt x="91905" y="23278"/>
                  </a:lnTo>
                  <a:lnTo>
                    <a:pt x="96838" y="22943"/>
                  </a:lnTo>
                  <a:lnTo>
                    <a:pt x="114562" y="23875"/>
                  </a:lnTo>
                  <a:lnTo>
                    <a:pt x="126697" y="27088"/>
                  </a:lnTo>
                  <a:lnTo>
                    <a:pt x="143704" y="33406"/>
                  </a:lnTo>
                  <a:lnTo>
                    <a:pt x="145735" y="34075"/>
                  </a:lnTo>
                  <a:lnTo>
                    <a:pt x="159625" y="37180"/>
                  </a:lnTo>
                  <a:lnTo>
                    <a:pt x="171819" y="38709"/>
                  </a:lnTo>
                  <a:lnTo>
                    <a:pt x="186820" y="43642"/>
                  </a:lnTo>
                  <a:lnTo>
                    <a:pt x="188731" y="44012"/>
                  </a:lnTo>
                  <a:lnTo>
                    <a:pt x="191681" y="4440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1081;gbcf4302aa7_0_6">
              <a:extLst>
                <a:ext uri="{FF2B5EF4-FFF2-40B4-BE49-F238E27FC236}">
                  <a16:creationId xmlns:a16="http://schemas.microsoft.com/office/drawing/2014/main" id="{2887B6FA-271B-3649-8344-9EC540DB8025}"/>
                </a:ext>
              </a:extLst>
            </p:cNvPr>
            <p:cNvSpPr/>
            <p:nvPr/>
          </p:nvSpPr>
          <p:spPr>
            <a:xfrm>
              <a:off x="3883462" y="2159061"/>
              <a:ext cx="200381" cy="229807"/>
            </a:xfrm>
            <a:custGeom>
              <a:avLst/>
              <a:gdLst/>
              <a:ahLst/>
              <a:cxnLst/>
              <a:rect l="l" t="t" r="r" b="b"/>
              <a:pathLst>
                <a:path w="398768" h="457327" extrusionOk="0">
                  <a:moveTo>
                    <a:pt x="170529" y="15240"/>
                  </a:moveTo>
                  <a:lnTo>
                    <a:pt x="301621" y="207697"/>
                  </a:lnTo>
                  <a:lnTo>
                    <a:pt x="337176" y="183548"/>
                  </a:lnTo>
                  <a:lnTo>
                    <a:pt x="398769" y="268406"/>
                  </a:lnTo>
                  <a:lnTo>
                    <a:pt x="394565" y="340712"/>
                  </a:lnTo>
                  <a:lnTo>
                    <a:pt x="194297" y="370093"/>
                  </a:lnTo>
                  <a:lnTo>
                    <a:pt x="137983" y="457328"/>
                  </a:lnTo>
                  <a:lnTo>
                    <a:pt x="121155" y="456743"/>
                  </a:lnTo>
                  <a:lnTo>
                    <a:pt x="0" y="452634"/>
                  </a:lnTo>
                  <a:lnTo>
                    <a:pt x="8767" y="181218"/>
                  </a:lnTo>
                  <a:lnTo>
                    <a:pt x="31770" y="181696"/>
                  </a:lnTo>
                  <a:lnTo>
                    <a:pt x="30002" y="175175"/>
                  </a:lnTo>
                  <a:lnTo>
                    <a:pt x="39724" y="175199"/>
                  </a:lnTo>
                  <a:lnTo>
                    <a:pt x="39867" y="166134"/>
                  </a:lnTo>
                  <a:lnTo>
                    <a:pt x="127282" y="168988"/>
                  </a:lnTo>
                  <a:lnTo>
                    <a:pt x="145269" y="169896"/>
                  </a:lnTo>
                  <a:lnTo>
                    <a:pt x="144492" y="121573"/>
                  </a:lnTo>
                  <a:lnTo>
                    <a:pt x="144230" y="120892"/>
                  </a:lnTo>
                  <a:lnTo>
                    <a:pt x="144003" y="120032"/>
                  </a:lnTo>
                  <a:lnTo>
                    <a:pt x="143764" y="119160"/>
                  </a:lnTo>
                  <a:lnTo>
                    <a:pt x="143585" y="118073"/>
                  </a:lnTo>
                  <a:lnTo>
                    <a:pt x="143501" y="113200"/>
                  </a:lnTo>
                  <a:lnTo>
                    <a:pt x="143489" y="107217"/>
                  </a:lnTo>
                  <a:lnTo>
                    <a:pt x="143585" y="104255"/>
                  </a:lnTo>
                  <a:lnTo>
                    <a:pt x="144098" y="103466"/>
                  </a:lnTo>
                  <a:lnTo>
                    <a:pt x="144839" y="102547"/>
                  </a:lnTo>
                  <a:lnTo>
                    <a:pt x="145400" y="101782"/>
                  </a:lnTo>
                  <a:lnTo>
                    <a:pt x="145818" y="101090"/>
                  </a:lnTo>
                  <a:lnTo>
                    <a:pt x="146284" y="100146"/>
                  </a:lnTo>
                  <a:lnTo>
                    <a:pt x="146618" y="99238"/>
                  </a:lnTo>
                  <a:lnTo>
                    <a:pt x="146869" y="97901"/>
                  </a:lnTo>
                  <a:lnTo>
                    <a:pt x="146726" y="96886"/>
                  </a:lnTo>
                  <a:lnTo>
                    <a:pt x="146188" y="96264"/>
                  </a:lnTo>
                  <a:lnTo>
                    <a:pt x="145639" y="95655"/>
                  </a:lnTo>
                  <a:lnTo>
                    <a:pt x="144982" y="94700"/>
                  </a:lnTo>
                  <a:lnTo>
                    <a:pt x="144492" y="93649"/>
                  </a:lnTo>
                  <a:lnTo>
                    <a:pt x="144182" y="92992"/>
                  </a:lnTo>
                  <a:lnTo>
                    <a:pt x="143991" y="92156"/>
                  </a:lnTo>
                  <a:lnTo>
                    <a:pt x="143847" y="90771"/>
                  </a:lnTo>
                  <a:lnTo>
                    <a:pt x="144170" y="89934"/>
                  </a:lnTo>
                  <a:lnTo>
                    <a:pt x="144445" y="89230"/>
                  </a:lnTo>
                  <a:lnTo>
                    <a:pt x="144564" y="88346"/>
                  </a:lnTo>
                  <a:lnTo>
                    <a:pt x="144683" y="87570"/>
                  </a:lnTo>
                  <a:lnTo>
                    <a:pt x="144707" y="86817"/>
                  </a:lnTo>
                  <a:lnTo>
                    <a:pt x="144528" y="85659"/>
                  </a:lnTo>
                  <a:lnTo>
                    <a:pt x="144098" y="84787"/>
                  </a:lnTo>
                  <a:lnTo>
                    <a:pt x="143632" y="84154"/>
                  </a:lnTo>
                  <a:lnTo>
                    <a:pt x="143537" y="83401"/>
                  </a:lnTo>
                  <a:lnTo>
                    <a:pt x="143883" y="82709"/>
                  </a:lnTo>
                  <a:lnTo>
                    <a:pt x="144253" y="81897"/>
                  </a:lnTo>
                  <a:lnTo>
                    <a:pt x="144576" y="81108"/>
                  </a:lnTo>
                  <a:lnTo>
                    <a:pt x="145388" y="80069"/>
                  </a:lnTo>
                  <a:lnTo>
                    <a:pt x="145878" y="79472"/>
                  </a:lnTo>
                  <a:lnTo>
                    <a:pt x="146308" y="78827"/>
                  </a:lnTo>
                  <a:lnTo>
                    <a:pt x="146845" y="78087"/>
                  </a:lnTo>
                  <a:lnTo>
                    <a:pt x="147442" y="77119"/>
                  </a:lnTo>
                  <a:lnTo>
                    <a:pt x="147765" y="76462"/>
                  </a:lnTo>
                  <a:lnTo>
                    <a:pt x="148517" y="75614"/>
                  </a:lnTo>
                  <a:lnTo>
                    <a:pt x="149246" y="74814"/>
                  </a:lnTo>
                  <a:lnTo>
                    <a:pt x="150404" y="73548"/>
                  </a:lnTo>
                  <a:lnTo>
                    <a:pt x="151228" y="72724"/>
                  </a:lnTo>
                  <a:lnTo>
                    <a:pt x="152160" y="72139"/>
                  </a:lnTo>
                  <a:lnTo>
                    <a:pt x="153044" y="71649"/>
                  </a:lnTo>
                  <a:lnTo>
                    <a:pt x="153796" y="71458"/>
                  </a:lnTo>
                  <a:lnTo>
                    <a:pt x="154513" y="71339"/>
                  </a:lnTo>
                  <a:lnTo>
                    <a:pt x="155839" y="70992"/>
                  </a:lnTo>
                  <a:lnTo>
                    <a:pt x="158669" y="70478"/>
                  </a:lnTo>
                  <a:lnTo>
                    <a:pt x="159589" y="70156"/>
                  </a:lnTo>
                  <a:lnTo>
                    <a:pt x="160592" y="69571"/>
                  </a:lnTo>
                  <a:lnTo>
                    <a:pt x="161177" y="68974"/>
                  </a:lnTo>
                  <a:lnTo>
                    <a:pt x="161822" y="67815"/>
                  </a:lnTo>
                  <a:lnTo>
                    <a:pt x="162157" y="66692"/>
                  </a:lnTo>
                  <a:lnTo>
                    <a:pt x="162587" y="65761"/>
                  </a:lnTo>
                  <a:lnTo>
                    <a:pt x="162969" y="65188"/>
                  </a:lnTo>
                  <a:lnTo>
                    <a:pt x="163721" y="64292"/>
                  </a:lnTo>
                  <a:lnTo>
                    <a:pt x="164450" y="63396"/>
                  </a:lnTo>
                  <a:lnTo>
                    <a:pt x="165035" y="62799"/>
                  </a:lnTo>
                  <a:lnTo>
                    <a:pt x="165501" y="62249"/>
                  </a:lnTo>
                  <a:lnTo>
                    <a:pt x="166086" y="61234"/>
                  </a:lnTo>
                  <a:lnTo>
                    <a:pt x="166540" y="60398"/>
                  </a:lnTo>
                  <a:lnTo>
                    <a:pt x="166982" y="59538"/>
                  </a:lnTo>
                  <a:lnTo>
                    <a:pt x="167197" y="58762"/>
                  </a:lnTo>
                  <a:lnTo>
                    <a:pt x="166624" y="58093"/>
                  </a:lnTo>
                  <a:lnTo>
                    <a:pt x="165943" y="57866"/>
                  </a:lnTo>
                  <a:lnTo>
                    <a:pt x="165095" y="57938"/>
                  </a:lnTo>
                  <a:lnTo>
                    <a:pt x="161667" y="59025"/>
                  </a:lnTo>
                  <a:lnTo>
                    <a:pt x="160891" y="59562"/>
                  </a:lnTo>
                  <a:lnTo>
                    <a:pt x="160413" y="60255"/>
                  </a:lnTo>
                  <a:lnTo>
                    <a:pt x="159816" y="61175"/>
                  </a:lnTo>
                  <a:lnTo>
                    <a:pt x="159040" y="61186"/>
                  </a:lnTo>
                  <a:lnTo>
                    <a:pt x="158538" y="60697"/>
                  </a:lnTo>
                  <a:lnTo>
                    <a:pt x="158466" y="59825"/>
                  </a:lnTo>
                  <a:lnTo>
                    <a:pt x="158490" y="59025"/>
                  </a:lnTo>
                  <a:lnTo>
                    <a:pt x="158574" y="57854"/>
                  </a:lnTo>
                  <a:lnTo>
                    <a:pt x="158741" y="56851"/>
                  </a:lnTo>
                  <a:lnTo>
                    <a:pt x="158968" y="56122"/>
                  </a:lnTo>
                  <a:lnTo>
                    <a:pt x="159350" y="55262"/>
                  </a:lnTo>
                  <a:lnTo>
                    <a:pt x="159684" y="54331"/>
                  </a:lnTo>
                  <a:lnTo>
                    <a:pt x="160413" y="52504"/>
                  </a:lnTo>
                  <a:lnTo>
                    <a:pt x="160903" y="50963"/>
                  </a:lnTo>
                  <a:lnTo>
                    <a:pt x="161034" y="49554"/>
                  </a:lnTo>
                  <a:lnTo>
                    <a:pt x="160867" y="48610"/>
                  </a:lnTo>
                  <a:lnTo>
                    <a:pt x="160676" y="47846"/>
                  </a:lnTo>
                  <a:lnTo>
                    <a:pt x="160305" y="47153"/>
                  </a:lnTo>
                  <a:lnTo>
                    <a:pt x="159684" y="46580"/>
                  </a:lnTo>
                  <a:lnTo>
                    <a:pt x="159159" y="46114"/>
                  </a:lnTo>
                  <a:lnTo>
                    <a:pt x="158048" y="45505"/>
                  </a:lnTo>
                  <a:lnTo>
                    <a:pt x="157427" y="44776"/>
                  </a:lnTo>
                  <a:lnTo>
                    <a:pt x="157081" y="43904"/>
                  </a:lnTo>
                  <a:lnTo>
                    <a:pt x="157009" y="43032"/>
                  </a:lnTo>
                  <a:lnTo>
                    <a:pt x="157320" y="41886"/>
                  </a:lnTo>
                  <a:lnTo>
                    <a:pt x="159350" y="35783"/>
                  </a:lnTo>
                  <a:lnTo>
                    <a:pt x="160246" y="33287"/>
                  </a:lnTo>
                  <a:lnTo>
                    <a:pt x="161261" y="30492"/>
                  </a:lnTo>
                  <a:lnTo>
                    <a:pt x="162539" y="27601"/>
                  </a:lnTo>
                  <a:lnTo>
                    <a:pt x="163124" y="26025"/>
                  </a:lnTo>
                  <a:lnTo>
                    <a:pt x="164032" y="24281"/>
                  </a:lnTo>
                  <a:lnTo>
                    <a:pt x="164127" y="23338"/>
                  </a:lnTo>
                  <a:lnTo>
                    <a:pt x="163709" y="22693"/>
                  </a:lnTo>
                  <a:lnTo>
                    <a:pt x="162933" y="22490"/>
                  </a:lnTo>
                  <a:lnTo>
                    <a:pt x="162264" y="22848"/>
                  </a:lnTo>
                  <a:lnTo>
                    <a:pt x="161715" y="23350"/>
                  </a:lnTo>
                  <a:lnTo>
                    <a:pt x="161142" y="23732"/>
                  </a:lnTo>
                  <a:lnTo>
                    <a:pt x="160186" y="24162"/>
                  </a:lnTo>
                  <a:lnTo>
                    <a:pt x="159589" y="23648"/>
                  </a:lnTo>
                  <a:lnTo>
                    <a:pt x="159565" y="22896"/>
                  </a:lnTo>
                  <a:lnTo>
                    <a:pt x="159481" y="21666"/>
                  </a:lnTo>
                  <a:lnTo>
                    <a:pt x="159362" y="17664"/>
                  </a:lnTo>
                  <a:lnTo>
                    <a:pt x="159278" y="16888"/>
                  </a:lnTo>
                  <a:lnTo>
                    <a:pt x="159004" y="15192"/>
                  </a:lnTo>
                  <a:lnTo>
                    <a:pt x="158717" y="13544"/>
                  </a:lnTo>
                  <a:lnTo>
                    <a:pt x="158502" y="12684"/>
                  </a:lnTo>
                  <a:lnTo>
                    <a:pt x="158335" y="11084"/>
                  </a:lnTo>
                  <a:lnTo>
                    <a:pt x="158598" y="10271"/>
                  </a:lnTo>
                  <a:lnTo>
                    <a:pt x="158789" y="9197"/>
                  </a:lnTo>
                  <a:lnTo>
                    <a:pt x="158956" y="8372"/>
                  </a:lnTo>
                  <a:lnTo>
                    <a:pt x="159398" y="7536"/>
                  </a:lnTo>
                  <a:lnTo>
                    <a:pt x="159708" y="6820"/>
                  </a:lnTo>
                  <a:lnTo>
                    <a:pt x="160055" y="5816"/>
                  </a:lnTo>
                  <a:lnTo>
                    <a:pt x="160700" y="4825"/>
                  </a:lnTo>
                  <a:lnTo>
                    <a:pt x="161022" y="3989"/>
                  </a:lnTo>
                  <a:lnTo>
                    <a:pt x="161118" y="3010"/>
                  </a:lnTo>
                  <a:lnTo>
                    <a:pt x="160664" y="0"/>
                  </a:lnTo>
                  <a:lnTo>
                    <a:pt x="164271" y="5387"/>
                  </a:lnTo>
                  <a:lnTo>
                    <a:pt x="170529" y="1524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1082;gbcf4302aa7_0_6">
              <a:extLst>
                <a:ext uri="{FF2B5EF4-FFF2-40B4-BE49-F238E27FC236}">
                  <a16:creationId xmlns:a16="http://schemas.microsoft.com/office/drawing/2014/main" id="{06C29AAD-E176-094C-B367-39BD5F44CFEB}"/>
                </a:ext>
              </a:extLst>
            </p:cNvPr>
            <p:cNvSpPr/>
            <p:nvPr/>
          </p:nvSpPr>
          <p:spPr>
            <a:xfrm>
              <a:off x="4726154" y="2160726"/>
              <a:ext cx="238269" cy="187706"/>
            </a:xfrm>
            <a:custGeom>
              <a:avLst/>
              <a:gdLst/>
              <a:ahLst/>
              <a:cxnLst/>
              <a:rect l="l" t="t" r="r" b="b"/>
              <a:pathLst>
                <a:path w="474168" h="373544" extrusionOk="0">
                  <a:moveTo>
                    <a:pt x="0" y="46329"/>
                  </a:moveTo>
                  <a:lnTo>
                    <a:pt x="210540" y="13663"/>
                  </a:lnTo>
                  <a:lnTo>
                    <a:pt x="308476" y="0"/>
                  </a:lnTo>
                  <a:lnTo>
                    <a:pt x="322940" y="78612"/>
                  </a:lnTo>
                  <a:lnTo>
                    <a:pt x="319500" y="79197"/>
                  </a:lnTo>
                  <a:lnTo>
                    <a:pt x="326201" y="98570"/>
                  </a:lnTo>
                  <a:lnTo>
                    <a:pt x="325352" y="98952"/>
                  </a:lnTo>
                  <a:lnTo>
                    <a:pt x="324099" y="99262"/>
                  </a:lnTo>
                  <a:lnTo>
                    <a:pt x="323370" y="99621"/>
                  </a:lnTo>
                  <a:lnTo>
                    <a:pt x="322617" y="100039"/>
                  </a:lnTo>
                  <a:lnTo>
                    <a:pt x="321662" y="100755"/>
                  </a:lnTo>
                  <a:lnTo>
                    <a:pt x="320432" y="101627"/>
                  </a:lnTo>
                  <a:lnTo>
                    <a:pt x="319213" y="102547"/>
                  </a:lnTo>
                  <a:lnTo>
                    <a:pt x="318521" y="103239"/>
                  </a:lnTo>
                  <a:lnTo>
                    <a:pt x="317553" y="103956"/>
                  </a:lnTo>
                  <a:lnTo>
                    <a:pt x="316335" y="105043"/>
                  </a:lnTo>
                  <a:lnTo>
                    <a:pt x="315236" y="106178"/>
                  </a:lnTo>
                  <a:lnTo>
                    <a:pt x="314448" y="107551"/>
                  </a:lnTo>
                  <a:lnTo>
                    <a:pt x="313600" y="108805"/>
                  </a:lnTo>
                  <a:lnTo>
                    <a:pt x="312860" y="110059"/>
                  </a:lnTo>
                  <a:lnTo>
                    <a:pt x="312322" y="111134"/>
                  </a:lnTo>
                  <a:lnTo>
                    <a:pt x="311832" y="112305"/>
                  </a:lnTo>
                  <a:lnTo>
                    <a:pt x="311474" y="113284"/>
                  </a:lnTo>
                  <a:lnTo>
                    <a:pt x="311199" y="114275"/>
                  </a:lnTo>
                  <a:lnTo>
                    <a:pt x="310877" y="115279"/>
                  </a:lnTo>
                  <a:lnTo>
                    <a:pt x="310722" y="116306"/>
                  </a:lnTo>
                  <a:lnTo>
                    <a:pt x="310518" y="117106"/>
                  </a:lnTo>
                  <a:lnTo>
                    <a:pt x="310292" y="118109"/>
                  </a:lnTo>
                  <a:lnTo>
                    <a:pt x="310304" y="118909"/>
                  </a:lnTo>
                  <a:lnTo>
                    <a:pt x="310184" y="120450"/>
                  </a:lnTo>
                  <a:lnTo>
                    <a:pt x="310112" y="121859"/>
                  </a:lnTo>
                  <a:lnTo>
                    <a:pt x="310268" y="122970"/>
                  </a:lnTo>
                  <a:lnTo>
                    <a:pt x="310602" y="124081"/>
                  </a:lnTo>
                  <a:lnTo>
                    <a:pt x="310877" y="124762"/>
                  </a:lnTo>
                  <a:lnTo>
                    <a:pt x="311498" y="125204"/>
                  </a:lnTo>
                  <a:lnTo>
                    <a:pt x="312143" y="126099"/>
                  </a:lnTo>
                  <a:lnTo>
                    <a:pt x="312883" y="126673"/>
                  </a:lnTo>
                  <a:lnTo>
                    <a:pt x="313516" y="127043"/>
                  </a:lnTo>
                  <a:lnTo>
                    <a:pt x="314591" y="127150"/>
                  </a:lnTo>
                  <a:lnTo>
                    <a:pt x="315535" y="127210"/>
                  </a:lnTo>
                  <a:lnTo>
                    <a:pt x="316455" y="127126"/>
                  </a:lnTo>
                  <a:lnTo>
                    <a:pt x="317912" y="126816"/>
                  </a:lnTo>
                  <a:lnTo>
                    <a:pt x="318951" y="126505"/>
                  </a:lnTo>
                  <a:lnTo>
                    <a:pt x="320086" y="126099"/>
                  </a:lnTo>
                  <a:lnTo>
                    <a:pt x="320838" y="126040"/>
                  </a:lnTo>
                  <a:lnTo>
                    <a:pt x="321817" y="125932"/>
                  </a:lnTo>
                  <a:lnTo>
                    <a:pt x="322546" y="126064"/>
                  </a:lnTo>
                  <a:lnTo>
                    <a:pt x="323346" y="126123"/>
                  </a:lnTo>
                  <a:lnTo>
                    <a:pt x="324493" y="126159"/>
                  </a:lnTo>
                  <a:lnTo>
                    <a:pt x="327240" y="126673"/>
                  </a:lnTo>
                  <a:lnTo>
                    <a:pt x="328541" y="126923"/>
                  </a:lnTo>
                  <a:lnTo>
                    <a:pt x="329270" y="127055"/>
                  </a:lnTo>
                  <a:lnTo>
                    <a:pt x="330345" y="127401"/>
                  </a:lnTo>
                  <a:lnTo>
                    <a:pt x="331050" y="127688"/>
                  </a:lnTo>
                  <a:lnTo>
                    <a:pt x="332005" y="128058"/>
                  </a:lnTo>
                  <a:lnTo>
                    <a:pt x="333796" y="128810"/>
                  </a:lnTo>
                  <a:lnTo>
                    <a:pt x="334764" y="129109"/>
                  </a:lnTo>
                  <a:lnTo>
                    <a:pt x="336257" y="129384"/>
                  </a:lnTo>
                  <a:lnTo>
                    <a:pt x="337427" y="129408"/>
                  </a:lnTo>
                  <a:lnTo>
                    <a:pt x="338227" y="129491"/>
                  </a:lnTo>
                  <a:lnTo>
                    <a:pt x="339207" y="129766"/>
                  </a:lnTo>
                  <a:lnTo>
                    <a:pt x="340461" y="129730"/>
                  </a:lnTo>
                  <a:lnTo>
                    <a:pt x="341393" y="130005"/>
                  </a:lnTo>
                  <a:lnTo>
                    <a:pt x="342025" y="130315"/>
                  </a:lnTo>
                  <a:lnTo>
                    <a:pt x="345788" y="131343"/>
                  </a:lnTo>
                  <a:lnTo>
                    <a:pt x="349586" y="132119"/>
                  </a:lnTo>
                  <a:lnTo>
                    <a:pt x="351759" y="132477"/>
                  </a:lnTo>
                  <a:lnTo>
                    <a:pt x="354519" y="132967"/>
                  </a:lnTo>
                  <a:lnTo>
                    <a:pt x="356453" y="133421"/>
                  </a:lnTo>
                  <a:lnTo>
                    <a:pt x="357612" y="133863"/>
                  </a:lnTo>
                  <a:lnTo>
                    <a:pt x="358567" y="134161"/>
                  </a:lnTo>
                  <a:lnTo>
                    <a:pt x="359606" y="134639"/>
                  </a:lnTo>
                  <a:lnTo>
                    <a:pt x="361135" y="135391"/>
                  </a:lnTo>
                  <a:lnTo>
                    <a:pt x="361983" y="135929"/>
                  </a:lnTo>
                  <a:lnTo>
                    <a:pt x="363070" y="136610"/>
                  </a:lnTo>
                  <a:lnTo>
                    <a:pt x="364097" y="137398"/>
                  </a:lnTo>
                  <a:lnTo>
                    <a:pt x="364945" y="138019"/>
                  </a:lnTo>
                  <a:lnTo>
                    <a:pt x="365996" y="138879"/>
                  </a:lnTo>
                  <a:lnTo>
                    <a:pt x="366773" y="139667"/>
                  </a:lnTo>
                  <a:lnTo>
                    <a:pt x="367453" y="140491"/>
                  </a:lnTo>
                  <a:lnTo>
                    <a:pt x="368086" y="141506"/>
                  </a:lnTo>
                  <a:lnTo>
                    <a:pt x="368910" y="142641"/>
                  </a:lnTo>
                  <a:lnTo>
                    <a:pt x="369388" y="143620"/>
                  </a:lnTo>
                  <a:lnTo>
                    <a:pt x="369699" y="144409"/>
                  </a:lnTo>
                  <a:lnTo>
                    <a:pt x="370093" y="146105"/>
                  </a:lnTo>
                  <a:lnTo>
                    <a:pt x="370690" y="147956"/>
                  </a:lnTo>
                  <a:lnTo>
                    <a:pt x="371060" y="149389"/>
                  </a:lnTo>
                  <a:lnTo>
                    <a:pt x="371418" y="150906"/>
                  </a:lnTo>
                  <a:lnTo>
                    <a:pt x="371586" y="152423"/>
                  </a:lnTo>
                  <a:lnTo>
                    <a:pt x="371765" y="153904"/>
                  </a:lnTo>
                  <a:lnTo>
                    <a:pt x="371956" y="155373"/>
                  </a:lnTo>
                  <a:lnTo>
                    <a:pt x="372553" y="156579"/>
                  </a:lnTo>
                  <a:lnTo>
                    <a:pt x="373126" y="157678"/>
                  </a:lnTo>
                  <a:lnTo>
                    <a:pt x="374404" y="158980"/>
                  </a:lnTo>
                  <a:lnTo>
                    <a:pt x="376769" y="161249"/>
                  </a:lnTo>
                  <a:lnTo>
                    <a:pt x="391340" y="172631"/>
                  </a:lnTo>
                  <a:lnTo>
                    <a:pt x="403618" y="180562"/>
                  </a:lnTo>
                  <a:lnTo>
                    <a:pt x="418201" y="188026"/>
                  </a:lnTo>
                  <a:lnTo>
                    <a:pt x="422954" y="189304"/>
                  </a:lnTo>
                  <a:lnTo>
                    <a:pt x="427242" y="190439"/>
                  </a:lnTo>
                  <a:lnTo>
                    <a:pt x="432760" y="191442"/>
                  </a:lnTo>
                  <a:lnTo>
                    <a:pt x="434755" y="191836"/>
                  </a:lnTo>
                  <a:lnTo>
                    <a:pt x="445229" y="192684"/>
                  </a:lnTo>
                  <a:lnTo>
                    <a:pt x="447487" y="192899"/>
                  </a:lnTo>
                  <a:lnTo>
                    <a:pt x="448370" y="193114"/>
                  </a:lnTo>
                  <a:lnTo>
                    <a:pt x="449123" y="193484"/>
                  </a:lnTo>
                  <a:lnTo>
                    <a:pt x="450556" y="193473"/>
                  </a:lnTo>
                  <a:lnTo>
                    <a:pt x="451475" y="193437"/>
                  </a:lnTo>
                  <a:lnTo>
                    <a:pt x="454438" y="193401"/>
                  </a:lnTo>
                  <a:lnTo>
                    <a:pt x="456062" y="193162"/>
                  </a:lnTo>
                  <a:lnTo>
                    <a:pt x="457639" y="193365"/>
                  </a:lnTo>
                  <a:lnTo>
                    <a:pt x="459095" y="193449"/>
                  </a:lnTo>
                  <a:lnTo>
                    <a:pt x="460194" y="193723"/>
                  </a:lnTo>
                  <a:lnTo>
                    <a:pt x="460875" y="193986"/>
                  </a:lnTo>
                  <a:lnTo>
                    <a:pt x="461711" y="194213"/>
                  </a:lnTo>
                  <a:lnTo>
                    <a:pt x="462416" y="194619"/>
                  </a:lnTo>
                  <a:lnTo>
                    <a:pt x="463120" y="195025"/>
                  </a:lnTo>
                  <a:lnTo>
                    <a:pt x="463694" y="195407"/>
                  </a:lnTo>
                  <a:lnTo>
                    <a:pt x="464613" y="196100"/>
                  </a:lnTo>
                  <a:lnTo>
                    <a:pt x="465378" y="196697"/>
                  </a:lnTo>
                  <a:lnTo>
                    <a:pt x="466047" y="197318"/>
                  </a:lnTo>
                  <a:lnTo>
                    <a:pt x="466907" y="198118"/>
                  </a:lnTo>
                  <a:lnTo>
                    <a:pt x="468770" y="200065"/>
                  </a:lnTo>
                  <a:lnTo>
                    <a:pt x="470072" y="201534"/>
                  </a:lnTo>
                  <a:lnTo>
                    <a:pt x="470788" y="202418"/>
                  </a:lnTo>
                  <a:lnTo>
                    <a:pt x="471780" y="203720"/>
                  </a:lnTo>
                  <a:lnTo>
                    <a:pt x="472520" y="205249"/>
                  </a:lnTo>
                  <a:lnTo>
                    <a:pt x="473571" y="207685"/>
                  </a:lnTo>
                  <a:lnTo>
                    <a:pt x="473870" y="208366"/>
                  </a:lnTo>
                  <a:lnTo>
                    <a:pt x="473953" y="209142"/>
                  </a:lnTo>
                  <a:lnTo>
                    <a:pt x="474144" y="210623"/>
                  </a:lnTo>
                  <a:lnTo>
                    <a:pt x="474168" y="211328"/>
                  </a:lnTo>
                  <a:lnTo>
                    <a:pt x="474109" y="212033"/>
                  </a:lnTo>
                  <a:lnTo>
                    <a:pt x="473989" y="212761"/>
                  </a:lnTo>
                  <a:lnTo>
                    <a:pt x="473834" y="213466"/>
                  </a:lnTo>
                  <a:lnTo>
                    <a:pt x="473583" y="214469"/>
                  </a:lnTo>
                  <a:lnTo>
                    <a:pt x="473643" y="215317"/>
                  </a:lnTo>
                  <a:lnTo>
                    <a:pt x="473380" y="216093"/>
                  </a:lnTo>
                  <a:lnTo>
                    <a:pt x="473201" y="216786"/>
                  </a:lnTo>
                  <a:lnTo>
                    <a:pt x="473057" y="217610"/>
                  </a:lnTo>
                  <a:lnTo>
                    <a:pt x="472639" y="218757"/>
                  </a:lnTo>
                  <a:lnTo>
                    <a:pt x="471971" y="220321"/>
                  </a:lnTo>
                  <a:lnTo>
                    <a:pt x="471541" y="221098"/>
                  </a:lnTo>
                  <a:lnTo>
                    <a:pt x="470920" y="221910"/>
                  </a:lnTo>
                  <a:lnTo>
                    <a:pt x="469821" y="223355"/>
                  </a:lnTo>
                  <a:lnTo>
                    <a:pt x="469379" y="224263"/>
                  </a:lnTo>
                  <a:lnTo>
                    <a:pt x="468925" y="224848"/>
                  </a:lnTo>
                  <a:lnTo>
                    <a:pt x="468471" y="225445"/>
                  </a:lnTo>
                  <a:lnTo>
                    <a:pt x="467659" y="226639"/>
                  </a:lnTo>
                  <a:lnTo>
                    <a:pt x="466524" y="227512"/>
                  </a:lnTo>
                  <a:lnTo>
                    <a:pt x="465521" y="228658"/>
                  </a:lnTo>
                  <a:lnTo>
                    <a:pt x="464243" y="229387"/>
                  </a:lnTo>
                  <a:lnTo>
                    <a:pt x="463252" y="230079"/>
                  </a:lnTo>
                  <a:lnTo>
                    <a:pt x="462177" y="230987"/>
                  </a:lnTo>
                  <a:lnTo>
                    <a:pt x="461209" y="231357"/>
                  </a:lnTo>
                  <a:lnTo>
                    <a:pt x="460314" y="231859"/>
                  </a:lnTo>
                  <a:lnTo>
                    <a:pt x="459323" y="232086"/>
                  </a:lnTo>
                  <a:lnTo>
                    <a:pt x="458379" y="232826"/>
                  </a:lnTo>
                  <a:lnTo>
                    <a:pt x="457387" y="233232"/>
                  </a:lnTo>
                  <a:lnTo>
                    <a:pt x="456623" y="233626"/>
                  </a:lnTo>
                  <a:lnTo>
                    <a:pt x="455943" y="233925"/>
                  </a:lnTo>
                  <a:lnTo>
                    <a:pt x="455369" y="234355"/>
                  </a:lnTo>
                  <a:lnTo>
                    <a:pt x="454067" y="235167"/>
                  </a:lnTo>
                  <a:lnTo>
                    <a:pt x="453363" y="235537"/>
                  </a:lnTo>
                  <a:lnTo>
                    <a:pt x="452180" y="236362"/>
                  </a:lnTo>
                  <a:lnTo>
                    <a:pt x="451297" y="237269"/>
                  </a:lnTo>
                  <a:lnTo>
                    <a:pt x="450484" y="238034"/>
                  </a:lnTo>
                  <a:lnTo>
                    <a:pt x="450078" y="238810"/>
                  </a:lnTo>
                  <a:lnTo>
                    <a:pt x="449672" y="239455"/>
                  </a:lnTo>
                  <a:lnTo>
                    <a:pt x="449242" y="240040"/>
                  </a:lnTo>
                  <a:lnTo>
                    <a:pt x="448454" y="241223"/>
                  </a:lnTo>
                  <a:lnTo>
                    <a:pt x="448072" y="241832"/>
                  </a:lnTo>
                  <a:lnTo>
                    <a:pt x="443915" y="251183"/>
                  </a:lnTo>
                  <a:lnTo>
                    <a:pt x="441622" y="256474"/>
                  </a:lnTo>
                  <a:lnTo>
                    <a:pt x="436236" y="266746"/>
                  </a:lnTo>
                  <a:lnTo>
                    <a:pt x="432856" y="272717"/>
                  </a:lnTo>
                  <a:lnTo>
                    <a:pt x="432020" y="274354"/>
                  </a:lnTo>
                  <a:lnTo>
                    <a:pt x="430777" y="276241"/>
                  </a:lnTo>
                  <a:lnTo>
                    <a:pt x="429810" y="277937"/>
                  </a:lnTo>
                  <a:lnTo>
                    <a:pt x="425319" y="284040"/>
                  </a:lnTo>
                  <a:lnTo>
                    <a:pt x="420972" y="289976"/>
                  </a:lnTo>
                  <a:lnTo>
                    <a:pt x="419001" y="292173"/>
                  </a:lnTo>
                  <a:lnTo>
                    <a:pt x="415657" y="296222"/>
                  </a:lnTo>
                  <a:lnTo>
                    <a:pt x="393311" y="325770"/>
                  </a:lnTo>
                  <a:lnTo>
                    <a:pt x="392367" y="326965"/>
                  </a:lnTo>
                  <a:lnTo>
                    <a:pt x="391770" y="327873"/>
                  </a:lnTo>
                  <a:lnTo>
                    <a:pt x="390660" y="329903"/>
                  </a:lnTo>
                  <a:lnTo>
                    <a:pt x="389776" y="331360"/>
                  </a:lnTo>
                  <a:lnTo>
                    <a:pt x="389143" y="332602"/>
                  </a:lnTo>
                  <a:lnTo>
                    <a:pt x="388318" y="334238"/>
                  </a:lnTo>
                  <a:lnTo>
                    <a:pt x="387984" y="334919"/>
                  </a:lnTo>
                  <a:lnTo>
                    <a:pt x="387303" y="335946"/>
                  </a:lnTo>
                  <a:lnTo>
                    <a:pt x="383565" y="340628"/>
                  </a:lnTo>
                  <a:lnTo>
                    <a:pt x="381092" y="343781"/>
                  </a:lnTo>
                  <a:lnTo>
                    <a:pt x="380483" y="344713"/>
                  </a:lnTo>
                  <a:lnTo>
                    <a:pt x="379886" y="345668"/>
                  </a:lnTo>
                  <a:lnTo>
                    <a:pt x="379612" y="346707"/>
                  </a:lnTo>
                  <a:lnTo>
                    <a:pt x="379301" y="347448"/>
                  </a:lnTo>
                  <a:lnTo>
                    <a:pt x="379027" y="348475"/>
                  </a:lnTo>
                  <a:lnTo>
                    <a:pt x="378764" y="349705"/>
                  </a:lnTo>
                  <a:lnTo>
                    <a:pt x="371180" y="349693"/>
                  </a:lnTo>
                  <a:lnTo>
                    <a:pt x="369854" y="349860"/>
                  </a:lnTo>
                  <a:lnTo>
                    <a:pt x="368600" y="349908"/>
                  </a:lnTo>
                  <a:lnTo>
                    <a:pt x="367274" y="350123"/>
                  </a:lnTo>
                  <a:lnTo>
                    <a:pt x="366223" y="350494"/>
                  </a:lnTo>
                  <a:lnTo>
                    <a:pt x="362126" y="352010"/>
                  </a:lnTo>
                  <a:lnTo>
                    <a:pt x="361362" y="352488"/>
                  </a:lnTo>
                  <a:lnTo>
                    <a:pt x="360287" y="353348"/>
                  </a:lnTo>
                  <a:lnTo>
                    <a:pt x="358818" y="354411"/>
                  </a:lnTo>
                  <a:lnTo>
                    <a:pt x="351568" y="357922"/>
                  </a:lnTo>
                  <a:lnTo>
                    <a:pt x="342742" y="364623"/>
                  </a:lnTo>
                  <a:lnTo>
                    <a:pt x="341882" y="365686"/>
                  </a:lnTo>
                  <a:lnTo>
                    <a:pt x="341357" y="366522"/>
                  </a:lnTo>
                  <a:lnTo>
                    <a:pt x="340795" y="367202"/>
                  </a:lnTo>
                  <a:lnTo>
                    <a:pt x="339780" y="367955"/>
                  </a:lnTo>
                  <a:lnTo>
                    <a:pt x="339064" y="368468"/>
                  </a:lnTo>
                  <a:lnTo>
                    <a:pt x="338514" y="368922"/>
                  </a:lnTo>
                  <a:lnTo>
                    <a:pt x="337666" y="369615"/>
                  </a:lnTo>
                  <a:lnTo>
                    <a:pt x="336830" y="370081"/>
                  </a:lnTo>
                  <a:lnTo>
                    <a:pt x="336125" y="370367"/>
                  </a:lnTo>
                  <a:lnTo>
                    <a:pt x="335182" y="370666"/>
                  </a:lnTo>
                  <a:lnTo>
                    <a:pt x="333952" y="370929"/>
                  </a:lnTo>
                  <a:lnTo>
                    <a:pt x="333223" y="370893"/>
                  </a:lnTo>
                  <a:lnTo>
                    <a:pt x="332029" y="370833"/>
                  </a:lnTo>
                  <a:lnTo>
                    <a:pt x="330858" y="370666"/>
                  </a:lnTo>
                  <a:lnTo>
                    <a:pt x="330154" y="370678"/>
                  </a:lnTo>
                  <a:lnTo>
                    <a:pt x="329449" y="370582"/>
                  </a:lnTo>
                  <a:lnTo>
                    <a:pt x="328589" y="370570"/>
                  </a:lnTo>
                  <a:lnTo>
                    <a:pt x="327789" y="370487"/>
                  </a:lnTo>
                  <a:lnTo>
                    <a:pt x="326917" y="370427"/>
                  </a:lnTo>
                  <a:lnTo>
                    <a:pt x="324337" y="370081"/>
                  </a:lnTo>
                  <a:lnTo>
                    <a:pt x="323477" y="369997"/>
                  </a:lnTo>
                  <a:lnTo>
                    <a:pt x="322307" y="369770"/>
                  </a:lnTo>
                  <a:lnTo>
                    <a:pt x="321339" y="369424"/>
                  </a:lnTo>
                  <a:lnTo>
                    <a:pt x="320480" y="369137"/>
                  </a:lnTo>
                  <a:lnTo>
                    <a:pt x="319799" y="368815"/>
                  </a:lnTo>
                  <a:lnTo>
                    <a:pt x="318987" y="368385"/>
                  </a:lnTo>
                  <a:lnTo>
                    <a:pt x="318103" y="367788"/>
                  </a:lnTo>
                  <a:lnTo>
                    <a:pt x="317529" y="367358"/>
                  </a:lnTo>
                  <a:lnTo>
                    <a:pt x="316849" y="366844"/>
                  </a:lnTo>
                  <a:lnTo>
                    <a:pt x="316323" y="366319"/>
                  </a:lnTo>
                  <a:lnTo>
                    <a:pt x="315714" y="365733"/>
                  </a:lnTo>
                  <a:lnTo>
                    <a:pt x="314890" y="364754"/>
                  </a:lnTo>
                  <a:lnTo>
                    <a:pt x="314030" y="363631"/>
                  </a:lnTo>
                  <a:lnTo>
                    <a:pt x="313409" y="362855"/>
                  </a:lnTo>
                  <a:lnTo>
                    <a:pt x="312083" y="360454"/>
                  </a:lnTo>
                  <a:lnTo>
                    <a:pt x="302326" y="373544"/>
                  </a:lnTo>
                  <a:lnTo>
                    <a:pt x="298073" y="356895"/>
                  </a:lnTo>
                  <a:lnTo>
                    <a:pt x="293380" y="355295"/>
                  </a:lnTo>
                  <a:lnTo>
                    <a:pt x="285628" y="347567"/>
                  </a:lnTo>
                  <a:lnTo>
                    <a:pt x="277877" y="341679"/>
                  </a:lnTo>
                  <a:lnTo>
                    <a:pt x="242262" y="354363"/>
                  </a:lnTo>
                  <a:lnTo>
                    <a:pt x="243265" y="351986"/>
                  </a:lnTo>
                  <a:lnTo>
                    <a:pt x="206861" y="347603"/>
                  </a:lnTo>
                  <a:lnTo>
                    <a:pt x="206658" y="340521"/>
                  </a:lnTo>
                  <a:lnTo>
                    <a:pt x="8528" y="369161"/>
                  </a:lnTo>
                  <a:lnTo>
                    <a:pt x="0" y="4632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1083;gbcf4302aa7_0_6">
              <a:extLst>
                <a:ext uri="{FF2B5EF4-FFF2-40B4-BE49-F238E27FC236}">
                  <a16:creationId xmlns:a16="http://schemas.microsoft.com/office/drawing/2014/main" id="{CDD1C120-2304-F043-A66D-DC33468CB1F2}"/>
                </a:ext>
              </a:extLst>
            </p:cNvPr>
            <p:cNvSpPr/>
            <p:nvPr/>
          </p:nvSpPr>
          <p:spPr>
            <a:xfrm>
              <a:off x="6431839" y="2160960"/>
              <a:ext cx="230461" cy="143768"/>
            </a:xfrm>
            <a:custGeom>
              <a:avLst/>
              <a:gdLst/>
              <a:ahLst/>
              <a:cxnLst/>
              <a:rect l="l" t="t" r="r" b="b"/>
              <a:pathLst>
                <a:path w="458629" h="286106" extrusionOk="0">
                  <a:moveTo>
                    <a:pt x="458630" y="0"/>
                  </a:moveTo>
                  <a:lnTo>
                    <a:pt x="453530" y="22597"/>
                  </a:lnTo>
                  <a:lnTo>
                    <a:pt x="434396" y="113033"/>
                  </a:lnTo>
                  <a:lnTo>
                    <a:pt x="423803" y="207351"/>
                  </a:lnTo>
                  <a:lnTo>
                    <a:pt x="385572" y="212702"/>
                  </a:lnTo>
                  <a:lnTo>
                    <a:pt x="384783" y="212510"/>
                  </a:lnTo>
                  <a:lnTo>
                    <a:pt x="360072" y="215938"/>
                  </a:lnTo>
                  <a:lnTo>
                    <a:pt x="333127" y="205977"/>
                  </a:lnTo>
                  <a:lnTo>
                    <a:pt x="227786" y="222471"/>
                  </a:lnTo>
                  <a:lnTo>
                    <a:pt x="172846" y="247457"/>
                  </a:lnTo>
                  <a:lnTo>
                    <a:pt x="123233" y="286106"/>
                  </a:lnTo>
                  <a:lnTo>
                    <a:pt x="101997" y="258314"/>
                  </a:lnTo>
                  <a:lnTo>
                    <a:pt x="86447" y="244471"/>
                  </a:lnTo>
                  <a:lnTo>
                    <a:pt x="72402" y="220035"/>
                  </a:lnTo>
                  <a:lnTo>
                    <a:pt x="62154" y="206598"/>
                  </a:lnTo>
                  <a:lnTo>
                    <a:pt x="67242" y="200328"/>
                  </a:lnTo>
                  <a:lnTo>
                    <a:pt x="65820" y="180060"/>
                  </a:lnTo>
                  <a:lnTo>
                    <a:pt x="64387" y="179833"/>
                  </a:lnTo>
                  <a:lnTo>
                    <a:pt x="59192" y="177504"/>
                  </a:lnTo>
                  <a:lnTo>
                    <a:pt x="47750" y="173013"/>
                  </a:lnTo>
                  <a:lnTo>
                    <a:pt x="45349" y="171974"/>
                  </a:lnTo>
                  <a:lnTo>
                    <a:pt x="43247" y="170577"/>
                  </a:lnTo>
                  <a:lnTo>
                    <a:pt x="28903" y="160043"/>
                  </a:lnTo>
                  <a:lnTo>
                    <a:pt x="25189" y="158096"/>
                  </a:lnTo>
                  <a:lnTo>
                    <a:pt x="20328" y="152518"/>
                  </a:lnTo>
                  <a:lnTo>
                    <a:pt x="15610" y="144648"/>
                  </a:lnTo>
                  <a:lnTo>
                    <a:pt x="3929" y="130757"/>
                  </a:lnTo>
                  <a:lnTo>
                    <a:pt x="0" y="126541"/>
                  </a:lnTo>
                  <a:lnTo>
                    <a:pt x="3368" y="123639"/>
                  </a:lnTo>
                  <a:lnTo>
                    <a:pt x="3953" y="123078"/>
                  </a:lnTo>
                  <a:lnTo>
                    <a:pt x="48539" y="94485"/>
                  </a:lnTo>
                  <a:lnTo>
                    <a:pt x="68997" y="54164"/>
                  </a:lnTo>
                  <a:lnTo>
                    <a:pt x="304714" y="22442"/>
                  </a:lnTo>
                  <a:lnTo>
                    <a:pt x="385237" y="10821"/>
                  </a:lnTo>
                  <a:lnTo>
                    <a:pt x="45863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1084;gbcf4302aa7_0_6">
              <a:extLst>
                <a:ext uri="{FF2B5EF4-FFF2-40B4-BE49-F238E27FC236}">
                  <a16:creationId xmlns:a16="http://schemas.microsoft.com/office/drawing/2014/main" id="{31458719-3CAA-5547-BDE9-A588EE60B2A0}"/>
                </a:ext>
              </a:extLst>
            </p:cNvPr>
            <p:cNvSpPr/>
            <p:nvPr/>
          </p:nvSpPr>
          <p:spPr>
            <a:xfrm>
              <a:off x="7373082" y="2164200"/>
              <a:ext cx="18473" cy="27403"/>
            </a:xfrm>
            <a:custGeom>
              <a:avLst/>
              <a:gdLst/>
              <a:ahLst/>
              <a:cxnLst/>
              <a:rect l="l" t="t" r="r" b="b"/>
              <a:pathLst>
                <a:path w="36762" h="54534" extrusionOk="0">
                  <a:moveTo>
                    <a:pt x="26503" y="54534"/>
                  </a:moveTo>
                  <a:lnTo>
                    <a:pt x="0" y="53220"/>
                  </a:lnTo>
                  <a:lnTo>
                    <a:pt x="11478" y="11788"/>
                  </a:lnTo>
                  <a:lnTo>
                    <a:pt x="12660" y="7859"/>
                  </a:lnTo>
                  <a:lnTo>
                    <a:pt x="32821" y="0"/>
                  </a:lnTo>
                  <a:lnTo>
                    <a:pt x="35735" y="2281"/>
                  </a:lnTo>
                  <a:lnTo>
                    <a:pt x="36762" y="3070"/>
                  </a:lnTo>
                  <a:lnTo>
                    <a:pt x="36702" y="6963"/>
                  </a:lnTo>
                  <a:lnTo>
                    <a:pt x="35782" y="9806"/>
                  </a:lnTo>
                  <a:lnTo>
                    <a:pt x="34576" y="11872"/>
                  </a:lnTo>
                  <a:lnTo>
                    <a:pt x="34289" y="12648"/>
                  </a:lnTo>
                  <a:lnTo>
                    <a:pt x="33358" y="14810"/>
                  </a:lnTo>
                  <a:lnTo>
                    <a:pt x="32821" y="17903"/>
                  </a:lnTo>
                  <a:lnTo>
                    <a:pt x="30695" y="24007"/>
                  </a:lnTo>
                  <a:lnTo>
                    <a:pt x="26598" y="33896"/>
                  </a:lnTo>
                  <a:lnTo>
                    <a:pt x="26430" y="36464"/>
                  </a:lnTo>
                  <a:lnTo>
                    <a:pt x="27183" y="37849"/>
                  </a:lnTo>
                  <a:lnTo>
                    <a:pt x="32474" y="42614"/>
                  </a:lnTo>
                  <a:lnTo>
                    <a:pt x="32104" y="43845"/>
                  </a:lnTo>
                  <a:lnTo>
                    <a:pt x="31268" y="44609"/>
                  </a:lnTo>
                  <a:lnTo>
                    <a:pt x="29380" y="44896"/>
                  </a:lnTo>
                  <a:lnTo>
                    <a:pt x="27971" y="44346"/>
                  </a:lnTo>
                  <a:lnTo>
                    <a:pt x="26001" y="44179"/>
                  </a:lnTo>
                  <a:lnTo>
                    <a:pt x="24030" y="44824"/>
                  </a:lnTo>
                  <a:lnTo>
                    <a:pt x="23182" y="45959"/>
                  </a:lnTo>
                  <a:lnTo>
                    <a:pt x="22728" y="47941"/>
                  </a:lnTo>
                  <a:lnTo>
                    <a:pt x="20005" y="50127"/>
                  </a:lnTo>
                  <a:lnTo>
                    <a:pt x="20292" y="51046"/>
                  </a:lnTo>
                  <a:lnTo>
                    <a:pt x="24902" y="51130"/>
                  </a:lnTo>
                  <a:lnTo>
                    <a:pt x="26323" y="52611"/>
                  </a:lnTo>
                  <a:lnTo>
                    <a:pt x="26503" y="54534"/>
                  </a:lnTo>
                </a:path>
              </a:pathLst>
            </a:custGeom>
            <a:solidFill>
              <a:srgbClr val="7030A0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1085;gbcf4302aa7_0_6">
              <a:extLst>
                <a:ext uri="{FF2B5EF4-FFF2-40B4-BE49-F238E27FC236}">
                  <a16:creationId xmlns:a16="http://schemas.microsoft.com/office/drawing/2014/main" id="{2B386E09-572B-CB40-B89A-049F167D93C9}"/>
                </a:ext>
              </a:extLst>
            </p:cNvPr>
            <p:cNvSpPr/>
            <p:nvPr/>
          </p:nvSpPr>
          <p:spPr>
            <a:xfrm>
              <a:off x="4601872" y="2183964"/>
              <a:ext cx="129916" cy="217042"/>
            </a:xfrm>
            <a:custGeom>
              <a:avLst/>
              <a:gdLst/>
              <a:ahLst/>
              <a:cxnLst/>
              <a:rect l="l" t="t" r="r" b="b"/>
              <a:pathLst>
                <a:path w="258540" h="431924" extrusionOk="0">
                  <a:moveTo>
                    <a:pt x="247779" y="0"/>
                  </a:moveTo>
                  <a:lnTo>
                    <a:pt x="256307" y="322832"/>
                  </a:lnTo>
                  <a:lnTo>
                    <a:pt x="257454" y="354363"/>
                  </a:lnTo>
                  <a:lnTo>
                    <a:pt x="258541" y="395855"/>
                  </a:lnTo>
                  <a:lnTo>
                    <a:pt x="216297" y="402065"/>
                  </a:lnTo>
                  <a:lnTo>
                    <a:pt x="18035" y="431924"/>
                  </a:lnTo>
                  <a:lnTo>
                    <a:pt x="2652" y="95393"/>
                  </a:lnTo>
                  <a:lnTo>
                    <a:pt x="0" y="37276"/>
                  </a:lnTo>
                  <a:lnTo>
                    <a:pt x="138103" y="16936"/>
                  </a:lnTo>
                  <a:lnTo>
                    <a:pt x="222137" y="4109"/>
                  </a:lnTo>
                  <a:lnTo>
                    <a:pt x="24777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1086;gbcf4302aa7_0_6">
              <a:extLst>
                <a:ext uri="{FF2B5EF4-FFF2-40B4-BE49-F238E27FC236}">
                  <a16:creationId xmlns:a16="http://schemas.microsoft.com/office/drawing/2014/main" id="{5D114C6A-AAE9-474B-8BBA-192E3680C9EC}"/>
                </a:ext>
              </a:extLst>
            </p:cNvPr>
            <p:cNvSpPr/>
            <p:nvPr/>
          </p:nvSpPr>
          <p:spPr>
            <a:xfrm>
              <a:off x="6975711" y="2186461"/>
              <a:ext cx="174148" cy="175283"/>
            </a:xfrm>
            <a:custGeom>
              <a:avLst/>
              <a:gdLst/>
              <a:ahLst/>
              <a:cxnLst/>
              <a:rect l="l" t="t" r="r" b="b"/>
              <a:pathLst>
                <a:path w="346564" h="348821" extrusionOk="0">
                  <a:moveTo>
                    <a:pt x="313099" y="31865"/>
                  </a:moveTo>
                  <a:lnTo>
                    <a:pt x="293810" y="59037"/>
                  </a:lnTo>
                  <a:lnTo>
                    <a:pt x="290943" y="71745"/>
                  </a:lnTo>
                  <a:lnTo>
                    <a:pt x="315929" y="113738"/>
                  </a:lnTo>
                  <a:lnTo>
                    <a:pt x="315643" y="117058"/>
                  </a:lnTo>
                  <a:lnTo>
                    <a:pt x="311211" y="119399"/>
                  </a:lnTo>
                  <a:lnTo>
                    <a:pt x="310065" y="119972"/>
                  </a:lnTo>
                  <a:lnTo>
                    <a:pt x="309050" y="120474"/>
                  </a:lnTo>
                  <a:lnTo>
                    <a:pt x="308405" y="122182"/>
                  </a:lnTo>
                  <a:lnTo>
                    <a:pt x="308656" y="124965"/>
                  </a:lnTo>
                  <a:lnTo>
                    <a:pt x="309372" y="129300"/>
                  </a:lnTo>
                  <a:lnTo>
                    <a:pt x="309718" y="131331"/>
                  </a:lnTo>
                  <a:lnTo>
                    <a:pt x="309933" y="132549"/>
                  </a:lnTo>
                  <a:lnTo>
                    <a:pt x="310650" y="134304"/>
                  </a:lnTo>
                  <a:lnTo>
                    <a:pt x="311211" y="135690"/>
                  </a:lnTo>
                  <a:lnTo>
                    <a:pt x="313743" y="141793"/>
                  </a:lnTo>
                  <a:lnTo>
                    <a:pt x="328219" y="139954"/>
                  </a:lnTo>
                  <a:lnTo>
                    <a:pt x="329294" y="139906"/>
                  </a:lnTo>
                  <a:lnTo>
                    <a:pt x="330285" y="139894"/>
                  </a:lnTo>
                  <a:lnTo>
                    <a:pt x="332124" y="140503"/>
                  </a:lnTo>
                  <a:lnTo>
                    <a:pt x="334011" y="141554"/>
                  </a:lnTo>
                  <a:lnTo>
                    <a:pt x="336460" y="142784"/>
                  </a:lnTo>
                  <a:lnTo>
                    <a:pt x="337308" y="143202"/>
                  </a:lnTo>
                  <a:lnTo>
                    <a:pt x="338108" y="144134"/>
                  </a:lnTo>
                  <a:lnTo>
                    <a:pt x="346564" y="154167"/>
                  </a:lnTo>
                  <a:lnTo>
                    <a:pt x="314998" y="184981"/>
                  </a:lnTo>
                  <a:lnTo>
                    <a:pt x="308214" y="187692"/>
                  </a:lnTo>
                  <a:lnTo>
                    <a:pt x="308512" y="188838"/>
                  </a:lnTo>
                  <a:lnTo>
                    <a:pt x="304571" y="190594"/>
                  </a:lnTo>
                  <a:lnTo>
                    <a:pt x="305849" y="193902"/>
                  </a:lnTo>
                  <a:lnTo>
                    <a:pt x="279024" y="220035"/>
                  </a:lnTo>
                  <a:lnTo>
                    <a:pt x="306804" y="246884"/>
                  </a:lnTo>
                  <a:lnTo>
                    <a:pt x="318676" y="260081"/>
                  </a:lnTo>
                  <a:lnTo>
                    <a:pt x="323191" y="262709"/>
                  </a:lnTo>
                  <a:lnTo>
                    <a:pt x="280947" y="300797"/>
                  </a:lnTo>
                  <a:lnTo>
                    <a:pt x="242237" y="348821"/>
                  </a:lnTo>
                  <a:lnTo>
                    <a:pt x="242262" y="345979"/>
                  </a:lnTo>
                  <a:lnTo>
                    <a:pt x="242668" y="341775"/>
                  </a:lnTo>
                  <a:lnTo>
                    <a:pt x="242751" y="339983"/>
                  </a:lnTo>
                  <a:lnTo>
                    <a:pt x="242740" y="338550"/>
                  </a:lnTo>
                  <a:lnTo>
                    <a:pt x="242525" y="337308"/>
                  </a:lnTo>
                  <a:lnTo>
                    <a:pt x="242095" y="335636"/>
                  </a:lnTo>
                  <a:lnTo>
                    <a:pt x="240745" y="333390"/>
                  </a:lnTo>
                  <a:lnTo>
                    <a:pt x="238929" y="331491"/>
                  </a:lnTo>
                  <a:lnTo>
                    <a:pt x="237293" y="329927"/>
                  </a:lnTo>
                  <a:lnTo>
                    <a:pt x="235454" y="328553"/>
                  </a:lnTo>
                  <a:lnTo>
                    <a:pt x="233949" y="327849"/>
                  </a:lnTo>
                  <a:lnTo>
                    <a:pt x="232540" y="327502"/>
                  </a:lnTo>
                  <a:lnTo>
                    <a:pt x="231668" y="327466"/>
                  </a:lnTo>
                  <a:lnTo>
                    <a:pt x="230748" y="327777"/>
                  </a:lnTo>
                  <a:lnTo>
                    <a:pt x="229769" y="328482"/>
                  </a:lnTo>
                  <a:lnTo>
                    <a:pt x="228730" y="329783"/>
                  </a:lnTo>
                  <a:lnTo>
                    <a:pt x="228359" y="330882"/>
                  </a:lnTo>
                  <a:lnTo>
                    <a:pt x="227953" y="332554"/>
                  </a:lnTo>
                  <a:lnTo>
                    <a:pt x="227703" y="333928"/>
                  </a:lnTo>
                  <a:lnTo>
                    <a:pt x="227487" y="335003"/>
                  </a:lnTo>
                  <a:lnTo>
                    <a:pt x="227070" y="335994"/>
                  </a:lnTo>
                  <a:lnTo>
                    <a:pt x="226341" y="336233"/>
                  </a:lnTo>
                  <a:lnTo>
                    <a:pt x="225171" y="336149"/>
                  </a:lnTo>
                  <a:lnTo>
                    <a:pt x="224550" y="335636"/>
                  </a:lnTo>
                  <a:lnTo>
                    <a:pt x="223117" y="334644"/>
                  </a:lnTo>
                  <a:lnTo>
                    <a:pt x="221349" y="333151"/>
                  </a:lnTo>
                  <a:lnTo>
                    <a:pt x="220190" y="332387"/>
                  </a:lnTo>
                  <a:lnTo>
                    <a:pt x="219199" y="331897"/>
                  </a:lnTo>
                  <a:lnTo>
                    <a:pt x="218303" y="331527"/>
                  </a:lnTo>
                  <a:lnTo>
                    <a:pt x="217479" y="331193"/>
                  </a:lnTo>
                  <a:lnTo>
                    <a:pt x="216392" y="330799"/>
                  </a:lnTo>
                  <a:lnTo>
                    <a:pt x="215150" y="329963"/>
                  </a:lnTo>
                  <a:lnTo>
                    <a:pt x="214135" y="329079"/>
                  </a:lnTo>
                  <a:lnTo>
                    <a:pt x="211651" y="326738"/>
                  </a:lnTo>
                  <a:lnTo>
                    <a:pt x="210898" y="326200"/>
                  </a:lnTo>
                  <a:lnTo>
                    <a:pt x="210074" y="325997"/>
                  </a:lnTo>
                  <a:lnTo>
                    <a:pt x="208521" y="325926"/>
                  </a:lnTo>
                  <a:lnTo>
                    <a:pt x="206049" y="325890"/>
                  </a:lnTo>
                  <a:lnTo>
                    <a:pt x="204807" y="325782"/>
                  </a:lnTo>
                  <a:lnTo>
                    <a:pt x="203576" y="325675"/>
                  </a:lnTo>
                  <a:lnTo>
                    <a:pt x="202633" y="325113"/>
                  </a:lnTo>
                  <a:lnTo>
                    <a:pt x="201546" y="324528"/>
                  </a:lnTo>
                  <a:lnTo>
                    <a:pt x="200328" y="323597"/>
                  </a:lnTo>
                  <a:lnTo>
                    <a:pt x="199241" y="322307"/>
                  </a:lnTo>
                  <a:lnTo>
                    <a:pt x="198501" y="321136"/>
                  </a:lnTo>
                  <a:lnTo>
                    <a:pt x="198071" y="319942"/>
                  </a:lnTo>
                  <a:lnTo>
                    <a:pt x="198023" y="318366"/>
                  </a:lnTo>
                  <a:lnTo>
                    <a:pt x="197939" y="315965"/>
                  </a:lnTo>
                  <a:lnTo>
                    <a:pt x="197402" y="312238"/>
                  </a:lnTo>
                  <a:lnTo>
                    <a:pt x="196291" y="306219"/>
                  </a:lnTo>
                  <a:lnTo>
                    <a:pt x="195312" y="302672"/>
                  </a:lnTo>
                  <a:lnTo>
                    <a:pt x="194046" y="299340"/>
                  </a:lnTo>
                  <a:lnTo>
                    <a:pt x="193473" y="297894"/>
                  </a:lnTo>
                  <a:lnTo>
                    <a:pt x="193067" y="296712"/>
                  </a:lnTo>
                  <a:lnTo>
                    <a:pt x="192756" y="295422"/>
                  </a:lnTo>
                  <a:lnTo>
                    <a:pt x="192278" y="293666"/>
                  </a:lnTo>
                  <a:lnTo>
                    <a:pt x="191681" y="292353"/>
                  </a:lnTo>
                  <a:lnTo>
                    <a:pt x="191048" y="291421"/>
                  </a:lnTo>
                  <a:lnTo>
                    <a:pt x="189770" y="290179"/>
                  </a:lnTo>
                  <a:lnTo>
                    <a:pt x="185399" y="286297"/>
                  </a:lnTo>
                  <a:lnTo>
                    <a:pt x="182974" y="284171"/>
                  </a:lnTo>
                  <a:lnTo>
                    <a:pt x="181505" y="282631"/>
                  </a:lnTo>
                  <a:lnTo>
                    <a:pt x="180443" y="281496"/>
                  </a:lnTo>
                  <a:lnTo>
                    <a:pt x="179797" y="280517"/>
                  </a:lnTo>
                  <a:lnTo>
                    <a:pt x="179356" y="279788"/>
                  </a:lnTo>
                  <a:lnTo>
                    <a:pt x="179092" y="279083"/>
                  </a:lnTo>
                  <a:lnTo>
                    <a:pt x="178782" y="278295"/>
                  </a:lnTo>
                  <a:lnTo>
                    <a:pt x="178567" y="277590"/>
                  </a:lnTo>
                  <a:lnTo>
                    <a:pt x="178627" y="276432"/>
                  </a:lnTo>
                  <a:lnTo>
                    <a:pt x="178579" y="275214"/>
                  </a:lnTo>
                  <a:lnTo>
                    <a:pt x="178973" y="273542"/>
                  </a:lnTo>
                  <a:lnTo>
                    <a:pt x="179594" y="272180"/>
                  </a:lnTo>
                  <a:lnTo>
                    <a:pt x="180227" y="270711"/>
                  </a:lnTo>
                  <a:lnTo>
                    <a:pt x="180550" y="269660"/>
                  </a:lnTo>
                  <a:lnTo>
                    <a:pt x="180383" y="268358"/>
                  </a:lnTo>
                  <a:lnTo>
                    <a:pt x="180418" y="267653"/>
                  </a:lnTo>
                  <a:lnTo>
                    <a:pt x="180132" y="265408"/>
                  </a:lnTo>
                  <a:lnTo>
                    <a:pt x="179606" y="263951"/>
                  </a:lnTo>
                  <a:lnTo>
                    <a:pt x="178913" y="261885"/>
                  </a:lnTo>
                  <a:lnTo>
                    <a:pt x="177779" y="259914"/>
                  </a:lnTo>
                  <a:lnTo>
                    <a:pt x="176704" y="257788"/>
                  </a:lnTo>
                  <a:lnTo>
                    <a:pt x="175784" y="255817"/>
                  </a:lnTo>
                  <a:lnTo>
                    <a:pt x="175115" y="254898"/>
                  </a:lnTo>
                  <a:lnTo>
                    <a:pt x="174267" y="254038"/>
                  </a:lnTo>
                  <a:lnTo>
                    <a:pt x="172810" y="253429"/>
                  </a:lnTo>
                  <a:lnTo>
                    <a:pt x="169227" y="253333"/>
                  </a:lnTo>
                  <a:lnTo>
                    <a:pt x="166265" y="253178"/>
                  </a:lnTo>
                  <a:lnTo>
                    <a:pt x="164474" y="252975"/>
                  </a:lnTo>
                  <a:lnTo>
                    <a:pt x="163280" y="252748"/>
                  </a:lnTo>
                  <a:lnTo>
                    <a:pt x="161966" y="252354"/>
                  </a:lnTo>
                  <a:lnTo>
                    <a:pt x="160784" y="252031"/>
                  </a:lnTo>
                  <a:lnTo>
                    <a:pt x="159613" y="251804"/>
                  </a:lnTo>
                  <a:lnTo>
                    <a:pt x="158455" y="251697"/>
                  </a:lnTo>
                  <a:lnTo>
                    <a:pt x="156997" y="251721"/>
                  </a:lnTo>
                  <a:lnTo>
                    <a:pt x="154835" y="252270"/>
                  </a:lnTo>
                  <a:lnTo>
                    <a:pt x="153175" y="253082"/>
                  </a:lnTo>
                  <a:lnTo>
                    <a:pt x="152423" y="253226"/>
                  </a:lnTo>
                  <a:lnTo>
                    <a:pt x="151408" y="253166"/>
                  </a:lnTo>
                  <a:lnTo>
                    <a:pt x="150488" y="252927"/>
                  </a:lnTo>
                  <a:lnTo>
                    <a:pt x="149127" y="252354"/>
                  </a:lnTo>
                  <a:lnTo>
                    <a:pt x="147072" y="250992"/>
                  </a:lnTo>
                  <a:lnTo>
                    <a:pt x="146033" y="250479"/>
                  </a:lnTo>
                  <a:lnTo>
                    <a:pt x="145090" y="250132"/>
                  </a:lnTo>
                  <a:lnTo>
                    <a:pt x="144218" y="250168"/>
                  </a:lnTo>
                  <a:lnTo>
                    <a:pt x="142199" y="250013"/>
                  </a:lnTo>
                  <a:lnTo>
                    <a:pt x="141208" y="249428"/>
                  </a:lnTo>
                  <a:lnTo>
                    <a:pt x="139930" y="248496"/>
                  </a:lnTo>
                  <a:lnTo>
                    <a:pt x="139106" y="247839"/>
                  </a:lnTo>
                  <a:lnTo>
                    <a:pt x="138282" y="247158"/>
                  </a:lnTo>
                  <a:lnTo>
                    <a:pt x="137147" y="246609"/>
                  </a:lnTo>
                  <a:lnTo>
                    <a:pt x="136442" y="246394"/>
                  </a:lnTo>
                  <a:lnTo>
                    <a:pt x="135272" y="246358"/>
                  </a:lnTo>
                  <a:lnTo>
                    <a:pt x="134162" y="246036"/>
                  </a:lnTo>
                  <a:lnTo>
                    <a:pt x="133290" y="245570"/>
                  </a:lnTo>
                  <a:lnTo>
                    <a:pt x="132322" y="244304"/>
                  </a:lnTo>
                  <a:lnTo>
                    <a:pt x="131844" y="243181"/>
                  </a:lnTo>
                  <a:lnTo>
                    <a:pt x="131629" y="242166"/>
                  </a:lnTo>
                  <a:lnTo>
                    <a:pt x="132023" y="240984"/>
                  </a:lnTo>
                  <a:lnTo>
                    <a:pt x="132704" y="240231"/>
                  </a:lnTo>
                  <a:lnTo>
                    <a:pt x="133290" y="239801"/>
                  </a:lnTo>
                  <a:lnTo>
                    <a:pt x="134030" y="238977"/>
                  </a:lnTo>
                  <a:lnTo>
                    <a:pt x="134078" y="237807"/>
                  </a:lnTo>
                  <a:lnTo>
                    <a:pt x="133803" y="235932"/>
                  </a:lnTo>
                  <a:lnTo>
                    <a:pt x="132811" y="233304"/>
                  </a:lnTo>
                  <a:lnTo>
                    <a:pt x="132334" y="231751"/>
                  </a:lnTo>
                  <a:lnTo>
                    <a:pt x="132190" y="228013"/>
                  </a:lnTo>
                  <a:lnTo>
                    <a:pt x="132501" y="227356"/>
                  </a:lnTo>
                  <a:lnTo>
                    <a:pt x="133170" y="226556"/>
                  </a:lnTo>
                  <a:lnTo>
                    <a:pt x="133851" y="225636"/>
                  </a:lnTo>
                  <a:lnTo>
                    <a:pt x="134149" y="224478"/>
                  </a:lnTo>
                  <a:lnTo>
                    <a:pt x="134209" y="222698"/>
                  </a:lnTo>
                  <a:lnTo>
                    <a:pt x="134448" y="221826"/>
                  </a:lnTo>
                  <a:lnTo>
                    <a:pt x="133731" y="220393"/>
                  </a:lnTo>
                  <a:lnTo>
                    <a:pt x="131773" y="218315"/>
                  </a:lnTo>
                  <a:lnTo>
                    <a:pt x="130638" y="216691"/>
                  </a:lnTo>
                  <a:lnTo>
                    <a:pt x="130280" y="215174"/>
                  </a:lnTo>
                  <a:lnTo>
                    <a:pt x="130184" y="213526"/>
                  </a:lnTo>
                  <a:lnTo>
                    <a:pt x="129527" y="212236"/>
                  </a:lnTo>
                  <a:lnTo>
                    <a:pt x="129181" y="210683"/>
                  </a:lnTo>
                  <a:lnTo>
                    <a:pt x="128656" y="207852"/>
                  </a:lnTo>
                  <a:lnTo>
                    <a:pt x="128368" y="205834"/>
                  </a:lnTo>
                  <a:lnTo>
                    <a:pt x="128213" y="204162"/>
                  </a:lnTo>
                  <a:lnTo>
                    <a:pt x="127879" y="203111"/>
                  </a:lnTo>
                  <a:lnTo>
                    <a:pt x="127281" y="201606"/>
                  </a:lnTo>
                  <a:lnTo>
                    <a:pt x="126625" y="200483"/>
                  </a:lnTo>
                  <a:lnTo>
                    <a:pt x="126052" y="199946"/>
                  </a:lnTo>
                  <a:lnTo>
                    <a:pt x="125227" y="199635"/>
                  </a:lnTo>
                  <a:lnTo>
                    <a:pt x="123842" y="198727"/>
                  </a:lnTo>
                  <a:lnTo>
                    <a:pt x="122182" y="196410"/>
                  </a:lnTo>
                  <a:lnTo>
                    <a:pt x="120761" y="195085"/>
                  </a:lnTo>
                  <a:lnTo>
                    <a:pt x="120200" y="194285"/>
                  </a:lnTo>
                  <a:lnTo>
                    <a:pt x="119506" y="193974"/>
                  </a:lnTo>
                  <a:lnTo>
                    <a:pt x="118802" y="193676"/>
                  </a:lnTo>
                  <a:lnTo>
                    <a:pt x="117512" y="193496"/>
                  </a:lnTo>
                  <a:lnTo>
                    <a:pt x="114920" y="193628"/>
                  </a:lnTo>
                  <a:lnTo>
                    <a:pt x="112221" y="194046"/>
                  </a:lnTo>
                  <a:lnTo>
                    <a:pt x="111027" y="194261"/>
                  </a:lnTo>
                  <a:lnTo>
                    <a:pt x="109869" y="194308"/>
                  </a:lnTo>
                  <a:lnTo>
                    <a:pt x="108745" y="194273"/>
                  </a:lnTo>
                  <a:lnTo>
                    <a:pt x="106058" y="193628"/>
                  </a:lnTo>
                  <a:lnTo>
                    <a:pt x="103048" y="192194"/>
                  </a:lnTo>
                  <a:lnTo>
                    <a:pt x="99860" y="190797"/>
                  </a:lnTo>
                  <a:lnTo>
                    <a:pt x="98403" y="190427"/>
                  </a:lnTo>
                  <a:lnTo>
                    <a:pt x="97435" y="190272"/>
                  </a:lnTo>
                  <a:lnTo>
                    <a:pt x="95656" y="190224"/>
                  </a:lnTo>
                  <a:lnTo>
                    <a:pt x="94592" y="190319"/>
                  </a:lnTo>
                  <a:lnTo>
                    <a:pt x="93589" y="190905"/>
                  </a:lnTo>
                  <a:lnTo>
                    <a:pt x="92466" y="191944"/>
                  </a:lnTo>
                  <a:lnTo>
                    <a:pt x="91786" y="192672"/>
                  </a:lnTo>
                  <a:lnTo>
                    <a:pt x="90663" y="193210"/>
                  </a:lnTo>
                  <a:lnTo>
                    <a:pt x="89301" y="193616"/>
                  </a:lnTo>
                  <a:lnTo>
                    <a:pt x="85874" y="194058"/>
                  </a:lnTo>
                  <a:lnTo>
                    <a:pt x="84703" y="193950"/>
                  </a:lnTo>
                  <a:lnTo>
                    <a:pt x="83628" y="193807"/>
                  </a:lnTo>
                  <a:lnTo>
                    <a:pt x="82100" y="193473"/>
                  </a:lnTo>
                  <a:lnTo>
                    <a:pt x="81144" y="193019"/>
                  </a:lnTo>
                  <a:lnTo>
                    <a:pt x="80368" y="192600"/>
                  </a:lnTo>
                  <a:lnTo>
                    <a:pt x="79472" y="192266"/>
                  </a:lnTo>
                  <a:lnTo>
                    <a:pt x="78660" y="192087"/>
                  </a:lnTo>
                  <a:lnTo>
                    <a:pt x="77859" y="192039"/>
                  </a:lnTo>
                  <a:lnTo>
                    <a:pt x="76522" y="192278"/>
                  </a:lnTo>
                  <a:lnTo>
                    <a:pt x="75638" y="192457"/>
                  </a:lnTo>
                  <a:lnTo>
                    <a:pt x="74587" y="192625"/>
                  </a:lnTo>
                  <a:lnTo>
                    <a:pt x="73715" y="192804"/>
                  </a:lnTo>
                  <a:lnTo>
                    <a:pt x="72593" y="192935"/>
                  </a:lnTo>
                  <a:lnTo>
                    <a:pt x="71840" y="192780"/>
                  </a:lnTo>
                  <a:lnTo>
                    <a:pt x="71124" y="192565"/>
                  </a:lnTo>
                  <a:lnTo>
                    <a:pt x="70108" y="191549"/>
                  </a:lnTo>
                  <a:lnTo>
                    <a:pt x="68819" y="189483"/>
                  </a:lnTo>
                  <a:lnTo>
                    <a:pt x="67361" y="186927"/>
                  </a:lnTo>
                  <a:lnTo>
                    <a:pt x="66514" y="184813"/>
                  </a:lnTo>
                  <a:lnTo>
                    <a:pt x="66191" y="183942"/>
                  </a:lnTo>
                  <a:lnTo>
                    <a:pt x="65713" y="183141"/>
                  </a:lnTo>
                  <a:lnTo>
                    <a:pt x="64865" y="182556"/>
                  </a:lnTo>
                  <a:lnTo>
                    <a:pt x="63635" y="182269"/>
                  </a:lnTo>
                  <a:lnTo>
                    <a:pt x="62536" y="181254"/>
                  </a:lnTo>
                  <a:lnTo>
                    <a:pt x="61844" y="180120"/>
                  </a:lnTo>
                  <a:lnTo>
                    <a:pt x="61533" y="179487"/>
                  </a:lnTo>
                  <a:lnTo>
                    <a:pt x="61223" y="178710"/>
                  </a:lnTo>
                  <a:lnTo>
                    <a:pt x="60602" y="177898"/>
                  </a:lnTo>
                  <a:lnTo>
                    <a:pt x="59431" y="176871"/>
                  </a:lnTo>
                  <a:lnTo>
                    <a:pt x="58798" y="176322"/>
                  </a:lnTo>
                  <a:lnTo>
                    <a:pt x="58249" y="175689"/>
                  </a:lnTo>
                  <a:lnTo>
                    <a:pt x="57771" y="174853"/>
                  </a:lnTo>
                  <a:lnTo>
                    <a:pt x="57448" y="173945"/>
                  </a:lnTo>
                  <a:lnTo>
                    <a:pt x="56995" y="173001"/>
                  </a:lnTo>
                  <a:lnTo>
                    <a:pt x="56325" y="171914"/>
                  </a:lnTo>
                  <a:lnTo>
                    <a:pt x="55824" y="171353"/>
                  </a:lnTo>
                  <a:lnTo>
                    <a:pt x="54606" y="170326"/>
                  </a:lnTo>
                  <a:lnTo>
                    <a:pt x="53829" y="170063"/>
                  </a:lnTo>
                  <a:lnTo>
                    <a:pt x="53101" y="169836"/>
                  </a:lnTo>
                  <a:lnTo>
                    <a:pt x="52396" y="169705"/>
                  </a:lnTo>
                  <a:lnTo>
                    <a:pt x="51261" y="169574"/>
                  </a:lnTo>
                  <a:lnTo>
                    <a:pt x="50247" y="170648"/>
                  </a:lnTo>
                  <a:lnTo>
                    <a:pt x="49661" y="171353"/>
                  </a:lnTo>
                  <a:lnTo>
                    <a:pt x="49136" y="172344"/>
                  </a:lnTo>
                  <a:lnTo>
                    <a:pt x="48670" y="173300"/>
                  </a:lnTo>
                  <a:lnTo>
                    <a:pt x="48311" y="174757"/>
                  </a:lnTo>
                  <a:lnTo>
                    <a:pt x="47893" y="175462"/>
                  </a:lnTo>
                  <a:lnTo>
                    <a:pt x="47153" y="176202"/>
                  </a:lnTo>
                  <a:lnTo>
                    <a:pt x="46221" y="176919"/>
                  </a:lnTo>
                  <a:lnTo>
                    <a:pt x="45385" y="177373"/>
                  </a:lnTo>
                  <a:lnTo>
                    <a:pt x="44143" y="177838"/>
                  </a:lnTo>
                  <a:lnTo>
                    <a:pt x="42973" y="178209"/>
                  </a:lnTo>
                  <a:lnTo>
                    <a:pt x="41587" y="178460"/>
                  </a:lnTo>
                  <a:lnTo>
                    <a:pt x="40763" y="178698"/>
                  </a:lnTo>
                  <a:lnTo>
                    <a:pt x="39593" y="178878"/>
                  </a:lnTo>
                  <a:lnTo>
                    <a:pt x="38291" y="178639"/>
                  </a:lnTo>
                  <a:lnTo>
                    <a:pt x="37443" y="178125"/>
                  </a:lnTo>
                  <a:lnTo>
                    <a:pt x="36917" y="177623"/>
                  </a:lnTo>
                  <a:lnTo>
                    <a:pt x="36583" y="176967"/>
                  </a:lnTo>
                  <a:lnTo>
                    <a:pt x="36129" y="176011"/>
                  </a:lnTo>
                  <a:lnTo>
                    <a:pt x="35974" y="175068"/>
                  </a:lnTo>
                  <a:lnTo>
                    <a:pt x="35843" y="174315"/>
                  </a:lnTo>
                  <a:lnTo>
                    <a:pt x="35699" y="173312"/>
                  </a:lnTo>
                  <a:lnTo>
                    <a:pt x="35282" y="172285"/>
                  </a:lnTo>
                  <a:lnTo>
                    <a:pt x="34756" y="171162"/>
                  </a:lnTo>
                  <a:lnTo>
                    <a:pt x="34039" y="170302"/>
                  </a:lnTo>
                  <a:lnTo>
                    <a:pt x="32857" y="169657"/>
                  </a:lnTo>
                  <a:lnTo>
                    <a:pt x="31889" y="169454"/>
                  </a:lnTo>
                  <a:lnTo>
                    <a:pt x="30755" y="169311"/>
                  </a:lnTo>
                  <a:lnTo>
                    <a:pt x="28760" y="169430"/>
                  </a:lnTo>
                  <a:lnTo>
                    <a:pt x="26957" y="169514"/>
                  </a:lnTo>
                  <a:lnTo>
                    <a:pt x="25475" y="169705"/>
                  </a:lnTo>
                  <a:lnTo>
                    <a:pt x="24532" y="169968"/>
                  </a:lnTo>
                  <a:lnTo>
                    <a:pt x="23911" y="170278"/>
                  </a:lnTo>
                  <a:lnTo>
                    <a:pt x="22740" y="171401"/>
                  </a:lnTo>
                  <a:lnTo>
                    <a:pt x="21904" y="172141"/>
                  </a:lnTo>
                  <a:lnTo>
                    <a:pt x="21009" y="172225"/>
                  </a:lnTo>
                  <a:lnTo>
                    <a:pt x="20089" y="171759"/>
                  </a:lnTo>
                  <a:lnTo>
                    <a:pt x="19074" y="171186"/>
                  </a:lnTo>
                  <a:lnTo>
                    <a:pt x="18106" y="170517"/>
                  </a:lnTo>
                  <a:lnTo>
                    <a:pt x="16303" y="169036"/>
                  </a:lnTo>
                  <a:lnTo>
                    <a:pt x="15109" y="168224"/>
                  </a:lnTo>
                  <a:lnTo>
                    <a:pt x="14189" y="167531"/>
                  </a:lnTo>
                  <a:lnTo>
                    <a:pt x="12911" y="167030"/>
                  </a:lnTo>
                  <a:lnTo>
                    <a:pt x="11072" y="166659"/>
                  </a:lnTo>
                  <a:lnTo>
                    <a:pt x="6139" y="166277"/>
                  </a:lnTo>
                  <a:lnTo>
                    <a:pt x="4527" y="165943"/>
                  </a:lnTo>
                  <a:lnTo>
                    <a:pt x="3094" y="165441"/>
                  </a:lnTo>
                  <a:lnTo>
                    <a:pt x="2126" y="164975"/>
                  </a:lnTo>
                  <a:lnTo>
                    <a:pt x="1111" y="163984"/>
                  </a:lnTo>
                  <a:lnTo>
                    <a:pt x="359" y="162861"/>
                  </a:lnTo>
                  <a:lnTo>
                    <a:pt x="168" y="162180"/>
                  </a:lnTo>
                  <a:lnTo>
                    <a:pt x="84" y="161452"/>
                  </a:lnTo>
                  <a:lnTo>
                    <a:pt x="191" y="160628"/>
                  </a:lnTo>
                  <a:lnTo>
                    <a:pt x="609" y="159852"/>
                  </a:lnTo>
                  <a:lnTo>
                    <a:pt x="1003" y="159218"/>
                  </a:lnTo>
                  <a:lnTo>
                    <a:pt x="1553" y="158036"/>
                  </a:lnTo>
                  <a:lnTo>
                    <a:pt x="1661" y="157212"/>
                  </a:lnTo>
                  <a:lnTo>
                    <a:pt x="1553" y="156364"/>
                  </a:lnTo>
                  <a:lnTo>
                    <a:pt x="1003" y="155564"/>
                  </a:lnTo>
                  <a:lnTo>
                    <a:pt x="275" y="154895"/>
                  </a:lnTo>
                  <a:lnTo>
                    <a:pt x="0" y="154154"/>
                  </a:lnTo>
                  <a:lnTo>
                    <a:pt x="108" y="153414"/>
                  </a:lnTo>
                  <a:lnTo>
                    <a:pt x="597" y="152267"/>
                  </a:lnTo>
                  <a:lnTo>
                    <a:pt x="1553" y="151634"/>
                  </a:lnTo>
                  <a:lnTo>
                    <a:pt x="2771" y="151742"/>
                  </a:lnTo>
                  <a:lnTo>
                    <a:pt x="3487" y="151993"/>
                  </a:lnTo>
                  <a:lnTo>
                    <a:pt x="4073" y="152411"/>
                  </a:lnTo>
                  <a:lnTo>
                    <a:pt x="4646" y="152912"/>
                  </a:lnTo>
                  <a:lnTo>
                    <a:pt x="5637" y="153474"/>
                  </a:lnTo>
                  <a:lnTo>
                    <a:pt x="6533" y="153832"/>
                  </a:lnTo>
                  <a:lnTo>
                    <a:pt x="7739" y="154143"/>
                  </a:lnTo>
                  <a:lnTo>
                    <a:pt x="8719" y="153760"/>
                  </a:lnTo>
                  <a:lnTo>
                    <a:pt x="9447" y="153091"/>
                  </a:lnTo>
                  <a:lnTo>
                    <a:pt x="10451" y="152518"/>
                  </a:lnTo>
                  <a:lnTo>
                    <a:pt x="12995" y="151384"/>
                  </a:lnTo>
                  <a:lnTo>
                    <a:pt x="13998" y="150798"/>
                  </a:lnTo>
                  <a:lnTo>
                    <a:pt x="14607" y="150333"/>
                  </a:lnTo>
                  <a:lnTo>
                    <a:pt x="15371" y="149592"/>
                  </a:lnTo>
                  <a:lnTo>
                    <a:pt x="15837" y="148672"/>
                  </a:lnTo>
                  <a:lnTo>
                    <a:pt x="16147" y="147227"/>
                  </a:lnTo>
                  <a:lnTo>
                    <a:pt x="16387" y="145722"/>
                  </a:lnTo>
                  <a:lnTo>
                    <a:pt x="16554" y="143370"/>
                  </a:lnTo>
                  <a:lnTo>
                    <a:pt x="16745" y="142235"/>
                  </a:lnTo>
                  <a:lnTo>
                    <a:pt x="17103" y="139930"/>
                  </a:lnTo>
                  <a:lnTo>
                    <a:pt x="17414" y="138664"/>
                  </a:lnTo>
                  <a:lnTo>
                    <a:pt x="18130" y="137362"/>
                  </a:lnTo>
                  <a:lnTo>
                    <a:pt x="18596" y="136717"/>
                  </a:lnTo>
                  <a:lnTo>
                    <a:pt x="19576" y="136287"/>
                  </a:lnTo>
                  <a:lnTo>
                    <a:pt x="20579" y="136084"/>
                  </a:lnTo>
                  <a:lnTo>
                    <a:pt x="21761" y="136072"/>
                  </a:lnTo>
                  <a:lnTo>
                    <a:pt x="23051" y="136263"/>
                  </a:lnTo>
                  <a:lnTo>
                    <a:pt x="24711" y="136789"/>
                  </a:lnTo>
                  <a:lnTo>
                    <a:pt x="26682" y="137255"/>
                  </a:lnTo>
                  <a:lnTo>
                    <a:pt x="27864" y="137290"/>
                  </a:lnTo>
                  <a:lnTo>
                    <a:pt x="29106" y="137135"/>
                  </a:lnTo>
                  <a:lnTo>
                    <a:pt x="29811" y="136908"/>
                  </a:lnTo>
                  <a:lnTo>
                    <a:pt x="30719" y="136574"/>
                  </a:lnTo>
                  <a:lnTo>
                    <a:pt x="31352" y="136251"/>
                  </a:lnTo>
                  <a:lnTo>
                    <a:pt x="32379" y="135726"/>
                  </a:lnTo>
                  <a:lnTo>
                    <a:pt x="33215" y="134866"/>
                  </a:lnTo>
                  <a:lnTo>
                    <a:pt x="33824" y="133874"/>
                  </a:lnTo>
                  <a:lnTo>
                    <a:pt x="34230" y="132370"/>
                  </a:lnTo>
                  <a:lnTo>
                    <a:pt x="34362" y="131402"/>
                  </a:lnTo>
                  <a:lnTo>
                    <a:pt x="34529" y="130506"/>
                  </a:lnTo>
                  <a:lnTo>
                    <a:pt x="34672" y="129826"/>
                  </a:lnTo>
                  <a:lnTo>
                    <a:pt x="35448" y="128476"/>
                  </a:lnTo>
                  <a:lnTo>
                    <a:pt x="38076" y="126063"/>
                  </a:lnTo>
                  <a:lnTo>
                    <a:pt x="41336" y="123066"/>
                  </a:lnTo>
                  <a:lnTo>
                    <a:pt x="42221" y="122158"/>
                  </a:lnTo>
                  <a:lnTo>
                    <a:pt x="43128" y="120713"/>
                  </a:lnTo>
                  <a:lnTo>
                    <a:pt x="44120" y="119136"/>
                  </a:lnTo>
                  <a:lnTo>
                    <a:pt x="44597" y="118049"/>
                  </a:lnTo>
                  <a:lnTo>
                    <a:pt x="44800" y="117034"/>
                  </a:lnTo>
                  <a:lnTo>
                    <a:pt x="44717" y="116019"/>
                  </a:lnTo>
                  <a:lnTo>
                    <a:pt x="44335" y="115302"/>
                  </a:lnTo>
                  <a:lnTo>
                    <a:pt x="43832" y="114765"/>
                  </a:lnTo>
                  <a:lnTo>
                    <a:pt x="43116" y="114096"/>
                  </a:lnTo>
                  <a:lnTo>
                    <a:pt x="42339" y="113463"/>
                  </a:lnTo>
                  <a:lnTo>
                    <a:pt x="41289" y="112579"/>
                  </a:lnTo>
                  <a:lnTo>
                    <a:pt x="40202" y="111899"/>
                  </a:lnTo>
                  <a:lnTo>
                    <a:pt x="39163" y="111409"/>
                  </a:lnTo>
                  <a:lnTo>
                    <a:pt x="38195" y="110692"/>
                  </a:lnTo>
                  <a:lnTo>
                    <a:pt x="36941" y="110214"/>
                  </a:lnTo>
                  <a:lnTo>
                    <a:pt x="35950" y="110083"/>
                  </a:lnTo>
                  <a:lnTo>
                    <a:pt x="35245" y="110191"/>
                  </a:lnTo>
                  <a:lnTo>
                    <a:pt x="34421" y="110441"/>
                  </a:lnTo>
                  <a:lnTo>
                    <a:pt x="33561" y="110680"/>
                  </a:lnTo>
                  <a:lnTo>
                    <a:pt x="32522" y="110931"/>
                  </a:lnTo>
                  <a:lnTo>
                    <a:pt x="31423" y="111134"/>
                  </a:lnTo>
                  <a:lnTo>
                    <a:pt x="30551" y="111170"/>
                  </a:lnTo>
                  <a:lnTo>
                    <a:pt x="29656" y="111062"/>
                  </a:lnTo>
                  <a:lnTo>
                    <a:pt x="28246" y="110776"/>
                  </a:lnTo>
                  <a:lnTo>
                    <a:pt x="27518" y="110477"/>
                  </a:lnTo>
                  <a:lnTo>
                    <a:pt x="26383" y="109737"/>
                  </a:lnTo>
                  <a:lnTo>
                    <a:pt x="25930" y="108984"/>
                  </a:lnTo>
                  <a:lnTo>
                    <a:pt x="25583" y="108077"/>
                  </a:lnTo>
                  <a:lnTo>
                    <a:pt x="25404" y="107229"/>
                  </a:lnTo>
                  <a:lnTo>
                    <a:pt x="25607" y="106082"/>
                  </a:lnTo>
                  <a:lnTo>
                    <a:pt x="25858" y="104924"/>
                  </a:lnTo>
                  <a:lnTo>
                    <a:pt x="26121" y="103024"/>
                  </a:lnTo>
                  <a:lnTo>
                    <a:pt x="26096" y="101520"/>
                  </a:lnTo>
                  <a:lnTo>
                    <a:pt x="25989" y="100815"/>
                  </a:lnTo>
                  <a:lnTo>
                    <a:pt x="26383" y="100146"/>
                  </a:lnTo>
                  <a:lnTo>
                    <a:pt x="28020" y="97148"/>
                  </a:lnTo>
                  <a:lnTo>
                    <a:pt x="29501" y="94676"/>
                  </a:lnTo>
                  <a:lnTo>
                    <a:pt x="30790" y="92622"/>
                  </a:lnTo>
                  <a:lnTo>
                    <a:pt x="31602" y="91320"/>
                  </a:lnTo>
                  <a:lnTo>
                    <a:pt x="31889" y="89911"/>
                  </a:lnTo>
                  <a:lnTo>
                    <a:pt x="32116" y="88609"/>
                  </a:lnTo>
                  <a:lnTo>
                    <a:pt x="32057" y="87832"/>
                  </a:lnTo>
                  <a:lnTo>
                    <a:pt x="31817" y="87044"/>
                  </a:lnTo>
                  <a:lnTo>
                    <a:pt x="30814" y="85826"/>
                  </a:lnTo>
                  <a:lnTo>
                    <a:pt x="30182" y="84572"/>
                  </a:lnTo>
                  <a:lnTo>
                    <a:pt x="29990" y="83748"/>
                  </a:lnTo>
                  <a:lnTo>
                    <a:pt x="30002" y="82924"/>
                  </a:lnTo>
                  <a:lnTo>
                    <a:pt x="30158" y="82123"/>
                  </a:lnTo>
                  <a:lnTo>
                    <a:pt x="30360" y="81347"/>
                  </a:lnTo>
                  <a:lnTo>
                    <a:pt x="30731" y="80595"/>
                  </a:lnTo>
                  <a:lnTo>
                    <a:pt x="31400" y="79854"/>
                  </a:lnTo>
                  <a:lnTo>
                    <a:pt x="32296" y="79233"/>
                  </a:lnTo>
                  <a:lnTo>
                    <a:pt x="32964" y="78827"/>
                  </a:lnTo>
                  <a:lnTo>
                    <a:pt x="33967" y="78278"/>
                  </a:lnTo>
                  <a:lnTo>
                    <a:pt x="34792" y="77537"/>
                  </a:lnTo>
                  <a:lnTo>
                    <a:pt x="35484" y="76534"/>
                  </a:lnTo>
                  <a:lnTo>
                    <a:pt x="35544" y="75531"/>
                  </a:lnTo>
                  <a:lnTo>
                    <a:pt x="35448" y="73691"/>
                  </a:lnTo>
                  <a:lnTo>
                    <a:pt x="35054" y="71518"/>
                  </a:lnTo>
                  <a:lnTo>
                    <a:pt x="34588" y="68412"/>
                  </a:lnTo>
                  <a:lnTo>
                    <a:pt x="34242" y="66872"/>
                  </a:lnTo>
                  <a:lnTo>
                    <a:pt x="33931" y="65844"/>
                  </a:lnTo>
                  <a:lnTo>
                    <a:pt x="33466" y="64973"/>
                  </a:lnTo>
                  <a:lnTo>
                    <a:pt x="32916" y="64280"/>
                  </a:lnTo>
                  <a:lnTo>
                    <a:pt x="32427" y="63742"/>
                  </a:lnTo>
                  <a:lnTo>
                    <a:pt x="31925" y="63097"/>
                  </a:lnTo>
                  <a:lnTo>
                    <a:pt x="31447" y="62321"/>
                  </a:lnTo>
                  <a:lnTo>
                    <a:pt x="30934" y="61533"/>
                  </a:lnTo>
                  <a:lnTo>
                    <a:pt x="30528" y="60362"/>
                  </a:lnTo>
                  <a:lnTo>
                    <a:pt x="30277" y="59287"/>
                  </a:lnTo>
                  <a:lnTo>
                    <a:pt x="30109" y="58487"/>
                  </a:lnTo>
                  <a:lnTo>
                    <a:pt x="41922" y="53268"/>
                  </a:lnTo>
                  <a:lnTo>
                    <a:pt x="41993" y="55262"/>
                  </a:lnTo>
                  <a:lnTo>
                    <a:pt x="42077" y="56529"/>
                  </a:lnTo>
                  <a:lnTo>
                    <a:pt x="42339" y="57400"/>
                  </a:lnTo>
                  <a:lnTo>
                    <a:pt x="42889" y="57950"/>
                  </a:lnTo>
                  <a:lnTo>
                    <a:pt x="44071" y="57962"/>
                  </a:lnTo>
                  <a:lnTo>
                    <a:pt x="45469" y="57448"/>
                  </a:lnTo>
                  <a:lnTo>
                    <a:pt x="46914" y="56612"/>
                  </a:lnTo>
                  <a:lnTo>
                    <a:pt x="48084" y="55657"/>
                  </a:lnTo>
                  <a:lnTo>
                    <a:pt x="49076" y="54140"/>
                  </a:lnTo>
                  <a:lnTo>
                    <a:pt x="49864" y="53101"/>
                  </a:lnTo>
                  <a:lnTo>
                    <a:pt x="50485" y="52265"/>
                  </a:lnTo>
                  <a:lnTo>
                    <a:pt x="50879" y="51465"/>
                  </a:lnTo>
                  <a:lnTo>
                    <a:pt x="51369" y="50628"/>
                  </a:lnTo>
                  <a:lnTo>
                    <a:pt x="52110" y="49613"/>
                  </a:lnTo>
                  <a:lnTo>
                    <a:pt x="63241" y="45314"/>
                  </a:lnTo>
                  <a:lnTo>
                    <a:pt x="161607" y="5518"/>
                  </a:lnTo>
                  <a:lnTo>
                    <a:pt x="164797" y="8695"/>
                  </a:lnTo>
                  <a:lnTo>
                    <a:pt x="165859" y="9256"/>
                  </a:lnTo>
                  <a:lnTo>
                    <a:pt x="166588" y="9328"/>
                  </a:lnTo>
                  <a:lnTo>
                    <a:pt x="167675" y="9531"/>
                  </a:lnTo>
                  <a:lnTo>
                    <a:pt x="169108" y="9686"/>
                  </a:lnTo>
                  <a:lnTo>
                    <a:pt x="170147" y="9937"/>
                  </a:lnTo>
                  <a:lnTo>
                    <a:pt x="170684" y="10367"/>
                  </a:lnTo>
                  <a:lnTo>
                    <a:pt x="171282" y="10785"/>
                  </a:lnTo>
                  <a:lnTo>
                    <a:pt x="172273" y="11537"/>
                  </a:lnTo>
                  <a:lnTo>
                    <a:pt x="174339" y="12373"/>
                  </a:lnTo>
                  <a:lnTo>
                    <a:pt x="175689" y="12720"/>
                  </a:lnTo>
                  <a:lnTo>
                    <a:pt x="177457" y="13448"/>
                  </a:lnTo>
                  <a:lnTo>
                    <a:pt x="178567" y="14117"/>
                  </a:lnTo>
                  <a:lnTo>
                    <a:pt x="179726" y="14726"/>
                  </a:lnTo>
                  <a:lnTo>
                    <a:pt x="180585" y="15013"/>
                  </a:lnTo>
                  <a:lnTo>
                    <a:pt x="181863" y="15168"/>
                  </a:lnTo>
                  <a:lnTo>
                    <a:pt x="182974" y="15264"/>
                  </a:lnTo>
                  <a:lnTo>
                    <a:pt x="183679" y="15073"/>
                  </a:lnTo>
                  <a:lnTo>
                    <a:pt x="184826" y="14547"/>
                  </a:lnTo>
                  <a:lnTo>
                    <a:pt x="185948" y="13795"/>
                  </a:lnTo>
                  <a:lnTo>
                    <a:pt x="186868" y="13365"/>
                  </a:lnTo>
                  <a:lnTo>
                    <a:pt x="188181" y="13568"/>
                  </a:lnTo>
                  <a:lnTo>
                    <a:pt x="188958" y="13938"/>
                  </a:lnTo>
                  <a:lnTo>
                    <a:pt x="189770" y="14499"/>
                  </a:lnTo>
                  <a:lnTo>
                    <a:pt x="190701" y="14965"/>
                  </a:lnTo>
                  <a:lnTo>
                    <a:pt x="191932" y="14846"/>
                  </a:lnTo>
                  <a:lnTo>
                    <a:pt x="193365" y="14093"/>
                  </a:lnTo>
                  <a:lnTo>
                    <a:pt x="194440" y="13377"/>
                  </a:lnTo>
                  <a:lnTo>
                    <a:pt x="195563" y="12457"/>
                  </a:lnTo>
                  <a:lnTo>
                    <a:pt x="196733" y="11346"/>
                  </a:lnTo>
                  <a:lnTo>
                    <a:pt x="197713" y="9232"/>
                  </a:lnTo>
                  <a:lnTo>
                    <a:pt x="198859" y="8396"/>
                  </a:lnTo>
                  <a:lnTo>
                    <a:pt x="200364" y="8599"/>
                  </a:lnTo>
                  <a:lnTo>
                    <a:pt x="201965" y="8504"/>
                  </a:lnTo>
                  <a:lnTo>
                    <a:pt x="204174" y="8516"/>
                  </a:lnTo>
                  <a:lnTo>
                    <a:pt x="205189" y="8444"/>
                  </a:lnTo>
                  <a:lnTo>
                    <a:pt x="206288" y="8145"/>
                  </a:lnTo>
                  <a:lnTo>
                    <a:pt x="207745" y="7859"/>
                  </a:lnTo>
                  <a:lnTo>
                    <a:pt x="209489" y="7381"/>
                  </a:lnTo>
                  <a:lnTo>
                    <a:pt x="211054" y="6760"/>
                  </a:lnTo>
                  <a:lnTo>
                    <a:pt x="212379" y="6151"/>
                  </a:lnTo>
                  <a:lnTo>
                    <a:pt x="213454" y="5649"/>
                  </a:lnTo>
                  <a:lnTo>
                    <a:pt x="214792" y="4706"/>
                  </a:lnTo>
                  <a:lnTo>
                    <a:pt x="215986" y="3619"/>
                  </a:lnTo>
                  <a:lnTo>
                    <a:pt x="217156" y="2556"/>
                  </a:lnTo>
                  <a:lnTo>
                    <a:pt x="218447" y="1839"/>
                  </a:lnTo>
                  <a:lnTo>
                    <a:pt x="220035" y="1696"/>
                  </a:lnTo>
                  <a:lnTo>
                    <a:pt x="221504" y="2484"/>
                  </a:lnTo>
                  <a:lnTo>
                    <a:pt x="222089" y="2998"/>
                  </a:lnTo>
                  <a:lnTo>
                    <a:pt x="223033" y="3535"/>
                  </a:lnTo>
                  <a:lnTo>
                    <a:pt x="223738" y="3643"/>
                  </a:lnTo>
                  <a:lnTo>
                    <a:pt x="224729" y="3308"/>
                  </a:lnTo>
                  <a:lnTo>
                    <a:pt x="225194" y="2675"/>
                  </a:lnTo>
                  <a:lnTo>
                    <a:pt x="225588" y="2019"/>
                  </a:lnTo>
                  <a:lnTo>
                    <a:pt x="226174" y="1278"/>
                  </a:lnTo>
                  <a:lnTo>
                    <a:pt x="226640" y="549"/>
                  </a:lnTo>
                  <a:lnTo>
                    <a:pt x="227249" y="143"/>
                  </a:lnTo>
                  <a:lnTo>
                    <a:pt x="227953" y="0"/>
                  </a:lnTo>
                  <a:lnTo>
                    <a:pt x="228610" y="382"/>
                  </a:lnTo>
                  <a:lnTo>
                    <a:pt x="229375" y="1433"/>
                  </a:lnTo>
                  <a:lnTo>
                    <a:pt x="229566" y="2747"/>
                  </a:lnTo>
                  <a:lnTo>
                    <a:pt x="229972" y="3917"/>
                  </a:lnTo>
                  <a:lnTo>
                    <a:pt x="230664" y="4550"/>
                  </a:lnTo>
                  <a:lnTo>
                    <a:pt x="231536" y="5112"/>
                  </a:lnTo>
                  <a:lnTo>
                    <a:pt x="232659" y="5601"/>
                  </a:lnTo>
                  <a:lnTo>
                    <a:pt x="233698" y="6629"/>
                  </a:lnTo>
                  <a:lnTo>
                    <a:pt x="234343" y="7405"/>
                  </a:lnTo>
                  <a:lnTo>
                    <a:pt x="236302" y="8826"/>
                  </a:lnTo>
                  <a:lnTo>
                    <a:pt x="237902" y="9973"/>
                  </a:lnTo>
                  <a:lnTo>
                    <a:pt x="237079" y="10749"/>
                  </a:lnTo>
                  <a:lnTo>
                    <a:pt x="225182" y="24866"/>
                  </a:lnTo>
                  <a:lnTo>
                    <a:pt x="263832" y="36941"/>
                  </a:lnTo>
                  <a:lnTo>
                    <a:pt x="268430" y="29500"/>
                  </a:lnTo>
                  <a:lnTo>
                    <a:pt x="271475" y="30707"/>
                  </a:lnTo>
                  <a:lnTo>
                    <a:pt x="274163" y="31865"/>
                  </a:lnTo>
                  <a:lnTo>
                    <a:pt x="276826" y="32821"/>
                  </a:lnTo>
                  <a:lnTo>
                    <a:pt x="278283" y="33394"/>
                  </a:lnTo>
                  <a:lnTo>
                    <a:pt x="280123" y="33931"/>
                  </a:lnTo>
                  <a:lnTo>
                    <a:pt x="281652" y="34278"/>
                  </a:lnTo>
                  <a:lnTo>
                    <a:pt x="282917" y="34648"/>
                  </a:lnTo>
                  <a:lnTo>
                    <a:pt x="284076" y="34899"/>
                  </a:lnTo>
                  <a:lnTo>
                    <a:pt x="285748" y="35030"/>
                  </a:lnTo>
                  <a:lnTo>
                    <a:pt x="287564" y="35138"/>
                  </a:lnTo>
                  <a:lnTo>
                    <a:pt x="289176" y="35317"/>
                  </a:lnTo>
                  <a:lnTo>
                    <a:pt x="290967" y="35317"/>
                  </a:lnTo>
                  <a:lnTo>
                    <a:pt x="293511" y="35162"/>
                  </a:lnTo>
                  <a:lnTo>
                    <a:pt x="294992" y="34899"/>
                  </a:lnTo>
                  <a:lnTo>
                    <a:pt x="297202" y="34672"/>
                  </a:lnTo>
                  <a:lnTo>
                    <a:pt x="299435" y="34194"/>
                  </a:lnTo>
                  <a:lnTo>
                    <a:pt x="301728" y="33430"/>
                  </a:lnTo>
                  <a:lnTo>
                    <a:pt x="305443" y="31913"/>
                  </a:lnTo>
                  <a:lnTo>
                    <a:pt x="307604" y="30934"/>
                  </a:lnTo>
                  <a:lnTo>
                    <a:pt x="308727" y="30647"/>
                  </a:lnTo>
                  <a:lnTo>
                    <a:pt x="309552" y="30731"/>
                  </a:lnTo>
                  <a:lnTo>
                    <a:pt x="310351" y="30993"/>
                  </a:lnTo>
                  <a:lnTo>
                    <a:pt x="311617" y="31483"/>
                  </a:lnTo>
                  <a:lnTo>
                    <a:pt x="313099" y="3186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1087;gbcf4302aa7_0_6">
              <a:extLst>
                <a:ext uri="{FF2B5EF4-FFF2-40B4-BE49-F238E27FC236}">
                  <a16:creationId xmlns:a16="http://schemas.microsoft.com/office/drawing/2014/main" id="{7381DC17-B2FF-6C40-9136-BF486DC8ACF9}"/>
                </a:ext>
              </a:extLst>
            </p:cNvPr>
            <p:cNvSpPr/>
            <p:nvPr/>
          </p:nvSpPr>
          <p:spPr>
            <a:xfrm>
              <a:off x="7417377" y="2186557"/>
              <a:ext cx="5023" cy="4747"/>
            </a:xfrm>
            <a:custGeom>
              <a:avLst/>
              <a:gdLst/>
              <a:ahLst/>
              <a:cxnLst/>
              <a:rect l="l" t="t" r="r" b="b"/>
              <a:pathLst>
                <a:path w="9996" h="9447" extrusionOk="0">
                  <a:moveTo>
                    <a:pt x="6174" y="9447"/>
                  </a:moveTo>
                  <a:lnTo>
                    <a:pt x="4288" y="9364"/>
                  </a:lnTo>
                  <a:lnTo>
                    <a:pt x="1553" y="8253"/>
                  </a:lnTo>
                  <a:lnTo>
                    <a:pt x="418" y="6772"/>
                  </a:lnTo>
                  <a:lnTo>
                    <a:pt x="215" y="5745"/>
                  </a:lnTo>
                  <a:lnTo>
                    <a:pt x="1540" y="5924"/>
                  </a:lnTo>
                  <a:lnTo>
                    <a:pt x="2293" y="6676"/>
                  </a:lnTo>
                  <a:lnTo>
                    <a:pt x="4754" y="7978"/>
                  </a:lnTo>
                  <a:lnTo>
                    <a:pt x="6151" y="7560"/>
                  </a:lnTo>
                  <a:lnTo>
                    <a:pt x="6629" y="6915"/>
                  </a:lnTo>
                  <a:lnTo>
                    <a:pt x="5768" y="5315"/>
                  </a:lnTo>
                  <a:lnTo>
                    <a:pt x="6032" y="2413"/>
                  </a:lnTo>
                  <a:lnTo>
                    <a:pt x="5267" y="1732"/>
                  </a:lnTo>
                  <a:lnTo>
                    <a:pt x="191" y="1218"/>
                  </a:lnTo>
                  <a:lnTo>
                    <a:pt x="0" y="370"/>
                  </a:lnTo>
                  <a:lnTo>
                    <a:pt x="1314" y="0"/>
                  </a:lnTo>
                  <a:lnTo>
                    <a:pt x="4419" y="167"/>
                  </a:lnTo>
                  <a:lnTo>
                    <a:pt x="7524" y="1373"/>
                  </a:lnTo>
                  <a:lnTo>
                    <a:pt x="9328" y="3141"/>
                  </a:lnTo>
                  <a:lnTo>
                    <a:pt x="9996" y="4527"/>
                  </a:lnTo>
                  <a:lnTo>
                    <a:pt x="9734" y="7751"/>
                  </a:lnTo>
                  <a:lnTo>
                    <a:pt x="8611" y="8969"/>
                  </a:lnTo>
                  <a:lnTo>
                    <a:pt x="7859" y="9364"/>
                  </a:lnTo>
                  <a:lnTo>
                    <a:pt x="6174" y="94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1088;gbcf4302aa7_0_6">
              <a:extLst>
                <a:ext uri="{FF2B5EF4-FFF2-40B4-BE49-F238E27FC236}">
                  <a16:creationId xmlns:a16="http://schemas.microsoft.com/office/drawing/2014/main" id="{0C026BA8-48A4-0446-B636-3AEC41CD42C2}"/>
                </a:ext>
              </a:extLst>
            </p:cNvPr>
            <p:cNvSpPr/>
            <p:nvPr/>
          </p:nvSpPr>
          <p:spPr>
            <a:xfrm>
              <a:off x="3667829" y="2187905"/>
              <a:ext cx="140983" cy="193845"/>
            </a:xfrm>
            <a:custGeom>
              <a:avLst/>
              <a:gdLst/>
              <a:ahLst/>
              <a:cxnLst/>
              <a:rect l="l" t="t" r="r" b="b"/>
              <a:pathLst>
                <a:path w="280564" h="385762" extrusionOk="0">
                  <a:moveTo>
                    <a:pt x="67433" y="0"/>
                  </a:moveTo>
                  <a:lnTo>
                    <a:pt x="177659" y="2138"/>
                  </a:lnTo>
                  <a:lnTo>
                    <a:pt x="280564" y="3368"/>
                  </a:lnTo>
                  <a:lnTo>
                    <a:pt x="250407" y="54188"/>
                  </a:lnTo>
                  <a:lnTo>
                    <a:pt x="243110" y="133767"/>
                  </a:lnTo>
                  <a:lnTo>
                    <a:pt x="205153" y="137290"/>
                  </a:lnTo>
                  <a:lnTo>
                    <a:pt x="195718" y="385762"/>
                  </a:lnTo>
                  <a:lnTo>
                    <a:pt x="169502" y="384771"/>
                  </a:lnTo>
                  <a:lnTo>
                    <a:pt x="84488" y="383374"/>
                  </a:lnTo>
                  <a:lnTo>
                    <a:pt x="93207" y="326117"/>
                  </a:lnTo>
                  <a:lnTo>
                    <a:pt x="46771" y="294932"/>
                  </a:lnTo>
                  <a:lnTo>
                    <a:pt x="47702" y="244698"/>
                  </a:lnTo>
                  <a:lnTo>
                    <a:pt x="0" y="226652"/>
                  </a:lnTo>
                  <a:lnTo>
                    <a:pt x="15097" y="175927"/>
                  </a:lnTo>
                  <a:lnTo>
                    <a:pt x="56110" y="38088"/>
                  </a:lnTo>
                  <a:lnTo>
                    <a:pt x="6743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1089;gbcf4302aa7_0_6">
              <a:extLst>
                <a:ext uri="{FF2B5EF4-FFF2-40B4-BE49-F238E27FC236}">
                  <a16:creationId xmlns:a16="http://schemas.microsoft.com/office/drawing/2014/main" id="{58645472-D28C-5F4E-A953-7EDC0778D94B}"/>
                </a:ext>
              </a:extLst>
            </p:cNvPr>
            <p:cNvSpPr/>
            <p:nvPr/>
          </p:nvSpPr>
          <p:spPr>
            <a:xfrm>
              <a:off x="7588098" y="2188678"/>
              <a:ext cx="1698" cy="1992"/>
            </a:xfrm>
            <a:custGeom>
              <a:avLst/>
              <a:gdLst/>
              <a:ahLst/>
              <a:cxnLst/>
              <a:rect l="l" t="t" r="r" b="b"/>
              <a:pathLst>
                <a:path w="3380" h="3965" extrusionOk="0">
                  <a:moveTo>
                    <a:pt x="1421" y="3965"/>
                  </a:moveTo>
                  <a:lnTo>
                    <a:pt x="12" y="3906"/>
                  </a:lnTo>
                  <a:lnTo>
                    <a:pt x="0" y="2019"/>
                  </a:lnTo>
                  <a:lnTo>
                    <a:pt x="454" y="406"/>
                  </a:lnTo>
                  <a:lnTo>
                    <a:pt x="1768" y="0"/>
                  </a:lnTo>
                  <a:lnTo>
                    <a:pt x="2520" y="203"/>
                  </a:lnTo>
                  <a:lnTo>
                    <a:pt x="3285" y="1135"/>
                  </a:lnTo>
                  <a:lnTo>
                    <a:pt x="3380" y="2245"/>
                  </a:lnTo>
                  <a:lnTo>
                    <a:pt x="1421" y="396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1090;gbcf4302aa7_0_6">
              <a:extLst>
                <a:ext uri="{FF2B5EF4-FFF2-40B4-BE49-F238E27FC236}">
                  <a16:creationId xmlns:a16="http://schemas.microsoft.com/office/drawing/2014/main" id="{6DE6B875-37B5-194B-9E5F-3723E26B4D80}"/>
                </a:ext>
              </a:extLst>
            </p:cNvPr>
            <p:cNvSpPr/>
            <p:nvPr/>
          </p:nvSpPr>
          <p:spPr>
            <a:xfrm>
              <a:off x="3765998" y="2189594"/>
              <a:ext cx="123477" cy="196858"/>
            </a:xfrm>
            <a:custGeom>
              <a:avLst/>
              <a:gdLst/>
              <a:ahLst/>
              <a:cxnLst/>
              <a:rect l="l" t="t" r="r" b="b"/>
              <a:pathLst>
                <a:path w="245725" h="391758" extrusionOk="0">
                  <a:moveTo>
                    <a:pt x="84847" y="0"/>
                  </a:moveTo>
                  <a:lnTo>
                    <a:pt x="115804" y="370"/>
                  </a:lnTo>
                  <a:lnTo>
                    <a:pt x="245725" y="1947"/>
                  </a:lnTo>
                  <a:lnTo>
                    <a:pt x="242954" y="120343"/>
                  </a:lnTo>
                  <a:lnTo>
                    <a:pt x="234188" y="391758"/>
                  </a:lnTo>
                  <a:lnTo>
                    <a:pt x="0" y="382394"/>
                  </a:lnTo>
                  <a:lnTo>
                    <a:pt x="9435" y="133922"/>
                  </a:lnTo>
                  <a:lnTo>
                    <a:pt x="47392" y="130399"/>
                  </a:lnTo>
                  <a:lnTo>
                    <a:pt x="54689" y="50820"/>
                  </a:lnTo>
                  <a:lnTo>
                    <a:pt x="8484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1091;gbcf4302aa7_0_6">
              <a:extLst>
                <a:ext uri="{FF2B5EF4-FFF2-40B4-BE49-F238E27FC236}">
                  <a16:creationId xmlns:a16="http://schemas.microsoft.com/office/drawing/2014/main" id="{DA9EC90B-EF4D-B04A-838B-EDA3213F9F01}"/>
                </a:ext>
              </a:extLst>
            </p:cNvPr>
            <p:cNvSpPr/>
            <p:nvPr/>
          </p:nvSpPr>
          <p:spPr>
            <a:xfrm>
              <a:off x="5531152" y="2191404"/>
              <a:ext cx="265360" cy="179579"/>
            </a:xfrm>
            <a:custGeom>
              <a:avLst/>
              <a:gdLst/>
              <a:ahLst/>
              <a:cxnLst/>
              <a:rect l="l" t="t" r="r" b="b"/>
              <a:pathLst>
                <a:path w="528080" h="357372" extrusionOk="0">
                  <a:moveTo>
                    <a:pt x="276623" y="0"/>
                  </a:moveTo>
                  <a:lnTo>
                    <a:pt x="311414" y="31794"/>
                  </a:lnTo>
                  <a:lnTo>
                    <a:pt x="528081" y="229661"/>
                  </a:lnTo>
                  <a:lnTo>
                    <a:pt x="294765" y="254683"/>
                  </a:lnTo>
                  <a:lnTo>
                    <a:pt x="273171" y="284112"/>
                  </a:lnTo>
                  <a:lnTo>
                    <a:pt x="258481" y="302839"/>
                  </a:lnTo>
                  <a:lnTo>
                    <a:pt x="241700" y="341010"/>
                  </a:lnTo>
                  <a:lnTo>
                    <a:pt x="208139" y="357373"/>
                  </a:lnTo>
                  <a:lnTo>
                    <a:pt x="210886" y="299483"/>
                  </a:lnTo>
                  <a:lnTo>
                    <a:pt x="160102" y="310805"/>
                  </a:lnTo>
                  <a:lnTo>
                    <a:pt x="159577" y="296318"/>
                  </a:lnTo>
                  <a:lnTo>
                    <a:pt x="150452" y="296521"/>
                  </a:lnTo>
                  <a:lnTo>
                    <a:pt x="150428" y="298432"/>
                  </a:lnTo>
                  <a:lnTo>
                    <a:pt x="132740" y="297596"/>
                  </a:lnTo>
                  <a:lnTo>
                    <a:pt x="133002" y="287062"/>
                  </a:lnTo>
                  <a:lnTo>
                    <a:pt x="137446" y="271690"/>
                  </a:lnTo>
                  <a:lnTo>
                    <a:pt x="9853" y="284422"/>
                  </a:lnTo>
                  <a:lnTo>
                    <a:pt x="0" y="285294"/>
                  </a:lnTo>
                  <a:lnTo>
                    <a:pt x="27637" y="236206"/>
                  </a:lnTo>
                  <a:lnTo>
                    <a:pt x="22215" y="217527"/>
                  </a:lnTo>
                  <a:lnTo>
                    <a:pt x="21462" y="214613"/>
                  </a:lnTo>
                  <a:lnTo>
                    <a:pt x="22454" y="214684"/>
                  </a:lnTo>
                  <a:lnTo>
                    <a:pt x="23815" y="214887"/>
                  </a:lnTo>
                  <a:lnTo>
                    <a:pt x="24866" y="215042"/>
                  </a:lnTo>
                  <a:lnTo>
                    <a:pt x="25881" y="215162"/>
                  </a:lnTo>
                  <a:lnTo>
                    <a:pt x="26753" y="215472"/>
                  </a:lnTo>
                  <a:lnTo>
                    <a:pt x="28485" y="215962"/>
                  </a:lnTo>
                  <a:lnTo>
                    <a:pt x="29238" y="216273"/>
                  </a:lnTo>
                  <a:lnTo>
                    <a:pt x="30050" y="216702"/>
                  </a:lnTo>
                  <a:lnTo>
                    <a:pt x="31196" y="217753"/>
                  </a:lnTo>
                  <a:lnTo>
                    <a:pt x="32164" y="217634"/>
                  </a:lnTo>
                  <a:lnTo>
                    <a:pt x="33107" y="216918"/>
                  </a:lnTo>
                  <a:lnTo>
                    <a:pt x="34170" y="216225"/>
                  </a:lnTo>
                  <a:lnTo>
                    <a:pt x="35138" y="215878"/>
                  </a:lnTo>
                  <a:lnTo>
                    <a:pt x="36057" y="215723"/>
                  </a:lnTo>
                  <a:lnTo>
                    <a:pt x="37610" y="215544"/>
                  </a:lnTo>
                  <a:lnTo>
                    <a:pt x="40429" y="215317"/>
                  </a:lnTo>
                  <a:lnTo>
                    <a:pt x="41957" y="215186"/>
                  </a:lnTo>
                  <a:lnTo>
                    <a:pt x="42925" y="215245"/>
                  </a:lnTo>
                  <a:lnTo>
                    <a:pt x="44047" y="215281"/>
                  </a:lnTo>
                  <a:lnTo>
                    <a:pt x="44848" y="215544"/>
                  </a:lnTo>
                  <a:lnTo>
                    <a:pt x="45481" y="215831"/>
                  </a:lnTo>
                  <a:lnTo>
                    <a:pt x="46842" y="216499"/>
                  </a:lnTo>
                  <a:lnTo>
                    <a:pt x="51023" y="218626"/>
                  </a:lnTo>
                  <a:lnTo>
                    <a:pt x="61342" y="223725"/>
                  </a:lnTo>
                  <a:lnTo>
                    <a:pt x="62882" y="224979"/>
                  </a:lnTo>
                  <a:lnTo>
                    <a:pt x="63253" y="226066"/>
                  </a:lnTo>
                  <a:lnTo>
                    <a:pt x="63432" y="227010"/>
                  </a:lnTo>
                  <a:lnTo>
                    <a:pt x="63420" y="227858"/>
                  </a:lnTo>
                  <a:lnTo>
                    <a:pt x="63241" y="229219"/>
                  </a:lnTo>
                  <a:lnTo>
                    <a:pt x="62512" y="230246"/>
                  </a:lnTo>
                  <a:lnTo>
                    <a:pt x="61939" y="231226"/>
                  </a:lnTo>
                  <a:lnTo>
                    <a:pt x="61784" y="232181"/>
                  </a:lnTo>
                  <a:lnTo>
                    <a:pt x="61616" y="232958"/>
                  </a:lnTo>
                  <a:lnTo>
                    <a:pt x="61676" y="233734"/>
                  </a:lnTo>
                  <a:lnTo>
                    <a:pt x="61031" y="235048"/>
                  </a:lnTo>
                  <a:lnTo>
                    <a:pt x="60900" y="235896"/>
                  </a:lnTo>
                  <a:lnTo>
                    <a:pt x="61103" y="236875"/>
                  </a:lnTo>
                  <a:lnTo>
                    <a:pt x="61401" y="237675"/>
                  </a:lnTo>
                  <a:lnTo>
                    <a:pt x="61867" y="238607"/>
                  </a:lnTo>
                  <a:lnTo>
                    <a:pt x="62428" y="239240"/>
                  </a:lnTo>
                  <a:lnTo>
                    <a:pt x="62978" y="239861"/>
                  </a:lnTo>
                  <a:lnTo>
                    <a:pt x="63635" y="240267"/>
                  </a:lnTo>
                  <a:lnTo>
                    <a:pt x="64435" y="241020"/>
                  </a:lnTo>
                  <a:lnTo>
                    <a:pt x="65152" y="241354"/>
                  </a:lnTo>
                  <a:lnTo>
                    <a:pt x="66776" y="242059"/>
                  </a:lnTo>
                  <a:lnTo>
                    <a:pt x="67493" y="242226"/>
                  </a:lnTo>
                  <a:lnTo>
                    <a:pt x="68998" y="242584"/>
                  </a:lnTo>
                  <a:lnTo>
                    <a:pt x="69726" y="242692"/>
                  </a:lnTo>
                  <a:lnTo>
                    <a:pt x="71470" y="243038"/>
                  </a:lnTo>
                  <a:lnTo>
                    <a:pt x="74049" y="243337"/>
                  </a:lnTo>
                  <a:lnTo>
                    <a:pt x="75268" y="243205"/>
                  </a:lnTo>
                  <a:lnTo>
                    <a:pt x="76606" y="243122"/>
                  </a:lnTo>
                  <a:lnTo>
                    <a:pt x="80236" y="243014"/>
                  </a:lnTo>
                  <a:lnTo>
                    <a:pt x="82016" y="242823"/>
                  </a:lnTo>
                  <a:lnTo>
                    <a:pt x="82959" y="242381"/>
                  </a:lnTo>
                  <a:lnTo>
                    <a:pt x="84859" y="241199"/>
                  </a:lnTo>
                  <a:lnTo>
                    <a:pt x="85754" y="240601"/>
                  </a:lnTo>
                  <a:lnTo>
                    <a:pt x="88358" y="238547"/>
                  </a:lnTo>
                  <a:lnTo>
                    <a:pt x="90066" y="237413"/>
                  </a:lnTo>
                  <a:lnTo>
                    <a:pt x="91559" y="236302"/>
                  </a:lnTo>
                  <a:lnTo>
                    <a:pt x="92383" y="235299"/>
                  </a:lnTo>
                  <a:lnTo>
                    <a:pt x="92514" y="234570"/>
                  </a:lnTo>
                  <a:lnTo>
                    <a:pt x="92287" y="233841"/>
                  </a:lnTo>
                  <a:lnTo>
                    <a:pt x="91487" y="233017"/>
                  </a:lnTo>
                  <a:lnTo>
                    <a:pt x="90603" y="231919"/>
                  </a:lnTo>
                  <a:lnTo>
                    <a:pt x="89863" y="231512"/>
                  </a:lnTo>
                  <a:lnTo>
                    <a:pt x="88214" y="230724"/>
                  </a:lnTo>
                  <a:lnTo>
                    <a:pt x="87283" y="230151"/>
                  </a:lnTo>
                  <a:lnTo>
                    <a:pt x="86650" y="229590"/>
                  </a:lnTo>
                  <a:lnTo>
                    <a:pt x="86555" y="228479"/>
                  </a:lnTo>
                  <a:lnTo>
                    <a:pt x="87259" y="228109"/>
                  </a:lnTo>
                  <a:lnTo>
                    <a:pt x="88406" y="228073"/>
                  </a:lnTo>
                  <a:lnTo>
                    <a:pt x="89146" y="227726"/>
                  </a:lnTo>
                  <a:lnTo>
                    <a:pt x="89528" y="226938"/>
                  </a:lnTo>
                  <a:lnTo>
                    <a:pt x="89469" y="225875"/>
                  </a:lnTo>
                  <a:lnTo>
                    <a:pt x="89325" y="224956"/>
                  </a:lnTo>
                  <a:lnTo>
                    <a:pt x="88824" y="224155"/>
                  </a:lnTo>
                  <a:lnTo>
                    <a:pt x="88059" y="223092"/>
                  </a:lnTo>
                  <a:lnTo>
                    <a:pt x="87713" y="222340"/>
                  </a:lnTo>
                  <a:lnTo>
                    <a:pt x="88047" y="221002"/>
                  </a:lnTo>
                  <a:lnTo>
                    <a:pt x="88513" y="219688"/>
                  </a:lnTo>
                  <a:lnTo>
                    <a:pt x="88848" y="219055"/>
                  </a:lnTo>
                  <a:lnTo>
                    <a:pt x="90412" y="216679"/>
                  </a:lnTo>
                  <a:lnTo>
                    <a:pt x="91177" y="215580"/>
                  </a:lnTo>
                  <a:lnTo>
                    <a:pt x="91523" y="214565"/>
                  </a:lnTo>
                  <a:lnTo>
                    <a:pt x="92001" y="213490"/>
                  </a:lnTo>
                  <a:lnTo>
                    <a:pt x="92789" y="212295"/>
                  </a:lnTo>
                  <a:lnTo>
                    <a:pt x="93900" y="210803"/>
                  </a:lnTo>
                  <a:lnTo>
                    <a:pt x="95094" y="209692"/>
                  </a:lnTo>
                  <a:lnTo>
                    <a:pt x="95655" y="209202"/>
                  </a:lnTo>
                  <a:lnTo>
                    <a:pt x="96396" y="208617"/>
                  </a:lnTo>
                  <a:lnTo>
                    <a:pt x="97626" y="207900"/>
                  </a:lnTo>
                  <a:lnTo>
                    <a:pt x="98426" y="207506"/>
                  </a:lnTo>
                  <a:lnTo>
                    <a:pt x="99346" y="207255"/>
                  </a:lnTo>
                  <a:lnTo>
                    <a:pt x="101197" y="206993"/>
                  </a:lnTo>
                  <a:lnTo>
                    <a:pt x="103180" y="206312"/>
                  </a:lnTo>
                  <a:lnTo>
                    <a:pt x="104016" y="205356"/>
                  </a:lnTo>
                  <a:lnTo>
                    <a:pt x="104493" y="204747"/>
                  </a:lnTo>
                  <a:lnTo>
                    <a:pt x="105043" y="203923"/>
                  </a:lnTo>
                  <a:lnTo>
                    <a:pt x="106118" y="202167"/>
                  </a:lnTo>
                  <a:lnTo>
                    <a:pt x="106476" y="201475"/>
                  </a:lnTo>
                  <a:lnTo>
                    <a:pt x="106739" y="200113"/>
                  </a:lnTo>
                  <a:lnTo>
                    <a:pt x="106918" y="198895"/>
                  </a:lnTo>
                  <a:lnTo>
                    <a:pt x="107456" y="197270"/>
                  </a:lnTo>
                  <a:lnTo>
                    <a:pt x="108065" y="196673"/>
                  </a:lnTo>
                  <a:lnTo>
                    <a:pt x="108734" y="196208"/>
                  </a:lnTo>
                  <a:lnTo>
                    <a:pt x="109510" y="195909"/>
                  </a:lnTo>
                  <a:lnTo>
                    <a:pt x="110358" y="195957"/>
                  </a:lnTo>
                  <a:lnTo>
                    <a:pt x="111218" y="196016"/>
                  </a:lnTo>
                  <a:lnTo>
                    <a:pt x="111934" y="195813"/>
                  </a:lnTo>
                  <a:lnTo>
                    <a:pt x="113153" y="195348"/>
                  </a:lnTo>
                  <a:lnTo>
                    <a:pt x="113750" y="194440"/>
                  </a:lnTo>
                  <a:lnTo>
                    <a:pt x="114323" y="193783"/>
                  </a:lnTo>
                  <a:lnTo>
                    <a:pt x="114633" y="192851"/>
                  </a:lnTo>
                  <a:lnTo>
                    <a:pt x="114359" y="191980"/>
                  </a:lnTo>
                  <a:lnTo>
                    <a:pt x="114000" y="190917"/>
                  </a:lnTo>
                  <a:lnTo>
                    <a:pt x="113702" y="189770"/>
                  </a:lnTo>
                  <a:lnTo>
                    <a:pt x="113618" y="189089"/>
                  </a:lnTo>
                  <a:lnTo>
                    <a:pt x="113463" y="188098"/>
                  </a:lnTo>
                  <a:lnTo>
                    <a:pt x="113523" y="186521"/>
                  </a:lnTo>
                  <a:lnTo>
                    <a:pt x="114000" y="184909"/>
                  </a:lnTo>
                  <a:lnTo>
                    <a:pt x="114347" y="184085"/>
                  </a:lnTo>
                  <a:lnTo>
                    <a:pt x="115255" y="182544"/>
                  </a:lnTo>
                  <a:lnTo>
                    <a:pt x="116795" y="180060"/>
                  </a:lnTo>
                  <a:lnTo>
                    <a:pt x="117870" y="178854"/>
                  </a:lnTo>
                  <a:lnTo>
                    <a:pt x="118623" y="178627"/>
                  </a:lnTo>
                  <a:lnTo>
                    <a:pt x="119292" y="177922"/>
                  </a:lnTo>
                  <a:lnTo>
                    <a:pt x="119901" y="177552"/>
                  </a:lnTo>
                  <a:lnTo>
                    <a:pt x="120474" y="177158"/>
                  </a:lnTo>
                  <a:lnTo>
                    <a:pt x="120856" y="176501"/>
                  </a:lnTo>
                  <a:lnTo>
                    <a:pt x="121441" y="175951"/>
                  </a:lnTo>
                  <a:lnTo>
                    <a:pt x="122433" y="175414"/>
                  </a:lnTo>
                  <a:lnTo>
                    <a:pt x="122982" y="174769"/>
                  </a:lnTo>
                  <a:lnTo>
                    <a:pt x="123914" y="174088"/>
                  </a:lnTo>
                  <a:lnTo>
                    <a:pt x="125502" y="172524"/>
                  </a:lnTo>
                  <a:lnTo>
                    <a:pt x="127234" y="170660"/>
                  </a:lnTo>
                  <a:lnTo>
                    <a:pt x="128154" y="169777"/>
                  </a:lnTo>
                  <a:lnTo>
                    <a:pt x="128631" y="169203"/>
                  </a:lnTo>
                  <a:lnTo>
                    <a:pt x="128966" y="168570"/>
                  </a:lnTo>
                  <a:lnTo>
                    <a:pt x="128739" y="167627"/>
                  </a:lnTo>
                  <a:lnTo>
                    <a:pt x="128345" y="166803"/>
                  </a:lnTo>
                  <a:lnTo>
                    <a:pt x="127724" y="165716"/>
                  </a:lnTo>
                  <a:lnTo>
                    <a:pt x="127330" y="165119"/>
                  </a:lnTo>
                  <a:lnTo>
                    <a:pt x="127031" y="164318"/>
                  </a:lnTo>
                  <a:lnTo>
                    <a:pt x="126804" y="163172"/>
                  </a:lnTo>
                  <a:lnTo>
                    <a:pt x="126864" y="162133"/>
                  </a:lnTo>
                  <a:lnTo>
                    <a:pt x="126887" y="161332"/>
                  </a:lnTo>
                  <a:lnTo>
                    <a:pt x="126899" y="160556"/>
                  </a:lnTo>
                  <a:lnTo>
                    <a:pt x="126912" y="159708"/>
                  </a:lnTo>
                  <a:lnTo>
                    <a:pt x="127150" y="158705"/>
                  </a:lnTo>
                  <a:lnTo>
                    <a:pt x="127413" y="157881"/>
                  </a:lnTo>
                  <a:lnTo>
                    <a:pt x="128046" y="156555"/>
                  </a:lnTo>
                  <a:lnTo>
                    <a:pt x="128536" y="156065"/>
                  </a:lnTo>
                  <a:lnTo>
                    <a:pt x="129324" y="155528"/>
                  </a:lnTo>
                  <a:lnTo>
                    <a:pt x="130877" y="154620"/>
                  </a:lnTo>
                  <a:lnTo>
                    <a:pt x="131522" y="154250"/>
                  </a:lnTo>
                  <a:lnTo>
                    <a:pt x="131904" y="153641"/>
                  </a:lnTo>
                  <a:lnTo>
                    <a:pt x="132167" y="152877"/>
                  </a:lnTo>
                  <a:lnTo>
                    <a:pt x="132417" y="151706"/>
                  </a:lnTo>
                  <a:lnTo>
                    <a:pt x="132274" y="150715"/>
                  </a:lnTo>
                  <a:lnTo>
                    <a:pt x="132895" y="149951"/>
                  </a:lnTo>
                  <a:lnTo>
                    <a:pt x="133230" y="149317"/>
                  </a:lnTo>
                  <a:lnTo>
                    <a:pt x="133779" y="148302"/>
                  </a:lnTo>
                  <a:lnTo>
                    <a:pt x="134233" y="147514"/>
                  </a:lnTo>
                  <a:lnTo>
                    <a:pt x="135188" y="146630"/>
                  </a:lnTo>
                  <a:lnTo>
                    <a:pt x="135774" y="146117"/>
                  </a:lnTo>
                  <a:lnTo>
                    <a:pt x="138688" y="143835"/>
                  </a:lnTo>
                  <a:lnTo>
                    <a:pt x="139834" y="142653"/>
                  </a:lnTo>
                  <a:lnTo>
                    <a:pt x="140611" y="141578"/>
                  </a:lnTo>
                  <a:lnTo>
                    <a:pt x="141100" y="140288"/>
                  </a:lnTo>
                  <a:lnTo>
                    <a:pt x="141268" y="139213"/>
                  </a:lnTo>
                  <a:lnTo>
                    <a:pt x="141900" y="137876"/>
                  </a:lnTo>
                  <a:lnTo>
                    <a:pt x="143167" y="134925"/>
                  </a:lnTo>
                  <a:lnTo>
                    <a:pt x="143716" y="134412"/>
                  </a:lnTo>
                  <a:lnTo>
                    <a:pt x="144397" y="134137"/>
                  </a:lnTo>
                  <a:lnTo>
                    <a:pt x="145197" y="134030"/>
                  </a:lnTo>
                  <a:lnTo>
                    <a:pt x="146236" y="133779"/>
                  </a:lnTo>
                  <a:lnTo>
                    <a:pt x="146821" y="133385"/>
                  </a:lnTo>
                  <a:lnTo>
                    <a:pt x="147490" y="132823"/>
                  </a:lnTo>
                  <a:lnTo>
                    <a:pt x="148147" y="132250"/>
                  </a:lnTo>
                  <a:lnTo>
                    <a:pt x="149150" y="131486"/>
                  </a:lnTo>
                  <a:lnTo>
                    <a:pt x="150727" y="130721"/>
                  </a:lnTo>
                  <a:lnTo>
                    <a:pt x="152614" y="129981"/>
                  </a:lnTo>
                  <a:lnTo>
                    <a:pt x="153725" y="129121"/>
                  </a:lnTo>
                  <a:lnTo>
                    <a:pt x="154202" y="128189"/>
                  </a:lnTo>
                  <a:lnTo>
                    <a:pt x="154704" y="127294"/>
                  </a:lnTo>
                  <a:lnTo>
                    <a:pt x="154978" y="126267"/>
                  </a:lnTo>
                  <a:lnTo>
                    <a:pt x="154943" y="125251"/>
                  </a:lnTo>
                  <a:lnTo>
                    <a:pt x="155958" y="124797"/>
                  </a:lnTo>
                  <a:lnTo>
                    <a:pt x="157200" y="124296"/>
                  </a:lnTo>
                  <a:lnTo>
                    <a:pt x="158227" y="123054"/>
                  </a:lnTo>
                  <a:lnTo>
                    <a:pt x="157714" y="122445"/>
                  </a:lnTo>
                  <a:lnTo>
                    <a:pt x="156340" y="121370"/>
                  </a:lnTo>
                  <a:lnTo>
                    <a:pt x="155385" y="120534"/>
                  </a:lnTo>
                  <a:lnTo>
                    <a:pt x="154990" y="119972"/>
                  </a:lnTo>
                  <a:lnTo>
                    <a:pt x="154692" y="119339"/>
                  </a:lnTo>
                  <a:lnTo>
                    <a:pt x="154226" y="118061"/>
                  </a:lnTo>
                  <a:lnTo>
                    <a:pt x="154119" y="116867"/>
                  </a:lnTo>
                  <a:lnTo>
                    <a:pt x="154250" y="115947"/>
                  </a:lnTo>
                  <a:lnTo>
                    <a:pt x="154334" y="115099"/>
                  </a:lnTo>
                  <a:lnTo>
                    <a:pt x="154716" y="114287"/>
                  </a:lnTo>
                  <a:lnTo>
                    <a:pt x="155074" y="113296"/>
                  </a:lnTo>
                  <a:lnTo>
                    <a:pt x="155552" y="112711"/>
                  </a:lnTo>
                  <a:lnTo>
                    <a:pt x="156471" y="112018"/>
                  </a:lnTo>
                  <a:lnTo>
                    <a:pt x="157320" y="111815"/>
                  </a:lnTo>
                  <a:lnTo>
                    <a:pt x="158048" y="111612"/>
                  </a:lnTo>
                  <a:lnTo>
                    <a:pt x="158944" y="111313"/>
                  </a:lnTo>
                  <a:lnTo>
                    <a:pt x="159816" y="110800"/>
                  </a:lnTo>
                  <a:lnTo>
                    <a:pt x="160926" y="110179"/>
                  </a:lnTo>
                  <a:lnTo>
                    <a:pt x="161834" y="109641"/>
                  </a:lnTo>
                  <a:lnTo>
                    <a:pt x="162825" y="108949"/>
                  </a:lnTo>
                  <a:lnTo>
                    <a:pt x="163375" y="108483"/>
                  </a:lnTo>
                  <a:lnTo>
                    <a:pt x="164127" y="107921"/>
                  </a:lnTo>
                  <a:lnTo>
                    <a:pt x="164796" y="107181"/>
                  </a:lnTo>
                  <a:lnTo>
                    <a:pt x="165716" y="106393"/>
                  </a:lnTo>
                  <a:lnTo>
                    <a:pt x="166504" y="105365"/>
                  </a:lnTo>
                  <a:lnTo>
                    <a:pt x="166886" y="104685"/>
                  </a:lnTo>
                  <a:lnTo>
                    <a:pt x="167579" y="103192"/>
                  </a:lnTo>
                  <a:lnTo>
                    <a:pt x="167925" y="101197"/>
                  </a:lnTo>
                  <a:lnTo>
                    <a:pt x="168033" y="100277"/>
                  </a:lnTo>
                  <a:lnTo>
                    <a:pt x="167937" y="99334"/>
                  </a:lnTo>
                  <a:lnTo>
                    <a:pt x="167818" y="98044"/>
                  </a:lnTo>
                  <a:lnTo>
                    <a:pt x="167579" y="97315"/>
                  </a:lnTo>
                  <a:lnTo>
                    <a:pt x="167364" y="96026"/>
                  </a:lnTo>
                  <a:lnTo>
                    <a:pt x="167137" y="94867"/>
                  </a:lnTo>
                  <a:lnTo>
                    <a:pt x="167256" y="94091"/>
                  </a:lnTo>
                  <a:lnTo>
                    <a:pt x="167484" y="92968"/>
                  </a:lnTo>
                  <a:lnTo>
                    <a:pt x="167818" y="92335"/>
                  </a:lnTo>
                  <a:lnTo>
                    <a:pt x="168200" y="91583"/>
                  </a:lnTo>
                  <a:lnTo>
                    <a:pt x="168702" y="91009"/>
                  </a:lnTo>
                  <a:lnTo>
                    <a:pt x="169371" y="90137"/>
                  </a:lnTo>
                  <a:lnTo>
                    <a:pt x="170386" y="88836"/>
                  </a:lnTo>
                  <a:lnTo>
                    <a:pt x="170613" y="87892"/>
                  </a:lnTo>
                  <a:lnTo>
                    <a:pt x="170553" y="86865"/>
                  </a:lnTo>
                  <a:lnTo>
                    <a:pt x="170410" y="86184"/>
                  </a:lnTo>
                  <a:lnTo>
                    <a:pt x="170792" y="85599"/>
                  </a:lnTo>
                  <a:lnTo>
                    <a:pt x="171532" y="85181"/>
                  </a:lnTo>
                  <a:lnTo>
                    <a:pt x="172356" y="84835"/>
                  </a:lnTo>
                  <a:lnTo>
                    <a:pt x="173228" y="84584"/>
                  </a:lnTo>
                  <a:lnTo>
                    <a:pt x="174243" y="84213"/>
                  </a:lnTo>
                  <a:lnTo>
                    <a:pt x="175438" y="83867"/>
                  </a:lnTo>
                  <a:lnTo>
                    <a:pt x="176178" y="83628"/>
                  </a:lnTo>
                  <a:lnTo>
                    <a:pt x="177635" y="83330"/>
                  </a:lnTo>
                  <a:lnTo>
                    <a:pt x="178531" y="83473"/>
                  </a:lnTo>
                  <a:lnTo>
                    <a:pt x="179726" y="83843"/>
                  </a:lnTo>
                  <a:lnTo>
                    <a:pt x="180824" y="83593"/>
                  </a:lnTo>
                  <a:lnTo>
                    <a:pt x="181863" y="83318"/>
                  </a:lnTo>
                  <a:lnTo>
                    <a:pt x="182687" y="83067"/>
                  </a:lnTo>
                  <a:lnTo>
                    <a:pt x="183548" y="82470"/>
                  </a:lnTo>
                  <a:lnTo>
                    <a:pt x="184192" y="81443"/>
                  </a:lnTo>
                  <a:lnTo>
                    <a:pt x="185530" y="78863"/>
                  </a:lnTo>
                  <a:lnTo>
                    <a:pt x="186175" y="77669"/>
                  </a:lnTo>
                  <a:lnTo>
                    <a:pt x="187190" y="76880"/>
                  </a:lnTo>
                  <a:lnTo>
                    <a:pt x="187919" y="76534"/>
                  </a:lnTo>
                  <a:lnTo>
                    <a:pt x="189949" y="75984"/>
                  </a:lnTo>
                  <a:lnTo>
                    <a:pt x="191000" y="76235"/>
                  </a:lnTo>
                  <a:lnTo>
                    <a:pt x="191777" y="76498"/>
                  </a:lnTo>
                  <a:lnTo>
                    <a:pt x="192696" y="76713"/>
                  </a:lnTo>
                  <a:lnTo>
                    <a:pt x="193508" y="76988"/>
                  </a:lnTo>
                  <a:lnTo>
                    <a:pt x="194667" y="77059"/>
                  </a:lnTo>
                  <a:lnTo>
                    <a:pt x="196172" y="77059"/>
                  </a:lnTo>
                  <a:lnTo>
                    <a:pt x="197390" y="77024"/>
                  </a:lnTo>
                  <a:lnTo>
                    <a:pt x="198429" y="77000"/>
                  </a:lnTo>
                  <a:lnTo>
                    <a:pt x="199504" y="76868"/>
                  </a:lnTo>
                  <a:lnTo>
                    <a:pt x="200901" y="76701"/>
                  </a:lnTo>
                  <a:lnTo>
                    <a:pt x="201893" y="76426"/>
                  </a:lnTo>
                  <a:lnTo>
                    <a:pt x="203804" y="75483"/>
                  </a:lnTo>
                  <a:lnTo>
                    <a:pt x="205428" y="75280"/>
                  </a:lnTo>
                  <a:lnTo>
                    <a:pt x="206527" y="75519"/>
                  </a:lnTo>
                  <a:lnTo>
                    <a:pt x="207183" y="75841"/>
                  </a:lnTo>
                  <a:lnTo>
                    <a:pt x="207721" y="76307"/>
                  </a:lnTo>
                  <a:lnTo>
                    <a:pt x="208676" y="76904"/>
                  </a:lnTo>
                  <a:lnTo>
                    <a:pt x="209775" y="77860"/>
                  </a:lnTo>
                  <a:lnTo>
                    <a:pt x="212068" y="80583"/>
                  </a:lnTo>
                  <a:lnTo>
                    <a:pt x="213406" y="81502"/>
                  </a:lnTo>
                  <a:lnTo>
                    <a:pt x="214254" y="81777"/>
                  </a:lnTo>
                  <a:lnTo>
                    <a:pt x="215233" y="81777"/>
                  </a:lnTo>
                  <a:lnTo>
                    <a:pt x="216225" y="81789"/>
                  </a:lnTo>
                  <a:lnTo>
                    <a:pt x="217240" y="81490"/>
                  </a:lnTo>
                  <a:lnTo>
                    <a:pt x="217992" y="81144"/>
                  </a:lnTo>
                  <a:lnTo>
                    <a:pt x="219103" y="80762"/>
                  </a:lnTo>
                  <a:lnTo>
                    <a:pt x="219832" y="80571"/>
                  </a:lnTo>
                  <a:lnTo>
                    <a:pt x="221098" y="80607"/>
                  </a:lnTo>
                  <a:lnTo>
                    <a:pt x="222149" y="81084"/>
                  </a:lnTo>
                  <a:lnTo>
                    <a:pt x="223164" y="81479"/>
                  </a:lnTo>
                  <a:lnTo>
                    <a:pt x="224227" y="81180"/>
                  </a:lnTo>
                  <a:lnTo>
                    <a:pt x="226699" y="79603"/>
                  </a:lnTo>
                  <a:lnTo>
                    <a:pt x="226902" y="78409"/>
                  </a:lnTo>
                  <a:lnTo>
                    <a:pt x="226460" y="77740"/>
                  </a:lnTo>
                  <a:lnTo>
                    <a:pt x="225481" y="76462"/>
                  </a:lnTo>
                  <a:lnTo>
                    <a:pt x="225541" y="75387"/>
                  </a:lnTo>
                  <a:lnTo>
                    <a:pt x="226138" y="74408"/>
                  </a:lnTo>
                  <a:lnTo>
                    <a:pt x="226783" y="74109"/>
                  </a:lnTo>
                  <a:lnTo>
                    <a:pt x="227487" y="73202"/>
                  </a:lnTo>
                  <a:lnTo>
                    <a:pt x="227571" y="72425"/>
                  </a:lnTo>
                  <a:lnTo>
                    <a:pt x="226687" y="68066"/>
                  </a:lnTo>
                  <a:lnTo>
                    <a:pt x="226377" y="66860"/>
                  </a:lnTo>
                  <a:lnTo>
                    <a:pt x="226448" y="66167"/>
                  </a:lnTo>
                  <a:lnTo>
                    <a:pt x="227022" y="65128"/>
                  </a:lnTo>
                  <a:lnTo>
                    <a:pt x="227690" y="64340"/>
                  </a:lnTo>
                  <a:lnTo>
                    <a:pt x="228515" y="63993"/>
                  </a:lnTo>
                  <a:lnTo>
                    <a:pt x="229291" y="63933"/>
                  </a:lnTo>
                  <a:lnTo>
                    <a:pt x="229995" y="64053"/>
                  </a:lnTo>
                  <a:lnTo>
                    <a:pt x="230748" y="64136"/>
                  </a:lnTo>
                  <a:lnTo>
                    <a:pt x="231691" y="64375"/>
                  </a:lnTo>
                  <a:lnTo>
                    <a:pt x="232946" y="65140"/>
                  </a:lnTo>
                  <a:lnTo>
                    <a:pt x="234164" y="65904"/>
                  </a:lnTo>
                  <a:lnTo>
                    <a:pt x="234869" y="66215"/>
                  </a:lnTo>
                  <a:lnTo>
                    <a:pt x="235919" y="66262"/>
                  </a:lnTo>
                  <a:lnTo>
                    <a:pt x="236851" y="65641"/>
                  </a:lnTo>
                  <a:lnTo>
                    <a:pt x="237365" y="65056"/>
                  </a:lnTo>
                  <a:lnTo>
                    <a:pt x="238033" y="64244"/>
                  </a:lnTo>
                  <a:lnTo>
                    <a:pt x="238535" y="63169"/>
                  </a:lnTo>
                  <a:lnTo>
                    <a:pt x="238858" y="61616"/>
                  </a:lnTo>
                  <a:lnTo>
                    <a:pt x="238965" y="60840"/>
                  </a:lnTo>
                  <a:lnTo>
                    <a:pt x="238989" y="59813"/>
                  </a:lnTo>
                  <a:lnTo>
                    <a:pt x="238977" y="58917"/>
                  </a:lnTo>
                  <a:lnTo>
                    <a:pt x="238643" y="57556"/>
                  </a:lnTo>
                  <a:lnTo>
                    <a:pt x="238344" y="56851"/>
                  </a:lnTo>
                  <a:lnTo>
                    <a:pt x="238021" y="55919"/>
                  </a:lnTo>
                  <a:lnTo>
                    <a:pt x="237580" y="54892"/>
                  </a:lnTo>
                  <a:lnTo>
                    <a:pt x="237054" y="53519"/>
                  </a:lnTo>
                  <a:lnTo>
                    <a:pt x="236875" y="52719"/>
                  </a:lnTo>
                  <a:lnTo>
                    <a:pt x="236600" y="51871"/>
                  </a:lnTo>
                  <a:lnTo>
                    <a:pt x="236350" y="50652"/>
                  </a:lnTo>
                  <a:lnTo>
                    <a:pt x="236135" y="48574"/>
                  </a:lnTo>
                  <a:lnTo>
                    <a:pt x="236290" y="47332"/>
                  </a:lnTo>
                  <a:lnTo>
                    <a:pt x="236529" y="46138"/>
                  </a:lnTo>
                  <a:lnTo>
                    <a:pt x="236851" y="44919"/>
                  </a:lnTo>
                  <a:lnTo>
                    <a:pt x="237197" y="43415"/>
                  </a:lnTo>
                  <a:lnTo>
                    <a:pt x="237771" y="42101"/>
                  </a:lnTo>
                  <a:lnTo>
                    <a:pt x="238583" y="40894"/>
                  </a:lnTo>
                  <a:lnTo>
                    <a:pt x="239431" y="40238"/>
                  </a:lnTo>
                  <a:lnTo>
                    <a:pt x="240028" y="39640"/>
                  </a:lnTo>
                  <a:lnTo>
                    <a:pt x="240804" y="38840"/>
                  </a:lnTo>
                  <a:lnTo>
                    <a:pt x="241187" y="38195"/>
                  </a:lnTo>
                  <a:lnTo>
                    <a:pt x="241521" y="37371"/>
                  </a:lnTo>
                  <a:lnTo>
                    <a:pt x="241951" y="36667"/>
                  </a:lnTo>
                  <a:lnTo>
                    <a:pt x="242297" y="35902"/>
                  </a:lnTo>
                  <a:lnTo>
                    <a:pt x="242417" y="34911"/>
                  </a:lnTo>
                  <a:lnTo>
                    <a:pt x="242477" y="33896"/>
                  </a:lnTo>
                  <a:lnTo>
                    <a:pt x="242548" y="33203"/>
                  </a:lnTo>
                  <a:lnTo>
                    <a:pt x="242536" y="32427"/>
                  </a:lnTo>
                  <a:lnTo>
                    <a:pt x="242524" y="31507"/>
                  </a:lnTo>
                  <a:lnTo>
                    <a:pt x="242417" y="30492"/>
                  </a:lnTo>
                  <a:lnTo>
                    <a:pt x="242727" y="28975"/>
                  </a:lnTo>
                  <a:lnTo>
                    <a:pt x="243157" y="28175"/>
                  </a:lnTo>
                  <a:lnTo>
                    <a:pt x="243659" y="27267"/>
                  </a:lnTo>
                  <a:lnTo>
                    <a:pt x="244352" y="26395"/>
                  </a:lnTo>
                  <a:lnTo>
                    <a:pt x="245116" y="25679"/>
                  </a:lnTo>
                  <a:lnTo>
                    <a:pt x="245868" y="24866"/>
                  </a:lnTo>
                  <a:lnTo>
                    <a:pt x="246633" y="24257"/>
                  </a:lnTo>
                  <a:lnTo>
                    <a:pt x="247552" y="23541"/>
                  </a:lnTo>
                  <a:lnTo>
                    <a:pt x="248830" y="22418"/>
                  </a:lnTo>
                  <a:lnTo>
                    <a:pt x="249547" y="22096"/>
                  </a:lnTo>
                  <a:lnTo>
                    <a:pt x="250156" y="21749"/>
                  </a:lnTo>
                  <a:lnTo>
                    <a:pt x="250885" y="21451"/>
                  </a:lnTo>
                  <a:lnTo>
                    <a:pt x="251948" y="21092"/>
                  </a:lnTo>
                  <a:lnTo>
                    <a:pt x="252915" y="21140"/>
                  </a:lnTo>
                  <a:lnTo>
                    <a:pt x="253894" y="21343"/>
                  </a:lnTo>
                  <a:lnTo>
                    <a:pt x="254743" y="21510"/>
                  </a:lnTo>
                  <a:lnTo>
                    <a:pt x="255638" y="21773"/>
                  </a:lnTo>
                  <a:lnTo>
                    <a:pt x="257107" y="21928"/>
                  </a:lnTo>
                  <a:lnTo>
                    <a:pt x="257979" y="21630"/>
                  </a:lnTo>
                  <a:lnTo>
                    <a:pt x="259042" y="21379"/>
                  </a:lnTo>
                  <a:lnTo>
                    <a:pt x="259914" y="21271"/>
                  </a:lnTo>
                  <a:lnTo>
                    <a:pt x="261025" y="20973"/>
                  </a:lnTo>
                  <a:lnTo>
                    <a:pt x="267152" y="19110"/>
                  </a:lnTo>
                  <a:lnTo>
                    <a:pt x="267952" y="18668"/>
                  </a:lnTo>
                  <a:lnTo>
                    <a:pt x="269063" y="17903"/>
                  </a:lnTo>
                  <a:lnTo>
                    <a:pt x="269827" y="17270"/>
                  </a:lnTo>
                  <a:lnTo>
                    <a:pt x="270592" y="16458"/>
                  </a:lnTo>
                  <a:lnTo>
                    <a:pt x="271129" y="15873"/>
                  </a:lnTo>
                  <a:lnTo>
                    <a:pt x="271559" y="15216"/>
                  </a:lnTo>
                  <a:lnTo>
                    <a:pt x="272132" y="14284"/>
                  </a:lnTo>
                  <a:lnTo>
                    <a:pt x="273135" y="12983"/>
                  </a:lnTo>
                  <a:lnTo>
                    <a:pt x="274127" y="12194"/>
                  </a:lnTo>
                  <a:lnTo>
                    <a:pt x="275560" y="11848"/>
                  </a:lnTo>
                  <a:lnTo>
                    <a:pt x="275954" y="11131"/>
                  </a:lnTo>
                  <a:lnTo>
                    <a:pt x="276241" y="10283"/>
                  </a:lnTo>
                  <a:lnTo>
                    <a:pt x="276492" y="9316"/>
                  </a:lnTo>
                  <a:lnTo>
                    <a:pt x="276659" y="8134"/>
                  </a:lnTo>
                  <a:lnTo>
                    <a:pt x="276492" y="7405"/>
                  </a:lnTo>
                  <a:lnTo>
                    <a:pt x="276336" y="6724"/>
                  </a:lnTo>
                  <a:lnTo>
                    <a:pt x="275823" y="5649"/>
                  </a:lnTo>
                  <a:lnTo>
                    <a:pt x="274975" y="4324"/>
                  </a:lnTo>
                  <a:lnTo>
                    <a:pt x="274796" y="3285"/>
                  </a:lnTo>
                  <a:lnTo>
                    <a:pt x="275178" y="2532"/>
                  </a:lnTo>
                  <a:lnTo>
                    <a:pt x="27662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1092;gbcf4302aa7_0_6">
              <a:extLst>
                <a:ext uri="{FF2B5EF4-FFF2-40B4-BE49-F238E27FC236}">
                  <a16:creationId xmlns:a16="http://schemas.microsoft.com/office/drawing/2014/main" id="{78181311-C157-C845-922E-869B08FFE32B}"/>
                </a:ext>
              </a:extLst>
            </p:cNvPr>
            <p:cNvSpPr/>
            <p:nvPr/>
          </p:nvSpPr>
          <p:spPr>
            <a:xfrm>
              <a:off x="6333940" y="2193033"/>
              <a:ext cx="167943" cy="177953"/>
            </a:xfrm>
            <a:custGeom>
              <a:avLst/>
              <a:gdLst/>
              <a:ahLst/>
              <a:cxnLst/>
              <a:rect l="l" t="t" r="r" b="b"/>
              <a:pathLst>
                <a:path w="334214" h="354136" extrusionOk="0">
                  <a:moveTo>
                    <a:pt x="199133" y="59132"/>
                  </a:moveTo>
                  <a:lnTo>
                    <a:pt x="198548" y="59694"/>
                  </a:lnTo>
                  <a:lnTo>
                    <a:pt x="195180" y="62596"/>
                  </a:lnTo>
                  <a:lnTo>
                    <a:pt x="199109" y="66812"/>
                  </a:lnTo>
                  <a:lnTo>
                    <a:pt x="210790" y="80702"/>
                  </a:lnTo>
                  <a:lnTo>
                    <a:pt x="215508" y="88573"/>
                  </a:lnTo>
                  <a:lnTo>
                    <a:pt x="220369" y="94150"/>
                  </a:lnTo>
                  <a:lnTo>
                    <a:pt x="224083" y="96097"/>
                  </a:lnTo>
                  <a:lnTo>
                    <a:pt x="238427" y="106631"/>
                  </a:lnTo>
                  <a:lnTo>
                    <a:pt x="240530" y="108029"/>
                  </a:lnTo>
                  <a:lnTo>
                    <a:pt x="242930" y="109068"/>
                  </a:lnTo>
                  <a:lnTo>
                    <a:pt x="254372" y="113559"/>
                  </a:lnTo>
                  <a:lnTo>
                    <a:pt x="259567" y="115888"/>
                  </a:lnTo>
                  <a:lnTo>
                    <a:pt x="261000" y="116115"/>
                  </a:lnTo>
                  <a:lnTo>
                    <a:pt x="262422" y="136383"/>
                  </a:lnTo>
                  <a:lnTo>
                    <a:pt x="257334" y="142653"/>
                  </a:lnTo>
                  <a:lnTo>
                    <a:pt x="267582" y="156089"/>
                  </a:lnTo>
                  <a:lnTo>
                    <a:pt x="281627" y="180526"/>
                  </a:lnTo>
                  <a:lnTo>
                    <a:pt x="297177" y="194368"/>
                  </a:lnTo>
                  <a:lnTo>
                    <a:pt x="318413" y="222161"/>
                  </a:lnTo>
                  <a:lnTo>
                    <a:pt x="334214" y="242871"/>
                  </a:lnTo>
                  <a:lnTo>
                    <a:pt x="198859" y="261383"/>
                  </a:lnTo>
                  <a:lnTo>
                    <a:pt x="173276" y="264572"/>
                  </a:lnTo>
                  <a:lnTo>
                    <a:pt x="172524" y="264668"/>
                  </a:lnTo>
                  <a:lnTo>
                    <a:pt x="172105" y="265444"/>
                  </a:lnTo>
                  <a:lnTo>
                    <a:pt x="171604" y="266435"/>
                  </a:lnTo>
                  <a:lnTo>
                    <a:pt x="171233" y="267606"/>
                  </a:lnTo>
                  <a:lnTo>
                    <a:pt x="171007" y="268884"/>
                  </a:lnTo>
                  <a:lnTo>
                    <a:pt x="170887" y="269982"/>
                  </a:lnTo>
                  <a:lnTo>
                    <a:pt x="170481" y="271212"/>
                  </a:lnTo>
                  <a:lnTo>
                    <a:pt x="169765" y="271774"/>
                  </a:lnTo>
                  <a:lnTo>
                    <a:pt x="168893" y="272013"/>
                  </a:lnTo>
                  <a:lnTo>
                    <a:pt x="168140" y="272909"/>
                  </a:lnTo>
                  <a:lnTo>
                    <a:pt x="167925" y="273840"/>
                  </a:lnTo>
                  <a:lnTo>
                    <a:pt x="167675" y="274808"/>
                  </a:lnTo>
                  <a:lnTo>
                    <a:pt x="168164" y="275464"/>
                  </a:lnTo>
                  <a:lnTo>
                    <a:pt x="168773" y="275835"/>
                  </a:lnTo>
                  <a:lnTo>
                    <a:pt x="169012" y="277089"/>
                  </a:lnTo>
                  <a:lnTo>
                    <a:pt x="169155" y="278212"/>
                  </a:lnTo>
                  <a:lnTo>
                    <a:pt x="169060" y="279107"/>
                  </a:lnTo>
                  <a:lnTo>
                    <a:pt x="168857" y="279764"/>
                  </a:lnTo>
                  <a:lnTo>
                    <a:pt x="168427" y="280325"/>
                  </a:lnTo>
                  <a:lnTo>
                    <a:pt x="166695" y="281042"/>
                  </a:lnTo>
                  <a:lnTo>
                    <a:pt x="160807" y="282571"/>
                  </a:lnTo>
                  <a:lnTo>
                    <a:pt x="160365" y="283228"/>
                  </a:lnTo>
                  <a:lnTo>
                    <a:pt x="160652" y="284338"/>
                  </a:lnTo>
                  <a:lnTo>
                    <a:pt x="160986" y="285390"/>
                  </a:lnTo>
                  <a:lnTo>
                    <a:pt x="160747" y="286452"/>
                  </a:lnTo>
                  <a:lnTo>
                    <a:pt x="160329" y="287300"/>
                  </a:lnTo>
                  <a:lnTo>
                    <a:pt x="160676" y="288172"/>
                  </a:lnTo>
                  <a:lnTo>
                    <a:pt x="160186" y="289606"/>
                  </a:lnTo>
                  <a:lnTo>
                    <a:pt x="159087" y="290633"/>
                  </a:lnTo>
                  <a:lnTo>
                    <a:pt x="158705" y="291254"/>
                  </a:lnTo>
                  <a:lnTo>
                    <a:pt x="158430" y="292233"/>
                  </a:lnTo>
                  <a:lnTo>
                    <a:pt x="158478" y="293320"/>
                  </a:lnTo>
                  <a:lnTo>
                    <a:pt x="158717" y="294120"/>
                  </a:lnTo>
                  <a:lnTo>
                    <a:pt x="159183" y="294932"/>
                  </a:lnTo>
                  <a:lnTo>
                    <a:pt x="159254" y="295804"/>
                  </a:lnTo>
                  <a:lnTo>
                    <a:pt x="159027" y="296604"/>
                  </a:lnTo>
                  <a:lnTo>
                    <a:pt x="157475" y="297882"/>
                  </a:lnTo>
                  <a:lnTo>
                    <a:pt x="155778" y="298838"/>
                  </a:lnTo>
                  <a:lnTo>
                    <a:pt x="154978" y="299292"/>
                  </a:lnTo>
                  <a:lnTo>
                    <a:pt x="154298" y="299686"/>
                  </a:lnTo>
                  <a:lnTo>
                    <a:pt x="153271" y="300044"/>
                  </a:lnTo>
                  <a:lnTo>
                    <a:pt x="152936" y="299053"/>
                  </a:lnTo>
                  <a:lnTo>
                    <a:pt x="152864" y="297930"/>
                  </a:lnTo>
                  <a:lnTo>
                    <a:pt x="152482" y="297273"/>
                  </a:lnTo>
                  <a:lnTo>
                    <a:pt x="151658" y="297464"/>
                  </a:lnTo>
                  <a:lnTo>
                    <a:pt x="150488" y="298778"/>
                  </a:lnTo>
                  <a:lnTo>
                    <a:pt x="149998" y="299746"/>
                  </a:lnTo>
                  <a:lnTo>
                    <a:pt x="150321" y="300641"/>
                  </a:lnTo>
                  <a:lnTo>
                    <a:pt x="150989" y="301226"/>
                  </a:lnTo>
                  <a:lnTo>
                    <a:pt x="151335" y="302051"/>
                  </a:lnTo>
                  <a:lnTo>
                    <a:pt x="151383" y="303006"/>
                  </a:lnTo>
                  <a:lnTo>
                    <a:pt x="151109" y="303782"/>
                  </a:lnTo>
                  <a:lnTo>
                    <a:pt x="150261" y="303950"/>
                  </a:lnTo>
                  <a:lnTo>
                    <a:pt x="149759" y="303388"/>
                  </a:lnTo>
                  <a:lnTo>
                    <a:pt x="149341" y="302827"/>
                  </a:lnTo>
                  <a:lnTo>
                    <a:pt x="148589" y="302660"/>
                  </a:lnTo>
                  <a:lnTo>
                    <a:pt x="148003" y="303114"/>
                  </a:lnTo>
                  <a:lnTo>
                    <a:pt x="148027" y="304141"/>
                  </a:lnTo>
                  <a:lnTo>
                    <a:pt x="148493" y="304845"/>
                  </a:lnTo>
                  <a:lnTo>
                    <a:pt x="148099" y="305526"/>
                  </a:lnTo>
                  <a:lnTo>
                    <a:pt x="147395" y="305765"/>
                  </a:lnTo>
                  <a:lnTo>
                    <a:pt x="146666" y="305514"/>
                  </a:lnTo>
                  <a:lnTo>
                    <a:pt x="145913" y="305299"/>
                  </a:lnTo>
                  <a:lnTo>
                    <a:pt x="145017" y="305228"/>
                  </a:lnTo>
                  <a:lnTo>
                    <a:pt x="144313" y="305908"/>
                  </a:lnTo>
                  <a:lnTo>
                    <a:pt x="143823" y="306852"/>
                  </a:lnTo>
                  <a:lnTo>
                    <a:pt x="143632" y="307700"/>
                  </a:lnTo>
                  <a:lnTo>
                    <a:pt x="144265" y="308190"/>
                  </a:lnTo>
                  <a:lnTo>
                    <a:pt x="144850" y="308655"/>
                  </a:lnTo>
                  <a:lnTo>
                    <a:pt x="144194" y="309336"/>
                  </a:lnTo>
                  <a:lnTo>
                    <a:pt x="143238" y="309348"/>
                  </a:lnTo>
                  <a:lnTo>
                    <a:pt x="143262" y="310280"/>
                  </a:lnTo>
                  <a:lnTo>
                    <a:pt x="142605" y="310901"/>
                  </a:lnTo>
                  <a:lnTo>
                    <a:pt x="142318" y="311904"/>
                  </a:lnTo>
                  <a:lnTo>
                    <a:pt x="142605" y="312943"/>
                  </a:lnTo>
                  <a:lnTo>
                    <a:pt x="143214" y="313851"/>
                  </a:lnTo>
                  <a:lnTo>
                    <a:pt x="143788" y="314328"/>
                  </a:lnTo>
                  <a:lnTo>
                    <a:pt x="143859" y="315308"/>
                  </a:lnTo>
                  <a:lnTo>
                    <a:pt x="142939" y="315690"/>
                  </a:lnTo>
                  <a:lnTo>
                    <a:pt x="59335" y="354136"/>
                  </a:lnTo>
                  <a:lnTo>
                    <a:pt x="38697" y="323824"/>
                  </a:lnTo>
                  <a:lnTo>
                    <a:pt x="28115" y="245427"/>
                  </a:lnTo>
                  <a:lnTo>
                    <a:pt x="0" y="189292"/>
                  </a:lnTo>
                  <a:lnTo>
                    <a:pt x="5935" y="162097"/>
                  </a:lnTo>
                  <a:lnTo>
                    <a:pt x="41086" y="0"/>
                  </a:lnTo>
                  <a:lnTo>
                    <a:pt x="170493" y="26813"/>
                  </a:lnTo>
                  <a:lnTo>
                    <a:pt x="199133" y="5913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1093;gbcf4302aa7_0_6">
              <a:extLst>
                <a:ext uri="{FF2B5EF4-FFF2-40B4-BE49-F238E27FC236}">
                  <a16:creationId xmlns:a16="http://schemas.microsoft.com/office/drawing/2014/main" id="{7232E06C-FA25-424C-BF39-30F7012A4721}"/>
                </a:ext>
              </a:extLst>
            </p:cNvPr>
            <p:cNvSpPr/>
            <p:nvPr/>
          </p:nvSpPr>
          <p:spPr>
            <a:xfrm>
              <a:off x="5137243" y="2198545"/>
              <a:ext cx="213819" cy="357527"/>
            </a:xfrm>
            <a:custGeom>
              <a:avLst/>
              <a:gdLst/>
              <a:ahLst/>
              <a:cxnLst/>
              <a:rect l="l" t="t" r="r" b="b"/>
              <a:pathLst>
                <a:path w="425510" h="711497" extrusionOk="0">
                  <a:moveTo>
                    <a:pt x="355653" y="76104"/>
                  </a:moveTo>
                  <a:lnTo>
                    <a:pt x="356262" y="76809"/>
                  </a:lnTo>
                  <a:lnTo>
                    <a:pt x="356704" y="77346"/>
                  </a:lnTo>
                  <a:lnTo>
                    <a:pt x="356883" y="78230"/>
                  </a:lnTo>
                  <a:lnTo>
                    <a:pt x="356895" y="79269"/>
                  </a:lnTo>
                  <a:lnTo>
                    <a:pt x="357528" y="79699"/>
                  </a:lnTo>
                  <a:lnTo>
                    <a:pt x="358233" y="79651"/>
                  </a:lnTo>
                  <a:lnTo>
                    <a:pt x="358723" y="79078"/>
                  </a:lnTo>
                  <a:lnTo>
                    <a:pt x="359809" y="78517"/>
                  </a:lnTo>
                  <a:lnTo>
                    <a:pt x="360096" y="79460"/>
                  </a:lnTo>
                  <a:lnTo>
                    <a:pt x="359797" y="80272"/>
                  </a:lnTo>
                  <a:lnTo>
                    <a:pt x="359272" y="81156"/>
                  </a:lnTo>
                  <a:lnTo>
                    <a:pt x="359367" y="82123"/>
                  </a:lnTo>
                  <a:lnTo>
                    <a:pt x="360084" y="82673"/>
                  </a:lnTo>
                  <a:lnTo>
                    <a:pt x="360789" y="82577"/>
                  </a:lnTo>
                  <a:lnTo>
                    <a:pt x="361493" y="82494"/>
                  </a:lnTo>
                  <a:lnTo>
                    <a:pt x="361649" y="83437"/>
                  </a:lnTo>
                  <a:lnTo>
                    <a:pt x="360896" y="84178"/>
                  </a:lnTo>
                  <a:lnTo>
                    <a:pt x="360837" y="85050"/>
                  </a:lnTo>
                  <a:lnTo>
                    <a:pt x="361517" y="85635"/>
                  </a:lnTo>
                  <a:lnTo>
                    <a:pt x="362473" y="86029"/>
                  </a:lnTo>
                  <a:lnTo>
                    <a:pt x="363201" y="86483"/>
                  </a:lnTo>
                  <a:lnTo>
                    <a:pt x="363213" y="87247"/>
                  </a:lnTo>
                  <a:lnTo>
                    <a:pt x="362771" y="87856"/>
                  </a:lnTo>
                  <a:lnTo>
                    <a:pt x="361804" y="88179"/>
                  </a:lnTo>
                  <a:lnTo>
                    <a:pt x="361302" y="88883"/>
                  </a:lnTo>
                  <a:lnTo>
                    <a:pt x="362090" y="89827"/>
                  </a:lnTo>
                  <a:lnTo>
                    <a:pt x="363189" y="90233"/>
                  </a:lnTo>
                  <a:lnTo>
                    <a:pt x="363822" y="90663"/>
                  </a:lnTo>
                  <a:lnTo>
                    <a:pt x="363082" y="91177"/>
                  </a:lnTo>
                  <a:lnTo>
                    <a:pt x="362234" y="91403"/>
                  </a:lnTo>
                  <a:lnTo>
                    <a:pt x="362676" y="92132"/>
                  </a:lnTo>
                  <a:lnTo>
                    <a:pt x="362783" y="93231"/>
                  </a:lnTo>
                  <a:lnTo>
                    <a:pt x="362986" y="94270"/>
                  </a:lnTo>
                  <a:lnTo>
                    <a:pt x="363739" y="95010"/>
                  </a:lnTo>
                  <a:lnTo>
                    <a:pt x="364252" y="95596"/>
                  </a:lnTo>
                  <a:lnTo>
                    <a:pt x="364706" y="96229"/>
                  </a:lnTo>
                  <a:lnTo>
                    <a:pt x="365160" y="95536"/>
                  </a:lnTo>
                  <a:lnTo>
                    <a:pt x="364981" y="94712"/>
                  </a:lnTo>
                  <a:lnTo>
                    <a:pt x="365554" y="94270"/>
                  </a:lnTo>
                  <a:lnTo>
                    <a:pt x="366175" y="95070"/>
                  </a:lnTo>
                  <a:lnTo>
                    <a:pt x="366736" y="95619"/>
                  </a:lnTo>
                  <a:lnTo>
                    <a:pt x="367155" y="96491"/>
                  </a:lnTo>
                  <a:lnTo>
                    <a:pt x="366474" y="96766"/>
                  </a:lnTo>
                  <a:lnTo>
                    <a:pt x="366880" y="97853"/>
                  </a:lnTo>
                  <a:lnTo>
                    <a:pt x="367513" y="98343"/>
                  </a:lnTo>
                  <a:lnTo>
                    <a:pt x="368265" y="98140"/>
                  </a:lnTo>
                  <a:lnTo>
                    <a:pt x="368683" y="98892"/>
                  </a:lnTo>
                  <a:lnTo>
                    <a:pt x="368647" y="99812"/>
                  </a:lnTo>
                  <a:lnTo>
                    <a:pt x="368874" y="100755"/>
                  </a:lnTo>
                  <a:lnTo>
                    <a:pt x="367955" y="101293"/>
                  </a:lnTo>
                  <a:lnTo>
                    <a:pt x="368182" y="101973"/>
                  </a:lnTo>
                  <a:lnTo>
                    <a:pt x="367047" y="102881"/>
                  </a:lnTo>
                  <a:lnTo>
                    <a:pt x="367728" y="103705"/>
                  </a:lnTo>
                  <a:lnTo>
                    <a:pt x="368564" y="104374"/>
                  </a:lnTo>
                  <a:lnTo>
                    <a:pt x="368791" y="105174"/>
                  </a:lnTo>
                  <a:lnTo>
                    <a:pt x="368014" y="105568"/>
                  </a:lnTo>
                  <a:lnTo>
                    <a:pt x="367262" y="105210"/>
                  </a:lnTo>
                  <a:lnTo>
                    <a:pt x="366880" y="105998"/>
                  </a:lnTo>
                  <a:lnTo>
                    <a:pt x="366605" y="106966"/>
                  </a:lnTo>
                  <a:lnTo>
                    <a:pt x="365865" y="106225"/>
                  </a:lnTo>
                  <a:lnTo>
                    <a:pt x="365088" y="106428"/>
                  </a:lnTo>
                  <a:lnTo>
                    <a:pt x="365459" y="107169"/>
                  </a:lnTo>
                  <a:lnTo>
                    <a:pt x="365566" y="107993"/>
                  </a:lnTo>
                  <a:lnTo>
                    <a:pt x="364993" y="108877"/>
                  </a:lnTo>
                  <a:lnTo>
                    <a:pt x="364467" y="109486"/>
                  </a:lnTo>
                  <a:lnTo>
                    <a:pt x="363918" y="110274"/>
                  </a:lnTo>
                  <a:lnTo>
                    <a:pt x="363679" y="111337"/>
                  </a:lnTo>
                  <a:lnTo>
                    <a:pt x="363309" y="112627"/>
                  </a:lnTo>
                  <a:lnTo>
                    <a:pt x="363345" y="113356"/>
                  </a:lnTo>
                  <a:lnTo>
                    <a:pt x="363476" y="114275"/>
                  </a:lnTo>
                  <a:lnTo>
                    <a:pt x="363989" y="115422"/>
                  </a:lnTo>
                  <a:lnTo>
                    <a:pt x="364873" y="116138"/>
                  </a:lnTo>
                  <a:lnTo>
                    <a:pt x="365709" y="116807"/>
                  </a:lnTo>
                  <a:lnTo>
                    <a:pt x="366247" y="117966"/>
                  </a:lnTo>
                  <a:lnTo>
                    <a:pt x="366450" y="118766"/>
                  </a:lnTo>
                  <a:lnTo>
                    <a:pt x="366724" y="119423"/>
                  </a:lnTo>
                  <a:lnTo>
                    <a:pt x="367119" y="120092"/>
                  </a:lnTo>
                  <a:lnTo>
                    <a:pt x="368098" y="121155"/>
                  </a:lnTo>
                  <a:lnTo>
                    <a:pt x="368205" y="121931"/>
                  </a:lnTo>
                  <a:lnTo>
                    <a:pt x="367190" y="121943"/>
                  </a:lnTo>
                  <a:lnTo>
                    <a:pt x="366533" y="121394"/>
                  </a:lnTo>
                  <a:lnTo>
                    <a:pt x="365865" y="120988"/>
                  </a:lnTo>
                  <a:lnTo>
                    <a:pt x="365566" y="121644"/>
                  </a:lnTo>
                  <a:lnTo>
                    <a:pt x="365232" y="122540"/>
                  </a:lnTo>
                  <a:lnTo>
                    <a:pt x="364575" y="121991"/>
                  </a:lnTo>
                  <a:lnTo>
                    <a:pt x="364049" y="121489"/>
                  </a:lnTo>
                  <a:lnTo>
                    <a:pt x="363667" y="122170"/>
                  </a:lnTo>
                  <a:lnTo>
                    <a:pt x="363392" y="123018"/>
                  </a:lnTo>
                  <a:lnTo>
                    <a:pt x="362771" y="123806"/>
                  </a:lnTo>
                  <a:lnTo>
                    <a:pt x="363548" y="124451"/>
                  </a:lnTo>
                  <a:lnTo>
                    <a:pt x="364252" y="124738"/>
                  </a:lnTo>
                  <a:lnTo>
                    <a:pt x="364802" y="125335"/>
                  </a:lnTo>
                  <a:lnTo>
                    <a:pt x="364097" y="126314"/>
                  </a:lnTo>
                  <a:lnTo>
                    <a:pt x="363380" y="126828"/>
                  </a:lnTo>
                  <a:lnTo>
                    <a:pt x="362628" y="127544"/>
                  </a:lnTo>
                  <a:lnTo>
                    <a:pt x="361959" y="127986"/>
                  </a:lnTo>
                  <a:lnTo>
                    <a:pt x="361135" y="128655"/>
                  </a:lnTo>
                  <a:lnTo>
                    <a:pt x="360609" y="129551"/>
                  </a:lnTo>
                  <a:lnTo>
                    <a:pt x="361637" y="130148"/>
                  </a:lnTo>
                  <a:lnTo>
                    <a:pt x="362688" y="130244"/>
                  </a:lnTo>
                  <a:lnTo>
                    <a:pt x="363416" y="130674"/>
                  </a:lnTo>
                  <a:lnTo>
                    <a:pt x="363691" y="131760"/>
                  </a:lnTo>
                  <a:lnTo>
                    <a:pt x="363775" y="132608"/>
                  </a:lnTo>
                  <a:lnTo>
                    <a:pt x="364192" y="133433"/>
                  </a:lnTo>
                  <a:lnTo>
                    <a:pt x="364419" y="134328"/>
                  </a:lnTo>
                  <a:lnTo>
                    <a:pt x="363380" y="135021"/>
                  </a:lnTo>
                  <a:lnTo>
                    <a:pt x="362520" y="135296"/>
                  </a:lnTo>
                  <a:lnTo>
                    <a:pt x="362879" y="135905"/>
                  </a:lnTo>
                  <a:lnTo>
                    <a:pt x="363213" y="136777"/>
                  </a:lnTo>
                  <a:lnTo>
                    <a:pt x="364061" y="137541"/>
                  </a:lnTo>
                  <a:lnTo>
                    <a:pt x="365016" y="137684"/>
                  </a:lnTo>
                  <a:lnTo>
                    <a:pt x="365865" y="137816"/>
                  </a:lnTo>
                  <a:lnTo>
                    <a:pt x="366068" y="138521"/>
                  </a:lnTo>
                  <a:lnTo>
                    <a:pt x="365733" y="139261"/>
                  </a:lnTo>
                  <a:lnTo>
                    <a:pt x="366509" y="139858"/>
                  </a:lnTo>
                  <a:lnTo>
                    <a:pt x="367632" y="140431"/>
                  </a:lnTo>
                  <a:lnTo>
                    <a:pt x="367859" y="141160"/>
                  </a:lnTo>
                  <a:lnTo>
                    <a:pt x="367130" y="141435"/>
                  </a:lnTo>
                  <a:lnTo>
                    <a:pt x="366092" y="141315"/>
                  </a:lnTo>
                  <a:lnTo>
                    <a:pt x="365148" y="141650"/>
                  </a:lnTo>
                  <a:lnTo>
                    <a:pt x="364467" y="142139"/>
                  </a:lnTo>
                  <a:lnTo>
                    <a:pt x="363440" y="142784"/>
                  </a:lnTo>
                  <a:lnTo>
                    <a:pt x="362807" y="143680"/>
                  </a:lnTo>
                  <a:lnTo>
                    <a:pt x="361601" y="143453"/>
                  </a:lnTo>
                  <a:lnTo>
                    <a:pt x="360454" y="143465"/>
                  </a:lnTo>
                  <a:lnTo>
                    <a:pt x="359654" y="143859"/>
                  </a:lnTo>
                  <a:lnTo>
                    <a:pt x="359033" y="144397"/>
                  </a:lnTo>
                  <a:lnTo>
                    <a:pt x="358436" y="145065"/>
                  </a:lnTo>
                  <a:lnTo>
                    <a:pt x="358197" y="145937"/>
                  </a:lnTo>
                  <a:lnTo>
                    <a:pt x="359033" y="146702"/>
                  </a:lnTo>
                  <a:lnTo>
                    <a:pt x="359881" y="147012"/>
                  </a:lnTo>
                  <a:lnTo>
                    <a:pt x="360430" y="147789"/>
                  </a:lnTo>
                  <a:lnTo>
                    <a:pt x="360191" y="148816"/>
                  </a:lnTo>
                  <a:lnTo>
                    <a:pt x="360203" y="149926"/>
                  </a:lnTo>
                  <a:lnTo>
                    <a:pt x="360550" y="150798"/>
                  </a:lnTo>
                  <a:lnTo>
                    <a:pt x="360586" y="151527"/>
                  </a:lnTo>
                  <a:lnTo>
                    <a:pt x="359857" y="151885"/>
                  </a:lnTo>
                  <a:lnTo>
                    <a:pt x="359152" y="152315"/>
                  </a:lnTo>
                  <a:lnTo>
                    <a:pt x="359750" y="152996"/>
                  </a:lnTo>
                  <a:lnTo>
                    <a:pt x="360502" y="153187"/>
                  </a:lnTo>
                  <a:lnTo>
                    <a:pt x="361135" y="153665"/>
                  </a:lnTo>
                  <a:lnTo>
                    <a:pt x="361171" y="154668"/>
                  </a:lnTo>
                  <a:lnTo>
                    <a:pt x="361756" y="155385"/>
                  </a:lnTo>
                  <a:lnTo>
                    <a:pt x="362150" y="156042"/>
                  </a:lnTo>
                  <a:lnTo>
                    <a:pt x="361768" y="156627"/>
                  </a:lnTo>
                  <a:lnTo>
                    <a:pt x="360717" y="157487"/>
                  </a:lnTo>
                  <a:lnTo>
                    <a:pt x="359869" y="158323"/>
                  </a:lnTo>
                  <a:lnTo>
                    <a:pt x="359224" y="159398"/>
                  </a:lnTo>
                  <a:lnTo>
                    <a:pt x="358543" y="161046"/>
                  </a:lnTo>
                  <a:lnTo>
                    <a:pt x="358137" y="161810"/>
                  </a:lnTo>
                  <a:lnTo>
                    <a:pt x="357755" y="162634"/>
                  </a:lnTo>
                  <a:lnTo>
                    <a:pt x="356835" y="163040"/>
                  </a:lnTo>
                  <a:lnTo>
                    <a:pt x="355665" y="162993"/>
                  </a:lnTo>
                  <a:lnTo>
                    <a:pt x="355342" y="163877"/>
                  </a:lnTo>
                  <a:lnTo>
                    <a:pt x="355151" y="164772"/>
                  </a:lnTo>
                  <a:lnTo>
                    <a:pt x="355665" y="165238"/>
                  </a:lnTo>
                  <a:lnTo>
                    <a:pt x="356346" y="164736"/>
                  </a:lnTo>
                  <a:lnTo>
                    <a:pt x="357241" y="165023"/>
                  </a:lnTo>
                  <a:lnTo>
                    <a:pt x="357301" y="165752"/>
                  </a:lnTo>
                  <a:lnTo>
                    <a:pt x="356680" y="166612"/>
                  </a:lnTo>
                  <a:lnTo>
                    <a:pt x="355784" y="167436"/>
                  </a:lnTo>
                  <a:lnTo>
                    <a:pt x="355235" y="168535"/>
                  </a:lnTo>
                  <a:lnTo>
                    <a:pt x="356119" y="169335"/>
                  </a:lnTo>
                  <a:lnTo>
                    <a:pt x="356549" y="170613"/>
                  </a:lnTo>
                  <a:lnTo>
                    <a:pt x="356824" y="171485"/>
                  </a:lnTo>
                  <a:lnTo>
                    <a:pt x="356621" y="172727"/>
                  </a:lnTo>
                  <a:lnTo>
                    <a:pt x="356071" y="173527"/>
                  </a:lnTo>
                  <a:lnTo>
                    <a:pt x="355438" y="174148"/>
                  </a:lnTo>
                  <a:lnTo>
                    <a:pt x="355211" y="175390"/>
                  </a:lnTo>
                  <a:lnTo>
                    <a:pt x="355880" y="176250"/>
                  </a:lnTo>
                  <a:lnTo>
                    <a:pt x="356680" y="176859"/>
                  </a:lnTo>
                  <a:lnTo>
                    <a:pt x="357193" y="177385"/>
                  </a:lnTo>
                  <a:lnTo>
                    <a:pt x="357253" y="178304"/>
                  </a:lnTo>
                  <a:lnTo>
                    <a:pt x="356812" y="180179"/>
                  </a:lnTo>
                  <a:lnTo>
                    <a:pt x="356286" y="181445"/>
                  </a:lnTo>
                  <a:lnTo>
                    <a:pt x="355963" y="182126"/>
                  </a:lnTo>
                  <a:lnTo>
                    <a:pt x="355283" y="182795"/>
                  </a:lnTo>
                  <a:lnTo>
                    <a:pt x="354220" y="183117"/>
                  </a:lnTo>
                  <a:lnTo>
                    <a:pt x="353109" y="183416"/>
                  </a:lnTo>
                  <a:lnTo>
                    <a:pt x="352261" y="184252"/>
                  </a:lnTo>
                  <a:lnTo>
                    <a:pt x="352082" y="185005"/>
                  </a:lnTo>
                  <a:lnTo>
                    <a:pt x="352046" y="185853"/>
                  </a:lnTo>
                  <a:lnTo>
                    <a:pt x="352261" y="186605"/>
                  </a:lnTo>
                  <a:lnTo>
                    <a:pt x="352380" y="187764"/>
                  </a:lnTo>
                  <a:lnTo>
                    <a:pt x="351222" y="188552"/>
                  </a:lnTo>
                  <a:lnTo>
                    <a:pt x="350398" y="189173"/>
                  </a:lnTo>
                  <a:lnTo>
                    <a:pt x="349825" y="189710"/>
                  </a:lnTo>
                  <a:lnTo>
                    <a:pt x="349633" y="190439"/>
                  </a:lnTo>
                  <a:lnTo>
                    <a:pt x="350147" y="190917"/>
                  </a:lnTo>
                  <a:lnTo>
                    <a:pt x="350780" y="191466"/>
                  </a:lnTo>
                  <a:lnTo>
                    <a:pt x="351258" y="192171"/>
                  </a:lnTo>
                  <a:lnTo>
                    <a:pt x="351246" y="193293"/>
                  </a:lnTo>
                  <a:lnTo>
                    <a:pt x="350816" y="194356"/>
                  </a:lnTo>
                  <a:lnTo>
                    <a:pt x="350290" y="195407"/>
                  </a:lnTo>
                  <a:lnTo>
                    <a:pt x="349693" y="196626"/>
                  </a:lnTo>
                  <a:lnTo>
                    <a:pt x="349896" y="197282"/>
                  </a:lnTo>
                  <a:lnTo>
                    <a:pt x="350625" y="197175"/>
                  </a:lnTo>
                  <a:lnTo>
                    <a:pt x="351592" y="197115"/>
                  </a:lnTo>
                  <a:lnTo>
                    <a:pt x="351413" y="198047"/>
                  </a:lnTo>
                  <a:lnTo>
                    <a:pt x="350434" y="198059"/>
                  </a:lnTo>
                  <a:lnTo>
                    <a:pt x="349717" y="198298"/>
                  </a:lnTo>
                  <a:lnTo>
                    <a:pt x="349084" y="198895"/>
                  </a:lnTo>
                  <a:lnTo>
                    <a:pt x="348690" y="199814"/>
                  </a:lnTo>
                  <a:lnTo>
                    <a:pt x="348499" y="200567"/>
                  </a:lnTo>
                  <a:lnTo>
                    <a:pt x="347436" y="200818"/>
                  </a:lnTo>
                  <a:lnTo>
                    <a:pt x="346564" y="200662"/>
                  </a:lnTo>
                  <a:lnTo>
                    <a:pt x="345608" y="200698"/>
                  </a:lnTo>
                  <a:lnTo>
                    <a:pt x="345011" y="201260"/>
                  </a:lnTo>
                  <a:lnTo>
                    <a:pt x="345191" y="201964"/>
                  </a:lnTo>
                  <a:lnTo>
                    <a:pt x="344593" y="202597"/>
                  </a:lnTo>
                  <a:lnTo>
                    <a:pt x="343829" y="202454"/>
                  </a:lnTo>
                  <a:lnTo>
                    <a:pt x="343208" y="202920"/>
                  </a:lnTo>
                  <a:lnTo>
                    <a:pt x="343554" y="203720"/>
                  </a:lnTo>
                  <a:lnTo>
                    <a:pt x="343781" y="204472"/>
                  </a:lnTo>
                  <a:lnTo>
                    <a:pt x="343698" y="205249"/>
                  </a:lnTo>
                  <a:lnTo>
                    <a:pt x="344450" y="205941"/>
                  </a:lnTo>
                  <a:lnTo>
                    <a:pt x="344151" y="206945"/>
                  </a:lnTo>
                  <a:lnTo>
                    <a:pt x="343471" y="207649"/>
                  </a:lnTo>
                  <a:lnTo>
                    <a:pt x="342085" y="207494"/>
                  </a:lnTo>
                  <a:lnTo>
                    <a:pt x="341237" y="207243"/>
                  </a:lnTo>
                  <a:lnTo>
                    <a:pt x="340508" y="207196"/>
                  </a:lnTo>
                  <a:lnTo>
                    <a:pt x="339685" y="207255"/>
                  </a:lnTo>
                  <a:lnTo>
                    <a:pt x="338812" y="207410"/>
                  </a:lnTo>
                  <a:lnTo>
                    <a:pt x="338454" y="208593"/>
                  </a:lnTo>
                  <a:lnTo>
                    <a:pt x="339028" y="209417"/>
                  </a:lnTo>
                  <a:lnTo>
                    <a:pt x="339565" y="210265"/>
                  </a:lnTo>
                  <a:lnTo>
                    <a:pt x="339935" y="210970"/>
                  </a:lnTo>
                  <a:lnTo>
                    <a:pt x="339111" y="211161"/>
                  </a:lnTo>
                  <a:lnTo>
                    <a:pt x="338299" y="211710"/>
                  </a:lnTo>
                  <a:lnTo>
                    <a:pt x="339159" y="212427"/>
                  </a:lnTo>
                  <a:lnTo>
                    <a:pt x="339864" y="212642"/>
                  </a:lnTo>
                  <a:lnTo>
                    <a:pt x="340449" y="213048"/>
                  </a:lnTo>
                  <a:lnTo>
                    <a:pt x="341082" y="213681"/>
                  </a:lnTo>
                  <a:lnTo>
                    <a:pt x="341667" y="214421"/>
                  </a:lnTo>
                  <a:lnTo>
                    <a:pt x="342384" y="215054"/>
                  </a:lnTo>
                  <a:lnTo>
                    <a:pt x="342945" y="215843"/>
                  </a:lnTo>
                  <a:lnTo>
                    <a:pt x="343423" y="216929"/>
                  </a:lnTo>
                  <a:lnTo>
                    <a:pt x="343471" y="217789"/>
                  </a:lnTo>
                  <a:lnTo>
                    <a:pt x="343506" y="218805"/>
                  </a:lnTo>
                  <a:lnTo>
                    <a:pt x="343829" y="219605"/>
                  </a:lnTo>
                  <a:lnTo>
                    <a:pt x="344545" y="220059"/>
                  </a:lnTo>
                  <a:lnTo>
                    <a:pt x="345167" y="219664"/>
                  </a:lnTo>
                  <a:lnTo>
                    <a:pt x="345991" y="219294"/>
                  </a:lnTo>
                  <a:lnTo>
                    <a:pt x="346672" y="219450"/>
                  </a:lnTo>
                  <a:lnTo>
                    <a:pt x="347066" y="220202"/>
                  </a:lnTo>
                  <a:lnTo>
                    <a:pt x="346958" y="221181"/>
                  </a:lnTo>
                  <a:lnTo>
                    <a:pt x="347209" y="221934"/>
                  </a:lnTo>
                  <a:lnTo>
                    <a:pt x="348081" y="222579"/>
                  </a:lnTo>
                  <a:lnTo>
                    <a:pt x="348618" y="223128"/>
                  </a:lnTo>
                  <a:lnTo>
                    <a:pt x="348558" y="224012"/>
                  </a:lnTo>
                  <a:lnTo>
                    <a:pt x="348403" y="224860"/>
                  </a:lnTo>
                  <a:lnTo>
                    <a:pt x="348726" y="225804"/>
                  </a:lnTo>
                  <a:lnTo>
                    <a:pt x="349323" y="227129"/>
                  </a:lnTo>
                  <a:lnTo>
                    <a:pt x="349693" y="228204"/>
                  </a:lnTo>
                  <a:lnTo>
                    <a:pt x="350207" y="229207"/>
                  </a:lnTo>
                  <a:lnTo>
                    <a:pt x="351114" y="229637"/>
                  </a:lnTo>
                  <a:lnTo>
                    <a:pt x="352201" y="229817"/>
                  </a:lnTo>
                  <a:lnTo>
                    <a:pt x="352870" y="230282"/>
                  </a:lnTo>
                  <a:lnTo>
                    <a:pt x="353849" y="230855"/>
                  </a:lnTo>
                  <a:lnTo>
                    <a:pt x="354984" y="231094"/>
                  </a:lnTo>
                  <a:lnTo>
                    <a:pt x="356035" y="231393"/>
                  </a:lnTo>
                  <a:lnTo>
                    <a:pt x="356764" y="231703"/>
                  </a:lnTo>
                  <a:lnTo>
                    <a:pt x="357767" y="232086"/>
                  </a:lnTo>
                  <a:lnTo>
                    <a:pt x="358448" y="232492"/>
                  </a:lnTo>
                  <a:lnTo>
                    <a:pt x="359081" y="232922"/>
                  </a:lnTo>
                  <a:lnTo>
                    <a:pt x="359403" y="233722"/>
                  </a:lnTo>
                  <a:lnTo>
                    <a:pt x="358782" y="234845"/>
                  </a:lnTo>
                  <a:lnTo>
                    <a:pt x="357970" y="235920"/>
                  </a:lnTo>
                  <a:lnTo>
                    <a:pt x="357301" y="237413"/>
                  </a:lnTo>
                  <a:lnTo>
                    <a:pt x="356704" y="238416"/>
                  </a:lnTo>
                  <a:lnTo>
                    <a:pt x="356334" y="239610"/>
                  </a:lnTo>
                  <a:lnTo>
                    <a:pt x="356047" y="240900"/>
                  </a:lnTo>
                  <a:lnTo>
                    <a:pt x="355725" y="242656"/>
                  </a:lnTo>
                  <a:lnTo>
                    <a:pt x="355545" y="243790"/>
                  </a:lnTo>
                  <a:lnTo>
                    <a:pt x="355486" y="245427"/>
                  </a:lnTo>
                  <a:lnTo>
                    <a:pt x="355963" y="246633"/>
                  </a:lnTo>
                  <a:lnTo>
                    <a:pt x="356680" y="247553"/>
                  </a:lnTo>
                  <a:lnTo>
                    <a:pt x="357528" y="248006"/>
                  </a:lnTo>
                  <a:lnTo>
                    <a:pt x="358818" y="248114"/>
                  </a:lnTo>
                  <a:lnTo>
                    <a:pt x="360132" y="248102"/>
                  </a:lnTo>
                  <a:lnTo>
                    <a:pt x="361219" y="248198"/>
                  </a:lnTo>
                  <a:lnTo>
                    <a:pt x="362556" y="248639"/>
                  </a:lnTo>
                  <a:lnTo>
                    <a:pt x="363464" y="248926"/>
                  </a:lnTo>
                  <a:lnTo>
                    <a:pt x="364610" y="249595"/>
                  </a:lnTo>
                  <a:lnTo>
                    <a:pt x="365697" y="249475"/>
                  </a:lnTo>
                  <a:lnTo>
                    <a:pt x="366402" y="249487"/>
                  </a:lnTo>
                  <a:lnTo>
                    <a:pt x="367130" y="249475"/>
                  </a:lnTo>
                  <a:lnTo>
                    <a:pt x="368026" y="249917"/>
                  </a:lnTo>
                  <a:lnTo>
                    <a:pt x="368062" y="250634"/>
                  </a:lnTo>
                  <a:lnTo>
                    <a:pt x="367214" y="250945"/>
                  </a:lnTo>
                  <a:lnTo>
                    <a:pt x="366247" y="251171"/>
                  </a:lnTo>
                  <a:lnTo>
                    <a:pt x="364945" y="251566"/>
                  </a:lnTo>
                  <a:lnTo>
                    <a:pt x="364360" y="252103"/>
                  </a:lnTo>
                  <a:lnTo>
                    <a:pt x="364061" y="252856"/>
                  </a:lnTo>
                  <a:lnTo>
                    <a:pt x="363464" y="254181"/>
                  </a:lnTo>
                  <a:lnTo>
                    <a:pt x="363130" y="255447"/>
                  </a:lnTo>
                  <a:lnTo>
                    <a:pt x="362855" y="256450"/>
                  </a:lnTo>
                  <a:lnTo>
                    <a:pt x="362711" y="257513"/>
                  </a:lnTo>
                  <a:lnTo>
                    <a:pt x="362508" y="258338"/>
                  </a:lnTo>
                  <a:lnTo>
                    <a:pt x="362270" y="259269"/>
                  </a:lnTo>
                  <a:lnTo>
                    <a:pt x="362210" y="260141"/>
                  </a:lnTo>
                  <a:lnTo>
                    <a:pt x="362186" y="260917"/>
                  </a:lnTo>
                  <a:lnTo>
                    <a:pt x="362831" y="261861"/>
                  </a:lnTo>
                  <a:lnTo>
                    <a:pt x="363536" y="262219"/>
                  </a:lnTo>
                  <a:lnTo>
                    <a:pt x="365076" y="262721"/>
                  </a:lnTo>
                  <a:lnTo>
                    <a:pt x="365853" y="262936"/>
                  </a:lnTo>
                  <a:lnTo>
                    <a:pt x="366916" y="263258"/>
                  </a:lnTo>
                  <a:lnTo>
                    <a:pt x="367704" y="263640"/>
                  </a:lnTo>
                  <a:lnTo>
                    <a:pt x="368409" y="263999"/>
                  </a:lnTo>
                  <a:lnTo>
                    <a:pt x="369197" y="264823"/>
                  </a:lnTo>
                  <a:lnTo>
                    <a:pt x="370140" y="265504"/>
                  </a:lnTo>
                  <a:lnTo>
                    <a:pt x="371096" y="265611"/>
                  </a:lnTo>
                  <a:lnTo>
                    <a:pt x="372159" y="265432"/>
                  </a:lnTo>
                  <a:lnTo>
                    <a:pt x="373174" y="265599"/>
                  </a:lnTo>
                  <a:lnTo>
                    <a:pt x="374392" y="265802"/>
                  </a:lnTo>
                  <a:lnTo>
                    <a:pt x="374679" y="267427"/>
                  </a:lnTo>
                  <a:lnTo>
                    <a:pt x="374332" y="269421"/>
                  </a:lnTo>
                  <a:lnTo>
                    <a:pt x="373891" y="274342"/>
                  </a:lnTo>
                  <a:lnTo>
                    <a:pt x="373771" y="276742"/>
                  </a:lnTo>
                  <a:lnTo>
                    <a:pt x="373700" y="279131"/>
                  </a:lnTo>
                  <a:lnTo>
                    <a:pt x="373580" y="280158"/>
                  </a:lnTo>
                  <a:lnTo>
                    <a:pt x="373329" y="281149"/>
                  </a:lnTo>
                  <a:lnTo>
                    <a:pt x="372314" y="284470"/>
                  </a:lnTo>
                  <a:lnTo>
                    <a:pt x="371645" y="287169"/>
                  </a:lnTo>
                  <a:lnTo>
                    <a:pt x="370582" y="290119"/>
                  </a:lnTo>
                  <a:lnTo>
                    <a:pt x="370105" y="291970"/>
                  </a:lnTo>
                  <a:lnTo>
                    <a:pt x="369830" y="292997"/>
                  </a:lnTo>
                  <a:lnTo>
                    <a:pt x="369591" y="294084"/>
                  </a:lnTo>
                  <a:lnTo>
                    <a:pt x="369412" y="295410"/>
                  </a:lnTo>
                  <a:lnTo>
                    <a:pt x="369209" y="296569"/>
                  </a:lnTo>
                  <a:lnTo>
                    <a:pt x="369041" y="297405"/>
                  </a:lnTo>
                  <a:lnTo>
                    <a:pt x="368623" y="298838"/>
                  </a:lnTo>
                  <a:lnTo>
                    <a:pt x="367573" y="301227"/>
                  </a:lnTo>
                  <a:lnTo>
                    <a:pt x="367393" y="302421"/>
                  </a:lnTo>
                  <a:lnTo>
                    <a:pt x="367143" y="303472"/>
                  </a:lnTo>
                  <a:lnTo>
                    <a:pt x="367298" y="304869"/>
                  </a:lnTo>
                  <a:lnTo>
                    <a:pt x="367405" y="305574"/>
                  </a:lnTo>
                  <a:lnTo>
                    <a:pt x="367728" y="306470"/>
                  </a:lnTo>
                  <a:lnTo>
                    <a:pt x="368420" y="307485"/>
                  </a:lnTo>
                  <a:lnTo>
                    <a:pt x="369436" y="308190"/>
                  </a:lnTo>
                  <a:lnTo>
                    <a:pt x="370582" y="308512"/>
                  </a:lnTo>
                  <a:lnTo>
                    <a:pt x="372219" y="309038"/>
                  </a:lnTo>
                  <a:lnTo>
                    <a:pt x="372995" y="309372"/>
                  </a:lnTo>
                  <a:lnTo>
                    <a:pt x="373652" y="309802"/>
                  </a:lnTo>
                  <a:lnTo>
                    <a:pt x="374512" y="310184"/>
                  </a:lnTo>
                  <a:lnTo>
                    <a:pt x="375216" y="310375"/>
                  </a:lnTo>
                  <a:lnTo>
                    <a:pt x="376423" y="310435"/>
                  </a:lnTo>
                  <a:lnTo>
                    <a:pt x="377498" y="310650"/>
                  </a:lnTo>
                  <a:lnTo>
                    <a:pt x="378632" y="310829"/>
                  </a:lnTo>
                  <a:lnTo>
                    <a:pt x="379397" y="311020"/>
                  </a:lnTo>
                  <a:lnTo>
                    <a:pt x="380077" y="311259"/>
                  </a:lnTo>
                  <a:lnTo>
                    <a:pt x="380854" y="311665"/>
                  </a:lnTo>
                  <a:lnTo>
                    <a:pt x="381857" y="312262"/>
                  </a:lnTo>
                  <a:lnTo>
                    <a:pt x="383493" y="313313"/>
                  </a:lnTo>
                  <a:lnTo>
                    <a:pt x="386157" y="315404"/>
                  </a:lnTo>
                  <a:lnTo>
                    <a:pt x="387626" y="317064"/>
                  </a:lnTo>
                  <a:lnTo>
                    <a:pt x="388999" y="318389"/>
                  </a:lnTo>
                  <a:lnTo>
                    <a:pt x="390241" y="319118"/>
                  </a:lnTo>
                  <a:lnTo>
                    <a:pt x="391292" y="319536"/>
                  </a:lnTo>
                  <a:lnTo>
                    <a:pt x="392725" y="319727"/>
                  </a:lnTo>
                  <a:lnTo>
                    <a:pt x="394111" y="319763"/>
                  </a:lnTo>
                  <a:lnTo>
                    <a:pt x="394935" y="319655"/>
                  </a:lnTo>
                  <a:lnTo>
                    <a:pt x="396703" y="319858"/>
                  </a:lnTo>
                  <a:lnTo>
                    <a:pt x="397563" y="320241"/>
                  </a:lnTo>
                  <a:lnTo>
                    <a:pt x="398697" y="320575"/>
                  </a:lnTo>
                  <a:lnTo>
                    <a:pt x="399629" y="321148"/>
                  </a:lnTo>
                  <a:lnTo>
                    <a:pt x="400429" y="321722"/>
                  </a:lnTo>
                  <a:lnTo>
                    <a:pt x="401169" y="322271"/>
                  </a:lnTo>
                  <a:lnTo>
                    <a:pt x="401731" y="323023"/>
                  </a:lnTo>
                  <a:lnTo>
                    <a:pt x="402304" y="324039"/>
                  </a:lnTo>
                  <a:lnTo>
                    <a:pt x="402877" y="325221"/>
                  </a:lnTo>
                  <a:lnTo>
                    <a:pt x="404143" y="326523"/>
                  </a:lnTo>
                  <a:lnTo>
                    <a:pt x="404764" y="327777"/>
                  </a:lnTo>
                  <a:lnTo>
                    <a:pt x="404979" y="329652"/>
                  </a:lnTo>
                  <a:lnTo>
                    <a:pt x="404657" y="331252"/>
                  </a:lnTo>
                  <a:lnTo>
                    <a:pt x="404406" y="333128"/>
                  </a:lnTo>
                  <a:lnTo>
                    <a:pt x="403988" y="335468"/>
                  </a:lnTo>
                  <a:lnTo>
                    <a:pt x="403761" y="337021"/>
                  </a:lnTo>
                  <a:lnTo>
                    <a:pt x="403618" y="339231"/>
                  </a:lnTo>
                  <a:lnTo>
                    <a:pt x="403474" y="341858"/>
                  </a:lnTo>
                  <a:lnTo>
                    <a:pt x="403570" y="344450"/>
                  </a:lnTo>
                  <a:lnTo>
                    <a:pt x="403606" y="346397"/>
                  </a:lnTo>
                  <a:lnTo>
                    <a:pt x="403869" y="347388"/>
                  </a:lnTo>
                  <a:lnTo>
                    <a:pt x="404561" y="348941"/>
                  </a:lnTo>
                  <a:lnTo>
                    <a:pt x="405445" y="350004"/>
                  </a:lnTo>
                  <a:lnTo>
                    <a:pt x="406353" y="350864"/>
                  </a:lnTo>
                  <a:lnTo>
                    <a:pt x="407571" y="351628"/>
                  </a:lnTo>
                  <a:lnTo>
                    <a:pt x="409542" y="352512"/>
                  </a:lnTo>
                  <a:lnTo>
                    <a:pt x="410808" y="352894"/>
                  </a:lnTo>
                  <a:lnTo>
                    <a:pt x="412098" y="353515"/>
                  </a:lnTo>
                  <a:lnTo>
                    <a:pt x="414212" y="354053"/>
                  </a:lnTo>
                  <a:lnTo>
                    <a:pt x="416362" y="354614"/>
                  </a:lnTo>
                  <a:lnTo>
                    <a:pt x="417843" y="354781"/>
                  </a:lnTo>
                  <a:lnTo>
                    <a:pt x="418882" y="354841"/>
                  </a:lnTo>
                  <a:lnTo>
                    <a:pt x="419586" y="355008"/>
                  </a:lnTo>
                  <a:lnTo>
                    <a:pt x="420733" y="355498"/>
                  </a:lnTo>
                  <a:lnTo>
                    <a:pt x="421521" y="356059"/>
                  </a:lnTo>
                  <a:lnTo>
                    <a:pt x="422596" y="356847"/>
                  </a:lnTo>
                  <a:lnTo>
                    <a:pt x="423325" y="357719"/>
                  </a:lnTo>
                  <a:lnTo>
                    <a:pt x="423826" y="358460"/>
                  </a:lnTo>
                  <a:lnTo>
                    <a:pt x="424459" y="359117"/>
                  </a:lnTo>
                  <a:lnTo>
                    <a:pt x="424841" y="360514"/>
                  </a:lnTo>
                  <a:lnTo>
                    <a:pt x="425307" y="361290"/>
                  </a:lnTo>
                  <a:lnTo>
                    <a:pt x="425487" y="362114"/>
                  </a:lnTo>
                  <a:lnTo>
                    <a:pt x="425510" y="362986"/>
                  </a:lnTo>
                  <a:lnTo>
                    <a:pt x="425499" y="363763"/>
                  </a:lnTo>
                  <a:lnTo>
                    <a:pt x="425367" y="365100"/>
                  </a:lnTo>
                  <a:lnTo>
                    <a:pt x="422919" y="372971"/>
                  </a:lnTo>
                  <a:lnTo>
                    <a:pt x="422095" y="375181"/>
                  </a:lnTo>
                  <a:lnTo>
                    <a:pt x="421068" y="377139"/>
                  </a:lnTo>
                  <a:lnTo>
                    <a:pt x="420590" y="377987"/>
                  </a:lnTo>
                  <a:lnTo>
                    <a:pt x="419515" y="379456"/>
                  </a:lnTo>
                  <a:lnTo>
                    <a:pt x="418619" y="380197"/>
                  </a:lnTo>
                  <a:lnTo>
                    <a:pt x="418165" y="380925"/>
                  </a:lnTo>
                  <a:lnTo>
                    <a:pt x="417592" y="381630"/>
                  </a:lnTo>
                  <a:lnTo>
                    <a:pt x="416768" y="383410"/>
                  </a:lnTo>
                  <a:lnTo>
                    <a:pt x="416457" y="384437"/>
                  </a:lnTo>
                  <a:lnTo>
                    <a:pt x="416517" y="385380"/>
                  </a:lnTo>
                  <a:lnTo>
                    <a:pt x="416481" y="386181"/>
                  </a:lnTo>
                  <a:lnTo>
                    <a:pt x="416780" y="387076"/>
                  </a:lnTo>
                  <a:lnTo>
                    <a:pt x="417078" y="387805"/>
                  </a:lnTo>
                  <a:lnTo>
                    <a:pt x="417616" y="388593"/>
                  </a:lnTo>
                  <a:lnTo>
                    <a:pt x="418082" y="389298"/>
                  </a:lnTo>
                  <a:lnTo>
                    <a:pt x="418404" y="390146"/>
                  </a:lnTo>
                  <a:lnTo>
                    <a:pt x="418714" y="391472"/>
                  </a:lnTo>
                  <a:lnTo>
                    <a:pt x="418917" y="392475"/>
                  </a:lnTo>
                  <a:lnTo>
                    <a:pt x="419001" y="393812"/>
                  </a:lnTo>
                  <a:lnTo>
                    <a:pt x="418941" y="394923"/>
                  </a:lnTo>
                  <a:lnTo>
                    <a:pt x="418977" y="395699"/>
                  </a:lnTo>
                  <a:lnTo>
                    <a:pt x="418714" y="396619"/>
                  </a:lnTo>
                  <a:lnTo>
                    <a:pt x="418523" y="397503"/>
                  </a:lnTo>
                  <a:lnTo>
                    <a:pt x="417974" y="398255"/>
                  </a:lnTo>
                  <a:lnTo>
                    <a:pt x="417114" y="398650"/>
                  </a:lnTo>
                  <a:lnTo>
                    <a:pt x="416314" y="398590"/>
                  </a:lnTo>
                  <a:lnTo>
                    <a:pt x="415525" y="398542"/>
                  </a:lnTo>
                  <a:lnTo>
                    <a:pt x="414510" y="398411"/>
                  </a:lnTo>
                  <a:lnTo>
                    <a:pt x="413639" y="398148"/>
                  </a:lnTo>
                  <a:lnTo>
                    <a:pt x="412790" y="398112"/>
                  </a:lnTo>
                  <a:lnTo>
                    <a:pt x="411286" y="398196"/>
                  </a:lnTo>
                  <a:lnTo>
                    <a:pt x="409673" y="399402"/>
                  </a:lnTo>
                  <a:lnTo>
                    <a:pt x="408539" y="400764"/>
                  </a:lnTo>
                  <a:lnTo>
                    <a:pt x="407846" y="401528"/>
                  </a:lnTo>
                  <a:lnTo>
                    <a:pt x="407273" y="402304"/>
                  </a:lnTo>
                  <a:lnTo>
                    <a:pt x="406652" y="403308"/>
                  </a:lnTo>
                  <a:lnTo>
                    <a:pt x="406269" y="404012"/>
                  </a:lnTo>
                  <a:lnTo>
                    <a:pt x="406126" y="404908"/>
                  </a:lnTo>
                  <a:lnTo>
                    <a:pt x="406043" y="405983"/>
                  </a:lnTo>
                  <a:lnTo>
                    <a:pt x="406401" y="407118"/>
                  </a:lnTo>
                  <a:lnTo>
                    <a:pt x="406843" y="407870"/>
                  </a:lnTo>
                  <a:lnTo>
                    <a:pt x="407141" y="408515"/>
                  </a:lnTo>
                  <a:lnTo>
                    <a:pt x="407655" y="409196"/>
                  </a:lnTo>
                  <a:lnTo>
                    <a:pt x="408634" y="409960"/>
                  </a:lnTo>
                  <a:lnTo>
                    <a:pt x="409243" y="410462"/>
                  </a:lnTo>
                  <a:lnTo>
                    <a:pt x="408694" y="411083"/>
                  </a:lnTo>
                  <a:lnTo>
                    <a:pt x="407189" y="411071"/>
                  </a:lnTo>
                  <a:lnTo>
                    <a:pt x="406413" y="411071"/>
                  </a:lnTo>
                  <a:lnTo>
                    <a:pt x="405422" y="411131"/>
                  </a:lnTo>
                  <a:lnTo>
                    <a:pt x="404741" y="411501"/>
                  </a:lnTo>
                  <a:lnTo>
                    <a:pt x="404454" y="412205"/>
                  </a:lnTo>
                  <a:lnTo>
                    <a:pt x="404179" y="413256"/>
                  </a:lnTo>
                  <a:lnTo>
                    <a:pt x="404335" y="414248"/>
                  </a:lnTo>
                  <a:lnTo>
                    <a:pt x="405266" y="414773"/>
                  </a:lnTo>
                  <a:lnTo>
                    <a:pt x="407619" y="415729"/>
                  </a:lnTo>
                  <a:lnTo>
                    <a:pt x="408479" y="416123"/>
                  </a:lnTo>
                  <a:lnTo>
                    <a:pt x="409136" y="416493"/>
                  </a:lnTo>
                  <a:lnTo>
                    <a:pt x="409685" y="417472"/>
                  </a:lnTo>
                  <a:lnTo>
                    <a:pt x="409960" y="418392"/>
                  </a:lnTo>
                  <a:lnTo>
                    <a:pt x="409661" y="419849"/>
                  </a:lnTo>
                  <a:lnTo>
                    <a:pt x="409542" y="420685"/>
                  </a:lnTo>
                  <a:lnTo>
                    <a:pt x="409601" y="421748"/>
                  </a:lnTo>
                  <a:lnTo>
                    <a:pt x="410378" y="423755"/>
                  </a:lnTo>
                  <a:lnTo>
                    <a:pt x="410653" y="425188"/>
                  </a:lnTo>
                  <a:lnTo>
                    <a:pt x="410641" y="426573"/>
                  </a:lnTo>
                  <a:lnTo>
                    <a:pt x="410521" y="428126"/>
                  </a:lnTo>
                  <a:lnTo>
                    <a:pt x="410951" y="430013"/>
                  </a:lnTo>
                  <a:lnTo>
                    <a:pt x="411549" y="431494"/>
                  </a:lnTo>
                  <a:lnTo>
                    <a:pt x="411931" y="433142"/>
                  </a:lnTo>
                  <a:lnTo>
                    <a:pt x="413256" y="437322"/>
                  </a:lnTo>
                  <a:lnTo>
                    <a:pt x="414701" y="441754"/>
                  </a:lnTo>
                  <a:lnTo>
                    <a:pt x="414904" y="442697"/>
                  </a:lnTo>
                  <a:lnTo>
                    <a:pt x="414964" y="443617"/>
                  </a:lnTo>
                  <a:lnTo>
                    <a:pt x="415322" y="444763"/>
                  </a:lnTo>
                  <a:lnTo>
                    <a:pt x="415478" y="446340"/>
                  </a:lnTo>
                  <a:lnTo>
                    <a:pt x="415334" y="449051"/>
                  </a:lnTo>
                  <a:lnTo>
                    <a:pt x="415263" y="449995"/>
                  </a:lnTo>
                  <a:lnTo>
                    <a:pt x="415275" y="450747"/>
                  </a:lnTo>
                  <a:lnTo>
                    <a:pt x="415203" y="451726"/>
                  </a:lnTo>
                  <a:lnTo>
                    <a:pt x="415048" y="452789"/>
                  </a:lnTo>
                  <a:lnTo>
                    <a:pt x="414976" y="453745"/>
                  </a:lnTo>
                  <a:lnTo>
                    <a:pt x="414737" y="454665"/>
                  </a:lnTo>
                  <a:lnTo>
                    <a:pt x="414534" y="455560"/>
                  </a:lnTo>
                  <a:lnTo>
                    <a:pt x="414272" y="456217"/>
                  </a:lnTo>
                  <a:lnTo>
                    <a:pt x="414140" y="456922"/>
                  </a:lnTo>
                  <a:lnTo>
                    <a:pt x="414164" y="458283"/>
                  </a:lnTo>
                  <a:lnTo>
                    <a:pt x="414236" y="459179"/>
                  </a:lnTo>
                  <a:lnTo>
                    <a:pt x="414248" y="459920"/>
                  </a:lnTo>
                  <a:lnTo>
                    <a:pt x="414582" y="460624"/>
                  </a:lnTo>
                  <a:lnTo>
                    <a:pt x="415012" y="461341"/>
                  </a:lnTo>
                  <a:lnTo>
                    <a:pt x="415466" y="462404"/>
                  </a:lnTo>
                  <a:lnTo>
                    <a:pt x="416278" y="463574"/>
                  </a:lnTo>
                  <a:lnTo>
                    <a:pt x="416923" y="464566"/>
                  </a:lnTo>
                  <a:lnTo>
                    <a:pt x="417735" y="465640"/>
                  </a:lnTo>
                  <a:lnTo>
                    <a:pt x="418225" y="466477"/>
                  </a:lnTo>
                  <a:lnTo>
                    <a:pt x="418488" y="467277"/>
                  </a:lnTo>
                  <a:lnTo>
                    <a:pt x="418380" y="468292"/>
                  </a:lnTo>
                  <a:lnTo>
                    <a:pt x="417652" y="468877"/>
                  </a:lnTo>
                  <a:lnTo>
                    <a:pt x="416851" y="469152"/>
                  </a:lnTo>
                  <a:lnTo>
                    <a:pt x="416003" y="469331"/>
                  </a:lnTo>
                  <a:lnTo>
                    <a:pt x="415347" y="469606"/>
                  </a:lnTo>
                  <a:lnTo>
                    <a:pt x="414654" y="469964"/>
                  </a:lnTo>
                  <a:lnTo>
                    <a:pt x="414212" y="470645"/>
                  </a:lnTo>
                  <a:lnTo>
                    <a:pt x="414021" y="471397"/>
                  </a:lnTo>
                  <a:lnTo>
                    <a:pt x="413794" y="472317"/>
                  </a:lnTo>
                  <a:lnTo>
                    <a:pt x="413627" y="473093"/>
                  </a:lnTo>
                  <a:lnTo>
                    <a:pt x="413651" y="473846"/>
                  </a:lnTo>
                  <a:lnTo>
                    <a:pt x="413794" y="474646"/>
                  </a:lnTo>
                  <a:lnTo>
                    <a:pt x="414104" y="475518"/>
                  </a:lnTo>
                  <a:lnTo>
                    <a:pt x="414379" y="476163"/>
                  </a:lnTo>
                  <a:lnTo>
                    <a:pt x="414594" y="476891"/>
                  </a:lnTo>
                  <a:lnTo>
                    <a:pt x="414749" y="477811"/>
                  </a:lnTo>
                  <a:lnTo>
                    <a:pt x="415000" y="479829"/>
                  </a:lnTo>
                  <a:lnTo>
                    <a:pt x="415191" y="481012"/>
                  </a:lnTo>
                  <a:lnTo>
                    <a:pt x="415203" y="482218"/>
                  </a:lnTo>
                  <a:lnTo>
                    <a:pt x="415215" y="483054"/>
                  </a:lnTo>
                  <a:lnTo>
                    <a:pt x="414904" y="484320"/>
                  </a:lnTo>
                  <a:lnTo>
                    <a:pt x="415036" y="485085"/>
                  </a:lnTo>
                  <a:lnTo>
                    <a:pt x="415382" y="486255"/>
                  </a:lnTo>
                  <a:lnTo>
                    <a:pt x="416171" y="487294"/>
                  </a:lnTo>
                  <a:lnTo>
                    <a:pt x="417652" y="489193"/>
                  </a:lnTo>
                  <a:lnTo>
                    <a:pt x="417974" y="490029"/>
                  </a:lnTo>
                  <a:lnTo>
                    <a:pt x="418356" y="491928"/>
                  </a:lnTo>
                  <a:lnTo>
                    <a:pt x="419837" y="499345"/>
                  </a:lnTo>
                  <a:lnTo>
                    <a:pt x="420004" y="500432"/>
                  </a:lnTo>
                  <a:lnTo>
                    <a:pt x="420160" y="501602"/>
                  </a:lnTo>
                  <a:lnTo>
                    <a:pt x="420279" y="502832"/>
                  </a:lnTo>
                  <a:lnTo>
                    <a:pt x="420076" y="504075"/>
                  </a:lnTo>
                  <a:lnTo>
                    <a:pt x="419718" y="505102"/>
                  </a:lnTo>
                  <a:lnTo>
                    <a:pt x="419372" y="506392"/>
                  </a:lnTo>
                  <a:lnTo>
                    <a:pt x="419204" y="507562"/>
                  </a:lnTo>
                  <a:lnTo>
                    <a:pt x="419240" y="509091"/>
                  </a:lnTo>
                  <a:lnTo>
                    <a:pt x="419288" y="510202"/>
                  </a:lnTo>
                  <a:lnTo>
                    <a:pt x="419754" y="510739"/>
                  </a:lnTo>
                  <a:lnTo>
                    <a:pt x="419646" y="511539"/>
                  </a:lnTo>
                  <a:lnTo>
                    <a:pt x="419610" y="512471"/>
                  </a:lnTo>
                  <a:lnTo>
                    <a:pt x="419132" y="513582"/>
                  </a:lnTo>
                  <a:lnTo>
                    <a:pt x="418810" y="514322"/>
                  </a:lnTo>
                  <a:lnTo>
                    <a:pt x="418332" y="515206"/>
                  </a:lnTo>
                  <a:lnTo>
                    <a:pt x="417783" y="515839"/>
                  </a:lnTo>
                  <a:lnTo>
                    <a:pt x="417138" y="516496"/>
                  </a:lnTo>
                  <a:lnTo>
                    <a:pt x="416445" y="517416"/>
                  </a:lnTo>
                  <a:lnTo>
                    <a:pt x="416087" y="518287"/>
                  </a:lnTo>
                  <a:lnTo>
                    <a:pt x="415944" y="519410"/>
                  </a:lnTo>
                  <a:lnTo>
                    <a:pt x="416362" y="520497"/>
                  </a:lnTo>
                  <a:lnTo>
                    <a:pt x="416206" y="521500"/>
                  </a:lnTo>
                  <a:lnTo>
                    <a:pt x="415884" y="522659"/>
                  </a:lnTo>
                  <a:lnTo>
                    <a:pt x="415729" y="523495"/>
                  </a:lnTo>
                  <a:lnTo>
                    <a:pt x="415741" y="524486"/>
                  </a:lnTo>
                  <a:lnTo>
                    <a:pt x="416206" y="527687"/>
                  </a:lnTo>
                  <a:lnTo>
                    <a:pt x="416338" y="528905"/>
                  </a:lnTo>
                  <a:lnTo>
                    <a:pt x="416445" y="529646"/>
                  </a:lnTo>
                  <a:lnTo>
                    <a:pt x="416457" y="530446"/>
                  </a:lnTo>
                  <a:lnTo>
                    <a:pt x="416565" y="531174"/>
                  </a:lnTo>
                  <a:lnTo>
                    <a:pt x="416636" y="532297"/>
                  </a:lnTo>
                  <a:lnTo>
                    <a:pt x="416553" y="533145"/>
                  </a:lnTo>
                  <a:lnTo>
                    <a:pt x="416374" y="534554"/>
                  </a:lnTo>
                  <a:lnTo>
                    <a:pt x="415932" y="535797"/>
                  </a:lnTo>
                  <a:lnTo>
                    <a:pt x="415263" y="536895"/>
                  </a:lnTo>
                  <a:lnTo>
                    <a:pt x="413639" y="538424"/>
                  </a:lnTo>
                  <a:lnTo>
                    <a:pt x="413017" y="539236"/>
                  </a:lnTo>
                  <a:lnTo>
                    <a:pt x="412587" y="539821"/>
                  </a:lnTo>
                  <a:lnTo>
                    <a:pt x="412134" y="540574"/>
                  </a:lnTo>
                  <a:lnTo>
                    <a:pt x="411883" y="541231"/>
                  </a:lnTo>
                  <a:lnTo>
                    <a:pt x="411966" y="542330"/>
                  </a:lnTo>
                  <a:lnTo>
                    <a:pt x="412181" y="543512"/>
                  </a:lnTo>
                  <a:lnTo>
                    <a:pt x="412384" y="544384"/>
                  </a:lnTo>
                  <a:lnTo>
                    <a:pt x="412253" y="545530"/>
                  </a:lnTo>
                  <a:lnTo>
                    <a:pt x="411883" y="546558"/>
                  </a:lnTo>
                  <a:lnTo>
                    <a:pt x="411059" y="548027"/>
                  </a:lnTo>
                  <a:lnTo>
                    <a:pt x="410772" y="548660"/>
                  </a:lnTo>
                  <a:lnTo>
                    <a:pt x="410044" y="550296"/>
                  </a:lnTo>
                  <a:lnTo>
                    <a:pt x="409626" y="551490"/>
                  </a:lnTo>
                  <a:lnTo>
                    <a:pt x="409064" y="553186"/>
                  </a:lnTo>
                  <a:lnTo>
                    <a:pt x="408718" y="554285"/>
                  </a:lnTo>
                  <a:lnTo>
                    <a:pt x="408300" y="555623"/>
                  </a:lnTo>
                  <a:lnTo>
                    <a:pt x="408276" y="556363"/>
                  </a:lnTo>
                  <a:lnTo>
                    <a:pt x="408168" y="557355"/>
                  </a:lnTo>
                  <a:lnTo>
                    <a:pt x="408037" y="558059"/>
                  </a:lnTo>
                  <a:lnTo>
                    <a:pt x="408156" y="559349"/>
                  </a:lnTo>
                  <a:lnTo>
                    <a:pt x="408431" y="560317"/>
                  </a:lnTo>
                  <a:lnTo>
                    <a:pt x="409004" y="561224"/>
                  </a:lnTo>
                  <a:lnTo>
                    <a:pt x="409673" y="562192"/>
                  </a:lnTo>
                  <a:lnTo>
                    <a:pt x="410223" y="562992"/>
                  </a:lnTo>
                  <a:lnTo>
                    <a:pt x="410820" y="563708"/>
                  </a:lnTo>
                  <a:lnTo>
                    <a:pt x="411489" y="564545"/>
                  </a:lnTo>
                  <a:lnTo>
                    <a:pt x="411716" y="565321"/>
                  </a:lnTo>
                  <a:lnTo>
                    <a:pt x="411883" y="566682"/>
                  </a:lnTo>
                  <a:lnTo>
                    <a:pt x="411704" y="567948"/>
                  </a:lnTo>
                  <a:lnTo>
                    <a:pt x="411429" y="568904"/>
                  </a:lnTo>
                  <a:lnTo>
                    <a:pt x="411118" y="569919"/>
                  </a:lnTo>
                  <a:lnTo>
                    <a:pt x="410485" y="571149"/>
                  </a:lnTo>
                  <a:lnTo>
                    <a:pt x="410426" y="572045"/>
                  </a:lnTo>
                  <a:lnTo>
                    <a:pt x="410187" y="572714"/>
                  </a:lnTo>
                  <a:lnTo>
                    <a:pt x="409697" y="573896"/>
                  </a:lnTo>
                  <a:lnTo>
                    <a:pt x="409172" y="574923"/>
                  </a:lnTo>
                  <a:lnTo>
                    <a:pt x="408598" y="575473"/>
                  </a:lnTo>
                  <a:lnTo>
                    <a:pt x="407667" y="575974"/>
                  </a:lnTo>
                  <a:lnTo>
                    <a:pt x="406353" y="576404"/>
                  </a:lnTo>
                  <a:lnTo>
                    <a:pt x="405170" y="576464"/>
                  </a:lnTo>
                  <a:lnTo>
                    <a:pt x="404335" y="576571"/>
                  </a:lnTo>
                  <a:lnTo>
                    <a:pt x="401635" y="576404"/>
                  </a:lnTo>
                  <a:lnTo>
                    <a:pt x="399772" y="576285"/>
                  </a:lnTo>
                  <a:lnTo>
                    <a:pt x="397336" y="576440"/>
                  </a:lnTo>
                  <a:lnTo>
                    <a:pt x="394386" y="576942"/>
                  </a:lnTo>
                  <a:lnTo>
                    <a:pt x="392343" y="577408"/>
                  </a:lnTo>
                  <a:lnTo>
                    <a:pt x="391137" y="577682"/>
                  </a:lnTo>
                  <a:lnTo>
                    <a:pt x="390480" y="577945"/>
                  </a:lnTo>
                  <a:lnTo>
                    <a:pt x="389656" y="578363"/>
                  </a:lnTo>
                  <a:lnTo>
                    <a:pt x="388868" y="578877"/>
                  </a:lnTo>
                  <a:lnTo>
                    <a:pt x="388211" y="579259"/>
                  </a:lnTo>
                  <a:lnTo>
                    <a:pt x="387423" y="579749"/>
                  </a:lnTo>
                  <a:lnTo>
                    <a:pt x="386801" y="580346"/>
                  </a:lnTo>
                  <a:lnTo>
                    <a:pt x="386312" y="580931"/>
                  </a:lnTo>
                  <a:lnTo>
                    <a:pt x="385643" y="581815"/>
                  </a:lnTo>
                  <a:lnTo>
                    <a:pt x="385225" y="582448"/>
                  </a:lnTo>
                  <a:lnTo>
                    <a:pt x="384604" y="583582"/>
                  </a:lnTo>
                  <a:lnTo>
                    <a:pt x="384174" y="584263"/>
                  </a:lnTo>
                  <a:lnTo>
                    <a:pt x="383768" y="584968"/>
                  </a:lnTo>
                  <a:lnTo>
                    <a:pt x="382884" y="585792"/>
                  </a:lnTo>
                  <a:lnTo>
                    <a:pt x="382156" y="586138"/>
                  </a:lnTo>
                  <a:lnTo>
                    <a:pt x="381128" y="586950"/>
                  </a:lnTo>
                  <a:lnTo>
                    <a:pt x="380376" y="587500"/>
                  </a:lnTo>
                  <a:lnTo>
                    <a:pt x="379612" y="588408"/>
                  </a:lnTo>
                  <a:lnTo>
                    <a:pt x="379277" y="589136"/>
                  </a:lnTo>
                  <a:lnTo>
                    <a:pt x="379098" y="589817"/>
                  </a:lnTo>
                  <a:lnTo>
                    <a:pt x="378966" y="591692"/>
                  </a:lnTo>
                  <a:lnTo>
                    <a:pt x="378871" y="593221"/>
                  </a:lnTo>
                  <a:lnTo>
                    <a:pt x="379062" y="594415"/>
                  </a:lnTo>
                  <a:lnTo>
                    <a:pt x="379671" y="596565"/>
                  </a:lnTo>
                  <a:lnTo>
                    <a:pt x="380674" y="600781"/>
                  </a:lnTo>
                  <a:lnTo>
                    <a:pt x="380782" y="601510"/>
                  </a:lnTo>
                  <a:lnTo>
                    <a:pt x="380794" y="602656"/>
                  </a:lnTo>
                  <a:lnTo>
                    <a:pt x="380519" y="604233"/>
                  </a:lnTo>
                  <a:lnTo>
                    <a:pt x="380197" y="605093"/>
                  </a:lnTo>
                  <a:lnTo>
                    <a:pt x="379767" y="605941"/>
                  </a:lnTo>
                  <a:lnTo>
                    <a:pt x="379432" y="606585"/>
                  </a:lnTo>
                  <a:lnTo>
                    <a:pt x="379026" y="607219"/>
                  </a:lnTo>
                  <a:lnTo>
                    <a:pt x="378441" y="608293"/>
                  </a:lnTo>
                  <a:lnTo>
                    <a:pt x="378154" y="609058"/>
                  </a:lnTo>
                  <a:lnTo>
                    <a:pt x="377880" y="609954"/>
                  </a:lnTo>
                  <a:lnTo>
                    <a:pt x="377689" y="610837"/>
                  </a:lnTo>
                  <a:lnTo>
                    <a:pt x="377438" y="611733"/>
                  </a:lnTo>
                  <a:lnTo>
                    <a:pt x="377175" y="612462"/>
                  </a:lnTo>
                  <a:lnTo>
                    <a:pt x="376673" y="612940"/>
                  </a:lnTo>
                  <a:lnTo>
                    <a:pt x="375754" y="613572"/>
                  </a:lnTo>
                  <a:lnTo>
                    <a:pt x="374990" y="613823"/>
                  </a:lnTo>
                  <a:lnTo>
                    <a:pt x="374285" y="613740"/>
                  </a:lnTo>
                  <a:lnTo>
                    <a:pt x="372935" y="613537"/>
                  </a:lnTo>
                  <a:lnTo>
                    <a:pt x="371717" y="613381"/>
                  </a:lnTo>
                  <a:lnTo>
                    <a:pt x="371024" y="613489"/>
                  </a:lnTo>
                  <a:lnTo>
                    <a:pt x="370045" y="613477"/>
                  </a:lnTo>
                  <a:lnTo>
                    <a:pt x="368886" y="613596"/>
                  </a:lnTo>
                  <a:lnTo>
                    <a:pt x="368110" y="614182"/>
                  </a:lnTo>
                  <a:lnTo>
                    <a:pt x="367907" y="615065"/>
                  </a:lnTo>
                  <a:lnTo>
                    <a:pt x="367919" y="615866"/>
                  </a:lnTo>
                  <a:lnTo>
                    <a:pt x="367859" y="617000"/>
                  </a:lnTo>
                  <a:lnTo>
                    <a:pt x="367596" y="617705"/>
                  </a:lnTo>
                  <a:lnTo>
                    <a:pt x="367274" y="618350"/>
                  </a:lnTo>
                  <a:lnTo>
                    <a:pt x="366629" y="619592"/>
                  </a:lnTo>
                  <a:lnTo>
                    <a:pt x="365697" y="620571"/>
                  </a:lnTo>
                  <a:lnTo>
                    <a:pt x="364599" y="621849"/>
                  </a:lnTo>
                  <a:lnTo>
                    <a:pt x="363858" y="622757"/>
                  </a:lnTo>
                  <a:lnTo>
                    <a:pt x="363106" y="623617"/>
                  </a:lnTo>
                  <a:lnTo>
                    <a:pt x="362437" y="624381"/>
                  </a:lnTo>
                  <a:lnTo>
                    <a:pt x="361505" y="625170"/>
                  </a:lnTo>
                  <a:lnTo>
                    <a:pt x="360681" y="625671"/>
                  </a:lnTo>
                  <a:lnTo>
                    <a:pt x="359523" y="626555"/>
                  </a:lnTo>
                  <a:lnTo>
                    <a:pt x="358436" y="626376"/>
                  </a:lnTo>
                  <a:lnTo>
                    <a:pt x="357612" y="626459"/>
                  </a:lnTo>
                  <a:lnTo>
                    <a:pt x="356704" y="626221"/>
                  </a:lnTo>
                  <a:lnTo>
                    <a:pt x="355748" y="625361"/>
                  </a:lnTo>
                  <a:lnTo>
                    <a:pt x="354984" y="624859"/>
                  </a:lnTo>
                  <a:lnTo>
                    <a:pt x="354363" y="623820"/>
                  </a:lnTo>
                  <a:lnTo>
                    <a:pt x="353909" y="622518"/>
                  </a:lnTo>
                  <a:lnTo>
                    <a:pt x="353479" y="621503"/>
                  </a:lnTo>
                  <a:lnTo>
                    <a:pt x="353252" y="620846"/>
                  </a:lnTo>
                  <a:lnTo>
                    <a:pt x="352834" y="619962"/>
                  </a:lnTo>
                  <a:lnTo>
                    <a:pt x="351938" y="618899"/>
                  </a:lnTo>
                  <a:lnTo>
                    <a:pt x="351282" y="618422"/>
                  </a:lnTo>
                  <a:lnTo>
                    <a:pt x="350278" y="617896"/>
                  </a:lnTo>
                  <a:lnTo>
                    <a:pt x="349621" y="617669"/>
                  </a:lnTo>
                  <a:lnTo>
                    <a:pt x="348941" y="617382"/>
                  </a:lnTo>
                  <a:lnTo>
                    <a:pt x="348152" y="617227"/>
                  </a:lnTo>
                  <a:lnTo>
                    <a:pt x="347042" y="617239"/>
                  </a:lnTo>
                  <a:lnTo>
                    <a:pt x="346241" y="617562"/>
                  </a:lnTo>
                  <a:lnTo>
                    <a:pt x="345441" y="618135"/>
                  </a:lnTo>
                  <a:lnTo>
                    <a:pt x="344844" y="618720"/>
                  </a:lnTo>
                  <a:lnTo>
                    <a:pt x="344342" y="619281"/>
                  </a:lnTo>
                  <a:lnTo>
                    <a:pt x="343793" y="619998"/>
                  </a:lnTo>
                  <a:lnTo>
                    <a:pt x="343005" y="620906"/>
                  </a:lnTo>
                  <a:lnTo>
                    <a:pt x="342730" y="621957"/>
                  </a:lnTo>
                  <a:lnTo>
                    <a:pt x="341966" y="622757"/>
                  </a:lnTo>
                  <a:lnTo>
                    <a:pt x="341440" y="623939"/>
                  </a:lnTo>
                  <a:lnTo>
                    <a:pt x="340604" y="624919"/>
                  </a:lnTo>
                  <a:lnTo>
                    <a:pt x="339899" y="626603"/>
                  </a:lnTo>
                  <a:lnTo>
                    <a:pt x="339362" y="628287"/>
                  </a:lnTo>
                  <a:lnTo>
                    <a:pt x="338992" y="629015"/>
                  </a:lnTo>
                  <a:lnTo>
                    <a:pt x="338371" y="629827"/>
                  </a:lnTo>
                  <a:lnTo>
                    <a:pt x="337881" y="630413"/>
                  </a:lnTo>
                  <a:lnTo>
                    <a:pt x="337427" y="630950"/>
                  </a:lnTo>
                  <a:lnTo>
                    <a:pt x="336878" y="631488"/>
                  </a:lnTo>
                  <a:lnTo>
                    <a:pt x="336304" y="631941"/>
                  </a:lnTo>
                  <a:lnTo>
                    <a:pt x="335385" y="632479"/>
                  </a:lnTo>
                  <a:lnTo>
                    <a:pt x="334298" y="632837"/>
                  </a:lnTo>
                  <a:lnTo>
                    <a:pt x="333450" y="632969"/>
                  </a:lnTo>
                  <a:lnTo>
                    <a:pt x="332303" y="632467"/>
                  </a:lnTo>
                  <a:lnTo>
                    <a:pt x="331766" y="631870"/>
                  </a:lnTo>
                  <a:lnTo>
                    <a:pt x="330930" y="631273"/>
                  </a:lnTo>
                  <a:lnTo>
                    <a:pt x="329580" y="630926"/>
                  </a:lnTo>
                  <a:lnTo>
                    <a:pt x="328541" y="630628"/>
                  </a:lnTo>
                  <a:lnTo>
                    <a:pt x="327634" y="630317"/>
                  </a:lnTo>
                  <a:lnTo>
                    <a:pt x="326869" y="629362"/>
                  </a:lnTo>
                  <a:lnTo>
                    <a:pt x="326929" y="628550"/>
                  </a:lnTo>
                  <a:lnTo>
                    <a:pt x="327383" y="627988"/>
                  </a:lnTo>
                  <a:lnTo>
                    <a:pt x="327956" y="627451"/>
                  </a:lnTo>
                  <a:lnTo>
                    <a:pt x="328637" y="627343"/>
                  </a:lnTo>
                  <a:lnTo>
                    <a:pt x="329389" y="626949"/>
                  </a:lnTo>
                  <a:lnTo>
                    <a:pt x="330249" y="626495"/>
                  </a:lnTo>
                  <a:lnTo>
                    <a:pt x="330703" y="625886"/>
                  </a:lnTo>
                  <a:lnTo>
                    <a:pt x="330572" y="624823"/>
                  </a:lnTo>
                  <a:lnTo>
                    <a:pt x="329783" y="624441"/>
                  </a:lnTo>
                  <a:lnTo>
                    <a:pt x="328517" y="624286"/>
                  </a:lnTo>
                  <a:lnTo>
                    <a:pt x="326953" y="623330"/>
                  </a:lnTo>
                  <a:lnTo>
                    <a:pt x="326272" y="623103"/>
                  </a:lnTo>
                  <a:lnTo>
                    <a:pt x="325400" y="623259"/>
                  </a:lnTo>
                  <a:lnTo>
                    <a:pt x="324743" y="623462"/>
                  </a:lnTo>
                  <a:lnTo>
                    <a:pt x="323991" y="623856"/>
                  </a:lnTo>
                  <a:lnTo>
                    <a:pt x="323417" y="624369"/>
                  </a:lnTo>
                  <a:lnTo>
                    <a:pt x="322868" y="624823"/>
                  </a:lnTo>
                  <a:lnTo>
                    <a:pt x="322271" y="625647"/>
                  </a:lnTo>
                  <a:lnTo>
                    <a:pt x="321781" y="626925"/>
                  </a:lnTo>
                  <a:lnTo>
                    <a:pt x="321638" y="627797"/>
                  </a:lnTo>
                  <a:lnTo>
                    <a:pt x="321566" y="628908"/>
                  </a:lnTo>
                  <a:lnTo>
                    <a:pt x="321459" y="630496"/>
                  </a:lnTo>
                  <a:lnTo>
                    <a:pt x="322295" y="639191"/>
                  </a:lnTo>
                  <a:lnTo>
                    <a:pt x="322354" y="639920"/>
                  </a:lnTo>
                  <a:lnTo>
                    <a:pt x="322342" y="640720"/>
                  </a:lnTo>
                  <a:lnTo>
                    <a:pt x="322307" y="641604"/>
                  </a:lnTo>
                  <a:lnTo>
                    <a:pt x="322462" y="642547"/>
                  </a:lnTo>
                  <a:lnTo>
                    <a:pt x="323274" y="643670"/>
                  </a:lnTo>
                  <a:lnTo>
                    <a:pt x="324265" y="644566"/>
                  </a:lnTo>
                  <a:lnTo>
                    <a:pt x="325328" y="645641"/>
                  </a:lnTo>
                  <a:lnTo>
                    <a:pt x="325854" y="646465"/>
                  </a:lnTo>
                  <a:lnTo>
                    <a:pt x="326332" y="647635"/>
                  </a:lnTo>
                  <a:lnTo>
                    <a:pt x="326439" y="648340"/>
                  </a:lnTo>
                  <a:lnTo>
                    <a:pt x="326726" y="649821"/>
                  </a:lnTo>
                  <a:lnTo>
                    <a:pt x="326857" y="650836"/>
                  </a:lnTo>
                  <a:lnTo>
                    <a:pt x="327072" y="651804"/>
                  </a:lnTo>
                  <a:lnTo>
                    <a:pt x="327395" y="652675"/>
                  </a:lnTo>
                  <a:lnTo>
                    <a:pt x="327681" y="653476"/>
                  </a:lnTo>
                  <a:lnTo>
                    <a:pt x="328040" y="654730"/>
                  </a:lnTo>
                  <a:lnTo>
                    <a:pt x="328266" y="655805"/>
                  </a:lnTo>
                  <a:lnTo>
                    <a:pt x="328350" y="656724"/>
                  </a:lnTo>
                  <a:lnTo>
                    <a:pt x="328362" y="657524"/>
                  </a:lnTo>
                  <a:lnTo>
                    <a:pt x="328303" y="658420"/>
                  </a:lnTo>
                  <a:lnTo>
                    <a:pt x="328314" y="659292"/>
                  </a:lnTo>
                  <a:lnTo>
                    <a:pt x="328326" y="660045"/>
                  </a:lnTo>
                  <a:lnTo>
                    <a:pt x="328123" y="660749"/>
                  </a:lnTo>
                  <a:lnTo>
                    <a:pt x="327956" y="661561"/>
                  </a:lnTo>
                  <a:lnTo>
                    <a:pt x="327610" y="662266"/>
                  </a:lnTo>
                  <a:lnTo>
                    <a:pt x="326666" y="662911"/>
                  </a:lnTo>
                  <a:lnTo>
                    <a:pt x="325699" y="662971"/>
                  </a:lnTo>
                  <a:lnTo>
                    <a:pt x="325090" y="663317"/>
                  </a:lnTo>
                  <a:lnTo>
                    <a:pt x="324624" y="664320"/>
                  </a:lnTo>
                  <a:lnTo>
                    <a:pt x="324612" y="665491"/>
                  </a:lnTo>
                  <a:lnTo>
                    <a:pt x="325042" y="666697"/>
                  </a:lnTo>
                  <a:lnTo>
                    <a:pt x="326069" y="667044"/>
                  </a:lnTo>
                  <a:lnTo>
                    <a:pt x="327502" y="667199"/>
                  </a:lnTo>
                  <a:lnTo>
                    <a:pt x="328278" y="667044"/>
                  </a:lnTo>
                  <a:lnTo>
                    <a:pt x="329270" y="666912"/>
                  </a:lnTo>
                  <a:lnTo>
                    <a:pt x="330213" y="666637"/>
                  </a:lnTo>
                  <a:lnTo>
                    <a:pt x="331157" y="666327"/>
                  </a:lnTo>
                  <a:lnTo>
                    <a:pt x="332053" y="666243"/>
                  </a:lnTo>
                  <a:lnTo>
                    <a:pt x="333020" y="666375"/>
                  </a:lnTo>
                  <a:lnTo>
                    <a:pt x="333665" y="666661"/>
                  </a:lnTo>
                  <a:lnTo>
                    <a:pt x="334764" y="667700"/>
                  </a:lnTo>
                  <a:lnTo>
                    <a:pt x="335528" y="668441"/>
                  </a:lnTo>
                  <a:lnTo>
                    <a:pt x="336316" y="669432"/>
                  </a:lnTo>
                  <a:lnTo>
                    <a:pt x="336806" y="670268"/>
                  </a:lnTo>
                  <a:lnTo>
                    <a:pt x="337105" y="671021"/>
                  </a:lnTo>
                  <a:lnTo>
                    <a:pt x="337141" y="671797"/>
                  </a:lnTo>
                  <a:lnTo>
                    <a:pt x="337272" y="672693"/>
                  </a:lnTo>
                  <a:lnTo>
                    <a:pt x="337368" y="673983"/>
                  </a:lnTo>
                  <a:lnTo>
                    <a:pt x="337762" y="675022"/>
                  </a:lnTo>
                  <a:lnTo>
                    <a:pt x="338239" y="675941"/>
                  </a:lnTo>
                  <a:lnTo>
                    <a:pt x="338753" y="676813"/>
                  </a:lnTo>
                  <a:lnTo>
                    <a:pt x="338693" y="677733"/>
                  </a:lnTo>
                  <a:lnTo>
                    <a:pt x="338359" y="678425"/>
                  </a:lnTo>
                  <a:lnTo>
                    <a:pt x="337606" y="678748"/>
                  </a:lnTo>
                  <a:lnTo>
                    <a:pt x="336495" y="678569"/>
                  </a:lnTo>
                  <a:lnTo>
                    <a:pt x="335827" y="678258"/>
                  </a:lnTo>
                  <a:lnTo>
                    <a:pt x="334836" y="677733"/>
                  </a:lnTo>
                  <a:lnTo>
                    <a:pt x="334071" y="677375"/>
                  </a:lnTo>
                  <a:lnTo>
                    <a:pt x="333223" y="677148"/>
                  </a:lnTo>
                  <a:lnTo>
                    <a:pt x="332351" y="677136"/>
                  </a:lnTo>
                  <a:lnTo>
                    <a:pt x="331694" y="677554"/>
                  </a:lnTo>
                  <a:lnTo>
                    <a:pt x="331145" y="678414"/>
                  </a:lnTo>
                  <a:lnTo>
                    <a:pt x="331014" y="679632"/>
                  </a:lnTo>
                  <a:lnTo>
                    <a:pt x="331073" y="681089"/>
                  </a:lnTo>
                  <a:lnTo>
                    <a:pt x="332506" y="686344"/>
                  </a:lnTo>
                  <a:lnTo>
                    <a:pt x="332817" y="688171"/>
                  </a:lnTo>
                  <a:lnTo>
                    <a:pt x="333271" y="690297"/>
                  </a:lnTo>
                  <a:lnTo>
                    <a:pt x="333581" y="692017"/>
                  </a:lnTo>
                  <a:lnTo>
                    <a:pt x="333880" y="692997"/>
                  </a:lnTo>
                  <a:lnTo>
                    <a:pt x="334250" y="693797"/>
                  </a:lnTo>
                  <a:lnTo>
                    <a:pt x="334895" y="694585"/>
                  </a:lnTo>
                  <a:lnTo>
                    <a:pt x="335898" y="695421"/>
                  </a:lnTo>
                  <a:lnTo>
                    <a:pt x="337141" y="695529"/>
                  </a:lnTo>
                  <a:lnTo>
                    <a:pt x="339231" y="695565"/>
                  </a:lnTo>
                  <a:lnTo>
                    <a:pt x="339959" y="695517"/>
                  </a:lnTo>
                  <a:lnTo>
                    <a:pt x="340401" y="695565"/>
                  </a:lnTo>
                  <a:lnTo>
                    <a:pt x="340986" y="695612"/>
                  </a:lnTo>
                  <a:lnTo>
                    <a:pt x="341333" y="695708"/>
                  </a:lnTo>
                  <a:lnTo>
                    <a:pt x="341333" y="695851"/>
                  </a:lnTo>
                  <a:lnTo>
                    <a:pt x="337941" y="696353"/>
                  </a:lnTo>
                  <a:lnTo>
                    <a:pt x="291230" y="703567"/>
                  </a:lnTo>
                  <a:lnTo>
                    <a:pt x="226639" y="711497"/>
                  </a:lnTo>
                  <a:lnTo>
                    <a:pt x="202741" y="521906"/>
                  </a:lnTo>
                  <a:lnTo>
                    <a:pt x="71076" y="539344"/>
                  </a:lnTo>
                  <a:lnTo>
                    <a:pt x="57018" y="445337"/>
                  </a:lnTo>
                  <a:lnTo>
                    <a:pt x="22477" y="206742"/>
                  </a:lnTo>
                  <a:lnTo>
                    <a:pt x="0" y="27661"/>
                  </a:lnTo>
                  <a:lnTo>
                    <a:pt x="191968" y="0"/>
                  </a:lnTo>
                  <a:lnTo>
                    <a:pt x="203326" y="91451"/>
                  </a:lnTo>
                  <a:lnTo>
                    <a:pt x="239598" y="85372"/>
                  </a:lnTo>
                  <a:lnTo>
                    <a:pt x="239240" y="80547"/>
                  </a:lnTo>
                  <a:lnTo>
                    <a:pt x="279633" y="75435"/>
                  </a:lnTo>
                  <a:lnTo>
                    <a:pt x="297202" y="75722"/>
                  </a:lnTo>
                  <a:lnTo>
                    <a:pt x="355653" y="7610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1094;gbcf4302aa7_0_6">
              <a:extLst>
                <a:ext uri="{FF2B5EF4-FFF2-40B4-BE49-F238E27FC236}">
                  <a16:creationId xmlns:a16="http://schemas.microsoft.com/office/drawing/2014/main" id="{E55C7BF9-9211-074A-A026-DE21A2118923}"/>
                </a:ext>
              </a:extLst>
            </p:cNvPr>
            <p:cNvSpPr/>
            <p:nvPr/>
          </p:nvSpPr>
          <p:spPr>
            <a:xfrm>
              <a:off x="7436278" y="2207579"/>
              <a:ext cx="24564" cy="26611"/>
            </a:xfrm>
            <a:custGeom>
              <a:avLst/>
              <a:gdLst/>
              <a:ahLst/>
              <a:cxnLst/>
              <a:rect l="l" t="t" r="r" b="b"/>
              <a:pathLst>
                <a:path w="48884" h="52957" extrusionOk="0">
                  <a:moveTo>
                    <a:pt x="4455" y="0"/>
                  </a:moveTo>
                  <a:lnTo>
                    <a:pt x="7930" y="1230"/>
                  </a:lnTo>
                  <a:lnTo>
                    <a:pt x="11980" y="1672"/>
                  </a:lnTo>
                  <a:lnTo>
                    <a:pt x="13019" y="2126"/>
                  </a:lnTo>
                  <a:lnTo>
                    <a:pt x="15945" y="4479"/>
                  </a:lnTo>
                  <a:lnTo>
                    <a:pt x="21308" y="4801"/>
                  </a:lnTo>
                  <a:lnTo>
                    <a:pt x="24592" y="3559"/>
                  </a:lnTo>
                  <a:lnTo>
                    <a:pt x="27506" y="3177"/>
                  </a:lnTo>
                  <a:lnTo>
                    <a:pt x="29393" y="3643"/>
                  </a:lnTo>
                  <a:lnTo>
                    <a:pt x="30898" y="4634"/>
                  </a:lnTo>
                  <a:lnTo>
                    <a:pt x="32415" y="6258"/>
                  </a:lnTo>
                  <a:lnTo>
                    <a:pt x="38840" y="10988"/>
                  </a:lnTo>
                  <a:lnTo>
                    <a:pt x="40835" y="13413"/>
                  </a:lnTo>
                  <a:lnTo>
                    <a:pt x="42173" y="17187"/>
                  </a:lnTo>
                  <a:lnTo>
                    <a:pt x="42460" y="18477"/>
                  </a:lnTo>
                  <a:lnTo>
                    <a:pt x="47321" y="27410"/>
                  </a:lnTo>
                  <a:lnTo>
                    <a:pt x="47619" y="29477"/>
                  </a:lnTo>
                  <a:lnTo>
                    <a:pt x="45564" y="31901"/>
                  </a:lnTo>
                  <a:lnTo>
                    <a:pt x="45195" y="33251"/>
                  </a:lnTo>
                  <a:lnTo>
                    <a:pt x="45314" y="35759"/>
                  </a:lnTo>
                  <a:lnTo>
                    <a:pt x="47141" y="42901"/>
                  </a:lnTo>
                  <a:lnTo>
                    <a:pt x="48192" y="45158"/>
                  </a:lnTo>
                  <a:lnTo>
                    <a:pt x="48312" y="49195"/>
                  </a:lnTo>
                  <a:lnTo>
                    <a:pt x="48885" y="50999"/>
                  </a:lnTo>
                  <a:lnTo>
                    <a:pt x="48527" y="52671"/>
                  </a:lnTo>
                  <a:lnTo>
                    <a:pt x="47678" y="52957"/>
                  </a:lnTo>
                  <a:lnTo>
                    <a:pt x="46640" y="52623"/>
                  </a:lnTo>
                  <a:lnTo>
                    <a:pt x="44645" y="50270"/>
                  </a:lnTo>
                  <a:lnTo>
                    <a:pt x="43044" y="49315"/>
                  </a:lnTo>
                  <a:lnTo>
                    <a:pt x="36631" y="47141"/>
                  </a:lnTo>
                  <a:lnTo>
                    <a:pt x="35222" y="45803"/>
                  </a:lnTo>
                  <a:lnTo>
                    <a:pt x="34457" y="44012"/>
                  </a:lnTo>
                  <a:lnTo>
                    <a:pt x="34063" y="41504"/>
                  </a:lnTo>
                  <a:lnTo>
                    <a:pt x="32427" y="37073"/>
                  </a:lnTo>
                  <a:lnTo>
                    <a:pt x="30158" y="34732"/>
                  </a:lnTo>
                  <a:lnTo>
                    <a:pt x="27697" y="32618"/>
                  </a:lnTo>
                  <a:lnTo>
                    <a:pt x="21845" y="29524"/>
                  </a:lnTo>
                  <a:lnTo>
                    <a:pt x="19492" y="27864"/>
                  </a:lnTo>
                  <a:lnTo>
                    <a:pt x="17116" y="25631"/>
                  </a:lnTo>
                  <a:lnTo>
                    <a:pt x="14392" y="24902"/>
                  </a:lnTo>
                  <a:lnTo>
                    <a:pt x="13533" y="23588"/>
                  </a:lnTo>
                  <a:lnTo>
                    <a:pt x="12768" y="21618"/>
                  </a:lnTo>
                  <a:lnTo>
                    <a:pt x="11812" y="20005"/>
                  </a:lnTo>
                  <a:lnTo>
                    <a:pt x="11801" y="18608"/>
                  </a:lnTo>
                  <a:lnTo>
                    <a:pt x="12553" y="17473"/>
                  </a:lnTo>
                  <a:lnTo>
                    <a:pt x="12553" y="16733"/>
                  </a:lnTo>
                  <a:lnTo>
                    <a:pt x="10558" y="14858"/>
                  </a:lnTo>
                  <a:lnTo>
                    <a:pt x="3584" y="11394"/>
                  </a:lnTo>
                  <a:lnTo>
                    <a:pt x="645" y="9447"/>
                  </a:lnTo>
                  <a:lnTo>
                    <a:pt x="359" y="8719"/>
                  </a:lnTo>
                  <a:lnTo>
                    <a:pt x="633" y="8038"/>
                  </a:lnTo>
                  <a:lnTo>
                    <a:pt x="1481" y="7501"/>
                  </a:lnTo>
                  <a:lnTo>
                    <a:pt x="3178" y="7190"/>
                  </a:lnTo>
                  <a:lnTo>
                    <a:pt x="2604" y="6055"/>
                  </a:lnTo>
                  <a:lnTo>
                    <a:pt x="1182" y="5613"/>
                  </a:lnTo>
                  <a:lnTo>
                    <a:pt x="0" y="4622"/>
                  </a:lnTo>
                  <a:lnTo>
                    <a:pt x="4455" y="0"/>
                  </a:lnTo>
                </a:path>
              </a:pathLst>
            </a:custGeom>
            <a:solidFill>
              <a:srgbClr val="7030A0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1095;gbcf4302aa7_0_6">
              <a:extLst>
                <a:ext uri="{FF2B5EF4-FFF2-40B4-BE49-F238E27FC236}">
                  <a16:creationId xmlns:a16="http://schemas.microsoft.com/office/drawing/2014/main" id="{C9B64964-68CA-4B4C-9BE8-58B690B62AE6}"/>
                </a:ext>
              </a:extLst>
            </p:cNvPr>
            <p:cNvSpPr/>
            <p:nvPr/>
          </p:nvSpPr>
          <p:spPr>
            <a:xfrm>
              <a:off x="7553221" y="2213407"/>
              <a:ext cx="1470" cy="2460"/>
            </a:xfrm>
            <a:custGeom>
              <a:avLst/>
              <a:gdLst/>
              <a:ahLst/>
              <a:cxnLst/>
              <a:rect l="l" t="t" r="r" b="b"/>
              <a:pathLst>
                <a:path w="2926" h="4896" extrusionOk="0">
                  <a:moveTo>
                    <a:pt x="1158" y="4897"/>
                  </a:moveTo>
                  <a:lnTo>
                    <a:pt x="12" y="2114"/>
                  </a:lnTo>
                  <a:lnTo>
                    <a:pt x="0" y="478"/>
                  </a:lnTo>
                  <a:lnTo>
                    <a:pt x="1039" y="0"/>
                  </a:lnTo>
                  <a:lnTo>
                    <a:pt x="2352" y="860"/>
                  </a:lnTo>
                  <a:lnTo>
                    <a:pt x="2926" y="1803"/>
                  </a:lnTo>
                  <a:lnTo>
                    <a:pt x="2663" y="3774"/>
                  </a:lnTo>
                  <a:lnTo>
                    <a:pt x="1158" y="489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1096;gbcf4302aa7_0_6">
              <a:extLst>
                <a:ext uri="{FF2B5EF4-FFF2-40B4-BE49-F238E27FC236}">
                  <a16:creationId xmlns:a16="http://schemas.microsoft.com/office/drawing/2014/main" id="{6A9C1E20-FF2A-BC41-9FB8-4FDC428C9A0D}"/>
                </a:ext>
              </a:extLst>
            </p:cNvPr>
            <p:cNvSpPr/>
            <p:nvPr/>
          </p:nvSpPr>
          <p:spPr>
            <a:xfrm>
              <a:off x="5313901" y="2214108"/>
              <a:ext cx="233990" cy="271860"/>
            </a:xfrm>
            <a:custGeom>
              <a:avLst/>
              <a:gdLst/>
              <a:ahLst/>
              <a:cxnLst/>
              <a:rect l="l" t="t" r="r" b="b"/>
              <a:pathLst>
                <a:path w="465652" h="541015" extrusionOk="0">
                  <a:moveTo>
                    <a:pt x="207721" y="167"/>
                  </a:moveTo>
                  <a:lnTo>
                    <a:pt x="220907" y="263"/>
                  </a:lnTo>
                  <a:lnTo>
                    <a:pt x="221874" y="7811"/>
                  </a:lnTo>
                  <a:lnTo>
                    <a:pt x="229160" y="65677"/>
                  </a:lnTo>
                  <a:lnTo>
                    <a:pt x="238034" y="64387"/>
                  </a:lnTo>
                  <a:lnTo>
                    <a:pt x="241903" y="93422"/>
                  </a:lnTo>
                  <a:lnTo>
                    <a:pt x="232886" y="94568"/>
                  </a:lnTo>
                  <a:lnTo>
                    <a:pt x="248245" y="206658"/>
                  </a:lnTo>
                  <a:lnTo>
                    <a:pt x="287181" y="193293"/>
                  </a:lnTo>
                  <a:lnTo>
                    <a:pt x="288328" y="201200"/>
                  </a:lnTo>
                  <a:lnTo>
                    <a:pt x="325221" y="193520"/>
                  </a:lnTo>
                  <a:lnTo>
                    <a:pt x="442852" y="169765"/>
                  </a:lnTo>
                  <a:lnTo>
                    <a:pt x="441682" y="171031"/>
                  </a:lnTo>
                  <a:lnTo>
                    <a:pt x="441132" y="171855"/>
                  </a:lnTo>
                  <a:lnTo>
                    <a:pt x="440703" y="172428"/>
                  </a:lnTo>
                  <a:lnTo>
                    <a:pt x="439484" y="174279"/>
                  </a:lnTo>
                  <a:lnTo>
                    <a:pt x="438983" y="176035"/>
                  </a:lnTo>
                  <a:lnTo>
                    <a:pt x="438732" y="176978"/>
                  </a:lnTo>
                  <a:lnTo>
                    <a:pt x="438601" y="178758"/>
                  </a:lnTo>
                  <a:lnTo>
                    <a:pt x="438338" y="179606"/>
                  </a:lnTo>
                  <a:lnTo>
                    <a:pt x="438159" y="180370"/>
                  </a:lnTo>
                  <a:lnTo>
                    <a:pt x="437657" y="181851"/>
                  </a:lnTo>
                  <a:lnTo>
                    <a:pt x="437478" y="182580"/>
                  </a:lnTo>
                  <a:lnTo>
                    <a:pt x="437072" y="184503"/>
                  </a:lnTo>
                  <a:lnTo>
                    <a:pt x="437060" y="185231"/>
                  </a:lnTo>
                  <a:lnTo>
                    <a:pt x="437167" y="185960"/>
                  </a:lnTo>
                  <a:lnTo>
                    <a:pt x="437239" y="186760"/>
                  </a:lnTo>
                  <a:lnTo>
                    <a:pt x="437347" y="187704"/>
                  </a:lnTo>
                  <a:lnTo>
                    <a:pt x="437442" y="189041"/>
                  </a:lnTo>
                  <a:lnTo>
                    <a:pt x="437287" y="190678"/>
                  </a:lnTo>
                  <a:lnTo>
                    <a:pt x="437275" y="191836"/>
                  </a:lnTo>
                  <a:lnTo>
                    <a:pt x="437191" y="193293"/>
                  </a:lnTo>
                  <a:lnTo>
                    <a:pt x="436833" y="194738"/>
                  </a:lnTo>
                  <a:lnTo>
                    <a:pt x="436606" y="196195"/>
                  </a:lnTo>
                  <a:lnTo>
                    <a:pt x="436379" y="197963"/>
                  </a:lnTo>
                  <a:lnTo>
                    <a:pt x="436319" y="199325"/>
                  </a:lnTo>
                  <a:lnTo>
                    <a:pt x="436475" y="200686"/>
                  </a:lnTo>
                  <a:lnTo>
                    <a:pt x="436666" y="201797"/>
                  </a:lnTo>
                  <a:lnTo>
                    <a:pt x="437322" y="202944"/>
                  </a:lnTo>
                  <a:lnTo>
                    <a:pt x="438206" y="203541"/>
                  </a:lnTo>
                  <a:lnTo>
                    <a:pt x="438601" y="204747"/>
                  </a:lnTo>
                  <a:lnTo>
                    <a:pt x="438804" y="205774"/>
                  </a:lnTo>
                  <a:lnTo>
                    <a:pt x="438529" y="207136"/>
                  </a:lnTo>
                  <a:lnTo>
                    <a:pt x="438183" y="208175"/>
                  </a:lnTo>
                  <a:lnTo>
                    <a:pt x="437729" y="209692"/>
                  </a:lnTo>
                  <a:lnTo>
                    <a:pt x="437131" y="210325"/>
                  </a:lnTo>
                  <a:lnTo>
                    <a:pt x="436534" y="210958"/>
                  </a:lnTo>
                  <a:lnTo>
                    <a:pt x="435901" y="211376"/>
                  </a:lnTo>
                  <a:lnTo>
                    <a:pt x="435173" y="211901"/>
                  </a:lnTo>
                  <a:lnTo>
                    <a:pt x="434480" y="212391"/>
                  </a:lnTo>
                  <a:lnTo>
                    <a:pt x="433907" y="213096"/>
                  </a:lnTo>
                  <a:lnTo>
                    <a:pt x="431315" y="213872"/>
                  </a:lnTo>
                  <a:lnTo>
                    <a:pt x="430180" y="214278"/>
                  </a:lnTo>
                  <a:lnTo>
                    <a:pt x="429404" y="214791"/>
                  </a:lnTo>
                  <a:lnTo>
                    <a:pt x="428580" y="215436"/>
                  </a:lnTo>
                  <a:lnTo>
                    <a:pt x="427935" y="216093"/>
                  </a:lnTo>
                  <a:lnTo>
                    <a:pt x="427314" y="217121"/>
                  </a:lnTo>
                  <a:lnTo>
                    <a:pt x="426956" y="218076"/>
                  </a:lnTo>
                  <a:lnTo>
                    <a:pt x="426561" y="219772"/>
                  </a:lnTo>
                  <a:lnTo>
                    <a:pt x="426502" y="220596"/>
                  </a:lnTo>
                  <a:lnTo>
                    <a:pt x="426155" y="222304"/>
                  </a:lnTo>
                  <a:lnTo>
                    <a:pt x="425833" y="227475"/>
                  </a:lnTo>
                  <a:lnTo>
                    <a:pt x="425702" y="228204"/>
                  </a:lnTo>
                  <a:lnTo>
                    <a:pt x="425367" y="229303"/>
                  </a:lnTo>
                  <a:lnTo>
                    <a:pt x="424937" y="230593"/>
                  </a:lnTo>
                  <a:lnTo>
                    <a:pt x="424782" y="231859"/>
                  </a:lnTo>
                  <a:lnTo>
                    <a:pt x="424890" y="233149"/>
                  </a:lnTo>
                  <a:lnTo>
                    <a:pt x="425152" y="235095"/>
                  </a:lnTo>
                  <a:lnTo>
                    <a:pt x="425367" y="236576"/>
                  </a:lnTo>
                  <a:lnTo>
                    <a:pt x="425152" y="237663"/>
                  </a:lnTo>
                  <a:lnTo>
                    <a:pt x="424877" y="238666"/>
                  </a:lnTo>
                  <a:lnTo>
                    <a:pt x="424448" y="239909"/>
                  </a:lnTo>
                  <a:lnTo>
                    <a:pt x="424280" y="240709"/>
                  </a:lnTo>
                  <a:lnTo>
                    <a:pt x="425451" y="240816"/>
                  </a:lnTo>
                  <a:lnTo>
                    <a:pt x="433131" y="240028"/>
                  </a:lnTo>
                  <a:lnTo>
                    <a:pt x="442984" y="239156"/>
                  </a:lnTo>
                  <a:lnTo>
                    <a:pt x="465653" y="252915"/>
                  </a:lnTo>
                  <a:lnTo>
                    <a:pt x="463586" y="262398"/>
                  </a:lnTo>
                  <a:lnTo>
                    <a:pt x="453745" y="277280"/>
                  </a:lnTo>
                  <a:lnTo>
                    <a:pt x="438768" y="287766"/>
                  </a:lnTo>
                  <a:lnTo>
                    <a:pt x="436069" y="340628"/>
                  </a:lnTo>
                  <a:lnTo>
                    <a:pt x="420602" y="338968"/>
                  </a:lnTo>
                  <a:lnTo>
                    <a:pt x="425308" y="396332"/>
                  </a:lnTo>
                  <a:lnTo>
                    <a:pt x="440547" y="398841"/>
                  </a:lnTo>
                  <a:lnTo>
                    <a:pt x="439580" y="412157"/>
                  </a:lnTo>
                  <a:lnTo>
                    <a:pt x="440129" y="413220"/>
                  </a:lnTo>
                  <a:lnTo>
                    <a:pt x="440715" y="417090"/>
                  </a:lnTo>
                  <a:lnTo>
                    <a:pt x="442076" y="433596"/>
                  </a:lnTo>
                  <a:lnTo>
                    <a:pt x="429619" y="431936"/>
                  </a:lnTo>
                  <a:lnTo>
                    <a:pt x="429153" y="425785"/>
                  </a:lnTo>
                  <a:lnTo>
                    <a:pt x="419085" y="427553"/>
                  </a:lnTo>
                  <a:lnTo>
                    <a:pt x="409387" y="441240"/>
                  </a:lnTo>
                  <a:lnTo>
                    <a:pt x="329986" y="453864"/>
                  </a:lnTo>
                  <a:lnTo>
                    <a:pt x="322415" y="465402"/>
                  </a:lnTo>
                  <a:lnTo>
                    <a:pt x="297441" y="503310"/>
                  </a:lnTo>
                  <a:lnTo>
                    <a:pt x="265098" y="505460"/>
                  </a:lnTo>
                  <a:lnTo>
                    <a:pt x="258600" y="474204"/>
                  </a:lnTo>
                  <a:lnTo>
                    <a:pt x="257872" y="474502"/>
                  </a:lnTo>
                  <a:lnTo>
                    <a:pt x="257418" y="475100"/>
                  </a:lnTo>
                  <a:lnTo>
                    <a:pt x="256677" y="475852"/>
                  </a:lnTo>
                  <a:lnTo>
                    <a:pt x="256188" y="476354"/>
                  </a:lnTo>
                  <a:lnTo>
                    <a:pt x="255280" y="476867"/>
                  </a:lnTo>
                  <a:lnTo>
                    <a:pt x="254205" y="477345"/>
                  </a:lnTo>
                  <a:lnTo>
                    <a:pt x="252879" y="477536"/>
                  </a:lnTo>
                  <a:lnTo>
                    <a:pt x="252151" y="477632"/>
                  </a:lnTo>
                  <a:lnTo>
                    <a:pt x="251148" y="477572"/>
                  </a:lnTo>
                  <a:lnTo>
                    <a:pt x="250204" y="477441"/>
                  </a:lnTo>
                  <a:lnTo>
                    <a:pt x="249177" y="477751"/>
                  </a:lnTo>
                  <a:lnTo>
                    <a:pt x="248341" y="478265"/>
                  </a:lnTo>
                  <a:lnTo>
                    <a:pt x="236302" y="489515"/>
                  </a:lnTo>
                  <a:lnTo>
                    <a:pt x="225410" y="481633"/>
                  </a:lnTo>
                  <a:lnTo>
                    <a:pt x="59407" y="540849"/>
                  </a:lnTo>
                  <a:lnTo>
                    <a:pt x="58224" y="541016"/>
                  </a:lnTo>
                  <a:lnTo>
                    <a:pt x="58284" y="540120"/>
                  </a:lnTo>
                  <a:lnTo>
                    <a:pt x="58917" y="538890"/>
                  </a:lnTo>
                  <a:lnTo>
                    <a:pt x="59228" y="537875"/>
                  </a:lnTo>
                  <a:lnTo>
                    <a:pt x="59503" y="536919"/>
                  </a:lnTo>
                  <a:lnTo>
                    <a:pt x="59682" y="535653"/>
                  </a:lnTo>
                  <a:lnTo>
                    <a:pt x="59514" y="534292"/>
                  </a:lnTo>
                  <a:lnTo>
                    <a:pt x="59288" y="533515"/>
                  </a:lnTo>
                  <a:lnTo>
                    <a:pt x="58619" y="532679"/>
                  </a:lnTo>
                  <a:lnTo>
                    <a:pt x="58021" y="531963"/>
                  </a:lnTo>
                  <a:lnTo>
                    <a:pt x="57472" y="531162"/>
                  </a:lnTo>
                  <a:lnTo>
                    <a:pt x="56803" y="530195"/>
                  </a:lnTo>
                  <a:lnTo>
                    <a:pt x="56230" y="529287"/>
                  </a:lnTo>
                  <a:lnTo>
                    <a:pt x="55955" y="528320"/>
                  </a:lnTo>
                  <a:lnTo>
                    <a:pt x="55836" y="527030"/>
                  </a:lnTo>
                  <a:lnTo>
                    <a:pt x="55967" y="526325"/>
                  </a:lnTo>
                  <a:lnTo>
                    <a:pt x="56075" y="525334"/>
                  </a:lnTo>
                  <a:lnTo>
                    <a:pt x="56099" y="524593"/>
                  </a:lnTo>
                  <a:lnTo>
                    <a:pt x="56517" y="523256"/>
                  </a:lnTo>
                  <a:lnTo>
                    <a:pt x="56863" y="522157"/>
                  </a:lnTo>
                  <a:lnTo>
                    <a:pt x="57424" y="520461"/>
                  </a:lnTo>
                  <a:lnTo>
                    <a:pt x="57842" y="519267"/>
                  </a:lnTo>
                  <a:lnTo>
                    <a:pt x="58571" y="517630"/>
                  </a:lnTo>
                  <a:lnTo>
                    <a:pt x="58858" y="516997"/>
                  </a:lnTo>
                  <a:lnTo>
                    <a:pt x="59682" y="515528"/>
                  </a:lnTo>
                  <a:lnTo>
                    <a:pt x="60052" y="514501"/>
                  </a:lnTo>
                  <a:lnTo>
                    <a:pt x="60183" y="513355"/>
                  </a:lnTo>
                  <a:lnTo>
                    <a:pt x="59980" y="512483"/>
                  </a:lnTo>
                  <a:lnTo>
                    <a:pt x="59765" y="511300"/>
                  </a:lnTo>
                  <a:lnTo>
                    <a:pt x="59682" y="510201"/>
                  </a:lnTo>
                  <a:lnTo>
                    <a:pt x="59932" y="509545"/>
                  </a:lnTo>
                  <a:lnTo>
                    <a:pt x="60386" y="508792"/>
                  </a:lnTo>
                  <a:lnTo>
                    <a:pt x="60816" y="508207"/>
                  </a:lnTo>
                  <a:lnTo>
                    <a:pt x="61437" y="507395"/>
                  </a:lnTo>
                  <a:lnTo>
                    <a:pt x="63062" y="505866"/>
                  </a:lnTo>
                  <a:lnTo>
                    <a:pt x="63730" y="504767"/>
                  </a:lnTo>
                  <a:lnTo>
                    <a:pt x="64173" y="503525"/>
                  </a:lnTo>
                  <a:lnTo>
                    <a:pt x="64351" y="502116"/>
                  </a:lnTo>
                  <a:lnTo>
                    <a:pt x="64435" y="501268"/>
                  </a:lnTo>
                  <a:lnTo>
                    <a:pt x="64364" y="500145"/>
                  </a:lnTo>
                  <a:lnTo>
                    <a:pt x="64256" y="499417"/>
                  </a:lnTo>
                  <a:lnTo>
                    <a:pt x="64244" y="498616"/>
                  </a:lnTo>
                  <a:lnTo>
                    <a:pt x="64137" y="497876"/>
                  </a:lnTo>
                  <a:lnTo>
                    <a:pt x="64005" y="496658"/>
                  </a:lnTo>
                  <a:lnTo>
                    <a:pt x="63539" y="493457"/>
                  </a:lnTo>
                  <a:lnTo>
                    <a:pt x="63527" y="492465"/>
                  </a:lnTo>
                  <a:lnTo>
                    <a:pt x="63683" y="491629"/>
                  </a:lnTo>
                  <a:lnTo>
                    <a:pt x="64005" y="490471"/>
                  </a:lnTo>
                  <a:lnTo>
                    <a:pt x="64160" y="489468"/>
                  </a:lnTo>
                  <a:lnTo>
                    <a:pt x="63742" y="488381"/>
                  </a:lnTo>
                  <a:lnTo>
                    <a:pt x="63886" y="487258"/>
                  </a:lnTo>
                  <a:lnTo>
                    <a:pt x="64244" y="486386"/>
                  </a:lnTo>
                  <a:lnTo>
                    <a:pt x="64937" y="485467"/>
                  </a:lnTo>
                  <a:lnTo>
                    <a:pt x="65582" y="484810"/>
                  </a:lnTo>
                  <a:lnTo>
                    <a:pt x="66131" y="484177"/>
                  </a:lnTo>
                  <a:lnTo>
                    <a:pt x="66609" y="483293"/>
                  </a:lnTo>
                  <a:lnTo>
                    <a:pt x="66931" y="482552"/>
                  </a:lnTo>
                  <a:lnTo>
                    <a:pt x="67409" y="481442"/>
                  </a:lnTo>
                  <a:lnTo>
                    <a:pt x="67445" y="480510"/>
                  </a:lnTo>
                  <a:lnTo>
                    <a:pt x="67552" y="479710"/>
                  </a:lnTo>
                  <a:lnTo>
                    <a:pt x="67087" y="479172"/>
                  </a:lnTo>
                  <a:lnTo>
                    <a:pt x="67039" y="478062"/>
                  </a:lnTo>
                  <a:lnTo>
                    <a:pt x="67003" y="476533"/>
                  </a:lnTo>
                  <a:lnTo>
                    <a:pt x="67170" y="475362"/>
                  </a:lnTo>
                  <a:lnTo>
                    <a:pt x="67517" y="474073"/>
                  </a:lnTo>
                  <a:lnTo>
                    <a:pt x="67875" y="473045"/>
                  </a:lnTo>
                  <a:lnTo>
                    <a:pt x="68078" y="471803"/>
                  </a:lnTo>
                  <a:lnTo>
                    <a:pt x="67958" y="470573"/>
                  </a:lnTo>
                  <a:lnTo>
                    <a:pt x="67803" y="469403"/>
                  </a:lnTo>
                  <a:lnTo>
                    <a:pt x="67636" y="468316"/>
                  </a:lnTo>
                  <a:lnTo>
                    <a:pt x="66155" y="460899"/>
                  </a:lnTo>
                  <a:lnTo>
                    <a:pt x="65773" y="459000"/>
                  </a:lnTo>
                  <a:lnTo>
                    <a:pt x="65450" y="458164"/>
                  </a:lnTo>
                  <a:lnTo>
                    <a:pt x="63970" y="456265"/>
                  </a:lnTo>
                  <a:lnTo>
                    <a:pt x="63181" y="455226"/>
                  </a:lnTo>
                  <a:lnTo>
                    <a:pt x="62835" y="454055"/>
                  </a:lnTo>
                  <a:lnTo>
                    <a:pt x="62703" y="453291"/>
                  </a:lnTo>
                  <a:lnTo>
                    <a:pt x="63014" y="452025"/>
                  </a:lnTo>
                  <a:lnTo>
                    <a:pt x="63002" y="451189"/>
                  </a:lnTo>
                  <a:lnTo>
                    <a:pt x="62990" y="449983"/>
                  </a:lnTo>
                  <a:lnTo>
                    <a:pt x="62799" y="448800"/>
                  </a:lnTo>
                  <a:lnTo>
                    <a:pt x="62548" y="446782"/>
                  </a:lnTo>
                  <a:lnTo>
                    <a:pt x="62393" y="445862"/>
                  </a:lnTo>
                  <a:lnTo>
                    <a:pt x="62178" y="445133"/>
                  </a:lnTo>
                  <a:lnTo>
                    <a:pt x="61903" y="444488"/>
                  </a:lnTo>
                  <a:lnTo>
                    <a:pt x="61593" y="443617"/>
                  </a:lnTo>
                  <a:lnTo>
                    <a:pt x="61449" y="442816"/>
                  </a:lnTo>
                  <a:lnTo>
                    <a:pt x="61425" y="442064"/>
                  </a:lnTo>
                  <a:lnTo>
                    <a:pt x="61593" y="441288"/>
                  </a:lnTo>
                  <a:lnTo>
                    <a:pt x="61820" y="440368"/>
                  </a:lnTo>
                  <a:lnTo>
                    <a:pt x="62011" y="439616"/>
                  </a:lnTo>
                  <a:lnTo>
                    <a:pt x="62453" y="438935"/>
                  </a:lnTo>
                  <a:lnTo>
                    <a:pt x="63145" y="438576"/>
                  </a:lnTo>
                  <a:lnTo>
                    <a:pt x="63802" y="438302"/>
                  </a:lnTo>
                  <a:lnTo>
                    <a:pt x="64650" y="438123"/>
                  </a:lnTo>
                  <a:lnTo>
                    <a:pt x="65450" y="437848"/>
                  </a:lnTo>
                  <a:lnTo>
                    <a:pt x="66179" y="437263"/>
                  </a:lnTo>
                  <a:lnTo>
                    <a:pt x="66287" y="436248"/>
                  </a:lnTo>
                  <a:lnTo>
                    <a:pt x="66024" y="435447"/>
                  </a:lnTo>
                  <a:lnTo>
                    <a:pt x="65534" y="434611"/>
                  </a:lnTo>
                  <a:lnTo>
                    <a:pt x="64722" y="433536"/>
                  </a:lnTo>
                  <a:lnTo>
                    <a:pt x="64077" y="432545"/>
                  </a:lnTo>
                  <a:lnTo>
                    <a:pt x="63265" y="431375"/>
                  </a:lnTo>
                  <a:lnTo>
                    <a:pt x="62811" y="430312"/>
                  </a:lnTo>
                  <a:lnTo>
                    <a:pt x="62381" y="429595"/>
                  </a:lnTo>
                  <a:lnTo>
                    <a:pt x="62046" y="428890"/>
                  </a:lnTo>
                  <a:lnTo>
                    <a:pt x="62034" y="428150"/>
                  </a:lnTo>
                  <a:lnTo>
                    <a:pt x="61963" y="427254"/>
                  </a:lnTo>
                  <a:lnTo>
                    <a:pt x="61939" y="425893"/>
                  </a:lnTo>
                  <a:lnTo>
                    <a:pt x="62071" y="425188"/>
                  </a:lnTo>
                  <a:lnTo>
                    <a:pt x="62333" y="424531"/>
                  </a:lnTo>
                  <a:lnTo>
                    <a:pt x="62536" y="423635"/>
                  </a:lnTo>
                  <a:lnTo>
                    <a:pt x="62775" y="422716"/>
                  </a:lnTo>
                  <a:lnTo>
                    <a:pt x="62847" y="421760"/>
                  </a:lnTo>
                  <a:lnTo>
                    <a:pt x="63002" y="420697"/>
                  </a:lnTo>
                  <a:lnTo>
                    <a:pt x="63074" y="419718"/>
                  </a:lnTo>
                  <a:lnTo>
                    <a:pt x="63062" y="418965"/>
                  </a:lnTo>
                  <a:lnTo>
                    <a:pt x="63133" y="418022"/>
                  </a:lnTo>
                  <a:lnTo>
                    <a:pt x="63277" y="415311"/>
                  </a:lnTo>
                  <a:lnTo>
                    <a:pt x="63121" y="413734"/>
                  </a:lnTo>
                  <a:lnTo>
                    <a:pt x="62763" y="412588"/>
                  </a:lnTo>
                  <a:lnTo>
                    <a:pt x="62703" y="411668"/>
                  </a:lnTo>
                  <a:lnTo>
                    <a:pt x="62500" y="410724"/>
                  </a:lnTo>
                  <a:lnTo>
                    <a:pt x="61055" y="406293"/>
                  </a:lnTo>
                  <a:lnTo>
                    <a:pt x="59729" y="402113"/>
                  </a:lnTo>
                  <a:lnTo>
                    <a:pt x="59347" y="400465"/>
                  </a:lnTo>
                  <a:lnTo>
                    <a:pt x="58750" y="398984"/>
                  </a:lnTo>
                  <a:lnTo>
                    <a:pt x="58320" y="397097"/>
                  </a:lnTo>
                  <a:lnTo>
                    <a:pt x="58440" y="395544"/>
                  </a:lnTo>
                  <a:lnTo>
                    <a:pt x="58452" y="394159"/>
                  </a:lnTo>
                  <a:lnTo>
                    <a:pt x="58177" y="392725"/>
                  </a:lnTo>
                  <a:lnTo>
                    <a:pt x="57400" y="390719"/>
                  </a:lnTo>
                  <a:lnTo>
                    <a:pt x="57341" y="389656"/>
                  </a:lnTo>
                  <a:lnTo>
                    <a:pt x="57460" y="388820"/>
                  </a:lnTo>
                  <a:lnTo>
                    <a:pt x="57759" y="387363"/>
                  </a:lnTo>
                  <a:lnTo>
                    <a:pt x="57484" y="386443"/>
                  </a:lnTo>
                  <a:lnTo>
                    <a:pt x="56935" y="385464"/>
                  </a:lnTo>
                  <a:lnTo>
                    <a:pt x="56278" y="385094"/>
                  </a:lnTo>
                  <a:lnTo>
                    <a:pt x="55418" y="384699"/>
                  </a:lnTo>
                  <a:lnTo>
                    <a:pt x="53065" y="383744"/>
                  </a:lnTo>
                  <a:lnTo>
                    <a:pt x="52134" y="383219"/>
                  </a:lnTo>
                  <a:lnTo>
                    <a:pt x="51978" y="382227"/>
                  </a:lnTo>
                  <a:lnTo>
                    <a:pt x="52253" y="381176"/>
                  </a:lnTo>
                  <a:lnTo>
                    <a:pt x="52540" y="380471"/>
                  </a:lnTo>
                  <a:lnTo>
                    <a:pt x="53220" y="380101"/>
                  </a:lnTo>
                  <a:lnTo>
                    <a:pt x="54211" y="380041"/>
                  </a:lnTo>
                  <a:lnTo>
                    <a:pt x="54988" y="380041"/>
                  </a:lnTo>
                  <a:lnTo>
                    <a:pt x="56493" y="380054"/>
                  </a:lnTo>
                  <a:lnTo>
                    <a:pt x="57042" y="379432"/>
                  </a:lnTo>
                  <a:lnTo>
                    <a:pt x="56433" y="378931"/>
                  </a:lnTo>
                  <a:lnTo>
                    <a:pt x="55454" y="378166"/>
                  </a:lnTo>
                  <a:lnTo>
                    <a:pt x="54940" y="377486"/>
                  </a:lnTo>
                  <a:lnTo>
                    <a:pt x="54642" y="376841"/>
                  </a:lnTo>
                  <a:lnTo>
                    <a:pt x="54200" y="376088"/>
                  </a:lnTo>
                  <a:lnTo>
                    <a:pt x="53842" y="374954"/>
                  </a:lnTo>
                  <a:lnTo>
                    <a:pt x="53925" y="373879"/>
                  </a:lnTo>
                  <a:lnTo>
                    <a:pt x="54068" y="372983"/>
                  </a:lnTo>
                  <a:lnTo>
                    <a:pt x="54451" y="372278"/>
                  </a:lnTo>
                  <a:lnTo>
                    <a:pt x="55072" y="371275"/>
                  </a:lnTo>
                  <a:lnTo>
                    <a:pt x="55645" y="370499"/>
                  </a:lnTo>
                  <a:lnTo>
                    <a:pt x="56338" y="369734"/>
                  </a:lnTo>
                  <a:lnTo>
                    <a:pt x="57472" y="368373"/>
                  </a:lnTo>
                  <a:lnTo>
                    <a:pt x="59085" y="367166"/>
                  </a:lnTo>
                  <a:lnTo>
                    <a:pt x="60589" y="367083"/>
                  </a:lnTo>
                  <a:lnTo>
                    <a:pt x="61437" y="367119"/>
                  </a:lnTo>
                  <a:lnTo>
                    <a:pt x="62309" y="367381"/>
                  </a:lnTo>
                  <a:lnTo>
                    <a:pt x="63324" y="367513"/>
                  </a:lnTo>
                  <a:lnTo>
                    <a:pt x="64113" y="367561"/>
                  </a:lnTo>
                  <a:lnTo>
                    <a:pt x="64913" y="367620"/>
                  </a:lnTo>
                  <a:lnTo>
                    <a:pt x="65773" y="367226"/>
                  </a:lnTo>
                  <a:lnTo>
                    <a:pt x="66322" y="366474"/>
                  </a:lnTo>
                  <a:lnTo>
                    <a:pt x="66513" y="365590"/>
                  </a:lnTo>
                  <a:lnTo>
                    <a:pt x="66776" y="364670"/>
                  </a:lnTo>
                  <a:lnTo>
                    <a:pt x="66740" y="363894"/>
                  </a:lnTo>
                  <a:lnTo>
                    <a:pt x="66800" y="362783"/>
                  </a:lnTo>
                  <a:lnTo>
                    <a:pt x="66716" y="361446"/>
                  </a:lnTo>
                  <a:lnTo>
                    <a:pt x="66513" y="360442"/>
                  </a:lnTo>
                  <a:lnTo>
                    <a:pt x="66203" y="359117"/>
                  </a:lnTo>
                  <a:lnTo>
                    <a:pt x="65881" y="358269"/>
                  </a:lnTo>
                  <a:lnTo>
                    <a:pt x="65415" y="357564"/>
                  </a:lnTo>
                  <a:lnTo>
                    <a:pt x="64877" y="356776"/>
                  </a:lnTo>
                  <a:lnTo>
                    <a:pt x="64579" y="356047"/>
                  </a:lnTo>
                  <a:lnTo>
                    <a:pt x="64280" y="355151"/>
                  </a:lnTo>
                  <a:lnTo>
                    <a:pt x="64316" y="354351"/>
                  </a:lnTo>
                  <a:lnTo>
                    <a:pt x="64256" y="353408"/>
                  </a:lnTo>
                  <a:lnTo>
                    <a:pt x="64567" y="352380"/>
                  </a:lnTo>
                  <a:lnTo>
                    <a:pt x="65391" y="350601"/>
                  </a:lnTo>
                  <a:lnTo>
                    <a:pt x="65964" y="349896"/>
                  </a:lnTo>
                  <a:lnTo>
                    <a:pt x="66418" y="349168"/>
                  </a:lnTo>
                  <a:lnTo>
                    <a:pt x="67314" y="348427"/>
                  </a:lnTo>
                  <a:lnTo>
                    <a:pt x="68389" y="346958"/>
                  </a:lnTo>
                  <a:lnTo>
                    <a:pt x="68866" y="346110"/>
                  </a:lnTo>
                  <a:lnTo>
                    <a:pt x="69893" y="344151"/>
                  </a:lnTo>
                  <a:lnTo>
                    <a:pt x="70718" y="341942"/>
                  </a:lnTo>
                  <a:lnTo>
                    <a:pt x="73166" y="334071"/>
                  </a:lnTo>
                  <a:lnTo>
                    <a:pt x="73297" y="332733"/>
                  </a:lnTo>
                  <a:lnTo>
                    <a:pt x="73309" y="331957"/>
                  </a:lnTo>
                  <a:lnTo>
                    <a:pt x="73285" y="331085"/>
                  </a:lnTo>
                  <a:lnTo>
                    <a:pt x="73106" y="330261"/>
                  </a:lnTo>
                  <a:lnTo>
                    <a:pt x="72640" y="329485"/>
                  </a:lnTo>
                  <a:lnTo>
                    <a:pt x="72258" y="328087"/>
                  </a:lnTo>
                  <a:lnTo>
                    <a:pt x="71625" y="327430"/>
                  </a:lnTo>
                  <a:lnTo>
                    <a:pt x="71124" y="326690"/>
                  </a:lnTo>
                  <a:lnTo>
                    <a:pt x="70395" y="325818"/>
                  </a:lnTo>
                  <a:lnTo>
                    <a:pt x="69320" y="325030"/>
                  </a:lnTo>
                  <a:lnTo>
                    <a:pt x="68532" y="324468"/>
                  </a:lnTo>
                  <a:lnTo>
                    <a:pt x="67385" y="323979"/>
                  </a:lnTo>
                  <a:lnTo>
                    <a:pt x="66681" y="323812"/>
                  </a:lnTo>
                  <a:lnTo>
                    <a:pt x="65641" y="323752"/>
                  </a:lnTo>
                  <a:lnTo>
                    <a:pt x="64160" y="323585"/>
                  </a:lnTo>
                  <a:lnTo>
                    <a:pt x="62011" y="323023"/>
                  </a:lnTo>
                  <a:lnTo>
                    <a:pt x="59897" y="322486"/>
                  </a:lnTo>
                  <a:lnTo>
                    <a:pt x="58607" y="321865"/>
                  </a:lnTo>
                  <a:lnTo>
                    <a:pt x="57341" y="321483"/>
                  </a:lnTo>
                  <a:lnTo>
                    <a:pt x="55370" y="320599"/>
                  </a:lnTo>
                  <a:lnTo>
                    <a:pt x="54152" y="319834"/>
                  </a:lnTo>
                  <a:lnTo>
                    <a:pt x="53244" y="318975"/>
                  </a:lnTo>
                  <a:lnTo>
                    <a:pt x="52360" y="317912"/>
                  </a:lnTo>
                  <a:lnTo>
                    <a:pt x="51668" y="316359"/>
                  </a:lnTo>
                  <a:lnTo>
                    <a:pt x="51405" y="315368"/>
                  </a:lnTo>
                  <a:lnTo>
                    <a:pt x="51369" y="313421"/>
                  </a:lnTo>
                  <a:lnTo>
                    <a:pt x="51273" y="310829"/>
                  </a:lnTo>
                  <a:lnTo>
                    <a:pt x="51417" y="308201"/>
                  </a:lnTo>
                  <a:lnTo>
                    <a:pt x="51560" y="305992"/>
                  </a:lnTo>
                  <a:lnTo>
                    <a:pt x="51787" y="304439"/>
                  </a:lnTo>
                  <a:lnTo>
                    <a:pt x="52205" y="302098"/>
                  </a:lnTo>
                  <a:lnTo>
                    <a:pt x="52456" y="300223"/>
                  </a:lnTo>
                  <a:lnTo>
                    <a:pt x="52778" y="298623"/>
                  </a:lnTo>
                  <a:lnTo>
                    <a:pt x="52563" y="296748"/>
                  </a:lnTo>
                  <a:lnTo>
                    <a:pt x="51942" y="295494"/>
                  </a:lnTo>
                  <a:lnTo>
                    <a:pt x="50676" y="294192"/>
                  </a:lnTo>
                  <a:lnTo>
                    <a:pt x="50103" y="293009"/>
                  </a:lnTo>
                  <a:lnTo>
                    <a:pt x="49530" y="291994"/>
                  </a:lnTo>
                  <a:lnTo>
                    <a:pt x="48968" y="291242"/>
                  </a:lnTo>
                  <a:lnTo>
                    <a:pt x="48228" y="290692"/>
                  </a:lnTo>
                  <a:lnTo>
                    <a:pt x="47428" y="290119"/>
                  </a:lnTo>
                  <a:lnTo>
                    <a:pt x="46496" y="289546"/>
                  </a:lnTo>
                  <a:lnTo>
                    <a:pt x="45361" y="289211"/>
                  </a:lnTo>
                  <a:lnTo>
                    <a:pt x="44502" y="288829"/>
                  </a:lnTo>
                  <a:lnTo>
                    <a:pt x="42734" y="288626"/>
                  </a:lnTo>
                  <a:lnTo>
                    <a:pt x="41910" y="288734"/>
                  </a:lnTo>
                  <a:lnTo>
                    <a:pt x="40524" y="288698"/>
                  </a:lnTo>
                  <a:lnTo>
                    <a:pt x="39091" y="288507"/>
                  </a:lnTo>
                  <a:lnTo>
                    <a:pt x="38040" y="288089"/>
                  </a:lnTo>
                  <a:lnTo>
                    <a:pt x="36798" y="287360"/>
                  </a:lnTo>
                  <a:lnTo>
                    <a:pt x="35424" y="286034"/>
                  </a:lnTo>
                  <a:lnTo>
                    <a:pt x="33956" y="284374"/>
                  </a:lnTo>
                  <a:lnTo>
                    <a:pt x="31292" y="282284"/>
                  </a:lnTo>
                  <a:lnTo>
                    <a:pt x="29656" y="281233"/>
                  </a:lnTo>
                  <a:lnTo>
                    <a:pt x="28653" y="280636"/>
                  </a:lnTo>
                  <a:lnTo>
                    <a:pt x="27876" y="280230"/>
                  </a:lnTo>
                  <a:lnTo>
                    <a:pt x="27195" y="279991"/>
                  </a:lnTo>
                  <a:lnTo>
                    <a:pt x="26431" y="279800"/>
                  </a:lnTo>
                  <a:lnTo>
                    <a:pt x="25296" y="279621"/>
                  </a:lnTo>
                  <a:lnTo>
                    <a:pt x="24222" y="279406"/>
                  </a:lnTo>
                  <a:lnTo>
                    <a:pt x="23015" y="279346"/>
                  </a:lnTo>
                  <a:lnTo>
                    <a:pt x="22311" y="279155"/>
                  </a:lnTo>
                  <a:lnTo>
                    <a:pt x="21451" y="278773"/>
                  </a:lnTo>
                  <a:lnTo>
                    <a:pt x="20794" y="278343"/>
                  </a:lnTo>
                  <a:lnTo>
                    <a:pt x="20018" y="278008"/>
                  </a:lnTo>
                  <a:lnTo>
                    <a:pt x="18381" y="277483"/>
                  </a:lnTo>
                  <a:lnTo>
                    <a:pt x="17235" y="277160"/>
                  </a:lnTo>
                  <a:lnTo>
                    <a:pt x="16219" y="276456"/>
                  </a:lnTo>
                  <a:lnTo>
                    <a:pt x="15527" y="275441"/>
                  </a:lnTo>
                  <a:lnTo>
                    <a:pt x="15204" y="274545"/>
                  </a:lnTo>
                  <a:lnTo>
                    <a:pt x="15097" y="273840"/>
                  </a:lnTo>
                  <a:lnTo>
                    <a:pt x="14941" y="272443"/>
                  </a:lnTo>
                  <a:lnTo>
                    <a:pt x="15192" y="271392"/>
                  </a:lnTo>
                  <a:lnTo>
                    <a:pt x="15371" y="270197"/>
                  </a:lnTo>
                  <a:lnTo>
                    <a:pt x="16422" y="267809"/>
                  </a:lnTo>
                  <a:lnTo>
                    <a:pt x="16840" y="266375"/>
                  </a:lnTo>
                  <a:lnTo>
                    <a:pt x="17008" y="265539"/>
                  </a:lnTo>
                  <a:lnTo>
                    <a:pt x="17211" y="264381"/>
                  </a:lnTo>
                  <a:lnTo>
                    <a:pt x="17390" y="263055"/>
                  </a:lnTo>
                  <a:lnTo>
                    <a:pt x="17629" y="261968"/>
                  </a:lnTo>
                  <a:lnTo>
                    <a:pt x="17904" y="260941"/>
                  </a:lnTo>
                  <a:lnTo>
                    <a:pt x="18381" y="259090"/>
                  </a:lnTo>
                  <a:lnTo>
                    <a:pt x="19444" y="256140"/>
                  </a:lnTo>
                  <a:lnTo>
                    <a:pt x="20113" y="253441"/>
                  </a:lnTo>
                  <a:lnTo>
                    <a:pt x="21128" y="250120"/>
                  </a:lnTo>
                  <a:lnTo>
                    <a:pt x="21379" y="249129"/>
                  </a:lnTo>
                  <a:lnTo>
                    <a:pt x="21498" y="248102"/>
                  </a:lnTo>
                  <a:lnTo>
                    <a:pt x="21570" y="245713"/>
                  </a:lnTo>
                  <a:lnTo>
                    <a:pt x="21689" y="243313"/>
                  </a:lnTo>
                  <a:lnTo>
                    <a:pt x="22131" y="238392"/>
                  </a:lnTo>
                  <a:lnTo>
                    <a:pt x="22478" y="236397"/>
                  </a:lnTo>
                  <a:lnTo>
                    <a:pt x="22191" y="234773"/>
                  </a:lnTo>
                  <a:lnTo>
                    <a:pt x="20973" y="234570"/>
                  </a:lnTo>
                  <a:lnTo>
                    <a:pt x="19958" y="234403"/>
                  </a:lnTo>
                  <a:lnTo>
                    <a:pt x="18895" y="234582"/>
                  </a:lnTo>
                  <a:lnTo>
                    <a:pt x="17939" y="234474"/>
                  </a:lnTo>
                  <a:lnTo>
                    <a:pt x="16996" y="233794"/>
                  </a:lnTo>
                  <a:lnTo>
                    <a:pt x="16208" y="232970"/>
                  </a:lnTo>
                  <a:lnTo>
                    <a:pt x="15503" y="232611"/>
                  </a:lnTo>
                  <a:lnTo>
                    <a:pt x="14715" y="232229"/>
                  </a:lnTo>
                  <a:lnTo>
                    <a:pt x="13651" y="231906"/>
                  </a:lnTo>
                  <a:lnTo>
                    <a:pt x="12875" y="231691"/>
                  </a:lnTo>
                  <a:lnTo>
                    <a:pt x="11334" y="231190"/>
                  </a:lnTo>
                  <a:lnTo>
                    <a:pt x="10630" y="230832"/>
                  </a:lnTo>
                  <a:lnTo>
                    <a:pt x="9985" y="229888"/>
                  </a:lnTo>
                  <a:lnTo>
                    <a:pt x="10009" y="229112"/>
                  </a:lnTo>
                  <a:lnTo>
                    <a:pt x="10069" y="228240"/>
                  </a:lnTo>
                  <a:lnTo>
                    <a:pt x="10307" y="227308"/>
                  </a:lnTo>
                  <a:lnTo>
                    <a:pt x="10510" y="226484"/>
                  </a:lnTo>
                  <a:lnTo>
                    <a:pt x="10654" y="225421"/>
                  </a:lnTo>
                  <a:lnTo>
                    <a:pt x="10928" y="224418"/>
                  </a:lnTo>
                  <a:lnTo>
                    <a:pt x="11263" y="223152"/>
                  </a:lnTo>
                  <a:lnTo>
                    <a:pt x="11860" y="221826"/>
                  </a:lnTo>
                  <a:lnTo>
                    <a:pt x="12159" y="221074"/>
                  </a:lnTo>
                  <a:lnTo>
                    <a:pt x="12744" y="220536"/>
                  </a:lnTo>
                  <a:lnTo>
                    <a:pt x="14046" y="220142"/>
                  </a:lnTo>
                  <a:lnTo>
                    <a:pt x="15013" y="219915"/>
                  </a:lnTo>
                  <a:lnTo>
                    <a:pt x="15861" y="219605"/>
                  </a:lnTo>
                  <a:lnTo>
                    <a:pt x="15825" y="218888"/>
                  </a:lnTo>
                  <a:lnTo>
                    <a:pt x="14929" y="218446"/>
                  </a:lnTo>
                  <a:lnTo>
                    <a:pt x="14201" y="218458"/>
                  </a:lnTo>
                  <a:lnTo>
                    <a:pt x="13496" y="218446"/>
                  </a:lnTo>
                  <a:lnTo>
                    <a:pt x="12409" y="218566"/>
                  </a:lnTo>
                  <a:lnTo>
                    <a:pt x="11263" y="217897"/>
                  </a:lnTo>
                  <a:lnTo>
                    <a:pt x="10355" y="217610"/>
                  </a:lnTo>
                  <a:lnTo>
                    <a:pt x="9017" y="217168"/>
                  </a:lnTo>
                  <a:lnTo>
                    <a:pt x="7930" y="217073"/>
                  </a:lnTo>
                  <a:lnTo>
                    <a:pt x="6617" y="217085"/>
                  </a:lnTo>
                  <a:lnTo>
                    <a:pt x="5327" y="216977"/>
                  </a:lnTo>
                  <a:lnTo>
                    <a:pt x="4479" y="216523"/>
                  </a:lnTo>
                  <a:lnTo>
                    <a:pt x="3762" y="215604"/>
                  </a:lnTo>
                  <a:lnTo>
                    <a:pt x="3285" y="214397"/>
                  </a:lnTo>
                  <a:lnTo>
                    <a:pt x="3344" y="212761"/>
                  </a:lnTo>
                  <a:lnTo>
                    <a:pt x="3523" y="211626"/>
                  </a:lnTo>
                  <a:lnTo>
                    <a:pt x="3846" y="209871"/>
                  </a:lnTo>
                  <a:lnTo>
                    <a:pt x="4133" y="208581"/>
                  </a:lnTo>
                  <a:lnTo>
                    <a:pt x="4503" y="207387"/>
                  </a:lnTo>
                  <a:lnTo>
                    <a:pt x="5100" y="206383"/>
                  </a:lnTo>
                  <a:lnTo>
                    <a:pt x="5769" y="204890"/>
                  </a:lnTo>
                  <a:lnTo>
                    <a:pt x="6581" y="203815"/>
                  </a:lnTo>
                  <a:lnTo>
                    <a:pt x="7202" y="202693"/>
                  </a:lnTo>
                  <a:lnTo>
                    <a:pt x="6880" y="201893"/>
                  </a:lnTo>
                  <a:lnTo>
                    <a:pt x="6247" y="201463"/>
                  </a:lnTo>
                  <a:lnTo>
                    <a:pt x="5566" y="201057"/>
                  </a:lnTo>
                  <a:lnTo>
                    <a:pt x="4563" y="200674"/>
                  </a:lnTo>
                  <a:lnTo>
                    <a:pt x="3834" y="200364"/>
                  </a:lnTo>
                  <a:lnTo>
                    <a:pt x="2783" y="200065"/>
                  </a:lnTo>
                  <a:lnTo>
                    <a:pt x="1648" y="199826"/>
                  </a:lnTo>
                  <a:lnTo>
                    <a:pt x="669" y="199253"/>
                  </a:lnTo>
                  <a:lnTo>
                    <a:pt x="0" y="198787"/>
                  </a:lnTo>
                  <a:lnTo>
                    <a:pt x="2592" y="193269"/>
                  </a:lnTo>
                  <a:lnTo>
                    <a:pt x="3786" y="191239"/>
                  </a:lnTo>
                  <a:lnTo>
                    <a:pt x="4921" y="189818"/>
                  </a:lnTo>
                  <a:lnTo>
                    <a:pt x="5613" y="188982"/>
                  </a:lnTo>
                  <a:lnTo>
                    <a:pt x="6438" y="188444"/>
                  </a:lnTo>
                  <a:lnTo>
                    <a:pt x="8002" y="187536"/>
                  </a:lnTo>
                  <a:lnTo>
                    <a:pt x="9041" y="187262"/>
                  </a:lnTo>
                  <a:lnTo>
                    <a:pt x="9866" y="186856"/>
                  </a:lnTo>
                  <a:lnTo>
                    <a:pt x="10582" y="186485"/>
                  </a:lnTo>
                  <a:lnTo>
                    <a:pt x="11777" y="185996"/>
                  </a:lnTo>
                  <a:lnTo>
                    <a:pt x="12720" y="186055"/>
                  </a:lnTo>
                  <a:lnTo>
                    <a:pt x="13186" y="186617"/>
                  </a:lnTo>
                  <a:lnTo>
                    <a:pt x="13413" y="187417"/>
                  </a:lnTo>
                  <a:lnTo>
                    <a:pt x="13616" y="188408"/>
                  </a:lnTo>
                  <a:lnTo>
                    <a:pt x="13544" y="189232"/>
                  </a:lnTo>
                  <a:lnTo>
                    <a:pt x="13413" y="190451"/>
                  </a:lnTo>
                  <a:lnTo>
                    <a:pt x="13269" y="194894"/>
                  </a:lnTo>
                  <a:lnTo>
                    <a:pt x="13639" y="195813"/>
                  </a:lnTo>
                  <a:lnTo>
                    <a:pt x="14488" y="196363"/>
                  </a:lnTo>
                  <a:lnTo>
                    <a:pt x="15347" y="196363"/>
                  </a:lnTo>
                  <a:lnTo>
                    <a:pt x="16339" y="195992"/>
                  </a:lnTo>
                  <a:lnTo>
                    <a:pt x="17366" y="195324"/>
                  </a:lnTo>
                  <a:lnTo>
                    <a:pt x="18214" y="194511"/>
                  </a:lnTo>
                  <a:lnTo>
                    <a:pt x="18668" y="193902"/>
                  </a:lnTo>
                  <a:lnTo>
                    <a:pt x="19050" y="193245"/>
                  </a:lnTo>
                  <a:lnTo>
                    <a:pt x="19575" y="192015"/>
                  </a:lnTo>
                  <a:lnTo>
                    <a:pt x="19803" y="191334"/>
                  </a:lnTo>
                  <a:lnTo>
                    <a:pt x="19874" y="190558"/>
                  </a:lnTo>
                  <a:lnTo>
                    <a:pt x="19934" y="189662"/>
                  </a:lnTo>
                  <a:lnTo>
                    <a:pt x="19922" y="188671"/>
                  </a:lnTo>
                  <a:lnTo>
                    <a:pt x="19838" y="187692"/>
                  </a:lnTo>
                  <a:lnTo>
                    <a:pt x="19396" y="186067"/>
                  </a:lnTo>
                  <a:lnTo>
                    <a:pt x="18620" y="184646"/>
                  </a:lnTo>
                  <a:lnTo>
                    <a:pt x="17963" y="183774"/>
                  </a:lnTo>
                  <a:lnTo>
                    <a:pt x="17294" y="182998"/>
                  </a:lnTo>
                  <a:lnTo>
                    <a:pt x="16518" y="182066"/>
                  </a:lnTo>
                  <a:lnTo>
                    <a:pt x="15610" y="181708"/>
                  </a:lnTo>
                  <a:lnTo>
                    <a:pt x="14858" y="181613"/>
                  </a:lnTo>
                  <a:lnTo>
                    <a:pt x="13986" y="182019"/>
                  </a:lnTo>
                  <a:lnTo>
                    <a:pt x="13365" y="182460"/>
                  </a:lnTo>
                  <a:lnTo>
                    <a:pt x="12445" y="182950"/>
                  </a:lnTo>
                  <a:lnTo>
                    <a:pt x="11371" y="182843"/>
                  </a:lnTo>
                  <a:lnTo>
                    <a:pt x="10546" y="182269"/>
                  </a:lnTo>
                  <a:lnTo>
                    <a:pt x="10057" y="181756"/>
                  </a:lnTo>
                  <a:lnTo>
                    <a:pt x="10092" y="180812"/>
                  </a:lnTo>
                  <a:lnTo>
                    <a:pt x="10725" y="180418"/>
                  </a:lnTo>
                  <a:lnTo>
                    <a:pt x="11609" y="179773"/>
                  </a:lnTo>
                  <a:lnTo>
                    <a:pt x="12851" y="179690"/>
                  </a:lnTo>
                  <a:lnTo>
                    <a:pt x="13891" y="179678"/>
                  </a:lnTo>
                  <a:lnTo>
                    <a:pt x="15085" y="179702"/>
                  </a:lnTo>
                  <a:lnTo>
                    <a:pt x="16172" y="179714"/>
                  </a:lnTo>
                  <a:lnTo>
                    <a:pt x="17127" y="179749"/>
                  </a:lnTo>
                  <a:lnTo>
                    <a:pt x="18095" y="179594"/>
                  </a:lnTo>
                  <a:lnTo>
                    <a:pt x="18895" y="179415"/>
                  </a:lnTo>
                  <a:lnTo>
                    <a:pt x="19432" y="178424"/>
                  </a:lnTo>
                  <a:lnTo>
                    <a:pt x="19814" y="177779"/>
                  </a:lnTo>
                  <a:lnTo>
                    <a:pt x="19934" y="176955"/>
                  </a:lnTo>
                  <a:lnTo>
                    <a:pt x="19241" y="176333"/>
                  </a:lnTo>
                  <a:lnTo>
                    <a:pt x="18441" y="176238"/>
                  </a:lnTo>
                  <a:lnTo>
                    <a:pt x="17402" y="176417"/>
                  </a:lnTo>
                  <a:lnTo>
                    <a:pt x="16303" y="175796"/>
                  </a:lnTo>
                  <a:lnTo>
                    <a:pt x="15742" y="175151"/>
                  </a:lnTo>
                  <a:lnTo>
                    <a:pt x="15276" y="174208"/>
                  </a:lnTo>
                  <a:lnTo>
                    <a:pt x="14977" y="173574"/>
                  </a:lnTo>
                  <a:lnTo>
                    <a:pt x="14404" y="172583"/>
                  </a:lnTo>
                  <a:lnTo>
                    <a:pt x="14201" y="171377"/>
                  </a:lnTo>
                  <a:lnTo>
                    <a:pt x="14511" y="170553"/>
                  </a:lnTo>
                  <a:lnTo>
                    <a:pt x="15085" y="169932"/>
                  </a:lnTo>
                  <a:lnTo>
                    <a:pt x="15790" y="169836"/>
                  </a:lnTo>
                  <a:lnTo>
                    <a:pt x="16482" y="169753"/>
                  </a:lnTo>
                  <a:lnTo>
                    <a:pt x="17485" y="169836"/>
                  </a:lnTo>
                  <a:lnTo>
                    <a:pt x="18166" y="170075"/>
                  </a:lnTo>
                  <a:lnTo>
                    <a:pt x="19122" y="170828"/>
                  </a:lnTo>
                  <a:lnTo>
                    <a:pt x="19755" y="171688"/>
                  </a:lnTo>
                  <a:lnTo>
                    <a:pt x="20077" y="172320"/>
                  </a:lnTo>
                  <a:lnTo>
                    <a:pt x="20555" y="173121"/>
                  </a:lnTo>
                  <a:lnTo>
                    <a:pt x="21116" y="173837"/>
                  </a:lnTo>
                  <a:lnTo>
                    <a:pt x="21869" y="174422"/>
                  </a:lnTo>
                  <a:lnTo>
                    <a:pt x="22705" y="174793"/>
                  </a:lnTo>
                  <a:lnTo>
                    <a:pt x="23744" y="174769"/>
                  </a:lnTo>
                  <a:lnTo>
                    <a:pt x="24592" y="174566"/>
                  </a:lnTo>
                  <a:lnTo>
                    <a:pt x="30050" y="172404"/>
                  </a:lnTo>
                  <a:lnTo>
                    <a:pt x="31185" y="171616"/>
                  </a:lnTo>
                  <a:lnTo>
                    <a:pt x="31591" y="171031"/>
                  </a:lnTo>
                  <a:lnTo>
                    <a:pt x="32212" y="170135"/>
                  </a:lnTo>
                  <a:lnTo>
                    <a:pt x="32475" y="169203"/>
                  </a:lnTo>
                  <a:lnTo>
                    <a:pt x="33263" y="168272"/>
                  </a:lnTo>
                  <a:lnTo>
                    <a:pt x="34254" y="167197"/>
                  </a:lnTo>
                  <a:lnTo>
                    <a:pt x="34875" y="166826"/>
                  </a:lnTo>
                  <a:lnTo>
                    <a:pt x="35556" y="166361"/>
                  </a:lnTo>
                  <a:lnTo>
                    <a:pt x="36368" y="165775"/>
                  </a:lnTo>
                  <a:lnTo>
                    <a:pt x="36941" y="165310"/>
                  </a:lnTo>
                  <a:lnTo>
                    <a:pt x="37718" y="164545"/>
                  </a:lnTo>
                  <a:lnTo>
                    <a:pt x="38243" y="163888"/>
                  </a:lnTo>
                  <a:lnTo>
                    <a:pt x="38661" y="162479"/>
                  </a:lnTo>
                  <a:lnTo>
                    <a:pt x="41432" y="155373"/>
                  </a:lnTo>
                  <a:lnTo>
                    <a:pt x="42268" y="154214"/>
                  </a:lnTo>
                  <a:lnTo>
                    <a:pt x="42949" y="153796"/>
                  </a:lnTo>
                  <a:lnTo>
                    <a:pt x="43653" y="153557"/>
                  </a:lnTo>
                  <a:lnTo>
                    <a:pt x="44573" y="153378"/>
                  </a:lnTo>
                  <a:lnTo>
                    <a:pt x="45373" y="153366"/>
                  </a:lnTo>
                  <a:lnTo>
                    <a:pt x="46245" y="153438"/>
                  </a:lnTo>
                  <a:lnTo>
                    <a:pt x="47117" y="153593"/>
                  </a:lnTo>
                  <a:lnTo>
                    <a:pt x="48909" y="153748"/>
                  </a:lnTo>
                  <a:lnTo>
                    <a:pt x="49769" y="153748"/>
                  </a:lnTo>
                  <a:lnTo>
                    <a:pt x="50617" y="153736"/>
                  </a:lnTo>
                  <a:lnTo>
                    <a:pt x="51775" y="153581"/>
                  </a:lnTo>
                  <a:lnTo>
                    <a:pt x="53280" y="153593"/>
                  </a:lnTo>
                  <a:lnTo>
                    <a:pt x="54689" y="153438"/>
                  </a:lnTo>
                  <a:lnTo>
                    <a:pt x="55418" y="153283"/>
                  </a:lnTo>
                  <a:lnTo>
                    <a:pt x="56338" y="153079"/>
                  </a:lnTo>
                  <a:lnTo>
                    <a:pt x="57293" y="152662"/>
                  </a:lnTo>
                  <a:lnTo>
                    <a:pt x="58237" y="152220"/>
                  </a:lnTo>
                  <a:lnTo>
                    <a:pt x="59646" y="151479"/>
                  </a:lnTo>
                  <a:lnTo>
                    <a:pt x="60458" y="151180"/>
                  </a:lnTo>
                  <a:lnTo>
                    <a:pt x="61509" y="151169"/>
                  </a:lnTo>
                  <a:lnTo>
                    <a:pt x="62883" y="150918"/>
                  </a:lnTo>
                  <a:lnTo>
                    <a:pt x="63874" y="150667"/>
                  </a:lnTo>
                  <a:lnTo>
                    <a:pt x="64579" y="149938"/>
                  </a:lnTo>
                  <a:lnTo>
                    <a:pt x="64901" y="149031"/>
                  </a:lnTo>
                  <a:lnTo>
                    <a:pt x="64746" y="148111"/>
                  </a:lnTo>
                  <a:lnTo>
                    <a:pt x="64519" y="147048"/>
                  </a:lnTo>
                  <a:lnTo>
                    <a:pt x="64698" y="145782"/>
                  </a:lnTo>
                  <a:lnTo>
                    <a:pt x="65235" y="145042"/>
                  </a:lnTo>
                  <a:lnTo>
                    <a:pt x="65606" y="144265"/>
                  </a:lnTo>
                  <a:lnTo>
                    <a:pt x="65701" y="143167"/>
                  </a:lnTo>
                  <a:lnTo>
                    <a:pt x="65606" y="141685"/>
                  </a:lnTo>
                  <a:lnTo>
                    <a:pt x="65594" y="140503"/>
                  </a:lnTo>
                  <a:lnTo>
                    <a:pt x="66000" y="139691"/>
                  </a:lnTo>
                  <a:lnTo>
                    <a:pt x="66537" y="139225"/>
                  </a:lnTo>
                  <a:lnTo>
                    <a:pt x="67588" y="138473"/>
                  </a:lnTo>
                  <a:lnTo>
                    <a:pt x="68699" y="137195"/>
                  </a:lnTo>
                  <a:lnTo>
                    <a:pt x="69189" y="136144"/>
                  </a:lnTo>
                  <a:lnTo>
                    <a:pt x="69619" y="135487"/>
                  </a:lnTo>
                  <a:lnTo>
                    <a:pt x="70060" y="134925"/>
                  </a:lnTo>
                  <a:lnTo>
                    <a:pt x="70658" y="134364"/>
                  </a:lnTo>
                  <a:lnTo>
                    <a:pt x="71422" y="133910"/>
                  </a:lnTo>
                  <a:lnTo>
                    <a:pt x="72103" y="133624"/>
                  </a:lnTo>
                  <a:lnTo>
                    <a:pt x="73023" y="133206"/>
                  </a:lnTo>
                  <a:lnTo>
                    <a:pt x="74372" y="132823"/>
                  </a:lnTo>
                  <a:lnTo>
                    <a:pt x="75853" y="132441"/>
                  </a:lnTo>
                  <a:lnTo>
                    <a:pt x="77215" y="132190"/>
                  </a:lnTo>
                  <a:lnTo>
                    <a:pt x="78564" y="132131"/>
                  </a:lnTo>
                  <a:lnTo>
                    <a:pt x="79245" y="131940"/>
                  </a:lnTo>
                  <a:lnTo>
                    <a:pt x="80440" y="131868"/>
                  </a:lnTo>
                  <a:lnTo>
                    <a:pt x="81622" y="131868"/>
                  </a:lnTo>
                  <a:lnTo>
                    <a:pt x="82745" y="132166"/>
                  </a:lnTo>
                  <a:lnTo>
                    <a:pt x="83604" y="133277"/>
                  </a:lnTo>
                  <a:lnTo>
                    <a:pt x="83545" y="134448"/>
                  </a:lnTo>
                  <a:lnTo>
                    <a:pt x="83473" y="135415"/>
                  </a:lnTo>
                  <a:lnTo>
                    <a:pt x="83461" y="136442"/>
                  </a:lnTo>
                  <a:lnTo>
                    <a:pt x="84118" y="136824"/>
                  </a:lnTo>
                  <a:lnTo>
                    <a:pt x="85097" y="136836"/>
                  </a:lnTo>
                  <a:lnTo>
                    <a:pt x="85766" y="136060"/>
                  </a:lnTo>
                  <a:lnTo>
                    <a:pt x="86196" y="135427"/>
                  </a:lnTo>
                  <a:lnTo>
                    <a:pt x="86411" y="134615"/>
                  </a:lnTo>
                  <a:lnTo>
                    <a:pt x="87056" y="133910"/>
                  </a:lnTo>
                  <a:lnTo>
                    <a:pt x="87534" y="132811"/>
                  </a:lnTo>
                  <a:lnTo>
                    <a:pt x="87761" y="131832"/>
                  </a:lnTo>
                  <a:lnTo>
                    <a:pt x="88119" y="130590"/>
                  </a:lnTo>
                  <a:lnTo>
                    <a:pt x="88418" y="129742"/>
                  </a:lnTo>
                  <a:lnTo>
                    <a:pt x="88561" y="129013"/>
                  </a:lnTo>
                  <a:lnTo>
                    <a:pt x="88549" y="128141"/>
                  </a:lnTo>
                  <a:lnTo>
                    <a:pt x="88633" y="126995"/>
                  </a:lnTo>
                  <a:lnTo>
                    <a:pt x="88418" y="124618"/>
                  </a:lnTo>
                  <a:lnTo>
                    <a:pt x="88322" y="122385"/>
                  </a:lnTo>
                  <a:lnTo>
                    <a:pt x="88453" y="120605"/>
                  </a:lnTo>
                  <a:lnTo>
                    <a:pt x="88418" y="118933"/>
                  </a:lnTo>
                  <a:lnTo>
                    <a:pt x="88227" y="116986"/>
                  </a:lnTo>
                  <a:lnTo>
                    <a:pt x="87868" y="115589"/>
                  </a:lnTo>
                  <a:lnTo>
                    <a:pt x="87474" y="114275"/>
                  </a:lnTo>
                  <a:lnTo>
                    <a:pt x="87164" y="113260"/>
                  </a:lnTo>
                  <a:lnTo>
                    <a:pt x="86746" y="112113"/>
                  </a:lnTo>
                  <a:lnTo>
                    <a:pt x="86244" y="111026"/>
                  </a:lnTo>
                  <a:lnTo>
                    <a:pt x="85718" y="109331"/>
                  </a:lnTo>
                  <a:lnTo>
                    <a:pt x="85587" y="108459"/>
                  </a:lnTo>
                  <a:lnTo>
                    <a:pt x="85587" y="107467"/>
                  </a:lnTo>
                  <a:lnTo>
                    <a:pt x="85862" y="105998"/>
                  </a:lnTo>
                  <a:lnTo>
                    <a:pt x="86148" y="105318"/>
                  </a:lnTo>
                  <a:lnTo>
                    <a:pt x="86447" y="104613"/>
                  </a:lnTo>
                  <a:lnTo>
                    <a:pt x="86913" y="103980"/>
                  </a:lnTo>
                  <a:lnTo>
                    <a:pt x="87629" y="103144"/>
                  </a:lnTo>
                  <a:lnTo>
                    <a:pt x="88453" y="102750"/>
                  </a:lnTo>
                  <a:lnTo>
                    <a:pt x="89230" y="102666"/>
                  </a:lnTo>
                  <a:lnTo>
                    <a:pt x="90221" y="102929"/>
                  </a:lnTo>
                  <a:lnTo>
                    <a:pt x="90592" y="103705"/>
                  </a:lnTo>
                  <a:lnTo>
                    <a:pt x="90890" y="104434"/>
                  </a:lnTo>
                  <a:lnTo>
                    <a:pt x="90926" y="105234"/>
                  </a:lnTo>
                  <a:lnTo>
                    <a:pt x="90962" y="106225"/>
                  </a:lnTo>
                  <a:lnTo>
                    <a:pt x="91177" y="108554"/>
                  </a:lnTo>
                  <a:lnTo>
                    <a:pt x="91822" y="109760"/>
                  </a:lnTo>
                  <a:lnTo>
                    <a:pt x="92646" y="109593"/>
                  </a:lnTo>
                  <a:lnTo>
                    <a:pt x="93315" y="109319"/>
                  </a:lnTo>
                  <a:lnTo>
                    <a:pt x="94115" y="108793"/>
                  </a:lnTo>
                  <a:lnTo>
                    <a:pt x="94640" y="108303"/>
                  </a:lnTo>
                  <a:lnTo>
                    <a:pt x="95237" y="107766"/>
                  </a:lnTo>
                  <a:lnTo>
                    <a:pt x="95942" y="106906"/>
                  </a:lnTo>
                  <a:lnTo>
                    <a:pt x="96301" y="106178"/>
                  </a:lnTo>
                  <a:lnTo>
                    <a:pt x="96993" y="105126"/>
                  </a:lnTo>
                  <a:lnTo>
                    <a:pt x="96910" y="104111"/>
                  </a:lnTo>
                  <a:lnTo>
                    <a:pt x="96587" y="103192"/>
                  </a:lnTo>
                  <a:lnTo>
                    <a:pt x="95894" y="102272"/>
                  </a:lnTo>
                  <a:lnTo>
                    <a:pt x="95381" y="101543"/>
                  </a:lnTo>
                  <a:lnTo>
                    <a:pt x="94402" y="100385"/>
                  </a:lnTo>
                  <a:lnTo>
                    <a:pt x="93243" y="99226"/>
                  </a:lnTo>
                  <a:lnTo>
                    <a:pt x="92574" y="98295"/>
                  </a:lnTo>
                  <a:lnTo>
                    <a:pt x="92347" y="97077"/>
                  </a:lnTo>
                  <a:lnTo>
                    <a:pt x="92454" y="96109"/>
                  </a:lnTo>
                  <a:lnTo>
                    <a:pt x="93004" y="94640"/>
                  </a:lnTo>
                  <a:lnTo>
                    <a:pt x="93577" y="93517"/>
                  </a:lnTo>
                  <a:lnTo>
                    <a:pt x="93959" y="92622"/>
                  </a:lnTo>
                  <a:lnTo>
                    <a:pt x="94306" y="91499"/>
                  </a:lnTo>
                  <a:lnTo>
                    <a:pt x="94497" y="90711"/>
                  </a:lnTo>
                  <a:lnTo>
                    <a:pt x="94748" y="89791"/>
                  </a:lnTo>
                  <a:lnTo>
                    <a:pt x="95058" y="88621"/>
                  </a:lnTo>
                  <a:lnTo>
                    <a:pt x="95393" y="87892"/>
                  </a:lnTo>
                  <a:lnTo>
                    <a:pt x="95751" y="87247"/>
                  </a:lnTo>
                  <a:lnTo>
                    <a:pt x="96253" y="86447"/>
                  </a:lnTo>
                  <a:lnTo>
                    <a:pt x="97113" y="85981"/>
                  </a:lnTo>
                  <a:lnTo>
                    <a:pt x="98187" y="86017"/>
                  </a:lnTo>
                  <a:lnTo>
                    <a:pt x="99083" y="86029"/>
                  </a:lnTo>
                  <a:lnTo>
                    <a:pt x="100301" y="86148"/>
                  </a:lnTo>
                  <a:lnTo>
                    <a:pt x="101663" y="86065"/>
                  </a:lnTo>
                  <a:lnTo>
                    <a:pt x="102702" y="85682"/>
                  </a:lnTo>
                  <a:lnTo>
                    <a:pt x="103108" y="85002"/>
                  </a:lnTo>
                  <a:lnTo>
                    <a:pt x="103467" y="84393"/>
                  </a:lnTo>
                  <a:lnTo>
                    <a:pt x="103598" y="83389"/>
                  </a:lnTo>
                  <a:lnTo>
                    <a:pt x="103705" y="82637"/>
                  </a:lnTo>
                  <a:lnTo>
                    <a:pt x="103896" y="81275"/>
                  </a:lnTo>
                  <a:lnTo>
                    <a:pt x="103658" y="80129"/>
                  </a:lnTo>
                  <a:lnTo>
                    <a:pt x="103263" y="79137"/>
                  </a:lnTo>
                  <a:lnTo>
                    <a:pt x="102487" y="78636"/>
                  </a:lnTo>
                  <a:lnTo>
                    <a:pt x="101914" y="77860"/>
                  </a:lnTo>
                  <a:lnTo>
                    <a:pt x="101496" y="77167"/>
                  </a:lnTo>
                  <a:lnTo>
                    <a:pt x="101400" y="76462"/>
                  </a:lnTo>
                  <a:lnTo>
                    <a:pt x="101460" y="75459"/>
                  </a:lnTo>
                  <a:lnTo>
                    <a:pt x="101711" y="74635"/>
                  </a:lnTo>
                  <a:lnTo>
                    <a:pt x="102141" y="73536"/>
                  </a:lnTo>
                  <a:lnTo>
                    <a:pt x="102523" y="72580"/>
                  </a:lnTo>
                  <a:lnTo>
                    <a:pt x="103359" y="71434"/>
                  </a:lnTo>
                  <a:lnTo>
                    <a:pt x="104243" y="70037"/>
                  </a:lnTo>
                  <a:lnTo>
                    <a:pt x="105461" y="68400"/>
                  </a:lnTo>
                  <a:lnTo>
                    <a:pt x="107551" y="65976"/>
                  </a:lnTo>
                  <a:lnTo>
                    <a:pt x="109044" y="64555"/>
                  </a:lnTo>
                  <a:lnTo>
                    <a:pt x="110203" y="63468"/>
                  </a:lnTo>
                  <a:lnTo>
                    <a:pt x="110669" y="62345"/>
                  </a:lnTo>
                  <a:lnTo>
                    <a:pt x="111409" y="61246"/>
                  </a:lnTo>
                  <a:lnTo>
                    <a:pt x="111994" y="60362"/>
                  </a:lnTo>
                  <a:lnTo>
                    <a:pt x="113499" y="58093"/>
                  </a:lnTo>
                  <a:lnTo>
                    <a:pt x="118587" y="50533"/>
                  </a:lnTo>
                  <a:lnTo>
                    <a:pt x="119507" y="50067"/>
                  </a:lnTo>
                  <a:lnTo>
                    <a:pt x="120522" y="49816"/>
                  </a:lnTo>
                  <a:lnTo>
                    <a:pt x="121668" y="49900"/>
                  </a:lnTo>
                  <a:lnTo>
                    <a:pt x="122815" y="50473"/>
                  </a:lnTo>
                  <a:lnTo>
                    <a:pt x="123723" y="51118"/>
                  </a:lnTo>
                  <a:lnTo>
                    <a:pt x="124523" y="51429"/>
                  </a:lnTo>
                  <a:lnTo>
                    <a:pt x="125180" y="51691"/>
                  </a:lnTo>
                  <a:lnTo>
                    <a:pt x="126434" y="51488"/>
                  </a:lnTo>
                  <a:lnTo>
                    <a:pt x="126959" y="50652"/>
                  </a:lnTo>
                  <a:lnTo>
                    <a:pt x="127246" y="49709"/>
                  </a:lnTo>
                  <a:lnTo>
                    <a:pt x="127521" y="48705"/>
                  </a:lnTo>
                  <a:lnTo>
                    <a:pt x="127712" y="47690"/>
                  </a:lnTo>
                  <a:lnTo>
                    <a:pt x="127795" y="46986"/>
                  </a:lnTo>
                  <a:lnTo>
                    <a:pt x="127795" y="46221"/>
                  </a:lnTo>
                  <a:lnTo>
                    <a:pt x="127807" y="45421"/>
                  </a:lnTo>
                  <a:lnTo>
                    <a:pt x="127771" y="44334"/>
                  </a:lnTo>
                  <a:lnTo>
                    <a:pt x="127664" y="43462"/>
                  </a:lnTo>
                  <a:lnTo>
                    <a:pt x="127568" y="42686"/>
                  </a:lnTo>
                  <a:lnTo>
                    <a:pt x="127234" y="40906"/>
                  </a:lnTo>
                  <a:lnTo>
                    <a:pt x="127031" y="40178"/>
                  </a:lnTo>
                  <a:lnTo>
                    <a:pt x="127091" y="39234"/>
                  </a:lnTo>
                  <a:lnTo>
                    <a:pt x="126959" y="38195"/>
                  </a:lnTo>
                  <a:lnTo>
                    <a:pt x="127055" y="37264"/>
                  </a:lnTo>
                  <a:lnTo>
                    <a:pt x="127067" y="36440"/>
                  </a:lnTo>
                  <a:lnTo>
                    <a:pt x="127127" y="35639"/>
                  </a:lnTo>
                  <a:lnTo>
                    <a:pt x="127437" y="34696"/>
                  </a:lnTo>
                  <a:lnTo>
                    <a:pt x="129038" y="33943"/>
                  </a:lnTo>
                  <a:lnTo>
                    <a:pt x="129933" y="33872"/>
                  </a:lnTo>
                  <a:lnTo>
                    <a:pt x="130662" y="34660"/>
                  </a:lnTo>
                  <a:lnTo>
                    <a:pt x="131164" y="35974"/>
                  </a:lnTo>
                  <a:lnTo>
                    <a:pt x="131677" y="36738"/>
                  </a:lnTo>
                  <a:lnTo>
                    <a:pt x="132310" y="36440"/>
                  </a:lnTo>
                  <a:lnTo>
                    <a:pt x="133576" y="36607"/>
                  </a:lnTo>
                  <a:lnTo>
                    <a:pt x="134113" y="37252"/>
                  </a:lnTo>
                  <a:lnTo>
                    <a:pt x="135356" y="37634"/>
                  </a:lnTo>
                  <a:lnTo>
                    <a:pt x="136001" y="37240"/>
                  </a:lnTo>
                  <a:lnTo>
                    <a:pt x="136705" y="36404"/>
                  </a:lnTo>
                  <a:lnTo>
                    <a:pt x="137446" y="36141"/>
                  </a:lnTo>
                  <a:lnTo>
                    <a:pt x="138234" y="36463"/>
                  </a:lnTo>
                  <a:lnTo>
                    <a:pt x="139560" y="36404"/>
                  </a:lnTo>
                  <a:lnTo>
                    <a:pt x="140205" y="35317"/>
                  </a:lnTo>
                  <a:lnTo>
                    <a:pt x="140683" y="34433"/>
                  </a:lnTo>
                  <a:lnTo>
                    <a:pt x="141554" y="33884"/>
                  </a:lnTo>
                  <a:lnTo>
                    <a:pt x="142450" y="34254"/>
                  </a:lnTo>
                  <a:lnTo>
                    <a:pt x="143226" y="34170"/>
                  </a:lnTo>
                  <a:lnTo>
                    <a:pt x="143835" y="33776"/>
                  </a:lnTo>
                  <a:lnTo>
                    <a:pt x="143728" y="32833"/>
                  </a:lnTo>
                  <a:lnTo>
                    <a:pt x="143621" y="31519"/>
                  </a:lnTo>
                  <a:lnTo>
                    <a:pt x="144206" y="30492"/>
                  </a:lnTo>
                  <a:lnTo>
                    <a:pt x="145054" y="29656"/>
                  </a:lnTo>
                  <a:lnTo>
                    <a:pt x="145699" y="29118"/>
                  </a:lnTo>
                  <a:lnTo>
                    <a:pt x="146678" y="29429"/>
                  </a:lnTo>
                  <a:lnTo>
                    <a:pt x="147072" y="30205"/>
                  </a:lnTo>
                  <a:lnTo>
                    <a:pt x="146618" y="30742"/>
                  </a:lnTo>
                  <a:lnTo>
                    <a:pt x="145531" y="31256"/>
                  </a:lnTo>
                  <a:lnTo>
                    <a:pt x="145615" y="32355"/>
                  </a:lnTo>
                  <a:lnTo>
                    <a:pt x="146320" y="32522"/>
                  </a:lnTo>
                  <a:lnTo>
                    <a:pt x="147216" y="31997"/>
                  </a:lnTo>
                  <a:lnTo>
                    <a:pt x="148075" y="31602"/>
                  </a:lnTo>
                  <a:lnTo>
                    <a:pt x="149055" y="31865"/>
                  </a:lnTo>
                  <a:lnTo>
                    <a:pt x="149927" y="32020"/>
                  </a:lnTo>
                  <a:lnTo>
                    <a:pt x="150823" y="31973"/>
                  </a:lnTo>
                  <a:lnTo>
                    <a:pt x="151790" y="31698"/>
                  </a:lnTo>
                  <a:lnTo>
                    <a:pt x="152590" y="31101"/>
                  </a:lnTo>
                  <a:lnTo>
                    <a:pt x="152996" y="30324"/>
                  </a:lnTo>
                  <a:lnTo>
                    <a:pt x="152650" y="29620"/>
                  </a:lnTo>
                  <a:lnTo>
                    <a:pt x="151479" y="29309"/>
                  </a:lnTo>
                  <a:lnTo>
                    <a:pt x="150870" y="28593"/>
                  </a:lnTo>
                  <a:lnTo>
                    <a:pt x="151252" y="27864"/>
                  </a:lnTo>
                  <a:lnTo>
                    <a:pt x="152088" y="27482"/>
                  </a:lnTo>
                  <a:lnTo>
                    <a:pt x="152865" y="27315"/>
                  </a:lnTo>
                  <a:lnTo>
                    <a:pt x="153558" y="26407"/>
                  </a:lnTo>
                  <a:lnTo>
                    <a:pt x="153163" y="25559"/>
                  </a:lnTo>
                  <a:lnTo>
                    <a:pt x="152889" y="24854"/>
                  </a:lnTo>
                  <a:lnTo>
                    <a:pt x="153271" y="24269"/>
                  </a:lnTo>
                  <a:lnTo>
                    <a:pt x="154071" y="24138"/>
                  </a:lnTo>
                  <a:lnTo>
                    <a:pt x="155146" y="24305"/>
                  </a:lnTo>
                  <a:lnTo>
                    <a:pt x="157379" y="25093"/>
                  </a:lnTo>
                  <a:lnTo>
                    <a:pt x="158168" y="25439"/>
                  </a:lnTo>
                  <a:lnTo>
                    <a:pt x="157762" y="26180"/>
                  </a:lnTo>
                  <a:lnTo>
                    <a:pt x="157033" y="26335"/>
                  </a:lnTo>
                  <a:lnTo>
                    <a:pt x="156328" y="26646"/>
                  </a:lnTo>
                  <a:lnTo>
                    <a:pt x="156412" y="27530"/>
                  </a:lnTo>
                  <a:lnTo>
                    <a:pt x="157284" y="27936"/>
                  </a:lnTo>
                  <a:lnTo>
                    <a:pt x="158383" y="27554"/>
                  </a:lnTo>
                  <a:lnTo>
                    <a:pt x="159171" y="27088"/>
                  </a:lnTo>
                  <a:lnTo>
                    <a:pt x="160091" y="26503"/>
                  </a:lnTo>
                  <a:lnTo>
                    <a:pt x="161129" y="25738"/>
                  </a:lnTo>
                  <a:lnTo>
                    <a:pt x="161990" y="24687"/>
                  </a:lnTo>
                  <a:lnTo>
                    <a:pt x="162611" y="23660"/>
                  </a:lnTo>
                  <a:lnTo>
                    <a:pt x="163256" y="22657"/>
                  </a:lnTo>
                  <a:lnTo>
                    <a:pt x="163709" y="21952"/>
                  </a:lnTo>
                  <a:lnTo>
                    <a:pt x="164641" y="21044"/>
                  </a:lnTo>
                  <a:lnTo>
                    <a:pt x="165202" y="20602"/>
                  </a:lnTo>
                  <a:lnTo>
                    <a:pt x="165967" y="20113"/>
                  </a:lnTo>
                  <a:lnTo>
                    <a:pt x="166791" y="19325"/>
                  </a:lnTo>
                  <a:lnTo>
                    <a:pt x="167364" y="18739"/>
                  </a:lnTo>
                  <a:lnTo>
                    <a:pt x="167818" y="17664"/>
                  </a:lnTo>
                  <a:lnTo>
                    <a:pt x="168045" y="16864"/>
                  </a:lnTo>
                  <a:lnTo>
                    <a:pt x="168427" y="15622"/>
                  </a:lnTo>
                  <a:lnTo>
                    <a:pt x="169263" y="14786"/>
                  </a:lnTo>
                  <a:lnTo>
                    <a:pt x="170254" y="14511"/>
                  </a:lnTo>
                  <a:lnTo>
                    <a:pt x="171353" y="14153"/>
                  </a:lnTo>
                  <a:lnTo>
                    <a:pt x="172583" y="13544"/>
                  </a:lnTo>
                  <a:lnTo>
                    <a:pt x="173300" y="12779"/>
                  </a:lnTo>
                  <a:lnTo>
                    <a:pt x="174148" y="12457"/>
                  </a:lnTo>
                  <a:lnTo>
                    <a:pt x="174829" y="12206"/>
                  </a:lnTo>
                  <a:lnTo>
                    <a:pt x="175880" y="11597"/>
                  </a:lnTo>
                  <a:lnTo>
                    <a:pt x="176561" y="11215"/>
                  </a:lnTo>
                  <a:lnTo>
                    <a:pt x="177289" y="11263"/>
                  </a:lnTo>
                  <a:lnTo>
                    <a:pt x="178125" y="11931"/>
                  </a:lnTo>
                  <a:lnTo>
                    <a:pt x="179117" y="11955"/>
                  </a:lnTo>
                  <a:lnTo>
                    <a:pt x="182771" y="11071"/>
                  </a:lnTo>
                  <a:lnTo>
                    <a:pt x="183404" y="10749"/>
                  </a:lnTo>
                  <a:lnTo>
                    <a:pt x="184073" y="10032"/>
                  </a:lnTo>
                  <a:lnTo>
                    <a:pt x="184670" y="9232"/>
                  </a:lnTo>
                  <a:lnTo>
                    <a:pt x="185124" y="8121"/>
                  </a:lnTo>
                  <a:lnTo>
                    <a:pt x="185554" y="7321"/>
                  </a:lnTo>
                  <a:lnTo>
                    <a:pt x="186008" y="6760"/>
                  </a:lnTo>
                  <a:lnTo>
                    <a:pt x="186844" y="6175"/>
                  </a:lnTo>
                  <a:lnTo>
                    <a:pt x="187799" y="6043"/>
                  </a:lnTo>
                  <a:lnTo>
                    <a:pt x="188982" y="5757"/>
                  </a:lnTo>
                  <a:lnTo>
                    <a:pt x="189639" y="5530"/>
                  </a:lnTo>
                  <a:lnTo>
                    <a:pt x="190212" y="4873"/>
                  </a:lnTo>
                  <a:lnTo>
                    <a:pt x="191155" y="4503"/>
                  </a:lnTo>
                  <a:lnTo>
                    <a:pt x="192027" y="4443"/>
                  </a:lnTo>
                  <a:lnTo>
                    <a:pt x="192696" y="3738"/>
                  </a:lnTo>
                  <a:lnTo>
                    <a:pt x="193592" y="3511"/>
                  </a:lnTo>
                  <a:lnTo>
                    <a:pt x="194559" y="3476"/>
                  </a:lnTo>
                  <a:lnTo>
                    <a:pt x="195312" y="3153"/>
                  </a:lnTo>
                  <a:lnTo>
                    <a:pt x="195909" y="2365"/>
                  </a:lnTo>
                  <a:lnTo>
                    <a:pt x="196649" y="1397"/>
                  </a:lnTo>
                  <a:lnTo>
                    <a:pt x="197282" y="1099"/>
                  </a:lnTo>
                  <a:lnTo>
                    <a:pt x="198178" y="1182"/>
                  </a:lnTo>
                  <a:lnTo>
                    <a:pt x="199253" y="1493"/>
                  </a:lnTo>
                  <a:lnTo>
                    <a:pt x="199337" y="2245"/>
                  </a:lnTo>
                  <a:lnTo>
                    <a:pt x="199361" y="3141"/>
                  </a:lnTo>
                  <a:lnTo>
                    <a:pt x="199444" y="4037"/>
                  </a:lnTo>
                  <a:lnTo>
                    <a:pt x="200233" y="4395"/>
                  </a:lnTo>
                  <a:lnTo>
                    <a:pt x="201104" y="4335"/>
                  </a:lnTo>
                  <a:lnTo>
                    <a:pt x="201845" y="3679"/>
                  </a:lnTo>
                  <a:lnTo>
                    <a:pt x="202394" y="2604"/>
                  </a:lnTo>
                  <a:lnTo>
                    <a:pt x="202370" y="1003"/>
                  </a:lnTo>
                  <a:lnTo>
                    <a:pt x="201761" y="382"/>
                  </a:lnTo>
                  <a:lnTo>
                    <a:pt x="202454" y="0"/>
                  </a:lnTo>
                  <a:lnTo>
                    <a:pt x="203445" y="155"/>
                  </a:lnTo>
                  <a:lnTo>
                    <a:pt x="204437" y="693"/>
                  </a:lnTo>
                  <a:lnTo>
                    <a:pt x="205130" y="848"/>
                  </a:lnTo>
                  <a:lnTo>
                    <a:pt x="206431" y="693"/>
                  </a:lnTo>
                  <a:lnTo>
                    <a:pt x="207721" y="16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1097;gbcf4302aa7_0_6">
              <a:extLst>
                <a:ext uri="{FF2B5EF4-FFF2-40B4-BE49-F238E27FC236}">
                  <a16:creationId xmlns:a16="http://schemas.microsoft.com/office/drawing/2014/main" id="{2B015F7D-BAB6-144A-9D20-4D99A514375E}"/>
                </a:ext>
              </a:extLst>
            </p:cNvPr>
            <p:cNvSpPr/>
            <p:nvPr/>
          </p:nvSpPr>
          <p:spPr>
            <a:xfrm>
              <a:off x="6628739" y="2217655"/>
              <a:ext cx="183133" cy="197885"/>
            </a:xfrm>
            <a:custGeom>
              <a:avLst/>
              <a:gdLst/>
              <a:ahLst/>
              <a:cxnLst/>
              <a:rect l="l" t="t" r="r" b="b"/>
              <a:pathLst>
                <a:path w="364443" h="393800" extrusionOk="0">
                  <a:moveTo>
                    <a:pt x="306721" y="49386"/>
                  </a:moveTo>
                  <a:lnTo>
                    <a:pt x="309503" y="55167"/>
                  </a:lnTo>
                  <a:lnTo>
                    <a:pt x="311343" y="58177"/>
                  </a:lnTo>
                  <a:lnTo>
                    <a:pt x="312059" y="59514"/>
                  </a:lnTo>
                  <a:lnTo>
                    <a:pt x="312059" y="60780"/>
                  </a:lnTo>
                  <a:lnTo>
                    <a:pt x="311892" y="62011"/>
                  </a:lnTo>
                  <a:lnTo>
                    <a:pt x="311832" y="63862"/>
                  </a:lnTo>
                  <a:lnTo>
                    <a:pt x="311534" y="67182"/>
                  </a:lnTo>
                  <a:lnTo>
                    <a:pt x="311534" y="68544"/>
                  </a:lnTo>
                  <a:lnTo>
                    <a:pt x="311773" y="69200"/>
                  </a:lnTo>
                  <a:lnTo>
                    <a:pt x="312131" y="70311"/>
                  </a:lnTo>
                  <a:lnTo>
                    <a:pt x="313027" y="71123"/>
                  </a:lnTo>
                  <a:lnTo>
                    <a:pt x="314341" y="71506"/>
                  </a:lnTo>
                  <a:lnTo>
                    <a:pt x="315213" y="71637"/>
                  </a:lnTo>
                  <a:lnTo>
                    <a:pt x="316287" y="71637"/>
                  </a:lnTo>
                  <a:lnTo>
                    <a:pt x="317387" y="71255"/>
                  </a:lnTo>
                  <a:lnTo>
                    <a:pt x="318019" y="70980"/>
                  </a:lnTo>
                  <a:lnTo>
                    <a:pt x="318867" y="70669"/>
                  </a:lnTo>
                  <a:lnTo>
                    <a:pt x="319548" y="70144"/>
                  </a:lnTo>
                  <a:lnTo>
                    <a:pt x="320277" y="69559"/>
                  </a:lnTo>
                  <a:lnTo>
                    <a:pt x="321005" y="68962"/>
                  </a:lnTo>
                  <a:lnTo>
                    <a:pt x="321638" y="68126"/>
                  </a:lnTo>
                  <a:lnTo>
                    <a:pt x="322295" y="67409"/>
                  </a:lnTo>
                  <a:lnTo>
                    <a:pt x="323035" y="66609"/>
                  </a:lnTo>
                  <a:lnTo>
                    <a:pt x="323860" y="65689"/>
                  </a:lnTo>
                  <a:lnTo>
                    <a:pt x="324779" y="64889"/>
                  </a:lnTo>
                  <a:lnTo>
                    <a:pt x="325568" y="64495"/>
                  </a:lnTo>
                  <a:lnTo>
                    <a:pt x="326344" y="64041"/>
                  </a:lnTo>
                  <a:lnTo>
                    <a:pt x="327168" y="63922"/>
                  </a:lnTo>
                  <a:lnTo>
                    <a:pt x="327944" y="63874"/>
                  </a:lnTo>
                  <a:lnTo>
                    <a:pt x="328745" y="63922"/>
                  </a:lnTo>
                  <a:lnTo>
                    <a:pt x="329987" y="64196"/>
                  </a:lnTo>
                  <a:lnTo>
                    <a:pt x="331026" y="64853"/>
                  </a:lnTo>
                  <a:lnTo>
                    <a:pt x="331396" y="65462"/>
                  </a:lnTo>
                  <a:lnTo>
                    <a:pt x="331515" y="66191"/>
                  </a:lnTo>
                  <a:lnTo>
                    <a:pt x="331336" y="67063"/>
                  </a:lnTo>
                  <a:lnTo>
                    <a:pt x="330894" y="68173"/>
                  </a:lnTo>
                  <a:lnTo>
                    <a:pt x="330655" y="69224"/>
                  </a:lnTo>
                  <a:lnTo>
                    <a:pt x="351736" y="100767"/>
                  </a:lnTo>
                  <a:lnTo>
                    <a:pt x="364444" y="157606"/>
                  </a:lnTo>
                  <a:lnTo>
                    <a:pt x="334573" y="209524"/>
                  </a:lnTo>
                  <a:lnTo>
                    <a:pt x="288686" y="245534"/>
                  </a:lnTo>
                  <a:lnTo>
                    <a:pt x="298456" y="297823"/>
                  </a:lnTo>
                  <a:lnTo>
                    <a:pt x="305073" y="304415"/>
                  </a:lnTo>
                  <a:lnTo>
                    <a:pt x="309121" y="329652"/>
                  </a:lnTo>
                  <a:lnTo>
                    <a:pt x="325950" y="333534"/>
                  </a:lnTo>
                  <a:lnTo>
                    <a:pt x="303365" y="376494"/>
                  </a:lnTo>
                  <a:lnTo>
                    <a:pt x="237747" y="393800"/>
                  </a:lnTo>
                  <a:lnTo>
                    <a:pt x="110764" y="304200"/>
                  </a:lnTo>
                  <a:lnTo>
                    <a:pt x="0" y="259818"/>
                  </a:lnTo>
                  <a:lnTo>
                    <a:pt x="33681" y="172380"/>
                  </a:lnTo>
                  <a:lnTo>
                    <a:pt x="36476" y="123269"/>
                  </a:lnTo>
                  <a:lnTo>
                    <a:pt x="31244" y="94318"/>
                  </a:lnTo>
                  <a:lnTo>
                    <a:pt x="41838" y="0"/>
                  </a:lnTo>
                  <a:lnTo>
                    <a:pt x="306721" y="4938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1098;gbcf4302aa7_0_6">
              <a:extLst>
                <a:ext uri="{FF2B5EF4-FFF2-40B4-BE49-F238E27FC236}">
                  <a16:creationId xmlns:a16="http://schemas.microsoft.com/office/drawing/2014/main" id="{2DF07C3C-88E9-D644-88AF-8A384AFF201F}"/>
                </a:ext>
              </a:extLst>
            </p:cNvPr>
            <p:cNvSpPr/>
            <p:nvPr/>
          </p:nvSpPr>
          <p:spPr>
            <a:xfrm>
              <a:off x="4323451" y="2217745"/>
              <a:ext cx="186523" cy="217312"/>
            </a:xfrm>
            <a:custGeom>
              <a:avLst/>
              <a:gdLst/>
              <a:ahLst/>
              <a:cxnLst/>
              <a:rect l="l" t="t" r="r" b="b"/>
              <a:pathLst>
                <a:path w="371191" h="432461" extrusionOk="0">
                  <a:moveTo>
                    <a:pt x="154871" y="0"/>
                  </a:moveTo>
                  <a:lnTo>
                    <a:pt x="330476" y="15969"/>
                  </a:lnTo>
                  <a:lnTo>
                    <a:pt x="332650" y="54164"/>
                  </a:lnTo>
                  <a:lnTo>
                    <a:pt x="361876" y="50043"/>
                  </a:lnTo>
                  <a:lnTo>
                    <a:pt x="371191" y="326666"/>
                  </a:lnTo>
                  <a:lnTo>
                    <a:pt x="313911" y="388223"/>
                  </a:lnTo>
                  <a:lnTo>
                    <a:pt x="272777" y="432462"/>
                  </a:lnTo>
                  <a:lnTo>
                    <a:pt x="21319" y="383374"/>
                  </a:lnTo>
                  <a:lnTo>
                    <a:pt x="7071" y="380233"/>
                  </a:lnTo>
                  <a:lnTo>
                    <a:pt x="0" y="378823"/>
                  </a:lnTo>
                  <a:lnTo>
                    <a:pt x="9483" y="125490"/>
                  </a:lnTo>
                  <a:lnTo>
                    <a:pt x="15487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1099;gbcf4302aa7_0_6">
              <a:extLst>
                <a:ext uri="{FF2B5EF4-FFF2-40B4-BE49-F238E27FC236}">
                  <a16:creationId xmlns:a16="http://schemas.microsoft.com/office/drawing/2014/main" id="{CCFAB529-826C-C44B-BD6E-A2E0301D0540}"/>
                </a:ext>
              </a:extLst>
            </p:cNvPr>
            <p:cNvSpPr/>
            <p:nvPr/>
          </p:nvSpPr>
          <p:spPr>
            <a:xfrm>
              <a:off x="4460271" y="2218170"/>
              <a:ext cx="151990" cy="264904"/>
            </a:xfrm>
            <a:custGeom>
              <a:avLst/>
              <a:gdLst/>
              <a:ahLst/>
              <a:cxnLst/>
              <a:rect l="l" t="t" r="r" b="b"/>
              <a:pathLst>
                <a:path w="302468" h="527173" extrusionOk="0">
                  <a:moveTo>
                    <a:pt x="284960" y="27195"/>
                  </a:moveTo>
                  <a:lnTo>
                    <a:pt x="300343" y="363727"/>
                  </a:lnTo>
                  <a:lnTo>
                    <a:pt x="301597" y="391579"/>
                  </a:lnTo>
                  <a:lnTo>
                    <a:pt x="302469" y="412588"/>
                  </a:lnTo>
                  <a:lnTo>
                    <a:pt x="167364" y="429213"/>
                  </a:lnTo>
                  <a:lnTo>
                    <a:pt x="146212" y="462714"/>
                  </a:lnTo>
                  <a:lnTo>
                    <a:pt x="137064" y="487855"/>
                  </a:lnTo>
                  <a:lnTo>
                    <a:pt x="133134" y="497530"/>
                  </a:lnTo>
                  <a:lnTo>
                    <a:pt x="121250" y="527173"/>
                  </a:lnTo>
                  <a:lnTo>
                    <a:pt x="113762" y="521488"/>
                  </a:lnTo>
                  <a:lnTo>
                    <a:pt x="0" y="431614"/>
                  </a:lnTo>
                  <a:lnTo>
                    <a:pt x="41133" y="387375"/>
                  </a:lnTo>
                  <a:lnTo>
                    <a:pt x="98414" y="325818"/>
                  </a:lnTo>
                  <a:lnTo>
                    <a:pt x="89098" y="49195"/>
                  </a:lnTo>
                  <a:lnTo>
                    <a:pt x="88095" y="18524"/>
                  </a:lnTo>
                  <a:lnTo>
                    <a:pt x="121979" y="14476"/>
                  </a:lnTo>
                  <a:lnTo>
                    <a:pt x="183989" y="6390"/>
                  </a:lnTo>
                  <a:lnTo>
                    <a:pt x="186151" y="7763"/>
                  </a:lnTo>
                  <a:lnTo>
                    <a:pt x="189220" y="9304"/>
                  </a:lnTo>
                  <a:lnTo>
                    <a:pt x="190666" y="9818"/>
                  </a:lnTo>
                  <a:lnTo>
                    <a:pt x="191789" y="10009"/>
                  </a:lnTo>
                  <a:lnTo>
                    <a:pt x="192577" y="9734"/>
                  </a:lnTo>
                  <a:lnTo>
                    <a:pt x="193305" y="9352"/>
                  </a:lnTo>
                  <a:lnTo>
                    <a:pt x="193998" y="8958"/>
                  </a:lnTo>
                  <a:lnTo>
                    <a:pt x="194846" y="8719"/>
                  </a:lnTo>
                  <a:lnTo>
                    <a:pt x="195550" y="8683"/>
                  </a:lnTo>
                  <a:lnTo>
                    <a:pt x="196375" y="8743"/>
                  </a:lnTo>
                  <a:lnTo>
                    <a:pt x="197617" y="8910"/>
                  </a:lnTo>
                  <a:lnTo>
                    <a:pt x="198429" y="9161"/>
                  </a:lnTo>
                  <a:lnTo>
                    <a:pt x="199241" y="9555"/>
                  </a:lnTo>
                  <a:lnTo>
                    <a:pt x="199994" y="9865"/>
                  </a:lnTo>
                  <a:lnTo>
                    <a:pt x="201689" y="10534"/>
                  </a:lnTo>
                  <a:lnTo>
                    <a:pt x="202573" y="10976"/>
                  </a:lnTo>
                  <a:lnTo>
                    <a:pt x="203373" y="11430"/>
                  </a:lnTo>
                  <a:lnTo>
                    <a:pt x="204293" y="12087"/>
                  </a:lnTo>
                  <a:lnTo>
                    <a:pt x="205034" y="12660"/>
                  </a:lnTo>
                  <a:lnTo>
                    <a:pt x="205822" y="13544"/>
                  </a:lnTo>
                  <a:lnTo>
                    <a:pt x="208211" y="18799"/>
                  </a:lnTo>
                  <a:lnTo>
                    <a:pt x="215807" y="1696"/>
                  </a:lnTo>
                  <a:lnTo>
                    <a:pt x="227499" y="0"/>
                  </a:lnTo>
                  <a:lnTo>
                    <a:pt x="227703" y="693"/>
                  </a:lnTo>
                  <a:lnTo>
                    <a:pt x="227822" y="1839"/>
                  </a:lnTo>
                  <a:lnTo>
                    <a:pt x="227965" y="2878"/>
                  </a:lnTo>
                  <a:lnTo>
                    <a:pt x="228228" y="3894"/>
                  </a:lnTo>
                  <a:lnTo>
                    <a:pt x="228383" y="4813"/>
                  </a:lnTo>
                  <a:lnTo>
                    <a:pt x="228503" y="5566"/>
                  </a:lnTo>
                  <a:lnTo>
                    <a:pt x="228539" y="6485"/>
                  </a:lnTo>
                  <a:lnTo>
                    <a:pt x="228753" y="7405"/>
                  </a:lnTo>
                  <a:lnTo>
                    <a:pt x="229100" y="8110"/>
                  </a:lnTo>
                  <a:lnTo>
                    <a:pt x="229960" y="8325"/>
                  </a:lnTo>
                  <a:lnTo>
                    <a:pt x="230748" y="8898"/>
                  </a:lnTo>
                  <a:lnTo>
                    <a:pt x="231488" y="9220"/>
                  </a:lnTo>
                  <a:lnTo>
                    <a:pt x="232396" y="9603"/>
                  </a:lnTo>
                  <a:lnTo>
                    <a:pt x="233495" y="10056"/>
                  </a:lnTo>
                  <a:lnTo>
                    <a:pt x="234439" y="9806"/>
                  </a:lnTo>
                  <a:lnTo>
                    <a:pt x="235501" y="9710"/>
                  </a:lnTo>
                  <a:lnTo>
                    <a:pt x="236493" y="9495"/>
                  </a:lnTo>
                  <a:lnTo>
                    <a:pt x="237687" y="9328"/>
                  </a:lnTo>
                  <a:lnTo>
                    <a:pt x="238941" y="9232"/>
                  </a:lnTo>
                  <a:lnTo>
                    <a:pt x="239837" y="9089"/>
                  </a:lnTo>
                  <a:lnTo>
                    <a:pt x="240960" y="9197"/>
                  </a:lnTo>
                  <a:lnTo>
                    <a:pt x="241676" y="9471"/>
                  </a:lnTo>
                  <a:lnTo>
                    <a:pt x="242608" y="9937"/>
                  </a:lnTo>
                  <a:lnTo>
                    <a:pt x="243241" y="10343"/>
                  </a:lnTo>
                  <a:lnTo>
                    <a:pt x="243814" y="10892"/>
                  </a:lnTo>
                  <a:lnTo>
                    <a:pt x="244901" y="11896"/>
                  </a:lnTo>
                  <a:lnTo>
                    <a:pt x="245773" y="12696"/>
                  </a:lnTo>
                  <a:lnTo>
                    <a:pt x="246406" y="13245"/>
                  </a:lnTo>
                  <a:lnTo>
                    <a:pt x="247397" y="13866"/>
                  </a:lnTo>
                  <a:lnTo>
                    <a:pt x="248281" y="14105"/>
                  </a:lnTo>
                  <a:lnTo>
                    <a:pt x="249272" y="14045"/>
                  </a:lnTo>
                  <a:lnTo>
                    <a:pt x="250109" y="13616"/>
                  </a:lnTo>
                  <a:lnTo>
                    <a:pt x="250813" y="13233"/>
                  </a:lnTo>
                  <a:lnTo>
                    <a:pt x="251506" y="12839"/>
                  </a:lnTo>
                  <a:lnTo>
                    <a:pt x="252569" y="12553"/>
                  </a:lnTo>
                  <a:lnTo>
                    <a:pt x="253763" y="12457"/>
                  </a:lnTo>
                  <a:lnTo>
                    <a:pt x="254587" y="12469"/>
                  </a:lnTo>
                  <a:lnTo>
                    <a:pt x="256534" y="12326"/>
                  </a:lnTo>
                  <a:lnTo>
                    <a:pt x="257895" y="12302"/>
                  </a:lnTo>
                  <a:lnTo>
                    <a:pt x="258863" y="12433"/>
                  </a:lnTo>
                  <a:lnTo>
                    <a:pt x="259580" y="12517"/>
                  </a:lnTo>
                  <a:lnTo>
                    <a:pt x="260714" y="12373"/>
                  </a:lnTo>
                  <a:lnTo>
                    <a:pt x="261849" y="12206"/>
                  </a:lnTo>
                  <a:lnTo>
                    <a:pt x="262601" y="12099"/>
                  </a:lnTo>
                  <a:lnTo>
                    <a:pt x="263700" y="11908"/>
                  </a:lnTo>
                  <a:lnTo>
                    <a:pt x="264512" y="11693"/>
                  </a:lnTo>
                  <a:lnTo>
                    <a:pt x="265408" y="11358"/>
                  </a:lnTo>
                  <a:lnTo>
                    <a:pt x="266256" y="11299"/>
                  </a:lnTo>
                  <a:lnTo>
                    <a:pt x="267188" y="11669"/>
                  </a:lnTo>
                  <a:lnTo>
                    <a:pt x="268167" y="11943"/>
                  </a:lnTo>
                  <a:lnTo>
                    <a:pt x="269230" y="12481"/>
                  </a:lnTo>
                  <a:lnTo>
                    <a:pt x="269839" y="13007"/>
                  </a:lnTo>
                  <a:lnTo>
                    <a:pt x="270496" y="13914"/>
                  </a:lnTo>
                  <a:lnTo>
                    <a:pt x="270556" y="14619"/>
                  </a:lnTo>
                  <a:lnTo>
                    <a:pt x="270592" y="15586"/>
                  </a:lnTo>
                  <a:lnTo>
                    <a:pt x="270460" y="16351"/>
                  </a:lnTo>
                  <a:lnTo>
                    <a:pt x="270604" y="17246"/>
                  </a:lnTo>
                  <a:lnTo>
                    <a:pt x="271105" y="18082"/>
                  </a:lnTo>
                  <a:lnTo>
                    <a:pt x="271702" y="18536"/>
                  </a:lnTo>
                  <a:lnTo>
                    <a:pt x="272598" y="18978"/>
                  </a:lnTo>
                  <a:lnTo>
                    <a:pt x="273434" y="19396"/>
                  </a:lnTo>
                  <a:lnTo>
                    <a:pt x="274127" y="19922"/>
                  </a:lnTo>
                  <a:lnTo>
                    <a:pt x="274652" y="20734"/>
                  </a:lnTo>
                  <a:lnTo>
                    <a:pt x="276348" y="23863"/>
                  </a:lnTo>
                  <a:lnTo>
                    <a:pt x="277160" y="24998"/>
                  </a:lnTo>
                  <a:lnTo>
                    <a:pt x="277758" y="25416"/>
                  </a:lnTo>
                  <a:lnTo>
                    <a:pt x="278606" y="25452"/>
                  </a:lnTo>
                  <a:lnTo>
                    <a:pt x="279430" y="25237"/>
                  </a:lnTo>
                  <a:lnTo>
                    <a:pt x="280182" y="24986"/>
                  </a:lnTo>
                  <a:lnTo>
                    <a:pt x="281711" y="24842"/>
                  </a:lnTo>
                  <a:lnTo>
                    <a:pt x="282583" y="25010"/>
                  </a:lnTo>
                  <a:lnTo>
                    <a:pt x="283287" y="25726"/>
                  </a:lnTo>
                  <a:lnTo>
                    <a:pt x="283956" y="26347"/>
                  </a:lnTo>
                  <a:lnTo>
                    <a:pt x="284960" y="2719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1100;gbcf4302aa7_0_6">
              <a:extLst>
                <a:ext uri="{FF2B5EF4-FFF2-40B4-BE49-F238E27FC236}">
                  <a16:creationId xmlns:a16="http://schemas.microsoft.com/office/drawing/2014/main" id="{A7DD1429-9264-764E-8FD2-C26EE08C094A}"/>
                </a:ext>
              </a:extLst>
            </p:cNvPr>
            <p:cNvSpPr/>
            <p:nvPr/>
          </p:nvSpPr>
          <p:spPr>
            <a:xfrm>
              <a:off x="7115665" y="2219284"/>
              <a:ext cx="112230" cy="118237"/>
            </a:xfrm>
            <a:custGeom>
              <a:avLst/>
              <a:gdLst/>
              <a:ahLst/>
              <a:cxnLst/>
              <a:rect l="l" t="t" r="r" b="b"/>
              <a:pathLst>
                <a:path w="223343" h="235298" extrusionOk="0">
                  <a:moveTo>
                    <a:pt x="67541" y="88728"/>
                  </a:moveTo>
                  <a:lnTo>
                    <a:pt x="88728" y="70944"/>
                  </a:lnTo>
                  <a:lnTo>
                    <a:pt x="86925" y="68974"/>
                  </a:lnTo>
                  <a:lnTo>
                    <a:pt x="87976" y="67540"/>
                  </a:lnTo>
                  <a:lnTo>
                    <a:pt x="93195" y="65821"/>
                  </a:lnTo>
                  <a:lnTo>
                    <a:pt x="92120" y="61616"/>
                  </a:lnTo>
                  <a:lnTo>
                    <a:pt x="99729" y="59252"/>
                  </a:lnTo>
                  <a:lnTo>
                    <a:pt x="98569" y="54701"/>
                  </a:lnTo>
                  <a:lnTo>
                    <a:pt x="99465" y="54295"/>
                  </a:lnTo>
                  <a:lnTo>
                    <a:pt x="105568" y="48526"/>
                  </a:lnTo>
                  <a:lnTo>
                    <a:pt x="112699" y="48096"/>
                  </a:lnTo>
                  <a:lnTo>
                    <a:pt x="113045" y="46699"/>
                  </a:lnTo>
                  <a:lnTo>
                    <a:pt x="113439" y="45696"/>
                  </a:lnTo>
                  <a:lnTo>
                    <a:pt x="113953" y="44728"/>
                  </a:lnTo>
                  <a:lnTo>
                    <a:pt x="114323" y="44024"/>
                  </a:lnTo>
                  <a:lnTo>
                    <a:pt x="115027" y="43247"/>
                  </a:lnTo>
                  <a:lnTo>
                    <a:pt x="118037" y="40034"/>
                  </a:lnTo>
                  <a:lnTo>
                    <a:pt x="138401" y="19157"/>
                  </a:lnTo>
                  <a:lnTo>
                    <a:pt x="150918" y="10892"/>
                  </a:lnTo>
                  <a:lnTo>
                    <a:pt x="151312" y="10188"/>
                  </a:lnTo>
                  <a:lnTo>
                    <a:pt x="151754" y="9626"/>
                  </a:lnTo>
                  <a:lnTo>
                    <a:pt x="152435" y="8862"/>
                  </a:lnTo>
                  <a:lnTo>
                    <a:pt x="153044" y="8301"/>
                  </a:lnTo>
                  <a:lnTo>
                    <a:pt x="153557" y="7703"/>
                  </a:lnTo>
                  <a:lnTo>
                    <a:pt x="158311" y="6652"/>
                  </a:lnTo>
                  <a:lnTo>
                    <a:pt x="159147" y="6079"/>
                  </a:lnTo>
                  <a:lnTo>
                    <a:pt x="160222" y="5327"/>
                  </a:lnTo>
                  <a:lnTo>
                    <a:pt x="161237" y="4634"/>
                  </a:lnTo>
                  <a:lnTo>
                    <a:pt x="162336" y="3762"/>
                  </a:lnTo>
                  <a:lnTo>
                    <a:pt x="164509" y="2066"/>
                  </a:lnTo>
                  <a:lnTo>
                    <a:pt x="165596" y="1278"/>
                  </a:lnTo>
                  <a:lnTo>
                    <a:pt x="166887" y="693"/>
                  </a:lnTo>
                  <a:lnTo>
                    <a:pt x="170254" y="1302"/>
                  </a:lnTo>
                  <a:lnTo>
                    <a:pt x="170362" y="0"/>
                  </a:lnTo>
                  <a:lnTo>
                    <a:pt x="220489" y="7835"/>
                  </a:lnTo>
                  <a:lnTo>
                    <a:pt x="218721" y="18477"/>
                  </a:lnTo>
                  <a:lnTo>
                    <a:pt x="223343" y="31805"/>
                  </a:lnTo>
                  <a:lnTo>
                    <a:pt x="222173" y="33143"/>
                  </a:lnTo>
                  <a:lnTo>
                    <a:pt x="221253" y="34087"/>
                  </a:lnTo>
                  <a:lnTo>
                    <a:pt x="220346" y="35353"/>
                  </a:lnTo>
                  <a:lnTo>
                    <a:pt x="219736" y="36308"/>
                  </a:lnTo>
                  <a:lnTo>
                    <a:pt x="219068" y="37287"/>
                  </a:lnTo>
                  <a:lnTo>
                    <a:pt x="217944" y="38231"/>
                  </a:lnTo>
                  <a:lnTo>
                    <a:pt x="216894" y="38697"/>
                  </a:lnTo>
                  <a:lnTo>
                    <a:pt x="216010" y="38948"/>
                  </a:lnTo>
                  <a:lnTo>
                    <a:pt x="215282" y="39999"/>
                  </a:lnTo>
                  <a:lnTo>
                    <a:pt x="214732" y="40668"/>
                  </a:lnTo>
                  <a:lnTo>
                    <a:pt x="213729" y="41169"/>
                  </a:lnTo>
                  <a:lnTo>
                    <a:pt x="212522" y="41683"/>
                  </a:lnTo>
                  <a:lnTo>
                    <a:pt x="211639" y="42363"/>
                  </a:lnTo>
                  <a:lnTo>
                    <a:pt x="210994" y="42901"/>
                  </a:lnTo>
                  <a:lnTo>
                    <a:pt x="210420" y="43474"/>
                  </a:lnTo>
                  <a:lnTo>
                    <a:pt x="209918" y="44071"/>
                  </a:lnTo>
                  <a:lnTo>
                    <a:pt x="209393" y="44884"/>
                  </a:lnTo>
                  <a:lnTo>
                    <a:pt x="208784" y="46006"/>
                  </a:lnTo>
                  <a:lnTo>
                    <a:pt x="208426" y="46806"/>
                  </a:lnTo>
                  <a:lnTo>
                    <a:pt x="208032" y="48072"/>
                  </a:lnTo>
                  <a:lnTo>
                    <a:pt x="207494" y="50270"/>
                  </a:lnTo>
                  <a:lnTo>
                    <a:pt x="207207" y="52503"/>
                  </a:lnTo>
                  <a:lnTo>
                    <a:pt x="206861" y="53805"/>
                  </a:lnTo>
                  <a:lnTo>
                    <a:pt x="205416" y="58547"/>
                  </a:lnTo>
                  <a:lnTo>
                    <a:pt x="205572" y="59371"/>
                  </a:lnTo>
                  <a:lnTo>
                    <a:pt x="205941" y="59968"/>
                  </a:lnTo>
                  <a:lnTo>
                    <a:pt x="206288" y="60637"/>
                  </a:lnTo>
                  <a:lnTo>
                    <a:pt x="206395" y="61557"/>
                  </a:lnTo>
                  <a:lnTo>
                    <a:pt x="207028" y="62536"/>
                  </a:lnTo>
                  <a:lnTo>
                    <a:pt x="207686" y="63181"/>
                  </a:lnTo>
                  <a:lnTo>
                    <a:pt x="207434" y="64614"/>
                  </a:lnTo>
                  <a:lnTo>
                    <a:pt x="207172" y="65582"/>
                  </a:lnTo>
                  <a:lnTo>
                    <a:pt x="208175" y="67445"/>
                  </a:lnTo>
                  <a:lnTo>
                    <a:pt x="204138" y="72903"/>
                  </a:lnTo>
                  <a:lnTo>
                    <a:pt x="202717" y="74814"/>
                  </a:lnTo>
                  <a:lnTo>
                    <a:pt x="201917" y="76414"/>
                  </a:lnTo>
                  <a:lnTo>
                    <a:pt x="201535" y="77358"/>
                  </a:lnTo>
                  <a:lnTo>
                    <a:pt x="200197" y="80666"/>
                  </a:lnTo>
                  <a:lnTo>
                    <a:pt x="199767" y="82207"/>
                  </a:lnTo>
                  <a:lnTo>
                    <a:pt x="199886" y="83330"/>
                  </a:lnTo>
                  <a:lnTo>
                    <a:pt x="200066" y="84416"/>
                  </a:lnTo>
                  <a:lnTo>
                    <a:pt x="194201" y="101567"/>
                  </a:lnTo>
                  <a:lnTo>
                    <a:pt x="193329" y="103216"/>
                  </a:lnTo>
                  <a:lnTo>
                    <a:pt x="192565" y="104935"/>
                  </a:lnTo>
                  <a:lnTo>
                    <a:pt x="192207" y="105915"/>
                  </a:lnTo>
                  <a:lnTo>
                    <a:pt x="191502" y="111886"/>
                  </a:lnTo>
                  <a:lnTo>
                    <a:pt x="191155" y="113379"/>
                  </a:lnTo>
                  <a:lnTo>
                    <a:pt x="190761" y="114335"/>
                  </a:lnTo>
                  <a:lnTo>
                    <a:pt x="190069" y="114944"/>
                  </a:lnTo>
                  <a:lnTo>
                    <a:pt x="188875" y="115887"/>
                  </a:lnTo>
                  <a:lnTo>
                    <a:pt x="184921" y="117524"/>
                  </a:lnTo>
                  <a:lnTo>
                    <a:pt x="183631" y="118778"/>
                  </a:lnTo>
                  <a:lnTo>
                    <a:pt x="181983" y="119268"/>
                  </a:lnTo>
                  <a:lnTo>
                    <a:pt x="179797" y="119172"/>
                  </a:lnTo>
                  <a:lnTo>
                    <a:pt x="175270" y="115267"/>
                  </a:lnTo>
                  <a:lnTo>
                    <a:pt x="170039" y="120044"/>
                  </a:lnTo>
                  <a:lnTo>
                    <a:pt x="168797" y="118945"/>
                  </a:lnTo>
                  <a:lnTo>
                    <a:pt x="166098" y="124128"/>
                  </a:lnTo>
                  <a:lnTo>
                    <a:pt x="148111" y="152459"/>
                  </a:lnTo>
                  <a:lnTo>
                    <a:pt x="142188" y="162599"/>
                  </a:lnTo>
                  <a:lnTo>
                    <a:pt x="141518" y="164151"/>
                  </a:lnTo>
                  <a:lnTo>
                    <a:pt x="136251" y="175294"/>
                  </a:lnTo>
                  <a:lnTo>
                    <a:pt x="130124" y="187357"/>
                  </a:lnTo>
                  <a:lnTo>
                    <a:pt x="119124" y="203624"/>
                  </a:lnTo>
                  <a:lnTo>
                    <a:pt x="98391" y="223821"/>
                  </a:lnTo>
                  <a:lnTo>
                    <a:pt x="82482" y="235298"/>
                  </a:lnTo>
                  <a:lnTo>
                    <a:pt x="44167" y="197270"/>
                  </a:lnTo>
                  <a:lnTo>
                    <a:pt x="39652" y="194643"/>
                  </a:lnTo>
                  <a:lnTo>
                    <a:pt x="27780" y="181445"/>
                  </a:lnTo>
                  <a:lnTo>
                    <a:pt x="0" y="154596"/>
                  </a:lnTo>
                  <a:lnTo>
                    <a:pt x="26825" y="128464"/>
                  </a:lnTo>
                  <a:lnTo>
                    <a:pt x="25548" y="125156"/>
                  </a:lnTo>
                  <a:lnTo>
                    <a:pt x="29488" y="123400"/>
                  </a:lnTo>
                  <a:lnTo>
                    <a:pt x="29190" y="122253"/>
                  </a:lnTo>
                  <a:lnTo>
                    <a:pt x="35974" y="119542"/>
                  </a:lnTo>
                  <a:lnTo>
                    <a:pt x="67541" y="8872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1101;gbcf4302aa7_0_6">
              <a:extLst>
                <a:ext uri="{FF2B5EF4-FFF2-40B4-BE49-F238E27FC236}">
                  <a16:creationId xmlns:a16="http://schemas.microsoft.com/office/drawing/2014/main" id="{B438AB9A-2B22-664B-A429-97D3148782C8}"/>
                </a:ext>
              </a:extLst>
            </p:cNvPr>
            <p:cNvSpPr/>
            <p:nvPr/>
          </p:nvSpPr>
          <p:spPr>
            <a:xfrm>
              <a:off x="4078703" y="2223202"/>
              <a:ext cx="249961" cy="217257"/>
            </a:xfrm>
            <a:custGeom>
              <a:avLst/>
              <a:gdLst/>
              <a:ahLst/>
              <a:cxnLst/>
              <a:rect l="l" t="t" r="r" b="b"/>
              <a:pathLst>
                <a:path w="497434" h="432353" extrusionOk="0">
                  <a:moveTo>
                    <a:pt x="303974" y="0"/>
                  </a:moveTo>
                  <a:lnTo>
                    <a:pt x="307174" y="42149"/>
                  </a:lnTo>
                  <a:lnTo>
                    <a:pt x="307055" y="43355"/>
                  </a:lnTo>
                  <a:lnTo>
                    <a:pt x="307557" y="44131"/>
                  </a:lnTo>
                  <a:lnTo>
                    <a:pt x="308488" y="44884"/>
                  </a:lnTo>
                  <a:lnTo>
                    <a:pt x="309205" y="45457"/>
                  </a:lnTo>
                  <a:lnTo>
                    <a:pt x="310495" y="46281"/>
                  </a:lnTo>
                  <a:lnTo>
                    <a:pt x="312561" y="47571"/>
                  </a:lnTo>
                  <a:lnTo>
                    <a:pt x="314328" y="48407"/>
                  </a:lnTo>
                  <a:lnTo>
                    <a:pt x="315093" y="49100"/>
                  </a:lnTo>
                  <a:lnTo>
                    <a:pt x="315833" y="49673"/>
                  </a:lnTo>
                  <a:lnTo>
                    <a:pt x="316765" y="50187"/>
                  </a:lnTo>
                  <a:lnTo>
                    <a:pt x="317529" y="50843"/>
                  </a:lnTo>
                  <a:lnTo>
                    <a:pt x="318867" y="51811"/>
                  </a:lnTo>
                  <a:lnTo>
                    <a:pt x="320360" y="52778"/>
                  </a:lnTo>
                  <a:lnTo>
                    <a:pt x="323274" y="54809"/>
                  </a:lnTo>
                  <a:lnTo>
                    <a:pt x="324481" y="55609"/>
                  </a:lnTo>
                  <a:lnTo>
                    <a:pt x="325293" y="56302"/>
                  </a:lnTo>
                  <a:lnTo>
                    <a:pt x="325985" y="56791"/>
                  </a:lnTo>
                  <a:lnTo>
                    <a:pt x="328004" y="57998"/>
                  </a:lnTo>
                  <a:lnTo>
                    <a:pt x="330309" y="58917"/>
                  </a:lnTo>
                  <a:lnTo>
                    <a:pt x="331014" y="59072"/>
                  </a:lnTo>
                  <a:lnTo>
                    <a:pt x="332220" y="59634"/>
                  </a:lnTo>
                  <a:lnTo>
                    <a:pt x="333366" y="60267"/>
                  </a:lnTo>
                  <a:lnTo>
                    <a:pt x="334131" y="60733"/>
                  </a:lnTo>
                  <a:lnTo>
                    <a:pt x="334847" y="61234"/>
                  </a:lnTo>
                  <a:lnTo>
                    <a:pt x="335660" y="61951"/>
                  </a:lnTo>
                  <a:lnTo>
                    <a:pt x="336448" y="62440"/>
                  </a:lnTo>
                  <a:lnTo>
                    <a:pt x="337284" y="62859"/>
                  </a:lnTo>
                  <a:lnTo>
                    <a:pt x="338251" y="63587"/>
                  </a:lnTo>
                  <a:lnTo>
                    <a:pt x="338968" y="64017"/>
                  </a:lnTo>
                  <a:lnTo>
                    <a:pt x="339684" y="64626"/>
                  </a:lnTo>
                  <a:lnTo>
                    <a:pt x="340640" y="65462"/>
                  </a:lnTo>
                  <a:lnTo>
                    <a:pt x="341321" y="66274"/>
                  </a:lnTo>
                  <a:lnTo>
                    <a:pt x="342933" y="68842"/>
                  </a:lnTo>
                  <a:lnTo>
                    <a:pt x="343853" y="70323"/>
                  </a:lnTo>
                  <a:lnTo>
                    <a:pt x="344319" y="71291"/>
                  </a:lnTo>
                  <a:lnTo>
                    <a:pt x="344868" y="71983"/>
                  </a:lnTo>
                  <a:lnTo>
                    <a:pt x="345537" y="72569"/>
                  </a:lnTo>
                  <a:lnTo>
                    <a:pt x="346468" y="73237"/>
                  </a:lnTo>
                  <a:lnTo>
                    <a:pt x="347209" y="73906"/>
                  </a:lnTo>
                  <a:lnTo>
                    <a:pt x="347758" y="74396"/>
                  </a:lnTo>
                  <a:lnTo>
                    <a:pt x="348523" y="75065"/>
                  </a:lnTo>
                  <a:lnTo>
                    <a:pt x="349407" y="75555"/>
                  </a:lnTo>
                  <a:lnTo>
                    <a:pt x="350302" y="75471"/>
                  </a:lnTo>
                  <a:lnTo>
                    <a:pt x="351031" y="75399"/>
                  </a:lnTo>
                  <a:lnTo>
                    <a:pt x="351986" y="75793"/>
                  </a:lnTo>
                  <a:lnTo>
                    <a:pt x="352607" y="76104"/>
                  </a:lnTo>
                  <a:lnTo>
                    <a:pt x="353384" y="76331"/>
                  </a:lnTo>
                  <a:lnTo>
                    <a:pt x="354076" y="76916"/>
                  </a:lnTo>
                  <a:lnTo>
                    <a:pt x="354721" y="77370"/>
                  </a:lnTo>
                  <a:lnTo>
                    <a:pt x="355390" y="77895"/>
                  </a:lnTo>
                  <a:lnTo>
                    <a:pt x="356393" y="78624"/>
                  </a:lnTo>
                  <a:lnTo>
                    <a:pt x="357170" y="79388"/>
                  </a:lnTo>
                  <a:lnTo>
                    <a:pt x="357767" y="80392"/>
                  </a:lnTo>
                  <a:lnTo>
                    <a:pt x="358352" y="81789"/>
                  </a:lnTo>
                  <a:lnTo>
                    <a:pt x="358615" y="82458"/>
                  </a:lnTo>
                  <a:lnTo>
                    <a:pt x="359069" y="83497"/>
                  </a:lnTo>
                  <a:lnTo>
                    <a:pt x="359941" y="84452"/>
                  </a:lnTo>
                  <a:lnTo>
                    <a:pt x="361040" y="84775"/>
                  </a:lnTo>
                  <a:lnTo>
                    <a:pt x="361995" y="84894"/>
                  </a:lnTo>
                  <a:lnTo>
                    <a:pt x="362747" y="84930"/>
                  </a:lnTo>
                  <a:lnTo>
                    <a:pt x="363822" y="84345"/>
                  </a:lnTo>
                  <a:lnTo>
                    <a:pt x="364861" y="83987"/>
                  </a:lnTo>
                  <a:lnTo>
                    <a:pt x="365829" y="83700"/>
                  </a:lnTo>
                  <a:lnTo>
                    <a:pt x="366748" y="83390"/>
                  </a:lnTo>
                  <a:lnTo>
                    <a:pt x="367728" y="82745"/>
                  </a:lnTo>
                  <a:lnTo>
                    <a:pt x="368492" y="82076"/>
                  </a:lnTo>
                  <a:lnTo>
                    <a:pt x="369233" y="81717"/>
                  </a:lnTo>
                  <a:lnTo>
                    <a:pt x="369866" y="81443"/>
                  </a:lnTo>
                  <a:lnTo>
                    <a:pt x="370881" y="81371"/>
                  </a:lnTo>
                  <a:lnTo>
                    <a:pt x="371753" y="81323"/>
                  </a:lnTo>
                  <a:lnTo>
                    <a:pt x="372780" y="81431"/>
                  </a:lnTo>
                  <a:lnTo>
                    <a:pt x="373628" y="81407"/>
                  </a:lnTo>
                  <a:lnTo>
                    <a:pt x="374703" y="81479"/>
                  </a:lnTo>
                  <a:lnTo>
                    <a:pt x="375276" y="82171"/>
                  </a:lnTo>
                  <a:lnTo>
                    <a:pt x="375718" y="82948"/>
                  </a:lnTo>
                  <a:lnTo>
                    <a:pt x="375981" y="83688"/>
                  </a:lnTo>
                  <a:lnTo>
                    <a:pt x="376411" y="84536"/>
                  </a:lnTo>
                  <a:lnTo>
                    <a:pt x="376793" y="85300"/>
                  </a:lnTo>
                  <a:lnTo>
                    <a:pt x="377247" y="86244"/>
                  </a:lnTo>
                  <a:lnTo>
                    <a:pt x="377629" y="87008"/>
                  </a:lnTo>
                  <a:lnTo>
                    <a:pt x="378011" y="87928"/>
                  </a:lnTo>
                  <a:lnTo>
                    <a:pt x="378107" y="88919"/>
                  </a:lnTo>
                  <a:lnTo>
                    <a:pt x="377856" y="89696"/>
                  </a:lnTo>
                  <a:lnTo>
                    <a:pt x="377677" y="90555"/>
                  </a:lnTo>
                  <a:lnTo>
                    <a:pt x="378286" y="94819"/>
                  </a:lnTo>
                  <a:lnTo>
                    <a:pt x="378632" y="98665"/>
                  </a:lnTo>
                  <a:lnTo>
                    <a:pt x="378692" y="100170"/>
                  </a:lnTo>
                  <a:lnTo>
                    <a:pt x="378847" y="100851"/>
                  </a:lnTo>
                  <a:lnTo>
                    <a:pt x="379050" y="101520"/>
                  </a:lnTo>
                  <a:lnTo>
                    <a:pt x="379504" y="102296"/>
                  </a:lnTo>
                  <a:lnTo>
                    <a:pt x="379886" y="102917"/>
                  </a:lnTo>
                  <a:lnTo>
                    <a:pt x="380758" y="103610"/>
                  </a:lnTo>
                  <a:lnTo>
                    <a:pt x="381463" y="103884"/>
                  </a:lnTo>
                  <a:lnTo>
                    <a:pt x="382908" y="104756"/>
                  </a:lnTo>
                  <a:lnTo>
                    <a:pt x="383804" y="105318"/>
                  </a:lnTo>
                  <a:lnTo>
                    <a:pt x="388199" y="109092"/>
                  </a:lnTo>
                  <a:lnTo>
                    <a:pt x="391077" y="111875"/>
                  </a:lnTo>
                  <a:lnTo>
                    <a:pt x="391698" y="112436"/>
                  </a:lnTo>
                  <a:lnTo>
                    <a:pt x="392427" y="113368"/>
                  </a:lnTo>
                  <a:lnTo>
                    <a:pt x="392869" y="113977"/>
                  </a:lnTo>
                  <a:lnTo>
                    <a:pt x="393347" y="114789"/>
                  </a:lnTo>
                  <a:lnTo>
                    <a:pt x="393800" y="115338"/>
                  </a:lnTo>
                  <a:lnTo>
                    <a:pt x="394422" y="116007"/>
                  </a:lnTo>
                  <a:lnTo>
                    <a:pt x="394804" y="116604"/>
                  </a:lnTo>
                  <a:lnTo>
                    <a:pt x="395353" y="117763"/>
                  </a:lnTo>
                  <a:lnTo>
                    <a:pt x="395664" y="118455"/>
                  </a:lnTo>
                  <a:lnTo>
                    <a:pt x="396094" y="119268"/>
                  </a:lnTo>
                  <a:lnTo>
                    <a:pt x="396667" y="120163"/>
                  </a:lnTo>
                  <a:lnTo>
                    <a:pt x="397109" y="121023"/>
                  </a:lnTo>
                  <a:lnTo>
                    <a:pt x="397754" y="122086"/>
                  </a:lnTo>
                  <a:lnTo>
                    <a:pt x="398279" y="122922"/>
                  </a:lnTo>
                  <a:lnTo>
                    <a:pt x="399056" y="123782"/>
                  </a:lnTo>
                  <a:lnTo>
                    <a:pt x="399641" y="124785"/>
                  </a:lnTo>
                  <a:lnTo>
                    <a:pt x="400154" y="125287"/>
                  </a:lnTo>
                  <a:lnTo>
                    <a:pt x="400871" y="125872"/>
                  </a:lnTo>
                  <a:lnTo>
                    <a:pt x="401635" y="126446"/>
                  </a:lnTo>
                  <a:lnTo>
                    <a:pt x="402471" y="126959"/>
                  </a:lnTo>
                  <a:lnTo>
                    <a:pt x="404143" y="127688"/>
                  </a:lnTo>
                  <a:lnTo>
                    <a:pt x="405278" y="128560"/>
                  </a:lnTo>
                  <a:lnTo>
                    <a:pt x="406234" y="128978"/>
                  </a:lnTo>
                  <a:lnTo>
                    <a:pt x="406926" y="129396"/>
                  </a:lnTo>
                  <a:lnTo>
                    <a:pt x="408049" y="129981"/>
                  </a:lnTo>
                  <a:lnTo>
                    <a:pt x="409267" y="130124"/>
                  </a:lnTo>
                  <a:lnTo>
                    <a:pt x="410318" y="130471"/>
                  </a:lnTo>
                  <a:lnTo>
                    <a:pt x="411345" y="130841"/>
                  </a:lnTo>
                  <a:lnTo>
                    <a:pt x="412158" y="131116"/>
                  </a:lnTo>
                  <a:lnTo>
                    <a:pt x="413209" y="131414"/>
                  </a:lnTo>
                  <a:lnTo>
                    <a:pt x="414093" y="131832"/>
                  </a:lnTo>
                  <a:lnTo>
                    <a:pt x="414737" y="132202"/>
                  </a:lnTo>
                  <a:lnTo>
                    <a:pt x="415681" y="132573"/>
                  </a:lnTo>
                  <a:lnTo>
                    <a:pt x="416827" y="132597"/>
                  </a:lnTo>
                  <a:lnTo>
                    <a:pt x="417902" y="131928"/>
                  </a:lnTo>
                  <a:lnTo>
                    <a:pt x="418953" y="131128"/>
                  </a:lnTo>
                  <a:lnTo>
                    <a:pt x="419670" y="130303"/>
                  </a:lnTo>
                  <a:lnTo>
                    <a:pt x="420590" y="129073"/>
                  </a:lnTo>
                  <a:lnTo>
                    <a:pt x="421426" y="128381"/>
                  </a:lnTo>
                  <a:lnTo>
                    <a:pt x="422322" y="127998"/>
                  </a:lnTo>
                  <a:lnTo>
                    <a:pt x="423014" y="127783"/>
                  </a:lnTo>
                  <a:lnTo>
                    <a:pt x="424077" y="127497"/>
                  </a:lnTo>
                  <a:lnTo>
                    <a:pt x="425092" y="127162"/>
                  </a:lnTo>
                  <a:lnTo>
                    <a:pt x="425773" y="126983"/>
                  </a:lnTo>
                  <a:lnTo>
                    <a:pt x="426717" y="126673"/>
                  </a:lnTo>
                  <a:lnTo>
                    <a:pt x="427481" y="126529"/>
                  </a:lnTo>
                  <a:lnTo>
                    <a:pt x="428484" y="126541"/>
                  </a:lnTo>
                  <a:lnTo>
                    <a:pt x="429583" y="126732"/>
                  </a:lnTo>
                  <a:lnTo>
                    <a:pt x="430586" y="127246"/>
                  </a:lnTo>
                  <a:lnTo>
                    <a:pt x="431542" y="127879"/>
                  </a:lnTo>
                  <a:lnTo>
                    <a:pt x="432235" y="128476"/>
                  </a:lnTo>
                  <a:lnTo>
                    <a:pt x="432832" y="129073"/>
                  </a:lnTo>
                  <a:lnTo>
                    <a:pt x="433560" y="129861"/>
                  </a:lnTo>
                  <a:lnTo>
                    <a:pt x="434134" y="130602"/>
                  </a:lnTo>
                  <a:lnTo>
                    <a:pt x="434922" y="131259"/>
                  </a:lnTo>
                  <a:lnTo>
                    <a:pt x="435555" y="131546"/>
                  </a:lnTo>
                  <a:lnTo>
                    <a:pt x="436558" y="131665"/>
                  </a:lnTo>
                  <a:lnTo>
                    <a:pt x="437382" y="131701"/>
                  </a:lnTo>
                  <a:lnTo>
                    <a:pt x="438529" y="131629"/>
                  </a:lnTo>
                  <a:lnTo>
                    <a:pt x="439186" y="131056"/>
                  </a:lnTo>
                  <a:lnTo>
                    <a:pt x="440058" y="130554"/>
                  </a:lnTo>
                  <a:lnTo>
                    <a:pt x="440774" y="129933"/>
                  </a:lnTo>
                  <a:lnTo>
                    <a:pt x="441240" y="129360"/>
                  </a:lnTo>
                  <a:lnTo>
                    <a:pt x="441825" y="128381"/>
                  </a:lnTo>
                  <a:lnTo>
                    <a:pt x="442410" y="127330"/>
                  </a:lnTo>
                  <a:lnTo>
                    <a:pt x="442781" y="126350"/>
                  </a:lnTo>
                  <a:lnTo>
                    <a:pt x="443031" y="125538"/>
                  </a:lnTo>
                  <a:lnTo>
                    <a:pt x="443378" y="124654"/>
                  </a:lnTo>
                  <a:lnTo>
                    <a:pt x="443772" y="123950"/>
                  </a:lnTo>
                  <a:lnTo>
                    <a:pt x="444226" y="123233"/>
                  </a:lnTo>
                  <a:lnTo>
                    <a:pt x="444668" y="122480"/>
                  </a:lnTo>
                  <a:lnTo>
                    <a:pt x="445265" y="121835"/>
                  </a:lnTo>
                  <a:lnTo>
                    <a:pt x="446173" y="121453"/>
                  </a:lnTo>
                  <a:lnTo>
                    <a:pt x="447104" y="121501"/>
                  </a:lnTo>
                  <a:lnTo>
                    <a:pt x="447881" y="121609"/>
                  </a:lnTo>
                  <a:lnTo>
                    <a:pt x="449087" y="122385"/>
                  </a:lnTo>
                  <a:lnTo>
                    <a:pt x="449792" y="123221"/>
                  </a:lnTo>
                  <a:lnTo>
                    <a:pt x="450687" y="124224"/>
                  </a:lnTo>
                  <a:lnTo>
                    <a:pt x="451356" y="125084"/>
                  </a:lnTo>
                  <a:lnTo>
                    <a:pt x="451906" y="125872"/>
                  </a:lnTo>
                  <a:lnTo>
                    <a:pt x="452610" y="126923"/>
                  </a:lnTo>
                  <a:lnTo>
                    <a:pt x="453458" y="128178"/>
                  </a:lnTo>
                  <a:lnTo>
                    <a:pt x="454832" y="130817"/>
                  </a:lnTo>
                  <a:lnTo>
                    <a:pt x="455620" y="132692"/>
                  </a:lnTo>
                  <a:lnTo>
                    <a:pt x="456396" y="133851"/>
                  </a:lnTo>
                  <a:lnTo>
                    <a:pt x="457328" y="135093"/>
                  </a:lnTo>
                  <a:lnTo>
                    <a:pt x="458009" y="136192"/>
                  </a:lnTo>
                  <a:lnTo>
                    <a:pt x="458558" y="137302"/>
                  </a:lnTo>
                  <a:lnTo>
                    <a:pt x="459072" y="138353"/>
                  </a:lnTo>
                  <a:lnTo>
                    <a:pt x="459812" y="139237"/>
                  </a:lnTo>
                  <a:lnTo>
                    <a:pt x="461102" y="140205"/>
                  </a:lnTo>
                  <a:lnTo>
                    <a:pt x="462093" y="140993"/>
                  </a:lnTo>
                  <a:lnTo>
                    <a:pt x="462547" y="141709"/>
                  </a:lnTo>
                  <a:lnTo>
                    <a:pt x="462965" y="142426"/>
                  </a:lnTo>
                  <a:lnTo>
                    <a:pt x="463419" y="143202"/>
                  </a:lnTo>
                  <a:lnTo>
                    <a:pt x="463825" y="143943"/>
                  </a:lnTo>
                  <a:lnTo>
                    <a:pt x="464649" y="145018"/>
                  </a:lnTo>
                  <a:lnTo>
                    <a:pt x="465425" y="145973"/>
                  </a:lnTo>
                  <a:lnTo>
                    <a:pt x="466333" y="146582"/>
                  </a:lnTo>
                  <a:lnTo>
                    <a:pt x="467157" y="147203"/>
                  </a:lnTo>
                  <a:lnTo>
                    <a:pt x="467910" y="147454"/>
                  </a:lnTo>
                  <a:lnTo>
                    <a:pt x="468662" y="147586"/>
                  </a:lnTo>
                  <a:lnTo>
                    <a:pt x="469689" y="147586"/>
                  </a:lnTo>
                  <a:lnTo>
                    <a:pt x="470490" y="147669"/>
                  </a:lnTo>
                  <a:lnTo>
                    <a:pt x="471361" y="147526"/>
                  </a:lnTo>
                  <a:lnTo>
                    <a:pt x="472257" y="147239"/>
                  </a:lnTo>
                  <a:lnTo>
                    <a:pt x="472974" y="147036"/>
                  </a:lnTo>
                  <a:lnTo>
                    <a:pt x="473965" y="146702"/>
                  </a:lnTo>
                  <a:lnTo>
                    <a:pt x="474813" y="146714"/>
                  </a:lnTo>
                  <a:lnTo>
                    <a:pt x="475637" y="146762"/>
                  </a:lnTo>
                  <a:lnTo>
                    <a:pt x="476497" y="146821"/>
                  </a:lnTo>
                  <a:lnTo>
                    <a:pt x="477560" y="146726"/>
                  </a:lnTo>
                  <a:lnTo>
                    <a:pt x="478886" y="145949"/>
                  </a:lnTo>
                  <a:lnTo>
                    <a:pt x="479531" y="145615"/>
                  </a:lnTo>
                  <a:lnTo>
                    <a:pt x="480415" y="145113"/>
                  </a:lnTo>
                  <a:lnTo>
                    <a:pt x="480964" y="144492"/>
                  </a:lnTo>
                  <a:lnTo>
                    <a:pt x="480725" y="143382"/>
                  </a:lnTo>
                  <a:lnTo>
                    <a:pt x="480307" y="141984"/>
                  </a:lnTo>
                  <a:lnTo>
                    <a:pt x="480044" y="141232"/>
                  </a:lnTo>
                  <a:lnTo>
                    <a:pt x="479782" y="140563"/>
                  </a:lnTo>
                  <a:lnTo>
                    <a:pt x="479698" y="139595"/>
                  </a:lnTo>
                  <a:lnTo>
                    <a:pt x="479925" y="138939"/>
                  </a:lnTo>
                  <a:lnTo>
                    <a:pt x="480319" y="137959"/>
                  </a:lnTo>
                  <a:lnTo>
                    <a:pt x="481609" y="136932"/>
                  </a:lnTo>
                  <a:lnTo>
                    <a:pt x="482349" y="136430"/>
                  </a:lnTo>
                  <a:lnTo>
                    <a:pt x="483484" y="135929"/>
                  </a:lnTo>
                  <a:lnTo>
                    <a:pt x="484690" y="135582"/>
                  </a:lnTo>
                  <a:lnTo>
                    <a:pt x="485670" y="134830"/>
                  </a:lnTo>
                  <a:lnTo>
                    <a:pt x="486207" y="134197"/>
                  </a:lnTo>
                  <a:lnTo>
                    <a:pt x="486482" y="133289"/>
                  </a:lnTo>
                  <a:lnTo>
                    <a:pt x="486565" y="132346"/>
                  </a:lnTo>
                  <a:lnTo>
                    <a:pt x="486757" y="131605"/>
                  </a:lnTo>
                  <a:lnTo>
                    <a:pt x="486936" y="130781"/>
                  </a:lnTo>
                  <a:lnTo>
                    <a:pt x="486995" y="130053"/>
                  </a:lnTo>
                  <a:lnTo>
                    <a:pt x="487007" y="129157"/>
                  </a:lnTo>
                  <a:lnTo>
                    <a:pt x="487007" y="128058"/>
                  </a:lnTo>
                  <a:lnTo>
                    <a:pt x="487198" y="126959"/>
                  </a:lnTo>
                  <a:lnTo>
                    <a:pt x="487927" y="125861"/>
                  </a:lnTo>
                  <a:lnTo>
                    <a:pt x="488835" y="125204"/>
                  </a:lnTo>
                  <a:lnTo>
                    <a:pt x="489671" y="124702"/>
                  </a:lnTo>
                  <a:lnTo>
                    <a:pt x="490447" y="124153"/>
                  </a:lnTo>
                  <a:lnTo>
                    <a:pt x="490794" y="123520"/>
                  </a:lnTo>
                  <a:lnTo>
                    <a:pt x="491522" y="120952"/>
                  </a:lnTo>
                  <a:lnTo>
                    <a:pt x="492095" y="119506"/>
                  </a:lnTo>
                  <a:lnTo>
                    <a:pt x="492382" y="118432"/>
                  </a:lnTo>
                  <a:lnTo>
                    <a:pt x="492764" y="117727"/>
                  </a:lnTo>
                  <a:lnTo>
                    <a:pt x="494042" y="116533"/>
                  </a:lnTo>
                  <a:lnTo>
                    <a:pt x="494663" y="116055"/>
                  </a:lnTo>
                  <a:lnTo>
                    <a:pt x="495607" y="115434"/>
                  </a:lnTo>
                  <a:lnTo>
                    <a:pt x="497434" y="114610"/>
                  </a:lnTo>
                  <a:lnTo>
                    <a:pt x="487951" y="367943"/>
                  </a:lnTo>
                  <a:lnTo>
                    <a:pt x="480474" y="366462"/>
                  </a:lnTo>
                  <a:lnTo>
                    <a:pt x="479471" y="371944"/>
                  </a:lnTo>
                  <a:lnTo>
                    <a:pt x="468519" y="419598"/>
                  </a:lnTo>
                  <a:lnTo>
                    <a:pt x="382000" y="427206"/>
                  </a:lnTo>
                  <a:lnTo>
                    <a:pt x="380472" y="410617"/>
                  </a:lnTo>
                  <a:lnTo>
                    <a:pt x="214851" y="432354"/>
                  </a:lnTo>
                  <a:lnTo>
                    <a:pt x="210540" y="385798"/>
                  </a:lnTo>
                  <a:lnTo>
                    <a:pt x="124272" y="394195"/>
                  </a:lnTo>
                  <a:lnTo>
                    <a:pt x="124523" y="392857"/>
                  </a:lnTo>
                  <a:lnTo>
                    <a:pt x="124750" y="391842"/>
                  </a:lnTo>
                  <a:lnTo>
                    <a:pt x="125192" y="390480"/>
                  </a:lnTo>
                  <a:lnTo>
                    <a:pt x="124750" y="389465"/>
                  </a:lnTo>
                  <a:lnTo>
                    <a:pt x="123973" y="388545"/>
                  </a:lnTo>
                  <a:lnTo>
                    <a:pt x="123794" y="387459"/>
                  </a:lnTo>
                  <a:lnTo>
                    <a:pt x="123639" y="386491"/>
                  </a:lnTo>
                  <a:lnTo>
                    <a:pt x="123519" y="385810"/>
                  </a:lnTo>
                  <a:lnTo>
                    <a:pt x="123436" y="384771"/>
                  </a:lnTo>
                  <a:lnTo>
                    <a:pt x="123233" y="383804"/>
                  </a:lnTo>
                  <a:lnTo>
                    <a:pt x="122946" y="382884"/>
                  </a:lnTo>
                  <a:lnTo>
                    <a:pt x="122886" y="381965"/>
                  </a:lnTo>
                  <a:lnTo>
                    <a:pt x="122457" y="381343"/>
                  </a:lnTo>
                  <a:lnTo>
                    <a:pt x="121609" y="380639"/>
                  </a:lnTo>
                  <a:lnTo>
                    <a:pt x="121179" y="379922"/>
                  </a:lnTo>
                  <a:lnTo>
                    <a:pt x="120760" y="378859"/>
                  </a:lnTo>
                  <a:lnTo>
                    <a:pt x="120474" y="377844"/>
                  </a:lnTo>
                  <a:lnTo>
                    <a:pt x="119936" y="376614"/>
                  </a:lnTo>
                  <a:lnTo>
                    <a:pt x="119626" y="375993"/>
                  </a:lnTo>
                  <a:lnTo>
                    <a:pt x="119303" y="375360"/>
                  </a:lnTo>
                  <a:lnTo>
                    <a:pt x="118623" y="374476"/>
                  </a:lnTo>
                  <a:lnTo>
                    <a:pt x="118205" y="373473"/>
                  </a:lnTo>
                  <a:lnTo>
                    <a:pt x="118133" y="372266"/>
                  </a:lnTo>
                  <a:lnTo>
                    <a:pt x="118264" y="371215"/>
                  </a:lnTo>
                  <a:lnTo>
                    <a:pt x="118778" y="368743"/>
                  </a:lnTo>
                  <a:lnTo>
                    <a:pt x="119399" y="366880"/>
                  </a:lnTo>
                  <a:lnTo>
                    <a:pt x="120187" y="366330"/>
                  </a:lnTo>
                  <a:lnTo>
                    <a:pt x="121202" y="365913"/>
                  </a:lnTo>
                  <a:lnTo>
                    <a:pt x="122050" y="365387"/>
                  </a:lnTo>
                  <a:lnTo>
                    <a:pt x="122552" y="364814"/>
                  </a:lnTo>
                  <a:lnTo>
                    <a:pt x="123711" y="363488"/>
                  </a:lnTo>
                  <a:lnTo>
                    <a:pt x="124296" y="362712"/>
                  </a:lnTo>
                  <a:lnTo>
                    <a:pt x="124750" y="361923"/>
                  </a:lnTo>
                  <a:lnTo>
                    <a:pt x="124833" y="361231"/>
                  </a:lnTo>
                  <a:lnTo>
                    <a:pt x="124833" y="360299"/>
                  </a:lnTo>
                  <a:lnTo>
                    <a:pt x="124809" y="359463"/>
                  </a:lnTo>
                  <a:lnTo>
                    <a:pt x="124845" y="358579"/>
                  </a:lnTo>
                  <a:lnTo>
                    <a:pt x="124487" y="357707"/>
                  </a:lnTo>
                  <a:lnTo>
                    <a:pt x="124200" y="356656"/>
                  </a:lnTo>
                  <a:lnTo>
                    <a:pt x="123806" y="355534"/>
                  </a:lnTo>
                  <a:lnTo>
                    <a:pt x="123424" y="354459"/>
                  </a:lnTo>
                  <a:lnTo>
                    <a:pt x="113320" y="356226"/>
                  </a:lnTo>
                  <a:lnTo>
                    <a:pt x="59992" y="364121"/>
                  </a:lnTo>
                  <a:lnTo>
                    <a:pt x="0" y="373150"/>
                  </a:lnTo>
                  <a:lnTo>
                    <a:pt x="155" y="362951"/>
                  </a:lnTo>
                  <a:lnTo>
                    <a:pt x="5315" y="212833"/>
                  </a:lnTo>
                  <a:lnTo>
                    <a:pt x="9519" y="140527"/>
                  </a:lnTo>
                  <a:lnTo>
                    <a:pt x="12875" y="36022"/>
                  </a:lnTo>
                  <a:lnTo>
                    <a:pt x="119745" y="22167"/>
                  </a:lnTo>
                  <a:lnTo>
                    <a:pt x="227738" y="9364"/>
                  </a:lnTo>
                  <a:lnTo>
                    <a:pt x="30397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1102;gbcf4302aa7_0_6">
              <a:extLst>
                <a:ext uri="{FF2B5EF4-FFF2-40B4-BE49-F238E27FC236}">
                  <a16:creationId xmlns:a16="http://schemas.microsoft.com/office/drawing/2014/main" id="{09854950-382F-1C46-BD53-DCF0C0AE7D3F}"/>
                </a:ext>
              </a:extLst>
            </p:cNvPr>
            <p:cNvSpPr/>
            <p:nvPr/>
          </p:nvSpPr>
          <p:spPr>
            <a:xfrm>
              <a:off x="5868497" y="2223681"/>
              <a:ext cx="181620" cy="141157"/>
            </a:xfrm>
            <a:custGeom>
              <a:avLst/>
              <a:gdLst/>
              <a:ahLst/>
              <a:cxnLst/>
              <a:rect l="l" t="t" r="r" b="b"/>
              <a:pathLst>
                <a:path w="361433" h="280910" extrusionOk="0">
                  <a:moveTo>
                    <a:pt x="0" y="122301"/>
                  </a:moveTo>
                  <a:lnTo>
                    <a:pt x="67707" y="82410"/>
                  </a:lnTo>
                  <a:lnTo>
                    <a:pt x="121656" y="64984"/>
                  </a:lnTo>
                  <a:lnTo>
                    <a:pt x="224071" y="7895"/>
                  </a:lnTo>
                  <a:lnTo>
                    <a:pt x="229625" y="6139"/>
                  </a:lnTo>
                  <a:lnTo>
                    <a:pt x="270520" y="0"/>
                  </a:lnTo>
                  <a:lnTo>
                    <a:pt x="281711" y="32223"/>
                  </a:lnTo>
                  <a:lnTo>
                    <a:pt x="269039" y="36917"/>
                  </a:lnTo>
                  <a:lnTo>
                    <a:pt x="275823" y="56994"/>
                  </a:lnTo>
                  <a:lnTo>
                    <a:pt x="252796" y="66191"/>
                  </a:lnTo>
                  <a:lnTo>
                    <a:pt x="282988" y="148696"/>
                  </a:lnTo>
                  <a:lnTo>
                    <a:pt x="285270" y="148589"/>
                  </a:lnTo>
                  <a:lnTo>
                    <a:pt x="312035" y="221134"/>
                  </a:lnTo>
                  <a:lnTo>
                    <a:pt x="342025" y="213872"/>
                  </a:lnTo>
                  <a:lnTo>
                    <a:pt x="345512" y="211161"/>
                  </a:lnTo>
                  <a:lnTo>
                    <a:pt x="350015" y="213836"/>
                  </a:lnTo>
                  <a:lnTo>
                    <a:pt x="348498" y="220739"/>
                  </a:lnTo>
                  <a:lnTo>
                    <a:pt x="348331" y="229996"/>
                  </a:lnTo>
                  <a:lnTo>
                    <a:pt x="340735" y="237090"/>
                  </a:lnTo>
                  <a:lnTo>
                    <a:pt x="361433" y="259353"/>
                  </a:lnTo>
                  <a:lnTo>
                    <a:pt x="334549" y="280911"/>
                  </a:lnTo>
                  <a:lnTo>
                    <a:pt x="329509" y="267212"/>
                  </a:lnTo>
                  <a:lnTo>
                    <a:pt x="100588" y="278701"/>
                  </a:lnTo>
                  <a:lnTo>
                    <a:pt x="80773" y="158418"/>
                  </a:lnTo>
                  <a:lnTo>
                    <a:pt x="13006" y="160461"/>
                  </a:lnTo>
                  <a:lnTo>
                    <a:pt x="0" y="12230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1103;gbcf4302aa7_0_6">
              <a:extLst>
                <a:ext uri="{FF2B5EF4-FFF2-40B4-BE49-F238E27FC236}">
                  <a16:creationId xmlns:a16="http://schemas.microsoft.com/office/drawing/2014/main" id="{7E8DCB0E-FB5C-B645-B0A2-37903AD769C6}"/>
                </a:ext>
              </a:extLst>
            </p:cNvPr>
            <p:cNvSpPr/>
            <p:nvPr/>
          </p:nvSpPr>
          <p:spPr>
            <a:xfrm>
              <a:off x="7550214" y="2228810"/>
              <a:ext cx="1224" cy="1278"/>
            </a:xfrm>
            <a:custGeom>
              <a:avLst/>
              <a:gdLst/>
              <a:ahLst/>
              <a:cxnLst/>
              <a:rect l="l" t="t" r="r" b="b"/>
              <a:pathLst>
                <a:path w="2436" h="2543" extrusionOk="0">
                  <a:moveTo>
                    <a:pt x="1421" y="2544"/>
                  </a:moveTo>
                  <a:lnTo>
                    <a:pt x="0" y="884"/>
                  </a:lnTo>
                  <a:lnTo>
                    <a:pt x="275" y="95"/>
                  </a:lnTo>
                  <a:lnTo>
                    <a:pt x="2436" y="0"/>
                  </a:lnTo>
                  <a:lnTo>
                    <a:pt x="2352" y="2186"/>
                  </a:lnTo>
                  <a:lnTo>
                    <a:pt x="1421" y="254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1104;gbcf4302aa7_0_6">
              <a:extLst>
                <a:ext uri="{FF2B5EF4-FFF2-40B4-BE49-F238E27FC236}">
                  <a16:creationId xmlns:a16="http://schemas.microsoft.com/office/drawing/2014/main" id="{43996CA1-CA2D-4143-8264-F5D1302CD15C}"/>
                </a:ext>
              </a:extLst>
            </p:cNvPr>
            <p:cNvSpPr/>
            <p:nvPr/>
          </p:nvSpPr>
          <p:spPr>
            <a:xfrm>
              <a:off x="7544726" y="2234548"/>
              <a:ext cx="5149" cy="9914"/>
            </a:xfrm>
            <a:custGeom>
              <a:avLst/>
              <a:gdLst/>
              <a:ahLst/>
              <a:cxnLst/>
              <a:rect l="l" t="t" r="r" b="b"/>
              <a:pathLst>
                <a:path w="10247" h="19730" extrusionOk="0">
                  <a:moveTo>
                    <a:pt x="5028" y="19731"/>
                  </a:moveTo>
                  <a:lnTo>
                    <a:pt x="4359" y="19456"/>
                  </a:lnTo>
                  <a:lnTo>
                    <a:pt x="3786" y="17951"/>
                  </a:lnTo>
                  <a:lnTo>
                    <a:pt x="2281" y="16554"/>
                  </a:lnTo>
                  <a:lnTo>
                    <a:pt x="1899" y="15455"/>
                  </a:lnTo>
                  <a:lnTo>
                    <a:pt x="0" y="13950"/>
                  </a:lnTo>
                  <a:lnTo>
                    <a:pt x="0" y="13102"/>
                  </a:lnTo>
                  <a:lnTo>
                    <a:pt x="1959" y="11299"/>
                  </a:lnTo>
                  <a:lnTo>
                    <a:pt x="3081" y="9412"/>
                  </a:lnTo>
                  <a:lnTo>
                    <a:pt x="2484" y="5363"/>
                  </a:lnTo>
                  <a:lnTo>
                    <a:pt x="2568" y="2651"/>
                  </a:lnTo>
                  <a:lnTo>
                    <a:pt x="5924" y="0"/>
                  </a:lnTo>
                  <a:lnTo>
                    <a:pt x="6868" y="84"/>
                  </a:lnTo>
                  <a:lnTo>
                    <a:pt x="8205" y="2604"/>
                  </a:lnTo>
                  <a:lnTo>
                    <a:pt x="9710" y="3261"/>
                  </a:lnTo>
                  <a:lnTo>
                    <a:pt x="9447" y="5709"/>
                  </a:lnTo>
                  <a:lnTo>
                    <a:pt x="9567" y="9376"/>
                  </a:lnTo>
                  <a:lnTo>
                    <a:pt x="10247" y="12206"/>
                  </a:lnTo>
                  <a:lnTo>
                    <a:pt x="8659" y="14356"/>
                  </a:lnTo>
                  <a:lnTo>
                    <a:pt x="8492" y="18298"/>
                  </a:lnTo>
                  <a:lnTo>
                    <a:pt x="5028" y="1973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1105;gbcf4302aa7_0_6">
              <a:extLst>
                <a:ext uri="{FF2B5EF4-FFF2-40B4-BE49-F238E27FC236}">
                  <a16:creationId xmlns:a16="http://schemas.microsoft.com/office/drawing/2014/main" id="{AC374051-543C-D348-922C-FB7C180D1224}"/>
                </a:ext>
              </a:extLst>
            </p:cNvPr>
            <p:cNvSpPr/>
            <p:nvPr/>
          </p:nvSpPr>
          <p:spPr>
            <a:xfrm>
              <a:off x="7569947" y="2234716"/>
              <a:ext cx="10707" cy="4861"/>
            </a:xfrm>
            <a:custGeom>
              <a:avLst/>
              <a:gdLst/>
              <a:ahLst/>
              <a:cxnLst/>
              <a:rect l="l" t="t" r="r" b="b"/>
              <a:pathLst>
                <a:path w="21307" h="9674" extrusionOk="0">
                  <a:moveTo>
                    <a:pt x="4144" y="9674"/>
                  </a:moveTo>
                  <a:lnTo>
                    <a:pt x="3296" y="9292"/>
                  </a:lnTo>
                  <a:lnTo>
                    <a:pt x="3105" y="8265"/>
                  </a:lnTo>
                  <a:lnTo>
                    <a:pt x="2448" y="7799"/>
                  </a:lnTo>
                  <a:lnTo>
                    <a:pt x="0" y="7536"/>
                  </a:lnTo>
                  <a:lnTo>
                    <a:pt x="1027" y="6103"/>
                  </a:lnTo>
                  <a:lnTo>
                    <a:pt x="6831" y="2783"/>
                  </a:lnTo>
                  <a:lnTo>
                    <a:pt x="11059" y="2771"/>
                  </a:lnTo>
                  <a:lnTo>
                    <a:pt x="12277" y="1624"/>
                  </a:lnTo>
                  <a:lnTo>
                    <a:pt x="13113" y="406"/>
                  </a:lnTo>
                  <a:lnTo>
                    <a:pt x="14619" y="0"/>
                  </a:lnTo>
                  <a:lnTo>
                    <a:pt x="16696" y="1230"/>
                  </a:lnTo>
                  <a:lnTo>
                    <a:pt x="17724" y="645"/>
                  </a:lnTo>
                  <a:lnTo>
                    <a:pt x="20542" y="454"/>
                  </a:lnTo>
                  <a:lnTo>
                    <a:pt x="21212" y="729"/>
                  </a:lnTo>
                  <a:lnTo>
                    <a:pt x="21307" y="2019"/>
                  </a:lnTo>
                  <a:lnTo>
                    <a:pt x="19910" y="3917"/>
                  </a:lnTo>
                  <a:lnTo>
                    <a:pt x="17103" y="5996"/>
                  </a:lnTo>
                  <a:lnTo>
                    <a:pt x="15801" y="7811"/>
                  </a:lnTo>
                  <a:lnTo>
                    <a:pt x="13735" y="8659"/>
                  </a:lnTo>
                  <a:lnTo>
                    <a:pt x="5649" y="9185"/>
                  </a:lnTo>
                  <a:lnTo>
                    <a:pt x="4144" y="967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1106;gbcf4302aa7_0_6">
              <a:extLst>
                <a:ext uri="{FF2B5EF4-FFF2-40B4-BE49-F238E27FC236}">
                  <a16:creationId xmlns:a16="http://schemas.microsoft.com/office/drawing/2014/main" id="{4CABAAE4-B72A-1B43-8790-5218FC3F30E4}"/>
                </a:ext>
              </a:extLst>
            </p:cNvPr>
            <p:cNvSpPr/>
            <p:nvPr/>
          </p:nvSpPr>
          <p:spPr>
            <a:xfrm>
              <a:off x="6036301" y="2241414"/>
              <a:ext cx="234116" cy="270936"/>
            </a:xfrm>
            <a:custGeom>
              <a:avLst/>
              <a:gdLst/>
              <a:ahLst/>
              <a:cxnLst/>
              <a:rect l="l" t="t" r="r" b="b"/>
              <a:pathLst>
                <a:path w="465902" h="539176" extrusionOk="0">
                  <a:moveTo>
                    <a:pt x="353551" y="123663"/>
                  </a:moveTo>
                  <a:lnTo>
                    <a:pt x="383207" y="185327"/>
                  </a:lnTo>
                  <a:lnTo>
                    <a:pt x="405123" y="357194"/>
                  </a:lnTo>
                  <a:lnTo>
                    <a:pt x="410139" y="371609"/>
                  </a:lnTo>
                  <a:lnTo>
                    <a:pt x="410127" y="375049"/>
                  </a:lnTo>
                  <a:lnTo>
                    <a:pt x="413340" y="381582"/>
                  </a:lnTo>
                  <a:lnTo>
                    <a:pt x="420255" y="400501"/>
                  </a:lnTo>
                  <a:lnTo>
                    <a:pt x="465903" y="411095"/>
                  </a:lnTo>
                  <a:lnTo>
                    <a:pt x="459119" y="424734"/>
                  </a:lnTo>
                  <a:lnTo>
                    <a:pt x="409924" y="453733"/>
                  </a:lnTo>
                  <a:lnTo>
                    <a:pt x="264238" y="539176"/>
                  </a:lnTo>
                  <a:lnTo>
                    <a:pt x="243826" y="494090"/>
                  </a:lnTo>
                  <a:lnTo>
                    <a:pt x="234881" y="481764"/>
                  </a:lnTo>
                  <a:lnTo>
                    <a:pt x="225063" y="451619"/>
                  </a:lnTo>
                  <a:lnTo>
                    <a:pt x="82016" y="469068"/>
                  </a:lnTo>
                  <a:lnTo>
                    <a:pt x="47117" y="373592"/>
                  </a:lnTo>
                  <a:lnTo>
                    <a:pt x="28652" y="323250"/>
                  </a:lnTo>
                  <a:lnTo>
                    <a:pt x="0" y="245558"/>
                  </a:lnTo>
                  <a:lnTo>
                    <a:pt x="26884" y="224000"/>
                  </a:lnTo>
                  <a:lnTo>
                    <a:pt x="29154" y="222137"/>
                  </a:lnTo>
                  <a:lnTo>
                    <a:pt x="250897" y="40381"/>
                  </a:lnTo>
                  <a:lnTo>
                    <a:pt x="300319" y="0"/>
                  </a:lnTo>
                  <a:lnTo>
                    <a:pt x="353551" y="12366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1107;gbcf4302aa7_0_6">
              <a:extLst>
                <a:ext uri="{FF2B5EF4-FFF2-40B4-BE49-F238E27FC236}">
                  <a16:creationId xmlns:a16="http://schemas.microsoft.com/office/drawing/2014/main" id="{351B2988-DC93-CA4F-8798-DE3CFB610310}"/>
                </a:ext>
              </a:extLst>
            </p:cNvPr>
            <p:cNvSpPr/>
            <p:nvPr/>
          </p:nvSpPr>
          <p:spPr>
            <a:xfrm>
              <a:off x="7554509" y="2241749"/>
              <a:ext cx="9963" cy="3414"/>
            </a:xfrm>
            <a:custGeom>
              <a:avLst/>
              <a:gdLst/>
              <a:ahLst/>
              <a:cxnLst/>
              <a:rect l="l" t="t" r="r" b="b"/>
              <a:pathLst>
                <a:path w="19826" h="6795" extrusionOk="0">
                  <a:moveTo>
                    <a:pt x="2651" y="6796"/>
                  </a:moveTo>
                  <a:lnTo>
                    <a:pt x="477" y="6414"/>
                  </a:lnTo>
                  <a:lnTo>
                    <a:pt x="0" y="4730"/>
                  </a:lnTo>
                  <a:lnTo>
                    <a:pt x="1314" y="4061"/>
                  </a:lnTo>
                  <a:lnTo>
                    <a:pt x="4789" y="3284"/>
                  </a:lnTo>
                  <a:lnTo>
                    <a:pt x="12015" y="514"/>
                  </a:lnTo>
                  <a:lnTo>
                    <a:pt x="14261" y="0"/>
                  </a:lnTo>
                  <a:lnTo>
                    <a:pt x="15120" y="502"/>
                  </a:lnTo>
                  <a:lnTo>
                    <a:pt x="18310" y="920"/>
                  </a:lnTo>
                  <a:lnTo>
                    <a:pt x="19827" y="2616"/>
                  </a:lnTo>
                  <a:lnTo>
                    <a:pt x="18142" y="3929"/>
                  </a:lnTo>
                  <a:lnTo>
                    <a:pt x="15431" y="5267"/>
                  </a:lnTo>
                  <a:lnTo>
                    <a:pt x="10821" y="6067"/>
                  </a:lnTo>
                  <a:lnTo>
                    <a:pt x="2651" y="679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1108;gbcf4302aa7_0_6">
              <a:extLst>
                <a:ext uri="{FF2B5EF4-FFF2-40B4-BE49-F238E27FC236}">
                  <a16:creationId xmlns:a16="http://schemas.microsoft.com/office/drawing/2014/main" id="{FA102829-1A73-454A-8C8F-464D52186A32}"/>
                </a:ext>
              </a:extLst>
            </p:cNvPr>
            <p:cNvSpPr/>
            <p:nvPr/>
          </p:nvSpPr>
          <p:spPr>
            <a:xfrm>
              <a:off x="7542594" y="2251652"/>
              <a:ext cx="8450" cy="10275"/>
            </a:xfrm>
            <a:custGeom>
              <a:avLst/>
              <a:gdLst/>
              <a:ahLst/>
              <a:cxnLst/>
              <a:rect l="l" t="t" r="r" b="b"/>
              <a:pathLst>
                <a:path w="16816" h="20447" extrusionOk="0">
                  <a:moveTo>
                    <a:pt x="9316" y="20447"/>
                  </a:moveTo>
                  <a:lnTo>
                    <a:pt x="8468" y="20364"/>
                  </a:lnTo>
                  <a:lnTo>
                    <a:pt x="6402" y="19611"/>
                  </a:lnTo>
                  <a:lnTo>
                    <a:pt x="4789" y="18405"/>
                  </a:lnTo>
                  <a:lnTo>
                    <a:pt x="3285" y="18703"/>
                  </a:lnTo>
                  <a:lnTo>
                    <a:pt x="1040" y="20328"/>
                  </a:lnTo>
                  <a:lnTo>
                    <a:pt x="0" y="19766"/>
                  </a:lnTo>
                  <a:lnTo>
                    <a:pt x="95" y="18727"/>
                  </a:lnTo>
                  <a:lnTo>
                    <a:pt x="5601" y="13221"/>
                  </a:lnTo>
                  <a:lnTo>
                    <a:pt x="6820" y="11263"/>
                  </a:lnTo>
                  <a:lnTo>
                    <a:pt x="7274" y="9734"/>
                  </a:lnTo>
                  <a:lnTo>
                    <a:pt x="7715" y="4945"/>
                  </a:lnTo>
                  <a:lnTo>
                    <a:pt x="8265" y="3631"/>
                  </a:lnTo>
                  <a:lnTo>
                    <a:pt x="9113" y="2675"/>
                  </a:lnTo>
                  <a:lnTo>
                    <a:pt x="13043" y="119"/>
                  </a:lnTo>
                  <a:lnTo>
                    <a:pt x="15861" y="0"/>
                  </a:lnTo>
                  <a:lnTo>
                    <a:pt x="16805" y="824"/>
                  </a:lnTo>
                  <a:lnTo>
                    <a:pt x="16817" y="2150"/>
                  </a:lnTo>
                  <a:lnTo>
                    <a:pt x="13831" y="5088"/>
                  </a:lnTo>
                  <a:lnTo>
                    <a:pt x="13006" y="8743"/>
                  </a:lnTo>
                  <a:lnTo>
                    <a:pt x="12839" y="11860"/>
                  </a:lnTo>
                  <a:lnTo>
                    <a:pt x="10976" y="14810"/>
                  </a:lnTo>
                  <a:lnTo>
                    <a:pt x="10260" y="20053"/>
                  </a:lnTo>
                  <a:lnTo>
                    <a:pt x="9316" y="204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1109;gbcf4302aa7_0_6">
              <a:extLst>
                <a:ext uri="{FF2B5EF4-FFF2-40B4-BE49-F238E27FC236}">
                  <a16:creationId xmlns:a16="http://schemas.microsoft.com/office/drawing/2014/main" id="{D2B757EB-A109-9348-B5FE-007027A72635}"/>
                </a:ext>
              </a:extLst>
            </p:cNvPr>
            <p:cNvSpPr/>
            <p:nvPr/>
          </p:nvSpPr>
          <p:spPr>
            <a:xfrm>
              <a:off x="7493225" y="2255096"/>
              <a:ext cx="13227" cy="17182"/>
            </a:xfrm>
            <a:custGeom>
              <a:avLst/>
              <a:gdLst/>
              <a:ahLst/>
              <a:cxnLst/>
              <a:rect l="l" t="t" r="r" b="b"/>
              <a:pathLst>
                <a:path w="26323" h="34194" extrusionOk="0">
                  <a:moveTo>
                    <a:pt x="23337" y="34194"/>
                  </a:moveTo>
                  <a:lnTo>
                    <a:pt x="20411" y="33836"/>
                  </a:lnTo>
                  <a:lnTo>
                    <a:pt x="18524" y="32259"/>
                  </a:lnTo>
                  <a:lnTo>
                    <a:pt x="17855" y="30468"/>
                  </a:lnTo>
                  <a:lnTo>
                    <a:pt x="17748" y="28390"/>
                  </a:lnTo>
                  <a:lnTo>
                    <a:pt x="15658" y="25607"/>
                  </a:lnTo>
                  <a:lnTo>
                    <a:pt x="10558" y="22346"/>
                  </a:lnTo>
                  <a:lnTo>
                    <a:pt x="5924" y="19253"/>
                  </a:lnTo>
                  <a:lnTo>
                    <a:pt x="2352" y="19181"/>
                  </a:lnTo>
                  <a:lnTo>
                    <a:pt x="1684" y="16936"/>
                  </a:lnTo>
                  <a:lnTo>
                    <a:pt x="3344" y="11920"/>
                  </a:lnTo>
                  <a:lnTo>
                    <a:pt x="3141" y="9304"/>
                  </a:lnTo>
                  <a:lnTo>
                    <a:pt x="2090" y="7333"/>
                  </a:lnTo>
                  <a:lnTo>
                    <a:pt x="0" y="4610"/>
                  </a:lnTo>
                  <a:lnTo>
                    <a:pt x="83" y="3201"/>
                  </a:lnTo>
                  <a:lnTo>
                    <a:pt x="1863" y="1409"/>
                  </a:lnTo>
                  <a:lnTo>
                    <a:pt x="4490" y="0"/>
                  </a:lnTo>
                  <a:lnTo>
                    <a:pt x="6091" y="251"/>
                  </a:lnTo>
                  <a:lnTo>
                    <a:pt x="6187" y="2138"/>
                  </a:lnTo>
                  <a:lnTo>
                    <a:pt x="8372" y="5410"/>
                  </a:lnTo>
                  <a:lnTo>
                    <a:pt x="9137" y="6342"/>
                  </a:lnTo>
                  <a:lnTo>
                    <a:pt x="11513" y="10570"/>
                  </a:lnTo>
                  <a:lnTo>
                    <a:pt x="12086" y="11705"/>
                  </a:lnTo>
                  <a:lnTo>
                    <a:pt x="12935" y="13007"/>
                  </a:lnTo>
                  <a:lnTo>
                    <a:pt x="13794" y="13842"/>
                  </a:lnTo>
                  <a:lnTo>
                    <a:pt x="17497" y="18811"/>
                  </a:lnTo>
                  <a:lnTo>
                    <a:pt x="19874" y="23481"/>
                  </a:lnTo>
                  <a:lnTo>
                    <a:pt x="21104" y="25261"/>
                  </a:lnTo>
                  <a:lnTo>
                    <a:pt x="26216" y="30026"/>
                  </a:lnTo>
                  <a:lnTo>
                    <a:pt x="26323" y="31805"/>
                  </a:lnTo>
                  <a:lnTo>
                    <a:pt x="24830" y="33633"/>
                  </a:lnTo>
                  <a:lnTo>
                    <a:pt x="23337" y="3419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1110;gbcf4302aa7_0_6">
              <a:extLst>
                <a:ext uri="{FF2B5EF4-FFF2-40B4-BE49-F238E27FC236}">
                  <a16:creationId xmlns:a16="http://schemas.microsoft.com/office/drawing/2014/main" id="{F6A82902-2076-AC49-9F08-8C1F8E80C94D}"/>
                </a:ext>
              </a:extLst>
            </p:cNvPr>
            <p:cNvSpPr/>
            <p:nvPr/>
          </p:nvSpPr>
          <p:spPr>
            <a:xfrm>
              <a:off x="6213636" y="2259889"/>
              <a:ext cx="167120" cy="188066"/>
            </a:xfrm>
            <a:custGeom>
              <a:avLst/>
              <a:gdLst/>
              <a:ahLst/>
              <a:cxnLst/>
              <a:rect l="l" t="t" r="r" b="b"/>
              <a:pathLst>
                <a:path w="332578" h="374260" extrusionOk="0">
                  <a:moveTo>
                    <a:pt x="245785" y="28808"/>
                  </a:moveTo>
                  <a:lnTo>
                    <a:pt x="239849" y="56003"/>
                  </a:lnTo>
                  <a:lnTo>
                    <a:pt x="267964" y="112137"/>
                  </a:lnTo>
                  <a:lnTo>
                    <a:pt x="278546" y="190534"/>
                  </a:lnTo>
                  <a:lnTo>
                    <a:pt x="299184" y="220847"/>
                  </a:lnTo>
                  <a:lnTo>
                    <a:pt x="332578" y="269875"/>
                  </a:lnTo>
                  <a:lnTo>
                    <a:pt x="297631" y="293571"/>
                  </a:lnTo>
                  <a:lnTo>
                    <a:pt x="279729" y="322008"/>
                  </a:lnTo>
                  <a:lnTo>
                    <a:pt x="285903" y="329306"/>
                  </a:lnTo>
                  <a:lnTo>
                    <a:pt x="232778" y="338633"/>
                  </a:lnTo>
                  <a:lnTo>
                    <a:pt x="193867" y="345537"/>
                  </a:lnTo>
                  <a:lnTo>
                    <a:pt x="174494" y="358663"/>
                  </a:lnTo>
                  <a:lnTo>
                    <a:pt x="153056" y="358926"/>
                  </a:lnTo>
                  <a:lnTo>
                    <a:pt x="112352" y="374261"/>
                  </a:lnTo>
                  <a:lnTo>
                    <a:pt x="66705" y="363667"/>
                  </a:lnTo>
                  <a:lnTo>
                    <a:pt x="59789" y="344748"/>
                  </a:lnTo>
                  <a:lnTo>
                    <a:pt x="56576" y="338215"/>
                  </a:lnTo>
                  <a:lnTo>
                    <a:pt x="56589" y="334776"/>
                  </a:lnTo>
                  <a:lnTo>
                    <a:pt x="51572" y="320360"/>
                  </a:lnTo>
                  <a:lnTo>
                    <a:pt x="29656" y="148493"/>
                  </a:lnTo>
                  <a:lnTo>
                    <a:pt x="0" y="86829"/>
                  </a:lnTo>
                  <a:lnTo>
                    <a:pt x="3129" y="85945"/>
                  </a:lnTo>
                  <a:lnTo>
                    <a:pt x="3380" y="78707"/>
                  </a:lnTo>
                  <a:lnTo>
                    <a:pt x="11824" y="79914"/>
                  </a:lnTo>
                  <a:lnTo>
                    <a:pt x="35711" y="83306"/>
                  </a:lnTo>
                  <a:lnTo>
                    <a:pt x="57424" y="73584"/>
                  </a:lnTo>
                  <a:lnTo>
                    <a:pt x="82160" y="61963"/>
                  </a:lnTo>
                  <a:lnTo>
                    <a:pt x="80989" y="68627"/>
                  </a:lnTo>
                  <a:lnTo>
                    <a:pt x="111361" y="59574"/>
                  </a:lnTo>
                  <a:lnTo>
                    <a:pt x="116258" y="46532"/>
                  </a:lnTo>
                  <a:lnTo>
                    <a:pt x="212498" y="0"/>
                  </a:lnTo>
                  <a:lnTo>
                    <a:pt x="222340" y="8946"/>
                  </a:lnTo>
                  <a:lnTo>
                    <a:pt x="215628" y="13389"/>
                  </a:lnTo>
                  <a:lnTo>
                    <a:pt x="216177" y="20185"/>
                  </a:lnTo>
                  <a:lnTo>
                    <a:pt x="235908" y="14487"/>
                  </a:lnTo>
                  <a:lnTo>
                    <a:pt x="235478" y="22955"/>
                  </a:lnTo>
                  <a:lnTo>
                    <a:pt x="240375" y="26789"/>
                  </a:lnTo>
                  <a:lnTo>
                    <a:pt x="245785" y="2880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1111;gbcf4302aa7_0_6">
              <a:extLst>
                <a:ext uri="{FF2B5EF4-FFF2-40B4-BE49-F238E27FC236}">
                  <a16:creationId xmlns:a16="http://schemas.microsoft.com/office/drawing/2014/main" id="{18F662D8-6BD2-514F-9DBE-2A859DD549FB}"/>
                </a:ext>
              </a:extLst>
            </p:cNvPr>
            <p:cNvSpPr/>
            <p:nvPr/>
          </p:nvSpPr>
          <p:spPr>
            <a:xfrm>
              <a:off x="6773539" y="2259967"/>
              <a:ext cx="153023" cy="175252"/>
            </a:xfrm>
            <a:custGeom>
              <a:avLst/>
              <a:gdLst/>
              <a:ahLst/>
              <a:cxnLst/>
              <a:rect l="l" t="t" r="r" b="b"/>
              <a:pathLst>
                <a:path w="304523" h="348761" extrusionOk="0">
                  <a:moveTo>
                    <a:pt x="225266" y="3117"/>
                  </a:moveTo>
                  <a:lnTo>
                    <a:pt x="229219" y="46364"/>
                  </a:lnTo>
                  <a:lnTo>
                    <a:pt x="229398" y="76785"/>
                  </a:lnTo>
                  <a:lnTo>
                    <a:pt x="221933" y="79711"/>
                  </a:lnTo>
                  <a:lnTo>
                    <a:pt x="240267" y="142784"/>
                  </a:lnTo>
                  <a:lnTo>
                    <a:pt x="287324" y="253894"/>
                  </a:lnTo>
                  <a:lnTo>
                    <a:pt x="303066" y="338407"/>
                  </a:lnTo>
                  <a:lnTo>
                    <a:pt x="304523" y="346050"/>
                  </a:lnTo>
                  <a:lnTo>
                    <a:pt x="214756" y="343124"/>
                  </a:lnTo>
                  <a:lnTo>
                    <a:pt x="213836" y="343076"/>
                  </a:lnTo>
                  <a:lnTo>
                    <a:pt x="213430" y="344271"/>
                  </a:lnTo>
                  <a:lnTo>
                    <a:pt x="213286" y="345453"/>
                  </a:lnTo>
                  <a:lnTo>
                    <a:pt x="213203" y="346480"/>
                  </a:lnTo>
                  <a:lnTo>
                    <a:pt x="213334" y="347281"/>
                  </a:lnTo>
                  <a:lnTo>
                    <a:pt x="213561" y="348761"/>
                  </a:lnTo>
                  <a:lnTo>
                    <a:pt x="187023" y="338633"/>
                  </a:lnTo>
                  <a:lnTo>
                    <a:pt x="183547" y="337117"/>
                  </a:lnTo>
                  <a:lnTo>
                    <a:pt x="185661" y="324779"/>
                  </a:lnTo>
                  <a:lnTo>
                    <a:pt x="175820" y="323274"/>
                  </a:lnTo>
                  <a:lnTo>
                    <a:pt x="165596" y="319799"/>
                  </a:lnTo>
                  <a:lnTo>
                    <a:pt x="158227" y="314699"/>
                  </a:lnTo>
                  <a:lnTo>
                    <a:pt x="155456" y="315344"/>
                  </a:lnTo>
                  <a:lnTo>
                    <a:pt x="154931" y="314711"/>
                  </a:lnTo>
                  <a:lnTo>
                    <a:pt x="153748" y="314209"/>
                  </a:lnTo>
                  <a:lnTo>
                    <a:pt x="152996" y="313719"/>
                  </a:lnTo>
                  <a:lnTo>
                    <a:pt x="152793" y="313027"/>
                  </a:lnTo>
                  <a:lnTo>
                    <a:pt x="151921" y="312394"/>
                  </a:lnTo>
                  <a:lnTo>
                    <a:pt x="151061" y="311892"/>
                  </a:lnTo>
                  <a:lnTo>
                    <a:pt x="150237" y="311104"/>
                  </a:lnTo>
                  <a:lnTo>
                    <a:pt x="149413" y="310925"/>
                  </a:lnTo>
                  <a:lnTo>
                    <a:pt x="148529" y="310351"/>
                  </a:lnTo>
                  <a:lnTo>
                    <a:pt x="148290" y="309408"/>
                  </a:lnTo>
                  <a:lnTo>
                    <a:pt x="147812" y="308596"/>
                  </a:lnTo>
                  <a:lnTo>
                    <a:pt x="147359" y="308034"/>
                  </a:lnTo>
                  <a:lnTo>
                    <a:pt x="147526" y="307043"/>
                  </a:lnTo>
                  <a:lnTo>
                    <a:pt x="147681" y="305896"/>
                  </a:lnTo>
                  <a:lnTo>
                    <a:pt x="147180" y="304774"/>
                  </a:lnTo>
                  <a:lnTo>
                    <a:pt x="146463" y="304260"/>
                  </a:lnTo>
                  <a:lnTo>
                    <a:pt x="145352" y="303759"/>
                  </a:lnTo>
                  <a:lnTo>
                    <a:pt x="144218" y="303185"/>
                  </a:lnTo>
                  <a:lnTo>
                    <a:pt x="143250" y="302325"/>
                  </a:lnTo>
                  <a:lnTo>
                    <a:pt x="141698" y="301191"/>
                  </a:lnTo>
                  <a:lnTo>
                    <a:pt x="141124" y="300331"/>
                  </a:lnTo>
                  <a:lnTo>
                    <a:pt x="140671" y="299518"/>
                  </a:lnTo>
                  <a:lnTo>
                    <a:pt x="140527" y="298647"/>
                  </a:lnTo>
                  <a:lnTo>
                    <a:pt x="140431" y="297261"/>
                  </a:lnTo>
                  <a:lnTo>
                    <a:pt x="140813" y="295828"/>
                  </a:lnTo>
                  <a:lnTo>
                    <a:pt x="141136" y="294574"/>
                  </a:lnTo>
                  <a:lnTo>
                    <a:pt x="141148" y="293726"/>
                  </a:lnTo>
                  <a:lnTo>
                    <a:pt x="140993" y="292675"/>
                  </a:lnTo>
                  <a:lnTo>
                    <a:pt x="140694" y="290513"/>
                  </a:lnTo>
                  <a:lnTo>
                    <a:pt x="140360" y="288686"/>
                  </a:lnTo>
                  <a:lnTo>
                    <a:pt x="140133" y="286954"/>
                  </a:lnTo>
                  <a:lnTo>
                    <a:pt x="139548" y="285449"/>
                  </a:lnTo>
                  <a:lnTo>
                    <a:pt x="139488" y="284350"/>
                  </a:lnTo>
                  <a:lnTo>
                    <a:pt x="139380" y="283371"/>
                  </a:lnTo>
                  <a:lnTo>
                    <a:pt x="85766" y="262136"/>
                  </a:lnTo>
                  <a:lnTo>
                    <a:pt x="78671" y="259161"/>
                  </a:lnTo>
                  <a:lnTo>
                    <a:pt x="37264" y="249177"/>
                  </a:lnTo>
                  <a:lnTo>
                    <a:pt x="20435" y="245295"/>
                  </a:lnTo>
                  <a:lnTo>
                    <a:pt x="16387" y="220058"/>
                  </a:lnTo>
                  <a:lnTo>
                    <a:pt x="9770" y="213466"/>
                  </a:lnTo>
                  <a:lnTo>
                    <a:pt x="0" y="161177"/>
                  </a:lnTo>
                  <a:lnTo>
                    <a:pt x="45887" y="125168"/>
                  </a:lnTo>
                  <a:lnTo>
                    <a:pt x="75758" y="73249"/>
                  </a:lnTo>
                  <a:lnTo>
                    <a:pt x="85455" y="87223"/>
                  </a:lnTo>
                  <a:lnTo>
                    <a:pt x="88991" y="92574"/>
                  </a:lnTo>
                  <a:lnTo>
                    <a:pt x="90137" y="92860"/>
                  </a:lnTo>
                  <a:lnTo>
                    <a:pt x="91797" y="93040"/>
                  </a:lnTo>
                  <a:lnTo>
                    <a:pt x="93900" y="92765"/>
                  </a:lnTo>
                  <a:lnTo>
                    <a:pt x="94962" y="92514"/>
                  </a:lnTo>
                  <a:lnTo>
                    <a:pt x="95942" y="92096"/>
                  </a:lnTo>
                  <a:lnTo>
                    <a:pt x="97196" y="91499"/>
                  </a:lnTo>
                  <a:lnTo>
                    <a:pt x="97984" y="90938"/>
                  </a:lnTo>
                  <a:lnTo>
                    <a:pt x="98534" y="90233"/>
                  </a:lnTo>
                  <a:lnTo>
                    <a:pt x="99131" y="89230"/>
                  </a:lnTo>
                  <a:lnTo>
                    <a:pt x="99860" y="87749"/>
                  </a:lnTo>
                  <a:lnTo>
                    <a:pt x="101018" y="85491"/>
                  </a:lnTo>
                  <a:lnTo>
                    <a:pt x="102272" y="82971"/>
                  </a:lnTo>
                  <a:lnTo>
                    <a:pt x="103693" y="80774"/>
                  </a:lnTo>
                  <a:lnTo>
                    <a:pt x="116962" y="68018"/>
                  </a:lnTo>
                  <a:lnTo>
                    <a:pt x="119710" y="68508"/>
                  </a:lnTo>
                  <a:lnTo>
                    <a:pt x="130208" y="62906"/>
                  </a:lnTo>
                  <a:lnTo>
                    <a:pt x="138759" y="62811"/>
                  </a:lnTo>
                  <a:lnTo>
                    <a:pt x="143035" y="62847"/>
                  </a:lnTo>
                  <a:lnTo>
                    <a:pt x="144361" y="63002"/>
                  </a:lnTo>
                  <a:lnTo>
                    <a:pt x="172655" y="72425"/>
                  </a:lnTo>
                  <a:lnTo>
                    <a:pt x="195049" y="37717"/>
                  </a:lnTo>
                  <a:lnTo>
                    <a:pt x="209537" y="0"/>
                  </a:lnTo>
                  <a:lnTo>
                    <a:pt x="225266" y="311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1112;gbcf4302aa7_0_6">
              <a:extLst>
                <a:ext uri="{FF2B5EF4-FFF2-40B4-BE49-F238E27FC236}">
                  <a16:creationId xmlns:a16="http://schemas.microsoft.com/office/drawing/2014/main" id="{AFFAFA6C-42F2-C842-87C1-1F3AFB5AF788}"/>
                </a:ext>
              </a:extLst>
            </p:cNvPr>
            <p:cNvSpPr/>
            <p:nvPr/>
          </p:nvSpPr>
          <p:spPr>
            <a:xfrm>
              <a:off x="7567365" y="2260853"/>
              <a:ext cx="2592" cy="1188"/>
            </a:xfrm>
            <a:custGeom>
              <a:avLst/>
              <a:gdLst/>
              <a:ahLst/>
              <a:cxnLst/>
              <a:rect l="l" t="t" r="r" b="b"/>
              <a:pathLst>
                <a:path w="5159" h="2364" extrusionOk="0">
                  <a:moveTo>
                    <a:pt x="1218" y="2365"/>
                  </a:moveTo>
                  <a:lnTo>
                    <a:pt x="0" y="1553"/>
                  </a:lnTo>
                  <a:lnTo>
                    <a:pt x="275" y="800"/>
                  </a:lnTo>
                  <a:lnTo>
                    <a:pt x="2807" y="24"/>
                  </a:lnTo>
                  <a:lnTo>
                    <a:pt x="4778" y="0"/>
                  </a:lnTo>
                  <a:lnTo>
                    <a:pt x="5160" y="585"/>
                  </a:lnTo>
                  <a:lnTo>
                    <a:pt x="4228" y="1314"/>
                  </a:lnTo>
                  <a:lnTo>
                    <a:pt x="1218" y="236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1113;gbcf4302aa7_0_6">
              <a:extLst>
                <a:ext uri="{FF2B5EF4-FFF2-40B4-BE49-F238E27FC236}">
                  <a16:creationId xmlns:a16="http://schemas.microsoft.com/office/drawing/2014/main" id="{BBBDD01C-18B7-E142-8FA2-F1ACFB356033}"/>
                </a:ext>
              </a:extLst>
            </p:cNvPr>
            <p:cNvSpPr/>
            <p:nvPr/>
          </p:nvSpPr>
          <p:spPr>
            <a:xfrm>
              <a:off x="7424799" y="2260883"/>
              <a:ext cx="34659" cy="42785"/>
            </a:xfrm>
            <a:custGeom>
              <a:avLst/>
              <a:gdLst/>
              <a:ahLst/>
              <a:cxnLst/>
              <a:rect l="l" t="t" r="r" b="b"/>
              <a:pathLst>
                <a:path w="68973" h="85145" extrusionOk="0">
                  <a:moveTo>
                    <a:pt x="53172" y="19683"/>
                  </a:moveTo>
                  <a:lnTo>
                    <a:pt x="51978" y="22800"/>
                  </a:lnTo>
                  <a:lnTo>
                    <a:pt x="51142" y="25153"/>
                  </a:lnTo>
                  <a:lnTo>
                    <a:pt x="50580" y="25655"/>
                  </a:lnTo>
                  <a:lnTo>
                    <a:pt x="49290" y="29990"/>
                  </a:lnTo>
                  <a:lnTo>
                    <a:pt x="41109" y="43940"/>
                  </a:lnTo>
                  <a:lnTo>
                    <a:pt x="37514" y="54235"/>
                  </a:lnTo>
                  <a:lnTo>
                    <a:pt x="35842" y="58021"/>
                  </a:lnTo>
                  <a:lnTo>
                    <a:pt x="32522" y="68269"/>
                  </a:lnTo>
                  <a:lnTo>
                    <a:pt x="31029" y="69798"/>
                  </a:lnTo>
                  <a:lnTo>
                    <a:pt x="27088" y="70395"/>
                  </a:lnTo>
                  <a:lnTo>
                    <a:pt x="24639" y="71171"/>
                  </a:lnTo>
                  <a:lnTo>
                    <a:pt x="20997" y="73906"/>
                  </a:lnTo>
                  <a:lnTo>
                    <a:pt x="18954" y="78815"/>
                  </a:lnTo>
                  <a:lnTo>
                    <a:pt x="18118" y="79663"/>
                  </a:lnTo>
                  <a:lnTo>
                    <a:pt x="9029" y="84154"/>
                  </a:lnTo>
                  <a:lnTo>
                    <a:pt x="5924" y="84906"/>
                  </a:lnTo>
                  <a:lnTo>
                    <a:pt x="1696" y="85145"/>
                  </a:lnTo>
                  <a:lnTo>
                    <a:pt x="0" y="84488"/>
                  </a:lnTo>
                  <a:lnTo>
                    <a:pt x="358" y="82995"/>
                  </a:lnTo>
                  <a:lnTo>
                    <a:pt x="5327" y="79854"/>
                  </a:lnTo>
                  <a:lnTo>
                    <a:pt x="8885" y="77191"/>
                  </a:lnTo>
                  <a:lnTo>
                    <a:pt x="11776" y="74145"/>
                  </a:lnTo>
                  <a:lnTo>
                    <a:pt x="15502" y="68293"/>
                  </a:lnTo>
                  <a:lnTo>
                    <a:pt x="15873" y="67349"/>
                  </a:lnTo>
                  <a:lnTo>
                    <a:pt x="16052" y="66310"/>
                  </a:lnTo>
                  <a:lnTo>
                    <a:pt x="17258" y="64232"/>
                  </a:lnTo>
                  <a:lnTo>
                    <a:pt x="18834" y="60004"/>
                  </a:lnTo>
                  <a:lnTo>
                    <a:pt x="22728" y="52181"/>
                  </a:lnTo>
                  <a:lnTo>
                    <a:pt x="24531" y="40309"/>
                  </a:lnTo>
                  <a:lnTo>
                    <a:pt x="24997" y="39079"/>
                  </a:lnTo>
                  <a:lnTo>
                    <a:pt x="25368" y="37849"/>
                  </a:lnTo>
                  <a:lnTo>
                    <a:pt x="25822" y="35866"/>
                  </a:lnTo>
                  <a:lnTo>
                    <a:pt x="26478" y="35293"/>
                  </a:lnTo>
                  <a:lnTo>
                    <a:pt x="26753" y="34469"/>
                  </a:lnTo>
                  <a:lnTo>
                    <a:pt x="27315" y="33979"/>
                  </a:lnTo>
                  <a:lnTo>
                    <a:pt x="27398" y="33227"/>
                  </a:lnTo>
                  <a:lnTo>
                    <a:pt x="35245" y="24807"/>
                  </a:lnTo>
                  <a:lnTo>
                    <a:pt x="35233" y="22848"/>
                  </a:lnTo>
                  <a:lnTo>
                    <a:pt x="41228" y="19109"/>
                  </a:lnTo>
                  <a:lnTo>
                    <a:pt x="48335" y="13604"/>
                  </a:lnTo>
                  <a:lnTo>
                    <a:pt x="51417" y="10594"/>
                  </a:lnTo>
                  <a:lnTo>
                    <a:pt x="53196" y="8241"/>
                  </a:lnTo>
                  <a:lnTo>
                    <a:pt x="53650" y="6712"/>
                  </a:lnTo>
                  <a:lnTo>
                    <a:pt x="55322" y="2401"/>
                  </a:lnTo>
                  <a:lnTo>
                    <a:pt x="56994" y="1051"/>
                  </a:lnTo>
                  <a:lnTo>
                    <a:pt x="58690" y="299"/>
                  </a:lnTo>
                  <a:lnTo>
                    <a:pt x="62644" y="0"/>
                  </a:lnTo>
                  <a:lnTo>
                    <a:pt x="65271" y="514"/>
                  </a:lnTo>
                  <a:lnTo>
                    <a:pt x="68006" y="1541"/>
                  </a:lnTo>
                  <a:lnTo>
                    <a:pt x="68866" y="2484"/>
                  </a:lnTo>
                  <a:lnTo>
                    <a:pt x="68973" y="4634"/>
                  </a:lnTo>
                  <a:lnTo>
                    <a:pt x="68412" y="5566"/>
                  </a:lnTo>
                  <a:lnTo>
                    <a:pt x="67098" y="6832"/>
                  </a:lnTo>
                  <a:lnTo>
                    <a:pt x="64112" y="8731"/>
                  </a:lnTo>
                  <a:lnTo>
                    <a:pt x="62799" y="9961"/>
                  </a:lnTo>
                  <a:lnTo>
                    <a:pt x="60171" y="11478"/>
                  </a:lnTo>
                  <a:lnTo>
                    <a:pt x="58499" y="13938"/>
                  </a:lnTo>
                  <a:lnTo>
                    <a:pt x="55692" y="16506"/>
                  </a:lnTo>
                  <a:lnTo>
                    <a:pt x="53172" y="1968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1114;gbcf4302aa7_0_6">
              <a:extLst>
                <a:ext uri="{FF2B5EF4-FFF2-40B4-BE49-F238E27FC236}">
                  <a16:creationId xmlns:a16="http://schemas.microsoft.com/office/drawing/2014/main" id="{C0E38AF2-CBF4-4648-B8EA-EFCB255170B1}"/>
                </a:ext>
              </a:extLst>
            </p:cNvPr>
            <p:cNvSpPr/>
            <p:nvPr/>
          </p:nvSpPr>
          <p:spPr>
            <a:xfrm>
              <a:off x="6493650" y="2264274"/>
              <a:ext cx="153665" cy="139855"/>
            </a:xfrm>
            <a:custGeom>
              <a:avLst/>
              <a:gdLst/>
              <a:ahLst/>
              <a:cxnLst/>
              <a:rect l="l" t="t" r="r" b="b"/>
              <a:pathLst>
                <a:path w="305800" h="278318" extrusionOk="0">
                  <a:moveTo>
                    <a:pt x="300570" y="1374"/>
                  </a:moveTo>
                  <a:lnTo>
                    <a:pt x="305801" y="30325"/>
                  </a:lnTo>
                  <a:lnTo>
                    <a:pt x="303006" y="79436"/>
                  </a:lnTo>
                  <a:lnTo>
                    <a:pt x="269325" y="166874"/>
                  </a:lnTo>
                  <a:lnTo>
                    <a:pt x="262111" y="186509"/>
                  </a:lnTo>
                  <a:lnTo>
                    <a:pt x="242703" y="236517"/>
                  </a:lnTo>
                  <a:lnTo>
                    <a:pt x="242369" y="263222"/>
                  </a:lnTo>
                  <a:lnTo>
                    <a:pt x="241915" y="270974"/>
                  </a:lnTo>
                  <a:lnTo>
                    <a:pt x="241210" y="271475"/>
                  </a:lnTo>
                  <a:lnTo>
                    <a:pt x="240028" y="271965"/>
                  </a:lnTo>
                  <a:lnTo>
                    <a:pt x="238726" y="272634"/>
                  </a:lnTo>
                  <a:lnTo>
                    <a:pt x="238093" y="272932"/>
                  </a:lnTo>
                  <a:lnTo>
                    <a:pt x="236075" y="273147"/>
                  </a:lnTo>
                  <a:lnTo>
                    <a:pt x="234916" y="272897"/>
                  </a:lnTo>
                  <a:lnTo>
                    <a:pt x="233961" y="272682"/>
                  </a:lnTo>
                  <a:lnTo>
                    <a:pt x="233089" y="272383"/>
                  </a:lnTo>
                  <a:lnTo>
                    <a:pt x="231966" y="271882"/>
                  </a:lnTo>
                  <a:lnTo>
                    <a:pt x="230939" y="271571"/>
                  </a:lnTo>
                  <a:lnTo>
                    <a:pt x="230497" y="270771"/>
                  </a:lnTo>
                  <a:lnTo>
                    <a:pt x="230318" y="269947"/>
                  </a:lnTo>
                  <a:lnTo>
                    <a:pt x="229626" y="269564"/>
                  </a:lnTo>
                  <a:lnTo>
                    <a:pt x="229016" y="268920"/>
                  </a:lnTo>
                  <a:lnTo>
                    <a:pt x="228622" y="268298"/>
                  </a:lnTo>
                  <a:lnTo>
                    <a:pt x="228778" y="267247"/>
                  </a:lnTo>
                  <a:lnTo>
                    <a:pt x="229088" y="266590"/>
                  </a:lnTo>
                  <a:lnTo>
                    <a:pt x="229184" y="265587"/>
                  </a:lnTo>
                  <a:lnTo>
                    <a:pt x="228025" y="264966"/>
                  </a:lnTo>
                  <a:lnTo>
                    <a:pt x="227130" y="265121"/>
                  </a:lnTo>
                  <a:lnTo>
                    <a:pt x="226019" y="265551"/>
                  </a:lnTo>
                  <a:lnTo>
                    <a:pt x="225171" y="265707"/>
                  </a:lnTo>
                  <a:lnTo>
                    <a:pt x="224442" y="265611"/>
                  </a:lnTo>
                  <a:lnTo>
                    <a:pt x="223738" y="265086"/>
                  </a:lnTo>
                  <a:lnTo>
                    <a:pt x="223068" y="264393"/>
                  </a:lnTo>
                  <a:lnTo>
                    <a:pt x="222161" y="263545"/>
                  </a:lnTo>
                  <a:lnTo>
                    <a:pt x="221468" y="262697"/>
                  </a:lnTo>
                  <a:lnTo>
                    <a:pt x="220178" y="261550"/>
                  </a:lnTo>
                  <a:lnTo>
                    <a:pt x="217407" y="259687"/>
                  </a:lnTo>
                  <a:lnTo>
                    <a:pt x="216046" y="258970"/>
                  </a:lnTo>
                  <a:lnTo>
                    <a:pt x="215066" y="258636"/>
                  </a:lnTo>
                  <a:lnTo>
                    <a:pt x="213705" y="258648"/>
                  </a:lnTo>
                  <a:lnTo>
                    <a:pt x="212618" y="258779"/>
                  </a:lnTo>
                  <a:lnTo>
                    <a:pt x="211495" y="258983"/>
                  </a:lnTo>
                  <a:lnTo>
                    <a:pt x="210432" y="259066"/>
                  </a:lnTo>
                  <a:lnTo>
                    <a:pt x="209310" y="259030"/>
                  </a:lnTo>
                  <a:lnTo>
                    <a:pt x="207685" y="258875"/>
                  </a:lnTo>
                  <a:lnTo>
                    <a:pt x="206324" y="258744"/>
                  </a:lnTo>
                  <a:lnTo>
                    <a:pt x="204891" y="258732"/>
                  </a:lnTo>
                  <a:lnTo>
                    <a:pt x="203625" y="258970"/>
                  </a:lnTo>
                  <a:lnTo>
                    <a:pt x="202705" y="259293"/>
                  </a:lnTo>
                  <a:lnTo>
                    <a:pt x="201905" y="259424"/>
                  </a:lnTo>
                  <a:lnTo>
                    <a:pt x="201104" y="259699"/>
                  </a:lnTo>
                  <a:lnTo>
                    <a:pt x="200459" y="260045"/>
                  </a:lnTo>
                  <a:lnTo>
                    <a:pt x="199827" y="260631"/>
                  </a:lnTo>
                  <a:lnTo>
                    <a:pt x="199206" y="261419"/>
                  </a:lnTo>
                  <a:lnTo>
                    <a:pt x="198775" y="262004"/>
                  </a:lnTo>
                  <a:lnTo>
                    <a:pt x="198178" y="262589"/>
                  </a:lnTo>
                  <a:lnTo>
                    <a:pt x="197498" y="262792"/>
                  </a:lnTo>
                  <a:lnTo>
                    <a:pt x="196578" y="263067"/>
                  </a:lnTo>
                  <a:lnTo>
                    <a:pt x="195455" y="263222"/>
                  </a:lnTo>
                  <a:lnTo>
                    <a:pt x="194249" y="263366"/>
                  </a:lnTo>
                  <a:lnTo>
                    <a:pt x="192839" y="263378"/>
                  </a:lnTo>
                  <a:lnTo>
                    <a:pt x="192111" y="263378"/>
                  </a:lnTo>
                  <a:lnTo>
                    <a:pt x="190630" y="263449"/>
                  </a:lnTo>
                  <a:lnTo>
                    <a:pt x="189806" y="263748"/>
                  </a:lnTo>
                  <a:lnTo>
                    <a:pt x="188767" y="264309"/>
                  </a:lnTo>
                  <a:lnTo>
                    <a:pt x="188038" y="264679"/>
                  </a:lnTo>
                  <a:lnTo>
                    <a:pt x="187238" y="265086"/>
                  </a:lnTo>
                  <a:lnTo>
                    <a:pt x="186151" y="265504"/>
                  </a:lnTo>
                  <a:lnTo>
                    <a:pt x="184993" y="265539"/>
                  </a:lnTo>
                  <a:lnTo>
                    <a:pt x="183990" y="265324"/>
                  </a:lnTo>
                  <a:lnTo>
                    <a:pt x="183022" y="264978"/>
                  </a:lnTo>
                  <a:lnTo>
                    <a:pt x="181839" y="264524"/>
                  </a:lnTo>
                  <a:lnTo>
                    <a:pt x="180824" y="264238"/>
                  </a:lnTo>
                  <a:lnTo>
                    <a:pt x="174793" y="263628"/>
                  </a:lnTo>
                  <a:lnTo>
                    <a:pt x="172559" y="263712"/>
                  </a:lnTo>
                  <a:lnTo>
                    <a:pt x="170541" y="263736"/>
                  </a:lnTo>
                  <a:lnTo>
                    <a:pt x="167973" y="263987"/>
                  </a:lnTo>
                  <a:lnTo>
                    <a:pt x="166241" y="264321"/>
                  </a:lnTo>
                  <a:lnTo>
                    <a:pt x="164641" y="264453"/>
                  </a:lnTo>
                  <a:lnTo>
                    <a:pt x="163387" y="264536"/>
                  </a:lnTo>
                  <a:lnTo>
                    <a:pt x="162431" y="264668"/>
                  </a:lnTo>
                  <a:lnTo>
                    <a:pt x="161106" y="265145"/>
                  </a:lnTo>
                  <a:lnTo>
                    <a:pt x="160437" y="265683"/>
                  </a:lnTo>
                  <a:lnTo>
                    <a:pt x="159398" y="266495"/>
                  </a:lnTo>
                  <a:lnTo>
                    <a:pt x="158502" y="267164"/>
                  </a:lnTo>
                  <a:lnTo>
                    <a:pt x="157750" y="267701"/>
                  </a:lnTo>
                  <a:lnTo>
                    <a:pt x="156913" y="268298"/>
                  </a:lnTo>
                  <a:lnTo>
                    <a:pt x="155946" y="268645"/>
                  </a:lnTo>
                  <a:lnTo>
                    <a:pt x="155074" y="268943"/>
                  </a:lnTo>
                  <a:lnTo>
                    <a:pt x="154095" y="269027"/>
                  </a:lnTo>
                  <a:lnTo>
                    <a:pt x="153199" y="269254"/>
                  </a:lnTo>
                  <a:lnTo>
                    <a:pt x="152184" y="269505"/>
                  </a:lnTo>
                  <a:lnTo>
                    <a:pt x="151217" y="269827"/>
                  </a:lnTo>
                  <a:lnTo>
                    <a:pt x="150643" y="270257"/>
                  </a:lnTo>
                  <a:lnTo>
                    <a:pt x="150130" y="270747"/>
                  </a:lnTo>
                  <a:lnTo>
                    <a:pt x="148457" y="271093"/>
                  </a:lnTo>
                  <a:lnTo>
                    <a:pt x="147072" y="271213"/>
                  </a:lnTo>
                  <a:lnTo>
                    <a:pt x="145794" y="271225"/>
                  </a:lnTo>
                  <a:lnTo>
                    <a:pt x="145030" y="271201"/>
                  </a:lnTo>
                  <a:lnTo>
                    <a:pt x="143991" y="271308"/>
                  </a:lnTo>
                  <a:lnTo>
                    <a:pt x="143035" y="272706"/>
                  </a:lnTo>
                  <a:lnTo>
                    <a:pt x="142629" y="273757"/>
                  </a:lnTo>
                  <a:lnTo>
                    <a:pt x="142008" y="274855"/>
                  </a:lnTo>
                  <a:lnTo>
                    <a:pt x="141243" y="276050"/>
                  </a:lnTo>
                  <a:lnTo>
                    <a:pt x="140503" y="276838"/>
                  </a:lnTo>
                  <a:lnTo>
                    <a:pt x="139823" y="277447"/>
                  </a:lnTo>
                  <a:lnTo>
                    <a:pt x="139202" y="277949"/>
                  </a:lnTo>
                  <a:lnTo>
                    <a:pt x="137983" y="278319"/>
                  </a:lnTo>
                  <a:lnTo>
                    <a:pt x="136598" y="277925"/>
                  </a:lnTo>
                  <a:lnTo>
                    <a:pt x="135690" y="277280"/>
                  </a:lnTo>
                  <a:lnTo>
                    <a:pt x="134806" y="276360"/>
                  </a:lnTo>
                  <a:lnTo>
                    <a:pt x="134388" y="275763"/>
                  </a:lnTo>
                  <a:lnTo>
                    <a:pt x="133898" y="275178"/>
                  </a:lnTo>
                  <a:lnTo>
                    <a:pt x="133408" y="274593"/>
                  </a:lnTo>
                  <a:lnTo>
                    <a:pt x="132847" y="274139"/>
                  </a:lnTo>
                  <a:lnTo>
                    <a:pt x="132059" y="273792"/>
                  </a:lnTo>
                  <a:lnTo>
                    <a:pt x="130948" y="273673"/>
                  </a:lnTo>
                  <a:lnTo>
                    <a:pt x="130100" y="273565"/>
                  </a:lnTo>
                  <a:lnTo>
                    <a:pt x="129384" y="273398"/>
                  </a:lnTo>
                  <a:lnTo>
                    <a:pt x="128392" y="273100"/>
                  </a:lnTo>
                  <a:lnTo>
                    <a:pt x="127569" y="273147"/>
                  </a:lnTo>
                  <a:lnTo>
                    <a:pt x="126445" y="272897"/>
                  </a:lnTo>
                  <a:lnTo>
                    <a:pt x="125633" y="272491"/>
                  </a:lnTo>
                  <a:lnTo>
                    <a:pt x="125001" y="271547"/>
                  </a:lnTo>
                  <a:lnTo>
                    <a:pt x="125598" y="270723"/>
                  </a:lnTo>
                  <a:lnTo>
                    <a:pt x="124929" y="270114"/>
                  </a:lnTo>
                  <a:lnTo>
                    <a:pt x="124332" y="270484"/>
                  </a:lnTo>
                  <a:lnTo>
                    <a:pt x="123364" y="271320"/>
                  </a:lnTo>
                  <a:lnTo>
                    <a:pt x="121644" y="271284"/>
                  </a:lnTo>
                  <a:lnTo>
                    <a:pt x="120546" y="270795"/>
                  </a:lnTo>
                  <a:lnTo>
                    <a:pt x="119853" y="269755"/>
                  </a:lnTo>
                  <a:lnTo>
                    <a:pt x="119674" y="268716"/>
                  </a:lnTo>
                  <a:lnTo>
                    <a:pt x="118922" y="268430"/>
                  </a:lnTo>
                  <a:lnTo>
                    <a:pt x="117846" y="268239"/>
                  </a:lnTo>
                  <a:lnTo>
                    <a:pt x="117070" y="268609"/>
                  </a:lnTo>
                  <a:lnTo>
                    <a:pt x="114944" y="267641"/>
                  </a:lnTo>
                  <a:lnTo>
                    <a:pt x="113439" y="266973"/>
                  </a:lnTo>
                  <a:lnTo>
                    <a:pt x="113021" y="266375"/>
                  </a:lnTo>
                  <a:lnTo>
                    <a:pt x="111684" y="265969"/>
                  </a:lnTo>
                  <a:lnTo>
                    <a:pt x="110632" y="265862"/>
                  </a:lnTo>
                  <a:lnTo>
                    <a:pt x="109188" y="264978"/>
                  </a:lnTo>
                  <a:lnTo>
                    <a:pt x="136454" y="258779"/>
                  </a:lnTo>
                  <a:lnTo>
                    <a:pt x="15801" y="100839"/>
                  </a:lnTo>
                  <a:lnTo>
                    <a:pt x="0" y="80129"/>
                  </a:lnTo>
                  <a:lnTo>
                    <a:pt x="49613" y="41480"/>
                  </a:lnTo>
                  <a:lnTo>
                    <a:pt x="104554" y="16494"/>
                  </a:lnTo>
                  <a:lnTo>
                    <a:pt x="209894" y="0"/>
                  </a:lnTo>
                  <a:lnTo>
                    <a:pt x="236839" y="9961"/>
                  </a:lnTo>
                  <a:lnTo>
                    <a:pt x="261550" y="6533"/>
                  </a:lnTo>
                  <a:lnTo>
                    <a:pt x="262339" y="6724"/>
                  </a:lnTo>
                  <a:lnTo>
                    <a:pt x="300570" y="137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1115;gbcf4302aa7_0_6">
              <a:extLst>
                <a:ext uri="{FF2B5EF4-FFF2-40B4-BE49-F238E27FC236}">
                  <a16:creationId xmlns:a16="http://schemas.microsoft.com/office/drawing/2014/main" id="{17033EFF-57B1-8446-AEBC-1FF29C4C5C95}"/>
                </a:ext>
              </a:extLst>
            </p:cNvPr>
            <p:cNvSpPr/>
            <p:nvPr/>
          </p:nvSpPr>
          <p:spPr>
            <a:xfrm>
              <a:off x="7554275" y="2265376"/>
              <a:ext cx="3967" cy="1428"/>
            </a:xfrm>
            <a:custGeom>
              <a:avLst/>
              <a:gdLst/>
              <a:ahLst/>
              <a:cxnLst/>
              <a:rect l="l" t="t" r="r" b="b"/>
              <a:pathLst>
                <a:path w="7894" h="2842" extrusionOk="0">
                  <a:moveTo>
                    <a:pt x="5661" y="2842"/>
                  </a:moveTo>
                  <a:lnTo>
                    <a:pt x="1803" y="2771"/>
                  </a:lnTo>
                  <a:lnTo>
                    <a:pt x="108" y="2377"/>
                  </a:lnTo>
                  <a:lnTo>
                    <a:pt x="0" y="967"/>
                  </a:lnTo>
                  <a:lnTo>
                    <a:pt x="1779" y="322"/>
                  </a:lnTo>
                  <a:lnTo>
                    <a:pt x="7799" y="0"/>
                  </a:lnTo>
                  <a:lnTo>
                    <a:pt x="7895" y="848"/>
                  </a:lnTo>
                  <a:lnTo>
                    <a:pt x="5661" y="284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1116;gbcf4302aa7_0_6">
              <a:extLst>
                <a:ext uri="{FF2B5EF4-FFF2-40B4-BE49-F238E27FC236}">
                  <a16:creationId xmlns:a16="http://schemas.microsoft.com/office/drawing/2014/main" id="{3140DA4C-693C-2C4C-97C6-4F20513C47C6}"/>
                </a:ext>
              </a:extLst>
            </p:cNvPr>
            <p:cNvSpPr/>
            <p:nvPr/>
          </p:nvSpPr>
          <p:spPr>
            <a:xfrm>
              <a:off x="7402928" y="2266568"/>
              <a:ext cx="11661" cy="18851"/>
            </a:xfrm>
            <a:custGeom>
              <a:avLst/>
              <a:gdLst/>
              <a:ahLst/>
              <a:cxnLst/>
              <a:rect l="l" t="t" r="r" b="b"/>
              <a:pathLst>
                <a:path w="23206" h="37514" extrusionOk="0">
                  <a:moveTo>
                    <a:pt x="14870" y="37515"/>
                  </a:moveTo>
                  <a:lnTo>
                    <a:pt x="14117" y="37503"/>
                  </a:lnTo>
                  <a:lnTo>
                    <a:pt x="12696" y="36320"/>
                  </a:lnTo>
                  <a:lnTo>
                    <a:pt x="11943" y="35198"/>
                  </a:lnTo>
                  <a:lnTo>
                    <a:pt x="10426" y="34350"/>
                  </a:lnTo>
                  <a:lnTo>
                    <a:pt x="9626" y="25893"/>
                  </a:lnTo>
                  <a:lnTo>
                    <a:pt x="10438" y="21164"/>
                  </a:lnTo>
                  <a:lnTo>
                    <a:pt x="9017" y="20053"/>
                  </a:lnTo>
                  <a:lnTo>
                    <a:pt x="8073" y="18823"/>
                  </a:lnTo>
                  <a:lnTo>
                    <a:pt x="8611" y="16410"/>
                  </a:lnTo>
                  <a:lnTo>
                    <a:pt x="8146" y="15753"/>
                  </a:lnTo>
                  <a:lnTo>
                    <a:pt x="6067" y="14070"/>
                  </a:lnTo>
                  <a:lnTo>
                    <a:pt x="4371" y="13305"/>
                  </a:lnTo>
                  <a:lnTo>
                    <a:pt x="2663" y="11537"/>
                  </a:lnTo>
                  <a:lnTo>
                    <a:pt x="12" y="9328"/>
                  </a:lnTo>
                  <a:lnTo>
                    <a:pt x="0" y="7142"/>
                  </a:lnTo>
                  <a:lnTo>
                    <a:pt x="1576" y="4610"/>
                  </a:lnTo>
                  <a:lnTo>
                    <a:pt x="4765" y="2150"/>
                  </a:lnTo>
                  <a:lnTo>
                    <a:pt x="7858" y="872"/>
                  </a:lnTo>
                  <a:lnTo>
                    <a:pt x="11609" y="96"/>
                  </a:lnTo>
                  <a:lnTo>
                    <a:pt x="16028" y="0"/>
                  </a:lnTo>
                  <a:lnTo>
                    <a:pt x="19706" y="812"/>
                  </a:lnTo>
                  <a:lnTo>
                    <a:pt x="21880" y="1636"/>
                  </a:lnTo>
                  <a:lnTo>
                    <a:pt x="23206" y="2747"/>
                  </a:lnTo>
                  <a:lnTo>
                    <a:pt x="23111" y="3906"/>
                  </a:lnTo>
                  <a:lnTo>
                    <a:pt x="20495" y="5984"/>
                  </a:lnTo>
                  <a:lnTo>
                    <a:pt x="20125" y="7023"/>
                  </a:lnTo>
                  <a:lnTo>
                    <a:pt x="19384" y="9638"/>
                  </a:lnTo>
                  <a:lnTo>
                    <a:pt x="19229" y="13496"/>
                  </a:lnTo>
                  <a:lnTo>
                    <a:pt x="18501" y="17629"/>
                  </a:lnTo>
                  <a:lnTo>
                    <a:pt x="18894" y="20101"/>
                  </a:lnTo>
                  <a:lnTo>
                    <a:pt x="21379" y="26467"/>
                  </a:lnTo>
                  <a:lnTo>
                    <a:pt x="21390" y="27398"/>
                  </a:lnTo>
                  <a:lnTo>
                    <a:pt x="17760" y="34469"/>
                  </a:lnTo>
                  <a:lnTo>
                    <a:pt x="16183" y="36738"/>
                  </a:lnTo>
                  <a:lnTo>
                    <a:pt x="14870" y="3751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1117;gbcf4302aa7_0_6">
              <a:extLst>
                <a:ext uri="{FF2B5EF4-FFF2-40B4-BE49-F238E27FC236}">
                  <a16:creationId xmlns:a16="http://schemas.microsoft.com/office/drawing/2014/main" id="{85FCB27E-A77A-994C-B986-F06318168E13}"/>
                </a:ext>
              </a:extLst>
            </p:cNvPr>
            <p:cNvSpPr/>
            <p:nvPr/>
          </p:nvSpPr>
          <p:spPr>
            <a:xfrm>
              <a:off x="7477972" y="2267491"/>
              <a:ext cx="13245" cy="5821"/>
            </a:xfrm>
            <a:custGeom>
              <a:avLst/>
              <a:gdLst/>
              <a:ahLst/>
              <a:cxnLst/>
              <a:rect l="l" t="t" r="r" b="b"/>
              <a:pathLst>
                <a:path w="26359" h="11585" extrusionOk="0">
                  <a:moveTo>
                    <a:pt x="5697" y="11119"/>
                  </a:moveTo>
                  <a:lnTo>
                    <a:pt x="4181" y="9985"/>
                  </a:lnTo>
                  <a:lnTo>
                    <a:pt x="2281" y="7847"/>
                  </a:lnTo>
                  <a:lnTo>
                    <a:pt x="574" y="5422"/>
                  </a:lnTo>
                  <a:lnTo>
                    <a:pt x="0" y="3619"/>
                  </a:lnTo>
                  <a:lnTo>
                    <a:pt x="550" y="1935"/>
                  </a:lnTo>
                  <a:lnTo>
                    <a:pt x="1768" y="418"/>
                  </a:lnTo>
                  <a:lnTo>
                    <a:pt x="2699" y="24"/>
                  </a:lnTo>
                  <a:lnTo>
                    <a:pt x="5900" y="0"/>
                  </a:lnTo>
                  <a:lnTo>
                    <a:pt x="15801" y="3714"/>
                  </a:lnTo>
                  <a:lnTo>
                    <a:pt x="23146" y="4419"/>
                  </a:lnTo>
                  <a:lnTo>
                    <a:pt x="25117" y="5255"/>
                  </a:lnTo>
                  <a:lnTo>
                    <a:pt x="26360" y="6915"/>
                  </a:lnTo>
                  <a:lnTo>
                    <a:pt x="15348" y="7202"/>
                  </a:lnTo>
                  <a:lnTo>
                    <a:pt x="12720" y="8062"/>
                  </a:lnTo>
                  <a:lnTo>
                    <a:pt x="8982" y="11167"/>
                  </a:lnTo>
                  <a:lnTo>
                    <a:pt x="7489" y="11585"/>
                  </a:lnTo>
                  <a:lnTo>
                    <a:pt x="5697" y="1111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1118;gbcf4302aa7_0_6">
              <a:extLst>
                <a:ext uri="{FF2B5EF4-FFF2-40B4-BE49-F238E27FC236}">
                  <a16:creationId xmlns:a16="http://schemas.microsoft.com/office/drawing/2014/main" id="{A652C584-EC14-774A-8E89-081E69ADE4D5}"/>
                </a:ext>
              </a:extLst>
            </p:cNvPr>
            <p:cNvSpPr/>
            <p:nvPr/>
          </p:nvSpPr>
          <p:spPr>
            <a:xfrm>
              <a:off x="6884857" y="2268713"/>
              <a:ext cx="156486" cy="118820"/>
            </a:xfrm>
            <a:custGeom>
              <a:avLst/>
              <a:gdLst/>
              <a:ahLst/>
              <a:cxnLst/>
              <a:rect l="l" t="t" r="r" b="b"/>
              <a:pathLst>
                <a:path w="311414" h="236457" extrusionOk="0">
                  <a:moveTo>
                    <a:pt x="311415" y="51190"/>
                  </a:moveTo>
                  <a:lnTo>
                    <a:pt x="309683" y="50091"/>
                  </a:lnTo>
                  <a:lnTo>
                    <a:pt x="308548" y="49458"/>
                  </a:lnTo>
                  <a:lnTo>
                    <a:pt x="307366" y="48646"/>
                  </a:lnTo>
                  <a:lnTo>
                    <a:pt x="306231" y="48061"/>
                  </a:lnTo>
                  <a:lnTo>
                    <a:pt x="304941" y="47738"/>
                  </a:lnTo>
                  <a:lnTo>
                    <a:pt x="303269" y="47511"/>
                  </a:lnTo>
                  <a:lnTo>
                    <a:pt x="301979" y="47870"/>
                  </a:lnTo>
                  <a:lnTo>
                    <a:pt x="300546" y="47905"/>
                  </a:lnTo>
                  <a:lnTo>
                    <a:pt x="299041" y="48156"/>
                  </a:lnTo>
                  <a:lnTo>
                    <a:pt x="297787" y="48371"/>
                  </a:lnTo>
                  <a:lnTo>
                    <a:pt x="296593" y="48634"/>
                  </a:lnTo>
                  <a:lnTo>
                    <a:pt x="295601" y="48897"/>
                  </a:lnTo>
                  <a:lnTo>
                    <a:pt x="294933" y="49159"/>
                  </a:lnTo>
                  <a:lnTo>
                    <a:pt x="294383" y="49637"/>
                  </a:lnTo>
                  <a:lnTo>
                    <a:pt x="293404" y="50079"/>
                  </a:lnTo>
                  <a:lnTo>
                    <a:pt x="244997" y="95333"/>
                  </a:lnTo>
                  <a:lnTo>
                    <a:pt x="106966" y="226436"/>
                  </a:lnTo>
                  <a:lnTo>
                    <a:pt x="106154" y="224753"/>
                  </a:lnTo>
                  <a:lnTo>
                    <a:pt x="105222" y="223283"/>
                  </a:lnTo>
                  <a:lnTo>
                    <a:pt x="104769" y="222555"/>
                  </a:lnTo>
                  <a:lnTo>
                    <a:pt x="103968" y="221958"/>
                  </a:lnTo>
                  <a:lnTo>
                    <a:pt x="102810" y="221265"/>
                  </a:lnTo>
                  <a:lnTo>
                    <a:pt x="101603" y="220883"/>
                  </a:lnTo>
                  <a:lnTo>
                    <a:pt x="100636" y="220775"/>
                  </a:lnTo>
                  <a:lnTo>
                    <a:pt x="99788" y="220787"/>
                  </a:lnTo>
                  <a:lnTo>
                    <a:pt x="98761" y="221086"/>
                  </a:lnTo>
                  <a:lnTo>
                    <a:pt x="98009" y="221229"/>
                  </a:lnTo>
                  <a:lnTo>
                    <a:pt x="96862" y="221575"/>
                  </a:lnTo>
                  <a:lnTo>
                    <a:pt x="96157" y="221588"/>
                  </a:lnTo>
                  <a:lnTo>
                    <a:pt x="95357" y="221504"/>
                  </a:lnTo>
                  <a:lnTo>
                    <a:pt x="94664" y="221301"/>
                  </a:lnTo>
                  <a:lnTo>
                    <a:pt x="93959" y="220978"/>
                  </a:lnTo>
                  <a:lnTo>
                    <a:pt x="92885" y="219700"/>
                  </a:lnTo>
                  <a:lnTo>
                    <a:pt x="92550" y="218566"/>
                  </a:lnTo>
                  <a:lnTo>
                    <a:pt x="92109" y="217264"/>
                  </a:lnTo>
                  <a:lnTo>
                    <a:pt x="92049" y="216177"/>
                  </a:lnTo>
                  <a:lnTo>
                    <a:pt x="91941" y="215126"/>
                  </a:lnTo>
                  <a:lnTo>
                    <a:pt x="92073" y="213968"/>
                  </a:lnTo>
                  <a:lnTo>
                    <a:pt x="92383" y="212606"/>
                  </a:lnTo>
                  <a:lnTo>
                    <a:pt x="92921" y="211591"/>
                  </a:lnTo>
                  <a:lnTo>
                    <a:pt x="96337" y="204616"/>
                  </a:lnTo>
                  <a:lnTo>
                    <a:pt x="96898" y="203660"/>
                  </a:lnTo>
                  <a:lnTo>
                    <a:pt x="97471" y="202765"/>
                  </a:lnTo>
                  <a:lnTo>
                    <a:pt x="97865" y="202084"/>
                  </a:lnTo>
                  <a:lnTo>
                    <a:pt x="98236" y="201343"/>
                  </a:lnTo>
                  <a:lnTo>
                    <a:pt x="98642" y="200232"/>
                  </a:lnTo>
                  <a:lnTo>
                    <a:pt x="98677" y="198847"/>
                  </a:lnTo>
                  <a:lnTo>
                    <a:pt x="98821" y="196876"/>
                  </a:lnTo>
                  <a:lnTo>
                    <a:pt x="98868" y="195228"/>
                  </a:lnTo>
                  <a:lnTo>
                    <a:pt x="98570" y="194177"/>
                  </a:lnTo>
                  <a:lnTo>
                    <a:pt x="98378" y="193305"/>
                  </a:lnTo>
                  <a:lnTo>
                    <a:pt x="97925" y="192445"/>
                  </a:lnTo>
                  <a:lnTo>
                    <a:pt x="97495" y="191765"/>
                  </a:lnTo>
                  <a:lnTo>
                    <a:pt x="96516" y="190785"/>
                  </a:lnTo>
                  <a:lnTo>
                    <a:pt x="95727" y="190260"/>
                  </a:lnTo>
                  <a:lnTo>
                    <a:pt x="94736" y="189447"/>
                  </a:lnTo>
                  <a:lnTo>
                    <a:pt x="94139" y="188838"/>
                  </a:lnTo>
                  <a:lnTo>
                    <a:pt x="93661" y="188313"/>
                  </a:lnTo>
                  <a:lnTo>
                    <a:pt x="93052" y="187728"/>
                  </a:lnTo>
                  <a:lnTo>
                    <a:pt x="92455" y="187035"/>
                  </a:lnTo>
                  <a:lnTo>
                    <a:pt x="91320" y="186247"/>
                  </a:lnTo>
                  <a:lnTo>
                    <a:pt x="90019" y="186044"/>
                  </a:lnTo>
                  <a:lnTo>
                    <a:pt x="89015" y="186820"/>
                  </a:lnTo>
                  <a:lnTo>
                    <a:pt x="86734" y="191120"/>
                  </a:lnTo>
                  <a:lnTo>
                    <a:pt x="85814" y="192756"/>
                  </a:lnTo>
                  <a:lnTo>
                    <a:pt x="85265" y="193867"/>
                  </a:lnTo>
                  <a:lnTo>
                    <a:pt x="84906" y="195252"/>
                  </a:lnTo>
                  <a:lnTo>
                    <a:pt x="84333" y="196578"/>
                  </a:lnTo>
                  <a:lnTo>
                    <a:pt x="83736" y="197665"/>
                  </a:lnTo>
                  <a:lnTo>
                    <a:pt x="83294" y="198381"/>
                  </a:lnTo>
                  <a:lnTo>
                    <a:pt x="82458" y="199587"/>
                  </a:lnTo>
                  <a:lnTo>
                    <a:pt x="80392" y="201773"/>
                  </a:lnTo>
                  <a:lnTo>
                    <a:pt x="79114" y="203111"/>
                  </a:lnTo>
                  <a:lnTo>
                    <a:pt x="76833" y="205153"/>
                  </a:lnTo>
                  <a:lnTo>
                    <a:pt x="75483" y="205989"/>
                  </a:lnTo>
                  <a:lnTo>
                    <a:pt x="74098" y="206742"/>
                  </a:lnTo>
                  <a:lnTo>
                    <a:pt x="72748" y="207363"/>
                  </a:lnTo>
                  <a:lnTo>
                    <a:pt x="70682" y="208378"/>
                  </a:lnTo>
                  <a:lnTo>
                    <a:pt x="69380" y="209381"/>
                  </a:lnTo>
                  <a:lnTo>
                    <a:pt x="68520" y="210074"/>
                  </a:lnTo>
                  <a:lnTo>
                    <a:pt x="67612" y="210719"/>
                  </a:lnTo>
                  <a:lnTo>
                    <a:pt x="66645" y="210922"/>
                  </a:lnTo>
                  <a:lnTo>
                    <a:pt x="65844" y="211017"/>
                  </a:lnTo>
                  <a:lnTo>
                    <a:pt x="64722" y="211412"/>
                  </a:lnTo>
                  <a:lnTo>
                    <a:pt x="64041" y="211770"/>
                  </a:lnTo>
                  <a:lnTo>
                    <a:pt x="62763" y="212964"/>
                  </a:lnTo>
                  <a:lnTo>
                    <a:pt x="62214" y="214171"/>
                  </a:lnTo>
                  <a:lnTo>
                    <a:pt x="62035" y="215090"/>
                  </a:lnTo>
                  <a:lnTo>
                    <a:pt x="61975" y="215795"/>
                  </a:lnTo>
                  <a:lnTo>
                    <a:pt x="62489" y="217180"/>
                  </a:lnTo>
                  <a:lnTo>
                    <a:pt x="62859" y="218626"/>
                  </a:lnTo>
                  <a:lnTo>
                    <a:pt x="63539" y="220620"/>
                  </a:lnTo>
                  <a:lnTo>
                    <a:pt x="63539" y="221599"/>
                  </a:lnTo>
                  <a:lnTo>
                    <a:pt x="63397" y="223164"/>
                  </a:lnTo>
                  <a:lnTo>
                    <a:pt x="63361" y="224430"/>
                  </a:lnTo>
                  <a:lnTo>
                    <a:pt x="63563" y="225433"/>
                  </a:lnTo>
                  <a:lnTo>
                    <a:pt x="63982" y="227093"/>
                  </a:lnTo>
                  <a:lnTo>
                    <a:pt x="64710" y="229136"/>
                  </a:lnTo>
                  <a:lnTo>
                    <a:pt x="65534" y="231035"/>
                  </a:lnTo>
                  <a:lnTo>
                    <a:pt x="65893" y="232193"/>
                  </a:lnTo>
                  <a:lnTo>
                    <a:pt x="66000" y="232970"/>
                  </a:lnTo>
                  <a:lnTo>
                    <a:pt x="66084" y="234176"/>
                  </a:lnTo>
                  <a:lnTo>
                    <a:pt x="65952" y="235251"/>
                  </a:lnTo>
                  <a:lnTo>
                    <a:pt x="65391" y="236457"/>
                  </a:lnTo>
                  <a:lnTo>
                    <a:pt x="18334" y="125347"/>
                  </a:lnTo>
                  <a:lnTo>
                    <a:pt x="0" y="62273"/>
                  </a:lnTo>
                  <a:lnTo>
                    <a:pt x="7465" y="59347"/>
                  </a:lnTo>
                  <a:lnTo>
                    <a:pt x="182246" y="0"/>
                  </a:lnTo>
                  <a:lnTo>
                    <a:pt x="183261" y="991"/>
                  </a:lnTo>
                  <a:lnTo>
                    <a:pt x="184229" y="1457"/>
                  </a:lnTo>
                  <a:lnTo>
                    <a:pt x="185662" y="1959"/>
                  </a:lnTo>
                  <a:lnTo>
                    <a:pt x="187274" y="2293"/>
                  </a:lnTo>
                  <a:lnTo>
                    <a:pt x="192207" y="2675"/>
                  </a:lnTo>
                  <a:lnTo>
                    <a:pt x="194046" y="3046"/>
                  </a:lnTo>
                  <a:lnTo>
                    <a:pt x="195324" y="3547"/>
                  </a:lnTo>
                  <a:lnTo>
                    <a:pt x="196244" y="4240"/>
                  </a:lnTo>
                  <a:lnTo>
                    <a:pt x="197438" y="5052"/>
                  </a:lnTo>
                  <a:lnTo>
                    <a:pt x="199241" y="6533"/>
                  </a:lnTo>
                  <a:lnTo>
                    <a:pt x="200209" y="7202"/>
                  </a:lnTo>
                  <a:lnTo>
                    <a:pt x="201224" y="7775"/>
                  </a:lnTo>
                  <a:lnTo>
                    <a:pt x="202144" y="8241"/>
                  </a:lnTo>
                  <a:lnTo>
                    <a:pt x="203039" y="8157"/>
                  </a:lnTo>
                  <a:lnTo>
                    <a:pt x="203875" y="7417"/>
                  </a:lnTo>
                  <a:lnTo>
                    <a:pt x="205046" y="6294"/>
                  </a:lnTo>
                  <a:lnTo>
                    <a:pt x="205667" y="5984"/>
                  </a:lnTo>
                  <a:lnTo>
                    <a:pt x="206610" y="5721"/>
                  </a:lnTo>
                  <a:lnTo>
                    <a:pt x="208092" y="5530"/>
                  </a:lnTo>
                  <a:lnTo>
                    <a:pt x="209895" y="5446"/>
                  </a:lnTo>
                  <a:lnTo>
                    <a:pt x="211890" y="5327"/>
                  </a:lnTo>
                  <a:lnTo>
                    <a:pt x="213024" y="5470"/>
                  </a:lnTo>
                  <a:lnTo>
                    <a:pt x="213992" y="5673"/>
                  </a:lnTo>
                  <a:lnTo>
                    <a:pt x="215174" y="6318"/>
                  </a:lnTo>
                  <a:lnTo>
                    <a:pt x="215891" y="7178"/>
                  </a:lnTo>
                  <a:lnTo>
                    <a:pt x="216417" y="8301"/>
                  </a:lnTo>
                  <a:lnTo>
                    <a:pt x="216834" y="9328"/>
                  </a:lnTo>
                  <a:lnTo>
                    <a:pt x="216978" y="10331"/>
                  </a:lnTo>
                  <a:lnTo>
                    <a:pt x="217109" y="11084"/>
                  </a:lnTo>
                  <a:lnTo>
                    <a:pt x="217264" y="12027"/>
                  </a:lnTo>
                  <a:lnTo>
                    <a:pt x="217718" y="12983"/>
                  </a:lnTo>
                  <a:lnTo>
                    <a:pt x="218052" y="13639"/>
                  </a:lnTo>
                  <a:lnTo>
                    <a:pt x="218578" y="14141"/>
                  </a:lnTo>
                  <a:lnTo>
                    <a:pt x="219426" y="14655"/>
                  </a:lnTo>
                  <a:lnTo>
                    <a:pt x="220728" y="14894"/>
                  </a:lnTo>
                  <a:lnTo>
                    <a:pt x="221898" y="14714"/>
                  </a:lnTo>
                  <a:lnTo>
                    <a:pt x="222722" y="14476"/>
                  </a:lnTo>
                  <a:lnTo>
                    <a:pt x="224108" y="14225"/>
                  </a:lnTo>
                  <a:lnTo>
                    <a:pt x="225278" y="13854"/>
                  </a:lnTo>
                  <a:lnTo>
                    <a:pt x="226520" y="13389"/>
                  </a:lnTo>
                  <a:lnTo>
                    <a:pt x="227356" y="12935"/>
                  </a:lnTo>
                  <a:lnTo>
                    <a:pt x="228288" y="12218"/>
                  </a:lnTo>
                  <a:lnTo>
                    <a:pt x="229029" y="11478"/>
                  </a:lnTo>
                  <a:lnTo>
                    <a:pt x="229446" y="10773"/>
                  </a:lnTo>
                  <a:lnTo>
                    <a:pt x="229805" y="9316"/>
                  </a:lnTo>
                  <a:lnTo>
                    <a:pt x="230271" y="8360"/>
                  </a:lnTo>
                  <a:lnTo>
                    <a:pt x="230796" y="7369"/>
                  </a:lnTo>
                  <a:lnTo>
                    <a:pt x="231382" y="6664"/>
                  </a:lnTo>
                  <a:lnTo>
                    <a:pt x="232396" y="5590"/>
                  </a:lnTo>
                  <a:lnTo>
                    <a:pt x="233531" y="5721"/>
                  </a:lnTo>
                  <a:lnTo>
                    <a:pt x="234236" y="5852"/>
                  </a:lnTo>
                  <a:lnTo>
                    <a:pt x="234965" y="6079"/>
                  </a:lnTo>
                  <a:lnTo>
                    <a:pt x="235741" y="6342"/>
                  </a:lnTo>
                  <a:lnTo>
                    <a:pt x="236959" y="7369"/>
                  </a:lnTo>
                  <a:lnTo>
                    <a:pt x="237461" y="7930"/>
                  </a:lnTo>
                  <a:lnTo>
                    <a:pt x="238130" y="9017"/>
                  </a:lnTo>
                  <a:lnTo>
                    <a:pt x="238583" y="9961"/>
                  </a:lnTo>
                  <a:lnTo>
                    <a:pt x="238906" y="10869"/>
                  </a:lnTo>
                  <a:lnTo>
                    <a:pt x="239384" y="11705"/>
                  </a:lnTo>
                  <a:lnTo>
                    <a:pt x="239933" y="12338"/>
                  </a:lnTo>
                  <a:lnTo>
                    <a:pt x="240566" y="12887"/>
                  </a:lnTo>
                  <a:lnTo>
                    <a:pt x="241737" y="13914"/>
                  </a:lnTo>
                  <a:lnTo>
                    <a:pt x="242358" y="14726"/>
                  </a:lnTo>
                  <a:lnTo>
                    <a:pt x="242668" y="15503"/>
                  </a:lnTo>
                  <a:lnTo>
                    <a:pt x="242979" y="16136"/>
                  </a:lnTo>
                  <a:lnTo>
                    <a:pt x="243671" y="17270"/>
                  </a:lnTo>
                  <a:lnTo>
                    <a:pt x="244770" y="18286"/>
                  </a:lnTo>
                  <a:lnTo>
                    <a:pt x="246000" y="18572"/>
                  </a:lnTo>
                  <a:lnTo>
                    <a:pt x="246848" y="19157"/>
                  </a:lnTo>
                  <a:lnTo>
                    <a:pt x="247326" y="19958"/>
                  </a:lnTo>
                  <a:lnTo>
                    <a:pt x="247649" y="20829"/>
                  </a:lnTo>
                  <a:lnTo>
                    <a:pt x="248496" y="22943"/>
                  </a:lnTo>
                  <a:lnTo>
                    <a:pt x="249954" y="25499"/>
                  </a:lnTo>
                  <a:lnTo>
                    <a:pt x="251243" y="27566"/>
                  </a:lnTo>
                  <a:lnTo>
                    <a:pt x="252259" y="28581"/>
                  </a:lnTo>
                  <a:lnTo>
                    <a:pt x="252975" y="28796"/>
                  </a:lnTo>
                  <a:lnTo>
                    <a:pt x="253728" y="28951"/>
                  </a:lnTo>
                  <a:lnTo>
                    <a:pt x="254850" y="28820"/>
                  </a:lnTo>
                  <a:lnTo>
                    <a:pt x="255722" y="28641"/>
                  </a:lnTo>
                  <a:lnTo>
                    <a:pt x="256773" y="28473"/>
                  </a:lnTo>
                  <a:lnTo>
                    <a:pt x="257657" y="28294"/>
                  </a:lnTo>
                  <a:lnTo>
                    <a:pt x="258994" y="28055"/>
                  </a:lnTo>
                  <a:lnTo>
                    <a:pt x="259795" y="28103"/>
                  </a:lnTo>
                  <a:lnTo>
                    <a:pt x="260607" y="28282"/>
                  </a:lnTo>
                  <a:lnTo>
                    <a:pt x="261503" y="28617"/>
                  </a:lnTo>
                  <a:lnTo>
                    <a:pt x="262279" y="29035"/>
                  </a:lnTo>
                  <a:lnTo>
                    <a:pt x="263235" y="29489"/>
                  </a:lnTo>
                  <a:lnTo>
                    <a:pt x="264763" y="29823"/>
                  </a:lnTo>
                  <a:lnTo>
                    <a:pt x="265838" y="29966"/>
                  </a:lnTo>
                  <a:lnTo>
                    <a:pt x="267009" y="30074"/>
                  </a:lnTo>
                  <a:lnTo>
                    <a:pt x="270436" y="29632"/>
                  </a:lnTo>
                  <a:lnTo>
                    <a:pt x="271798" y="29226"/>
                  </a:lnTo>
                  <a:lnTo>
                    <a:pt x="272921" y="28688"/>
                  </a:lnTo>
                  <a:lnTo>
                    <a:pt x="273602" y="27960"/>
                  </a:lnTo>
                  <a:lnTo>
                    <a:pt x="274724" y="26921"/>
                  </a:lnTo>
                  <a:lnTo>
                    <a:pt x="275727" y="26335"/>
                  </a:lnTo>
                  <a:lnTo>
                    <a:pt x="276791" y="26240"/>
                  </a:lnTo>
                  <a:lnTo>
                    <a:pt x="278570" y="26288"/>
                  </a:lnTo>
                  <a:lnTo>
                    <a:pt x="279538" y="26443"/>
                  </a:lnTo>
                  <a:lnTo>
                    <a:pt x="280995" y="26813"/>
                  </a:lnTo>
                  <a:lnTo>
                    <a:pt x="284183" y="28210"/>
                  </a:lnTo>
                  <a:lnTo>
                    <a:pt x="287193" y="29644"/>
                  </a:lnTo>
                  <a:lnTo>
                    <a:pt x="289880" y="30289"/>
                  </a:lnTo>
                  <a:lnTo>
                    <a:pt x="291004" y="30325"/>
                  </a:lnTo>
                  <a:lnTo>
                    <a:pt x="292162" y="30277"/>
                  </a:lnTo>
                  <a:lnTo>
                    <a:pt x="293356" y="30062"/>
                  </a:lnTo>
                  <a:lnTo>
                    <a:pt x="296055" y="29644"/>
                  </a:lnTo>
                  <a:lnTo>
                    <a:pt x="298647" y="29512"/>
                  </a:lnTo>
                  <a:lnTo>
                    <a:pt x="299937" y="29692"/>
                  </a:lnTo>
                  <a:lnTo>
                    <a:pt x="300641" y="29990"/>
                  </a:lnTo>
                  <a:lnTo>
                    <a:pt x="301335" y="30301"/>
                  </a:lnTo>
                  <a:lnTo>
                    <a:pt x="301896" y="31101"/>
                  </a:lnTo>
                  <a:lnTo>
                    <a:pt x="303317" y="32427"/>
                  </a:lnTo>
                  <a:lnTo>
                    <a:pt x="304977" y="34744"/>
                  </a:lnTo>
                  <a:lnTo>
                    <a:pt x="306362" y="35651"/>
                  </a:lnTo>
                  <a:lnTo>
                    <a:pt x="307187" y="35962"/>
                  </a:lnTo>
                  <a:lnTo>
                    <a:pt x="307760" y="36499"/>
                  </a:lnTo>
                  <a:lnTo>
                    <a:pt x="308417" y="37622"/>
                  </a:lnTo>
                  <a:lnTo>
                    <a:pt x="309014" y="39127"/>
                  </a:lnTo>
                  <a:lnTo>
                    <a:pt x="309348" y="40178"/>
                  </a:lnTo>
                  <a:lnTo>
                    <a:pt x="309503" y="41850"/>
                  </a:lnTo>
                  <a:lnTo>
                    <a:pt x="309791" y="43868"/>
                  </a:lnTo>
                  <a:lnTo>
                    <a:pt x="310316" y="46699"/>
                  </a:lnTo>
                  <a:lnTo>
                    <a:pt x="310662" y="48252"/>
                  </a:lnTo>
                  <a:lnTo>
                    <a:pt x="311319" y="49542"/>
                  </a:lnTo>
                  <a:lnTo>
                    <a:pt x="311415" y="5119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1119;gbcf4302aa7_0_6">
              <a:extLst>
                <a:ext uri="{FF2B5EF4-FFF2-40B4-BE49-F238E27FC236}">
                  <a16:creationId xmlns:a16="http://schemas.microsoft.com/office/drawing/2014/main" id="{3AC46FFB-AD07-CE48-9813-899203019F56}"/>
                </a:ext>
              </a:extLst>
            </p:cNvPr>
            <p:cNvSpPr/>
            <p:nvPr/>
          </p:nvSpPr>
          <p:spPr>
            <a:xfrm>
              <a:off x="7495339" y="2278711"/>
              <a:ext cx="7844" cy="9818"/>
            </a:xfrm>
            <a:custGeom>
              <a:avLst/>
              <a:gdLst/>
              <a:ahLst/>
              <a:cxnLst/>
              <a:rect l="l" t="t" r="r" b="b"/>
              <a:pathLst>
                <a:path w="15610" h="19539" extrusionOk="0">
                  <a:moveTo>
                    <a:pt x="7298" y="19540"/>
                  </a:moveTo>
                  <a:lnTo>
                    <a:pt x="6067" y="19169"/>
                  </a:lnTo>
                  <a:lnTo>
                    <a:pt x="2926" y="13926"/>
                  </a:lnTo>
                  <a:lnTo>
                    <a:pt x="1696" y="12445"/>
                  </a:lnTo>
                  <a:lnTo>
                    <a:pt x="191" y="12445"/>
                  </a:lnTo>
                  <a:lnTo>
                    <a:pt x="0" y="11490"/>
                  </a:lnTo>
                  <a:lnTo>
                    <a:pt x="550" y="9997"/>
                  </a:lnTo>
                  <a:lnTo>
                    <a:pt x="609" y="4813"/>
                  </a:lnTo>
                  <a:lnTo>
                    <a:pt x="598" y="2174"/>
                  </a:lnTo>
                  <a:lnTo>
                    <a:pt x="967" y="1350"/>
                  </a:lnTo>
                  <a:lnTo>
                    <a:pt x="2652" y="490"/>
                  </a:lnTo>
                  <a:lnTo>
                    <a:pt x="6701" y="0"/>
                  </a:lnTo>
                  <a:lnTo>
                    <a:pt x="12159" y="2018"/>
                  </a:lnTo>
                  <a:lnTo>
                    <a:pt x="13676" y="3129"/>
                  </a:lnTo>
                  <a:lnTo>
                    <a:pt x="14918" y="5649"/>
                  </a:lnTo>
                  <a:lnTo>
                    <a:pt x="15610" y="10916"/>
                  </a:lnTo>
                  <a:lnTo>
                    <a:pt x="15157" y="14416"/>
                  </a:lnTo>
                  <a:lnTo>
                    <a:pt x="14691" y="15730"/>
                  </a:lnTo>
                  <a:lnTo>
                    <a:pt x="13210" y="17617"/>
                  </a:lnTo>
                  <a:lnTo>
                    <a:pt x="10952" y="17724"/>
                  </a:lnTo>
                  <a:lnTo>
                    <a:pt x="8420" y="19241"/>
                  </a:lnTo>
                  <a:lnTo>
                    <a:pt x="7298" y="1954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1120;gbcf4302aa7_0_6">
              <a:extLst>
                <a:ext uri="{FF2B5EF4-FFF2-40B4-BE49-F238E27FC236}">
                  <a16:creationId xmlns:a16="http://schemas.microsoft.com/office/drawing/2014/main" id="{48E9F35B-0F23-C248-9B98-38C21AD199E9}"/>
                </a:ext>
              </a:extLst>
            </p:cNvPr>
            <p:cNvSpPr/>
            <p:nvPr/>
          </p:nvSpPr>
          <p:spPr>
            <a:xfrm>
              <a:off x="7363354" y="2281060"/>
              <a:ext cx="27835" cy="25920"/>
            </a:xfrm>
            <a:custGeom>
              <a:avLst/>
              <a:gdLst/>
              <a:ahLst/>
              <a:cxnLst/>
              <a:rect l="l" t="t" r="r" b="b"/>
              <a:pathLst>
                <a:path w="55393" h="51583" extrusionOk="0">
                  <a:moveTo>
                    <a:pt x="54307" y="5327"/>
                  </a:moveTo>
                  <a:lnTo>
                    <a:pt x="55394" y="8790"/>
                  </a:lnTo>
                  <a:lnTo>
                    <a:pt x="53555" y="9065"/>
                  </a:lnTo>
                  <a:lnTo>
                    <a:pt x="51202" y="7130"/>
                  </a:lnTo>
                  <a:lnTo>
                    <a:pt x="49315" y="6485"/>
                  </a:lnTo>
                  <a:lnTo>
                    <a:pt x="46866" y="6366"/>
                  </a:lnTo>
                  <a:lnTo>
                    <a:pt x="43856" y="7166"/>
                  </a:lnTo>
                  <a:lnTo>
                    <a:pt x="41898" y="8289"/>
                  </a:lnTo>
                  <a:lnTo>
                    <a:pt x="37598" y="13126"/>
                  </a:lnTo>
                  <a:lnTo>
                    <a:pt x="35544" y="17366"/>
                  </a:lnTo>
                  <a:lnTo>
                    <a:pt x="33681" y="19348"/>
                  </a:lnTo>
                  <a:lnTo>
                    <a:pt x="32272" y="21797"/>
                  </a:lnTo>
                  <a:lnTo>
                    <a:pt x="32188" y="22537"/>
                  </a:lnTo>
                  <a:lnTo>
                    <a:pt x="31722" y="23409"/>
                  </a:lnTo>
                  <a:lnTo>
                    <a:pt x="28652" y="31388"/>
                  </a:lnTo>
                  <a:lnTo>
                    <a:pt x="27542" y="33681"/>
                  </a:lnTo>
                  <a:lnTo>
                    <a:pt x="20626" y="43211"/>
                  </a:lnTo>
                  <a:lnTo>
                    <a:pt x="19229" y="45361"/>
                  </a:lnTo>
                  <a:lnTo>
                    <a:pt x="17473" y="51011"/>
                  </a:lnTo>
                  <a:lnTo>
                    <a:pt x="16817" y="51584"/>
                  </a:lnTo>
                  <a:lnTo>
                    <a:pt x="15968" y="50831"/>
                  </a:lnTo>
                  <a:lnTo>
                    <a:pt x="15204" y="49040"/>
                  </a:lnTo>
                  <a:lnTo>
                    <a:pt x="13496" y="46902"/>
                  </a:lnTo>
                  <a:lnTo>
                    <a:pt x="11239" y="45409"/>
                  </a:lnTo>
                  <a:lnTo>
                    <a:pt x="8982" y="45409"/>
                  </a:lnTo>
                  <a:lnTo>
                    <a:pt x="7202" y="46281"/>
                  </a:lnTo>
                  <a:lnTo>
                    <a:pt x="8707" y="47487"/>
                  </a:lnTo>
                  <a:lnTo>
                    <a:pt x="10964" y="47762"/>
                  </a:lnTo>
                  <a:lnTo>
                    <a:pt x="10881" y="48610"/>
                  </a:lnTo>
                  <a:lnTo>
                    <a:pt x="7871" y="48622"/>
                  </a:lnTo>
                  <a:lnTo>
                    <a:pt x="5040" y="47117"/>
                  </a:lnTo>
                  <a:lnTo>
                    <a:pt x="3332" y="44872"/>
                  </a:lnTo>
                  <a:lnTo>
                    <a:pt x="2389" y="43200"/>
                  </a:lnTo>
                  <a:lnTo>
                    <a:pt x="2376" y="42459"/>
                  </a:lnTo>
                  <a:lnTo>
                    <a:pt x="1529" y="40966"/>
                  </a:lnTo>
                  <a:lnTo>
                    <a:pt x="0" y="35974"/>
                  </a:lnTo>
                  <a:lnTo>
                    <a:pt x="179" y="33442"/>
                  </a:lnTo>
                  <a:lnTo>
                    <a:pt x="1290" y="31160"/>
                  </a:lnTo>
                  <a:lnTo>
                    <a:pt x="2604" y="29751"/>
                  </a:lnTo>
                  <a:lnTo>
                    <a:pt x="15634" y="22442"/>
                  </a:lnTo>
                  <a:lnTo>
                    <a:pt x="19289" y="19587"/>
                  </a:lnTo>
                  <a:lnTo>
                    <a:pt x="21618" y="16291"/>
                  </a:lnTo>
                  <a:lnTo>
                    <a:pt x="23111" y="13102"/>
                  </a:lnTo>
                  <a:lnTo>
                    <a:pt x="23660" y="11131"/>
                  </a:lnTo>
                  <a:lnTo>
                    <a:pt x="27398" y="6390"/>
                  </a:lnTo>
                  <a:lnTo>
                    <a:pt x="31984" y="2699"/>
                  </a:lnTo>
                  <a:lnTo>
                    <a:pt x="34803" y="1170"/>
                  </a:lnTo>
                  <a:lnTo>
                    <a:pt x="41755" y="0"/>
                  </a:lnTo>
                  <a:lnTo>
                    <a:pt x="53375" y="1612"/>
                  </a:lnTo>
                  <a:lnTo>
                    <a:pt x="53949" y="2580"/>
                  </a:lnTo>
                  <a:lnTo>
                    <a:pt x="54427" y="3237"/>
                  </a:lnTo>
                  <a:lnTo>
                    <a:pt x="54307" y="532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1121;gbcf4302aa7_0_6">
              <a:extLst>
                <a:ext uri="{FF2B5EF4-FFF2-40B4-BE49-F238E27FC236}">
                  <a16:creationId xmlns:a16="http://schemas.microsoft.com/office/drawing/2014/main" id="{851DE8C5-B1BD-234D-BBFB-B61AFBB11618}"/>
                </a:ext>
              </a:extLst>
            </p:cNvPr>
            <p:cNvSpPr/>
            <p:nvPr/>
          </p:nvSpPr>
          <p:spPr>
            <a:xfrm>
              <a:off x="6928793" y="2292543"/>
              <a:ext cx="173380" cy="127654"/>
            </a:xfrm>
            <a:custGeom>
              <a:avLst/>
              <a:gdLst/>
              <a:ahLst/>
              <a:cxnLst/>
              <a:rect l="l" t="t" r="r" b="b"/>
              <a:pathLst>
                <a:path w="345034" h="254037" extrusionOk="0">
                  <a:moveTo>
                    <a:pt x="335778" y="137326"/>
                  </a:moveTo>
                  <a:lnTo>
                    <a:pt x="335803" y="138222"/>
                  </a:lnTo>
                  <a:lnTo>
                    <a:pt x="336304" y="139882"/>
                  </a:lnTo>
                  <a:lnTo>
                    <a:pt x="337391" y="141602"/>
                  </a:lnTo>
                  <a:lnTo>
                    <a:pt x="337905" y="142139"/>
                  </a:lnTo>
                  <a:lnTo>
                    <a:pt x="338502" y="142701"/>
                  </a:lnTo>
                  <a:lnTo>
                    <a:pt x="339636" y="143513"/>
                  </a:lnTo>
                  <a:lnTo>
                    <a:pt x="341046" y="144492"/>
                  </a:lnTo>
                  <a:lnTo>
                    <a:pt x="342563" y="145400"/>
                  </a:lnTo>
                  <a:lnTo>
                    <a:pt x="343554" y="146320"/>
                  </a:lnTo>
                  <a:lnTo>
                    <a:pt x="344402" y="147012"/>
                  </a:lnTo>
                  <a:lnTo>
                    <a:pt x="345035" y="147729"/>
                  </a:lnTo>
                  <a:lnTo>
                    <a:pt x="319882" y="192589"/>
                  </a:lnTo>
                  <a:lnTo>
                    <a:pt x="319320" y="193437"/>
                  </a:lnTo>
                  <a:lnTo>
                    <a:pt x="318664" y="194356"/>
                  </a:lnTo>
                  <a:lnTo>
                    <a:pt x="317780" y="195133"/>
                  </a:lnTo>
                  <a:lnTo>
                    <a:pt x="317123" y="195515"/>
                  </a:lnTo>
                  <a:lnTo>
                    <a:pt x="315762" y="195921"/>
                  </a:lnTo>
                  <a:lnTo>
                    <a:pt x="314961" y="196088"/>
                  </a:lnTo>
                  <a:lnTo>
                    <a:pt x="313970" y="196279"/>
                  </a:lnTo>
                  <a:lnTo>
                    <a:pt x="313289" y="196709"/>
                  </a:lnTo>
                  <a:lnTo>
                    <a:pt x="312728" y="197509"/>
                  </a:lnTo>
                  <a:lnTo>
                    <a:pt x="312035" y="198286"/>
                  </a:lnTo>
                  <a:lnTo>
                    <a:pt x="311426" y="199134"/>
                  </a:lnTo>
                  <a:lnTo>
                    <a:pt x="310315" y="199779"/>
                  </a:lnTo>
                  <a:lnTo>
                    <a:pt x="294108" y="202800"/>
                  </a:lnTo>
                  <a:lnTo>
                    <a:pt x="293379" y="202633"/>
                  </a:lnTo>
                  <a:lnTo>
                    <a:pt x="292651" y="202072"/>
                  </a:lnTo>
                  <a:lnTo>
                    <a:pt x="292197" y="201415"/>
                  </a:lnTo>
                  <a:lnTo>
                    <a:pt x="291445" y="200710"/>
                  </a:lnTo>
                  <a:lnTo>
                    <a:pt x="289952" y="200161"/>
                  </a:lnTo>
                  <a:lnTo>
                    <a:pt x="289128" y="199743"/>
                  </a:lnTo>
                  <a:lnTo>
                    <a:pt x="287396" y="199755"/>
                  </a:lnTo>
                  <a:lnTo>
                    <a:pt x="285484" y="199576"/>
                  </a:lnTo>
                  <a:lnTo>
                    <a:pt x="284339" y="199552"/>
                  </a:lnTo>
                  <a:lnTo>
                    <a:pt x="282809" y="200029"/>
                  </a:lnTo>
                  <a:lnTo>
                    <a:pt x="281639" y="200531"/>
                  </a:lnTo>
                  <a:lnTo>
                    <a:pt x="280504" y="200866"/>
                  </a:lnTo>
                  <a:lnTo>
                    <a:pt x="279239" y="201200"/>
                  </a:lnTo>
                  <a:lnTo>
                    <a:pt x="275273" y="201857"/>
                  </a:lnTo>
                  <a:lnTo>
                    <a:pt x="273792" y="201714"/>
                  </a:lnTo>
                  <a:lnTo>
                    <a:pt x="272848" y="201236"/>
                  </a:lnTo>
                  <a:lnTo>
                    <a:pt x="272180" y="200973"/>
                  </a:lnTo>
                  <a:lnTo>
                    <a:pt x="270961" y="200722"/>
                  </a:lnTo>
                  <a:lnTo>
                    <a:pt x="269170" y="200519"/>
                  </a:lnTo>
                  <a:lnTo>
                    <a:pt x="262768" y="199958"/>
                  </a:lnTo>
                  <a:lnTo>
                    <a:pt x="261455" y="199528"/>
                  </a:lnTo>
                  <a:lnTo>
                    <a:pt x="260368" y="199038"/>
                  </a:lnTo>
                  <a:lnTo>
                    <a:pt x="259352" y="198405"/>
                  </a:lnTo>
                  <a:lnTo>
                    <a:pt x="258409" y="197617"/>
                  </a:lnTo>
                  <a:lnTo>
                    <a:pt x="257310" y="197199"/>
                  </a:lnTo>
                  <a:lnTo>
                    <a:pt x="256295" y="196876"/>
                  </a:lnTo>
                  <a:lnTo>
                    <a:pt x="255471" y="196709"/>
                  </a:lnTo>
                  <a:lnTo>
                    <a:pt x="254599" y="196554"/>
                  </a:lnTo>
                  <a:lnTo>
                    <a:pt x="253846" y="196650"/>
                  </a:lnTo>
                  <a:lnTo>
                    <a:pt x="253381" y="197211"/>
                  </a:lnTo>
                  <a:lnTo>
                    <a:pt x="253356" y="198130"/>
                  </a:lnTo>
                  <a:lnTo>
                    <a:pt x="253882" y="199253"/>
                  </a:lnTo>
                  <a:lnTo>
                    <a:pt x="253679" y="200567"/>
                  </a:lnTo>
                  <a:lnTo>
                    <a:pt x="253596" y="203015"/>
                  </a:lnTo>
                  <a:lnTo>
                    <a:pt x="253285" y="206407"/>
                  </a:lnTo>
                  <a:lnTo>
                    <a:pt x="252652" y="208378"/>
                  </a:lnTo>
                  <a:lnTo>
                    <a:pt x="251267" y="211866"/>
                  </a:lnTo>
                  <a:lnTo>
                    <a:pt x="250383" y="213968"/>
                  </a:lnTo>
                  <a:lnTo>
                    <a:pt x="249260" y="216368"/>
                  </a:lnTo>
                  <a:lnTo>
                    <a:pt x="248771" y="217455"/>
                  </a:lnTo>
                  <a:lnTo>
                    <a:pt x="247970" y="217873"/>
                  </a:lnTo>
                  <a:lnTo>
                    <a:pt x="247087" y="217885"/>
                  </a:lnTo>
                  <a:lnTo>
                    <a:pt x="245665" y="217742"/>
                  </a:lnTo>
                  <a:lnTo>
                    <a:pt x="244961" y="217682"/>
                  </a:lnTo>
                  <a:lnTo>
                    <a:pt x="243981" y="217969"/>
                  </a:lnTo>
                  <a:lnTo>
                    <a:pt x="242619" y="218697"/>
                  </a:lnTo>
                  <a:lnTo>
                    <a:pt x="242034" y="219270"/>
                  </a:lnTo>
                  <a:lnTo>
                    <a:pt x="241306" y="219724"/>
                  </a:lnTo>
                  <a:lnTo>
                    <a:pt x="240434" y="220309"/>
                  </a:lnTo>
                  <a:lnTo>
                    <a:pt x="239359" y="220787"/>
                  </a:lnTo>
                  <a:lnTo>
                    <a:pt x="238296" y="220883"/>
                  </a:lnTo>
                  <a:lnTo>
                    <a:pt x="237592" y="220680"/>
                  </a:lnTo>
                  <a:lnTo>
                    <a:pt x="235752" y="219163"/>
                  </a:lnTo>
                  <a:lnTo>
                    <a:pt x="234904" y="218649"/>
                  </a:lnTo>
                  <a:lnTo>
                    <a:pt x="234271" y="218160"/>
                  </a:lnTo>
                  <a:lnTo>
                    <a:pt x="233650" y="217503"/>
                  </a:lnTo>
                  <a:lnTo>
                    <a:pt x="232802" y="216261"/>
                  </a:lnTo>
                  <a:lnTo>
                    <a:pt x="232300" y="215771"/>
                  </a:lnTo>
                  <a:lnTo>
                    <a:pt x="231178" y="215425"/>
                  </a:lnTo>
                  <a:lnTo>
                    <a:pt x="229995" y="215425"/>
                  </a:lnTo>
                  <a:lnTo>
                    <a:pt x="229243" y="215568"/>
                  </a:lnTo>
                  <a:lnTo>
                    <a:pt x="228419" y="215783"/>
                  </a:lnTo>
                  <a:lnTo>
                    <a:pt x="227630" y="215974"/>
                  </a:lnTo>
                  <a:lnTo>
                    <a:pt x="226401" y="216296"/>
                  </a:lnTo>
                  <a:lnTo>
                    <a:pt x="225720" y="216177"/>
                  </a:lnTo>
                  <a:lnTo>
                    <a:pt x="224406" y="215879"/>
                  </a:lnTo>
                  <a:lnTo>
                    <a:pt x="223653" y="215604"/>
                  </a:lnTo>
                  <a:lnTo>
                    <a:pt x="222961" y="215019"/>
                  </a:lnTo>
                  <a:lnTo>
                    <a:pt x="221599" y="214720"/>
                  </a:lnTo>
                  <a:lnTo>
                    <a:pt x="220656" y="214935"/>
                  </a:lnTo>
                  <a:lnTo>
                    <a:pt x="219951" y="215198"/>
                  </a:lnTo>
                  <a:lnTo>
                    <a:pt x="219211" y="216141"/>
                  </a:lnTo>
                  <a:lnTo>
                    <a:pt x="218864" y="216941"/>
                  </a:lnTo>
                  <a:lnTo>
                    <a:pt x="218625" y="218136"/>
                  </a:lnTo>
                  <a:lnTo>
                    <a:pt x="218052" y="220334"/>
                  </a:lnTo>
                  <a:lnTo>
                    <a:pt x="217431" y="223570"/>
                  </a:lnTo>
                  <a:lnTo>
                    <a:pt x="216953" y="225827"/>
                  </a:lnTo>
                  <a:lnTo>
                    <a:pt x="216046" y="228168"/>
                  </a:lnTo>
                  <a:lnTo>
                    <a:pt x="215257" y="229996"/>
                  </a:lnTo>
                  <a:lnTo>
                    <a:pt x="213920" y="232337"/>
                  </a:lnTo>
                  <a:lnTo>
                    <a:pt x="212713" y="235275"/>
                  </a:lnTo>
                  <a:lnTo>
                    <a:pt x="211710" y="236839"/>
                  </a:lnTo>
                  <a:lnTo>
                    <a:pt x="211029" y="237843"/>
                  </a:lnTo>
                  <a:lnTo>
                    <a:pt x="210659" y="238583"/>
                  </a:lnTo>
                  <a:lnTo>
                    <a:pt x="209644" y="238918"/>
                  </a:lnTo>
                  <a:lnTo>
                    <a:pt x="208748" y="238965"/>
                  </a:lnTo>
                  <a:lnTo>
                    <a:pt x="207625" y="238667"/>
                  </a:lnTo>
                  <a:lnTo>
                    <a:pt x="205810" y="237711"/>
                  </a:lnTo>
                  <a:lnTo>
                    <a:pt x="201474" y="235478"/>
                  </a:lnTo>
                  <a:lnTo>
                    <a:pt x="200005" y="234104"/>
                  </a:lnTo>
                  <a:lnTo>
                    <a:pt x="199133" y="233304"/>
                  </a:lnTo>
                  <a:lnTo>
                    <a:pt x="198071" y="232814"/>
                  </a:lnTo>
                  <a:lnTo>
                    <a:pt x="196661" y="232611"/>
                  </a:lnTo>
                  <a:lnTo>
                    <a:pt x="194714" y="232456"/>
                  </a:lnTo>
                  <a:lnTo>
                    <a:pt x="193556" y="232982"/>
                  </a:lnTo>
                  <a:lnTo>
                    <a:pt x="192624" y="233197"/>
                  </a:lnTo>
                  <a:lnTo>
                    <a:pt x="191489" y="233292"/>
                  </a:lnTo>
                  <a:lnTo>
                    <a:pt x="190224" y="233495"/>
                  </a:lnTo>
                  <a:lnTo>
                    <a:pt x="189412" y="234104"/>
                  </a:lnTo>
                  <a:lnTo>
                    <a:pt x="188802" y="234725"/>
                  </a:lnTo>
                  <a:lnTo>
                    <a:pt x="188265" y="235263"/>
                  </a:lnTo>
                  <a:lnTo>
                    <a:pt x="187298" y="235645"/>
                  </a:lnTo>
                  <a:lnTo>
                    <a:pt x="173993" y="234952"/>
                  </a:lnTo>
                  <a:lnTo>
                    <a:pt x="172655" y="235060"/>
                  </a:lnTo>
                  <a:lnTo>
                    <a:pt x="171126" y="235311"/>
                  </a:lnTo>
                  <a:lnTo>
                    <a:pt x="170147" y="235812"/>
                  </a:lnTo>
                  <a:lnTo>
                    <a:pt x="169501" y="236147"/>
                  </a:lnTo>
                  <a:lnTo>
                    <a:pt x="168845" y="236624"/>
                  </a:lnTo>
                  <a:lnTo>
                    <a:pt x="168236" y="237162"/>
                  </a:lnTo>
                  <a:lnTo>
                    <a:pt x="167196" y="238308"/>
                  </a:lnTo>
                  <a:lnTo>
                    <a:pt x="166432" y="239538"/>
                  </a:lnTo>
                  <a:lnTo>
                    <a:pt x="165763" y="240769"/>
                  </a:lnTo>
                  <a:lnTo>
                    <a:pt x="165310" y="242071"/>
                  </a:lnTo>
                  <a:lnTo>
                    <a:pt x="164557" y="244017"/>
                  </a:lnTo>
                  <a:lnTo>
                    <a:pt x="164091" y="245224"/>
                  </a:lnTo>
                  <a:lnTo>
                    <a:pt x="163470" y="246585"/>
                  </a:lnTo>
                  <a:lnTo>
                    <a:pt x="162777" y="247911"/>
                  </a:lnTo>
                  <a:lnTo>
                    <a:pt x="162132" y="248974"/>
                  </a:lnTo>
                  <a:lnTo>
                    <a:pt x="161595" y="249846"/>
                  </a:lnTo>
                  <a:lnTo>
                    <a:pt x="160902" y="250467"/>
                  </a:lnTo>
                  <a:lnTo>
                    <a:pt x="160102" y="250921"/>
                  </a:lnTo>
                  <a:lnTo>
                    <a:pt x="158991" y="251088"/>
                  </a:lnTo>
                  <a:lnTo>
                    <a:pt x="157988" y="251040"/>
                  </a:lnTo>
                  <a:lnTo>
                    <a:pt x="157045" y="250801"/>
                  </a:lnTo>
                  <a:lnTo>
                    <a:pt x="155623" y="250515"/>
                  </a:lnTo>
                  <a:lnTo>
                    <a:pt x="154716" y="250359"/>
                  </a:lnTo>
                  <a:lnTo>
                    <a:pt x="153868" y="250479"/>
                  </a:lnTo>
                  <a:lnTo>
                    <a:pt x="153067" y="250754"/>
                  </a:lnTo>
                  <a:lnTo>
                    <a:pt x="151945" y="251183"/>
                  </a:lnTo>
                  <a:lnTo>
                    <a:pt x="150894" y="251721"/>
                  </a:lnTo>
                  <a:lnTo>
                    <a:pt x="149842" y="252294"/>
                  </a:lnTo>
                  <a:lnTo>
                    <a:pt x="149138" y="252796"/>
                  </a:lnTo>
                  <a:lnTo>
                    <a:pt x="148517" y="253178"/>
                  </a:lnTo>
                  <a:lnTo>
                    <a:pt x="147741" y="253405"/>
                  </a:lnTo>
                  <a:lnTo>
                    <a:pt x="146606" y="253536"/>
                  </a:lnTo>
                  <a:lnTo>
                    <a:pt x="145878" y="253453"/>
                  </a:lnTo>
                  <a:lnTo>
                    <a:pt x="145197" y="253274"/>
                  </a:lnTo>
                  <a:lnTo>
                    <a:pt x="144468" y="252999"/>
                  </a:lnTo>
                  <a:lnTo>
                    <a:pt x="143811" y="252772"/>
                  </a:lnTo>
                  <a:lnTo>
                    <a:pt x="142748" y="252712"/>
                  </a:lnTo>
                  <a:lnTo>
                    <a:pt x="141852" y="252700"/>
                  </a:lnTo>
                  <a:lnTo>
                    <a:pt x="140730" y="252784"/>
                  </a:lnTo>
                  <a:lnTo>
                    <a:pt x="139834" y="253071"/>
                  </a:lnTo>
                  <a:lnTo>
                    <a:pt x="138974" y="253393"/>
                  </a:lnTo>
                  <a:lnTo>
                    <a:pt x="138317" y="253656"/>
                  </a:lnTo>
                  <a:lnTo>
                    <a:pt x="137230" y="253954"/>
                  </a:lnTo>
                  <a:lnTo>
                    <a:pt x="136155" y="254038"/>
                  </a:lnTo>
                  <a:lnTo>
                    <a:pt x="134746" y="253799"/>
                  </a:lnTo>
                  <a:lnTo>
                    <a:pt x="133981" y="253453"/>
                  </a:lnTo>
                  <a:lnTo>
                    <a:pt x="132895" y="252903"/>
                  </a:lnTo>
                  <a:lnTo>
                    <a:pt x="130028" y="250395"/>
                  </a:lnTo>
                  <a:lnTo>
                    <a:pt x="129049" y="249416"/>
                  </a:lnTo>
                  <a:lnTo>
                    <a:pt x="127150" y="248054"/>
                  </a:lnTo>
                  <a:lnTo>
                    <a:pt x="125454" y="247087"/>
                  </a:lnTo>
                  <a:lnTo>
                    <a:pt x="123937" y="246072"/>
                  </a:lnTo>
                  <a:lnTo>
                    <a:pt x="122444" y="245271"/>
                  </a:lnTo>
                  <a:lnTo>
                    <a:pt x="121501" y="244794"/>
                  </a:lnTo>
                  <a:lnTo>
                    <a:pt x="120737" y="244256"/>
                  </a:lnTo>
                  <a:lnTo>
                    <a:pt x="119817" y="243420"/>
                  </a:lnTo>
                  <a:lnTo>
                    <a:pt x="119315" y="242632"/>
                  </a:lnTo>
                  <a:lnTo>
                    <a:pt x="118551" y="241772"/>
                  </a:lnTo>
                  <a:lnTo>
                    <a:pt x="117906" y="241031"/>
                  </a:lnTo>
                  <a:lnTo>
                    <a:pt x="117237" y="239957"/>
                  </a:lnTo>
                  <a:lnTo>
                    <a:pt x="116891" y="238523"/>
                  </a:lnTo>
                  <a:lnTo>
                    <a:pt x="116353" y="237078"/>
                  </a:lnTo>
                  <a:lnTo>
                    <a:pt x="116043" y="236254"/>
                  </a:lnTo>
                  <a:lnTo>
                    <a:pt x="115684" y="235549"/>
                  </a:lnTo>
                  <a:lnTo>
                    <a:pt x="114526" y="235072"/>
                  </a:lnTo>
                  <a:lnTo>
                    <a:pt x="113559" y="234964"/>
                  </a:lnTo>
                  <a:lnTo>
                    <a:pt x="112424" y="234797"/>
                  </a:lnTo>
                  <a:lnTo>
                    <a:pt x="111265" y="234224"/>
                  </a:lnTo>
                  <a:lnTo>
                    <a:pt x="110632" y="233758"/>
                  </a:lnTo>
                  <a:lnTo>
                    <a:pt x="109963" y="233364"/>
                  </a:lnTo>
                  <a:lnTo>
                    <a:pt x="109187" y="232958"/>
                  </a:lnTo>
                  <a:lnTo>
                    <a:pt x="108339" y="232707"/>
                  </a:lnTo>
                  <a:lnTo>
                    <a:pt x="107539" y="233041"/>
                  </a:lnTo>
                  <a:lnTo>
                    <a:pt x="107168" y="233710"/>
                  </a:lnTo>
                  <a:lnTo>
                    <a:pt x="106930" y="234654"/>
                  </a:lnTo>
                  <a:lnTo>
                    <a:pt x="106798" y="235776"/>
                  </a:lnTo>
                  <a:lnTo>
                    <a:pt x="106882" y="236720"/>
                  </a:lnTo>
                  <a:lnTo>
                    <a:pt x="106930" y="237568"/>
                  </a:lnTo>
                  <a:lnTo>
                    <a:pt x="107252" y="238476"/>
                  </a:lnTo>
                  <a:lnTo>
                    <a:pt x="107802" y="239240"/>
                  </a:lnTo>
                  <a:lnTo>
                    <a:pt x="108255" y="239825"/>
                  </a:lnTo>
                  <a:lnTo>
                    <a:pt x="108734" y="240410"/>
                  </a:lnTo>
                  <a:lnTo>
                    <a:pt x="109546" y="241593"/>
                  </a:lnTo>
                  <a:lnTo>
                    <a:pt x="109904" y="242441"/>
                  </a:lnTo>
                  <a:lnTo>
                    <a:pt x="110154" y="243444"/>
                  </a:lnTo>
                  <a:lnTo>
                    <a:pt x="110298" y="244220"/>
                  </a:lnTo>
                  <a:lnTo>
                    <a:pt x="110597" y="245092"/>
                  </a:lnTo>
                  <a:lnTo>
                    <a:pt x="110811" y="245976"/>
                  </a:lnTo>
                  <a:lnTo>
                    <a:pt x="110919" y="246681"/>
                  </a:lnTo>
                  <a:lnTo>
                    <a:pt x="110907" y="248066"/>
                  </a:lnTo>
                  <a:lnTo>
                    <a:pt x="110979" y="249762"/>
                  </a:lnTo>
                  <a:lnTo>
                    <a:pt x="111432" y="250741"/>
                  </a:lnTo>
                  <a:lnTo>
                    <a:pt x="111420" y="251805"/>
                  </a:lnTo>
                  <a:lnTo>
                    <a:pt x="110752" y="252987"/>
                  </a:lnTo>
                  <a:lnTo>
                    <a:pt x="110238" y="253477"/>
                  </a:lnTo>
                  <a:lnTo>
                    <a:pt x="109306" y="253847"/>
                  </a:lnTo>
                  <a:lnTo>
                    <a:pt x="108196" y="253906"/>
                  </a:lnTo>
                  <a:lnTo>
                    <a:pt x="107348" y="253823"/>
                  </a:lnTo>
                  <a:lnTo>
                    <a:pt x="105963" y="253345"/>
                  </a:lnTo>
                  <a:lnTo>
                    <a:pt x="105222" y="252999"/>
                  </a:lnTo>
                  <a:lnTo>
                    <a:pt x="104493" y="252545"/>
                  </a:lnTo>
                  <a:lnTo>
                    <a:pt x="103645" y="251936"/>
                  </a:lnTo>
                  <a:lnTo>
                    <a:pt x="102762" y="251291"/>
                  </a:lnTo>
                  <a:lnTo>
                    <a:pt x="102069" y="250646"/>
                  </a:lnTo>
                  <a:lnTo>
                    <a:pt x="101520" y="249965"/>
                  </a:lnTo>
                  <a:lnTo>
                    <a:pt x="100719" y="249058"/>
                  </a:lnTo>
                  <a:lnTo>
                    <a:pt x="100122" y="248389"/>
                  </a:lnTo>
                  <a:lnTo>
                    <a:pt x="99477" y="247851"/>
                  </a:lnTo>
                  <a:lnTo>
                    <a:pt x="98486" y="246991"/>
                  </a:lnTo>
                  <a:lnTo>
                    <a:pt x="92908" y="242202"/>
                  </a:lnTo>
                  <a:lnTo>
                    <a:pt x="92239" y="241438"/>
                  </a:lnTo>
                  <a:lnTo>
                    <a:pt x="91833" y="240804"/>
                  </a:lnTo>
                  <a:lnTo>
                    <a:pt x="91236" y="239658"/>
                  </a:lnTo>
                  <a:lnTo>
                    <a:pt x="90794" y="238022"/>
                  </a:lnTo>
                  <a:lnTo>
                    <a:pt x="90675" y="236792"/>
                  </a:lnTo>
                  <a:lnTo>
                    <a:pt x="90651" y="235860"/>
                  </a:lnTo>
                  <a:lnTo>
                    <a:pt x="90686" y="234964"/>
                  </a:lnTo>
                  <a:lnTo>
                    <a:pt x="91033" y="234236"/>
                  </a:lnTo>
                  <a:lnTo>
                    <a:pt x="91606" y="233686"/>
                  </a:lnTo>
                  <a:lnTo>
                    <a:pt x="92514" y="232850"/>
                  </a:lnTo>
                  <a:lnTo>
                    <a:pt x="93183" y="231835"/>
                  </a:lnTo>
                  <a:lnTo>
                    <a:pt x="93386" y="230939"/>
                  </a:lnTo>
                  <a:lnTo>
                    <a:pt x="93612" y="229661"/>
                  </a:lnTo>
                  <a:lnTo>
                    <a:pt x="93696" y="228634"/>
                  </a:lnTo>
                  <a:lnTo>
                    <a:pt x="93398" y="227368"/>
                  </a:lnTo>
                  <a:lnTo>
                    <a:pt x="92873" y="226341"/>
                  </a:lnTo>
                  <a:lnTo>
                    <a:pt x="92394" y="225636"/>
                  </a:lnTo>
                  <a:lnTo>
                    <a:pt x="91535" y="224920"/>
                  </a:lnTo>
                  <a:lnTo>
                    <a:pt x="90543" y="224442"/>
                  </a:lnTo>
                  <a:lnTo>
                    <a:pt x="89719" y="224358"/>
                  </a:lnTo>
                  <a:lnTo>
                    <a:pt x="88561" y="224370"/>
                  </a:lnTo>
                  <a:lnTo>
                    <a:pt x="87558" y="224454"/>
                  </a:lnTo>
                  <a:lnTo>
                    <a:pt x="86411" y="224561"/>
                  </a:lnTo>
                  <a:lnTo>
                    <a:pt x="85300" y="224764"/>
                  </a:lnTo>
                  <a:lnTo>
                    <a:pt x="84201" y="225003"/>
                  </a:lnTo>
                  <a:lnTo>
                    <a:pt x="83330" y="225374"/>
                  </a:lnTo>
                  <a:lnTo>
                    <a:pt x="82278" y="225827"/>
                  </a:lnTo>
                  <a:lnTo>
                    <a:pt x="81418" y="226293"/>
                  </a:lnTo>
                  <a:lnTo>
                    <a:pt x="80475" y="226675"/>
                  </a:lnTo>
                  <a:lnTo>
                    <a:pt x="79734" y="227273"/>
                  </a:lnTo>
                  <a:lnTo>
                    <a:pt x="79126" y="227846"/>
                  </a:lnTo>
                  <a:lnTo>
                    <a:pt x="78385" y="228742"/>
                  </a:lnTo>
                  <a:lnTo>
                    <a:pt x="77859" y="229315"/>
                  </a:lnTo>
                  <a:lnTo>
                    <a:pt x="76533" y="229291"/>
                  </a:lnTo>
                  <a:lnTo>
                    <a:pt x="75710" y="228945"/>
                  </a:lnTo>
                  <a:lnTo>
                    <a:pt x="74778" y="228133"/>
                  </a:lnTo>
                  <a:lnTo>
                    <a:pt x="74241" y="227547"/>
                  </a:lnTo>
                  <a:lnTo>
                    <a:pt x="73345" y="227679"/>
                  </a:lnTo>
                  <a:lnTo>
                    <a:pt x="72759" y="230079"/>
                  </a:lnTo>
                  <a:lnTo>
                    <a:pt x="72485" y="230975"/>
                  </a:lnTo>
                  <a:lnTo>
                    <a:pt x="72067" y="231548"/>
                  </a:lnTo>
                  <a:lnTo>
                    <a:pt x="71446" y="232122"/>
                  </a:lnTo>
                  <a:lnTo>
                    <a:pt x="70836" y="232456"/>
                  </a:lnTo>
                  <a:lnTo>
                    <a:pt x="70204" y="232743"/>
                  </a:lnTo>
                  <a:lnTo>
                    <a:pt x="69523" y="232850"/>
                  </a:lnTo>
                  <a:lnTo>
                    <a:pt x="68281" y="232982"/>
                  </a:lnTo>
                  <a:lnTo>
                    <a:pt x="67289" y="232779"/>
                  </a:lnTo>
                  <a:lnTo>
                    <a:pt x="66107" y="232349"/>
                  </a:lnTo>
                  <a:lnTo>
                    <a:pt x="65044" y="231799"/>
                  </a:lnTo>
                  <a:lnTo>
                    <a:pt x="63957" y="230891"/>
                  </a:lnTo>
                  <a:lnTo>
                    <a:pt x="62416" y="229769"/>
                  </a:lnTo>
                  <a:lnTo>
                    <a:pt x="61246" y="228813"/>
                  </a:lnTo>
                  <a:lnTo>
                    <a:pt x="59968" y="228013"/>
                  </a:lnTo>
                  <a:lnTo>
                    <a:pt x="58738" y="227153"/>
                  </a:lnTo>
                  <a:lnTo>
                    <a:pt x="57436" y="226305"/>
                  </a:lnTo>
                  <a:lnTo>
                    <a:pt x="56421" y="225612"/>
                  </a:lnTo>
                  <a:lnTo>
                    <a:pt x="55346" y="224776"/>
                  </a:lnTo>
                  <a:lnTo>
                    <a:pt x="54498" y="224060"/>
                  </a:lnTo>
                  <a:lnTo>
                    <a:pt x="53566" y="223033"/>
                  </a:lnTo>
                  <a:lnTo>
                    <a:pt x="52431" y="221898"/>
                  </a:lnTo>
                  <a:lnTo>
                    <a:pt x="51619" y="220966"/>
                  </a:lnTo>
                  <a:lnTo>
                    <a:pt x="51070" y="220154"/>
                  </a:lnTo>
                  <a:lnTo>
                    <a:pt x="50545" y="219318"/>
                  </a:lnTo>
                  <a:lnTo>
                    <a:pt x="50365" y="218422"/>
                  </a:lnTo>
                  <a:lnTo>
                    <a:pt x="50115" y="217503"/>
                  </a:lnTo>
                  <a:lnTo>
                    <a:pt x="49924" y="216667"/>
                  </a:lnTo>
                  <a:lnTo>
                    <a:pt x="49888" y="215795"/>
                  </a:lnTo>
                  <a:lnTo>
                    <a:pt x="49971" y="214505"/>
                  </a:lnTo>
                  <a:lnTo>
                    <a:pt x="49697" y="213143"/>
                  </a:lnTo>
                  <a:lnTo>
                    <a:pt x="49338" y="212272"/>
                  </a:lnTo>
                  <a:lnTo>
                    <a:pt x="48741" y="211483"/>
                  </a:lnTo>
                  <a:lnTo>
                    <a:pt x="47523" y="210158"/>
                  </a:lnTo>
                  <a:lnTo>
                    <a:pt x="46543" y="209274"/>
                  </a:lnTo>
                  <a:lnTo>
                    <a:pt x="45696" y="208605"/>
                  </a:lnTo>
                  <a:lnTo>
                    <a:pt x="44859" y="207984"/>
                  </a:lnTo>
                  <a:lnTo>
                    <a:pt x="43797" y="207411"/>
                  </a:lnTo>
                  <a:lnTo>
                    <a:pt x="42949" y="207399"/>
                  </a:lnTo>
                  <a:lnTo>
                    <a:pt x="42280" y="208020"/>
                  </a:lnTo>
                  <a:lnTo>
                    <a:pt x="42220" y="209310"/>
                  </a:lnTo>
                  <a:lnTo>
                    <a:pt x="42136" y="210253"/>
                  </a:lnTo>
                  <a:lnTo>
                    <a:pt x="41611" y="211077"/>
                  </a:lnTo>
                  <a:lnTo>
                    <a:pt x="40357" y="211029"/>
                  </a:lnTo>
                  <a:lnTo>
                    <a:pt x="39365" y="210492"/>
                  </a:lnTo>
                  <a:lnTo>
                    <a:pt x="38804" y="210026"/>
                  </a:lnTo>
                  <a:lnTo>
                    <a:pt x="38207" y="209572"/>
                  </a:lnTo>
                  <a:lnTo>
                    <a:pt x="37431" y="209226"/>
                  </a:lnTo>
                  <a:lnTo>
                    <a:pt x="36201" y="208939"/>
                  </a:lnTo>
                  <a:lnTo>
                    <a:pt x="34576" y="208462"/>
                  </a:lnTo>
                  <a:lnTo>
                    <a:pt x="33764" y="208044"/>
                  </a:lnTo>
                  <a:lnTo>
                    <a:pt x="33047" y="207207"/>
                  </a:lnTo>
                  <a:lnTo>
                    <a:pt x="32462" y="206395"/>
                  </a:lnTo>
                  <a:lnTo>
                    <a:pt x="31973" y="205607"/>
                  </a:lnTo>
                  <a:lnTo>
                    <a:pt x="31734" y="204759"/>
                  </a:lnTo>
                  <a:lnTo>
                    <a:pt x="31530" y="203899"/>
                  </a:lnTo>
                  <a:lnTo>
                    <a:pt x="30348" y="203374"/>
                  </a:lnTo>
                  <a:lnTo>
                    <a:pt x="29405" y="202884"/>
                  </a:lnTo>
                  <a:lnTo>
                    <a:pt x="28676" y="202191"/>
                  </a:lnTo>
                  <a:lnTo>
                    <a:pt x="27828" y="202442"/>
                  </a:lnTo>
                  <a:lnTo>
                    <a:pt x="27266" y="202932"/>
                  </a:lnTo>
                  <a:lnTo>
                    <a:pt x="26204" y="203983"/>
                  </a:lnTo>
                  <a:lnTo>
                    <a:pt x="25225" y="204747"/>
                  </a:lnTo>
                  <a:lnTo>
                    <a:pt x="24281" y="205273"/>
                  </a:lnTo>
                  <a:lnTo>
                    <a:pt x="23708" y="205679"/>
                  </a:lnTo>
                  <a:lnTo>
                    <a:pt x="23122" y="206180"/>
                  </a:lnTo>
                  <a:lnTo>
                    <a:pt x="22239" y="207040"/>
                  </a:lnTo>
                  <a:lnTo>
                    <a:pt x="21868" y="207769"/>
                  </a:lnTo>
                  <a:lnTo>
                    <a:pt x="21689" y="208545"/>
                  </a:lnTo>
                  <a:lnTo>
                    <a:pt x="21510" y="209357"/>
                  </a:lnTo>
                  <a:lnTo>
                    <a:pt x="21128" y="210337"/>
                  </a:lnTo>
                  <a:lnTo>
                    <a:pt x="20793" y="210958"/>
                  </a:lnTo>
                  <a:lnTo>
                    <a:pt x="20340" y="211507"/>
                  </a:lnTo>
                  <a:lnTo>
                    <a:pt x="19850" y="212116"/>
                  </a:lnTo>
                  <a:lnTo>
                    <a:pt x="19240" y="212594"/>
                  </a:lnTo>
                  <a:lnTo>
                    <a:pt x="18142" y="212630"/>
                  </a:lnTo>
                  <a:lnTo>
                    <a:pt x="17401" y="212033"/>
                  </a:lnTo>
                  <a:lnTo>
                    <a:pt x="17317" y="210910"/>
                  </a:lnTo>
                  <a:lnTo>
                    <a:pt x="17569" y="210074"/>
                  </a:lnTo>
                  <a:lnTo>
                    <a:pt x="18035" y="209417"/>
                  </a:lnTo>
                  <a:lnTo>
                    <a:pt x="18608" y="208796"/>
                  </a:lnTo>
                  <a:lnTo>
                    <a:pt x="18632" y="208044"/>
                  </a:lnTo>
                  <a:lnTo>
                    <a:pt x="18500" y="207136"/>
                  </a:lnTo>
                  <a:lnTo>
                    <a:pt x="18237" y="206407"/>
                  </a:lnTo>
                  <a:lnTo>
                    <a:pt x="18321" y="205440"/>
                  </a:lnTo>
                  <a:lnTo>
                    <a:pt x="17807" y="204460"/>
                  </a:lnTo>
                  <a:lnTo>
                    <a:pt x="17007" y="204449"/>
                  </a:lnTo>
                  <a:lnTo>
                    <a:pt x="15884" y="204246"/>
                  </a:lnTo>
                  <a:lnTo>
                    <a:pt x="14284" y="204198"/>
                  </a:lnTo>
                  <a:lnTo>
                    <a:pt x="13138" y="204401"/>
                  </a:lnTo>
                  <a:lnTo>
                    <a:pt x="12218" y="204771"/>
                  </a:lnTo>
                  <a:lnTo>
                    <a:pt x="11119" y="204962"/>
                  </a:lnTo>
                  <a:lnTo>
                    <a:pt x="9961" y="205094"/>
                  </a:lnTo>
                  <a:lnTo>
                    <a:pt x="8767" y="205141"/>
                  </a:lnTo>
                  <a:lnTo>
                    <a:pt x="7572" y="205177"/>
                  </a:lnTo>
                  <a:lnTo>
                    <a:pt x="6438" y="204998"/>
                  </a:lnTo>
                  <a:lnTo>
                    <a:pt x="5374" y="204962"/>
                  </a:lnTo>
                  <a:lnTo>
                    <a:pt x="4180" y="204843"/>
                  </a:lnTo>
                  <a:lnTo>
                    <a:pt x="3475" y="204640"/>
                  </a:lnTo>
                  <a:lnTo>
                    <a:pt x="2675" y="204604"/>
                  </a:lnTo>
                  <a:lnTo>
                    <a:pt x="1373" y="204544"/>
                  </a:lnTo>
                  <a:lnTo>
                    <a:pt x="453" y="204317"/>
                  </a:lnTo>
                  <a:lnTo>
                    <a:pt x="0" y="203457"/>
                  </a:lnTo>
                  <a:lnTo>
                    <a:pt x="394" y="202251"/>
                  </a:lnTo>
                  <a:lnTo>
                    <a:pt x="1087" y="201773"/>
                  </a:lnTo>
                  <a:lnTo>
                    <a:pt x="1815" y="201439"/>
                  </a:lnTo>
                  <a:lnTo>
                    <a:pt x="3069" y="200460"/>
                  </a:lnTo>
                  <a:lnTo>
                    <a:pt x="3690" y="199277"/>
                  </a:lnTo>
                  <a:lnTo>
                    <a:pt x="4216" y="197724"/>
                  </a:lnTo>
                  <a:lnTo>
                    <a:pt x="4180" y="196375"/>
                  </a:lnTo>
                  <a:lnTo>
                    <a:pt x="4240" y="195491"/>
                  </a:lnTo>
                  <a:lnTo>
                    <a:pt x="4347" y="194476"/>
                  </a:lnTo>
                  <a:lnTo>
                    <a:pt x="4383" y="193532"/>
                  </a:lnTo>
                  <a:lnTo>
                    <a:pt x="4371" y="192780"/>
                  </a:lnTo>
                  <a:lnTo>
                    <a:pt x="4264" y="191681"/>
                  </a:lnTo>
                  <a:lnTo>
                    <a:pt x="4204" y="190320"/>
                  </a:lnTo>
                  <a:lnTo>
                    <a:pt x="4383" y="189591"/>
                  </a:lnTo>
                  <a:lnTo>
                    <a:pt x="5147" y="188588"/>
                  </a:lnTo>
                  <a:lnTo>
                    <a:pt x="5709" y="188110"/>
                  </a:lnTo>
                  <a:lnTo>
                    <a:pt x="6831" y="187931"/>
                  </a:lnTo>
                  <a:lnTo>
                    <a:pt x="7488" y="187477"/>
                  </a:lnTo>
                  <a:lnTo>
                    <a:pt x="8193" y="186927"/>
                  </a:lnTo>
                  <a:lnTo>
                    <a:pt x="8670" y="186366"/>
                  </a:lnTo>
                  <a:lnTo>
                    <a:pt x="9459" y="185112"/>
                  </a:lnTo>
                  <a:lnTo>
                    <a:pt x="9686" y="184348"/>
                  </a:lnTo>
                  <a:lnTo>
                    <a:pt x="9889" y="183619"/>
                  </a:lnTo>
                  <a:lnTo>
                    <a:pt x="10391" y="182628"/>
                  </a:lnTo>
                  <a:lnTo>
                    <a:pt x="10904" y="181911"/>
                  </a:lnTo>
                  <a:lnTo>
                    <a:pt x="12385" y="181362"/>
                  </a:lnTo>
                  <a:lnTo>
                    <a:pt x="13508" y="181087"/>
                  </a:lnTo>
                  <a:lnTo>
                    <a:pt x="14630" y="181099"/>
                  </a:lnTo>
                  <a:lnTo>
                    <a:pt x="15311" y="181183"/>
                  </a:lnTo>
                  <a:lnTo>
                    <a:pt x="16637" y="181565"/>
                  </a:lnTo>
                  <a:lnTo>
                    <a:pt x="17342" y="181863"/>
                  </a:lnTo>
                  <a:lnTo>
                    <a:pt x="18381" y="182126"/>
                  </a:lnTo>
                  <a:lnTo>
                    <a:pt x="19157" y="182126"/>
                  </a:lnTo>
                  <a:lnTo>
                    <a:pt x="19551" y="181218"/>
                  </a:lnTo>
                  <a:lnTo>
                    <a:pt x="19539" y="180239"/>
                  </a:lnTo>
                  <a:lnTo>
                    <a:pt x="19372" y="178925"/>
                  </a:lnTo>
                  <a:lnTo>
                    <a:pt x="157403" y="47822"/>
                  </a:lnTo>
                  <a:lnTo>
                    <a:pt x="205810" y="2568"/>
                  </a:lnTo>
                  <a:lnTo>
                    <a:pt x="206789" y="2126"/>
                  </a:lnTo>
                  <a:lnTo>
                    <a:pt x="207339" y="1648"/>
                  </a:lnTo>
                  <a:lnTo>
                    <a:pt x="208007" y="1386"/>
                  </a:lnTo>
                  <a:lnTo>
                    <a:pt x="208999" y="1123"/>
                  </a:lnTo>
                  <a:lnTo>
                    <a:pt x="210193" y="860"/>
                  </a:lnTo>
                  <a:lnTo>
                    <a:pt x="211447" y="645"/>
                  </a:lnTo>
                  <a:lnTo>
                    <a:pt x="212952" y="394"/>
                  </a:lnTo>
                  <a:lnTo>
                    <a:pt x="214385" y="358"/>
                  </a:lnTo>
                  <a:lnTo>
                    <a:pt x="215675" y="0"/>
                  </a:lnTo>
                  <a:lnTo>
                    <a:pt x="217347" y="227"/>
                  </a:lnTo>
                  <a:lnTo>
                    <a:pt x="218637" y="549"/>
                  </a:lnTo>
                  <a:lnTo>
                    <a:pt x="219772" y="1135"/>
                  </a:lnTo>
                  <a:lnTo>
                    <a:pt x="220954" y="1947"/>
                  </a:lnTo>
                  <a:lnTo>
                    <a:pt x="222089" y="2580"/>
                  </a:lnTo>
                  <a:lnTo>
                    <a:pt x="223821" y="3679"/>
                  </a:lnTo>
                  <a:lnTo>
                    <a:pt x="224179" y="5196"/>
                  </a:lnTo>
                  <a:lnTo>
                    <a:pt x="225314" y="6820"/>
                  </a:lnTo>
                  <a:lnTo>
                    <a:pt x="227272" y="8898"/>
                  </a:lnTo>
                  <a:lnTo>
                    <a:pt x="227989" y="10331"/>
                  </a:lnTo>
                  <a:lnTo>
                    <a:pt x="227750" y="11203"/>
                  </a:lnTo>
                  <a:lnTo>
                    <a:pt x="227690" y="12983"/>
                  </a:lnTo>
                  <a:lnTo>
                    <a:pt x="227392" y="14141"/>
                  </a:lnTo>
                  <a:lnTo>
                    <a:pt x="226711" y="15061"/>
                  </a:lnTo>
                  <a:lnTo>
                    <a:pt x="226042" y="15861"/>
                  </a:lnTo>
                  <a:lnTo>
                    <a:pt x="225731" y="16518"/>
                  </a:lnTo>
                  <a:lnTo>
                    <a:pt x="225875" y="20256"/>
                  </a:lnTo>
                  <a:lnTo>
                    <a:pt x="226352" y="21809"/>
                  </a:lnTo>
                  <a:lnTo>
                    <a:pt x="227344" y="24436"/>
                  </a:lnTo>
                  <a:lnTo>
                    <a:pt x="227619" y="26312"/>
                  </a:lnTo>
                  <a:lnTo>
                    <a:pt x="227571" y="27482"/>
                  </a:lnTo>
                  <a:lnTo>
                    <a:pt x="226831" y="28306"/>
                  </a:lnTo>
                  <a:lnTo>
                    <a:pt x="226245" y="28736"/>
                  </a:lnTo>
                  <a:lnTo>
                    <a:pt x="225564" y="29489"/>
                  </a:lnTo>
                  <a:lnTo>
                    <a:pt x="225170" y="30671"/>
                  </a:lnTo>
                  <a:lnTo>
                    <a:pt x="225385" y="31686"/>
                  </a:lnTo>
                  <a:lnTo>
                    <a:pt x="225863" y="32809"/>
                  </a:lnTo>
                  <a:lnTo>
                    <a:pt x="226831" y="34075"/>
                  </a:lnTo>
                  <a:lnTo>
                    <a:pt x="227703" y="34541"/>
                  </a:lnTo>
                  <a:lnTo>
                    <a:pt x="228813" y="34863"/>
                  </a:lnTo>
                  <a:lnTo>
                    <a:pt x="229983" y="34899"/>
                  </a:lnTo>
                  <a:lnTo>
                    <a:pt x="230688" y="35114"/>
                  </a:lnTo>
                  <a:lnTo>
                    <a:pt x="231823" y="35663"/>
                  </a:lnTo>
                  <a:lnTo>
                    <a:pt x="232647" y="36344"/>
                  </a:lnTo>
                  <a:lnTo>
                    <a:pt x="233471" y="37001"/>
                  </a:lnTo>
                  <a:lnTo>
                    <a:pt x="234749" y="37933"/>
                  </a:lnTo>
                  <a:lnTo>
                    <a:pt x="235740" y="38518"/>
                  </a:lnTo>
                  <a:lnTo>
                    <a:pt x="237759" y="38673"/>
                  </a:lnTo>
                  <a:lnTo>
                    <a:pt x="238631" y="38637"/>
                  </a:lnTo>
                  <a:lnTo>
                    <a:pt x="239574" y="38984"/>
                  </a:lnTo>
                  <a:lnTo>
                    <a:pt x="240613" y="39497"/>
                  </a:lnTo>
                  <a:lnTo>
                    <a:pt x="242668" y="40859"/>
                  </a:lnTo>
                  <a:lnTo>
                    <a:pt x="244029" y="41432"/>
                  </a:lnTo>
                  <a:lnTo>
                    <a:pt x="244949" y="41671"/>
                  </a:lnTo>
                  <a:lnTo>
                    <a:pt x="245964" y="41731"/>
                  </a:lnTo>
                  <a:lnTo>
                    <a:pt x="246716" y="41587"/>
                  </a:lnTo>
                  <a:lnTo>
                    <a:pt x="248376" y="40775"/>
                  </a:lnTo>
                  <a:lnTo>
                    <a:pt x="250538" y="40226"/>
                  </a:lnTo>
                  <a:lnTo>
                    <a:pt x="251996" y="40202"/>
                  </a:lnTo>
                  <a:lnTo>
                    <a:pt x="253154" y="40309"/>
                  </a:lnTo>
                  <a:lnTo>
                    <a:pt x="254325" y="40536"/>
                  </a:lnTo>
                  <a:lnTo>
                    <a:pt x="255507" y="40859"/>
                  </a:lnTo>
                  <a:lnTo>
                    <a:pt x="256821" y="41253"/>
                  </a:lnTo>
                  <a:lnTo>
                    <a:pt x="258015" y="41480"/>
                  </a:lnTo>
                  <a:lnTo>
                    <a:pt x="259806" y="41683"/>
                  </a:lnTo>
                  <a:lnTo>
                    <a:pt x="262768" y="41838"/>
                  </a:lnTo>
                  <a:lnTo>
                    <a:pt x="266351" y="41934"/>
                  </a:lnTo>
                  <a:lnTo>
                    <a:pt x="267808" y="42543"/>
                  </a:lnTo>
                  <a:lnTo>
                    <a:pt x="268656" y="43403"/>
                  </a:lnTo>
                  <a:lnTo>
                    <a:pt x="269325" y="44322"/>
                  </a:lnTo>
                  <a:lnTo>
                    <a:pt x="270245" y="46293"/>
                  </a:lnTo>
                  <a:lnTo>
                    <a:pt x="271320" y="48419"/>
                  </a:lnTo>
                  <a:lnTo>
                    <a:pt x="272454" y="50390"/>
                  </a:lnTo>
                  <a:lnTo>
                    <a:pt x="273147" y="52456"/>
                  </a:lnTo>
                  <a:lnTo>
                    <a:pt x="273673" y="53913"/>
                  </a:lnTo>
                  <a:lnTo>
                    <a:pt x="273959" y="56158"/>
                  </a:lnTo>
                  <a:lnTo>
                    <a:pt x="273924" y="56863"/>
                  </a:lnTo>
                  <a:lnTo>
                    <a:pt x="274091" y="58165"/>
                  </a:lnTo>
                  <a:lnTo>
                    <a:pt x="273768" y="59216"/>
                  </a:lnTo>
                  <a:lnTo>
                    <a:pt x="273135" y="60685"/>
                  </a:lnTo>
                  <a:lnTo>
                    <a:pt x="272514" y="62046"/>
                  </a:lnTo>
                  <a:lnTo>
                    <a:pt x="272120" y="63719"/>
                  </a:lnTo>
                  <a:lnTo>
                    <a:pt x="272168" y="64937"/>
                  </a:lnTo>
                  <a:lnTo>
                    <a:pt x="272108" y="66095"/>
                  </a:lnTo>
                  <a:lnTo>
                    <a:pt x="272323" y="66800"/>
                  </a:lnTo>
                  <a:lnTo>
                    <a:pt x="272633" y="67588"/>
                  </a:lnTo>
                  <a:lnTo>
                    <a:pt x="272897" y="68293"/>
                  </a:lnTo>
                  <a:lnTo>
                    <a:pt x="273338" y="69021"/>
                  </a:lnTo>
                  <a:lnTo>
                    <a:pt x="273984" y="70001"/>
                  </a:lnTo>
                  <a:lnTo>
                    <a:pt x="275046" y="71135"/>
                  </a:lnTo>
                  <a:lnTo>
                    <a:pt x="276515" y="72676"/>
                  </a:lnTo>
                  <a:lnTo>
                    <a:pt x="278940" y="74802"/>
                  </a:lnTo>
                  <a:lnTo>
                    <a:pt x="283311" y="78684"/>
                  </a:lnTo>
                  <a:lnTo>
                    <a:pt x="284589" y="79926"/>
                  </a:lnTo>
                  <a:lnTo>
                    <a:pt x="285222" y="80857"/>
                  </a:lnTo>
                  <a:lnTo>
                    <a:pt x="285819" y="82171"/>
                  </a:lnTo>
                  <a:lnTo>
                    <a:pt x="286297" y="83927"/>
                  </a:lnTo>
                  <a:lnTo>
                    <a:pt x="286608" y="85217"/>
                  </a:lnTo>
                  <a:lnTo>
                    <a:pt x="287014" y="86399"/>
                  </a:lnTo>
                  <a:lnTo>
                    <a:pt x="287587" y="87844"/>
                  </a:lnTo>
                  <a:lnTo>
                    <a:pt x="288853" y="91177"/>
                  </a:lnTo>
                  <a:lnTo>
                    <a:pt x="289832" y="94724"/>
                  </a:lnTo>
                  <a:lnTo>
                    <a:pt x="290943" y="100743"/>
                  </a:lnTo>
                  <a:lnTo>
                    <a:pt x="291480" y="104470"/>
                  </a:lnTo>
                  <a:lnTo>
                    <a:pt x="291564" y="106870"/>
                  </a:lnTo>
                  <a:lnTo>
                    <a:pt x="291612" y="108447"/>
                  </a:lnTo>
                  <a:lnTo>
                    <a:pt x="292042" y="109641"/>
                  </a:lnTo>
                  <a:lnTo>
                    <a:pt x="292782" y="110812"/>
                  </a:lnTo>
                  <a:lnTo>
                    <a:pt x="293869" y="112102"/>
                  </a:lnTo>
                  <a:lnTo>
                    <a:pt x="295087" y="113033"/>
                  </a:lnTo>
                  <a:lnTo>
                    <a:pt x="296174" y="113618"/>
                  </a:lnTo>
                  <a:lnTo>
                    <a:pt x="297117" y="114180"/>
                  </a:lnTo>
                  <a:lnTo>
                    <a:pt x="298348" y="114287"/>
                  </a:lnTo>
                  <a:lnTo>
                    <a:pt x="299590" y="114395"/>
                  </a:lnTo>
                  <a:lnTo>
                    <a:pt x="302062" y="114431"/>
                  </a:lnTo>
                  <a:lnTo>
                    <a:pt x="303615" y="114502"/>
                  </a:lnTo>
                  <a:lnTo>
                    <a:pt x="304439" y="114705"/>
                  </a:lnTo>
                  <a:lnTo>
                    <a:pt x="305192" y="115243"/>
                  </a:lnTo>
                  <a:lnTo>
                    <a:pt x="307676" y="117584"/>
                  </a:lnTo>
                  <a:lnTo>
                    <a:pt x="308691" y="118467"/>
                  </a:lnTo>
                  <a:lnTo>
                    <a:pt x="309933" y="119304"/>
                  </a:lnTo>
                  <a:lnTo>
                    <a:pt x="311020" y="119698"/>
                  </a:lnTo>
                  <a:lnTo>
                    <a:pt x="311844" y="120032"/>
                  </a:lnTo>
                  <a:lnTo>
                    <a:pt x="312740" y="120402"/>
                  </a:lnTo>
                  <a:lnTo>
                    <a:pt x="313731" y="120892"/>
                  </a:lnTo>
                  <a:lnTo>
                    <a:pt x="314890" y="121656"/>
                  </a:lnTo>
                  <a:lnTo>
                    <a:pt x="316658" y="123149"/>
                  </a:lnTo>
                  <a:lnTo>
                    <a:pt x="318091" y="124141"/>
                  </a:lnTo>
                  <a:lnTo>
                    <a:pt x="318712" y="124654"/>
                  </a:lnTo>
                  <a:lnTo>
                    <a:pt x="319882" y="124738"/>
                  </a:lnTo>
                  <a:lnTo>
                    <a:pt x="320611" y="124499"/>
                  </a:lnTo>
                  <a:lnTo>
                    <a:pt x="321028" y="123508"/>
                  </a:lnTo>
                  <a:lnTo>
                    <a:pt x="321244" y="122433"/>
                  </a:lnTo>
                  <a:lnTo>
                    <a:pt x="321494" y="121059"/>
                  </a:lnTo>
                  <a:lnTo>
                    <a:pt x="321900" y="119387"/>
                  </a:lnTo>
                  <a:lnTo>
                    <a:pt x="322271" y="118288"/>
                  </a:lnTo>
                  <a:lnTo>
                    <a:pt x="323310" y="116987"/>
                  </a:lnTo>
                  <a:lnTo>
                    <a:pt x="324289" y="116282"/>
                  </a:lnTo>
                  <a:lnTo>
                    <a:pt x="325209" y="115971"/>
                  </a:lnTo>
                  <a:lnTo>
                    <a:pt x="326081" y="116007"/>
                  </a:lnTo>
                  <a:lnTo>
                    <a:pt x="327490" y="116353"/>
                  </a:lnTo>
                  <a:lnTo>
                    <a:pt x="328995" y="117058"/>
                  </a:lnTo>
                  <a:lnTo>
                    <a:pt x="330834" y="118432"/>
                  </a:lnTo>
                  <a:lnTo>
                    <a:pt x="332470" y="119996"/>
                  </a:lnTo>
                  <a:lnTo>
                    <a:pt x="334286" y="121895"/>
                  </a:lnTo>
                  <a:lnTo>
                    <a:pt x="335636" y="124141"/>
                  </a:lnTo>
                  <a:lnTo>
                    <a:pt x="336066" y="125813"/>
                  </a:lnTo>
                  <a:lnTo>
                    <a:pt x="336281" y="127055"/>
                  </a:lnTo>
                  <a:lnTo>
                    <a:pt x="336292" y="128488"/>
                  </a:lnTo>
                  <a:lnTo>
                    <a:pt x="336209" y="130280"/>
                  </a:lnTo>
                  <a:lnTo>
                    <a:pt x="335803" y="134484"/>
                  </a:lnTo>
                  <a:lnTo>
                    <a:pt x="335778" y="13732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1122;gbcf4302aa7_0_6">
              <a:extLst>
                <a:ext uri="{FF2B5EF4-FFF2-40B4-BE49-F238E27FC236}">
                  <a16:creationId xmlns:a16="http://schemas.microsoft.com/office/drawing/2014/main" id="{603A1CE1-58AF-9344-85D0-C361B674CB23}"/>
                </a:ext>
              </a:extLst>
            </p:cNvPr>
            <p:cNvSpPr/>
            <p:nvPr/>
          </p:nvSpPr>
          <p:spPr>
            <a:xfrm>
              <a:off x="7453854" y="2297246"/>
              <a:ext cx="13071" cy="7220"/>
            </a:xfrm>
            <a:custGeom>
              <a:avLst/>
              <a:gdLst/>
              <a:ahLst/>
              <a:cxnLst/>
              <a:rect l="l" t="t" r="r" b="b"/>
              <a:pathLst>
                <a:path w="26012" h="14368" extrusionOk="0">
                  <a:moveTo>
                    <a:pt x="9710" y="14368"/>
                  </a:moveTo>
                  <a:lnTo>
                    <a:pt x="8767" y="14356"/>
                  </a:lnTo>
                  <a:lnTo>
                    <a:pt x="7823" y="13604"/>
                  </a:lnTo>
                  <a:lnTo>
                    <a:pt x="6868" y="11382"/>
                  </a:lnTo>
                  <a:lnTo>
                    <a:pt x="4407" y="9674"/>
                  </a:lnTo>
                  <a:lnTo>
                    <a:pt x="2628" y="10355"/>
                  </a:lnTo>
                  <a:lnTo>
                    <a:pt x="657" y="11896"/>
                  </a:lnTo>
                  <a:lnTo>
                    <a:pt x="0" y="10654"/>
                  </a:lnTo>
                  <a:lnTo>
                    <a:pt x="2234" y="7990"/>
                  </a:lnTo>
                  <a:lnTo>
                    <a:pt x="7118" y="7333"/>
                  </a:lnTo>
                  <a:lnTo>
                    <a:pt x="10690" y="5709"/>
                  </a:lnTo>
                  <a:lnTo>
                    <a:pt x="15455" y="860"/>
                  </a:lnTo>
                  <a:lnTo>
                    <a:pt x="17043" y="0"/>
                  </a:lnTo>
                  <a:lnTo>
                    <a:pt x="20901" y="812"/>
                  </a:lnTo>
                  <a:lnTo>
                    <a:pt x="25917" y="4670"/>
                  </a:lnTo>
                  <a:lnTo>
                    <a:pt x="26013" y="5518"/>
                  </a:lnTo>
                  <a:lnTo>
                    <a:pt x="24986" y="6175"/>
                  </a:lnTo>
                  <a:lnTo>
                    <a:pt x="19719" y="7035"/>
                  </a:lnTo>
                  <a:lnTo>
                    <a:pt x="18321" y="7895"/>
                  </a:lnTo>
                  <a:lnTo>
                    <a:pt x="17103" y="9328"/>
                  </a:lnTo>
                  <a:lnTo>
                    <a:pt x="16160" y="9328"/>
                  </a:lnTo>
                  <a:lnTo>
                    <a:pt x="15216" y="8504"/>
                  </a:lnTo>
                  <a:lnTo>
                    <a:pt x="15300" y="7715"/>
                  </a:lnTo>
                  <a:lnTo>
                    <a:pt x="14439" y="5745"/>
                  </a:lnTo>
                  <a:lnTo>
                    <a:pt x="12947" y="5972"/>
                  </a:lnTo>
                  <a:lnTo>
                    <a:pt x="9949" y="8994"/>
                  </a:lnTo>
                  <a:lnTo>
                    <a:pt x="10618" y="10116"/>
                  </a:lnTo>
                  <a:lnTo>
                    <a:pt x="10905" y="11263"/>
                  </a:lnTo>
                  <a:lnTo>
                    <a:pt x="10737" y="13222"/>
                  </a:lnTo>
                  <a:lnTo>
                    <a:pt x="9710" y="1436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1123;gbcf4302aa7_0_6">
              <a:extLst>
                <a:ext uri="{FF2B5EF4-FFF2-40B4-BE49-F238E27FC236}">
                  <a16:creationId xmlns:a16="http://schemas.microsoft.com/office/drawing/2014/main" id="{3BC7E3AB-17BA-9241-AC07-A29C36A0657C}"/>
                </a:ext>
              </a:extLst>
            </p:cNvPr>
            <p:cNvSpPr/>
            <p:nvPr/>
          </p:nvSpPr>
          <p:spPr>
            <a:xfrm>
              <a:off x="3619964" y="2301590"/>
              <a:ext cx="98462" cy="172918"/>
            </a:xfrm>
            <a:custGeom>
              <a:avLst/>
              <a:gdLst/>
              <a:ahLst/>
              <a:cxnLst/>
              <a:rect l="l" t="t" r="r" b="b"/>
              <a:pathLst>
                <a:path w="195944" h="344115" extrusionOk="0">
                  <a:moveTo>
                    <a:pt x="95428" y="0"/>
                  </a:moveTo>
                  <a:lnTo>
                    <a:pt x="143131" y="18047"/>
                  </a:lnTo>
                  <a:lnTo>
                    <a:pt x="142199" y="68281"/>
                  </a:lnTo>
                  <a:lnTo>
                    <a:pt x="188635" y="99465"/>
                  </a:lnTo>
                  <a:lnTo>
                    <a:pt x="179917" y="156722"/>
                  </a:lnTo>
                  <a:lnTo>
                    <a:pt x="183607" y="191466"/>
                  </a:lnTo>
                  <a:lnTo>
                    <a:pt x="195945" y="294861"/>
                  </a:lnTo>
                  <a:lnTo>
                    <a:pt x="140575" y="292842"/>
                  </a:lnTo>
                  <a:lnTo>
                    <a:pt x="140205" y="344116"/>
                  </a:lnTo>
                  <a:lnTo>
                    <a:pt x="0" y="321136"/>
                  </a:lnTo>
                  <a:lnTo>
                    <a:pt x="39425" y="188193"/>
                  </a:lnTo>
                  <a:lnTo>
                    <a:pt x="56529" y="130709"/>
                  </a:lnTo>
                  <a:lnTo>
                    <a:pt x="9542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1124;gbcf4302aa7_0_6">
              <a:extLst>
                <a:ext uri="{FF2B5EF4-FFF2-40B4-BE49-F238E27FC236}">
                  <a16:creationId xmlns:a16="http://schemas.microsoft.com/office/drawing/2014/main" id="{80BC378C-DBB1-8540-8000-52E3C8326EC4}"/>
                </a:ext>
              </a:extLst>
            </p:cNvPr>
            <p:cNvSpPr/>
            <p:nvPr/>
          </p:nvSpPr>
          <p:spPr>
            <a:xfrm>
              <a:off x="7508147" y="2301721"/>
              <a:ext cx="148839" cy="106456"/>
            </a:xfrm>
            <a:custGeom>
              <a:avLst/>
              <a:gdLst/>
              <a:ahLst/>
              <a:cxnLst/>
              <a:rect l="l" t="t" r="r" b="b"/>
              <a:pathLst>
                <a:path w="296198" h="211853" extrusionOk="0">
                  <a:moveTo>
                    <a:pt x="296199" y="187011"/>
                  </a:moveTo>
                  <a:lnTo>
                    <a:pt x="295303" y="188420"/>
                  </a:lnTo>
                  <a:lnTo>
                    <a:pt x="293762" y="189017"/>
                  </a:lnTo>
                  <a:lnTo>
                    <a:pt x="267678" y="187118"/>
                  </a:lnTo>
                  <a:lnTo>
                    <a:pt x="266853" y="187166"/>
                  </a:lnTo>
                  <a:lnTo>
                    <a:pt x="265217" y="187680"/>
                  </a:lnTo>
                  <a:lnTo>
                    <a:pt x="264011" y="188253"/>
                  </a:lnTo>
                  <a:lnTo>
                    <a:pt x="262637" y="189400"/>
                  </a:lnTo>
                  <a:lnTo>
                    <a:pt x="260547" y="190857"/>
                  </a:lnTo>
                  <a:lnTo>
                    <a:pt x="257776" y="193138"/>
                  </a:lnTo>
                  <a:lnTo>
                    <a:pt x="257119" y="193664"/>
                  </a:lnTo>
                  <a:lnTo>
                    <a:pt x="256570" y="194213"/>
                  </a:lnTo>
                  <a:lnTo>
                    <a:pt x="255877" y="195240"/>
                  </a:lnTo>
                  <a:lnTo>
                    <a:pt x="255710" y="196207"/>
                  </a:lnTo>
                  <a:lnTo>
                    <a:pt x="255591" y="197390"/>
                  </a:lnTo>
                  <a:lnTo>
                    <a:pt x="254910" y="198477"/>
                  </a:lnTo>
                  <a:lnTo>
                    <a:pt x="253990" y="199719"/>
                  </a:lnTo>
                  <a:lnTo>
                    <a:pt x="253417" y="200591"/>
                  </a:lnTo>
                  <a:lnTo>
                    <a:pt x="252665" y="201881"/>
                  </a:lnTo>
                  <a:lnTo>
                    <a:pt x="251864" y="202884"/>
                  </a:lnTo>
                  <a:lnTo>
                    <a:pt x="250467" y="203780"/>
                  </a:lnTo>
                  <a:lnTo>
                    <a:pt x="249045" y="204317"/>
                  </a:lnTo>
                  <a:lnTo>
                    <a:pt x="247529" y="204795"/>
                  </a:lnTo>
                  <a:lnTo>
                    <a:pt x="245582" y="205249"/>
                  </a:lnTo>
                  <a:lnTo>
                    <a:pt x="243348" y="205499"/>
                  </a:lnTo>
                  <a:lnTo>
                    <a:pt x="241700" y="205559"/>
                  </a:lnTo>
                  <a:lnTo>
                    <a:pt x="240697" y="205499"/>
                  </a:lnTo>
                  <a:lnTo>
                    <a:pt x="239526" y="205344"/>
                  </a:lnTo>
                  <a:lnTo>
                    <a:pt x="238762" y="205296"/>
                  </a:lnTo>
                  <a:lnTo>
                    <a:pt x="237891" y="205464"/>
                  </a:lnTo>
                  <a:lnTo>
                    <a:pt x="237198" y="205798"/>
                  </a:lnTo>
                  <a:lnTo>
                    <a:pt x="236505" y="206001"/>
                  </a:lnTo>
                  <a:lnTo>
                    <a:pt x="235311" y="206336"/>
                  </a:lnTo>
                  <a:lnTo>
                    <a:pt x="233961" y="207160"/>
                  </a:lnTo>
                  <a:lnTo>
                    <a:pt x="232552" y="207637"/>
                  </a:lnTo>
                  <a:lnTo>
                    <a:pt x="231560" y="207972"/>
                  </a:lnTo>
                  <a:lnTo>
                    <a:pt x="229386" y="210528"/>
                  </a:lnTo>
                  <a:lnTo>
                    <a:pt x="228264" y="211447"/>
                  </a:lnTo>
                  <a:lnTo>
                    <a:pt x="226748" y="211853"/>
                  </a:lnTo>
                  <a:lnTo>
                    <a:pt x="225493" y="211352"/>
                  </a:lnTo>
                  <a:lnTo>
                    <a:pt x="224502" y="211077"/>
                  </a:lnTo>
                  <a:lnTo>
                    <a:pt x="223809" y="210886"/>
                  </a:lnTo>
                  <a:lnTo>
                    <a:pt x="223045" y="210671"/>
                  </a:lnTo>
                  <a:lnTo>
                    <a:pt x="222185" y="210432"/>
                  </a:lnTo>
                  <a:lnTo>
                    <a:pt x="216583" y="208903"/>
                  </a:lnTo>
                  <a:lnTo>
                    <a:pt x="214410" y="208664"/>
                  </a:lnTo>
                  <a:lnTo>
                    <a:pt x="211400" y="207936"/>
                  </a:lnTo>
                  <a:lnTo>
                    <a:pt x="210432" y="204377"/>
                  </a:lnTo>
                  <a:lnTo>
                    <a:pt x="209095" y="202490"/>
                  </a:lnTo>
                  <a:lnTo>
                    <a:pt x="209095" y="201558"/>
                  </a:lnTo>
                  <a:lnTo>
                    <a:pt x="211448" y="202645"/>
                  </a:lnTo>
                  <a:lnTo>
                    <a:pt x="216990" y="201474"/>
                  </a:lnTo>
                  <a:lnTo>
                    <a:pt x="218662" y="199874"/>
                  </a:lnTo>
                  <a:lnTo>
                    <a:pt x="215950" y="200842"/>
                  </a:lnTo>
                  <a:lnTo>
                    <a:pt x="214254" y="200853"/>
                  </a:lnTo>
                  <a:lnTo>
                    <a:pt x="212367" y="200280"/>
                  </a:lnTo>
                  <a:lnTo>
                    <a:pt x="209071" y="198823"/>
                  </a:lnTo>
                  <a:lnTo>
                    <a:pt x="208402" y="197987"/>
                  </a:lnTo>
                  <a:lnTo>
                    <a:pt x="207471" y="198345"/>
                  </a:lnTo>
                  <a:lnTo>
                    <a:pt x="206814" y="199110"/>
                  </a:lnTo>
                  <a:lnTo>
                    <a:pt x="206180" y="201391"/>
                  </a:lnTo>
                  <a:lnTo>
                    <a:pt x="205739" y="205440"/>
                  </a:lnTo>
                  <a:lnTo>
                    <a:pt x="204723" y="207804"/>
                  </a:lnTo>
                  <a:lnTo>
                    <a:pt x="204545" y="209393"/>
                  </a:lnTo>
                  <a:lnTo>
                    <a:pt x="203708" y="210169"/>
                  </a:lnTo>
                  <a:lnTo>
                    <a:pt x="202395" y="210420"/>
                  </a:lnTo>
                  <a:lnTo>
                    <a:pt x="201726" y="210146"/>
                  </a:lnTo>
                  <a:lnTo>
                    <a:pt x="200687" y="208211"/>
                  </a:lnTo>
                  <a:lnTo>
                    <a:pt x="199647" y="208509"/>
                  </a:lnTo>
                  <a:lnTo>
                    <a:pt x="197510" y="211603"/>
                  </a:lnTo>
                  <a:lnTo>
                    <a:pt x="196757" y="211447"/>
                  </a:lnTo>
                  <a:lnTo>
                    <a:pt x="197473" y="206240"/>
                  </a:lnTo>
                  <a:lnTo>
                    <a:pt x="194835" y="205977"/>
                  </a:lnTo>
                  <a:lnTo>
                    <a:pt x="192863" y="206479"/>
                  </a:lnTo>
                  <a:lnTo>
                    <a:pt x="192506" y="208270"/>
                  </a:lnTo>
                  <a:lnTo>
                    <a:pt x="189782" y="209321"/>
                  </a:lnTo>
                  <a:lnTo>
                    <a:pt x="185088" y="209751"/>
                  </a:lnTo>
                  <a:lnTo>
                    <a:pt x="181243" y="211567"/>
                  </a:lnTo>
                  <a:lnTo>
                    <a:pt x="180203" y="211483"/>
                  </a:lnTo>
                  <a:lnTo>
                    <a:pt x="180574" y="210253"/>
                  </a:lnTo>
                  <a:lnTo>
                    <a:pt x="176895" y="209333"/>
                  </a:lnTo>
                  <a:lnTo>
                    <a:pt x="176454" y="208712"/>
                  </a:lnTo>
                  <a:lnTo>
                    <a:pt x="175235" y="208199"/>
                  </a:lnTo>
                  <a:lnTo>
                    <a:pt x="176680" y="206324"/>
                  </a:lnTo>
                  <a:lnTo>
                    <a:pt x="181075" y="204532"/>
                  </a:lnTo>
                  <a:lnTo>
                    <a:pt x="173097" y="204771"/>
                  </a:lnTo>
                  <a:lnTo>
                    <a:pt x="171210" y="203935"/>
                  </a:lnTo>
                  <a:lnTo>
                    <a:pt x="171198" y="202788"/>
                  </a:lnTo>
                  <a:lnTo>
                    <a:pt x="172417" y="201188"/>
                  </a:lnTo>
                  <a:lnTo>
                    <a:pt x="171556" y="200149"/>
                  </a:lnTo>
                  <a:lnTo>
                    <a:pt x="168917" y="199814"/>
                  </a:lnTo>
                  <a:lnTo>
                    <a:pt x="168475" y="198298"/>
                  </a:lnTo>
                  <a:lnTo>
                    <a:pt x="168117" y="197079"/>
                  </a:lnTo>
                  <a:lnTo>
                    <a:pt x="168415" y="195754"/>
                  </a:lnTo>
                  <a:lnTo>
                    <a:pt x="171306" y="192636"/>
                  </a:lnTo>
                  <a:lnTo>
                    <a:pt x="178997" y="189364"/>
                  </a:lnTo>
                  <a:lnTo>
                    <a:pt x="179833" y="188600"/>
                  </a:lnTo>
                  <a:lnTo>
                    <a:pt x="179547" y="187501"/>
                  </a:lnTo>
                  <a:lnTo>
                    <a:pt x="177839" y="185924"/>
                  </a:lnTo>
                  <a:lnTo>
                    <a:pt x="177158" y="183464"/>
                  </a:lnTo>
                  <a:lnTo>
                    <a:pt x="177815" y="182807"/>
                  </a:lnTo>
                  <a:lnTo>
                    <a:pt x="179786" y="182234"/>
                  </a:lnTo>
                  <a:lnTo>
                    <a:pt x="179869" y="180896"/>
                  </a:lnTo>
                  <a:lnTo>
                    <a:pt x="177504" y="179893"/>
                  </a:lnTo>
                  <a:lnTo>
                    <a:pt x="177600" y="179152"/>
                  </a:lnTo>
                  <a:lnTo>
                    <a:pt x="179857" y="178937"/>
                  </a:lnTo>
                  <a:lnTo>
                    <a:pt x="181923" y="179654"/>
                  </a:lnTo>
                  <a:lnTo>
                    <a:pt x="181935" y="180872"/>
                  </a:lnTo>
                  <a:lnTo>
                    <a:pt x="181374" y="181636"/>
                  </a:lnTo>
                  <a:lnTo>
                    <a:pt x="181386" y="182413"/>
                  </a:lnTo>
                  <a:lnTo>
                    <a:pt x="182521" y="184264"/>
                  </a:lnTo>
                  <a:lnTo>
                    <a:pt x="186951" y="184133"/>
                  </a:lnTo>
                  <a:lnTo>
                    <a:pt x="190045" y="183082"/>
                  </a:lnTo>
                  <a:lnTo>
                    <a:pt x="192481" y="182974"/>
                  </a:lnTo>
                  <a:lnTo>
                    <a:pt x="194858" y="186342"/>
                  </a:lnTo>
                  <a:lnTo>
                    <a:pt x="195634" y="189065"/>
                  </a:lnTo>
                  <a:lnTo>
                    <a:pt x="196948" y="188767"/>
                  </a:lnTo>
                  <a:lnTo>
                    <a:pt x="199385" y="186951"/>
                  </a:lnTo>
                  <a:lnTo>
                    <a:pt x="201989" y="184097"/>
                  </a:lnTo>
                  <a:lnTo>
                    <a:pt x="203194" y="181660"/>
                  </a:lnTo>
                  <a:lnTo>
                    <a:pt x="204102" y="177707"/>
                  </a:lnTo>
                  <a:lnTo>
                    <a:pt x="204079" y="174781"/>
                  </a:lnTo>
                  <a:lnTo>
                    <a:pt x="201976" y="170278"/>
                  </a:lnTo>
                  <a:lnTo>
                    <a:pt x="200459" y="168809"/>
                  </a:lnTo>
                  <a:lnTo>
                    <a:pt x="199421" y="168511"/>
                  </a:lnTo>
                  <a:lnTo>
                    <a:pt x="195109" y="169777"/>
                  </a:lnTo>
                  <a:lnTo>
                    <a:pt x="192947" y="169693"/>
                  </a:lnTo>
                  <a:lnTo>
                    <a:pt x="193031" y="168582"/>
                  </a:lnTo>
                  <a:lnTo>
                    <a:pt x="193771" y="167710"/>
                  </a:lnTo>
                  <a:lnTo>
                    <a:pt x="196578" y="165990"/>
                  </a:lnTo>
                  <a:lnTo>
                    <a:pt x="197044" y="165429"/>
                  </a:lnTo>
                  <a:lnTo>
                    <a:pt x="196852" y="164390"/>
                  </a:lnTo>
                  <a:lnTo>
                    <a:pt x="192780" y="160592"/>
                  </a:lnTo>
                  <a:lnTo>
                    <a:pt x="191454" y="159660"/>
                  </a:lnTo>
                  <a:lnTo>
                    <a:pt x="188337" y="159015"/>
                  </a:lnTo>
                  <a:lnTo>
                    <a:pt x="185530" y="159434"/>
                  </a:lnTo>
                  <a:lnTo>
                    <a:pt x="181028" y="160974"/>
                  </a:lnTo>
                  <a:lnTo>
                    <a:pt x="179523" y="162085"/>
                  </a:lnTo>
                  <a:lnTo>
                    <a:pt x="179630" y="163494"/>
                  </a:lnTo>
                  <a:lnTo>
                    <a:pt x="182855" y="166588"/>
                  </a:lnTo>
                  <a:lnTo>
                    <a:pt x="182867" y="168475"/>
                  </a:lnTo>
                  <a:lnTo>
                    <a:pt x="181935" y="169430"/>
                  </a:lnTo>
                  <a:lnTo>
                    <a:pt x="180252" y="170254"/>
                  </a:lnTo>
                  <a:lnTo>
                    <a:pt x="177994" y="170768"/>
                  </a:lnTo>
                  <a:lnTo>
                    <a:pt x="174793" y="170780"/>
                  </a:lnTo>
                  <a:lnTo>
                    <a:pt x="171317" y="169956"/>
                  </a:lnTo>
                  <a:lnTo>
                    <a:pt x="167723" y="167734"/>
                  </a:lnTo>
                  <a:lnTo>
                    <a:pt x="167053" y="166898"/>
                  </a:lnTo>
                  <a:lnTo>
                    <a:pt x="166660" y="163685"/>
                  </a:lnTo>
                  <a:lnTo>
                    <a:pt x="167400" y="162670"/>
                  </a:lnTo>
                  <a:lnTo>
                    <a:pt x="169633" y="160305"/>
                  </a:lnTo>
                  <a:lnTo>
                    <a:pt x="171449" y="151921"/>
                  </a:lnTo>
                  <a:lnTo>
                    <a:pt x="172010" y="150786"/>
                  </a:lnTo>
                  <a:lnTo>
                    <a:pt x="174148" y="148684"/>
                  </a:lnTo>
                  <a:lnTo>
                    <a:pt x="176955" y="146869"/>
                  </a:lnTo>
                  <a:lnTo>
                    <a:pt x="177707" y="146104"/>
                  </a:lnTo>
                  <a:lnTo>
                    <a:pt x="177600" y="145185"/>
                  </a:lnTo>
                  <a:lnTo>
                    <a:pt x="175701" y="143238"/>
                  </a:lnTo>
                  <a:lnTo>
                    <a:pt x="174089" y="139954"/>
                  </a:lnTo>
                  <a:lnTo>
                    <a:pt x="172942" y="138652"/>
                  </a:lnTo>
                  <a:lnTo>
                    <a:pt x="172285" y="138449"/>
                  </a:lnTo>
                  <a:lnTo>
                    <a:pt x="169837" y="138855"/>
                  </a:lnTo>
                  <a:lnTo>
                    <a:pt x="166373" y="140097"/>
                  </a:lnTo>
                  <a:lnTo>
                    <a:pt x="155385" y="142354"/>
                  </a:lnTo>
                  <a:lnTo>
                    <a:pt x="151074" y="143513"/>
                  </a:lnTo>
                  <a:lnTo>
                    <a:pt x="147741" y="143907"/>
                  </a:lnTo>
                  <a:lnTo>
                    <a:pt x="139930" y="142175"/>
                  </a:lnTo>
                  <a:lnTo>
                    <a:pt x="127318" y="140097"/>
                  </a:lnTo>
                  <a:lnTo>
                    <a:pt x="123269" y="140408"/>
                  </a:lnTo>
                  <a:lnTo>
                    <a:pt x="119805" y="142581"/>
                  </a:lnTo>
                  <a:lnTo>
                    <a:pt x="117644" y="143274"/>
                  </a:lnTo>
                  <a:lnTo>
                    <a:pt x="114729" y="143095"/>
                  </a:lnTo>
                  <a:lnTo>
                    <a:pt x="106727" y="140778"/>
                  </a:lnTo>
                  <a:lnTo>
                    <a:pt x="102679" y="140455"/>
                  </a:lnTo>
                  <a:lnTo>
                    <a:pt x="102105" y="140061"/>
                  </a:lnTo>
                  <a:lnTo>
                    <a:pt x="102200" y="139129"/>
                  </a:lnTo>
                  <a:lnTo>
                    <a:pt x="104625" y="137027"/>
                  </a:lnTo>
                  <a:lnTo>
                    <a:pt x="107539" y="136084"/>
                  </a:lnTo>
                  <a:lnTo>
                    <a:pt x="111111" y="136168"/>
                  </a:lnTo>
                  <a:lnTo>
                    <a:pt x="116568" y="137230"/>
                  </a:lnTo>
                  <a:lnTo>
                    <a:pt x="120331" y="137111"/>
                  </a:lnTo>
                  <a:lnTo>
                    <a:pt x="123711" y="136347"/>
                  </a:lnTo>
                  <a:lnTo>
                    <a:pt x="125586" y="135594"/>
                  </a:lnTo>
                  <a:lnTo>
                    <a:pt x="133015" y="135260"/>
                  </a:lnTo>
                  <a:lnTo>
                    <a:pt x="134985" y="134758"/>
                  </a:lnTo>
                  <a:lnTo>
                    <a:pt x="137135" y="132585"/>
                  </a:lnTo>
                  <a:lnTo>
                    <a:pt x="138234" y="127700"/>
                  </a:lnTo>
                  <a:lnTo>
                    <a:pt x="138497" y="124690"/>
                  </a:lnTo>
                  <a:lnTo>
                    <a:pt x="137255" y="122612"/>
                  </a:lnTo>
                  <a:lnTo>
                    <a:pt x="135941" y="121501"/>
                  </a:lnTo>
                  <a:lnTo>
                    <a:pt x="131964" y="117213"/>
                  </a:lnTo>
                  <a:lnTo>
                    <a:pt x="127043" y="112985"/>
                  </a:lnTo>
                  <a:lnTo>
                    <a:pt x="126278" y="111863"/>
                  </a:lnTo>
                  <a:lnTo>
                    <a:pt x="126709" y="105592"/>
                  </a:lnTo>
                  <a:lnTo>
                    <a:pt x="126278" y="97674"/>
                  </a:lnTo>
                  <a:lnTo>
                    <a:pt x="125240" y="95894"/>
                  </a:lnTo>
                  <a:lnTo>
                    <a:pt x="122970" y="94330"/>
                  </a:lnTo>
                  <a:lnTo>
                    <a:pt x="120606" y="92060"/>
                  </a:lnTo>
                  <a:lnTo>
                    <a:pt x="120128" y="91153"/>
                  </a:lnTo>
                  <a:lnTo>
                    <a:pt x="119447" y="88131"/>
                  </a:lnTo>
                  <a:lnTo>
                    <a:pt x="119041" y="83330"/>
                  </a:lnTo>
                  <a:lnTo>
                    <a:pt x="118372" y="81275"/>
                  </a:lnTo>
                  <a:lnTo>
                    <a:pt x="117882" y="79102"/>
                  </a:lnTo>
                  <a:lnTo>
                    <a:pt x="117214" y="77418"/>
                  </a:lnTo>
                  <a:lnTo>
                    <a:pt x="114753" y="75017"/>
                  </a:lnTo>
                  <a:lnTo>
                    <a:pt x="108997" y="72222"/>
                  </a:lnTo>
                  <a:lnTo>
                    <a:pt x="107671" y="70335"/>
                  </a:lnTo>
                  <a:lnTo>
                    <a:pt x="107456" y="67337"/>
                  </a:lnTo>
                  <a:lnTo>
                    <a:pt x="107802" y="62739"/>
                  </a:lnTo>
                  <a:lnTo>
                    <a:pt x="108256" y="60279"/>
                  </a:lnTo>
                  <a:lnTo>
                    <a:pt x="108709" y="56779"/>
                  </a:lnTo>
                  <a:lnTo>
                    <a:pt x="108662" y="50855"/>
                  </a:lnTo>
                  <a:lnTo>
                    <a:pt x="109641" y="41635"/>
                  </a:lnTo>
                  <a:lnTo>
                    <a:pt x="110107" y="40142"/>
                  </a:lnTo>
                  <a:lnTo>
                    <a:pt x="110275" y="38625"/>
                  </a:lnTo>
                  <a:lnTo>
                    <a:pt x="111397" y="36440"/>
                  </a:lnTo>
                  <a:lnTo>
                    <a:pt x="113225" y="29202"/>
                  </a:lnTo>
                  <a:lnTo>
                    <a:pt x="113212" y="27231"/>
                  </a:lnTo>
                  <a:lnTo>
                    <a:pt x="112544" y="26108"/>
                  </a:lnTo>
                  <a:lnTo>
                    <a:pt x="111409" y="25177"/>
                  </a:lnTo>
                  <a:lnTo>
                    <a:pt x="104541" y="23421"/>
                  </a:lnTo>
                  <a:lnTo>
                    <a:pt x="101138" y="21474"/>
                  </a:lnTo>
                  <a:lnTo>
                    <a:pt x="98964" y="19325"/>
                  </a:lnTo>
                  <a:lnTo>
                    <a:pt x="97065" y="16816"/>
                  </a:lnTo>
                  <a:lnTo>
                    <a:pt x="96026" y="16709"/>
                  </a:lnTo>
                  <a:lnTo>
                    <a:pt x="94055" y="17390"/>
                  </a:lnTo>
                  <a:lnTo>
                    <a:pt x="88513" y="17521"/>
                  </a:lnTo>
                  <a:lnTo>
                    <a:pt x="87665" y="17915"/>
                  </a:lnTo>
                  <a:lnTo>
                    <a:pt x="85420" y="20089"/>
                  </a:lnTo>
                  <a:lnTo>
                    <a:pt x="83640" y="21223"/>
                  </a:lnTo>
                  <a:lnTo>
                    <a:pt x="79699" y="22740"/>
                  </a:lnTo>
                  <a:lnTo>
                    <a:pt x="74814" y="22776"/>
                  </a:lnTo>
                  <a:lnTo>
                    <a:pt x="72652" y="23911"/>
                  </a:lnTo>
                  <a:lnTo>
                    <a:pt x="70885" y="26001"/>
                  </a:lnTo>
                  <a:lnTo>
                    <a:pt x="70801" y="27780"/>
                  </a:lnTo>
                  <a:lnTo>
                    <a:pt x="68735" y="28294"/>
                  </a:lnTo>
                  <a:lnTo>
                    <a:pt x="68078" y="29118"/>
                  </a:lnTo>
                  <a:lnTo>
                    <a:pt x="63779" y="31698"/>
                  </a:lnTo>
                  <a:lnTo>
                    <a:pt x="53734" y="35436"/>
                  </a:lnTo>
                  <a:lnTo>
                    <a:pt x="52516" y="36213"/>
                  </a:lnTo>
                  <a:lnTo>
                    <a:pt x="50653" y="39234"/>
                  </a:lnTo>
                  <a:lnTo>
                    <a:pt x="48419" y="41778"/>
                  </a:lnTo>
                  <a:lnTo>
                    <a:pt x="45970" y="42077"/>
                  </a:lnTo>
                  <a:lnTo>
                    <a:pt x="35174" y="45361"/>
                  </a:lnTo>
                  <a:lnTo>
                    <a:pt x="31125" y="43032"/>
                  </a:lnTo>
                  <a:lnTo>
                    <a:pt x="29226" y="41229"/>
                  </a:lnTo>
                  <a:lnTo>
                    <a:pt x="25428" y="35830"/>
                  </a:lnTo>
                  <a:lnTo>
                    <a:pt x="25046" y="34134"/>
                  </a:lnTo>
                  <a:lnTo>
                    <a:pt x="25022" y="30838"/>
                  </a:lnTo>
                  <a:lnTo>
                    <a:pt x="21809" y="28043"/>
                  </a:lnTo>
                  <a:lnTo>
                    <a:pt x="20770" y="27745"/>
                  </a:lnTo>
                  <a:lnTo>
                    <a:pt x="20113" y="28318"/>
                  </a:lnTo>
                  <a:lnTo>
                    <a:pt x="18799" y="28425"/>
                  </a:lnTo>
                  <a:lnTo>
                    <a:pt x="17187" y="26849"/>
                  </a:lnTo>
                  <a:lnTo>
                    <a:pt x="15873" y="26299"/>
                  </a:lnTo>
                  <a:lnTo>
                    <a:pt x="14273" y="26383"/>
                  </a:lnTo>
                  <a:lnTo>
                    <a:pt x="11932" y="27518"/>
                  </a:lnTo>
                  <a:lnTo>
                    <a:pt x="8838" y="30097"/>
                  </a:lnTo>
                  <a:lnTo>
                    <a:pt x="8659" y="31507"/>
                  </a:lnTo>
                  <a:lnTo>
                    <a:pt x="7250" y="31997"/>
                  </a:lnTo>
                  <a:lnTo>
                    <a:pt x="6593" y="31793"/>
                  </a:lnTo>
                  <a:lnTo>
                    <a:pt x="765" y="32594"/>
                  </a:lnTo>
                  <a:lnTo>
                    <a:pt x="0" y="30539"/>
                  </a:lnTo>
                  <a:lnTo>
                    <a:pt x="155" y="24424"/>
                  </a:lnTo>
                  <a:lnTo>
                    <a:pt x="2114" y="23111"/>
                  </a:lnTo>
                  <a:lnTo>
                    <a:pt x="7083" y="20519"/>
                  </a:lnTo>
                  <a:lnTo>
                    <a:pt x="9997" y="19348"/>
                  </a:lnTo>
                  <a:lnTo>
                    <a:pt x="12804" y="18978"/>
                  </a:lnTo>
                  <a:lnTo>
                    <a:pt x="25989" y="20662"/>
                  </a:lnTo>
                  <a:lnTo>
                    <a:pt x="27960" y="20089"/>
                  </a:lnTo>
                  <a:lnTo>
                    <a:pt x="29931" y="19133"/>
                  </a:lnTo>
                  <a:lnTo>
                    <a:pt x="35353" y="14380"/>
                  </a:lnTo>
                  <a:lnTo>
                    <a:pt x="37598" y="12982"/>
                  </a:lnTo>
                  <a:lnTo>
                    <a:pt x="39760" y="12218"/>
                  </a:lnTo>
                  <a:lnTo>
                    <a:pt x="43988" y="11979"/>
                  </a:lnTo>
                  <a:lnTo>
                    <a:pt x="48969" y="12242"/>
                  </a:lnTo>
                  <a:lnTo>
                    <a:pt x="63098" y="14786"/>
                  </a:lnTo>
                  <a:lnTo>
                    <a:pt x="66681" y="15861"/>
                  </a:lnTo>
                  <a:lnTo>
                    <a:pt x="74599" y="19109"/>
                  </a:lnTo>
                  <a:lnTo>
                    <a:pt x="79126" y="20125"/>
                  </a:lnTo>
                  <a:lnTo>
                    <a:pt x="81001" y="19993"/>
                  </a:lnTo>
                  <a:lnTo>
                    <a:pt x="83246" y="19038"/>
                  </a:lnTo>
                  <a:lnTo>
                    <a:pt x="85683" y="16601"/>
                  </a:lnTo>
                  <a:lnTo>
                    <a:pt x="87259" y="14225"/>
                  </a:lnTo>
                  <a:lnTo>
                    <a:pt x="87343" y="12624"/>
                  </a:lnTo>
                  <a:lnTo>
                    <a:pt x="88000" y="10642"/>
                  </a:lnTo>
                  <a:lnTo>
                    <a:pt x="92096" y="6115"/>
                  </a:lnTo>
                  <a:lnTo>
                    <a:pt x="96038" y="4108"/>
                  </a:lnTo>
                  <a:lnTo>
                    <a:pt x="100170" y="3057"/>
                  </a:lnTo>
                  <a:lnTo>
                    <a:pt x="111063" y="1660"/>
                  </a:lnTo>
                  <a:lnTo>
                    <a:pt x="121119" y="0"/>
                  </a:lnTo>
                  <a:lnTo>
                    <a:pt x="121967" y="83"/>
                  </a:lnTo>
                  <a:lnTo>
                    <a:pt x="122731" y="1099"/>
                  </a:lnTo>
                  <a:lnTo>
                    <a:pt x="122851" y="4765"/>
                  </a:lnTo>
                  <a:lnTo>
                    <a:pt x="120701" y="7417"/>
                  </a:lnTo>
                  <a:lnTo>
                    <a:pt x="119686" y="10152"/>
                  </a:lnTo>
                  <a:lnTo>
                    <a:pt x="120033" y="19731"/>
                  </a:lnTo>
                  <a:lnTo>
                    <a:pt x="121095" y="24627"/>
                  </a:lnTo>
                  <a:lnTo>
                    <a:pt x="121967" y="28867"/>
                  </a:lnTo>
                  <a:lnTo>
                    <a:pt x="124654" y="37013"/>
                  </a:lnTo>
                  <a:lnTo>
                    <a:pt x="126195" y="41336"/>
                  </a:lnTo>
                  <a:lnTo>
                    <a:pt x="127521" y="43594"/>
                  </a:lnTo>
                  <a:lnTo>
                    <a:pt x="128572" y="46114"/>
                  </a:lnTo>
                  <a:lnTo>
                    <a:pt x="130100" y="48550"/>
                  </a:lnTo>
                  <a:lnTo>
                    <a:pt x="130579" y="50055"/>
                  </a:lnTo>
                  <a:lnTo>
                    <a:pt x="131235" y="50712"/>
                  </a:lnTo>
                  <a:lnTo>
                    <a:pt x="131713" y="51727"/>
                  </a:lnTo>
                  <a:lnTo>
                    <a:pt x="132287" y="52862"/>
                  </a:lnTo>
                  <a:lnTo>
                    <a:pt x="134102" y="55955"/>
                  </a:lnTo>
                  <a:lnTo>
                    <a:pt x="135619" y="59622"/>
                  </a:lnTo>
                  <a:lnTo>
                    <a:pt x="135630" y="60362"/>
                  </a:lnTo>
                  <a:lnTo>
                    <a:pt x="137052" y="63348"/>
                  </a:lnTo>
                  <a:lnTo>
                    <a:pt x="137255" y="64124"/>
                  </a:lnTo>
                  <a:lnTo>
                    <a:pt x="137816" y="64662"/>
                  </a:lnTo>
                  <a:lnTo>
                    <a:pt x="141829" y="72843"/>
                  </a:lnTo>
                  <a:lnTo>
                    <a:pt x="143632" y="75936"/>
                  </a:lnTo>
                  <a:lnTo>
                    <a:pt x="143645" y="77346"/>
                  </a:lnTo>
                  <a:lnTo>
                    <a:pt x="144122" y="78660"/>
                  </a:lnTo>
                  <a:lnTo>
                    <a:pt x="145257" y="80033"/>
                  </a:lnTo>
                  <a:lnTo>
                    <a:pt x="145353" y="80809"/>
                  </a:lnTo>
                  <a:lnTo>
                    <a:pt x="146117" y="81646"/>
                  </a:lnTo>
                  <a:lnTo>
                    <a:pt x="147252" y="83724"/>
                  </a:lnTo>
                  <a:lnTo>
                    <a:pt x="150631" y="89516"/>
                  </a:lnTo>
                  <a:lnTo>
                    <a:pt x="151778" y="91033"/>
                  </a:lnTo>
                  <a:lnTo>
                    <a:pt x="153020" y="93255"/>
                  </a:lnTo>
                  <a:lnTo>
                    <a:pt x="158180" y="103968"/>
                  </a:lnTo>
                  <a:lnTo>
                    <a:pt x="158562" y="104696"/>
                  </a:lnTo>
                  <a:lnTo>
                    <a:pt x="162372" y="110394"/>
                  </a:lnTo>
                  <a:lnTo>
                    <a:pt x="162754" y="111242"/>
                  </a:lnTo>
                  <a:lnTo>
                    <a:pt x="164462" y="113666"/>
                  </a:lnTo>
                  <a:lnTo>
                    <a:pt x="164761" y="114514"/>
                  </a:lnTo>
                  <a:lnTo>
                    <a:pt x="168845" y="120247"/>
                  </a:lnTo>
                  <a:lnTo>
                    <a:pt x="169884" y="121250"/>
                  </a:lnTo>
                  <a:lnTo>
                    <a:pt x="178544" y="133516"/>
                  </a:lnTo>
                  <a:lnTo>
                    <a:pt x="184611" y="138520"/>
                  </a:lnTo>
                  <a:lnTo>
                    <a:pt x="189913" y="143561"/>
                  </a:lnTo>
                  <a:lnTo>
                    <a:pt x="190583" y="145543"/>
                  </a:lnTo>
                  <a:lnTo>
                    <a:pt x="196745" y="151503"/>
                  </a:lnTo>
                  <a:lnTo>
                    <a:pt x="203016" y="160031"/>
                  </a:lnTo>
                  <a:lnTo>
                    <a:pt x="204055" y="160664"/>
                  </a:lnTo>
                  <a:lnTo>
                    <a:pt x="206814" y="164581"/>
                  </a:lnTo>
                  <a:lnTo>
                    <a:pt x="214206" y="171031"/>
                  </a:lnTo>
                  <a:lnTo>
                    <a:pt x="221575" y="174924"/>
                  </a:lnTo>
                  <a:lnTo>
                    <a:pt x="222520" y="175008"/>
                  </a:lnTo>
                  <a:lnTo>
                    <a:pt x="226162" y="172906"/>
                  </a:lnTo>
                  <a:lnTo>
                    <a:pt x="229076" y="172046"/>
                  </a:lnTo>
                  <a:lnTo>
                    <a:pt x="231334" y="172010"/>
                  </a:lnTo>
                  <a:lnTo>
                    <a:pt x="234260" y="173228"/>
                  </a:lnTo>
                  <a:lnTo>
                    <a:pt x="236230" y="173097"/>
                  </a:lnTo>
                  <a:lnTo>
                    <a:pt x="243671" y="174721"/>
                  </a:lnTo>
                  <a:lnTo>
                    <a:pt x="246036" y="176429"/>
                  </a:lnTo>
                  <a:lnTo>
                    <a:pt x="248962" y="176680"/>
                  </a:lnTo>
                  <a:lnTo>
                    <a:pt x="253082" y="175593"/>
                  </a:lnTo>
                  <a:lnTo>
                    <a:pt x="253453" y="174960"/>
                  </a:lnTo>
                  <a:lnTo>
                    <a:pt x="253250" y="172034"/>
                  </a:lnTo>
                  <a:lnTo>
                    <a:pt x="253990" y="170899"/>
                  </a:lnTo>
                  <a:lnTo>
                    <a:pt x="255400" y="170792"/>
                  </a:lnTo>
                  <a:lnTo>
                    <a:pt x="258792" y="172536"/>
                  </a:lnTo>
                  <a:lnTo>
                    <a:pt x="260858" y="171962"/>
                  </a:lnTo>
                  <a:lnTo>
                    <a:pt x="261431" y="172428"/>
                  </a:lnTo>
                  <a:lnTo>
                    <a:pt x="261622" y="173574"/>
                  </a:lnTo>
                  <a:lnTo>
                    <a:pt x="262291" y="174876"/>
                  </a:lnTo>
                  <a:lnTo>
                    <a:pt x="264668" y="176740"/>
                  </a:lnTo>
                  <a:lnTo>
                    <a:pt x="270043" y="178842"/>
                  </a:lnTo>
                  <a:lnTo>
                    <a:pt x="273996" y="179869"/>
                  </a:lnTo>
                  <a:lnTo>
                    <a:pt x="275691" y="179928"/>
                  </a:lnTo>
                  <a:lnTo>
                    <a:pt x="277005" y="179642"/>
                  </a:lnTo>
                  <a:lnTo>
                    <a:pt x="280003" y="177361"/>
                  </a:lnTo>
                  <a:lnTo>
                    <a:pt x="281401" y="175653"/>
                  </a:lnTo>
                  <a:lnTo>
                    <a:pt x="282523" y="174996"/>
                  </a:lnTo>
                  <a:lnTo>
                    <a:pt x="285629" y="175342"/>
                  </a:lnTo>
                  <a:lnTo>
                    <a:pt x="287229" y="176190"/>
                  </a:lnTo>
                  <a:lnTo>
                    <a:pt x="290454" y="179725"/>
                  </a:lnTo>
                  <a:lnTo>
                    <a:pt x="293201" y="181194"/>
                  </a:lnTo>
                  <a:lnTo>
                    <a:pt x="294622" y="183273"/>
                  </a:lnTo>
                  <a:lnTo>
                    <a:pt x="296199" y="18701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1125;gbcf4302aa7_0_6">
              <a:extLst>
                <a:ext uri="{FF2B5EF4-FFF2-40B4-BE49-F238E27FC236}">
                  <a16:creationId xmlns:a16="http://schemas.microsoft.com/office/drawing/2014/main" id="{AE4B3CB2-B57C-3349-B73B-5A38D4035460}"/>
                </a:ext>
              </a:extLst>
            </p:cNvPr>
            <p:cNvSpPr/>
            <p:nvPr/>
          </p:nvSpPr>
          <p:spPr>
            <a:xfrm>
              <a:off x="5003281" y="2302243"/>
              <a:ext cx="169923" cy="187640"/>
            </a:xfrm>
            <a:custGeom>
              <a:avLst/>
              <a:gdLst/>
              <a:ahLst/>
              <a:cxnLst/>
              <a:rect l="l" t="t" r="r" b="b"/>
              <a:pathLst>
                <a:path w="338155" h="373412" extrusionOk="0">
                  <a:moveTo>
                    <a:pt x="289558" y="0"/>
                  </a:moveTo>
                  <a:lnTo>
                    <a:pt x="324098" y="238595"/>
                  </a:lnTo>
                  <a:lnTo>
                    <a:pt x="338156" y="332602"/>
                  </a:lnTo>
                  <a:lnTo>
                    <a:pt x="177444" y="355581"/>
                  </a:lnTo>
                  <a:lnTo>
                    <a:pt x="101806" y="364885"/>
                  </a:lnTo>
                  <a:lnTo>
                    <a:pt x="34469" y="373413"/>
                  </a:lnTo>
                  <a:lnTo>
                    <a:pt x="9017" y="255805"/>
                  </a:lnTo>
                  <a:lnTo>
                    <a:pt x="7656" y="234773"/>
                  </a:lnTo>
                  <a:lnTo>
                    <a:pt x="0" y="109032"/>
                  </a:lnTo>
                  <a:lnTo>
                    <a:pt x="36690" y="90663"/>
                  </a:lnTo>
                  <a:lnTo>
                    <a:pt x="37443" y="90317"/>
                  </a:lnTo>
                  <a:lnTo>
                    <a:pt x="38207" y="90090"/>
                  </a:lnTo>
                  <a:lnTo>
                    <a:pt x="38888" y="90006"/>
                  </a:lnTo>
                  <a:lnTo>
                    <a:pt x="39879" y="89743"/>
                  </a:lnTo>
                  <a:lnTo>
                    <a:pt x="40930" y="89492"/>
                  </a:lnTo>
                  <a:lnTo>
                    <a:pt x="42519" y="89254"/>
                  </a:lnTo>
                  <a:lnTo>
                    <a:pt x="45337" y="88441"/>
                  </a:lnTo>
                  <a:lnTo>
                    <a:pt x="46783" y="88059"/>
                  </a:lnTo>
                  <a:lnTo>
                    <a:pt x="48383" y="87534"/>
                  </a:lnTo>
                  <a:lnTo>
                    <a:pt x="50485" y="86542"/>
                  </a:lnTo>
                  <a:lnTo>
                    <a:pt x="52539" y="85707"/>
                  </a:lnTo>
                  <a:lnTo>
                    <a:pt x="54438" y="82064"/>
                  </a:lnTo>
                  <a:lnTo>
                    <a:pt x="54856" y="81216"/>
                  </a:lnTo>
                  <a:lnTo>
                    <a:pt x="54988" y="80117"/>
                  </a:lnTo>
                  <a:lnTo>
                    <a:pt x="55191" y="78504"/>
                  </a:lnTo>
                  <a:lnTo>
                    <a:pt x="55370" y="77561"/>
                  </a:lnTo>
                  <a:lnTo>
                    <a:pt x="55609" y="76510"/>
                  </a:lnTo>
                  <a:lnTo>
                    <a:pt x="56051" y="75220"/>
                  </a:lnTo>
                  <a:lnTo>
                    <a:pt x="56242" y="74504"/>
                  </a:lnTo>
                  <a:lnTo>
                    <a:pt x="56588" y="73823"/>
                  </a:lnTo>
                  <a:lnTo>
                    <a:pt x="56875" y="72999"/>
                  </a:lnTo>
                  <a:lnTo>
                    <a:pt x="57161" y="72234"/>
                  </a:lnTo>
                  <a:lnTo>
                    <a:pt x="57018" y="71267"/>
                  </a:lnTo>
                  <a:lnTo>
                    <a:pt x="56707" y="66752"/>
                  </a:lnTo>
                  <a:lnTo>
                    <a:pt x="56803" y="65247"/>
                  </a:lnTo>
                  <a:lnTo>
                    <a:pt x="56672" y="64519"/>
                  </a:lnTo>
                  <a:lnTo>
                    <a:pt x="56732" y="63575"/>
                  </a:lnTo>
                  <a:lnTo>
                    <a:pt x="56815" y="62500"/>
                  </a:lnTo>
                  <a:lnTo>
                    <a:pt x="57030" y="61820"/>
                  </a:lnTo>
                  <a:lnTo>
                    <a:pt x="57281" y="60888"/>
                  </a:lnTo>
                  <a:lnTo>
                    <a:pt x="57997" y="59789"/>
                  </a:lnTo>
                  <a:lnTo>
                    <a:pt x="58260" y="58858"/>
                  </a:lnTo>
                  <a:lnTo>
                    <a:pt x="58953" y="58010"/>
                  </a:lnTo>
                  <a:lnTo>
                    <a:pt x="60040" y="57341"/>
                  </a:lnTo>
                  <a:lnTo>
                    <a:pt x="60733" y="56600"/>
                  </a:lnTo>
                  <a:lnTo>
                    <a:pt x="61784" y="55179"/>
                  </a:lnTo>
                  <a:lnTo>
                    <a:pt x="62500" y="54462"/>
                  </a:lnTo>
                  <a:lnTo>
                    <a:pt x="62906" y="53877"/>
                  </a:lnTo>
                  <a:lnTo>
                    <a:pt x="63802" y="53160"/>
                  </a:lnTo>
                  <a:lnTo>
                    <a:pt x="64590" y="52444"/>
                  </a:lnTo>
                  <a:lnTo>
                    <a:pt x="66167" y="52014"/>
                  </a:lnTo>
                  <a:lnTo>
                    <a:pt x="67445" y="51679"/>
                  </a:lnTo>
                  <a:lnTo>
                    <a:pt x="68580" y="51321"/>
                  </a:lnTo>
                  <a:lnTo>
                    <a:pt x="69308" y="50951"/>
                  </a:lnTo>
                  <a:lnTo>
                    <a:pt x="69989" y="50581"/>
                  </a:lnTo>
                  <a:lnTo>
                    <a:pt x="70968" y="49960"/>
                  </a:lnTo>
                  <a:lnTo>
                    <a:pt x="71553" y="49589"/>
                  </a:lnTo>
                  <a:lnTo>
                    <a:pt x="72437" y="48849"/>
                  </a:lnTo>
                  <a:lnTo>
                    <a:pt x="73011" y="48287"/>
                  </a:lnTo>
                  <a:lnTo>
                    <a:pt x="73679" y="47332"/>
                  </a:lnTo>
                  <a:lnTo>
                    <a:pt x="74014" y="46639"/>
                  </a:lnTo>
                  <a:lnTo>
                    <a:pt x="74539" y="45791"/>
                  </a:lnTo>
                  <a:lnTo>
                    <a:pt x="75793" y="43271"/>
                  </a:lnTo>
                  <a:lnTo>
                    <a:pt x="76414" y="42316"/>
                  </a:lnTo>
                  <a:lnTo>
                    <a:pt x="76964" y="41671"/>
                  </a:lnTo>
                  <a:lnTo>
                    <a:pt x="78457" y="40644"/>
                  </a:lnTo>
                  <a:lnTo>
                    <a:pt x="80379" y="39187"/>
                  </a:lnTo>
                  <a:lnTo>
                    <a:pt x="81419" y="38661"/>
                  </a:lnTo>
                  <a:lnTo>
                    <a:pt x="84942" y="38279"/>
                  </a:lnTo>
                  <a:lnTo>
                    <a:pt x="94950" y="30934"/>
                  </a:lnTo>
                  <a:lnTo>
                    <a:pt x="95309" y="24759"/>
                  </a:lnTo>
                  <a:lnTo>
                    <a:pt x="104649" y="18023"/>
                  </a:lnTo>
                  <a:lnTo>
                    <a:pt x="114538" y="22024"/>
                  </a:lnTo>
                  <a:lnTo>
                    <a:pt x="153736" y="6879"/>
                  </a:lnTo>
                  <a:lnTo>
                    <a:pt x="160007" y="5363"/>
                  </a:lnTo>
                  <a:lnTo>
                    <a:pt x="167663" y="9089"/>
                  </a:lnTo>
                  <a:lnTo>
                    <a:pt x="177922" y="10666"/>
                  </a:lnTo>
                  <a:lnTo>
                    <a:pt x="181613" y="7154"/>
                  </a:lnTo>
                  <a:lnTo>
                    <a:pt x="182831" y="6199"/>
                  </a:lnTo>
                  <a:lnTo>
                    <a:pt x="185960" y="10785"/>
                  </a:lnTo>
                  <a:lnTo>
                    <a:pt x="199516" y="22514"/>
                  </a:lnTo>
                  <a:lnTo>
                    <a:pt x="209297" y="16900"/>
                  </a:lnTo>
                  <a:lnTo>
                    <a:pt x="217837" y="12768"/>
                  </a:lnTo>
                  <a:lnTo>
                    <a:pt x="231906" y="10307"/>
                  </a:lnTo>
                  <a:lnTo>
                    <a:pt x="242477" y="4025"/>
                  </a:lnTo>
                  <a:lnTo>
                    <a:pt x="244698" y="3822"/>
                  </a:lnTo>
                  <a:lnTo>
                    <a:pt x="248938" y="3189"/>
                  </a:lnTo>
                  <a:lnTo>
                    <a:pt x="28955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1126;gbcf4302aa7_0_6">
              <a:extLst>
                <a:ext uri="{FF2B5EF4-FFF2-40B4-BE49-F238E27FC236}">
                  <a16:creationId xmlns:a16="http://schemas.microsoft.com/office/drawing/2014/main" id="{F5582F42-F0DE-CB41-80EC-F5F7657DAAA9}"/>
                </a:ext>
              </a:extLst>
            </p:cNvPr>
            <p:cNvSpPr/>
            <p:nvPr/>
          </p:nvSpPr>
          <p:spPr>
            <a:xfrm>
              <a:off x="5796028" y="2303141"/>
              <a:ext cx="154985" cy="261538"/>
            </a:xfrm>
            <a:custGeom>
              <a:avLst/>
              <a:gdLst/>
              <a:ahLst/>
              <a:cxnLst/>
              <a:rect l="l" t="t" r="r" b="b"/>
              <a:pathLst>
                <a:path w="308428" h="520473" extrusionOk="0">
                  <a:moveTo>
                    <a:pt x="157487" y="2042"/>
                  </a:moveTo>
                  <a:lnTo>
                    <a:pt x="225254" y="0"/>
                  </a:lnTo>
                  <a:lnTo>
                    <a:pt x="245068" y="120283"/>
                  </a:lnTo>
                  <a:lnTo>
                    <a:pt x="266352" y="249368"/>
                  </a:lnTo>
                  <a:lnTo>
                    <a:pt x="308429" y="499512"/>
                  </a:lnTo>
                  <a:lnTo>
                    <a:pt x="123938" y="515696"/>
                  </a:lnTo>
                  <a:lnTo>
                    <a:pt x="61748" y="520473"/>
                  </a:lnTo>
                  <a:lnTo>
                    <a:pt x="31531" y="268012"/>
                  </a:lnTo>
                  <a:lnTo>
                    <a:pt x="28927" y="247994"/>
                  </a:lnTo>
                  <a:lnTo>
                    <a:pt x="0" y="6891"/>
                  </a:lnTo>
                  <a:lnTo>
                    <a:pt x="126899" y="2711"/>
                  </a:lnTo>
                  <a:lnTo>
                    <a:pt x="157487" y="204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1127;gbcf4302aa7_0_6">
              <a:extLst>
                <a:ext uri="{FF2B5EF4-FFF2-40B4-BE49-F238E27FC236}">
                  <a16:creationId xmlns:a16="http://schemas.microsoft.com/office/drawing/2014/main" id="{248F3F73-B906-E74C-8699-9A1A989E2EC7}"/>
                </a:ext>
              </a:extLst>
            </p:cNvPr>
            <p:cNvSpPr/>
            <p:nvPr/>
          </p:nvSpPr>
          <p:spPr>
            <a:xfrm>
              <a:off x="4901680" y="2305657"/>
              <a:ext cx="149680" cy="193527"/>
            </a:xfrm>
            <a:custGeom>
              <a:avLst/>
              <a:gdLst/>
              <a:ahLst/>
              <a:cxnLst/>
              <a:rect l="l" t="t" r="r" b="b"/>
              <a:pathLst>
                <a:path w="297870" h="385129" extrusionOk="0">
                  <a:moveTo>
                    <a:pt x="297870" y="17951"/>
                  </a:moveTo>
                  <a:lnTo>
                    <a:pt x="297512" y="24126"/>
                  </a:lnTo>
                  <a:lnTo>
                    <a:pt x="287503" y="31471"/>
                  </a:lnTo>
                  <a:lnTo>
                    <a:pt x="283980" y="31853"/>
                  </a:lnTo>
                  <a:lnTo>
                    <a:pt x="282941" y="32379"/>
                  </a:lnTo>
                  <a:lnTo>
                    <a:pt x="281018" y="33836"/>
                  </a:lnTo>
                  <a:lnTo>
                    <a:pt x="279525" y="34863"/>
                  </a:lnTo>
                  <a:lnTo>
                    <a:pt x="278976" y="35508"/>
                  </a:lnTo>
                  <a:lnTo>
                    <a:pt x="278355" y="36463"/>
                  </a:lnTo>
                  <a:lnTo>
                    <a:pt x="277101" y="38983"/>
                  </a:lnTo>
                  <a:lnTo>
                    <a:pt x="276575" y="39831"/>
                  </a:lnTo>
                  <a:lnTo>
                    <a:pt x="276241" y="40524"/>
                  </a:lnTo>
                  <a:lnTo>
                    <a:pt x="275572" y="41480"/>
                  </a:lnTo>
                  <a:lnTo>
                    <a:pt x="274999" y="42041"/>
                  </a:lnTo>
                  <a:lnTo>
                    <a:pt x="274115" y="42782"/>
                  </a:lnTo>
                  <a:lnTo>
                    <a:pt x="273529" y="43152"/>
                  </a:lnTo>
                  <a:lnTo>
                    <a:pt x="272550" y="43773"/>
                  </a:lnTo>
                  <a:lnTo>
                    <a:pt x="271869" y="44143"/>
                  </a:lnTo>
                  <a:lnTo>
                    <a:pt x="271141" y="44513"/>
                  </a:lnTo>
                  <a:lnTo>
                    <a:pt x="270006" y="44872"/>
                  </a:lnTo>
                  <a:lnTo>
                    <a:pt x="268728" y="45206"/>
                  </a:lnTo>
                  <a:lnTo>
                    <a:pt x="267152" y="45636"/>
                  </a:lnTo>
                  <a:lnTo>
                    <a:pt x="266363" y="46353"/>
                  </a:lnTo>
                  <a:lnTo>
                    <a:pt x="265468" y="47069"/>
                  </a:lnTo>
                  <a:lnTo>
                    <a:pt x="265062" y="47654"/>
                  </a:lnTo>
                  <a:lnTo>
                    <a:pt x="264345" y="48371"/>
                  </a:lnTo>
                  <a:lnTo>
                    <a:pt x="263294" y="49792"/>
                  </a:lnTo>
                  <a:lnTo>
                    <a:pt x="262601" y="50533"/>
                  </a:lnTo>
                  <a:lnTo>
                    <a:pt x="261514" y="51202"/>
                  </a:lnTo>
                  <a:lnTo>
                    <a:pt x="260822" y="52050"/>
                  </a:lnTo>
                  <a:lnTo>
                    <a:pt x="260559" y="52981"/>
                  </a:lnTo>
                  <a:lnTo>
                    <a:pt x="259842" y="54080"/>
                  </a:lnTo>
                  <a:lnTo>
                    <a:pt x="259591" y="55012"/>
                  </a:lnTo>
                  <a:lnTo>
                    <a:pt x="259376" y="55692"/>
                  </a:lnTo>
                  <a:lnTo>
                    <a:pt x="259293" y="56767"/>
                  </a:lnTo>
                  <a:lnTo>
                    <a:pt x="259233" y="57711"/>
                  </a:lnTo>
                  <a:lnTo>
                    <a:pt x="259364" y="58439"/>
                  </a:lnTo>
                  <a:lnTo>
                    <a:pt x="259269" y="59944"/>
                  </a:lnTo>
                  <a:lnTo>
                    <a:pt x="259579" y="64459"/>
                  </a:lnTo>
                  <a:lnTo>
                    <a:pt x="259723" y="65426"/>
                  </a:lnTo>
                  <a:lnTo>
                    <a:pt x="259436" y="66191"/>
                  </a:lnTo>
                  <a:lnTo>
                    <a:pt x="259150" y="67015"/>
                  </a:lnTo>
                  <a:lnTo>
                    <a:pt x="258803" y="67696"/>
                  </a:lnTo>
                  <a:lnTo>
                    <a:pt x="258612" y="68412"/>
                  </a:lnTo>
                  <a:lnTo>
                    <a:pt x="258170" y="69702"/>
                  </a:lnTo>
                  <a:lnTo>
                    <a:pt x="257931" y="70753"/>
                  </a:lnTo>
                  <a:lnTo>
                    <a:pt x="257752" y="71697"/>
                  </a:lnTo>
                  <a:lnTo>
                    <a:pt x="257549" y="73309"/>
                  </a:lnTo>
                  <a:lnTo>
                    <a:pt x="257418" y="74408"/>
                  </a:lnTo>
                  <a:lnTo>
                    <a:pt x="257000" y="75256"/>
                  </a:lnTo>
                  <a:lnTo>
                    <a:pt x="255101" y="78899"/>
                  </a:lnTo>
                  <a:lnTo>
                    <a:pt x="253046" y="79735"/>
                  </a:lnTo>
                  <a:lnTo>
                    <a:pt x="250944" y="80726"/>
                  </a:lnTo>
                  <a:lnTo>
                    <a:pt x="249344" y="81251"/>
                  </a:lnTo>
                  <a:lnTo>
                    <a:pt x="247899" y="81634"/>
                  </a:lnTo>
                  <a:lnTo>
                    <a:pt x="245080" y="82446"/>
                  </a:lnTo>
                  <a:lnTo>
                    <a:pt x="243492" y="82685"/>
                  </a:lnTo>
                  <a:lnTo>
                    <a:pt x="242441" y="82936"/>
                  </a:lnTo>
                  <a:lnTo>
                    <a:pt x="241449" y="83198"/>
                  </a:lnTo>
                  <a:lnTo>
                    <a:pt x="240769" y="83282"/>
                  </a:lnTo>
                  <a:lnTo>
                    <a:pt x="240004" y="83509"/>
                  </a:lnTo>
                  <a:lnTo>
                    <a:pt x="239252" y="83855"/>
                  </a:lnTo>
                  <a:lnTo>
                    <a:pt x="202561" y="102224"/>
                  </a:lnTo>
                  <a:lnTo>
                    <a:pt x="210217" y="227965"/>
                  </a:lnTo>
                  <a:lnTo>
                    <a:pt x="211579" y="248998"/>
                  </a:lnTo>
                  <a:lnTo>
                    <a:pt x="237030" y="366605"/>
                  </a:lnTo>
                  <a:lnTo>
                    <a:pt x="98999" y="384425"/>
                  </a:lnTo>
                  <a:lnTo>
                    <a:pt x="96252" y="384855"/>
                  </a:lnTo>
                  <a:lnTo>
                    <a:pt x="95022" y="385022"/>
                  </a:lnTo>
                  <a:lnTo>
                    <a:pt x="93589" y="385046"/>
                  </a:lnTo>
                  <a:lnTo>
                    <a:pt x="92633" y="385130"/>
                  </a:lnTo>
                  <a:lnTo>
                    <a:pt x="91893" y="384879"/>
                  </a:lnTo>
                  <a:lnTo>
                    <a:pt x="91045" y="384867"/>
                  </a:lnTo>
                  <a:lnTo>
                    <a:pt x="89134" y="384699"/>
                  </a:lnTo>
                  <a:lnTo>
                    <a:pt x="87832" y="384508"/>
                  </a:lnTo>
                  <a:lnTo>
                    <a:pt x="86518" y="384210"/>
                  </a:lnTo>
                  <a:lnTo>
                    <a:pt x="85420" y="383983"/>
                  </a:lnTo>
                  <a:lnTo>
                    <a:pt x="84237" y="384078"/>
                  </a:lnTo>
                  <a:lnTo>
                    <a:pt x="83162" y="383589"/>
                  </a:lnTo>
                  <a:lnTo>
                    <a:pt x="82517" y="383350"/>
                  </a:lnTo>
                  <a:lnTo>
                    <a:pt x="80570" y="382753"/>
                  </a:lnTo>
                  <a:lnTo>
                    <a:pt x="78445" y="382359"/>
                  </a:lnTo>
                  <a:lnTo>
                    <a:pt x="76331" y="381761"/>
                  </a:lnTo>
                  <a:lnTo>
                    <a:pt x="75351" y="381451"/>
                  </a:lnTo>
                  <a:lnTo>
                    <a:pt x="74037" y="381069"/>
                  </a:lnTo>
                  <a:lnTo>
                    <a:pt x="72831" y="380627"/>
                  </a:lnTo>
                  <a:lnTo>
                    <a:pt x="70860" y="379910"/>
                  </a:lnTo>
                  <a:lnTo>
                    <a:pt x="69953" y="379504"/>
                  </a:lnTo>
                  <a:lnTo>
                    <a:pt x="68436" y="378823"/>
                  </a:lnTo>
                  <a:lnTo>
                    <a:pt x="67504" y="378405"/>
                  </a:lnTo>
                  <a:lnTo>
                    <a:pt x="66406" y="377963"/>
                  </a:lnTo>
                  <a:lnTo>
                    <a:pt x="65307" y="377498"/>
                  </a:lnTo>
                  <a:lnTo>
                    <a:pt x="64471" y="376900"/>
                  </a:lnTo>
                  <a:lnTo>
                    <a:pt x="63169" y="376291"/>
                  </a:lnTo>
                  <a:lnTo>
                    <a:pt x="62452" y="375873"/>
                  </a:lnTo>
                  <a:lnTo>
                    <a:pt x="61795" y="375491"/>
                  </a:lnTo>
                  <a:lnTo>
                    <a:pt x="60911" y="375169"/>
                  </a:lnTo>
                  <a:lnTo>
                    <a:pt x="60004" y="374476"/>
                  </a:lnTo>
                  <a:lnTo>
                    <a:pt x="59120" y="373783"/>
                  </a:lnTo>
                  <a:lnTo>
                    <a:pt x="58380" y="373365"/>
                  </a:lnTo>
                  <a:lnTo>
                    <a:pt x="56146" y="371681"/>
                  </a:lnTo>
                  <a:lnTo>
                    <a:pt x="55059" y="370869"/>
                  </a:lnTo>
                  <a:lnTo>
                    <a:pt x="54199" y="370200"/>
                  </a:lnTo>
                  <a:lnTo>
                    <a:pt x="52647" y="369185"/>
                  </a:lnTo>
                  <a:lnTo>
                    <a:pt x="51990" y="368564"/>
                  </a:lnTo>
                  <a:lnTo>
                    <a:pt x="51106" y="367931"/>
                  </a:lnTo>
                  <a:lnTo>
                    <a:pt x="50210" y="367071"/>
                  </a:lnTo>
                  <a:lnTo>
                    <a:pt x="49374" y="366163"/>
                  </a:lnTo>
                  <a:lnTo>
                    <a:pt x="48108" y="364993"/>
                  </a:lnTo>
                  <a:lnTo>
                    <a:pt x="47607" y="364252"/>
                  </a:lnTo>
                  <a:lnTo>
                    <a:pt x="46950" y="363571"/>
                  </a:lnTo>
                  <a:lnTo>
                    <a:pt x="46054" y="362616"/>
                  </a:lnTo>
                  <a:lnTo>
                    <a:pt x="45433" y="361947"/>
                  </a:lnTo>
                  <a:lnTo>
                    <a:pt x="44621" y="361063"/>
                  </a:lnTo>
                  <a:lnTo>
                    <a:pt x="43725" y="360156"/>
                  </a:lnTo>
                  <a:lnTo>
                    <a:pt x="43176" y="359272"/>
                  </a:lnTo>
                  <a:lnTo>
                    <a:pt x="42530" y="358340"/>
                  </a:lnTo>
                  <a:lnTo>
                    <a:pt x="41957" y="357158"/>
                  </a:lnTo>
                  <a:lnTo>
                    <a:pt x="41241" y="355545"/>
                  </a:lnTo>
                  <a:lnTo>
                    <a:pt x="40918" y="354721"/>
                  </a:lnTo>
                  <a:lnTo>
                    <a:pt x="40584" y="353802"/>
                  </a:lnTo>
                  <a:lnTo>
                    <a:pt x="40465" y="352763"/>
                  </a:lnTo>
                  <a:lnTo>
                    <a:pt x="39975" y="352070"/>
                  </a:lnTo>
                  <a:lnTo>
                    <a:pt x="39784" y="351007"/>
                  </a:lnTo>
                  <a:lnTo>
                    <a:pt x="39640" y="350135"/>
                  </a:lnTo>
                  <a:lnTo>
                    <a:pt x="39234" y="348547"/>
                  </a:lnTo>
                  <a:lnTo>
                    <a:pt x="38649" y="345955"/>
                  </a:lnTo>
                  <a:lnTo>
                    <a:pt x="38554" y="344784"/>
                  </a:lnTo>
                  <a:lnTo>
                    <a:pt x="38243" y="343363"/>
                  </a:lnTo>
                  <a:lnTo>
                    <a:pt x="38123" y="342348"/>
                  </a:lnTo>
                  <a:lnTo>
                    <a:pt x="38040" y="341667"/>
                  </a:lnTo>
                  <a:lnTo>
                    <a:pt x="37932" y="340974"/>
                  </a:lnTo>
                  <a:lnTo>
                    <a:pt x="37789" y="339780"/>
                  </a:lnTo>
                  <a:lnTo>
                    <a:pt x="37431" y="338359"/>
                  </a:lnTo>
                  <a:lnTo>
                    <a:pt x="37407" y="337535"/>
                  </a:lnTo>
                  <a:lnTo>
                    <a:pt x="37084" y="336806"/>
                  </a:lnTo>
                  <a:lnTo>
                    <a:pt x="36858" y="336066"/>
                  </a:lnTo>
                  <a:lnTo>
                    <a:pt x="36511" y="334800"/>
                  </a:lnTo>
                  <a:lnTo>
                    <a:pt x="36165" y="334083"/>
                  </a:lnTo>
                  <a:lnTo>
                    <a:pt x="35591" y="333068"/>
                  </a:lnTo>
                  <a:lnTo>
                    <a:pt x="35006" y="331993"/>
                  </a:lnTo>
                  <a:lnTo>
                    <a:pt x="34684" y="331336"/>
                  </a:lnTo>
                  <a:lnTo>
                    <a:pt x="34206" y="330476"/>
                  </a:lnTo>
                  <a:lnTo>
                    <a:pt x="33537" y="329437"/>
                  </a:lnTo>
                  <a:lnTo>
                    <a:pt x="32916" y="328577"/>
                  </a:lnTo>
                  <a:lnTo>
                    <a:pt x="32307" y="327693"/>
                  </a:lnTo>
                  <a:lnTo>
                    <a:pt x="31710" y="326630"/>
                  </a:lnTo>
                  <a:lnTo>
                    <a:pt x="30050" y="324624"/>
                  </a:lnTo>
                  <a:lnTo>
                    <a:pt x="28437" y="322880"/>
                  </a:lnTo>
                  <a:lnTo>
                    <a:pt x="27004" y="321518"/>
                  </a:lnTo>
                  <a:lnTo>
                    <a:pt x="25189" y="320241"/>
                  </a:lnTo>
                  <a:lnTo>
                    <a:pt x="23003" y="318819"/>
                  </a:lnTo>
                  <a:lnTo>
                    <a:pt x="20817" y="317374"/>
                  </a:lnTo>
                  <a:lnTo>
                    <a:pt x="18393" y="315786"/>
                  </a:lnTo>
                  <a:lnTo>
                    <a:pt x="15908" y="314376"/>
                  </a:lnTo>
                  <a:lnTo>
                    <a:pt x="13329" y="312645"/>
                  </a:lnTo>
                  <a:lnTo>
                    <a:pt x="9435" y="310602"/>
                  </a:lnTo>
                  <a:lnTo>
                    <a:pt x="7345" y="309229"/>
                  </a:lnTo>
                  <a:lnTo>
                    <a:pt x="4765" y="307234"/>
                  </a:lnTo>
                  <a:lnTo>
                    <a:pt x="3571" y="305873"/>
                  </a:lnTo>
                  <a:lnTo>
                    <a:pt x="2579" y="304332"/>
                  </a:lnTo>
                  <a:lnTo>
                    <a:pt x="2126" y="303472"/>
                  </a:lnTo>
                  <a:lnTo>
                    <a:pt x="1767" y="302672"/>
                  </a:lnTo>
                  <a:lnTo>
                    <a:pt x="1194" y="301250"/>
                  </a:lnTo>
                  <a:lnTo>
                    <a:pt x="967" y="298073"/>
                  </a:lnTo>
                  <a:lnTo>
                    <a:pt x="680" y="295267"/>
                  </a:lnTo>
                  <a:lnTo>
                    <a:pt x="442" y="293332"/>
                  </a:lnTo>
                  <a:lnTo>
                    <a:pt x="251" y="291469"/>
                  </a:lnTo>
                  <a:lnTo>
                    <a:pt x="215" y="290012"/>
                  </a:lnTo>
                  <a:lnTo>
                    <a:pt x="119" y="288387"/>
                  </a:lnTo>
                  <a:lnTo>
                    <a:pt x="0" y="287181"/>
                  </a:lnTo>
                  <a:lnTo>
                    <a:pt x="251" y="286010"/>
                  </a:lnTo>
                  <a:lnTo>
                    <a:pt x="299" y="284721"/>
                  </a:lnTo>
                  <a:lnTo>
                    <a:pt x="430" y="283693"/>
                  </a:lnTo>
                  <a:lnTo>
                    <a:pt x="8814" y="259556"/>
                  </a:lnTo>
                  <a:lnTo>
                    <a:pt x="12851" y="248508"/>
                  </a:lnTo>
                  <a:lnTo>
                    <a:pt x="15694" y="241079"/>
                  </a:lnTo>
                  <a:lnTo>
                    <a:pt x="17234" y="237365"/>
                  </a:lnTo>
                  <a:lnTo>
                    <a:pt x="18345" y="234881"/>
                  </a:lnTo>
                  <a:lnTo>
                    <a:pt x="19348" y="232766"/>
                  </a:lnTo>
                  <a:lnTo>
                    <a:pt x="24138" y="225170"/>
                  </a:lnTo>
                  <a:lnTo>
                    <a:pt x="27386" y="219844"/>
                  </a:lnTo>
                  <a:lnTo>
                    <a:pt x="28521" y="217909"/>
                  </a:lnTo>
                  <a:lnTo>
                    <a:pt x="30300" y="214326"/>
                  </a:lnTo>
                  <a:lnTo>
                    <a:pt x="31662" y="211352"/>
                  </a:lnTo>
                  <a:lnTo>
                    <a:pt x="33071" y="208772"/>
                  </a:lnTo>
                  <a:lnTo>
                    <a:pt x="35114" y="206109"/>
                  </a:lnTo>
                  <a:lnTo>
                    <a:pt x="36308" y="204460"/>
                  </a:lnTo>
                  <a:lnTo>
                    <a:pt x="37228" y="202848"/>
                  </a:lnTo>
                  <a:lnTo>
                    <a:pt x="39521" y="197903"/>
                  </a:lnTo>
                  <a:lnTo>
                    <a:pt x="40476" y="196530"/>
                  </a:lnTo>
                  <a:lnTo>
                    <a:pt x="42124" y="194547"/>
                  </a:lnTo>
                  <a:lnTo>
                    <a:pt x="44441" y="191669"/>
                  </a:lnTo>
                  <a:lnTo>
                    <a:pt x="45349" y="190546"/>
                  </a:lnTo>
                  <a:lnTo>
                    <a:pt x="49816" y="184730"/>
                  </a:lnTo>
                  <a:lnTo>
                    <a:pt x="51249" y="182986"/>
                  </a:lnTo>
                  <a:lnTo>
                    <a:pt x="52790" y="181517"/>
                  </a:lnTo>
                  <a:lnTo>
                    <a:pt x="72174" y="165417"/>
                  </a:lnTo>
                  <a:lnTo>
                    <a:pt x="73345" y="164820"/>
                  </a:lnTo>
                  <a:lnTo>
                    <a:pt x="74408" y="163829"/>
                  </a:lnTo>
                  <a:lnTo>
                    <a:pt x="74861" y="162873"/>
                  </a:lnTo>
                  <a:lnTo>
                    <a:pt x="75530" y="162073"/>
                  </a:lnTo>
                  <a:lnTo>
                    <a:pt x="75901" y="160652"/>
                  </a:lnTo>
                  <a:lnTo>
                    <a:pt x="76366" y="159362"/>
                  </a:lnTo>
                  <a:lnTo>
                    <a:pt x="76784" y="158024"/>
                  </a:lnTo>
                  <a:lnTo>
                    <a:pt x="77262" y="156603"/>
                  </a:lnTo>
                  <a:lnTo>
                    <a:pt x="77895" y="155361"/>
                  </a:lnTo>
                  <a:lnTo>
                    <a:pt x="78218" y="153975"/>
                  </a:lnTo>
                  <a:lnTo>
                    <a:pt x="78397" y="152435"/>
                  </a:lnTo>
                  <a:lnTo>
                    <a:pt x="78624" y="151204"/>
                  </a:lnTo>
                  <a:lnTo>
                    <a:pt x="78660" y="149938"/>
                  </a:lnTo>
                  <a:lnTo>
                    <a:pt x="79114" y="145018"/>
                  </a:lnTo>
                  <a:lnTo>
                    <a:pt x="79089" y="143692"/>
                  </a:lnTo>
                  <a:lnTo>
                    <a:pt x="79077" y="141865"/>
                  </a:lnTo>
                  <a:lnTo>
                    <a:pt x="78874" y="139822"/>
                  </a:lnTo>
                  <a:lnTo>
                    <a:pt x="77752" y="125466"/>
                  </a:lnTo>
                  <a:lnTo>
                    <a:pt x="77668" y="123961"/>
                  </a:lnTo>
                  <a:lnTo>
                    <a:pt x="77728" y="122648"/>
                  </a:lnTo>
                  <a:lnTo>
                    <a:pt x="77346" y="121166"/>
                  </a:lnTo>
                  <a:lnTo>
                    <a:pt x="76868" y="119889"/>
                  </a:lnTo>
                  <a:lnTo>
                    <a:pt x="76689" y="119017"/>
                  </a:lnTo>
                  <a:lnTo>
                    <a:pt x="76498" y="118121"/>
                  </a:lnTo>
                  <a:lnTo>
                    <a:pt x="76223" y="117130"/>
                  </a:lnTo>
                  <a:lnTo>
                    <a:pt x="75996" y="116425"/>
                  </a:lnTo>
                  <a:lnTo>
                    <a:pt x="75507" y="115434"/>
                  </a:lnTo>
                  <a:lnTo>
                    <a:pt x="74754" y="114156"/>
                  </a:lnTo>
                  <a:lnTo>
                    <a:pt x="74037" y="112734"/>
                  </a:lnTo>
                  <a:lnTo>
                    <a:pt x="73560" y="111695"/>
                  </a:lnTo>
                  <a:lnTo>
                    <a:pt x="73309" y="110286"/>
                  </a:lnTo>
                  <a:lnTo>
                    <a:pt x="73261" y="109199"/>
                  </a:lnTo>
                  <a:lnTo>
                    <a:pt x="73416" y="107611"/>
                  </a:lnTo>
                  <a:lnTo>
                    <a:pt x="73619" y="106082"/>
                  </a:lnTo>
                  <a:lnTo>
                    <a:pt x="73751" y="104613"/>
                  </a:lnTo>
                  <a:lnTo>
                    <a:pt x="73608" y="103478"/>
                  </a:lnTo>
                  <a:lnTo>
                    <a:pt x="73309" y="102296"/>
                  </a:lnTo>
                  <a:lnTo>
                    <a:pt x="73118" y="100886"/>
                  </a:lnTo>
                  <a:lnTo>
                    <a:pt x="72664" y="99334"/>
                  </a:lnTo>
                  <a:lnTo>
                    <a:pt x="72413" y="98223"/>
                  </a:lnTo>
                  <a:lnTo>
                    <a:pt x="70120" y="95178"/>
                  </a:lnTo>
                  <a:lnTo>
                    <a:pt x="69308" y="94043"/>
                  </a:lnTo>
                  <a:lnTo>
                    <a:pt x="68723" y="93302"/>
                  </a:lnTo>
                  <a:lnTo>
                    <a:pt x="64829" y="88788"/>
                  </a:lnTo>
                  <a:lnTo>
                    <a:pt x="63062" y="86757"/>
                  </a:lnTo>
                  <a:lnTo>
                    <a:pt x="61843" y="85802"/>
                  </a:lnTo>
                  <a:lnTo>
                    <a:pt x="60840" y="85157"/>
                  </a:lnTo>
                  <a:lnTo>
                    <a:pt x="60207" y="84846"/>
                  </a:lnTo>
                  <a:lnTo>
                    <a:pt x="58857" y="84464"/>
                  </a:lnTo>
                  <a:lnTo>
                    <a:pt x="57878" y="84178"/>
                  </a:lnTo>
                  <a:lnTo>
                    <a:pt x="56409" y="83831"/>
                  </a:lnTo>
                  <a:lnTo>
                    <a:pt x="52575" y="82936"/>
                  </a:lnTo>
                  <a:lnTo>
                    <a:pt x="45946" y="81586"/>
                  </a:lnTo>
                  <a:lnTo>
                    <a:pt x="70001" y="70144"/>
                  </a:lnTo>
                  <a:lnTo>
                    <a:pt x="70705" y="70144"/>
                  </a:lnTo>
                  <a:lnTo>
                    <a:pt x="72174" y="68090"/>
                  </a:lnTo>
                  <a:lnTo>
                    <a:pt x="91153" y="44322"/>
                  </a:lnTo>
                  <a:lnTo>
                    <a:pt x="113988" y="19969"/>
                  </a:lnTo>
                  <a:lnTo>
                    <a:pt x="148529" y="8969"/>
                  </a:lnTo>
                  <a:lnTo>
                    <a:pt x="171162" y="3571"/>
                  </a:lnTo>
                  <a:lnTo>
                    <a:pt x="184336" y="6664"/>
                  </a:lnTo>
                  <a:lnTo>
                    <a:pt x="246573" y="0"/>
                  </a:lnTo>
                  <a:lnTo>
                    <a:pt x="260857" y="6724"/>
                  </a:lnTo>
                  <a:lnTo>
                    <a:pt x="275273" y="6294"/>
                  </a:lnTo>
                  <a:lnTo>
                    <a:pt x="287205" y="8802"/>
                  </a:lnTo>
                  <a:lnTo>
                    <a:pt x="297870" y="1795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1128;gbcf4302aa7_0_6">
              <a:extLst>
                <a:ext uri="{FF2B5EF4-FFF2-40B4-BE49-F238E27FC236}">
                  <a16:creationId xmlns:a16="http://schemas.microsoft.com/office/drawing/2014/main" id="{7CBB216A-9A57-5743-BD44-A3E64D4BC552}"/>
                </a:ext>
              </a:extLst>
            </p:cNvPr>
            <p:cNvSpPr/>
            <p:nvPr/>
          </p:nvSpPr>
          <p:spPr>
            <a:xfrm>
              <a:off x="5652385" y="2306598"/>
              <a:ext cx="159750" cy="162577"/>
            </a:xfrm>
            <a:custGeom>
              <a:avLst/>
              <a:gdLst/>
              <a:ahLst/>
              <a:cxnLst/>
              <a:rect l="l" t="t" r="r" b="b"/>
              <a:pathLst>
                <a:path w="317911" h="323537" extrusionOk="0">
                  <a:moveTo>
                    <a:pt x="286381" y="0"/>
                  </a:moveTo>
                  <a:lnTo>
                    <a:pt x="315308" y="241103"/>
                  </a:lnTo>
                  <a:lnTo>
                    <a:pt x="317912" y="261120"/>
                  </a:lnTo>
                  <a:lnTo>
                    <a:pt x="292400" y="264429"/>
                  </a:lnTo>
                  <a:lnTo>
                    <a:pt x="273195" y="323537"/>
                  </a:lnTo>
                  <a:lnTo>
                    <a:pt x="202920" y="318055"/>
                  </a:lnTo>
                  <a:lnTo>
                    <a:pt x="200758" y="318019"/>
                  </a:lnTo>
                  <a:lnTo>
                    <a:pt x="198274" y="318115"/>
                  </a:lnTo>
                  <a:lnTo>
                    <a:pt x="195073" y="318067"/>
                  </a:lnTo>
                  <a:lnTo>
                    <a:pt x="193950" y="317721"/>
                  </a:lnTo>
                  <a:lnTo>
                    <a:pt x="190678" y="316013"/>
                  </a:lnTo>
                  <a:lnTo>
                    <a:pt x="189495" y="315380"/>
                  </a:lnTo>
                  <a:lnTo>
                    <a:pt x="188623" y="314950"/>
                  </a:lnTo>
                  <a:lnTo>
                    <a:pt x="187059" y="314508"/>
                  </a:lnTo>
                  <a:lnTo>
                    <a:pt x="186079" y="314424"/>
                  </a:lnTo>
                  <a:lnTo>
                    <a:pt x="185016" y="314663"/>
                  </a:lnTo>
                  <a:lnTo>
                    <a:pt x="184180" y="314747"/>
                  </a:lnTo>
                  <a:lnTo>
                    <a:pt x="180657" y="315487"/>
                  </a:lnTo>
                  <a:lnTo>
                    <a:pt x="176453" y="316586"/>
                  </a:lnTo>
                  <a:lnTo>
                    <a:pt x="174052" y="317183"/>
                  </a:lnTo>
                  <a:lnTo>
                    <a:pt x="172237" y="317816"/>
                  </a:lnTo>
                  <a:lnTo>
                    <a:pt x="171282" y="318401"/>
                  </a:lnTo>
                  <a:lnTo>
                    <a:pt x="106572" y="319357"/>
                  </a:lnTo>
                  <a:lnTo>
                    <a:pt x="70168" y="287038"/>
                  </a:lnTo>
                  <a:lnTo>
                    <a:pt x="51536" y="269791"/>
                  </a:lnTo>
                  <a:lnTo>
                    <a:pt x="61497" y="239467"/>
                  </a:lnTo>
                  <a:lnTo>
                    <a:pt x="64459" y="230055"/>
                  </a:lnTo>
                  <a:lnTo>
                    <a:pt x="30492" y="186629"/>
                  </a:lnTo>
                  <a:lnTo>
                    <a:pt x="30599" y="179511"/>
                  </a:lnTo>
                  <a:lnTo>
                    <a:pt x="52742" y="121453"/>
                  </a:lnTo>
                  <a:lnTo>
                    <a:pt x="30934" y="117070"/>
                  </a:lnTo>
                  <a:lnTo>
                    <a:pt x="0" y="111349"/>
                  </a:lnTo>
                  <a:lnTo>
                    <a:pt x="16781" y="73178"/>
                  </a:lnTo>
                  <a:lnTo>
                    <a:pt x="31471" y="54450"/>
                  </a:lnTo>
                  <a:lnTo>
                    <a:pt x="53065" y="25022"/>
                  </a:lnTo>
                  <a:lnTo>
                    <a:pt x="28638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1129;gbcf4302aa7_0_6">
              <a:extLst>
                <a:ext uri="{FF2B5EF4-FFF2-40B4-BE49-F238E27FC236}">
                  <a16:creationId xmlns:a16="http://schemas.microsoft.com/office/drawing/2014/main" id="{7A641183-CF83-9C48-A725-C3DAAF99414F}"/>
                </a:ext>
              </a:extLst>
            </p:cNvPr>
            <p:cNvSpPr/>
            <p:nvPr/>
          </p:nvSpPr>
          <p:spPr>
            <a:xfrm>
              <a:off x="7247872" y="2308790"/>
              <a:ext cx="219995" cy="216718"/>
            </a:xfrm>
            <a:custGeom>
              <a:avLst/>
              <a:gdLst/>
              <a:ahLst/>
              <a:cxnLst/>
              <a:rect l="l" t="t" r="r" b="b"/>
              <a:pathLst>
                <a:path w="437800" h="431279" extrusionOk="0">
                  <a:moveTo>
                    <a:pt x="291409" y="173885"/>
                  </a:moveTo>
                  <a:lnTo>
                    <a:pt x="292627" y="172894"/>
                  </a:lnTo>
                  <a:lnTo>
                    <a:pt x="295840" y="174052"/>
                  </a:lnTo>
                  <a:lnTo>
                    <a:pt x="297620" y="174040"/>
                  </a:lnTo>
                  <a:lnTo>
                    <a:pt x="299304" y="173097"/>
                  </a:lnTo>
                  <a:lnTo>
                    <a:pt x="303818" y="171855"/>
                  </a:lnTo>
                  <a:lnTo>
                    <a:pt x="307951" y="171544"/>
                  </a:lnTo>
                  <a:lnTo>
                    <a:pt x="309264" y="171986"/>
                  </a:lnTo>
                  <a:lnTo>
                    <a:pt x="311259" y="173491"/>
                  </a:lnTo>
                  <a:lnTo>
                    <a:pt x="313146" y="174434"/>
                  </a:lnTo>
                  <a:lnTo>
                    <a:pt x="314269" y="174697"/>
                  </a:lnTo>
                  <a:lnTo>
                    <a:pt x="314651" y="175354"/>
                  </a:lnTo>
                  <a:lnTo>
                    <a:pt x="320503" y="178328"/>
                  </a:lnTo>
                  <a:lnTo>
                    <a:pt x="322677" y="180478"/>
                  </a:lnTo>
                  <a:lnTo>
                    <a:pt x="324194" y="181589"/>
                  </a:lnTo>
                  <a:lnTo>
                    <a:pt x="324862" y="182532"/>
                  </a:lnTo>
                  <a:lnTo>
                    <a:pt x="326642" y="181780"/>
                  </a:lnTo>
                  <a:lnTo>
                    <a:pt x="327848" y="179702"/>
                  </a:lnTo>
                  <a:lnTo>
                    <a:pt x="332053" y="176358"/>
                  </a:lnTo>
                  <a:lnTo>
                    <a:pt x="337690" y="174924"/>
                  </a:lnTo>
                  <a:lnTo>
                    <a:pt x="340138" y="174709"/>
                  </a:lnTo>
                  <a:lnTo>
                    <a:pt x="342395" y="175904"/>
                  </a:lnTo>
                  <a:lnTo>
                    <a:pt x="345130" y="176632"/>
                  </a:lnTo>
                  <a:lnTo>
                    <a:pt x="347961" y="178221"/>
                  </a:lnTo>
                  <a:lnTo>
                    <a:pt x="349192" y="179558"/>
                  </a:lnTo>
                  <a:lnTo>
                    <a:pt x="350900" y="180394"/>
                  </a:lnTo>
                  <a:lnTo>
                    <a:pt x="355031" y="180896"/>
                  </a:lnTo>
                  <a:lnTo>
                    <a:pt x="357766" y="181935"/>
                  </a:lnTo>
                  <a:lnTo>
                    <a:pt x="361720" y="182735"/>
                  </a:lnTo>
                  <a:lnTo>
                    <a:pt x="366987" y="181589"/>
                  </a:lnTo>
                  <a:lnTo>
                    <a:pt x="368850" y="180084"/>
                  </a:lnTo>
                  <a:lnTo>
                    <a:pt x="372111" y="175426"/>
                  </a:lnTo>
                  <a:lnTo>
                    <a:pt x="376972" y="170135"/>
                  </a:lnTo>
                  <a:lnTo>
                    <a:pt x="382119" y="166910"/>
                  </a:lnTo>
                  <a:lnTo>
                    <a:pt x="385583" y="163590"/>
                  </a:lnTo>
                  <a:lnTo>
                    <a:pt x="389417" y="160843"/>
                  </a:lnTo>
                  <a:lnTo>
                    <a:pt x="395233" y="158084"/>
                  </a:lnTo>
                  <a:lnTo>
                    <a:pt x="396165" y="157391"/>
                  </a:lnTo>
                  <a:lnTo>
                    <a:pt x="402925" y="155671"/>
                  </a:lnTo>
                  <a:lnTo>
                    <a:pt x="410700" y="151778"/>
                  </a:lnTo>
                  <a:lnTo>
                    <a:pt x="415776" y="150583"/>
                  </a:lnTo>
                  <a:lnTo>
                    <a:pt x="416804" y="150034"/>
                  </a:lnTo>
                  <a:lnTo>
                    <a:pt x="423539" y="143871"/>
                  </a:lnTo>
                  <a:lnTo>
                    <a:pt x="424746" y="142247"/>
                  </a:lnTo>
                  <a:lnTo>
                    <a:pt x="425582" y="140372"/>
                  </a:lnTo>
                  <a:lnTo>
                    <a:pt x="425857" y="138031"/>
                  </a:lnTo>
                  <a:lnTo>
                    <a:pt x="425653" y="137255"/>
                  </a:lnTo>
                  <a:lnTo>
                    <a:pt x="423373" y="132465"/>
                  </a:lnTo>
                  <a:lnTo>
                    <a:pt x="422213" y="127867"/>
                  </a:lnTo>
                  <a:lnTo>
                    <a:pt x="419526" y="119244"/>
                  </a:lnTo>
                  <a:lnTo>
                    <a:pt x="416958" y="115696"/>
                  </a:lnTo>
                  <a:lnTo>
                    <a:pt x="417042" y="114837"/>
                  </a:lnTo>
                  <a:lnTo>
                    <a:pt x="419013" y="113224"/>
                  </a:lnTo>
                  <a:lnTo>
                    <a:pt x="422202" y="112460"/>
                  </a:lnTo>
                  <a:lnTo>
                    <a:pt x="423706" y="112711"/>
                  </a:lnTo>
                  <a:lnTo>
                    <a:pt x="424376" y="113475"/>
                  </a:lnTo>
                  <a:lnTo>
                    <a:pt x="425056" y="116568"/>
                  </a:lnTo>
                  <a:lnTo>
                    <a:pt x="426597" y="122110"/>
                  </a:lnTo>
                  <a:lnTo>
                    <a:pt x="428114" y="125287"/>
                  </a:lnTo>
                  <a:lnTo>
                    <a:pt x="430491" y="128225"/>
                  </a:lnTo>
                  <a:lnTo>
                    <a:pt x="433226" y="129396"/>
                  </a:lnTo>
                  <a:lnTo>
                    <a:pt x="434742" y="130912"/>
                  </a:lnTo>
                  <a:lnTo>
                    <a:pt x="436259" y="133158"/>
                  </a:lnTo>
                  <a:lnTo>
                    <a:pt x="436355" y="134090"/>
                  </a:lnTo>
                  <a:lnTo>
                    <a:pt x="436928" y="134663"/>
                  </a:lnTo>
                  <a:lnTo>
                    <a:pt x="437310" y="135869"/>
                  </a:lnTo>
                  <a:lnTo>
                    <a:pt x="437800" y="138974"/>
                  </a:lnTo>
                  <a:lnTo>
                    <a:pt x="437442" y="140754"/>
                  </a:lnTo>
                  <a:lnTo>
                    <a:pt x="434659" y="146690"/>
                  </a:lnTo>
                  <a:lnTo>
                    <a:pt x="434026" y="150560"/>
                  </a:lnTo>
                  <a:lnTo>
                    <a:pt x="434038" y="152638"/>
                  </a:lnTo>
                  <a:lnTo>
                    <a:pt x="434121" y="164748"/>
                  </a:lnTo>
                  <a:lnTo>
                    <a:pt x="433393" y="170027"/>
                  </a:lnTo>
                  <a:lnTo>
                    <a:pt x="431554" y="174936"/>
                  </a:lnTo>
                  <a:lnTo>
                    <a:pt x="430801" y="175593"/>
                  </a:lnTo>
                  <a:lnTo>
                    <a:pt x="429511" y="178698"/>
                  </a:lnTo>
                  <a:lnTo>
                    <a:pt x="429069" y="183416"/>
                  </a:lnTo>
                  <a:lnTo>
                    <a:pt x="428604" y="185028"/>
                  </a:lnTo>
                  <a:lnTo>
                    <a:pt x="428890" y="185984"/>
                  </a:lnTo>
                  <a:lnTo>
                    <a:pt x="432211" y="189806"/>
                  </a:lnTo>
                  <a:lnTo>
                    <a:pt x="432784" y="191382"/>
                  </a:lnTo>
                  <a:lnTo>
                    <a:pt x="432521" y="193353"/>
                  </a:lnTo>
                  <a:lnTo>
                    <a:pt x="431769" y="194046"/>
                  </a:lnTo>
                  <a:lnTo>
                    <a:pt x="429702" y="194511"/>
                  </a:lnTo>
                  <a:lnTo>
                    <a:pt x="424411" y="191263"/>
                  </a:lnTo>
                  <a:lnTo>
                    <a:pt x="421772" y="190343"/>
                  </a:lnTo>
                  <a:lnTo>
                    <a:pt x="418392" y="189997"/>
                  </a:lnTo>
                  <a:lnTo>
                    <a:pt x="413579" y="187835"/>
                  </a:lnTo>
                  <a:lnTo>
                    <a:pt x="410748" y="187035"/>
                  </a:lnTo>
                  <a:lnTo>
                    <a:pt x="407463" y="187501"/>
                  </a:lnTo>
                  <a:lnTo>
                    <a:pt x="405672" y="186485"/>
                  </a:lnTo>
                  <a:lnTo>
                    <a:pt x="402017" y="189806"/>
                  </a:lnTo>
                  <a:lnTo>
                    <a:pt x="399605" y="193508"/>
                  </a:lnTo>
                  <a:lnTo>
                    <a:pt x="398852" y="193867"/>
                  </a:lnTo>
                  <a:lnTo>
                    <a:pt x="393024" y="193819"/>
                  </a:lnTo>
                  <a:lnTo>
                    <a:pt x="391245" y="194691"/>
                  </a:lnTo>
                  <a:lnTo>
                    <a:pt x="383529" y="195395"/>
                  </a:lnTo>
                  <a:lnTo>
                    <a:pt x="380149" y="195049"/>
                  </a:lnTo>
                  <a:lnTo>
                    <a:pt x="377772" y="192529"/>
                  </a:lnTo>
                  <a:lnTo>
                    <a:pt x="375515" y="192075"/>
                  </a:lnTo>
                  <a:lnTo>
                    <a:pt x="375801" y="193102"/>
                  </a:lnTo>
                  <a:lnTo>
                    <a:pt x="378549" y="196172"/>
                  </a:lnTo>
                  <a:lnTo>
                    <a:pt x="383266" y="197366"/>
                  </a:lnTo>
                  <a:lnTo>
                    <a:pt x="386097" y="198584"/>
                  </a:lnTo>
                  <a:lnTo>
                    <a:pt x="386455" y="197270"/>
                  </a:lnTo>
                  <a:lnTo>
                    <a:pt x="387685" y="196972"/>
                  </a:lnTo>
                  <a:lnTo>
                    <a:pt x="389190" y="197593"/>
                  </a:lnTo>
                  <a:lnTo>
                    <a:pt x="391460" y="199755"/>
                  </a:lnTo>
                  <a:lnTo>
                    <a:pt x="392212" y="200137"/>
                  </a:lnTo>
                  <a:lnTo>
                    <a:pt x="392128" y="201248"/>
                  </a:lnTo>
                  <a:lnTo>
                    <a:pt x="391196" y="202024"/>
                  </a:lnTo>
                  <a:lnTo>
                    <a:pt x="386132" y="204389"/>
                  </a:lnTo>
                  <a:lnTo>
                    <a:pt x="386037" y="205177"/>
                  </a:lnTo>
                  <a:lnTo>
                    <a:pt x="388020" y="205595"/>
                  </a:lnTo>
                  <a:lnTo>
                    <a:pt x="392355" y="207279"/>
                  </a:lnTo>
                  <a:lnTo>
                    <a:pt x="396021" y="206885"/>
                  </a:lnTo>
                  <a:lnTo>
                    <a:pt x="397443" y="208832"/>
                  </a:lnTo>
                  <a:lnTo>
                    <a:pt x="399617" y="210814"/>
                  </a:lnTo>
                  <a:lnTo>
                    <a:pt x="401420" y="212092"/>
                  </a:lnTo>
                  <a:lnTo>
                    <a:pt x="404526" y="212845"/>
                  </a:lnTo>
                  <a:lnTo>
                    <a:pt x="405839" y="212260"/>
                  </a:lnTo>
                  <a:lnTo>
                    <a:pt x="407057" y="211041"/>
                  </a:lnTo>
                  <a:lnTo>
                    <a:pt x="410438" y="209895"/>
                  </a:lnTo>
                  <a:lnTo>
                    <a:pt x="411847" y="211268"/>
                  </a:lnTo>
                  <a:lnTo>
                    <a:pt x="414032" y="214206"/>
                  </a:lnTo>
                  <a:lnTo>
                    <a:pt x="415370" y="217204"/>
                  </a:lnTo>
                  <a:lnTo>
                    <a:pt x="415382" y="218972"/>
                  </a:lnTo>
                  <a:lnTo>
                    <a:pt x="414642" y="220106"/>
                  </a:lnTo>
                  <a:lnTo>
                    <a:pt x="410139" y="222208"/>
                  </a:lnTo>
                  <a:lnTo>
                    <a:pt x="408264" y="224191"/>
                  </a:lnTo>
                  <a:lnTo>
                    <a:pt x="403892" y="232026"/>
                  </a:lnTo>
                  <a:lnTo>
                    <a:pt x="404012" y="234940"/>
                  </a:lnTo>
                  <a:lnTo>
                    <a:pt x="403271" y="236636"/>
                  </a:lnTo>
                  <a:lnTo>
                    <a:pt x="403295" y="240542"/>
                  </a:lnTo>
                  <a:lnTo>
                    <a:pt x="402555" y="241414"/>
                  </a:lnTo>
                  <a:lnTo>
                    <a:pt x="399736" y="242942"/>
                  </a:lnTo>
                  <a:lnTo>
                    <a:pt x="397121" y="244901"/>
                  </a:lnTo>
                  <a:lnTo>
                    <a:pt x="396368" y="244925"/>
                  </a:lnTo>
                  <a:lnTo>
                    <a:pt x="393525" y="242309"/>
                  </a:lnTo>
                  <a:lnTo>
                    <a:pt x="387303" y="239527"/>
                  </a:lnTo>
                  <a:lnTo>
                    <a:pt x="385237" y="239550"/>
                  </a:lnTo>
                  <a:lnTo>
                    <a:pt x="384747" y="236768"/>
                  </a:lnTo>
                  <a:lnTo>
                    <a:pt x="383899" y="236135"/>
                  </a:lnTo>
                  <a:lnTo>
                    <a:pt x="380137" y="236421"/>
                  </a:lnTo>
                  <a:lnTo>
                    <a:pt x="377593" y="235502"/>
                  </a:lnTo>
                  <a:lnTo>
                    <a:pt x="376267" y="234582"/>
                  </a:lnTo>
                  <a:lnTo>
                    <a:pt x="375503" y="232492"/>
                  </a:lnTo>
                  <a:lnTo>
                    <a:pt x="375873" y="231297"/>
                  </a:lnTo>
                  <a:lnTo>
                    <a:pt x="377175" y="229960"/>
                  </a:lnTo>
                  <a:lnTo>
                    <a:pt x="383099" y="229637"/>
                  </a:lnTo>
                  <a:lnTo>
                    <a:pt x="383947" y="229243"/>
                  </a:lnTo>
                  <a:lnTo>
                    <a:pt x="384317" y="228491"/>
                  </a:lnTo>
                  <a:lnTo>
                    <a:pt x="384210" y="227273"/>
                  </a:lnTo>
                  <a:lnTo>
                    <a:pt x="380710" y="223630"/>
                  </a:lnTo>
                  <a:lnTo>
                    <a:pt x="380698" y="222041"/>
                  </a:lnTo>
                  <a:lnTo>
                    <a:pt x="383123" y="218148"/>
                  </a:lnTo>
                  <a:lnTo>
                    <a:pt x="383206" y="217037"/>
                  </a:lnTo>
                  <a:lnTo>
                    <a:pt x="378393" y="214887"/>
                  </a:lnTo>
                  <a:lnTo>
                    <a:pt x="374894" y="211806"/>
                  </a:lnTo>
                  <a:lnTo>
                    <a:pt x="369137" y="208748"/>
                  </a:lnTo>
                  <a:lnTo>
                    <a:pt x="367632" y="208748"/>
                  </a:lnTo>
                  <a:lnTo>
                    <a:pt x="363500" y="210026"/>
                  </a:lnTo>
                  <a:lnTo>
                    <a:pt x="358985" y="210122"/>
                  </a:lnTo>
                  <a:lnTo>
                    <a:pt x="357575" y="209381"/>
                  </a:lnTo>
                  <a:lnTo>
                    <a:pt x="351998" y="205285"/>
                  </a:lnTo>
                  <a:lnTo>
                    <a:pt x="350494" y="204926"/>
                  </a:lnTo>
                  <a:lnTo>
                    <a:pt x="349729" y="203983"/>
                  </a:lnTo>
                  <a:lnTo>
                    <a:pt x="347651" y="202788"/>
                  </a:lnTo>
                  <a:lnTo>
                    <a:pt x="340509" y="203111"/>
                  </a:lnTo>
                  <a:lnTo>
                    <a:pt x="337021" y="202394"/>
                  </a:lnTo>
                  <a:lnTo>
                    <a:pt x="336077" y="201905"/>
                  </a:lnTo>
                  <a:lnTo>
                    <a:pt x="334955" y="203051"/>
                  </a:lnTo>
                  <a:lnTo>
                    <a:pt x="334775" y="203792"/>
                  </a:lnTo>
                  <a:lnTo>
                    <a:pt x="335815" y="204544"/>
                  </a:lnTo>
                  <a:lnTo>
                    <a:pt x="335002" y="208605"/>
                  </a:lnTo>
                  <a:lnTo>
                    <a:pt x="333581" y="208903"/>
                  </a:lnTo>
                  <a:lnTo>
                    <a:pt x="333020" y="207661"/>
                  </a:lnTo>
                  <a:lnTo>
                    <a:pt x="332268" y="207578"/>
                  </a:lnTo>
                  <a:lnTo>
                    <a:pt x="331802" y="208151"/>
                  </a:lnTo>
                  <a:lnTo>
                    <a:pt x="331610" y="209190"/>
                  </a:lnTo>
                  <a:lnTo>
                    <a:pt x="334847" y="213872"/>
                  </a:lnTo>
                  <a:lnTo>
                    <a:pt x="331467" y="216046"/>
                  </a:lnTo>
                  <a:lnTo>
                    <a:pt x="330345" y="216332"/>
                  </a:lnTo>
                  <a:lnTo>
                    <a:pt x="326558" y="212594"/>
                  </a:lnTo>
                  <a:lnTo>
                    <a:pt x="325902" y="212916"/>
                  </a:lnTo>
                  <a:lnTo>
                    <a:pt x="325818" y="213729"/>
                  </a:lnTo>
                  <a:lnTo>
                    <a:pt x="326857" y="215508"/>
                  </a:lnTo>
                  <a:lnTo>
                    <a:pt x="326964" y="217025"/>
                  </a:lnTo>
                  <a:lnTo>
                    <a:pt x="326499" y="217897"/>
                  </a:lnTo>
                  <a:lnTo>
                    <a:pt x="325185" y="218267"/>
                  </a:lnTo>
                  <a:lnTo>
                    <a:pt x="324910" y="219569"/>
                  </a:lnTo>
                  <a:lnTo>
                    <a:pt x="322187" y="220059"/>
                  </a:lnTo>
                  <a:lnTo>
                    <a:pt x="319930" y="219426"/>
                  </a:lnTo>
                  <a:lnTo>
                    <a:pt x="317661" y="217933"/>
                  </a:lnTo>
                  <a:lnTo>
                    <a:pt x="315212" y="217001"/>
                  </a:lnTo>
                  <a:lnTo>
                    <a:pt x="310041" y="216858"/>
                  </a:lnTo>
                  <a:lnTo>
                    <a:pt x="307664" y="214708"/>
                  </a:lnTo>
                  <a:lnTo>
                    <a:pt x="309635" y="213836"/>
                  </a:lnTo>
                  <a:lnTo>
                    <a:pt x="309635" y="212833"/>
                  </a:lnTo>
                  <a:lnTo>
                    <a:pt x="306911" y="212845"/>
                  </a:lnTo>
                  <a:lnTo>
                    <a:pt x="305586" y="211626"/>
                  </a:lnTo>
                  <a:lnTo>
                    <a:pt x="304164" y="211734"/>
                  </a:lnTo>
                  <a:lnTo>
                    <a:pt x="303710" y="212749"/>
                  </a:lnTo>
                  <a:lnTo>
                    <a:pt x="305502" y="214075"/>
                  </a:lnTo>
                  <a:lnTo>
                    <a:pt x="306087" y="216058"/>
                  </a:lnTo>
                  <a:lnTo>
                    <a:pt x="310340" y="219485"/>
                  </a:lnTo>
                  <a:lnTo>
                    <a:pt x="311283" y="220978"/>
                  </a:lnTo>
                  <a:lnTo>
                    <a:pt x="312322" y="221456"/>
                  </a:lnTo>
                  <a:lnTo>
                    <a:pt x="314675" y="221169"/>
                  </a:lnTo>
                  <a:lnTo>
                    <a:pt x="315523" y="221994"/>
                  </a:lnTo>
                  <a:lnTo>
                    <a:pt x="315558" y="227069"/>
                  </a:lnTo>
                  <a:lnTo>
                    <a:pt x="316598" y="227452"/>
                  </a:lnTo>
                  <a:lnTo>
                    <a:pt x="317064" y="226878"/>
                  </a:lnTo>
                  <a:lnTo>
                    <a:pt x="316956" y="224322"/>
                  </a:lnTo>
                  <a:lnTo>
                    <a:pt x="317314" y="223391"/>
                  </a:lnTo>
                  <a:lnTo>
                    <a:pt x="319393" y="223104"/>
                  </a:lnTo>
                  <a:lnTo>
                    <a:pt x="322115" y="223845"/>
                  </a:lnTo>
                  <a:lnTo>
                    <a:pt x="323059" y="224406"/>
                  </a:lnTo>
                  <a:lnTo>
                    <a:pt x="327777" y="225194"/>
                  </a:lnTo>
                  <a:lnTo>
                    <a:pt x="329365" y="224741"/>
                  </a:lnTo>
                  <a:lnTo>
                    <a:pt x="332291" y="225541"/>
                  </a:lnTo>
                  <a:lnTo>
                    <a:pt x="335301" y="225636"/>
                  </a:lnTo>
                  <a:lnTo>
                    <a:pt x="336053" y="226460"/>
                  </a:lnTo>
                  <a:lnTo>
                    <a:pt x="337116" y="229769"/>
                  </a:lnTo>
                  <a:lnTo>
                    <a:pt x="338335" y="229542"/>
                  </a:lnTo>
                  <a:lnTo>
                    <a:pt x="338801" y="228538"/>
                  </a:lnTo>
                  <a:lnTo>
                    <a:pt x="339828" y="227762"/>
                  </a:lnTo>
                  <a:lnTo>
                    <a:pt x="344617" y="226329"/>
                  </a:lnTo>
                  <a:lnTo>
                    <a:pt x="348355" y="224394"/>
                  </a:lnTo>
                  <a:lnTo>
                    <a:pt x="352213" y="224215"/>
                  </a:lnTo>
                  <a:lnTo>
                    <a:pt x="354387" y="225039"/>
                  </a:lnTo>
                  <a:lnTo>
                    <a:pt x="354948" y="225756"/>
                  </a:lnTo>
                  <a:lnTo>
                    <a:pt x="354697" y="230103"/>
                  </a:lnTo>
                  <a:lnTo>
                    <a:pt x="354984" y="231238"/>
                  </a:lnTo>
                  <a:lnTo>
                    <a:pt x="357731" y="233567"/>
                  </a:lnTo>
                  <a:lnTo>
                    <a:pt x="359152" y="235633"/>
                  </a:lnTo>
                  <a:lnTo>
                    <a:pt x="360669" y="236923"/>
                  </a:lnTo>
                  <a:lnTo>
                    <a:pt x="361529" y="237986"/>
                  </a:lnTo>
                  <a:lnTo>
                    <a:pt x="362102" y="240458"/>
                  </a:lnTo>
                  <a:lnTo>
                    <a:pt x="362126" y="243157"/>
                  </a:lnTo>
                  <a:lnTo>
                    <a:pt x="363356" y="245343"/>
                  </a:lnTo>
                  <a:lnTo>
                    <a:pt x="364300" y="245797"/>
                  </a:lnTo>
                  <a:lnTo>
                    <a:pt x="365900" y="245415"/>
                  </a:lnTo>
                  <a:lnTo>
                    <a:pt x="366282" y="246812"/>
                  </a:lnTo>
                  <a:lnTo>
                    <a:pt x="378059" y="250204"/>
                  </a:lnTo>
                  <a:lnTo>
                    <a:pt x="379277" y="249057"/>
                  </a:lnTo>
                  <a:lnTo>
                    <a:pt x="379934" y="248412"/>
                  </a:lnTo>
                  <a:lnTo>
                    <a:pt x="380005" y="246334"/>
                  </a:lnTo>
                  <a:lnTo>
                    <a:pt x="380292" y="245582"/>
                  </a:lnTo>
                  <a:lnTo>
                    <a:pt x="381797" y="245391"/>
                  </a:lnTo>
                  <a:lnTo>
                    <a:pt x="382358" y="244817"/>
                  </a:lnTo>
                  <a:lnTo>
                    <a:pt x="383194" y="244722"/>
                  </a:lnTo>
                  <a:lnTo>
                    <a:pt x="386598" y="246478"/>
                  </a:lnTo>
                  <a:lnTo>
                    <a:pt x="385954" y="248639"/>
                  </a:lnTo>
                  <a:lnTo>
                    <a:pt x="386145" y="249894"/>
                  </a:lnTo>
                  <a:lnTo>
                    <a:pt x="385225" y="251661"/>
                  </a:lnTo>
                  <a:lnTo>
                    <a:pt x="383625" y="252234"/>
                  </a:lnTo>
                  <a:lnTo>
                    <a:pt x="382788" y="253285"/>
                  </a:lnTo>
                  <a:lnTo>
                    <a:pt x="381391" y="256594"/>
                  </a:lnTo>
                  <a:lnTo>
                    <a:pt x="380830" y="257048"/>
                  </a:lnTo>
                  <a:lnTo>
                    <a:pt x="380388" y="260249"/>
                  </a:lnTo>
                  <a:lnTo>
                    <a:pt x="379552" y="260941"/>
                  </a:lnTo>
                  <a:lnTo>
                    <a:pt x="370439" y="262876"/>
                  </a:lnTo>
                  <a:lnTo>
                    <a:pt x="367835" y="267582"/>
                  </a:lnTo>
                  <a:lnTo>
                    <a:pt x="367190" y="269684"/>
                  </a:lnTo>
                  <a:lnTo>
                    <a:pt x="376781" y="269505"/>
                  </a:lnTo>
                  <a:lnTo>
                    <a:pt x="376888" y="271583"/>
                  </a:lnTo>
                  <a:lnTo>
                    <a:pt x="374476" y="275835"/>
                  </a:lnTo>
                  <a:lnTo>
                    <a:pt x="372780" y="275918"/>
                  </a:lnTo>
                  <a:lnTo>
                    <a:pt x="370140" y="275106"/>
                  </a:lnTo>
                  <a:lnTo>
                    <a:pt x="365996" y="274461"/>
                  </a:lnTo>
                  <a:lnTo>
                    <a:pt x="365530" y="275393"/>
                  </a:lnTo>
                  <a:lnTo>
                    <a:pt x="365650" y="278247"/>
                  </a:lnTo>
                  <a:lnTo>
                    <a:pt x="368002" y="278689"/>
                  </a:lnTo>
                  <a:lnTo>
                    <a:pt x="368755" y="279036"/>
                  </a:lnTo>
                  <a:lnTo>
                    <a:pt x="372242" y="279860"/>
                  </a:lnTo>
                  <a:lnTo>
                    <a:pt x="373281" y="280540"/>
                  </a:lnTo>
                  <a:lnTo>
                    <a:pt x="373377" y="281281"/>
                  </a:lnTo>
                  <a:lnTo>
                    <a:pt x="372541" y="282965"/>
                  </a:lnTo>
                  <a:lnTo>
                    <a:pt x="369053" y="282248"/>
                  </a:lnTo>
                  <a:lnTo>
                    <a:pt x="365674" y="282093"/>
                  </a:lnTo>
                  <a:lnTo>
                    <a:pt x="361255" y="281747"/>
                  </a:lnTo>
                  <a:lnTo>
                    <a:pt x="360526" y="286357"/>
                  </a:lnTo>
                  <a:lnTo>
                    <a:pt x="360537" y="288256"/>
                  </a:lnTo>
                  <a:lnTo>
                    <a:pt x="359678" y="287933"/>
                  </a:lnTo>
                  <a:lnTo>
                    <a:pt x="358591" y="287623"/>
                  </a:lnTo>
                  <a:lnTo>
                    <a:pt x="358006" y="287241"/>
                  </a:lnTo>
                  <a:lnTo>
                    <a:pt x="357492" y="286608"/>
                  </a:lnTo>
                  <a:lnTo>
                    <a:pt x="356907" y="285975"/>
                  </a:lnTo>
                  <a:lnTo>
                    <a:pt x="356202" y="285569"/>
                  </a:lnTo>
                  <a:lnTo>
                    <a:pt x="355545" y="285198"/>
                  </a:lnTo>
                  <a:lnTo>
                    <a:pt x="354864" y="284984"/>
                  </a:lnTo>
                  <a:lnTo>
                    <a:pt x="354136" y="284936"/>
                  </a:lnTo>
                  <a:lnTo>
                    <a:pt x="353014" y="285115"/>
                  </a:lnTo>
                  <a:lnTo>
                    <a:pt x="352045" y="285545"/>
                  </a:lnTo>
                  <a:lnTo>
                    <a:pt x="351222" y="286011"/>
                  </a:lnTo>
                  <a:lnTo>
                    <a:pt x="350302" y="286966"/>
                  </a:lnTo>
                  <a:lnTo>
                    <a:pt x="349740" y="287862"/>
                  </a:lnTo>
                  <a:lnTo>
                    <a:pt x="349048" y="289391"/>
                  </a:lnTo>
                  <a:lnTo>
                    <a:pt x="348582" y="290298"/>
                  </a:lnTo>
                  <a:lnTo>
                    <a:pt x="347961" y="291051"/>
                  </a:lnTo>
                  <a:lnTo>
                    <a:pt x="347137" y="291803"/>
                  </a:lnTo>
                  <a:lnTo>
                    <a:pt x="346229" y="292950"/>
                  </a:lnTo>
                  <a:lnTo>
                    <a:pt x="345752" y="293917"/>
                  </a:lnTo>
                  <a:lnTo>
                    <a:pt x="345370" y="295207"/>
                  </a:lnTo>
                  <a:lnTo>
                    <a:pt x="345119" y="296246"/>
                  </a:lnTo>
                  <a:lnTo>
                    <a:pt x="344975" y="297225"/>
                  </a:lnTo>
                  <a:lnTo>
                    <a:pt x="344211" y="297715"/>
                  </a:lnTo>
                  <a:lnTo>
                    <a:pt x="343422" y="296401"/>
                  </a:lnTo>
                  <a:lnTo>
                    <a:pt x="342300" y="295876"/>
                  </a:lnTo>
                  <a:lnTo>
                    <a:pt x="285950" y="309050"/>
                  </a:lnTo>
                  <a:lnTo>
                    <a:pt x="277626" y="310566"/>
                  </a:lnTo>
                  <a:lnTo>
                    <a:pt x="251028" y="325711"/>
                  </a:lnTo>
                  <a:lnTo>
                    <a:pt x="183463" y="329425"/>
                  </a:lnTo>
                  <a:lnTo>
                    <a:pt x="147478" y="380543"/>
                  </a:lnTo>
                  <a:lnTo>
                    <a:pt x="147395" y="417532"/>
                  </a:lnTo>
                  <a:lnTo>
                    <a:pt x="146439" y="418153"/>
                  </a:lnTo>
                  <a:lnTo>
                    <a:pt x="145687" y="418296"/>
                  </a:lnTo>
                  <a:lnTo>
                    <a:pt x="144815" y="418404"/>
                  </a:lnTo>
                  <a:lnTo>
                    <a:pt x="143943" y="418416"/>
                  </a:lnTo>
                  <a:lnTo>
                    <a:pt x="142927" y="418070"/>
                  </a:lnTo>
                  <a:lnTo>
                    <a:pt x="141852" y="418010"/>
                  </a:lnTo>
                  <a:lnTo>
                    <a:pt x="141052" y="417926"/>
                  </a:lnTo>
                  <a:lnTo>
                    <a:pt x="140252" y="417664"/>
                  </a:lnTo>
                  <a:lnTo>
                    <a:pt x="139165" y="418058"/>
                  </a:lnTo>
                  <a:lnTo>
                    <a:pt x="138258" y="418225"/>
                  </a:lnTo>
                  <a:lnTo>
                    <a:pt x="137386" y="417795"/>
                  </a:lnTo>
                  <a:lnTo>
                    <a:pt x="136550" y="417186"/>
                  </a:lnTo>
                  <a:lnTo>
                    <a:pt x="135236" y="417019"/>
                  </a:lnTo>
                  <a:lnTo>
                    <a:pt x="134447" y="417114"/>
                  </a:lnTo>
                  <a:lnTo>
                    <a:pt x="133444" y="416983"/>
                  </a:lnTo>
                  <a:lnTo>
                    <a:pt x="132273" y="417437"/>
                  </a:lnTo>
                  <a:lnTo>
                    <a:pt x="131343" y="417759"/>
                  </a:lnTo>
                  <a:lnTo>
                    <a:pt x="130614" y="417807"/>
                  </a:lnTo>
                  <a:lnTo>
                    <a:pt x="129420" y="418201"/>
                  </a:lnTo>
                  <a:lnTo>
                    <a:pt x="128225" y="418488"/>
                  </a:lnTo>
                  <a:lnTo>
                    <a:pt x="127472" y="418595"/>
                  </a:lnTo>
                  <a:lnTo>
                    <a:pt x="126625" y="418655"/>
                  </a:lnTo>
                  <a:lnTo>
                    <a:pt x="125860" y="419013"/>
                  </a:lnTo>
                  <a:lnTo>
                    <a:pt x="125203" y="419467"/>
                  </a:lnTo>
                  <a:lnTo>
                    <a:pt x="124105" y="419993"/>
                  </a:lnTo>
                  <a:lnTo>
                    <a:pt x="122958" y="420100"/>
                  </a:lnTo>
                  <a:lnTo>
                    <a:pt x="122182" y="419945"/>
                  </a:lnTo>
                  <a:lnTo>
                    <a:pt x="120939" y="419789"/>
                  </a:lnTo>
                  <a:lnTo>
                    <a:pt x="119220" y="419945"/>
                  </a:lnTo>
                  <a:lnTo>
                    <a:pt x="117714" y="419730"/>
                  </a:lnTo>
                  <a:lnTo>
                    <a:pt x="115983" y="419861"/>
                  </a:lnTo>
                  <a:lnTo>
                    <a:pt x="114550" y="420040"/>
                  </a:lnTo>
                  <a:lnTo>
                    <a:pt x="112902" y="420100"/>
                  </a:lnTo>
                  <a:lnTo>
                    <a:pt x="111432" y="420124"/>
                  </a:lnTo>
                  <a:lnTo>
                    <a:pt x="110560" y="420004"/>
                  </a:lnTo>
                  <a:lnTo>
                    <a:pt x="109653" y="419551"/>
                  </a:lnTo>
                  <a:lnTo>
                    <a:pt x="108590" y="418153"/>
                  </a:lnTo>
                  <a:lnTo>
                    <a:pt x="107849" y="417568"/>
                  </a:lnTo>
                  <a:lnTo>
                    <a:pt x="106953" y="417078"/>
                  </a:lnTo>
                  <a:lnTo>
                    <a:pt x="105986" y="416696"/>
                  </a:lnTo>
                  <a:lnTo>
                    <a:pt x="104816" y="416565"/>
                  </a:lnTo>
                  <a:lnTo>
                    <a:pt x="102917" y="416768"/>
                  </a:lnTo>
                  <a:lnTo>
                    <a:pt x="102164" y="416875"/>
                  </a:lnTo>
                  <a:lnTo>
                    <a:pt x="101484" y="416732"/>
                  </a:lnTo>
                  <a:lnTo>
                    <a:pt x="100708" y="416505"/>
                  </a:lnTo>
                  <a:lnTo>
                    <a:pt x="100038" y="416278"/>
                  </a:lnTo>
                  <a:lnTo>
                    <a:pt x="98796" y="416314"/>
                  </a:lnTo>
                  <a:lnTo>
                    <a:pt x="98115" y="416672"/>
                  </a:lnTo>
                  <a:lnTo>
                    <a:pt x="96933" y="417723"/>
                  </a:lnTo>
                  <a:lnTo>
                    <a:pt x="96216" y="418524"/>
                  </a:lnTo>
                  <a:lnTo>
                    <a:pt x="95237" y="419192"/>
                  </a:lnTo>
                  <a:lnTo>
                    <a:pt x="93887" y="419276"/>
                  </a:lnTo>
                  <a:lnTo>
                    <a:pt x="92645" y="419360"/>
                  </a:lnTo>
                  <a:lnTo>
                    <a:pt x="91152" y="419873"/>
                  </a:lnTo>
                  <a:lnTo>
                    <a:pt x="90257" y="420255"/>
                  </a:lnTo>
                  <a:lnTo>
                    <a:pt x="88358" y="420769"/>
                  </a:lnTo>
                  <a:lnTo>
                    <a:pt x="86184" y="421474"/>
                  </a:lnTo>
                  <a:lnTo>
                    <a:pt x="83795" y="422620"/>
                  </a:lnTo>
                  <a:lnTo>
                    <a:pt x="81598" y="423253"/>
                  </a:lnTo>
                  <a:lnTo>
                    <a:pt x="79459" y="423791"/>
                  </a:lnTo>
                  <a:lnTo>
                    <a:pt x="77095" y="424400"/>
                  </a:lnTo>
                  <a:lnTo>
                    <a:pt x="75387" y="424865"/>
                  </a:lnTo>
                  <a:lnTo>
                    <a:pt x="73954" y="425260"/>
                  </a:lnTo>
                  <a:lnTo>
                    <a:pt x="73070" y="425666"/>
                  </a:lnTo>
                  <a:lnTo>
                    <a:pt x="72174" y="425905"/>
                  </a:lnTo>
                  <a:lnTo>
                    <a:pt x="71422" y="425916"/>
                  </a:lnTo>
                  <a:lnTo>
                    <a:pt x="69594" y="426776"/>
                  </a:lnTo>
                  <a:lnTo>
                    <a:pt x="68878" y="427182"/>
                  </a:lnTo>
                  <a:lnTo>
                    <a:pt x="67803" y="427529"/>
                  </a:lnTo>
                  <a:lnTo>
                    <a:pt x="66788" y="427744"/>
                  </a:lnTo>
                  <a:lnTo>
                    <a:pt x="65987" y="427732"/>
                  </a:lnTo>
                  <a:lnTo>
                    <a:pt x="64722" y="428329"/>
                  </a:lnTo>
                  <a:lnTo>
                    <a:pt x="64148" y="428807"/>
                  </a:lnTo>
                  <a:lnTo>
                    <a:pt x="63539" y="429464"/>
                  </a:lnTo>
                  <a:lnTo>
                    <a:pt x="63336" y="430133"/>
                  </a:lnTo>
                  <a:lnTo>
                    <a:pt x="62237" y="431243"/>
                  </a:lnTo>
                  <a:lnTo>
                    <a:pt x="61306" y="431279"/>
                  </a:lnTo>
                  <a:lnTo>
                    <a:pt x="60494" y="430909"/>
                  </a:lnTo>
                  <a:lnTo>
                    <a:pt x="59562" y="431016"/>
                  </a:lnTo>
                  <a:lnTo>
                    <a:pt x="58475" y="430252"/>
                  </a:lnTo>
                  <a:lnTo>
                    <a:pt x="57197" y="429834"/>
                  </a:lnTo>
                  <a:lnTo>
                    <a:pt x="56444" y="429846"/>
                  </a:lnTo>
                  <a:lnTo>
                    <a:pt x="55525" y="429452"/>
                  </a:lnTo>
                  <a:lnTo>
                    <a:pt x="55024" y="428687"/>
                  </a:lnTo>
                  <a:lnTo>
                    <a:pt x="54713" y="427768"/>
                  </a:lnTo>
                  <a:lnTo>
                    <a:pt x="53793" y="428066"/>
                  </a:lnTo>
                  <a:lnTo>
                    <a:pt x="52360" y="428568"/>
                  </a:lnTo>
                  <a:lnTo>
                    <a:pt x="51417" y="427660"/>
                  </a:lnTo>
                  <a:lnTo>
                    <a:pt x="51082" y="426932"/>
                  </a:lnTo>
                  <a:lnTo>
                    <a:pt x="50556" y="426191"/>
                  </a:lnTo>
                  <a:lnTo>
                    <a:pt x="49756" y="425773"/>
                  </a:lnTo>
                  <a:lnTo>
                    <a:pt x="48824" y="425451"/>
                  </a:lnTo>
                  <a:lnTo>
                    <a:pt x="48001" y="425176"/>
                  </a:lnTo>
                  <a:lnTo>
                    <a:pt x="47320" y="424854"/>
                  </a:lnTo>
                  <a:lnTo>
                    <a:pt x="46102" y="425104"/>
                  </a:lnTo>
                  <a:lnTo>
                    <a:pt x="45421" y="425391"/>
                  </a:lnTo>
                  <a:lnTo>
                    <a:pt x="44644" y="425606"/>
                  </a:lnTo>
                  <a:lnTo>
                    <a:pt x="43844" y="425809"/>
                  </a:lnTo>
                  <a:lnTo>
                    <a:pt x="42996" y="425713"/>
                  </a:lnTo>
                  <a:lnTo>
                    <a:pt x="41981" y="425212"/>
                  </a:lnTo>
                  <a:lnTo>
                    <a:pt x="41133" y="424937"/>
                  </a:lnTo>
                  <a:lnTo>
                    <a:pt x="40046" y="424734"/>
                  </a:lnTo>
                  <a:lnTo>
                    <a:pt x="39091" y="424627"/>
                  </a:lnTo>
                  <a:lnTo>
                    <a:pt x="37908" y="424758"/>
                  </a:lnTo>
                  <a:lnTo>
                    <a:pt x="36834" y="425068"/>
                  </a:lnTo>
                  <a:lnTo>
                    <a:pt x="36129" y="425271"/>
                  </a:lnTo>
                  <a:lnTo>
                    <a:pt x="35209" y="425271"/>
                  </a:lnTo>
                  <a:lnTo>
                    <a:pt x="34349" y="425451"/>
                  </a:lnTo>
                  <a:lnTo>
                    <a:pt x="33501" y="425785"/>
                  </a:lnTo>
                  <a:lnTo>
                    <a:pt x="32092" y="426776"/>
                  </a:lnTo>
                  <a:lnTo>
                    <a:pt x="0" y="387387"/>
                  </a:lnTo>
                  <a:lnTo>
                    <a:pt x="121955" y="324218"/>
                  </a:lnTo>
                  <a:lnTo>
                    <a:pt x="97530" y="270078"/>
                  </a:lnTo>
                  <a:lnTo>
                    <a:pt x="140348" y="238058"/>
                  </a:lnTo>
                  <a:lnTo>
                    <a:pt x="185422" y="203696"/>
                  </a:lnTo>
                  <a:lnTo>
                    <a:pt x="187691" y="199994"/>
                  </a:lnTo>
                  <a:lnTo>
                    <a:pt x="156567" y="170852"/>
                  </a:lnTo>
                  <a:lnTo>
                    <a:pt x="156734" y="170159"/>
                  </a:lnTo>
                  <a:lnTo>
                    <a:pt x="156818" y="169406"/>
                  </a:lnTo>
                  <a:lnTo>
                    <a:pt x="156746" y="168355"/>
                  </a:lnTo>
                  <a:lnTo>
                    <a:pt x="156375" y="165584"/>
                  </a:lnTo>
                  <a:lnTo>
                    <a:pt x="156448" y="164426"/>
                  </a:lnTo>
                  <a:lnTo>
                    <a:pt x="156567" y="163626"/>
                  </a:lnTo>
                  <a:lnTo>
                    <a:pt x="156878" y="162873"/>
                  </a:lnTo>
                  <a:lnTo>
                    <a:pt x="153426" y="130769"/>
                  </a:lnTo>
                  <a:lnTo>
                    <a:pt x="153282" y="129479"/>
                  </a:lnTo>
                  <a:lnTo>
                    <a:pt x="155098" y="129443"/>
                  </a:lnTo>
                  <a:lnTo>
                    <a:pt x="160055" y="123961"/>
                  </a:lnTo>
                  <a:lnTo>
                    <a:pt x="161452" y="121143"/>
                  </a:lnTo>
                  <a:lnTo>
                    <a:pt x="162192" y="118420"/>
                  </a:lnTo>
                  <a:lnTo>
                    <a:pt x="163231" y="118611"/>
                  </a:lnTo>
                  <a:lnTo>
                    <a:pt x="163231" y="120211"/>
                  </a:lnTo>
                  <a:lnTo>
                    <a:pt x="162766" y="121513"/>
                  </a:lnTo>
                  <a:lnTo>
                    <a:pt x="162515" y="125490"/>
                  </a:lnTo>
                  <a:lnTo>
                    <a:pt x="163267" y="127246"/>
                  </a:lnTo>
                  <a:lnTo>
                    <a:pt x="164689" y="128201"/>
                  </a:lnTo>
                  <a:lnTo>
                    <a:pt x="167411" y="128082"/>
                  </a:lnTo>
                  <a:lnTo>
                    <a:pt x="168737" y="128345"/>
                  </a:lnTo>
                  <a:lnTo>
                    <a:pt x="169191" y="125741"/>
                  </a:lnTo>
                  <a:lnTo>
                    <a:pt x="169657" y="124869"/>
                  </a:lnTo>
                  <a:lnTo>
                    <a:pt x="172368" y="123042"/>
                  </a:lnTo>
                  <a:lnTo>
                    <a:pt x="170959" y="122492"/>
                  </a:lnTo>
                  <a:lnTo>
                    <a:pt x="169454" y="123173"/>
                  </a:lnTo>
                  <a:lnTo>
                    <a:pt x="166373" y="126183"/>
                  </a:lnTo>
                  <a:lnTo>
                    <a:pt x="164772" y="125753"/>
                  </a:lnTo>
                  <a:lnTo>
                    <a:pt x="164103" y="123400"/>
                  </a:lnTo>
                  <a:lnTo>
                    <a:pt x="165286" y="116628"/>
                  </a:lnTo>
                  <a:lnTo>
                    <a:pt x="165847" y="115386"/>
                  </a:lnTo>
                  <a:lnTo>
                    <a:pt x="164342" y="115398"/>
                  </a:lnTo>
                  <a:lnTo>
                    <a:pt x="162921" y="114287"/>
                  </a:lnTo>
                  <a:lnTo>
                    <a:pt x="162252" y="113165"/>
                  </a:lnTo>
                  <a:lnTo>
                    <a:pt x="162718" y="112030"/>
                  </a:lnTo>
                  <a:lnTo>
                    <a:pt x="162527" y="111194"/>
                  </a:lnTo>
                  <a:lnTo>
                    <a:pt x="163279" y="109952"/>
                  </a:lnTo>
                  <a:lnTo>
                    <a:pt x="162981" y="108065"/>
                  </a:lnTo>
                  <a:lnTo>
                    <a:pt x="164103" y="106106"/>
                  </a:lnTo>
                  <a:lnTo>
                    <a:pt x="165488" y="101591"/>
                  </a:lnTo>
                  <a:lnTo>
                    <a:pt x="167269" y="98940"/>
                  </a:lnTo>
                  <a:lnTo>
                    <a:pt x="171950" y="96360"/>
                  </a:lnTo>
                  <a:lnTo>
                    <a:pt x="174112" y="96073"/>
                  </a:lnTo>
                  <a:lnTo>
                    <a:pt x="176537" y="91559"/>
                  </a:lnTo>
                  <a:lnTo>
                    <a:pt x="177731" y="87223"/>
                  </a:lnTo>
                  <a:lnTo>
                    <a:pt x="178197" y="86363"/>
                  </a:lnTo>
                  <a:lnTo>
                    <a:pt x="180370" y="86626"/>
                  </a:lnTo>
                  <a:lnTo>
                    <a:pt x="181779" y="87773"/>
                  </a:lnTo>
                  <a:lnTo>
                    <a:pt x="182532" y="87378"/>
                  </a:lnTo>
                  <a:lnTo>
                    <a:pt x="182425" y="85682"/>
                  </a:lnTo>
                  <a:lnTo>
                    <a:pt x="183368" y="84655"/>
                  </a:lnTo>
                  <a:lnTo>
                    <a:pt x="185339" y="84333"/>
                  </a:lnTo>
                  <a:lnTo>
                    <a:pt x="184956" y="83055"/>
                  </a:lnTo>
                  <a:lnTo>
                    <a:pt x="184956" y="81825"/>
                  </a:lnTo>
                  <a:lnTo>
                    <a:pt x="185792" y="79842"/>
                  </a:lnTo>
                  <a:lnTo>
                    <a:pt x="186426" y="76271"/>
                  </a:lnTo>
                  <a:lnTo>
                    <a:pt x="187453" y="75316"/>
                  </a:lnTo>
                  <a:lnTo>
                    <a:pt x="187429" y="69129"/>
                  </a:lnTo>
                  <a:lnTo>
                    <a:pt x="185637" y="70144"/>
                  </a:lnTo>
                  <a:lnTo>
                    <a:pt x="185279" y="72712"/>
                  </a:lnTo>
                  <a:lnTo>
                    <a:pt x="182855" y="75626"/>
                  </a:lnTo>
                  <a:lnTo>
                    <a:pt x="180776" y="74993"/>
                  </a:lnTo>
                  <a:lnTo>
                    <a:pt x="181039" y="70096"/>
                  </a:lnTo>
                  <a:lnTo>
                    <a:pt x="181015" y="67469"/>
                  </a:lnTo>
                  <a:lnTo>
                    <a:pt x="180071" y="66525"/>
                  </a:lnTo>
                  <a:lnTo>
                    <a:pt x="178197" y="66322"/>
                  </a:lnTo>
                  <a:lnTo>
                    <a:pt x="177336" y="64160"/>
                  </a:lnTo>
                  <a:lnTo>
                    <a:pt x="176560" y="60338"/>
                  </a:lnTo>
                  <a:lnTo>
                    <a:pt x="174172" y="51405"/>
                  </a:lnTo>
                  <a:lnTo>
                    <a:pt x="173885" y="50270"/>
                  </a:lnTo>
                  <a:lnTo>
                    <a:pt x="173312" y="49434"/>
                  </a:lnTo>
                  <a:lnTo>
                    <a:pt x="172261" y="46986"/>
                  </a:lnTo>
                  <a:lnTo>
                    <a:pt x="171783" y="44657"/>
                  </a:lnTo>
                  <a:lnTo>
                    <a:pt x="168463" y="38948"/>
                  </a:lnTo>
                  <a:lnTo>
                    <a:pt x="163912" y="33048"/>
                  </a:lnTo>
                  <a:lnTo>
                    <a:pt x="163625" y="31053"/>
                  </a:lnTo>
                  <a:lnTo>
                    <a:pt x="163995" y="29082"/>
                  </a:lnTo>
                  <a:lnTo>
                    <a:pt x="164736" y="28497"/>
                  </a:lnTo>
                  <a:lnTo>
                    <a:pt x="173001" y="27327"/>
                  </a:lnTo>
                  <a:lnTo>
                    <a:pt x="174984" y="27530"/>
                  </a:lnTo>
                  <a:lnTo>
                    <a:pt x="189770" y="30468"/>
                  </a:lnTo>
                  <a:lnTo>
                    <a:pt x="189590" y="32510"/>
                  </a:lnTo>
                  <a:lnTo>
                    <a:pt x="190152" y="33155"/>
                  </a:lnTo>
                  <a:lnTo>
                    <a:pt x="190164" y="34373"/>
                  </a:lnTo>
                  <a:lnTo>
                    <a:pt x="192421" y="35424"/>
                  </a:lnTo>
                  <a:lnTo>
                    <a:pt x="195240" y="35114"/>
                  </a:lnTo>
                  <a:lnTo>
                    <a:pt x="195981" y="32283"/>
                  </a:lnTo>
                  <a:lnTo>
                    <a:pt x="196733" y="31817"/>
                  </a:lnTo>
                  <a:lnTo>
                    <a:pt x="204364" y="33669"/>
                  </a:lnTo>
                  <a:lnTo>
                    <a:pt x="205953" y="33287"/>
                  </a:lnTo>
                  <a:lnTo>
                    <a:pt x="206694" y="31185"/>
                  </a:lnTo>
                  <a:lnTo>
                    <a:pt x="206968" y="28473"/>
                  </a:lnTo>
                  <a:lnTo>
                    <a:pt x="206586" y="27267"/>
                  </a:lnTo>
                  <a:lnTo>
                    <a:pt x="205822" y="26515"/>
                  </a:lnTo>
                  <a:lnTo>
                    <a:pt x="193401" y="23170"/>
                  </a:lnTo>
                  <a:lnTo>
                    <a:pt x="193484" y="22358"/>
                  </a:lnTo>
                  <a:lnTo>
                    <a:pt x="194714" y="22430"/>
                  </a:lnTo>
                  <a:lnTo>
                    <a:pt x="207613" y="25643"/>
                  </a:lnTo>
                  <a:lnTo>
                    <a:pt x="208270" y="26216"/>
                  </a:lnTo>
                  <a:lnTo>
                    <a:pt x="208557" y="27351"/>
                  </a:lnTo>
                  <a:lnTo>
                    <a:pt x="208485" y="30432"/>
                  </a:lnTo>
                  <a:lnTo>
                    <a:pt x="207924" y="32152"/>
                  </a:lnTo>
                  <a:lnTo>
                    <a:pt x="208115" y="33740"/>
                  </a:lnTo>
                  <a:lnTo>
                    <a:pt x="209166" y="34779"/>
                  </a:lnTo>
                  <a:lnTo>
                    <a:pt x="215938" y="36249"/>
                  </a:lnTo>
                  <a:lnTo>
                    <a:pt x="219043" y="37264"/>
                  </a:lnTo>
                  <a:lnTo>
                    <a:pt x="220739" y="37335"/>
                  </a:lnTo>
                  <a:lnTo>
                    <a:pt x="220847" y="38554"/>
                  </a:lnTo>
                  <a:lnTo>
                    <a:pt x="219437" y="38960"/>
                  </a:lnTo>
                  <a:lnTo>
                    <a:pt x="216511" y="37825"/>
                  </a:lnTo>
                  <a:lnTo>
                    <a:pt x="213692" y="38315"/>
                  </a:lnTo>
                  <a:lnTo>
                    <a:pt x="211340" y="37944"/>
                  </a:lnTo>
                  <a:lnTo>
                    <a:pt x="210313" y="38231"/>
                  </a:lnTo>
                  <a:lnTo>
                    <a:pt x="211447" y="40787"/>
                  </a:lnTo>
                  <a:lnTo>
                    <a:pt x="211734" y="42268"/>
                  </a:lnTo>
                  <a:lnTo>
                    <a:pt x="211591" y="50449"/>
                  </a:lnTo>
                  <a:lnTo>
                    <a:pt x="212450" y="51691"/>
                  </a:lnTo>
                  <a:lnTo>
                    <a:pt x="213668" y="52503"/>
                  </a:lnTo>
                  <a:lnTo>
                    <a:pt x="213490" y="54104"/>
                  </a:lnTo>
                  <a:lnTo>
                    <a:pt x="212845" y="55716"/>
                  </a:lnTo>
                  <a:lnTo>
                    <a:pt x="213131" y="56923"/>
                  </a:lnTo>
                  <a:lnTo>
                    <a:pt x="214540" y="57030"/>
                  </a:lnTo>
                  <a:lnTo>
                    <a:pt x="216046" y="56063"/>
                  </a:lnTo>
                  <a:lnTo>
                    <a:pt x="218840" y="53053"/>
                  </a:lnTo>
                  <a:lnTo>
                    <a:pt x="219772" y="50617"/>
                  </a:lnTo>
                  <a:lnTo>
                    <a:pt x="220620" y="49554"/>
                  </a:lnTo>
                  <a:lnTo>
                    <a:pt x="227177" y="45660"/>
                  </a:lnTo>
                  <a:lnTo>
                    <a:pt x="231667" y="41719"/>
                  </a:lnTo>
                  <a:lnTo>
                    <a:pt x="233435" y="36810"/>
                  </a:lnTo>
                  <a:lnTo>
                    <a:pt x="235967" y="34254"/>
                  </a:lnTo>
                  <a:lnTo>
                    <a:pt x="238284" y="29441"/>
                  </a:lnTo>
                  <a:lnTo>
                    <a:pt x="240911" y="26407"/>
                  </a:lnTo>
                  <a:lnTo>
                    <a:pt x="241927" y="24627"/>
                  </a:lnTo>
                  <a:lnTo>
                    <a:pt x="241915" y="21892"/>
                  </a:lnTo>
                  <a:lnTo>
                    <a:pt x="240876" y="19850"/>
                  </a:lnTo>
                  <a:lnTo>
                    <a:pt x="238141" y="20411"/>
                  </a:lnTo>
                  <a:lnTo>
                    <a:pt x="236361" y="21092"/>
                  </a:lnTo>
                  <a:lnTo>
                    <a:pt x="235334" y="20722"/>
                  </a:lnTo>
                  <a:lnTo>
                    <a:pt x="234844" y="19217"/>
                  </a:lnTo>
                  <a:lnTo>
                    <a:pt x="238511" y="18441"/>
                  </a:lnTo>
                  <a:lnTo>
                    <a:pt x="242739" y="16351"/>
                  </a:lnTo>
                  <a:lnTo>
                    <a:pt x="247146" y="13771"/>
                  </a:lnTo>
                  <a:lnTo>
                    <a:pt x="250718" y="13604"/>
                  </a:lnTo>
                  <a:lnTo>
                    <a:pt x="252688" y="13651"/>
                  </a:lnTo>
                  <a:lnTo>
                    <a:pt x="255411" y="11860"/>
                  </a:lnTo>
                  <a:lnTo>
                    <a:pt x="256259" y="11848"/>
                  </a:lnTo>
                  <a:lnTo>
                    <a:pt x="256164" y="12994"/>
                  </a:lnTo>
                  <a:lnTo>
                    <a:pt x="254957" y="14583"/>
                  </a:lnTo>
                  <a:lnTo>
                    <a:pt x="254862" y="15622"/>
                  </a:lnTo>
                  <a:lnTo>
                    <a:pt x="254301" y="16494"/>
                  </a:lnTo>
                  <a:lnTo>
                    <a:pt x="252808" y="17426"/>
                  </a:lnTo>
                  <a:lnTo>
                    <a:pt x="252533" y="20137"/>
                  </a:lnTo>
                  <a:lnTo>
                    <a:pt x="253393" y="21665"/>
                  </a:lnTo>
                  <a:lnTo>
                    <a:pt x="254993" y="22955"/>
                  </a:lnTo>
                  <a:lnTo>
                    <a:pt x="264022" y="21988"/>
                  </a:lnTo>
                  <a:lnTo>
                    <a:pt x="284314" y="18751"/>
                  </a:lnTo>
                  <a:lnTo>
                    <a:pt x="291325" y="17688"/>
                  </a:lnTo>
                  <a:lnTo>
                    <a:pt x="296378" y="13723"/>
                  </a:lnTo>
                  <a:lnTo>
                    <a:pt x="306469" y="3870"/>
                  </a:lnTo>
                  <a:lnTo>
                    <a:pt x="307962" y="1899"/>
                  </a:lnTo>
                  <a:lnTo>
                    <a:pt x="308607" y="167"/>
                  </a:lnTo>
                  <a:lnTo>
                    <a:pt x="309360" y="0"/>
                  </a:lnTo>
                  <a:lnTo>
                    <a:pt x="311820" y="1971"/>
                  </a:lnTo>
                  <a:lnTo>
                    <a:pt x="317947" y="4527"/>
                  </a:lnTo>
                  <a:lnTo>
                    <a:pt x="320671" y="4885"/>
                  </a:lnTo>
                  <a:lnTo>
                    <a:pt x="321900" y="5554"/>
                  </a:lnTo>
                  <a:lnTo>
                    <a:pt x="321638" y="7715"/>
                  </a:lnTo>
                  <a:lnTo>
                    <a:pt x="320706" y="9782"/>
                  </a:lnTo>
                  <a:lnTo>
                    <a:pt x="319679" y="11287"/>
                  </a:lnTo>
                  <a:lnTo>
                    <a:pt x="314531" y="13699"/>
                  </a:lnTo>
                  <a:lnTo>
                    <a:pt x="312095" y="15479"/>
                  </a:lnTo>
                  <a:lnTo>
                    <a:pt x="307867" y="16637"/>
                  </a:lnTo>
                  <a:lnTo>
                    <a:pt x="302791" y="17055"/>
                  </a:lnTo>
                  <a:lnTo>
                    <a:pt x="299315" y="16410"/>
                  </a:lnTo>
                  <a:lnTo>
                    <a:pt x="294896" y="18130"/>
                  </a:lnTo>
                  <a:lnTo>
                    <a:pt x="294347" y="18895"/>
                  </a:lnTo>
                  <a:lnTo>
                    <a:pt x="290872" y="20806"/>
                  </a:lnTo>
                  <a:lnTo>
                    <a:pt x="288996" y="21200"/>
                  </a:lnTo>
                  <a:lnTo>
                    <a:pt x="284242" y="22167"/>
                  </a:lnTo>
                  <a:lnTo>
                    <a:pt x="259711" y="25105"/>
                  </a:lnTo>
                  <a:lnTo>
                    <a:pt x="257835" y="25762"/>
                  </a:lnTo>
                  <a:lnTo>
                    <a:pt x="259818" y="28103"/>
                  </a:lnTo>
                  <a:lnTo>
                    <a:pt x="265288" y="31089"/>
                  </a:lnTo>
                  <a:lnTo>
                    <a:pt x="266614" y="32128"/>
                  </a:lnTo>
                  <a:lnTo>
                    <a:pt x="267271" y="33442"/>
                  </a:lnTo>
                  <a:lnTo>
                    <a:pt x="267391" y="36989"/>
                  </a:lnTo>
                  <a:lnTo>
                    <a:pt x="266734" y="38601"/>
                  </a:lnTo>
                  <a:lnTo>
                    <a:pt x="266650" y="40309"/>
                  </a:lnTo>
                  <a:lnTo>
                    <a:pt x="266375" y="41133"/>
                  </a:lnTo>
                  <a:lnTo>
                    <a:pt x="266387" y="44621"/>
                  </a:lnTo>
                  <a:lnTo>
                    <a:pt x="266781" y="46783"/>
                  </a:lnTo>
                  <a:lnTo>
                    <a:pt x="268776" y="50366"/>
                  </a:lnTo>
                  <a:lnTo>
                    <a:pt x="268884" y="53172"/>
                  </a:lnTo>
                  <a:lnTo>
                    <a:pt x="267569" y="55621"/>
                  </a:lnTo>
                  <a:lnTo>
                    <a:pt x="263545" y="58738"/>
                  </a:lnTo>
                  <a:lnTo>
                    <a:pt x="262052" y="60338"/>
                  </a:lnTo>
                  <a:lnTo>
                    <a:pt x="261681" y="61497"/>
                  </a:lnTo>
                  <a:lnTo>
                    <a:pt x="261407" y="63910"/>
                  </a:lnTo>
                  <a:lnTo>
                    <a:pt x="260570" y="64781"/>
                  </a:lnTo>
                  <a:lnTo>
                    <a:pt x="258779" y="65247"/>
                  </a:lnTo>
                  <a:lnTo>
                    <a:pt x="255124" y="66979"/>
                  </a:lnTo>
                  <a:lnTo>
                    <a:pt x="249021" y="68496"/>
                  </a:lnTo>
                  <a:lnTo>
                    <a:pt x="246955" y="69559"/>
                  </a:lnTo>
                  <a:lnTo>
                    <a:pt x="243396" y="72593"/>
                  </a:lnTo>
                  <a:lnTo>
                    <a:pt x="241521" y="73536"/>
                  </a:lnTo>
                  <a:lnTo>
                    <a:pt x="237293" y="73727"/>
                  </a:lnTo>
                  <a:lnTo>
                    <a:pt x="235310" y="73011"/>
                  </a:lnTo>
                  <a:lnTo>
                    <a:pt x="234283" y="72258"/>
                  </a:lnTo>
                  <a:lnTo>
                    <a:pt x="233327" y="71697"/>
                  </a:lnTo>
                  <a:lnTo>
                    <a:pt x="233686" y="68687"/>
                  </a:lnTo>
                  <a:lnTo>
                    <a:pt x="232086" y="67361"/>
                  </a:lnTo>
                  <a:lnTo>
                    <a:pt x="232086" y="66621"/>
                  </a:lnTo>
                  <a:lnTo>
                    <a:pt x="232743" y="65749"/>
                  </a:lnTo>
                  <a:lnTo>
                    <a:pt x="232910" y="63898"/>
                  </a:lnTo>
                  <a:lnTo>
                    <a:pt x="231680" y="60422"/>
                  </a:lnTo>
                  <a:lnTo>
                    <a:pt x="231858" y="58081"/>
                  </a:lnTo>
                  <a:lnTo>
                    <a:pt x="231011" y="58069"/>
                  </a:lnTo>
                  <a:lnTo>
                    <a:pt x="230354" y="59491"/>
                  </a:lnTo>
                  <a:lnTo>
                    <a:pt x="230365" y="62118"/>
                  </a:lnTo>
                  <a:lnTo>
                    <a:pt x="231321" y="63611"/>
                  </a:lnTo>
                  <a:lnTo>
                    <a:pt x="231321" y="64531"/>
                  </a:lnTo>
                  <a:lnTo>
                    <a:pt x="230378" y="64638"/>
                  </a:lnTo>
                  <a:lnTo>
                    <a:pt x="229338" y="64005"/>
                  </a:lnTo>
                  <a:lnTo>
                    <a:pt x="228025" y="64483"/>
                  </a:lnTo>
                  <a:lnTo>
                    <a:pt x="229446" y="66143"/>
                  </a:lnTo>
                  <a:lnTo>
                    <a:pt x="229362" y="67182"/>
                  </a:lnTo>
                  <a:lnTo>
                    <a:pt x="227009" y="68257"/>
                  </a:lnTo>
                  <a:lnTo>
                    <a:pt x="228801" y="68794"/>
                  </a:lnTo>
                  <a:lnTo>
                    <a:pt x="230414" y="69642"/>
                  </a:lnTo>
                  <a:lnTo>
                    <a:pt x="231727" y="69451"/>
                  </a:lnTo>
                  <a:lnTo>
                    <a:pt x="231727" y="70562"/>
                  </a:lnTo>
                  <a:lnTo>
                    <a:pt x="230509" y="71410"/>
                  </a:lnTo>
                  <a:lnTo>
                    <a:pt x="227965" y="71518"/>
                  </a:lnTo>
                  <a:lnTo>
                    <a:pt x="226556" y="70491"/>
                  </a:lnTo>
                  <a:lnTo>
                    <a:pt x="225708" y="70586"/>
                  </a:lnTo>
                  <a:lnTo>
                    <a:pt x="225338" y="71267"/>
                  </a:lnTo>
                  <a:lnTo>
                    <a:pt x="224680" y="71661"/>
                  </a:lnTo>
                  <a:lnTo>
                    <a:pt x="221110" y="71768"/>
                  </a:lnTo>
                  <a:lnTo>
                    <a:pt x="220453" y="72784"/>
                  </a:lnTo>
                  <a:lnTo>
                    <a:pt x="219724" y="76104"/>
                  </a:lnTo>
                  <a:lnTo>
                    <a:pt x="218410" y="77883"/>
                  </a:lnTo>
                  <a:lnTo>
                    <a:pt x="215030" y="79866"/>
                  </a:lnTo>
                  <a:lnTo>
                    <a:pt x="214851" y="81574"/>
                  </a:lnTo>
                  <a:lnTo>
                    <a:pt x="215329" y="82780"/>
                  </a:lnTo>
                  <a:lnTo>
                    <a:pt x="219593" y="87916"/>
                  </a:lnTo>
                  <a:lnTo>
                    <a:pt x="222996" y="93446"/>
                  </a:lnTo>
                  <a:lnTo>
                    <a:pt x="223570" y="94951"/>
                  </a:lnTo>
                  <a:lnTo>
                    <a:pt x="224071" y="100301"/>
                  </a:lnTo>
                  <a:lnTo>
                    <a:pt x="226161" y="104350"/>
                  </a:lnTo>
                  <a:lnTo>
                    <a:pt x="231178" y="111277"/>
                  </a:lnTo>
                  <a:lnTo>
                    <a:pt x="234582" y="114287"/>
                  </a:lnTo>
                  <a:lnTo>
                    <a:pt x="239968" y="118276"/>
                  </a:lnTo>
                  <a:lnTo>
                    <a:pt x="246573" y="122385"/>
                  </a:lnTo>
                  <a:lnTo>
                    <a:pt x="250622" y="124523"/>
                  </a:lnTo>
                  <a:lnTo>
                    <a:pt x="268155" y="132155"/>
                  </a:lnTo>
                  <a:lnTo>
                    <a:pt x="277865" y="135570"/>
                  </a:lnTo>
                  <a:lnTo>
                    <a:pt x="285210" y="142605"/>
                  </a:lnTo>
                  <a:lnTo>
                    <a:pt x="287849" y="146344"/>
                  </a:lnTo>
                  <a:lnTo>
                    <a:pt x="291445" y="148947"/>
                  </a:lnTo>
                  <a:lnTo>
                    <a:pt x="292496" y="151945"/>
                  </a:lnTo>
                  <a:lnTo>
                    <a:pt x="293857" y="159099"/>
                  </a:lnTo>
                  <a:lnTo>
                    <a:pt x="294168" y="163053"/>
                  </a:lnTo>
                  <a:lnTo>
                    <a:pt x="293332" y="164928"/>
                  </a:lnTo>
                  <a:lnTo>
                    <a:pt x="293344" y="166898"/>
                  </a:lnTo>
                  <a:lnTo>
                    <a:pt x="294765" y="168403"/>
                  </a:lnTo>
                  <a:lnTo>
                    <a:pt x="294872" y="169442"/>
                  </a:lnTo>
                  <a:lnTo>
                    <a:pt x="292627" y="172894"/>
                  </a:lnTo>
                  <a:lnTo>
                    <a:pt x="292185" y="172273"/>
                  </a:lnTo>
                  <a:lnTo>
                    <a:pt x="291671" y="171520"/>
                  </a:lnTo>
                  <a:lnTo>
                    <a:pt x="291469" y="170684"/>
                  </a:lnTo>
                  <a:lnTo>
                    <a:pt x="290799" y="169848"/>
                  </a:lnTo>
                  <a:lnTo>
                    <a:pt x="287706" y="169048"/>
                  </a:lnTo>
                  <a:lnTo>
                    <a:pt x="286608" y="168236"/>
                  </a:lnTo>
                  <a:lnTo>
                    <a:pt x="286022" y="164008"/>
                  </a:lnTo>
                  <a:lnTo>
                    <a:pt x="285318" y="163040"/>
                  </a:lnTo>
                  <a:lnTo>
                    <a:pt x="282798" y="162646"/>
                  </a:lnTo>
                  <a:lnTo>
                    <a:pt x="281376" y="161798"/>
                  </a:lnTo>
                  <a:lnTo>
                    <a:pt x="280253" y="161058"/>
                  </a:lnTo>
                  <a:lnTo>
                    <a:pt x="275643" y="160891"/>
                  </a:lnTo>
                  <a:lnTo>
                    <a:pt x="274891" y="161285"/>
                  </a:lnTo>
                  <a:lnTo>
                    <a:pt x="274903" y="162694"/>
                  </a:lnTo>
                  <a:lnTo>
                    <a:pt x="274055" y="163160"/>
                  </a:lnTo>
                  <a:lnTo>
                    <a:pt x="271332" y="163650"/>
                  </a:lnTo>
                  <a:lnTo>
                    <a:pt x="272837" y="165047"/>
                  </a:lnTo>
                  <a:lnTo>
                    <a:pt x="273876" y="165608"/>
                  </a:lnTo>
                  <a:lnTo>
                    <a:pt x="276038" y="164844"/>
                  </a:lnTo>
                  <a:lnTo>
                    <a:pt x="278199" y="164629"/>
                  </a:lnTo>
                  <a:lnTo>
                    <a:pt x="279895" y="165477"/>
                  </a:lnTo>
                  <a:lnTo>
                    <a:pt x="280648" y="166301"/>
                  </a:lnTo>
                  <a:lnTo>
                    <a:pt x="280850" y="168594"/>
                  </a:lnTo>
                  <a:lnTo>
                    <a:pt x="280111" y="170171"/>
                  </a:lnTo>
                  <a:lnTo>
                    <a:pt x="278056" y="172524"/>
                  </a:lnTo>
                  <a:lnTo>
                    <a:pt x="276921" y="173001"/>
                  </a:lnTo>
                  <a:lnTo>
                    <a:pt x="275226" y="171532"/>
                  </a:lnTo>
                  <a:lnTo>
                    <a:pt x="273338" y="171449"/>
                  </a:lnTo>
                  <a:lnTo>
                    <a:pt x="272311" y="172655"/>
                  </a:lnTo>
                  <a:lnTo>
                    <a:pt x="273255" y="172930"/>
                  </a:lnTo>
                  <a:lnTo>
                    <a:pt x="274210" y="174638"/>
                  </a:lnTo>
                  <a:lnTo>
                    <a:pt x="274963" y="174984"/>
                  </a:lnTo>
                  <a:lnTo>
                    <a:pt x="278904" y="174614"/>
                  </a:lnTo>
                  <a:lnTo>
                    <a:pt x="280517" y="175892"/>
                  </a:lnTo>
                  <a:lnTo>
                    <a:pt x="280517" y="177229"/>
                  </a:lnTo>
                  <a:lnTo>
                    <a:pt x="279394" y="178555"/>
                  </a:lnTo>
                  <a:lnTo>
                    <a:pt x="278749" y="180060"/>
                  </a:lnTo>
                  <a:lnTo>
                    <a:pt x="278868" y="185315"/>
                  </a:lnTo>
                  <a:lnTo>
                    <a:pt x="277757" y="188791"/>
                  </a:lnTo>
                  <a:lnTo>
                    <a:pt x="273995" y="190128"/>
                  </a:lnTo>
                  <a:lnTo>
                    <a:pt x="273446" y="190881"/>
                  </a:lnTo>
                  <a:lnTo>
                    <a:pt x="273446" y="192589"/>
                  </a:lnTo>
                  <a:lnTo>
                    <a:pt x="274485" y="192111"/>
                  </a:lnTo>
                  <a:lnTo>
                    <a:pt x="276455" y="190797"/>
                  </a:lnTo>
                  <a:lnTo>
                    <a:pt x="279549" y="189555"/>
                  </a:lnTo>
                  <a:lnTo>
                    <a:pt x="280111" y="188432"/>
                  </a:lnTo>
                  <a:lnTo>
                    <a:pt x="280098" y="185793"/>
                  </a:lnTo>
                  <a:lnTo>
                    <a:pt x="280468" y="184754"/>
                  </a:lnTo>
                  <a:lnTo>
                    <a:pt x="280253" y="179761"/>
                  </a:lnTo>
                  <a:lnTo>
                    <a:pt x="280994" y="178436"/>
                  </a:lnTo>
                  <a:lnTo>
                    <a:pt x="281842" y="178077"/>
                  </a:lnTo>
                  <a:lnTo>
                    <a:pt x="283526" y="177958"/>
                  </a:lnTo>
                  <a:lnTo>
                    <a:pt x="285318" y="175784"/>
                  </a:lnTo>
                  <a:lnTo>
                    <a:pt x="286476" y="175175"/>
                  </a:lnTo>
                  <a:lnTo>
                    <a:pt x="287897" y="174853"/>
                  </a:lnTo>
                  <a:lnTo>
                    <a:pt x="289665" y="174757"/>
                  </a:lnTo>
                  <a:lnTo>
                    <a:pt x="291409" y="17388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1130;gbcf4302aa7_0_6">
              <a:extLst>
                <a:ext uri="{FF2B5EF4-FFF2-40B4-BE49-F238E27FC236}">
                  <a16:creationId xmlns:a16="http://schemas.microsoft.com/office/drawing/2014/main" id="{BDCFBFFB-EE5D-F046-9AC5-66DF6B74B488}"/>
                </a:ext>
              </a:extLst>
            </p:cNvPr>
            <p:cNvSpPr/>
            <p:nvPr/>
          </p:nvSpPr>
          <p:spPr>
            <a:xfrm>
              <a:off x="6353942" y="2314853"/>
              <a:ext cx="208531" cy="165164"/>
            </a:xfrm>
            <a:custGeom>
              <a:avLst/>
              <a:gdLst/>
              <a:ahLst/>
              <a:cxnLst/>
              <a:rect l="l" t="t" r="r" b="b"/>
              <a:pathLst>
                <a:path w="414987" h="328684" extrusionOk="0">
                  <a:moveTo>
                    <a:pt x="294335" y="0"/>
                  </a:moveTo>
                  <a:lnTo>
                    <a:pt x="414988" y="157941"/>
                  </a:lnTo>
                  <a:lnTo>
                    <a:pt x="387721" y="164139"/>
                  </a:lnTo>
                  <a:lnTo>
                    <a:pt x="386873" y="163805"/>
                  </a:lnTo>
                  <a:lnTo>
                    <a:pt x="386180" y="163351"/>
                  </a:lnTo>
                  <a:lnTo>
                    <a:pt x="385284" y="163017"/>
                  </a:lnTo>
                  <a:lnTo>
                    <a:pt x="384257" y="162587"/>
                  </a:lnTo>
                  <a:lnTo>
                    <a:pt x="383206" y="161942"/>
                  </a:lnTo>
                  <a:lnTo>
                    <a:pt x="382203" y="161595"/>
                  </a:lnTo>
                  <a:lnTo>
                    <a:pt x="381260" y="161237"/>
                  </a:lnTo>
                  <a:lnTo>
                    <a:pt x="380627" y="160831"/>
                  </a:lnTo>
                  <a:lnTo>
                    <a:pt x="379958" y="160353"/>
                  </a:lnTo>
                  <a:lnTo>
                    <a:pt x="379002" y="159529"/>
                  </a:lnTo>
                  <a:lnTo>
                    <a:pt x="377928" y="158908"/>
                  </a:lnTo>
                  <a:lnTo>
                    <a:pt x="376566" y="158299"/>
                  </a:lnTo>
                  <a:lnTo>
                    <a:pt x="375395" y="157797"/>
                  </a:lnTo>
                  <a:lnTo>
                    <a:pt x="374201" y="157224"/>
                  </a:lnTo>
                  <a:lnTo>
                    <a:pt x="373436" y="157081"/>
                  </a:lnTo>
                  <a:lnTo>
                    <a:pt x="372326" y="157344"/>
                  </a:lnTo>
                  <a:lnTo>
                    <a:pt x="371705" y="157976"/>
                  </a:lnTo>
                  <a:lnTo>
                    <a:pt x="370809" y="158323"/>
                  </a:lnTo>
                  <a:lnTo>
                    <a:pt x="370021" y="158048"/>
                  </a:lnTo>
                  <a:lnTo>
                    <a:pt x="369388" y="157487"/>
                  </a:lnTo>
                  <a:lnTo>
                    <a:pt x="368313" y="157403"/>
                  </a:lnTo>
                  <a:lnTo>
                    <a:pt x="367513" y="156758"/>
                  </a:lnTo>
                  <a:lnTo>
                    <a:pt x="366462" y="156376"/>
                  </a:lnTo>
                  <a:lnTo>
                    <a:pt x="365590" y="156293"/>
                  </a:lnTo>
                  <a:lnTo>
                    <a:pt x="364957" y="156806"/>
                  </a:lnTo>
                  <a:lnTo>
                    <a:pt x="364312" y="157391"/>
                  </a:lnTo>
                  <a:lnTo>
                    <a:pt x="363607" y="158036"/>
                  </a:lnTo>
                  <a:lnTo>
                    <a:pt x="362449" y="158406"/>
                  </a:lnTo>
                  <a:lnTo>
                    <a:pt x="361040" y="158478"/>
                  </a:lnTo>
                  <a:lnTo>
                    <a:pt x="360120" y="158096"/>
                  </a:lnTo>
                  <a:lnTo>
                    <a:pt x="359845" y="157344"/>
                  </a:lnTo>
                  <a:lnTo>
                    <a:pt x="359021" y="157547"/>
                  </a:lnTo>
                  <a:lnTo>
                    <a:pt x="358161" y="157523"/>
                  </a:lnTo>
                  <a:lnTo>
                    <a:pt x="356931" y="157582"/>
                  </a:lnTo>
                  <a:lnTo>
                    <a:pt x="356059" y="157666"/>
                  </a:lnTo>
                  <a:lnTo>
                    <a:pt x="355199" y="157391"/>
                  </a:lnTo>
                  <a:lnTo>
                    <a:pt x="354351" y="157009"/>
                  </a:lnTo>
                  <a:lnTo>
                    <a:pt x="353181" y="156699"/>
                  </a:lnTo>
                  <a:lnTo>
                    <a:pt x="351115" y="156794"/>
                  </a:lnTo>
                  <a:lnTo>
                    <a:pt x="273625" y="190941"/>
                  </a:lnTo>
                  <a:lnTo>
                    <a:pt x="262864" y="229410"/>
                  </a:lnTo>
                  <a:lnTo>
                    <a:pt x="235525" y="328685"/>
                  </a:lnTo>
                  <a:lnTo>
                    <a:pt x="168630" y="308703"/>
                  </a:lnTo>
                  <a:lnTo>
                    <a:pt x="158573" y="311188"/>
                  </a:lnTo>
                  <a:lnTo>
                    <a:pt x="150213" y="312680"/>
                  </a:lnTo>
                  <a:lnTo>
                    <a:pt x="97829" y="325770"/>
                  </a:lnTo>
                  <a:lnTo>
                    <a:pt x="84368" y="241402"/>
                  </a:lnTo>
                  <a:lnTo>
                    <a:pt x="84046" y="237771"/>
                  </a:lnTo>
                  <a:lnTo>
                    <a:pt x="17043" y="251219"/>
                  </a:lnTo>
                  <a:lnTo>
                    <a:pt x="7620" y="235967"/>
                  </a:lnTo>
                  <a:lnTo>
                    <a:pt x="6891" y="229195"/>
                  </a:lnTo>
                  <a:lnTo>
                    <a:pt x="6174" y="219724"/>
                  </a:lnTo>
                  <a:lnTo>
                    <a:pt x="0" y="212427"/>
                  </a:lnTo>
                  <a:lnTo>
                    <a:pt x="17903" y="183989"/>
                  </a:lnTo>
                  <a:lnTo>
                    <a:pt x="52850" y="160294"/>
                  </a:lnTo>
                  <a:lnTo>
                    <a:pt x="19456" y="111266"/>
                  </a:lnTo>
                  <a:lnTo>
                    <a:pt x="103060" y="72819"/>
                  </a:lnTo>
                  <a:lnTo>
                    <a:pt x="103980" y="72437"/>
                  </a:lnTo>
                  <a:lnTo>
                    <a:pt x="103908" y="71458"/>
                  </a:lnTo>
                  <a:lnTo>
                    <a:pt x="103335" y="70980"/>
                  </a:lnTo>
                  <a:lnTo>
                    <a:pt x="102726" y="70072"/>
                  </a:lnTo>
                  <a:lnTo>
                    <a:pt x="102439" y="69033"/>
                  </a:lnTo>
                  <a:lnTo>
                    <a:pt x="102726" y="68030"/>
                  </a:lnTo>
                  <a:lnTo>
                    <a:pt x="103383" y="67409"/>
                  </a:lnTo>
                  <a:lnTo>
                    <a:pt x="103359" y="66478"/>
                  </a:lnTo>
                  <a:lnTo>
                    <a:pt x="104314" y="66466"/>
                  </a:lnTo>
                  <a:lnTo>
                    <a:pt x="104971" y="65785"/>
                  </a:lnTo>
                  <a:lnTo>
                    <a:pt x="104386" y="65319"/>
                  </a:lnTo>
                  <a:lnTo>
                    <a:pt x="103753" y="64829"/>
                  </a:lnTo>
                  <a:lnTo>
                    <a:pt x="103944" y="63981"/>
                  </a:lnTo>
                  <a:lnTo>
                    <a:pt x="104434" y="63038"/>
                  </a:lnTo>
                  <a:lnTo>
                    <a:pt x="105138" y="62357"/>
                  </a:lnTo>
                  <a:lnTo>
                    <a:pt x="106034" y="62429"/>
                  </a:lnTo>
                  <a:lnTo>
                    <a:pt x="106786" y="62644"/>
                  </a:lnTo>
                  <a:lnTo>
                    <a:pt x="107515" y="62894"/>
                  </a:lnTo>
                  <a:lnTo>
                    <a:pt x="108220" y="62656"/>
                  </a:lnTo>
                  <a:lnTo>
                    <a:pt x="108614" y="61975"/>
                  </a:lnTo>
                  <a:lnTo>
                    <a:pt x="108148" y="61270"/>
                  </a:lnTo>
                  <a:lnTo>
                    <a:pt x="108124" y="60243"/>
                  </a:lnTo>
                  <a:lnTo>
                    <a:pt x="108709" y="59789"/>
                  </a:lnTo>
                  <a:lnTo>
                    <a:pt x="109462" y="59956"/>
                  </a:lnTo>
                  <a:lnTo>
                    <a:pt x="109880" y="60518"/>
                  </a:lnTo>
                  <a:lnTo>
                    <a:pt x="110382" y="61079"/>
                  </a:lnTo>
                  <a:lnTo>
                    <a:pt x="111230" y="60912"/>
                  </a:lnTo>
                  <a:lnTo>
                    <a:pt x="111504" y="60135"/>
                  </a:lnTo>
                  <a:lnTo>
                    <a:pt x="111456" y="59180"/>
                  </a:lnTo>
                  <a:lnTo>
                    <a:pt x="111110" y="58356"/>
                  </a:lnTo>
                  <a:lnTo>
                    <a:pt x="110441" y="57771"/>
                  </a:lnTo>
                  <a:lnTo>
                    <a:pt x="110119" y="56875"/>
                  </a:lnTo>
                  <a:lnTo>
                    <a:pt x="110608" y="55908"/>
                  </a:lnTo>
                  <a:lnTo>
                    <a:pt x="111779" y="54594"/>
                  </a:lnTo>
                  <a:lnTo>
                    <a:pt x="112603" y="54403"/>
                  </a:lnTo>
                  <a:lnTo>
                    <a:pt x="112985" y="55059"/>
                  </a:lnTo>
                  <a:lnTo>
                    <a:pt x="113057" y="56182"/>
                  </a:lnTo>
                  <a:lnTo>
                    <a:pt x="113392" y="57173"/>
                  </a:lnTo>
                  <a:lnTo>
                    <a:pt x="114419" y="56815"/>
                  </a:lnTo>
                  <a:lnTo>
                    <a:pt x="115099" y="56421"/>
                  </a:lnTo>
                  <a:lnTo>
                    <a:pt x="115899" y="55967"/>
                  </a:lnTo>
                  <a:lnTo>
                    <a:pt x="117596" y="55012"/>
                  </a:lnTo>
                  <a:lnTo>
                    <a:pt x="119148" y="53734"/>
                  </a:lnTo>
                  <a:lnTo>
                    <a:pt x="119375" y="52934"/>
                  </a:lnTo>
                  <a:lnTo>
                    <a:pt x="119304" y="52062"/>
                  </a:lnTo>
                  <a:lnTo>
                    <a:pt x="118838" y="51249"/>
                  </a:lnTo>
                  <a:lnTo>
                    <a:pt x="118599" y="50449"/>
                  </a:lnTo>
                  <a:lnTo>
                    <a:pt x="118551" y="49363"/>
                  </a:lnTo>
                  <a:lnTo>
                    <a:pt x="118825" y="48383"/>
                  </a:lnTo>
                  <a:lnTo>
                    <a:pt x="119208" y="47762"/>
                  </a:lnTo>
                  <a:lnTo>
                    <a:pt x="120307" y="46735"/>
                  </a:lnTo>
                  <a:lnTo>
                    <a:pt x="120797" y="45302"/>
                  </a:lnTo>
                  <a:lnTo>
                    <a:pt x="120450" y="44430"/>
                  </a:lnTo>
                  <a:lnTo>
                    <a:pt x="120868" y="43582"/>
                  </a:lnTo>
                  <a:lnTo>
                    <a:pt x="121107" y="42519"/>
                  </a:lnTo>
                  <a:lnTo>
                    <a:pt x="120772" y="41468"/>
                  </a:lnTo>
                  <a:lnTo>
                    <a:pt x="120486" y="40357"/>
                  </a:lnTo>
                  <a:lnTo>
                    <a:pt x="120928" y="39700"/>
                  </a:lnTo>
                  <a:lnTo>
                    <a:pt x="126816" y="38172"/>
                  </a:lnTo>
                  <a:lnTo>
                    <a:pt x="128548" y="37455"/>
                  </a:lnTo>
                  <a:lnTo>
                    <a:pt x="128978" y="36893"/>
                  </a:lnTo>
                  <a:lnTo>
                    <a:pt x="129180" y="36237"/>
                  </a:lnTo>
                  <a:lnTo>
                    <a:pt x="129276" y="35341"/>
                  </a:lnTo>
                  <a:lnTo>
                    <a:pt x="129133" y="34218"/>
                  </a:lnTo>
                  <a:lnTo>
                    <a:pt x="128894" y="32964"/>
                  </a:lnTo>
                  <a:lnTo>
                    <a:pt x="128285" y="32594"/>
                  </a:lnTo>
                  <a:lnTo>
                    <a:pt x="127795" y="31937"/>
                  </a:lnTo>
                  <a:lnTo>
                    <a:pt x="128046" y="30969"/>
                  </a:lnTo>
                  <a:lnTo>
                    <a:pt x="128261" y="30038"/>
                  </a:lnTo>
                  <a:lnTo>
                    <a:pt x="129014" y="29142"/>
                  </a:lnTo>
                  <a:lnTo>
                    <a:pt x="129885" y="28903"/>
                  </a:lnTo>
                  <a:lnTo>
                    <a:pt x="130602" y="28342"/>
                  </a:lnTo>
                  <a:lnTo>
                    <a:pt x="131008" y="27112"/>
                  </a:lnTo>
                  <a:lnTo>
                    <a:pt x="131128" y="26013"/>
                  </a:lnTo>
                  <a:lnTo>
                    <a:pt x="131354" y="24735"/>
                  </a:lnTo>
                  <a:lnTo>
                    <a:pt x="131725" y="23565"/>
                  </a:lnTo>
                  <a:lnTo>
                    <a:pt x="132226" y="22573"/>
                  </a:lnTo>
                  <a:lnTo>
                    <a:pt x="132645" y="21797"/>
                  </a:lnTo>
                  <a:lnTo>
                    <a:pt x="133397" y="21701"/>
                  </a:lnTo>
                  <a:lnTo>
                    <a:pt x="158979" y="18512"/>
                  </a:lnTo>
                  <a:lnTo>
                    <a:pt x="29433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1131;gbcf4302aa7_0_6">
              <a:extLst>
                <a:ext uri="{FF2B5EF4-FFF2-40B4-BE49-F238E27FC236}">
                  <a16:creationId xmlns:a16="http://schemas.microsoft.com/office/drawing/2014/main" id="{A49B9FAD-75F0-A947-9E84-BD868CDC446E}"/>
                </a:ext>
              </a:extLst>
            </p:cNvPr>
            <p:cNvSpPr/>
            <p:nvPr/>
          </p:nvSpPr>
          <p:spPr>
            <a:xfrm>
              <a:off x="7465878" y="2318118"/>
              <a:ext cx="35625" cy="37630"/>
            </a:xfrm>
            <a:custGeom>
              <a:avLst/>
              <a:gdLst/>
              <a:ahLst/>
              <a:cxnLst/>
              <a:rect l="l" t="t" r="r" b="b"/>
              <a:pathLst>
                <a:path w="70896" h="74885" extrusionOk="0">
                  <a:moveTo>
                    <a:pt x="2508" y="62835"/>
                  </a:moveTo>
                  <a:lnTo>
                    <a:pt x="1457" y="60195"/>
                  </a:lnTo>
                  <a:lnTo>
                    <a:pt x="12" y="54832"/>
                  </a:lnTo>
                  <a:lnTo>
                    <a:pt x="0" y="53053"/>
                  </a:lnTo>
                  <a:lnTo>
                    <a:pt x="1493" y="51632"/>
                  </a:lnTo>
                  <a:lnTo>
                    <a:pt x="3463" y="50581"/>
                  </a:lnTo>
                  <a:lnTo>
                    <a:pt x="7489" y="49422"/>
                  </a:lnTo>
                  <a:lnTo>
                    <a:pt x="10224" y="49601"/>
                  </a:lnTo>
                  <a:lnTo>
                    <a:pt x="16912" y="50963"/>
                  </a:lnTo>
                  <a:lnTo>
                    <a:pt x="19074" y="50784"/>
                  </a:lnTo>
                  <a:lnTo>
                    <a:pt x="22632" y="49601"/>
                  </a:lnTo>
                  <a:lnTo>
                    <a:pt x="25917" y="47917"/>
                  </a:lnTo>
                  <a:lnTo>
                    <a:pt x="31722" y="43152"/>
                  </a:lnTo>
                  <a:lnTo>
                    <a:pt x="39951" y="37275"/>
                  </a:lnTo>
                  <a:lnTo>
                    <a:pt x="43498" y="32247"/>
                  </a:lnTo>
                  <a:lnTo>
                    <a:pt x="44979" y="29429"/>
                  </a:lnTo>
                  <a:lnTo>
                    <a:pt x="46078" y="24544"/>
                  </a:lnTo>
                  <a:lnTo>
                    <a:pt x="45373" y="16637"/>
                  </a:lnTo>
                  <a:lnTo>
                    <a:pt x="43844" y="13639"/>
                  </a:lnTo>
                  <a:lnTo>
                    <a:pt x="43462" y="12314"/>
                  </a:lnTo>
                  <a:lnTo>
                    <a:pt x="43438" y="9794"/>
                  </a:lnTo>
                  <a:lnTo>
                    <a:pt x="43904" y="8372"/>
                  </a:lnTo>
                  <a:lnTo>
                    <a:pt x="44740" y="7058"/>
                  </a:lnTo>
                  <a:lnTo>
                    <a:pt x="46985" y="4216"/>
                  </a:lnTo>
                  <a:lnTo>
                    <a:pt x="49505" y="2401"/>
                  </a:lnTo>
                  <a:lnTo>
                    <a:pt x="52981" y="776"/>
                  </a:lnTo>
                  <a:lnTo>
                    <a:pt x="56541" y="0"/>
                  </a:lnTo>
                  <a:lnTo>
                    <a:pt x="60589" y="0"/>
                  </a:lnTo>
                  <a:lnTo>
                    <a:pt x="65856" y="621"/>
                  </a:lnTo>
                  <a:lnTo>
                    <a:pt x="67743" y="1636"/>
                  </a:lnTo>
                  <a:lnTo>
                    <a:pt x="70024" y="4419"/>
                  </a:lnTo>
                  <a:lnTo>
                    <a:pt x="70694" y="6103"/>
                  </a:lnTo>
                  <a:lnTo>
                    <a:pt x="70896" y="8958"/>
                  </a:lnTo>
                  <a:lnTo>
                    <a:pt x="70084" y="12899"/>
                  </a:lnTo>
                  <a:lnTo>
                    <a:pt x="70192" y="15598"/>
                  </a:lnTo>
                  <a:lnTo>
                    <a:pt x="68687" y="16386"/>
                  </a:lnTo>
                  <a:lnTo>
                    <a:pt x="67111" y="18285"/>
                  </a:lnTo>
                  <a:lnTo>
                    <a:pt x="62536" y="23493"/>
                  </a:lnTo>
                  <a:lnTo>
                    <a:pt x="59622" y="25284"/>
                  </a:lnTo>
                  <a:lnTo>
                    <a:pt x="55871" y="26801"/>
                  </a:lnTo>
                  <a:lnTo>
                    <a:pt x="51464" y="27673"/>
                  </a:lnTo>
                  <a:lnTo>
                    <a:pt x="48741" y="29202"/>
                  </a:lnTo>
                  <a:lnTo>
                    <a:pt x="46878" y="31853"/>
                  </a:lnTo>
                  <a:lnTo>
                    <a:pt x="45123" y="36750"/>
                  </a:lnTo>
                  <a:lnTo>
                    <a:pt x="45039" y="38649"/>
                  </a:lnTo>
                  <a:lnTo>
                    <a:pt x="44227" y="42220"/>
                  </a:lnTo>
                  <a:lnTo>
                    <a:pt x="43307" y="45254"/>
                  </a:lnTo>
                  <a:lnTo>
                    <a:pt x="40978" y="50139"/>
                  </a:lnTo>
                  <a:lnTo>
                    <a:pt x="34433" y="56218"/>
                  </a:lnTo>
                  <a:lnTo>
                    <a:pt x="33597" y="57544"/>
                  </a:lnTo>
                  <a:lnTo>
                    <a:pt x="33060" y="60183"/>
                  </a:lnTo>
                  <a:lnTo>
                    <a:pt x="32414" y="62608"/>
                  </a:lnTo>
                  <a:lnTo>
                    <a:pt x="33083" y="64662"/>
                  </a:lnTo>
                  <a:lnTo>
                    <a:pt x="34791" y="67206"/>
                  </a:lnTo>
                  <a:lnTo>
                    <a:pt x="37073" y="69917"/>
                  </a:lnTo>
                  <a:lnTo>
                    <a:pt x="38493" y="72437"/>
                  </a:lnTo>
                  <a:lnTo>
                    <a:pt x="38231" y="74885"/>
                  </a:lnTo>
                  <a:lnTo>
                    <a:pt x="35782" y="74444"/>
                  </a:lnTo>
                  <a:lnTo>
                    <a:pt x="32080" y="69296"/>
                  </a:lnTo>
                  <a:lnTo>
                    <a:pt x="30444" y="64148"/>
                  </a:lnTo>
                  <a:lnTo>
                    <a:pt x="29966" y="61867"/>
                  </a:lnTo>
                  <a:lnTo>
                    <a:pt x="29846" y="58320"/>
                  </a:lnTo>
                  <a:lnTo>
                    <a:pt x="28127" y="55585"/>
                  </a:lnTo>
                  <a:lnTo>
                    <a:pt x="27936" y="54008"/>
                  </a:lnTo>
                  <a:lnTo>
                    <a:pt x="26503" y="51751"/>
                  </a:lnTo>
                  <a:lnTo>
                    <a:pt x="26598" y="51011"/>
                  </a:lnTo>
                  <a:lnTo>
                    <a:pt x="28103" y="51369"/>
                  </a:lnTo>
                  <a:lnTo>
                    <a:pt x="28377" y="49398"/>
                  </a:lnTo>
                  <a:lnTo>
                    <a:pt x="26968" y="49398"/>
                  </a:lnTo>
                  <a:lnTo>
                    <a:pt x="23779" y="51202"/>
                  </a:lnTo>
                  <a:lnTo>
                    <a:pt x="23218" y="52253"/>
                  </a:lnTo>
                  <a:lnTo>
                    <a:pt x="23409" y="52993"/>
                  </a:lnTo>
                  <a:lnTo>
                    <a:pt x="23982" y="53567"/>
                  </a:lnTo>
                  <a:lnTo>
                    <a:pt x="25380" y="52336"/>
                  </a:lnTo>
                  <a:lnTo>
                    <a:pt x="26897" y="54295"/>
                  </a:lnTo>
                  <a:lnTo>
                    <a:pt x="24090" y="55334"/>
                  </a:lnTo>
                  <a:lnTo>
                    <a:pt x="13401" y="60028"/>
                  </a:lnTo>
                  <a:lnTo>
                    <a:pt x="12182" y="61174"/>
                  </a:lnTo>
                  <a:lnTo>
                    <a:pt x="11346" y="63527"/>
                  </a:lnTo>
                  <a:lnTo>
                    <a:pt x="9017" y="66346"/>
                  </a:lnTo>
                  <a:lnTo>
                    <a:pt x="7429" y="67134"/>
                  </a:lnTo>
                  <a:lnTo>
                    <a:pt x="4980" y="66943"/>
                  </a:lnTo>
                  <a:lnTo>
                    <a:pt x="2508" y="6283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1132;gbcf4302aa7_0_6">
              <a:extLst>
                <a:ext uri="{FF2B5EF4-FFF2-40B4-BE49-F238E27FC236}">
                  <a16:creationId xmlns:a16="http://schemas.microsoft.com/office/drawing/2014/main" id="{34C20CDF-D08C-5849-90A4-F000560AF317}"/>
                </a:ext>
              </a:extLst>
            </p:cNvPr>
            <p:cNvSpPr/>
            <p:nvPr/>
          </p:nvSpPr>
          <p:spPr>
            <a:xfrm>
              <a:off x="7546242" y="2320112"/>
              <a:ext cx="7760" cy="4807"/>
            </a:xfrm>
            <a:custGeom>
              <a:avLst/>
              <a:gdLst/>
              <a:ahLst/>
              <a:cxnLst/>
              <a:rect l="l" t="t" r="r" b="b"/>
              <a:pathLst>
                <a:path w="15443" h="9566" extrusionOk="0">
                  <a:moveTo>
                    <a:pt x="5888" y="9567"/>
                  </a:moveTo>
                  <a:lnTo>
                    <a:pt x="3536" y="9495"/>
                  </a:lnTo>
                  <a:lnTo>
                    <a:pt x="2675" y="8958"/>
                  </a:lnTo>
                  <a:lnTo>
                    <a:pt x="980" y="7083"/>
                  </a:lnTo>
                  <a:lnTo>
                    <a:pt x="24" y="4371"/>
                  </a:lnTo>
                  <a:lnTo>
                    <a:pt x="0" y="299"/>
                  </a:lnTo>
                  <a:lnTo>
                    <a:pt x="1218" y="0"/>
                  </a:lnTo>
                  <a:lnTo>
                    <a:pt x="3296" y="1792"/>
                  </a:lnTo>
                  <a:lnTo>
                    <a:pt x="9137" y="4586"/>
                  </a:lnTo>
                  <a:lnTo>
                    <a:pt x="10367" y="4658"/>
                  </a:lnTo>
                  <a:lnTo>
                    <a:pt x="11956" y="4359"/>
                  </a:lnTo>
                  <a:lnTo>
                    <a:pt x="12995" y="4837"/>
                  </a:lnTo>
                  <a:lnTo>
                    <a:pt x="15443" y="4730"/>
                  </a:lnTo>
                  <a:lnTo>
                    <a:pt x="15359" y="5554"/>
                  </a:lnTo>
                  <a:lnTo>
                    <a:pt x="11609" y="7477"/>
                  </a:lnTo>
                  <a:lnTo>
                    <a:pt x="5888" y="956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1133;gbcf4302aa7_0_6">
              <a:extLst>
                <a:ext uri="{FF2B5EF4-FFF2-40B4-BE49-F238E27FC236}">
                  <a16:creationId xmlns:a16="http://schemas.microsoft.com/office/drawing/2014/main" id="{310B527F-54EC-8A43-8F8F-09C857677C3F}"/>
                </a:ext>
              </a:extLst>
            </p:cNvPr>
            <p:cNvSpPr/>
            <p:nvPr/>
          </p:nvSpPr>
          <p:spPr>
            <a:xfrm>
              <a:off x="5524868" y="2327679"/>
              <a:ext cx="163009" cy="244631"/>
            </a:xfrm>
            <a:custGeom>
              <a:avLst/>
              <a:gdLst/>
              <a:ahLst/>
              <a:cxnLst/>
              <a:rect l="l" t="t" r="r" b="b"/>
              <a:pathLst>
                <a:path w="324397" h="486828" extrusionOk="0">
                  <a:moveTo>
                    <a:pt x="254229" y="69320"/>
                  </a:moveTo>
                  <a:lnTo>
                    <a:pt x="285163" y="75041"/>
                  </a:lnTo>
                  <a:lnTo>
                    <a:pt x="306971" y="79424"/>
                  </a:lnTo>
                  <a:lnTo>
                    <a:pt x="284828" y="137481"/>
                  </a:lnTo>
                  <a:lnTo>
                    <a:pt x="284721" y="144600"/>
                  </a:lnTo>
                  <a:lnTo>
                    <a:pt x="318688" y="188026"/>
                  </a:lnTo>
                  <a:lnTo>
                    <a:pt x="315726" y="197438"/>
                  </a:lnTo>
                  <a:lnTo>
                    <a:pt x="305765" y="227762"/>
                  </a:lnTo>
                  <a:lnTo>
                    <a:pt x="324397" y="245009"/>
                  </a:lnTo>
                  <a:lnTo>
                    <a:pt x="319500" y="266901"/>
                  </a:lnTo>
                  <a:lnTo>
                    <a:pt x="301179" y="276181"/>
                  </a:lnTo>
                  <a:lnTo>
                    <a:pt x="297357" y="346361"/>
                  </a:lnTo>
                  <a:lnTo>
                    <a:pt x="296162" y="345859"/>
                  </a:lnTo>
                  <a:lnTo>
                    <a:pt x="294885" y="345310"/>
                  </a:lnTo>
                  <a:lnTo>
                    <a:pt x="293368" y="344557"/>
                  </a:lnTo>
                  <a:lnTo>
                    <a:pt x="291720" y="343733"/>
                  </a:lnTo>
                  <a:lnTo>
                    <a:pt x="290227" y="342790"/>
                  </a:lnTo>
                  <a:lnTo>
                    <a:pt x="289331" y="342312"/>
                  </a:lnTo>
                  <a:lnTo>
                    <a:pt x="288674" y="341906"/>
                  </a:lnTo>
                  <a:lnTo>
                    <a:pt x="288053" y="341440"/>
                  </a:lnTo>
                  <a:lnTo>
                    <a:pt x="286727" y="340365"/>
                  </a:lnTo>
                  <a:lnTo>
                    <a:pt x="285664" y="339422"/>
                  </a:lnTo>
                  <a:lnTo>
                    <a:pt x="284876" y="338538"/>
                  </a:lnTo>
                  <a:lnTo>
                    <a:pt x="283933" y="337427"/>
                  </a:lnTo>
                  <a:lnTo>
                    <a:pt x="283287" y="336711"/>
                  </a:lnTo>
                  <a:lnTo>
                    <a:pt x="267188" y="315248"/>
                  </a:lnTo>
                  <a:lnTo>
                    <a:pt x="228419" y="413042"/>
                  </a:lnTo>
                  <a:lnTo>
                    <a:pt x="235884" y="486828"/>
                  </a:lnTo>
                  <a:lnTo>
                    <a:pt x="212749" y="478778"/>
                  </a:lnTo>
                  <a:lnTo>
                    <a:pt x="193270" y="372780"/>
                  </a:lnTo>
                  <a:lnTo>
                    <a:pt x="144373" y="268155"/>
                  </a:lnTo>
                  <a:lnTo>
                    <a:pt x="142295" y="264524"/>
                  </a:lnTo>
                  <a:lnTo>
                    <a:pt x="141602" y="263043"/>
                  </a:lnTo>
                  <a:lnTo>
                    <a:pt x="141160" y="261550"/>
                  </a:lnTo>
                  <a:lnTo>
                    <a:pt x="140886" y="260726"/>
                  </a:lnTo>
                  <a:lnTo>
                    <a:pt x="140228" y="260225"/>
                  </a:lnTo>
                  <a:lnTo>
                    <a:pt x="139106" y="259914"/>
                  </a:lnTo>
                  <a:lnTo>
                    <a:pt x="138353" y="259496"/>
                  </a:lnTo>
                  <a:lnTo>
                    <a:pt x="137732" y="258839"/>
                  </a:lnTo>
                  <a:lnTo>
                    <a:pt x="136813" y="258588"/>
                  </a:lnTo>
                  <a:lnTo>
                    <a:pt x="135583" y="258111"/>
                  </a:lnTo>
                  <a:lnTo>
                    <a:pt x="134997" y="257370"/>
                  </a:lnTo>
                  <a:lnTo>
                    <a:pt x="134209" y="256653"/>
                  </a:lnTo>
                  <a:lnTo>
                    <a:pt x="133624" y="256224"/>
                  </a:lnTo>
                  <a:lnTo>
                    <a:pt x="133003" y="255746"/>
                  </a:lnTo>
                  <a:lnTo>
                    <a:pt x="132047" y="254981"/>
                  </a:lnTo>
                  <a:lnTo>
                    <a:pt x="131438" y="254599"/>
                  </a:lnTo>
                  <a:lnTo>
                    <a:pt x="131068" y="253680"/>
                  </a:lnTo>
                  <a:lnTo>
                    <a:pt x="131271" y="252676"/>
                  </a:lnTo>
                  <a:lnTo>
                    <a:pt x="130829" y="251852"/>
                  </a:lnTo>
                  <a:lnTo>
                    <a:pt x="130256" y="251374"/>
                  </a:lnTo>
                  <a:lnTo>
                    <a:pt x="129408" y="250909"/>
                  </a:lnTo>
                  <a:lnTo>
                    <a:pt x="128667" y="250431"/>
                  </a:lnTo>
                  <a:lnTo>
                    <a:pt x="127700" y="250323"/>
                  </a:lnTo>
                  <a:lnTo>
                    <a:pt x="126816" y="250180"/>
                  </a:lnTo>
                  <a:lnTo>
                    <a:pt x="125681" y="250240"/>
                  </a:lnTo>
                  <a:lnTo>
                    <a:pt x="124738" y="250228"/>
                  </a:lnTo>
                  <a:lnTo>
                    <a:pt x="123854" y="249953"/>
                  </a:lnTo>
                  <a:lnTo>
                    <a:pt x="122934" y="249881"/>
                  </a:lnTo>
                  <a:lnTo>
                    <a:pt x="122457" y="249165"/>
                  </a:lnTo>
                  <a:lnTo>
                    <a:pt x="122254" y="248078"/>
                  </a:lnTo>
                  <a:lnTo>
                    <a:pt x="122170" y="247278"/>
                  </a:lnTo>
                  <a:lnTo>
                    <a:pt x="121919" y="246239"/>
                  </a:lnTo>
                  <a:lnTo>
                    <a:pt x="121812" y="245534"/>
                  </a:lnTo>
                  <a:lnTo>
                    <a:pt x="121394" y="244662"/>
                  </a:lnTo>
                  <a:lnTo>
                    <a:pt x="121035" y="243838"/>
                  </a:lnTo>
                  <a:lnTo>
                    <a:pt x="120713" y="242703"/>
                  </a:lnTo>
                  <a:lnTo>
                    <a:pt x="120020" y="241664"/>
                  </a:lnTo>
                  <a:lnTo>
                    <a:pt x="119937" y="240864"/>
                  </a:lnTo>
                  <a:lnTo>
                    <a:pt x="120140" y="240112"/>
                  </a:lnTo>
                  <a:lnTo>
                    <a:pt x="120354" y="239264"/>
                  </a:lnTo>
                  <a:lnTo>
                    <a:pt x="120235" y="238284"/>
                  </a:lnTo>
                  <a:lnTo>
                    <a:pt x="119889" y="237532"/>
                  </a:lnTo>
                  <a:lnTo>
                    <a:pt x="119733" y="236350"/>
                  </a:lnTo>
                  <a:lnTo>
                    <a:pt x="119698" y="235382"/>
                  </a:lnTo>
                  <a:lnTo>
                    <a:pt x="119483" y="234259"/>
                  </a:lnTo>
                  <a:lnTo>
                    <a:pt x="118969" y="233053"/>
                  </a:lnTo>
                  <a:lnTo>
                    <a:pt x="118706" y="232384"/>
                  </a:lnTo>
                  <a:lnTo>
                    <a:pt x="119064" y="231500"/>
                  </a:lnTo>
                  <a:lnTo>
                    <a:pt x="118695" y="230724"/>
                  </a:lnTo>
                  <a:lnTo>
                    <a:pt x="118432" y="229542"/>
                  </a:lnTo>
                  <a:lnTo>
                    <a:pt x="118886" y="228419"/>
                  </a:lnTo>
                  <a:lnTo>
                    <a:pt x="119160" y="227655"/>
                  </a:lnTo>
                  <a:lnTo>
                    <a:pt x="118432" y="227081"/>
                  </a:lnTo>
                  <a:lnTo>
                    <a:pt x="117918" y="226341"/>
                  </a:lnTo>
                  <a:lnTo>
                    <a:pt x="117811" y="225612"/>
                  </a:lnTo>
                  <a:lnTo>
                    <a:pt x="117548" y="224036"/>
                  </a:lnTo>
                  <a:lnTo>
                    <a:pt x="117416" y="222961"/>
                  </a:lnTo>
                  <a:lnTo>
                    <a:pt x="117428" y="222185"/>
                  </a:lnTo>
                  <a:lnTo>
                    <a:pt x="117106" y="221289"/>
                  </a:lnTo>
                  <a:lnTo>
                    <a:pt x="117237" y="220560"/>
                  </a:lnTo>
                  <a:lnTo>
                    <a:pt x="117106" y="219617"/>
                  </a:lnTo>
                  <a:lnTo>
                    <a:pt x="116927" y="218864"/>
                  </a:lnTo>
                  <a:lnTo>
                    <a:pt x="116676" y="218136"/>
                  </a:lnTo>
                  <a:lnTo>
                    <a:pt x="116067" y="217515"/>
                  </a:lnTo>
                  <a:lnTo>
                    <a:pt x="115959" y="216810"/>
                  </a:lnTo>
                  <a:lnTo>
                    <a:pt x="116341" y="215950"/>
                  </a:lnTo>
                  <a:lnTo>
                    <a:pt x="116378" y="214971"/>
                  </a:lnTo>
                  <a:lnTo>
                    <a:pt x="116150" y="214123"/>
                  </a:lnTo>
                  <a:lnTo>
                    <a:pt x="116353" y="213048"/>
                  </a:lnTo>
                  <a:lnTo>
                    <a:pt x="115983" y="211698"/>
                  </a:lnTo>
                  <a:lnTo>
                    <a:pt x="111063" y="212451"/>
                  </a:lnTo>
                  <a:lnTo>
                    <a:pt x="108268" y="204353"/>
                  </a:lnTo>
                  <a:lnTo>
                    <a:pt x="107611" y="195742"/>
                  </a:lnTo>
                  <a:lnTo>
                    <a:pt x="106918" y="190618"/>
                  </a:lnTo>
                  <a:lnTo>
                    <a:pt x="20113" y="190666"/>
                  </a:lnTo>
                  <a:lnTo>
                    <a:pt x="19528" y="186796"/>
                  </a:lnTo>
                  <a:lnTo>
                    <a:pt x="18978" y="185733"/>
                  </a:lnTo>
                  <a:lnTo>
                    <a:pt x="19946" y="172416"/>
                  </a:lnTo>
                  <a:lnTo>
                    <a:pt x="4706" y="169908"/>
                  </a:lnTo>
                  <a:lnTo>
                    <a:pt x="0" y="112543"/>
                  </a:lnTo>
                  <a:lnTo>
                    <a:pt x="15467" y="114204"/>
                  </a:lnTo>
                  <a:lnTo>
                    <a:pt x="18166" y="61342"/>
                  </a:lnTo>
                  <a:lnTo>
                    <a:pt x="33143" y="50855"/>
                  </a:lnTo>
                  <a:lnTo>
                    <a:pt x="42985" y="35974"/>
                  </a:lnTo>
                  <a:lnTo>
                    <a:pt x="45051" y="26491"/>
                  </a:lnTo>
                  <a:lnTo>
                    <a:pt x="22382" y="12732"/>
                  </a:lnTo>
                  <a:lnTo>
                    <a:pt x="149974" y="0"/>
                  </a:lnTo>
                  <a:lnTo>
                    <a:pt x="145531" y="15371"/>
                  </a:lnTo>
                  <a:lnTo>
                    <a:pt x="145269" y="25905"/>
                  </a:lnTo>
                  <a:lnTo>
                    <a:pt x="162957" y="26741"/>
                  </a:lnTo>
                  <a:lnTo>
                    <a:pt x="162981" y="24830"/>
                  </a:lnTo>
                  <a:lnTo>
                    <a:pt x="172106" y="24627"/>
                  </a:lnTo>
                  <a:lnTo>
                    <a:pt x="172631" y="39115"/>
                  </a:lnTo>
                  <a:lnTo>
                    <a:pt x="223415" y="27792"/>
                  </a:lnTo>
                  <a:lnTo>
                    <a:pt x="220668" y="85682"/>
                  </a:lnTo>
                  <a:lnTo>
                    <a:pt x="254229" y="6932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1134;gbcf4302aa7_0_6">
              <a:extLst>
                <a:ext uri="{FF2B5EF4-FFF2-40B4-BE49-F238E27FC236}">
                  <a16:creationId xmlns:a16="http://schemas.microsoft.com/office/drawing/2014/main" id="{239C96F6-6F8E-6742-8EF8-FC4619C24D8A}"/>
                </a:ext>
              </a:extLst>
            </p:cNvPr>
            <p:cNvSpPr/>
            <p:nvPr/>
          </p:nvSpPr>
          <p:spPr>
            <a:xfrm>
              <a:off x="3932676" y="2329955"/>
              <a:ext cx="148966" cy="185077"/>
            </a:xfrm>
            <a:custGeom>
              <a:avLst/>
              <a:gdLst/>
              <a:ahLst/>
              <a:cxnLst/>
              <a:rect l="l" t="t" r="r" b="b"/>
              <a:pathLst>
                <a:path w="296449" h="368313" extrusionOk="0">
                  <a:moveTo>
                    <a:pt x="296449" y="0"/>
                  </a:moveTo>
                  <a:lnTo>
                    <a:pt x="291290" y="150118"/>
                  </a:lnTo>
                  <a:lnTo>
                    <a:pt x="291134" y="160317"/>
                  </a:lnTo>
                  <a:lnTo>
                    <a:pt x="285246" y="368313"/>
                  </a:lnTo>
                  <a:lnTo>
                    <a:pt x="180693" y="297679"/>
                  </a:lnTo>
                  <a:lnTo>
                    <a:pt x="21594" y="193389"/>
                  </a:lnTo>
                  <a:lnTo>
                    <a:pt x="0" y="179188"/>
                  </a:lnTo>
                  <a:lnTo>
                    <a:pt x="22466" y="144492"/>
                  </a:lnTo>
                  <a:lnTo>
                    <a:pt x="39867" y="116616"/>
                  </a:lnTo>
                  <a:lnTo>
                    <a:pt x="96181" y="29381"/>
                  </a:lnTo>
                  <a:lnTo>
                    <a:pt x="29644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1135;gbcf4302aa7_0_6">
              <a:extLst>
                <a:ext uri="{FF2B5EF4-FFF2-40B4-BE49-F238E27FC236}">
                  <a16:creationId xmlns:a16="http://schemas.microsoft.com/office/drawing/2014/main" id="{B298E214-2863-A84B-9EC1-23EA9DDB5618}"/>
                </a:ext>
              </a:extLst>
            </p:cNvPr>
            <p:cNvSpPr/>
            <p:nvPr/>
          </p:nvSpPr>
          <p:spPr>
            <a:xfrm>
              <a:off x="4730431" y="2331524"/>
              <a:ext cx="189416" cy="141787"/>
            </a:xfrm>
            <a:custGeom>
              <a:avLst/>
              <a:gdLst/>
              <a:ahLst/>
              <a:cxnLst/>
              <a:rect l="l" t="t" r="r" b="b"/>
              <a:pathLst>
                <a:path w="376948" h="282164" extrusionOk="0">
                  <a:moveTo>
                    <a:pt x="370236" y="9185"/>
                  </a:moveTo>
                  <a:lnTo>
                    <a:pt x="370308" y="10212"/>
                  </a:lnTo>
                  <a:lnTo>
                    <a:pt x="370272" y="10916"/>
                  </a:lnTo>
                  <a:lnTo>
                    <a:pt x="370451" y="12206"/>
                  </a:lnTo>
                  <a:lnTo>
                    <a:pt x="370607" y="13628"/>
                  </a:lnTo>
                  <a:lnTo>
                    <a:pt x="370774" y="14894"/>
                  </a:lnTo>
                  <a:lnTo>
                    <a:pt x="371001" y="15956"/>
                  </a:lnTo>
                  <a:lnTo>
                    <a:pt x="373747" y="20447"/>
                  </a:lnTo>
                  <a:lnTo>
                    <a:pt x="375264" y="22573"/>
                  </a:lnTo>
                  <a:lnTo>
                    <a:pt x="376160" y="24090"/>
                  </a:lnTo>
                  <a:lnTo>
                    <a:pt x="376948" y="24998"/>
                  </a:lnTo>
                  <a:lnTo>
                    <a:pt x="342587" y="51608"/>
                  </a:lnTo>
                  <a:lnTo>
                    <a:pt x="311880" y="75041"/>
                  </a:lnTo>
                  <a:lnTo>
                    <a:pt x="275369" y="172966"/>
                  </a:lnTo>
                  <a:lnTo>
                    <a:pt x="241939" y="264894"/>
                  </a:lnTo>
                  <a:lnTo>
                    <a:pt x="207530" y="273613"/>
                  </a:lnTo>
                  <a:lnTo>
                    <a:pt x="146762" y="282165"/>
                  </a:lnTo>
                  <a:lnTo>
                    <a:pt x="147478" y="278176"/>
                  </a:lnTo>
                  <a:lnTo>
                    <a:pt x="147872" y="276850"/>
                  </a:lnTo>
                  <a:lnTo>
                    <a:pt x="148912" y="274867"/>
                  </a:lnTo>
                  <a:lnTo>
                    <a:pt x="149043" y="274139"/>
                  </a:lnTo>
                  <a:lnTo>
                    <a:pt x="149389" y="273136"/>
                  </a:lnTo>
                  <a:lnTo>
                    <a:pt x="150130" y="268561"/>
                  </a:lnTo>
                  <a:lnTo>
                    <a:pt x="150835" y="265074"/>
                  </a:lnTo>
                  <a:lnTo>
                    <a:pt x="150918" y="264297"/>
                  </a:lnTo>
                  <a:lnTo>
                    <a:pt x="151205" y="260869"/>
                  </a:lnTo>
                  <a:lnTo>
                    <a:pt x="151288" y="259759"/>
                  </a:lnTo>
                  <a:lnTo>
                    <a:pt x="151599" y="257824"/>
                  </a:lnTo>
                  <a:lnTo>
                    <a:pt x="151599" y="256439"/>
                  </a:lnTo>
                  <a:lnTo>
                    <a:pt x="152363" y="251888"/>
                  </a:lnTo>
                  <a:lnTo>
                    <a:pt x="152447" y="250945"/>
                  </a:lnTo>
                  <a:lnTo>
                    <a:pt x="152590" y="249870"/>
                  </a:lnTo>
                  <a:lnTo>
                    <a:pt x="152650" y="247206"/>
                  </a:lnTo>
                  <a:lnTo>
                    <a:pt x="152734" y="243050"/>
                  </a:lnTo>
                  <a:lnTo>
                    <a:pt x="152745" y="241999"/>
                  </a:lnTo>
                  <a:lnTo>
                    <a:pt x="152722" y="240685"/>
                  </a:lnTo>
                  <a:lnTo>
                    <a:pt x="152471" y="238404"/>
                  </a:lnTo>
                  <a:lnTo>
                    <a:pt x="152291" y="237269"/>
                  </a:lnTo>
                  <a:lnTo>
                    <a:pt x="152005" y="234582"/>
                  </a:lnTo>
                  <a:lnTo>
                    <a:pt x="150667" y="231118"/>
                  </a:lnTo>
                  <a:lnTo>
                    <a:pt x="149879" y="230629"/>
                  </a:lnTo>
                  <a:lnTo>
                    <a:pt x="149521" y="229339"/>
                  </a:lnTo>
                  <a:lnTo>
                    <a:pt x="148481" y="225911"/>
                  </a:lnTo>
                  <a:lnTo>
                    <a:pt x="148135" y="224693"/>
                  </a:lnTo>
                  <a:lnTo>
                    <a:pt x="147908" y="223725"/>
                  </a:lnTo>
                  <a:lnTo>
                    <a:pt x="147872" y="222734"/>
                  </a:lnTo>
                  <a:lnTo>
                    <a:pt x="148028" y="221707"/>
                  </a:lnTo>
                  <a:lnTo>
                    <a:pt x="148350" y="220811"/>
                  </a:lnTo>
                  <a:lnTo>
                    <a:pt x="149079" y="219605"/>
                  </a:lnTo>
                  <a:lnTo>
                    <a:pt x="150297" y="217766"/>
                  </a:lnTo>
                  <a:lnTo>
                    <a:pt x="153307" y="213084"/>
                  </a:lnTo>
                  <a:lnTo>
                    <a:pt x="153629" y="212104"/>
                  </a:lnTo>
                  <a:lnTo>
                    <a:pt x="154525" y="209835"/>
                  </a:lnTo>
                  <a:lnTo>
                    <a:pt x="156221" y="205655"/>
                  </a:lnTo>
                  <a:lnTo>
                    <a:pt x="157200" y="203039"/>
                  </a:lnTo>
                  <a:lnTo>
                    <a:pt x="163268" y="195981"/>
                  </a:lnTo>
                  <a:lnTo>
                    <a:pt x="136896" y="171043"/>
                  </a:lnTo>
                  <a:lnTo>
                    <a:pt x="107133" y="142283"/>
                  </a:lnTo>
                  <a:lnTo>
                    <a:pt x="106297" y="141315"/>
                  </a:lnTo>
                  <a:lnTo>
                    <a:pt x="107097" y="141112"/>
                  </a:lnTo>
                  <a:lnTo>
                    <a:pt x="108017" y="140885"/>
                  </a:lnTo>
                  <a:lnTo>
                    <a:pt x="108770" y="140527"/>
                  </a:lnTo>
                  <a:lnTo>
                    <a:pt x="108901" y="139846"/>
                  </a:lnTo>
                  <a:lnTo>
                    <a:pt x="108614" y="139046"/>
                  </a:lnTo>
                  <a:lnTo>
                    <a:pt x="109068" y="138437"/>
                  </a:lnTo>
                  <a:lnTo>
                    <a:pt x="109629" y="138043"/>
                  </a:lnTo>
                  <a:lnTo>
                    <a:pt x="110632" y="137589"/>
                  </a:lnTo>
                  <a:lnTo>
                    <a:pt x="111421" y="137864"/>
                  </a:lnTo>
                  <a:lnTo>
                    <a:pt x="112317" y="137876"/>
                  </a:lnTo>
                  <a:lnTo>
                    <a:pt x="113332" y="137470"/>
                  </a:lnTo>
                  <a:lnTo>
                    <a:pt x="113833" y="136036"/>
                  </a:lnTo>
                  <a:lnTo>
                    <a:pt x="112293" y="136323"/>
                  </a:lnTo>
                  <a:lnTo>
                    <a:pt x="111803" y="135750"/>
                  </a:lnTo>
                  <a:lnTo>
                    <a:pt x="111278" y="135212"/>
                  </a:lnTo>
                  <a:lnTo>
                    <a:pt x="110669" y="134711"/>
                  </a:lnTo>
                  <a:lnTo>
                    <a:pt x="111588" y="134340"/>
                  </a:lnTo>
                  <a:lnTo>
                    <a:pt x="112627" y="134424"/>
                  </a:lnTo>
                  <a:lnTo>
                    <a:pt x="113057" y="133779"/>
                  </a:lnTo>
                  <a:lnTo>
                    <a:pt x="112878" y="133039"/>
                  </a:lnTo>
                  <a:lnTo>
                    <a:pt x="113451" y="132489"/>
                  </a:lnTo>
                  <a:lnTo>
                    <a:pt x="113869" y="133134"/>
                  </a:lnTo>
                  <a:lnTo>
                    <a:pt x="114180" y="133910"/>
                  </a:lnTo>
                  <a:lnTo>
                    <a:pt x="114777" y="133445"/>
                  </a:lnTo>
                  <a:lnTo>
                    <a:pt x="115374" y="132847"/>
                  </a:lnTo>
                  <a:lnTo>
                    <a:pt x="115744" y="131988"/>
                  </a:lnTo>
                  <a:lnTo>
                    <a:pt x="116174" y="131426"/>
                  </a:lnTo>
                  <a:lnTo>
                    <a:pt x="116115" y="130650"/>
                  </a:lnTo>
                  <a:lnTo>
                    <a:pt x="115446" y="129838"/>
                  </a:lnTo>
                  <a:lnTo>
                    <a:pt x="114980" y="128942"/>
                  </a:lnTo>
                  <a:lnTo>
                    <a:pt x="114550" y="128130"/>
                  </a:lnTo>
                  <a:lnTo>
                    <a:pt x="114395" y="127401"/>
                  </a:lnTo>
                  <a:lnTo>
                    <a:pt x="114765" y="126207"/>
                  </a:lnTo>
                  <a:lnTo>
                    <a:pt x="114968" y="125514"/>
                  </a:lnTo>
                  <a:lnTo>
                    <a:pt x="115171" y="124272"/>
                  </a:lnTo>
                  <a:lnTo>
                    <a:pt x="115040" y="123508"/>
                  </a:lnTo>
                  <a:lnTo>
                    <a:pt x="115076" y="122600"/>
                  </a:lnTo>
                  <a:lnTo>
                    <a:pt x="115231" y="121776"/>
                  </a:lnTo>
                  <a:lnTo>
                    <a:pt x="115924" y="121011"/>
                  </a:lnTo>
                  <a:lnTo>
                    <a:pt x="116736" y="120414"/>
                  </a:lnTo>
                  <a:lnTo>
                    <a:pt x="116187" y="119698"/>
                  </a:lnTo>
                  <a:lnTo>
                    <a:pt x="115840" y="119077"/>
                  </a:lnTo>
                  <a:lnTo>
                    <a:pt x="116390" y="118432"/>
                  </a:lnTo>
                  <a:lnTo>
                    <a:pt x="117608" y="118193"/>
                  </a:lnTo>
                  <a:lnTo>
                    <a:pt x="118563" y="117548"/>
                  </a:lnTo>
                  <a:lnTo>
                    <a:pt x="119351" y="116975"/>
                  </a:lnTo>
                  <a:lnTo>
                    <a:pt x="119244" y="116246"/>
                  </a:lnTo>
                  <a:lnTo>
                    <a:pt x="119089" y="115422"/>
                  </a:lnTo>
                  <a:lnTo>
                    <a:pt x="118742" y="114514"/>
                  </a:lnTo>
                  <a:lnTo>
                    <a:pt x="119531" y="114227"/>
                  </a:lnTo>
                  <a:lnTo>
                    <a:pt x="120283" y="114120"/>
                  </a:lnTo>
                  <a:lnTo>
                    <a:pt x="120880" y="113427"/>
                  </a:lnTo>
                  <a:lnTo>
                    <a:pt x="121298" y="112281"/>
                  </a:lnTo>
                  <a:lnTo>
                    <a:pt x="122254" y="110979"/>
                  </a:lnTo>
                  <a:lnTo>
                    <a:pt x="122755" y="110083"/>
                  </a:lnTo>
                  <a:lnTo>
                    <a:pt x="123388" y="109163"/>
                  </a:lnTo>
                  <a:lnTo>
                    <a:pt x="124009" y="108459"/>
                  </a:lnTo>
                  <a:lnTo>
                    <a:pt x="124057" y="106799"/>
                  </a:lnTo>
                  <a:lnTo>
                    <a:pt x="123806" y="106034"/>
                  </a:lnTo>
                  <a:lnTo>
                    <a:pt x="123114" y="105389"/>
                  </a:lnTo>
                  <a:lnTo>
                    <a:pt x="122301" y="104517"/>
                  </a:lnTo>
                  <a:lnTo>
                    <a:pt x="119519" y="101090"/>
                  </a:lnTo>
                  <a:lnTo>
                    <a:pt x="118778" y="100277"/>
                  </a:lnTo>
                  <a:lnTo>
                    <a:pt x="118133" y="99513"/>
                  </a:lnTo>
                  <a:lnTo>
                    <a:pt x="117321" y="98797"/>
                  </a:lnTo>
                  <a:lnTo>
                    <a:pt x="116664" y="98510"/>
                  </a:lnTo>
                  <a:lnTo>
                    <a:pt x="116031" y="98008"/>
                  </a:lnTo>
                  <a:lnTo>
                    <a:pt x="115816" y="97208"/>
                  </a:lnTo>
                  <a:lnTo>
                    <a:pt x="115685" y="96384"/>
                  </a:lnTo>
                  <a:lnTo>
                    <a:pt x="115685" y="95130"/>
                  </a:lnTo>
                  <a:lnTo>
                    <a:pt x="115374" y="93768"/>
                  </a:lnTo>
                  <a:lnTo>
                    <a:pt x="115147" y="92753"/>
                  </a:lnTo>
                  <a:lnTo>
                    <a:pt x="114741" y="91977"/>
                  </a:lnTo>
                  <a:lnTo>
                    <a:pt x="114120" y="91212"/>
                  </a:lnTo>
                  <a:lnTo>
                    <a:pt x="113559" y="90711"/>
                  </a:lnTo>
                  <a:lnTo>
                    <a:pt x="112675" y="90364"/>
                  </a:lnTo>
                  <a:lnTo>
                    <a:pt x="111875" y="90352"/>
                  </a:lnTo>
                  <a:lnTo>
                    <a:pt x="111325" y="91260"/>
                  </a:lnTo>
                  <a:lnTo>
                    <a:pt x="110681" y="91869"/>
                  </a:lnTo>
                  <a:lnTo>
                    <a:pt x="109498" y="92383"/>
                  </a:lnTo>
                  <a:lnTo>
                    <a:pt x="108339" y="92908"/>
                  </a:lnTo>
                  <a:lnTo>
                    <a:pt x="107563" y="93064"/>
                  </a:lnTo>
                  <a:lnTo>
                    <a:pt x="106488" y="92837"/>
                  </a:lnTo>
                  <a:lnTo>
                    <a:pt x="105939" y="92096"/>
                  </a:lnTo>
                  <a:lnTo>
                    <a:pt x="104816" y="91798"/>
                  </a:lnTo>
                  <a:lnTo>
                    <a:pt x="103992" y="91630"/>
                  </a:lnTo>
                  <a:lnTo>
                    <a:pt x="103156" y="91165"/>
                  </a:lnTo>
                  <a:lnTo>
                    <a:pt x="102212" y="91224"/>
                  </a:lnTo>
                  <a:lnTo>
                    <a:pt x="101484" y="91165"/>
                  </a:lnTo>
                  <a:lnTo>
                    <a:pt x="100791" y="90711"/>
                  </a:lnTo>
                  <a:lnTo>
                    <a:pt x="100110" y="90508"/>
                  </a:lnTo>
                  <a:lnTo>
                    <a:pt x="99286" y="90520"/>
                  </a:lnTo>
                  <a:lnTo>
                    <a:pt x="98510" y="90579"/>
                  </a:lnTo>
                  <a:lnTo>
                    <a:pt x="97495" y="90687"/>
                  </a:lnTo>
                  <a:lnTo>
                    <a:pt x="96754" y="90532"/>
                  </a:lnTo>
                  <a:lnTo>
                    <a:pt x="95739" y="90591"/>
                  </a:lnTo>
                  <a:lnTo>
                    <a:pt x="94736" y="89982"/>
                  </a:lnTo>
                  <a:lnTo>
                    <a:pt x="94115" y="89254"/>
                  </a:lnTo>
                  <a:lnTo>
                    <a:pt x="93649" y="88728"/>
                  </a:lnTo>
                  <a:lnTo>
                    <a:pt x="92717" y="88215"/>
                  </a:lnTo>
                  <a:lnTo>
                    <a:pt x="91786" y="87832"/>
                  </a:lnTo>
                  <a:lnTo>
                    <a:pt x="91069" y="87379"/>
                  </a:lnTo>
                  <a:lnTo>
                    <a:pt x="90054" y="87713"/>
                  </a:lnTo>
                  <a:lnTo>
                    <a:pt x="90018" y="88465"/>
                  </a:lnTo>
                  <a:lnTo>
                    <a:pt x="90054" y="89242"/>
                  </a:lnTo>
                  <a:lnTo>
                    <a:pt x="89385" y="89982"/>
                  </a:lnTo>
                  <a:lnTo>
                    <a:pt x="88442" y="89994"/>
                  </a:lnTo>
                  <a:lnTo>
                    <a:pt x="87438" y="89946"/>
                  </a:lnTo>
                  <a:lnTo>
                    <a:pt x="86316" y="89863"/>
                  </a:lnTo>
                  <a:lnTo>
                    <a:pt x="85659" y="89146"/>
                  </a:lnTo>
                  <a:lnTo>
                    <a:pt x="84835" y="87701"/>
                  </a:lnTo>
                  <a:lnTo>
                    <a:pt x="84130" y="86805"/>
                  </a:lnTo>
                  <a:lnTo>
                    <a:pt x="83509" y="85826"/>
                  </a:lnTo>
                  <a:lnTo>
                    <a:pt x="83306" y="84799"/>
                  </a:lnTo>
                  <a:lnTo>
                    <a:pt x="83246" y="84010"/>
                  </a:lnTo>
                  <a:lnTo>
                    <a:pt x="83270" y="82864"/>
                  </a:lnTo>
                  <a:lnTo>
                    <a:pt x="82948" y="82135"/>
                  </a:lnTo>
                  <a:lnTo>
                    <a:pt x="82160" y="81443"/>
                  </a:lnTo>
                  <a:lnTo>
                    <a:pt x="81323" y="81072"/>
                  </a:lnTo>
                  <a:lnTo>
                    <a:pt x="80941" y="80057"/>
                  </a:lnTo>
                  <a:lnTo>
                    <a:pt x="80428" y="79341"/>
                  </a:lnTo>
                  <a:lnTo>
                    <a:pt x="79950" y="78851"/>
                  </a:lnTo>
                  <a:lnTo>
                    <a:pt x="79317" y="78278"/>
                  </a:lnTo>
                  <a:lnTo>
                    <a:pt x="79030" y="77310"/>
                  </a:lnTo>
                  <a:lnTo>
                    <a:pt x="79281" y="76534"/>
                  </a:lnTo>
                  <a:lnTo>
                    <a:pt x="79484" y="75566"/>
                  </a:lnTo>
                  <a:lnTo>
                    <a:pt x="79472" y="74874"/>
                  </a:lnTo>
                  <a:lnTo>
                    <a:pt x="79293" y="74085"/>
                  </a:lnTo>
                  <a:lnTo>
                    <a:pt x="79090" y="73166"/>
                  </a:lnTo>
                  <a:lnTo>
                    <a:pt x="78994" y="72258"/>
                  </a:lnTo>
                  <a:lnTo>
                    <a:pt x="78254" y="71374"/>
                  </a:lnTo>
                  <a:lnTo>
                    <a:pt x="77370" y="70705"/>
                  </a:lnTo>
                  <a:lnTo>
                    <a:pt x="76785" y="70252"/>
                  </a:lnTo>
                  <a:lnTo>
                    <a:pt x="76056" y="69248"/>
                  </a:lnTo>
                  <a:lnTo>
                    <a:pt x="75830" y="68185"/>
                  </a:lnTo>
                  <a:lnTo>
                    <a:pt x="75793" y="67457"/>
                  </a:lnTo>
                  <a:lnTo>
                    <a:pt x="75650" y="66633"/>
                  </a:lnTo>
                  <a:lnTo>
                    <a:pt x="75328" y="65737"/>
                  </a:lnTo>
                  <a:lnTo>
                    <a:pt x="75256" y="64686"/>
                  </a:lnTo>
                  <a:lnTo>
                    <a:pt x="75220" y="63766"/>
                  </a:lnTo>
                  <a:lnTo>
                    <a:pt x="74898" y="63074"/>
                  </a:lnTo>
                  <a:lnTo>
                    <a:pt x="73859" y="62261"/>
                  </a:lnTo>
                  <a:lnTo>
                    <a:pt x="73154" y="62273"/>
                  </a:lnTo>
                  <a:lnTo>
                    <a:pt x="72354" y="62524"/>
                  </a:lnTo>
                  <a:lnTo>
                    <a:pt x="70658" y="62799"/>
                  </a:lnTo>
                  <a:lnTo>
                    <a:pt x="69583" y="62536"/>
                  </a:lnTo>
                  <a:lnTo>
                    <a:pt x="68783" y="62453"/>
                  </a:lnTo>
                  <a:lnTo>
                    <a:pt x="67935" y="62596"/>
                  </a:lnTo>
                  <a:lnTo>
                    <a:pt x="67182" y="62237"/>
                  </a:lnTo>
                  <a:lnTo>
                    <a:pt x="66478" y="62249"/>
                  </a:lnTo>
                  <a:lnTo>
                    <a:pt x="65641" y="61820"/>
                  </a:lnTo>
                  <a:lnTo>
                    <a:pt x="64829" y="61569"/>
                  </a:lnTo>
                  <a:lnTo>
                    <a:pt x="64173" y="61354"/>
                  </a:lnTo>
                  <a:lnTo>
                    <a:pt x="62775" y="60900"/>
                  </a:lnTo>
                  <a:lnTo>
                    <a:pt x="61831" y="60685"/>
                  </a:lnTo>
                  <a:lnTo>
                    <a:pt x="60637" y="60434"/>
                  </a:lnTo>
                  <a:lnTo>
                    <a:pt x="59443" y="60291"/>
                  </a:lnTo>
                  <a:lnTo>
                    <a:pt x="58081" y="60183"/>
                  </a:lnTo>
                  <a:lnTo>
                    <a:pt x="57353" y="60195"/>
                  </a:lnTo>
                  <a:lnTo>
                    <a:pt x="56672" y="60279"/>
                  </a:lnTo>
                  <a:lnTo>
                    <a:pt x="55967" y="60338"/>
                  </a:lnTo>
                  <a:lnTo>
                    <a:pt x="54367" y="60577"/>
                  </a:lnTo>
                  <a:lnTo>
                    <a:pt x="53244" y="60697"/>
                  </a:lnTo>
                  <a:lnTo>
                    <a:pt x="52253" y="60733"/>
                  </a:lnTo>
                  <a:lnTo>
                    <a:pt x="51381" y="60768"/>
                  </a:lnTo>
                  <a:lnTo>
                    <a:pt x="50426" y="60780"/>
                  </a:lnTo>
                  <a:lnTo>
                    <a:pt x="49410" y="60625"/>
                  </a:lnTo>
                  <a:lnTo>
                    <a:pt x="48455" y="60422"/>
                  </a:lnTo>
                  <a:lnTo>
                    <a:pt x="47750" y="60219"/>
                  </a:lnTo>
                  <a:lnTo>
                    <a:pt x="46795" y="59598"/>
                  </a:lnTo>
                  <a:lnTo>
                    <a:pt x="45839" y="59395"/>
                  </a:lnTo>
                  <a:lnTo>
                    <a:pt x="44573" y="58834"/>
                  </a:lnTo>
                  <a:lnTo>
                    <a:pt x="43665" y="58380"/>
                  </a:lnTo>
                  <a:lnTo>
                    <a:pt x="42626" y="57747"/>
                  </a:lnTo>
                  <a:lnTo>
                    <a:pt x="41994" y="57317"/>
                  </a:lnTo>
                  <a:lnTo>
                    <a:pt x="41062" y="56576"/>
                  </a:lnTo>
                  <a:lnTo>
                    <a:pt x="40071" y="55836"/>
                  </a:lnTo>
                  <a:lnTo>
                    <a:pt x="38984" y="54928"/>
                  </a:lnTo>
                  <a:lnTo>
                    <a:pt x="37622" y="54737"/>
                  </a:lnTo>
                  <a:lnTo>
                    <a:pt x="36989" y="54427"/>
                  </a:lnTo>
                  <a:lnTo>
                    <a:pt x="35210" y="54498"/>
                  </a:lnTo>
                  <a:lnTo>
                    <a:pt x="1147" y="60171"/>
                  </a:lnTo>
                  <a:lnTo>
                    <a:pt x="0" y="28641"/>
                  </a:lnTo>
                  <a:lnTo>
                    <a:pt x="198131" y="0"/>
                  </a:lnTo>
                  <a:lnTo>
                    <a:pt x="198334" y="7083"/>
                  </a:lnTo>
                  <a:lnTo>
                    <a:pt x="234737" y="11466"/>
                  </a:lnTo>
                  <a:lnTo>
                    <a:pt x="233734" y="13842"/>
                  </a:lnTo>
                  <a:lnTo>
                    <a:pt x="269349" y="1159"/>
                  </a:lnTo>
                  <a:lnTo>
                    <a:pt x="277101" y="7047"/>
                  </a:lnTo>
                  <a:lnTo>
                    <a:pt x="284852" y="14774"/>
                  </a:lnTo>
                  <a:lnTo>
                    <a:pt x="289546" y="16375"/>
                  </a:lnTo>
                  <a:lnTo>
                    <a:pt x="293798" y="33024"/>
                  </a:lnTo>
                  <a:lnTo>
                    <a:pt x="303556" y="19934"/>
                  </a:lnTo>
                  <a:lnTo>
                    <a:pt x="304881" y="22334"/>
                  </a:lnTo>
                  <a:lnTo>
                    <a:pt x="305502" y="23111"/>
                  </a:lnTo>
                  <a:lnTo>
                    <a:pt x="306362" y="24233"/>
                  </a:lnTo>
                  <a:lnTo>
                    <a:pt x="307186" y="25213"/>
                  </a:lnTo>
                  <a:lnTo>
                    <a:pt x="307796" y="25798"/>
                  </a:lnTo>
                  <a:lnTo>
                    <a:pt x="308321" y="26324"/>
                  </a:lnTo>
                  <a:lnTo>
                    <a:pt x="309002" y="26837"/>
                  </a:lnTo>
                  <a:lnTo>
                    <a:pt x="309575" y="27267"/>
                  </a:lnTo>
                  <a:lnTo>
                    <a:pt x="310459" y="27864"/>
                  </a:lnTo>
                  <a:lnTo>
                    <a:pt x="311271" y="28294"/>
                  </a:lnTo>
                  <a:lnTo>
                    <a:pt x="311952" y="28617"/>
                  </a:lnTo>
                  <a:lnTo>
                    <a:pt x="312812" y="28903"/>
                  </a:lnTo>
                  <a:lnTo>
                    <a:pt x="313779" y="29250"/>
                  </a:lnTo>
                  <a:lnTo>
                    <a:pt x="314950" y="29477"/>
                  </a:lnTo>
                  <a:lnTo>
                    <a:pt x="315810" y="29560"/>
                  </a:lnTo>
                  <a:lnTo>
                    <a:pt x="318390" y="29906"/>
                  </a:lnTo>
                  <a:lnTo>
                    <a:pt x="319261" y="29966"/>
                  </a:lnTo>
                  <a:lnTo>
                    <a:pt x="320061" y="30050"/>
                  </a:lnTo>
                  <a:lnTo>
                    <a:pt x="320922" y="30062"/>
                  </a:lnTo>
                  <a:lnTo>
                    <a:pt x="321626" y="30157"/>
                  </a:lnTo>
                  <a:lnTo>
                    <a:pt x="322331" y="30145"/>
                  </a:lnTo>
                  <a:lnTo>
                    <a:pt x="323501" y="30313"/>
                  </a:lnTo>
                  <a:lnTo>
                    <a:pt x="324696" y="30372"/>
                  </a:lnTo>
                  <a:lnTo>
                    <a:pt x="325424" y="30408"/>
                  </a:lnTo>
                  <a:lnTo>
                    <a:pt x="326654" y="30145"/>
                  </a:lnTo>
                  <a:lnTo>
                    <a:pt x="327598" y="29847"/>
                  </a:lnTo>
                  <a:lnTo>
                    <a:pt x="328303" y="29560"/>
                  </a:lnTo>
                  <a:lnTo>
                    <a:pt x="329139" y="29094"/>
                  </a:lnTo>
                  <a:lnTo>
                    <a:pt x="329987" y="28402"/>
                  </a:lnTo>
                  <a:lnTo>
                    <a:pt x="330536" y="27948"/>
                  </a:lnTo>
                  <a:lnTo>
                    <a:pt x="331253" y="27434"/>
                  </a:lnTo>
                  <a:lnTo>
                    <a:pt x="332268" y="26682"/>
                  </a:lnTo>
                  <a:lnTo>
                    <a:pt x="332829" y="26001"/>
                  </a:lnTo>
                  <a:lnTo>
                    <a:pt x="333355" y="25165"/>
                  </a:lnTo>
                  <a:lnTo>
                    <a:pt x="334214" y="24102"/>
                  </a:lnTo>
                  <a:lnTo>
                    <a:pt x="343041" y="17402"/>
                  </a:lnTo>
                  <a:lnTo>
                    <a:pt x="350290" y="13890"/>
                  </a:lnTo>
                  <a:lnTo>
                    <a:pt x="351760" y="12827"/>
                  </a:lnTo>
                  <a:lnTo>
                    <a:pt x="352835" y="11967"/>
                  </a:lnTo>
                  <a:lnTo>
                    <a:pt x="353599" y="11490"/>
                  </a:lnTo>
                  <a:lnTo>
                    <a:pt x="357695" y="9973"/>
                  </a:lnTo>
                  <a:lnTo>
                    <a:pt x="358747" y="9603"/>
                  </a:lnTo>
                  <a:lnTo>
                    <a:pt x="360072" y="9388"/>
                  </a:lnTo>
                  <a:lnTo>
                    <a:pt x="361326" y="9340"/>
                  </a:lnTo>
                  <a:lnTo>
                    <a:pt x="362652" y="9173"/>
                  </a:lnTo>
                  <a:lnTo>
                    <a:pt x="370236" y="918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1136;gbcf4302aa7_0_6">
              <a:extLst>
                <a:ext uri="{FF2B5EF4-FFF2-40B4-BE49-F238E27FC236}">
                  <a16:creationId xmlns:a16="http://schemas.microsoft.com/office/drawing/2014/main" id="{DA39412F-6A68-B145-AAC0-301779D37001}"/>
                </a:ext>
              </a:extLst>
            </p:cNvPr>
            <p:cNvSpPr/>
            <p:nvPr/>
          </p:nvSpPr>
          <p:spPr>
            <a:xfrm>
              <a:off x="4799377" y="2344063"/>
              <a:ext cx="153923" cy="256664"/>
            </a:xfrm>
            <a:custGeom>
              <a:avLst/>
              <a:gdLst/>
              <a:ahLst/>
              <a:cxnLst/>
              <a:rect l="l" t="t" r="r" b="b"/>
              <a:pathLst>
                <a:path w="306314" h="510774" extrusionOk="0">
                  <a:moveTo>
                    <a:pt x="239491" y="0"/>
                  </a:moveTo>
                  <a:lnTo>
                    <a:pt x="240697" y="1397"/>
                  </a:lnTo>
                  <a:lnTo>
                    <a:pt x="241521" y="2042"/>
                  </a:lnTo>
                  <a:lnTo>
                    <a:pt x="242214" y="2520"/>
                  </a:lnTo>
                  <a:lnTo>
                    <a:pt x="243635" y="3499"/>
                  </a:lnTo>
                  <a:lnTo>
                    <a:pt x="245093" y="4097"/>
                  </a:lnTo>
                  <a:lnTo>
                    <a:pt x="246394" y="4515"/>
                  </a:lnTo>
                  <a:lnTo>
                    <a:pt x="248042" y="4634"/>
                  </a:lnTo>
                  <a:lnTo>
                    <a:pt x="249906" y="5016"/>
                  </a:lnTo>
                  <a:lnTo>
                    <a:pt x="256534" y="6366"/>
                  </a:lnTo>
                  <a:lnTo>
                    <a:pt x="260368" y="7262"/>
                  </a:lnTo>
                  <a:lnTo>
                    <a:pt x="261837" y="7608"/>
                  </a:lnTo>
                  <a:lnTo>
                    <a:pt x="262816" y="7895"/>
                  </a:lnTo>
                  <a:lnTo>
                    <a:pt x="264166" y="8277"/>
                  </a:lnTo>
                  <a:lnTo>
                    <a:pt x="264799" y="8587"/>
                  </a:lnTo>
                  <a:lnTo>
                    <a:pt x="265802" y="9232"/>
                  </a:lnTo>
                  <a:lnTo>
                    <a:pt x="267021" y="10188"/>
                  </a:lnTo>
                  <a:lnTo>
                    <a:pt x="268788" y="12218"/>
                  </a:lnTo>
                  <a:lnTo>
                    <a:pt x="272682" y="16733"/>
                  </a:lnTo>
                  <a:lnTo>
                    <a:pt x="273267" y="17473"/>
                  </a:lnTo>
                  <a:lnTo>
                    <a:pt x="274079" y="18608"/>
                  </a:lnTo>
                  <a:lnTo>
                    <a:pt x="276372" y="21654"/>
                  </a:lnTo>
                  <a:lnTo>
                    <a:pt x="276623" y="22764"/>
                  </a:lnTo>
                  <a:lnTo>
                    <a:pt x="277077" y="24317"/>
                  </a:lnTo>
                  <a:lnTo>
                    <a:pt x="277268" y="25726"/>
                  </a:lnTo>
                  <a:lnTo>
                    <a:pt x="277567" y="26909"/>
                  </a:lnTo>
                  <a:lnTo>
                    <a:pt x="277710" y="28043"/>
                  </a:lnTo>
                  <a:lnTo>
                    <a:pt x="277578" y="29512"/>
                  </a:lnTo>
                  <a:lnTo>
                    <a:pt x="277375" y="31041"/>
                  </a:lnTo>
                  <a:lnTo>
                    <a:pt x="277220" y="32630"/>
                  </a:lnTo>
                  <a:lnTo>
                    <a:pt x="277268" y="33716"/>
                  </a:lnTo>
                  <a:lnTo>
                    <a:pt x="277519" y="35126"/>
                  </a:lnTo>
                  <a:lnTo>
                    <a:pt x="277996" y="36165"/>
                  </a:lnTo>
                  <a:lnTo>
                    <a:pt x="278713" y="37586"/>
                  </a:lnTo>
                  <a:lnTo>
                    <a:pt x="279466" y="38864"/>
                  </a:lnTo>
                  <a:lnTo>
                    <a:pt x="279955" y="39855"/>
                  </a:lnTo>
                  <a:lnTo>
                    <a:pt x="280182" y="40560"/>
                  </a:lnTo>
                  <a:lnTo>
                    <a:pt x="280457" y="41551"/>
                  </a:lnTo>
                  <a:lnTo>
                    <a:pt x="280648" y="42447"/>
                  </a:lnTo>
                  <a:lnTo>
                    <a:pt x="280827" y="43319"/>
                  </a:lnTo>
                  <a:lnTo>
                    <a:pt x="281305" y="44597"/>
                  </a:lnTo>
                  <a:lnTo>
                    <a:pt x="281687" y="46078"/>
                  </a:lnTo>
                  <a:lnTo>
                    <a:pt x="281628" y="47392"/>
                  </a:lnTo>
                  <a:lnTo>
                    <a:pt x="281711" y="48897"/>
                  </a:lnTo>
                  <a:lnTo>
                    <a:pt x="282834" y="63253"/>
                  </a:lnTo>
                  <a:lnTo>
                    <a:pt x="283037" y="65295"/>
                  </a:lnTo>
                  <a:lnTo>
                    <a:pt x="283049" y="67122"/>
                  </a:lnTo>
                  <a:lnTo>
                    <a:pt x="283073" y="68448"/>
                  </a:lnTo>
                  <a:lnTo>
                    <a:pt x="282619" y="73369"/>
                  </a:lnTo>
                  <a:lnTo>
                    <a:pt x="282583" y="74635"/>
                  </a:lnTo>
                  <a:lnTo>
                    <a:pt x="282356" y="75865"/>
                  </a:lnTo>
                  <a:lnTo>
                    <a:pt x="282177" y="77406"/>
                  </a:lnTo>
                  <a:lnTo>
                    <a:pt x="281854" y="78791"/>
                  </a:lnTo>
                  <a:lnTo>
                    <a:pt x="281221" y="80033"/>
                  </a:lnTo>
                  <a:lnTo>
                    <a:pt x="280744" y="81455"/>
                  </a:lnTo>
                  <a:lnTo>
                    <a:pt x="280326" y="82792"/>
                  </a:lnTo>
                  <a:lnTo>
                    <a:pt x="279860" y="84082"/>
                  </a:lnTo>
                  <a:lnTo>
                    <a:pt x="279489" y="85503"/>
                  </a:lnTo>
                  <a:lnTo>
                    <a:pt x="278821" y="86304"/>
                  </a:lnTo>
                  <a:lnTo>
                    <a:pt x="278367" y="87259"/>
                  </a:lnTo>
                  <a:lnTo>
                    <a:pt x="277304" y="88250"/>
                  </a:lnTo>
                  <a:lnTo>
                    <a:pt x="276134" y="88848"/>
                  </a:lnTo>
                  <a:lnTo>
                    <a:pt x="256749" y="104947"/>
                  </a:lnTo>
                  <a:lnTo>
                    <a:pt x="255208" y="106416"/>
                  </a:lnTo>
                  <a:lnTo>
                    <a:pt x="253775" y="108160"/>
                  </a:lnTo>
                  <a:lnTo>
                    <a:pt x="249309" y="113977"/>
                  </a:lnTo>
                  <a:lnTo>
                    <a:pt x="248401" y="115099"/>
                  </a:lnTo>
                  <a:lnTo>
                    <a:pt x="246084" y="117978"/>
                  </a:lnTo>
                  <a:lnTo>
                    <a:pt x="244435" y="119960"/>
                  </a:lnTo>
                  <a:lnTo>
                    <a:pt x="243480" y="121334"/>
                  </a:lnTo>
                  <a:lnTo>
                    <a:pt x="241187" y="126278"/>
                  </a:lnTo>
                  <a:lnTo>
                    <a:pt x="240267" y="127891"/>
                  </a:lnTo>
                  <a:lnTo>
                    <a:pt x="239073" y="129539"/>
                  </a:lnTo>
                  <a:lnTo>
                    <a:pt x="237030" y="132202"/>
                  </a:lnTo>
                  <a:lnTo>
                    <a:pt x="235621" y="134782"/>
                  </a:lnTo>
                  <a:lnTo>
                    <a:pt x="234260" y="137756"/>
                  </a:lnTo>
                  <a:lnTo>
                    <a:pt x="232480" y="141339"/>
                  </a:lnTo>
                  <a:lnTo>
                    <a:pt x="231346" y="143274"/>
                  </a:lnTo>
                  <a:lnTo>
                    <a:pt x="228097" y="148601"/>
                  </a:lnTo>
                  <a:lnTo>
                    <a:pt x="223308" y="156197"/>
                  </a:lnTo>
                  <a:lnTo>
                    <a:pt x="222304" y="158311"/>
                  </a:lnTo>
                  <a:lnTo>
                    <a:pt x="221194" y="160795"/>
                  </a:lnTo>
                  <a:lnTo>
                    <a:pt x="219653" y="164510"/>
                  </a:lnTo>
                  <a:lnTo>
                    <a:pt x="216810" y="171938"/>
                  </a:lnTo>
                  <a:lnTo>
                    <a:pt x="212773" y="182986"/>
                  </a:lnTo>
                  <a:lnTo>
                    <a:pt x="204389" y="207124"/>
                  </a:lnTo>
                  <a:lnTo>
                    <a:pt x="204258" y="208151"/>
                  </a:lnTo>
                  <a:lnTo>
                    <a:pt x="204210" y="209441"/>
                  </a:lnTo>
                  <a:lnTo>
                    <a:pt x="203959" y="210611"/>
                  </a:lnTo>
                  <a:lnTo>
                    <a:pt x="204078" y="211818"/>
                  </a:lnTo>
                  <a:lnTo>
                    <a:pt x="204174" y="213442"/>
                  </a:lnTo>
                  <a:lnTo>
                    <a:pt x="204210" y="214899"/>
                  </a:lnTo>
                  <a:lnTo>
                    <a:pt x="204401" y="216762"/>
                  </a:lnTo>
                  <a:lnTo>
                    <a:pt x="204640" y="218697"/>
                  </a:lnTo>
                  <a:lnTo>
                    <a:pt x="204926" y="221504"/>
                  </a:lnTo>
                  <a:lnTo>
                    <a:pt x="205153" y="224681"/>
                  </a:lnTo>
                  <a:lnTo>
                    <a:pt x="205727" y="226102"/>
                  </a:lnTo>
                  <a:lnTo>
                    <a:pt x="206085" y="226902"/>
                  </a:lnTo>
                  <a:lnTo>
                    <a:pt x="206539" y="227762"/>
                  </a:lnTo>
                  <a:lnTo>
                    <a:pt x="207530" y="229303"/>
                  </a:lnTo>
                  <a:lnTo>
                    <a:pt x="208724" y="230664"/>
                  </a:lnTo>
                  <a:lnTo>
                    <a:pt x="211304" y="232659"/>
                  </a:lnTo>
                  <a:lnTo>
                    <a:pt x="213394" y="234033"/>
                  </a:lnTo>
                  <a:lnTo>
                    <a:pt x="217288" y="236075"/>
                  </a:lnTo>
                  <a:lnTo>
                    <a:pt x="219868" y="237807"/>
                  </a:lnTo>
                  <a:lnTo>
                    <a:pt x="222352" y="239216"/>
                  </a:lnTo>
                  <a:lnTo>
                    <a:pt x="224776" y="240804"/>
                  </a:lnTo>
                  <a:lnTo>
                    <a:pt x="226962" y="242250"/>
                  </a:lnTo>
                  <a:lnTo>
                    <a:pt x="229148" y="243671"/>
                  </a:lnTo>
                  <a:lnTo>
                    <a:pt x="230963" y="244949"/>
                  </a:lnTo>
                  <a:lnTo>
                    <a:pt x="232396" y="246310"/>
                  </a:lnTo>
                  <a:lnTo>
                    <a:pt x="234009" y="248054"/>
                  </a:lnTo>
                  <a:lnTo>
                    <a:pt x="235669" y="250061"/>
                  </a:lnTo>
                  <a:lnTo>
                    <a:pt x="236266" y="251124"/>
                  </a:lnTo>
                  <a:lnTo>
                    <a:pt x="236875" y="252008"/>
                  </a:lnTo>
                  <a:lnTo>
                    <a:pt x="237496" y="252867"/>
                  </a:lnTo>
                  <a:lnTo>
                    <a:pt x="238165" y="253906"/>
                  </a:lnTo>
                  <a:lnTo>
                    <a:pt x="238643" y="254766"/>
                  </a:lnTo>
                  <a:lnTo>
                    <a:pt x="238965" y="255423"/>
                  </a:lnTo>
                  <a:lnTo>
                    <a:pt x="239550" y="256498"/>
                  </a:lnTo>
                  <a:lnTo>
                    <a:pt x="240124" y="257513"/>
                  </a:lnTo>
                  <a:lnTo>
                    <a:pt x="240470" y="258230"/>
                  </a:lnTo>
                  <a:lnTo>
                    <a:pt x="240817" y="259496"/>
                  </a:lnTo>
                  <a:lnTo>
                    <a:pt x="241043" y="260237"/>
                  </a:lnTo>
                  <a:lnTo>
                    <a:pt x="241366" y="260965"/>
                  </a:lnTo>
                  <a:lnTo>
                    <a:pt x="241390" y="261789"/>
                  </a:lnTo>
                  <a:lnTo>
                    <a:pt x="241748" y="263210"/>
                  </a:lnTo>
                  <a:lnTo>
                    <a:pt x="241892" y="264405"/>
                  </a:lnTo>
                  <a:lnTo>
                    <a:pt x="241999" y="265098"/>
                  </a:lnTo>
                  <a:lnTo>
                    <a:pt x="242083" y="265778"/>
                  </a:lnTo>
                  <a:lnTo>
                    <a:pt x="242202" y="266793"/>
                  </a:lnTo>
                  <a:lnTo>
                    <a:pt x="242513" y="268215"/>
                  </a:lnTo>
                  <a:lnTo>
                    <a:pt x="242608" y="269385"/>
                  </a:lnTo>
                  <a:lnTo>
                    <a:pt x="243193" y="271977"/>
                  </a:lnTo>
                  <a:lnTo>
                    <a:pt x="243600" y="273565"/>
                  </a:lnTo>
                  <a:lnTo>
                    <a:pt x="243743" y="274437"/>
                  </a:lnTo>
                  <a:lnTo>
                    <a:pt x="243934" y="275500"/>
                  </a:lnTo>
                  <a:lnTo>
                    <a:pt x="244424" y="276193"/>
                  </a:lnTo>
                  <a:lnTo>
                    <a:pt x="244543" y="277232"/>
                  </a:lnTo>
                  <a:lnTo>
                    <a:pt x="244877" y="278152"/>
                  </a:lnTo>
                  <a:lnTo>
                    <a:pt x="245200" y="278976"/>
                  </a:lnTo>
                  <a:lnTo>
                    <a:pt x="245917" y="280588"/>
                  </a:lnTo>
                  <a:lnTo>
                    <a:pt x="246490" y="281771"/>
                  </a:lnTo>
                  <a:lnTo>
                    <a:pt x="247135" y="282702"/>
                  </a:lnTo>
                  <a:lnTo>
                    <a:pt x="247684" y="283586"/>
                  </a:lnTo>
                  <a:lnTo>
                    <a:pt x="248580" y="284494"/>
                  </a:lnTo>
                  <a:lnTo>
                    <a:pt x="249392" y="285378"/>
                  </a:lnTo>
                  <a:lnTo>
                    <a:pt x="250013" y="286046"/>
                  </a:lnTo>
                  <a:lnTo>
                    <a:pt x="250909" y="287002"/>
                  </a:lnTo>
                  <a:lnTo>
                    <a:pt x="251566" y="287683"/>
                  </a:lnTo>
                  <a:lnTo>
                    <a:pt x="252067" y="288423"/>
                  </a:lnTo>
                  <a:lnTo>
                    <a:pt x="253333" y="289594"/>
                  </a:lnTo>
                  <a:lnTo>
                    <a:pt x="254169" y="290501"/>
                  </a:lnTo>
                  <a:lnTo>
                    <a:pt x="255065" y="291361"/>
                  </a:lnTo>
                  <a:lnTo>
                    <a:pt x="255949" y="291994"/>
                  </a:lnTo>
                  <a:lnTo>
                    <a:pt x="256606" y="292615"/>
                  </a:lnTo>
                  <a:lnTo>
                    <a:pt x="258159" y="293631"/>
                  </a:lnTo>
                  <a:lnTo>
                    <a:pt x="259018" y="294299"/>
                  </a:lnTo>
                  <a:lnTo>
                    <a:pt x="260105" y="295111"/>
                  </a:lnTo>
                  <a:lnTo>
                    <a:pt x="262339" y="296796"/>
                  </a:lnTo>
                  <a:lnTo>
                    <a:pt x="263079" y="297213"/>
                  </a:lnTo>
                  <a:lnTo>
                    <a:pt x="263963" y="297906"/>
                  </a:lnTo>
                  <a:lnTo>
                    <a:pt x="264871" y="298599"/>
                  </a:lnTo>
                  <a:lnTo>
                    <a:pt x="265754" y="298921"/>
                  </a:lnTo>
                  <a:lnTo>
                    <a:pt x="266411" y="299304"/>
                  </a:lnTo>
                  <a:lnTo>
                    <a:pt x="267128" y="299722"/>
                  </a:lnTo>
                  <a:lnTo>
                    <a:pt x="268430" y="300331"/>
                  </a:lnTo>
                  <a:lnTo>
                    <a:pt x="269266" y="300928"/>
                  </a:lnTo>
                  <a:lnTo>
                    <a:pt x="270365" y="301394"/>
                  </a:lnTo>
                  <a:lnTo>
                    <a:pt x="271463" y="301836"/>
                  </a:lnTo>
                  <a:lnTo>
                    <a:pt x="272395" y="302254"/>
                  </a:lnTo>
                  <a:lnTo>
                    <a:pt x="273912" y="302934"/>
                  </a:lnTo>
                  <a:lnTo>
                    <a:pt x="274820" y="303340"/>
                  </a:lnTo>
                  <a:lnTo>
                    <a:pt x="276790" y="304057"/>
                  </a:lnTo>
                  <a:lnTo>
                    <a:pt x="277996" y="304499"/>
                  </a:lnTo>
                  <a:lnTo>
                    <a:pt x="279310" y="304881"/>
                  </a:lnTo>
                  <a:lnTo>
                    <a:pt x="280290" y="305192"/>
                  </a:lnTo>
                  <a:lnTo>
                    <a:pt x="282404" y="305789"/>
                  </a:lnTo>
                  <a:lnTo>
                    <a:pt x="284530" y="306183"/>
                  </a:lnTo>
                  <a:lnTo>
                    <a:pt x="286477" y="306780"/>
                  </a:lnTo>
                  <a:lnTo>
                    <a:pt x="287121" y="307019"/>
                  </a:lnTo>
                  <a:lnTo>
                    <a:pt x="288196" y="307509"/>
                  </a:lnTo>
                  <a:lnTo>
                    <a:pt x="289379" y="307413"/>
                  </a:lnTo>
                  <a:lnTo>
                    <a:pt x="290478" y="307640"/>
                  </a:lnTo>
                  <a:lnTo>
                    <a:pt x="291791" y="307939"/>
                  </a:lnTo>
                  <a:lnTo>
                    <a:pt x="293093" y="308130"/>
                  </a:lnTo>
                  <a:lnTo>
                    <a:pt x="295004" y="308297"/>
                  </a:lnTo>
                  <a:lnTo>
                    <a:pt x="295852" y="308309"/>
                  </a:lnTo>
                  <a:lnTo>
                    <a:pt x="296593" y="308560"/>
                  </a:lnTo>
                  <a:lnTo>
                    <a:pt x="297082" y="309264"/>
                  </a:lnTo>
                  <a:lnTo>
                    <a:pt x="300319" y="313946"/>
                  </a:lnTo>
                  <a:lnTo>
                    <a:pt x="301394" y="315678"/>
                  </a:lnTo>
                  <a:lnTo>
                    <a:pt x="301908" y="317052"/>
                  </a:lnTo>
                  <a:lnTo>
                    <a:pt x="302612" y="318783"/>
                  </a:lnTo>
                  <a:lnTo>
                    <a:pt x="303126" y="320599"/>
                  </a:lnTo>
                  <a:lnTo>
                    <a:pt x="303508" y="322438"/>
                  </a:lnTo>
                  <a:lnTo>
                    <a:pt x="303974" y="324469"/>
                  </a:lnTo>
                  <a:lnTo>
                    <a:pt x="304475" y="326308"/>
                  </a:lnTo>
                  <a:lnTo>
                    <a:pt x="305216" y="328649"/>
                  </a:lnTo>
                  <a:lnTo>
                    <a:pt x="305132" y="329903"/>
                  </a:lnTo>
                  <a:lnTo>
                    <a:pt x="305443" y="331897"/>
                  </a:lnTo>
                  <a:lnTo>
                    <a:pt x="305741" y="334095"/>
                  </a:lnTo>
                  <a:lnTo>
                    <a:pt x="305933" y="335277"/>
                  </a:lnTo>
                  <a:lnTo>
                    <a:pt x="305933" y="336209"/>
                  </a:lnTo>
                  <a:lnTo>
                    <a:pt x="306111" y="337248"/>
                  </a:lnTo>
                  <a:lnTo>
                    <a:pt x="306183" y="338048"/>
                  </a:lnTo>
                  <a:lnTo>
                    <a:pt x="306219" y="339111"/>
                  </a:lnTo>
                  <a:lnTo>
                    <a:pt x="306315" y="340126"/>
                  </a:lnTo>
                  <a:lnTo>
                    <a:pt x="306231" y="341070"/>
                  </a:lnTo>
                  <a:lnTo>
                    <a:pt x="306267" y="341822"/>
                  </a:lnTo>
                  <a:lnTo>
                    <a:pt x="306255" y="342527"/>
                  </a:lnTo>
                  <a:lnTo>
                    <a:pt x="305992" y="343674"/>
                  </a:lnTo>
                  <a:lnTo>
                    <a:pt x="305777" y="344390"/>
                  </a:lnTo>
                  <a:lnTo>
                    <a:pt x="305311" y="345071"/>
                  </a:lnTo>
                  <a:lnTo>
                    <a:pt x="304834" y="345931"/>
                  </a:lnTo>
                  <a:lnTo>
                    <a:pt x="304200" y="347125"/>
                  </a:lnTo>
                  <a:lnTo>
                    <a:pt x="303496" y="348200"/>
                  </a:lnTo>
                  <a:lnTo>
                    <a:pt x="302851" y="349168"/>
                  </a:lnTo>
                  <a:lnTo>
                    <a:pt x="302326" y="349705"/>
                  </a:lnTo>
                  <a:lnTo>
                    <a:pt x="301549" y="350828"/>
                  </a:lnTo>
                  <a:lnTo>
                    <a:pt x="301143" y="351497"/>
                  </a:lnTo>
                  <a:lnTo>
                    <a:pt x="300331" y="352548"/>
                  </a:lnTo>
                  <a:lnTo>
                    <a:pt x="299578" y="353288"/>
                  </a:lnTo>
                  <a:lnTo>
                    <a:pt x="298623" y="354256"/>
                  </a:lnTo>
                  <a:lnTo>
                    <a:pt x="297620" y="355163"/>
                  </a:lnTo>
                  <a:lnTo>
                    <a:pt x="297094" y="355689"/>
                  </a:lnTo>
                  <a:lnTo>
                    <a:pt x="296688" y="356370"/>
                  </a:lnTo>
                  <a:lnTo>
                    <a:pt x="295804" y="357230"/>
                  </a:lnTo>
                  <a:lnTo>
                    <a:pt x="295016" y="357922"/>
                  </a:lnTo>
                  <a:lnTo>
                    <a:pt x="294371" y="358615"/>
                  </a:lnTo>
                  <a:lnTo>
                    <a:pt x="293344" y="359463"/>
                  </a:lnTo>
                  <a:lnTo>
                    <a:pt x="291672" y="360968"/>
                  </a:lnTo>
                  <a:lnTo>
                    <a:pt x="288149" y="363595"/>
                  </a:lnTo>
                  <a:lnTo>
                    <a:pt x="271463" y="376375"/>
                  </a:lnTo>
                  <a:lnTo>
                    <a:pt x="270150" y="377414"/>
                  </a:lnTo>
                  <a:lnTo>
                    <a:pt x="269386" y="378059"/>
                  </a:lnTo>
                  <a:lnTo>
                    <a:pt x="268502" y="378979"/>
                  </a:lnTo>
                  <a:lnTo>
                    <a:pt x="262398" y="385428"/>
                  </a:lnTo>
                  <a:lnTo>
                    <a:pt x="261395" y="386515"/>
                  </a:lnTo>
                  <a:lnTo>
                    <a:pt x="260846" y="387100"/>
                  </a:lnTo>
                  <a:lnTo>
                    <a:pt x="260141" y="387793"/>
                  </a:lnTo>
                  <a:lnTo>
                    <a:pt x="259508" y="388330"/>
                  </a:lnTo>
                  <a:lnTo>
                    <a:pt x="258624" y="389083"/>
                  </a:lnTo>
                  <a:lnTo>
                    <a:pt x="257788" y="389775"/>
                  </a:lnTo>
                  <a:lnTo>
                    <a:pt x="257095" y="390468"/>
                  </a:lnTo>
                  <a:lnTo>
                    <a:pt x="256379" y="391054"/>
                  </a:lnTo>
                  <a:lnTo>
                    <a:pt x="255376" y="391651"/>
                  </a:lnTo>
                  <a:lnTo>
                    <a:pt x="254098" y="392618"/>
                  </a:lnTo>
                  <a:lnTo>
                    <a:pt x="252999" y="393323"/>
                  </a:lnTo>
                  <a:lnTo>
                    <a:pt x="251912" y="393992"/>
                  </a:lnTo>
                  <a:lnTo>
                    <a:pt x="251100" y="394338"/>
                  </a:lnTo>
                  <a:lnTo>
                    <a:pt x="250133" y="394935"/>
                  </a:lnTo>
                  <a:lnTo>
                    <a:pt x="248592" y="395699"/>
                  </a:lnTo>
                  <a:lnTo>
                    <a:pt x="221134" y="408515"/>
                  </a:lnTo>
                  <a:lnTo>
                    <a:pt x="217634" y="410044"/>
                  </a:lnTo>
                  <a:lnTo>
                    <a:pt x="216631" y="410450"/>
                  </a:lnTo>
                  <a:lnTo>
                    <a:pt x="215508" y="410724"/>
                  </a:lnTo>
                  <a:lnTo>
                    <a:pt x="214147" y="411095"/>
                  </a:lnTo>
                  <a:lnTo>
                    <a:pt x="213168" y="411489"/>
                  </a:lnTo>
                  <a:lnTo>
                    <a:pt x="212307" y="411644"/>
                  </a:lnTo>
                  <a:lnTo>
                    <a:pt x="211328" y="412110"/>
                  </a:lnTo>
                  <a:lnTo>
                    <a:pt x="210373" y="412432"/>
                  </a:lnTo>
                  <a:lnTo>
                    <a:pt x="209608" y="412814"/>
                  </a:lnTo>
                  <a:lnTo>
                    <a:pt x="208462" y="413197"/>
                  </a:lnTo>
                  <a:lnTo>
                    <a:pt x="207578" y="413615"/>
                  </a:lnTo>
                  <a:lnTo>
                    <a:pt x="206766" y="414057"/>
                  </a:lnTo>
                  <a:lnTo>
                    <a:pt x="206085" y="414391"/>
                  </a:lnTo>
                  <a:lnTo>
                    <a:pt x="205428" y="414809"/>
                  </a:lnTo>
                  <a:lnTo>
                    <a:pt x="204592" y="415323"/>
                  </a:lnTo>
                  <a:lnTo>
                    <a:pt x="204007" y="415693"/>
                  </a:lnTo>
                  <a:lnTo>
                    <a:pt x="203505" y="416207"/>
                  </a:lnTo>
                  <a:lnTo>
                    <a:pt x="202968" y="416744"/>
                  </a:lnTo>
                  <a:lnTo>
                    <a:pt x="202311" y="417413"/>
                  </a:lnTo>
                  <a:lnTo>
                    <a:pt x="201666" y="418655"/>
                  </a:lnTo>
                  <a:lnTo>
                    <a:pt x="201295" y="419360"/>
                  </a:lnTo>
                  <a:lnTo>
                    <a:pt x="200651" y="420542"/>
                  </a:lnTo>
                  <a:lnTo>
                    <a:pt x="200137" y="421450"/>
                  </a:lnTo>
                  <a:lnTo>
                    <a:pt x="199229" y="422680"/>
                  </a:lnTo>
                  <a:lnTo>
                    <a:pt x="198250" y="424567"/>
                  </a:lnTo>
                  <a:lnTo>
                    <a:pt x="197378" y="426382"/>
                  </a:lnTo>
                  <a:lnTo>
                    <a:pt x="196458" y="428341"/>
                  </a:lnTo>
                  <a:lnTo>
                    <a:pt x="195706" y="430073"/>
                  </a:lnTo>
                  <a:lnTo>
                    <a:pt x="194846" y="432306"/>
                  </a:lnTo>
                  <a:lnTo>
                    <a:pt x="194177" y="434468"/>
                  </a:lnTo>
                  <a:lnTo>
                    <a:pt x="193520" y="436451"/>
                  </a:lnTo>
                  <a:lnTo>
                    <a:pt x="193091" y="437991"/>
                  </a:lnTo>
                  <a:lnTo>
                    <a:pt x="191872" y="442625"/>
                  </a:lnTo>
                  <a:lnTo>
                    <a:pt x="190988" y="446447"/>
                  </a:lnTo>
                  <a:lnTo>
                    <a:pt x="189866" y="451105"/>
                  </a:lnTo>
                  <a:lnTo>
                    <a:pt x="188277" y="460899"/>
                  </a:lnTo>
                  <a:lnTo>
                    <a:pt x="187083" y="470131"/>
                  </a:lnTo>
                  <a:lnTo>
                    <a:pt x="186653" y="479734"/>
                  </a:lnTo>
                  <a:lnTo>
                    <a:pt x="186486" y="487581"/>
                  </a:lnTo>
                  <a:lnTo>
                    <a:pt x="186486" y="492000"/>
                  </a:lnTo>
                  <a:lnTo>
                    <a:pt x="186462" y="493457"/>
                  </a:lnTo>
                  <a:lnTo>
                    <a:pt x="186641" y="495499"/>
                  </a:lnTo>
                  <a:lnTo>
                    <a:pt x="186939" y="497530"/>
                  </a:lnTo>
                  <a:lnTo>
                    <a:pt x="187668" y="502140"/>
                  </a:lnTo>
                  <a:lnTo>
                    <a:pt x="188934" y="507490"/>
                  </a:lnTo>
                  <a:lnTo>
                    <a:pt x="188898" y="509843"/>
                  </a:lnTo>
                  <a:lnTo>
                    <a:pt x="188946" y="510775"/>
                  </a:lnTo>
                  <a:lnTo>
                    <a:pt x="13962" y="504505"/>
                  </a:lnTo>
                  <a:lnTo>
                    <a:pt x="9268" y="420482"/>
                  </a:lnTo>
                  <a:lnTo>
                    <a:pt x="10284" y="408300"/>
                  </a:lnTo>
                  <a:lnTo>
                    <a:pt x="10439" y="405601"/>
                  </a:lnTo>
                  <a:lnTo>
                    <a:pt x="10797" y="403415"/>
                  </a:lnTo>
                  <a:lnTo>
                    <a:pt x="11299" y="401194"/>
                  </a:lnTo>
                  <a:lnTo>
                    <a:pt x="11633" y="398876"/>
                  </a:lnTo>
                  <a:lnTo>
                    <a:pt x="11693" y="398076"/>
                  </a:lnTo>
                  <a:lnTo>
                    <a:pt x="11609" y="397228"/>
                  </a:lnTo>
                  <a:lnTo>
                    <a:pt x="11430" y="395485"/>
                  </a:lnTo>
                  <a:lnTo>
                    <a:pt x="11024" y="391101"/>
                  </a:lnTo>
                  <a:lnTo>
                    <a:pt x="5781" y="349311"/>
                  </a:lnTo>
                  <a:lnTo>
                    <a:pt x="0" y="298348"/>
                  </a:lnTo>
                  <a:lnTo>
                    <a:pt x="62429" y="285342"/>
                  </a:lnTo>
                  <a:lnTo>
                    <a:pt x="70072" y="248615"/>
                  </a:lnTo>
                  <a:lnTo>
                    <a:pt x="104482" y="239897"/>
                  </a:lnTo>
                  <a:lnTo>
                    <a:pt x="137911" y="147968"/>
                  </a:lnTo>
                  <a:lnTo>
                    <a:pt x="174423" y="50043"/>
                  </a:lnTo>
                  <a:lnTo>
                    <a:pt x="205130" y="26610"/>
                  </a:lnTo>
                  <a:lnTo>
                    <a:pt x="23949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1137;gbcf4302aa7_0_6">
              <a:extLst>
                <a:ext uri="{FF2B5EF4-FFF2-40B4-BE49-F238E27FC236}">
                  <a16:creationId xmlns:a16="http://schemas.microsoft.com/office/drawing/2014/main" id="{25F82744-AAEC-0A46-990E-90E055BD85A8}"/>
                </a:ext>
              </a:extLst>
            </p:cNvPr>
            <p:cNvSpPr/>
            <p:nvPr/>
          </p:nvSpPr>
          <p:spPr>
            <a:xfrm>
              <a:off x="6589536" y="2347975"/>
              <a:ext cx="160243" cy="124887"/>
            </a:xfrm>
            <a:custGeom>
              <a:avLst/>
              <a:gdLst/>
              <a:ahLst/>
              <a:cxnLst/>
              <a:rect l="l" t="t" r="r" b="b"/>
              <a:pathLst>
                <a:path w="318891" h="248531" extrusionOk="0">
                  <a:moveTo>
                    <a:pt x="78158" y="0"/>
                  </a:moveTo>
                  <a:lnTo>
                    <a:pt x="188922" y="44382"/>
                  </a:lnTo>
                  <a:lnTo>
                    <a:pt x="315905" y="133982"/>
                  </a:lnTo>
                  <a:lnTo>
                    <a:pt x="318175" y="163638"/>
                  </a:lnTo>
                  <a:lnTo>
                    <a:pt x="318891" y="178567"/>
                  </a:lnTo>
                  <a:lnTo>
                    <a:pt x="313624" y="212630"/>
                  </a:lnTo>
                  <a:lnTo>
                    <a:pt x="170016" y="243181"/>
                  </a:lnTo>
                  <a:lnTo>
                    <a:pt x="144743" y="248532"/>
                  </a:lnTo>
                  <a:lnTo>
                    <a:pt x="111242" y="241163"/>
                  </a:lnTo>
                  <a:lnTo>
                    <a:pt x="112162" y="176692"/>
                  </a:lnTo>
                  <a:lnTo>
                    <a:pt x="70849" y="163721"/>
                  </a:lnTo>
                  <a:lnTo>
                    <a:pt x="68663" y="163721"/>
                  </a:lnTo>
                  <a:lnTo>
                    <a:pt x="0" y="143023"/>
                  </a:lnTo>
                  <a:lnTo>
                    <a:pt x="1672" y="96503"/>
                  </a:lnTo>
                  <a:lnTo>
                    <a:pt x="3081" y="96491"/>
                  </a:lnTo>
                  <a:lnTo>
                    <a:pt x="4288" y="96348"/>
                  </a:lnTo>
                  <a:lnTo>
                    <a:pt x="5410" y="96193"/>
                  </a:lnTo>
                  <a:lnTo>
                    <a:pt x="6330" y="95918"/>
                  </a:lnTo>
                  <a:lnTo>
                    <a:pt x="7011" y="95715"/>
                  </a:lnTo>
                  <a:lnTo>
                    <a:pt x="7608" y="95130"/>
                  </a:lnTo>
                  <a:lnTo>
                    <a:pt x="8038" y="94545"/>
                  </a:lnTo>
                  <a:lnTo>
                    <a:pt x="8659" y="93756"/>
                  </a:lnTo>
                  <a:lnTo>
                    <a:pt x="9292" y="93171"/>
                  </a:lnTo>
                  <a:lnTo>
                    <a:pt x="9937" y="92825"/>
                  </a:lnTo>
                  <a:lnTo>
                    <a:pt x="10738" y="92550"/>
                  </a:lnTo>
                  <a:lnTo>
                    <a:pt x="11537" y="92419"/>
                  </a:lnTo>
                  <a:lnTo>
                    <a:pt x="12457" y="92096"/>
                  </a:lnTo>
                  <a:lnTo>
                    <a:pt x="13724" y="91857"/>
                  </a:lnTo>
                  <a:lnTo>
                    <a:pt x="15157" y="91869"/>
                  </a:lnTo>
                  <a:lnTo>
                    <a:pt x="16518" y="92001"/>
                  </a:lnTo>
                  <a:lnTo>
                    <a:pt x="18143" y="92156"/>
                  </a:lnTo>
                  <a:lnTo>
                    <a:pt x="19265" y="92192"/>
                  </a:lnTo>
                  <a:lnTo>
                    <a:pt x="20328" y="92108"/>
                  </a:lnTo>
                  <a:lnTo>
                    <a:pt x="21451" y="91905"/>
                  </a:lnTo>
                  <a:lnTo>
                    <a:pt x="22538" y="91774"/>
                  </a:lnTo>
                  <a:lnTo>
                    <a:pt x="23899" y="91762"/>
                  </a:lnTo>
                  <a:lnTo>
                    <a:pt x="24878" y="92096"/>
                  </a:lnTo>
                  <a:lnTo>
                    <a:pt x="26240" y="92813"/>
                  </a:lnTo>
                  <a:lnTo>
                    <a:pt x="29011" y="94676"/>
                  </a:lnTo>
                  <a:lnTo>
                    <a:pt x="30301" y="95822"/>
                  </a:lnTo>
                  <a:lnTo>
                    <a:pt x="30994" y="96670"/>
                  </a:lnTo>
                  <a:lnTo>
                    <a:pt x="31901" y="97518"/>
                  </a:lnTo>
                  <a:lnTo>
                    <a:pt x="32570" y="98211"/>
                  </a:lnTo>
                  <a:lnTo>
                    <a:pt x="33275" y="98737"/>
                  </a:lnTo>
                  <a:lnTo>
                    <a:pt x="34004" y="98832"/>
                  </a:lnTo>
                  <a:lnTo>
                    <a:pt x="34851" y="98677"/>
                  </a:lnTo>
                  <a:lnTo>
                    <a:pt x="35962" y="98247"/>
                  </a:lnTo>
                  <a:lnTo>
                    <a:pt x="36858" y="98092"/>
                  </a:lnTo>
                  <a:lnTo>
                    <a:pt x="38017" y="98713"/>
                  </a:lnTo>
                  <a:lnTo>
                    <a:pt x="37921" y="99716"/>
                  </a:lnTo>
                  <a:lnTo>
                    <a:pt x="37611" y="100373"/>
                  </a:lnTo>
                  <a:lnTo>
                    <a:pt x="37455" y="101424"/>
                  </a:lnTo>
                  <a:lnTo>
                    <a:pt x="37849" y="102045"/>
                  </a:lnTo>
                  <a:lnTo>
                    <a:pt x="38458" y="102690"/>
                  </a:lnTo>
                  <a:lnTo>
                    <a:pt x="39151" y="103072"/>
                  </a:lnTo>
                  <a:lnTo>
                    <a:pt x="39330" y="103896"/>
                  </a:lnTo>
                  <a:lnTo>
                    <a:pt x="39772" y="104697"/>
                  </a:lnTo>
                  <a:lnTo>
                    <a:pt x="40799" y="105007"/>
                  </a:lnTo>
                  <a:lnTo>
                    <a:pt x="41922" y="105509"/>
                  </a:lnTo>
                  <a:lnTo>
                    <a:pt x="42794" y="105807"/>
                  </a:lnTo>
                  <a:lnTo>
                    <a:pt x="43749" y="106022"/>
                  </a:lnTo>
                  <a:lnTo>
                    <a:pt x="44908" y="106273"/>
                  </a:lnTo>
                  <a:lnTo>
                    <a:pt x="46926" y="106058"/>
                  </a:lnTo>
                  <a:lnTo>
                    <a:pt x="47559" y="105759"/>
                  </a:lnTo>
                  <a:lnTo>
                    <a:pt x="48861" y="105091"/>
                  </a:lnTo>
                  <a:lnTo>
                    <a:pt x="50043" y="104601"/>
                  </a:lnTo>
                  <a:lnTo>
                    <a:pt x="50748" y="104099"/>
                  </a:lnTo>
                  <a:lnTo>
                    <a:pt x="51202" y="96348"/>
                  </a:lnTo>
                  <a:lnTo>
                    <a:pt x="51536" y="69642"/>
                  </a:lnTo>
                  <a:lnTo>
                    <a:pt x="70944" y="19635"/>
                  </a:lnTo>
                  <a:lnTo>
                    <a:pt x="7815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1138;gbcf4302aa7_0_6">
              <a:extLst>
                <a:ext uri="{FF2B5EF4-FFF2-40B4-BE49-F238E27FC236}">
                  <a16:creationId xmlns:a16="http://schemas.microsoft.com/office/drawing/2014/main" id="{F499B9FF-CAC6-CF41-B25A-C36A7EF2FA62}"/>
                </a:ext>
              </a:extLst>
            </p:cNvPr>
            <p:cNvSpPr/>
            <p:nvPr/>
          </p:nvSpPr>
          <p:spPr>
            <a:xfrm>
              <a:off x="5918950" y="2357709"/>
              <a:ext cx="158778" cy="196336"/>
            </a:xfrm>
            <a:custGeom>
              <a:avLst/>
              <a:gdLst/>
              <a:ahLst/>
              <a:cxnLst/>
              <a:rect l="l" t="t" r="r" b="b"/>
              <a:pathLst>
                <a:path w="315976" h="390719" extrusionOk="0">
                  <a:moveTo>
                    <a:pt x="233961" y="13699"/>
                  </a:moveTo>
                  <a:lnTo>
                    <a:pt x="262613" y="91392"/>
                  </a:lnTo>
                  <a:lnTo>
                    <a:pt x="281078" y="141733"/>
                  </a:lnTo>
                  <a:lnTo>
                    <a:pt x="315977" y="237210"/>
                  </a:lnTo>
                  <a:lnTo>
                    <a:pt x="287838" y="240637"/>
                  </a:lnTo>
                  <a:lnTo>
                    <a:pt x="261729" y="278582"/>
                  </a:lnTo>
                  <a:lnTo>
                    <a:pt x="198130" y="378728"/>
                  </a:lnTo>
                  <a:lnTo>
                    <a:pt x="131151" y="384664"/>
                  </a:lnTo>
                  <a:lnTo>
                    <a:pt x="63360" y="390719"/>
                  </a:lnTo>
                  <a:lnTo>
                    <a:pt x="21283" y="140575"/>
                  </a:lnTo>
                  <a:lnTo>
                    <a:pt x="0" y="11490"/>
                  </a:lnTo>
                  <a:lnTo>
                    <a:pt x="228921" y="0"/>
                  </a:lnTo>
                  <a:lnTo>
                    <a:pt x="233961" y="1369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1139;gbcf4302aa7_0_6">
              <a:extLst>
                <a:ext uri="{FF2B5EF4-FFF2-40B4-BE49-F238E27FC236}">
                  <a16:creationId xmlns:a16="http://schemas.microsoft.com/office/drawing/2014/main" id="{CC3B8E08-1799-534A-9D68-3ECEB4BF604D}"/>
                </a:ext>
              </a:extLst>
            </p:cNvPr>
            <p:cNvSpPr/>
            <p:nvPr/>
          </p:nvSpPr>
          <p:spPr>
            <a:xfrm>
              <a:off x="4610918" y="2358824"/>
              <a:ext cx="224016" cy="196504"/>
            </a:xfrm>
            <a:custGeom>
              <a:avLst/>
              <a:gdLst/>
              <a:ahLst/>
              <a:cxnLst/>
              <a:rect l="l" t="t" r="r" b="b"/>
              <a:pathLst>
                <a:path w="445802" h="391053" extrusionOk="0">
                  <a:moveTo>
                    <a:pt x="239419" y="5745"/>
                  </a:moveTo>
                  <a:lnTo>
                    <a:pt x="273482" y="72"/>
                  </a:lnTo>
                  <a:lnTo>
                    <a:pt x="275261" y="0"/>
                  </a:lnTo>
                  <a:lnTo>
                    <a:pt x="275895" y="311"/>
                  </a:lnTo>
                  <a:lnTo>
                    <a:pt x="277256" y="502"/>
                  </a:lnTo>
                  <a:lnTo>
                    <a:pt x="278343" y="1409"/>
                  </a:lnTo>
                  <a:lnTo>
                    <a:pt x="279334" y="2150"/>
                  </a:lnTo>
                  <a:lnTo>
                    <a:pt x="280266" y="2890"/>
                  </a:lnTo>
                  <a:lnTo>
                    <a:pt x="280899" y="3320"/>
                  </a:lnTo>
                  <a:lnTo>
                    <a:pt x="281938" y="3953"/>
                  </a:lnTo>
                  <a:lnTo>
                    <a:pt x="282846" y="4407"/>
                  </a:lnTo>
                  <a:lnTo>
                    <a:pt x="284111" y="4968"/>
                  </a:lnTo>
                  <a:lnTo>
                    <a:pt x="285067" y="5172"/>
                  </a:lnTo>
                  <a:lnTo>
                    <a:pt x="286022" y="5793"/>
                  </a:lnTo>
                  <a:lnTo>
                    <a:pt x="286727" y="5996"/>
                  </a:lnTo>
                  <a:lnTo>
                    <a:pt x="287683" y="6199"/>
                  </a:lnTo>
                  <a:lnTo>
                    <a:pt x="288698" y="6354"/>
                  </a:lnTo>
                  <a:lnTo>
                    <a:pt x="289653" y="6342"/>
                  </a:lnTo>
                  <a:lnTo>
                    <a:pt x="290525" y="6306"/>
                  </a:lnTo>
                  <a:lnTo>
                    <a:pt x="291516" y="6270"/>
                  </a:lnTo>
                  <a:lnTo>
                    <a:pt x="292639" y="6151"/>
                  </a:lnTo>
                  <a:lnTo>
                    <a:pt x="294239" y="5912"/>
                  </a:lnTo>
                  <a:lnTo>
                    <a:pt x="294944" y="5852"/>
                  </a:lnTo>
                  <a:lnTo>
                    <a:pt x="295625" y="5769"/>
                  </a:lnTo>
                  <a:lnTo>
                    <a:pt x="296353" y="5757"/>
                  </a:lnTo>
                  <a:lnTo>
                    <a:pt x="297715" y="5864"/>
                  </a:lnTo>
                  <a:lnTo>
                    <a:pt x="298910" y="6007"/>
                  </a:lnTo>
                  <a:lnTo>
                    <a:pt x="300104" y="6258"/>
                  </a:lnTo>
                  <a:lnTo>
                    <a:pt x="301047" y="6473"/>
                  </a:lnTo>
                  <a:lnTo>
                    <a:pt x="302445" y="6927"/>
                  </a:lnTo>
                  <a:lnTo>
                    <a:pt x="303102" y="7142"/>
                  </a:lnTo>
                  <a:lnTo>
                    <a:pt x="303914" y="7393"/>
                  </a:lnTo>
                  <a:lnTo>
                    <a:pt x="304750" y="7823"/>
                  </a:lnTo>
                  <a:lnTo>
                    <a:pt x="305454" y="7811"/>
                  </a:lnTo>
                  <a:lnTo>
                    <a:pt x="306207" y="8169"/>
                  </a:lnTo>
                  <a:lnTo>
                    <a:pt x="307055" y="8026"/>
                  </a:lnTo>
                  <a:lnTo>
                    <a:pt x="307855" y="8110"/>
                  </a:lnTo>
                  <a:lnTo>
                    <a:pt x="308930" y="8372"/>
                  </a:lnTo>
                  <a:lnTo>
                    <a:pt x="310626" y="8098"/>
                  </a:lnTo>
                  <a:lnTo>
                    <a:pt x="311426" y="7847"/>
                  </a:lnTo>
                  <a:lnTo>
                    <a:pt x="312131" y="7835"/>
                  </a:lnTo>
                  <a:lnTo>
                    <a:pt x="313170" y="8647"/>
                  </a:lnTo>
                  <a:lnTo>
                    <a:pt x="313492" y="9340"/>
                  </a:lnTo>
                  <a:lnTo>
                    <a:pt x="313528" y="10259"/>
                  </a:lnTo>
                  <a:lnTo>
                    <a:pt x="313600" y="11310"/>
                  </a:lnTo>
                  <a:lnTo>
                    <a:pt x="313922" y="12206"/>
                  </a:lnTo>
                  <a:lnTo>
                    <a:pt x="314066" y="13030"/>
                  </a:lnTo>
                  <a:lnTo>
                    <a:pt x="314102" y="13759"/>
                  </a:lnTo>
                  <a:lnTo>
                    <a:pt x="314328" y="14822"/>
                  </a:lnTo>
                  <a:lnTo>
                    <a:pt x="315057" y="15825"/>
                  </a:lnTo>
                  <a:lnTo>
                    <a:pt x="315642" y="16279"/>
                  </a:lnTo>
                  <a:lnTo>
                    <a:pt x="316526" y="16948"/>
                  </a:lnTo>
                  <a:lnTo>
                    <a:pt x="317267" y="17832"/>
                  </a:lnTo>
                  <a:lnTo>
                    <a:pt x="317362" y="18739"/>
                  </a:lnTo>
                  <a:lnTo>
                    <a:pt x="317565" y="19659"/>
                  </a:lnTo>
                  <a:lnTo>
                    <a:pt x="317744" y="20447"/>
                  </a:lnTo>
                  <a:lnTo>
                    <a:pt x="317756" y="21140"/>
                  </a:lnTo>
                  <a:lnTo>
                    <a:pt x="317553" y="22107"/>
                  </a:lnTo>
                  <a:lnTo>
                    <a:pt x="317302" y="22884"/>
                  </a:lnTo>
                  <a:lnTo>
                    <a:pt x="317589" y="23851"/>
                  </a:lnTo>
                  <a:lnTo>
                    <a:pt x="318222" y="24424"/>
                  </a:lnTo>
                  <a:lnTo>
                    <a:pt x="318700" y="24914"/>
                  </a:lnTo>
                  <a:lnTo>
                    <a:pt x="319213" y="25631"/>
                  </a:lnTo>
                  <a:lnTo>
                    <a:pt x="319596" y="26646"/>
                  </a:lnTo>
                  <a:lnTo>
                    <a:pt x="320432" y="27016"/>
                  </a:lnTo>
                  <a:lnTo>
                    <a:pt x="321220" y="27709"/>
                  </a:lnTo>
                  <a:lnTo>
                    <a:pt x="321542" y="28437"/>
                  </a:lnTo>
                  <a:lnTo>
                    <a:pt x="321518" y="29584"/>
                  </a:lnTo>
                  <a:lnTo>
                    <a:pt x="321578" y="30372"/>
                  </a:lnTo>
                  <a:lnTo>
                    <a:pt x="321781" y="31399"/>
                  </a:lnTo>
                  <a:lnTo>
                    <a:pt x="322402" y="32379"/>
                  </a:lnTo>
                  <a:lnTo>
                    <a:pt x="323107" y="33274"/>
                  </a:lnTo>
                  <a:lnTo>
                    <a:pt x="323931" y="34720"/>
                  </a:lnTo>
                  <a:lnTo>
                    <a:pt x="324588" y="35436"/>
                  </a:lnTo>
                  <a:lnTo>
                    <a:pt x="325711" y="35520"/>
                  </a:lnTo>
                  <a:lnTo>
                    <a:pt x="326714" y="35568"/>
                  </a:lnTo>
                  <a:lnTo>
                    <a:pt x="327657" y="35556"/>
                  </a:lnTo>
                  <a:lnTo>
                    <a:pt x="328326" y="34815"/>
                  </a:lnTo>
                  <a:lnTo>
                    <a:pt x="328290" y="34039"/>
                  </a:lnTo>
                  <a:lnTo>
                    <a:pt x="328326" y="33287"/>
                  </a:lnTo>
                  <a:lnTo>
                    <a:pt x="329341" y="32952"/>
                  </a:lnTo>
                  <a:lnTo>
                    <a:pt x="330058" y="33406"/>
                  </a:lnTo>
                  <a:lnTo>
                    <a:pt x="330989" y="33788"/>
                  </a:lnTo>
                  <a:lnTo>
                    <a:pt x="331921" y="34302"/>
                  </a:lnTo>
                  <a:lnTo>
                    <a:pt x="332387" y="34827"/>
                  </a:lnTo>
                  <a:lnTo>
                    <a:pt x="333008" y="35556"/>
                  </a:lnTo>
                  <a:lnTo>
                    <a:pt x="334011" y="36165"/>
                  </a:lnTo>
                  <a:lnTo>
                    <a:pt x="335027" y="36105"/>
                  </a:lnTo>
                  <a:lnTo>
                    <a:pt x="335767" y="36260"/>
                  </a:lnTo>
                  <a:lnTo>
                    <a:pt x="336782" y="36153"/>
                  </a:lnTo>
                  <a:lnTo>
                    <a:pt x="337559" y="36093"/>
                  </a:lnTo>
                  <a:lnTo>
                    <a:pt x="338383" y="36081"/>
                  </a:lnTo>
                  <a:lnTo>
                    <a:pt x="339064" y="36284"/>
                  </a:lnTo>
                  <a:lnTo>
                    <a:pt x="339756" y="36738"/>
                  </a:lnTo>
                  <a:lnTo>
                    <a:pt x="340485" y="36798"/>
                  </a:lnTo>
                  <a:lnTo>
                    <a:pt x="341428" y="36738"/>
                  </a:lnTo>
                  <a:lnTo>
                    <a:pt x="342264" y="37204"/>
                  </a:lnTo>
                  <a:lnTo>
                    <a:pt x="343088" y="37371"/>
                  </a:lnTo>
                  <a:lnTo>
                    <a:pt x="344211" y="37670"/>
                  </a:lnTo>
                  <a:lnTo>
                    <a:pt x="344761" y="38410"/>
                  </a:lnTo>
                  <a:lnTo>
                    <a:pt x="345835" y="38637"/>
                  </a:lnTo>
                  <a:lnTo>
                    <a:pt x="346612" y="38482"/>
                  </a:lnTo>
                  <a:lnTo>
                    <a:pt x="347770" y="37956"/>
                  </a:lnTo>
                  <a:lnTo>
                    <a:pt x="348953" y="37443"/>
                  </a:lnTo>
                  <a:lnTo>
                    <a:pt x="349598" y="36834"/>
                  </a:lnTo>
                  <a:lnTo>
                    <a:pt x="350147" y="35926"/>
                  </a:lnTo>
                  <a:lnTo>
                    <a:pt x="350947" y="35938"/>
                  </a:lnTo>
                  <a:lnTo>
                    <a:pt x="351831" y="36284"/>
                  </a:lnTo>
                  <a:lnTo>
                    <a:pt x="352392" y="36786"/>
                  </a:lnTo>
                  <a:lnTo>
                    <a:pt x="353014" y="37550"/>
                  </a:lnTo>
                  <a:lnTo>
                    <a:pt x="353420" y="38327"/>
                  </a:lnTo>
                  <a:lnTo>
                    <a:pt x="353646" y="39342"/>
                  </a:lnTo>
                  <a:lnTo>
                    <a:pt x="353957" y="40703"/>
                  </a:lnTo>
                  <a:lnTo>
                    <a:pt x="353957" y="41957"/>
                  </a:lnTo>
                  <a:lnTo>
                    <a:pt x="354088" y="42782"/>
                  </a:lnTo>
                  <a:lnTo>
                    <a:pt x="354303" y="43582"/>
                  </a:lnTo>
                  <a:lnTo>
                    <a:pt x="354936" y="44083"/>
                  </a:lnTo>
                  <a:lnTo>
                    <a:pt x="355593" y="44370"/>
                  </a:lnTo>
                  <a:lnTo>
                    <a:pt x="356405" y="45087"/>
                  </a:lnTo>
                  <a:lnTo>
                    <a:pt x="357050" y="45851"/>
                  </a:lnTo>
                  <a:lnTo>
                    <a:pt x="357791" y="46663"/>
                  </a:lnTo>
                  <a:lnTo>
                    <a:pt x="360574" y="50091"/>
                  </a:lnTo>
                  <a:lnTo>
                    <a:pt x="361386" y="50963"/>
                  </a:lnTo>
                  <a:lnTo>
                    <a:pt x="362079" y="51608"/>
                  </a:lnTo>
                  <a:lnTo>
                    <a:pt x="362329" y="52372"/>
                  </a:lnTo>
                  <a:lnTo>
                    <a:pt x="362282" y="54032"/>
                  </a:lnTo>
                  <a:lnTo>
                    <a:pt x="361661" y="54737"/>
                  </a:lnTo>
                  <a:lnTo>
                    <a:pt x="361028" y="55656"/>
                  </a:lnTo>
                  <a:lnTo>
                    <a:pt x="360526" y="56552"/>
                  </a:lnTo>
                  <a:lnTo>
                    <a:pt x="359570" y="57854"/>
                  </a:lnTo>
                  <a:lnTo>
                    <a:pt x="359152" y="59001"/>
                  </a:lnTo>
                  <a:lnTo>
                    <a:pt x="358555" y="59694"/>
                  </a:lnTo>
                  <a:lnTo>
                    <a:pt x="357803" y="59801"/>
                  </a:lnTo>
                  <a:lnTo>
                    <a:pt x="357015" y="60088"/>
                  </a:lnTo>
                  <a:lnTo>
                    <a:pt x="357361" y="60995"/>
                  </a:lnTo>
                  <a:lnTo>
                    <a:pt x="357516" y="61819"/>
                  </a:lnTo>
                  <a:lnTo>
                    <a:pt x="357624" y="62548"/>
                  </a:lnTo>
                  <a:lnTo>
                    <a:pt x="356835" y="63121"/>
                  </a:lnTo>
                  <a:lnTo>
                    <a:pt x="355880" y="63766"/>
                  </a:lnTo>
                  <a:lnTo>
                    <a:pt x="354662" y="64005"/>
                  </a:lnTo>
                  <a:lnTo>
                    <a:pt x="354112" y="64650"/>
                  </a:lnTo>
                  <a:lnTo>
                    <a:pt x="354459" y="65271"/>
                  </a:lnTo>
                  <a:lnTo>
                    <a:pt x="355008" y="65988"/>
                  </a:lnTo>
                  <a:lnTo>
                    <a:pt x="354196" y="66585"/>
                  </a:lnTo>
                  <a:lnTo>
                    <a:pt x="353503" y="67349"/>
                  </a:lnTo>
                  <a:lnTo>
                    <a:pt x="353348" y="68173"/>
                  </a:lnTo>
                  <a:lnTo>
                    <a:pt x="353312" y="69081"/>
                  </a:lnTo>
                  <a:lnTo>
                    <a:pt x="353443" y="69845"/>
                  </a:lnTo>
                  <a:lnTo>
                    <a:pt x="353240" y="71088"/>
                  </a:lnTo>
                  <a:lnTo>
                    <a:pt x="353037" y="71780"/>
                  </a:lnTo>
                  <a:lnTo>
                    <a:pt x="352667" y="72975"/>
                  </a:lnTo>
                  <a:lnTo>
                    <a:pt x="352822" y="73703"/>
                  </a:lnTo>
                  <a:lnTo>
                    <a:pt x="353252" y="74515"/>
                  </a:lnTo>
                  <a:lnTo>
                    <a:pt x="353718" y="75411"/>
                  </a:lnTo>
                  <a:lnTo>
                    <a:pt x="354387" y="76223"/>
                  </a:lnTo>
                  <a:lnTo>
                    <a:pt x="354447" y="77000"/>
                  </a:lnTo>
                  <a:lnTo>
                    <a:pt x="354017" y="77561"/>
                  </a:lnTo>
                  <a:lnTo>
                    <a:pt x="353646" y="78421"/>
                  </a:lnTo>
                  <a:lnTo>
                    <a:pt x="353049" y="79018"/>
                  </a:lnTo>
                  <a:lnTo>
                    <a:pt x="352452" y="79484"/>
                  </a:lnTo>
                  <a:lnTo>
                    <a:pt x="352142" y="78707"/>
                  </a:lnTo>
                  <a:lnTo>
                    <a:pt x="351724" y="78063"/>
                  </a:lnTo>
                  <a:lnTo>
                    <a:pt x="351150" y="78612"/>
                  </a:lnTo>
                  <a:lnTo>
                    <a:pt x="351329" y="79352"/>
                  </a:lnTo>
                  <a:lnTo>
                    <a:pt x="350900" y="79997"/>
                  </a:lnTo>
                  <a:lnTo>
                    <a:pt x="349860" y="79914"/>
                  </a:lnTo>
                  <a:lnTo>
                    <a:pt x="348941" y="80284"/>
                  </a:lnTo>
                  <a:lnTo>
                    <a:pt x="349550" y="80786"/>
                  </a:lnTo>
                  <a:lnTo>
                    <a:pt x="350075" y="81323"/>
                  </a:lnTo>
                  <a:lnTo>
                    <a:pt x="350565" y="81896"/>
                  </a:lnTo>
                  <a:lnTo>
                    <a:pt x="352106" y="81610"/>
                  </a:lnTo>
                  <a:lnTo>
                    <a:pt x="351604" y="83043"/>
                  </a:lnTo>
                  <a:lnTo>
                    <a:pt x="350589" y="83449"/>
                  </a:lnTo>
                  <a:lnTo>
                    <a:pt x="349693" y="83437"/>
                  </a:lnTo>
                  <a:lnTo>
                    <a:pt x="348905" y="83162"/>
                  </a:lnTo>
                  <a:lnTo>
                    <a:pt x="347902" y="83616"/>
                  </a:lnTo>
                  <a:lnTo>
                    <a:pt x="347340" y="84010"/>
                  </a:lnTo>
                  <a:lnTo>
                    <a:pt x="346887" y="84619"/>
                  </a:lnTo>
                  <a:lnTo>
                    <a:pt x="347173" y="85420"/>
                  </a:lnTo>
                  <a:lnTo>
                    <a:pt x="347042" y="86101"/>
                  </a:lnTo>
                  <a:lnTo>
                    <a:pt x="346289" y="86459"/>
                  </a:lnTo>
                  <a:lnTo>
                    <a:pt x="345370" y="86686"/>
                  </a:lnTo>
                  <a:lnTo>
                    <a:pt x="344570" y="86889"/>
                  </a:lnTo>
                  <a:lnTo>
                    <a:pt x="345405" y="87856"/>
                  </a:lnTo>
                  <a:lnTo>
                    <a:pt x="375168" y="116616"/>
                  </a:lnTo>
                  <a:lnTo>
                    <a:pt x="401540" y="141554"/>
                  </a:lnTo>
                  <a:lnTo>
                    <a:pt x="395473" y="148613"/>
                  </a:lnTo>
                  <a:lnTo>
                    <a:pt x="394493" y="151228"/>
                  </a:lnTo>
                  <a:lnTo>
                    <a:pt x="392797" y="155409"/>
                  </a:lnTo>
                  <a:lnTo>
                    <a:pt x="391901" y="157678"/>
                  </a:lnTo>
                  <a:lnTo>
                    <a:pt x="391579" y="158657"/>
                  </a:lnTo>
                  <a:lnTo>
                    <a:pt x="388569" y="163339"/>
                  </a:lnTo>
                  <a:lnTo>
                    <a:pt x="387351" y="165178"/>
                  </a:lnTo>
                  <a:lnTo>
                    <a:pt x="386622" y="166385"/>
                  </a:lnTo>
                  <a:lnTo>
                    <a:pt x="386300" y="167280"/>
                  </a:lnTo>
                  <a:lnTo>
                    <a:pt x="386145" y="168307"/>
                  </a:lnTo>
                  <a:lnTo>
                    <a:pt x="386180" y="169299"/>
                  </a:lnTo>
                  <a:lnTo>
                    <a:pt x="386407" y="170266"/>
                  </a:lnTo>
                  <a:lnTo>
                    <a:pt x="386754" y="171485"/>
                  </a:lnTo>
                  <a:lnTo>
                    <a:pt x="387793" y="174912"/>
                  </a:lnTo>
                  <a:lnTo>
                    <a:pt x="388151" y="176202"/>
                  </a:lnTo>
                  <a:lnTo>
                    <a:pt x="388940" y="176692"/>
                  </a:lnTo>
                  <a:lnTo>
                    <a:pt x="390277" y="180155"/>
                  </a:lnTo>
                  <a:lnTo>
                    <a:pt x="390564" y="182843"/>
                  </a:lnTo>
                  <a:lnTo>
                    <a:pt x="390743" y="183977"/>
                  </a:lnTo>
                  <a:lnTo>
                    <a:pt x="390994" y="186259"/>
                  </a:lnTo>
                  <a:lnTo>
                    <a:pt x="391017" y="187572"/>
                  </a:lnTo>
                  <a:lnTo>
                    <a:pt x="391006" y="188623"/>
                  </a:lnTo>
                  <a:lnTo>
                    <a:pt x="390922" y="192780"/>
                  </a:lnTo>
                  <a:lnTo>
                    <a:pt x="390862" y="195443"/>
                  </a:lnTo>
                  <a:lnTo>
                    <a:pt x="390719" y="196518"/>
                  </a:lnTo>
                  <a:lnTo>
                    <a:pt x="390635" y="197461"/>
                  </a:lnTo>
                  <a:lnTo>
                    <a:pt x="389871" y="202012"/>
                  </a:lnTo>
                  <a:lnTo>
                    <a:pt x="389871" y="203397"/>
                  </a:lnTo>
                  <a:lnTo>
                    <a:pt x="389561" y="205332"/>
                  </a:lnTo>
                  <a:lnTo>
                    <a:pt x="389477" y="206443"/>
                  </a:lnTo>
                  <a:lnTo>
                    <a:pt x="389190" y="209871"/>
                  </a:lnTo>
                  <a:lnTo>
                    <a:pt x="389107" y="210647"/>
                  </a:lnTo>
                  <a:lnTo>
                    <a:pt x="388402" y="214135"/>
                  </a:lnTo>
                  <a:lnTo>
                    <a:pt x="387662" y="218709"/>
                  </a:lnTo>
                  <a:lnTo>
                    <a:pt x="387315" y="219712"/>
                  </a:lnTo>
                  <a:lnTo>
                    <a:pt x="387184" y="220441"/>
                  </a:lnTo>
                  <a:lnTo>
                    <a:pt x="386145" y="222423"/>
                  </a:lnTo>
                  <a:lnTo>
                    <a:pt x="385751" y="223749"/>
                  </a:lnTo>
                  <a:lnTo>
                    <a:pt x="385034" y="227738"/>
                  </a:lnTo>
                  <a:lnTo>
                    <a:pt x="445802" y="219187"/>
                  </a:lnTo>
                  <a:lnTo>
                    <a:pt x="438159" y="255913"/>
                  </a:lnTo>
                  <a:lnTo>
                    <a:pt x="375730" y="268919"/>
                  </a:lnTo>
                  <a:lnTo>
                    <a:pt x="381511" y="319882"/>
                  </a:lnTo>
                  <a:lnTo>
                    <a:pt x="386754" y="361672"/>
                  </a:lnTo>
                  <a:lnTo>
                    <a:pt x="387160" y="366056"/>
                  </a:lnTo>
                  <a:lnTo>
                    <a:pt x="387339" y="367799"/>
                  </a:lnTo>
                  <a:lnTo>
                    <a:pt x="387423" y="368647"/>
                  </a:lnTo>
                  <a:lnTo>
                    <a:pt x="387363" y="369448"/>
                  </a:lnTo>
                  <a:lnTo>
                    <a:pt x="387029" y="371765"/>
                  </a:lnTo>
                  <a:lnTo>
                    <a:pt x="386527" y="373986"/>
                  </a:lnTo>
                  <a:lnTo>
                    <a:pt x="386169" y="376172"/>
                  </a:lnTo>
                  <a:lnTo>
                    <a:pt x="386013" y="378871"/>
                  </a:lnTo>
                  <a:lnTo>
                    <a:pt x="384998" y="391053"/>
                  </a:lnTo>
                  <a:lnTo>
                    <a:pt x="351401" y="382478"/>
                  </a:lnTo>
                  <a:lnTo>
                    <a:pt x="269576" y="362246"/>
                  </a:lnTo>
                  <a:lnTo>
                    <a:pt x="208927" y="346624"/>
                  </a:lnTo>
                  <a:lnTo>
                    <a:pt x="193819" y="342802"/>
                  </a:lnTo>
                  <a:lnTo>
                    <a:pt x="97996" y="319834"/>
                  </a:lnTo>
                  <a:lnTo>
                    <a:pt x="95990" y="247493"/>
                  </a:lnTo>
                  <a:lnTo>
                    <a:pt x="65844" y="246812"/>
                  </a:lnTo>
                  <a:lnTo>
                    <a:pt x="62619" y="166409"/>
                  </a:lnTo>
                  <a:lnTo>
                    <a:pt x="3953" y="173228"/>
                  </a:lnTo>
                  <a:lnTo>
                    <a:pt x="2126" y="132166"/>
                  </a:lnTo>
                  <a:lnTo>
                    <a:pt x="1254" y="111158"/>
                  </a:lnTo>
                  <a:lnTo>
                    <a:pt x="0" y="83306"/>
                  </a:lnTo>
                  <a:lnTo>
                    <a:pt x="198262" y="53447"/>
                  </a:lnTo>
                  <a:lnTo>
                    <a:pt x="240506" y="47236"/>
                  </a:lnTo>
                  <a:lnTo>
                    <a:pt x="239419" y="574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1140;gbcf4302aa7_0_6">
              <a:extLst>
                <a:ext uri="{FF2B5EF4-FFF2-40B4-BE49-F238E27FC236}">
                  <a16:creationId xmlns:a16="http://schemas.microsoft.com/office/drawing/2014/main" id="{FEDF16B1-2AEB-694D-9F6A-CE33B25AC385}"/>
                </a:ext>
              </a:extLst>
            </p:cNvPr>
            <p:cNvSpPr/>
            <p:nvPr/>
          </p:nvSpPr>
          <p:spPr>
            <a:xfrm>
              <a:off x="7537465" y="2360483"/>
              <a:ext cx="12681" cy="5407"/>
            </a:xfrm>
            <a:custGeom>
              <a:avLst/>
              <a:gdLst/>
              <a:ahLst/>
              <a:cxnLst/>
              <a:rect l="l" t="t" r="r" b="b"/>
              <a:pathLst>
                <a:path w="25236" h="10761" extrusionOk="0">
                  <a:moveTo>
                    <a:pt x="15825" y="10761"/>
                  </a:moveTo>
                  <a:lnTo>
                    <a:pt x="6509" y="9519"/>
                  </a:lnTo>
                  <a:lnTo>
                    <a:pt x="3404" y="8504"/>
                  </a:lnTo>
                  <a:lnTo>
                    <a:pt x="764" y="7214"/>
                  </a:lnTo>
                  <a:lnTo>
                    <a:pt x="0" y="6079"/>
                  </a:lnTo>
                  <a:lnTo>
                    <a:pt x="179" y="4479"/>
                  </a:lnTo>
                  <a:lnTo>
                    <a:pt x="644" y="3655"/>
                  </a:lnTo>
                  <a:lnTo>
                    <a:pt x="2425" y="2054"/>
                  </a:lnTo>
                  <a:lnTo>
                    <a:pt x="5422" y="514"/>
                  </a:lnTo>
                  <a:lnTo>
                    <a:pt x="8898" y="0"/>
                  </a:lnTo>
                  <a:lnTo>
                    <a:pt x="11716" y="549"/>
                  </a:lnTo>
                  <a:lnTo>
                    <a:pt x="17843" y="2484"/>
                  </a:lnTo>
                  <a:lnTo>
                    <a:pt x="20782" y="4730"/>
                  </a:lnTo>
                  <a:lnTo>
                    <a:pt x="23708" y="7715"/>
                  </a:lnTo>
                  <a:lnTo>
                    <a:pt x="25236" y="10045"/>
                  </a:lnTo>
                  <a:lnTo>
                    <a:pt x="15825" y="1076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1141;gbcf4302aa7_0_6">
              <a:extLst>
                <a:ext uri="{FF2B5EF4-FFF2-40B4-BE49-F238E27FC236}">
                  <a16:creationId xmlns:a16="http://schemas.microsoft.com/office/drawing/2014/main" id="{69E25DBE-BAAC-EC46-9FD5-8B3B2E53B903}"/>
                </a:ext>
              </a:extLst>
            </p:cNvPr>
            <p:cNvSpPr/>
            <p:nvPr/>
          </p:nvSpPr>
          <p:spPr>
            <a:xfrm>
              <a:off x="6864519" y="2362029"/>
              <a:ext cx="170259" cy="170355"/>
            </a:xfrm>
            <a:custGeom>
              <a:avLst/>
              <a:gdLst/>
              <a:ahLst/>
              <a:cxnLst/>
              <a:rect l="l" t="t" r="r" b="b"/>
              <a:pathLst>
                <a:path w="338824" h="339015" extrusionOk="0">
                  <a:moveTo>
                    <a:pt x="147514" y="40393"/>
                  </a:moveTo>
                  <a:lnTo>
                    <a:pt x="147681" y="41707"/>
                  </a:lnTo>
                  <a:lnTo>
                    <a:pt x="147693" y="42686"/>
                  </a:lnTo>
                  <a:lnTo>
                    <a:pt x="147299" y="43594"/>
                  </a:lnTo>
                  <a:lnTo>
                    <a:pt x="146523" y="43594"/>
                  </a:lnTo>
                  <a:lnTo>
                    <a:pt x="145483" y="43331"/>
                  </a:lnTo>
                  <a:lnTo>
                    <a:pt x="144779" y="43033"/>
                  </a:lnTo>
                  <a:lnTo>
                    <a:pt x="143453" y="42650"/>
                  </a:lnTo>
                  <a:lnTo>
                    <a:pt x="142772" y="42567"/>
                  </a:lnTo>
                  <a:lnTo>
                    <a:pt x="141650" y="42555"/>
                  </a:lnTo>
                  <a:lnTo>
                    <a:pt x="140527" y="42829"/>
                  </a:lnTo>
                  <a:lnTo>
                    <a:pt x="139046" y="43379"/>
                  </a:lnTo>
                  <a:lnTo>
                    <a:pt x="138532" y="44095"/>
                  </a:lnTo>
                  <a:lnTo>
                    <a:pt x="138031" y="45087"/>
                  </a:lnTo>
                  <a:lnTo>
                    <a:pt x="137828" y="45815"/>
                  </a:lnTo>
                  <a:lnTo>
                    <a:pt x="137601" y="46580"/>
                  </a:lnTo>
                  <a:lnTo>
                    <a:pt x="136812" y="47834"/>
                  </a:lnTo>
                  <a:lnTo>
                    <a:pt x="136335" y="48395"/>
                  </a:lnTo>
                  <a:lnTo>
                    <a:pt x="135630" y="48944"/>
                  </a:lnTo>
                  <a:lnTo>
                    <a:pt x="134973" y="49398"/>
                  </a:lnTo>
                  <a:lnTo>
                    <a:pt x="133850" y="49577"/>
                  </a:lnTo>
                  <a:lnTo>
                    <a:pt x="133289" y="50055"/>
                  </a:lnTo>
                  <a:lnTo>
                    <a:pt x="132525" y="51058"/>
                  </a:lnTo>
                  <a:lnTo>
                    <a:pt x="132346" y="51787"/>
                  </a:lnTo>
                  <a:lnTo>
                    <a:pt x="132405" y="53149"/>
                  </a:lnTo>
                  <a:lnTo>
                    <a:pt x="132513" y="54247"/>
                  </a:lnTo>
                  <a:lnTo>
                    <a:pt x="132525" y="55000"/>
                  </a:lnTo>
                  <a:lnTo>
                    <a:pt x="132489" y="55943"/>
                  </a:lnTo>
                  <a:lnTo>
                    <a:pt x="132381" y="56959"/>
                  </a:lnTo>
                  <a:lnTo>
                    <a:pt x="132322" y="57842"/>
                  </a:lnTo>
                  <a:lnTo>
                    <a:pt x="132357" y="59192"/>
                  </a:lnTo>
                  <a:lnTo>
                    <a:pt x="131832" y="60745"/>
                  </a:lnTo>
                  <a:lnTo>
                    <a:pt x="131211" y="61927"/>
                  </a:lnTo>
                  <a:lnTo>
                    <a:pt x="129957" y="62906"/>
                  </a:lnTo>
                  <a:lnTo>
                    <a:pt x="129229" y="63241"/>
                  </a:lnTo>
                  <a:lnTo>
                    <a:pt x="128535" y="63719"/>
                  </a:lnTo>
                  <a:lnTo>
                    <a:pt x="128142" y="64925"/>
                  </a:lnTo>
                  <a:lnTo>
                    <a:pt x="128595" y="65785"/>
                  </a:lnTo>
                  <a:lnTo>
                    <a:pt x="129515" y="66012"/>
                  </a:lnTo>
                  <a:lnTo>
                    <a:pt x="130817" y="66071"/>
                  </a:lnTo>
                  <a:lnTo>
                    <a:pt x="131617" y="66107"/>
                  </a:lnTo>
                  <a:lnTo>
                    <a:pt x="132322" y="66310"/>
                  </a:lnTo>
                  <a:lnTo>
                    <a:pt x="133516" y="66430"/>
                  </a:lnTo>
                  <a:lnTo>
                    <a:pt x="134579" y="66466"/>
                  </a:lnTo>
                  <a:lnTo>
                    <a:pt x="135713" y="66645"/>
                  </a:lnTo>
                  <a:lnTo>
                    <a:pt x="136908" y="66609"/>
                  </a:lnTo>
                  <a:lnTo>
                    <a:pt x="138102" y="66561"/>
                  </a:lnTo>
                  <a:lnTo>
                    <a:pt x="139261" y="66430"/>
                  </a:lnTo>
                  <a:lnTo>
                    <a:pt x="140360" y="66239"/>
                  </a:lnTo>
                  <a:lnTo>
                    <a:pt x="141279" y="65868"/>
                  </a:lnTo>
                  <a:lnTo>
                    <a:pt x="142426" y="65665"/>
                  </a:lnTo>
                  <a:lnTo>
                    <a:pt x="144026" y="65713"/>
                  </a:lnTo>
                  <a:lnTo>
                    <a:pt x="145149" y="65916"/>
                  </a:lnTo>
                  <a:lnTo>
                    <a:pt x="145949" y="65928"/>
                  </a:lnTo>
                  <a:lnTo>
                    <a:pt x="146463" y="66907"/>
                  </a:lnTo>
                  <a:lnTo>
                    <a:pt x="146379" y="67875"/>
                  </a:lnTo>
                  <a:lnTo>
                    <a:pt x="146642" y="68603"/>
                  </a:lnTo>
                  <a:lnTo>
                    <a:pt x="146773" y="69511"/>
                  </a:lnTo>
                  <a:lnTo>
                    <a:pt x="146749" y="70264"/>
                  </a:lnTo>
                  <a:lnTo>
                    <a:pt x="146176" y="70885"/>
                  </a:lnTo>
                  <a:lnTo>
                    <a:pt x="145711" y="71542"/>
                  </a:lnTo>
                  <a:lnTo>
                    <a:pt x="145459" y="72378"/>
                  </a:lnTo>
                  <a:lnTo>
                    <a:pt x="145543" y="73500"/>
                  </a:lnTo>
                  <a:lnTo>
                    <a:pt x="146284" y="74097"/>
                  </a:lnTo>
                  <a:lnTo>
                    <a:pt x="147382" y="74062"/>
                  </a:lnTo>
                  <a:lnTo>
                    <a:pt x="147992" y="73584"/>
                  </a:lnTo>
                  <a:lnTo>
                    <a:pt x="148481" y="72975"/>
                  </a:lnTo>
                  <a:lnTo>
                    <a:pt x="148935" y="72425"/>
                  </a:lnTo>
                  <a:lnTo>
                    <a:pt x="149269" y="71804"/>
                  </a:lnTo>
                  <a:lnTo>
                    <a:pt x="149651" y="70825"/>
                  </a:lnTo>
                  <a:lnTo>
                    <a:pt x="149831" y="70013"/>
                  </a:lnTo>
                  <a:lnTo>
                    <a:pt x="150010" y="69237"/>
                  </a:lnTo>
                  <a:lnTo>
                    <a:pt x="150380" y="68508"/>
                  </a:lnTo>
                  <a:lnTo>
                    <a:pt x="151264" y="67648"/>
                  </a:lnTo>
                  <a:lnTo>
                    <a:pt x="151849" y="67146"/>
                  </a:lnTo>
                  <a:lnTo>
                    <a:pt x="152422" y="66740"/>
                  </a:lnTo>
                  <a:lnTo>
                    <a:pt x="153366" y="66215"/>
                  </a:lnTo>
                  <a:lnTo>
                    <a:pt x="154345" y="65450"/>
                  </a:lnTo>
                  <a:lnTo>
                    <a:pt x="155408" y="64399"/>
                  </a:lnTo>
                  <a:lnTo>
                    <a:pt x="155969" y="63910"/>
                  </a:lnTo>
                  <a:lnTo>
                    <a:pt x="156818" y="63659"/>
                  </a:lnTo>
                  <a:lnTo>
                    <a:pt x="157546" y="64351"/>
                  </a:lnTo>
                  <a:lnTo>
                    <a:pt x="158490" y="64841"/>
                  </a:lnTo>
                  <a:lnTo>
                    <a:pt x="159672" y="65367"/>
                  </a:lnTo>
                  <a:lnTo>
                    <a:pt x="159875" y="66227"/>
                  </a:lnTo>
                  <a:lnTo>
                    <a:pt x="160114" y="67075"/>
                  </a:lnTo>
                  <a:lnTo>
                    <a:pt x="160604" y="67863"/>
                  </a:lnTo>
                  <a:lnTo>
                    <a:pt x="161189" y="68675"/>
                  </a:lnTo>
                  <a:lnTo>
                    <a:pt x="161905" y="69511"/>
                  </a:lnTo>
                  <a:lnTo>
                    <a:pt x="162718" y="69929"/>
                  </a:lnTo>
                  <a:lnTo>
                    <a:pt x="164342" y="70407"/>
                  </a:lnTo>
                  <a:lnTo>
                    <a:pt x="165572" y="70694"/>
                  </a:lnTo>
                  <a:lnTo>
                    <a:pt x="166349" y="71040"/>
                  </a:lnTo>
                  <a:lnTo>
                    <a:pt x="166946" y="71494"/>
                  </a:lnTo>
                  <a:lnTo>
                    <a:pt x="167507" y="71960"/>
                  </a:lnTo>
                  <a:lnTo>
                    <a:pt x="168498" y="72497"/>
                  </a:lnTo>
                  <a:lnTo>
                    <a:pt x="169753" y="72545"/>
                  </a:lnTo>
                  <a:lnTo>
                    <a:pt x="170278" y="71721"/>
                  </a:lnTo>
                  <a:lnTo>
                    <a:pt x="170362" y="70777"/>
                  </a:lnTo>
                  <a:lnTo>
                    <a:pt x="170421" y="69487"/>
                  </a:lnTo>
                  <a:lnTo>
                    <a:pt x="171091" y="68866"/>
                  </a:lnTo>
                  <a:lnTo>
                    <a:pt x="171938" y="68878"/>
                  </a:lnTo>
                  <a:lnTo>
                    <a:pt x="173001" y="69451"/>
                  </a:lnTo>
                  <a:lnTo>
                    <a:pt x="173837" y="70072"/>
                  </a:lnTo>
                  <a:lnTo>
                    <a:pt x="174685" y="70741"/>
                  </a:lnTo>
                  <a:lnTo>
                    <a:pt x="175665" y="71625"/>
                  </a:lnTo>
                  <a:lnTo>
                    <a:pt x="176883" y="72951"/>
                  </a:lnTo>
                  <a:lnTo>
                    <a:pt x="177480" y="73739"/>
                  </a:lnTo>
                  <a:lnTo>
                    <a:pt x="177839" y="74611"/>
                  </a:lnTo>
                  <a:lnTo>
                    <a:pt x="178113" y="75973"/>
                  </a:lnTo>
                  <a:lnTo>
                    <a:pt x="178030" y="77262"/>
                  </a:lnTo>
                  <a:lnTo>
                    <a:pt x="178065" y="78134"/>
                  </a:lnTo>
                  <a:lnTo>
                    <a:pt x="178256" y="78970"/>
                  </a:lnTo>
                  <a:lnTo>
                    <a:pt x="178507" y="79890"/>
                  </a:lnTo>
                  <a:lnTo>
                    <a:pt x="178686" y="80786"/>
                  </a:lnTo>
                  <a:lnTo>
                    <a:pt x="179212" y="81622"/>
                  </a:lnTo>
                  <a:lnTo>
                    <a:pt x="179761" y="82434"/>
                  </a:lnTo>
                  <a:lnTo>
                    <a:pt x="180573" y="83366"/>
                  </a:lnTo>
                  <a:lnTo>
                    <a:pt x="181708" y="84500"/>
                  </a:lnTo>
                  <a:lnTo>
                    <a:pt x="182640" y="85527"/>
                  </a:lnTo>
                  <a:lnTo>
                    <a:pt x="183487" y="86244"/>
                  </a:lnTo>
                  <a:lnTo>
                    <a:pt x="184563" y="87080"/>
                  </a:lnTo>
                  <a:lnTo>
                    <a:pt x="185577" y="87773"/>
                  </a:lnTo>
                  <a:lnTo>
                    <a:pt x="186879" y="88621"/>
                  </a:lnTo>
                  <a:lnTo>
                    <a:pt x="188110" y="89481"/>
                  </a:lnTo>
                  <a:lnTo>
                    <a:pt x="189388" y="90281"/>
                  </a:lnTo>
                  <a:lnTo>
                    <a:pt x="190558" y="91236"/>
                  </a:lnTo>
                  <a:lnTo>
                    <a:pt x="192099" y="92359"/>
                  </a:lnTo>
                  <a:lnTo>
                    <a:pt x="193186" y="93267"/>
                  </a:lnTo>
                  <a:lnTo>
                    <a:pt x="194249" y="93816"/>
                  </a:lnTo>
                  <a:lnTo>
                    <a:pt x="195431" y="94246"/>
                  </a:lnTo>
                  <a:lnTo>
                    <a:pt x="196422" y="94449"/>
                  </a:lnTo>
                  <a:lnTo>
                    <a:pt x="197664" y="94318"/>
                  </a:lnTo>
                  <a:lnTo>
                    <a:pt x="198345" y="94210"/>
                  </a:lnTo>
                  <a:lnTo>
                    <a:pt x="198978" y="93924"/>
                  </a:lnTo>
                  <a:lnTo>
                    <a:pt x="199588" y="93589"/>
                  </a:lnTo>
                  <a:lnTo>
                    <a:pt x="200209" y="93016"/>
                  </a:lnTo>
                  <a:lnTo>
                    <a:pt x="200626" y="92443"/>
                  </a:lnTo>
                  <a:lnTo>
                    <a:pt x="200901" y="91547"/>
                  </a:lnTo>
                  <a:lnTo>
                    <a:pt x="201486" y="89146"/>
                  </a:lnTo>
                  <a:lnTo>
                    <a:pt x="202382" y="89015"/>
                  </a:lnTo>
                  <a:lnTo>
                    <a:pt x="202920" y="89600"/>
                  </a:lnTo>
                  <a:lnTo>
                    <a:pt x="203851" y="90412"/>
                  </a:lnTo>
                  <a:lnTo>
                    <a:pt x="204675" y="90759"/>
                  </a:lnTo>
                  <a:lnTo>
                    <a:pt x="206001" y="90783"/>
                  </a:lnTo>
                  <a:lnTo>
                    <a:pt x="206527" y="90209"/>
                  </a:lnTo>
                  <a:lnTo>
                    <a:pt x="207267" y="89313"/>
                  </a:lnTo>
                  <a:lnTo>
                    <a:pt x="207876" y="88740"/>
                  </a:lnTo>
                  <a:lnTo>
                    <a:pt x="208617" y="88143"/>
                  </a:lnTo>
                  <a:lnTo>
                    <a:pt x="209560" y="87761"/>
                  </a:lnTo>
                  <a:lnTo>
                    <a:pt x="210420" y="87295"/>
                  </a:lnTo>
                  <a:lnTo>
                    <a:pt x="211471" y="86841"/>
                  </a:lnTo>
                  <a:lnTo>
                    <a:pt x="212343" y="86471"/>
                  </a:lnTo>
                  <a:lnTo>
                    <a:pt x="213442" y="86232"/>
                  </a:lnTo>
                  <a:lnTo>
                    <a:pt x="214553" y="86029"/>
                  </a:lnTo>
                  <a:lnTo>
                    <a:pt x="215699" y="85921"/>
                  </a:lnTo>
                  <a:lnTo>
                    <a:pt x="216702" y="85838"/>
                  </a:lnTo>
                  <a:lnTo>
                    <a:pt x="217861" y="85826"/>
                  </a:lnTo>
                  <a:lnTo>
                    <a:pt x="218685" y="85910"/>
                  </a:lnTo>
                  <a:lnTo>
                    <a:pt x="219677" y="86387"/>
                  </a:lnTo>
                  <a:lnTo>
                    <a:pt x="220536" y="87104"/>
                  </a:lnTo>
                  <a:lnTo>
                    <a:pt x="221014" y="87809"/>
                  </a:lnTo>
                  <a:lnTo>
                    <a:pt x="221540" y="88836"/>
                  </a:lnTo>
                  <a:lnTo>
                    <a:pt x="221838" y="90102"/>
                  </a:lnTo>
                  <a:lnTo>
                    <a:pt x="221754" y="91129"/>
                  </a:lnTo>
                  <a:lnTo>
                    <a:pt x="221527" y="92407"/>
                  </a:lnTo>
                  <a:lnTo>
                    <a:pt x="221325" y="93303"/>
                  </a:lnTo>
                  <a:lnTo>
                    <a:pt x="220656" y="94318"/>
                  </a:lnTo>
                  <a:lnTo>
                    <a:pt x="219748" y="95154"/>
                  </a:lnTo>
                  <a:lnTo>
                    <a:pt x="219175" y="95703"/>
                  </a:lnTo>
                  <a:lnTo>
                    <a:pt x="218828" y="96432"/>
                  </a:lnTo>
                  <a:lnTo>
                    <a:pt x="218792" y="97327"/>
                  </a:lnTo>
                  <a:lnTo>
                    <a:pt x="218816" y="98259"/>
                  </a:lnTo>
                  <a:lnTo>
                    <a:pt x="218936" y="99489"/>
                  </a:lnTo>
                  <a:lnTo>
                    <a:pt x="219378" y="101126"/>
                  </a:lnTo>
                  <a:lnTo>
                    <a:pt x="219975" y="102272"/>
                  </a:lnTo>
                  <a:lnTo>
                    <a:pt x="220381" y="102905"/>
                  </a:lnTo>
                  <a:lnTo>
                    <a:pt x="221050" y="103670"/>
                  </a:lnTo>
                  <a:lnTo>
                    <a:pt x="226627" y="108459"/>
                  </a:lnTo>
                  <a:lnTo>
                    <a:pt x="227619" y="109319"/>
                  </a:lnTo>
                  <a:lnTo>
                    <a:pt x="228264" y="109856"/>
                  </a:lnTo>
                  <a:lnTo>
                    <a:pt x="228861" y="110525"/>
                  </a:lnTo>
                  <a:lnTo>
                    <a:pt x="229661" y="111433"/>
                  </a:lnTo>
                  <a:lnTo>
                    <a:pt x="230210" y="112114"/>
                  </a:lnTo>
                  <a:lnTo>
                    <a:pt x="230903" y="112759"/>
                  </a:lnTo>
                  <a:lnTo>
                    <a:pt x="231787" y="113403"/>
                  </a:lnTo>
                  <a:lnTo>
                    <a:pt x="232635" y="114013"/>
                  </a:lnTo>
                  <a:lnTo>
                    <a:pt x="233364" y="114467"/>
                  </a:lnTo>
                  <a:lnTo>
                    <a:pt x="234104" y="114813"/>
                  </a:lnTo>
                  <a:lnTo>
                    <a:pt x="235489" y="115291"/>
                  </a:lnTo>
                  <a:lnTo>
                    <a:pt x="236337" y="115374"/>
                  </a:lnTo>
                  <a:lnTo>
                    <a:pt x="237448" y="115314"/>
                  </a:lnTo>
                  <a:lnTo>
                    <a:pt x="238380" y="114944"/>
                  </a:lnTo>
                  <a:lnTo>
                    <a:pt x="238894" y="114454"/>
                  </a:lnTo>
                  <a:lnTo>
                    <a:pt x="239562" y="113272"/>
                  </a:lnTo>
                  <a:lnTo>
                    <a:pt x="239574" y="112209"/>
                  </a:lnTo>
                  <a:lnTo>
                    <a:pt x="239120" y="111230"/>
                  </a:lnTo>
                  <a:lnTo>
                    <a:pt x="239049" y="109534"/>
                  </a:lnTo>
                  <a:lnTo>
                    <a:pt x="239061" y="108148"/>
                  </a:lnTo>
                  <a:lnTo>
                    <a:pt x="238953" y="107444"/>
                  </a:lnTo>
                  <a:lnTo>
                    <a:pt x="238738" y="106560"/>
                  </a:lnTo>
                  <a:lnTo>
                    <a:pt x="238440" y="105688"/>
                  </a:lnTo>
                  <a:lnTo>
                    <a:pt x="238296" y="104912"/>
                  </a:lnTo>
                  <a:lnTo>
                    <a:pt x="238045" y="103908"/>
                  </a:lnTo>
                  <a:lnTo>
                    <a:pt x="237687" y="103060"/>
                  </a:lnTo>
                  <a:lnTo>
                    <a:pt x="236875" y="101878"/>
                  </a:lnTo>
                  <a:lnTo>
                    <a:pt x="236397" y="101293"/>
                  </a:lnTo>
                  <a:lnTo>
                    <a:pt x="235944" y="100708"/>
                  </a:lnTo>
                  <a:lnTo>
                    <a:pt x="235394" y="99943"/>
                  </a:lnTo>
                  <a:lnTo>
                    <a:pt x="235072" y="99035"/>
                  </a:lnTo>
                  <a:lnTo>
                    <a:pt x="235024" y="98187"/>
                  </a:lnTo>
                  <a:lnTo>
                    <a:pt x="234940" y="97244"/>
                  </a:lnTo>
                  <a:lnTo>
                    <a:pt x="235072" y="96121"/>
                  </a:lnTo>
                  <a:lnTo>
                    <a:pt x="235310" y="95178"/>
                  </a:lnTo>
                  <a:lnTo>
                    <a:pt x="235680" y="94509"/>
                  </a:lnTo>
                  <a:lnTo>
                    <a:pt x="236481" y="94174"/>
                  </a:lnTo>
                  <a:lnTo>
                    <a:pt x="237329" y="94425"/>
                  </a:lnTo>
                  <a:lnTo>
                    <a:pt x="238105" y="94831"/>
                  </a:lnTo>
                  <a:lnTo>
                    <a:pt x="238774" y="95225"/>
                  </a:lnTo>
                  <a:lnTo>
                    <a:pt x="239407" y="95691"/>
                  </a:lnTo>
                  <a:lnTo>
                    <a:pt x="240565" y="96265"/>
                  </a:lnTo>
                  <a:lnTo>
                    <a:pt x="241700" y="96432"/>
                  </a:lnTo>
                  <a:lnTo>
                    <a:pt x="242668" y="96539"/>
                  </a:lnTo>
                  <a:lnTo>
                    <a:pt x="243826" y="97017"/>
                  </a:lnTo>
                  <a:lnTo>
                    <a:pt x="244185" y="97722"/>
                  </a:lnTo>
                  <a:lnTo>
                    <a:pt x="244495" y="98546"/>
                  </a:lnTo>
                  <a:lnTo>
                    <a:pt x="245032" y="99991"/>
                  </a:lnTo>
                  <a:lnTo>
                    <a:pt x="245379" y="101424"/>
                  </a:lnTo>
                  <a:lnTo>
                    <a:pt x="246048" y="102499"/>
                  </a:lnTo>
                  <a:lnTo>
                    <a:pt x="246692" y="103240"/>
                  </a:lnTo>
                  <a:lnTo>
                    <a:pt x="247457" y="104099"/>
                  </a:lnTo>
                  <a:lnTo>
                    <a:pt x="247958" y="104888"/>
                  </a:lnTo>
                  <a:lnTo>
                    <a:pt x="248878" y="105724"/>
                  </a:lnTo>
                  <a:lnTo>
                    <a:pt x="249642" y="106261"/>
                  </a:lnTo>
                  <a:lnTo>
                    <a:pt x="250586" y="106739"/>
                  </a:lnTo>
                  <a:lnTo>
                    <a:pt x="252079" y="107539"/>
                  </a:lnTo>
                  <a:lnTo>
                    <a:pt x="253596" y="108554"/>
                  </a:lnTo>
                  <a:lnTo>
                    <a:pt x="255292" y="109522"/>
                  </a:lnTo>
                  <a:lnTo>
                    <a:pt x="257191" y="110883"/>
                  </a:lnTo>
                  <a:lnTo>
                    <a:pt x="258170" y="111863"/>
                  </a:lnTo>
                  <a:lnTo>
                    <a:pt x="261036" y="114371"/>
                  </a:lnTo>
                  <a:lnTo>
                    <a:pt x="262123" y="114920"/>
                  </a:lnTo>
                  <a:lnTo>
                    <a:pt x="262888" y="115267"/>
                  </a:lnTo>
                  <a:lnTo>
                    <a:pt x="264297" y="115505"/>
                  </a:lnTo>
                  <a:lnTo>
                    <a:pt x="265372" y="115422"/>
                  </a:lnTo>
                  <a:lnTo>
                    <a:pt x="266459" y="115123"/>
                  </a:lnTo>
                  <a:lnTo>
                    <a:pt x="267116" y="114861"/>
                  </a:lnTo>
                  <a:lnTo>
                    <a:pt x="267976" y="114538"/>
                  </a:lnTo>
                  <a:lnTo>
                    <a:pt x="268871" y="114251"/>
                  </a:lnTo>
                  <a:lnTo>
                    <a:pt x="269994" y="114168"/>
                  </a:lnTo>
                  <a:lnTo>
                    <a:pt x="270890" y="114180"/>
                  </a:lnTo>
                  <a:lnTo>
                    <a:pt x="271953" y="114239"/>
                  </a:lnTo>
                  <a:lnTo>
                    <a:pt x="272610" y="114467"/>
                  </a:lnTo>
                  <a:lnTo>
                    <a:pt x="273338" y="114741"/>
                  </a:lnTo>
                  <a:lnTo>
                    <a:pt x="274019" y="114920"/>
                  </a:lnTo>
                  <a:lnTo>
                    <a:pt x="274747" y="115004"/>
                  </a:lnTo>
                  <a:lnTo>
                    <a:pt x="275882" y="114873"/>
                  </a:lnTo>
                  <a:lnTo>
                    <a:pt x="276659" y="114646"/>
                  </a:lnTo>
                  <a:lnTo>
                    <a:pt x="277280" y="114263"/>
                  </a:lnTo>
                  <a:lnTo>
                    <a:pt x="277984" y="113762"/>
                  </a:lnTo>
                  <a:lnTo>
                    <a:pt x="279035" y="113188"/>
                  </a:lnTo>
                  <a:lnTo>
                    <a:pt x="280086" y="112651"/>
                  </a:lnTo>
                  <a:lnTo>
                    <a:pt x="281209" y="112221"/>
                  </a:lnTo>
                  <a:lnTo>
                    <a:pt x="282009" y="111946"/>
                  </a:lnTo>
                  <a:lnTo>
                    <a:pt x="282857" y="111827"/>
                  </a:lnTo>
                  <a:lnTo>
                    <a:pt x="283765" y="111982"/>
                  </a:lnTo>
                  <a:lnTo>
                    <a:pt x="285186" y="112269"/>
                  </a:lnTo>
                  <a:lnTo>
                    <a:pt x="286130" y="112508"/>
                  </a:lnTo>
                  <a:lnTo>
                    <a:pt x="287133" y="112556"/>
                  </a:lnTo>
                  <a:lnTo>
                    <a:pt x="288244" y="112388"/>
                  </a:lnTo>
                  <a:lnTo>
                    <a:pt x="289044" y="111934"/>
                  </a:lnTo>
                  <a:lnTo>
                    <a:pt x="289737" y="111313"/>
                  </a:lnTo>
                  <a:lnTo>
                    <a:pt x="290274" y="110441"/>
                  </a:lnTo>
                  <a:lnTo>
                    <a:pt x="290919" y="109378"/>
                  </a:lnTo>
                  <a:lnTo>
                    <a:pt x="291612" y="108053"/>
                  </a:lnTo>
                  <a:lnTo>
                    <a:pt x="292233" y="106691"/>
                  </a:lnTo>
                  <a:lnTo>
                    <a:pt x="292698" y="105485"/>
                  </a:lnTo>
                  <a:lnTo>
                    <a:pt x="293451" y="103538"/>
                  </a:lnTo>
                  <a:lnTo>
                    <a:pt x="293905" y="102236"/>
                  </a:lnTo>
                  <a:lnTo>
                    <a:pt x="294574" y="101006"/>
                  </a:lnTo>
                  <a:lnTo>
                    <a:pt x="295338" y="99776"/>
                  </a:lnTo>
                  <a:lnTo>
                    <a:pt x="296378" y="98629"/>
                  </a:lnTo>
                  <a:lnTo>
                    <a:pt x="296986" y="98092"/>
                  </a:lnTo>
                  <a:lnTo>
                    <a:pt x="297643" y="97614"/>
                  </a:lnTo>
                  <a:lnTo>
                    <a:pt x="298288" y="97280"/>
                  </a:lnTo>
                  <a:lnTo>
                    <a:pt x="299268" y="96778"/>
                  </a:lnTo>
                  <a:lnTo>
                    <a:pt x="300797" y="96527"/>
                  </a:lnTo>
                  <a:lnTo>
                    <a:pt x="302134" y="96420"/>
                  </a:lnTo>
                  <a:lnTo>
                    <a:pt x="315439" y="97113"/>
                  </a:lnTo>
                  <a:lnTo>
                    <a:pt x="316407" y="96730"/>
                  </a:lnTo>
                  <a:lnTo>
                    <a:pt x="316944" y="96193"/>
                  </a:lnTo>
                  <a:lnTo>
                    <a:pt x="317553" y="95572"/>
                  </a:lnTo>
                  <a:lnTo>
                    <a:pt x="318366" y="94963"/>
                  </a:lnTo>
                  <a:lnTo>
                    <a:pt x="319631" y="94760"/>
                  </a:lnTo>
                  <a:lnTo>
                    <a:pt x="320766" y="94664"/>
                  </a:lnTo>
                  <a:lnTo>
                    <a:pt x="321698" y="94449"/>
                  </a:lnTo>
                  <a:lnTo>
                    <a:pt x="322856" y="93924"/>
                  </a:lnTo>
                  <a:lnTo>
                    <a:pt x="324803" y="94079"/>
                  </a:lnTo>
                  <a:lnTo>
                    <a:pt x="326212" y="94282"/>
                  </a:lnTo>
                  <a:lnTo>
                    <a:pt x="327275" y="94772"/>
                  </a:lnTo>
                  <a:lnTo>
                    <a:pt x="328147" y="95572"/>
                  </a:lnTo>
                  <a:lnTo>
                    <a:pt x="329616" y="96945"/>
                  </a:lnTo>
                  <a:lnTo>
                    <a:pt x="333952" y="99179"/>
                  </a:lnTo>
                  <a:lnTo>
                    <a:pt x="335767" y="100134"/>
                  </a:lnTo>
                  <a:lnTo>
                    <a:pt x="336889" y="100433"/>
                  </a:lnTo>
                  <a:lnTo>
                    <a:pt x="337785" y="100385"/>
                  </a:lnTo>
                  <a:lnTo>
                    <a:pt x="338801" y="100051"/>
                  </a:lnTo>
                  <a:lnTo>
                    <a:pt x="338824" y="106333"/>
                  </a:lnTo>
                  <a:lnTo>
                    <a:pt x="331778" y="134328"/>
                  </a:lnTo>
                  <a:lnTo>
                    <a:pt x="286810" y="309432"/>
                  </a:lnTo>
                  <a:lnTo>
                    <a:pt x="280839" y="329043"/>
                  </a:lnTo>
                  <a:lnTo>
                    <a:pt x="275381" y="328995"/>
                  </a:lnTo>
                  <a:lnTo>
                    <a:pt x="273756" y="328780"/>
                  </a:lnTo>
                  <a:lnTo>
                    <a:pt x="272418" y="328374"/>
                  </a:lnTo>
                  <a:lnTo>
                    <a:pt x="269314" y="327263"/>
                  </a:lnTo>
                  <a:lnTo>
                    <a:pt x="268095" y="326810"/>
                  </a:lnTo>
                  <a:lnTo>
                    <a:pt x="266697" y="326201"/>
                  </a:lnTo>
                  <a:lnTo>
                    <a:pt x="264369" y="324970"/>
                  </a:lnTo>
                  <a:lnTo>
                    <a:pt x="262744" y="324445"/>
                  </a:lnTo>
                  <a:lnTo>
                    <a:pt x="260702" y="323955"/>
                  </a:lnTo>
                  <a:lnTo>
                    <a:pt x="259830" y="323788"/>
                  </a:lnTo>
                  <a:lnTo>
                    <a:pt x="259436" y="325006"/>
                  </a:lnTo>
                  <a:lnTo>
                    <a:pt x="257573" y="324719"/>
                  </a:lnTo>
                  <a:lnTo>
                    <a:pt x="256140" y="324481"/>
                  </a:lnTo>
                  <a:lnTo>
                    <a:pt x="255101" y="324290"/>
                  </a:lnTo>
                  <a:lnTo>
                    <a:pt x="254157" y="324242"/>
                  </a:lnTo>
                  <a:lnTo>
                    <a:pt x="253214" y="324194"/>
                  </a:lnTo>
                  <a:lnTo>
                    <a:pt x="251923" y="324242"/>
                  </a:lnTo>
                  <a:lnTo>
                    <a:pt x="250933" y="324421"/>
                  </a:lnTo>
                  <a:lnTo>
                    <a:pt x="250037" y="324767"/>
                  </a:lnTo>
                  <a:lnTo>
                    <a:pt x="248436" y="325376"/>
                  </a:lnTo>
                  <a:lnTo>
                    <a:pt x="244555" y="327060"/>
                  </a:lnTo>
                  <a:lnTo>
                    <a:pt x="243217" y="327502"/>
                  </a:lnTo>
                  <a:lnTo>
                    <a:pt x="232730" y="337081"/>
                  </a:lnTo>
                  <a:lnTo>
                    <a:pt x="225409" y="339016"/>
                  </a:lnTo>
                  <a:lnTo>
                    <a:pt x="230019" y="301167"/>
                  </a:lnTo>
                  <a:lnTo>
                    <a:pt x="220966" y="276348"/>
                  </a:lnTo>
                  <a:lnTo>
                    <a:pt x="15263" y="278486"/>
                  </a:lnTo>
                  <a:lnTo>
                    <a:pt x="15132" y="276838"/>
                  </a:lnTo>
                  <a:lnTo>
                    <a:pt x="14989" y="274676"/>
                  </a:lnTo>
                  <a:lnTo>
                    <a:pt x="14643" y="273434"/>
                  </a:lnTo>
                  <a:lnTo>
                    <a:pt x="14380" y="272694"/>
                  </a:lnTo>
                  <a:lnTo>
                    <a:pt x="13914" y="272013"/>
                  </a:lnTo>
                  <a:lnTo>
                    <a:pt x="12875" y="271308"/>
                  </a:lnTo>
                  <a:lnTo>
                    <a:pt x="12314" y="270890"/>
                  </a:lnTo>
                  <a:lnTo>
                    <a:pt x="11657" y="270245"/>
                  </a:lnTo>
                  <a:lnTo>
                    <a:pt x="10642" y="269146"/>
                  </a:lnTo>
                  <a:lnTo>
                    <a:pt x="9674" y="268179"/>
                  </a:lnTo>
                  <a:lnTo>
                    <a:pt x="8862" y="267845"/>
                  </a:lnTo>
                  <a:lnTo>
                    <a:pt x="7799" y="267653"/>
                  </a:lnTo>
                  <a:lnTo>
                    <a:pt x="7046" y="267367"/>
                  </a:lnTo>
                  <a:lnTo>
                    <a:pt x="6413" y="266853"/>
                  </a:lnTo>
                  <a:lnTo>
                    <a:pt x="5685" y="266232"/>
                  </a:lnTo>
                  <a:lnTo>
                    <a:pt x="5052" y="265372"/>
                  </a:lnTo>
                  <a:lnTo>
                    <a:pt x="4646" y="264477"/>
                  </a:lnTo>
                  <a:lnTo>
                    <a:pt x="4060" y="263008"/>
                  </a:lnTo>
                  <a:lnTo>
                    <a:pt x="3356" y="262052"/>
                  </a:lnTo>
                  <a:lnTo>
                    <a:pt x="2603" y="261061"/>
                  </a:lnTo>
                  <a:lnTo>
                    <a:pt x="1994" y="260428"/>
                  </a:lnTo>
                  <a:lnTo>
                    <a:pt x="824" y="259902"/>
                  </a:lnTo>
                  <a:lnTo>
                    <a:pt x="179" y="258935"/>
                  </a:lnTo>
                  <a:lnTo>
                    <a:pt x="0" y="257263"/>
                  </a:lnTo>
                  <a:lnTo>
                    <a:pt x="143" y="256546"/>
                  </a:lnTo>
                  <a:lnTo>
                    <a:pt x="311" y="255782"/>
                  </a:lnTo>
                  <a:lnTo>
                    <a:pt x="657" y="254587"/>
                  </a:lnTo>
                  <a:lnTo>
                    <a:pt x="1110" y="253393"/>
                  </a:lnTo>
                  <a:lnTo>
                    <a:pt x="1493" y="252712"/>
                  </a:lnTo>
                  <a:lnTo>
                    <a:pt x="2221" y="252258"/>
                  </a:lnTo>
                  <a:lnTo>
                    <a:pt x="3237" y="251840"/>
                  </a:lnTo>
                  <a:lnTo>
                    <a:pt x="4909" y="251052"/>
                  </a:lnTo>
                  <a:lnTo>
                    <a:pt x="5195" y="250132"/>
                  </a:lnTo>
                  <a:lnTo>
                    <a:pt x="5076" y="249213"/>
                  </a:lnTo>
                  <a:lnTo>
                    <a:pt x="5123" y="248090"/>
                  </a:lnTo>
                  <a:lnTo>
                    <a:pt x="5267" y="247314"/>
                  </a:lnTo>
                  <a:lnTo>
                    <a:pt x="5530" y="246275"/>
                  </a:lnTo>
                  <a:lnTo>
                    <a:pt x="5948" y="244794"/>
                  </a:lnTo>
                  <a:lnTo>
                    <a:pt x="6139" y="243946"/>
                  </a:lnTo>
                  <a:lnTo>
                    <a:pt x="6354" y="242799"/>
                  </a:lnTo>
                  <a:lnTo>
                    <a:pt x="6497" y="241414"/>
                  </a:lnTo>
                  <a:lnTo>
                    <a:pt x="6760" y="240542"/>
                  </a:lnTo>
                  <a:lnTo>
                    <a:pt x="7023" y="239885"/>
                  </a:lnTo>
                  <a:lnTo>
                    <a:pt x="7727" y="238798"/>
                  </a:lnTo>
                  <a:lnTo>
                    <a:pt x="8181" y="238261"/>
                  </a:lnTo>
                  <a:lnTo>
                    <a:pt x="9077" y="237448"/>
                  </a:lnTo>
                  <a:lnTo>
                    <a:pt x="9805" y="236923"/>
                  </a:lnTo>
                  <a:lnTo>
                    <a:pt x="10486" y="236362"/>
                  </a:lnTo>
                  <a:lnTo>
                    <a:pt x="11239" y="235609"/>
                  </a:lnTo>
                  <a:lnTo>
                    <a:pt x="12110" y="234558"/>
                  </a:lnTo>
                  <a:lnTo>
                    <a:pt x="13078" y="233268"/>
                  </a:lnTo>
                  <a:lnTo>
                    <a:pt x="13854" y="232169"/>
                  </a:lnTo>
                  <a:lnTo>
                    <a:pt x="14750" y="231154"/>
                  </a:lnTo>
                  <a:lnTo>
                    <a:pt x="16505" y="229685"/>
                  </a:lnTo>
                  <a:lnTo>
                    <a:pt x="17987" y="229040"/>
                  </a:lnTo>
                  <a:lnTo>
                    <a:pt x="19133" y="228515"/>
                  </a:lnTo>
                  <a:lnTo>
                    <a:pt x="19706" y="228085"/>
                  </a:lnTo>
                  <a:lnTo>
                    <a:pt x="20316" y="227499"/>
                  </a:lnTo>
                  <a:lnTo>
                    <a:pt x="21474" y="226186"/>
                  </a:lnTo>
                  <a:lnTo>
                    <a:pt x="22955" y="224096"/>
                  </a:lnTo>
                  <a:lnTo>
                    <a:pt x="23767" y="223021"/>
                  </a:lnTo>
                  <a:lnTo>
                    <a:pt x="25225" y="221325"/>
                  </a:lnTo>
                  <a:lnTo>
                    <a:pt x="26574" y="219712"/>
                  </a:lnTo>
                  <a:lnTo>
                    <a:pt x="27589" y="218040"/>
                  </a:lnTo>
                  <a:lnTo>
                    <a:pt x="28294" y="217383"/>
                  </a:lnTo>
                  <a:lnTo>
                    <a:pt x="29142" y="216583"/>
                  </a:lnTo>
                  <a:lnTo>
                    <a:pt x="30061" y="215723"/>
                  </a:lnTo>
                  <a:lnTo>
                    <a:pt x="31853" y="214314"/>
                  </a:lnTo>
                  <a:lnTo>
                    <a:pt x="35197" y="211662"/>
                  </a:lnTo>
                  <a:lnTo>
                    <a:pt x="35806" y="211077"/>
                  </a:lnTo>
                  <a:lnTo>
                    <a:pt x="36452" y="210444"/>
                  </a:lnTo>
                  <a:lnTo>
                    <a:pt x="37299" y="209393"/>
                  </a:lnTo>
                  <a:lnTo>
                    <a:pt x="38076" y="208521"/>
                  </a:lnTo>
                  <a:lnTo>
                    <a:pt x="39067" y="207530"/>
                  </a:lnTo>
                  <a:lnTo>
                    <a:pt x="39891" y="206527"/>
                  </a:lnTo>
                  <a:lnTo>
                    <a:pt x="40476" y="205703"/>
                  </a:lnTo>
                  <a:lnTo>
                    <a:pt x="40930" y="204950"/>
                  </a:lnTo>
                  <a:lnTo>
                    <a:pt x="41193" y="203923"/>
                  </a:lnTo>
                  <a:lnTo>
                    <a:pt x="41396" y="202932"/>
                  </a:lnTo>
                  <a:lnTo>
                    <a:pt x="41432" y="201809"/>
                  </a:lnTo>
                  <a:lnTo>
                    <a:pt x="41217" y="200770"/>
                  </a:lnTo>
                  <a:lnTo>
                    <a:pt x="40751" y="199540"/>
                  </a:lnTo>
                  <a:lnTo>
                    <a:pt x="40023" y="197975"/>
                  </a:lnTo>
                  <a:lnTo>
                    <a:pt x="38923" y="195802"/>
                  </a:lnTo>
                  <a:lnTo>
                    <a:pt x="37299" y="192398"/>
                  </a:lnTo>
                  <a:lnTo>
                    <a:pt x="36882" y="191168"/>
                  </a:lnTo>
                  <a:lnTo>
                    <a:pt x="36678" y="189448"/>
                  </a:lnTo>
                  <a:lnTo>
                    <a:pt x="36583" y="188325"/>
                  </a:lnTo>
                  <a:lnTo>
                    <a:pt x="36535" y="186581"/>
                  </a:lnTo>
                  <a:lnTo>
                    <a:pt x="36499" y="185076"/>
                  </a:lnTo>
                  <a:lnTo>
                    <a:pt x="37443" y="174757"/>
                  </a:lnTo>
                  <a:lnTo>
                    <a:pt x="37920" y="172357"/>
                  </a:lnTo>
                  <a:lnTo>
                    <a:pt x="38434" y="169490"/>
                  </a:lnTo>
                  <a:lnTo>
                    <a:pt x="39091" y="168391"/>
                  </a:lnTo>
                  <a:lnTo>
                    <a:pt x="40106" y="167543"/>
                  </a:lnTo>
                  <a:lnTo>
                    <a:pt x="40667" y="166647"/>
                  </a:lnTo>
                  <a:lnTo>
                    <a:pt x="40954" y="166015"/>
                  </a:lnTo>
                  <a:lnTo>
                    <a:pt x="41121" y="165071"/>
                  </a:lnTo>
                  <a:lnTo>
                    <a:pt x="41145" y="163877"/>
                  </a:lnTo>
                  <a:lnTo>
                    <a:pt x="41264" y="162575"/>
                  </a:lnTo>
                  <a:lnTo>
                    <a:pt x="41444" y="160915"/>
                  </a:lnTo>
                  <a:lnTo>
                    <a:pt x="41707" y="158478"/>
                  </a:lnTo>
                  <a:lnTo>
                    <a:pt x="41802" y="156746"/>
                  </a:lnTo>
                  <a:lnTo>
                    <a:pt x="41516" y="155074"/>
                  </a:lnTo>
                  <a:lnTo>
                    <a:pt x="40763" y="154310"/>
                  </a:lnTo>
                  <a:lnTo>
                    <a:pt x="40201" y="153725"/>
                  </a:lnTo>
                  <a:lnTo>
                    <a:pt x="39473" y="152900"/>
                  </a:lnTo>
                  <a:lnTo>
                    <a:pt x="38888" y="151909"/>
                  </a:lnTo>
                  <a:lnTo>
                    <a:pt x="38530" y="151276"/>
                  </a:lnTo>
                  <a:lnTo>
                    <a:pt x="37968" y="150607"/>
                  </a:lnTo>
                  <a:lnTo>
                    <a:pt x="37406" y="150118"/>
                  </a:lnTo>
                  <a:lnTo>
                    <a:pt x="36822" y="149664"/>
                  </a:lnTo>
                  <a:lnTo>
                    <a:pt x="35782" y="149079"/>
                  </a:lnTo>
                  <a:lnTo>
                    <a:pt x="34624" y="148159"/>
                  </a:lnTo>
                  <a:lnTo>
                    <a:pt x="34087" y="147657"/>
                  </a:lnTo>
                  <a:lnTo>
                    <a:pt x="33621" y="147072"/>
                  </a:lnTo>
                  <a:lnTo>
                    <a:pt x="33131" y="146463"/>
                  </a:lnTo>
                  <a:lnTo>
                    <a:pt x="32630" y="145842"/>
                  </a:lnTo>
                  <a:lnTo>
                    <a:pt x="32175" y="145281"/>
                  </a:lnTo>
                  <a:lnTo>
                    <a:pt x="31949" y="143800"/>
                  </a:lnTo>
                  <a:lnTo>
                    <a:pt x="31817" y="142999"/>
                  </a:lnTo>
                  <a:lnTo>
                    <a:pt x="31901" y="141972"/>
                  </a:lnTo>
                  <a:lnTo>
                    <a:pt x="32044" y="140790"/>
                  </a:lnTo>
                  <a:lnTo>
                    <a:pt x="32450" y="139595"/>
                  </a:lnTo>
                  <a:lnTo>
                    <a:pt x="33370" y="139643"/>
                  </a:lnTo>
                  <a:lnTo>
                    <a:pt x="123137" y="142569"/>
                  </a:lnTo>
                  <a:lnTo>
                    <a:pt x="121680" y="134926"/>
                  </a:lnTo>
                  <a:lnTo>
                    <a:pt x="105939" y="50414"/>
                  </a:lnTo>
                  <a:lnTo>
                    <a:pt x="106500" y="49207"/>
                  </a:lnTo>
                  <a:lnTo>
                    <a:pt x="106631" y="48132"/>
                  </a:lnTo>
                  <a:lnTo>
                    <a:pt x="106547" y="46926"/>
                  </a:lnTo>
                  <a:lnTo>
                    <a:pt x="106440" y="46150"/>
                  </a:lnTo>
                  <a:lnTo>
                    <a:pt x="106082" y="44991"/>
                  </a:lnTo>
                  <a:lnTo>
                    <a:pt x="105258" y="43092"/>
                  </a:lnTo>
                  <a:lnTo>
                    <a:pt x="104530" y="41050"/>
                  </a:lnTo>
                  <a:lnTo>
                    <a:pt x="104111" y="39390"/>
                  </a:lnTo>
                  <a:lnTo>
                    <a:pt x="103908" y="38386"/>
                  </a:lnTo>
                  <a:lnTo>
                    <a:pt x="103944" y="37120"/>
                  </a:lnTo>
                  <a:lnTo>
                    <a:pt x="104087" y="35556"/>
                  </a:lnTo>
                  <a:lnTo>
                    <a:pt x="104087" y="34576"/>
                  </a:lnTo>
                  <a:lnTo>
                    <a:pt x="103406" y="32582"/>
                  </a:lnTo>
                  <a:lnTo>
                    <a:pt x="103037" y="31137"/>
                  </a:lnTo>
                  <a:lnTo>
                    <a:pt x="102523" y="29751"/>
                  </a:lnTo>
                  <a:lnTo>
                    <a:pt x="102582" y="29047"/>
                  </a:lnTo>
                  <a:lnTo>
                    <a:pt x="102762" y="28127"/>
                  </a:lnTo>
                  <a:lnTo>
                    <a:pt x="103311" y="26921"/>
                  </a:lnTo>
                  <a:lnTo>
                    <a:pt x="104589" y="25726"/>
                  </a:lnTo>
                  <a:lnTo>
                    <a:pt x="105269" y="25368"/>
                  </a:lnTo>
                  <a:lnTo>
                    <a:pt x="106392" y="24974"/>
                  </a:lnTo>
                  <a:lnTo>
                    <a:pt x="107192" y="24878"/>
                  </a:lnTo>
                  <a:lnTo>
                    <a:pt x="108160" y="24675"/>
                  </a:lnTo>
                  <a:lnTo>
                    <a:pt x="109067" y="24030"/>
                  </a:lnTo>
                  <a:lnTo>
                    <a:pt x="109928" y="23338"/>
                  </a:lnTo>
                  <a:lnTo>
                    <a:pt x="111230" y="22334"/>
                  </a:lnTo>
                  <a:lnTo>
                    <a:pt x="113295" y="21319"/>
                  </a:lnTo>
                  <a:lnTo>
                    <a:pt x="114645" y="20698"/>
                  </a:lnTo>
                  <a:lnTo>
                    <a:pt x="116031" y="19946"/>
                  </a:lnTo>
                  <a:lnTo>
                    <a:pt x="117381" y="19110"/>
                  </a:lnTo>
                  <a:lnTo>
                    <a:pt x="119662" y="17067"/>
                  </a:lnTo>
                  <a:lnTo>
                    <a:pt x="120939" y="15730"/>
                  </a:lnTo>
                  <a:lnTo>
                    <a:pt x="123006" y="13544"/>
                  </a:lnTo>
                  <a:lnTo>
                    <a:pt x="123841" y="12338"/>
                  </a:lnTo>
                  <a:lnTo>
                    <a:pt x="124284" y="11621"/>
                  </a:lnTo>
                  <a:lnTo>
                    <a:pt x="124881" y="10534"/>
                  </a:lnTo>
                  <a:lnTo>
                    <a:pt x="125454" y="9209"/>
                  </a:lnTo>
                  <a:lnTo>
                    <a:pt x="125813" y="7823"/>
                  </a:lnTo>
                  <a:lnTo>
                    <a:pt x="126362" y="6712"/>
                  </a:lnTo>
                  <a:lnTo>
                    <a:pt x="127281" y="5076"/>
                  </a:lnTo>
                  <a:lnTo>
                    <a:pt x="129562" y="776"/>
                  </a:lnTo>
                  <a:lnTo>
                    <a:pt x="130566" y="0"/>
                  </a:lnTo>
                  <a:lnTo>
                    <a:pt x="131867" y="203"/>
                  </a:lnTo>
                  <a:lnTo>
                    <a:pt x="133002" y="991"/>
                  </a:lnTo>
                  <a:lnTo>
                    <a:pt x="133599" y="1684"/>
                  </a:lnTo>
                  <a:lnTo>
                    <a:pt x="134209" y="2269"/>
                  </a:lnTo>
                  <a:lnTo>
                    <a:pt x="134686" y="2795"/>
                  </a:lnTo>
                  <a:lnTo>
                    <a:pt x="135283" y="3404"/>
                  </a:lnTo>
                  <a:lnTo>
                    <a:pt x="136275" y="4216"/>
                  </a:lnTo>
                  <a:lnTo>
                    <a:pt x="137064" y="4742"/>
                  </a:lnTo>
                  <a:lnTo>
                    <a:pt x="138043" y="5721"/>
                  </a:lnTo>
                  <a:lnTo>
                    <a:pt x="138473" y="6402"/>
                  </a:lnTo>
                  <a:lnTo>
                    <a:pt x="138926" y="7262"/>
                  </a:lnTo>
                  <a:lnTo>
                    <a:pt x="139118" y="8134"/>
                  </a:lnTo>
                  <a:lnTo>
                    <a:pt x="139416" y="9185"/>
                  </a:lnTo>
                  <a:lnTo>
                    <a:pt x="139369" y="10833"/>
                  </a:lnTo>
                  <a:lnTo>
                    <a:pt x="139225" y="12803"/>
                  </a:lnTo>
                  <a:lnTo>
                    <a:pt x="139189" y="14189"/>
                  </a:lnTo>
                  <a:lnTo>
                    <a:pt x="138783" y="15300"/>
                  </a:lnTo>
                  <a:lnTo>
                    <a:pt x="138413" y="16040"/>
                  </a:lnTo>
                  <a:lnTo>
                    <a:pt x="138019" y="16721"/>
                  </a:lnTo>
                  <a:lnTo>
                    <a:pt x="137446" y="17617"/>
                  </a:lnTo>
                  <a:lnTo>
                    <a:pt x="136884" y="18572"/>
                  </a:lnTo>
                  <a:lnTo>
                    <a:pt x="133468" y="25547"/>
                  </a:lnTo>
                  <a:lnTo>
                    <a:pt x="132931" y="26562"/>
                  </a:lnTo>
                  <a:lnTo>
                    <a:pt x="132620" y="27924"/>
                  </a:lnTo>
                  <a:lnTo>
                    <a:pt x="132489" y="29083"/>
                  </a:lnTo>
                  <a:lnTo>
                    <a:pt x="132596" y="30134"/>
                  </a:lnTo>
                  <a:lnTo>
                    <a:pt x="132656" y="31220"/>
                  </a:lnTo>
                  <a:lnTo>
                    <a:pt x="133098" y="32522"/>
                  </a:lnTo>
                  <a:lnTo>
                    <a:pt x="133433" y="33657"/>
                  </a:lnTo>
                  <a:lnTo>
                    <a:pt x="134507" y="34935"/>
                  </a:lnTo>
                  <a:lnTo>
                    <a:pt x="135212" y="35257"/>
                  </a:lnTo>
                  <a:lnTo>
                    <a:pt x="135904" y="35460"/>
                  </a:lnTo>
                  <a:lnTo>
                    <a:pt x="136705" y="35544"/>
                  </a:lnTo>
                  <a:lnTo>
                    <a:pt x="137410" y="35532"/>
                  </a:lnTo>
                  <a:lnTo>
                    <a:pt x="138556" y="35186"/>
                  </a:lnTo>
                  <a:lnTo>
                    <a:pt x="139309" y="35042"/>
                  </a:lnTo>
                  <a:lnTo>
                    <a:pt x="140336" y="34744"/>
                  </a:lnTo>
                  <a:lnTo>
                    <a:pt x="141184" y="34732"/>
                  </a:lnTo>
                  <a:lnTo>
                    <a:pt x="142151" y="34839"/>
                  </a:lnTo>
                  <a:lnTo>
                    <a:pt x="143358" y="35221"/>
                  </a:lnTo>
                  <a:lnTo>
                    <a:pt x="144516" y="35914"/>
                  </a:lnTo>
                  <a:lnTo>
                    <a:pt x="145316" y="36511"/>
                  </a:lnTo>
                  <a:lnTo>
                    <a:pt x="145770" y="37240"/>
                  </a:lnTo>
                  <a:lnTo>
                    <a:pt x="146701" y="38709"/>
                  </a:lnTo>
                  <a:lnTo>
                    <a:pt x="147514" y="4039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1142;gbcf4302aa7_0_6">
              <a:extLst>
                <a:ext uri="{FF2B5EF4-FFF2-40B4-BE49-F238E27FC236}">
                  <a16:creationId xmlns:a16="http://schemas.microsoft.com/office/drawing/2014/main" id="{2E714195-FD49-434D-9CB4-6D7D8F177174}"/>
                </a:ext>
              </a:extLst>
            </p:cNvPr>
            <p:cNvSpPr/>
            <p:nvPr/>
          </p:nvSpPr>
          <p:spPr>
            <a:xfrm>
              <a:off x="7503037" y="2363611"/>
              <a:ext cx="4639" cy="2448"/>
            </a:xfrm>
            <a:custGeom>
              <a:avLst/>
              <a:gdLst/>
              <a:ahLst/>
              <a:cxnLst/>
              <a:rect l="l" t="t" r="r" b="b"/>
              <a:pathLst>
                <a:path w="9232" h="4872" extrusionOk="0">
                  <a:moveTo>
                    <a:pt x="8862" y="4873"/>
                  </a:moveTo>
                  <a:lnTo>
                    <a:pt x="5362" y="2938"/>
                  </a:lnTo>
                  <a:lnTo>
                    <a:pt x="0" y="1541"/>
                  </a:lnTo>
                  <a:lnTo>
                    <a:pt x="275" y="609"/>
                  </a:lnTo>
                  <a:lnTo>
                    <a:pt x="1672" y="48"/>
                  </a:lnTo>
                  <a:lnTo>
                    <a:pt x="4503" y="0"/>
                  </a:lnTo>
                  <a:lnTo>
                    <a:pt x="6198" y="1027"/>
                  </a:lnTo>
                  <a:lnTo>
                    <a:pt x="9232" y="4121"/>
                  </a:lnTo>
                  <a:lnTo>
                    <a:pt x="8862" y="487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1143;gbcf4302aa7_0_6">
              <a:extLst>
                <a:ext uri="{FF2B5EF4-FFF2-40B4-BE49-F238E27FC236}">
                  <a16:creationId xmlns:a16="http://schemas.microsoft.com/office/drawing/2014/main" id="{0784E046-7948-174C-A6AC-8CA79D485CBF}"/>
                </a:ext>
              </a:extLst>
            </p:cNvPr>
            <p:cNvSpPr/>
            <p:nvPr/>
          </p:nvSpPr>
          <p:spPr>
            <a:xfrm>
              <a:off x="7035486" y="2366642"/>
              <a:ext cx="154985" cy="146961"/>
            </a:xfrm>
            <a:custGeom>
              <a:avLst/>
              <a:gdLst/>
              <a:ahLst/>
              <a:cxnLst/>
              <a:rect l="l" t="t" r="r" b="b"/>
              <a:pathLst>
                <a:path w="308428" h="292460" extrusionOk="0">
                  <a:moveTo>
                    <a:pt x="132322" y="0"/>
                  </a:moveTo>
                  <a:lnTo>
                    <a:pt x="132967" y="454"/>
                  </a:lnTo>
                  <a:lnTo>
                    <a:pt x="138759" y="2257"/>
                  </a:lnTo>
                  <a:lnTo>
                    <a:pt x="141017" y="3237"/>
                  </a:lnTo>
                  <a:lnTo>
                    <a:pt x="141255" y="4013"/>
                  </a:lnTo>
                  <a:lnTo>
                    <a:pt x="147275" y="18202"/>
                  </a:lnTo>
                  <a:lnTo>
                    <a:pt x="147932" y="18668"/>
                  </a:lnTo>
                  <a:lnTo>
                    <a:pt x="148732" y="18668"/>
                  </a:lnTo>
                  <a:lnTo>
                    <a:pt x="149604" y="18309"/>
                  </a:lnTo>
                  <a:lnTo>
                    <a:pt x="153378" y="16996"/>
                  </a:lnTo>
                  <a:lnTo>
                    <a:pt x="156029" y="16088"/>
                  </a:lnTo>
                  <a:lnTo>
                    <a:pt x="157965" y="15777"/>
                  </a:lnTo>
                  <a:lnTo>
                    <a:pt x="159864" y="15765"/>
                  </a:lnTo>
                  <a:lnTo>
                    <a:pt x="161392" y="15682"/>
                  </a:lnTo>
                  <a:lnTo>
                    <a:pt x="164891" y="15335"/>
                  </a:lnTo>
                  <a:lnTo>
                    <a:pt x="166874" y="15491"/>
                  </a:lnTo>
                  <a:lnTo>
                    <a:pt x="168116" y="16028"/>
                  </a:lnTo>
                  <a:lnTo>
                    <a:pt x="169203" y="16685"/>
                  </a:lnTo>
                  <a:lnTo>
                    <a:pt x="170994" y="17473"/>
                  </a:lnTo>
                  <a:lnTo>
                    <a:pt x="172619" y="17844"/>
                  </a:lnTo>
                  <a:lnTo>
                    <a:pt x="173921" y="18094"/>
                  </a:lnTo>
                  <a:lnTo>
                    <a:pt x="174387" y="18704"/>
                  </a:lnTo>
                  <a:lnTo>
                    <a:pt x="174745" y="19516"/>
                  </a:lnTo>
                  <a:lnTo>
                    <a:pt x="174541" y="20650"/>
                  </a:lnTo>
                  <a:lnTo>
                    <a:pt x="174028" y="22633"/>
                  </a:lnTo>
                  <a:lnTo>
                    <a:pt x="173216" y="24795"/>
                  </a:lnTo>
                  <a:lnTo>
                    <a:pt x="173085" y="26467"/>
                  </a:lnTo>
                  <a:lnTo>
                    <a:pt x="172989" y="27470"/>
                  </a:lnTo>
                  <a:lnTo>
                    <a:pt x="173336" y="28736"/>
                  </a:lnTo>
                  <a:lnTo>
                    <a:pt x="173921" y="30408"/>
                  </a:lnTo>
                  <a:lnTo>
                    <a:pt x="175545" y="33430"/>
                  </a:lnTo>
                  <a:lnTo>
                    <a:pt x="176417" y="35759"/>
                  </a:lnTo>
                  <a:lnTo>
                    <a:pt x="176775" y="36929"/>
                  </a:lnTo>
                  <a:lnTo>
                    <a:pt x="177325" y="38100"/>
                  </a:lnTo>
                  <a:lnTo>
                    <a:pt x="177540" y="38948"/>
                  </a:lnTo>
                  <a:lnTo>
                    <a:pt x="178017" y="39951"/>
                  </a:lnTo>
                  <a:lnTo>
                    <a:pt x="178591" y="40954"/>
                  </a:lnTo>
                  <a:lnTo>
                    <a:pt x="179033" y="41946"/>
                  </a:lnTo>
                  <a:lnTo>
                    <a:pt x="179044" y="42901"/>
                  </a:lnTo>
                  <a:lnTo>
                    <a:pt x="178340" y="43964"/>
                  </a:lnTo>
                  <a:lnTo>
                    <a:pt x="175211" y="47631"/>
                  </a:lnTo>
                  <a:lnTo>
                    <a:pt x="174530" y="48694"/>
                  </a:lnTo>
                  <a:lnTo>
                    <a:pt x="174232" y="49494"/>
                  </a:lnTo>
                  <a:lnTo>
                    <a:pt x="174135" y="50617"/>
                  </a:lnTo>
                  <a:lnTo>
                    <a:pt x="174148" y="51584"/>
                  </a:lnTo>
                  <a:lnTo>
                    <a:pt x="174339" y="52587"/>
                  </a:lnTo>
                  <a:lnTo>
                    <a:pt x="174625" y="53650"/>
                  </a:lnTo>
                  <a:lnTo>
                    <a:pt x="174936" y="54331"/>
                  </a:lnTo>
                  <a:lnTo>
                    <a:pt x="175450" y="54916"/>
                  </a:lnTo>
                  <a:lnTo>
                    <a:pt x="176249" y="55358"/>
                  </a:lnTo>
                  <a:lnTo>
                    <a:pt x="176919" y="55728"/>
                  </a:lnTo>
                  <a:lnTo>
                    <a:pt x="178304" y="56218"/>
                  </a:lnTo>
                  <a:lnTo>
                    <a:pt x="181959" y="57627"/>
                  </a:lnTo>
                  <a:lnTo>
                    <a:pt x="182544" y="58021"/>
                  </a:lnTo>
                  <a:lnTo>
                    <a:pt x="183046" y="58559"/>
                  </a:lnTo>
                  <a:lnTo>
                    <a:pt x="183559" y="59526"/>
                  </a:lnTo>
                  <a:lnTo>
                    <a:pt x="183869" y="60422"/>
                  </a:lnTo>
                  <a:lnTo>
                    <a:pt x="184097" y="61402"/>
                  </a:lnTo>
                  <a:lnTo>
                    <a:pt x="184240" y="62202"/>
                  </a:lnTo>
                  <a:lnTo>
                    <a:pt x="223116" y="103657"/>
                  </a:lnTo>
                  <a:lnTo>
                    <a:pt x="242237" y="90544"/>
                  </a:lnTo>
                  <a:lnTo>
                    <a:pt x="259556" y="100994"/>
                  </a:lnTo>
                  <a:lnTo>
                    <a:pt x="262697" y="124212"/>
                  </a:lnTo>
                  <a:lnTo>
                    <a:pt x="272192" y="182640"/>
                  </a:lnTo>
                  <a:lnTo>
                    <a:pt x="308428" y="215425"/>
                  </a:lnTo>
                  <a:lnTo>
                    <a:pt x="307831" y="216046"/>
                  </a:lnTo>
                  <a:lnTo>
                    <a:pt x="306995" y="216822"/>
                  </a:lnTo>
                  <a:lnTo>
                    <a:pt x="306099" y="217479"/>
                  </a:lnTo>
                  <a:lnTo>
                    <a:pt x="305096" y="218148"/>
                  </a:lnTo>
                  <a:lnTo>
                    <a:pt x="303543" y="218721"/>
                  </a:lnTo>
                  <a:lnTo>
                    <a:pt x="302421" y="218793"/>
                  </a:lnTo>
                  <a:lnTo>
                    <a:pt x="301549" y="218805"/>
                  </a:lnTo>
                  <a:lnTo>
                    <a:pt x="300892" y="218494"/>
                  </a:lnTo>
                  <a:lnTo>
                    <a:pt x="300271" y="218148"/>
                  </a:lnTo>
                  <a:lnTo>
                    <a:pt x="299542" y="217933"/>
                  </a:lnTo>
                  <a:lnTo>
                    <a:pt x="298086" y="217754"/>
                  </a:lnTo>
                  <a:lnTo>
                    <a:pt x="296867" y="218160"/>
                  </a:lnTo>
                  <a:lnTo>
                    <a:pt x="296019" y="218781"/>
                  </a:lnTo>
                  <a:lnTo>
                    <a:pt x="295386" y="219247"/>
                  </a:lnTo>
                  <a:lnTo>
                    <a:pt x="294215" y="219748"/>
                  </a:lnTo>
                  <a:lnTo>
                    <a:pt x="293236" y="219653"/>
                  </a:lnTo>
                  <a:lnTo>
                    <a:pt x="292365" y="219521"/>
                  </a:lnTo>
                  <a:lnTo>
                    <a:pt x="291516" y="219270"/>
                  </a:lnTo>
                  <a:lnTo>
                    <a:pt x="290083" y="219247"/>
                  </a:lnTo>
                  <a:lnTo>
                    <a:pt x="288745" y="220501"/>
                  </a:lnTo>
                  <a:lnTo>
                    <a:pt x="287157" y="222579"/>
                  </a:lnTo>
                  <a:lnTo>
                    <a:pt x="283622" y="227762"/>
                  </a:lnTo>
                  <a:lnTo>
                    <a:pt x="281759" y="230043"/>
                  </a:lnTo>
                  <a:lnTo>
                    <a:pt x="280934" y="231130"/>
                  </a:lnTo>
                  <a:lnTo>
                    <a:pt x="280397" y="231907"/>
                  </a:lnTo>
                  <a:lnTo>
                    <a:pt x="279907" y="232946"/>
                  </a:lnTo>
                  <a:lnTo>
                    <a:pt x="280218" y="234451"/>
                  </a:lnTo>
                  <a:lnTo>
                    <a:pt x="280218" y="235227"/>
                  </a:lnTo>
                  <a:lnTo>
                    <a:pt x="280062" y="236302"/>
                  </a:lnTo>
                  <a:lnTo>
                    <a:pt x="279764" y="237317"/>
                  </a:lnTo>
                  <a:lnTo>
                    <a:pt x="279202" y="237950"/>
                  </a:lnTo>
                  <a:lnTo>
                    <a:pt x="278892" y="238893"/>
                  </a:lnTo>
                  <a:lnTo>
                    <a:pt x="278641" y="240888"/>
                  </a:lnTo>
                  <a:lnTo>
                    <a:pt x="278271" y="241951"/>
                  </a:lnTo>
                  <a:lnTo>
                    <a:pt x="277853" y="242919"/>
                  </a:lnTo>
                  <a:lnTo>
                    <a:pt x="277196" y="244029"/>
                  </a:lnTo>
                  <a:lnTo>
                    <a:pt x="276802" y="244901"/>
                  </a:lnTo>
                  <a:lnTo>
                    <a:pt x="276193" y="245797"/>
                  </a:lnTo>
                  <a:lnTo>
                    <a:pt x="275632" y="246502"/>
                  </a:lnTo>
                  <a:lnTo>
                    <a:pt x="274975" y="247815"/>
                  </a:lnTo>
                  <a:lnTo>
                    <a:pt x="274581" y="248974"/>
                  </a:lnTo>
                  <a:lnTo>
                    <a:pt x="273971" y="249894"/>
                  </a:lnTo>
                  <a:lnTo>
                    <a:pt x="273816" y="250718"/>
                  </a:lnTo>
                  <a:lnTo>
                    <a:pt x="273959" y="251960"/>
                  </a:lnTo>
                  <a:lnTo>
                    <a:pt x="274855" y="252748"/>
                  </a:lnTo>
                  <a:lnTo>
                    <a:pt x="275703" y="253309"/>
                  </a:lnTo>
                  <a:lnTo>
                    <a:pt x="276455" y="254038"/>
                  </a:lnTo>
                  <a:lnTo>
                    <a:pt x="276719" y="255256"/>
                  </a:lnTo>
                  <a:lnTo>
                    <a:pt x="276157" y="255805"/>
                  </a:lnTo>
                  <a:lnTo>
                    <a:pt x="275178" y="256534"/>
                  </a:lnTo>
                  <a:lnTo>
                    <a:pt x="273816" y="257203"/>
                  </a:lnTo>
                  <a:lnTo>
                    <a:pt x="273529" y="257908"/>
                  </a:lnTo>
                  <a:lnTo>
                    <a:pt x="273159" y="259150"/>
                  </a:lnTo>
                  <a:lnTo>
                    <a:pt x="272765" y="261037"/>
                  </a:lnTo>
                  <a:lnTo>
                    <a:pt x="272300" y="262207"/>
                  </a:lnTo>
                  <a:lnTo>
                    <a:pt x="272025" y="263246"/>
                  </a:lnTo>
                  <a:lnTo>
                    <a:pt x="271965" y="264966"/>
                  </a:lnTo>
                  <a:lnTo>
                    <a:pt x="271965" y="266531"/>
                  </a:lnTo>
                  <a:lnTo>
                    <a:pt x="271989" y="267641"/>
                  </a:lnTo>
                  <a:lnTo>
                    <a:pt x="272192" y="268597"/>
                  </a:lnTo>
                  <a:lnTo>
                    <a:pt x="272514" y="269517"/>
                  </a:lnTo>
                  <a:lnTo>
                    <a:pt x="272944" y="270460"/>
                  </a:lnTo>
                  <a:lnTo>
                    <a:pt x="273088" y="271344"/>
                  </a:lnTo>
                  <a:lnTo>
                    <a:pt x="272717" y="272144"/>
                  </a:lnTo>
                  <a:lnTo>
                    <a:pt x="272156" y="272670"/>
                  </a:lnTo>
                  <a:lnTo>
                    <a:pt x="271451" y="273159"/>
                  </a:lnTo>
                  <a:lnTo>
                    <a:pt x="270651" y="274151"/>
                  </a:lnTo>
                  <a:lnTo>
                    <a:pt x="270448" y="274951"/>
                  </a:lnTo>
                  <a:lnTo>
                    <a:pt x="270304" y="275847"/>
                  </a:lnTo>
                  <a:lnTo>
                    <a:pt x="270328" y="276719"/>
                  </a:lnTo>
                  <a:lnTo>
                    <a:pt x="270592" y="277423"/>
                  </a:lnTo>
                  <a:lnTo>
                    <a:pt x="271141" y="277913"/>
                  </a:lnTo>
                  <a:lnTo>
                    <a:pt x="272036" y="278797"/>
                  </a:lnTo>
                  <a:lnTo>
                    <a:pt x="272669" y="279573"/>
                  </a:lnTo>
                  <a:lnTo>
                    <a:pt x="273075" y="280134"/>
                  </a:lnTo>
                  <a:lnTo>
                    <a:pt x="273518" y="281185"/>
                  </a:lnTo>
                  <a:lnTo>
                    <a:pt x="272968" y="282559"/>
                  </a:lnTo>
                  <a:lnTo>
                    <a:pt x="272442" y="283049"/>
                  </a:lnTo>
                  <a:lnTo>
                    <a:pt x="271439" y="283502"/>
                  </a:lnTo>
                  <a:lnTo>
                    <a:pt x="270543" y="283574"/>
                  </a:lnTo>
                  <a:lnTo>
                    <a:pt x="269863" y="284076"/>
                  </a:lnTo>
                  <a:lnTo>
                    <a:pt x="268835" y="284601"/>
                  </a:lnTo>
                  <a:lnTo>
                    <a:pt x="268059" y="285676"/>
                  </a:lnTo>
                  <a:lnTo>
                    <a:pt x="267665" y="286548"/>
                  </a:lnTo>
                  <a:lnTo>
                    <a:pt x="267128" y="287659"/>
                  </a:lnTo>
                  <a:lnTo>
                    <a:pt x="266853" y="288770"/>
                  </a:lnTo>
                  <a:lnTo>
                    <a:pt x="266506" y="289546"/>
                  </a:lnTo>
                  <a:lnTo>
                    <a:pt x="265659" y="290573"/>
                  </a:lnTo>
                  <a:lnTo>
                    <a:pt x="265026" y="291003"/>
                  </a:lnTo>
                  <a:lnTo>
                    <a:pt x="264441" y="291433"/>
                  </a:lnTo>
                  <a:lnTo>
                    <a:pt x="263688" y="291815"/>
                  </a:lnTo>
                  <a:lnTo>
                    <a:pt x="262577" y="292460"/>
                  </a:lnTo>
                  <a:lnTo>
                    <a:pt x="198871" y="233889"/>
                  </a:lnTo>
                  <a:lnTo>
                    <a:pt x="139775" y="212702"/>
                  </a:lnTo>
                  <a:lnTo>
                    <a:pt x="79603" y="154513"/>
                  </a:lnTo>
                  <a:lnTo>
                    <a:pt x="77346" y="152244"/>
                  </a:lnTo>
                  <a:lnTo>
                    <a:pt x="44908" y="124881"/>
                  </a:lnTo>
                  <a:lnTo>
                    <a:pt x="0" y="87546"/>
                  </a:lnTo>
                  <a:lnTo>
                    <a:pt x="1206" y="84608"/>
                  </a:lnTo>
                  <a:lnTo>
                    <a:pt x="2544" y="82267"/>
                  </a:lnTo>
                  <a:lnTo>
                    <a:pt x="3332" y="80439"/>
                  </a:lnTo>
                  <a:lnTo>
                    <a:pt x="4240" y="78098"/>
                  </a:lnTo>
                  <a:lnTo>
                    <a:pt x="4717" y="75841"/>
                  </a:lnTo>
                  <a:lnTo>
                    <a:pt x="5338" y="72605"/>
                  </a:lnTo>
                  <a:lnTo>
                    <a:pt x="5912" y="70407"/>
                  </a:lnTo>
                  <a:lnTo>
                    <a:pt x="6150" y="69212"/>
                  </a:lnTo>
                  <a:lnTo>
                    <a:pt x="6497" y="68412"/>
                  </a:lnTo>
                  <a:lnTo>
                    <a:pt x="7237" y="67469"/>
                  </a:lnTo>
                  <a:lnTo>
                    <a:pt x="7942" y="67206"/>
                  </a:lnTo>
                  <a:lnTo>
                    <a:pt x="8885" y="66991"/>
                  </a:lnTo>
                  <a:lnTo>
                    <a:pt x="10247" y="67290"/>
                  </a:lnTo>
                  <a:lnTo>
                    <a:pt x="10940" y="67875"/>
                  </a:lnTo>
                  <a:lnTo>
                    <a:pt x="11693" y="68150"/>
                  </a:lnTo>
                  <a:lnTo>
                    <a:pt x="13006" y="68448"/>
                  </a:lnTo>
                  <a:lnTo>
                    <a:pt x="13687" y="68567"/>
                  </a:lnTo>
                  <a:lnTo>
                    <a:pt x="14917" y="68245"/>
                  </a:lnTo>
                  <a:lnTo>
                    <a:pt x="15706" y="68054"/>
                  </a:lnTo>
                  <a:lnTo>
                    <a:pt x="16529" y="67839"/>
                  </a:lnTo>
                  <a:lnTo>
                    <a:pt x="17282" y="67696"/>
                  </a:lnTo>
                  <a:lnTo>
                    <a:pt x="18464" y="67696"/>
                  </a:lnTo>
                  <a:lnTo>
                    <a:pt x="19587" y="68042"/>
                  </a:lnTo>
                  <a:lnTo>
                    <a:pt x="20089" y="68532"/>
                  </a:lnTo>
                  <a:lnTo>
                    <a:pt x="20937" y="69774"/>
                  </a:lnTo>
                  <a:lnTo>
                    <a:pt x="21558" y="70431"/>
                  </a:lnTo>
                  <a:lnTo>
                    <a:pt x="22191" y="70920"/>
                  </a:lnTo>
                  <a:lnTo>
                    <a:pt x="23038" y="71434"/>
                  </a:lnTo>
                  <a:lnTo>
                    <a:pt x="24878" y="72951"/>
                  </a:lnTo>
                  <a:lnTo>
                    <a:pt x="25583" y="73154"/>
                  </a:lnTo>
                  <a:lnTo>
                    <a:pt x="26645" y="73058"/>
                  </a:lnTo>
                  <a:lnTo>
                    <a:pt x="27721" y="72580"/>
                  </a:lnTo>
                  <a:lnTo>
                    <a:pt x="28592" y="71995"/>
                  </a:lnTo>
                  <a:lnTo>
                    <a:pt x="29321" y="71542"/>
                  </a:lnTo>
                  <a:lnTo>
                    <a:pt x="29906" y="70968"/>
                  </a:lnTo>
                  <a:lnTo>
                    <a:pt x="31268" y="70240"/>
                  </a:lnTo>
                  <a:lnTo>
                    <a:pt x="32248" y="69953"/>
                  </a:lnTo>
                  <a:lnTo>
                    <a:pt x="32952" y="70013"/>
                  </a:lnTo>
                  <a:lnTo>
                    <a:pt x="34373" y="70156"/>
                  </a:lnTo>
                  <a:lnTo>
                    <a:pt x="35257" y="70144"/>
                  </a:lnTo>
                  <a:lnTo>
                    <a:pt x="36057" y="69726"/>
                  </a:lnTo>
                  <a:lnTo>
                    <a:pt x="36547" y="68639"/>
                  </a:lnTo>
                  <a:lnTo>
                    <a:pt x="37670" y="66239"/>
                  </a:lnTo>
                  <a:lnTo>
                    <a:pt x="38553" y="64137"/>
                  </a:lnTo>
                  <a:lnTo>
                    <a:pt x="39939" y="60649"/>
                  </a:lnTo>
                  <a:lnTo>
                    <a:pt x="40572" y="58678"/>
                  </a:lnTo>
                  <a:lnTo>
                    <a:pt x="40882" y="55286"/>
                  </a:lnTo>
                  <a:lnTo>
                    <a:pt x="40966" y="52838"/>
                  </a:lnTo>
                  <a:lnTo>
                    <a:pt x="41169" y="51524"/>
                  </a:lnTo>
                  <a:lnTo>
                    <a:pt x="40643" y="50402"/>
                  </a:lnTo>
                  <a:lnTo>
                    <a:pt x="40667" y="49482"/>
                  </a:lnTo>
                  <a:lnTo>
                    <a:pt x="41133" y="48921"/>
                  </a:lnTo>
                  <a:lnTo>
                    <a:pt x="41885" y="48825"/>
                  </a:lnTo>
                  <a:lnTo>
                    <a:pt x="42757" y="48980"/>
                  </a:lnTo>
                  <a:lnTo>
                    <a:pt x="43582" y="49147"/>
                  </a:lnTo>
                  <a:lnTo>
                    <a:pt x="44597" y="49470"/>
                  </a:lnTo>
                  <a:lnTo>
                    <a:pt x="45696" y="49888"/>
                  </a:lnTo>
                  <a:lnTo>
                    <a:pt x="46639" y="50676"/>
                  </a:lnTo>
                  <a:lnTo>
                    <a:pt x="47654" y="51309"/>
                  </a:lnTo>
                  <a:lnTo>
                    <a:pt x="48741" y="51799"/>
                  </a:lnTo>
                  <a:lnTo>
                    <a:pt x="50055" y="52229"/>
                  </a:lnTo>
                  <a:lnTo>
                    <a:pt x="56457" y="52790"/>
                  </a:lnTo>
                  <a:lnTo>
                    <a:pt x="58248" y="52993"/>
                  </a:lnTo>
                  <a:lnTo>
                    <a:pt x="59467" y="53244"/>
                  </a:lnTo>
                  <a:lnTo>
                    <a:pt x="60135" y="53507"/>
                  </a:lnTo>
                  <a:lnTo>
                    <a:pt x="61078" y="53985"/>
                  </a:lnTo>
                  <a:lnTo>
                    <a:pt x="62560" y="54128"/>
                  </a:lnTo>
                  <a:lnTo>
                    <a:pt x="66525" y="53471"/>
                  </a:lnTo>
                  <a:lnTo>
                    <a:pt x="67791" y="53137"/>
                  </a:lnTo>
                  <a:lnTo>
                    <a:pt x="68926" y="52802"/>
                  </a:lnTo>
                  <a:lnTo>
                    <a:pt x="70096" y="52300"/>
                  </a:lnTo>
                  <a:lnTo>
                    <a:pt x="71625" y="51823"/>
                  </a:lnTo>
                  <a:lnTo>
                    <a:pt x="72771" y="51847"/>
                  </a:lnTo>
                  <a:lnTo>
                    <a:pt x="74682" y="52026"/>
                  </a:lnTo>
                  <a:lnTo>
                    <a:pt x="76415" y="52014"/>
                  </a:lnTo>
                  <a:lnTo>
                    <a:pt x="77238" y="52432"/>
                  </a:lnTo>
                  <a:lnTo>
                    <a:pt x="78731" y="52981"/>
                  </a:lnTo>
                  <a:lnTo>
                    <a:pt x="79483" y="53686"/>
                  </a:lnTo>
                  <a:lnTo>
                    <a:pt x="79938" y="54343"/>
                  </a:lnTo>
                  <a:lnTo>
                    <a:pt x="80666" y="54904"/>
                  </a:lnTo>
                  <a:lnTo>
                    <a:pt x="81395" y="55071"/>
                  </a:lnTo>
                  <a:lnTo>
                    <a:pt x="97602" y="52050"/>
                  </a:lnTo>
                  <a:lnTo>
                    <a:pt x="98712" y="51405"/>
                  </a:lnTo>
                  <a:lnTo>
                    <a:pt x="99322" y="50557"/>
                  </a:lnTo>
                  <a:lnTo>
                    <a:pt x="100014" y="49780"/>
                  </a:lnTo>
                  <a:lnTo>
                    <a:pt x="100576" y="48980"/>
                  </a:lnTo>
                  <a:lnTo>
                    <a:pt x="101256" y="48550"/>
                  </a:lnTo>
                  <a:lnTo>
                    <a:pt x="102248" y="48359"/>
                  </a:lnTo>
                  <a:lnTo>
                    <a:pt x="103048" y="48192"/>
                  </a:lnTo>
                  <a:lnTo>
                    <a:pt x="104410" y="47786"/>
                  </a:lnTo>
                  <a:lnTo>
                    <a:pt x="105067" y="47404"/>
                  </a:lnTo>
                  <a:lnTo>
                    <a:pt x="105950" y="46627"/>
                  </a:lnTo>
                  <a:lnTo>
                    <a:pt x="106607" y="45708"/>
                  </a:lnTo>
                  <a:lnTo>
                    <a:pt x="107168" y="44860"/>
                  </a:lnTo>
                  <a:lnTo>
                    <a:pt x="13232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1144;gbcf4302aa7_0_6">
              <a:extLst>
                <a:ext uri="{FF2B5EF4-FFF2-40B4-BE49-F238E27FC236}">
                  <a16:creationId xmlns:a16="http://schemas.microsoft.com/office/drawing/2014/main" id="{59A1B2BC-2F8A-474C-9F8A-8171694B64C2}"/>
                </a:ext>
              </a:extLst>
            </p:cNvPr>
            <p:cNvSpPr/>
            <p:nvPr/>
          </p:nvSpPr>
          <p:spPr>
            <a:xfrm>
              <a:off x="7190188" y="2371482"/>
              <a:ext cx="152104" cy="159492"/>
            </a:xfrm>
            <a:custGeom>
              <a:avLst/>
              <a:gdLst/>
              <a:ahLst/>
              <a:cxnLst/>
              <a:rect l="l" t="t" r="r" b="b"/>
              <a:pathLst>
                <a:path w="302695" h="317398" extrusionOk="0">
                  <a:moveTo>
                    <a:pt x="200400" y="28975"/>
                  </a:moveTo>
                  <a:lnTo>
                    <a:pt x="200639" y="30922"/>
                  </a:lnTo>
                  <a:lnTo>
                    <a:pt x="200746" y="31722"/>
                  </a:lnTo>
                  <a:lnTo>
                    <a:pt x="198775" y="33143"/>
                  </a:lnTo>
                  <a:lnTo>
                    <a:pt x="198966" y="33991"/>
                  </a:lnTo>
                  <a:lnTo>
                    <a:pt x="199540" y="34457"/>
                  </a:lnTo>
                  <a:lnTo>
                    <a:pt x="199827" y="36523"/>
                  </a:lnTo>
                  <a:lnTo>
                    <a:pt x="202108" y="40154"/>
                  </a:lnTo>
                  <a:lnTo>
                    <a:pt x="205034" y="42997"/>
                  </a:lnTo>
                  <a:lnTo>
                    <a:pt x="206539" y="43916"/>
                  </a:lnTo>
                  <a:lnTo>
                    <a:pt x="210492" y="44728"/>
                  </a:lnTo>
                  <a:lnTo>
                    <a:pt x="217551" y="43665"/>
                  </a:lnTo>
                  <a:lnTo>
                    <a:pt x="218769" y="42925"/>
                  </a:lnTo>
                  <a:lnTo>
                    <a:pt x="220560" y="43761"/>
                  </a:lnTo>
                  <a:lnTo>
                    <a:pt x="221492" y="43068"/>
                  </a:lnTo>
                  <a:lnTo>
                    <a:pt x="222519" y="41002"/>
                  </a:lnTo>
                  <a:lnTo>
                    <a:pt x="224120" y="40918"/>
                  </a:lnTo>
                  <a:lnTo>
                    <a:pt x="225815" y="41277"/>
                  </a:lnTo>
                  <a:lnTo>
                    <a:pt x="228539" y="41157"/>
                  </a:lnTo>
                  <a:lnTo>
                    <a:pt x="228622" y="40417"/>
                  </a:lnTo>
                  <a:lnTo>
                    <a:pt x="226090" y="40047"/>
                  </a:lnTo>
                  <a:lnTo>
                    <a:pt x="221564" y="38291"/>
                  </a:lnTo>
                  <a:lnTo>
                    <a:pt x="222686" y="37443"/>
                  </a:lnTo>
                  <a:lnTo>
                    <a:pt x="225792" y="36941"/>
                  </a:lnTo>
                  <a:lnTo>
                    <a:pt x="227667" y="36189"/>
                  </a:lnTo>
                  <a:lnTo>
                    <a:pt x="230473" y="34099"/>
                  </a:lnTo>
                  <a:lnTo>
                    <a:pt x="230557" y="31471"/>
                  </a:lnTo>
                  <a:lnTo>
                    <a:pt x="231023" y="30898"/>
                  </a:lnTo>
                  <a:lnTo>
                    <a:pt x="233184" y="30134"/>
                  </a:lnTo>
                  <a:lnTo>
                    <a:pt x="235156" y="28820"/>
                  </a:lnTo>
                  <a:lnTo>
                    <a:pt x="238810" y="28151"/>
                  </a:lnTo>
                  <a:lnTo>
                    <a:pt x="241342" y="26049"/>
                  </a:lnTo>
                  <a:lnTo>
                    <a:pt x="242465" y="25977"/>
                  </a:lnTo>
                  <a:lnTo>
                    <a:pt x="243408" y="26503"/>
                  </a:lnTo>
                  <a:lnTo>
                    <a:pt x="243695" y="27267"/>
                  </a:lnTo>
                  <a:lnTo>
                    <a:pt x="242966" y="31961"/>
                  </a:lnTo>
                  <a:lnTo>
                    <a:pt x="242596" y="32821"/>
                  </a:lnTo>
                  <a:lnTo>
                    <a:pt x="241103" y="34230"/>
                  </a:lnTo>
                  <a:lnTo>
                    <a:pt x="240363" y="36033"/>
                  </a:lnTo>
                  <a:lnTo>
                    <a:pt x="242250" y="38195"/>
                  </a:lnTo>
                  <a:lnTo>
                    <a:pt x="243480" y="38757"/>
                  </a:lnTo>
                  <a:lnTo>
                    <a:pt x="244698" y="38912"/>
                  </a:lnTo>
                  <a:lnTo>
                    <a:pt x="246203" y="37861"/>
                  </a:lnTo>
                  <a:lnTo>
                    <a:pt x="247135" y="37801"/>
                  </a:lnTo>
                  <a:lnTo>
                    <a:pt x="248174" y="38434"/>
                  </a:lnTo>
                  <a:lnTo>
                    <a:pt x="246609" y="43892"/>
                  </a:lnTo>
                  <a:lnTo>
                    <a:pt x="246896" y="44848"/>
                  </a:lnTo>
                  <a:lnTo>
                    <a:pt x="247743" y="44931"/>
                  </a:lnTo>
                  <a:lnTo>
                    <a:pt x="248209" y="43809"/>
                  </a:lnTo>
                  <a:lnTo>
                    <a:pt x="248389" y="42650"/>
                  </a:lnTo>
                  <a:lnTo>
                    <a:pt x="249045" y="41444"/>
                  </a:lnTo>
                  <a:lnTo>
                    <a:pt x="249034" y="39557"/>
                  </a:lnTo>
                  <a:lnTo>
                    <a:pt x="249583" y="37765"/>
                  </a:lnTo>
                  <a:lnTo>
                    <a:pt x="247684" y="35221"/>
                  </a:lnTo>
                  <a:lnTo>
                    <a:pt x="246466" y="35257"/>
                  </a:lnTo>
                  <a:lnTo>
                    <a:pt x="245247" y="35819"/>
                  </a:lnTo>
                  <a:lnTo>
                    <a:pt x="244220" y="36667"/>
                  </a:lnTo>
                  <a:lnTo>
                    <a:pt x="243277" y="36690"/>
                  </a:lnTo>
                  <a:lnTo>
                    <a:pt x="242703" y="35998"/>
                  </a:lnTo>
                  <a:lnTo>
                    <a:pt x="242799" y="34779"/>
                  </a:lnTo>
                  <a:lnTo>
                    <a:pt x="244758" y="32164"/>
                  </a:lnTo>
                  <a:lnTo>
                    <a:pt x="245009" y="26598"/>
                  </a:lnTo>
                  <a:lnTo>
                    <a:pt x="244447" y="25476"/>
                  </a:lnTo>
                  <a:lnTo>
                    <a:pt x="243217" y="24365"/>
                  </a:lnTo>
                  <a:lnTo>
                    <a:pt x="241425" y="24007"/>
                  </a:lnTo>
                  <a:lnTo>
                    <a:pt x="238882" y="24007"/>
                  </a:lnTo>
                  <a:lnTo>
                    <a:pt x="238033" y="23063"/>
                  </a:lnTo>
                  <a:lnTo>
                    <a:pt x="237270" y="20232"/>
                  </a:lnTo>
                  <a:lnTo>
                    <a:pt x="237257" y="18751"/>
                  </a:lnTo>
                  <a:lnTo>
                    <a:pt x="236218" y="16303"/>
                  </a:lnTo>
                  <a:lnTo>
                    <a:pt x="231966" y="12397"/>
                  </a:lnTo>
                  <a:lnTo>
                    <a:pt x="231202" y="10785"/>
                  </a:lnTo>
                  <a:lnTo>
                    <a:pt x="230999" y="8528"/>
                  </a:lnTo>
                  <a:lnTo>
                    <a:pt x="231835" y="6473"/>
                  </a:lnTo>
                  <a:lnTo>
                    <a:pt x="232958" y="5028"/>
                  </a:lnTo>
                  <a:lnTo>
                    <a:pt x="238117" y="1063"/>
                  </a:lnTo>
                  <a:lnTo>
                    <a:pt x="239897" y="120"/>
                  </a:lnTo>
                  <a:lnTo>
                    <a:pt x="245343" y="0"/>
                  </a:lnTo>
                  <a:lnTo>
                    <a:pt x="247983" y="370"/>
                  </a:lnTo>
                  <a:lnTo>
                    <a:pt x="250431" y="1851"/>
                  </a:lnTo>
                  <a:lnTo>
                    <a:pt x="253453" y="4359"/>
                  </a:lnTo>
                  <a:lnTo>
                    <a:pt x="256665" y="6593"/>
                  </a:lnTo>
                  <a:lnTo>
                    <a:pt x="258648" y="7644"/>
                  </a:lnTo>
                  <a:lnTo>
                    <a:pt x="260535" y="8110"/>
                  </a:lnTo>
                  <a:lnTo>
                    <a:pt x="264202" y="7775"/>
                  </a:lnTo>
                  <a:lnTo>
                    <a:pt x="265420" y="8146"/>
                  </a:lnTo>
                  <a:lnTo>
                    <a:pt x="266638" y="7489"/>
                  </a:lnTo>
                  <a:lnTo>
                    <a:pt x="268430" y="5781"/>
                  </a:lnTo>
                  <a:lnTo>
                    <a:pt x="271882" y="37885"/>
                  </a:lnTo>
                  <a:lnTo>
                    <a:pt x="271571" y="38637"/>
                  </a:lnTo>
                  <a:lnTo>
                    <a:pt x="271452" y="39437"/>
                  </a:lnTo>
                  <a:lnTo>
                    <a:pt x="271380" y="40596"/>
                  </a:lnTo>
                  <a:lnTo>
                    <a:pt x="271750" y="43367"/>
                  </a:lnTo>
                  <a:lnTo>
                    <a:pt x="271822" y="44418"/>
                  </a:lnTo>
                  <a:lnTo>
                    <a:pt x="271738" y="45170"/>
                  </a:lnTo>
                  <a:lnTo>
                    <a:pt x="271571" y="45863"/>
                  </a:lnTo>
                  <a:lnTo>
                    <a:pt x="302696" y="75005"/>
                  </a:lnTo>
                  <a:lnTo>
                    <a:pt x="300426" y="78708"/>
                  </a:lnTo>
                  <a:lnTo>
                    <a:pt x="255352" y="113069"/>
                  </a:lnTo>
                  <a:lnTo>
                    <a:pt x="212534" y="145090"/>
                  </a:lnTo>
                  <a:lnTo>
                    <a:pt x="236959" y="199229"/>
                  </a:lnTo>
                  <a:lnTo>
                    <a:pt x="115004" y="262398"/>
                  </a:lnTo>
                  <a:lnTo>
                    <a:pt x="147096" y="301788"/>
                  </a:lnTo>
                  <a:lnTo>
                    <a:pt x="145902" y="302899"/>
                  </a:lnTo>
                  <a:lnTo>
                    <a:pt x="145221" y="303281"/>
                  </a:lnTo>
                  <a:lnTo>
                    <a:pt x="142665" y="303890"/>
                  </a:lnTo>
                  <a:lnTo>
                    <a:pt x="141423" y="303974"/>
                  </a:lnTo>
                  <a:lnTo>
                    <a:pt x="140264" y="303890"/>
                  </a:lnTo>
                  <a:lnTo>
                    <a:pt x="139440" y="303448"/>
                  </a:lnTo>
                  <a:lnTo>
                    <a:pt x="138879" y="303006"/>
                  </a:lnTo>
                  <a:lnTo>
                    <a:pt x="138186" y="302289"/>
                  </a:lnTo>
                  <a:lnTo>
                    <a:pt x="137637" y="301776"/>
                  </a:lnTo>
                  <a:lnTo>
                    <a:pt x="136873" y="302110"/>
                  </a:lnTo>
                  <a:lnTo>
                    <a:pt x="135953" y="302098"/>
                  </a:lnTo>
                  <a:lnTo>
                    <a:pt x="135272" y="301585"/>
                  </a:lnTo>
                  <a:lnTo>
                    <a:pt x="134472" y="302015"/>
                  </a:lnTo>
                  <a:lnTo>
                    <a:pt x="133803" y="302899"/>
                  </a:lnTo>
                  <a:lnTo>
                    <a:pt x="132871" y="304296"/>
                  </a:lnTo>
                  <a:lnTo>
                    <a:pt x="132811" y="305156"/>
                  </a:lnTo>
                  <a:lnTo>
                    <a:pt x="132489" y="305801"/>
                  </a:lnTo>
                  <a:lnTo>
                    <a:pt x="131725" y="306912"/>
                  </a:lnTo>
                  <a:lnTo>
                    <a:pt x="131402" y="307664"/>
                  </a:lnTo>
                  <a:lnTo>
                    <a:pt x="130877" y="308894"/>
                  </a:lnTo>
                  <a:lnTo>
                    <a:pt x="130482" y="309515"/>
                  </a:lnTo>
                  <a:lnTo>
                    <a:pt x="129993" y="310005"/>
                  </a:lnTo>
                  <a:lnTo>
                    <a:pt x="129038" y="310137"/>
                  </a:lnTo>
                  <a:lnTo>
                    <a:pt x="127652" y="310220"/>
                  </a:lnTo>
                  <a:lnTo>
                    <a:pt x="125789" y="310077"/>
                  </a:lnTo>
                  <a:lnTo>
                    <a:pt x="123842" y="309862"/>
                  </a:lnTo>
                  <a:lnTo>
                    <a:pt x="121919" y="309874"/>
                  </a:lnTo>
                  <a:lnTo>
                    <a:pt x="119220" y="309993"/>
                  </a:lnTo>
                  <a:lnTo>
                    <a:pt x="117178" y="310113"/>
                  </a:lnTo>
                  <a:lnTo>
                    <a:pt x="115697" y="310220"/>
                  </a:lnTo>
                  <a:lnTo>
                    <a:pt x="113654" y="310375"/>
                  </a:lnTo>
                  <a:lnTo>
                    <a:pt x="111648" y="310304"/>
                  </a:lnTo>
                  <a:lnTo>
                    <a:pt x="110573" y="310459"/>
                  </a:lnTo>
                  <a:lnTo>
                    <a:pt x="109259" y="310710"/>
                  </a:lnTo>
                  <a:lnTo>
                    <a:pt x="108041" y="310877"/>
                  </a:lnTo>
                  <a:lnTo>
                    <a:pt x="106655" y="310937"/>
                  </a:lnTo>
                  <a:lnTo>
                    <a:pt x="105366" y="311701"/>
                  </a:lnTo>
                  <a:lnTo>
                    <a:pt x="104732" y="312203"/>
                  </a:lnTo>
                  <a:lnTo>
                    <a:pt x="103944" y="312406"/>
                  </a:lnTo>
                  <a:lnTo>
                    <a:pt x="102511" y="312489"/>
                  </a:lnTo>
                  <a:lnTo>
                    <a:pt x="101496" y="312633"/>
                  </a:lnTo>
                  <a:lnTo>
                    <a:pt x="100600" y="312740"/>
                  </a:lnTo>
                  <a:lnTo>
                    <a:pt x="99836" y="313457"/>
                  </a:lnTo>
                  <a:lnTo>
                    <a:pt x="98618" y="314448"/>
                  </a:lnTo>
                  <a:lnTo>
                    <a:pt x="97829" y="314926"/>
                  </a:lnTo>
                  <a:lnTo>
                    <a:pt x="96910" y="314675"/>
                  </a:lnTo>
                  <a:lnTo>
                    <a:pt x="96277" y="314305"/>
                  </a:lnTo>
                  <a:lnTo>
                    <a:pt x="95297" y="313875"/>
                  </a:lnTo>
                  <a:lnTo>
                    <a:pt x="94055" y="313911"/>
                  </a:lnTo>
                  <a:lnTo>
                    <a:pt x="92885" y="314078"/>
                  </a:lnTo>
                  <a:lnTo>
                    <a:pt x="91941" y="313970"/>
                  </a:lnTo>
                  <a:lnTo>
                    <a:pt x="85062" y="317398"/>
                  </a:lnTo>
                  <a:lnTo>
                    <a:pt x="19241" y="229936"/>
                  </a:lnTo>
                  <a:lnTo>
                    <a:pt x="0" y="205774"/>
                  </a:lnTo>
                  <a:lnTo>
                    <a:pt x="430" y="204747"/>
                  </a:lnTo>
                  <a:lnTo>
                    <a:pt x="920" y="203851"/>
                  </a:lnTo>
                  <a:lnTo>
                    <a:pt x="1481" y="203135"/>
                  </a:lnTo>
                  <a:lnTo>
                    <a:pt x="2329" y="202597"/>
                  </a:lnTo>
                  <a:lnTo>
                    <a:pt x="3320" y="202000"/>
                  </a:lnTo>
                  <a:lnTo>
                    <a:pt x="4419" y="201128"/>
                  </a:lnTo>
                  <a:lnTo>
                    <a:pt x="4694" y="200471"/>
                  </a:lnTo>
                  <a:lnTo>
                    <a:pt x="4861" y="199743"/>
                  </a:lnTo>
                  <a:lnTo>
                    <a:pt x="5375" y="198429"/>
                  </a:lnTo>
                  <a:lnTo>
                    <a:pt x="5792" y="197629"/>
                  </a:lnTo>
                  <a:lnTo>
                    <a:pt x="6593" y="196864"/>
                  </a:lnTo>
                  <a:lnTo>
                    <a:pt x="7847" y="195288"/>
                  </a:lnTo>
                  <a:lnTo>
                    <a:pt x="9041" y="193616"/>
                  </a:lnTo>
                  <a:lnTo>
                    <a:pt x="9507" y="193054"/>
                  </a:lnTo>
                  <a:lnTo>
                    <a:pt x="10140" y="192481"/>
                  </a:lnTo>
                  <a:lnTo>
                    <a:pt x="10869" y="192147"/>
                  </a:lnTo>
                  <a:lnTo>
                    <a:pt x="11979" y="191812"/>
                  </a:lnTo>
                  <a:lnTo>
                    <a:pt x="13197" y="191299"/>
                  </a:lnTo>
                  <a:lnTo>
                    <a:pt x="14010" y="190284"/>
                  </a:lnTo>
                  <a:lnTo>
                    <a:pt x="14523" y="189758"/>
                  </a:lnTo>
                  <a:lnTo>
                    <a:pt x="15610" y="189257"/>
                  </a:lnTo>
                  <a:lnTo>
                    <a:pt x="16147" y="188767"/>
                  </a:lnTo>
                  <a:lnTo>
                    <a:pt x="17032" y="187728"/>
                  </a:lnTo>
                  <a:lnTo>
                    <a:pt x="17713" y="186927"/>
                  </a:lnTo>
                  <a:lnTo>
                    <a:pt x="18226" y="186103"/>
                  </a:lnTo>
                  <a:lnTo>
                    <a:pt x="18692" y="185040"/>
                  </a:lnTo>
                  <a:lnTo>
                    <a:pt x="18907" y="184192"/>
                  </a:lnTo>
                  <a:lnTo>
                    <a:pt x="18692" y="183309"/>
                  </a:lnTo>
                  <a:lnTo>
                    <a:pt x="18525" y="182508"/>
                  </a:lnTo>
                  <a:lnTo>
                    <a:pt x="18465" y="181242"/>
                  </a:lnTo>
                  <a:lnTo>
                    <a:pt x="19038" y="180502"/>
                  </a:lnTo>
                  <a:lnTo>
                    <a:pt x="19468" y="179964"/>
                  </a:lnTo>
                  <a:lnTo>
                    <a:pt x="20351" y="179534"/>
                  </a:lnTo>
                  <a:lnTo>
                    <a:pt x="21080" y="179558"/>
                  </a:lnTo>
                  <a:lnTo>
                    <a:pt x="24007" y="179594"/>
                  </a:lnTo>
                  <a:lnTo>
                    <a:pt x="24890" y="179487"/>
                  </a:lnTo>
                  <a:lnTo>
                    <a:pt x="25141" y="178627"/>
                  </a:lnTo>
                  <a:lnTo>
                    <a:pt x="25141" y="177803"/>
                  </a:lnTo>
                  <a:lnTo>
                    <a:pt x="24986" y="176835"/>
                  </a:lnTo>
                  <a:lnTo>
                    <a:pt x="24556" y="175784"/>
                  </a:lnTo>
                  <a:lnTo>
                    <a:pt x="24126" y="174805"/>
                  </a:lnTo>
                  <a:lnTo>
                    <a:pt x="23469" y="174112"/>
                  </a:lnTo>
                  <a:lnTo>
                    <a:pt x="22430" y="173157"/>
                  </a:lnTo>
                  <a:lnTo>
                    <a:pt x="21343" y="172010"/>
                  </a:lnTo>
                  <a:lnTo>
                    <a:pt x="20292" y="170493"/>
                  </a:lnTo>
                  <a:lnTo>
                    <a:pt x="19026" y="168714"/>
                  </a:lnTo>
                  <a:lnTo>
                    <a:pt x="12720" y="160138"/>
                  </a:lnTo>
                  <a:lnTo>
                    <a:pt x="18942" y="155576"/>
                  </a:lnTo>
                  <a:lnTo>
                    <a:pt x="65331" y="122899"/>
                  </a:lnTo>
                  <a:lnTo>
                    <a:pt x="65128" y="114048"/>
                  </a:lnTo>
                  <a:lnTo>
                    <a:pt x="64495" y="91786"/>
                  </a:lnTo>
                  <a:lnTo>
                    <a:pt x="52802" y="77513"/>
                  </a:lnTo>
                  <a:lnTo>
                    <a:pt x="53566" y="76916"/>
                  </a:lnTo>
                  <a:lnTo>
                    <a:pt x="54761" y="75567"/>
                  </a:lnTo>
                  <a:lnTo>
                    <a:pt x="56218" y="73393"/>
                  </a:lnTo>
                  <a:lnTo>
                    <a:pt x="57938" y="70682"/>
                  </a:lnTo>
                  <a:lnTo>
                    <a:pt x="58774" y="70001"/>
                  </a:lnTo>
                  <a:lnTo>
                    <a:pt x="59957" y="69248"/>
                  </a:lnTo>
                  <a:lnTo>
                    <a:pt x="61474" y="68663"/>
                  </a:lnTo>
                  <a:lnTo>
                    <a:pt x="63910" y="68329"/>
                  </a:lnTo>
                  <a:lnTo>
                    <a:pt x="65152" y="68209"/>
                  </a:lnTo>
                  <a:lnTo>
                    <a:pt x="65904" y="68245"/>
                  </a:lnTo>
                  <a:lnTo>
                    <a:pt x="67135" y="68592"/>
                  </a:lnTo>
                  <a:lnTo>
                    <a:pt x="68007" y="68950"/>
                  </a:lnTo>
                  <a:lnTo>
                    <a:pt x="68938" y="69702"/>
                  </a:lnTo>
                  <a:lnTo>
                    <a:pt x="69929" y="70670"/>
                  </a:lnTo>
                  <a:lnTo>
                    <a:pt x="71111" y="70849"/>
                  </a:lnTo>
                  <a:lnTo>
                    <a:pt x="73775" y="70443"/>
                  </a:lnTo>
                  <a:lnTo>
                    <a:pt x="77668" y="70049"/>
                  </a:lnTo>
                  <a:lnTo>
                    <a:pt x="78886" y="70849"/>
                  </a:lnTo>
                  <a:lnTo>
                    <a:pt x="80069" y="72282"/>
                  </a:lnTo>
                  <a:lnTo>
                    <a:pt x="81419" y="73775"/>
                  </a:lnTo>
                  <a:lnTo>
                    <a:pt x="82326" y="74432"/>
                  </a:lnTo>
                  <a:lnTo>
                    <a:pt x="83222" y="74444"/>
                  </a:lnTo>
                  <a:lnTo>
                    <a:pt x="83891" y="74217"/>
                  </a:lnTo>
                  <a:lnTo>
                    <a:pt x="84703" y="73823"/>
                  </a:lnTo>
                  <a:lnTo>
                    <a:pt x="86292" y="72915"/>
                  </a:lnTo>
                  <a:lnTo>
                    <a:pt x="91380" y="68544"/>
                  </a:lnTo>
                  <a:lnTo>
                    <a:pt x="92848" y="66824"/>
                  </a:lnTo>
                  <a:lnTo>
                    <a:pt x="95584" y="63838"/>
                  </a:lnTo>
                  <a:lnTo>
                    <a:pt x="96730" y="62715"/>
                  </a:lnTo>
                  <a:lnTo>
                    <a:pt x="97447" y="62369"/>
                  </a:lnTo>
                  <a:lnTo>
                    <a:pt x="98391" y="62058"/>
                  </a:lnTo>
                  <a:lnTo>
                    <a:pt x="99406" y="61688"/>
                  </a:lnTo>
                  <a:lnTo>
                    <a:pt x="99943" y="61234"/>
                  </a:lnTo>
                  <a:lnTo>
                    <a:pt x="100421" y="60673"/>
                  </a:lnTo>
                  <a:lnTo>
                    <a:pt x="100874" y="59873"/>
                  </a:lnTo>
                  <a:lnTo>
                    <a:pt x="101651" y="58631"/>
                  </a:lnTo>
                  <a:lnTo>
                    <a:pt x="102141" y="57866"/>
                  </a:lnTo>
                  <a:lnTo>
                    <a:pt x="102750" y="56696"/>
                  </a:lnTo>
                  <a:lnTo>
                    <a:pt x="103753" y="54845"/>
                  </a:lnTo>
                  <a:lnTo>
                    <a:pt x="105234" y="52886"/>
                  </a:lnTo>
                  <a:lnTo>
                    <a:pt x="106894" y="50700"/>
                  </a:lnTo>
                  <a:lnTo>
                    <a:pt x="107897" y="49291"/>
                  </a:lnTo>
                  <a:lnTo>
                    <a:pt x="108447" y="48204"/>
                  </a:lnTo>
                  <a:lnTo>
                    <a:pt x="108973" y="46914"/>
                  </a:lnTo>
                  <a:lnTo>
                    <a:pt x="109450" y="45875"/>
                  </a:lnTo>
                  <a:lnTo>
                    <a:pt x="110060" y="44848"/>
                  </a:lnTo>
                  <a:lnTo>
                    <a:pt x="110776" y="44382"/>
                  </a:lnTo>
                  <a:lnTo>
                    <a:pt x="111803" y="44263"/>
                  </a:lnTo>
                  <a:lnTo>
                    <a:pt x="112937" y="44406"/>
                  </a:lnTo>
                  <a:lnTo>
                    <a:pt x="114347" y="45111"/>
                  </a:lnTo>
                  <a:lnTo>
                    <a:pt x="115100" y="45541"/>
                  </a:lnTo>
                  <a:lnTo>
                    <a:pt x="116329" y="45815"/>
                  </a:lnTo>
                  <a:lnTo>
                    <a:pt x="117178" y="45815"/>
                  </a:lnTo>
                  <a:lnTo>
                    <a:pt x="118145" y="45935"/>
                  </a:lnTo>
                  <a:lnTo>
                    <a:pt x="119829" y="46472"/>
                  </a:lnTo>
                  <a:lnTo>
                    <a:pt x="120581" y="46544"/>
                  </a:lnTo>
                  <a:lnTo>
                    <a:pt x="121453" y="46520"/>
                  </a:lnTo>
                  <a:lnTo>
                    <a:pt x="122516" y="46102"/>
                  </a:lnTo>
                  <a:lnTo>
                    <a:pt x="122911" y="45433"/>
                  </a:lnTo>
                  <a:lnTo>
                    <a:pt x="123209" y="44442"/>
                  </a:lnTo>
                  <a:lnTo>
                    <a:pt x="123639" y="42244"/>
                  </a:lnTo>
                  <a:lnTo>
                    <a:pt x="123926" y="40381"/>
                  </a:lnTo>
                  <a:lnTo>
                    <a:pt x="123806" y="39700"/>
                  </a:lnTo>
                  <a:lnTo>
                    <a:pt x="123472" y="38386"/>
                  </a:lnTo>
                  <a:lnTo>
                    <a:pt x="123400" y="37096"/>
                  </a:lnTo>
                  <a:lnTo>
                    <a:pt x="123603" y="35711"/>
                  </a:lnTo>
                  <a:lnTo>
                    <a:pt x="123866" y="34827"/>
                  </a:lnTo>
                  <a:lnTo>
                    <a:pt x="124738" y="33561"/>
                  </a:lnTo>
                  <a:lnTo>
                    <a:pt x="125359" y="33263"/>
                  </a:lnTo>
                  <a:lnTo>
                    <a:pt x="126720" y="33071"/>
                  </a:lnTo>
                  <a:lnTo>
                    <a:pt x="137995" y="35926"/>
                  </a:lnTo>
                  <a:lnTo>
                    <a:pt x="141686" y="37073"/>
                  </a:lnTo>
                  <a:lnTo>
                    <a:pt x="144863" y="38100"/>
                  </a:lnTo>
                  <a:lnTo>
                    <a:pt x="146176" y="38052"/>
                  </a:lnTo>
                  <a:lnTo>
                    <a:pt x="157332" y="32654"/>
                  </a:lnTo>
                  <a:lnTo>
                    <a:pt x="158777" y="32080"/>
                  </a:lnTo>
                  <a:lnTo>
                    <a:pt x="160831" y="31399"/>
                  </a:lnTo>
                  <a:lnTo>
                    <a:pt x="162336" y="31113"/>
                  </a:lnTo>
                  <a:lnTo>
                    <a:pt x="163578" y="30969"/>
                  </a:lnTo>
                  <a:lnTo>
                    <a:pt x="165286" y="30922"/>
                  </a:lnTo>
                  <a:lnTo>
                    <a:pt x="175904" y="30432"/>
                  </a:lnTo>
                  <a:lnTo>
                    <a:pt x="176644" y="29990"/>
                  </a:lnTo>
                  <a:lnTo>
                    <a:pt x="177839" y="29047"/>
                  </a:lnTo>
                  <a:lnTo>
                    <a:pt x="178794" y="28605"/>
                  </a:lnTo>
                  <a:lnTo>
                    <a:pt x="179762" y="28390"/>
                  </a:lnTo>
                  <a:lnTo>
                    <a:pt x="180980" y="28581"/>
                  </a:lnTo>
                  <a:lnTo>
                    <a:pt x="182401" y="28903"/>
                  </a:lnTo>
                  <a:lnTo>
                    <a:pt x="183345" y="29262"/>
                  </a:lnTo>
                  <a:lnTo>
                    <a:pt x="184360" y="29393"/>
                  </a:lnTo>
                  <a:lnTo>
                    <a:pt x="186127" y="29405"/>
                  </a:lnTo>
                  <a:lnTo>
                    <a:pt x="188552" y="28772"/>
                  </a:lnTo>
                  <a:lnTo>
                    <a:pt x="190678" y="27936"/>
                  </a:lnTo>
                  <a:lnTo>
                    <a:pt x="191287" y="27100"/>
                  </a:lnTo>
                  <a:lnTo>
                    <a:pt x="191573" y="26371"/>
                  </a:lnTo>
                  <a:lnTo>
                    <a:pt x="192457" y="25738"/>
                  </a:lnTo>
                  <a:lnTo>
                    <a:pt x="196590" y="26359"/>
                  </a:lnTo>
                  <a:lnTo>
                    <a:pt x="197700" y="26634"/>
                  </a:lnTo>
                  <a:lnTo>
                    <a:pt x="198393" y="27207"/>
                  </a:lnTo>
                  <a:lnTo>
                    <a:pt x="199397" y="28175"/>
                  </a:lnTo>
                  <a:lnTo>
                    <a:pt x="200400" y="2897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1145;gbcf4302aa7_0_6">
              <a:extLst>
                <a:ext uri="{FF2B5EF4-FFF2-40B4-BE49-F238E27FC236}">
                  <a16:creationId xmlns:a16="http://schemas.microsoft.com/office/drawing/2014/main" id="{2514E5E0-9ECB-384C-994A-9D3DCE568B1A}"/>
                </a:ext>
              </a:extLst>
            </p:cNvPr>
            <p:cNvSpPr/>
            <p:nvPr/>
          </p:nvSpPr>
          <p:spPr>
            <a:xfrm>
              <a:off x="7495142" y="2377227"/>
              <a:ext cx="161455" cy="241126"/>
            </a:xfrm>
            <a:custGeom>
              <a:avLst/>
              <a:gdLst/>
              <a:ahLst/>
              <a:cxnLst/>
              <a:rect l="l" t="t" r="r" b="b"/>
              <a:pathLst>
                <a:path w="321303" h="479853" extrusionOk="0">
                  <a:moveTo>
                    <a:pt x="265455" y="54809"/>
                  </a:moveTo>
                  <a:lnTo>
                    <a:pt x="264727" y="58129"/>
                  </a:lnTo>
                  <a:lnTo>
                    <a:pt x="264154" y="59717"/>
                  </a:lnTo>
                  <a:lnTo>
                    <a:pt x="262733" y="64029"/>
                  </a:lnTo>
                  <a:lnTo>
                    <a:pt x="261156" y="69045"/>
                  </a:lnTo>
                  <a:lnTo>
                    <a:pt x="259317" y="73739"/>
                  </a:lnTo>
                  <a:lnTo>
                    <a:pt x="258720" y="75674"/>
                  </a:lnTo>
                  <a:lnTo>
                    <a:pt x="258242" y="76462"/>
                  </a:lnTo>
                  <a:lnTo>
                    <a:pt x="257967" y="78063"/>
                  </a:lnTo>
                  <a:lnTo>
                    <a:pt x="257788" y="79603"/>
                  </a:lnTo>
                  <a:lnTo>
                    <a:pt x="257477" y="80714"/>
                  </a:lnTo>
                  <a:lnTo>
                    <a:pt x="256044" y="83019"/>
                  </a:lnTo>
                  <a:lnTo>
                    <a:pt x="255041" y="84512"/>
                  </a:lnTo>
                  <a:lnTo>
                    <a:pt x="253715" y="85671"/>
                  </a:lnTo>
                  <a:lnTo>
                    <a:pt x="252999" y="87725"/>
                  </a:lnTo>
                  <a:lnTo>
                    <a:pt x="252712" y="88788"/>
                  </a:lnTo>
                  <a:lnTo>
                    <a:pt x="252712" y="90126"/>
                  </a:lnTo>
                  <a:lnTo>
                    <a:pt x="253142" y="91619"/>
                  </a:lnTo>
                  <a:lnTo>
                    <a:pt x="253930" y="93565"/>
                  </a:lnTo>
                  <a:lnTo>
                    <a:pt x="254599" y="95405"/>
                  </a:lnTo>
                  <a:lnTo>
                    <a:pt x="254647" y="97638"/>
                  </a:lnTo>
                  <a:lnTo>
                    <a:pt x="254718" y="100946"/>
                  </a:lnTo>
                  <a:lnTo>
                    <a:pt x="254467" y="104052"/>
                  </a:lnTo>
                  <a:lnTo>
                    <a:pt x="254384" y="105867"/>
                  </a:lnTo>
                  <a:lnTo>
                    <a:pt x="252915" y="107467"/>
                  </a:lnTo>
                  <a:lnTo>
                    <a:pt x="251649" y="108937"/>
                  </a:lnTo>
                  <a:lnTo>
                    <a:pt x="276121" y="120056"/>
                  </a:lnTo>
                  <a:lnTo>
                    <a:pt x="276444" y="125144"/>
                  </a:lnTo>
                  <a:lnTo>
                    <a:pt x="239120" y="140969"/>
                  </a:lnTo>
                  <a:lnTo>
                    <a:pt x="278844" y="249440"/>
                  </a:lnTo>
                  <a:lnTo>
                    <a:pt x="321303" y="299614"/>
                  </a:lnTo>
                  <a:lnTo>
                    <a:pt x="285078" y="324815"/>
                  </a:lnTo>
                  <a:lnTo>
                    <a:pt x="244471" y="342587"/>
                  </a:lnTo>
                  <a:lnTo>
                    <a:pt x="188456" y="376423"/>
                  </a:lnTo>
                  <a:lnTo>
                    <a:pt x="176465" y="385512"/>
                  </a:lnTo>
                  <a:lnTo>
                    <a:pt x="128488" y="421079"/>
                  </a:lnTo>
                  <a:lnTo>
                    <a:pt x="118551" y="428449"/>
                  </a:lnTo>
                  <a:lnTo>
                    <a:pt x="23051" y="479853"/>
                  </a:lnTo>
                  <a:lnTo>
                    <a:pt x="51572" y="201164"/>
                  </a:lnTo>
                  <a:lnTo>
                    <a:pt x="50198" y="200197"/>
                  </a:lnTo>
                  <a:lnTo>
                    <a:pt x="49112" y="199397"/>
                  </a:lnTo>
                  <a:lnTo>
                    <a:pt x="47619" y="198763"/>
                  </a:lnTo>
                  <a:lnTo>
                    <a:pt x="46699" y="198895"/>
                  </a:lnTo>
                  <a:lnTo>
                    <a:pt x="45994" y="198716"/>
                  </a:lnTo>
                  <a:lnTo>
                    <a:pt x="45099" y="198752"/>
                  </a:lnTo>
                  <a:lnTo>
                    <a:pt x="44489" y="199110"/>
                  </a:lnTo>
                  <a:lnTo>
                    <a:pt x="43784" y="199217"/>
                  </a:lnTo>
                  <a:lnTo>
                    <a:pt x="42817" y="199456"/>
                  </a:lnTo>
                  <a:lnTo>
                    <a:pt x="42232" y="200089"/>
                  </a:lnTo>
                  <a:lnTo>
                    <a:pt x="40894" y="199683"/>
                  </a:lnTo>
                  <a:lnTo>
                    <a:pt x="40285" y="198978"/>
                  </a:lnTo>
                  <a:lnTo>
                    <a:pt x="40428" y="198250"/>
                  </a:lnTo>
                  <a:lnTo>
                    <a:pt x="40046" y="197211"/>
                  </a:lnTo>
                  <a:lnTo>
                    <a:pt x="39019" y="197091"/>
                  </a:lnTo>
                  <a:lnTo>
                    <a:pt x="38315" y="197605"/>
                  </a:lnTo>
                  <a:lnTo>
                    <a:pt x="37705" y="198214"/>
                  </a:lnTo>
                  <a:lnTo>
                    <a:pt x="36738" y="198680"/>
                  </a:lnTo>
                  <a:lnTo>
                    <a:pt x="35245" y="198178"/>
                  </a:lnTo>
                  <a:lnTo>
                    <a:pt x="34147" y="198238"/>
                  </a:lnTo>
                  <a:lnTo>
                    <a:pt x="32462" y="198847"/>
                  </a:lnTo>
                  <a:lnTo>
                    <a:pt x="29165" y="199050"/>
                  </a:lnTo>
                  <a:lnTo>
                    <a:pt x="27004" y="200268"/>
                  </a:lnTo>
                  <a:lnTo>
                    <a:pt x="24854" y="200292"/>
                  </a:lnTo>
                  <a:lnTo>
                    <a:pt x="24579" y="199516"/>
                  </a:lnTo>
                  <a:lnTo>
                    <a:pt x="24209" y="198393"/>
                  </a:lnTo>
                  <a:lnTo>
                    <a:pt x="23887" y="197462"/>
                  </a:lnTo>
                  <a:lnTo>
                    <a:pt x="24042" y="195371"/>
                  </a:lnTo>
                  <a:lnTo>
                    <a:pt x="24149" y="194010"/>
                  </a:lnTo>
                  <a:lnTo>
                    <a:pt x="24364" y="193031"/>
                  </a:lnTo>
                  <a:lnTo>
                    <a:pt x="24615" y="191848"/>
                  </a:lnTo>
                  <a:lnTo>
                    <a:pt x="24376" y="190594"/>
                  </a:lnTo>
                  <a:lnTo>
                    <a:pt x="25081" y="189651"/>
                  </a:lnTo>
                  <a:lnTo>
                    <a:pt x="25809" y="189447"/>
                  </a:lnTo>
                  <a:lnTo>
                    <a:pt x="27410" y="188994"/>
                  </a:lnTo>
                  <a:lnTo>
                    <a:pt x="28055" y="188038"/>
                  </a:lnTo>
                  <a:lnTo>
                    <a:pt x="28485" y="186748"/>
                  </a:lnTo>
                  <a:lnTo>
                    <a:pt x="29070" y="185017"/>
                  </a:lnTo>
                  <a:lnTo>
                    <a:pt x="30288" y="183237"/>
                  </a:lnTo>
                  <a:lnTo>
                    <a:pt x="29882" y="180215"/>
                  </a:lnTo>
                  <a:lnTo>
                    <a:pt x="28270" y="177516"/>
                  </a:lnTo>
                  <a:lnTo>
                    <a:pt x="28903" y="173945"/>
                  </a:lnTo>
                  <a:lnTo>
                    <a:pt x="28509" y="171102"/>
                  </a:lnTo>
                  <a:lnTo>
                    <a:pt x="28282" y="165549"/>
                  </a:lnTo>
                  <a:lnTo>
                    <a:pt x="28437" y="160580"/>
                  </a:lnTo>
                  <a:lnTo>
                    <a:pt x="29273" y="159338"/>
                  </a:lnTo>
                  <a:lnTo>
                    <a:pt x="30491" y="158418"/>
                  </a:lnTo>
                  <a:lnTo>
                    <a:pt x="33776" y="157427"/>
                  </a:lnTo>
                  <a:lnTo>
                    <a:pt x="38100" y="156746"/>
                  </a:lnTo>
                  <a:lnTo>
                    <a:pt x="38278" y="155707"/>
                  </a:lnTo>
                  <a:lnTo>
                    <a:pt x="37049" y="154405"/>
                  </a:lnTo>
                  <a:lnTo>
                    <a:pt x="34600" y="153103"/>
                  </a:lnTo>
                  <a:lnTo>
                    <a:pt x="34684" y="151217"/>
                  </a:lnTo>
                  <a:lnTo>
                    <a:pt x="35795" y="149700"/>
                  </a:lnTo>
                  <a:lnTo>
                    <a:pt x="38231" y="148004"/>
                  </a:lnTo>
                  <a:lnTo>
                    <a:pt x="39437" y="146296"/>
                  </a:lnTo>
                  <a:lnTo>
                    <a:pt x="35782" y="147179"/>
                  </a:lnTo>
                  <a:lnTo>
                    <a:pt x="32295" y="145507"/>
                  </a:lnTo>
                  <a:lnTo>
                    <a:pt x="30599" y="145711"/>
                  </a:lnTo>
                  <a:lnTo>
                    <a:pt x="28724" y="147502"/>
                  </a:lnTo>
                  <a:lnTo>
                    <a:pt x="27434" y="149867"/>
                  </a:lnTo>
                  <a:lnTo>
                    <a:pt x="26299" y="150607"/>
                  </a:lnTo>
                  <a:lnTo>
                    <a:pt x="24424" y="150631"/>
                  </a:lnTo>
                  <a:lnTo>
                    <a:pt x="20566" y="149998"/>
                  </a:lnTo>
                  <a:lnTo>
                    <a:pt x="18679" y="149162"/>
                  </a:lnTo>
                  <a:lnTo>
                    <a:pt x="16505" y="147598"/>
                  </a:lnTo>
                  <a:lnTo>
                    <a:pt x="15455" y="145711"/>
                  </a:lnTo>
                  <a:lnTo>
                    <a:pt x="16135" y="134054"/>
                  </a:lnTo>
                  <a:lnTo>
                    <a:pt x="16004" y="129169"/>
                  </a:lnTo>
                  <a:lnTo>
                    <a:pt x="15240" y="127855"/>
                  </a:lnTo>
                  <a:lnTo>
                    <a:pt x="13364" y="128249"/>
                  </a:lnTo>
                  <a:lnTo>
                    <a:pt x="12062" y="129838"/>
                  </a:lnTo>
                  <a:lnTo>
                    <a:pt x="11215" y="130495"/>
                  </a:lnTo>
                  <a:lnTo>
                    <a:pt x="6545" y="130626"/>
                  </a:lnTo>
                  <a:lnTo>
                    <a:pt x="5983" y="129838"/>
                  </a:lnTo>
                  <a:lnTo>
                    <a:pt x="4730" y="128249"/>
                  </a:lnTo>
                  <a:lnTo>
                    <a:pt x="3033" y="124905"/>
                  </a:lnTo>
                  <a:lnTo>
                    <a:pt x="1959" y="124475"/>
                  </a:lnTo>
                  <a:lnTo>
                    <a:pt x="1564" y="122003"/>
                  </a:lnTo>
                  <a:lnTo>
                    <a:pt x="1385" y="115697"/>
                  </a:lnTo>
                  <a:lnTo>
                    <a:pt x="3213" y="114765"/>
                  </a:lnTo>
                  <a:lnTo>
                    <a:pt x="3022" y="113618"/>
                  </a:lnTo>
                  <a:lnTo>
                    <a:pt x="2257" y="112687"/>
                  </a:lnTo>
                  <a:lnTo>
                    <a:pt x="1433" y="111480"/>
                  </a:lnTo>
                  <a:lnTo>
                    <a:pt x="2532" y="110453"/>
                  </a:lnTo>
                  <a:lnTo>
                    <a:pt x="4025" y="109116"/>
                  </a:lnTo>
                  <a:lnTo>
                    <a:pt x="4490" y="108065"/>
                  </a:lnTo>
                  <a:lnTo>
                    <a:pt x="4574" y="106201"/>
                  </a:lnTo>
                  <a:lnTo>
                    <a:pt x="668" y="99597"/>
                  </a:lnTo>
                  <a:lnTo>
                    <a:pt x="0" y="97733"/>
                  </a:lnTo>
                  <a:lnTo>
                    <a:pt x="71" y="95357"/>
                  </a:lnTo>
                  <a:lnTo>
                    <a:pt x="1385" y="94318"/>
                  </a:lnTo>
                  <a:lnTo>
                    <a:pt x="5709" y="94007"/>
                  </a:lnTo>
                  <a:lnTo>
                    <a:pt x="6831" y="93637"/>
                  </a:lnTo>
                  <a:lnTo>
                    <a:pt x="7680" y="92682"/>
                  </a:lnTo>
                  <a:lnTo>
                    <a:pt x="8802" y="92395"/>
                  </a:lnTo>
                  <a:lnTo>
                    <a:pt x="11167" y="95106"/>
                  </a:lnTo>
                  <a:lnTo>
                    <a:pt x="11836" y="97160"/>
                  </a:lnTo>
                  <a:lnTo>
                    <a:pt x="12230" y="99585"/>
                  </a:lnTo>
                  <a:lnTo>
                    <a:pt x="12433" y="101340"/>
                  </a:lnTo>
                  <a:lnTo>
                    <a:pt x="10857" y="103980"/>
                  </a:lnTo>
                  <a:lnTo>
                    <a:pt x="10773" y="106428"/>
                  </a:lnTo>
                  <a:lnTo>
                    <a:pt x="11442" y="108112"/>
                  </a:lnTo>
                  <a:lnTo>
                    <a:pt x="13233" y="107659"/>
                  </a:lnTo>
                  <a:lnTo>
                    <a:pt x="14165" y="106512"/>
                  </a:lnTo>
                  <a:lnTo>
                    <a:pt x="14439" y="105294"/>
                  </a:lnTo>
                  <a:lnTo>
                    <a:pt x="15921" y="102905"/>
                  </a:lnTo>
                  <a:lnTo>
                    <a:pt x="17126" y="99477"/>
                  </a:lnTo>
                  <a:lnTo>
                    <a:pt x="17581" y="97399"/>
                  </a:lnTo>
                  <a:lnTo>
                    <a:pt x="18428" y="97220"/>
                  </a:lnTo>
                  <a:lnTo>
                    <a:pt x="18668" y="99179"/>
                  </a:lnTo>
                  <a:lnTo>
                    <a:pt x="19444" y="99573"/>
                  </a:lnTo>
                  <a:lnTo>
                    <a:pt x="20232" y="99179"/>
                  </a:lnTo>
                  <a:lnTo>
                    <a:pt x="20220" y="97280"/>
                  </a:lnTo>
                  <a:lnTo>
                    <a:pt x="19253" y="95046"/>
                  </a:lnTo>
                  <a:lnTo>
                    <a:pt x="19527" y="93517"/>
                  </a:lnTo>
                  <a:lnTo>
                    <a:pt x="21403" y="91463"/>
                  </a:lnTo>
                  <a:lnTo>
                    <a:pt x="29464" y="87928"/>
                  </a:lnTo>
                  <a:lnTo>
                    <a:pt x="37729" y="85683"/>
                  </a:lnTo>
                  <a:lnTo>
                    <a:pt x="43271" y="85300"/>
                  </a:lnTo>
                  <a:lnTo>
                    <a:pt x="44680" y="85563"/>
                  </a:lnTo>
                  <a:lnTo>
                    <a:pt x="46472" y="85360"/>
                  </a:lnTo>
                  <a:lnTo>
                    <a:pt x="51249" y="82028"/>
                  </a:lnTo>
                  <a:lnTo>
                    <a:pt x="53184" y="77227"/>
                  </a:lnTo>
                  <a:lnTo>
                    <a:pt x="53722" y="72437"/>
                  </a:lnTo>
                  <a:lnTo>
                    <a:pt x="54558" y="71303"/>
                  </a:lnTo>
                  <a:lnTo>
                    <a:pt x="54641" y="69702"/>
                  </a:lnTo>
                  <a:lnTo>
                    <a:pt x="53507" y="68472"/>
                  </a:lnTo>
                  <a:lnTo>
                    <a:pt x="51153" y="68962"/>
                  </a:lnTo>
                  <a:lnTo>
                    <a:pt x="48012" y="69284"/>
                  </a:lnTo>
                  <a:lnTo>
                    <a:pt x="50664" y="66227"/>
                  </a:lnTo>
                  <a:lnTo>
                    <a:pt x="50640" y="62930"/>
                  </a:lnTo>
                  <a:lnTo>
                    <a:pt x="52240" y="61330"/>
                  </a:lnTo>
                  <a:lnTo>
                    <a:pt x="52025" y="57675"/>
                  </a:lnTo>
                  <a:lnTo>
                    <a:pt x="51441" y="54940"/>
                  </a:lnTo>
                  <a:lnTo>
                    <a:pt x="51810" y="53829"/>
                  </a:lnTo>
                  <a:lnTo>
                    <a:pt x="53125" y="52599"/>
                  </a:lnTo>
                  <a:lnTo>
                    <a:pt x="55561" y="52193"/>
                  </a:lnTo>
                  <a:lnTo>
                    <a:pt x="61581" y="52050"/>
                  </a:lnTo>
                  <a:lnTo>
                    <a:pt x="67325" y="52957"/>
                  </a:lnTo>
                  <a:lnTo>
                    <a:pt x="70132" y="50760"/>
                  </a:lnTo>
                  <a:lnTo>
                    <a:pt x="73500" y="48885"/>
                  </a:lnTo>
                  <a:lnTo>
                    <a:pt x="76689" y="48084"/>
                  </a:lnTo>
                  <a:lnTo>
                    <a:pt x="81681" y="47798"/>
                  </a:lnTo>
                  <a:lnTo>
                    <a:pt x="84787" y="48586"/>
                  </a:lnTo>
                  <a:lnTo>
                    <a:pt x="90914" y="51297"/>
                  </a:lnTo>
                  <a:lnTo>
                    <a:pt x="94031" y="51954"/>
                  </a:lnTo>
                  <a:lnTo>
                    <a:pt x="97972" y="51906"/>
                  </a:lnTo>
                  <a:lnTo>
                    <a:pt x="99107" y="51536"/>
                  </a:lnTo>
                  <a:lnTo>
                    <a:pt x="103036" y="48944"/>
                  </a:lnTo>
                  <a:lnTo>
                    <a:pt x="107157" y="46854"/>
                  </a:lnTo>
                  <a:lnTo>
                    <a:pt x="110071" y="46544"/>
                  </a:lnTo>
                  <a:lnTo>
                    <a:pt x="114036" y="47762"/>
                  </a:lnTo>
                  <a:lnTo>
                    <a:pt x="116950" y="47535"/>
                  </a:lnTo>
                  <a:lnTo>
                    <a:pt x="117046" y="48383"/>
                  </a:lnTo>
                  <a:lnTo>
                    <a:pt x="115458" y="49912"/>
                  </a:lnTo>
                  <a:lnTo>
                    <a:pt x="113690" y="53662"/>
                  </a:lnTo>
                  <a:lnTo>
                    <a:pt x="109020" y="58798"/>
                  </a:lnTo>
                  <a:lnTo>
                    <a:pt x="106882" y="62572"/>
                  </a:lnTo>
                  <a:lnTo>
                    <a:pt x="105783" y="66239"/>
                  </a:lnTo>
                  <a:lnTo>
                    <a:pt x="108817" y="70001"/>
                  </a:lnTo>
                  <a:lnTo>
                    <a:pt x="108924" y="71768"/>
                  </a:lnTo>
                  <a:lnTo>
                    <a:pt x="106858" y="72533"/>
                  </a:lnTo>
                  <a:lnTo>
                    <a:pt x="104218" y="71052"/>
                  </a:lnTo>
                  <a:lnTo>
                    <a:pt x="101949" y="69093"/>
                  </a:lnTo>
                  <a:lnTo>
                    <a:pt x="100910" y="69009"/>
                  </a:lnTo>
                  <a:lnTo>
                    <a:pt x="100922" y="70598"/>
                  </a:lnTo>
                  <a:lnTo>
                    <a:pt x="102057" y="71709"/>
                  </a:lnTo>
                  <a:lnTo>
                    <a:pt x="102164" y="73309"/>
                  </a:lnTo>
                  <a:lnTo>
                    <a:pt x="104792" y="73226"/>
                  </a:lnTo>
                  <a:lnTo>
                    <a:pt x="105544" y="73870"/>
                  </a:lnTo>
                  <a:lnTo>
                    <a:pt x="106130" y="75925"/>
                  </a:lnTo>
                  <a:lnTo>
                    <a:pt x="109247" y="78648"/>
                  </a:lnTo>
                  <a:lnTo>
                    <a:pt x="110943" y="79377"/>
                  </a:lnTo>
                  <a:lnTo>
                    <a:pt x="113785" y="81335"/>
                  </a:lnTo>
                  <a:lnTo>
                    <a:pt x="119566" y="87426"/>
                  </a:lnTo>
                  <a:lnTo>
                    <a:pt x="120139" y="90221"/>
                  </a:lnTo>
                  <a:lnTo>
                    <a:pt x="121286" y="91893"/>
                  </a:lnTo>
                  <a:lnTo>
                    <a:pt x="123364" y="93983"/>
                  </a:lnTo>
                  <a:lnTo>
                    <a:pt x="122528" y="95118"/>
                  </a:lnTo>
                  <a:lnTo>
                    <a:pt x="122432" y="96121"/>
                  </a:lnTo>
                  <a:lnTo>
                    <a:pt x="124713" y="98832"/>
                  </a:lnTo>
                  <a:lnTo>
                    <a:pt x="125382" y="99836"/>
                  </a:lnTo>
                  <a:lnTo>
                    <a:pt x="128500" y="102822"/>
                  </a:lnTo>
                  <a:lnTo>
                    <a:pt x="132561" y="105330"/>
                  </a:lnTo>
                  <a:lnTo>
                    <a:pt x="133994" y="107957"/>
                  </a:lnTo>
                  <a:lnTo>
                    <a:pt x="134387" y="111051"/>
                  </a:lnTo>
                  <a:lnTo>
                    <a:pt x="134961" y="112364"/>
                  </a:lnTo>
                  <a:lnTo>
                    <a:pt x="136383" y="113774"/>
                  </a:lnTo>
                  <a:lnTo>
                    <a:pt x="138269" y="114861"/>
                  </a:lnTo>
                  <a:lnTo>
                    <a:pt x="141936" y="114753"/>
                  </a:lnTo>
                  <a:lnTo>
                    <a:pt x="141757" y="117022"/>
                  </a:lnTo>
                  <a:lnTo>
                    <a:pt x="142796" y="117022"/>
                  </a:lnTo>
                  <a:lnTo>
                    <a:pt x="143071" y="116055"/>
                  </a:lnTo>
                  <a:lnTo>
                    <a:pt x="143823" y="115888"/>
                  </a:lnTo>
                  <a:lnTo>
                    <a:pt x="144480" y="116533"/>
                  </a:lnTo>
                  <a:lnTo>
                    <a:pt x="146737" y="115386"/>
                  </a:lnTo>
                  <a:lnTo>
                    <a:pt x="147203" y="114825"/>
                  </a:lnTo>
                  <a:lnTo>
                    <a:pt x="147382" y="112926"/>
                  </a:lnTo>
                  <a:lnTo>
                    <a:pt x="148409" y="112448"/>
                  </a:lnTo>
                  <a:lnTo>
                    <a:pt x="149544" y="113380"/>
                  </a:lnTo>
                  <a:lnTo>
                    <a:pt x="153294" y="112054"/>
                  </a:lnTo>
                  <a:lnTo>
                    <a:pt x="152446" y="110931"/>
                  </a:lnTo>
                  <a:lnTo>
                    <a:pt x="152530" y="109808"/>
                  </a:lnTo>
                  <a:lnTo>
                    <a:pt x="153282" y="109534"/>
                  </a:lnTo>
                  <a:lnTo>
                    <a:pt x="153939" y="110000"/>
                  </a:lnTo>
                  <a:lnTo>
                    <a:pt x="154608" y="111086"/>
                  </a:lnTo>
                  <a:lnTo>
                    <a:pt x="156018" y="111672"/>
                  </a:lnTo>
                  <a:lnTo>
                    <a:pt x="158454" y="110418"/>
                  </a:lnTo>
                  <a:lnTo>
                    <a:pt x="158549" y="109677"/>
                  </a:lnTo>
                  <a:lnTo>
                    <a:pt x="156841" y="107683"/>
                  </a:lnTo>
                  <a:lnTo>
                    <a:pt x="156925" y="106942"/>
                  </a:lnTo>
                  <a:lnTo>
                    <a:pt x="157964" y="106464"/>
                  </a:lnTo>
                  <a:lnTo>
                    <a:pt x="158908" y="107217"/>
                  </a:lnTo>
                  <a:lnTo>
                    <a:pt x="160126" y="107479"/>
                  </a:lnTo>
                  <a:lnTo>
                    <a:pt x="161631" y="106249"/>
                  </a:lnTo>
                  <a:lnTo>
                    <a:pt x="161320" y="101555"/>
                  </a:lnTo>
                  <a:lnTo>
                    <a:pt x="162145" y="98498"/>
                  </a:lnTo>
                  <a:lnTo>
                    <a:pt x="162502" y="96718"/>
                  </a:lnTo>
                  <a:lnTo>
                    <a:pt x="163434" y="95572"/>
                  </a:lnTo>
                  <a:lnTo>
                    <a:pt x="165214" y="94628"/>
                  </a:lnTo>
                  <a:lnTo>
                    <a:pt x="166444" y="94413"/>
                  </a:lnTo>
                  <a:lnTo>
                    <a:pt x="167387" y="95273"/>
                  </a:lnTo>
                  <a:lnTo>
                    <a:pt x="168414" y="94987"/>
                  </a:lnTo>
                  <a:lnTo>
                    <a:pt x="170827" y="89875"/>
                  </a:lnTo>
                  <a:lnTo>
                    <a:pt x="167424" y="86423"/>
                  </a:lnTo>
                  <a:lnTo>
                    <a:pt x="166564" y="85288"/>
                  </a:lnTo>
                  <a:lnTo>
                    <a:pt x="166552" y="82482"/>
                  </a:lnTo>
                  <a:lnTo>
                    <a:pt x="168212" y="77024"/>
                  </a:lnTo>
                  <a:lnTo>
                    <a:pt x="170433" y="72031"/>
                  </a:lnTo>
                  <a:lnTo>
                    <a:pt x="174184" y="69917"/>
                  </a:lnTo>
                  <a:lnTo>
                    <a:pt x="175545" y="69189"/>
                  </a:lnTo>
                  <a:lnTo>
                    <a:pt x="175521" y="67409"/>
                  </a:lnTo>
                  <a:lnTo>
                    <a:pt x="174769" y="66095"/>
                  </a:lnTo>
                  <a:lnTo>
                    <a:pt x="174148" y="65773"/>
                  </a:lnTo>
                  <a:lnTo>
                    <a:pt x="163685" y="62560"/>
                  </a:lnTo>
                  <a:lnTo>
                    <a:pt x="160854" y="60315"/>
                  </a:lnTo>
                  <a:lnTo>
                    <a:pt x="158382" y="57126"/>
                  </a:lnTo>
                  <a:lnTo>
                    <a:pt x="158179" y="53387"/>
                  </a:lnTo>
                  <a:lnTo>
                    <a:pt x="159840" y="48491"/>
                  </a:lnTo>
                  <a:lnTo>
                    <a:pt x="159923" y="46484"/>
                  </a:lnTo>
                  <a:lnTo>
                    <a:pt x="157056" y="40871"/>
                  </a:lnTo>
                  <a:lnTo>
                    <a:pt x="155528" y="36571"/>
                  </a:lnTo>
                  <a:lnTo>
                    <a:pt x="155230" y="34027"/>
                  </a:lnTo>
                  <a:lnTo>
                    <a:pt x="156531" y="31949"/>
                  </a:lnTo>
                  <a:lnTo>
                    <a:pt x="159338" y="29680"/>
                  </a:lnTo>
                  <a:lnTo>
                    <a:pt x="159696" y="27303"/>
                  </a:lnTo>
                  <a:lnTo>
                    <a:pt x="159123" y="26096"/>
                  </a:lnTo>
                  <a:lnTo>
                    <a:pt x="157713" y="24878"/>
                  </a:lnTo>
                  <a:lnTo>
                    <a:pt x="151956" y="23230"/>
                  </a:lnTo>
                  <a:lnTo>
                    <a:pt x="148851" y="21654"/>
                  </a:lnTo>
                  <a:lnTo>
                    <a:pt x="146104" y="19707"/>
                  </a:lnTo>
                  <a:lnTo>
                    <a:pt x="143548" y="16590"/>
                  </a:lnTo>
                  <a:lnTo>
                    <a:pt x="142497" y="14177"/>
                  </a:lnTo>
                  <a:lnTo>
                    <a:pt x="142581" y="12768"/>
                  </a:lnTo>
                  <a:lnTo>
                    <a:pt x="143047" y="11824"/>
                  </a:lnTo>
                  <a:lnTo>
                    <a:pt x="145376" y="9650"/>
                  </a:lnTo>
                  <a:lnTo>
                    <a:pt x="146128" y="8217"/>
                  </a:lnTo>
                  <a:lnTo>
                    <a:pt x="147597" y="3691"/>
                  </a:lnTo>
                  <a:lnTo>
                    <a:pt x="148529" y="2186"/>
                  </a:lnTo>
                  <a:lnTo>
                    <a:pt x="150404" y="681"/>
                  </a:lnTo>
                  <a:lnTo>
                    <a:pt x="152184" y="0"/>
                  </a:lnTo>
                  <a:lnTo>
                    <a:pt x="154632" y="191"/>
                  </a:lnTo>
                  <a:lnTo>
                    <a:pt x="157080" y="1075"/>
                  </a:lnTo>
                  <a:lnTo>
                    <a:pt x="161511" y="3249"/>
                  </a:lnTo>
                  <a:lnTo>
                    <a:pt x="164259" y="6019"/>
                  </a:lnTo>
                  <a:lnTo>
                    <a:pt x="164927" y="7333"/>
                  </a:lnTo>
                  <a:lnTo>
                    <a:pt x="165130" y="9698"/>
                  </a:lnTo>
                  <a:lnTo>
                    <a:pt x="164951" y="10737"/>
                  </a:lnTo>
                  <a:lnTo>
                    <a:pt x="162240" y="12708"/>
                  </a:lnTo>
                  <a:lnTo>
                    <a:pt x="163387" y="16673"/>
                  </a:lnTo>
                  <a:lnTo>
                    <a:pt x="163960" y="18357"/>
                  </a:lnTo>
                  <a:lnTo>
                    <a:pt x="165297" y="21355"/>
                  </a:lnTo>
                  <a:lnTo>
                    <a:pt x="165310" y="23505"/>
                  </a:lnTo>
                  <a:lnTo>
                    <a:pt x="161666" y="25905"/>
                  </a:lnTo>
                  <a:lnTo>
                    <a:pt x="161679" y="27386"/>
                  </a:lnTo>
                  <a:lnTo>
                    <a:pt x="162252" y="28521"/>
                  </a:lnTo>
                  <a:lnTo>
                    <a:pt x="163470" y="29751"/>
                  </a:lnTo>
                  <a:lnTo>
                    <a:pt x="173861" y="35520"/>
                  </a:lnTo>
                  <a:lnTo>
                    <a:pt x="176131" y="37276"/>
                  </a:lnTo>
                  <a:lnTo>
                    <a:pt x="176978" y="37467"/>
                  </a:lnTo>
                  <a:lnTo>
                    <a:pt x="177540" y="36714"/>
                  </a:lnTo>
                  <a:lnTo>
                    <a:pt x="177527" y="35675"/>
                  </a:lnTo>
                  <a:lnTo>
                    <a:pt x="178722" y="32200"/>
                  </a:lnTo>
                  <a:lnTo>
                    <a:pt x="179940" y="31973"/>
                  </a:lnTo>
                  <a:lnTo>
                    <a:pt x="180979" y="32725"/>
                  </a:lnTo>
                  <a:lnTo>
                    <a:pt x="181732" y="32630"/>
                  </a:lnTo>
                  <a:lnTo>
                    <a:pt x="182950" y="31483"/>
                  </a:lnTo>
                  <a:lnTo>
                    <a:pt x="183117" y="29321"/>
                  </a:lnTo>
                  <a:lnTo>
                    <a:pt x="184335" y="28473"/>
                  </a:lnTo>
                  <a:lnTo>
                    <a:pt x="184706" y="27351"/>
                  </a:lnTo>
                  <a:lnTo>
                    <a:pt x="186389" y="26121"/>
                  </a:lnTo>
                  <a:lnTo>
                    <a:pt x="187608" y="25822"/>
                  </a:lnTo>
                  <a:lnTo>
                    <a:pt x="188934" y="27040"/>
                  </a:lnTo>
                  <a:lnTo>
                    <a:pt x="190176" y="29453"/>
                  </a:lnTo>
                  <a:lnTo>
                    <a:pt x="191704" y="32558"/>
                  </a:lnTo>
                  <a:lnTo>
                    <a:pt x="191645" y="37073"/>
                  </a:lnTo>
                  <a:lnTo>
                    <a:pt x="189996" y="42053"/>
                  </a:lnTo>
                  <a:lnTo>
                    <a:pt x="189435" y="42805"/>
                  </a:lnTo>
                  <a:lnTo>
                    <a:pt x="189829" y="44681"/>
                  </a:lnTo>
                  <a:lnTo>
                    <a:pt x="192099" y="45994"/>
                  </a:lnTo>
                  <a:lnTo>
                    <a:pt x="191991" y="56552"/>
                  </a:lnTo>
                  <a:lnTo>
                    <a:pt x="192003" y="57365"/>
                  </a:lnTo>
                  <a:lnTo>
                    <a:pt x="191072" y="58989"/>
                  </a:lnTo>
                  <a:lnTo>
                    <a:pt x="190892" y="59837"/>
                  </a:lnTo>
                  <a:lnTo>
                    <a:pt x="191740" y="60004"/>
                  </a:lnTo>
                  <a:lnTo>
                    <a:pt x="193245" y="59622"/>
                  </a:lnTo>
                  <a:lnTo>
                    <a:pt x="191478" y="62823"/>
                  </a:lnTo>
                  <a:lnTo>
                    <a:pt x="191621" y="68197"/>
                  </a:lnTo>
                  <a:lnTo>
                    <a:pt x="193783" y="69201"/>
                  </a:lnTo>
                  <a:lnTo>
                    <a:pt x="194643" y="70920"/>
                  </a:lnTo>
                  <a:lnTo>
                    <a:pt x="195598" y="72115"/>
                  </a:lnTo>
                  <a:lnTo>
                    <a:pt x="197760" y="71721"/>
                  </a:lnTo>
                  <a:lnTo>
                    <a:pt x="198237" y="72485"/>
                  </a:lnTo>
                  <a:lnTo>
                    <a:pt x="198237" y="73596"/>
                  </a:lnTo>
                  <a:lnTo>
                    <a:pt x="197497" y="74468"/>
                  </a:lnTo>
                  <a:lnTo>
                    <a:pt x="193556" y="74874"/>
                  </a:lnTo>
                  <a:lnTo>
                    <a:pt x="193556" y="75698"/>
                  </a:lnTo>
                  <a:lnTo>
                    <a:pt x="194977" y="76725"/>
                  </a:lnTo>
                  <a:lnTo>
                    <a:pt x="195550" y="77561"/>
                  </a:lnTo>
                  <a:lnTo>
                    <a:pt x="195945" y="80654"/>
                  </a:lnTo>
                  <a:lnTo>
                    <a:pt x="197354" y="80654"/>
                  </a:lnTo>
                  <a:lnTo>
                    <a:pt x="197904" y="78791"/>
                  </a:lnTo>
                  <a:lnTo>
                    <a:pt x="199408" y="78481"/>
                  </a:lnTo>
                  <a:lnTo>
                    <a:pt x="200244" y="77645"/>
                  </a:lnTo>
                  <a:lnTo>
                    <a:pt x="200602" y="75184"/>
                  </a:lnTo>
                  <a:lnTo>
                    <a:pt x="200579" y="71601"/>
                  </a:lnTo>
                  <a:lnTo>
                    <a:pt x="200005" y="70096"/>
                  </a:lnTo>
                  <a:lnTo>
                    <a:pt x="198763" y="68496"/>
                  </a:lnTo>
                  <a:lnTo>
                    <a:pt x="198656" y="66430"/>
                  </a:lnTo>
                  <a:lnTo>
                    <a:pt x="198931" y="64937"/>
                  </a:lnTo>
                  <a:lnTo>
                    <a:pt x="200327" y="63527"/>
                  </a:lnTo>
                  <a:lnTo>
                    <a:pt x="201152" y="61915"/>
                  </a:lnTo>
                  <a:lnTo>
                    <a:pt x="202944" y="61712"/>
                  </a:lnTo>
                  <a:lnTo>
                    <a:pt x="203708" y="62656"/>
                  </a:lnTo>
                  <a:lnTo>
                    <a:pt x="204759" y="65176"/>
                  </a:lnTo>
                  <a:lnTo>
                    <a:pt x="205404" y="63754"/>
                  </a:lnTo>
                  <a:lnTo>
                    <a:pt x="209906" y="62990"/>
                  </a:lnTo>
                  <a:lnTo>
                    <a:pt x="212175" y="64256"/>
                  </a:lnTo>
                  <a:lnTo>
                    <a:pt x="212570" y="65391"/>
                  </a:lnTo>
                  <a:lnTo>
                    <a:pt x="212976" y="69523"/>
                  </a:lnTo>
                  <a:lnTo>
                    <a:pt x="213836" y="71506"/>
                  </a:lnTo>
                  <a:lnTo>
                    <a:pt x="213454" y="82780"/>
                  </a:lnTo>
                  <a:lnTo>
                    <a:pt x="213956" y="85802"/>
                  </a:lnTo>
                  <a:lnTo>
                    <a:pt x="213681" y="86913"/>
                  </a:lnTo>
                  <a:lnTo>
                    <a:pt x="213609" y="89660"/>
                  </a:lnTo>
                  <a:lnTo>
                    <a:pt x="214074" y="90197"/>
                  </a:lnTo>
                  <a:lnTo>
                    <a:pt x="215974" y="90962"/>
                  </a:lnTo>
                  <a:lnTo>
                    <a:pt x="215866" y="89934"/>
                  </a:lnTo>
                  <a:lnTo>
                    <a:pt x="215198" y="88322"/>
                  </a:lnTo>
                  <a:lnTo>
                    <a:pt x="215974" y="79556"/>
                  </a:lnTo>
                  <a:lnTo>
                    <a:pt x="215114" y="77991"/>
                  </a:lnTo>
                  <a:lnTo>
                    <a:pt x="215198" y="76570"/>
                  </a:lnTo>
                  <a:lnTo>
                    <a:pt x="216499" y="74575"/>
                  </a:lnTo>
                  <a:lnTo>
                    <a:pt x="217049" y="73261"/>
                  </a:lnTo>
                  <a:lnTo>
                    <a:pt x="217801" y="72497"/>
                  </a:lnTo>
                  <a:lnTo>
                    <a:pt x="220787" y="70968"/>
                  </a:lnTo>
                  <a:lnTo>
                    <a:pt x="220787" y="69738"/>
                  </a:lnTo>
                  <a:lnTo>
                    <a:pt x="217025" y="69893"/>
                  </a:lnTo>
                  <a:lnTo>
                    <a:pt x="215699" y="69523"/>
                  </a:lnTo>
                  <a:lnTo>
                    <a:pt x="215878" y="68556"/>
                  </a:lnTo>
                  <a:lnTo>
                    <a:pt x="218577" y="65068"/>
                  </a:lnTo>
                  <a:lnTo>
                    <a:pt x="219617" y="64483"/>
                  </a:lnTo>
                  <a:lnTo>
                    <a:pt x="224214" y="64459"/>
                  </a:lnTo>
                  <a:lnTo>
                    <a:pt x="225158" y="64722"/>
                  </a:lnTo>
                  <a:lnTo>
                    <a:pt x="226866" y="66119"/>
                  </a:lnTo>
                  <a:lnTo>
                    <a:pt x="228753" y="66657"/>
                  </a:lnTo>
                  <a:lnTo>
                    <a:pt x="229888" y="67624"/>
                  </a:lnTo>
                  <a:lnTo>
                    <a:pt x="231488" y="67206"/>
                  </a:lnTo>
                  <a:lnTo>
                    <a:pt x="232133" y="66561"/>
                  </a:lnTo>
                  <a:lnTo>
                    <a:pt x="234582" y="66334"/>
                  </a:lnTo>
                  <a:lnTo>
                    <a:pt x="236170" y="65032"/>
                  </a:lnTo>
                  <a:lnTo>
                    <a:pt x="238308" y="62632"/>
                  </a:lnTo>
                  <a:lnTo>
                    <a:pt x="240088" y="61581"/>
                  </a:lnTo>
                  <a:lnTo>
                    <a:pt x="247708" y="61545"/>
                  </a:lnTo>
                  <a:lnTo>
                    <a:pt x="249225" y="63205"/>
                  </a:lnTo>
                  <a:lnTo>
                    <a:pt x="250168" y="63217"/>
                  </a:lnTo>
                  <a:lnTo>
                    <a:pt x="251004" y="62739"/>
                  </a:lnTo>
                  <a:lnTo>
                    <a:pt x="252043" y="62823"/>
                  </a:lnTo>
                  <a:lnTo>
                    <a:pt x="253751" y="64029"/>
                  </a:lnTo>
                  <a:lnTo>
                    <a:pt x="254492" y="63635"/>
                  </a:lnTo>
                  <a:lnTo>
                    <a:pt x="255483" y="61975"/>
                  </a:lnTo>
                  <a:lnTo>
                    <a:pt x="255841" y="61366"/>
                  </a:lnTo>
                  <a:lnTo>
                    <a:pt x="256259" y="60661"/>
                  </a:lnTo>
                  <a:lnTo>
                    <a:pt x="256725" y="59873"/>
                  </a:lnTo>
                  <a:lnTo>
                    <a:pt x="257346" y="58834"/>
                  </a:lnTo>
                  <a:lnTo>
                    <a:pt x="259627" y="59192"/>
                  </a:lnTo>
                  <a:lnTo>
                    <a:pt x="259914" y="58523"/>
                  </a:lnTo>
                  <a:lnTo>
                    <a:pt x="262159" y="57006"/>
                  </a:lnTo>
                  <a:lnTo>
                    <a:pt x="262434" y="55466"/>
                  </a:lnTo>
                  <a:lnTo>
                    <a:pt x="263127" y="55262"/>
                  </a:lnTo>
                  <a:lnTo>
                    <a:pt x="263819" y="54928"/>
                  </a:lnTo>
                  <a:lnTo>
                    <a:pt x="264691" y="54761"/>
                  </a:lnTo>
                  <a:lnTo>
                    <a:pt x="265455" y="5480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1146;gbcf4302aa7_0_6">
              <a:extLst>
                <a:ext uri="{FF2B5EF4-FFF2-40B4-BE49-F238E27FC236}">
                  <a16:creationId xmlns:a16="http://schemas.microsoft.com/office/drawing/2014/main" id="{D094D155-B5C6-D84D-AD99-FD42F07F0B0F}"/>
                </a:ext>
              </a:extLst>
            </p:cNvPr>
            <p:cNvSpPr/>
            <p:nvPr/>
          </p:nvSpPr>
          <p:spPr>
            <a:xfrm>
              <a:off x="3689210" y="2380198"/>
              <a:ext cx="263944" cy="208975"/>
            </a:xfrm>
            <a:custGeom>
              <a:avLst/>
              <a:gdLst/>
              <a:ahLst/>
              <a:cxnLst/>
              <a:rect l="l" t="t" r="r" b="b"/>
              <a:pathLst>
                <a:path w="525262" h="415871" extrusionOk="0">
                  <a:moveTo>
                    <a:pt x="41862" y="0"/>
                  </a:moveTo>
                  <a:lnTo>
                    <a:pt x="126876" y="1397"/>
                  </a:lnTo>
                  <a:lnTo>
                    <a:pt x="153091" y="2389"/>
                  </a:lnTo>
                  <a:lnTo>
                    <a:pt x="387279" y="11752"/>
                  </a:lnTo>
                  <a:lnTo>
                    <a:pt x="508434" y="15861"/>
                  </a:lnTo>
                  <a:lnTo>
                    <a:pt x="525262" y="16446"/>
                  </a:lnTo>
                  <a:lnTo>
                    <a:pt x="507861" y="44322"/>
                  </a:lnTo>
                  <a:lnTo>
                    <a:pt x="485395" y="79018"/>
                  </a:lnTo>
                  <a:lnTo>
                    <a:pt x="380257" y="244435"/>
                  </a:lnTo>
                  <a:lnTo>
                    <a:pt x="377032" y="314090"/>
                  </a:lnTo>
                  <a:lnTo>
                    <a:pt x="380866" y="362162"/>
                  </a:lnTo>
                  <a:lnTo>
                    <a:pt x="385141" y="415872"/>
                  </a:lnTo>
                  <a:lnTo>
                    <a:pt x="355080" y="415132"/>
                  </a:lnTo>
                  <a:lnTo>
                    <a:pt x="117667" y="406640"/>
                  </a:lnTo>
                  <a:lnTo>
                    <a:pt x="73655" y="405338"/>
                  </a:lnTo>
                  <a:lnTo>
                    <a:pt x="14428" y="403582"/>
                  </a:lnTo>
                  <a:lnTo>
                    <a:pt x="6832" y="295088"/>
                  </a:lnTo>
                  <a:lnTo>
                    <a:pt x="0" y="295768"/>
                  </a:lnTo>
                  <a:lnTo>
                    <a:pt x="1111" y="274139"/>
                  </a:lnTo>
                  <a:lnTo>
                    <a:pt x="4921" y="272646"/>
                  </a:lnTo>
                  <a:lnTo>
                    <a:pt x="1839" y="229052"/>
                  </a:lnTo>
                  <a:lnTo>
                    <a:pt x="2150" y="187393"/>
                  </a:lnTo>
                  <a:lnTo>
                    <a:pt x="2520" y="136120"/>
                  </a:lnTo>
                  <a:lnTo>
                    <a:pt x="57890" y="138138"/>
                  </a:lnTo>
                  <a:lnTo>
                    <a:pt x="45552" y="34744"/>
                  </a:lnTo>
                  <a:lnTo>
                    <a:pt x="4186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1147;gbcf4302aa7_0_6">
              <a:extLst>
                <a:ext uri="{FF2B5EF4-FFF2-40B4-BE49-F238E27FC236}">
                  <a16:creationId xmlns:a16="http://schemas.microsoft.com/office/drawing/2014/main" id="{04AEDF56-1FFB-4F46-A6A5-9EB565C4F821}"/>
                </a:ext>
              </a:extLst>
            </p:cNvPr>
            <p:cNvSpPr/>
            <p:nvPr/>
          </p:nvSpPr>
          <p:spPr>
            <a:xfrm>
              <a:off x="7503331" y="2382373"/>
              <a:ext cx="14398" cy="9026"/>
            </a:xfrm>
            <a:custGeom>
              <a:avLst/>
              <a:gdLst/>
              <a:ahLst/>
              <a:cxnLst/>
              <a:rect l="l" t="t" r="r" b="b"/>
              <a:pathLst>
                <a:path w="28652" h="17962" extrusionOk="0">
                  <a:moveTo>
                    <a:pt x="9364" y="17963"/>
                  </a:moveTo>
                  <a:lnTo>
                    <a:pt x="4741" y="17545"/>
                  </a:lnTo>
                  <a:lnTo>
                    <a:pt x="1911" y="16028"/>
                  </a:lnTo>
                  <a:lnTo>
                    <a:pt x="406" y="14822"/>
                  </a:lnTo>
                  <a:lnTo>
                    <a:pt x="119" y="13974"/>
                  </a:lnTo>
                  <a:lnTo>
                    <a:pt x="0" y="11537"/>
                  </a:lnTo>
                  <a:lnTo>
                    <a:pt x="2328" y="8683"/>
                  </a:lnTo>
                  <a:lnTo>
                    <a:pt x="4407" y="7847"/>
                  </a:lnTo>
                  <a:lnTo>
                    <a:pt x="10319" y="6306"/>
                  </a:lnTo>
                  <a:lnTo>
                    <a:pt x="13783" y="4933"/>
                  </a:lnTo>
                  <a:lnTo>
                    <a:pt x="20817" y="956"/>
                  </a:lnTo>
                  <a:lnTo>
                    <a:pt x="22872" y="0"/>
                  </a:lnTo>
                  <a:lnTo>
                    <a:pt x="24198" y="72"/>
                  </a:lnTo>
                  <a:lnTo>
                    <a:pt x="27315" y="3284"/>
                  </a:lnTo>
                  <a:lnTo>
                    <a:pt x="28652" y="6163"/>
                  </a:lnTo>
                  <a:lnTo>
                    <a:pt x="27553" y="11167"/>
                  </a:lnTo>
                  <a:lnTo>
                    <a:pt x="26718" y="11824"/>
                  </a:lnTo>
                  <a:lnTo>
                    <a:pt x="24926" y="11466"/>
                  </a:lnTo>
                  <a:lnTo>
                    <a:pt x="22955" y="11561"/>
                  </a:lnTo>
                  <a:lnTo>
                    <a:pt x="20518" y="13484"/>
                  </a:lnTo>
                  <a:lnTo>
                    <a:pt x="16578" y="14893"/>
                  </a:lnTo>
                  <a:lnTo>
                    <a:pt x="15371" y="16900"/>
                  </a:lnTo>
                  <a:lnTo>
                    <a:pt x="14439" y="17557"/>
                  </a:lnTo>
                  <a:lnTo>
                    <a:pt x="9364" y="1796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1148;gbcf4302aa7_0_6">
              <a:extLst>
                <a:ext uri="{FF2B5EF4-FFF2-40B4-BE49-F238E27FC236}">
                  <a16:creationId xmlns:a16="http://schemas.microsoft.com/office/drawing/2014/main" id="{751A86E0-3F24-1C4C-813C-B798C69448F0}"/>
                </a:ext>
              </a:extLst>
            </p:cNvPr>
            <p:cNvSpPr/>
            <p:nvPr/>
          </p:nvSpPr>
          <p:spPr>
            <a:xfrm>
              <a:off x="6746845" y="2384949"/>
              <a:ext cx="138895" cy="165044"/>
            </a:xfrm>
            <a:custGeom>
              <a:avLst/>
              <a:gdLst/>
              <a:ahLst/>
              <a:cxnLst/>
              <a:rect l="l" t="t" r="r" b="b"/>
              <a:pathLst>
                <a:path w="276408" h="328445" extrusionOk="0">
                  <a:moveTo>
                    <a:pt x="90484" y="0"/>
                  </a:moveTo>
                  <a:lnTo>
                    <a:pt x="131891" y="9985"/>
                  </a:lnTo>
                  <a:lnTo>
                    <a:pt x="138986" y="12959"/>
                  </a:lnTo>
                  <a:lnTo>
                    <a:pt x="192600" y="34194"/>
                  </a:lnTo>
                  <a:lnTo>
                    <a:pt x="192708" y="35174"/>
                  </a:lnTo>
                  <a:lnTo>
                    <a:pt x="192768" y="36272"/>
                  </a:lnTo>
                  <a:lnTo>
                    <a:pt x="193353" y="37777"/>
                  </a:lnTo>
                  <a:lnTo>
                    <a:pt x="193580" y="39509"/>
                  </a:lnTo>
                  <a:lnTo>
                    <a:pt x="193914" y="41336"/>
                  </a:lnTo>
                  <a:lnTo>
                    <a:pt x="194213" y="43498"/>
                  </a:lnTo>
                  <a:lnTo>
                    <a:pt x="194368" y="44549"/>
                  </a:lnTo>
                  <a:lnTo>
                    <a:pt x="194356" y="45397"/>
                  </a:lnTo>
                  <a:lnTo>
                    <a:pt x="194033" y="46651"/>
                  </a:lnTo>
                  <a:lnTo>
                    <a:pt x="193651" y="48084"/>
                  </a:lnTo>
                  <a:lnTo>
                    <a:pt x="193747" y="49470"/>
                  </a:lnTo>
                  <a:lnTo>
                    <a:pt x="193891" y="50342"/>
                  </a:lnTo>
                  <a:lnTo>
                    <a:pt x="194344" y="51154"/>
                  </a:lnTo>
                  <a:lnTo>
                    <a:pt x="194918" y="52014"/>
                  </a:lnTo>
                  <a:lnTo>
                    <a:pt x="196470" y="53148"/>
                  </a:lnTo>
                  <a:lnTo>
                    <a:pt x="197438" y="54008"/>
                  </a:lnTo>
                  <a:lnTo>
                    <a:pt x="198572" y="54582"/>
                  </a:lnTo>
                  <a:lnTo>
                    <a:pt x="199683" y="55083"/>
                  </a:lnTo>
                  <a:lnTo>
                    <a:pt x="200400" y="55597"/>
                  </a:lnTo>
                  <a:lnTo>
                    <a:pt x="200901" y="56720"/>
                  </a:lnTo>
                  <a:lnTo>
                    <a:pt x="200746" y="57866"/>
                  </a:lnTo>
                  <a:lnTo>
                    <a:pt x="200579" y="58858"/>
                  </a:lnTo>
                  <a:lnTo>
                    <a:pt x="201032" y="59419"/>
                  </a:lnTo>
                  <a:lnTo>
                    <a:pt x="201511" y="60231"/>
                  </a:lnTo>
                  <a:lnTo>
                    <a:pt x="201749" y="61175"/>
                  </a:lnTo>
                  <a:lnTo>
                    <a:pt x="202633" y="61748"/>
                  </a:lnTo>
                  <a:lnTo>
                    <a:pt x="203457" y="61927"/>
                  </a:lnTo>
                  <a:lnTo>
                    <a:pt x="204281" y="62715"/>
                  </a:lnTo>
                  <a:lnTo>
                    <a:pt x="205141" y="63217"/>
                  </a:lnTo>
                  <a:lnTo>
                    <a:pt x="206013" y="63850"/>
                  </a:lnTo>
                  <a:lnTo>
                    <a:pt x="206216" y="64543"/>
                  </a:lnTo>
                  <a:lnTo>
                    <a:pt x="206968" y="65032"/>
                  </a:lnTo>
                  <a:lnTo>
                    <a:pt x="208151" y="65534"/>
                  </a:lnTo>
                  <a:lnTo>
                    <a:pt x="208676" y="66167"/>
                  </a:lnTo>
                  <a:lnTo>
                    <a:pt x="211447" y="65522"/>
                  </a:lnTo>
                  <a:lnTo>
                    <a:pt x="218816" y="70622"/>
                  </a:lnTo>
                  <a:lnTo>
                    <a:pt x="229040" y="74097"/>
                  </a:lnTo>
                  <a:lnTo>
                    <a:pt x="238881" y="75602"/>
                  </a:lnTo>
                  <a:lnTo>
                    <a:pt x="236767" y="87940"/>
                  </a:lnTo>
                  <a:lnTo>
                    <a:pt x="240243" y="89457"/>
                  </a:lnTo>
                  <a:lnTo>
                    <a:pt x="266781" y="99585"/>
                  </a:lnTo>
                  <a:lnTo>
                    <a:pt x="267235" y="100146"/>
                  </a:lnTo>
                  <a:lnTo>
                    <a:pt x="267737" y="100767"/>
                  </a:lnTo>
                  <a:lnTo>
                    <a:pt x="268227" y="101376"/>
                  </a:lnTo>
                  <a:lnTo>
                    <a:pt x="268693" y="101962"/>
                  </a:lnTo>
                  <a:lnTo>
                    <a:pt x="269230" y="102463"/>
                  </a:lnTo>
                  <a:lnTo>
                    <a:pt x="270388" y="103383"/>
                  </a:lnTo>
                  <a:lnTo>
                    <a:pt x="271428" y="103968"/>
                  </a:lnTo>
                  <a:lnTo>
                    <a:pt x="272012" y="104422"/>
                  </a:lnTo>
                  <a:lnTo>
                    <a:pt x="272574" y="104911"/>
                  </a:lnTo>
                  <a:lnTo>
                    <a:pt x="273136" y="105580"/>
                  </a:lnTo>
                  <a:lnTo>
                    <a:pt x="273494" y="106213"/>
                  </a:lnTo>
                  <a:lnTo>
                    <a:pt x="274079" y="107205"/>
                  </a:lnTo>
                  <a:lnTo>
                    <a:pt x="274807" y="108029"/>
                  </a:lnTo>
                  <a:lnTo>
                    <a:pt x="275369" y="108614"/>
                  </a:lnTo>
                  <a:lnTo>
                    <a:pt x="276122" y="109378"/>
                  </a:lnTo>
                  <a:lnTo>
                    <a:pt x="276408" y="111051"/>
                  </a:lnTo>
                  <a:lnTo>
                    <a:pt x="276313" y="112782"/>
                  </a:lnTo>
                  <a:lnTo>
                    <a:pt x="276049" y="115219"/>
                  </a:lnTo>
                  <a:lnTo>
                    <a:pt x="275870" y="116879"/>
                  </a:lnTo>
                  <a:lnTo>
                    <a:pt x="275751" y="118181"/>
                  </a:lnTo>
                  <a:lnTo>
                    <a:pt x="275727" y="119375"/>
                  </a:lnTo>
                  <a:lnTo>
                    <a:pt x="275560" y="120319"/>
                  </a:lnTo>
                  <a:lnTo>
                    <a:pt x="275273" y="120952"/>
                  </a:lnTo>
                  <a:lnTo>
                    <a:pt x="274712" y="121848"/>
                  </a:lnTo>
                  <a:lnTo>
                    <a:pt x="273697" y="122696"/>
                  </a:lnTo>
                  <a:lnTo>
                    <a:pt x="273039" y="123794"/>
                  </a:lnTo>
                  <a:lnTo>
                    <a:pt x="272526" y="126661"/>
                  </a:lnTo>
                  <a:lnTo>
                    <a:pt x="272049" y="129061"/>
                  </a:lnTo>
                  <a:lnTo>
                    <a:pt x="271105" y="139380"/>
                  </a:lnTo>
                  <a:lnTo>
                    <a:pt x="271141" y="140885"/>
                  </a:lnTo>
                  <a:lnTo>
                    <a:pt x="271189" y="142629"/>
                  </a:lnTo>
                  <a:lnTo>
                    <a:pt x="271284" y="143752"/>
                  </a:lnTo>
                  <a:lnTo>
                    <a:pt x="271488" y="145472"/>
                  </a:lnTo>
                  <a:lnTo>
                    <a:pt x="271905" y="146702"/>
                  </a:lnTo>
                  <a:lnTo>
                    <a:pt x="273529" y="150106"/>
                  </a:lnTo>
                  <a:lnTo>
                    <a:pt x="274629" y="152279"/>
                  </a:lnTo>
                  <a:lnTo>
                    <a:pt x="275357" y="153844"/>
                  </a:lnTo>
                  <a:lnTo>
                    <a:pt x="275823" y="155074"/>
                  </a:lnTo>
                  <a:lnTo>
                    <a:pt x="276038" y="156113"/>
                  </a:lnTo>
                  <a:lnTo>
                    <a:pt x="276002" y="157236"/>
                  </a:lnTo>
                  <a:lnTo>
                    <a:pt x="275799" y="158227"/>
                  </a:lnTo>
                  <a:lnTo>
                    <a:pt x="275536" y="159254"/>
                  </a:lnTo>
                  <a:lnTo>
                    <a:pt x="275082" y="160007"/>
                  </a:lnTo>
                  <a:lnTo>
                    <a:pt x="274497" y="160831"/>
                  </a:lnTo>
                  <a:lnTo>
                    <a:pt x="273673" y="161834"/>
                  </a:lnTo>
                  <a:lnTo>
                    <a:pt x="272682" y="162826"/>
                  </a:lnTo>
                  <a:lnTo>
                    <a:pt x="271905" y="163697"/>
                  </a:lnTo>
                  <a:lnTo>
                    <a:pt x="271057" y="164748"/>
                  </a:lnTo>
                  <a:lnTo>
                    <a:pt x="270412" y="165381"/>
                  </a:lnTo>
                  <a:lnTo>
                    <a:pt x="269803" y="165967"/>
                  </a:lnTo>
                  <a:lnTo>
                    <a:pt x="266459" y="168618"/>
                  </a:lnTo>
                  <a:lnTo>
                    <a:pt x="264667" y="170027"/>
                  </a:lnTo>
                  <a:lnTo>
                    <a:pt x="263748" y="170887"/>
                  </a:lnTo>
                  <a:lnTo>
                    <a:pt x="262899" y="171688"/>
                  </a:lnTo>
                  <a:lnTo>
                    <a:pt x="262195" y="172345"/>
                  </a:lnTo>
                  <a:lnTo>
                    <a:pt x="261180" y="174017"/>
                  </a:lnTo>
                  <a:lnTo>
                    <a:pt x="259830" y="175629"/>
                  </a:lnTo>
                  <a:lnTo>
                    <a:pt x="258373" y="177325"/>
                  </a:lnTo>
                  <a:lnTo>
                    <a:pt x="257561" y="178400"/>
                  </a:lnTo>
                  <a:lnTo>
                    <a:pt x="256080" y="180490"/>
                  </a:lnTo>
                  <a:lnTo>
                    <a:pt x="254922" y="181804"/>
                  </a:lnTo>
                  <a:lnTo>
                    <a:pt x="254312" y="182389"/>
                  </a:lnTo>
                  <a:lnTo>
                    <a:pt x="253739" y="182819"/>
                  </a:lnTo>
                  <a:lnTo>
                    <a:pt x="252593" y="183344"/>
                  </a:lnTo>
                  <a:lnTo>
                    <a:pt x="251111" y="183989"/>
                  </a:lnTo>
                  <a:lnTo>
                    <a:pt x="249356" y="185458"/>
                  </a:lnTo>
                  <a:lnTo>
                    <a:pt x="248460" y="186474"/>
                  </a:lnTo>
                  <a:lnTo>
                    <a:pt x="247684" y="187572"/>
                  </a:lnTo>
                  <a:lnTo>
                    <a:pt x="246716" y="188862"/>
                  </a:lnTo>
                  <a:lnTo>
                    <a:pt x="245844" y="189913"/>
                  </a:lnTo>
                  <a:lnTo>
                    <a:pt x="245092" y="190666"/>
                  </a:lnTo>
                  <a:lnTo>
                    <a:pt x="244411" y="191227"/>
                  </a:lnTo>
                  <a:lnTo>
                    <a:pt x="243683" y="191753"/>
                  </a:lnTo>
                  <a:lnTo>
                    <a:pt x="242787" y="192565"/>
                  </a:lnTo>
                  <a:lnTo>
                    <a:pt x="242333" y="193102"/>
                  </a:lnTo>
                  <a:lnTo>
                    <a:pt x="241629" y="194189"/>
                  </a:lnTo>
                  <a:lnTo>
                    <a:pt x="241366" y="194846"/>
                  </a:lnTo>
                  <a:lnTo>
                    <a:pt x="241103" y="195718"/>
                  </a:lnTo>
                  <a:lnTo>
                    <a:pt x="240960" y="197103"/>
                  </a:lnTo>
                  <a:lnTo>
                    <a:pt x="240745" y="198250"/>
                  </a:lnTo>
                  <a:lnTo>
                    <a:pt x="240554" y="199098"/>
                  </a:lnTo>
                  <a:lnTo>
                    <a:pt x="240136" y="200579"/>
                  </a:lnTo>
                  <a:lnTo>
                    <a:pt x="239873" y="201618"/>
                  </a:lnTo>
                  <a:lnTo>
                    <a:pt x="239729" y="202394"/>
                  </a:lnTo>
                  <a:lnTo>
                    <a:pt x="239682" y="203517"/>
                  </a:lnTo>
                  <a:lnTo>
                    <a:pt x="239801" y="204437"/>
                  </a:lnTo>
                  <a:lnTo>
                    <a:pt x="239515" y="205356"/>
                  </a:lnTo>
                  <a:lnTo>
                    <a:pt x="237843" y="206145"/>
                  </a:lnTo>
                  <a:lnTo>
                    <a:pt x="236827" y="206562"/>
                  </a:lnTo>
                  <a:lnTo>
                    <a:pt x="236099" y="207016"/>
                  </a:lnTo>
                  <a:lnTo>
                    <a:pt x="235716" y="207697"/>
                  </a:lnTo>
                  <a:lnTo>
                    <a:pt x="235263" y="208892"/>
                  </a:lnTo>
                  <a:lnTo>
                    <a:pt x="234916" y="210086"/>
                  </a:lnTo>
                  <a:lnTo>
                    <a:pt x="234749" y="210850"/>
                  </a:lnTo>
                  <a:lnTo>
                    <a:pt x="234606" y="211567"/>
                  </a:lnTo>
                  <a:lnTo>
                    <a:pt x="234785" y="213239"/>
                  </a:lnTo>
                  <a:lnTo>
                    <a:pt x="235430" y="214206"/>
                  </a:lnTo>
                  <a:lnTo>
                    <a:pt x="236600" y="214732"/>
                  </a:lnTo>
                  <a:lnTo>
                    <a:pt x="237209" y="215365"/>
                  </a:lnTo>
                  <a:lnTo>
                    <a:pt x="237962" y="216356"/>
                  </a:lnTo>
                  <a:lnTo>
                    <a:pt x="238666" y="217312"/>
                  </a:lnTo>
                  <a:lnTo>
                    <a:pt x="239252" y="218781"/>
                  </a:lnTo>
                  <a:lnTo>
                    <a:pt x="239658" y="219677"/>
                  </a:lnTo>
                  <a:lnTo>
                    <a:pt x="240291" y="220536"/>
                  </a:lnTo>
                  <a:lnTo>
                    <a:pt x="241019" y="221157"/>
                  </a:lnTo>
                  <a:lnTo>
                    <a:pt x="241652" y="221671"/>
                  </a:lnTo>
                  <a:lnTo>
                    <a:pt x="242404" y="221958"/>
                  </a:lnTo>
                  <a:lnTo>
                    <a:pt x="243468" y="222149"/>
                  </a:lnTo>
                  <a:lnTo>
                    <a:pt x="244280" y="222483"/>
                  </a:lnTo>
                  <a:lnTo>
                    <a:pt x="245247" y="223451"/>
                  </a:lnTo>
                  <a:lnTo>
                    <a:pt x="246263" y="224550"/>
                  </a:lnTo>
                  <a:lnTo>
                    <a:pt x="246920" y="225194"/>
                  </a:lnTo>
                  <a:lnTo>
                    <a:pt x="247481" y="225612"/>
                  </a:lnTo>
                  <a:lnTo>
                    <a:pt x="248520" y="226317"/>
                  </a:lnTo>
                  <a:lnTo>
                    <a:pt x="248986" y="226998"/>
                  </a:lnTo>
                  <a:lnTo>
                    <a:pt x="249249" y="227738"/>
                  </a:lnTo>
                  <a:lnTo>
                    <a:pt x="249595" y="228980"/>
                  </a:lnTo>
                  <a:lnTo>
                    <a:pt x="249738" y="231142"/>
                  </a:lnTo>
                  <a:lnTo>
                    <a:pt x="249869" y="232790"/>
                  </a:lnTo>
                  <a:lnTo>
                    <a:pt x="249320" y="233364"/>
                  </a:lnTo>
                  <a:lnTo>
                    <a:pt x="248663" y="234116"/>
                  </a:lnTo>
                  <a:lnTo>
                    <a:pt x="247994" y="235143"/>
                  </a:lnTo>
                  <a:lnTo>
                    <a:pt x="247290" y="236266"/>
                  </a:lnTo>
                  <a:lnTo>
                    <a:pt x="246537" y="237138"/>
                  </a:lnTo>
                  <a:lnTo>
                    <a:pt x="246155" y="238081"/>
                  </a:lnTo>
                  <a:lnTo>
                    <a:pt x="245880" y="238762"/>
                  </a:lnTo>
                  <a:lnTo>
                    <a:pt x="244865" y="239037"/>
                  </a:lnTo>
                  <a:lnTo>
                    <a:pt x="244089" y="238786"/>
                  </a:lnTo>
                  <a:lnTo>
                    <a:pt x="242226" y="238022"/>
                  </a:lnTo>
                  <a:lnTo>
                    <a:pt x="239921" y="236935"/>
                  </a:lnTo>
                  <a:lnTo>
                    <a:pt x="237878" y="236206"/>
                  </a:lnTo>
                  <a:lnTo>
                    <a:pt x="234844" y="235466"/>
                  </a:lnTo>
                  <a:lnTo>
                    <a:pt x="232205" y="234594"/>
                  </a:lnTo>
                  <a:lnTo>
                    <a:pt x="230771" y="234259"/>
                  </a:lnTo>
                  <a:lnTo>
                    <a:pt x="229219" y="233925"/>
                  </a:lnTo>
                  <a:lnTo>
                    <a:pt x="228466" y="233734"/>
                  </a:lnTo>
                  <a:lnTo>
                    <a:pt x="227057" y="233304"/>
                  </a:lnTo>
                  <a:lnTo>
                    <a:pt x="226114" y="232958"/>
                  </a:lnTo>
                  <a:lnTo>
                    <a:pt x="225242" y="232528"/>
                  </a:lnTo>
                  <a:lnTo>
                    <a:pt x="224442" y="232217"/>
                  </a:lnTo>
                  <a:lnTo>
                    <a:pt x="223439" y="232074"/>
                  </a:lnTo>
                  <a:lnTo>
                    <a:pt x="222590" y="232408"/>
                  </a:lnTo>
                  <a:lnTo>
                    <a:pt x="217944" y="235991"/>
                  </a:lnTo>
                  <a:lnTo>
                    <a:pt x="214529" y="238571"/>
                  </a:lnTo>
                  <a:lnTo>
                    <a:pt x="213943" y="239395"/>
                  </a:lnTo>
                  <a:lnTo>
                    <a:pt x="211674" y="243659"/>
                  </a:lnTo>
                  <a:lnTo>
                    <a:pt x="209859" y="247003"/>
                  </a:lnTo>
                  <a:lnTo>
                    <a:pt x="209250" y="248245"/>
                  </a:lnTo>
                  <a:lnTo>
                    <a:pt x="209035" y="249046"/>
                  </a:lnTo>
                  <a:lnTo>
                    <a:pt x="208843" y="250634"/>
                  </a:lnTo>
                  <a:lnTo>
                    <a:pt x="208390" y="254659"/>
                  </a:lnTo>
                  <a:lnTo>
                    <a:pt x="208270" y="255877"/>
                  </a:lnTo>
                  <a:lnTo>
                    <a:pt x="208485" y="256797"/>
                  </a:lnTo>
                  <a:lnTo>
                    <a:pt x="208832" y="257525"/>
                  </a:lnTo>
                  <a:lnTo>
                    <a:pt x="209118" y="258887"/>
                  </a:lnTo>
                  <a:lnTo>
                    <a:pt x="208951" y="260021"/>
                  </a:lnTo>
                  <a:lnTo>
                    <a:pt x="208736" y="260822"/>
                  </a:lnTo>
                  <a:lnTo>
                    <a:pt x="208808" y="261646"/>
                  </a:lnTo>
                  <a:lnTo>
                    <a:pt x="208760" y="262566"/>
                  </a:lnTo>
                  <a:lnTo>
                    <a:pt x="208044" y="263760"/>
                  </a:lnTo>
                  <a:lnTo>
                    <a:pt x="207625" y="264441"/>
                  </a:lnTo>
                  <a:lnTo>
                    <a:pt x="207291" y="265098"/>
                  </a:lnTo>
                  <a:lnTo>
                    <a:pt x="207172" y="266077"/>
                  </a:lnTo>
                  <a:lnTo>
                    <a:pt x="207554" y="266817"/>
                  </a:lnTo>
                  <a:lnTo>
                    <a:pt x="207853" y="267498"/>
                  </a:lnTo>
                  <a:lnTo>
                    <a:pt x="208700" y="268669"/>
                  </a:lnTo>
                  <a:lnTo>
                    <a:pt x="209477" y="269803"/>
                  </a:lnTo>
                  <a:lnTo>
                    <a:pt x="210325" y="270842"/>
                  </a:lnTo>
                  <a:lnTo>
                    <a:pt x="211196" y="271714"/>
                  </a:lnTo>
                  <a:lnTo>
                    <a:pt x="212008" y="272419"/>
                  </a:lnTo>
                  <a:lnTo>
                    <a:pt x="212713" y="273100"/>
                  </a:lnTo>
                  <a:lnTo>
                    <a:pt x="213334" y="273828"/>
                  </a:lnTo>
                  <a:lnTo>
                    <a:pt x="214696" y="274545"/>
                  </a:lnTo>
                  <a:lnTo>
                    <a:pt x="216977" y="275954"/>
                  </a:lnTo>
                  <a:lnTo>
                    <a:pt x="217885" y="276575"/>
                  </a:lnTo>
                  <a:lnTo>
                    <a:pt x="218685" y="276922"/>
                  </a:lnTo>
                  <a:lnTo>
                    <a:pt x="219963" y="277137"/>
                  </a:lnTo>
                  <a:lnTo>
                    <a:pt x="220835" y="276933"/>
                  </a:lnTo>
                  <a:lnTo>
                    <a:pt x="222292" y="276575"/>
                  </a:lnTo>
                  <a:lnTo>
                    <a:pt x="222996" y="276468"/>
                  </a:lnTo>
                  <a:lnTo>
                    <a:pt x="223749" y="276396"/>
                  </a:lnTo>
                  <a:lnTo>
                    <a:pt x="224478" y="276730"/>
                  </a:lnTo>
                  <a:lnTo>
                    <a:pt x="224741" y="277602"/>
                  </a:lnTo>
                  <a:lnTo>
                    <a:pt x="224644" y="278630"/>
                  </a:lnTo>
                  <a:lnTo>
                    <a:pt x="224120" y="280182"/>
                  </a:lnTo>
                  <a:lnTo>
                    <a:pt x="223773" y="281078"/>
                  </a:lnTo>
                  <a:lnTo>
                    <a:pt x="223905" y="282129"/>
                  </a:lnTo>
                  <a:lnTo>
                    <a:pt x="224752" y="283216"/>
                  </a:lnTo>
                  <a:lnTo>
                    <a:pt x="225158" y="284112"/>
                  </a:lnTo>
                  <a:lnTo>
                    <a:pt x="225481" y="285079"/>
                  </a:lnTo>
                  <a:lnTo>
                    <a:pt x="225875" y="286154"/>
                  </a:lnTo>
                  <a:lnTo>
                    <a:pt x="226377" y="286847"/>
                  </a:lnTo>
                  <a:lnTo>
                    <a:pt x="227201" y="287504"/>
                  </a:lnTo>
                  <a:lnTo>
                    <a:pt x="228049" y="288017"/>
                  </a:lnTo>
                  <a:lnTo>
                    <a:pt x="228754" y="288543"/>
                  </a:lnTo>
                  <a:lnTo>
                    <a:pt x="229553" y="289032"/>
                  </a:lnTo>
                  <a:lnTo>
                    <a:pt x="230557" y="289558"/>
                  </a:lnTo>
                  <a:lnTo>
                    <a:pt x="231166" y="289880"/>
                  </a:lnTo>
                  <a:lnTo>
                    <a:pt x="231895" y="290430"/>
                  </a:lnTo>
                  <a:lnTo>
                    <a:pt x="231990" y="291720"/>
                  </a:lnTo>
                  <a:lnTo>
                    <a:pt x="231895" y="292842"/>
                  </a:lnTo>
                  <a:lnTo>
                    <a:pt x="230210" y="293463"/>
                  </a:lnTo>
                  <a:lnTo>
                    <a:pt x="177659" y="312943"/>
                  </a:lnTo>
                  <a:lnTo>
                    <a:pt x="139309" y="320432"/>
                  </a:lnTo>
                  <a:lnTo>
                    <a:pt x="127186" y="322546"/>
                  </a:lnTo>
                  <a:lnTo>
                    <a:pt x="107682" y="328446"/>
                  </a:lnTo>
                  <a:lnTo>
                    <a:pt x="121955" y="288387"/>
                  </a:lnTo>
                  <a:lnTo>
                    <a:pt x="97196" y="277841"/>
                  </a:lnTo>
                  <a:lnTo>
                    <a:pt x="96229" y="262828"/>
                  </a:lnTo>
                  <a:lnTo>
                    <a:pt x="86770" y="255770"/>
                  </a:lnTo>
                  <a:lnTo>
                    <a:pt x="79723" y="266626"/>
                  </a:lnTo>
                  <a:lnTo>
                    <a:pt x="70263" y="263354"/>
                  </a:lnTo>
                  <a:lnTo>
                    <a:pt x="70407" y="261311"/>
                  </a:lnTo>
                  <a:lnTo>
                    <a:pt x="70741" y="260416"/>
                  </a:lnTo>
                  <a:lnTo>
                    <a:pt x="70108" y="260010"/>
                  </a:lnTo>
                  <a:lnTo>
                    <a:pt x="69356" y="259353"/>
                  </a:lnTo>
                  <a:lnTo>
                    <a:pt x="69547" y="258409"/>
                  </a:lnTo>
                  <a:lnTo>
                    <a:pt x="68795" y="258182"/>
                  </a:lnTo>
                  <a:lnTo>
                    <a:pt x="68090" y="258182"/>
                  </a:lnTo>
                  <a:lnTo>
                    <a:pt x="67576" y="257657"/>
                  </a:lnTo>
                  <a:lnTo>
                    <a:pt x="66752" y="257048"/>
                  </a:lnTo>
                  <a:lnTo>
                    <a:pt x="66537" y="256343"/>
                  </a:lnTo>
                  <a:lnTo>
                    <a:pt x="66847" y="254396"/>
                  </a:lnTo>
                  <a:lnTo>
                    <a:pt x="66692" y="252772"/>
                  </a:lnTo>
                  <a:lnTo>
                    <a:pt x="66466" y="250897"/>
                  </a:lnTo>
                  <a:lnTo>
                    <a:pt x="65976" y="249714"/>
                  </a:lnTo>
                  <a:lnTo>
                    <a:pt x="65008" y="248783"/>
                  </a:lnTo>
                  <a:lnTo>
                    <a:pt x="63372" y="247863"/>
                  </a:lnTo>
                  <a:lnTo>
                    <a:pt x="61891" y="247194"/>
                  </a:lnTo>
                  <a:lnTo>
                    <a:pt x="60840" y="246490"/>
                  </a:lnTo>
                  <a:lnTo>
                    <a:pt x="60231" y="245498"/>
                  </a:lnTo>
                  <a:lnTo>
                    <a:pt x="59550" y="244674"/>
                  </a:lnTo>
                  <a:lnTo>
                    <a:pt x="59096" y="244041"/>
                  </a:lnTo>
                  <a:lnTo>
                    <a:pt x="58189" y="243360"/>
                  </a:lnTo>
                  <a:lnTo>
                    <a:pt x="57293" y="242871"/>
                  </a:lnTo>
                  <a:lnTo>
                    <a:pt x="56266" y="242393"/>
                  </a:lnTo>
                  <a:lnTo>
                    <a:pt x="55298" y="242166"/>
                  </a:lnTo>
                  <a:lnTo>
                    <a:pt x="54152" y="241330"/>
                  </a:lnTo>
                  <a:lnTo>
                    <a:pt x="53196" y="239622"/>
                  </a:lnTo>
                  <a:lnTo>
                    <a:pt x="52300" y="238655"/>
                  </a:lnTo>
                  <a:lnTo>
                    <a:pt x="50330" y="237317"/>
                  </a:lnTo>
                  <a:lnTo>
                    <a:pt x="49983" y="236600"/>
                  </a:lnTo>
                  <a:lnTo>
                    <a:pt x="50055" y="234869"/>
                  </a:lnTo>
                  <a:lnTo>
                    <a:pt x="55298" y="232480"/>
                  </a:lnTo>
                  <a:lnTo>
                    <a:pt x="38792" y="221181"/>
                  </a:lnTo>
                  <a:lnTo>
                    <a:pt x="37896" y="222304"/>
                  </a:lnTo>
                  <a:lnTo>
                    <a:pt x="36929" y="223319"/>
                  </a:lnTo>
                  <a:lnTo>
                    <a:pt x="36332" y="219856"/>
                  </a:lnTo>
                  <a:lnTo>
                    <a:pt x="33859" y="219545"/>
                  </a:lnTo>
                  <a:lnTo>
                    <a:pt x="30647" y="218888"/>
                  </a:lnTo>
                  <a:lnTo>
                    <a:pt x="30718" y="217694"/>
                  </a:lnTo>
                  <a:lnTo>
                    <a:pt x="30766" y="216822"/>
                  </a:lnTo>
                  <a:lnTo>
                    <a:pt x="30671" y="215998"/>
                  </a:lnTo>
                  <a:lnTo>
                    <a:pt x="30886" y="215150"/>
                  </a:lnTo>
                  <a:lnTo>
                    <a:pt x="31591" y="213740"/>
                  </a:lnTo>
                  <a:lnTo>
                    <a:pt x="33956" y="210325"/>
                  </a:lnTo>
                  <a:lnTo>
                    <a:pt x="34302" y="209680"/>
                  </a:lnTo>
                  <a:lnTo>
                    <a:pt x="34612" y="207638"/>
                  </a:lnTo>
                  <a:lnTo>
                    <a:pt x="34732" y="205977"/>
                  </a:lnTo>
                  <a:lnTo>
                    <a:pt x="34457" y="204520"/>
                  </a:lnTo>
                  <a:lnTo>
                    <a:pt x="34206" y="203290"/>
                  </a:lnTo>
                  <a:lnTo>
                    <a:pt x="33621" y="202024"/>
                  </a:lnTo>
                  <a:lnTo>
                    <a:pt x="33453" y="200997"/>
                  </a:lnTo>
                  <a:lnTo>
                    <a:pt x="33322" y="200006"/>
                  </a:lnTo>
                  <a:lnTo>
                    <a:pt x="33442" y="198716"/>
                  </a:lnTo>
                  <a:lnTo>
                    <a:pt x="33609" y="197067"/>
                  </a:lnTo>
                  <a:lnTo>
                    <a:pt x="33728" y="196243"/>
                  </a:lnTo>
                  <a:lnTo>
                    <a:pt x="33490" y="195216"/>
                  </a:lnTo>
                  <a:lnTo>
                    <a:pt x="32235" y="190869"/>
                  </a:lnTo>
                  <a:lnTo>
                    <a:pt x="31483" y="188826"/>
                  </a:lnTo>
                  <a:lnTo>
                    <a:pt x="30695" y="187477"/>
                  </a:lnTo>
                  <a:lnTo>
                    <a:pt x="29990" y="186426"/>
                  </a:lnTo>
                  <a:lnTo>
                    <a:pt x="28879" y="185458"/>
                  </a:lnTo>
                  <a:lnTo>
                    <a:pt x="27291" y="184563"/>
                  </a:lnTo>
                  <a:lnTo>
                    <a:pt x="25905" y="183476"/>
                  </a:lnTo>
                  <a:lnTo>
                    <a:pt x="24830" y="182652"/>
                  </a:lnTo>
                  <a:lnTo>
                    <a:pt x="24198" y="182114"/>
                  </a:lnTo>
                  <a:lnTo>
                    <a:pt x="23493" y="181147"/>
                  </a:lnTo>
                  <a:lnTo>
                    <a:pt x="22884" y="179976"/>
                  </a:lnTo>
                  <a:lnTo>
                    <a:pt x="22514" y="178089"/>
                  </a:lnTo>
                  <a:lnTo>
                    <a:pt x="22143" y="174363"/>
                  </a:lnTo>
                  <a:lnTo>
                    <a:pt x="20865" y="158000"/>
                  </a:lnTo>
                  <a:lnTo>
                    <a:pt x="20793" y="156113"/>
                  </a:lnTo>
                  <a:lnTo>
                    <a:pt x="20985" y="154620"/>
                  </a:lnTo>
                  <a:lnTo>
                    <a:pt x="20985" y="153820"/>
                  </a:lnTo>
                  <a:lnTo>
                    <a:pt x="20782" y="153044"/>
                  </a:lnTo>
                  <a:lnTo>
                    <a:pt x="20220" y="152339"/>
                  </a:lnTo>
                  <a:lnTo>
                    <a:pt x="18739" y="151324"/>
                  </a:lnTo>
                  <a:lnTo>
                    <a:pt x="17115" y="149998"/>
                  </a:lnTo>
                  <a:lnTo>
                    <a:pt x="16338" y="149365"/>
                  </a:lnTo>
                  <a:lnTo>
                    <a:pt x="15240" y="148649"/>
                  </a:lnTo>
                  <a:lnTo>
                    <a:pt x="14248" y="147992"/>
                  </a:lnTo>
                  <a:lnTo>
                    <a:pt x="13221" y="147311"/>
                  </a:lnTo>
                  <a:lnTo>
                    <a:pt x="12421" y="146558"/>
                  </a:lnTo>
                  <a:lnTo>
                    <a:pt x="11669" y="145448"/>
                  </a:lnTo>
                  <a:lnTo>
                    <a:pt x="10904" y="144170"/>
                  </a:lnTo>
                  <a:lnTo>
                    <a:pt x="10128" y="142904"/>
                  </a:lnTo>
                  <a:lnTo>
                    <a:pt x="9375" y="141745"/>
                  </a:lnTo>
                  <a:lnTo>
                    <a:pt x="8909" y="140718"/>
                  </a:lnTo>
                  <a:lnTo>
                    <a:pt x="8062" y="139894"/>
                  </a:lnTo>
                  <a:lnTo>
                    <a:pt x="4634" y="138986"/>
                  </a:lnTo>
                  <a:lnTo>
                    <a:pt x="3248" y="138700"/>
                  </a:lnTo>
                  <a:lnTo>
                    <a:pt x="2102" y="138628"/>
                  </a:lnTo>
                  <a:lnTo>
                    <a:pt x="1087" y="138676"/>
                  </a:lnTo>
                  <a:lnTo>
                    <a:pt x="0" y="138915"/>
                  </a:lnTo>
                  <a:lnTo>
                    <a:pt x="5267" y="104852"/>
                  </a:lnTo>
                  <a:lnTo>
                    <a:pt x="4550" y="89923"/>
                  </a:lnTo>
                  <a:lnTo>
                    <a:pt x="2281" y="60267"/>
                  </a:lnTo>
                  <a:lnTo>
                    <a:pt x="67899" y="42961"/>
                  </a:lnTo>
                  <a:lnTo>
                    <a:pt x="9048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1149;gbcf4302aa7_0_6">
              <a:extLst>
                <a:ext uri="{FF2B5EF4-FFF2-40B4-BE49-F238E27FC236}">
                  <a16:creationId xmlns:a16="http://schemas.microsoft.com/office/drawing/2014/main" id="{2F053FBC-FD50-E54B-B15B-CE42FD7E2DAB}"/>
                </a:ext>
              </a:extLst>
            </p:cNvPr>
            <p:cNvSpPr/>
            <p:nvPr/>
          </p:nvSpPr>
          <p:spPr>
            <a:xfrm>
              <a:off x="7658554" y="2385740"/>
              <a:ext cx="1986" cy="2028"/>
            </a:xfrm>
            <a:custGeom>
              <a:avLst/>
              <a:gdLst/>
              <a:ahLst/>
              <a:cxnLst/>
              <a:rect l="l" t="t" r="r" b="b"/>
              <a:pathLst>
                <a:path w="3953" h="4036" extrusionOk="0">
                  <a:moveTo>
                    <a:pt x="1433" y="4037"/>
                  </a:moveTo>
                  <a:lnTo>
                    <a:pt x="24" y="3487"/>
                  </a:lnTo>
                  <a:lnTo>
                    <a:pt x="0" y="1600"/>
                  </a:lnTo>
                  <a:lnTo>
                    <a:pt x="753" y="394"/>
                  </a:lnTo>
                  <a:lnTo>
                    <a:pt x="1780" y="0"/>
                  </a:lnTo>
                  <a:lnTo>
                    <a:pt x="2807" y="72"/>
                  </a:lnTo>
                  <a:lnTo>
                    <a:pt x="3954" y="824"/>
                  </a:lnTo>
                  <a:lnTo>
                    <a:pt x="3022" y="3177"/>
                  </a:lnTo>
                  <a:lnTo>
                    <a:pt x="2282" y="3941"/>
                  </a:lnTo>
                  <a:lnTo>
                    <a:pt x="1433" y="403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1150;gbcf4302aa7_0_6">
              <a:extLst>
                <a:ext uri="{FF2B5EF4-FFF2-40B4-BE49-F238E27FC236}">
                  <a16:creationId xmlns:a16="http://schemas.microsoft.com/office/drawing/2014/main" id="{47B018FD-9502-4148-BE59-D516CBDD1B3B}"/>
                </a:ext>
              </a:extLst>
            </p:cNvPr>
            <p:cNvSpPr/>
            <p:nvPr/>
          </p:nvSpPr>
          <p:spPr>
            <a:xfrm>
              <a:off x="7622281" y="2386267"/>
              <a:ext cx="1698" cy="1050"/>
            </a:xfrm>
            <a:custGeom>
              <a:avLst/>
              <a:gdLst/>
              <a:ahLst/>
              <a:cxnLst/>
              <a:rect l="l" t="t" r="r" b="b"/>
              <a:pathLst>
                <a:path w="3380" h="2090" extrusionOk="0">
                  <a:moveTo>
                    <a:pt x="12" y="2090"/>
                  </a:moveTo>
                  <a:lnTo>
                    <a:pt x="0" y="752"/>
                  </a:lnTo>
                  <a:lnTo>
                    <a:pt x="2723" y="0"/>
                  </a:lnTo>
                  <a:lnTo>
                    <a:pt x="3380" y="275"/>
                  </a:lnTo>
                  <a:lnTo>
                    <a:pt x="3118" y="1588"/>
                  </a:lnTo>
                  <a:lnTo>
                    <a:pt x="12" y="209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1151;gbcf4302aa7_0_6">
              <a:extLst>
                <a:ext uri="{FF2B5EF4-FFF2-40B4-BE49-F238E27FC236}">
                  <a16:creationId xmlns:a16="http://schemas.microsoft.com/office/drawing/2014/main" id="{3FB0B1F2-E0D2-254E-9C48-D7D4CF51EED8}"/>
                </a:ext>
              </a:extLst>
            </p:cNvPr>
            <p:cNvSpPr/>
            <p:nvPr/>
          </p:nvSpPr>
          <p:spPr>
            <a:xfrm>
              <a:off x="7521734" y="2387130"/>
              <a:ext cx="5587" cy="4945"/>
            </a:xfrm>
            <a:custGeom>
              <a:avLst/>
              <a:gdLst/>
              <a:ahLst/>
              <a:cxnLst/>
              <a:rect l="l" t="t" r="r" b="b"/>
              <a:pathLst>
                <a:path w="11119" h="9841" extrusionOk="0">
                  <a:moveTo>
                    <a:pt x="7943" y="9841"/>
                  </a:moveTo>
                  <a:lnTo>
                    <a:pt x="5960" y="8277"/>
                  </a:lnTo>
                  <a:lnTo>
                    <a:pt x="1529" y="7333"/>
                  </a:lnTo>
                  <a:lnTo>
                    <a:pt x="1338" y="5745"/>
                  </a:lnTo>
                  <a:lnTo>
                    <a:pt x="0" y="3667"/>
                  </a:lnTo>
                  <a:lnTo>
                    <a:pt x="454" y="1433"/>
                  </a:lnTo>
                  <a:lnTo>
                    <a:pt x="2520" y="669"/>
                  </a:lnTo>
                  <a:lnTo>
                    <a:pt x="5339" y="0"/>
                  </a:lnTo>
                  <a:lnTo>
                    <a:pt x="6199" y="932"/>
                  </a:lnTo>
                  <a:lnTo>
                    <a:pt x="8826" y="1744"/>
                  </a:lnTo>
                  <a:lnTo>
                    <a:pt x="9782" y="2974"/>
                  </a:lnTo>
                  <a:lnTo>
                    <a:pt x="10164" y="4371"/>
                  </a:lnTo>
                  <a:lnTo>
                    <a:pt x="11120" y="5602"/>
                  </a:lnTo>
                  <a:lnTo>
                    <a:pt x="11120" y="6712"/>
                  </a:lnTo>
                  <a:lnTo>
                    <a:pt x="8982" y="9364"/>
                  </a:lnTo>
                  <a:lnTo>
                    <a:pt x="7943" y="984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1152;gbcf4302aa7_0_6">
              <a:extLst>
                <a:ext uri="{FF2B5EF4-FFF2-40B4-BE49-F238E27FC236}">
                  <a16:creationId xmlns:a16="http://schemas.microsoft.com/office/drawing/2014/main" id="{8F8555CF-AE3E-714E-B756-187D6C089FCB}"/>
                </a:ext>
              </a:extLst>
            </p:cNvPr>
            <p:cNvSpPr/>
            <p:nvPr/>
          </p:nvSpPr>
          <p:spPr>
            <a:xfrm>
              <a:off x="7383967" y="2389490"/>
              <a:ext cx="10701" cy="15928"/>
            </a:xfrm>
            <a:custGeom>
              <a:avLst/>
              <a:gdLst/>
              <a:ahLst/>
              <a:cxnLst/>
              <a:rect l="l" t="t" r="r" b="b"/>
              <a:pathLst>
                <a:path w="21295" h="31697" extrusionOk="0">
                  <a:moveTo>
                    <a:pt x="21295" y="12003"/>
                  </a:moveTo>
                  <a:lnTo>
                    <a:pt x="20077" y="12994"/>
                  </a:lnTo>
                  <a:lnTo>
                    <a:pt x="18334" y="13866"/>
                  </a:lnTo>
                  <a:lnTo>
                    <a:pt x="16566" y="13962"/>
                  </a:lnTo>
                  <a:lnTo>
                    <a:pt x="15144" y="14284"/>
                  </a:lnTo>
                  <a:lnTo>
                    <a:pt x="13986" y="14893"/>
                  </a:lnTo>
                  <a:lnTo>
                    <a:pt x="12194" y="17067"/>
                  </a:lnTo>
                  <a:lnTo>
                    <a:pt x="10510" y="17187"/>
                  </a:lnTo>
                  <a:lnTo>
                    <a:pt x="9663" y="17545"/>
                  </a:lnTo>
                  <a:lnTo>
                    <a:pt x="8922" y="18871"/>
                  </a:lnTo>
                  <a:lnTo>
                    <a:pt x="9137" y="23863"/>
                  </a:lnTo>
                  <a:lnTo>
                    <a:pt x="8767" y="24902"/>
                  </a:lnTo>
                  <a:lnTo>
                    <a:pt x="8779" y="27542"/>
                  </a:lnTo>
                  <a:lnTo>
                    <a:pt x="8218" y="28664"/>
                  </a:lnTo>
                  <a:lnTo>
                    <a:pt x="5124" y="29906"/>
                  </a:lnTo>
                  <a:lnTo>
                    <a:pt x="3154" y="31220"/>
                  </a:lnTo>
                  <a:lnTo>
                    <a:pt x="2114" y="31698"/>
                  </a:lnTo>
                  <a:lnTo>
                    <a:pt x="2114" y="29990"/>
                  </a:lnTo>
                  <a:lnTo>
                    <a:pt x="2664" y="29238"/>
                  </a:lnTo>
                  <a:lnTo>
                    <a:pt x="6426" y="27900"/>
                  </a:lnTo>
                  <a:lnTo>
                    <a:pt x="7537" y="24424"/>
                  </a:lnTo>
                  <a:lnTo>
                    <a:pt x="7417" y="19169"/>
                  </a:lnTo>
                  <a:lnTo>
                    <a:pt x="8062" y="17664"/>
                  </a:lnTo>
                  <a:lnTo>
                    <a:pt x="9185" y="16339"/>
                  </a:lnTo>
                  <a:lnTo>
                    <a:pt x="9185" y="15001"/>
                  </a:lnTo>
                  <a:lnTo>
                    <a:pt x="7573" y="13723"/>
                  </a:lnTo>
                  <a:lnTo>
                    <a:pt x="3631" y="14093"/>
                  </a:lnTo>
                  <a:lnTo>
                    <a:pt x="2879" y="13747"/>
                  </a:lnTo>
                  <a:lnTo>
                    <a:pt x="1923" y="12039"/>
                  </a:lnTo>
                  <a:lnTo>
                    <a:pt x="980" y="11764"/>
                  </a:lnTo>
                  <a:lnTo>
                    <a:pt x="2007" y="10558"/>
                  </a:lnTo>
                  <a:lnTo>
                    <a:pt x="3894" y="10642"/>
                  </a:lnTo>
                  <a:lnTo>
                    <a:pt x="5590" y="12111"/>
                  </a:lnTo>
                  <a:lnTo>
                    <a:pt x="6725" y="11633"/>
                  </a:lnTo>
                  <a:lnTo>
                    <a:pt x="8779" y="9280"/>
                  </a:lnTo>
                  <a:lnTo>
                    <a:pt x="9519" y="7703"/>
                  </a:lnTo>
                  <a:lnTo>
                    <a:pt x="9316" y="5410"/>
                  </a:lnTo>
                  <a:lnTo>
                    <a:pt x="8564" y="4586"/>
                  </a:lnTo>
                  <a:lnTo>
                    <a:pt x="6868" y="3738"/>
                  </a:lnTo>
                  <a:lnTo>
                    <a:pt x="4706" y="3953"/>
                  </a:lnTo>
                  <a:lnTo>
                    <a:pt x="2544" y="4718"/>
                  </a:lnTo>
                  <a:lnTo>
                    <a:pt x="1505" y="4156"/>
                  </a:lnTo>
                  <a:lnTo>
                    <a:pt x="0" y="2759"/>
                  </a:lnTo>
                  <a:lnTo>
                    <a:pt x="2723" y="2269"/>
                  </a:lnTo>
                  <a:lnTo>
                    <a:pt x="3571" y="1803"/>
                  </a:lnTo>
                  <a:lnTo>
                    <a:pt x="3560" y="394"/>
                  </a:lnTo>
                  <a:lnTo>
                    <a:pt x="4312" y="0"/>
                  </a:lnTo>
                  <a:lnTo>
                    <a:pt x="8922" y="167"/>
                  </a:lnTo>
                  <a:lnTo>
                    <a:pt x="10045" y="908"/>
                  </a:lnTo>
                  <a:lnTo>
                    <a:pt x="11466" y="1756"/>
                  </a:lnTo>
                  <a:lnTo>
                    <a:pt x="13986" y="2150"/>
                  </a:lnTo>
                  <a:lnTo>
                    <a:pt x="14691" y="3117"/>
                  </a:lnTo>
                  <a:lnTo>
                    <a:pt x="15276" y="7345"/>
                  </a:lnTo>
                  <a:lnTo>
                    <a:pt x="16375" y="8157"/>
                  </a:lnTo>
                  <a:lnTo>
                    <a:pt x="19468" y="8958"/>
                  </a:lnTo>
                  <a:lnTo>
                    <a:pt x="20137" y="9794"/>
                  </a:lnTo>
                  <a:lnTo>
                    <a:pt x="20340" y="10630"/>
                  </a:lnTo>
                  <a:lnTo>
                    <a:pt x="20854" y="11382"/>
                  </a:lnTo>
                  <a:lnTo>
                    <a:pt x="21295" y="1200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1153;gbcf4302aa7_0_6">
              <a:extLst>
                <a:ext uri="{FF2B5EF4-FFF2-40B4-BE49-F238E27FC236}">
                  <a16:creationId xmlns:a16="http://schemas.microsoft.com/office/drawing/2014/main" id="{ECB70C49-961C-474B-BDE2-D2AA65F7C197}"/>
                </a:ext>
              </a:extLst>
            </p:cNvPr>
            <p:cNvSpPr/>
            <p:nvPr/>
          </p:nvSpPr>
          <p:spPr>
            <a:xfrm>
              <a:off x="6467549" y="2393246"/>
              <a:ext cx="218164" cy="176381"/>
            </a:xfrm>
            <a:custGeom>
              <a:avLst/>
              <a:gdLst/>
              <a:ahLst/>
              <a:cxnLst/>
              <a:rect l="l" t="t" r="r" b="b"/>
              <a:pathLst>
                <a:path w="434157" h="351006" extrusionOk="0">
                  <a:moveTo>
                    <a:pt x="244877" y="6246"/>
                  </a:moveTo>
                  <a:lnTo>
                    <a:pt x="243205" y="52766"/>
                  </a:lnTo>
                  <a:lnTo>
                    <a:pt x="311868" y="73464"/>
                  </a:lnTo>
                  <a:lnTo>
                    <a:pt x="314054" y="73464"/>
                  </a:lnTo>
                  <a:lnTo>
                    <a:pt x="355367" y="86435"/>
                  </a:lnTo>
                  <a:lnTo>
                    <a:pt x="354447" y="150906"/>
                  </a:lnTo>
                  <a:lnTo>
                    <a:pt x="387948" y="158275"/>
                  </a:lnTo>
                  <a:lnTo>
                    <a:pt x="413221" y="152924"/>
                  </a:lnTo>
                  <a:lnTo>
                    <a:pt x="422907" y="169514"/>
                  </a:lnTo>
                  <a:lnTo>
                    <a:pt x="434158" y="212630"/>
                  </a:lnTo>
                  <a:lnTo>
                    <a:pt x="366521" y="263007"/>
                  </a:lnTo>
                  <a:lnTo>
                    <a:pt x="323608" y="299746"/>
                  </a:lnTo>
                  <a:lnTo>
                    <a:pt x="313934" y="307186"/>
                  </a:lnTo>
                  <a:lnTo>
                    <a:pt x="304272" y="314842"/>
                  </a:lnTo>
                  <a:lnTo>
                    <a:pt x="291242" y="325078"/>
                  </a:lnTo>
                  <a:lnTo>
                    <a:pt x="191788" y="321889"/>
                  </a:lnTo>
                  <a:lnTo>
                    <a:pt x="142188" y="351007"/>
                  </a:lnTo>
                  <a:lnTo>
                    <a:pt x="142629" y="348988"/>
                  </a:lnTo>
                  <a:lnTo>
                    <a:pt x="142904" y="348284"/>
                  </a:lnTo>
                  <a:lnTo>
                    <a:pt x="143202" y="347185"/>
                  </a:lnTo>
                  <a:lnTo>
                    <a:pt x="143333" y="346146"/>
                  </a:lnTo>
                  <a:lnTo>
                    <a:pt x="143597" y="345417"/>
                  </a:lnTo>
                  <a:lnTo>
                    <a:pt x="144003" y="344259"/>
                  </a:lnTo>
                  <a:lnTo>
                    <a:pt x="144182" y="343017"/>
                  </a:lnTo>
                  <a:lnTo>
                    <a:pt x="144229" y="341954"/>
                  </a:lnTo>
                  <a:lnTo>
                    <a:pt x="143477" y="342026"/>
                  </a:lnTo>
                  <a:lnTo>
                    <a:pt x="142701" y="342240"/>
                  </a:lnTo>
                  <a:lnTo>
                    <a:pt x="142701" y="341404"/>
                  </a:lnTo>
                  <a:lnTo>
                    <a:pt x="142927" y="340580"/>
                  </a:lnTo>
                  <a:lnTo>
                    <a:pt x="142569" y="339613"/>
                  </a:lnTo>
                  <a:lnTo>
                    <a:pt x="142032" y="339004"/>
                  </a:lnTo>
                  <a:lnTo>
                    <a:pt x="141411" y="338239"/>
                  </a:lnTo>
                  <a:lnTo>
                    <a:pt x="140491" y="337797"/>
                  </a:lnTo>
                  <a:lnTo>
                    <a:pt x="139345" y="338227"/>
                  </a:lnTo>
                  <a:lnTo>
                    <a:pt x="138783" y="337690"/>
                  </a:lnTo>
                  <a:lnTo>
                    <a:pt x="139010" y="336603"/>
                  </a:lnTo>
                  <a:lnTo>
                    <a:pt x="139571" y="335659"/>
                  </a:lnTo>
                  <a:lnTo>
                    <a:pt x="140025" y="334656"/>
                  </a:lnTo>
                  <a:lnTo>
                    <a:pt x="140121" y="333498"/>
                  </a:lnTo>
                  <a:lnTo>
                    <a:pt x="140229" y="332280"/>
                  </a:lnTo>
                  <a:lnTo>
                    <a:pt x="140312" y="331551"/>
                  </a:lnTo>
                  <a:lnTo>
                    <a:pt x="140622" y="330906"/>
                  </a:lnTo>
                  <a:lnTo>
                    <a:pt x="140873" y="330201"/>
                  </a:lnTo>
                  <a:lnTo>
                    <a:pt x="140229" y="328959"/>
                  </a:lnTo>
                  <a:lnTo>
                    <a:pt x="141052" y="328386"/>
                  </a:lnTo>
                  <a:lnTo>
                    <a:pt x="140957" y="327526"/>
                  </a:lnTo>
                  <a:lnTo>
                    <a:pt x="141303" y="326809"/>
                  </a:lnTo>
                  <a:lnTo>
                    <a:pt x="141841" y="326057"/>
                  </a:lnTo>
                  <a:lnTo>
                    <a:pt x="141924" y="324982"/>
                  </a:lnTo>
                  <a:lnTo>
                    <a:pt x="141865" y="323991"/>
                  </a:lnTo>
                  <a:lnTo>
                    <a:pt x="142080" y="323167"/>
                  </a:lnTo>
                  <a:lnTo>
                    <a:pt x="141924" y="321542"/>
                  </a:lnTo>
                  <a:lnTo>
                    <a:pt x="141853" y="320348"/>
                  </a:lnTo>
                  <a:lnTo>
                    <a:pt x="141650" y="319237"/>
                  </a:lnTo>
                  <a:lnTo>
                    <a:pt x="141387" y="317995"/>
                  </a:lnTo>
                  <a:lnTo>
                    <a:pt x="141243" y="316586"/>
                  </a:lnTo>
                  <a:lnTo>
                    <a:pt x="141160" y="315021"/>
                  </a:lnTo>
                  <a:lnTo>
                    <a:pt x="141088" y="314030"/>
                  </a:lnTo>
                  <a:lnTo>
                    <a:pt x="140730" y="313158"/>
                  </a:lnTo>
                  <a:lnTo>
                    <a:pt x="140205" y="311916"/>
                  </a:lnTo>
                  <a:lnTo>
                    <a:pt x="139511" y="310542"/>
                  </a:lnTo>
                  <a:lnTo>
                    <a:pt x="92012" y="309193"/>
                  </a:lnTo>
                  <a:lnTo>
                    <a:pt x="92395" y="306458"/>
                  </a:lnTo>
                  <a:lnTo>
                    <a:pt x="92813" y="305251"/>
                  </a:lnTo>
                  <a:lnTo>
                    <a:pt x="93374" y="304105"/>
                  </a:lnTo>
                  <a:lnTo>
                    <a:pt x="94019" y="302755"/>
                  </a:lnTo>
                  <a:lnTo>
                    <a:pt x="94509" y="301131"/>
                  </a:lnTo>
                  <a:lnTo>
                    <a:pt x="58750" y="297369"/>
                  </a:lnTo>
                  <a:lnTo>
                    <a:pt x="0" y="205320"/>
                  </a:lnTo>
                  <a:lnTo>
                    <a:pt x="9029" y="172392"/>
                  </a:lnTo>
                  <a:lnTo>
                    <a:pt x="36368" y="73118"/>
                  </a:lnTo>
                  <a:lnTo>
                    <a:pt x="47129" y="34648"/>
                  </a:lnTo>
                  <a:lnTo>
                    <a:pt x="124619" y="502"/>
                  </a:lnTo>
                  <a:lnTo>
                    <a:pt x="126684" y="406"/>
                  </a:lnTo>
                  <a:lnTo>
                    <a:pt x="127855" y="717"/>
                  </a:lnTo>
                  <a:lnTo>
                    <a:pt x="128703" y="1099"/>
                  </a:lnTo>
                  <a:lnTo>
                    <a:pt x="129563" y="1373"/>
                  </a:lnTo>
                  <a:lnTo>
                    <a:pt x="130435" y="1290"/>
                  </a:lnTo>
                  <a:lnTo>
                    <a:pt x="131665" y="1230"/>
                  </a:lnTo>
                  <a:lnTo>
                    <a:pt x="132525" y="1254"/>
                  </a:lnTo>
                  <a:lnTo>
                    <a:pt x="133349" y="1051"/>
                  </a:lnTo>
                  <a:lnTo>
                    <a:pt x="133624" y="1803"/>
                  </a:lnTo>
                  <a:lnTo>
                    <a:pt x="134543" y="2186"/>
                  </a:lnTo>
                  <a:lnTo>
                    <a:pt x="135953" y="2114"/>
                  </a:lnTo>
                  <a:lnTo>
                    <a:pt x="137111" y="1744"/>
                  </a:lnTo>
                  <a:lnTo>
                    <a:pt x="137816" y="1099"/>
                  </a:lnTo>
                  <a:lnTo>
                    <a:pt x="138461" y="514"/>
                  </a:lnTo>
                  <a:lnTo>
                    <a:pt x="139094" y="0"/>
                  </a:lnTo>
                  <a:lnTo>
                    <a:pt x="139966" y="83"/>
                  </a:lnTo>
                  <a:lnTo>
                    <a:pt x="141017" y="466"/>
                  </a:lnTo>
                  <a:lnTo>
                    <a:pt x="141817" y="1111"/>
                  </a:lnTo>
                  <a:lnTo>
                    <a:pt x="142892" y="1194"/>
                  </a:lnTo>
                  <a:lnTo>
                    <a:pt x="143525" y="1756"/>
                  </a:lnTo>
                  <a:lnTo>
                    <a:pt x="144313" y="2030"/>
                  </a:lnTo>
                  <a:lnTo>
                    <a:pt x="145209" y="1684"/>
                  </a:lnTo>
                  <a:lnTo>
                    <a:pt x="145830" y="1051"/>
                  </a:lnTo>
                  <a:lnTo>
                    <a:pt x="146940" y="788"/>
                  </a:lnTo>
                  <a:lnTo>
                    <a:pt x="147705" y="931"/>
                  </a:lnTo>
                  <a:lnTo>
                    <a:pt x="148899" y="1505"/>
                  </a:lnTo>
                  <a:lnTo>
                    <a:pt x="150070" y="2006"/>
                  </a:lnTo>
                  <a:lnTo>
                    <a:pt x="151432" y="2616"/>
                  </a:lnTo>
                  <a:lnTo>
                    <a:pt x="152506" y="3237"/>
                  </a:lnTo>
                  <a:lnTo>
                    <a:pt x="153462" y="4061"/>
                  </a:lnTo>
                  <a:lnTo>
                    <a:pt x="154131" y="4538"/>
                  </a:lnTo>
                  <a:lnTo>
                    <a:pt x="154764" y="4944"/>
                  </a:lnTo>
                  <a:lnTo>
                    <a:pt x="155707" y="5303"/>
                  </a:lnTo>
                  <a:lnTo>
                    <a:pt x="156710" y="5649"/>
                  </a:lnTo>
                  <a:lnTo>
                    <a:pt x="157761" y="6294"/>
                  </a:lnTo>
                  <a:lnTo>
                    <a:pt x="158788" y="6724"/>
                  </a:lnTo>
                  <a:lnTo>
                    <a:pt x="159684" y="7058"/>
                  </a:lnTo>
                  <a:lnTo>
                    <a:pt x="160377" y="7512"/>
                  </a:lnTo>
                  <a:lnTo>
                    <a:pt x="161225" y="7847"/>
                  </a:lnTo>
                  <a:lnTo>
                    <a:pt x="162670" y="8731"/>
                  </a:lnTo>
                  <a:lnTo>
                    <a:pt x="163721" y="8838"/>
                  </a:lnTo>
                  <a:lnTo>
                    <a:pt x="165059" y="9244"/>
                  </a:lnTo>
                  <a:lnTo>
                    <a:pt x="165477" y="9841"/>
                  </a:lnTo>
                  <a:lnTo>
                    <a:pt x="166982" y="10510"/>
                  </a:lnTo>
                  <a:lnTo>
                    <a:pt x="169108" y="11478"/>
                  </a:lnTo>
                  <a:lnTo>
                    <a:pt x="169884" y="11107"/>
                  </a:lnTo>
                  <a:lnTo>
                    <a:pt x="170959" y="11299"/>
                  </a:lnTo>
                  <a:lnTo>
                    <a:pt x="171712" y="11585"/>
                  </a:lnTo>
                  <a:lnTo>
                    <a:pt x="171891" y="12624"/>
                  </a:lnTo>
                  <a:lnTo>
                    <a:pt x="172583" y="13663"/>
                  </a:lnTo>
                  <a:lnTo>
                    <a:pt x="173682" y="14153"/>
                  </a:lnTo>
                  <a:lnTo>
                    <a:pt x="175402" y="14189"/>
                  </a:lnTo>
                  <a:lnTo>
                    <a:pt x="176370" y="13353"/>
                  </a:lnTo>
                  <a:lnTo>
                    <a:pt x="176967" y="12982"/>
                  </a:lnTo>
                  <a:lnTo>
                    <a:pt x="177635" y="13592"/>
                  </a:lnTo>
                  <a:lnTo>
                    <a:pt x="177038" y="14416"/>
                  </a:lnTo>
                  <a:lnTo>
                    <a:pt x="177671" y="15359"/>
                  </a:lnTo>
                  <a:lnTo>
                    <a:pt x="178483" y="15765"/>
                  </a:lnTo>
                  <a:lnTo>
                    <a:pt x="179606" y="16016"/>
                  </a:lnTo>
                  <a:lnTo>
                    <a:pt x="180430" y="15968"/>
                  </a:lnTo>
                  <a:lnTo>
                    <a:pt x="181422" y="16267"/>
                  </a:lnTo>
                  <a:lnTo>
                    <a:pt x="182138" y="16434"/>
                  </a:lnTo>
                  <a:lnTo>
                    <a:pt x="182986" y="16542"/>
                  </a:lnTo>
                  <a:lnTo>
                    <a:pt x="184097" y="16661"/>
                  </a:lnTo>
                  <a:lnTo>
                    <a:pt x="184885" y="17007"/>
                  </a:lnTo>
                  <a:lnTo>
                    <a:pt x="185446" y="17461"/>
                  </a:lnTo>
                  <a:lnTo>
                    <a:pt x="185936" y="18046"/>
                  </a:lnTo>
                  <a:lnTo>
                    <a:pt x="186426" y="18632"/>
                  </a:lnTo>
                  <a:lnTo>
                    <a:pt x="186844" y="19229"/>
                  </a:lnTo>
                  <a:lnTo>
                    <a:pt x="187728" y="20149"/>
                  </a:lnTo>
                  <a:lnTo>
                    <a:pt x="188635" y="20794"/>
                  </a:lnTo>
                  <a:lnTo>
                    <a:pt x="190020" y="21188"/>
                  </a:lnTo>
                  <a:lnTo>
                    <a:pt x="191239" y="20817"/>
                  </a:lnTo>
                  <a:lnTo>
                    <a:pt x="191860" y="20316"/>
                  </a:lnTo>
                  <a:lnTo>
                    <a:pt x="192541" y="19707"/>
                  </a:lnTo>
                  <a:lnTo>
                    <a:pt x="193281" y="18918"/>
                  </a:lnTo>
                  <a:lnTo>
                    <a:pt x="194046" y="17724"/>
                  </a:lnTo>
                  <a:lnTo>
                    <a:pt x="194667" y="16625"/>
                  </a:lnTo>
                  <a:lnTo>
                    <a:pt x="195073" y="15574"/>
                  </a:lnTo>
                  <a:lnTo>
                    <a:pt x="196029" y="14177"/>
                  </a:lnTo>
                  <a:lnTo>
                    <a:pt x="197067" y="14069"/>
                  </a:lnTo>
                  <a:lnTo>
                    <a:pt x="197832" y="14093"/>
                  </a:lnTo>
                  <a:lnTo>
                    <a:pt x="199110" y="14081"/>
                  </a:lnTo>
                  <a:lnTo>
                    <a:pt x="200495" y="13962"/>
                  </a:lnTo>
                  <a:lnTo>
                    <a:pt x="202167" y="13616"/>
                  </a:lnTo>
                  <a:lnTo>
                    <a:pt x="202681" y="13126"/>
                  </a:lnTo>
                  <a:lnTo>
                    <a:pt x="203254" y="12696"/>
                  </a:lnTo>
                  <a:lnTo>
                    <a:pt x="204222" y="12373"/>
                  </a:lnTo>
                  <a:lnTo>
                    <a:pt x="205237" y="12123"/>
                  </a:lnTo>
                  <a:lnTo>
                    <a:pt x="206132" y="11896"/>
                  </a:lnTo>
                  <a:lnTo>
                    <a:pt x="207112" y="11812"/>
                  </a:lnTo>
                  <a:lnTo>
                    <a:pt x="207984" y="11513"/>
                  </a:lnTo>
                  <a:lnTo>
                    <a:pt x="208951" y="11167"/>
                  </a:lnTo>
                  <a:lnTo>
                    <a:pt x="209787" y="10570"/>
                  </a:lnTo>
                  <a:lnTo>
                    <a:pt x="210540" y="10032"/>
                  </a:lnTo>
                  <a:lnTo>
                    <a:pt x="211435" y="9364"/>
                  </a:lnTo>
                  <a:lnTo>
                    <a:pt x="212474" y="8551"/>
                  </a:lnTo>
                  <a:lnTo>
                    <a:pt x="213143" y="8014"/>
                  </a:lnTo>
                  <a:lnTo>
                    <a:pt x="214469" y="7536"/>
                  </a:lnTo>
                  <a:lnTo>
                    <a:pt x="215424" y="7405"/>
                  </a:lnTo>
                  <a:lnTo>
                    <a:pt x="216679" y="7321"/>
                  </a:lnTo>
                  <a:lnTo>
                    <a:pt x="218279" y="7190"/>
                  </a:lnTo>
                  <a:lnTo>
                    <a:pt x="220011" y="6855"/>
                  </a:lnTo>
                  <a:lnTo>
                    <a:pt x="222579" y="6605"/>
                  </a:lnTo>
                  <a:lnTo>
                    <a:pt x="224597" y="6581"/>
                  </a:lnTo>
                  <a:lnTo>
                    <a:pt x="226831" y="6497"/>
                  </a:lnTo>
                  <a:lnTo>
                    <a:pt x="232862" y="7106"/>
                  </a:lnTo>
                  <a:lnTo>
                    <a:pt x="233877" y="7393"/>
                  </a:lnTo>
                  <a:lnTo>
                    <a:pt x="235059" y="7847"/>
                  </a:lnTo>
                  <a:lnTo>
                    <a:pt x="236027" y="8193"/>
                  </a:lnTo>
                  <a:lnTo>
                    <a:pt x="237030" y="8408"/>
                  </a:lnTo>
                  <a:lnTo>
                    <a:pt x="238189" y="8372"/>
                  </a:lnTo>
                  <a:lnTo>
                    <a:pt x="239276" y="7954"/>
                  </a:lnTo>
                  <a:lnTo>
                    <a:pt x="240076" y="7548"/>
                  </a:lnTo>
                  <a:lnTo>
                    <a:pt x="240804" y="7178"/>
                  </a:lnTo>
                  <a:lnTo>
                    <a:pt x="241844" y="6617"/>
                  </a:lnTo>
                  <a:lnTo>
                    <a:pt x="242668" y="6318"/>
                  </a:lnTo>
                  <a:lnTo>
                    <a:pt x="244149" y="6246"/>
                  </a:lnTo>
                  <a:lnTo>
                    <a:pt x="244877" y="624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1154;gbcf4302aa7_0_6">
              <a:extLst>
                <a:ext uri="{FF2B5EF4-FFF2-40B4-BE49-F238E27FC236}">
                  <a16:creationId xmlns:a16="http://schemas.microsoft.com/office/drawing/2014/main" id="{0DFA3298-5BCE-6642-B4D8-CF3F4C905237}"/>
                </a:ext>
              </a:extLst>
            </p:cNvPr>
            <p:cNvSpPr/>
            <p:nvPr/>
          </p:nvSpPr>
          <p:spPr>
            <a:xfrm>
              <a:off x="7615080" y="2395523"/>
              <a:ext cx="105808" cy="132227"/>
            </a:xfrm>
            <a:custGeom>
              <a:avLst/>
              <a:gdLst/>
              <a:ahLst/>
              <a:cxnLst/>
              <a:rect l="l" t="t" r="r" b="b"/>
              <a:pathLst>
                <a:path w="210563" h="263138" extrusionOk="0">
                  <a:moveTo>
                    <a:pt x="83007" y="0"/>
                  </a:moveTo>
                  <a:lnTo>
                    <a:pt x="83449" y="1051"/>
                  </a:lnTo>
                  <a:lnTo>
                    <a:pt x="85062" y="3189"/>
                  </a:lnTo>
                  <a:lnTo>
                    <a:pt x="87318" y="3643"/>
                  </a:lnTo>
                  <a:lnTo>
                    <a:pt x="89481" y="3129"/>
                  </a:lnTo>
                  <a:lnTo>
                    <a:pt x="90054" y="4264"/>
                  </a:lnTo>
                  <a:lnTo>
                    <a:pt x="92502" y="4455"/>
                  </a:lnTo>
                  <a:lnTo>
                    <a:pt x="93720" y="3965"/>
                  </a:lnTo>
                  <a:lnTo>
                    <a:pt x="98330" y="3834"/>
                  </a:lnTo>
                  <a:lnTo>
                    <a:pt x="110094" y="5160"/>
                  </a:lnTo>
                  <a:lnTo>
                    <a:pt x="111600" y="6079"/>
                  </a:lnTo>
                  <a:lnTo>
                    <a:pt x="121405" y="8349"/>
                  </a:lnTo>
                  <a:lnTo>
                    <a:pt x="123841" y="7943"/>
                  </a:lnTo>
                  <a:lnTo>
                    <a:pt x="125729" y="8778"/>
                  </a:lnTo>
                  <a:lnTo>
                    <a:pt x="126875" y="9626"/>
                  </a:lnTo>
                  <a:lnTo>
                    <a:pt x="127927" y="11860"/>
                  </a:lnTo>
                  <a:lnTo>
                    <a:pt x="128703" y="15168"/>
                  </a:lnTo>
                  <a:lnTo>
                    <a:pt x="129180" y="16446"/>
                  </a:lnTo>
                  <a:lnTo>
                    <a:pt x="131068" y="17103"/>
                  </a:lnTo>
                  <a:lnTo>
                    <a:pt x="132286" y="17103"/>
                  </a:lnTo>
                  <a:lnTo>
                    <a:pt x="133325" y="16625"/>
                  </a:lnTo>
                  <a:lnTo>
                    <a:pt x="133695" y="15945"/>
                  </a:lnTo>
                  <a:lnTo>
                    <a:pt x="134627" y="15849"/>
                  </a:lnTo>
                  <a:lnTo>
                    <a:pt x="135678" y="17378"/>
                  </a:lnTo>
                  <a:lnTo>
                    <a:pt x="140300" y="19862"/>
                  </a:lnTo>
                  <a:lnTo>
                    <a:pt x="140969" y="20591"/>
                  </a:lnTo>
                  <a:lnTo>
                    <a:pt x="141745" y="22490"/>
                  </a:lnTo>
                  <a:lnTo>
                    <a:pt x="142784" y="23612"/>
                  </a:lnTo>
                  <a:lnTo>
                    <a:pt x="144576" y="24329"/>
                  </a:lnTo>
                  <a:lnTo>
                    <a:pt x="149460" y="23815"/>
                  </a:lnTo>
                  <a:lnTo>
                    <a:pt x="151801" y="22490"/>
                  </a:lnTo>
                  <a:lnTo>
                    <a:pt x="154525" y="22370"/>
                  </a:lnTo>
                  <a:lnTo>
                    <a:pt x="155946" y="23218"/>
                  </a:lnTo>
                  <a:lnTo>
                    <a:pt x="156149" y="24436"/>
                  </a:lnTo>
                  <a:lnTo>
                    <a:pt x="156901" y="25452"/>
                  </a:lnTo>
                  <a:lnTo>
                    <a:pt x="157009" y="26789"/>
                  </a:lnTo>
                  <a:lnTo>
                    <a:pt x="156459" y="28581"/>
                  </a:lnTo>
                  <a:lnTo>
                    <a:pt x="156841" y="29978"/>
                  </a:lnTo>
                  <a:lnTo>
                    <a:pt x="161870" y="34350"/>
                  </a:lnTo>
                  <a:lnTo>
                    <a:pt x="164700" y="35639"/>
                  </a:lnTo>
                  <a:lnTo>
                    <a:pt x="173431" y="34636"/>
                  </a:lnTo>
                  <a:lnTo>
                    <a:pt x="175701" y="35830"/>
                  </a:lnTo>
                  <a:lnTo>
                    <a:pt x="175903" y="36678"/>
                  </a:lnTo>
                  <a:lnTo>
                    <a:pt x="175342" y="38398"/>
                  </a:lnTo>
                  <a:lnTo>
                    <a:pt x="176668" y="38578"/>
                  </a:lnTo>
                  <a:lnTo>
                    <a:pt x="178280" y="40978"/>
                  </a:lnTo>
                  <a:lnTo>
                    <a:pt x="179343" y="43797"/>
                  </a:lnTo>
                  <a:lnTo>
                    <a:pt x="180776" y="46162"/>
                  </a:lnTo>
                  <a:lnTo>
                    <a:pt x="180681" y="46902"/>
                  </a:lnTo>
                  <a:lnTo>
                    <a:pt x="179486" y="49458"/>
                  </a:lnTo>
                  <a:lnTo>
                    <a:pt x="178172" y="50127"/>
                  </a:lnTo>
                  <a:lnTo>
                    <a:pt x="176954" y="50425"/>
                  </a:lnTo>
                  <a:lnTo>
                    <a:pt x="175342" y="49291"/>
                  </a:lnTo>
                  <a:lnTo>
                    <a:pt x="172715" y="49518"/>
                  </a:lnTo>
                  <a:lnTo>
                    <a:pt x="171497" y="50437"/>
                  </a:lnTo>
                  <a:lnTo>
                    <a:pt x="169705" y="50855"/>
                  </a:lnTo>
                  <a:lnTo>
                    <a:pt x="167841" y="52097"/>
                  </a:lnTo>
                  <a:lnTo>
                    <a:pt x="167089" y="52086"/>
                  </a:lnTo>
                  <a:lnTo>
                    <a:pt x="166707" y="51249"/>
                  </a:lnTo>
                  <a:lnTo>
                    <a:pt x="166683" y="49171"/>
                  </a:lnTo>
                  <a:lnTo>
                    <a:pt x="167340" y="47666"/>
                  </a:lnTo>
                  <a:lnTo>
                    <a:pt x="170218" y="44251"/>
                  </a:lnTo>
                  <a:lnTo>
                    <a:pt x="170171" y="43367"/>
                  </a:lnTo>
                  <a:lnTo>
                    <a:pt x="167794" y="44358"/>
                  </a:lnTo>
                  <a:lnTo>
                    <a:pt x="167256" y="44549"/>
                  </a:lnTo>
                  <a:lnTo>
                    <a:pt x="166217" y="44681"/>
                  </a:lnTo>
                  <a:lnTo>
                    <a:pt x="165214" y="44896"/>
                  </a:lnTo>
                  <a:lnTo>
                    <a:pt x="164366" y="45111"/>
                  </a:lnTo>
                  <a:lnTo>
                    <a:pt x="163817" y="45063"/>
                  </a:lnTo>
                  <a:lnTo>
                    <a:pt x="163471" y="44919"/>
                  </a:lnTo>
                  <a:lnTo>
                    <a:pt x="163207" y="44657"/>
                  </a:lnTo>
                  <a:lnTo>
                    <a:pt x="163016" y="44430"/>
                  </a:lnTo>
                  <a:lnTo>
                    <a:pt x="162646" y="44048"/>
                  </a:lnTo>
                  <a:lnTo>
                    <a:pt x="162336" y="43916"/>
                  </a:lnTo>
                  <a:lnTo>
                    <a:pt x="161905" y="43892"/>
                  </a:lnTo>
                  <a:lnTo>
                    <a:pt x="161726" y="44060"/>
                  </a:lnTo>
                  <a:lnTo>
                    <a:pt x="161320" y="44274"/>
                  </a:lnTo>
                  <a:lnTo>
                    <a:pt x="161082" y="44179"/>
                  </a:lnTo>
                  <a:lnTo>
                    <a:pt x="160783" y="43797"/>
                  </a:lnTo>
                  <a:lnTo>
                    <a:pt x="160640" y="43594"/>
                  </a:lnTo>
                  <a:lnTo>
                    <a:pt x="160472" y="43212"/>
                  </a:lnTo>
                  <a:lnTo>
                    <a:pt x="160329" y="42841"/>
                  </a:lnTo>
                  <a:lnTo>
                    <a:pt x="160210" y="42340"/>
                  </a:lnTo>
                  <a:lnTo>
                    <a:pt x="160019" y="41802"/>
                  </a:lnTo>
                  <a:lnTo>
                    <a:pt x="159899" y="41312"/>
                  </a:lnTo>
                  <a:lnTo>
                    <a:pt x="159684" y="40441"/>
                  </a:lnTo>
                  <a:lnTo>
                    <a:pt x="159458" y="39700"/>
                  </a:lnTo>
                  <a:lnTo>
                    <a:pt x="157200" y="38147"/>
                  </a:lnTo>
                  <a:lnTo>
                    <a:pt x="156901" y="36272"/>
                  </a:lnTo>
                  <a:lnTo>
                    <a:pt x="156328" y="35329"/>
                  </a:lnTo>
                  <a:lnTo>
                    <a:pt x="154059" y="34684"/>
                  </a:lnTo>
                  <a:lnTo>
                    <a:pt x="155205" y="35807"/>
                  </a:lnTo>
                  <a:lnTo>
                    <a:pt x="154955" y="39879"/>
                  </a:lnTo>
                  <a:lnTo>
                    <a:pt x="154119" y="41647"/>
                  </a:lnTo>
                  <a:lnTo>
                    <a:pt x="152435" y="43176"/>
                  </a:lnTo>
                  <a:lnTo>
                    <a:pt x="149819" y="44513"/>
                  </a:lnTo>
                  <a:lnTo>
                    <a:pt x="148505" y="45923"/>
                  </a:lnTo>
                  <a:lnTo>
                    <a:pt x="145221" y="46066"/>
                  </a:lnTo>
                  <a:lnTo>
                    <a:pt x="142856" y="43904"/>
                  </a:lnTo>
                  <a:lnTo>
                    <a:pt x="142104" y="43928"/>
                  </a:lnTo>
                  <a:lnTo>
                    <a:pt x="140885" y="45708"/>
                  </a:lnTo>
                  <a:lnTo>
                    <a:pt x="139487" y="46854"/>
                  </a:lnTo>
                  <a:lnTo>
                    <a:pt x="137803" y="47798"/>
                  </a:lnTo>
                  <a:lnTo>
                    <a:pt x="133671" y="49064"/>
                  </a:lnTo>
                  <a:lnTo>
                    <a:pt x="133014" y="48598"/>
                  </a:lnTo>
                  <a:lnTo>
                    <a:pt x="131485" y="44872"/>
                  </a:lnTo>
                  <a:lnTo>
                    <a:pt x="131725" y="39784"/>
                  </a:lnTo>
                  <a:lnTo>
                    <a:pt x="132548" y="36762"/>
                  </a:lnTo>
                  <a:lnTo>
                    <a:pt x="133850" y="35616"/>
                  </a:lnTo>
                  <a:lnTo>
                    <a:pt x="136574" y="35317"/>
                  </a:lnTo>
                  <a:lnTo>
                    <a:pt x="137792" y="34720"/>
                  </a:lnTo>
                  <a:lnTo>
                    <a:pt x="141410" y="29429"/>
                  </a:lnTo>
                  <a:lnTo>
                    <a:pt x="140825" y="26264"/>
                  </a:lnTo>
                  <a:lnTo>
                    <a:pt x="138688" y="28509"/>
                  </a:lnTo>
                  <a:lnTo>
                    <a:pt x="138222" y="29369"/>
                  </a:lnTo>
                  <a:lnTo>
                    <a:pt x="138054" y="31638"/>
                  </a:lnTo>
                  <a:lnTo>
                    <a:pt x="137588" y="32689"/>
                  </a:lnTo>
                  <a:lnTo>
                    <a:pt x="135057" y="34027"/>
                  </a:lnTo>
                  <a:lnTo>
                    <a:pt x="132895" y="34123"/>
                  </a:lnTo>
                  <a:lnTo>
                    <a:pt x="131951" y="32630"/>
                  </a:lnTo>
                  <a:lnTo>
                    <a:pt x="131749" y="30826"/>
                  </a:lnTo>
                  <a:lnTo>
                    <a:pt x="132680" y="30540"/>
                  </a:lnTo>
                  <a:lnTo>
                    <a:pt x="134651" y="30516"/>
                  </a:lnTo>
                  <a:lnTo>
                    <a:pt x="134925" y="29512"/>
                  </a:lnTo>
                  <a:lnTo>
                    <a:pt x="132274" y="26586"/>
                  </a:lnTo>
                  <a:lnTo>
                    <a:pt x="132262" y="25547"/>
                  </a:lnTo>
                  <a:lnTo>
                    <a:pt x="134137" y="24126"/>
                  </a:lnTo>
                  <a:lnTo>
                    <a:pt x="134125" y="23385"/>
                  </a:lnTo>
                  <a:lnTo>
                    <a:pt x="133373" y="22621"/>
                  </a:lnTo>
                  <a:lnTo>
                    <a:pt x="129049" y="22681"/>
                  </a:lnTo>
                  <a:lnTo>
                    <a:pt x="128691" y="25392"/>
                  </a:lnTo>
                  <a:lnTo>
                    <a:pt x="127580" y="28055"/>
                  </a:lnTo>
                  <a:lnTo>
                    <a:pt x="126744" y="29082"/>
                  </a:lnTo>
                  <a:lnTo>
                    <a:pt x="124307" y="30229"/>
                  </a:lnTo>
                  <a:lnTo>
                    <a:pt x="124320" y="31005"/>
                  </a:lnTo>
                  <a:lnTo>
                    <a:pt x="125442" y="31459"/>
                  </a:lnTo>
                  <a:lnTo>
                    <a:pt x="127795" y="31352"/>
                  </a:lnTo>
                  <a:lnTo>
                    <a:pt x="128750" y="33024"/>
                  </a:lnTo>
                  <a:lnTo>
                    <a:pt x="129539" y="37144"/>
                  </a:lnTo>
                  <a:lnTo>
                    <a:pt x="129777" y="43367"/>
                  </a:lnTo>
                  <a:lnTo>
                    <a:pt x="129360" y="50234"/>
                  </a:lnTo>
                  <a:lnTo>
                    <a:pt x="127580" y="50545"/>
                  </a:lnTo>
                  <a:lnTo>
                    <a:pt x="126827" y="51488"/>
                  </a:lnTo>
                  <a:lnTo>
                    <a:pt x="124570" y="51859"/>
                  </a:lnTo>
                  <a:lnTo>
                    <a:pt x="124021" y="53089"/>
                  </a:lnTo>
                  <a:lnTo>
                    <a:pt x="123089" y="54343"/>
                  </a:lnTo>
                  <a:lnTo>
                    <a:pt x="123102" y="55083"/>
                  </a:lnTo>
                  <a:lnTo>
                    <a:pt x="126398" y="55907"/>
                  </a:lnTo>
                  <a:lnTo>
                    <a:pt x="126947" y="55048"/>
                  </a:lnTo>
                  <a:lnTo>
                    <a:pt x="126660" y="54008"/>
                  </a:lnTo>
                  <a:lnTo>
                    <a:pt x="126744" y="53089"/>
                  </a:lnTo>
                  <a:lnTo>
                    <a:pt x="129001" y="52683"/>
                  </a:lnTo>
                  <a:lnTo>
                    <a:pt x="129957" y="53626"/>
                  </a:lnTo>
                  <a:lnTo>
                    <a:pt x="130148" y="55024"/>
                  </a:lnTo>
                  <a:lnTo>
                    <a:pt x="129407" y="56338"/>
                  </a:lnTo>
                  <a:lnTo>
                    <a:pt x="129706" y="58332"/>
                  </a:lnTo>
                  <a:lnTo>
                    <a:pt x="132346" y="58475"/>
                  </a:lnTo>
                  <a:lnTo>
                    <a:pt x="133552" y="57257"/>
                  </a:lnTo>
                  <a:lnTo>
                    <a:pt x="138067" y="56278"/>
                  </a:lnTo>
                  <a:lnTo>
                    <a:pt x="139751" y="56373"/>
                  </a:lnTo>
                  <a:lnTo>
                    <a:pt x="140587" y="55119"/>
                  </a:lnTo>
                  <a:lnTo>
                    <a:pt x="141339" y="54653"/>
                  </a:lnTo>
                  <a:lnTo>
                    <a:pt x="143405" y="54343"/>
                  </a:lnTo>
                  <a:lnTo>
                    <a:pt x="144432" y="53495"/>
                  </a:lnTo>
                  <a:lnTo>
                    <a:pt x="145555" y="53196"/>
                  </a:lnTo>
                  <a:lnTo>
                    <a:pt x="146797" y="54606"/>
                  </a:lnTo>
                  <a:lnTo>
                    <a:pt x="146738" y="59395"/>
                  </a:lnTo>
                  <a:lnTo>
                    <a:pt x="147120" y="60231"/>
                  </a:lnTo>
                  <a:lnTo>
                    <a:pt x="147788" y="61449"/>
                  </a:lnTo>
                  <a:lnTo>
                    <a:pt x="147812" y="63420"/>
                  </a:lnTo>
                  <a:lnTo>
                    <a:pt x="148194" y="64256"/>
                  </a:lnTo>
                  <a:lnTo>
                    <a:pt x="149616" y="65402"/>
                  </a:lnTo>
                  <a:lnTo>
                    <a:pt x="149711" y="66513"/>
                  </a:lnTo>
                  <a:lnTo>
                    <a:pt x="148314" y="67481"/>
                  </a:lnTo>
                  <a:lnTo>
                    <a:pt x="147370" y="67099"/>
                  </a:lnTo>
                  <a:lnTo>
                    <a:pt x="144516" y="64029"/>
                  </a:lnTo>
                  <a:lnTo>
                    <a:pt x="144134" y="62894"/>
                  </a:lnTo>
                  <a:lnTo>
                    <a:pt x="141757" y="60279"/>
                  </a:lnTo>
                  <a:lnTo>
                    <a:pt x="141004" y="59371"/>
                  </a:lnTo>
                  <a:lnTo>
                    <a:pt x="140157" y="59550"/>
                  </a:lnTo>
                  <a:lnTo>
                    <a:pt x="139595" y="60303"/>
                  </a:lnTo>
                  <a:lnTo>
                    <a:pt x="139416" y="61509"/>
                  </a:lnTo>
                  <a:lnTo>
                    <a:pt x="139906" y="63014"/>
                  </a:lnTo>
                  <a:lnTo>
                    <a:pt x="139535" y="63886"/>
                  </a:lnTo>
                  <a:lnTo>
                    <a:pt x="135439" y="69189"/>
                  </a:lnTo>
                  <a:lnTo>
                    <a:pt x="135547" y="70670"/>
                  </a:lnTo>
                  <a:lnTo>
                    <a:pt x="139129" y="72342"/>
                  </a:lnTo>
                  <a:lnTo>
                    <a:pt x="141052" y="76474"/>
                  </a:lnTo>
                  <a:lnTo>
                    <a:pt x="142462" y="77203"/>
                  </a:lnTo>
                  <a:lnTo>
                    <a:pt x="144146" y="75674"/>
                  </a:lnTo>
                  <a:lnTo>
                    <a:pt x="145459" y="75375"/>
                  </a:lnTo>
                  <a:lnTo>
                    <a:pt x="148003" y="79102"/>
                  </a:lnTo>
                  <a:lnTo>
                    <a:pt x="150189" y="79138"/>
                  </a:lnTo>
                  <a:lnTo>
                    <a:pt x="151061" y="79149"/>
                  </a:lnTo>
                  <a:lnTo>
                    <a:pt x="151682" y="79090"/>
                  </a:lnTo>
                  <a:lnTo>
                    <a:pt x="152172" y="79161"/>
                  </a:lnTo>
                  <a:lnTo>
                    <a:pt x="152566" y="79233"/>
                  </a:lnTo>
                  <a:lnTo>
                    <a:pt x="152900" y="79006"/>
                  </a:lnTo>
                  <a:lnTo>
                    <a:pt x="153258" y="78827"/>
                  </a:lnTo>
                  <a:lnTo>
                    <a:pt x="153808" y="78504"/>
                  </a:lnTo>
                  <a:lnTo>
                    <a:pt x="154441" y="78325"/>
                  </a:lnTo>
                  <a:lnTo>
                    <a:pt x="154656" y="78039"/>
                  </a:lnTo>
                  <a:lnTo>
                    <a:pt x="154704" y="77716"/>
                  </a:lnTo>
                  <a:lnTo>
                    <a:pt x="154835" y="77453"/>
                  </a:lnTo>
                  <a:lnTo>
                    <a:pt x="155026" y="77227"/>
                  </a:lnTo>
                  <a:lnTo>
                    <a:pt x="155193" y="77059"/>
                  </a:lnTo>
                  <a:lnTo>
                    <a:pt x="155241" y="76761"/>
                  </a:lnTo>
                  <a:lnTo>
                    <a:pt x="155504" y="76271"/>
                  </a:lnTo>
                  <a:lnTo>
                    <a:pt x="155838" y="76032"/>
                  </a:lnTo>
                  <a:lnTo>
                    <a:pt x="156448" y="75722"/>
                  </a:lnTo>
                  <a:lnTo>
                    <a:pt x="156889" y="69750"/>
                  </a:lnTo>
                  <a:lnTo>
                    <a:pt x="158000" y="67122"/>
                  </a:lnTo>
                  <a:lnTo>
                    <a:pt x="157988" y="65713"/>
                  </a:lnTo>
                  <a:lnTo>
                    <a:pt x="156483" y="66275"/>
                  </a:lnTo>
                  <a:lnTo>
                    <a:pt x="155731" y="65821"/>
                  </a:lnTo>
                  <a:lnTo>
                    <a:pt x="155528" y="64411"/>
                  </a:lnTo>
                  <a:lnTo>
                    <a:pt x="156626" y="60828"/>
                  </a:lnTo>
                  <a:lnTo>
                    <a:pt x="157188" y="60267"/>
                  </a:lnTo>
                  <a:lnTo>
                    <a:pt x="157928" y="59503"/>
                  </a:lnTo>
                  <a:lnTo>
                    <a:pt x="158777" y="59407"/>
                  </a:lnTo>
                  <a:lnTo>
                    <a:pt x="158968" y="60255"/>
                  </a:lnTo>
                  <a:lnTo>
                    <a:pt x="162276" y="61509"/>
                  </a:lnTo>
                  <a:lnTo>
                    <a:pt x="162204" y="63886"/>
                  </a:lnTo>
                  <a:lnTo>
                    <a:pt x="162670" y="64423"/>
                  </a:lnTo>
                  <a:lnTo>
                    <a:pt x="163434" y="64626"/>
                  </a:lnTo>
                  <a:lnTo>
                    <a:pt x="164736" y="62811"/>
                  </a:lnTo>
                  <a:lnTo>
                    <a:pt x="166683" y="60338"/>
                  </a:lnTo>
                  <a:lnTo>
                    <a:pt x="170266" y="60422"/>
                  </a:lnTo>
                  <a:lnTo>
                    <a:pt x="171580" y="60983"/>
                  </a:lnTo>
                  <a:lnTo>
                    <a:pt x="171854" y="60064"/>
                  </a:lnTo>
                  <a:lnTo>
                    <a:pt x="170517" y="57986"/>
                  </a:lnTo>
                  <a:lnTo>
                    <a:pt x="170505" y="56027"/>
                  </a:lnTo>
                  <a:lnTo>
                    <a:pt x="173503" y="54379"/>
                  </a:lnTo>
                  <a:lnTo>
                    <a:pt x="176680" y="51620"/>
                  </a:lnTo>
                  <a:lnTo>
                    <a:pt x="176847" y="50879"/>
                  </a:lnTo>
                  <a:lnTo>
                    <a:pt x="178256" y="50748"/>
                  </a:lnTo>
                  <a:lnTo>
                    <a:pt x="179594" y="51715"/>
                  </a:lnTo>
                  <a:lnTo>
                    <a:pt x="181828" y="48944"/>
                  </a:lnTo>
                  <a:lnTo>
                    <a:pt x="182376" y="46412"/>
                  </a:lnTo>
                  <a:lnTo>
                    <a:pt x="184515" y="44131"/>
                  </a:lnTo>
                  <a:lnTo>
                    <a:pt x="186760" y="42614"/>
                  </a:lnTo>
                  <a:lnTo>
                    <a:pt x="188086" y="42985"/>
                  </a:lnTo>
                  <a:lnTo>
                    <a:pt x="190809" y="43534"/>
                  </a:lnTo>
                  <a:lnTo>
                    <a:pt x="192134" y="44752"/>
                  </a:lnTo>
                  <a:lnTo>
                    <a:pt x="194117" y="44991"/>
                  </a:lnTo>
                  <a:lnTo>
                    <a:pt x="195061" y="44633"/>
                  </a:lnTo>
                  <a:lnTo>
                    <a:pt x="195717" y="45099"/>
                  </a:lnTo>
                  <a:lnTo>
                    <a:pt x="195455" y="48108"/>
                  </a:lnTo>
                  <a:lnTo>
                    <a:pt x="194726" y="49983"/>
                  </a:lnTo>
                  <a:lnTo>
                    <a:pt x="194356" y="51954"/>
                  </a:lnTo>
                  <a:lnTo>
                    <a:pt x="191573" y="55740"/>
                  </a:lnTo>
                  <a:lnTo>
                    <a:pt x="191979" y="60064"/>
                  </a:lnTo>
                  <a:lnTo>
                    <a:pt x="192839" y="61354"/>
                  </a:lnTo>
                  <a:lnTo>
                    <a:pt x="195013" y="61736"/>
                  </a:lnTo>
                  <a:lnTo>
                    <a:pt x="196040" y="61258"/>
                  </a:lnTo>
                  <a:lnTo>
                    <a:pt x="197808" y="59849"/>
                  </a:lnTo>
                  <a:lnTo>
                    <a:pt x="199767" y="57830"/>
                  </a:lnTo>
                  <a:lnTo>
                    <a:pt x="202406" y="57830"/>
                  </a:lnTo>
                  <a:lnTo>
                    <a:pt x="204555" y="56505"/>
                  </a:lnTo>
                  <a:lnTo>
                    <a:pt x="205404" y="56481"/>
                  </a:lnTo>
                  <a:lnTo>
                    <a:pt x="205977" y="57317"/>
                  </a:lnTo>
                  <a:lnTo>
                    <a:pt x="206072" y="58726"/>
                  </a:lnTo>
                  <a:lnTo>
                    <a:pt x="205524" y="59777"/>
                  </a:lnTo>
                  <a:lnTo>
                    <a:pt x="205165" y="61545"/>
                  </a:lnTo>
                  <a:lnTo>
                    <a:pt x="205822" y="61831"/>
                  </a:lnTo>
                  <a:lnTo>
                    <a:pt x="206885" y="64650"/>
                  </a:lnTo>
                  <a:lnTo>
                    <a:pt x="208282" y="63862"/>
                  </a:lnTo>
                  <a:lnTo>
                    <a:pt x="209512" y="63683"/>
                  </a:lnTo>
                  <a:lnTo>
                    <a:pt x="210456" y="64507"/>
                  </a:lnTo>
                  <a:lnTo>
                    <a:pt x="210564" y="66573"/>
                  </a:lnTo>
                  <a:lnTo>
                    <a:pt x="208975" y="68472"/>
                  </a:lnTo>
                  <a:lnTo>
                    <a:pt x="207386" y="69081"/>
                  </a:lnTo>
                  <a:lnTo>
                    <a:pt x="205141" y="71147"/>
                  </a:lnTo>
                  <a:lnTo>
                    <a:pt x="201582" y="72772"/>
                  </a:lnTo>
                  <a:lnTo>
                    <a:pt x="199994" y="73930"/>
                  </a:lnTo>
                  <a:lnTo>
                    <a:pt x="200196" y="75220"/>
                  </a:lnTo>
                  <a:lnTo>
                    <a:pt x="200400" y="76844"/>
                  </a:lnTo>
                  <a:lnTo>
                    <a:pt x="200973" y="78600"/>
                  </a:lnTo>
                  <a:lnTo>
                    <a:pt x="201773" y="83879"/>
                  </a:lnTo>
                  <a:lnTo>
                    <a:pt x="201403" y="85479"/>
                  </a:lnTo>
                  <a:lnTo>
                    <a:pt x="199456" y="89063"/>
                  </a:lnTo>
                  <a:lnTo>
                    <a:pt x="198333" y="89720"/>
                  </a:lnTo>
                  <a:lnTo>
                    <a:pt x="190439" y="89696"/>
                  </a:lnTo>
                  <a:lnTo>
                    <a:pt x="189973" y="90555"/>
                  </a:lnTo>
                  <a:lnTo>
                    <a:pt x="193090" y="92610"/>
                  </a:lnTo>
                  <a:lnTo>
                    <a:pt x="194046" y="93625"/>
                  </a:lnTo>
                  <a:lnTo>
                    <a:pt x="194153" y="95142"/>
                  </a:lnTo>
                  <a:lnTo>
                    <a:pt x="193496" y="95978"/>
                  </a:lnTo>
                  <a:lnTo>
                    <a:pt x="192278" y="96933"/>
                  </a:lnTo>
                  <a:lnTo>
                    <a:pt x="186545" y="97256"/>
                  </a:lnTo>
                  <a:lnTo>
                    <a:pt x="182974" y="97949"/>
                  </a:lnTo>
                  <a:lnTo>
                    <a:pt x="181672" y="98916"/>
                  </a:lnTo>
                  <a:lnTo>
                    <a:pt x="181027" y="100899"/>
                  </a:lnTo>
                  <a:lnTo>
                    <a:pt x="181792" y="102212"/>
                  </a:lnTo>
                  <a:lnTo>
                    <a:pt x="182544" y="102666"/>
                  </a:lnTo>
                  <a:lnTo>
                    <a:pt x="186020" y="102045"/>
                  </a:lnTo>
                  <a:lnTo>
                    <a:pt x="186677" y="101030"/>
                  </a:lnTo>
                  <a:lnTo>
                    <a:pt x="190331" y="100516"/>
                  </a:lnTo>
                  <a:lnTo>
                    <a:pt x="190905" y="101269"/>
                  </a:lnTo>
                  <a:lnTo>
                    <a:pt x="191107" y="102786"/>
                  </a:lnTo>
                  <a:lnTo>
                    <a:pt x="190737" y="103538"/>
                  </a:lnTo>
                  <a:lnTo>
                    <a:pt x="190654" y="105019"/>
                  </a:lnTo>
                  <a:lnTo>
                    <a:pt x="190940" y="105795"/>
                  </a:lnTo>
                  <a:lnTo>
                    <a:pt x="191800" y="106619"/>
                  </a:lnTo>
                  <a:lnTo>
                    <a:pt x="193078" y="106966"/>
                  </a:lnTo>
                  <a:lnTo>
                    <a:pt x="193138" y="111982"/>
                  </a:lnTo>
                  <a:lnTo>
                    <a:pt x="191478" y="113666"/>
                  </a:lnTo>
                  <a:lnTo>
                    <a:pt x="191489" y="114514"/>
                  </a:lnTo>
                  <a:lnTo>
                    <a:pt x="189614" y="115876"/>
                  </a:lnTo>
                  <a:lnTo>
                    <a:pt x="188683" y="117452"/>
                  </a:lnTo>
                  <a:lnTo>
                    <a:pt x="187942" y="117775"/>
                  </a:lnTo>
                  <a:lnTo>
                    <a:pt x="185112" y="117488"/>
                  </a:lnTo>
                  <a:lnTo>
                    <a:pt x="184933" y="118157"/>
                  </a:lnTo>
                  <a:lnTo>
                    <a:pt x="185972" y="118981"/>
                  </a:lnTo>
                  <a:lnTo>
                    <a:pt x="188993" y="120116"/>
                  </a:lnTo>
                  <a:lnTo>
                    <a:pt x="192194" y="120653"/>
                  </a:lnTo>
                  <a:lnTo>
                    <a:pt x="193520" y="122421"/>
                  </a:lnTo>
                  <a:lnTo>
                    <a:pt x="195025" y="122421"/>
                  </a:lnTo>
                  <a:lnTo>
                    <a:pt x="199062" y="121334"/>
                  </a:lnTo>
                  <a:lnTo>
                    <a:pt x="200483" y="122815"/>
                  </a:lnTo>
                  <a:lnTo>
                    <a:pt x="200149" y="127162"/>
                  </a:lnTo>
                  <a:lnTo>
                    <a:pt x="199408" y="128846"/>
                  </a:lnTo>
                  <a:lnTo>
                    <a:pt x="197820" y="129897"/>
                  </a:lnTo>
                  <a:lnTo>
                    <a:pt x="196219" y="130315"/>
                  </a:lnTo>
                  <a:lnTo>
                    <a:pt x="195180" y="130698"/>
                  </a:lnTo>
                  <a:lnTo>
                    <a:pt x="194547" y="131534"/>
                  </a:lnTo>
                  <a:lnTo>
                    <a:pt x="194464" y="133994"/>
                  </a:lnTo>
                  <a:lnTo>
                    <a:pt x="194953" y="136789"/>
                  </a:lnTo>
                  <a:lnTo>
                    <a:pt x="194989" y="140575"/>
                  </a:lnTo>
                  <a:lnTo>
                    <a:pt x="195885" y="146582"/>
                  </a:lnTo>
                  <a:lnTo>
                    <a:pt x="196458" y="147490"/>
                  </a:lnTo>
                  <a:lnTo>
                    <a:pt x="198345" y="148517"/>
                  </a:lnTo>
                  <a:lnTo>
                    <a:pt x="199468" y="148517"/>
                  </a:lnTo>
                  <a:lnTo>
                    <a:pt x="204078" y="147824"/>
                  </a:lnTo>
                  <a:lnTo>
                    <a:pt x="204269" y="148672"/>
                  </a:lnTo>
                  <a:lnTo>
                    <a:pt x="203816" y="150536"/>
                  </a:lnTo>
                  <a:lnTo>
                    <a:pt x="203552" y="152805"/>
                  </a:lnTo>
                  <a:lnTo>
                    <a:pt x="203935" y="153940"/>
                  </a:lnTo>
                  <a:lnTo>
                    <a:pt x="204042" y="156018"/>
                  </a:lnTo>
                  <a:lnTo>
                    <a:pt x="205679" y="160222"/>
                  </a:lnTo>
                  <a:lnTo>
                    <a:pt x="208235" y="160222"/>
                  </a:lnTo>
                  <a:lnTo>
                    <a:pt x="208186" y="161046"/>
                  </a:lnTo>
                  <a:lnTo>
                    <a:pt x="207876" y="161715"/>
                  </a:lnTo>
                  <a:lnTo>
                    <a:pt x="206921" y="162778"/>
                  </a:lnTo>
                  <a:lnTo>
                    <a:pt x="205941" y="162849"/>
                  </a:lnTo>
                  <a:lnTo>
                    <a:pt x="204819" y="161631"/>
                  </a:lnTo>
                  <a:lnTo>
                    <a:pt x="204364" y="160688"/>
                  </a:lnTo>
                  <a:lnTo>
                    <a:pt x="203923" y="160067"/>
                  </a:lnTo>
                  <a:lnTo>
                    <a:pt x="202693" y="159446"/>
                  </a:lnTo>
                  <a:lnTo>
                    <a:pt x="201797" y="159302"/>
                  </a:lnTo>
                  <a:lnTo>
                    <a:pt x="200806" y="159434"/>
                  </a:lnTo>
                  <a:lnTo>
                    <a:pt x="199826" y="159696"/>
                  </a:lnTo>
                  <a:lnTo>
                    <a:pt x="198883" y="160067"/>
                  </a:lnTo>
                  <a:lnTo>
                    <a:pt x="197736" y="160974"/>
                  </a:lnTo>
                  <a:lnTo>
                    <a:pt x="197378" y="161715"/>
                  </a:lnTo>
                  <a:lnTo>
                    <a:pt x="197533" y="163053"/>
                  </a:lnTo>
                  <a:lnTo>
                    <a:pt x="197904" y="165011"/>
                  </a:lnTo>
                  <a:lnTo>
                    <a:pt x="198894" y="170015"/>
                  </a:lnTo>
                  <a:lnTo>
                    <a:pt x="172619" y="191514"/>
                  </a:lnTo>
                  <a:lnTo>
                    <a:pt x="82183" y="263139"/>
                  </a:lnTo>
                  <a:lnTo>
                    <a:pt x="39724" y="212964"/>
                  </a:lnTo>
                  <a:lnTo>
                    <a:pt x="0" y="104494"/>
                  </a:lnTo>
                  <a:lnTo>
                    <a:pt x="37323" y="88669"/>
                  </a:lnTo>
                  <a:lnTo>
                    <a:pt x="37000" y="83580"/>
                  </a:lnTo>
                  <a:lnTo>
                    <a:pt x="12529" y="72461"/>
                  </a:lnTo>
                  <a:lnTo>
                    <a:pt x="13794" y="70992"/>
                  </a:lnTo>
                  <a:lnTo>
                    <a:pt x="15263" y="69392"/>
                  </a:lnTo>
                  <a:lnTo>
                    <a:pt x="15347" y="67576"/>
                  </a:lnTo>
                  <a:lnTo>
                    <a:pt x="15598" y="64471"/>
                  </a:lnTo>
                  <a:lnTo>
                    <a:pt x="15526" y="61163"/>
                  </a:lnTo>
                  <a:lnTo>
                    <a:pt x="15478" y="58929"/>
                  </a:lnTo>
                  <a:lnTo>
                    <a:pt x="14810" y="57090"/>
                  </a:lnTo>
                  <a:lnTo>
                    <a:pt x="14022" y="55143"/>
                  </a:lnTo>
                  <a:lnTo>
                    <a:pt x="13592" y="53650"/>
                  </a:lnTo>
                  <a:lnTo>
                    <a:pt x="13592" y="52313"/>
                  </a:lnTo>
                  <a:lnTo>
                    <a:pt x="13878" y="51249"/>
                  </a:lnTo>
                  <a:lnTo>
                    <a:pt x="14595" y="49195"/>
                  </a:lnTo>
                  <a:lnTo>
                    <a:pt x="15921" y="48037"/>
                  </a:lnTo>
                  <a:lnTo>
                    <a:pt x="16924" y="46544"/>
                  </a:lnTo>
                  <a:lnTo>
                    <a:pt x="18357" y="44239"/>
                  </a:lnTo>
                  <a:lnTo>
                    <a:pt x="18668" y="43128"/>
                  </a:lnTo>
                  <a:lnTo>
                    <a:pt x="18847" y="41587"/>
                  </a:lnTo>
                  <a:lnTo>
                    <a:pt x="19122" y="39987"/>
                  </a:lnTo>
                  <a:lnTo>
                    <a:pt x="19599" y="39198"/>
                  </a:lnTo>
                  <a:lnTo>
                    <a:pt x="20196" y="37264"/>
                  </a:lnTo>
                  <a:lnTo>
                    <a:pt x="22035" y="32570"/>
                  </a:lnTo>
                  <a:lnTo>
                    <a:pt x="23612" y="27554"/>
                  </a:lnTo>
                  <a:lnTo>
                    <a:pt x="25034" y="23242"/>
                  </a:lnTo>
                  <a:lnTo>
                    <a:pt x="25607" y="21654"/>
                  </a:lnTo>
                  <a:lnTo>
                    <a:pt x="26335" y="18333"/>
                  </a:lnTo>
                  <a:lnTo>
                    <a:pt x="27506" y="18489"/>
                  </a:lnTo>
                  <a:lnTo>
                    <a:pt x="28509" y="18548"/>
                  </a:lnTo>
                  <a:lnTo>
                    <a:pt x="30157" y="18489"/>
                  </a:lnTo>
                  <a:lnTo>
                    <a:pt x="32390" y="18238"/>
                  </a:lnTo>
                  <a:lnTo>
                    <a:pt x="34338" y="17784"/>
                  </a:lnTo>
                  <a:lnTo>
                    <a:pt x="35854" y="17306"/>
                  </a:lnTo>
                  <a:lnTo>
                    <a:pt x="37275" y="16769"/>
                  </a:lnTo>
                  <a:lnTo>
                    <a:pt x="38673" y="15873"/>
                  </a:lnTo>
                  <a:lnTo>
                    <a:pt x="39473" y="14870"/>
                  </a:lnTo>
                  <a:lnTo>
                    <a:pt x="40225" y="13580"/>
                  </a:lnTo>
                  <a:lnTo>
                    <a:pt x="40798" y="12708"/>
                  </a:lnTo>
                  <a:lnTo>
                    <a:pt x="41718" y="11466"/>
                  </a:lnTo>
                  <a:lnTo>
                    <a:pt x="42399" y="10379"/>
                  </a:lnTo>
                  <a:lnTo>
                    <a:pt x="42519" y="9197"/>
                  </a:lnTo>
                  <a:lnTo>
                    <a:pt x="42686" y="8229"/>
                  </a:lnTo>
                  <a:lnTo>
                    <a:pt x="43378" y="7202"/>
                  </a:lnTo>
                  <a:lnTo>
                    <a:pt x="43928" y="6653"/>
                  </a:lnTo>
                  <a:lnTo>
                    <a:pt x="44585" y="6127"/>
                  </a:lnTo>
                  <a:lnTo>
                    <a:pt x="47355" y="3846"/>
                  </a:lnTo>
                  <a:lnTo>
                    <a:pt x="49445" y="2389"/>
                  </a:lnTo>
                  <a:lnTo>
                    <a:pt x="50820" y="1242"/>
                  </a:lnTo>
                  <a:lnTo>
                    <a:pt x="52025" y="669"/>
                  </a:lnTo>
                  <a:lnTo>
                    <a:pt x="53662" y="155"/>
                  </a:lnTo>
                  <a:lnTo>
                    <a:pt x="54486" y="108"/>
                  </a:lnTo>
                  <a:lnTo>
                    <a:pt x="80570" y="2006"/>
                  </a:lnTo>
                  <a:lnTo>
                    <a:pt x="82111" y="1409"/>
                  </a:lnTo>
                  <a:lnTo>
                    <a:pt x="8300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1155;gbcf4302aa7_0_6">
              <a:extLst>
                <a:ext uri="{FF2B5EF4-FFF2-40B4-BE49-F238E27FC236}">
                  <a16:creationId xmlns:a16="http://schemas.microsoft.com/office/drawing/2014/main" id="{27785069-6B7E-0044-952F-8D50E00BDC8A}"/>
                </a:ext>
              </a:extLst>
            </p:cNvPr>
            <p:cNvSpPr/>
            <p:nvPr/>
          </p:nvSpPr>
          <p:spPr>
            <a:xfrm>
              <a:off x="7420510" y="2399758"/>
              <a:ext cx="100682" cy="264784"/>
            </a:xfrm>
            <a:custGeom>
              <a:avLst/>
              <a:gdLst/>
              <a:ahLst/>
              <a:cxnLst/>
              <a:rect l="l" t="t" r="r" b="b"/>
              <a:pathLst>
                <a:path w="200363" h="526934" extrusionOk="0">
                  <a:moveTo>
                    <a:pt x="54749" y="72688"/>
                  </a:moveTo>
                  <a:lnTo>
                    <a:pt x="55919" y="74241"/>
                  </a:lnTo>
                  <a:lnTo>
                    <a:pt x="56027" y="75495"/>
                  </a:lnTo>
                  <a:lnTo>
                    <a:pt x="54833" y="80009"/>
                  </a:lnTo>
                  <a:lnTo>
                    <a:pt x="55418" y="83652"/>
                  </a:lnTo>
                  <a:lnTo>
                    <a:pt x="56648" y="84214"/>
                  </a:lnTo>
                  <a:lnTo>
                    <a:pt x="58427" y="84202"/>
                  </a:lnTo>
                  <a:lnTo>
                    <a:pt x="64817" y="82267"/>
                  </a:lnTo>
                  <a:lnTo>
                    <a:pt x="67994" y="80654"/>
                  </a:lnTo>
                  <a:lnTo>
                    <a:pt x="68555" y="79830"/>
                  </a:lnTo>
                  <a:lnTo>
                    <a:pt x="68926" y="77919"/>
                  </a:lnTo>
                  <a:lnTo>
                    <a:pt x="68902" y="74814"/>
                  </a:lnTo>
                  <a:lnTo>
                    <a:pt x="67863" y="73440"/>
                  </a:lnTo>
                  <a:lnTo>
                    <a:pt x="65785" y="73237"/>
                  </a:lnTo>
                  <a:lnTo>
                    <a:pt x="64554" y="72019"/>
                  </a:lnTo>
                  <a:lnTo>
                    <a:pt x="64829" y="71004"/>
                  </a:lnTo>
                  <a:lnTo>
                    <a:pt x="68663" y="66561"/>
                  </a:lnTo>
                  <a:lnTo>
                    <a:pt x="69499" y="66059"/>
                  </a:lnTo>
                  <a:lnTo>
                    <a:pt x="75901" y="65833"/>
                  </a:lnTo>
                  <a:lnTo>
                    <a:pt x="80594" y="65068"/>
                  </a:lnTo>
                  <a:lnTo>
                    <a:pt x="84989" y="62381"/>
                  </a:lnTo>
                  <a:lnTo>
                    <a:pt x="88370" y="61425"/>
                  </a:lnTo>
                  <a:lnTo>
                    <a:pt x="90627" y="60100"/>
                  </a:lnTo>
                  <a:lnTo>
                    <a:pt x="92860" y="57365"/>
                  </a:lnTo>
                  <a:lnTo>
                    <a:pt x="95763" y="55907"/>
                  </a:lnTo>
                  <a:lnTo>
                    <a:pt x="101507" y="56075"/>
                  </a:lnTo>
                  <a:lnTo>
                    <a:pt x="104040" y="54976"/>
                  </a:lnTo>
                  <a:lnTo>
                    <a:pt x="104971" y="54319"/>
                  </a:lnTo>
                  <a:lnTo>
                    <a:pt x="107587" y="50987"/>
                  </a:lnTo>
                  <a:lnTo>
                    <a:pt x="110011" y="48431"/>
                  </a:lnTo>
                  <a:lnTo>
                    <a:pt x="113295" y="47117"/>
                  </a:lnTo>
                  <a:lnTo>
                    <a:pt x="123901" y="44394"/>
                  </a:lnTo>
                  <a:lnTo>
                    <a:pt x="127186" y="42591"/>
                  </a:lnTo>
                  <a:lnTo>
                    <a:pt x="128870" y="40799"/>
                  </a:lnTo>
                  <a:lnTo>
                    <a:pt x="131569" y="36272"/>
                  </a:lnTo>
                  <a:lnTo>
                    <a:pt x="131426" y="29871"/>
                  </a:lnTo>
                  <a:lnTo>
                    <a:pt x="130937" y="26670"/>
                  </a:lnTo>
                  <a:lnTo>
                    <a:pt x="132346" y="26109"/>
                  </a:lnTo>
                  <a:lnTo>
                    <a:pt x="142402" y="26037"/>
                  </a:lnTo>
                  <a:lnTo>
                    <a:pt x="145221" y="25356"/>
                  </a:lnTo>
                  <a:lnTo>
                    <a:pt x="159696" y="24711"/>
                  </a:lnTo>
                  <a:lnTo>
                    <a:pt x="162240" y="25225"/>
                  </a:lnTo>
                  <a:lnTo>
                    <a:pt x="164689" y="25117"/>
                  </a:lnTo>
                  <a:lnTo>
                    <a:pt x="166659" y="23983"/>
                  </a:lnTo>
                  <a:lnTo>
                    <a:pt x="168439" y="23600"/>
                  </a:lnTo>
                  <a:lnTo>
                    <a:pt x="169561" y="22370"/>
                  </a:lnTo>
                  <a:lnTo>
                    <a:pt x="169645" y="20674"/>
                  </a:lnTo>
                  <a:lnTo>
                    <a:pt x="166432" y="19396"/>
                  </a:lnTo>
                  <a:lnTo>
                    <a:pt x="159553" y="16781"/>
                  </a:lnTo>
                  <a:lnTo>
                    <a:pt x="159541" y="15371"/>
                  </a:lnTo>
                  <a:lnTo>
                    <a:pt x="160197" y="14356"/>
                  </a:lnTo>
                  <a:lnTo>
                    <a:pt x="162730" y="13018"/>
                  </a:lnTo>
                  <a:lnTo>
                    <a:pt x="169012" y="11466"/>
                  </a:lnTo>
                  <a:lnTo>
                    <a:pt x="170421" y="10307"/>
                  </a:lnTo>
                  <a:lnTo>
                    <a:pt x="172010" y="7787"/>
                  </a:lnTo>
                  <a:lnTo>
                    <a:pt x="172094" y="6079"/>
                  </a:lnTo>
                  <a:lnTo>
                    <a:pt x="171329" y="4658"/>
                  </a:lnTo>
                  <a:lnTo>
                    <a:pt x="167913" y="1206"/>
                  </a:lnTo>
                  <a:lnTo>
                    <a:pt x="167913" y="275"/>
                  </a:lnTo>
                  <a:lnTo>
                    <a:pt x="168570" y="0"/>
                  </a:lnTo>
                  <a:lnTo>
                    <a:pt x="170445" y="84"/>
                  </a:lnTo>
                  <a:lnTo>
                    <a:pt x="171771" y="645"/>
                  </a:lnTo>
                  <a:lnTo>
                    <a:pt x="174805" y="4001"/>
                  </a:lnTo>
                  <a:lnTo>
                    <a:pt x="175378" y="4754"/>
                  </a:lnTo>
                  <a:lnTo>
                    <a:pt x="175474" y="6903"/>
                  </a:lnTo>
                  <a:lnTo>
                    <a:pt x="175020" y="8587"/>
                  </a:lnTo>
                  <a:lnTo>
                    <a:pt x="174853" y="11406"/>
                  </a:lnTo>
                  <a:lnTo>
                    <a:pt x="175342" y="14726"/>
                  </a:lnTo>
                  <a:lnTo>
                    <a:pt x="176692" y="19683"/>
                  </a:lnTo>
                  <a:lnTo>
                    <a:pt x="181338" y="24627"/>
                  </a:lnTo>
                  <a:lnTo>
                    <a:pt x="182376" y="27004"/>
                  </a:lnTo>
                  <a:lnTo>
                    <a:pt x="182401" y="30181"/>
                  </a:lnTo>
                  <a:lnTo>
                    <a:pt x="179594" y="31710"/>
                  </a:lnTo>
                  <a:lnTo>
                    <a:pt x="178937" y="33024"/>
                  </a:lnTo>
                  <a:lnTo>
                    <a:pt x="178483" y="35185"/>
                  </a:lnTo>
                  <a:lnTo>
                    <a:pt x="166838" y="37610"/>
                  </a:lnTo>
                  <a:lnTo>
                    <a:pt x="165130" y="34433"/>
                  </a:lnTo>
                  <a:lnTo>
                    <a:pt x="163900" y="33143"/>
                  </a:lnTo>
                  <a:lnTo>
                    <a:pt x="162957" y="32654"/>
                  </a:lnTo>
                  <a:lnTo>
                    <a:pt x="161261" y="32582"/>
                  </a:lnTo>
                  <a:lnTo>
                    <a:pt x="159947" y="33334"/>
                  </a:lnTo>
                  <a:lnTo>
                    <a:pt x="155814" y="33454"/>
                  </a:lnTo>
                  <a:lnTo>
                    <a:pt x="151395" y="34911"/>
                  </a:lnTo>
                  <a:lnTo>
                    <a:pt x="147263" y="35783"/>
                  </a:lnTo>
                  <a:lnTo>
                    <a:pt x="143417" y="37670"/>
                  </a:lnTo>
                  <a:lnTo>
                    <a:pt x="142772" y="38434"/>
                  </a:lnTo>
                  <a:lnTo>
                    <a:pt x="142497" y="40883"/>
                  </a:lnTo>
                  <a:lnTo>
                    <a:pt x="140909" y="41563"/>
                  </a:lnTo>
                  <a:lnTo>
                    <a:pt x="136215" y="41886"/>
                  </a:lnTo>
                  <a:lnTo>
                    <a:pt x="135092" y="43845"/>
                  </a:lnTo>
                  <a:lnTo>
                    <a:pt x="135105" y="44693"/>
                  </a:lnTo>
                  <a:lnTo>
                    <a:pt x="136335" y="46472"/>
                  </a:lnTo>
                  <a:lnTo>
                    <a:pt x="136155" y="47810"/>
                  </a:lnTo>
                  <a:lnTo>
                    <a:pt x="133707" y="48180"/>
                  </a:lnTo>
                  <a:lnTo>
                    <a:pt x="131927" y="49338"/>
                  </a:lnTo>
                  <a:lnTo>
                    <a:pt x="132142" y="52444"/>
                  </a:lnTo>
                  <a:lnTo>
                    <a:pt x="131581" y="53471"/>
                  </a:lnTo>
                  <a:lnTo>
                    <a:pt x="131498" y="54797"/>
                  </a:lnTo>
                  <a:lnTo>
                    <a:pt x="130853" y="57281"/>
                  </a:lnTo>
                  <a:lnTo>
                    <a:pt x="130864" y="58881"/>
                  </a:lnTo>
                  <a:lnTo>
                    <a:pt x="132572" y="60458"/>
                  </a:lnTo>
                  <a:lnTo>
                    <a:pt x="135212" y="61855"/>
                  </a:lnTo>
                  <a:lnTo>
                    <a:pt x="136155" y="62906"/>
                  </a:lnTo>
                  <a:lnTo>
                    <a:pt x="136168" y="63647"/>
                  </a:lnTo>
                  <a:lnTo>
                    <a:pt x="133910" y="64423"/>
                  </a:lnTo>
                  <a:lnTo>
                    <a:pt x="130912" y="64913"/>
                  </a:lnTo>
                  <a:lnTo>
                    <a:pt x="130256" y="65307"/>
                  </a:lnTo>
                  <a:lnTo>
                    <a:pt x="129503" y="66322"/>
                  </a:lnTo>
                  <a:lnTo>
                    <a:pt x="129706" y="68018"/>
                  </a:lnTo>
                  <a:lnTo>
                    <a:pt x="131211" y="68269"/>
                  </a:lnTo>
                  <a:lnTo>
                    <a:pt x="133468" y="67803"/>
                  </a:lnTo>
                  <a:lnTo>
                    <a:pt x="136370" y="66274"/>
                  </a:lnTo>
                  <a:lnTo>
                    <a:pt x="138150" y="65892"/>
                  </a:lnTo>
                  <a:lnTo>
                    <a:pt x="143799" y="65379"/>
                  </a:lnTo>
                  <a:lnTo>
                    <a:pt x="143883" y="64531"/>
                  </a:lnTo>
                  <a:lnTo>
                    <a:pt x="145281" y="63300"/>
                  </a:lnTo>
                  <a:lnTo>
                    <a:pt x="145687" y="66513"/>
                  </a:lnTo>
                  <a:lnTo>
                    <a:pt x="147299" y="68173"/>
                  </a:lnTo>
                  <a:lnTo>
                    <a:pt x="147299" y="69499"/>
                  </a:lnTo>
                  <a:lnTo>
                    <a:pt x="145997" y="71028"/>
                  </a:lnTo>
                  <a:lnTo>
                    <a:pt x="145364" y="74671"/>
                  </a:lnTo>
                  <a:lnTo>
                    <a:pt x="145281" y="76641"/>
                  </a:lnTo>
                  <a:lnTo>
                    <a:pt x="146140" y="78911"/>
                  </a:lnTo>
                  <a:lnTo>
                    <a:pt x="148995" y="83425"/>
                  </a:lnTo>
                  <a:lnTo>
                    <a:pt x="153067" y="88453"/>
                  </a:lnTo>
                  <a:lnTo>
                    <a:pt x="153175" y="90042"/>
                  </a:lnTo>
                  <a:lnTo>
                    <a:pt x="151335" y="95727"/>
                  </a:lnTo>
                  <a:lnTo>
                    <a:pt x="151348" y="97495"/>
                  </a:lnTo>
                  <a:lnTo>
                    <a:pt x="152005" y="98331"/>
                  </a:lnTo>
                  <a:lnTo>
                    <a:pt x="154262" y="98593"/>
                  </a:lnTo>
                  <a:lnTo>
                    <a:pt x="155600" y="100743"/>
                  </a:lnTo>
                  <a:lnTo>
                    <a:pt x="155241" y="103873"/>
                  </a:lnTo>
                  <a:lnTo>
                    <a:pt x="156101" y="106584"/>
                  </a:lnTo>
                  <a:lnTo>
                    <a:pt x="158657" y="109211"/>
                  </a:lnTo>
                  <a:lnTo>
                    <a:pt x="158955" y="111277"/>
                  </a:lnTo>
                  <a:lnTo>
                    <a:pt x="159434" y="112484"/>
                  </a:lnTo>
                  <a:lnTo>
                    <a:pt x="162180" y="114622"/>
                  </a:lnTo>
                  <a:lnTo>
                    <a:pt x="164641" y="116115"/>
                  </a:lnTo>
                  <a:lnTo>
                    <a:pt x="165488" y="117046"/>
                  </a:lnTo>
                  <a:lnTo>
                    <a:pt x="165488" y="118193"/>
                  </a:lnTo>
                  <a:lnTo>
                    <a:pt x="164092" y="118575"/>
                  </a:lnTo>
                  <a:lnTo>
                    <a:pt x="159374" y="117309"/>
                  </a:lnTo>
                  <a:lnTo>
                    <a:pt x="159003" y="117942"/>
                  </a:lnTo>
                  <a:lnTo>
                    <a:pt x="159111" y="120020"/>
                  </a:lnTo>
                  <a:lnTo>
                    <a:pt x="161858" y="123305"/>
                  </a:lnTo>
                  <a:lnTo>
                    <a:pt x="161607" y="128643"/>
                  </a:lnTo>
                  <a:lnTo>
                    <a:pt x="161058" y="129587"/>
                  </a:lnTo>
                  <a:lnTo>
                    <a:pt x="161069" y="132035"/>
                  </a:lnTo>
                  <a:lnTo>
                    <a:pt x="161357" y="132800"/>
                  </a:lnTo>
                  <a:lnTo>
                    <a:pt x="162599" y="135798"/>
                  </a:lnTo>
                  <a:lnTo>
                    <a:pt x="162431" y="138986"/>
                  </a:lnTo>
                  <a:lnTo>
                    <a:pt x="164414" y="139822"/>
                  </a:lnTo>
                  <a:lnTo>
                    <a:pt x="164987" y="140587"/>
                  </a:lnTo>
                  <a:lnTo>
                    <a:pt x="167424" y="140551"/>
                  </a:lnTo>
                  <a:lnTo>
                    <a:pt x="169884" y="141471"/>
                  </a:lnTo>
                  <a:lnTo>
                    <a:pt x="172607" y="141912"/>
                  </a:lnTo>
                  <a:lnTo>
                    <a:pt x="172894" y="142940"/>
                  </a:lnTo>
                  <a:lnTo>
                    <a:pt x="171783" y="144755"/>
                  </a:lnTo>
                  <a:lnTo>
                    <a:pt x="170493" y="148051"/>
                  </a:lnTo>
                  <a:lnTo>
                    <a:pt x="170601" y="151527"/>
                  </a:lnTo>
                  <a:lnTo>
                    <a:pt x="170254" y="155397"/>
                  </a:lnTo>
                  <a:lnTo>
                    <a:pt x="173097" y="158383"/>
                  </a:lnTo>
                  <a:lnTo>
                    <a:pt x="177528" y="160138"/>
                  </a:lnTo>
                  <a:lnTo>
                    <a:pt x="178567" y="161070"/>
                  </a:lnTo>
                  <a:lnTo>
                    <a:pt x="180382" y="164725"/>
                  </a:lnTo>
                  <a:lnTo>
                    <a:pt x="180394" y="166612"/>
                  </a:lnTo>
                  <a:lnTo>
                    <a:pt x="178089" y="173204"/>
                  </a:lnTo>
                  <a:lnTo>
                    <a:pt x="177145" y="174160"/>
                  </a:lnTo>
                  <a:lnTo>
                    <a:pt x="175091" y="174853"/>
                  </a:lnTo>
                  <a:lnTo>
                    <a:pt x="173205" y="174196"/>
                  </a:lnTo>
                  <a:lnTo>
                    <a:pt x="172739" y="174769"/>
                  </a:lnTo>
                  <a:lnTo>
                    <a:pt x="173216" y="175975"/>
                  </a:lnTo>
                  <a:lnTo>
                    <a:pt x="176883" y="175939"/>
                  </a:lnTo>
                  <a:lnTo>
                    <a:pt x="178197" y="175378"/>
                  </a:lnTo>
                  <a:lnTo>
                    <a:pt x="179498" y="173682"/>
                  </a:lnTo>
                  <a:lnTo>
                    <a:pt x="180884" y="168976"/>
                  </a:lnTo>
                  <a:lnTo>
                    <a:pt x="181983" y="166313"/>
                  </a:lnTo>
                  <a:lnTo>
                    <a:pt x="181887" y="164354"/>
                  </a:lnTo>
                  <a:lnTo>
                    <a:pt x="181302" y="162921"/>
                  </a:lnTo>
                  <a:lnTo>
                    <a:pt x="180071" y="161368"/>
                  </a:lnTo>
                  <a:lnTo>
                    <a:pt x="179785" y="160222"/>
                  </a:lnTo>
                  <a:lnTo>
                    <a:pt x="180060" y="158705"/>
                  </a:lnTo>
                  <a:lnTo>
                    <a:pt x="181732" y="156531"/>
                  </a:lnTo>
                  <a:lnTo>
                    <a:pt x="182007" y="155683"/>
                  </a:lnTo>
                  <a:lnTo>
                    <a:pt x="183356" y="154071"/>
                  </a:lnTo>
                  <a:lnTo>
                    <a:pt x="184037" y="153259"/>
                  </a:lnTo>
                  <a:lnTo>
                    <a:pt x="185530" y="153760"/>
                  </a:lnTo>
                  <a:lnTo>
                    <a:pt x="186497" y="153295"/>
                  </a:lnTo>
                  <a:lnTo>
                    <a:pt x="187107" y="152685"/>
                  </a:lnTo>
                  <a:lnTo>
                    <a:pt x="187811" y="152172"/>
                  </a:lnTo>
                  <a:lnTo>
                    <a:pt x="188838" y="152291"/>
                  </a:lnTo>
                  <a:lnTo>
                    <a:pt x="189220" y="153330"/>
                  </a:lnTo>
                  <a:lnTo>
                    <a:pt x="189077" y="154059"/>
                  </a:lnTo>
                  <a:lnTo>
                    <a:pt x="189686" y="154764"/>
                  </a:lnTo>
                  <a:lnTo>
                    <a:pt x="191024" y="155170"/>
                  </a:lnTo>
                  <a:lnTo>
                    <a:pt x="191609" y="154537"/>
                  </a:lnTo>
                  <a:lnTo>
                    <a:pt x="192576" y="154298"/>
                  </a:lnTo>
                  <a:lnTo>
                    <a:pt x="193281" y="154190"/>
                  </a:lnTo>
                  <a:lnTo>
                    <a:pt x="193891" y="153832"/>
                  </a:lnTo>
                  <a:lnTo>
                    <a:pt x="194786" y="153796"/>
                  </a:lnTo>
                  <a:lnTo>
                    <a:pt x="195491" y="153975"/>
                  </a:lnTo>
                  <a:lnTo>
                    <a:pt x="196411" y="153844"/>
                  </a:lnTo>
                  <a:lnTo>
                    <a:pt x="197904" y="154477"/>
                  </a:lnTo>
                  <a:lnTo>
                    <a:pt x="198990" y="155277"/>
                  </a:lnTo>
                  <a:lnTo>
                    <a:pt x="200364" y="156245"/>
                  </a:lnTo>
                  <a:lnTo>
                    <a:pt x="171843" y="434934"/>
                  </a:lnTo>
                  <a:lnTo>
                    <a:pt x="123412" y="461006"/>
                  </a:lnTo>
                  <a:lnTo>
                    <a:pt x="0" y="526935"/>
                  </a:lnTo>
                  <a:lnTo>
                    <a:pt x="14022" y="391961"/>
                  </a:lnTo>
                  <a:lnTo>
                    <a:pt x="36105" y="179737"/>
                  </a:lnTo>
                  <a:lnTo>
                    <a:pt x="38231" y="177671"/>
                  </a:lnTo>
                  <a:lnTo>
                    <a:pt x="39270" y="176381"/>
                  </a:lnTo>
                  <a:lnTo>
                    <a:pt x="38852" y="175414"/>
                  </a:lnTo>
                  <a:lnTo>
                    <a:pt x="38243" y="174172"/>
                  </a:lnTo>
                  <a:lnTo>
                    <a:pt x="37980" y="173037"/>
                  </a:lnTo>
                  <a:lnTo>
                    <a:pt x="38124" y="171628"/>
                  </a:lnTo>
                  <a:lnTo>
                    <a:pt x="38219" y="170314"/>
                  </a:lnTo>
                  <a:lnTo>
                    <a:pt x="38398" y="168427"/>
                  </a:lnTo>
                  <a:lnTo>
                    <a:pt x="39915" y="166982"/>
                  </a:lnTo>
                  <a:lnTo>
                    <a:pt x="40548" y="166373"/>
                  </a:lnTo>
                  <a:lnTo>
                    <a:pt x="41265" y="165776"/>
                  </a:lnTo>
                  <a:lnTo>
                    <a:pt x="41671" y="164593"/>
                  </a:lnTo>
                  <a:lnTo>
                    <a:pt x="42614" y="163865"/>
                  </a:lnTo>
                  <a:lnTo>
                    <a:pt x="43498" y="163303"/>
                  </a:lnTo>
                  <a:lnTo>
                    <a:pt x="44465" y="162909"/>
                  </a:lnTo>
                  <a:lnTo>
                    <a:pt x="46209" y="162921"/>
                  </a:lnTo>
                  <a:lnTo>
                    <a:pt x="47189" y="162348"/>
                  </a:lnTo>
                  <a:lnTo>
                    <a:pt x="54701" y="160019"/>
                  </a:lnTo>
                  <a:lnTo>
                    <a:pt x="56481" y="158335"/>
                  </a:lnTo>
                  <a:lnTo>
                    <a:pt x="58249" y="155325"/>
                  </a:lnTo>
                  <a:lnTo>
                    <a:pt x="60386" y="152662"/>
                  </a:lnTo>
                  <a:lnTo>
                    <a:pt x="60756" y="151252"/>
                  </a:lnTo>
                  <a:lnTo>
                    <a:pt x="60338" y="144552"/>
                  </a:lnTo>
                  <a:lnTo>
                    <a:pt x="60518" y="143071"/>
                  </a:lnTo>
                  <a:lnTo>
                    <a:pt x="62380" y="140897"/>
                  </a:lnTo>
                  <a:lnTo>
                    <a:pt x="64459" y="141912"/>
                  </a:lnTo>
                  <a:lnTo>
                    <a:pt x="65199" y="141530"/>
                  </a:lnTo>
                  <a:lnTo>
                    <a:pt x="65188" y="139452"/>
                  </a:lnTo>
                  <a:lnTo>
                    <a:pt x="63957" y="137111"/>
                  </a:lnTo>
                  <a:lnTo>
                    <a:pt x="63921" y="132895"/>
                  </a:lnTo>
                  <a:lnTo>
                    <a:pt x="64387" y="131283"/>
                  </a:lnTo>
                  <a:lnTo>
                    <a:pt x="64924" y="127126"/>
                  </a:lnTo>
                  <a:lnTo>
                    <a:pt x="67158" y="124499"/>
                  </a:lnTo>
                  <a:lnTo>
                    <a:pt x="72593" y="121525"/>
                  </a:lnTo>
                  <a:lnTo>
                    <a:pt x="73046" y="117882"/>
                  </a:lnTo>
                  <a:lnTo>
                    <a:pt x="73799" y="117488"/>
                  </a:lnTo>
                  <a:lnTo>
                    <a:pt x="74647" y="117763"/>
                  </a:lnTo>
                  <a:lnTo>
                    <a:pt x="77382" y="119650"/>
                  </a:lnTo>
                  <a:lnTo>
                    <a:pt x="79173" y="120366"/>
                  </a:lnTo>
                  <a:lnTo>
                    <a:pt x="82016" y="124105"/>
                  </a:lnTo>
                  <a:lnTo>
                    <a:pt x="83258" y="127401"/>
                  </a:lnTo>
                  <a:lnTo>
                    <a:pt x="84118" y="128225"/>
                  </a:lnTo>
                  <a:lnTo>
                    <a:pt x="85718" y="129073"/>
                  </a:lnTo>
                  <a:lnTo>
                    <a:pt x="89110" y="129145"/>
                  </a:lnTo>
                  <a:lnTo>
                    <a:pt x="89110" y="130745"/>
                  </a:lnTo>
                  <a:lnTo>
                    <a:pt x="88370" y="131772"/>
                  </a:lnTo>
                  <a:lnTo>
                    <a:pt x="88752" y="133015"/>
                  </a:lnTo>
                  <a:lnTo>
                    <a:pt x="90639" y="133074"/>
                  </a:lnTo>
                  <a:lnTo>
                    <a:pt x="91475" y="131856"/>
                  </a:lnTo>
                  <a:lnTo>
                    <a:pt x="91081" y="129312"/>
                  </a:lnTo>
                  <a:lnTo>
                    <a:pt x="91929" y="128548"/>
                  </a:lnTo>
                  <a:lnTo>
                    <a:pt x="91821" y="127628"/>
                  </a:lnTo>
                  <a:lnTo>
                    <a:pt x="90783" y="126099"/>
                  </a:lnTo>
                  <a:lnTo>
                    <a:pt x="90568" y="123030"/>
                  </a:lnTo>
                  <a:lnTo>
                    <a:pt x="89636" y="123316"/>
                  </a:lnTo>
                  <a:lnTo>
                    <a:pt x="89361" y="124917"/>
                  </a:lnTo>
                  <a:lnTo>
                    <a:pt x="88609" y="125013"/>
                  </a:lnTo>
                  <a:lnTo>
                    <a:pt x="87940" y="123328"/>
                  </a:lnTo>
                  <a:lnTo>
                    <a:pt x="87546" y="120868"/>
                  </a:lnTo>
                  <a:lnTo>
                    <a:pt x="86793" y="119734"/>
                  </a:lnTo>
                  <a:lnTo>
                    <a:pt x="86877" y="118921"/>
                  </a:lnTo>
                  <a:lnTo>
                    <a:pt x="87247" y="117201"/>
                  </a:lnTo>
                  <a:lnTo>
                    <a:pt x="85898" y="113356"/>
                  </a:lnTo>
                  <a:lnTo>
                    <a:pt x="85981" y="112245"/>
                  </a:lnTo>
                  <a:lnTo>
                    <a:pt x="87116" y="112137"/>
                  </a:lnTo>
                  <a:lnTo>
                    <a:pt x="89277" y="113069"/>
                  </a:lnTo>
                  <a:lnTo>
                    <a:pt x="91344" y="113045"/>
                  </a:lnTo>
                  <a:lnTo>
                    <a:pt x="93230" y="111922"/>
                  </a:lnTo>
                  <a:lnTo>
                    <a:pt x="93971" y="110967"/>
                  </a:lnTo>
                  <a:lnTo>
                    <a:pt x="93864" y="109641"/>
                  </a:lnTo>
                  <a:lnTo>
                    <a:pt x="92335" y="104685"/>
                  </a:lnTo>
                  <a:lnTo>
                    <a:pt x="91762" y="103992"/>
                  </a:lnTo>
                  <a:lnTo>
                    <a:pt x="91009" y="104016"/>
                  </a:lnTo>
                  <a:lnTo>
                    <a:pt x="90842" y="107205"/>
                  </a:lnTo>
                  <a:lnTo>
                    <a:pt x="91522" y="110489"/>
                  </a:lnTo>
                  <a:lnTo>
                    <a:pt x="90675" y="110394"/>
                  </a:lnTo>
                  <a:lnTo>
                    <a:pt x="89349" y="108925"/>
                  </a:lnTo>
                  <a:lnTo>
                    <a:pt x="85754" y="106321"/>
                  </a:lnTo>
                  <a:lnTo>
                    <a:pt x="83592" y="106130"/>
                  </a:lnTo>
                  <a:lnTo>
                    <a:pt x="81610" y="104924"/>
                  </a:lnTo>
                  <a:lnTo>
                    <a:pt x="76593" y="100922"/>
                  </a:lnTo>
                  <a:lnTo>
                    <a:pt x="73201" y="99728"/>
                  </a:lnTo>
                  <a:lnTo>
                    <a:pt x="70932" y="98319"/>
                  </a:lnTo>
                  <a:lnTo>
                    <a:pt x="68305" y="98056"/>
                  </a:lnTo>
                  <a:lnTo>
                    <a:pt x="66047" y="98904"/>
                  </a:lnTo>
                  <a:lnTo>
                    <a:pt x="60876" y="97650"/>
                  </a:lnTo>
                  <a:lnTo>
                    <a:pt x="59741" y="97160"/>
                  </a:lnTo>
                  <a:lnTo>
                    <a:pt x="56253" y="97196"/>
                  </a:lnTo>
                  <a:lnTo>
                    <a:pt x="52683" y="96671"/>
                  </a:lnTo>
                  <a:lnTo>
                    <a:pt x="51643" y="96766"/>
                  </a:lnTo>
                  <a:lnTo>
                    <a:pt x="51094" y="98749"/>
                  </a:lnTo>
                  <a:lnTo>
                    <a:pt x="51213" y="101197"/>
                  </a:lnTo>
                  <a:lnTo>
                    <a:pt x="48574" y="101376"/>
                  </a:lnTo>
                  <a:lnTo>
                    <a:pt x="40656" y="98617"/>
                  </a:lnTo>
                  <a:lnTo>
                    <a:pt x="40274" y="97029"/>
                  </a:lnTo>
                  <a:lnTo>
                    <a:pt x="41683" y="96730"/>
                  </a:lnTo>
                  <a:lnTo>
                    <a:pt x="41479" y="95034"/>
                  </a:lnTo>
                  <a:lnTo>
                    <a:pt x="40715" y="93171"/>
                  </a:lnTo>
                  <a:lnTo>
                    <a:pt x="41037" y="85456"/>
                  </a:lnTo>
                  <a:lnTo>
                    <a:pt x="41312" y="84775"/>
                  </a:lnTo>
                  <a:lnTo>
                    <a:pt x="42817" y="84022"/>
                  </a:lnTo>
                  <a:lnTo>
                    <a:pt x="42889" y="80248"/>
                  </a:lnTo>
                  <a:lnTo>
                    <a:pt x="42590" y="78851"/>
                  </a:lnTo>
                  <a:lnTo>
                    <a:pt x="43522" y="77262"/>
                  </a:lnTo>
                  <a:lnTo>
                    <a:pt x="45684" y="75650"/>
                  </a:lnTo>
                  <a:lnTo>
                    <a:pt x="52002" y="72330"/>
                  </a:lnTo>
                  <a:lnTo>
                    <a:pt x="54749" y="7268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1156;gbcf4302aa7_0_6">
              <a:extLst>
                <a:ext uri="{FF2B5EF4-FFF2-40B4-BE49-F238E27FC236}">
                  <a16:creationId xmlns:a16="http://schemas.microsoft.com/office/drawing/2014/main" id="{597B7C9F-96B3-7442-B2FB-ADDC40BC0BC0}"/>
                </a:ext>
              </a:extLst>
            </p:cNvPr>
            <p:cNvSpPr/>
            <p:nvPr/>
          </p:nvSpPr>
          <p:spPr>
            <a:xfrm>
              <a:off x="7468274" y="2400100"/>
              <a:ext cx="4441" cy="1782"/>
            </a:xfrm>
            <a:custGeom>
              <a:avLst/>
              <a:gdLst/>
              <a:ahLst/>
              <a:cxnLst/>
              <a:rect l="l" t="t" r="r" b="b"/>
              <a:pathLst>
                <a:path w="8838" h="3547" extrusionOk="0">
                  <a:moveTo>
                    <a:pt x="2747" y="3547"/>
                  </a:moveTo>
                  <a:lnTo>
                    <a:pt x="956" y="3452"/>
                  </a:lnTo>
                  <a:lnTo>
                    <a:pt x="12" y="2998"/>
                  </a:lnTo>
                  <a:lnTo>
                    <a:pt x="0" y="669"/>
                  </a:lnTo>
                  <a:lnTo>
                    <a:pt x="1123" y="0"/>
                  </a:lnTo>
                  <a:lnTo>
                    <a:pt x="8839" y="514"/>
                  </a:lnTo>
                  <a:lnTo>
                    <a:pt x="4622" y="2866"/>
                  </a:lnTo>
                  <a:lnTo>
                    <a:pt x="2747" y="35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1157;gbcf4302aa7_0_6">
              <a:extLst>
                <a:ext uri="{FF2B5EF4-FFF2-40B4-BE49-F238E27FC236}">
                  <a16:creationId xmlns:a16="http://schemas.microsoft.com/office/drawing/2014/main" id="{B118831F-7904-4448-9251-F27A768FDF07}"/>
                </a:ext>
              </a:extLst>
            </p:cNvPr>
            <p:cNvSpPr/>
            <p:nvPr/>
          </p:nvSpPr>
          <p:spPr>
            <a:xfrm>
              <a:off x="4075294" y="2400992"/>
              <a:ext cx="238845" cy="236697"/>
            </a:xfrm>
            <a:custGeom>
              <a:avLst/>
              <a:gdLst/>
              <a:ahLst/>
              <a:cxnLst/>
              <a:rect l="l" t="t" r="r" b="b"/>
              <a:pathLst>
                <a:path w="475314" h="471038" extrusionOk="0">
                  <a:moveTo>
                    <a:pt x="6796" y="18691"/>
                  </a:moveTo>
                  <a:lnTo>
                    <a:pt x="66788" y="9662"/>
                  </a:lnTo>
                  <a:lnTo>
                    <a:pt x="120116" y="1768"/>
                  </a:lnTo>
                  <a:lnTo>
                    <a:pt x="130220" y="0"/>
                  </a:lnTo>
                  <a:lnTo>
                    <a:pt x="130602" y="1075"/>
                  </a:lnTo>
                  <a:lnTo>
                    <a:pt x="130996" y="2197"/>
                  </a:lnTo>
                  <a:lnTo>
                    <a:pt x="131283" y="3248"/>
                  </a:lnTo>
                  <a:lnTo>
                    <a:pt x="131641" y="4121"/>
                  </a:lnTo>
                  <a:lnTo>
                    <a:pt x="131605" y="5004"/>
                  </a:lnTo>
                  <a:lnTo>
                    <a:pt x="131629" y="5840"/>
                  </a:lnTo>
                  <a:lnTo>
                    <a:pt x="131629" y="6772"/>
                  </a:lnTo>
                  <a:lnTo>
                    <a:pt x="131545" y="7465"/>
                  </a:lnTo>
                  <a:lnTo>
                    <a:pt x="131092" y="8253"/>
                  </a:lnTo>
                  <a:lnTo>
                    <a:pt x="130506" y="9029"/>
                  </a:lnTo>
                  <a:lnTo>
                    <a:pt x="129348" y="10355"/>
                  </a:lnTo>
                  <a:lnTo>
                    <a:pt x="128846" y="10928"/>
                  </a:lnTo>
                  <a:lnTo>
                    <a:pt x="127998" y="11454"/>
                  </a:lnTo>
                  <a:lnTo>
                    <a:pt x="126983" y="11872"/>
                  </a:lnTo>
                  <a:lnTo>
                    <a:pt x="126195" y="12421"/>
                  </a:lnTo>
                  <a:lnTo>
                    <a:pt x="125574" y="14284"/>
                  </a:lnTo>
                  <a:lnTo>
                    <a:pt x="125060" y="16757"/>
                  </a:lnTo>
                  <a:lnTo>
                    <a:pt x="124929" y="17808"/>
                  </a:lnTo>
                  <a:lnTo>
                    <a:pt x="125001" y="19014"/>
                  </a:lnTo>
                  <a:lnTo>
                    <a:pt x="125419" y="20017"/>
                  </a:lnTo>
                  <a:lnTo>
                    <a:pt x="126099" y="20901"/>
                  </a:lnTo>
                  <a:lnTo>
                    <a:pt x="126422" y="21534"/>
                  </a:lnTo>
                  <a:lnTo>
                    <a:pt x="126732" y="22155"/>
                  </a:lnTo>
                  <a:lnTo>
                    <a:pt x="127270" y="23385"/>
                  </a:lnTo>
                  <a:lnTo>
                    <a:pt x="127556" y="24401"/>
                  </a:lnTo>
                  <a:lnTo>
                    <a:pt x="127974" y="25463"/>
                  </a:lnTo>
                  <a:lnTo>
                    <a:pt x="128404" y="26180"/>
                  </a:lnTo>
                  <a:lnTo>
                    <a:pt x="129252" y="26885"/>
                  </a:lnTo>
                  <a:lnTo>
                    <a:pt x="129682" y="27506"/>
                  </a:lnTo>
                  <a:lnTo>
                    <a:pt x="129742" y="28425"/>
                  </a:lnTo>
                  <a:lnTo>
                    <a:pt x="130029" y="29345"/>
                  </a:lnTo>
                  <a:lnTo>
                    <a:pt x="130232" y="30312"/>
                  </a:lnTo>
                  <a:lnTo>
                    <a:pt x="130315" y="31352"/>
                  </a:lnTo>
                  <a:lnTo>
                    <a:pt x="130435" y="32032"/>
                  </a:lnTo>
                  <a:lnTo>
                    <a:pt x="130590" y="33000"/>
                  </a:lnTo>
                  <a:lnTo>
                    <a:pt x="130769" y="34087"/>
                  </a:lnTo>
                  <a:lnTo>
                    <a:pt x="131545" y="35006"/>
                  </a:lnTo>
                  <a:lnTo>
                    <a:pt x="131987" y="36021"/>
                  </a:lnTo>
                  <a:lnTo>
                    <a:pt x="131545" y="37383"/>
                  </a:lnTo>
                  <a:lnTo>
                    <a:pt x="131319" y="38398"/>
                  </a:lnTo>
                  <a:lnTo>
                    <a:pt x="131068" y="39736"/>
                  </a:lnTo>
                  <a:lnTo>
                    <a:pt x="217336" y="31340"/>
                  </a:lnTo>
                  <a:lnTo>
                    <a:pt x="221647" y="77895"/>
                  </a:lnTo>
                  <a:lnTo>
                    <a:pt x="387267" y="56158"/>
                  </a:lnTo>
                  <a:lnTo>
                    <a:pt x="388796" y="72748"/>
                  </a:lnTo>
                  <a:lnTo>
                    <a:pt x="475315" y="65140"/>
                  </a:lnTo>
                  <a:lnTo>
                    <a:pt x="386097" y="453267"/>
                  </a:lnTo>
                  <a:lnTo>
                    <a:pt x="276396" y="432629"/>
                  </a:lnTo>
                  <a:lnTo>
                    <a:pt x="276504" y="433501"/>
                  </a:lnTo>
                  <a:lnTo>
                    <a:pt x="276922" y="434659"/>
                  </a:lnTo>
                  <a:lnTo>
                    <a:pt x="277328" y="435985"/>
                  </a:lnTo>
                  <a:lnTo>
                    <a:pt x="277793" y="436881"/>
                  </a:lnTo>
                  <a:lnTo>
                    <a:pt x="277901" y="437752"/>
                  </a:lnTo>
                  <a:lnTo>
                    <a:pt x="278008" y="438505"/>
                  </a:lnTo>
                  <a:lnTo>
                    <a:pt x="278187" y="439532"/>
                  </a:lnTo>
                  <a:lnTo>
                    <a:pt x="278008" y="440691"/>
                  </a:lnTo>
                  <a:lnTo>
                    <a:pt x="277698" y="441765"/>
                  </a:lnTo>
                  <a:lnTo>
                    <a:pt x="277495" y="442470"/>
                  </a:lnTo>
                  <a:lnTo>
                    <a:pt x="277375" y="443270"/>
                  </a:lnTo>
                  <a:lnTo>
                    <a:pt x="277364" y="444273"/>
                  </a:lnTo>
                  <a:lnTo>
                    <a:pt x="277662" y="444990"/>
                  </a:lnTo>
                  <a:lnTo>
                    <a:pt x="277937" y="445766"/>
                  </a:lnTo>
                  <a:lnTo>
                    <a:pt x="277877" y="446495"/>
                  </a:lnTo>
                  <a:lnTo>
                    <a:pt x="276301" y="447654"/>
                  </a:lnTo>
                  <a:lnTo>
                    <a:pt x="273530" y="450042"/>
                  </a:lnTo>
                  <a:lnTo>
                    <a:pt x="272933" y="450675"/>
                  </a:lnTo>
                  <a:lnTo>
                    <a:pt x="272574" y="451702"/>
                  </a:lnTo>
                  <a:lnTo>
                    <a:pt x="272610" y="452765"/>
                  </a:lnTo>
                  <a:lnTo>
                    <a:pt x="273112" y="454115"/>
                  </a:lnTo>
                  <a:lnTo>
                    <a:pt x="273530" y="455142"/>
                  </a:lnTo>
                  <a:lnTo>
                    <a:pt x="273912" y="456157"/>
                  </a:lnTo>
                  <a:lnTo>
                    <a:pt x="274139" y="457173"/>
                  </a:lnTo>
                  <a:lnTo>
                    <a:pt x="274342" y="458020"/>
                  </a:lnTo>
                  <a:lnTo>
                    <a:pt x="274545" y="459036"/>
                  </a:lnTo>
                  <a:lnTo>
                    <a:pt x="274808" y="460206"/>
                  </a:lnTo>
                  <a:lnTo>
                    <a:pt x="274987" y="461126"/>
                  </a:lnTo>
                  <a:lnTo>
                    <a:pt x="275381" y="461938"/>
                  </a:lnTo>
                  <a:lnTo>
                    <a:pt x="275918" y="462762"/>
                  </a:lnTo>
                  <a:lnTo>
                    <a:pt x="276098" y="463562"/>
                  </a:lnTo>
                  <a:lnTo>
                    <a:pt x="276301" y="464530"/>
                  </a:lnTo>
                  <a:lnTo>
                    <a:pt x="276504" y="465354"/>
                  </a:lnTo>
                  <a:lnTo>
                    <a:pt x="265671" y="467014"/>
                  </a:lnTo>
                  <a:lnTo>
                    <a:pt x="254229" y="471039"/>
                  </a:lnTo>
                  <a:lnTo>
                    <a:pt x="247409" y="469510"/>
                  </a:lnTo>
                  <a:lnTo>
                    <a:pt x="230187" y="272263"/>
                  </a:lnTo>
                  <a:lnTo>
                    <a:pt x="114693" y="287420"/>
                  </a:lnTo>
                  <a:lnTo>
                    <a:pt x="0" y="302003"/>
                  </a:lnTo>
                  <a:lnTo>
                    <a:pt x="908" y="226687"/>
                  </a:lnTo>
                  <a:lnTo>
                    <a:pt x="6796" y="1869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1158;gbcf4302aa7_0_6">
              <a:extLst>
                <a:ext uri="{FF2B5EF4-FFF2-40B4-BE49-F238E27FC236}">
                  <a16:creationId xmlns:a16="http://schemas.microsoft.com/office/drawing/2014/main" id="{875DCDBF-6DBD-F540-AC50-3DDB3AB1DE8E}"/>
                </a:ext>
              </a:extLst>
            </p:cNvPr>
            <p:cNvSpPr/>
            <p:nvPr/>
          </p:nvSpPr>
          <p:spPr>
            <a:xfrm>
              <a:off x="7561470" y="2403700"/>
              <a:ext cx="3211" cy="2976"/>
            </a:xfrm>
            <a:custGeom>
              <a:avLst/>
              <a:gdLst/>
              <a:ahLst/>
              <a:cxnLst/>
              <a:rect l="l" t="t" r="r" b="b"/>
              <a:pathLst>
                <a:path w="6390" h="5923" extrusionOk="0">
                  <a:moveTo>
                    <a:pt x="2652" y="5924"/>
                  </a:moveTo>
                  <a:lnTo>
                    <a:pt x="191" y="4515"/>
                  </a:lnTo>
                  <a:lnTo>
                    <a:pt x="0" y="3117"/>
                  </a:lnTo>
                  <a:lnTo>
                    <a:pt x="645" y="2281"/>
                  </a:lnTo>
                  <a:lnTo>
                    <a:pt x="729" y="322"/>
                  </a:lnTo>
                  <a:lnTo>
                    <a:pt x="1481" y="0"/>
                  </a:lnTo>
                  <a:lnTo>
                    <a:pt x="3369" y="95"/>
                  </a:lnTo>
                  <a:lnTo>
                    <a:pt x="6104" y="1015"/>
                  </a:lnTo>
                  <a:lnTo>
                    <a:pt x="6390" y="2413"/>
                  </a:lnTo>
                  <a:lnTo>
                    <a:pt x="5470" y="4956"/>
                  </a:lnTo>
                  <a:lnTo>
                    <a:pt x="4061" y="5816"/>
                  </a:lnTo>
                  <a:lnTo>
                    <a:pt x="2652" y="592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1159;gbcf4302aa7_0_6">
              <a:extLst>
                <a:ext uri="{FF2B5EF4-FFF2-40B4-BE49-F238E27FC236}">
                  <a16:creationId xmlns:a16="http://schemas.microsoft.com/office/drawing/2014/main" id="{B7989CAD-4D94-A64C-81BC-8FEAFCFC0636}"/>
                </a:ext>
              </a:extLst>
            </p:cNvPr>
            <p:cNvSpPr/>
            <p:nvPr/>
          </p:nvSpPr>
          <p:spPr>
            <a:xfrm>
              <a:off x="7706048" y="2406809"/>
              <a:ext cx="1848" cy="4417"/>
            </a:xfrm>
            <a:custGeom>
              <a:avLst/>
              <a:gdLst/>
              <a:ahLst/>
              <a:cxnLst/>
              <a:rect l="l" t="t" r="r" b="b"/>
              <a:pathLst>
                <a:path w="3678" h="8790" extrusionOk="0">
                  <a:moveTo>
                    <a:pt x="47" y="8790"/>
                  </a:moveTo>
                  <a:lnTo>
                    <a:pt x="24" y="6712"/>
                  </a:lnTo>
                  <a:lnTo>
                    <a:pt x="298" y="5972"/>
                  </a:lnTo>
                  <a:lnTo>
                    <a:pt x="0" y="2675"/>
                  </a:lnTo>
                  <a:lnTo>
                    <a:pt x="2042" y="394"/>
                  </a:lnTo>
                  <a:lnTo>
                    <a:pt x="2795" y="0"/>
                  </a:lnTo>
                  <a:lnTo>
                    <a:pt x="3654" y="1983"/>
                  </a:lnTo>
                  <a:lnTo>
                    <a:pt x="2066" y="3141"/>
                  </a:lnTo>
                  <a:lnTo>
                    <a:pt x="2066" y="3882"/>
                  </a:lnTo>
                  <a:lnTo>
                    <a:pt x="3487" y="3870"/>
                  </a:lnTo>
                  <a:lnTo>
                    <a:pt x="3678" y="4539"/>
                  </a:lnTo>
                  <a:lnTo>
                    <a:pt x="2926" y="5482"/>
                  </a:lnTo>
                  <a:lnTo>
                    <a:pt x="1815" y="7548"/>
                  </a:lnTo>
                  <a:lnTo>
                    <a:pt x="47" y="879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1160;gbcf4302aa7_0_6">
              <a:extLst>
                <a:ext uri="{FF2B5EF4-FFF2-40B4-BE49-F238E27FC236}">
                  <a16:creationId xmlns:a16="http://schemas.microsoft.com/office/drawing/2014/main" id="{BDCF372E-4D54-3C44-A5AE-08CDB6C85B5D}"/>
                </a:ext>
              </a:extLst>
            </p:cNvPr>
            <p:cNvSpPr/>
            <p:nvPr/>
          </p:nvSpPr>
          <p:spPr>
            <a:xfrm>
              <a:off x="4268954" y="2407012"/>
              <a:ext cx="252595" cy="266195"/>
            </a:xfrm>
            <a:custGeom>
              <a:avLst/>
              <a:gdLst/>
              <a:ahLst/>
              <a:cxnLst/>
              <a:rect l="l" t="t" r="r" b="b"/>
              <a:pathLst>
                <a:path w="502677" h="529741" extrusionOk="0">
                  <a:moveTo>
                    <a:pt x="108650" y="1481"/>
                  </a:moveTo>
                  <a:lnTo>
                    <a:pt x="115721" y="2890"/>
                  </a:lnTo>
                  <a:lnTo>
                    <a:pt x="129969" y="6032"/>
                  </a:lnTo>
                  <a:lnTo>
                    <a:pt x="381427" y="55119"/>
                  </a:lnTo>
                  <a:lnTo>
                    <a:pt x="495189" y="144994"/>
                  </a:lnTo>
                  <a:lnTo>
                    <a:pt x="502677" y="150679"/>
                  </a:lnTo>
                  <a:lnTo>
                    <a:pt x="494759" y="190236"/>
                  </a:lnTo>
                  <a:lnTo>
                    <a:pt x="425499" y="524964"/>
                  </a:lnTo>
                  <a:lnTo>
                    <a:pt x="424591" y="529741"/>
                  </a:lnTo>
                  <a:lnTo>
                    <a:pt x="400095" y="524522"/>
                  </a:lnTo>
                  <a:lnTo>
                    <a:pt x="161607" y="473655"/>
                  </a:lnTo>
                  <a:lnTo>
                    <a:pt x="107611" y="462225"/>
                  </a:lnTo>
                  <a:lnTo>
                    <a:pt x="0" y="441264"/>
                  </a:lnTo>
                  <a:lnTo>
                    <a:pt x="89218" y="53137"/>
                  </a:lnTo>
                  <a:lnTo>
                    <a:pt x="100170" y="5482"/>
                  </a:lnTo>
                  <a:lnTo>
                    <a:pt x="101173" y="0"/>
                  </a:lnTo>
                  <a:lnTo>
                    <a:pt x="108650" y="148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1161;gbcf4302aa7_0_6">
              <a:extLst>
                <a:ext uri="{FF2B5EF4-FFF2-40B4-BE49-F238E27FC236}">
                  <a16:creationId xmlns:a16="http://schemas.microsoft.com/office/drawing/2014/main" id="{B20432D2-E0DD-9E4F-929E-15844A84F060}"/>
                </a:ext>
              </a:extLst>
            </p:cNvPr>
            <p:cNvSpPr/>
            <p:nvPr/>
          </p:nvSpPr>
          <p:spPr>
            <a:xfrm>
              <a:off x="7562830" y="2409720"/>
              <a:ext cx="4393" cy="1956"/>
            </a:xfrm>
            <a:custGeom>
              <a:avLst/>
              <a:gdLst/>
              <a:ahLst/>
              <a:cxnLst/>
              <a:rect l="l" t="t" r="r" b="b"/>
              <a:pathLst>
                <a:path w="8743" h="3893" extrusionOk="0">
                  <a:moveTo>
                    <a:pt x="1040" y="3893"/>
                  </a:moveTo>
                  <a:lnTo>
                    <a:pt x="0" y="2962"/>
                  </a:lnTo>
                  <a:lnTo>
                    <a:pt x="84" y="2030"/>
                  </a:lnTo>
                  <a:lnTo>
                    <a:pt x="1015" y="1159"/>
                  </a:lnTo>
                  <a:lnTo>
                    <a:pt x="4873" y="0"/>
                  </a:lnTo>
                  <a:lnTo>
                    <a:pt x="7214" y="83"/>
                  </a:lnTo>
                  <a:lnTo>
                    <a:pt x="8731" y="931"/>
                  </a:lnTo>
                  <a:lnTo>
                    <a:pt x="8743" y="2329"/>
                  </a:lnTo>
                  <a:lnTo>
                    <a:pt x="7990" y="3177"/>
                  </a:lnTo>
                  <a:lnTo>
                    <a:pt x="1040" y="389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1162;gbcf4302aa7_0_6">
              <a:extLst>
                <a:ext uri="{FF2B5EF4-FFF2-40B4-BE49-F238E27FC236}">
                  <a16:creationId xmlns:a16="http://schemas.microsoft.com/office/drawing/2014/main" id="{8078C8ED-FDEF-7A49-A6FB-AF38F1D2D772}"/>
                </a:ext>
              </a:extLst>
            </p:cNvPr>
            <p:cNvSpPr/>
            <p:nvPr/>
          </p:nvSpPr>
          <p:spPr>
            <a:xfrm>
              <a:off x="7005383" y="2410553"/>
              <a:ext cx="162355" cy="157650"/>
            </a:xfrm>
            <a:custGeom>
              <a:avLst/>
              <a:gdLst/>
              <a:ahLst/>
              <a:cxnLst/>
              <a:rect l="l" t="t" r="r" b="b"/>
              <a:pathLst>
                <a:path w="323095" h="313731" extrusionOk="0">
                  <a:moveTo>
                    <a:pt x="60016" y="0"/>
                  </a:moveTo>
                  <a:lnTo>
                    <a:pt x="104924" y="37335"/>
                  </a:lnTo>
                  <a:lnTo>
                    <a:pt x="137362" y="64698"/>
                  </a:lnTo>
                  <a:lnTo>
                    <a:pt x="139619" y="66967"/>
                  </a:lnTo>
                  <a:lnTo>
                    <a:pt x="199791" y="125156"/>
                  </a:lnTo>
                  <a:lnTo>
                    <a:pt x="258887" y="146344"/>
                  </a:lnTo>
                  <a:lnTo>
                    <a:pt x="322594" y="204914"/>
                  </a:lnTo>
                  <a:lnTo>
                    <a:pt x="321196" y="205941"/>
                  </a:lnTo>
                  <a:lnTo>
                    <a:pt x="320336" y="206694"/>
                  </a:lnTo>
                  <a:lnTo>
                    <a:pt x="319094" y="208163"/>
                  </a:lnTo>
                  <a:lnTo>
                    <a:pt x="318091" y="209620"/>
                  </a:lnTo>
                  <a:lnTo>
                    <a:pt x="317387" y="210874"/>
                  </a:lnTo>
                  <a:lnTo>
                    <a:pt x="316682" y="212140"/>
                  </a:lnTo>
                  <a:lnTo>
                    <a:pt x="316192" y="213346"/>
                  </a:lnTo>
                  <a:lnTo>
                    <a:pt x="315941" y="214075"/>
                  </a:lnTo>
                  <a:lnTo>
                    <a:pt x="315642" y="214756"/>
                  </a:lnTo>
                  <a:lnTo>
                    <a:pt x="315499" y="215436"/>
                  </a:lnTo>
                  <a:lnTo>
                    <a:pt x="315547" y="216141"/>
                  </a:lnTo>
                  <a:lnTo>
                    <a:pt x="316192" y="217312"/>
                  </a:lnTo>
                  <a:lnTo>
                    <a:pt x="317112" y="217897"/>
                  </a:lnTo>
                  <a:lnTo>
                    <a:pt x="318401" y="217957"/>
                  </a:lnTo>
                  <a:lnTo>
                    <a:pt x="319082" y="217610"/>
                  </a:lnTo>
                  <a:lnTo>
                    <a:pt x="319918" y="217156"/>
                  </a:lnTo>
                  <a:lnTo>
                    <a:pt x="320551" y="216798"/>
                  </a:lnTo>
                  <a:lnTo>
                    <a:pt x="321232" y="216332"/>
                  </a:lnTo>
                  <a:lnTo>
                    <a:pt x="322319" y="215998"/>
                  </a:lnTo>
                  <a:lnTo>
                    <a:pt x="323095" y="216440"/>
                  </a:lnTo>
                  <a:lnTo>
                    <a:pt x="323095" y="217383"/>
                  </a:lnTo>
                  <a:lnTo>
                    <a:pt x="322964" y="218291"/>
                  </a:lnTo>
                  <a:lnTo>
                    <a:pt x="322450" y="219426"/>
                  </a:lnTo>
                  <a:lnTo>
                    <a:pt x="322008" y="220154"/>
                  </a:lnTo>
                  <a:lnTo>
                    <a:pt x="321722" y="221325"/>
                  </a:lnTo>
                  <a:lnTo>
                    <a:pt x="321710" y="222316"/>
                  </a:lnTo>
                  <a:lnTo>
                    <a:pt x="321877" y="223212"/>
                  </a:lnTo>
                  <a:lnTo>
                    <a:pt x="321924" y="224406"/>
                  </a:lnTo>
                  <a:lnTo>
                    <a:pt x="321411" y="225445"/>
                  </a:lnTo>
                  <a:lnTo>
                    <a:pt x="320730" y="226198"/>
                  </a:lnTo>
                  <a:lnTo>
                    <a:pt x="318783" y="228300"/>
                  </a:lnTo>
                  <a:lnTo>
                    <a:pt x="318067" y="229470"/>
                  </a:lnTo>
                  <a:lnTo>
                    <a:pt x="316897" y="231011"/>
                  </a:lnTo>
                  <a:lnTo>
                    <a:pt x="315439" y="232802"/>
                  </a:lnTo>
                  <a:lnTo>
                    <a:pt x="313780" y="234307"/>
                  </a:lnTo>
                  <a:lnTo>
                    <a:pt x="312310" y="235752"/>
                  </a:lnTo>
                  <a:lnTo>
                    <a:pt x="311438" y="236553"/>
                  </a:lnTo>
                  <a:lnTo>
                    <a:pt x="310781" y="237401"/>
                  </a:lnTo>
                  <a:lnTo>
                    <a:pt x="310100" y="238034"/>
                  </a:lnTo>
                  <a:lnTo>
                    <a:pt x="309527" y="239658"/>
                  </a:lnTo>
                  <a:lnTo>
                    <a:pt x="309432" y="240816"/>
                  </a:lnTo>
                  <a:lnTo>
                    <a:pt x="308990" y="242059"/>
                  </a:lnTo>
                  <a:lnTo>
                    <a:pt x="308739" y="242978"/>
                  </a:lnTo>
                  <a:lnTo>
                    <a:pt x="308357" y="243754"/>
                  </a:lnTo>
                  <a:lnTo>
                    <a:pt x="307844" y="244328"/>
                  </a:lnTo>
                  <a:lnTo>
                    <a:pt x="307210" y="244817"/>
                  </a:lnTo>
                  <a:lnTo>
                    <a:pt x="306470" y="245450"/>
                  </a:lnTo>
                  <a:lnTo>
                    <a:pt x="305765" y="246167"/>
                  </a:lnTo>
                  <a:lnTo>
                    <a:pt x="305204" y="246752"/>
                  </a:lnTo>
                  <a:lnTo>
                    <a:pt x="304332" y="247815"/>
                  </a:lnTo>
                  <a:lnTo>
                    <a:pt x="303914" y="248615"/>
                  </a:lnTo>
                  <a:lnTo>
                    <a:pt x="303615" y="249464"/>
                  </a:lnTo>
                  <a:lnTo>
                    <a:pt x="303329" y="250455"/>
                  </a:lnTo>
                  <a:lnTo>
                    <a:pt x="302684" y="251160"/>
                  </a:lnTo>
                  <a:lnTo>
                    <a:pt x="301717" y="251613"/>
                  </a:lnTo>
                  <a:lnTo>
                    <a:pt x="300654" y="251566"/>
                  </a:lnTo>
                  <a:lnTo>
                    <a:pt x="299841" y="251542"/>
                  </a:lnTo>
                  <a:lnTo>
                    <a:pt x="298754" y="251721"/>
                  </a:lnTo>
                  <a:lnTo>
                    <a:pt x="298241" y="252234"/>
                  </a:lnTo>
                  <a:lnTo>
                    <a:pt x="297429" y="253512"/>
                  </a:lnTo>
                  <a:lnTo>
                    <a:pt x="296891" y="254145"/>
                  </a:lnTo>
                  <a:lnTo>
                    <a:pt x="296115" y="254850"/>
                  </a:lnTo>
                  <a:lnTo>
                    <a:pt x="295255" y="255483"/>
                  </a:lnTo>
                  <a:lnTo>
                    <a:pt x="272932" y="238308"/>
                  </a:lnTo>
                  <a:lnTo>
                    <a:pt x="271069" y="236481"/>
                  </a:lnTo>
                  <a:lnTo>
                    <a:pt x="269373" y="234259"/>
                  </a:lnTo>
                  <a:lnTo>
                    <a:pt x="222519" y="192386"/>
                  </a:lnTo>
                  <a:lnTo>
                    <a:pt x="202705" y="190009"/>
                  </a:lnTo>
                  <a:lnTo>
                    <a:pt x="188802" y="186748"/>
                  </a:lnTo>
                  <a:lnTo>
                    <a:pt x="188146" y="187835"/>
                  </a:lnTo>
                  <a:lnTo>
                    <a:pt x="168905" y="186796"/>
                  </a:lnTo>
                  <a:lnTo>
                    <a:pt x="162121" y="189388"/>
                  </a:lnTo>
                  <a:lnTo>
                    <a:pt x="161010" y="189376"/>
                  </a:lnTo>
                  <a:lnTo>
                    <a:pt x="124487" y="207136"/>
                  </a:lnTo>
                  <a:lnTo>
                    <a:pt x="40835" y="313731"/>
                  </a:lnTo>
                  <a:lnTo>
                    <a:pt x="39915" y="313552"/>
                  </a:lnTo>
                  <a:lnTo>
                    <a:pt x="38960" y="313015"/>
                  </a:lnTo>
                  <a:lnTo>
                    <a:pt x="38088" y="312764"/>
                  </a:lnTo>
                  <a:lnTo>
                    <a:pt x="37192" y="312513"/>
                  </a:lnTo>
                  <a:lnTo>
                    <a:pt x="36392" y="311761"/>
                  </a:lnTo>
                  <a:lnTo>
                    <a:pt x="35639" y="310949"/>
                  </a:lnTo>
                  <a:lnTo>
                    <a:pt x="34803" y="310100"/>
                  </a:lnTo>
                  <a:lnTo>
                    <a:pt x="33980" y="309073"/>
                  </a:lnTo>
                  <a:lnTo>
                    <a:pt x="33442" y="307807"/>
                  </a:lnTo>
                  <a:lnTo>
                    <a:pt x="32797" y="306171"/>
                  </a:lnTo>
                  <a:lnTo>
                    <a:pt x="32367" y="305025"/>
                  </a:lnTo>
                  <a:lnTo>
                    <a:pt x="32391" y="304176"/>
                  </a:lnTo>
                  <a:lnTo>
                    <a:pt x="32725" y="303209"/>
                  </a:lnTo>
                  <a:lnTo>
                    <a:pt x="33705" y="301895"/>
                  </a:lnTo>
                  <a:lnTo>
                    <a:pt x="34147" y="300653"/>
                  </a:lnTo>
                  <a:lnTo>
                    <a:pt x="34254" y="299447"/>
                  </a:lnTo>
                  <a:lnTo>
                    <a:pt x="34111" y="297739"/>
                  </a:lnTo>
                  <a:lnTo>
                    <a:pt x="33824" y="296664"/>
                  </a:lnTo>
                  <a:lnTo>
                    <a:pt x="33239" y="295721"/>
                  </a:lnTo>
                  <a:lnTo>
                    <a:pt x="32522" y="294980"/>
                  </a:lnTo>
                  <a:lnTo>
                    <a:pt x="31889" y="294395"/>
                  </a:lnTo>
                  <a:lnTo>
                    <a:pt x="30898" y="293953"/>
                  </a:lnTo>
                  <a:lnTo>
                    <a:pt x="30265" y="293368"/>
                  </a:lnTo>
                  <a:lnTo>
                    <a:pt x="29716" y="292579"/>
                  </a:lnTo>
                  <a:lnTo>
                    <a:pt x="29250" y="290513"/>
                  </a:lnTo>
                  <a:lnTo>
                    <a:pt x="29548" y="288626"/>
                  </a:lnTo>
                  <a:lnTo>
                    <a:pt x="30050" y="287121"/>
                  </a:lnTo>
                  <a:lnTo>
                    <a:pt x="29883" y="284936"/>
                  </a:lnTo>
                  <a:lnTo>
                    <a:pt x="30169" y="281747"/>
                  </a:lnTo>
                  <a:lnTo>
                    <a:pt x="30193" y="279537"/>
                  </a:lnTo>
                  <a:lnTo>
                    <a:pt x="30253" y="277722"/>
                  </a:lnTo>
                  <a:lnTo>
                    <a:pt x="30504" y="276074"/>
                  </a:lnTo>
                  <a:lnTo>
                    <a:pt x="30062" y="274951"/>
                  </a:lnTo>
                  <a:lnTo>
                    <a:pt x="29656" y="273542"/>
                  </a:lnTo>
                  <a:lnTo>
                    <a:pt x="28736" y="271678"/>
                  </a:lnTo>
                  <a:lnTo>
                    <a:pt x="27733" y="269206"/>
                  </a:lnTo>
                  <a:lnTo>
                    <a:pt x="27291" y="267916"/>
                  </a:lnTo>
                  <a:lnTo>
                    <a:pt x="26240" y="265468"/>
                  </a:lnTo>
                  <a:lnTo>
                    <a:pt x="25679" y="263712"/>
                  </a:lnTo>
                  <a:lnTo>
                    <a:pt x="24998" y="261610"/>
                  </a:lnTo>
                  <a:lnTo>
                    <a:pt x="24592" y="260093"/>
                  </a:lnTo>
                  <a:lnTo>
                    <a:pt x="24066" y="258815"/>
                  </a:lnTo>
                  <a:lnTo>
                    <a:pt x="23290" y="257263"/>
                  </a:lnTo>
                  <a:lnTo>
                    <a:pt x="21653" y="255232"/>
                  </a:lnTo>
                  <a:lnTo>
                    <a:pt x="19241" y="252772"/>
                  </a:lnTo>
                  <a:lnTo>
                    <a:pt x="17533" y="251255"/>
                  </a:lnTo>
                  <a:lnTo>
                    <a:pt x="15969" y="249595"/>
                  </a:lnTo>
                  <a:lnTo>
                    <a:pt x="14643" y="248460"/>
                  </a:lnTo>
                  <a:lnTo>
                    <a:pt x="13401" y="246955"/>
                  </a:lnTo>
                  <a:lnTo>
                    <a:pt x="13054" y="246179"/>
                  </a:lnTo>
                  <a:lnTo>
                    <a:pt x="11704" y="244901"/>
                  </a:lnTo>
                  <a:lnTo>
                    <a:pt x="10415" y="243874"/>
                  </a:lnTo>
                  <a:lnTo>
                    <a:pt x="9364" y="242692"/>
                  </a:lnTo>
                  <a:lnTo>
                    <a:pt x="7549" y="241402"/>
                  </a:lnTo>
                  <a:lnTo>
                    <a:pt x="5590" y="239801"/>
                  </a:lnTo>
                  <a:lnTo>
                    <a:pt x="4980" y="239252"/>
                  </a:lnTo>
                  <a:lnTo>
                    <a:pt x="4299" y="238452"/>
                  </a:lnTo>
                  <a:lnTo>
                    <a:pt x="0" y="232301"/>
                  </a:lnTo>
                  <a:lnTo>
                    <a:pt x="5972" y="212689"/>
                  </a:lnTo>
                  <a:lnTo>
                    <a:pt x="50939" y="37586"/>
                  </a:lnTo>
                  <a:lnTo>
                    <a:pt x="57985" y="9591"/>
                  </a:lnTo>
                  <a:lnTo>
                    <a:pt x="57962" y="3308"/>
                  </a:lnTo>
                  <a:lnTo>
                    <a:pt x="58332" y="2568"/>
                  </a:lnTo>
                  <a:lnTo>
                    <a:pt x="59012" y="1565"/>
                  </a:lnTo>
                  <a:lnTo>
                    <a:pt x="6001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1163;gbcf4302aa7_0_6">
              <a:extLst>
                <a:ext uri="{FF2B5EF4-FFF2-40B4-BE49-F238E27FC236}">
                  <a16:creationId xmlns:a16="http://schemas.microsoft.com/office/drawing/2014/main" id="{8AD5A3AA-50E7-9A4C-A047-4742FBA0A7CE}"/>
                </a:ext>
              </a:extLst>
            </p:cNvPr>
            <p:cNvSpPr/>
            <p:nvPr/>
          </p:nvSpPr>
          <p:spPr>
            <a:xfrm>
              <a:off x="7555144" y="2410775"/>
              <a:ext cx="4681" cy="1866"/>
            </a:xfrm>
            <a:custGeom>
              <a:avLst/>
              <a:gdLst/>
              <a:ahLst/>
              <a:cxnLst/>
              <a:rect l="l" t="t" r="r" b="b"/>
              <a:pathLst>
                <a:path w="9315" h="3714" extrusionOk="0">
                  <a:moveTo>
                    <a:pt x="7632" y="3714"/>
                  </a:moveTo>
                  <a:lnTo>
                    <a:pt x="0" y="2938"/>
                  </a:lnTo>
                  <a:lnTo>
                    <a:pt x="191" y="1899"/>
                  </a:lnTo>
                  <a:lnTo>
                    <a:pt x="3272" y="108"/>
                  </a:lnTo>
                  <a:lnTo>
                    <a:pt x="4311" y="0"/>
                  </a:lnTo>
                  <a:lnTo>
                    <a:pt x="9029" y="1744"/>
                  </a:lnTo>
                  <a:lnTo>
                    <a:pt x="9316" y="3070"/>
                  </a:lnTo>
                  <a:lnTo>
                    <a:pt x="8563" y="3547"/>
                  </a:lnTo>
                  <a:lnTo>
                    <a:pt x="7632" y="371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1164;gbcf4302aa7_0_6">
              <a:extLst>
                <a:ext uri="{FF2B5EF4-FFF2-40B4-BE49-F238E27FC236}">
                  <a16:creationId xmlns:a16="http://schemas.microsoft.com/office/drawing/2014/main" id="{2E6B02F5-445C-984D-8B74-FB0B5FC81BBC}"/>
                </a:ext>
              </a:extLst>
            </p:cNvPr>
            <p:cNvSpPr/>
            <p:nvPr/>
          </p:nvSpPr>
          <p:spPr>
            <a:xfrm>
              <a:off x="7638132" y="2415885"/>
              <a:ext cx="191343" cy="192363"/>
            </a:xfrm>
            <a:custGeom>
              <a:avLst/>
              <a:gdLst/>
              <a:ahLst/>
              <a:cxnLst/>
              <a:rect l="l" t="t" r="r" b="b"/>
              <a:pathLst>
                <a:path w="380782" h="382812" extrusionOk="0">
                  <a:moveTo>
                    <a:pt x="171915" y="75136"/>
                  </a:moveTo>
                  <a:lnTo>
                    <a:pt x="170565" y="73500"/>
                  </a:lnTo>
                  <a:lnTo>
                    <a:pt x="169753" y="72497"/>
                  </a:lnTo>
                  <a:lnTo>
                    <a:pt x="168917" y="71756"/>
                  </a:lnTo>
                  <a:lnTo>
                    <a:pt x="168475" y="71135"/>
                  </a:lnTo>
                  <a:lnTo>
                    <a:pt x="167782" y="70192"/>
                  </a:lnTo>
                  <a:lnTo>
                    <a:pt x="167770" y="68006"/>
                  </a:lnTo>
                  <a:lnTo>
                    <a:pt x="169681" y="60171"/>
                  </a:lnTo>
                  <a:lnTo>
                    <a:pt x="170505" y="58296"/>
                  </a:lnTo>
                  <a:lnTo>
                    <a:pt x="169944" y="57759"/>
                  </a:lnTo>
                  <a:lnTo>
                    <a:pt x="169192" y="57663"/>
                  </a:lnTo>
                  <a:lnTo>
                    <a:pt x="168428" y="56433"/>
                  </a:lnTo>
                  <a:lnTo>
                    <a:pt x="163447" y="57138"/>
                  </a:lnTo>
                  <a:lnTo>
                    <a:pt x="162599" y="57603"/>
                  </a:lnTo>
                  <a:lnTo>
                    <a:pt x="162145" y="58356"/>
                  </a:lnTo>
                  <a:lnTo>
                    <a:pt x="159613" y="59622"/>
                  </a:lnTo>
                  <a:lnTo>
                    <a:pt x="155576" y="61067"/>
                  </a:lnTo>
                  <a:lnTo>
                    <a:pt x="153223" y="60995"/>
                  </a:lnTo>
                  <a:lnTo>
                    <a:pt x="153402" y="59944"/>
                  </a:lnTo>
                  <a:lnTo>
                    <a:pt x="155552" y="57771"/>
                  </a:lnTo>
                  <a:lnTo>
                    <a:pt x="157332" y="56911"/>
                  </a:lnTo>
                  <a:lnTo>
                    <a:pt x="159852" y="54641"/>
                  </a:lnTo>
                  <a:lnTo>
                    <a:pt x="162002" y="53292"/>
                  </a:lnTo>
                  <a:lnTo>
                    <a:pt x="163315" y="51954"/>
                  </a:lnTo>
                  <a:lnTo>
                    <a:pt x="169323" y="51369"/>
                  </a:lnTo>
                  <a:lnTo>
                    <a:pt x="175247" y="51417"/>
                  </a:lnTo>
                  <a:lnTo>
                    <a:pt x="182019" y="51333"/>
                  </a:lnTo>
                  <a:lnTo>
                    <a:pt x="184742" y="50652"/>
                  </a:lnTo>
                  <a:lnTo>
                    <a:pt x="187931" y="49303"/>
                  </a:lnTo>
                  <a:lnTo>
                    <a:pt x="191155" y="51835"/>
                  </a:lnTo>
                  <a:lnTo>
                    <a:pt x="191908" y="52850"/>
                  </a:lnTo>
                  <a:lnTo>
                    <a:pt x="192218" y="55513"/>
                  </a:lnTo>
                  <a:lnTo>
                    <a:pt x="195336" y="57460"/>
                  </a:lnTo>
                  <a:lnTo>
                    <a:pt x="195527" y="58117"/>
                  </a:lnTo>
                  <a:lnTo>
                    <a:pt x="195443" y="59311"/>
                  </a:lnTo>
                  <a:lnTo>
                    <a:pt x="194607" y="60076"/>
                  </a:lnTo>
                  <a:lnTo>
                    <a:pt x="193855" y="59980"/>
                  </a:lnTo>
                  <a:lnTo>
                    <a:pt x="192051" y="58404"/>
                  </a:lnTo>
                  <a:lnTo>
                    <a:pt x="190260" y="57938"/>
                  </a:lnTo>
                  <a:lnTo>
                    <a:pt x="189400" y="56935"/>
                  </a:lnTo>
                  <a:lnTo>
                    <a:pt x="188648" y="56839"/>
                  </a:lnTo>
                  <a:lnTo>
                    <a:pt x="188755" y="57759"/>
                  </a:lnTo>
                  <a:lnTo>
                    <a:pt x="190176" y="59574"/>
                  </a:lnTo>
                  <a:lnTo>
                    <a:pt x="190284" y="60386"/>
                  </a:lnTo>
                  <a:lnTo>
                    <a:pt x="187847" y="61569"/>
                  </a:lnTo>
                  <a:lnTo>
                    <a:pt x="187573" y="62321"/>
                  </a:lnTo>
                  <a:lnTo>
                    <a:pt x="194332" y="62345"/>
                  </a:lnTo>
                  <a:lnTo>
                    <a:pt x="196519" y="64949"/>
                  </a:lnTo>
                  <a:lnTo>
                    <a:pt x="196912" y="66752"/>
                  </a:lnTo>
                  <a:lnTo>
                    <a:pt x="196936" y="69081"/>
                  </a:lnTo>
                  <a:lnTo>
                    <a:pt x="197032" y="69857"/>
                  </a:lnTo>
                  <a:lnTo>
                    <a:pt x="197605" y="70574"/>
                  </a:lnTo>
                  <a:lnTo>
                    <a:pt x="198597" y="65510"/>
                  </a:lnTo>
                  <a:lnTo>
                    <a:pt x="199325" y="62787"/>
                  </a:lnTo>
                  <a:lnTo>
                    <a:pt x="200352" y="61533"/>
                  </a:lnTo>
                  <a:lnTo>
                    <a:pt x="201952" y="61712"/>
                  </a:lnTo>
                  <a:lnTo>
                    <a:pt x="202896" y="62464"/>
                  </a:lnTo>
                  <a:lnTo>
                    <a:pt x="203744" y="62476"/>
                  </a:lnTo>
                  <a:lnTo>
                    <a:pt x="204198" y="60458"/>
                  </a:lnTo>
                  <a:lnTo>
                    <a:pt x="202693" y="60386"/>
                  </a:lnTo>
                  <a:lnTo>
                    <a:pt x="201260" y="57950"/>
                  </a:lnTo>
                  <a:lnTo>
                    <a:pt x="203410" y="55776"/>
                  </a:lnTo>
                  <a:lnTo>
                    <a:pt x="202920" y="53722"/>
                  </a:lnTo>
                  <a:lnTo>
                    <a:pt x="201893" y="55227"/>
                  </a:lnTo>
                  <a:lnTo>
                    <a:pt x="200865" y="55155"/>
                  </a:lnTo>
                  <a:lnTo>
                    <a:pt x="200292" y="54391"/>
                  </a:lnTo>
                  <a:lnTo>
                    <a:pt x="200472" y="53268"/>
                  </a:lnTo>
                  <a:lnTo>
                    <a:pt x="202060" y="51488"/>
                  </a:lnTo>
                  <a:lnTo>
                    <a:pt x="201881" y="41480"/>
                  </a:lnTo>
                  <a:lnTo>
                    <a:pt x="199862" y="35771"/>
                  </a:lnTo>
                  <a:lnTo>
                    <a:pt x="200221" y="33979"/>
                  </a:lnTo>
                  <a:lnTo>
                    <a:pt x="201164" y="34063"/>
                  </a:lnTo>
                  <a:lnTo>
                    <a:pt x="202573" y="33573"/>
                  </a:lnTo>
                  <a:lnTo>
                    <a:pt x="203219" y="32367"/>
                  </a:lnTo>
                  <a:lnTo>
                    <a:pt x="208116" y="32964"/>
                  </a:lnTo>
                  <a:lnTo>
                    <a:pt x="208127" y="34373"/>
                  </a:lnTo>
                  <a:lnTo>
                    <a:pt x="209059" y="34015"/>
                  </a:lnTo>
                  <a:lnTo>
                    <a:pt x="209047" y="32498"/>
                  </a:lnTo>
                  <a:lnTo>
                    <a:pt x="208582" y="31579"/>
                  </a:lnTo>
                  <a:lnTo>
                    <a:pt x="206586" y="30934"/>
                  </a:lnTo>
                  <a:lnTo>
                    <a:pt x="206300" y="29906"/>
                  </a:lnTo>
                  <a:lnTo>
                    <a:pt x="207411" y="27243"/>
                  </a:lnTo>
                  <a:lnTo>
                    <a:pt x="207303" y="26323"/>
                  </a:lnTo>
                  <a:lnTo>
                    <a:pt x="205715" y="26216"/>
                  </a:lnTo>
                  <a:lnTo>
                    <a:pt x="204676" y="26622"/>
                  </a:lnTo>
                  <a:lnTo>
                    <a:pt x="204687" y="28031"/>
                  </a:lnTo>
                  <a:lnTo>
                    <a:pt x="203935" y="28497"/>
                  </a:lnTo>
                  <a:lnTo>
                    <a:pt x="203374" y="28031"/>
                  </a:lnTo>
                  <a:lnTo>
                    <a:pt x="203445" y="25690"/>
                  </a:lnTo>
                  <a:lnTo>
                    <a:pt x="204795" y="18441"/>
                  </a:lnTo>
                  <a:lnTo>
                    <a:pt x="204580" y="14965"/>
                  </a:lnTo>
                  <a:lnTo>
                    <a:pt x="203888" y="11394"/>
                  </a:lnTo>
                  <a:lnTo>
                    <a:pt x="201129" y="7477"/>
                  </a:lnTo>
                  <a:lnTo>
                    <a:pt x="200747" y="6342"/>
                  </a:lnTo>
                  <a:lnTo>
                    <a:pt x="201941" y="2484"/>
                  </a:lnTo>
                  <a:lnTo>
                    <a:pt x="203350" y="2078"/>
                  </a:lnTo>
                  <a:lnTo>
                    <a:pt x="204962" y="4694"/>
                  </a:lnTo>
                  <a:lnTo>
                    <a:pt x="208342" y="3929"/>
                  </a:lnTo>
                  <a:lnTo>
                    <a:pt x="209931" y="2329"/>
                  </a:lnTo>
                  <a:lnTo>
                    <a:pt x="210110" y="1648"/>
                  </a:lnTo>
                  <a:lnTo>
                    <a:pt x="211997" y="1529"/>
                  </a:lnTo>
                  <a:lnTo>
                    <a:pt x="212928" y="979"/>
                  </a:lnTo>
                  <a:lnTo>
                    <a:pt x="214900" y="776"/>
                  </a:lnTo>
                  <a:lnTo>
                    <a:pt x="217347" y="0"/>
                  </a:lnTo>
                  <a:lnTo>
                    <a:pt x="218769" y="1027"/>
                  </a:lnTo>
                  <a:lnTo>
                    <a:pt x="218590" y="2520"/>
                  </a:lnTo>
                  <a:lnTo>
                    <a:pt x="216464" y="7130"/>
                  </a:lnTo>
                  <a:lnTo>
                    <a:pt x="214804" y="11967"/>
                  </a:lnTo>
                  <a:lnTo>
                    <a:pt x="214923" y="14213"/>
                  </a:lnTo>
                  <a:lnTo>
                    <a:pt x="219808" y="14261"/>
                  </a:lnTo>
                  <a:lnTo>
                    <a:pt x="227046" y="13568"/>
                  </a:lnTo>
                  <a:lnTo>
                    <a:pt x="227810" y="14690"/>
                  </a:lnTo>
                  <a:lnTo>
                    <a:pt x="228025" y="18727"/>
                  </a:lnTo>
                  <a:lnTo>
                    <a:pt x="227285" y="20029"/>
                  </a:lnTo>
                  <a:lnTo>
                    <a:pt x="227225" y="22776"/>
                  </a:lnTo>
                  <a:lnTo>
                    <a:pt x="226293" y="25511"/>
                  </a:lnTo>
                  <a:lnTo>
                    <a:pt x="223606" y="29477"/>
                  </a:lnTo>
                  <a:lnTo>
                    <a:pt x="223534" y="32188"/>
                  </a:lnTo>
                  <a:lnTo>
                    <a:pt x="223081" y="33716"/>
                  </a:lnTo>
                  <a:lnTo>
                    <a:pt x="223200" y="37861"/>
                  </a:lnTo>
                  <a:lnTo>
                    <a:pt x="222280" y="39629"/>
                  </a:lnTo>
                  <a:lnTo>
                    <a:pt x="222280" y="40596"/>
                  </a:lnTo>
                  <a:lnTo>
                    <a:pt x="223128" y="41229"/>
                  </a:lnTo>
                  <a:lnTo>
                    <a:pt x="222591" y="43689"/>
                  </a:lnTo>
                  <a:lnTo>
                    <a:pt x="224120" y="46580"/>
                  </a:lnTo>
                  <a:lnTo>
                    <a:pt x="226293" y="48729"/>
                  </a:lnTo>
                  <a:lnTo>
                    <a:pt x="229136" y="50688"/>
                  </a:lnTo>
                  <a:lnTo>
                    <a:pt x="232516" y="50473"/>
                  </a:lnTo>
                  <a:lnTo>
                    <a:pt x="233077" y="49792"/>
                  </a:lnTo>
                  <a:lnTo>
                    <a:pt x="234021" y="49506"/>
                  </a:lnTo>
                  <a:lnTo>
                    <a:pt x="234582" y="49972"/>
                  </a:lnTo>
                  <a:lnTo>
                    <a:pt x="235992" y="50151"/>
                  </a:lnTo>
                  <a:lnTo>
                    <a:pt x="236099" y="51560"/>
                  </a:lnTo>
                  <a:lnTo>
                    <a:pt x="234152" y="53650"/>
                  </a:lnTo>
                  <a:lnTo>
                    <a:pt x="234630" y="55645"/>
                  </a:lnTo>
                  <a:lnTo>
                    <a:pt x="236326" y="56075"/>
                  </a:lnTo>
                  <a:lnTo>
                    <a:pt x="236959" y="64543"/>
                  </a:lnTo>
                  <a:lnTo>
                    <a:pt x="236983" y="66979"/>
                  </a:lnTo>
                  <a:lnTo>
                    <a:pt x="238440" y="72604"/>
                  </a:lnTo>
                  <a:lnTo>
                    <a:pt x="239586" y="75125"/>
                  </a:lnTo>
                  <a:lnTo>
                    <a:pt x="240745" y="78242"/>
                  </a:lnTo>
                  <a:lnTo>
                    <a:pt x="242751" y="82816"/>
                  </a:lnTo>
                  <a:lnTo>
                    <a:pt x="243803" y="84715"/>
                  </a:lnTo>
                  <a:lnTo>
                    <a:pt x="244865" y="87426"/>
                  </a:lnTo>
                  <a:lnTo>
                    <a:pt x="247159" y="91833"/>
                  </a:lnTo>
                  <a:lnTo>
                    <a:pt x="249153" y="95369"/>
                  </a:lnTo>
                  <a:lnTo>
                    <a:pt x="249452" y="96515"/>
                  </a:lnTo>
                  <a:lnTo>
                    <a:pt x="256988" y="109629"/>
                  </a:lnTo>
                  <a:lnTo>
                    <a:pt x="257752" y="110824"/>
                  </a:lnTo>
                  <a:lnTo>
                    <a:pt x="268275" y="122779"/>
                  </a:lnTo>
                  <a:lnTo>
                    <a:pt x="269911" y="126255"/>
                  </a:lnTo>
                  <a:lnTo>
                    <a:pt x="272097" y="129455"/>
                  </a:lnTo>
                  <a:lnTo>
                    <a:pt x="278642" y="138592"/>
                  </a:lnTo>
                  <a:lnTo>
                    <a:pt x="281293" y="140252"/>
                  </a:lnTo>
                  <a:lnTo>
                    <a:pt x="288650" y="142366"/>
                  </a:lnTo>
                  <a:lnTo>
                    <a:pt x="295816" y="144755"/>
                  </a:lnTo>
                  <a:lnTo>
                    <a:pt x="300164" y="146845"/>
                  </a:lnTo>
                  <a:lnTo>
                    <a:pt x="303771" y="149186"/>
                  </a:lnTo>
                  <a:lnTo>
                    <a:pt x="306136" y="151300"/>
                  </a:lnTo>
                  <a:lnTo>
                    <a:pt x="308811" y="155886"/>
                  </a:lnTo>
                  <a:lnTo>
                    <a:pt x="314054" y="162993"/>
                  </a:lnTo>
                  <a:lnTo>
                    <a:pt x="322797" y="171855"/>
                  </a:lnTo>
                  <a:lnTo>
                    <a:pt x="329998" y="177528"/>
                  </a:lnTo>
                  <a:lnTo>
                    <a:pt x="336221" y="180275"/>
                  </a:lnTo>
                  <a:lnTo>
                    <a:pt x="346612" y="183571"/>
                  </a:lnTo>
                  <a:lnTo>
                    <a:pt x="351629" y="187202"/>
                  </a:lnTo>
                  <a:lnTo>
                    <a:pt x="354937" y="189137"/>
                  </a:lnTo>
                  <a:lnTo>
                    <a:pt x="357947" y="190128"/>
                  </a:lnTo>
                  <a:lnTo>
                    <a:pt x="360025" y="190212"/>
                  </a:lnTo>
                  <a:lnTo>
                    <a:pt x="361613" y="189830"/>
                  </a:lnTo>
                  <a:lnTo>
                    <a:pt x="363954" y="188277"/>
                  </a:lnTo>
                  <a:lnTo>
                    <a:pt x="365924" y="187441"/>
                  </a:lnTo>
                  <a:lnTo>
                    <a:pt x="367608" y="187393"/>
                  </a:lnTo>
                  <a:lnTo>
                    <a:pt x="369221" y="188158"/>
                  </a:lnTo>
                  <a:lnTo>
                    <a:pt x="370929" y="189818"/>
                  </a:lnTo>
                  <a:lnTo>
                    <a:pt x="375408" y="196351"/>
                  </a:lnTo>
                  <a:lnTo>
                    <a:pt x="375886" y="197115"/>
                  </a:lnTo>
                  <a:lnTo>
                    <a:pt x="376758" y="199946"/>
                  </a:lnTo>
                  <a:lnTo>
                    <a:pt x="377175" y="203230"/>
                  </a:lnTo>
                  <a:lnTo>
                    <a:pt x="377856" y="205464"/>
                  </a:lnTo>
                  <a:lnTo>
                    <a:pt x="376244" y="204998"/>
                  </a:lnTo>
                  <a:lnTo>
                    <a:pt x="371239" y="202335"/>
                  </a:lnTo>
                  <a:lnTo>
                    <a:pt x="367537" y="198704"/>
                  </a:lnTo>
                  <a:lnTo>
                    <a:pt x="365626" y="196196"/>
                  </a:lnTo>
                  <a:lnTo>
                    <a:pt x="363823" y="194392"/>
                  </a:lnTo>
                  <a:lnTo>
                    <a:pt x="358830" y="193437"/>
                  </a:lnTo>
                  <a:lnTo>
                    <a:pt x="355642" y="194858"/>
                  </a:lnTo>
                  <a:lnTo>
                    <a:pt x="353038" y="197414"/>
                  </a:lnTo>
                  <a:lnTo>
                    <a:pt x="351831" y="199229"/>
                  </a:lnTo>
                  <a:lnTo>
                    <a:pt x="350637" y="202346"/>
                  </a:lnTo>
                  <a:lnTo>
                    <a:pt x="350566" y="204604"/>
                  </a:lnTo>
                  <a:lnTo>
                    <a:pt x="351354" y="207697"/>
                  </a:lnTo>
                  <a:lnTo>
                    <a:pt x="351186" y="210444"/>
                  </a:lnTo>
                  <a:lnTo>
                    <a:pt x="350351" y="211651"/>
                  </a:lnTo>
                  <a:lnTo>
                    <a:pt x="347460" y="213550"/>
                  </a:lnTo>
                  <a:lnTo>
                    <a:pt x="342252" y="219808"/>
                  </a:lnTo>
                  <a:lnTo>
                    <a:pt x="341895" y="222376"/>
                  </a:lnTo>
                  <a:lnTo>
                    <a:pt x="341524" y="223021"/>
                  </a:lnTo>
                  <a:lnTo>
                    <a:pt x="341453" y="224537"/>
                  </a:lnTo>
                  <a:lnTo>
                    <a:pt x="343077" y="227715"/>
                  </a:lnTo>
                  <a:lnTo>
                    <a:pt x="347257" y="231632"/>
                  </a:lnTo>
                  <a:lnTo>
                    <a:pt x="350673" y="235454"/>
                  </a:lnTo>
                  <a:lnTo>
                    <a:pt x="352381" y="236553"/>
                  </a:lnTo>
                  <a:lnTo>
                    <a:pt x="352297" y="238452"/>
                  </a:lnTo>
                  <a:lnTo>
                    <a:pt x="351652" y="239467"/>
                  </a:lnTo>
                  <a:lnTo>
                    <a:pt x="351593" y="242584"/>
                  </a:lnTo>
                  <a:lnTo>
                    <a:pt x="351975" y="243528"/>
                  </a:lnTo>
                  <a:lnTo>
                    <a:pt x="353492" y="244817"/>
                  </a:lnTo>
                  <a:lnTo>
                    <a:pt x="353420" y="247087"/>
                  </a:lnTo>
                  <a:lnTo>
                    <a:pt x="353145" y="248126"/>
                  </a:lnTo>
                  <a:lnTo>
                    <a:pt x="351844" y="249726"/>
                  </a:lnTo>
                  <a:lnTo>
                    <a:pt x="345095" y="252437"/>
                  </a:lnTo>
                  <a:lnTo>
                    <a:pt x="347639" y="252879"/>
                  </a:lnTo>
                  <a:lnTo>
                    <a:pt x="351497" y="252103"/>
                  </a:lnTo>
                  <a:lnTo>
                    <a:pt x="352250" y="252378"/>
                  </a:lnTo>
                  <a:lnTo>
                    <a:pt x="353945" y="252557"/>
                  </a:lnTo>
                  <a:lnTo>
                    <a:pt x="355999" y="251124"/>
                  </a:lnTo>
                  <a:lnTo>
                    <a:pt x="357027" y="251195"/>
                  </a:lnTo>
                  <a:lnTo>
                    <a:pt x="357039" y="252306"/>
                  </a:lnTo>
                  <a:lnTo>
                    <a:pt x="357720" y="253739"/>
                  </a:lnTo>
                  <a:lnTo>
                    <a:pt x="357815" y="254587"/>
                  </a:lnTo>
                  <a:lnTo>
                    <a:pt x="356693" y="255698"/>
                  </a:lnTo>
                  <a:lnTo>
                    <a:pt x="354650" y="258158"/>
                  </a:lnTo>
                  <a:lnTo>
                    <a:pt x="353921" y="259962"/>
                  </a:lnTo>
                  <a:lnTo>
                    <a:pt x="353838" y="261371"/>
                  </a:lnTo>
                  <a:lnTo>
                    <a:pt x="354327" y="263354"/>
                  </a:lnTo>
                  <a:lnTo>
                    <a:pt x="352930" y="265253"/>
                  </a:lnTo>
                  <a:lnTo>
                    <a:pt x="352751" y="266101"/>
                  </a:lnTo>
                  <a:lnTo>
                    <a:pt x="353885" y="266184"/>
                  </a:lnTo>
                  <a:lnTo>
                    <a:pt x="354829" y="266638"/>
                  </a:lnTo>
                  <a:lnTo>
                    <a:pt x="355092" y="265110"/>
                  </a:lnTo>
                  <a:lnTo>
                    <a:pt x="356035" y="264823"/>
                  </a:lnTo>
                  <a:lnTo>
                    <a:pt x="356979" y="265575"/>
                  </a:lnTo>
                  <a:lnTo>
                    <a:pt x="357182" y="266531"/>
                  </a:lnTo>
                  <a:lnTo>
                    <a:pt x="360203" y="268370"/>
                  </a:lnTo>
                  <a:lnTo>
                    <a:pt x="360706" y="271834"/>
                  </a:lnTo>
                  <a:lnTo>
                    <a:pt x="361565" y="272956"/>
                  </a:lnTo>
                  <a:lnTo>
                    <a:pt x="362605" y="273147"/>
                  </a:lnTo>
                  <a:lnTo>
                    <a:pt x="362568" y="269851"/>
                  </a:lnTo>
                  <a:lnTo>
                    <a:pt x="362652" y="268633"/>
                  </a:lnTo>
                  <a:lnTo>
                    <a:pt x="361518" y="267522"/>
                  </a:lnTo>
                  <a:lnTo>
                    <a:pt x="359427" y="266017"/>
                  </a:lnTo>
                  <a:lnTo>
                    <a:pt x="358388" y="264907"/>
                  </a:lnTo>
                  <a:lnTo>
                    <a:pt x="356943" y="261538"/>
                  </a:lnTo>
                  <a:lnTo>
                    <a:pt x="356836" y="259651"/>
                  </a:lnTo>
                  <a:lnTo>
                    <a:pt x="358341" y="259830"/>
                  </a:lnTo>
                  <a:lnTo>
                    <a:pt x="360908" y="262828"/>
                  </a:lnTo>
                  <a:lnTo>
                    <a:pt x="361756" y="263282"/>
                  </a:lnTo>
                  <a:lnTo>
                    <a:pt x="362306" y="262052"/>
                  </a:lnTo>
                  <a:lnTo>
                    <a:pt x="358985" y="258218"/>
                  </a:lnTo>
                  <a:lnTo>
                    <a:pt x="360467" y="256809"/>
                  </a:lnTo>
                  <a:lnTo>
                    <a:pt x="361398" y="255292"/>
                  </a:lnTo>
                  <a:lnTo>
                    <a:pt x="360263" y="254922"/>
                  </a:lnTo>
                  <a:lnTo>
                    <a:pt x="360168" y="254181"/>
                  </a:lnTo>
                  <a:lnTo>
                    <a:pt x="361088" y="252927"/>
                  </a:lnTo>
                  <a:lnTo>
                    <a:pt x="363966" y="248962"/>
                  </a:lnTo>
                  <a:lnTo>
                    <a:pt x="369006" y="244113"/>
                  </a:lnTo>
                  <a:lnTo>
                    <a:pt x="368982" y="242226"/>
                  </a:lnTo>
                  <a:lnTo>
                    <a:pt x="368695" y="241187"/>
                  </a:lnTo>
                  <a:lnTo>
                    <a:pt x="368218" y="240279"/>
                  </a:lnTo>
                  <a:lnTo>
                    <a:pt x="366510" y="239252"/>
                  </a:lnTo>
                  <a:lnTo>
                    <a:pt x="365662" y="239061"/>
                  </a:lnTo>
                  <a:lnTo>
                    <a:pt x="363034" y="239837"/>
                  </a:lnTo>
                  <a:lnTo>
                    <a:pt x="360682" y="239873"/>
                  </a:lnTo>
                  <a:lnTo>
                    <a:pt x="359726" y="238750"/>
                  </a:lnTo>
                  <a:lnTo>
                    <a:pt x="359344" y="237616"/>
                  </a:lnTo>
                  <a:lnTo>
                    <a:pt x="357827" y="235764"/>
                  </a:lnTo>
                  <a:lnTo>
                    <a:pt x="354985" y="233519"/>
                  </a:lnTo>
                  <a:lnTo>
                    <a:pt x="354877" y="232779"/>
                  </a:lnTo>
                  <a:lnTo>
                    <a:pt x="355629" y="232384"/>
                  </a:lnTo>
                  <a:lnTo>
                    <a:pt x="360801" y="231978"/>
                  </a:lnTo>
                  <a:lnTo>
                    <a:pt x="364539" y="230342"/>
                  </a:lnTo>
                  <a:lnTo>
                    <a:pt x="365757" y="229279"/>
                  </a:lnTo>
                  <a:lnTo>
                    <a:pt x="366020" y="227595"/>
                  </a:lnTo>
                  <a:lnTo>
                    <a:pt x="366940" y="225242"/>
                  </a:lnTo>
                  <a:lnTo>
                    <a:pt x="367776" y="224096"/>
                  </a:lnTo>
                  <a:lnTo>
                    <a:pt x="371610" y="221802"/>
                  </a:lnTo>
                  <a:lnTo>
                    <a:pt x="373103" y="220393"/>
                  </a:lnTo>
                  <a:lnTo>
                    <a:pt x="374500" y="219605"/>
                  </a:lnTo>
                  <a:lnTo>
                    <a:pt x="379134" y="222292"/>
                  </a:lnTo>
                  <a:lnTo>
                    <a:pt x="379910" y="223713"/>
                  </a:lnTo>
                  <a:lnTo>
                    <a:pt x="380782" y="227535"/>
                  </a:lnTo>
                  <a:lnTo>
                    <a:pt x="380723" y="231202"/>
                  </a:lnTo>
                  <a:lnTo>
                    <a:pt x="377665" y="235478"/>
                  </a:lnTo>
                  <a:lnTo>
                    <a:pt x="375360" y="240291"/>
                  </a:lnTo>
                  <a:lnTo>
                    <a:pt x="375193" y="252043"/>
                  </a:lnTo>
                  <a:lnTo>
                    <a:pt x="376064" y="254563"/>
                  </a:lnTo>
                  <a:lnTo>
                    <a:pt x="376077" y="255794"/>
                  </a:lnTo>
                  <a:lnTo>
                    <a:pt x="377630" y="261049"/>
                  </a:lnTo>
                  <a:lnTo>
                    <a:pt x="377749" y="263593"/>
                  </a:lnTo>
                  <a:lnTo>
                    <a:pt x="376829" y="265480"/>
                  </a:lnTo>
                  <a:lnTo>
                    <a:pt x="375802" y="266722"/>
                  </a:lnTo>
                  <a:lnTo>
                    <a:pt x="371478" y="267044"/>
                  </a:lnTo>
                  <a:lnTo>
                    <a:pt x="369806" y="268645"/>
                  </a:lnTo>
                  <a:lnTo>
                    <a:pt x="368600" y="271201"/>
                  </a:lnTo>
                  <a:lnTo>
                    <a:pt x="367131" y="274987"/>
                  </a:lnTo>
                  <a:lnTo>
                    <a:pt x="366796" y="278546"/>
                  </a:lnTo>
                  <a:lnTo>
                    <a:pt x="366749" y="283443"/>
                  </a:lnTo>
                  <a:lnTo>
                    <a:pt x="367740" y="288817"/>
                  </a:lnTo>
                  <a:lnTo>
                    <a:pt x="369484" y="293881"/>
                  </a:lnTo>
                  <a:lnTo>
                    <a:pt x="370343" y="295816"/>
                  </a:lnTo>
                  <a:lnTo>
                    <a:pt x="371395" y="298157"/>
                  </a:lnTo>
                  <a:lnTo>
                    <a:pt x="372457" y="300128"/>
                  </a:lnTo>
                  <a:lnTo>
                    <a:pt x="376554" y="305825"/>
                  </a:lnTo>
                  <a:lnTo>
                    <a:pt x="379027" y="319273"/>
                  </a:lnTo>
                  <a:lnTo>
                    <a:pt x="380687" y="325556"/>
                  </a:lnTo>
                  <a:lnTo>
                    <a:pt x="380567" y="331862"/>
                  </a:lnTo>
                  <a:lnTo>
                    <a:pt x="379278" y="334859"/>
                  </a:lnTo>
                  <a:lnTo>
                    <a:pt x="378967" y="342205"/>
                  </a:lnTo>
                  <a:lnTo>
                    <a:pt x="379493" y="348523"/>
                  </a:lnTo>
                  <a:lnTo>
                    <a:pt x="379982" y="349801"/>
                  </a:lnTo>
                  <a:lnTo>
                    <a:pt x="380018" y="353216"/>
                  </a:lnTo>
                  <a:lnTo>
                    <a:pt x="379576" y="356967"/>
                  </a:lnTo>
                  <a:lnTo>
                    <a:pt x="379122" y="358496"/>
                  </a:lnTo>
                  <a:lnTo>
                    <a:pt x="377641" y="360836"/>
                  </a:lnTo>
                  <a:lnTo>
                    <a:pt x="374297" y="365196"/>
                  </a:lnTo>
                  <a:lnTo>
                    <a:pt x="372517" y="366366"/>
                  </a:lnTo>
                  <a:lnTo>
                    <a:pt x="369806" y="367035"/>
                  </a:lnTo>
                  <a:lnTo>
                    <a:pt x="369042" y="365721"/>
                  </a:lnTo>
                  <a:lnTo>
                    <a:pt x="369114" y="364240"/>
                  </a:lnTo>
                  <a:lnTo>
                    <a:pt x="371371" y="363655"/>
                  </a:lnTo>
                  <a:lnTo>
                    <a:pt x="372111" y="363153"/>
                  </a:lnTo>
                  <a:lnTo>
                    <a:pt x="373127" y="361195"/>
                  </a:lnTo>
                  <a:lnTo>
                    <a:pt x="376387" y="357026"/>
                  </a:lnTo>
                  <a:lnTo>
                    <a:pt x="376184" y="355773"/>
                  </a:lnTo>
                  <a:lnTo>
                    <a:pt x="373485" y="358257"/>
                  </a:lnTo>
                  <a:lnTo>
                    <a:pt x="367000" y="359558"/>
                  </a:lnTo>
                  <a:lnTo>
                    <a:pt x="359941" y="358770"/>
                  </a:lnTo>
                  <a:lnTo>
                    <a:pt x="359189" y="358496"/>
                  </a:lnTo>
                  <a:lnTo>
                    <a:pt x="359260" y="356226"/>
                  </a:lnTo>
                  <a:lnTo>
                    <a:pt x="361290" y="352357"/>
                  </a:lnTo>
                  <a:lnTo>
                    <a:pt x="361075" y="349729"/>
                  </a:lnTo>
                  <a:lnTo>
                    <a:pt x="360216" y="348869"/>
                  </a:lnTo>
                  <a:lnTo>
                    <a:pt x="357863" y="348451"/>
                  </a:lnTo>
                  <a:lnTo>
                    <a:pt x="359774" y="351138"/>
                  </a:lnTo>
                  <a:lnTo>
                    <a:pt x="359595" y="352476"/>
                  </a:lnTo>
                  <a:lnTo>
                    <a:pt x="358209" y="354554"/>
                  </a:lnTo>
                  <a:lnTo>
                    <a:pt x="356454" y="357862"/>
                  </a:lnTo>
                  <a:lnTo>
                    <a:pt x="352130" y="358293"/>
                  </a:lnTo>
                  <a:lnTo>
                    <a:pt x="350709" y="357743"/>
                  </a:lnTo>
                  <a:lnTo>
                    <a:pt x="350052" y="356871"/>
                  </a:lnTo>
                  <a:lnTo>
                    <a:pt x="349562" y="354733"/>
                  </a:lnTo>
                  <a:lnTo>
                    <a:pt x="347735" y="351712"/>
                  </a:lnTo>
                  <a:lnTo>
                    <a:pt x="345848" y="350804"/>
                  </a:lnTo>
                  <a:lnTo>
                    <a:pt x="341046" y="349609"/>
                  </a:lnTo>
                  <a:lnTo>
                    <a:pt x="339255" y="349669"/>
                  </a:lnTo>
                  <a:lnTo>
                    <a:pt x="337571" y="350302"/>
                  </a:lnTo>
                  <a:lnTo>
                    <a:pt x="335326" y="352118"/>
                  </a:lnTo>
                  <a:lnTo>
                    <a:pt x="333737" y="352715"/>
                  </a:lnTo>
                  <a:lnTo>
                    <a:pt x="332793" y="352261"/>
                  </a:lnTo>
                  <a:lnTo>
                    <a:pt x="331265" y="349347"/>
                  </a:lnTo>
                  <a:lnTo>
                    <a:pt x="330775" y="347770"/>
                  </a:lnTo>
                  <a:lnTo>
                    <a:pt x="330011" y="346349"/>
                  </a:lnTo>
                  <a:lnTo>
                    <a:pt x="329246" y="345585"/>
                  </a:lnTo>
                  <a:lnTo>
                    <a:pt x="327622" y="342527"/>
                  </a:lnTo>
                  <a:lnTo>
                    <a:pt x="327514" y="341751"/>
                  </a:lnTo>
                  <a:lnTo>
                    <a:pt x="326857" y="341034"/>
                  </a:lnTo>
                  <a:lnTo>
                    <a:pt x="325794" y="338693"/>
                  </a:lnTo>
                  <a:lnTo>
                    <a:pt x="325305" y="336818"/>
                  </a:lnTo>
                  <a:lnTo>
                    <a:pt x="323573" y="332495"/>
                  </a:lnTo>
                  <a:lnTo>
                    <a:pt x="320898" y="327717"/>
                  </a:lnTo>
                  <a:lnTo>
                    <a:pt x="319476" y="327168"/>
                  </a:lnTo>
                  <a:lnTo>
                    <a:pt x="316945" y="327275"/>
                  </a:lnTo>
                  <a:lnTo>
                    <a:pt x="315905" y="327012"/>
                  </a:lnTo>
                  <a:lnTo>
                    <a:pt x="315332" y="325806"/>
                  </a:lnTo>
                  <a:lnTo>
                    <a:pt x="313995" y="324289"/>
                  </a:lnTo>
                  <a:lnTo>
                    <a:pt x="312872" y="323836"/>
                  </a:lnTo>
                  <a:lnTo>
                    <a:pt x="310614" y="325090"/>
                  </a:lnTo>
                  <a:lnTo>
                    <a:pt x="309026" y="325400"/>
                  </a:lnTo>
                  <a:lnTo>
                    <a:pt x="307509" y="324851"/>
                  </a:lnTo>
                  <a:lnTo>
                    <a:pt x="305896" y="322856"/>
                  </a:lnTo>
                  <a:lnTo>
                    <a:pt x="303926" y="323286"/>
                  </a:lnTo>
                  <a:lnTo>
                    <a:pt x="299901" y="325484"/>
                  </a:lnTo>
                  <a:lnTo>
                    <a:pt x="298957" y="325102"/>
                  </a:lnTo>
                  <a:lnTo>
                    <a:pt x="297094" y="327299"/>
                  </a:lnTo>
                  <a:lnTo>
                    <a:pt x="296354" y="328625"/>
                  </a:lnTo>
                  <a:lnTo>
                    <a:pt x="296366" y="329473"/>
                  </a:lnTo>
                  <a:lnTo>
                    <a:pt x="297226" y="330596"/>
                  </a:lnTo>
                  <a:lnTo>
                    <a:pt x="297978" y="331061"/>
                  </a:lnTo>
                  <a:lnTo>
                    <a:pt x="298289" y="333307"/>
                  </a:lnTo>
                  <a:lnTo>
                    <a:pt x="298671" y="334035"/>
                  </a:lnTo>
                  <a:lnTo>
                    <a:pt x="300367" y="334692"/>
                  </a:lnTo>
                  <a:lnTo>
                    <a:pt x="301036" y="335445"/>
                  </a:lnTo>
                  <a:lnTo>
                    <a:pt x="300009" y="336364"/>
                  </a:lnTo>
                  <a:lnTo>
                    <a:pt x="299925" y="337595"/>
                  </a:lnTo>
                  <a:lnTo>
                    <a:pt x="302171" y="336938"/>
                  </a:lnTo>
                  <a:lnTo>
                    <a:pt x="302636" y="336364"/>
                  </a:lnTo>
                  <a:lnTo>
                    <a:pt x="302815" y="335218"/>
                  </a:lnTo>
                  <a:lnTo>
                    <a:pt x="302529" y="334370"/>
                  </a:lnTo>
                  <a:lnTo>
                    <a:pt x="300355" y="333283"/>
                  </a:lnTo>
                  <a:lnTo>
                    <a:pt x="300068" y="332626"/>
                  </a:lnTo>
                  <a:lnTo>
                    <a:pt x="301131" y="326774"/>
                  </a:lnTo>
                  <a:lnTo>
                    <a:pt x="303567" y="324898"/>
                  </a:lnTo>
                  <a:lnTo>
                    <a:pt x="305730" y="325054"/>
                  </a:lnTo>
                  <a:lnTo>
                    <a:pt x="307247" y="326523"/>
                  </a:lnTo>
                  <a:lnTo>
                    <a:pt x="308560" y="326893"/>
                  </a:lnTo>
                  <a:lnTo>
                    <a:pt x="313266" y="326021"/>
                  </a:lnTo>
                  <a:lnTo>
                    <a:pt x="314412" y="328243"/>
                  </a:lnTo>
                  <a:lnTo>
                    <a:pt x="314616" y="329389"/>
                  </a:lnTo>
                  <a:lnTo>
                    <a:pt x="316036" y="330787"/>
                  </a:lnTo>
                  <a:lnTo>
                    <a:pt x="317924" y="331515"/>
                  </a:lnTo>
                  <a:lnTo>
                    <a:pt x="320934" y="332053"/>
                  </a:lnTo>
                  <a:lnTo>
                    <a:pt x="322068" y="332865"/>
                  </a:lnTo>
                  <a:lnTo>
                    <a:pt x="322462" y="333641"/>
                  </a:lnTo>
                  <a:lnTo>
                    <a:pt x="322379" y="335708"/>
                  </a:lnTo>
                  <a:lnTo>
                    <a:pt x="320981" y="336388"/>
                  </a:lnTo>
                  <a:lnTo>
                    <a:pt x="320993" y="338347"/>
                  </a:lnTo>
                  <a:lnTo>
                    <a:pt x="321770" y="340771"/>
                  </a:lnTo>
                  <a:lnTo>
                    <a:pt x="321985" y="343435"/>
                  </a:lnTo>
                  <a:lnTo>
                    <a:pt x="321626" y="344737"/>
                  </a:lnTo>
                  <a:lnTo>
                    <a:pt x="323323" y="345202"/>
                  </a:lnTo>
                  <a:lnTo>
                    <a:pt x="323788" y="344641"/>
                  </a:lnTo>
                  <a:lnTo>
                    <a:pt x="322498" y="337977"/>
                  </a:lnTo>
                  <a:lnTo>
                    <a:pt x="323525" y="337678"/>
                  </a:lnTo>
                  <a:lnTo>
                    <a:pt x="324971" y="340568"/>
                  </a:lnTo>
                  <a:lnTo>
                    <a:pt x="327849" y="346480"/>
                  </a:lnTo>
                  <a:lnTo>
                    <a:pt x="328040" y="347400"/>
                  </a:lnTo>
                  <a:lnTo>
                    <a:pt x="328995" y="349000"/>
                  </a:lnTo>
                  <a:lnTo>
                    <a:pt x="330154" y="352082"/>
                  </a:lnTo>
                  <a:lnTo>
                    <a:pt x="331205" y="353682"/>
                  </a:lnTo>
                  <a:lnTo>
                    <a:pt x="333188" y="354590"/>
                  </a:lnTo>
                  <a:lnTo>
                    <a:pt x="336293" y="354566"/>
                  </a:lnTo>
                  <a:lnTo>
                    <a:pt x="337977" y="353336"/>
                  </a:lnTo>
                  <a:lnTo>
                    <a:pt x="339087" y="351628"/>
                  </a:lnTo>
                  <a:lnTo>
                    <a:pt x="340867" y="351246"/>
                  </a:lnTo>
                  <a:lnTo>
                    <a:pt x="343698" y="351688"/>
                  </a:lnTo>
                  <a:lnTo>
                    <a:pt x="345776" y="352512"/>
                  </a:lnTo>
                  <a:lnTo>
                    <a:pt x="347006" y="353885"/>
                  </a:lnTo>
                  <a:lnTo>
                    <a:pt x="347496" y="355127"/>
                  </a:lnTo>
                  <a:lnTo>
                    <a:pt x="347042" y="357659"/>
                  </a:lnTo>
                  <a:lnTo>
                    <a:pt x="346301" y="358316"/>
                  </a:lnTo>
                  <a:lnTo>
                    <a:pt x="342252" y="358734"/>
                  </a:lnTo>
                  <a:lnTo>
                    <a:pt x="340294" y="359523"/>
                  </a:lnTo>
                  <a:lnTo>
                    <a:pt x="337476" y="359726"/>
                  </a:lnTo>
                  <a:lnTo>
                    <a:pt x="335612" y="361517"/>
                  </a:lnTo>
                  <a:lnTo>
                    <a:pt x="334967" y="363727"/>
                  </a:lnTo>
                  <a:lnTo>
                    <a:pt x="331611" y="365888"/>
                  </a:lnTo>
                  <a:lnTo>
                    <a:pt x="329748" y="367692"/>
                  </a:lnTo>
                  <a:lnTo>
                    <a:pt x="328637" y="369495"/>
                  </a:lnTo>
                  <a:lnTo>
                    <a:pt x="327693" y="370344"/>
                  </a:lnTo>
                  <a:lnTo>
                    <a:pt x="326582" y="372040"/>
                  </a:lnTo>
                  <a:lnTo>
                    <a:pt x="326141" y="374237"/>
                  </a:lnTo>
                  <a:lnTo>
                    <a:pt x="324839" y="375766"/>
                  </a:lnTo>
                  <a:lnTo>
                    <a:pt x="324660" y="377808"/>
                  </a:lnTo>
                  <a:lnTo>
                    <a:pt x="324302" y="379038"/>
                  </a:lnTo>
                  <a:lnTo>
                    <a:pt x="323095" y="380663"/>
                  </a:lnTo>
                  <a:lnTo>
                    <a:pt x="321400" y="380675"/>
                  </a:lnTo>
                  <a:lnTo>
                    <a:pt x="317411" y="376650"/>
                  </a:lnTo>
                  <a:lnTo>
                    <a:pt x="315224" y="373485"/>
                  </a:lnTo>
                  <a:lnTo>
                    <a:pt x="313242" y="373508"/>
                  </a:lnTo>
                  <a:lnTo>
                    <a:pt x="310423" y="372959"/>
                  </a:lnTo>
                  <a:lnTo>
                    <a:pt x="309110" y="373365"/>
                  </a:lnTo>
                  <a:lnTo>
                    <a:pt x="303771" y="376602"/>
                  </a:lnTo>
                  <a:lnTo>
                    <a:pt x="301728" y="378513"/>
                  </a:lnTo>
                  <a:lnTo>
                    <a:pt x="299591" y="381057"/>
                  </a:lnTo>
                  <a:lnTo>
                    <a:pt x="297345" y="382609"/>
                  </a:lnTo>
                  <a:lnTo>
                    <a:pt x="294048" y="382813"/>
                  </a:lnTo>
                  <a:lnTo>
                    <a:pt x="290597" y="382645"/>
                  </a:lnTo>
                  <a:lnTo>
                    <a:pt x="289642" y="382598"/>
                  </a:lnTo>
                  <a:lnTo>
                    <a:pt x="288005" y="382012"/>
                  </a:lnTo>
                  <a:lnTo>
                    <a:pt x="286273" y="381630"/>
                  </a:lnTo>
                  <a:lnTo>
                    <a:pt x="285557" y="380806"/>
                  </a:lnTo>
                  <a:lnTo>
                    <a:pt x="284148" y="379134"/>
                  </a:lnTo>
                  <a:lnTo>
                    <a:pt x="283371" y="377163"/>
                  </a:lnTo>
                  <a:lnTo>
                    <a:pt x="283264" y="376124"/>
                  </a:lnTo>
                  <a:lnTo>
                    <a:pt x="282117" y="373341"/>
                  </a:lnTo>
                  <a:lnTo>
                    <a:pt x="280493" y="370618"/>
                  </a:lnTo>
                  <a:lnTo>
                    <a:pt x="278116" y="368385"/>
                  </a:lnTo>
                  <a:lnTo>
                    <a:pt x="275823" y="367752"/>
                  </a:lnTo>
                  <a:lnTo>
                    <a:pt x="274151" y="367286"/>
                  </a:lnTo>
                  <a:lnTo>
                    <a:pt x="272801" y="368146"/>
                  </a:lnTo>
                  <a:lnTo>
                    <a:pt x="271452" y="368612"/>
                  </a:lnTo>
                  <a:lnTo>
                    <a:pt x="267367" y="371060"/>
                  </a:lnTo>
                  <a:lnTo>
                    <a:pt x="265062" y="372601"/>
                  </a:lnTo>
                  <a:lnTo>
                    <a:pt x="186474" y="291540"/>
                  </a:lnTo>
                  <a:lnTo>
                    <a:pt x="77275" y="244328"/>
                  </a:lnTo>
                  <a:lnTo>
                    <a:pt x="0" y="247744"/>
                  </a:lnTo>
                  <a:lnTo>
                    <a:pt x="36225" y="222543"/>
                  </a:lnTo>
                  <a:lnTo>
                    <a:pt x="126661" y="150918"/>
                  </a:lnTo>
                  <a:lnTo>
                    <a:pt x="152936" y="129420"/>
                  </a:lnTo>
                  <a:lnTo>
                    <a:pt x="151946" y="124415"/>
                  </a:lnTo>
                  <a:lnTo>
                    <a:pt x="151575" y="122457"/>
                  </a:lnTo>
                  <a:lnTo>
                    <a:pt x="151420" y="121119"/>
                  </a:lnTo>
                  <a:lnTo>
                    <a:pt x="151778" y="120378"/>
                  </a:lnTo>
                  <a:lnTo>
                    <a:pt x="152925" y="119471"/>
                  </a:lnTo>
                  <a:lnTo>
                    <a:pt x="153868" y="119100"/>
                  </a:lnTo>
                  <a:lnTo>
                    <a:pt x="154848" y="118838"/>
                  </a:lnTo>
                  <a:lnTo>
                    <a:pt x="155839" y="118706"/>
                  </a:lnTo>
                  <a:lnTo>
                    <a:pt x="156735" y="118850"/>
                  </a:lnTo>
                  <a:lnTo>
                    <a:pt x="157965" y="119471"/>
                  </a:lnTo>
                  <a:lnTo>
                    <a:pt x="158406" y="120092"/>
                  </a:lnTo>
                  <a:lnTo>
                    <a:pt x="158861" y="121035"/>
                  </a:lnTo>
                  <a:lnTo>
                    <a:pt x="159983" y="122254"/>
                  </a:lnTo>
                  <a:lnTo>
                    <a:pt x="160963" y="122182"/>
                  </a:lnTo>
                  <a:lnTo>
                    <a:pt x="161918" y="121119"/>
                  </a:lnTo>
                  <a:lnTo>
                    <a:pt x="162228" y="120450"/>
                  </a:lnTo>
                  <a:lnTo>
                    <a:pt x="162277" y="119626"/>
                  </a:lnTo>
                  <a:lnTo>
                    <a:pt x="165561" y="120235"/>
                  </a:lnTo>
                  <a:lnTo>
                    <a:pt x="166779" y="120235"/>
                  </a:lnTo>
                  <a:lnTo>
                    <a:pt x="167925" y="121728"/>
                  </a:lnTo>
                  <a:lnTo>
                    <a:pt x="167925" y="122946"/>
                  </a:lnTo>
                  <a:lnTo>
                    <a:pt x="166898" y="123340"/>
                  </a:lnTo>
                  <a:lnTo>
                    <a:pt x="165871" y="124188"/>
                  </a:lnTo>
                  <a:lnTo>
                    <a:pt x="166158" y="125036"/>
                  </a:lnTo>
                  <a:lnTo>
                    <a:pt x="167484" y="125669"/>
                  </a:lnTo>
                  <a:lnTo>
                    <a:pt x="168702" y="125777"/>
                  </a:lnTo>
                  <a:lnTo>
                    <a:pt x="170482" y="124606"/>
                  </a:lnTo>
                  <a:lnTo>
                    <a:pt x="169442" y="123866"/>
                  </a:lnTo>
                  <a:lnTo>
                    <a:pt x="172070" y="122265"/>
                  </a:lnTo>
                  <a:lnTo>
                    <a:pt x="173850" y="121776"/>
                  </a:lnTo>
                  <a:lnTo>
                    <a:pt x="175832" y="123340"/>
                  </a:lnTo>
                  <a:lnTo>
                    <a:pt x="176035" y="124296"/>
                  </a:lnTo>
                  <a:lnTo>
                    <a:pt x="175104" y="125813"/>
                  </a:lnTo>
                  <a:lnTo>
                    <a:pt x="175211" y="127401"/>
                  </a:lnTo>
                  <a:lnTo>
                    <a:pt x="176155" y="128154"/>
                  </a:lnTo>
                  <a:lnTo>
                    <a:pt x="176991" y="127389"/>
                  </a:lnTo>
                  <a:lnTo>
                    <a:pt x="177648" y="125884"/>
                  </a:lnTo>
                  <a:lnTo>
                    <a:pt x="178484" y="125789"/>
                  </a:lnTo>
                  <a:lnTo>
                    <a:pt x="179439" y="126613"/>
                  </a:lnTo>
                  <a:lnTo>
                    <a:pt x="179356" y="128201"/>
                  </a:lnTo>
                  <a:lnTo>
                    <a:pt x="179092" y="130841"/>
                  </a:lnTo>
                  <a:lnTo>
                    <a:pt x="178926" y="133003"/>
                  </a:lnTo>
                  <a:lnTo>
                    <a:pt x="180072" y="134961"/>
                  </a:lnTo>
                  <a:lnTo>
                    <a:pt x="182521" y="135702"/>
                  </a:lnTo>
                  <a:lnTo>
                    <a:pt x="184695" y="136908"/>
                  </a:lnTo>
                  <a:lnTo>
                    <a:pt x="185638" y="137028"/>
                  </a:lnTo>
                  <a:lnTo>
                    <a:pt x="184957" y="135117"/>
                  </a:lnTo>
                  <a:lnTo>
                    <a:pt x="183727" y="134555"/>
                  </a:lnTo>
                  <a:lnTo>
                    <a:pt x="181756" y="134030"/>
                  </a:lnTo>
                  <a:lnTo>
                    <a:pt x="180800" y="133206"/>
                  </a:lnTo>
                  <a:lnTo>
                    <a:pt x="180884" y="131976"/>
                  </a:lnTo>
                  <a:lnTo>
                    <a:pt x="181446" y="130626"/>
                  </a:lnTo>
                  <a:lnTo>
                    <a:pt x="181577" y="124141"/>
                  </a:lnTo>
                  <a:lnTo>
                    <a:pt x="184480" y="122170"/>
                  </a:lnTo>
                  <a:lnTo>
                    <a:pt x="185124" y="121298"/>
                  </a:lnTo>
                  <a:lnTo>
                    <a:pt x="185303" y="120438"/>
                  </a:lnTo>
                  <a:lnTo>
                    <a:pt x="183333" y="120749"/>
                  </a:lnTo>
                  <a:lnTo>
                    <a:pt x="178651" y="122970"/>
                  </a:lnTo>
                  <a:lnTo>
                    <a:pt x="177146" y="122970"/>
                  </a:lnTo>
                  <a:lnTo>
                    <a:pt x="176107" y="122230"/>
                  </a:lnTo>
                  <a:lnTo>
                    <a:pt x="179200" y="121358"/>
                  </a:lnTo>
                  <a:lnTo>
                    <a:pt x="180418" y="120020"/>
                  </a:lnTo>
                  <a:lnTo>
                    <a:pt x="180407" y="119100"/>
                  </a:lnTo>
                  <a:lnTo>
                    <a:pt x="172989" y="119984"/>
                  </a:lnTo>
                  <a:lnTo>
                    <a:pt x="171951" y="119160"/>
                  </a:lnTo>
                  <a:lnTo>
                    <a:pt x="171461" y="118324"/>
                  </a:lnTo>
                  <a:lnTo>
                    <a:pt x="170816" y="119268"/>
                  </a:lnTo>
                  <a:lnTo>
                    <a:pt x="170159" y="119614"/>
                  </a:lnTo>
                  <a:lnTo>
                    <a:pt x="166767" y="117978"/>
                  </a:lnTo>
                  <a:lnTo>
                    <a:pt x="163184" y="117046"/>
                  </a:lnTo>
                  <a:lnTo>
                    <a:pt x="162324" y="116222"/>
                  </a:lnTo>
                  <a:lnTo>
                    <a:pt x="162324" y="115183"/>
                  </a:lnTo>
                  <a:lnTo>
                    <a:pt x="161452" y="112352"/>
                  </a:lnTo>
                  <a:lnTo>
                    <a:pt x="161536" y="111062"/>
                  </a:lnTo>
                  <a:lnTo>
                    <a:pt x="162479" y="111516"/>
                  </a:lnTo>
                  <a:lnTo>
                    <a:pt x="163423" y="111516"/>
                  </a:lnTo>
                  <a:lnTo>
                    <a:pt x="164068" y="110764"/>
                  </a:lnTo>
                  <a:lnTo>
                    <a:pt x="164557" y="112340"/>
                  </a:lnTo>
                  <a:lnTo>
                    <a:pt x="166062" y="113439"/>
                  </a:lnTo>
                  <a:lnTo>
                    <a:pt x="167281" y="112591"/>
                  </a:lnTo>
                  <a:lnTo>
                    <a:pt x="165871" y="111600"/>
                  </a:lnTo>
                  <a:lnTo>
                    <a:pt x="165095" y="109247"/>
                  </a:lnTo>
                  <a:lnTo>
                    <a:pt x="164522" y="108483"/>
                  </a:lnTo>
                  <a:lnTo>
                    <a:pt x="162921" y="108017"/>
                  </a:lnTo>
                  <a:lnTo>
                    <a:pt x="162013" y="106393"/>
                  </a:lnTo>
                  <a:lnTo>
                    <a:pt x="161679" y="105795"/>
                  </a:lnTo>
                  <a:lnTo>
                    <a:pt x="161560" y="103048"/>
                  </a:lnTo>
                  <a:lnTo>
                    <a:pt x="161369" y="101543"/>
                  </a:lnTo>
                  <a:lnTo>
                    <a:pt x="159673" y="101663"/>
                  </a:lnTo>
                  <a:lnTo>
                    <a:pt x="159111" y="102499"/>
                  </a:lnTo>
                  <a:lnTo>
                    <a:pt x="154597" y="102810"/>
                  </a:lnTo>
                  <a:lnTo>
                    <a:pt x="153654" y="102284"/>
                  </a:lnTo>
                  <a:lnTo>
                    <a:pt x="153259" y="100110"/>
                  </a:lnTo>
                  <a:lnTo>
                    <a:pt x="153343" y="98331"/>
                  </a:lnTo>
                  <a:lnTo>
                    <a:pt x="153390" y="93064"/>
                  </a:lnTo>
                  <a:lnTo>
                    <a:pt x="153952" y="91833"/>
                  </a:lnTo>
                  <a:lnTo>
                    <a:pt x="155576" y="89540"/>
                  </a:lnTo>
                  <a:lnTo>
                    <a:pt x="156077" y="88848"/>
                  </a:lnTo>
                  <a:lnTo>
                    <a:pt x="156687" y="87988"/>
                  </a:lnTo>
                  <a:lnTo>
                    <a:pt x="157045" y="87080"/>
                  </a:lnTo>
                  <a:lnTo>
                    <a:pt x="157463" y="86077"/>
                  </a:lnTo>
                  <a:lnTo>
                    <a:pt x="157881" y="85038"/>
                  </a:lnTo>
                  <a:lnTo>
                    <a:pt x="164773" y="82661"/>
                  </a:lnTo>
                  <a:lnTo>
                    <a:pt x="171915" y="7513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1165;gbcf4302aa7_0_6">
              <a:extLst>
                <a:ext uri="{FF2B5EF4-FFF2-40B4-BE49-F238E27FC236}">
                  <a16:creationId xmlns:a16="http://schemas.microsoft.com/office/drawing/2014/main" id="{1B07FEC0-6507-E242-AC98-49EF27799573}"/>
                </a:ext>
              </a:extLst>
            </p:cNvPr>
            <p:cNvSpPr/>
            <p:nvPr/>
          </p:nvSpPr>
          <p:spPr>
            <a:xfrm>
              <a:off x="3878322" y="2419832"/>
              <a:ext cx="197789" cy="194043"/>
            </a:xfrm>
            <a:custGeom>
              <a:avLst/>
              <a:gdLst/>
              <a:ahLst/>
              <a:cxnLst/>
              <a:rect l="l" t="t" r="r" b="b"/>
              <a:pathLst>
                <a:path w="393609" h="386156" extrusionOk="0">
                  <a:moveTo>
                    <a:pt x="108363" y="0"/>
                  </a:moveTo>
                  <a:lnTo>
                    <a:pt x="129957" y="14201"/>
                  </a:lnTo>
                  <a:lnTo>
                    <a:pt x="289056" y="118491"/>
                  </a:lnTo>
                  <a:lnTo>
                    <a:pt x="393609" y="189125"/>
                  </a:lnTo>
                  <a:lnTo>
                    <a:pt x="392702" y="264441"/>
                  </a:lnTo>
                  <a:lnTo>
                    <a:pt x="376506" y="329246"/>
                  </a:lnTo>
                  <a:lnTo>
                    <a:pt x="378059" y="352022"/>
                  </a:lnTo>
                  <a:lnTo>
                    <a:pt x="315081" y="357015"/>
                  </a:lnTo>
                  <a:lnTo>
                    <a:pt x="316216" y="366247"/>
                  </a:lnTo>
                  <a:lnTo>
                    <a:pt x="199253" y="386157"/>
                  </a:lnTo>
                  <a:lnTo>
                    <a:pt x="131701" y="301023"/>
                  </a:lnTo>
                  <a:lnTo>
                    <a:pt x="124045" y="301895"/>
                  </a:lnTo>
                  <a:lnTo>
                    <a:pt x="56732" y="311188"/>
                  </a:lnTo>
                  <a:lnTo>
                    <a:pt x="55561" y="310769"/>
                  </a:lnTo>
                  <a:lnTo>
                    <a:pt x="54749" y="310590"/>
                  </a:lnTo>
                  <a:lnTo>
                    <a:pt x="53674" y="310077"/>
                  </a:lnTo>
                  <a:lnTo>
                    <a:pt x="52671" y="309671"/>
                  </a:lnTo>
                  <a:lnTo>
                    <a:pt x="52014" y="309456"/>
                  </a:lnTo>
                  <a:lnTo>
                    <a:pt x="51190" y="308918"/>
                  </a:lnTo>
                  <a:lnTo>
                    <a:pt x="50557" y="308393"/>
                  </a:lnTo>
                  <a:lnTo>
                    <a:pt x="49828" y="307521"/>
                  </a:lnTo>
                  <a:lnTo>
                    <a:pt x="49159" y="306625"/>
                  </a:lnTo>
                  <a:lnTo>
                    <a:pt x="46842" y="304009"/>
                  </a:lnTo>
                  <a:lnTo>
                    <a:pt x="45911" y="302648"/>
                  </a:lnTo>
                  <a:lnTo>
                    <a:pt x="45075" y="301884"/>
                  </a:lnTo>
                  <a:lnTo>
                    <a:pt x="44478" y="301286"/>
                  </a:lnTo>
                  <a:lnTo>
                    <a:pt x="43546" y="300940"/>
                  </a:lnTo>
                  <a:lnTo>
                    <a:pt x="42770" y="300809"/>
                  </a:lnTo>
                  <a:lnTo>
                    <a:pt x="41838" y="300295"/>
                  </a:lnTo>
                  <a:lnTo>
                    <a:pt x="40799" y="299817"/>
                  </a:lnTo>
                  <a:lnTo>
                    <a:pt x="39867" y="299352"/>
                  </a:lnTo>
                  <a:lnTo>
                    <a:pt x="38649" y="299053"/>
                  </a:lnTo>
                  <a:lnTo>
                    <a:pt x="37682" y="298981"/>
                  </a:lnTo>
                  <a:lnTo>
                    <a:pt x="36834" y="298993"/>
                  </a:lnTo>
                  <a:lnTo>
                    <a:pt x="35950" y="298993"/>
                  </a:lnTo>
                  <a:lnTo>
                    <a:pt x="34409" y="299124"/>
                  </a:lnTo>
                  <a:lnTo>
                    <a:pt x="33525" y="298850"/>
                  </a:lnTo>
                  <a:lnTo>
                    <a:pt x="32952" y="298396"/>
                  </a:lnTo>
                  <a:lnTo>
                    <a:pt x="32259" y="297739"/>
                  </a:lnTo>
                  <a:lnTo>
                    <a:pt x="31495" y="297213"/>
                  </a:lnTo>
                  <a:lnTo>
                    <a:pt x="30743" y="296867"/>
                  </a:lnTo>
                  <a:lnTo>
                    <a:pt x="30002" y="296521"/>
                  </a:lnTo>
                  <a:lnTo>
                    <a:pt x="29250" y="296270"/>
                  </a:lnTo>
                  <a:lnTo>
                    <a:pt x="28485" y="296043"/>
                  </a:lnTo>
                  <a:lnTo>
                    <a:pt x="27661" y="295888"/>
                  </a:lnTo>
                  <a:lnTo>
                    <a:pt x="26753" y="295792"/>
                  </a:lnTo>
                  <a:lnTo>
                    <a:pt x="25941" y="295171"/>
                  </a:lnTo>
                  <a:lnTo>
                    <a:pt x="25117" y="295052"/>
                  </a:lnTo>
                  <a:lnTo>
                    <a:pt x="23947" y="295016"/>
                  </a:lnTo>
                  <a:lnTo>
                    <a:pt x="22561" y="294789"/>
                  </a:lnTo>
                  <a:lnTo>
                    <a:pt x="20985" y="294622"/>
                  </a:lnTo>
                  <a:lnTo>
                    <a:pt x="19862" y="294335"/>
                  </a:lnTo>
                  <a:lnTo>
                    <a:pt x="18286" y="293666"/>
                  </a:lnTo>
                  <a:lnTo>
                    <a:pt x="17617" y="292950"/>
                  </a:lnTo>
                  <a:lnTo>
                    <a:pt x="16673" y="292066"/>
                  </a:lnTo>
                  <a:lnTo>
                    <a:pt x="15073" y="290740"/>
                  </a:lnTo>
                  <a:lnTo>
                    <a:pt x="12302" y="288662"/>
                  </a:lnTo>
                  <a:lnTo>
                    <a:pt x="3834" y="283144"/>
                  </a:lnTo>
                  <a:lnTo>
                    <a:pt x="0" y="235072"/>
                  </a:lnTo>
                  <a:lnTo>
                    <a:pt x="3225" y="165417"/>
                  </a:lnTo>
                  <a:lnTo>
                    <a:pt x="10836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1166;gbcf4302aa7_0_6">
              <a:extLst>
                <a:ext uri="{FF2B5EF4-FFF2-40B4-BE49-F238E27FC236}">
                  <a16:creationId xmlns:a16="http://schemas.microsoft.com/office/drawing/2014/main" id="{25CF6E5C-9192-6B45-8C5A-A305CD1BE96E}"/>
                </a:ext>
              </a:extLst>
            </p:cNvPr>
            <p:cNvSpPr/>
            <p:nvPr/>
          </p:nvSpPr>
          <p:spPr>
            <a:xfrm>
              <a:off x="5451471" y="2423289"/>
              <a:ext cx="188396" cy="201587"/>
            </a:xfrm>
            <a:custGeom>
              <a:avLst/>
              <a:gdLst/>
              <a:ahLst/>
              <a:cxnLst/>
              <a:rect l="l" t="t" r="r" b="b"/>
              <a:pathLst>
                <a:path w="374917" h="401169" extrusionOk="0">
                  <a:moveTo>
                    <a:pt x="166444" y="48"/>
                  </a:moveTo>
                  <a:lnTo>
                    <a:pt x="253249" y="0"/>
                  </a:lnTo>
                  <a:lnTo>
                    <a:pt x="253942" y="5124"/>
                  </a:lnTo>
                  <a:lnTo>
                    <a:pt x="254599" y="13735"/>
                  </a:lnTo>
                  <a:lnTo>
                    <a:pt x="257394" y="21833"/>
                  </a:lnTo>
                  <a:lnTo>
                    <a:pt x="262314" y="21080"/>
                  </a:lnTo>
                  <a:lnTo>
                    <a:pt x="262685" y="22430"/>
                  </a:lnTo>
                  <a:lnTo>
                    <a:pt x="262482" y="23505"/>
                  </a:lnTo>
                  <a:lnTo>
                    <a:pt x="262709" y="24353"/>
                  </a:lnTo>
                  <a:lnTo>
                    <a:pt x="262673" y="25332"/>
                  </a:lnTo>
                  <a:lnTo>
                    <a:pt x="262291" y="26192"/>
                  </a:lnTo>
                  <a:lnTo>
                    <a:pt x="262398" y="26897"/>
                  </a:lnTo>
                  <a:lnTo>
                    <a:pt x="263007" y="27518"/>
                  </a:lnTo>
                  <a:lnTo>
                    <a:pt x="263258" y="28246"/>
                  </a:lnTo>
                  <a:lnTo>
                    <a:pt x="263437" y="28999"/>
                  </a:lnTo>
                  <a:lnTo>
                    <a:pt x="263569" y="29942"/>
                  </a:lnTo>
                  <a:lnTo>
                    <a:pt x="263437" y="30671"/>
                  </a:lnTo>
                  <a:lnTo>
                    <a:pt x="263760" y="31567"/>
                  </a:lnTo>
                  <a:lnTo>
                    <a:pt x="263748" y="32343"/>
                  </a:lnTo>
                  <a:lnTo>
                    <a:pt x="263879" y="33418"/>
                  </a:lnTo>
                  <a:lnTo>
                    <a:pt x="264142" y="34994"/>
                  </a:lnTo>
                  <a:lnTo>
                    <a:pt x="264250" y="35723"/>
                  </a:lnTo>
                  <a:lnTo>
                    <a:pt x="264763" y="36463"/>
                  </a:lnTo>
                  <a:lnTo>
                    <a:pt x="265492" y="37037"/>
                  </a:lnTo>
                  <a:lnTo>
                    <a:pt x="265217" y="37801"/>
                  </a:lnTo>
                  <a:lnTo>
                    <a:pt x="264763" y="38924"/>
                  </a:lnTo>
                  <a:lnTo>
                    <a:pt x="265026" y="40106"/>
                  </a:lnTo>
                  <a:lnTo>
                    <a:pt x="265396" y="40882"/>
                  </a:lnTo>
                  <a:lnTo>
                    <a:pt x="265038" y="41766"/>
                  </a:lnTo>
                  <a:lnTo>
                    <a:pt x="265300" y="42435"/>
                  </a:lnTo>
                  <a:lnTo>
                    <a:pt x="265814" y="43641"/>
                  </a:lnTo>
                  <a:lnTo>
                    <a:pt x="266029" y="44764"/>
                  </a:lnTo>
                  <a:lnTo>
                    <a:pt x="266065" y="45732"/>
                  </a:lnTo>
                  <a:lnTo>
                    <a:pt x="266220" y="46914"/>
                  </a:lnTo>
                  <a:lnTo>
                    <a:pt x="266567" y="47666"/>
                  </a:lnTo>
                  <a:lnTo>
                    <a:pt x="266686" y="48646"/>
                  </a:lnTo>
                  <a:lnTo>
                    <a:pt x="266471" y="49494"/>
                  </a:lnTo>
                  <a:lnTo>
                    <a:pt x="266268" y="50246"/>
                  </a:lnTo>
                  <a:lnTo>
                    <a:pt x="266352" y="51046"/>
                  </a:lnTo>
                  <a:lnTo>
                    <a:pt x="267044" y="52085"/>
                  </a:lnTo>
                  <a:lnTo>
                    <a:pt x="267367" y="53220"/>
                  </a:lnTo>
                  <a:lnTo>
                    <a:pt x="267725" y="54044"/>
                  </a:lnTo>
                  <a:lnTo>
                    <a:pt x="268143" y="54916"/>
                  </a:lnTo>
                  <a:lnTo>
                    <a:pt x="268250" y="55621"/>
                  </a:lnTo>
                  <a:lnTo>
                    <a:pt x="268501" y="56660"/>
                  </a:lnTo>
                  <a:lnTo>
                    <a:pt x="268585" y="57460"/>
                  </a:lnTo>
                  <a:lnTo>
                    <a:pt x="268788" y="58547"/>
                  </a:lnTo>
                  <a:lnTo>
                    <a:pt x="269266" y="59263"/>
                  </a:lnTo>
                  <a:lnTo>
                    <a:pt x="270185" y="59335"/>
                  </a:lnTo>
                  <a:lnTo>
                    <a:pt x="271069" y="59610"/>
                  </a:lnTo>
                  <a:lnTo>
                    <a:pt x="272013" y="59622"/>
                  </a:lnTo>
                  <a:lnTo>
                    <a:pt x="273147" y="59562"/>
                  </a:lnTo>
                  <a:lnTo>
                    <a:pt x="274031" y="59705"/>
                  </a:lnTo>
                  <a:lnTo>
                    <a:pt x="274999" y="59813"/>
                  </a:lnTo>
                  <a:lnTo>
                    <a:pt x="275739" y="60291"/>
                  </a:lnTo>
                  <a:lnTo>
                    <a:pt x="276587" y="60756"/>
                  </a:lnTo>
                  <a:lnTo>
                    <a:pt x="277160" y="61234"/>
                  </a:lnTo>
                  <a:lnTo>
                    <a:pt x="277602" y="62058"/>
                  </a:lnTo>
                  <a:lnTo>
                    <a:pt x="277399" y="63062"/>
                  </a:lnTo>
                  <a:lnTo>
                    <a:pt x="277769" y="63981"/>
                  </a:lnTo>
                  <a:lnTo>
                    <a:pt x="278378" y="64363"/>
                  </a:lnTo>
                  <a:lnTo>
                    <a:pt x="279334" y="65128"/>
                  </a:lnTo>
                  <a:lnTo>
                    <a:pt x="279955" y="65605"/>
                  </a:lnTo>
                  <a:lnTo>
                    <a:pt x="280540" y="66035"/>
                  </a:lnTo>
                  <a:lnTo>
                    <a:pt x="281329" y="66752"/>
                  </a:lnTo>
                  <a:lnTo>
                    <a:pt x="281914" y="67493"/>
                  </a:lnTo>
                  <a:lnTo>
                    <a:pt x="283144" y="67970"/>
                  </a:lnTo>
                  <a:lnTo>
                    <a:pt x="284064" y="68221"/>
                  </a:lnTo>
                  <a:lnTo>
                    <a:pt x="284685" y="68878"/>
                  </a:lnTo>
                  <a:lnTo>
                    <a:pt x="285437" y="69296"/>
                  </a:lnTo>
                  <a:lnTo>
                    <a:pt x="286560" y="69606"/>
                  </a:lnTo>
                  <a:lnTo>
                    <a:pt x="287217" y="70108"/>
                  </a:lnTo>
                  <a:lnTo>
                    <a:pt x="287491" y="70932"/>
                  </a:lnTo>
                  <a:lnTo>
                    <a:pt x="287933" y="72425"/>
                  </a:lnTo>
                  <a:lnTo>
                    <a:pt x="288626" y="73906"/>
                  </a:lnTo>
                  <a:lnTo>
                    <a:pt x="290704" y="77537"/>
                  </a:lnTo>
                  <a:lnTo>
                    <a:pt x="339601" y="182162"/>
                  </a:lnTo>
                  <a:lnTo>
                    <a:pt x="359081" y="288160"/>
                  </a:lnTo>
                  <a:lnTo>
                    <a:pt x="374918" y="372457"/>
                  </a:lnTo>
                  <a:lnTo>
                    <a:pt x="198704" y="401169"/>
                  </a:lnTo>
                  <a:lnTo>
                    <a:pt x="194834" y="369913"/>
                  </a:lnTo>
                  <a:lnTo>
                    <a:pt x="46090" y="296700"/>
                  </a:lnTo>
                  <a:lnTo>
                    <a:pt x="2388" y="275775"/>
                  </a:lnTo>
                  <a:lnTo>
                    <a:pt x="2723" y="267988"/>
                  </a:lnTo>
                  <a:lnTo>
                    <a:pt x="3034" y="267128"/>
                  </a:lnTo>
                  <a:lnTo>
                    <a:pt x="3559" y="265301"/>
                  </a:lnTo>
                  <a:lnTo>
                    <a:pt x="3475" y="264309"/>
                  </a:lnTo>
                  <a:lnTo>
                    <a:pt x="3463" y="263210"/>
                  </a:lnTo>
                  <a:lnTo>
                    <a:pt x="3523" y="262291"/>
                  </a:lnTo>
                  <a:lnTo>
                    <a:pt x="3272" y="258182"/>
                  </a:lnTo>
                  <a:lnTo>
                    <a:pt x="3296" y="256749"/>
                  </a:lnTo>
                  <a:lnTo>
                    <a:pt x="3655" y="256020"/>
                  </a:lnTo>
                  <a:lnTo>
                    <a:pt x="4061" y="255184"/>
                  </a:lnTo>
                  <a:lnTo>
                    <a:pt x="4502" y="253894"/>
                  </a:lnTo>
                  <a:lnTo>
                    <a:pt x="4730" y="253070"/>
                  </a:lnTo>
                  <a:lnTo>
                    <a:pt x="5148" y="251410"/>
                  </a:lnTo>
                  <a:lnTo>
                    <a:pt x="5255" y="250634"/>
                  </a:lnTo>
                  <a:lnTo>
                    <a:pt x="5171" y="249714"/>
                  </a:lnTo>
                  <a:lnTo>
                    <a:pt x="5004" y="245880"/>
                  </a:lnTo>
                  <a:lnTo>
                    <a:pt x="4730" y="243934"/>
                  </a:lnTo>
                  <a:lnTo>
                    <a:pt x="4598" y="243086"/>
                  </a:lnTo>
                  <a:lnTo>
                    <a:pt x="4706" y="242238"/>
                  </a:lnTo>
                  <a:lnTo>
                    <a:pt x="4765" y="241067"/>
                  </a:lnTo>
                  <a:lnTo>
                    <a:pt x="4694" y="239467"/>
                  </a:lnTo>
                  <a:lnTo>
                    <a:pt x="4276" y="238499"/>
                  </a:lnTo>
                  <a:lnTo>
                    <a:pt x="3870" y="237866"/>
                  </a:lnTo>
                  <a:lnTo>
                    <a:pt x="2890" y="236911"/>
                  </a:lnTo>
                  <a:lnTo>
                    <a:pt x="1982" y="235932"/>
                  </a:lnTo>
                  <a:lnTo>
                    <a:pt x="1409" y="235107"/>
                  </a:lnTo>
                  <a:lnTo>
                    <a:pt x="812" y="233734"/>
                  </a:lnTo>
                  <a:lnTo>
                    <a:pt x="143" y="227882"/>
                  </a:lnTo>
                  <a:lnTo>
                    <a:pt x="108" y="226627"/>
                  </a:lnTo>
                  <a:lnTo>
                    <a:pt x="0" y="225648"/>
                  </a:lnTo>
                  <a:lnTo>
                    <a:pt x="251" y="224382"/>
                  </a:lnTo>
                  <a:lnTo>
                    <a:pt x="514" y="222471"/>
                  </a:lnTo>
                  <a:lnTo>
                    <a:pt x="920" y="220763"/>
                  </a:lnTo>
                  <a:lnTo>
                    <a:pt x="1433" y="218661"/>
                  </a:lnTo>
                  <a:lnTo>
                    <a:pt x="1899" y="216965"/>
                  </a:lnTo>
                  <a:lnTo>
                    <a:pt x="2150" y="215842"/>
                  </a:lnTo>
                  <a:lnTo>
                    <a:pt x="2950" y="210946"/>
                  </a:lnTo>
                  <a:lnTo>
                    <a:pt x="3153" y="209560"/>
                  </a:lnTo>
                  <a:lnTo>
                    <a:pt x="3631" y="208461"/>
                  </a:lnTo>
                  <a:lnTo>
                    <a:pt x="4144" y="207363"/>
                  </a:lnTo>
                  <a:lnTo>
                    <a:pt x="4407" y="206455"/>
                  </a:lnTo>
                  <a:lnTo>
                    <a:pt x="4825" y="205798"/>
                  </a:lnTo>
                  <a:lnTo>
                    <a:pt x="5589" y="204580"/>
                  </a:lnTo>
                  <a:lnTo>
                    <a:pt x="5888" y="203433"/>
                  </a:lnTo>
                  <a:lnTo>
                    <a:pt x="6175" y="202430"/>
                  </a:lnTo>
                  <a:lnTo>
                    <a:pt x="6545" y="201045"/>
                  </a:lnTo>
                  <a:lnTo>
                    <a:pt x="6879" y="199528"/>
                  </a:lnTo>
                  <a:lnTo>
                    <a:pt x="6951" y="198751"/>
                  </a:lnTo>
                  <a:lnTo>
                    <a:pt x="7369" y="197581"/>
                  </a:lnTo>
                  <a:lnTo>
                    <a:pt x="7787" y="196721"/>
                  </a:lnTo>
                  <a:lnTo>
                    <a:pt x="8504" y="195670"/>
                  </a:lnTo>
                  <a:lnTo>
                    <a:pt x="8958" y="195085"/>
                  </a:lnTo>
                  <a:lnTo>
                    <a:pt x="11466" y="190021"/>
                  </a:lnTo>
                  <a:lnTo>
                    <a:pt x="12051" y="188540"/>
                  </a:lnTo>
                  <a:lnTo>
                    <a:pt x="12947" y="187847"/>
                  </a:lnTo>
                  <a:lnTo>
                    <a:pt x="13448" y="187250"/>
                  </a:lnTo>
                  <a:lnTo>
                    <a:pt x="19169" y="180621"/>
                  </a:lnTo>
                  <a:lnTo>
                    <a:pt x="23051" y="176501"/>
                  </a:lnTo>
                  <a:lnTo>
                    <a:pt x="24675" y="174709"/>
                  </a:lnTo>
                  <a:lnTo>
                    <a:pt x="28294" y="169585"/>
                  </a:lnTo>
                  <a:lnTo>
                    <a:pt x="47284" y="143632"/>
                  </a:lnTo>
                  <a:lnTo>
                    <a:pt x="135116" y="24198"/>
                  </a:lnTo>
                  <a:lnTo>
                    <a:pt x="144815" y="10510"/>
                  </a:lnTo>
                  <a:lnTo>
                    <a:pt x="154883" y="8743"/>
                  </a:lnTo>
                  <a:lnTo>
                    <a:pt x="155349" y="14893"/>
                  </a:lnTo>
                  <a:lnTo>
                    <a:pt x="167806" y="16554"/>
                  </a:lnTo>
                  <a:lnTo>
                    <a:pt x="166444" y="4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1167;gbcf4302aa7_0_6">
              <a:extLst>
                <a:ext uri="{FF2B5EF4-FFF2-40B4-BE49-F238E27FC236}">
                  <a16:creationId xmlns:a16="http://schemas.microsoft.com/office/drawing/2014/main" id="{98AC0701-99AC-C445-9F46-1A3FE661DC0A}"/>
                </a:ext>
              </a:extLst>
            </p:cNvPr>
            <p:cNvSpPr/>
            <p:nvPr/>
          </p:nvSpPr>
          <p:spPr>
            <a:xfrm>
              <a:off x="7737457" y="2424212"/>
              <a:ext cx="936" cy="942"/>
            </a:xfrm>
            <a:custGeom>
              <a:avLst/>
              <a:gdLst/>
              <a:ahLst/>
              <a:cxnLst/>
              <a:rect l="l" t="t" r="r" b="b"/>
              <a:pathLst>
                <a:path w="1863" h="1875" extrusionOk="0">
                  <a:moveTo>
                    <a:pt x="561" y="1875"/>
                  </a:moveTo>
                  <a:lnTo>
                    <a:pt x="0" y="1338"/>
                  </a:lnTo>
                  <a:lnTo>
                    <a:pt x="167" y="0"/>
                  </a:lnTo>
                  <a:lnTo>
                    <a:pt x="1863" y="167"/>
                  </a:lnTo>
                  <a:lnTo>
                    <a:pt x="1696" y="1588"/>
                  </a:lnTo>
                  <a:lnTo>
                    <a:pt x="561" y="187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1168;gbcf4302aa7_0_6">
              <a:extLst>
                <a:ext uri="{FF2B5EF4-FFF2-40B4-BE49-F238E27FC236}">
                  <a16:creationId xmlns:a16="http://schemas.microsoft.com/office/drawing/2014/main" id="{1FCBF51D-3CEE-5341-9903-9EEB8ABBFD77}"/>
                </a:ext>
              </a:extLst>
            </p:cNvPr>
            <p:cNvSpPr/>
            <p:nvPr/>
          </p:nvSpPr>
          <p:spPr>
            <a:xfrm>
              <a:off x="6266587" y="2425062"/>
              <a:ext cx="147561" cy="184309"/>
            </a:xfrm>
            <a:custGeom>
              <a:avLst/>
              <a:gdLst/>
              <a:ahLst/>
              <a:cxnLst/>
              <a:rect l="l" t="t" r="r" b="b"/>
              <a:pathLst>
                <a:path w="293654" h="366784" extrusionOk="0">
                  <a:moveTo>
                    <a:pt x="180335" y="0"/>
                  </a:moveTo>
                  <a:lnTo>
                    <a:pt x="181051" y="9471"/>
                  </a:lnTo>
                  <a:lnTo>
                    <a:pt x="181780" y="16243"/>
                  </a:lnTo>
                  <a:lnTo>
                    <a:pt x="191204" y="31495"/>
                  </a:lnTo>
                  <a:lnTo>
                    <a:pt x="258206" y="18047"/>
                  </a:lnTo>
                  <a:lnTo>
                    <a:pt x="258529" y="21677"/>
                  </a:lnTo>
                  <a:lnTo>
                    <a:pt x="271989" y="106046"/>
                  </a:lnTo>
                  <a:lnTo>
                    <a:pt x="293655" y="284327"/>
                  </a:lnTo>
                  <a:lnTo>
                    <a:pt x="257119" y="290513"/>
                  </a:lnTo>
                  <a:lnTo>
                    <a:pt x="281401" y="318772"/>
                  </a:lnTo>
                  <a:lnTo>
                    <a:pt x="281425" y="319906"/>
                  </a:lnTo>
                  <a:lnTo>
                    <a:pt x="266065" y="327037"/>
                  </a:lnTo>
                  <a:lnTo>
                    <a:pt x="278415" y="356549"/>
                  </a:lnTo>
                  <a:lnTo>
                    <a:pt x="165656" y="355856"/>
                  </a:lnTo>
                  <a:lnTo>
                    <a:pt x="127569" y="366784"/>
                  </a:lnTo>
                  <a:lnTo>
                    <a:pt x="116294" y="314699"/>
                  </a:lnTo>
                  <a:lnTo>
                    <a:pt x="44669" y="326391"/>
                  </a:lnTo>
                  <a:lnTo>
                    <a:pt x="29620" y="250168"/>
                  </a:lnTo>
                  <a:lnTo>
                    <a:pt x="25834" y="226078"/>
                  </a:lnTo>
                  <a:lnTo>
                    <a:pt x="9902" y="121334"/>
                  </a:lnTo>
                  <a:lnTo>
                    <a:pt x="6271" y="97984"/>
                  </a:lnTo>
                  <a:lnTo>
                    <a:pt x="4097" y="86136"/>
                  </a:lnTo>
                  <a:lnTo>
                    <a:pt x="1446" y="69738"/>
                  </a:lnTo>
                  <a:lnTo>
                    <a:pt x="0" y="58595"/>
                  </a:lnTo>
                  <a:lnTo>
                    <a:pt x="6784" y="44955"/>
                  </a:lnTo>
                  <a:lnTo>
                    <a:pt x="47487" y="29620"/>
                  </a:lnTo>
                  <a:lnTo>
                    <a:pt x="68926" y="29357"/>
                  </a:lnTo>
                  <a:lnTo>
                    <a:pt x="88298" y="16231"/>
                  </a:lnTo>
                  <a:lnTo>
                    <a:pt x="127210" y="9328"/>
                  </a:lnTo>
                  <a:lnTo>
                    <a:pt x="18033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1169;gbcf4302aa7_0_6">
              <a:extLst>
                <a:ext uri="{FF2B5EF4-FFF2-40B4-BE49-F238E27FC236}">
                  <a16:creationId xmlns:a16="http://schemas.microsoft.com/office/drawing/2014/main" id="{DCD00010-78E2-8C46-AC27-87CC17EA2B51}"/>
                </a:ext>
              </a:extLst>
            </p:cNvPr>
            <p:cNvSpPr/>
            <p:nvPr/>
          </p:nvSpPr>
          <p:spPr>
            <a:xfrm>
              <a:off x="4527049" y="2425116"/>
              <a:ext cx="133265" cy="184069"/>
            </a:xfrm>
            <a:custGeom>
              <a:avLst/>
              <a:gdLst/>
              <a:ahLst/>
              <a:cxnLst/>
              <a:rect l="l" t="t" r="r" b="b"/>
              <a:pathLst>
                <a:path w="265204" h="366306" extrusionOk="0">
                  <a:moveTo>
                    <a:pt x="169335" y="0"/>
                  </a:moveTo>
                  <a:lnTo>
                    <a:pt x="171162" y="41062"/>
                  </a:lnTo>
                  <a:lnTo>
                    <a:pt x="229828" y="34242"/>
                  </a:lnTo>
                  <a:lnTo>
                    <a:pt x="233053" y="114645"/>
                  </a:lnTo>
                  <a:lnTo>
                    <a:pt x="263198" y="115326"/>
                  </a:lnTo>
                  <a:lnTo>
                    <a:pt x="265205" y="187668"/>
                  </a:lnTo>
                  <a:lnTo>
                    <a:pt x="251040" y="184276"/>
                  </a:lnTo>
                  <a:lnTo>
                    <a:pt x="211376" y="325675"/>
                  </a:lnTo>
                  <a:lnTo>
                    <a:pt x="197008" y="337702"/>
                  </a:lnTo>
                  <a:lnTo>
                    <a:pt x="181231" y="360394"/>
                  </a:lnTo>
                  <a:lnTo>
                    <a:pt x="165142" y="366307"/>
                  </a:lnTo>
                  <a:lnTo>
                    <a:pt x="171401" y="333880"/>
                  </a:lnTo>
                  <a:lnTo>
                    <a:pt x="66800" y="181326"/>
                  </a:lnTo>
                  <a:lnTo>
                    <a:pt x="63312" y="176166"/>
                  </a:lnTo>
                  <a:lnTo>
                    <a:pt x="62763" y="175450"/>
                  </a:lnTo>
                  <a:lnTo>
                    <a:pt x="62166" y="174948"/>
                  </a:lnTo>
                  <a:lnTo>
                    <a:pt x="61425" y="174626"/>
                  </a:lnTo>
                  <a:lnTo>
                    <a:pt x="59264" y="174196"/>
                  </a:lnTo>
                  <a:lnTo>
                    <a:pt x="58356" y="174076"/>
                  </a:lnTo>
                  <a:lnTo>
                    <a:pt x="55036" y="173419"/>
                  </a:lnTo>
                  <a:lnTo>
                    <a:pt x="53865" y="173276"/>
                  </a:lnTo>
                  <a:lnTo>
                    <a:pt x="50414" y="172774"/>
                  </a:lnTo>
                  <a:lnTo>
                    <a:pt x="49458" y="172583"/>
                  </a:lnTo>
                  <a:lnTo>
                    <a:pt x="46114" y="171783"/>
                  </a:lnTo>
                  <a:lnTo>
                    <a:pt x="45158" y="171592"/>
                  </a:lnTo>
                  <a:lnTo>
                    <a:pt x="41718" y="170756"/>
                  </a:lnTo>
                  <a:lnTo>
                    <a:pt x="40477" y="170493"/>
                  </a:lnTo>
                  <a:lnTo>
                    <a:pt x="37347" y="169765"/>
                  </a:lnTo>
                  <a:lnTo>
                    <a:pt x="36177" y="169430"/>
                  </a:lnTo>
                  <a:lnTo>
                    <a:pt x="35627" y="169000"/>
                  </a:lnTo>
                  <a:lnTo>
                    <a:pt x="35197" y="168164"/>
                  </a:lnTo>
                  <a:lnTo>
                    <a:pt x="35293" y="167065"/>
                  </a:lnTo>
                  <a:lnTo>
                    <a:pt x="35568" y="166289"/>
                  </a:lnTo>
                  <a:lnTo>
                    <a:pt x="36057" y="165345"/>
                  </a:lnTo>
                  <a:lnTo>
                    <a:pt x="36416" y="164713"/>
                  </a:lnTo>
                  <a:lnTo>
                    <a:pt x="36929" y="164163"/>
                  </a:lnTo>
                  <a:lnTo>
                    <a:pt x="37598" y="163303"/>
                  </a:lnTo>
                  <a:lnTo>
                    <a:pt x="38219" y="162730"/>
                  </a:lnTo>
                  <a:lnTo>
                    <a:pt x="38995" y="161595"/>
                  </a:lnTo>
                  <a:lnTo>
                    <a:pt x="39628" y="160926"/>
                  </a:lnTo>
                  <a:lnTo>
                    <a:pt x="40393" y="160078"/>
                  </a:lnTo>
                  <a:lnTo>
                    <a:pt x="41026" y="159266"/>
                  </a:lnTo>
                  <a:lnTo>
                    <a:pt x="41611" y="158012"/>
                  </a:lnTo>
                  <a:lnTo>
                    <a:pt x="41862" y="157367"/>
                  </a:lnTo>
                  <a:lnTo>
                    <a:pt x="42208" y="156663"/>
                  </a:lnTo>
                  <a:lnTo>
                    <a:pt x="42447" y="155337"/>
                  </a:lnTo>
                  <a:lnTo>
                    <a:pt x="42542" y="154250"/>
                  </a:lnTo>
                  <a:lnTo>
                    <a:pt x="42554" y="153223"/>
                  </a:lnTo>
                  <a:lnTo>
                    <a:pt x="42579" y="152494"/>
                  </a:lnTo>
                  <a:lnTo>
                    <a:pt x="42292" y="151264"/>
                  </a:lnTo>
                  <a:lnTo>
                    <a:pt x="41981" y="150440"/>
                  </a:lnTo>
                  <a:lnTo>
                    <a:pt x="41492" y="149532"/>
                  </a:lnTo>
                  <a:lnTo>
                    <a:pt x="40237" y="146164"/>
                  </a:lnTo>
                  <a:lnTo>
                    <a:pt x="39796" y="145257"/>
                  </a:lnTo>
                  <a:lnTo>
                    <a:pt x="39330" y="143632"/>
                  </a:lnTo>
                  <a:lnTo>
                    <a:pt x="38613" y="142020"/>
                  </a:lnTo>
                  <a:lnTo>
                    <a:pt x="38052" y="140897"/>
                  </a:lnTo>
                  <a:lnTo>
                    <a:pt x="37765" y="139930"/>
                  </a:lnTo>
                  <a:lnTo>
                    <a:pt x="37132" y="139046"/>
                  </a:lnTo>
                  <a:lnTo>
                    <a:pt x="36308" y="137661"/>
                  </a:lnTo>
                  <a:lnTo>
                    <a:pt x="35830" y="136765"/>
                  </a:lnTo>
                  <a:lnTo>
                    <a:pt x="34230" y="133815"/>
                  </a:lnTo>
                  <a:lnTo>
                    <a:pt x="33597" y="132668"/>
                  </a:lnTo>
                  <a:lnTo>
                    <a:pt x="33286" y="131880"/>
                  </a:lnTo>
                  <a:lnTo>
                    <a:pt x="32880" y="130769"/>
                  </a:lnTo>
                  <a:lnTo>
                    <a:pt x="32630" y="129611"/>
                  </a:lnTo>
                  <a:lnTo>
                    <a:pt x="32355" y="128082"/>
                  </a:lnTo>
                  <a:lnTo>
                    <a:pt x="31853" y="125132"/>
                  </a:lnTo>
                  <a:lnTo>
                    <a:pt x="31722" y="123842"/>
                  </a:lnTo>
                  <a:lnTo>
                    <a:pt x="31483" y="122922"/>
                  </a:lnTo>
                  <a:lnTo>
                    <a:pt x="31208" y="122170"/>
                  </a:lnTo>
                  <a:lnTo>
                    <a:pt x="30814" y="120952"/>
                  </a:lnTo>
                  <a:lnTo>
                    <a:pt x="30348" y="119602"/>
                  </a:lnTo>
                  <a:lnTo>
                    <a:pt x="29871" y="118778"/>
                  </a:lnTo>
                  <a:lnTo>
                    <a:pt x="29441" y="117990"/>
                  </a:lnTo>
                  <a:lnTo>
                    <a:pt x="28629" y="116449"/>
                  </a:lnTo>
                  <a:lnTo>
                    <a:pt x="27828" y="115517"/>
                  </a:lnTo>
                  <a:lnTo>
                    <a:pt x="27327" y="114896"/>
                  </a:lnTo>
                  <a:lnTo>
                    <a:pt x="26873" y="114275"/>
                  </a:lnTo>
                  <a:lnTo>
                    <a:pt x="26515" y="113487"/>
                  </a:lnTo>
                  <a:lnTo>
                    <a:pt x="26371" y="112663"/>
                  </a:lnTo>
                  <a:lnTo>
                    <a:pt x="26622" y="111588"/>
                  </a:lnTo>
                  <a:lnTo>
                    <a:pt x="26944" y="110632"/>
                  </a:lnTo>
                  <a:lnTo>
                    <a:pt x="28127" y="109378"/>
                  </a:lnTo>
                  <a:lnTo>
                    <a:pt x="29572" y="107790"/>
                  </a:lnTo>
                  <a:lnTo>
                    <a:pt x="30492" y="106632"/>
                  </a:lnTo>
                  <a:lnTo>
                    <a:pt x="31555" y="105222"/>
                  </a:lnTo>
                  <a:lnTo>
                    <a:pt x="31913" y="103777"/>
                  </a:lnTo>
                  <a:lnTo>
                    <a:pt x="31674" y="102905"/>
                  </a:lnTo>
                  <a:lnTo>
                    <a:pt x="31507" y="101842"/>
                  </a:lnTo>
                  <a:lnTo>
                    <a:pt x="31949" y="100803"/>
                  </a:lnTo>
                  <a:lnTo>
                    <a:pt x="32355" y="99609"/>
                  </a:lnTo>
                  <a:lnTo>
                    <a:pt x="32223" y="98856"/>
                  </a:lnTo>
                  <a:lnTo>
                    <a:pt x="31722" y="98331"/>
                  </a:lnTo>
                  <a:lnTo>
                    <a:pt x="30862" y="97937"/>
                  </a:lnTo>
                  <a:lnTo>
                    <a:pt x="29679" y="97065"/>
                  </a:lnTo>
                  <a:lnTo>
                    <a:pt x="28748" y="95918"/>
                  </a:lnTo>
                  <a:lnTo>
                    <a:pt x="27470" y="94246"/>
                  </a:lnTo>
                  <a:lnTo>
                    <a:pt x="26873" y="93434"/>
                  </a:lnTo>
                  <a:lnTo>
                    <a:pt x="26132" y="92693"/>
                  </a:lnTo>
                  <a:lnTo>
                    <a:pt x="25141" y="91822"/>
                  </a:lnTo>
                  <a:lnTo>
                    <a:pt x="22979" y="91678"/>
                  </a:lnTo>
                  <a:lnTo>
                    <a:pt x="21630" y="91463"/>
                  </a:lnTo>
                  <a:lnTo>
                    <a:pt x="20853" y="91439"/>
                  </a:lnTo>
                  <a:lnTo>
                    <a:pt x="18190" y="91809"/>
                  </a:lnTo>
                  <a:lnTo>
                    <a:pt x="17008" y="92060"/>
                  </a:lnTo>
                  <a:lnTo>
                    <a:pt x="16184" y="92144"/>
                  </a:lnTo>
                  <a:lnTo>
                    <a:pt x="14583" y="92240"/>
                  </a:lnTo>
                  <a:lnTo>
                    <a:pt x="13615" y="92037"/>
                  </a:lnTo>
                  <a:lnTo>
                    <a:pt x="12517" y="91917"/>
                  </a:lnTo>
                  <a:lnTo>
                    <a:pt x="11740" y="91762"/>
                  </a:lnTo>
                  <a:lnTo>
                    <a:pt x="10558" y="91451"/>
                  </a:lnTo>
                  <a:lnTo>
                    <a:pt x="9602" y="90794"/>
                  </a:lnTo>
                  <a:lnTo>
                    <a:pt x="8420" y="90114"/>
                  </a:lnTo>
                  <a:lnTo>
                    <a:pt x="6999" y="89230"/>
                  </a:lnTo>
                  <a:lnTo>
                    <a:pt x="5673" y="88549"/>
                  </a:lnTo>
                  <a:lnTo>
                    <a:pt x="4527" y="87510"/>
                  </a:lnTo>
                  <a:lnTo>
                    <a:pt x="3475" y="86853"/>
                  </a:lnTo>
                  <a:lnTo>
                    <a:pt x="1994" y="86124"/>
                  </a:lnTo>
                  <a:lnTo>
                    <a:pt x="872" y="85420"/>
                  </a:lnTo>
                  <a:lnTo>
                    <a:pt x="0" y="84942"/>
                  </a:lnTo>
                  <a:lnTo>
                    <a:pt x="3930" y="75268"/>
                  </a:lnTo>
                  <a:lnTo>
                    <a:pt x="13078" y="50127"/>
                  </a:lnTo>
                  <a:lnTo>
                    <a:pt x="34230" y="16625"/>
                  </a:lnTo>
                  <a:lnTo>
                    <a:pt x="16933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1170;gbcf4302aa7_0_6">
              <a:extLst>
                <a:ext uri="{FF2B5EF4-FFF2-40B4-BE49-F238E27FC236}">
                  <a16:creationId xmlns:a16="http://schemas.microsoft.com/office/drawing/2014/main" id="{1022C3EB-A7AE-254F-B80D-02BD9E6D0670}"/>
                </a:ext>
              </a:extLst>
            </p:cNvPr>
            <p:cNvSpPr/>
            <p:nvPr/>
          </p:nvSpPr>
          <p:spPr>
            <a:xfrm>
              <a:off x="7755603" y="2427872"/>
              <a:ext cx="1560" cy="1146"/>
            </a:xfrm>
            <a:custGeom>
              <a:avLst/>
              <a:gdLst/>
              <a:ahLst/>
              <a:cxnLst/>
              <a:rect l="l" t="t" r="r" b="b"/>
              <a:pathLst>
                <a:path w="3105" h="2281" extrusionOk="0">
                  <a:moveTo>
                    <a:pt x="848" y="2281"/>
                  </a:moveTo>
                  <a:lnTo>
                    <a:pt x="0" y="1899"/>
                  </a:lnTo>
                  <a:lnTo>
                    <a:pt x="2054" y="12"/>
                  </a:lnTo>
                  <a:lnTo>
                    <a:pt x="2807" y="0"/>
                  </a:lnTo>
                  <a:lnTo>
                    <a:pt x="3105" y="1624"/>
                  </a:lnTo>
                  <a:lnTo>
                    <a:pt x="2449" y="2078"/>
                  </a:lnTo>
                  <a:lnTo>
                    <a:pt x="848" y="228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1171;gbcf4302aa7_0_6">
              <a:extLst>
                <a:ext uri="{FF2B5EF4-FFF2-40B4-BE49-F238E27FC236}">
                  <a16:creationId xmlns:a16="http://schemas.microsoft.com/office/drawing/2014/main" id="{DF20C2B2-A887-E642-8204-C3AD48BF7F87}"/>
                </a:ext>
              </a:extLst>
            </p:cNvPr>
            <p:cNvSpPr/>
            <p:nvPr/>
          </p:nvSpPr>
          <p:spPr>
            <a:xfrm>
              <a:off x="7736103" y="2432000"/>
              <a:ext cx="1890" cy="1422"/>
            </a:xfrm>
            <a:custGeom>
              <a:avLst/>
              <a:gdLst/>
              <a:ahLst/>
              <a:cxnLst/>
              <a:rect l="l" t="t" r="r" b="b"/>
              <a:pathLst>
                <a:path w="3762" h="2830" extrusionOk="0">
                  <a:moveTo>
                    <a:pt x="1612" y="2831"/>
                  </a:moveTo>
                  <a:lnTo>
                    <a:pt x="585" y="2759"/>
                  </a:lnTo>
                  <a:lnTo>
                    <a:pt x="12" y="2066"/>
                  </a:lnTo>
                  <a:lnTo>
                    <a:pt x="0" y="1135"/>
                  </a:lnTo>
                  <a:lnTo>
                    <a:pt x="2162" y="72"/>
                  </a:lnTo>
                  <a:lnTo>
                    <a:pt x="3285" y="0"/>
                  </a:lnTo>
                  <a:lnTo>
                    <a:pt x="3762" y="1469"/>
                  </a:lnTo>
                  <a:lnTo>
                    <a:pt x="1612" y="283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1172;gbcf4302aa7_0_6">
              <a:extLst>
                <a:ext uri="{FF2B5EF4-FFF2-40B4-BE49-F238E27FC236}">
                  <a16:creationId xmlns:a16="http://schemas.microsoft.com/office/drawing/2014/main" id="{E8A82EE9-3401-4745-BA24-3A0E7757322F}"/>
                </a:ext>
              </a:extLst>
            </p:cNvPr>
            <p:cNvSpPr/>
            <p:nvPr/>
          </p:nvSpPr>
          <p:spPr>
            <a:xfrm>
              <a:off x="7737218" y="2435253"/>
              <a:ext cx="1176" cy="1740"/>
            </a:xfrm>
            <a:custGeom>
              <a:avLst/>
              <a:gdLst/>
              <a:ahLst/>
              <a:cxnLst/>
              <a:rect l="l" t="t" r="r" b="b"/>
              <a:pathLst>
                <a:path w="2340" h="3463" extrusionOk="0">
                  <a:moveTo>
                    <a:pt x="764" y="3464"/>
                  </a:moveTo>
                  <a:lnTo>
                    <a:pt x="107" y="2998"/>
                  </a:lnTo>
                  <a:lnTo>
                    <a:pt x="0" y="1218"/>
                  </a:lnTo>
                  <a:lnTo>
                    <a:pt x="1027" y="0"/>
                  </a:lnTo>
                  <a:lnTo>
                    <a:pt x="2341" y="442"/>
                  </a:lnTo>
                  <a:lnTo>
                    <a:pt x="2257" y="2042"/>
                  </a:lnTo>
                  <a:lnTo>
                    <a:pt x="764" y="346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1173;gbcf4302aa7_0_6">
              <a:extLst>
                <a:ext uri="{FF2B5EF4-FFF2-40B4-BE49-F238E27FC236}">
                  <a16:creationId xmlns:a16="http://schemas.microsoft.com/office/drawing/2014/main" id="{38FDD771-A927-294A-9A3A-11DDFA87E414}"/>
                </a:ext>
              </a:extLst>
            </p:cNvPr>
            <p:cNvSpPr/>
            <p:nvPr/>
          </p:nvSpPr>
          <p:spPr>
            <a:xfrm>
              <a:off x="5250922" y="2435426"/>
              <a:ext cx="268811" cy="214089"/>
            </a:xfrm>
            <a:custGeom>
              <a:avLst/>
              <a:gdLst/>
              <a:ahLst/>
              <a:cxnLst/>
              <a:rect l="l" t="t" r="r" b="b"/>
              <a:pathLst>
                <a:path w="534948" h="426047" extrusionOk="0">
                  <a:moveTo>
                    <a:pt x="534949" y="0"/>
                  </a:moveTo>
                  <a:lnTo>
                    <a:pt x="447116" y="119435"/>
                  </a:lnTo>
                  <a:lnTo>
                    <a:pt x="428126" y="145388"/>
                  </a:lnTo>
                  <a:lnTo>
                    <a:pt x="424507" y="150512"/>
                  </a:lnTo>
                  <a:lnTo>
                    <a:pt x="422883" y="152303"/>
                  </a:lnTo>
                  <a:lnTo>
                    <a:pt x="419001" y="156424"/>
                  </a:lnTo>
                  <a:lnTo>
                    <a:pt x="413280" y="163052"/>
                  </a:lnTo>
                  <a:lnTo>
                    <a:pt x="412779" y="163650"/>
                  </a:lnTo>
                  <a:lnTo>
                    <a:pt x="411883" y="164342"/>
                  </a:lnTo>
                  <a:lnTo>
                    <a:pt x="411298" y="165823"/>
                  </a:lnTo>
                  <a:lnTo>
                    <a:pt x="408790" y="170887"/>
                  </a:lnTo>
                  <a:lnTo>
                    <a:pt x="408336" y="171472"/>
                  </a:lnTo>
                  <a:lnTo>
                    <a:pt x="407619" y="172523"/>
                  </a:lnTo>
                  <a:lnTo>
                    <a:pt x="407201" y="173383"/>
                  </a:lnTo>
                  <a:lnTo>
                    <a:pt x="406783" y="174554"/>
                  </a:lnTo>
                  <a:lnTo>
                    <a:pt x="406711" y="175330"/>
                  </a:lnTo>
                  <a:lnTo>
                    <a:pt x="406377" y="176847"/>
                  </a:lnTo>
                  <a:lnTo>
                    <a:pt x="406007" y="178232"/>
                  </a:lnTo>
                  <a:lnTo>
                    <a:pt x="405720" y="179236"/>
                  </a:lnTo>
                  <a:lnTo>
                    <a:pt x="405422" y="180382"/>
                  </a:lnTo>
                  <a:lnTo>
                    <a:pt x="404657" y="181600"/>
                  </a:lnTo>
                  <a:lnTo>
                    <a:pt x="404239" y="182257"/>
                  </a:lnTo>
                  <a:lnTo>
                    <a:pt x="403976" y="183165"/>
                  </a:lnTo>
                  <a:lnTo>
                    <a:pt x="403463" y="184264"/>
                  </a:lnTo>
                  <a:lnTo>
                    <a:pt x="402985" y="185363"/>
                  </a:lnTo>
                  <a:lnTo>
                    <a:pt x="402782" y="186748"/>
                  </a:lnTo>
                  <a:lnTo>
                    <a:pt x="401982" y="191645"/>
                  </a:lnTo>
                  <a:lnTo>
                    <a:pt x="401731" y="192768"/>
                  </a:lnTo>
                  <a:lnTo>
                    <a:pt x="401265" y="194464"/>
                  </a:lnTo>
                  <a:lnTo>
                    <a:pt x="400752" y="196566"/>
                  </a:lnTo>
                  <a:lnTo>
                    <a:pt x="400346" y="198274"/>
                  </a:lnTo>
                  <a:lnTo>
                    <a:pt x="400083" y="200185"/>
                  </a:lnTo>
                  <a:lnTo>
                    <a:pt x="399832" y="201451"/>
                  </a:lnTo>
                  <a:lnTo>
                    <a:pt x="399940" y="202430"/>
                  </a:lnTo>
                  <a:lnTo>
                    <a:pt x="399975" y="203684"/>
                  </a:lnTo>
                  <a:lnTo>
                    <a:pt x="400644" y="209536"/>
                  </a:lnTo>
                  <a:lnTo>
                    <a:pt x="401241" y="210910"/>
                  </a:lnTo>
                  <a:lnTo>
                    <a:pt x="401815" y="211734"/>
                  </a:lnTo>
                  <a:lnTo>
                    <a:pt x="402723" y="212713"/>
                  </a:lnTo>
                  <a:lnTo>
                    <a:pt x="403702" y="213669"/>
                  </a:lnTo>
                  <a:lnTo>
                    <a:pt x="404108" y="214302"/>
                  </a:lnTo>
                  <a:lnTo>
                    <a:pt x="404526" y="215269"/>
                  </a:lnTo>
                  <a:lnTo>
                    <a:pt x="404597" y="216870"/>
                  </a:lnTo>
                  <a:lnTo>
                    <a:pt x="404538" y="218040"/>
                  </a:lnTo>
                  <a:lnTo>
                    <a:pt x="404430" y="218888"/>
                  </a:lnTo>
                  <a:lnTo>
                    <a:pt x="404562" y="219736"/>
                  </a:lnTo>
                  <a:lnTo>
                    <a:pt x="404837" y="221683"/>
                  </a:lnTo>
                  <a:lnTo>
                    <a:pt x="405004" y="225517"/>
                  </a:lnTo>
                  <a:lnTo>
                    <a:pt x="405087" y="226436"/>
                  </a:lnTo>
                  <a:lnTo>
                    <a:pt x="404980" y="227213"/>
                  </a:lnTo>
                  <a:lnTo>
                    <a:pt x="404562" y="228873"/>
                  </a:lnTo>
                  <a:lnTo>
                    <a:pt x="404335" y="229697"/>
                  </a:lnTo>
                  <a:lnTo>
                    <a:pt x="403893" y="230987"/>
                  </a:lnTo>
                  <a:lnTo>
                    <a:pt x="403487" y="231823"/>
                  </a:lnTo>
                  <a:lnTo>
                    <a:pt x="403129" y="232551"/>
                  </a:lnTo>
                  <a:lnTo>
                    <a:pt x="403105" y="233985"/>
                  </a:lnTo>
                  <a:lnTo>
                    <a:pt x="403355" y="238093"/>
                  </a:lnTo>
                  <a:lnTo>
                    <a:pt x="403296" y="239013"/>
                  </a:lnTo>
                  <a:lnTo>
                    <a:pt x="403308" y="240112"/>
                  </a:lnTo>
                  <a:lnTo>
                    <a:pt x="403391" y="241103"/>
                  </a:lnTo>
                  <a:lnTo>
                    <a:pt x="402866" y="242930"/>
                  </a:lnTo>
                  <a:lnTo>
                    <a:pt x="402555" y="243790"/>
                  </a:lnTo>
                  <a:lnTo>
                    <a:pt x="402221" y="251577"/>
                  </a:lnTo>
                  <a:lnTo>
                    <a:pt x="402376" y="252676"/>
                  </a:lnTo>
                  <a:lnTo>
                    <a:pt x="402603" y="253345"/>
                  </a:lnTo>
                  <a:lnTo>
                    <a:pt x="403081" y="254480"/>
                  </a:lnTo>
                  <a:lnTo>
                    <a:pt x="403666" y="255793"/>
                  </a:lnTo>
                  <a:lnTo>
                    <a:pt x="403869" y="256534"/>
                  </a:lnTo>
                  <a:lnTo>
                    <a:pt x="404072" y="257585"/>
                  </a:lnTo>
                  <a:lnTo>
                    <a:pt x="404227" y="258529"/>
                  </a:lnTo>
                  <a:lnTo>
                    <a:pt x="404371" y="259568"/>
                  </a:lnTo>
                  <a:lnTo>
                    <a:pt x="403857" y="261084"/>
                  </a:lnTo>
                  <a:lnTo>
                    <a:pt x="402949" y="262303"/>
                  </a:lnTo>
                  <a:lnTo>
                    <a:pt x="402424" y="263258"/>
                  </a:lnTo>
                  <a:lnTo>
                    <a:pt x="402364" y="264238"/>
                  </a:lnTo>
                  <a:lnTo>
                    <a:pt x="402686" y="265097"/>
                  </a:lnTo>
                  <a:lnTo>
                    <a:pt x="403344" y="266698"/>
                  </a:lnTo>
                  <a:lnTo>
                    <a:pt x="403750" y="267665"/>
                  </a:lnTo>
                  <a:lnTo>
                    <a:pt x="403833" y="268418"/>
                  </a:lnTo>
                  <a:lnTo>
                    <a:pt x="403797" y="269457"/>
                  </a:lnTo>
                  <a:lnTo>
                    <a:pt x="403881" y="270400"/>
                  </a:lnTo>
                  <a:lnTo>
                    <a:pt x="403964" y="271451"/>
                  </a:lnTo>
                  <a:lnTo>
                    <a:pt x="404227" y="272204"/>
                  </a:lnTo>
                  <a:lnTo>
                    <a:pt x="404693" y="272825"/>
                  </a:lnTo>
                  <a:lnTo>
                    <a:pt x="407774" y="276719"/>
                  </a:lnTo>
                  <a:lnTo>
                    <a:pt x="408419" y="277662"/>
                  </a:lnTo>
                  <a:lnTo>
                    <a:pt x="408921" y="278892"/>
                  </a:lnTo>
                  <a:lnTo>
                    <a:pt x="409064" y="279621"/>
                  </a:lnTo>
                  <a:lnTo>
                    <a:pt x="408921" y="280660"/>
                  </a:lnTo>
                  <a:lnTo>
                    <a:pt x="408718" y="281591"/>
                  </a:lnTo>
                  <a:lnTo>
                    <a:pt x="408276" y="282714"/>
                  </a:lnTo>
                  <a:lnTo>
                    <a:pt x="407751" y="283478"/>
                  </a:lnTo>
                  <a:lnTo>
                    <a:pt x="407130" y="284374"/>
                  </a:lnTo>
                  <a:lnTo>
                    <a:pt x="406676" y="284995"/>
                  </a:lnTo>
                  <a:lnTo>
                    <a:pt x="405828" y="285485"/>
                  </a:lnTo>
                  <a:lnTo>
                    <a:pt x="404920" y="285843"/>
                  </a:lnTo>
                  <a:lnTo>
                    <a:pt x="403881" y="286416"/>
                  </a:lnTo>
                  <a:lnTo>
                    <a:pt x="403176" y="286787"/>
                  </a:lnTo>
                  <a:lnTo>
                    <a:pt x="402340" y="287718"/>
                  </a:lnTo>
                  <a:lnTo>
                    <a:pt x="402113" y="288638"/>
                  </a:lnTo>
                  <a:lnTo>
                    <a:pt x="402268" y="289737"/>
                  </a:lnTo>
                  <a:lnTo>
                    <a:pt x="402555" y="290848"/>
                  </a:lnTo>
                  <a:lnTo>
                    <a:pt x="402663" y="292030"/>
                  </a:lnTo>
                  <a:lnTo>
                    <a:pt x="402794" y="292711"/>
                  </a:lnTo>
                  <a:lnTo>
                    <a:pt x="402973" y="293415"/>
                  </a:lnTo>
                  <a:lnTo>
                    <a:pt x="403702" y="294813"/>
                  </a:lnTo>
                  <a:lnTo>
                    <a:pt x="405744" y="296975"/>
                  </a:lnTo>
                  <a:lnTo>
                    <a:pt x="406604" y="298086"/>
                  </a:lnTo>
                  <a:lnTo>
                    <a:pt x="407643" y="299316"/>
                  </a:lnTo>
                  <a:lnTo>
                    <a:pt x="408515" y="300391"/>
                  </a:lnTo>
                  <a:lnTo>
                    <a:pt x="409315" y="301907"/>
                  </a:lnTo>
                  <a:lnTo>
                    <a:pt x="409029" y="303078"/>
                  </a:lnTo>
                  <a:lnTo>
                    <a:pt x="408778" y="304367"/>
                  </a:lnTo>
                  <a:lnTo>
                    <a:pt x="408575" y="305096"/>
                  </a:lnTo>
                  <a:lnTo>
                    <a:pt x="408073" y="306075"/>
                  </a:lnTo>
                  <a:lnTo>
                    <a:pt x="407583" y="306792"/>
                  </a:lnTo>
                  <a:lnTo>
                    <a:pt x="407428" y="307915"/>
                  </a:lnTo>
                  <a:lnTo>
                    <a:pt x="407380" y="308858"/>
                  </a:lnTo>
                  <a:lnTo>
                    <a:pt x="406962" y="309838"/>
                  </a:lnTo>
                  <a:lnTo>
                    <a:pt x="406461" y="310829"/>
                  </a:lnTo>
                  <a:lnTo>
                    <a:pt x="406019" y="311713"/>
                  </a:lnTo>
                  <a:lnTo>
                    <a:pt x="405732" y="312382"/>
                  </a:lnTo>
                  <a:lnTo>
                    <a:pt x="404991" y="313409"/>
                  </a:lnTo>
                  <a:lnTo>
                    <a:pt x="403857" y="314054"/>
                  </a:lnTo>
                  <a:lnTo>
                    <a:pt x="403129" y="314078"/>
                  </a:lnTo>
                  <a:lnTo>
                    <a:pt x="401982" y="314902"/>
                  </a:lnTo>
                  <a:lnTo>
                    <a:pt x="401349" y="315487"/>
                  </a:lnTo>
                  <a:lnTo>
                    <a:pt x="400716" y="316610"/>
                  </a:lnTo>
                  <a:lnTo>
                    <a:pt x="400310" y="317302"/>
                  </a:lnTo>
                  <a:lnTo>
                    <a:pt x="400035" y="318664"/>
                  </a:lnTo>
                  <a:lnTo>
                    <a:pt x="399677" y="319440"/>
                  </a:lnTo>
                  <a:lnTo>
                    <a:pt x="399080" y="320181"/>
                  </a:lnTo>
                  <a:lnTo>
                    <a:pt x="397372" y="320730"/>
                  </a:lnTo>
                  <a:lnTo>
                    <a:pt x="396548" y="321112"/>
                  </a:lnTo>
                  <a:lnTo>
                    <a:pt x="395532" y="321483"/>
                  </a:lnTo>
                  <a:lnTo>
                    <a:pt x="394660" y="322128"/>
                  </a:lnTo>
                  <a:lnTo>
                    <a:pt x="393633" y="323059"/>
                  </a:lnTo>
                  <a:lnTo>
                    <a:pt x="392952" y="324313"/>
                  </a:lnTo>
                  <a:lnTo>
                    <a:pt x="392523" y="325042"/>
                  </a:lnTo>
                  <a:lnTo>
                    <a:pt x="392069" y="325651"/>
                  </a:lnTo>
                  <a:lnTo>
                    <a:pt x="391579" y="327335"/>
                  </a:lnTo>
                  <a:lnTo>
                    <a:pt x="391293" y="328123"/>
                  </a:lnTo>
                  <a:lnTo>
                    <a:pt x="391185" y="329067"/>
                  </a:lnTo>
                  <a:lnTo>
                    <a:pt x="390934" y="329915"/>
                  </a:lnTo>
                  <a:lnTo>
                    <a:pt x="390540" y="331240"/>
                  </a:lnTo>
                  <a:lnTo>
                    <a:pt x="390229" y="331945"/>
                  </a:lnTo>
                  <a:lnTo>
                    <a:pt x="389764" y="333116"/>
                  </a:lnTo>
                  <a:lnTo>
                    <a:pt x="389167" y="333975"/>
                  </a:lnTo>
                  <a:lnTo>
                    <a:pt x="388880" y="334704"/>
                  </a:lnTo>
                  <a:lnTo>
                    <a:pt x="388749" y="335480"/>
                  </a:lnTo>
                  <a:lnTo>
                    <a:pt x="388617" y="336794"/>
                  </a:lnTo>
                  <a:lnTo>
                    <a:pt x="388701" y="337618"/>
                  </a:lnTo>
                  <a:lnTo>
                    <a:pt x="388844" y="338646"/>
                  </a:lnTo>
                  <a:lnTo>
                    <a:pt x="389071" y="339541"/>
                  </a:lnTo>
                  <a:lnTo>
                    <a:pt x="389537" y="340091"/>
                  </a:lnTo>
                  <a:lnTo>
                    <a:pt x="390062" y="340592"/>
                  </a:lnTo>
                  <a:lnTo>
                    <a:pt x="390743" y="341166"/>
                  </a:lnTo>
                  <a:lnTo>
                    <a:pt x="391269" y="341834"/>
                  </a:lnTo>
                  <a:lnTo>
                    <a:pt x="391985" y="342587"/>
                  </a:lnTo>
                  <a:lnTo>
                    <a:pt x="392546" y="343303"/>
                  </a:lnTo>
                  <a:lnTo>
                    <a:pt x="392905" y="344390"/>
                  </a:lnTo>
                  <a:lnTo>
                    <a:pt x="393060" y="345262"/>
                  </a:lnTo>
                  <a:lnTo>
                    <a:pt x="393072" y="346110"/>
                  </a:lnTo>
                  <a:lnTo>
                    <a:pt x="392690" y="347018"/>
                  </a:lnTo>
                  <a:lnTo>
                    <a:pt x="392069" y="347806"/>
                  </a:lnTo>
                  <a:lnTo>
                    <a:pt x="390875" y="348642"/>
                  </a:lnTo>
                  <a:lnTo>
                    <a:pt x="390122" y="349311"/>
                  </a:lnTo>
                  <a:lnTo>
                    <a:pt x="389453" y="349944"/>
                  </a:lnTo>
                  <a:lnTo>
                    <a:pt x="388713" y="350947"/>
                  </a:lnTo>
                  <a:lnTo>
                    <a:pt x="388414" y="351688"/>
                  </a:lnTo>
                  <a:lnTo>
                    <a:pt x="388187" y="353002"/>
                  </a:lnTo>
                  <a:lnTo>
                    <a:pt x="388318" y="354064"/>
                  </a:lnTo>
                  <a:lnTo>
                    <a:pt x="388259" y="354913"/>
                  </a:lnTo>
                  <a:lnTo>
                    <a:pt x="388761" y="356322"/>
                  </a:lnTo>
                  <a:lnTo>
                    <a:pt x="389310" y="358710"/>
                  </a:lnTo>
                  <a:lnTo>
                    <a:pt x="389764" y="360120"/>
                  </a:lnTo>
                  <a:lnTo>
                    <a:pt x="390074" y="361231"/>
                  </a:lnTo>
                  <a:lnTo>
                    <a:pt x="390373" y="362413"/>
                  </a:lnTo>
                  <a:lnTo>
                    <a:pt x="391006" y="363571"/>
                  </a:lnTo>
                  <a:lnTo>
                    <a:pt x="391496" y="364133"/>
                  </a:lnTo>
                  <a:lnTo>
                    <a:pt x="392236" y="364802"/>
                  </a:lnTo>
                  <a:lnTo>
                    <a:pt x="393060" y="365231"/>
                  </a:lnTo>
                  <a:lnTo>
                    <a:pt x="393753" y="365530"/>
                  </a:lnTo>
                  <a:lnTo>
                    <a:pt x="394386" y="365936"/>
                  </a:lnTo>
                  <a:lnTo>
                    <a:pt x="395222" y="366761"/>
                  </a:lnTo>
                  <a:lnTo>
                    <a:pt x="395843" y="367859"/>
                  </a:lnTo>
                  <a:lnTo>
                    <a:pt x="396213" y="368516"/>
                  </a:lnTo>
                  <a:lnTo>
                    <a:pt x="396715" y="369484"/>
                  </a:lnTo>
                  <a:lnTo>
                    <a:pt x="396822" y="370236"/>
                  </a:lnTo>
                  <a:lnTo>
                    <a:pt x="397013" y="371346"/>
                  </a:lnTo>
                  <a:lnTo>
                    <a:pt x="396559" y="372398"/>
                  </a:lnTo>
                  <a:lnTo>
                    <a:pt x="395747" y="373353"/>
                  </a:lnTo>
                  <a:lnTo>
                    <a:pt x="394923" y="373771"/>
                  </a:lnTo>
                  <a:lnTo>
                    <a:pt x="393920" y="374273"/>
                  </a:lnTo>
                  <a:lnTo>
                    <a:pt x="393120" y="374942"/>
                  </a:lnTo>
                  <a:lnTo>
                    <a:pt x="392654" y="375849"/>
                  </a:lnTo>
                  <a:lnTo>
                    <a:pt x="392475" y="376864"/>
                  </a:lnTo>
                  <a:lnTo>
                    <a:pt x="392523" y="377593"/>
                  </a:lnTo>
                  <a:lnTo>
                    <a:pt x="392654" y="378322"/>
                  </a:lnTo>
                  <a:lnTo>
                    <a:pt x="392749" y="379218"/>
                  </a:lnTo>
                  <a:lnTo>
                    <a:pt x="392606" y="379946"/>
                  </a:lnTo>
                  <a:lnTo>
                    <a:pt x="392140" y="380901"/>
                  </a:lnTo>
                  <a:lnTo>
                    <a:pt x="390767" y="383804"/>
                  </a:lnTo>
                  <a:lnTo>
                    <a:pt x="390469" y="385249"/>
                  </a:lnTo>
                  <a:lnTo>
                    <a:pt x="390456" y="386145"/>
                  </a:lnTo>
                  <a:lnTo>
                    <a:pt x="390540" y="386993"/>
                  </a:lnTo>
                  <a:lnTo>
                    <a:pt x="390432" y="387697"/>
                  </a:lnTo>
                  <a:lnTo>
                    <a:pt x="390349" y="388450"/>
                  </a:lnTo>
                  <a:lnTo>
                    <a:pt x="390158" y="389274"/>
                  </a:lnTo>
                  <a:lnTo>
                    <a:pt x="389692" y="390838"/>
                  </a:lnTo>
                  <a:lnTo>
                    <a:pt x="389322" y="392033"/>
                  </a:lnTo>
                  <a:lnTo>
                    <a:pt x="389023" y="392905"/>
                  </a:lnTo>
                  <a:lnTo>
                    <a:pt x="388952" y="394457"/>
                  </a:lnTo>
                  <a:lnTo>
                    <a:pt x="388796" y="395485"/>
                  </a:lnTo>
                  <a:lnTo>
                    <a:pt x="387924" y="396464"/>
                  </a:lnTo>
                  <a:lnTo>
                    <a:pt x="387196" y="397539"/>
                  </a:lnTo>
                  <a:lnTo>
                    <a:pt x="385166" y="399999"/>
                  </a:lnTo>
                  <a:lnTo>
                    <a:pt x="384736" y="400823"/>
                  </a:lnTo>
                  <a:lnTo>
                    <a:pt x="384652" y="401731"/>
                  </a:lnTo>
                  <a:lnTo>
                    <a:pt x="384807" y="402913"/>
                  </a:lnTo>
                  <a:lnTo>
                    <a:pt x="385118" y="403881"/>
                  </a:lnTo>
                  <a:lnTo>
                    <a:pt x="385428" y="404967"/>
                  </a:lnTo>
                  <a:lnTo>
                    <a:pt x="385583" y="405911"/>
                  </a:lnTo>
                  <a:lnTo>
                    <a:pt x="385404" y="406962"/>
                  </a:lnTo>
                  <a:lnTo>
                    <a:pt x="384879" y="408133"/>
                  </a:lnTo>
                  <a:lnTo>
                    <a:pt x="384604" y="408897"/>
                  </a:lnTo>
                  <a:lnTo>
                    <a:pt x="382443" y="412564"/>
                  </a:lnTo>
                  <a:lnTo>
                    <a:pt x="381941" y="413614"/>
                  </a:lnTo>
                  <a:lnTo>
                    <a:pt x="381356" y="414713"/>
                  </a:lnTo>
                  <a:lnTo>
                    <a:pt x="380735" y="415765"/>
                  </a:lnTo>
                  <a:lnTo>
                    <a:pt x="380281" y="416397"/>
                  </a:lnTo>
                  <a:lnTo>
                    <a:pt x="379516" y="417258"/>
                  </a:lnTo>
                  <a:lnTo>
                    <a:pt x="378800" y="417902"/>
                  </a:lnTo>
                  <a:lnTo>
                    <a:pt x="378167" y="418320"/>
                  </a:lnTo>
                  <a:lnTo>
                    <a:pt x="377450" y="418619"/>
                  </a:lnTo>
                  <a:lnTo>
                    <a:pt x="375611" y="419085"/>
                  </a:lnTo>
                  <a:lnTo>
                    <a:pt x="372697" y="419479"/>
                  </a:lnTo>
                  <a:lnTo>
                    <a:pt x="371741" y="419276"/>
                  </a:lnTo>
                  <a:lnTo>
                    <a:pt x="371180" y="418846"/>
                  </a:lnTo>
                  <a:lnTo>
                    <a:pt x="370320" y="417902"/>
                  </a:lnTo>
                  <a:lnTo>
                    <a:pt x="369699" y="417042"/>
                  </a:lnTo>
                  <a:lnTo>
                    <a:pt x="369281" y="416218"/>
                  </a:lnTo>
                  <a:lnTo>
                    <a:pt x="368444" y="415287"/>
                  </a:lnTo>
                  <a:lnTo>
                    <a:pt x="367143" y="415012"/>
                  </a:lnTo>
                  <a:lnTo>
                    <a:pt x="366295" y="415048"/>
                  </a:lnTo>
                  <a:lnTo>
                    <a:pt x="365542" y="415227"/>
                  </a:lnTo>
                  <a:lnTo>
                    <a:pt x="364336" y="415669"/>
                  </a:lnTo>
                  <a:lnTo>
                    <a:pt x="362354" y="416063"/>
                  </a:lnTo>
                  <a:lnTo>
                    <a:pt x="361553" y="416338"/>
                  </a:lnTo>
                  <a:lnTo>
                    <a:pt x="360466" y="416792"/>
                  </a:lnTo>
                  <a:lnTo>
                    <a:pt x="359714" y="417042"/>
                  </a:lnTo>
                  <a:lnTo>
                    <a:pt x="358818" y="417102"/>
                  </a:lnTo>
                  <a:lnTo>
                    <a:pt x="357504" y="416875"/>
                  </a:lnTo>
                  <a:lnTo>
                    <a:pt x="356405" y="416553"/>
                  </a:lnTo>
                  <a:lnTo>
                    <a:pt x="355044" y="416159"/>
                  </a:lnTo>
                  <a:lnTo>
                    <a:pt x="354232" y="416087"/>
                  </a:lnTo>
                  <a:lnTo>
                    <a:pt x="352882" y="416278"/>
                  </a:lnTo>
                  <a:lnTo>
                    <a:pt x="352058" y="416362"/>
                  </a:lnTo>
                  <a:lnTo>
                    <a:pt x="351401" y="416565"/>
                  </a:lnTo>
                  <a:lnTo>
                    <a:pt x="350721" y="416863"/>
                  </a:lnTo>
                  <a:lnTo>
                    <a:pt x="349860" y="417389"/>
                  </a:lnTo>
                  <a:lnTo>
                    <a:pt x="348869" y="418296"/>
                  </a:lnTo>
                  <a:lnTo>
                    <a:pt x="348511" y="418906"/>
                  </a:lnTo>
                  <a:lnTo>
                    <a:pt x="348164" y="419622"/>
                  </a:lnTo>
                  <a:lnTo>
                    <a:pt x="348081" y="420876"/>
                  </a:lnTo>
                  <a:lnTo>
                    <a:pt x="348189" y="422047"/>
                  </a:lnTo>
                  <a:lnTo>
                    <a:pt x="347842" y="423014"/>
                  </a:lnTo>
                  <a:lnTo>
                    <a:pt x="347352" y="424041"/>
                  </a:lnTo>
                  <a:lnTo>
                    <a:pt x="346899" y="424591"/>
                  </a:lnTo>
                  <a:lnTo>
                    <a:pt x="345859" y="425152"/>
                  </a:lnTo>
                  <a:lnTo>
                    <a:pt x="344737" y="425391"/>
                  </a:lnTo>
                  <a:lnTo>
                    <a:pt x="337248" y="426036"/>
                  </a:lnTo>
                  <a:lnTo>
                    <a:pt x="336400" y="426048"/>
                  </a:lnTo>
                  <a:lnTo>
                    <a:pt x="334955" y="425905"/>
                  </a:lnTo>
                  <a:lnTo>
                    <a:pt x="333928" y="425499"/>
                  </a:lnTo>
                  <a:lnTo>
                    <a:pt x="333319" y="424806"/>
                  </a:lnTo>
                  <a:lnTo>
                    <a:pt x="332650" y="424209"/>
                  </a:lnTo>
                  <a:lnTo>
                    <a:pt x="332065" y="423743"/>
                  </a:lnTo>
                  <a:lnTo>
                    <a:pt x="331229" y="423157"/>
                  </a:lnTo>
                  <a:lnTo>
                    <a:pt x="330010" y="422942"/>
                  </a:lnTo>
                  <a:lnTo>
                    <a:pt x="329019" y="422990"/>
                  </a:lnTo>
                  <a:lnTo>
                    <a:pt x="328124" y="423289"/>
                  </a:lnTo>
                  <a:lnTo>
                    <a:pt x="327025" y="423444"/>
                  </a:lnTo>
                  <a:lnTo>
                    <a:pt x="326225" y="423265"/>
                  </a:lnTo>
                  <a:lnTo>
                    <a:pt x="325329" y="422954"/>
                  </a:lnTo>
                  <a:lnTo>
                    <a:pt x="324469" y="422751"/>
                  </a:lnTo>
                  <a:lnTo>
                    <a:pt x="321817" y="422596"/>
                  </a:lnTo>
                  <a:lnTo>
                    <a:pt x="320718" y="422465"/>
                  </a:lnTo>
                  <a:lnTo>
                    <a:pt x="319679" y="422321"/>
                  </a:lnTo>
                  <a:lnTo>
                    <a:pt x="318772" y="422286"/>
                  </a:lnTo>
                  <a:lnTo>
                    <a:pt x="317947" y="422154"/>
                  </a:lnTo>
                  <a:lnTo>
                    <a:pt x="317147" y="421748"/>
                  </a:lnTo>
                  <a:lnTo>
                    <a:pt x="316108" y="420721"/>
                  </a:lnTo>
                  <a:lnTo>
                    <a:pt x="315559" y="420148"/>
                  </a:lnTo>
                  <a:lnTo>
                    <a:pt x="315117" y="419491"/>
                  </a:lnTo>
                  <a:lnTo>
                    <a:pt x="314329" y="418332"/>
                  </a:lnTo>
                  <a:lnTo>
                    <a:pt x="313600" y="417150"/>
                  </a:lnTo>
                  <a:lnTo>
                    <a:pt x="313278" y="416505"/>
                  </a:lnTo>
                  <a:lnTo>
                    <a:pt x="312609" y="415717"/>
                  </a:lnTo>
                  <a:lnTo>
                    <a:pt x="311486" y="415072"/>
                  </a:lnTo>
                  <a:lnTo>
                    <a:pt x="310268" y="414916"/>
                  </a:lnTo>
                  <a:lnTo>
                    <a:pt x="309563" y="414952"/>
                  </a:lnTo>
                  <a:lnTo>
                    <a:pt x="308453" y="415084"/>
                  </a:lnTo>
                  <a:lnTo>
                    <a:pt x="307175" y="415896"/>
                  </a:lnTo>
                  <a:lnTo>
                    <a:pt x="306470" y="416469"/>
                  </a:lnTo>
                  <a:lnTo>
                    <a:pt x="305921" y="416959"/>
                  </a:lnTo>
                  <a:lnTo>
                    <a:pt x="304858" y="417556"/>
                  </a:lnTo>
                  <a:lnTo>
                    <a:pt x="303747" y="417544"/>
                  </a:lnTo>
                  <a:lnTo>
                    <a:pt x="302863" y="417198"/>
                  </a:lnTo>
                  <a:lnTo>
                    <a:pt x="302242" y="416553"/>
                  </a:lnTo>
                  <a:lnTo>
                    <a:pt x="301728" y="415657"/>
                  </a:lnTo>
                  <a:lnTo>
                    <a:pt x="301036" y="414570"/>
                  </a:lnTo>
                  <a:lnTo>
                    <a:pt x="300677" y="413937"/>
                  </a:lnTo>
                  <a:lnTo>
                    <a:pt x="300032" y="413005"/>
                  </a:lnTo>
                  <a:lnTo>
                    <a:pt x="299447" y="412361"/>
                  </a:lnTo>
                  <a:lnTo>
                    <a:pt x="298790" y="412098"/>
                  </a:lnTo>
                  <a:lnTo>
                    <a:pt x="297464" y="411656"/>
                  </a:lnTo>
                  <a:lnTo>
                    <a:pt x="296366" y="411381"/>
                  </a:lnTo>
                  <a:lnTo>
                    <a:pt x="295446" y="411286"/>
                  </a:lnTo>
                  <a:lnTo>
                    <a:pt x="294228" y="411214"/>
                  </a:lnTo>
                  <a:lnTo>
                    <a:pt x="292926" y="411417"/>
                  </a:lnTo>
                  <a:lnTo>
                    <a:pt x="291684" y="411680"/>
                  </a:lnTo>
                  <a:lnTo>
                    <a:pt x="290525" y="412074"/>
                  </a:lnTo>
                  <a:lnTo>
                    <a:pt x="289773" y="412313"/>
                  </a:lnTo>
                  <a:lnTo>
                    <a:pt x="288710" y="412444"/>
                  </a:lnTo>
                  <a:lnTo>
                    <a:pt x="287910" y="412623"/>
                  </a:lnTo>
                  <a:lnTo>
                    <a:pt x="287157" y="413017"/>
                  </a:lnTo>
                  <a:lnTo>
                    <a:pt x="286094" y="413101"/>
                  </a:lnTo>
                  <a:lnTo>
                    <a:pt x="284601" y="413005"/>
                  </a:lnTo>
                  <a:lnTo>
                    <a:pt x="283252" y="413173"/>
                  </a:lnTo>
                  <a:lnTo>
                    <a:pt x="282464" y="413053"/>
                  </a:lnTo>
                  <a:lnTo>
                    <a:pt x="281126" y="412802"/>
                  </a:lnTo>
                  <a:lnTo>
                    <a:pt x="280397" y="412671"/>
                  </a:lnTo>
                  <a:lnTo>
                    <a:pt x="279370" y="412492"/>
                  </a:lnTo>
                  <a:lnTo>
                    <a:pt x="278331" y="412504"/>
                  </a:lnTo>
                  <a:lnTo>
                    <a:pt x="277017" y="412229"/>
                  </a:lnTo>
                  <a:lnTo>
                    <a:pt x="275023" y="411931"/>
                  </a:lnTo>
                  <a:lnTo>
                    <a:pt x="273805" y="411752"/>
                  </a:lnTo>
                  <a:lnTo>
                    <a:pt x="272610" y="411381"/>
                  </a:lnTo>
                  <a:lnTo>
                    <a:pt x="271535" y="411274"/>
                  </a:lnTo>
                  <a:lnTo>
                    <a:pt x="270759" y="411035"/>
                  </a:lnTo>
                  <a:lnTo>
                    <a:pt x="269780" y="410808"/>
                  </a:lnTo>
                  <a:lnTo>
                    <a:pt x="268752" y="410390"/>
                  </a:lnTo>
                  <a:lnTo>
                    <a:pt x="267928" y="410294"/>
                  </a:lnTo>
                  <a:lnTo>
                    <a:pt x="267044" y="410282"/>
                  </a:lnTo>
                  <a:lnTo>
                    <a:pt x="265910" y="410378"/>
                  </a:lnTo>
                  <a:lnTo>
                    <a:pt x="264369" y="411047"/>
                  </a:lnTo>
                  <a:lnTo>
                    <a:pt x="263569" y="411441"/>
                  </a:lnTo>
                  <a:lnTo>
                    <a:pt x="262315" y="412122"/>
                  </a:lnTo>
                  <a:lnTo>
                    <a:pt x="259449" y="414283"/>
                  </a:lnTo>
                  <a:lnTo>
                    <a:pt x="258541" y="415155"/>
                  </a:lnTo>
                  <a:lnTo>
                    <a:pt x="257358" y="415776"/>
                  </a:lnTo>
                  <a:lnTo>
                    <a:pt x="256606" y="416218"/>
                  </a:lnTo>
                  <a:lnTo>
                    <a:pt x="255543" y="416457"/>
                  </a:lnTo>
                  <a:lnTo>
                    <a:pt x="254384" y="416541"/>
                  </a:lnTo>
                  <a:lnTo>
                    <a:pt x="253477" y="416481"/>
                  </a:lnTo>
                  <a:lnTo>
                    <a:pt x="252748" y="416242"/>
                  </a:lnTo>
                  <a:lnTo>
                    <a:pt x="252043" y="415920"/>
                  </a:lnTo>
                  <a:lnTo>
                    <a:pt x="250539" y="414964"/>
                  </a:lnTo>
                  <a:lnTo>
                    <a:pt x="249440" y="414295"/>
                  </a:lnTo>
                  <a:lnTo>
                    <a:pt x="248460" y="413722"/>
                  </a:lnTo>
                  <a:lnTo>
                    <a:pt x="247553" y="412934"/>
                  </a:lnTo>
                  <a:lnTo>
                    <a:pt x="246788" y="411823"/>
                  </a:lnTo>
                  <a:lnTo>
                    <a:pt x="246824" y="410927"/>
                  </a:lnTo>
                  <a:lnTo>
                    <a:pt x="246908" y="409924"/>
                  </a:lnTo>
                  <a:lnTo>
                    <a:pt x="247338" y="408073"/>
                  </a:lnTo>
                  <a:lnTo>
                    <a:pt x="247398" y="406938"/>
                  </a:lnTo>
                  <a:lnTo>
                    <a:pt x="247564" y="406210"/>
                  </a:lnTo>
                  <a:lnTo>
                    <a:pt x="247624" y="405207"/>
                  </a:lnTo>
                  <a:lnTo>
                    <a:pt x="247672" y="404108"/>
                  </a:lnTo>
                  <a:lnTo>
                    <a:pt x="247075" y="403009"/>
                  </a:lnTo>
                  <a:lnTo>
                    <a:pt x="243814" y="398375"/>
                  </a:lnTo>
                  <a:lnTo>
                    <a:pt x="243313" y="397443"/>
                  </a:lnTo>
                  <a:lnTo>
                    <a:pt x="242429" y="396965"/>
                  </a:lnTo>
                  <a:lnTo>
                    <a:pt x="241629" y="396655"/>
                  </a:lnTo>
                  <a:lnTo>
                    <a:pt x="240602" y="396691"/>
                  </a:lnTo>
                  <a:lnTo>
                    <a:pt x="239538" y="396834"/>
                  </a:lnTo>
                  <a:lnTo>
                    <a:pt x="238714" y="397372"/>
                  </a:lnTo>
                  <a:lnTo>
                    <a:pt x="237998" y="398255"/>
                  </a:lnTo>
                  <a:lnTo>
                    <a:pt x="237150" y="399701"/>
                  </a:lnTo>
                  <a:lnTo>
                    <a:pt x="236063" y="401779"/>
                  </a:lnTo>
                  <a:lnTo>
                    <a:pt x="235322" y="403080"/>
                  </a:lnTo>
                  <a:lnTo>
                    <a:pt x="234845" y="403857"/>
                  </a:lnTo>
                  <a:lnTo>
                    <a:pt x="234128" y="404358"/>
                  </a:lnTo>
                  <a:lnTo>
                    <a:pt x="233280" y="404490"/>
                  </a:lnTo>
                  <a:lnTo>
                    <a:pt x="231955" y="403582"/>
                  </a:lnTo>
                  <a:lnTo>
                    <a:pt x="231405" y="403128"/>
                  </a:lnTo>
                  <a:lnTo>
                    <a:pt x="230796" y="402531"/>
                  </a:lnTo>
                  <a:lnTo>
                    <a:pt x="230151" y="401982"/>
                  </a:lnTo>
                  <a:lnTo>
                    <a:pt x="228980" y="401719"/>
                  </a:lnTo>
                  <a:lnTo>
                    <a:pt x="227918" y="401540"/>
                  </a:lnTo>
                  <a:lnTo>
                    <a:pt x="227284" y="401181"/>
                  </a:lnTo>
                  <a:lnTo>
                    <a:pt x="226831" y="400214"/>
                  </a:lnTo>
                  <a:lnTo>
                    <a:pt x="226472" y="398840"/>
                  </a:lnTo>
                  <a:lnTo>
                    <a:pt x="226401" y="397049"/>
                  </a:lnTo>
                  <a:lnTo>
                    <a:pt x="224633" y="393789"/>
                  </a:lnTo>
                  <a:lnTo>
                    <a:pt x="223343" y="392128"/>
                  </a:lnTo>
                  <a:lnTo>
                    <a:pt x="222555" y="391328"/>
                  </a:lnTo>
                  <a:lnTo>
                    <a:pt x="221815" y="390767"/>
                  </a:lnTo>
                  <a:lnTo>
                    <a:pt x="221038" y="390671"/>
                  </a:lnTo>
                  <a:lnTo>
                    <a:pt x="220119" y="391197"/>
                  </a:lnTo>
                  <a:lnTo>
                    <a:pt x="219402" y="391758"/>
                  </a:lnTo>
                  <a:lnTo>
                    <a:pt x="218220" y="391949"/>
                  </a:lnTo>
                  <a:lnTo>
                    <a:pt x="217216" y="391794"/>
                  </a:lnTo>
                  <a:lnTo>
                    <a:pt x="216332" y="391435"/>
                  </a:lnTo>
                  <a:lnTo>
                    <a:pt x="215448" y="390456"/>
                  </a:lnTo>
                  <a:lnTo>
                    <a:pt x="214935" y="389799"/>
                  </a:lnTo>
                  <a:lnTo>
                    <a:pt x="214553" y="389083"/>
                  </a:lnTo>
                  <a:lnTo>
                    <a:pt x="214206" y="388474"/>
                  </a:lnTo>
                  <a:lnTo>
                    <a:pt x="213765" y="387602"/>
                  </a:lnTo>
                  <a:lnTo>
                    <a:pt x="213586" y="386909"/>
                  </a:lnTo>
                  <a:lnTo>
                    <a:pt x="213346" y="386252"/>
                  </a:lnTo>
                  <a:lnTo>
                    <a:pt x="213048" y="385308"/>
                  </a:lnTo>
                  <a:lnTo>
                    <a:pt x="212570" y="384437"/>
                  </a:lnTo>
                  <a:lnTo>
                    <a:pt x="211913" y="383935"/>
                  </a:lnTo>
                  <a:lnTo>
                    <a:pt x="211197" y="383410"/>
                  </a:lnTo>
                  <a:lnTo>
                    <a:pt x="210182" y="383039"/>
                  </a:lnTo>
                  <a:lnTo>
                    <a:pt x="203589" y="382442"/>
                  </a:lnTo>
                  <a:lnTo>
                    <a:pt x="202275" y="382335"/>
                  </a:lnTo>
                  <a:lnTo>
                    <a:pt x="201129" y="382132"/>
                  </a:lnTo>
                  <a:lnTo>
                    <a:pt x="200173" y="381797"/>
                  </a:lnTo>
                  <a:lnTo>
                    <a:pt x="199349" y="381570"/>
                  </a:lnTo>
                  <a:lnTo>
                    <a:pt x="198656" y="380877"/>
                  </a:lnTo>
                  <a:lnTo>
                    <a:pt x="198071" y="380388"/>
                  </a:lnTo>
                  <a:lnTo>
                    <a:pt x="197199" y="379194"/>
                  </a:lnTo>
                  <a:lnTo>
                    <a:pt x="196805" y="378441"/>
                  </a:lnTo>
                  <a:lnTo>
                    <a:pt x="196399" y="377665"/>
                  </a:lnTo>
                  <a:lnTo>
                    <a:pt x="195431" y="374141"/>
                  </a:lnTo>
                  <a:lnTo>
                    <a:pt x="194058" y="369782"/>
                  </a:lnTo>
                  <a:lnTo>
                    <a:pt x="192816" y="365674"/>
                  </a:lnTo>
                  <a:lnTo>
                    <a:pt x="192445" y="364706"/>
                  </a:lnTo>
                  <a:lnTo>
                    <a:pt x="192063" y="363763"/>
                  </a:lnTo>
                  <a:lnTo>
                    <a:pt x="191442" y="362652"/>
                  </a:lnTo>
                  <a:lnTo>
                    <a:pt x="190594" y="361493"/>
                  </a:lnTo>
                  <a:lnTo>
                    <a:pt x="189842" y="360800"/>
                  </a:lnTo>
                  <a:lnTo>
                    <a:pt x="189173" y="360132"/>
                  </a:lnTo>
                  <a:lnTo>
                    <a:pt x="188731" y="359594"/>
                  </a:lnTo>
                  <a:lnTo>
                    <a:pt x="187931" y="357767"/>
                  </a:lnTo>
                  <a:lnTo>
                    <a:pt x="187620" y="357086"/>
                  </a:lnTo>
                  <a:lnTo>
                    <a:pt x="187083" y="356143"/>
                  </a:lnTo>
                  <a:lnTo>
                    <a:pt x="186283" y="355139"/>
                  </a:lnTo>
                  <a:lnTo>
                    <a:pt x="185769" y="354590"/>
                  </a:lnTo>
                  <a:lnTo>
                    <a:pt x="184682" y="353527"/>
                  </a:lnTo>
                  <a:lnTo>
                    <a:pt x="183954" y="352882"/>
                  </a:lnTo>
                  <a:lnTo>
                    <a:pt x="182867" y="352237"/>
                  </a:lnTo>
                  <a:lnTo>
                    <a:pt x="181971" y="351795"/>
                  </a:lnTo>
                  <a:lnTo>
                    <a:pt x="181135" y="351556"/>
                  </a:lnTo>
                  <a:lnTo>
                    <a:pt x="180454" y="351246"/>
                  </a:lnTo>
                  <a:lnTo>
                    <a:pt x="179188" y="351043"/>
                  </a:lnTo>
                  <a:lnTo>
                    <a:pt x="178209" y="350888"/>
                  </a:lnTo>
                  <a:lnTo>
                    <a:pt x="176095" y="350577"/>
                  </a:lnTo>
                  <a:lnTo>
                    <a:pt x="174614" y="350469"/>
                  </a:lnTo>
                  <a:lnTo>
                    <a:pt x="173276" y="350398"/>
                  </a:lnTo>
                  <a:lnTo>
                    <a:pt x="172428" y="350278"/>
                  </a:lnTo>
                  <a:lnTo>
                    <a:pt x="171401" y="350338"/>
                  </a:lnTo>
                  <a:lnTo>
                    <a:pt x="170028" y="350577"/>
                  </a:lnTo>
                  <a:lnTo>
                    <a:pt x="168690" y="351031"/>
                  </a:lnTo>
                  <a:lnTo>
                    <a:pt x="167902" y="351258"/>
                  </a:lnTo>
                  <a:lnTo>
                    <a:pt x="166850" y="351568"/>
                  </a:lnTo>
                  <a:lnTo>
                    <a:pt x="165907" y="351795"/>
                  </a:lnTo>
                  <a:lnTo>
                    <a:pt x="164713" y="351568"/>
                  </a:lnTo>
                  <a:lnTo>
                    <a:pt x="163841" y="350875"/>
                  </a:lnTo>
                  <a:lnTo>
                    <a:pt x="163315" y="349836"/>
                  </a:lnTo>
                  <a:lnTo>
                    <a:pt x="163172" y="348989"/>
                  </a:lnTo>
                  <a:lnTo>
                    <a:pt x="163112" y="348212"/>
                  </a:lnTo>
                  <a:lnTo>
                    <a:pt x="163148" y="347113"/>
                  </a:lnTo>
                  <a:lnTo>
                    <a:pt x="163065" y="346265"/>
                  </a:lnTo>
                  <a:lnTo>
                    <a:pt x="162802" y="344964"/>
                  </a:lnTo>
                  <a:lnTo>
                    <a:pt x="162479" y="344330"/>
                  </a:lnTo>
                  <a:lnTo>
                    <a:pt x="161810" y="343423"/>
                  </a:lnTo>
                  <a:lnTo>
                    <a:pt x="160974" y="342575"/>
                  </a:lnTo>
                  <a:lnTo>
                    <a:pt x="160102" y="342157"/>
                  </a:lnTo>
                  <a:lnTo>
                    <a:pt x="159290" y="342169"/>
                  </a:lnTo>
                  <a:lnTo>
                    <a:pt x="158621" y="342611"/>
                  </a:lnTo>
                  <a:lnTo>
                    <a:pt x="157833" y="343518"/>
                  </a:lnTo>
                  <a:lnTo>
                    <a:pt x="157403" y="344104"/>
                  </a:lnTo>
                  <a:lnTo>
                    <a:pt x="156997" y="344736"/>
                  </a:lnTo>
                  <a:lnTo>
                    <a:pt x="156495" y="345286"/>
                  </a:lnTo>
                  <a:lnTo>
                    <a:pt x="155946" y="346110"/>
                  </a:lnTo>
                  <a:lnTo>
                    <a:pt x="155421" y="346564"/>
                  </a:lnTo>
                  <a:lnTo>
                    <a:pt x="154382" y="346815"/>
                  </a:lnTo>
                  <a:lnTo>
                    <a:pt x="153426" y="346265"/>
                  </a:lnTo>
                  <a:lnTo>
                    <a:pt x="153271" y="345298"/>
                  </a:lnTo>
                  <a:lnTo>
                    <a:pt x="153522" y="344104"/>
                  </a:lnTo>
                  <a:lnTo>
                    <a:pt x="153259" y="342945"/>
                  </a:lnTo>
                  <a:lnTo>
                    <a:pt x="152268" y="341476"/>
                  </a:lnTo>
                  <a:lnTo>
                    <a:pt x="151432" y="340783"/>
                  </a:lnTo>
                  <a:lnTo>
                    <a:pt x="150094" y="340628"/>
                  </a:lnTo>
                  <a:lnTo>
                    <a:pt x="149365" y="340903"/>
                  </a:lnTo>
                  <a:lnTo>
                    <a:pt x="148601" y="341345"/>
                  </a:lnTo>
                  <a:lnTo>
                    <a:pt x="147395" y="342145"/>
                  </a:lnTo>
                  <a:lnTo>
                    <a:pt x="146463" y="343124"/>
                  </a:lnTo>
                  <a:lnTo>
                    <a:pt x="145818" y="343578"/>
                  </a:lnTo>
                  <a:lnTo>
                    <a:pt x="144839" y="343757"/>
                  </a:lnTo>
                  <a:lnTo>
                    <a:pt x="144134" y="343566"/>
                  </a:lnTo>
                  <a:lnTo>
                    <a:pt x="143083" y="343077"/>
                  </a:lnTo>
                  <a:lnTo>
                    <a:pt x="142629" y="343805"/>
                  </a:lnTo>
                  <a:lnTo>
                    <a:pt x="141698" y="344964"/>
                  </a:lnTo>
                  <a:lnTo>
                    <a:pt x="140706" y="345238"/>
                  </a:lnTo>
                  <a:lnTo>
                    <a:pt x="138007" y="343112"/>
                  </a:lnTo>
                  <a:lnTo>
                    <a:pt x="137314" y="343315"/>
                  </a:lnTo>
                  <a:lnTo>
                    <a:pt x="136490" y="343542"/>
                  </a:lnTo>
                  <a:lnTo>
                    <a:pt x="135427" y="343948"/>
                  </a:lnTo>
                  <a:lnTo>
                    <a:pt x="134233" y="344223"/>
                  </a:lnTo>
                  <a:lnTo>
                    <a:pt x="133146" y="344390"/>
                  </a:lnTo>
                  <a:lnTo>
                    <a:pt x="131474" y="344354"/>
                  </a:lnTo>
                  <a:lnTo>
                    <a:pt x="130650" y="344295"/>
                  </a:lnTo>
                  <a:lnTo>
                    <a:pt x="129742" y="344259"/>
                  </a:lnTo>
                  <a:lnTo>
                    <a:pt x="128870" y="344175"/>
                  </a:lnTo>
                  <a:lnTo>
                    <a:pt x="127831" y="344020"/>
                  </a:lnTo>
                  <a:lnTo>
                    <a:pt x="126709" y="344008"/>
                  </a:lnTo>
                  <a:lnTo>
                    <a:pt x="125956" y="344115"/>
                  </a:lnTo>
                  <a:lnTo>
                    <a:pt x="124941" y="344295"/>
                  </a:lnTo>
                  <a:lnTo>
                    <a:pt x="124093" y="344462"/>
                  </a:lnTo>
                  <a:lnTo>
                    <a:pt x="122982" y="344761"/>
                  </a:lnTo>
                  <a:lnTo>
                    <a:pt x="122062" y="345119"/>
                  </a:lnTo>
                  <a:lnTo>
                    <a:pt x="104553" y="354411"/>
                  </a:lnTo>
                  <a:lnTo>
                    <a:pt x="103478" y="355104"/>
                  </a:lnTo>
                  <a:lnTo>
                    <a:pt x="99955" y="358137"/>
                  </a:lnTo>
                  <a:lnTo>
                    <a:pt x="96682" y="361362"/>
                  </a:lnTo>
                  <a:lnTo>
                    <a:pt x="93685" y="364790"/>
                  </a:lnTo>
                  <a:lnTo>
                    <a:pt x="92741" y="365602"/>
                  </a:lnTo>
                  <a:lnTo>
                    <a:pt x="92192" y="366139"/>
                  </a:lnTo>
                  <a:lnTo>
                    <a:pt x="91499" y="366689"/>
                  </a:lnTo>
                  <a:lnTo>
                    <a:pt x="90759" y="367429"/>
                  </a:lnTo>
                  <a:lnTo>
                    <a:pt x="86184" y="369651"/>
                  </a:lnTo>
                  <a:lnTo>
                    <a:pt x="82123" y="371777"/>
                  </a:lnTo>
                  <a:lnTo>
                    <a:pt x="81240" y="372123"/>
                  </a:lnTo>
                  <a:lnTo>
                    <a:pt x="80344" y="372410"/>
                  </a:lnTo>
                  <a:lnTo>
                    <a:pt x="79006" y="372613"/>
                  </a:lnTo>
                  <a:lnTo>
                    <a:pt x="62656" y="373580"/>
                  </a:lnTo>
                  <a:lnTo>
                    <a:pt x="57603" y="374404"/>
                  </a:lnTo>
                  <a:lnTo>
                    <a:pt x="56314" y="374750"/>
                  </a:lnTo>
                  <a:lnTo>
                    <a:pt x="55072" y="375264"/>
                  </a:lnTo>
                  <a:lnTo>
                    <a:pt x="51918" y="376482"/>
                  </a:lnTo>
                  <a:lnTo>
                    <a:pt x="44955" y="378728"/>
                  </a:lnTo>
                  <a:lnTo>
                    <a:pt x="43821" y="379158"/>
                  </a:lnTo>
                  <a:lnTo>
                    <a:pt x="43068" y="379038"/>
                  </a:lnTo>
                  <a:lnTo>
                    <a:pt x="41994" y="378895"/>
                  </a:lnTo>
                  <a:lnTo>
                    <a:pt x="40883" y="378680"/>
                  </a:lnTo>
                  <a:lnTo>
                    <a:pt x="40130" y="378417"/>
                  </a:lnTo>
                  <a:lnTo>
                    <a:pt x="38793" y="378083"/>
                  </a:lnTo>
                  <a:lnTo>
                    <a:pt x="37992" y="377736"/>
                  </a:lnTo>
                  <a:lnTo>
                    <a:pt x="37013" y="377378"/>
                  </a:lnTo>
                  <a:lnTo>
                    <a:pt x="36141" y="377307"/>
                  </a:lnTo>
                  <a:lnTo>
                    <a:pt x="35317" y="377163"/>
                  </a:lnTo>
                  <a:lnTo>
                    <a:pt x="34266" y="377163"/>
                  </a:lnTo>
                  <a:lnTo>
                    <a:pt x="32881" y="377283"/>
                  </a:lnTo>
                  <a:lnTo>
                    <a:pt x="32080" y="377259"/>
                  </a:lnTo>
                  <a:lnTo>
                    <a:pt x="31280" y="377450"/>
                  </a:lnTo>
                  <a:lnTo>
                    <a:pt x="30146" y="377629"/>
                  </a:lnTo>
                  <a:lnTo>
                    <a:pt x="28999" y="377605"/>
                  </a:lnTo>
                  <a:lnTo>
                    <a:pt x="28007" y="377856"/>
                  </a:lnTo>
                  <a:lnTo>
                    <a:pt x="26992" y="377832"/>
                  </a:lnTo>
                  <a:lnTo>
                    <a:pt x="25332" y="377760"/>
                  </a:lnTo>
                  <a:lnTo>
                    <a:pt x="18214" y="376960"/>
                  </a:lnTo>
                  <a:lnTo>
                    <a:pt x="585" y="243623"/>
                  </a:lnTo>
                  <a:lnTo>
                    <a:pt x="0" y="239228"/>
                  </a:lnTo>
                  <a:lnTo>
                    <a:pt x="64591" y="231297"/>
                  </a:lnTo>
                  <a:lnTo>
                    <a:pt x="111301" y="224084"/>
                  </a:lnTo>
                  <a:lnTo>
                    <a:pt x="114693" y="223582"/>
                  </a:lnTo>
                  <a:lnTo>
                    <a:pt x="114693" y="223439"/>
                  </a:lnTo>
                  <a:lnTo>
                    <a:pt x="114347" y="223343"/>
                  </a:lnTo>
                  <a:lnTo>
                    <a:pt x="113762" y="223295"/>
                  </a:lnTo>
                  <a:lnTo>
                    <a:pt x="113320" y="223247"/>
                  </a:lnTo>
                  <a:lnTo>
                    <a:pt x="112591" y="223295"/>
                  </a:lnTo>
                  <a:lnTo>
                    <a:pt x="110501" y="223259"/>
                  </a:lnTo>
                  <a:lnTo>
                    <a:pt x="109259" y="223152"/>
                  </a:lnTo>
                  <a:lnTo>
                    <a:pt x="108256" y="222316"/>
                  </a:lnTo>
                  <a:lnTo>
                    <a:pt x="107611" y="221528"/>
                  </a:lnTo>
                  <a:lnTo>
                    <a:pt x="107241" y="220727"/>
                  </a:lnTo>
                  <a:lnTo>
                    <a:pt x="106942" y="219748"/>
                  </a:lnTo>
                  <a:lnTo>
                    <a:pt x="106632" y="218028"/>
                  </a:lnTo>
                  <a:lnTo>
                    <a:pt x="106178" y="215902"/>
                  </a:lnTo>
                  <a:lnTo>
                    <a:pt x="105867" y="214075"/>
                  </a:lnTo>
                  <a:lnTo>
                    <a:pt x="104434" y="208820"/>
                  </a:lnTo>
                  <a:lnTo>
                    <a:pt x="104374" y="207363"/>
                  </a:lnTo>
                  <a:lnTo>
                    <a:pt x="104505" y="206144"/>
                  </a:lnTo>
                  <a:lnTo>
                    <a:pt x="105055" y="205284"/>
                  </a:lnTo>
                  <a:lnTo>
                    <a:pt x="105712" y="204867"/>
                  </a:lnTo>
                  <a:lnTo>
                    <a:pt x="106584" y="204878"/>
                  </a:lnTo>
                  <a:lnTo>
                    <a:pt x="107432" y="205105"/>
                  </a:lnTo>
                  <a:lnTo>
                    <a:pt x="108196" y="205464"/>
                  </a:lnTo>
                  <a:lnTo>
                    <a:pt x="109187" y="205989"/>
                  </a:lnTo>
                  <a:lnTo>
                    <a:pt x="109856" y="206300"/>
                  </a:lnTo>
                  <a:lnTo>
                    <a:pt x="110967" y="206479"/>
                  </a:lnTo>
                  <a:lnTo>
                    <a:pt x="111719" y="206156"/>
                  </a:lnTo>
                  <a:lnTo>
                    <a:pt x="112054" y="205464"/>
                  </a:lnTo>
                  <a:lnTo>
                    <a:pt x="112114" y="204544"/>
                  </a:lnTo>
                  <a:lnTo>
                    <a:pt x="111600" y="203672"/>
                  </a:lnTo>
                  <a:lnTo>
                    <a:pt x="111122" y="202753"/>
                  </a:lnTo>
                  <a:lnTo>
                    <a:pt x="110728" y="201713"/>
                  </a:lnTo>
                  <a:lnTo>
                    <a:pt x="110632" y="200423"/>
                  </a:lnTo>
                  <a:lnTo>
                    <a:pt x="110501" y="199528"/>
                  </a:lnTo>
                  <a:lnTo>
                    <a:pt x="110466" y="198751"/>
                  </a:lnTo>
                  <a:lnTo>
                    <a:pt x="110167" y="197999"/>
                  </a:lnTo>
                  <a:lnTo>
                    <a:pt x="109677" y="197163"/>
                  </a:lnTo>
                  <a:lnTo>
                    <a:pt x="108889" y="196172"/>
                  </a:lnTo>
                  <a:lnTo>
                    <a:pt x="108124" y="195431"/>
                  </a:lnTo>
                  <a:lnTo>
                    <a:pt x="107026" y="194392"/>
                  </a:lnTo>
                  <a:lnTo>
                    <a:pt x="106381" y="194105"/>
                  </a:lnTo>
                  <a:lnTo>
                    <a:pt x="105413" y="193974"/>
                  </a:lnTo>
                  <a:lnTo>
                    <a:pt x="104517" y="194058"/>
                  </a:lnTo>
                  <a:lnTo>
                    <a:pt x="103574" y="194368"/>
                  </a:lnTo>
                  <a:lnTo>
                    <a:pt x="102631" y="194643"/>
                  </a:lnTo>
                  <a:lnTo>
                    <a:pt x="101639" y="194774"/>
                  </a:lnTo>
                  <a:lnTo>
                    <a:pt x="100863" y="194930"/>
                  </a:lnTo>
                  <a:lnTo>
                    <a:pt x="99430" y="194774"/>
                  </a:lnTo>
                  <a:lnTo>
                    <a:pt x="98403" y="194428"/>
                  </a:lnTo>
                  <a:lnTo>
                    <a:pt x="97972" y="193222"/>
                  </a:lnTo>
                  <a:lnTo>
                    <a:pt x="97984" y="192051"/>
                  </a:lnTo>
                  <a:lnTo>
                    <a:pt x="98450" y="191048"/>
                  </a:lnTo>
                  <a:lnTo>
                    <a:pt x="99059" y="190702"/>
                  </a:lnTo>
                  <a:lnTo>
                    <a:pt x="100027" y="190642"/>
                  </a:lnTo>
                  <a:lnTo>
                    <a:pt x="100970" y="189997"/>
                  </a:lnTo>
                  <a:lnTo>
                    <a:pt x="101317" y="189292"/>
                  </a:lnTo>
                  <a:lnTo>
                    <a:pt x="101484" y="188480"/>
                  </a:lnTo>
                  <a:lnTo>
                    <a:pt x="101687" y="187775"/>
                  </a:lnTo>
                  <a:lnTo>
                    <a:pt x="101675" y="187023"/>
                  </a:lnTo>
                  <a:lnTo>
                    <a:pt x="101663" y="186151"/>
                  </a:lnTo>
                  <a:lnTo>
                    <a:pt x="101723" y="185255"/>
                  </a:lnTo>
                  <a:lnTo>
                    <a:pt x="101711" y="184455"/>
                  </a:lnTo>
                  <a:lnTo>
                    <a:pt x="101627" y="183535"/>
                  </a:lnTo>
                  <a:lnTo>
                    <a:pt x="101400" y="182460"/>
                  </a:lnTo>
                  <a:lnTo>
                    <a:pt x="101042" y="181206"/>
                  </a:lnTo>
                  <a:lnTo>
                    <a:pt x="100755" y="180406"/>
                  </a:lnTo>
                  <a:lnTo>
                    <a:pt x="100433" y="179534"/>
                  </a:lnTo>
                  <a:lnTo>
                    <a:pt x="100218" y="178567"/>
                  </a:lnTo>
                  <a:lnTo>
                    <a:pt x="100086" y="177552"/>
                  </a:lnTo>
                  <a:lnTo>
                    <a:pt x="99800" y="176071"/>
                  </a:lnTo>
                  <a:lnTo>
                    <a:pt x="99692" y="175366"/>
                  </a:lnTo>
                  <a:lnTo>
                    <a:pt x="99215" y="174196"/>
                  </a:lnTo>
                  <a:lnTo>
                    <a:pt x="98689" y="173371"/>
                  </a:lnTo>
                  <a:lnTo>
                    <a:pt x="97626" y="172297"/>
                  </a:lnTo>
                  <a:lnTo>
                    <a:pt x="96635" y="171401"/>
                  </a:lnTo>
                  <a:lnTo>
                    <a:pt x="95823" y="170278"/>
                  </a:lnTo>
                  <a:lnTo>
                    <a:pt x="95667" y="169335"/>
                  </a:lnTo>
                  <a:lnTo>
                    <a:pt x="95703" y="168451"/>
                  </a:lnTo>
                  <a:lnTo>
                    <a:pt x="95715" y="167650"/>
                  </a:lnTo>
                  <a:lnTo>
                    <a:pt x="95655" y="166922"/>
                  </a:lnTo>
                  <a:lnTo>
                    <a:pt x="94820" y="158227"/>
                  </a:lnTo>
                  <a:lnTo>
                    <a:pt x="94927" y="156639"/>
                  </a:lnTo>
                  <a:lnTo>
                    <a:pt x="94999" y="155528"/>
                  </a:lnTo>
                  <a:lnTo>
                    <a:pt x="95142" y="154656"/>
                  </a:lnTo>
                  <a:lnTo>
                    <a:pt x="95632" y="153378"/>
                  </a:lnTo>
                  <a:lnTo>
                    <a:pt x="96229" y="152554"/>
                  </a:lnTo>
                  <a:lnTo>
                    <a:pt x="96778" y="152100"/>
                  </a:lnTo>
                  <a:lnTo>
                    <a:pt x="97351" y="151586"/>
                  </a:lnTo>
                  <a:lnTo>
                    <a:pt x="98104" y="151192"/>
                  </a:lnTo>
                  <a:lnTo>
                    <a:pt x="98761" y="150989"/>
                  </a:lnTo>
                  <a:lnTo>
                    <a:pt x="99633" y="150834"/>
                  </a:lnTo>
                  <a:lnTo>
                    <a:pt x="100314" y="151061"/>
                  </a:lnTo>
                  <a:lnTo>
                    <a:pt x="101878" y="152017"/>
                  </a:lnTo>
                  <a:lnTo>
                    <a:pt x="103144" y="152172"/>
                  </a:lnTo>
                  <a:lnTo>
                    <a:pt x="103932" y="152554"/>
                  </a:lnTo>
                  <a:lnTo>
                    <a:pt x="104064" y="153617"/>
                  </a:lnTo>
                  <a:lnTo>
                    <a:pt x="103610" y="154226"/>
                  </a:lnTo>
                  <a:lnTo>
                    <a:pt x="102750" y="154680"/>
                  </a:lnTo>
                  <a:lnTo>
                    <a:pt x="101997" y="155074"/>
                  </a:lnTo>
                  <a:lnTo>
                    <a:pt x="101317" y="155182"/>
                  </a:lnTo>
                  <a:lnTo>
                    <a:pt x="100743" y="155719"/>
                  </a:lnTo>
                  <a:lnTo>
                    <a:pt x="100289" y="156280"/>
                  </a:lnTo>
                  <a:lnTo>
                    <a:pt x="100230" y="157093"/>
                  </a:lnTo>
                  <a:lnTo>
                    <a:pt x="100994" y="158048"/>
                  </a:lnTo>
                  <a:lnTo>
                    <a:pt x="101902" y="158358"/>
                  </a:lnTo>
                  <a:lnTo>
                    <a:pt x="102941" y="158657"/>
                  </a:lnTo>
                  <a:lnTo>
                    <a:pt x="104291" y="159003"/>
                  </a:lnTo>
                  <a:lnTo>
                    <a:pt x="105127" y="159601"/>
                  </a:lnTo>
                  <a:lnTo>
                    <a:pt x="105664" y="160198"/>
                  </a:lnTo>
                  <a:lnTo>
                    <a:pt x="106811" y="160699"/>
                  </a:lnTo>
                  <a:lnTo>
                    <a:pt x="107659" y="160568"/>
                  </a:lnTo>
                  <a:lnTo>
                    <a:pt x="108746" y="160210"/>
                  </a:lnTo>
                  <a:lnTo>
                    <a:pt x="109665" y="159672"/>
                  </a:lnTo>
                  <a:lnTo>
                    <a:pt x="110238" y="159218"/>
                  </a:lnTo>
                  <a:lnTo>
                    <a:pt x="110788" y="158681"/>
                  </a:lnTo>
                  <a:lnTo>
                    <a:pt x="111242" y="158144"/>
                  </a:lnTo>
                  <a:lnTo>
                    <a:pt x="111731" y="157558"/>
                  </a:lnTo>
                  <a:lnTo>
                    <a:pt x="112352" y="156746"/>
                  </a:lnTo>
                  <a:lnTo>
                    <a:pt x="112723" y="156018"/>
                  </a:lnTo>
                  <a:lnTo>
                    <a:pt x="113260" y="154334"/>
                  </a:lnTo>
                  <a:lnTo>
                    <a:pt x="113965" y="152650"/>
                  </a:lnTo>
                  <a:lnTo>
                    <a:pt x="114801" y="151670"/>
                  </a:lnTo>
                  <a:lnTo>
                    <a:pt x="115326" y="150488"/>
                  </a:lnTo>
                  <a:lnTo>
                    <a:pt x="116091" y="149688"/>
                  </a:lnTo>
                  <a:lnTo>
                    <a:pt x="116365" y="148637"/>
                  </a:lnTo>
                  <a:lnTo>
                    <a:pt x="117154" y="147729"/>
                  </a:lnTo>
                  <a:lnTo>
                    <a:pt x="117703" y="147012"/>
                  </a:lnTo>
                  <a:lnTo>
                    <a:pt x="118205" y="146451"/>
                  </a:lnTo>
                  <a:lnTo>
                    <a:pt x="118802" y="145866"/>
                  </a:lnTo>
                  <a:lnTo>
                    <a:pt x="119602" y="145292"/>
                  </a:lnTo>
                  <a:lnTo>
                    <a:pt x="120403" y="144970"/>
                  </a:lnTo>
                  <a:lnTo>
                    <a:pt x="121513" y="144958"/>
                  </a:lnTo>
                  <a:lnTo>
                    <a:pt x="122301" y="145113"/>
                  </a:lnTo>
                  <a:lnTo>
                    <a:pt x="122982" y="145400"/>
                  </a:lnTo>
                  <a:lnTo>
                    <a:pt x="123639" y="145627"/>
                  </a:lnTo>
                  <a:lnTo>
                    <a:pt x="124642" y="146152"/>
                  </a:lnTo>
                  <a:lnTo>
                    <a:pt x="125299" y="146630"/>
                  </a:lnTo>
                  <a:lnTo>
                    <a:pt x="126195" y="147693"/>
                  </a:lnTo>
                  <a:lnTo>
                    <a:pt x="126613" y="148577"/>
                  </a:lnTo>
                  <a:lnTo>
                    <a:pt x="126840" y="149234"/>
                  </a:lnTo>
                  <a:lnTo>
                    <a:pt x="127270" y="150249"/>
                  </a:lnTo>
                  <a:lnTo>
                    <a:pt x="127724" y="151551"/>
                  </a:lnTo>
                  <a:lnTo>
                    <a:pt x="128345" y="152590"/>
                  </a:lnTo>
                  <a:lnTo>
                    <a:pt x="129109" y="153091"/>
                  </a:lnTo>
                  <a:lnTo>
                    <a:pt x="130065" y="153951"/>
                  </a:lnTo>
                  <a:lnTo>
                    <a:pt x="130972" y="154190"/>
                  </a:lnTo>
                  <a:lnTo>
                    <a:pt x="131796" y="154107"/>
                  </a:lnTo>
                  <a:lnTo>
                    <a:pt x="132883" y="154286"/>
                  </a:lnTo>
                  <a:lnTo>
                    <a:pt x="134042" y="153402"/>
                  </a:lnTo>
                  <a:lnTo>
                    <a:pt x="134866" y="152900"/>
                  </a:lnTo>
                  <a:lnTo>
                    <a:pt x="135798" y="152112"/>
                  </a:lnTo>
                  <a:lnTo>
                    <a:pt x="136467" y="151348"/>
                  </a:lnTo>
                  <a:lnTo>
                    <a:pt x="137219" y="150488"/>
                  </a:lnTo>
                  <a:lnTo>
                    <a:pt x="137959" y="149580"/>
                  </a:lnTo>
                  <a:lnTo>
                    <a:pt x="139058" y="148302"/>
                  </a:lnTo>
                  <a:lnTo>
                    <a:pt x="139990" y="147323"/>
                  </a:lnTo>
                  <a:lnTo>
                    <a:pt x="140635" y="146081"/>
                  </a:lnTo>
                  <a:lnTo>
                    <a:pt x="140957" y="145436"/>
                  </a:lnTo>
                  <a:lnTo>
                    <a:pt x="141220" y="144731"/>
                  </a:lnTo>
                  <a:lnTo>
                    <a:pt x="141280" y="143596"/>
                  </a:lnTo>
                  <a:lnTo>
                    <a:pt x="141268" y="142796"/>
                  </a:lnTo>
                  <a:lnTo>
                    <a:pt x="141471" y="141912"/>
                  </a:lnTo>
                  <a:lnTo>
                    <a:pt x="142247" y="141327"/>
                  </a:lnTo>
                  <a:lnTo>
                    <a:pt x="143406" y="141208"/>
                  </a:lnTo>
                  <a:lnTo>
                    <a:pt x="144385" y="141220"/>
                  </a:lnTo>
                  <a:lnTo>
                    <a:pt x="145078" y="141112"/>
                  </a:lnTo>
                  <a:lnTo>
                    <a:pt x="146296" y="141267"/>
                  </a:lnTo>
                  <a:lnTo>
                    <a:pt x="147645" y="141470"/>
                  </a:lnTo>
                  <a:lnTo>
                    <a:pt x="148350" y="141554"/>
                  </a:lnTo>
                  <a:lnTo>
                    <a:pt x="149115" y="141303"/>
                  </a:lnTo>
                  <a:lnTo>
                    <a:pt x="150034" y="140670"/>
                  </a:lnTo>
                  <a:lnTo>
                    <a:pt x="150536" y="140192"/>
                  </a:lnTo>
                  <a:lnTo>
                    <a:pt x="150798" y="139464"/>
                  </a:lnTo>
                  <a:lnTo>
                    <a:pt x="151049" y="138568"/>
                  </a:lnTo>
                  <a:lnTo>
                    <a:pt x="151241" y="137684"/>
                  </a:lnTo>
                  <a:lnTo>
                    <a:pt x="151515" y="136789"/>
                  </a:lnTo>
                  <a:lnTo>
                    <a:pt x="151802" y="136024"/>
                  </a:lnTo>
                  <a:lnTo>
                    <a:pt x="152387" y="134949"/>
                  </a:lnTo>
                  <a:lnTo>
                    <a:pt x="152793" y="134316"/>
                  </a:lnTo>
                  <a:lnTo>
                    <a:pt x="153128" y="133671"/>
                  </a:lnTo>
                  <a:lnTo>
                    <a:pt x="153558" y="132823"/>
                  </a:lnTo>
                  <a:lnTo>
                    <a:pt x="153880" y="131963"/>
                  </a:lnTo>
                  <a:lnTo>
                    <a:pt x="154155" y="130387"/>
                  </a:lnTo>
                  <a:lnTo>
                    <a:pt x="154143" y="129240"/>
                  </a:lnTo>
                  <a:lnTo>
                    <a:pt x="154035" y="128512"/>
                  </a:lnTo>
                  <a:lnTo>
                    <a:pt x="153032" y="124296"/>
                  </a:lnTo>
                  <a:lnTo>
                    <a:pt x="152423" y="122146"/>
                  </a:lnTo>
                  <a:lnTo>
                    <a:pt x="152232" y="120952"/>
                  </a:lnTo>
                  <a:lnTo>
                    <a:pt x="152327" y="119423"/>
                  </a:lnTo>
                  <a:lnTo>
                    <a:pt x="152459" y="117548"/>
                  </a:lnTo>
                  <a:lnTo>
                    <a:pt x="152638" y="116867"/>
                  </a:lnTo>
                  <a:lnTo>
                    <a:pt x="152972" y="116138"/>
                  </a:lnTo>
                  <a:lnTo>
                    <a:pt x="153737" y="115231"/>
                  </a:lnTo>
                  <a:lnTo>
                    <a:pt x="154489" y="114681"/>
                  </a:lnTo>
                  <a:lnTo>
                    <a:pt x="155516" y="113869"/>
                  </a:lnTo>
                  <a:lnTo>
                    <a:pt x="156245" y="113523"/>
                  </a:lnTo>
                  <a:lnTo>
                    <a:pt x="157129" y="112699"/>
                  </a:lnTo>
                  <a:lnTo>
                    <a:pt x="157535" y="111994"/>
                  </a:lnTo>
                  <a:lnTo>
                    <a:pt x="157965" y="111313"/>
                  </a:lnTo>
                  <a:lnTo>
                    <a:pt x="158586" y="110179"/>
                  </a:lnTo>
                  <a:lnTo>
                    <a:pt x="159004" y="109546"/>
                  </a:lnTo>
                  <a:lnTo>
                    <a:pt x="159673" y="108662"/>
                  </a:lnTo>
                  <a:lnTo>
                    <a:pt x="160162" y="108077"/>
                  </a:lnTo>
                  <a:lnTo>
                    <a:pt x="160783" y="107479"/>
                  </a:lnTo>
                  <a:lnTo>
                    <a:pt x="161572" y="106990"/>
                  </a:lnTo>
                  <a:lnTo>
                    <a:pt x="162228" y="106607"/>
                  </a:lnTo>
                  <a:lnTo>
                    <a:pt x="163017" y="106094"/>
                  </a:lnTo>
                  <a:lnTo>
                    <a:pt x="163841" y="105676"/>
                  </a:lnTo>
                  <a:lnTo>
                    <a:pt x="164498" y="105413"/>
                  </a:lnTo>
                  <a:lnTo>
                    <a:pt x="165704" y="105138"/>
                  </a:lnTo>
                  <a:lnTo>
                    <a:pt x="167746" y="104673"/>
                  </a:lnTo>
                  <a:lnTo>
                    <a:pt x="170697" y="104171"/>
                  </a:lnTo>
                  <a:lnTo>
                    <a:pt x="173133" y="104016"/>
                  </a:lnTo>
                  <a:lnTo>
                    <a:pt x="174996" y="104135"/>
                  </a:lnTo>
                  <a:lnTo>
                    <a:pt x="177695" y="104302"/>
                  </a:lnTo>
                  <a:lnTo>
                    <a:pt x="178531" y="104195"/>
                  </a:lnTo>
                  <a:lnTo>
                    <a:pt x="179714" y="104135"/>
                  </a:lnTo>
                  <a:lnTo>
                    <a:pt x="181028" y="103705"/>
                  </a:lnTo>
                  <a:lnTo>
                    <a:pt x="181959" y="103204"/>
                  </a:lnTo>
                  <a:lnTo>
                    <a:pt x="182532" y="102654"/>
                  </a:lnTo>
                  <a:lnTo>
                    <a:pt x="183058" y="101627"/>
                  </a:lnTo>
                  <a:lnTo>
                    <a:pt x="183548" y="100445"/>
                  </a:lnTo>
                  <a:lnTo>
                    <a:pt x="183786" y="99776"/>
                  </a:lnTo>
                  <a:lnTo>
                    <a:pt x="184969" y="99609"/>
                  </a:lnTo>
                  <a:lnTo>
                    <a:pt x="350971" y="40393"/>
                  </a:lnTo>
                  <a:lnTo>
                    <a:pt x="361864" y="48275"/>
                  </a:lnTo>
                  <a:lnTo>
                    <a:pt x="373903" y="37025"/>
                  </a:lnTo>
                  <a:lnTo>
                    <a:pt x="374739" y="36511"/>
                  </a:lnTo>
                  <a:lnTo>
                    <a:pt x="375766" y="36201"/>
                  </a:lnTo>
                  <a:lnTo>
                    <a:pt x="376710" y="36332"/>
                  </a:lnTo>
                  <a:lnTo>
                    <a:pt x="377713" y="36392"/>
                  </a:lnTo>
                  <a:lnTo>
                    <a:pt x="378441" y="36296"/>
                  </a:lnTo>
                  <a:lnTo>
                    <a:pt x="379767" y="36105"/>
                  </a:lnTo>
                  <a:lnTo>
                    <a:pt x="380842" y="35627"/>
                  </a:lnTo>
                  <a:lnTo>
                    <a:pt x="381750" y="35114"/>
                  </a:lnTo>
                  <a:lnTo>
                    <a:pt x="382239" y="34612"/>
                  </a:lnTo>
                  <a:lnTo>
                    <a:pt x="382980" y="33860"/>
                  </a:lnTo>
                  <a:lnTo>
                    <a:pt x="383434" y="33262"/>
                  </a:lnTo>
                  <a:lnTo>
                    <a:pt x="384162" y="32964"/>
                  </a:lnTo>
                  <a:lnTo>
                    <a:pt x="390660" y="64220"/>
                  </a:lnTo>
                  <a:lnTo>
                    <a:pt x="423003" y="62070"/>
                  </a:lnTo>
                  <a:lnTo>
                    <a:pt x="447976" y="24162"/>
                  </a:lnTo>
                  <a:lnTo>
                    <a:pt x="455548" y="12624"/>
                  </a:lnTo>
                  <a:lnTo>
                    <a:pt x="53494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1174;gbcf4302aa7_0_6">
              <a:extLst>
                <a:ext uri="{FF2B5EF4-FFF2-40B4-BE49-F238E27FC236}">
                  <a16:creationId xmlns:a16="http://schemas.microsoft.com/office/drawing/2014/main" id="{2E5DE217-A709-6D4C-A5E6-FD10F1FCB218}"/>
                </a:ext>
              </a:extLst>
            </p:cNvPr>
            <p:cNvSpPr/>
            <p:nvPr/>
          </p:nvSpPr>
          <p:spPr>
            <a:xfrm>
              <a:off x="7446594" y="2435732"/>
              <a:ext cx="1380" cy="486"/>
            </a:xfrm>
            <a:custGeom>
              <a:avLst/>
              <a:gdLst/>
              <a:ahLst/>
              <a:cxnLst/>
              <a:rect l="l" t="t" r="r" b="b"/>
              <a:pathLst>
                <a:path w="2746" h="967" extrusionOk="0">
                  <a:moveTo>
                    <a:pt x="0" y="609"/>
                  </a:moveTo>
                  <a:lnTo>
                    <a:pt x="1170" y="0"/>
                  </a:lnTo>
                  <a:lnTo>
                    <a:pt x="2019" y="12"/>
                  </a:lnTo>
                  <a:lnTo>
                    <a:pt x="2747" y="967"/>
                  </a:lnTo>
                  <a:lnTo>
                    <a:pt x="0" y="60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1175;gbcf4302aa7_0_6">
              <a:extLst>
                <a:ext uri="{FF2B5EF4-FFF2-40B4-BE49-F238E27FC236}">
                  <a16:creationId xmlns:a16="http://schemas.microsoft.com/office/drawing/2014/main" id="{171CC48F-7ADB-824A-86A9-B7D2ACE17E0C}"/>
                </a:ext>
              </a:extLst>
            </p:cNvPr>
            <p:cNvSpPr/>
            <p:nvPr/>
          </p:nvSpPr>
          <p:spPr>
            <a:xfrm>
              <a:off x="5736841" y="2437571"/>
              <a:ext cx="92190" cy="156504"/>
            </a:xfrm>
            <a:custGeom>
              <a:avLst/>
              <a:gdLst/>
              <a:ahLst/>
              <a:cxnLst/>
              <a:rect l="l" t="t" r="r" b="b"/>
              <a:pathLst>
                <a:path w="183463" h="311450" extrusionOk="0">
                  <a:moveTo>
                    <a:pt x="18680" y="53387"/>
                  </a:moveTo>
                  <a:lnTo>
                    <a:pt x="20244" y="53829"/>
                  </a:lnTo>
                  <a:lnTo>
                    <a:pt x="21116" y="54259"/>
                  </a:lnTo>
                  <a:lnTo>
                    <a:pt x="22299" y="54892"/>
                  </a:lnTo>
                  <a:lnTo>
                    <a:pt x="25571" y="56600"/>
                  </a:lnTo>
                  <a:lnTo>
                    <a:pt x="26694" y="56947"/>
                  </a:lnTo>
                  <a:lnTo>
                    <a:pt x="29894" y="56994"/>
                  </a:lnTo>
                  <a:lnTo>
                    <a:pt x="32379" y="56899"/>
                  </a:lnTo>
                  <a:lnTo>
                    <a:pt x="34541" y="56935"/>
                  </a:lnTo>
                  <a:lnTo>
                    <a:pt x="104816" y="62417"/>
                  </a:lnTo>
                  <a:lnTo>
                    <a:pt x="124021" y="3308"/>
                  </a:lnTo>
                  <a:lnTo>
                    <a:pt x="149533" y="0"/>
                  </a:lnTo>
                  <a:lnTo>
                    <a:pt x="179750" y="252461"/>
                  </a:lnTo>
                  <a:lnTo>
                    <a:pt x="182174" y="278881"/>
                  </a:lnTo>
                  <a:lnTo>
                    <a:pt x="183464" y="285724"/>
                  </a:lnTo>
                  <a:lnTo>
                    <a:pt x="150142" y="290812"/>
                  </a:lnTo>
                  <a:lnTo>
                    <a:pt x="18501" y="311450"/>
                  </a:lnTo>
                  <a:lnTo>
                    <a:pt x="19086" y="309396"/>
                  </a:lnTo>
                  <a:lnTo>
                    <a:pt x="19743" y="307198"/>
                  </a:lnTo>
                  <a:lnTo>
                    <a:pt x="20316" y="305180"/>
                  </a:lnTo>
                  <a:lnTo>
                    <a:pt x="20818" y="303520"/>
                  </a:lnTo>
                  <a:lnTo>
                    <a:pt x="21236" y="301251"/>
                  </a:lnTo>
                  <a:lnTo>
                    <a:pt x="21212" y="300092"/>
                  </a:lnTo>
                  <a:lnTo>
                    <a:pt x="20889" y="298587"/>
                  </a:lnTo>
                  <a:lnTo>
                    <a:pt x="20662" y="297739"/>
                  </a:lnTo>
                  <a:lnTo>
                    <a:pt x="20423" y="296975"/>
                  </a:lnTo>
                  <a:lnTo>
                    <a:pt x="19946" y="296127"/>
                  </a:lnTo>
                  <a:lnTo>
                    <a:pt x="19253" y="295004"/>
                  </a:lnTo>
                  <a:lnTo>
                    <a:pt x="18632" y="294192"/>
                  </a:lnTo>
                  <a:lnTo>
                    <a:pt x="17629" y="292675"/>
                  </a:lnTo>
                  <a:lnTo>
                    <a:pt x="16912" y="291600"/>
                  </a:lnTo>
                  <a:lnTo>
                    <a:pt x="16184" y="290465"/>
                  </a:lnTo>
                  <a:lnTo>
                    <a:pt x="15670" y="289749"/>
                  </a:lnTo>
                  <a:lnTo>
                    <a:pt x="15037" y="288614"/>
                  </a:lnTo>
                  <a:lnTo>
                    <a:pt x="14380" y="287301"/>
                  </a:lnTo>
                  <a:lnTo>
                    <a:pt x="13986" y="286596"/>
                  </a:lnTo>
                  <a:lnTo>
                    <a:pt x="13604" y="285557"/>
                  </a:lnTo>
                  <a:lnTo>
                    <a:pt x="13401" y="284183"/>
                  </a:lnTo>
                  <a:lnTo>
                    <a:pt x="13329" y="282583"/>
                  </a:lnTo>
                  <a:lnTo>
                    <a:pt x="13329" y="281269"/>
                  </a:lnTo>
                  <a:lnTo>
                    <a:pt x="13532" y="279501"/>
                  </a:lnTo>
                  <a:lnTo>
                    <a:pt x="13699" y="277985"/>
                  </a:lnTo>
                  <a:lnTo>
                    <a:pt x="13914" y="276336"/>
                  </a:lnTo>
                  <a:lnTo>
                    <a:pt x="14344" y="274605"/>
                  </a:lnTo>
                  <a:lnTo>
                    <a:pt x="15037" y="272694"/>
                  </a:lnTo>
                  <a:lnTo>
                    <a:pt x="15741" y="270448"/>
                  </a:lnTo>
                  <a:lnTo>
                    <a:pt x="16339" y="268406"/>
                  </a:lnTo>
                  <a:lnTo>
                    <a:pt x="16960" y="267128"/>
                  </a:lnTo>
                  <a:lnTo>
                    <a:pt x="17808" y="265922"/>
                  </a:lnTo>
                  <a:lnTo>
                    <a:pt x="18261" y="265360"/>
                  </a:lnTo>
                  <a:lnTo>
                    <a:pt x="18739" y="264859"/>
                  </a:lnTo>
                  <a:lnTo>
                    <a:pt x="19372" y="264106"/>
                  </a:lnTo>
                  <a:lnTo>
                    <a:pt x="19874" y="263557"/>
                  </a:lnTo>
                  <a:lnTo>
                    <a:pt x="20423" y="262996"/>
                  </a:lnTo>
                  <a:lnTo>
                    <a:pt x="21068" y="262303"/>
                  </a:lnTo>
                  <a:lnTo>
                    <a:pt x="21594" y="261825"/>
                  </a:lnTo>
                  <a:lnTo>
                    <a:pt x="22717" y="261013"/>
                  </a:lnTo>
                  <a:lnTo>
                    <a:pt x="23338" y="260655"/>
                  </a:lnTo>
                  <a:lnTo>
                    <a:pt x="23935" y="260237"/>
                  </a:lnTo>
                  <a:lnTo>
                    <a:pt x="24460" y="259592"/>
                  </a:lnTo>
                  <a:lnTo>
                    <a:pt x="25380" y="258433"/>
                  </a:lnTo>
                  <a:lnTo>
                    <a:pt x="26037" y="257311"/>
                  </a:lnTo>
                  <a:lnTo>
                    <a:pt x="26312" y="256140"/>
                  </a:lnTo>
                  <a:lnTo>
                    <a:pt x="26084" y="254898"/>
                  </a:lnTo>
                  <a:lnTo>
                    <a:pt x="25714" y="253990"/>
                  </a:lnTo>
                  <a:lnTo>
                    <a:pt x="25081" y="252951"/>
                  </a:lnTo>
                  <a:lnTo>
                    <a:pt x="24819" y="251960"/>
                  </a:lnTo>
                  <a:lnTo>
                    <a:pt x="24819" y="250754"/>
                  </a:lnTo>
                  <a:lnTo>
                    <a:pt x="25046" y="249679"/>
                  </a:lnTo>
                  <a:lnTo>
                    <a:pt x="56063" y="172798"/>
                  </a:lnTo>
                  <a:lnTo>
                    <a:pt x="0" y="124893"/>
                  </a:lnTo>
                  <a:lnTo>
                    <a:pt x="705" y="123663"/>
                  </a:lnTo>
                  <a:lnTo>
                    <a:pt x="1362" y="122683"/>
                  </a:lnTo>
                  <a:lnTo>
                    <a:pt x="2197" y="121871"/>
                  </a:lnTo>
                  <a:lnTo>
                    <a:pt x="2759" y="120820"/>
                  </a:lnTo>
                  <a:lnTo>
                    <a:pt x="3177" y="120128"/>
                  </a:lnTo>
                  <a:lnTo>
                    <a:pt x="3762" y="119292"/>
                  </a:lnTo>
                  <a:lnTo>
                    <a:pt x="4145" y="118420"/>
                  </a:lnTo>
                  <a:lnTo>
                    <a:pt x="4586" y="117870"/>
                  </a:lnTo>
                  <a:lnTo>
                    <a:pt x="5279" y="117106"/>
                  </a:lnTo>
                  <a:lnTo>
                    <a:pt x="5984" y="116055"/>
                  </a:lnTo>
                  <a:lnTo>
                    <a:pt x="5852" y="115135"/>
                  </a:lnTo>
                  <a:lnTo>
                    <a:pt x="5984" y="114383"/>
                  </a:lnTo>
                  <a:lnTo>
                    <a:pt x="6641" y="113738"/>
                  </a:lnTo>
                  <a:lnTo>
                    <a:pt x="6820" y="112997"/>
                  </a:lnTo>
                  <a:lnTo>
                    <a:pt x="7536" y="112436"/>
                  </a:lnTo>
                  <a:lnTo>
                    <a:pt x="7071" y="111779"/>
                  </a:lnTo>
                  <a:lnTo>
                    <a:pt x="6545" y="111015"/>
                  </a:lnTo>
                  <a:lnTo>
                    <a:pt x="6438" y="110238"/>
                  </a:lnTo>
                  <a:lnTo>
                    <a:pt x="6999" y="109450"/>
                  </a:lnTo>
                  <a:lnTo>
                    <a:pt x="7202" y="108387"/>
                  </a:lnTo>
                  <a:lnTo>
                    <a:pt x="7357" y="107635"/>
                  </a:lnTo>
                  <a:lnTo>
                    <a:pt x="7752" y="106942"/>
                  </a:lnTo>
                  <a:lnTo>
                    <a:pt x="7907" y="106166"/>
                  </a:lnTo>
                  <a:lnTo>
                    <a:pt x="8289" y="105545"/>
                  </a:lnTo>
                  <a:lnTo>
                    <a:pt x="9101" y="105079"/>
                  </a:lnTo>
                  <a:lnTo>
                    <a:pt x="9746" y="104744"/>
                  </a:lnTo>
                  <a:lnTo>
                    <a:pt x="10295" y="104159"/>
                  </a:lnTo>
                  <a:lnTo>
                    <a:pt x="10343" y="103132"/>
                  </a:lnTo>
                  <a:lnTo>
                    <a:pt x="11179" y="102177"/>
                  </a:lnTo>
                  <a:lnTo>
                    <a:pt x="11322" y="101006"/>
                  </a:lnTo>
                  <a:lnTo>
                    <a:pt x="12111" y="101185"/>
                  </a:lnTo>
                  <a:lnTo>
                    <a:pt x="13007" y="101508"/>
                  </a:lnTo>
                  <a:lnTo>
                    <a:pt x="13627" y="101042"/>
                  </a:lnTo>
                  <a:lnTo>
                    <a:pt x="14129" y="101544"/>
                  </a:lnTo>
                  <a:lnTo>
                    <a:pt x="15001" y="101639"/>
                  </a:lnTo>
                  <a:lnTo>
                    <a:pt x="15562" y="100875"/>
                  </a:lnTo>
                  <a:lnTo>
                    <a:pt x="16052" y="99657"/>
                  </a:lnTo>
                  <a:lnTo>
                    <a:pt x="16112" y="98785"/>
                  </a:lnTo>
                  <a:lnTo>
                    <a:pt x="15944" y="97769"/>
                  </a:lnTo>
                  <a:lnTo>
                    <a:pt x="16159" y="96527"/>
                  </a:lnTo>
                  <a:lnTo>
                    <a:pt x="16458" y="95691"/>
                  </a:lnTo>
                  <a:lnTo>
                    <a:pt x="16840" y="94963"/>
                  </a:lnTo>
                  <a:lnTo>
                    <a:pt x="17330" y="94246"/>
                  </a:lnTo>
                  <a:lnTo>
                    <a:pt x="17939" y="92849"/>
                  </a:lnTo>
                  <a:lnTo>
                    <a:pt x="18393" y="91654"/>
                  </a:lnTo>
                  <a:lnTo>
                    <a:pt x="18453" y="90448"/>
                  </a:lnTo>
                  <a:lnTo>
                    <a:pt x="18692" y="89230"/>
                  </a:lnTo>
                  <a:lnTo>
                    <a:pt x="19062" y="88466"/>
                  </a:lnTo>
                  <a:lnTo>
                    <a:pt x="18930" y="87665"/>
                  </a:lnTo>
                  <a:lnTo>
                    <a:pt x="18047" y="87032"/>
                  </a:lnTo>
                  <a:lnTo>
                    <a:pt x="17617" y="86136"/>
                  </a:lnTo>
                  <a:lnTo>
                    <a:pt x="16566" y="84333"/>
                  </a:lnTo>
                  <a:lnTo>
                    <a:pt x="15730" y="83939"/>
                  </a:lnTo>
                  <a:lnTo>
                    <a:pt x="15216" y="84644"/>
                  </a:lnTo>
                  <a:lnTo>
                    <a:pt x="14344" y="84464"/>
                  </a:lnTo>
                  <a:lnTo>
                    <a:pt x="13867" y="83772"/>
                  </a:lnTo>
                  <a:lnTo>
                    <a:pt x="13616" y="83079"/>
                  </a:lnTo>
                  <a:lnTo>
                    <a:pt x="13281" y="82231"/>
                  </a:lnTo>
                  <a:lnTo>
                    <a:pt x="12827" y="81192"/>
                  </a:lnTo>
                  <a:lnTo>
                    <a:pt x="12457" y="79914"/>
                  </a:lnTo>
                  <a:lnTo>
                    <a:pt x="11968" y="77979"/>
                  </a:lnTo>
                  <a:lnTo>
                    <a:pt x="11740" y="76582"/>
                  </a:lnTo>
                  <a:lnTo>
                    <a:pt x="11800" y="75698"/>
                  </a:lnTo>
                  <a:lnTo>
                    <a:pt x="12469" y="75208"/>
                  </a:lnTo>
                  <a:lnTo>
                    <a:pt x="13460" y="75113"/>
                  </a:lnTo>
                  <a:lnTo>
                    <a:pt x="14165" y="75029"/>
                  </a:lnTo>
                  <a:lnTo>
                    <a:pt x="14858" y="74802"/>
                  </a:lnTo>
                  <a:lnTo>
                    <a:pt x="15503" y="74420"/>
                  </a:lnTo>
                  <a:lnTo>
                    <a:pt x="16219" y="73835"/>
                  </a:lnTo>
                  <a:lnTo>
                    <a:pt x="16936" y="73058"/>
                  </a:lnTo>
                  <a:lnTo>
                    <a:pt x="17533" y="72521"/>
                  </a:lnTo>
                  <a:lnTo>
                    <a:pt x="17223" y="71792"/>
                  </a:lnTo>
                  <a:lnTo>
                    <a:pt x="16757" y="71123"/>
                  </a:lnTo>
                  <a:lnTo>
                    <a:pt x="16566" y="70180"/>
                  </a:lnTo>
                  <a:lnTo>
                    <a:pt x="16673" y="69260"/>
                  </a:lnTo>
                  <a:lnTo>
                    <a:pt x="16709" y="68460"/>
                  </a:lnTo>
                  <a:lnTo>
                    <a:pt x="16805" y="67385"/>
                  </a:lnTo>
                  <a:lnTo>
                    <a:pt x="17175" y="66430"/>
                  </a:lnTo>
                  <a:lnTo>
                    <a:pt x="17820" y="65641"/>
                  </a:lnTo>
                  <a:lnTo>
                    <a:pt x="18596" y="64447"/>
                  </a:lnTo>
                  <a:lnTo>
                    <a:pt x="18859" y="63348"/>
                  </a:lnTo>
                  <a:lnTo>
                    <a:pt x="18656" y="62429"/>
                  </a:lnTo>
                  <a:lnTo>
                    <a:pt x="18250" y="61270"/>
                  </a:lnTo>
                  <a:lnTo>
                    <a:pt x="17927" y="59873"/>
                  </a:lnTo>
                  <a:lnTo>
                    <a:pt x="17689" y="58440"/>
                  </a:lnTo>
                  <a:lnTo>
                    <a:pt x="17963" y="57604"/>
                  </a:lnTo>
                  <a:lnTo>
                    <a:pt x="18095" y="56851"/>
                  </a:lnTo>
                  <a:lnTo>
                    <a:pt x="17880" y="56158"/>
                  </a:lnTo>
                  <a:lnTo>
                    <a:pt x="18011" y="55298"/>
                  </a:lnTo>
                  <a:lnTo>
                    <a:pt x="18572" y="54319"/>
                  </a:lnTo>
                  <a:lnTo>
                    <a:pt x="18680" y="5338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1176;gbcf4302aa7_0_6">
              <a:extLst>
                <a:ext uri="{FF2B5EF4-FFF2-40B4-BE49-F238E27FC236}">
                  <a16:creationId xmlns:a16="http://schemas.microsoft.com/office/drawing/2014/main" id="{77077A84-2B2A-AC44-A761-AEFE52111287}"/>
                </a:ext>
              </a:extLst>
            </p:cNvPr>
            <p:cNvSpPr/>
            <p:nvPr/>
          </p:nvSpPr>
          <p:spPr>
            <a:xfrm>
              <a:off x="7767464" y="2441674"/>
              <a:ext cx="3588" cy="1962"/>
            </a:xfrm>
            <a:custGeom>
              <a:avLst/>
              <a:gdLst/>
              <a:ahLst/>
              <a:cxnLst/>
              <a:rect l="l" t="t" r="r" b="b"/>
              <a:pathLst>
                <a:path w="7141" h="3905" extrusionOk="0">
                  <a:moveTo>
                    <a:pt x="1421" y="3905"/>
                  </a:moveTo>
                  <a:lnTo>
                    <a:pt x="95" y="3356"/>
                  </a:lnTo>
                  <a:lnTo>
                    <a:pt x="0" y="2616"/>
                  </a:lnTo>
                  <a:lnTo>
                    <a:pt x="561" y="1744"/>
                  </a:lnTo>
                  <a:lnTo>
                    <a:pt x="7130" y="0"/>
                  </a:lnTo>
                  <a:lnTo>
                    <a:pt x="7142" y="1588"/>
                  </a:lnTo>
                  <a:lnTo>
                    <a:pt x="6485" y="2353"/>
                  </a:lnTo>
                  <a:lnTo>
                    <a:pt x="2818" y="2759"/>
                  </a:lnTo>
                  <a:lnTo>
                    <a:pt x="2269" y="3738"/>
                  </a:lnTo>
                  <a:lnTo>
                    <a:pt x="1421" y="390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1177;gbcf4302aa7_0_6">
              <a:extLst>
                <a:ext uri="{FF2B5EF4-FFF2-40B4-BE49-F238E27FC236}">
                  <a16:creationId xmlns:a16="http://schemas.microsoft.com/office/drawing/2014/main" id="{A78678FE-7CAF-6C48-969E-C2199AD44E2F}"/>
                </a:ext>
              </a:extLst>
            </p:cNvPr>
            <p:cNvSpPr/>
            <p:nvPr/>
          </p:nvSpPr>
          <p:spPr>
            <a:xfrm>
              <a:off x="7736714" y="2443933"/>
              <a:ext cx="1374" cy="1038"/>
            </a:xfrm>
            <a:custGeom>
              <a:avLst/>
              <a:gdLst/>
              <a:ahLst/>
              <a:cxnLst/>
              <a:rect l="l" t="t" r="r" b="b"/>
              <a:pathLst>
                <a:path w="2735" h="2066" extrusionOk="0">
                  <a:moveTo>
                    <a:pt x="12" y="1314"/>
                  </a:moveTo>
                  <a:lnTo>
                    <a:pt x="0" y="95"/>
                  </a:lnTo>
                  <a:lnTo>
                    <a:pt x="1983" y="0"/>
                  </a:lnTo>
                  <a:lnTo>
                    <a:pt x="2735" y="346"/>
                  </a:lnTo>
                  <a:lnTo>
                    <a:pt x="956" y="2066"/>
                  </a:lnTo>
                  <a:lnTo>
                    <a:pt x="12" y="131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1178;gbcf4302aa7_0_6">
              <a:extLst>
                <a:ext uri="{FF2B5EF4-FFF2-40B4-BE49-F238E27FC236}">
                  <a16:creationId xmlns:a16="http://schemas.microsoft.com/office/drawing/2014/main" id="{2F2D9306-2606-BB45-81D9-6F0A65F3DC55}"/>
                </a:ext>
              </a:extLst>
            </p:cNvPr>
            <p:cNvSpPr/>
            <p:nvPr/>
          </p:nvSpPr>
          <p:spPr>
            <a:xfrm>
              <a:off x="7712745" y="2447479"/>
              <a:ext cx="11637" cy="11079"/>
            </a:xfrm>
            <a:custGeom>
              <a:avLst/>
              <a:gdLst/>
              <a:ahLst/>
              <a:cxnLst/>
              <a:rect l="l" t="t" r="r" b="b"/>
              <a:pathLst>
                <a:path w="23158" h="22047" extrusionOk="0">
                  <a:moveTo>
                    <a:pt x="23159" y="12147"/>
                  </a:moveTo>
                  <a:lnTo>
                    <a:pt x="16016" y="19671"/>
                  </a:lnTo>
                  <a:lnTo>
                    <a:pt x="9125" y="22048"/>
                  </a:lnTo>
                  <a:lnTo>
                    <a:pt x="9364" y="20829"/>
                  </a:lnTo>
                  <a:lnTo>
                    <a:pt x="9340" y="17712"/>
                  </a:lnTo>
                  <a:lnTo>
                    <a:pt x="8767" y="16697"/>
                  </a:lnTo>
                  <a:lnTo>
                    <a:pt x="7154" y="15001"/>
                  </a:lnTo>
                  <a:lnTo>
                    <a:pt x="6653" y="12385"/>
                  </a:lnTo>
                  <a:lnTo>
                    <a:pt x="2532" y="13436"/>
                  </a:lnTo>
                  <a:lnTo>
                    <a:pt x="741" y="13377"/>
                  </a:lnTo>
                  <a:lnTo>
                    <a:pt x="454" y="12302"/>
                  </a:lnTo>
                  <a:lnTo>
                    <a:pt x="728" y="11490"/>
                  </a:lnTo>
                  <a:lnTo>
                    <a:pt x="406" y="7608"/>
                  </a:lnTo>
                  <a:lnTo>
                    <a:pt x="120" y="6688"/>
                  </a:lnTo>
                  <a:lnTo>
                    <a:pt x="394" y="5088"/>
                  </a:lnTo>
                  <a:lnTo>
                    <a:pt x="0" y="3870"/>
                  </a:lnTo>
                  <a:lnTo>
                    <a:pt x="275" y="1684"/>
                  </a:lnTo>
                  <a:lnTo>
                    <a:pt x="3560" y="1397"/>
                  </a:lnTo>
                  <a:lnTo>
                    <a:pt x="4885" y="1947"/>
                  </a:lnTo>
                  <a:lnTo>
                    <a:pt x="7883" y="1529"/>
                  </a:lnTo>
                  <a:lnTo>
                    <a:pt x="10331" y="1983"/>
                  </a:lnTo>
                  <a:lnTo>
                    <a:pt x="13795" y="179"/>
                  </a:lnTo>
                  <a:lnTo>
                    <a:pt x="16589" y="0"/>
                  </a:lnTo>
                  <a:lnTo>
                    <a:pt x="11932" y="2341"/>
                  </a:lnTo>
                  <a:lnTo>
                    <a:pt x="12230" y="3105"/>
                  </a:lnTo>
                  <a:lnTo>
                    <a:pt x="13078" y="3929"/>
                  </a:lnTo>
                  <a:lnTo>
                    <a:pt x="14213" y="4491"/>
                  </a:lnTo>
                  <a:lnTo>
                    <a:pt x="16088" y="4037"/>
                  </a:lnTo>
                  <a:lnTo>
                    <a:pt x="16661" y="4682"/>
                  </a:lnTo>
                  <a:lnTo>
                    <a:pt x="16876" y="8349"/>
                  </a:lnTo>
                  <a:lnTo>
                    <a:pt x="20185" y="10761"/>
                  </a:lnTo>
                  <a:lnTo>
                    <a:pt x="20854" y="11788"/>
                  </a:lnTo>
                  <a:lnTo>
                    <a:pt x="21892" y="12350"/>
                  </a:lnTo>
                  <a:lnTo>
                    <a:pt x="23159" y="121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1179;gbcf4302aa7_0_6">
              <a:extLst>
                <a:ext uri="{FF2B5EF4-FFF2-40B4-BE49-F238E27FC236}">
                  <a16:creationId xmlns:a16="http://schemas.microsoft.com/office/drawing/2014/main" id="{0B98009B-886A-F24E-8CEB-62D71F166271}"/>
                </a:ext>
              </a:extLst>
            </p:cNvPr>
            <p:cNvSpPr/>
            <p:nvPr/>
          </p:nvSpPr>
          <p:spPr>
            <a:xfrm>
              <a:off x="5631579" y="2450570"/>
              <a:ext cx="133625" cy="179663"/>
            </a:xfrm>
            <a:custGeom>
              <a:avLst/>
              <a:gdLst/>
              <a:ahLst/>
              <a:cxnLst/>
              <a:rect l="l" t="t" r="r" b="b"/>
              <a:pathLst>
                <a:path w="265921" h="357539" extrusionOk="0">
                  <a:moveTo>
                    <a:pt x="111648" y="0"/>
                  </a:moveTo>
                  <a:lnTo>
                    <a:pt x="148051" y="32319"/>
                  </a:lnTo>
                  <a:lnTo>
                    <a:pt x="212761" y="31363"/>
                  </a:lnTo>
                  <a:lnTo>
                    <a:pt x="213716" y="30778"/>
                  </a:lnTo>
                  <a:lnTo>
                    <a:pt x="215532" y="30145"/>
                  </a:lnTo>
                  <a:lnTo>
                    <a:pt x="217932" y="29548"/>
                  </a:lnTo>
                  <a:lnTo>
                    <a:pt x="222137" y="28449"/>
                  </a:lnTo>
                  <a:lnTo>
                    <a:pt x="225660" y="27709"/>
                  </a:lnTo>
                  <a:lnTo>
                    <a:pt x="226496" y="27625"/>
                  </a:lnTo>
                  <a:lnTo>
                    <a:pt x="227559" y="27386"/>
                  </a:lnTo>
                  <a:lnTo>
                    <a:pt x="228538" y="27470"/>
                  </a:lnTo>
                  <a:lnTo>
                    <a:pt x="228431" y="28401"/>
                  </a:lnTo>
                  <a:lnTo>
                    <a:pt x="227869" y="29381"/>
                  </a:lnTo>
                  <a:lnTo>
                    <a:pt x="227738" y="30241"/>
                  </a:lnTo>
                  <a:lnTo>
                    <a:pt x="227953" y="30934"/>
                  </a:lnTo>
                  <a:lnTo>
                    <a:pt x="227822" y="31686"/>
                  </a:lnTo>
                  <a:lnTo>
                    <a:pt x="227547" y="32522"/>
                  </a:lnTo>
                  <a:lnTo>
                    <a:pt x="227786" y="33955"/>
                  </a:lnTo>
                  <a:lnTo>
                    <a:pt x="228109" y="35353"/>
                  </a:lnTo>
                  <a:lnTo>
                    <a:pt x="228515" y="36511"/>
                  </a:lnTo>
                  <a:lnTo>
                    <a:pt x="228718" y="37431"/>
                  </a:lnTo>
                  <a:lnTo>
                    <a:pt x="228455" y="38530"/>
                  </a:lnTo>
                  <a:lnTo>
                    <a:pt x="227678" y="39724"/>
                  </a:lnTo>
                  <a:lnTo>
                    <a:pt x="227034" y="40512"/>
                  </a:lnTo>
                  <a:lnTo>
                    <a:pt x="226663" y="41468"/>
                  </a:lnTo>
                  <a:lnTo>
                    <a:pt x="226568" y="42543"/>
                  </a:lnTo>
                  <a:lnTo>
                    <a:pt x="226532" y="43343"/>
                  </a:lnTo>
                  <a:lnTo>
                    <a:pt x="226424" y="44262"/>
                  </a:lnTo>
                  <a:lnTo>
                    <a:pt x="226616" y="45206"/>
                  </a:lnTo>
                  <a:lnTo>
                    <a:pt x="227081" y="45875"/>
                  </a:lnTo>
                  <a:lnTo>
                    <a:pt x="227392" y="46603"/>
                  </a:lnTo>
                  <a:lnTo>
                    <a:pt x="226795" y="47141"/>
                  </a:lnTo>
                  <a:lnTo>
                    <a:pt x="226078" y="47917"/>
                  </a:lnTo>
                  <a:lnTo>
                    <a:pt x="225361" y="48502"/>
                  </a:lnTo>
                  <a:lnTo>
                    <a:pt x="224717" y="48885"/>
                  </a:lnTo>
                  <a:lnTo>
                    <a:pt x="224024" y="49112"/>
                  </a:lnTo>
                  <a:lnTo>
                    <a:pt x="223319" y="49195"/>
                  </a:lnTo>
                  <a:lnTo>
                    <a:pt x="222328" y="49291"/>
                  </a:lnTo>
                  <a:lnTo>
                    <a:pt x="221659" y="49780"/>
                  </a:lnTo>
                  <a:lnTo>
                    <a:pt x="221599" y="50664"/>
                  </a:lnTo>
                  <a:lnTo>
                    <a:pt x="221826" y="52062"/>
                  </a:lnTo>
                  <a:lnTo>
                    <a:pt x="222316" y="53996"/>
                  </a:lnTo>
                  <a:lnTo>
                    <a:pt x="222686" y="55274"/>
                  </a:lnTo>
                  <a:lnTo>
                    <a:pt x="223140" y="56313"/>
                  </a:lnTo>
                  <a:lnTo>
                    <a:pt x="223474" y="57161"/>
                  </a:lnTo>
                  <a:lnTo>
                    <a:pt x="223725" y="57854"/>
                  </a:lnTo>
                  <a:lnTo>
                    <a:pt x="224203" y="58547"/>
                  </a:lnTo>
                  <a:lnTo>
                    <a:pt x="225075" y="58726"/>
                  </a:lnTo>
                  <a:lnTo>
                    <a:pt x="225588" y="58021"/>
                  </a:lnTo>
                  <a:lnTo>
                    <a:pt x="226424" y="58415"/>
                  </a:lnTo>
                  <a:lnTo>
                    <a:pt x="227475" y="60219"/>
                  </a:lnTo>
                  <a:lnTo>
                    <a:pt x="227906" y="61115"/>
                  </a:lnTo>
                  <a:lnTo>
                    <a:pt x="228789" y="61748"/>
                  </a:lnTo>
                  <a:lnTo>
                    <a:pt x="228921" y="62548"/>
                  </a:lnTo>
                  <a:lnTo>
                    <a:pt x="228550" y="63312"/>
                  </a:lnTo>
                  <a:lnTo>
                    <a:pt x="228312" y="64531"/>
                  </a:lnTo>
                  <a:lnTo>
                    <a:pt x="228252" y="65737"/>
                  </a:lnTo>
                  <a:lnTo>
                    <a:pt x="227798" y="66931"/>
                  </a:lnTo>
                  <a:lnTo>
                    <a:pt x="227189" y="68329"/>
                  </a:lnTo>
                  <a:lnTo>
                    <a:pt x="226699" y="69045"/>
                  </a:lnTo>
                  <a:lnTo>
                    <a:pt x="226317" y="69774"/>
                  </a:lnTo>
                  <a:lnTo>
                    <a:pt x="226018" y="70610"/>
                  </a:lnTo>
                  <a:lnTo>
                    <a:pt x="225803" y="71852"/>
                  </a:lnTo>
                  <a:lnTo>
                    <a:pt x="225970" y="72867"/>
                  </a:lnTo>
                  <a:lnTo>
                    <a:pt x="225911" y="73739"/>
                  </a:lnTo>
                  <a:lnTo>
                    <a:pt x="225421" y="74957"/>
                  </a:lnTo>
                  <a:lnTo>
                    <a:pt x="224860" y="75722"/>
                  </a:lnTo>
                  <a:lnTo>
                    <a:pt x="223988" y="75626"/>
                  </a:lnTo>
                  <a:lnTo>
                    <a:pt x="223486" y="75124"/>
                  </a:lnTo>
                  <a:lnTo>
                    <a:pt x="222865" y="75590"/>
                  </a:lnTo>
                  <a:lnTo>
                    <a:pt x="221970" y="75268"/>
                  </a:lnTo>
                  <a:lnTo>
                    <a:pt x="221181" y="75089"/>
                  </a:lnTo>
                  <a:lnTo>
                    <a:pt x="221038" y="76259"/>
                  </a:lnTo>
                  <a:lnTo>
                    <a:pt x="220202" y="77215"/>
                  </a:lnTo>
                  <a:lnTo>
                    <a:pt x="220154" y="78242"/>
                  </a:lnTo>
                  <a:lnTo>
                    <a:pt x="219605" y="78827"/>
                  </a:lnTo>
                  <a:lnTo>
                    <a:pt x="218960" y="79161"/>
                  </a:lnTo>
                  <a:lnTo>
                    <a:pt x="218148" y="79627"/>
                  </a:lnTo>
                  <a:lnTo>
                    <a:pt x="217766" y="80248"/>
                  </a:lnTo>
                  <a:lnTo>
                    <a:pt x="217610" y="81025"/>
                  </a:lnTo>
                  <a:lnTo>
                    <a:pt x="217216" y="81717"/>
                  </a:lnTo>
                  <a:lnTo>
                    <a:pt x="217061" y="82470"/>
                  </a:lnTo>
                  <a:lnTo>
                    <a:pt x="216858" y="83533"/>
                  </a:lnTo>
                  <a:lnTo>
                    <a:pt x="216296" y="84321"/>
                  </a:lnTo>
                  <a:lnTo>
                    <a:pt x="216404" y="85097"/>
                  </a:lnTo>
                  <a:lnTo>
                    <a:pt x="216929" y="85862"/>
                  </a:lnTo>
                  <a:lnTo>
                    <a:pt x="217395" y="86518"/>
                  </a:lnTo>
                  <a:lnTo>
                    <a:pt x="216679" y="87080"/>
                  </a:lnTo>
                  <a:lnTo>
                    <a:pt x="216499" y="87820"/>
                  </a:lnTo>
                  <a:lnTo>
                    <a:pt x="215842" y="88465"/>
                  </a:lnTo>
                  <a:lnTo>
                    <a:pt x="215711" y="89218"/>
                  </a:lnTo>
                  <a:lnTo>
                    <a:pt x="215842" y="90137"/>
                  </a:lnTo>
                  <a:lnTo>
                    <a:pt x="215138" y="91188"/>
                  </a:lnTo>
                  <a:lnTo>
                    <a:pt x="214445" y="91953"/>
                  </a:lnTo>
                  <a:lnTo>
                    <a:pt x="214003" y="92502"/>
                  </a:lnTo>
                  <a:lnTo>
                    <a:pt x="213621" y="93374"/>
                  </a:lnTo>
                  <a:lnTo>
                    <a:pt x="213036" y="94210"/>
                  </a:lnTo>
                  <a:lnTo>
                    <a:pt x="212618" y="94903"/>
                  </a:lnTo>
                  <a:lnTo>
                    <a:pt x="212056" y="95954"/>
                  </a:lnTo>
                  <a:lnTo>
                    <a:pt x="211220" y="96766"/>
                  </a:lnTo>
                  <a:lnTo>
                    <a:pt x="210563" y="97745"/>
                  </a:lnTo>
                  <a:lnTo>
                    <a:pt x="209859" y="98975"/>
                  </a:lnTo>
                  <a:lnTo>
                    <a:pt x="265921" y="146881"/>
                  </a:lnTo>
                  <a:lnTo>
                    <a:pt x="234904" y="223761"/>
                  </a:lnTo>
                  <a:lnTo>
                    <a:pt x="234677" y="224836"/>
                  </a:lnTo>
                  <a:lnTo>
                    <a:pt x="234677" y="226042"/>
                  </a:lnTo>
                  <a:lnTo>
                    <a:pt x="234940" y="227033"/>
                  </a:lnTo>
                  <a:lnTo>
                    <a:pt x="235573" y="228073"/>
                  </a:lnTo>
                  <a:lnTo>
                    <a:pt x="235943" y="228980"/>
                  </a:lnTo>
                  <a:lnTo>
                    <a:pt x="236170" y="230222"/>
                  </a:lnTo>
                  <a:lnTo>
                    <a:pt x="235895" y="231393"/>
                  </a:lnTo>
                  <a:lnTo>
                    <a:pt x="235239" y="232516"/>
                  </a:lnTo>
                  <a:lnTo>
                    <a:pt x="234319" y="233674"/>
                  </a:lnTo>
                  <a:lnTo>
                    <a:pt x="233793" y="234319"/>
                  </a:lnTo>
                  <a:lnTo>
                    <a:pt x="233196" y="234737"/>
                  </a:lnTo>
                  <a:lnTo>
                    <a:pt x="232575" y="235096"/>
                  </a:lnTo>
                  <a:lnTo>
                    <a:pt x="231453" y="235908"/>
                  </a:lnTo>
                  <a:lnTo>
                    <a:pt x="230927" y="236385"/>
                  </a:lnTo>
                  <a:lnTo>
                    <a:pt x="230282" y="237078"/>
                  </a:lnTo>
                  <a:lnTo>
                    <a:pt x="229733" y="237639"/>
                  </a:lnTo>
                  <a:lnTo>
                    <a:pt x="229231" y="238189"/>
                  </a:lnTo>
                  <a:lnTo>
                    <a:pt x="228598" y="238941"/>
                  </a:lnTo>
                  <a:lnTo>
                    <a:pt x="228120" y="239443"/>
                  </a:lnTo>
                  <a:lnTo>
                    <a:pt x="227666" y="240004"/>
                  </a:lnTo>
                  <a:lnTo>
                    <a:pt x="226819" y="241211"/>
                  </a:lnTo>
                  <a:lnTo>
                    <a:pt x="226198" y="242488"/>
                  </a:lnTo>
                  <a:lnTo>
                    <a:pt x="225600" y="244531"/>
                  </a:lnTo>
                  <a:lnTo>
                    <a:pt x="224896" y="246776"/>
                  </a:lnTo>
                  <a:lnTo>
                    <a:pt x="224203" y="248687"/>
                  </a:lnTo>
                  <a:lnTo>
                    <a:pt x="223773" y="250419"/>
                  </a:lnTo>
                  <a:lnTo>
                    <a:pt x="223558" y="252067"/>
                  </a:lnTo>
                  <a:lnTo>
                    <a:pt x="223391" y="253584"/>
                  </a:lnTo>
                  <a:lnTo>
                    <a:pt x="223188" y="255352"/>
                  </a:lnTo>
                  <a:lnTo>
                    <a:pt x="223188" y="256665"/>
                  </a:lnTo>
                  <a:lnTo>
                    <a:pt x="223259" y="258266"/>
                  </a:lnTo>
                  <a:lnTo>
                    <a:pt x="223462" y="259639"/>
                  </a:lnTo>
                  <a:lnTo>
                    <a:pt x="223844" y="260678"/>
                  </a:lnTo>
                  <a:lnTo>
                    <a:pt x="224239" y="261383"/>
                  </a:lnTo>
                  <a:lnTo>
                    <a:pt x="224896" y="262697"/>
                  </a:lnTo>
                  <a:lnTo>
                    <a:pt x="225529" y="263831"/>
                  </a:lnTo>
                  <a:lnTo>
                    <a:pt x="226042" y="264548"/>
                  </a:lnTo>
                  <a:lnTo>
                    <a:pt x="226771" y="265683"/>
                  </a:lnTo>
                  <a:lnTo>
                    <a:pt x="227487" y="266758"/>
                  </a:lnTo>
                  <a:lnTo>
                    <a:pt x="228491" y="268274"/>
                  </a:lnTo>
                  <a:lnTo>
                    <a:pt x="229112" y="269086"/>
                  </a:lnTo>
                  <a:lnTo>
                    <a:pt x="229804" y="270209"/>
                  </a:lnTo>
                  <a:lnTo>
                    <a:pt x="230282" y="271057"/>
                  </a:lnTo>
                  <a:lnTo>
                    <a:pt x="230521" y="271822"/>
                  </a:lnTo>
                  <a:lnTo>
                    <a:pt x="230748" y="272670"/>
                  </a:lnTo>
                  <a:lnTo>
                    <a:pt x="231070" y="274174"/>
                  </a:lnTo>
                  <a:lnTo>
                    <a:pt x="231094" y="275333"/>
                  </a:lnTo>
                  <a:lnTo>
                    <a:pt x="230676" y="277602"/>
                  </a:lnTo>
                  <a:lnTo>
                    <a:pt x="230175" y="279263"/>
                  </a:lnTo>
                  <a:lnTo>
                    <a:pt x="229601" y="281281"/>
                  </a:lnTo>
                  <a:lnTo>
                    <a:pt x="228944" y="283479"/>
                  </a:lnTo>
                  <a:lnTo>
                    <a:pt x="228359" y="285533"/>
                  </a:lnTo>
                  <a:lnTo>
                    <a:pt x="176011" y="293786"/>
                  </a:lnTo>
                  <a:lnTo>
                    <a:pt x="183942" y="346349"/>
                  </a:lnTo>
                  <a:lnTo>
                    <a:pt x="116700" y="357540"/>
                  </a:lnTo>
                  <a:lnTo>
                    <a:pt x="108423" y="304642"/>
                  </a:lnTo>
                  <a:lnTo>
                    <a:pt x="69009" y="310053"/>
                  </a:lnTo>
                  <a:lnTo>
                    <a:pt x="37037" y="314973"/>
                  </a:lnTo>
                  <a:lnTo>
                    <a:pt x="15837" y="318067"/>
                  </a:lnTo>
                  <a:lnTo>
                    <a:pt x="0" y="233770"/>
                  </a:lnTo>
                  <a:lnTo>
                    <a:pt x="23134" y="241820"/>
                  </a:lnTo>
                  <a:lnTo>
                    <a:pt x="15670" y="168033"/>
                  </a:lnTo>
                  <a:lnTo>
                    <a:pt x="54438" y="70240"/>
                  </a:lnTo>
                  <a:lnTo>
                    <a:pt x="70538" y="91702"/>
                  </a:lnTo>
                  <a:lnTo>
                    <a:pt x="71183" y="92419"/>
                  </a:lnTo>
                  <a:lnTo>
                    <a:pt x="72127" y="93529"/>
                  </a:lnTo>
                  <a:lnTo>
                    <a:pt x="72915" y="94413"/>
                  </a:lnTo>
                  <a:lnTo>
                    <a:pt x="73978" y="95357"/>
                  </a:lnTo>
                  <a:lnTo>
                    <a:pt x="75304" y="96432"/>
                  </a:lnTo>
                  <a:lnTo>
                    <a:pt x="75925" y="96897"/>
                  </a:lnTo>
                  <a:lnTo>
                    <a:pt x="76581" y="97303"/>
                  </a:lnTo>
                  <a:lnTo>
                    <a:pt x="77477" y="97781"/>
                  </a:lnTo>
                  <a:lnTo>
                    <a:pt x="78970" y="98725"/>
                  </a:lnTo>
                  <a:lnTo>
                    <a:pt x="80619" y="99549"/>
                  </a:lnTo>
                  <a:lnTo>
                    <a:pt x="82135" y="100301"/>
                  </a:lnTo>
                  <a:lnTo>
                    <a:pt x="83413" y="100851"/>
                  </a:lnTo>
                  <a:lnTo>
                    <a:pt x="84607" y="101352"/>
                  </a:lnTo>
                  <a:lnTo>
                    <a:pt x="88429" y="31172"/>
                  </a:lnTo>
                  <a:lnTo>
                    <a:pt x="106751" y="21892"/>
                  </a:lnTo>
                  <a:lnTo>
                    <a:pt x="11164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1180;gbcf4302aa7_0_6">
              <a:extLst>
                <a:ext uri="{FF2B5EF4-FFF2-40B4-BE49-F238E27FC236}">
                  <a16:creationId xmlns:a16="http://schemas.microsoft.com/office/drawing/2014/main" id="{2455988F-4576-FD46-84C6-FC0749652B52}"/>
                </a:ext>
              </a:extLst>
            </p:cNvPr>
            <p:cNvSpPr/>
            <p:nvPr/>
          </p:nvSpPr>
          <p:spPr>
            <a:xfrm>
              <a:off x="7315308" y="2451709"/>
              <a:ext cx="134051" cy="144914"/>
            </a:xfrm>
            <a:custGeom>
              <a:avLst/>
              <a:gdLst/>
              <a:ahLst/>
              <a:cxnLst/>
              <a:rect l="l" t="t" r="r" b="b"/>
              <a:pathLst>
                <a:path w="266769" h="288387" extrusionOk="0">
                  <a:moveTo>
                    <a:pt x="227416" y="4706"/>
                  </a:moveTo>
                  <a:lnTo>
                    <a:pt x="229004" y="5637"/>
                  </a:lnTo>
                  <a:lnTo>
                    <a:pt x="230199" y="5255"/>
                  </a:lnTo>
                  <a:lnTo>
                    <a:pt x="231990" y="5685"/>
                  </a:lnTo>
                  <a:lnTo>
                    <a:pt x="234391" y="6258"/>
                  </a:lnTo>
                  <a:lnTo>
                    <a:pt x="235717" y="7727"/>
                  </a:lnTo>
                  <a:lnTo>
                    <a:pt x="237700" y="8778"/>
                  </a:lnTo>
                  <a:lnTo>
                    <a:pt x="239120" y="9782"/>
                  </a:lnTo>
                  <a:lnTo>
                    <a:pt x="243170" y="10439"/>
                  </a:lnTo>
                  <a:lnTo>
                    <a:pt x="247493" y="10307"/>
                  </a:lnTo>
                  <a:lnTo>
                    <a:pt x="248711" y="11131"/>
                  </a:lnTo>
                  <a:lnTo>
                    <a:pt x="251172" y="12051"/>
                  </a:lnTo>
                  <a:lnTo>
                    <a:pt x="252867" y="13854"/>
                  </a:lnTo>
                  <a:lnTo>
                    <a:pt x="255328" y="15598"/>
                  </a:lnTo>
                  <a:lnTo>
                    <a:pt x="255901" y="16542"/>
                  </a:lnTo>
                  <a:lnTo>
                    <a:pt x="257215" y="16733"/>
                  </a:lnTo>
                  <a:lnTo>
                    <a:pt x="258063" y="16148"/>
                  </a:lnTo>
                  <a:lnTo>
                    <a:pt x="259473" y="15849"/>
                  </a:lnTo>
                  <a:lnTo>
                    <a:pt x="262208" y="16984"/>
                  </a:lnTo>
                  <a:lnTo>
                    <a:pt x="265313" y="17163"/>
                  </a:lnTo>
                  <a:lnTo>
                    <a:pt x="266364" y="19313"/>
                  </a:lnTo>
                  <a:lnTo>
                    <a:pt x="266758" y="22227"/>
                  </a:lnTo>
                  <a:lnTo>
                    <a:pt x="266770" y="25416"/>
                  </a:lnTo>
                  <a:lnTo>
                    <a:pt x="266221" y="26431"/>
                  </a:lnTo>
                  <a:lnTo>
                    <a:pt x="264632" y="27960"/>
                  </a:lnTo>
                  <a:lnTo>
                    <a:pt x="263318" y="28330"/>
                  </a:lnTo>
                  <a:lnTo>
                    <a:pt x="263605" y="30026"/>
                  </a:lnTo>
                  <a:lnTo>
                    <a:pt x="265121" y="30862"/>
                  </a:lnTo>
                  <a:lnTo>
                    <a:pt x="265444" y="37335"/>
                  </a:lnTo>
                  <a:lnTo>
                    <a:pt x="264262" y="43116"/>
                  </a:lnTo>
                  <a:lnTo>
                    <a:pt x="264274" y="45373"/>
                  </a:lnTo>
                  <a:lnTo>
                    <a:pt x="265038" y="46496"/>
                  </a:lnTo>
                  <a:lnTo>
                    <a:pt x="265038" y="47236"/>
                  </a:lnTo>
                  <a:lnTo>
                    <a:pt x="261491" y="50461"/>
                  </a:lnTo>
                  <a:lnTo>
                    <a:pt x="258863" y="52348"/>
                  </a:lnTo>
                  <a:lnTo>
                    <a:pt x="252689" y="57568"/>
                  </a:lnTo>
                  <a:lnTo>
                    <a:pt x="249786" y="59467"/>
                  </a:lnTo>
                  <a:lnTo>
                    <a:pt x="247445" y="59765"/>
                  </a:lnTo>
                  <a:lnTo>
                    <a:pt x="243230" y="62441"/>
                  </a:lnTo>
                  <a:lnTo>
                    <a:pt x="240709" y="64889"/>
                  </a:lnTo>
                  <a:lnTo>
                    <a:pt x="239479" y="65367"/>
                  </a:lnTo>
                  <a:lnTo>
                    <a:pt x="235060" y="65498"/>
                  </a:lnTo>
                  <a:lnTo>
                    <a:pt x="234319" y="65892"/>
                  </a:lnTo>
                  <a:lnTo>
                    <a:pt x="234785" y="66430"/>
                  </a:lnTo>
                  <a:lnTo>
                    <a:pt x="240817" y="67146"/>
                  </a:lnTo>
                  <a:lnTo>
                    <a:pt x="243157" y="65928"/>
                  </a:lnTo>
                  <a:lnTo>
                    <a:pt x="245403" y="63826"/>
                  </a:lnTo>
                  <a:lnTo>
                    <a:pt x="247553" y="62500"/>
                  </a:lnTo>
                  <a:lnTo>
                    <a:pt x="248592" y="62512"/>
                  </a:lnTo>
                  <a:lnTo>
                    <a:pt x="248138" y="64853"/>
                  </a:lnTo>
                  <a:lnTo>
                    <a:pt x="247959" y="66740"/>
                  </a:lnTo>
                  <a:lnTo>
                    <a:pt x="247864" y="68054"/>
                  </a:lnTo>
                  <a:lnTo>
                    <a:pt x="247720" y="69463"/>
                  </a:lnTo>
                  <a:lnTo>
                    <a:pt x="247983" y="70598"/>
                  </a:lnTo>
                  <a:lnTo>
                    <a:pt x="248592" y="71840"/>
                  </a:lnTo>
                  <a:lnTo>
                    <a:pt x="249010" y="72808"/>
                  </a:lnTo>
                  <a:lnTo>
                    <a:pt x="247971" y="74097"/>
                  </a:lnTo>
                  <a:lnTo>
                    <a:pt x="245845" y="76164"/>
                  </a:lnTo>
                  <a:lnTo>
                    <a:pt x="223762" y="288387"/>
                  </a:lnTo>
                  <a:lnTo>
                    <a:pt x="84500" y="286596"/>
                  </a:lnTo>
                  <a:lnTo>
                    <a:pt x="84919" y="285079"/>
                  </a:lnTo>
                  <a:lnTo>
                    <a:pt x="85074" y="284148"/>
                  </a:lnTo>
                  <a:lnTo>
                    <a:pt x="85205" y="282846"/>
                  </a:lnTo>
                  <a:lnTo>
                    <a:pt x="85217" y="281699"/>
                  </a:lnTo>
                  <a:lnTo>
                    <a:pt x="85134" y="280708"/>
                  </a:lnTo>
                  <a:lnTo>
                    <a:pt x="85265" y="279740"/>
                  </a:lnTo>
                  <a:lnTo>
                    <a:pt x="85253" y="278988"/>
                  </a:lnTo>
                  <a:lnTo>
                    <a:pt x="85110" y="278128"/>
                  </a:lnTo>
                  <a:lnTo>
                    <a:pt x="84835" y="276934"/>
                  </a:lnTo>
                  <a:lnTo>
                    <a:pt x="84906" y="276181"/>
                  </a:lnTo>
                  <a:lnTo>
                    <a:pt x="84751" y="275453"/>
                  </a:lnTo>
                  <a:lnTo>
                    <a:pt x="84416" y="274211"/>
                  </a:lnTo>
                  <a:lnTo>
                    <a:pt x="84476" y="273147"/>
                  </a:lnTo>
                  <a:lnTo>
                    <a:pt x="84584" y="272072"/>
                  </a:lnTo>
                  <a:lnTo>
                    <a:pt x="84882" y="271404"/>
                  </a:lnTo>
                  <a:lnTo>
                    <a:pt x="85742" y="270854"/>
                  </a:lnTo>
                  <a:lnTo>
                    <a:pt x="86805" y="270687"/>
                  </a:lnTo>
                  <a:lnTo>
                    <a:pt x="87510" y="270424"/>
                  </a:lnTo>
                  <a:lnTo>
                    <a:pt x="88107" y="269660"/>
                  </a:lnTo>
                  <a:lnTo>
                    <a:pt x="88334" y="268466"/>
                  </a:lnTo>
                  <a:lnTo>
                    <a:pt x="87905" y="267761"/>
                  </a:lnTo>
                  <a:lnTo>
                    <a:pt x="86495" y="267475"/>
                  </a:lnTo>
                  <a:lnTo>
                    <a:pt x="85671" y="267247"/>
                  </a:lnTo>
                  <a:lnTo>
                    <a:pt x="85121" y="266758"/>
                  </a:lnTo>
                  <a:lnTo>
                    <a:pt x="85038" y="265742"/>
                  </a:lnTo>
                  <a:lnTo>
                    <a:pt x="85898" y="264847"/>
                  </a:lnTo>
                  <a:lnTo>
                    <a:pt x="86483" y="263963"/>
                  </a:lnTo>
                  <a:lnTo>
                    <a:pt x="87068" y="263210"/>
                  </a:lnTo>
                  <a:lnTo>
                    <a:pt x="87235" y="262291"/>
                  </a:lnTo>
                  <a:lnTo>
                    <a:pt x="87379" y="261467"/>
                  </a:lnTo>
                  <a:lnTo>
                    <a:pt x="87486" y="260595"/>
                  </a:lnTo>
                  <a:lnTo>
                    <a:pt x="86985" y="257597"/>
                  </a:lnTo>
                  <a:lnTo>
                    <a:pt x="86949" y="256869"/>
                  </a:lnTo>
                  <a:lnTo>
                    <a:pt x="87462" y="255949"/>
                  </a:lnTo>
                  <a:lnTo>
                    <a:pt x="88251" y="255304"/>
                  </a:lnTo>
                  <a:lnTo>
                    <a:pt x="88453" y="254337"/>
                  </a:lnTo>
                  <a:lnTo>
                    <a:pt x="88358" y="253405"/>
                  </a:lnTo>
                  <a:lnTo>
                    <a:pt x="88322" y="252509"/>
                  </a:lnTo>
                  <a:lnTo>
                    <a:pt x="88788" y="251518"/>
                  </a:lnTo>
                  <a:lnTo>
                    <a:pt x="89266" y="250992"/>
                  </a:lnTo>
                  <a:lnTo>
                    <a:pt x="89827" y="250347"/>
                  </a:lnTo>
                  <a:lnTo>
                    <a:pt x="90317" y="249475"/>
                  </a:lnTo>
                  <a:lnTo>
                    <a:pt x="91308" y="247923"/>
                  </a:lnTo>
                  <a:lnTo>
                    <a:pt x="91630" y="247182"/>
                  </a:lnTo>
                  <a:lnTo>
                    <a:pt x="91428" y="246370"/>
                  </a:lnTo>
                  <a:lnTo>
                    <a:pt x="91093" y="245546"/>
                  </a:lnTo>
                  <a:lnTo>
                    <a:pt x="91022" y="244794"/>
                  </a:lnTo>
                  <a:lnTo>
                    <a:pt x="90472" y="243814"/>
                  </a:lnTo>
                  <a:lnTo>
                    <a:pt x="89613" y="243026"/>
                  </a:lnTo>
                  <a:lnTo>
                    <a:pt x="89768" y="241987"/>
                  </a:lnTo>
                  <a:lnTo>
                    <a:pt x="90210" y="240948"/>
                  </a:lnTo>
                  <a:lnTo>
                    <a:pt x="90102" y="239849"/>
                  </a:lnTo>
                  <a:lnTo>
                    <a:pt x="89481" y="236612"/>
                  </a:lnTo>
                  <a:lnTo>
                    <a:pt x="89540" y="235334"/>
                  </a:lnTo>
                  <a:lnTo>
                    <a:pt x="90006" y="234630"/>
                  </a:lnTo>
                  <a:lnTo>
                    <a:pt x="92096" y="233125"/>
                  </a:lnTo>
                  <a:lnTo>
                    <a:pt x="92491" y="231955"/>
                  </a:lnTo>
                  <a:lnTo>
                    <a:pt x="93004" y="231238"/>
                  </a:lnTo>
                  <a:lnTo>
                    <a:pt x="94485" y="229769"/>
                  </a:lnTo>
                  <a:lnTo>
                    <a:pt x="95022" y="228539"/>
                  </a:lnTo>
                  <a:lnTo>
                    <a:pt x="94533" y="227487"/>
                  </a:lnTo>
                  <a:lnTo>
                    <a:pt x="94199" y="226783"/>
                  </a:lnTo>
                  <a:lnTo>
                    <a:pt x="93983" y="225875"/>
                  </a:lnTo>
                  <a:lnTo>
                    <a:pt x="93804" y="225027"/>
                  </a:lnTo>
                  <a:lnTo>
                    <a:pt x="93566" y="224072"/>
                  </a:lnTo>
                  <a:lnTo>
                    <a:pt x="93577" y="222842"/>
                  </a:lnTo>
                  <a:lnTo>
                    <a:pt x="93566" y="221994"/>
                  </a:lnTo>
                  <a:lnTo>
                    <a:pt x="93016" y="221432"/>
                  </a:lnTo>
                  <a:lnTo>
                    <a:pt x="92491" y="220477"/>
                  </a:lnTo>
                  <a:lnTo>
                    <a:pt x="91941" y="219545"/>
                  </a:lnTo>
                  <a:lnTo>
                    <a:pt x="91512" y="218613"/>
                  </a:lnTo>
                  <a:lnTo>
                    <a:pt x="91452" y="217407"/>
                  </a:lnTo>
                  <a:lnTo>
                    <a:pt x="91929" y="215592"/>
                  </a:lnTo>
                  <a:lnTo>
                    <a:pt x="92383" y="214397"/>
                  </a:lnTo>
                  <a:lnTo>
                    <a:pt x="93147" y="213096"/>
                  </a:lnTo>
                  <a:lnTo>
                    <a:pt x="60709" y="193198"/>
                  </a:lnTo>
                  <a:lnTo>
                    <a:pt x="6844" y="181051"/>
                  </a:lnTo>
                  <a:lnTo>
                    <a:pt x="0" y="132179"/>
                  </a:lnTo>
                  <a:lnTo>
                    <a:pt x="789" y="132083"/>
                  </a:lnTo>
                  <a:lnTo>
                    <a:pt x="2102" y="132250"/>
                  </a:lnTo>
                  <a:lnTo>
                    <a:pt x="2938" y="132859"/>
                  </a:lnTo>
                  <a:lnTo>
                    <a:pt x="3810" y="133289"/>
                  </a:lnTo>
                  <a:lnTo>
                    <a:pt x="4718" y="133122"/>
                  </a:lnTo>
                  <a:lnTo>
                    <a:pt x="5805" y="132728"/>
                  </a:lnTo>
                  <a:lnTo>
                    <a:pt x="6605" y="132991"/>
                  </a:lnTo>
                  <a:lnTo>
                    <a:pt x="7405" y="133074"/>
                  </a:lnTo>
                  <a:lnTo>
                    <a:pt x="8480" y="133134"/>
                  </a:lnTo>
                  <a:lnTo>
                    <a:pt x="9496" y="133480"/>
                  </a:lnTo>
                  <a:lnTo>
                    <a:pt x="10367" y="133468"/>
                  </a:lnTo>
                  <a:lnTo>
                    <a:pt x="11239" y="133361"/>
                  </a:lnTo>
                  <a:lnTo>
                    <a:pt x="11992" y="133218"/>
                  </a:lnTo>
                  <a:lnTo>
                    <a:pt x="12947" y="132597"/>
                  </a:lnTo>
                  <a:lnTo>
                    <a:pt x="13030" y="95608"/>
                  </a:lnTo>
                  <a:lnTo>
                    <a:pt x="49016" y="44490"/>
                  </a:lnTo>
                  <a:lnTo>
                    <a:pt x="116581" y="40775"/>
                  </a:lnTo>
                  <a:lnTo>
                    <a:pt x="143179" y="25631"/>
                  </a:lnTo>
                  <a:lnTo>
                    <a:pt x="151503" y="24114"/>
                  </a:lnTo>
                  <a:lnTo>
                    <a:pt x="207853" y="10940"/>
                  </a:lnTo>
                  <a:lnTo>
                    <a:pt x="208975" y="11466"/>
                  </a:lnTo>
                  <a:lnTo>
                    <a:pt x="209764" y="12780"/>
                  </a:lnTo>
                  <a:lnTo>
                    <a:pt x="210528" y="12290"/>
                  </a:lnTo>
                  <a:lnTo>
                    <a:pt x="210672" y="11311"/>
                  </a:lnTo>
                  <a:lnTo>
                    <a:pt x="210922" y="10271"/>
                  </a:lnTo>
                  <a:lnTo>
                    <a:pt x="211304" y="8981"/>
                  </a:lnTo>
                  <a:lnTo>
                    <a:pt x="211782" y="8014"/>
                  </a:lnTo>
                  <a:lnTo>
                    <a:pt x="212690" y="6868"/>
                  </a:lnTo>
                  <a:lnTo>
                    <a:pt x="213514" y="6115"/>
                  </a:lnTo>
                  <a:lnTo>
                    <a:pt x="214135" y="5363"/>
                  </a:lnTo>
                  <a:lnTo>
                    <a:pt x="214601" y="4455"/>
                  </a:lnTo>
                  <a:lnTo>
                    <a:pt x="215293" y="2926"/>
                  </a:lnTo>
                  <a:lnTo>
                    <a:pt x="215855" y="2031"/>
                  </a:lnTo>
                  <a:lnTo>
                    <a:pt x="216774" y="1075"/>
                  </a:lnTo>
                  <a:lnTo>
                    <a:pt x="217598" y="609"/>
                  </a:lnTo>
                  <a:lnTo>
                    <a:pt x="218566" y="179"/>
                  </a:lnTo>
                  <a:lnTo>
                    <a:pt x="219689" y="0"/>
                  </a:lnTo>
                  <a:lnTo>
                    <a:pt x="220417" y="48"/>
                  </a:lnTo>
                  <a:lnTo>
                    <a:pt x="221098" y="263"/>
                  </a:lnTo>
                  <a:lnTo>
                    <a:pt x="221755" y="633"/>
                  </a:lnTo>
                  <a:lnTo>
                    <a:pt x="222460" y="1039"/>
                  </a:lnTo>
                  <a:lnTo>
                    <a:pt x="223045" y="1672"/>
                  </a:lnTo>
                  <a:lnTo>
                    <a:pt x="223558" y="2305"/>
                  </a:lnTo>
                  <a:lnTo>
                    <a:pt x="224144" y="2687"/>
                  </a:lnTo>
                  <a:lnTo>
                    <a:pt x="225231" y="2998"/>
                  </a:lnTo>
                  <a:lnTo>
                    <a:pt x="226090" y="3320"/>
                  </a:lnTo>
                  <a:lnTo>
                    <a:pt x="226102" y="4348"/>
                  </a:lnTo>
                  <a:lnTo>
                    <a:pt x="227416" y="470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1181;gbcf4302aa7_0_6">
              <a:extLst>
                <a:ext uri="{FF2B5EF4-FFF2-40B4-BE49-F238E27FC236}">
                  <a16:creationId xmlns:a16="http://schemas.microsoft.com/office/drawing/2014/main" id="{F70CCE1C-10AA-2D4F-BC12-AFC7CBFF86EA}"/>
                </a:ext>
              </a:extLst>
            </p:cNvPr>
            <p:cNvSpPr/>
            <p:nvPr/>
          </p:nvSpPr>
          <p:spPr>
            <a:xfrm>
              <a:off x="7428711" y="2453374"/>
              <a:ext cx="666" cy="696"/>
            </a:xfrm>
            <a:custGeom>
              <a:avLst/>
              <a:gdLst/>
              <a:ahLst/>
              <a:cxnLst/>
              <a:rect l="l" t="t" r="r" b="b"/>
              <a:pathLst>
                <a:path w="1326" h="1385" extrusionOk="0">
                  <a:moveTo>
                    <a:pt x="1326" y="1386"/>
                  </a:moveTo>
                  <a:lnTo>
                    <a:pt x="12" y="1027"/>
                  </a:lnTo>
                  <a:lnTo>
                    <a:pt x="0" y="0"/>
                  </a:lnTo>
                  <a:lnTo>
                    <a:pt x="873" y="478"/>
                  </a:lnTo>
                  <a:lnTo>
                    <a:pt x="1326" y="138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1182;gbcf4302aa7_0_6">
              <a:extLst>
                <a:ext uri="{FF2B5EF4-FFF2-40B4-BE49-F238E27FC236}">
                  <a16:creationId xmlns:a16="http://schemas.microsoft.com/office/drawing/2014/main" id="{791D29F5-D546-2944-BBBD-73DDEE573842}"/>
                </a:ext>
              </a:extLst>
            </p:cNvPr>
            <p:cNvSpPr/>
            <p:nvPr/>
          </p:nvSpPr>
          <p:spPr>
            <a:xfrm>
              <a:off x="6110992" y="2454453"/>
              <a:ext cx="170763" cy="192075"/>
            </a:xfrm>
            <a:custGeom>
              <a:avLst/>
              <a:gdLst/>
              <a:ahLst/>
              <a:cxnLst/>
              <a:rect l="l" t="t" r="r" b="b"/>
              <a:pathLst>
                <a:path w="339827" h="382239" extrusionOk="0">
                  <a:moveTo>
                    <a:pt x="310208" y="0"/>
                  </a:moveTo>
                  <a:lnTo>
                    <a:pt x="311653" y="11143"/>
                  </a:lnTo>
                  <a:lnTo>
                    <a:pt x="314304" y="27542"/>
                  </a:lnTo>
                  <a:lnTo>
                    <a:pt x="316478" y="39390"/>
                  </a:lnTo>
                  <a:lnTo>
                    <a:pt x="320109" y="62739"/>
                  </a:lnTo>
                  <a:lnTo>
                    <a:pt x="336042" y="167483"/>
                  </a:lnTo>
                  <a:lnTo>
                    <a:pt x="339828" y="191573"/>
                  </a:lnTo>
                  <a:lnTo>
                    <a:pt x="307903" y="210743"/>
                  </a:lnTo>
                  <a:lnTo>
                    <a:pt x="308297" y="224119"/>
                  </a:lnTo>
                  <a:lnTo>
                    <a:pt x="287360" y="241640"/>
                  </a:lnTo>
                  <a:lnTo>
                    <a:pt x="276468" y="228144"/>
                  </a:lnTo>
                  <a:lnTo>
                    <a:pt x="260332" y="237974"/>
                  </a:lnTo>
                  <a:lnTo>
                    <a:pt x="14535" y="382239"/>
                  </a:lnTo>
                  <a:lnTo>
                    <a:pt x="29524" y="338980"/>
                  </a:lnTo>
                  <a:lnTo>
                    <a:pt x="12242" y="335934"/>
                  </a:lnTo>
                  <a:lnTo>
                    <a:pt x="1039" y="340246"/>
                  </a:lnTo>
                  <a:lnTo>
                    <a:pt x="0" y="331002"/>
                  </a:lnTo>
                  <a:lnTo>
                    <a:pt x="27458" y="320408"/>
                  </a:lnTo>
                  <a:lnTo>
                    <a:pt x="26180" y="296294"/>
                  </a:lnTo>
                  <a:lnTo>
                    <a:pt x="9291" y="302361"/>
                  </a:lnTo>
                  <a:lnTo>
                    <a:pt x="117703" y="117978"/>
                  </a:lnTo>
                  <a:lnTo>
                    <a:pt x="115326" y="114442"/>
                  </a:lnTo>
                  <a:lnTo>
                    <a:pt x="261013" y="28999"/>
                  </a:lnTo>
                  <a:lnTo>
                    <a:pt x="31020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1183;gbcf4302aa7_0_6">
              <a:extLst>
                <a:ext uri="{FF2B5EF4-FFF2-40B4-BE49-F238E27FC236}">
                  <a16:creationId xmlns:a16="http://schemas.microsoft.com/office/drawing/2014/main" id="{D438B6DF-7693-BF4E-BFDE-E6D9FA2C870B}"/>
                </a:ext>
              </a:extLst>
            </p:cNvPr>
            <p:cNvSpPr/>
            <p:nvPr/>
          </p:nvSpPr>
          <p:spPr>
            <a:xfrm>
              <a:off x="6620167" y="2454482"/>
              <a:ext cx="188192" cy="168375"/>
            </a:xfrm>
            <a:custGeom>
              <a:avLst/>
              <a:gdLst/>
              <a:ahLst/>
              <a:cxnLst/>
              <a:rect l="l" t="t" r="r" b="b"/>
              <a:pathLst>
                <a:path w="374511" h="335074" extrusionOk="0">
                  <a:moveTo>
                    <a:pt x="252557" y="286"/>
                  </a:moveTo>
                  <a:lnTo>
                    <a:pt x="253644" y="48"/>
                  </a:lnTo>
                  <a:lnTo>
                    <a:pt x="254658" y="0"/>
                  </a:lnTo>
                  <a:lnTo>
                    <a:pt x="255805" y="72"/>
                  </a:lnTo>
                  <a:lnTo>
                    <a:pt x="257191" y="358"/>
                  </a:lnTo>
                  <a:lnTo>
                    <a:pt x="260619" y="1266"/>
                  </a:lnTo>
                  <a:lnTo>
                    <a:pt x="261466" y="2090"/>
                  </a:lnTo>
                  <a:lnTo>
                    <a:pt x="261932" y="3117"/>
                  </a:lnTo>
                  <a:lnTo>
                    <a:pt x="262684" y="4276"/>
                  </a:lnTo>
                  <a:lnTo>
                    <a:pt x="263461" y="5542"/>
                  </a:lnTo>
                  <a:lnTo>
                    <a:pt x="264225" y="6820"/>
                  </a:lnTo>
                  <a:lnTo>
                    <a:pt x="264978" y="7930"/>
                  </a:lnTo>
                  <a:lnTo>
                    <a:pt x="265778" y="8683"/>
                  </a:lnTo>
                  <a:lnTo>
                    <a:pt x="266805" y="9364"/>
                  </a:lnTo>
                  <a:lnTo>
                    <a:pt x="267797" y="10020"/>
                  </a:lnTo>
                  <a:lnTo>
                    <a:pt x="268895" y="10737"/>
                  </a:lnTo>
                  <a:lnTo>
                    <a:pt x="269672" y="11370"/>
                  </a:lnTo>
                  <a:lnTo>
                    <a:pt x="271296" y="12696"/>
                  </a:lnTo>
                  <a:lnTo>
                    <a:pt x="272777" y="13711"/>
                  </a:lnTo>
                  <a:lnTo>
                    <a:pt x="273338" y="14416"/>
                  </a:lnTo>
                  <a:lnTo>
                    <a:pt x="273542" y="15192"/>
                  </a:lnTo>
                  <a:lnTo>
                    <a:pt x="273542" y="15992"/>
                  </a:lnTo>
                  <a:lnTo>
                    <a:pt x="273350" y="17485"/>
                  </a:lnTo>
                  <a:lnTo>
                    <a:pt x="273422" y="19372"/>
                  </a:lnTo>
                  <a:lnTo>
                    <a:pt x="274700" y="35735"/>
                  </a:lnTo>
                  <a:lnTo>
                    <a:pt x="275070" y="39461"/>
                  </a:lnTo>
                  <a:lnTo>
                    <a:pt x="275441" y="41348"/>
                  </a:lnTo>
                  <a:lnTo>
                    <a:pt x="276049" y="42519"/>
                  </a:lnTo>
                  <a:lnTo>
                    <a:pt x="276754" y="43486"/>
                  </a:lnTo>
                  <a:lnTo>
                    <a:pt x="277387" y="44024"/>
                  </a:lnTo>
                  <a:lnTo>
                    <a:pt x="278462" y="44848"/>
                  </a:lnTo>
                  <a:lnTo>
                    <a:pt x="279847" y="45935"/>
                  </a:lnTo>
                  <a:lnTo>
                    <a:pt x="281436" y="46830"/>
                  </a:lnTo>
                  <a:lnTo>
                    <a:pt x="282547" y="47798"/>
                  </a:lnTo>
                  <a:lnTo>
                    <a:pt x="283252" y="48849"/>
                  </a:lnTo>
                  <a:lnTo>
                    <a:pt x="284040" y="50198"/>
                  </a:lnTo>
                  <a:lnTo>
                    <a:pt x="284792" y="52241"/>
                  </a:lnTo>
                  <a:lnTo>
                    <a:pt x="286047" y="56588"/>
                  </a:lnTo>
                  <a:lnTo>
                    <a:pt x="286285" y="57615"/>
                  </a:lnTo>
                  <a:lnTo>
                    <a:pt x="286165" y="58439"/>
                  </a:lnTo>
                  <a:lnTo>
                    <a:pt x="285998" y="60088"/>
                  </a:lnTo>
                  <a:lnTo>
                    <a:pt x="285879" y="61377"/>
                  </a:lnTo>
                  <a:lnTo>
                    <a:pt x="286010" y="62369"/>
                  </a:lnTo>
                  <a:lnTo>
                    <a:pt x="286178" y="63396"/>
                  </a:lnTo>
                  <a:lnTo>
                    <a:pt x="286763" y="64662"/>
                  </a:lnTo>
                  <a:lnTo>
                    <a:pt x="287014" y="65892"/>
                  </a:lnTo>
                  <a:lnTo>
                    <a:pt x="287289" y="67349"/>
                  </a:lnTo>
                  <a:lnTo>
                    <a:pt x="287169" y="69009"/>
                  </a:lnTo>
                  <a:lnTo>
                    <a:pt x="286859" y="71052"/>
                  </a:lnTo>
                  <a:lnTo>
                    <a:pt x="286512" y="71697"/>
                  </a:lnTo>
                  <a:lnTo>
                    <a:pt x="284148" y="75112"/>
                  </a:lnTo>
                  <a:lnTo>
                    <a:pt x="283443" y="76522"/>
                  </a:lnTo>
                  <a:lnTo>
                    <a:pt x="283228" y="77370"/>
                  </a:lnTo>
                  <a:lnTo>
                    <a:pt x="283323" y="78194"/>
                  </a:lnTo>
                  <a:lnTo>
                    <a:pt x="283275" y="79066"/>
                  </a:lnTo>
                  <a:lnTo>
                    <a:pt x="283204" y="80260"/>
                  </a:lnTo>
                  <a:lnTo>
                    <a:pt x="286416" y="80917"/>
                  </a:lnTo>
                  <a:lnTo>
                    <a:pt x="288889" y="81228"/>
                  </a:lnTo>
                  <a:lnTo>
                    <a:pt x="289486" y="84691"/>
                  </a:lnTo>
                  <a:lnTo>
                    <a:pt x="290453" y="83676"/>
                  </a:lnTo>
                  <a:lnTo>
                    <a:pt x="291349" y="82553"/>
                  </a:lnTo>
                  <a:lnTo>
                    <a:pt x="307855" y="93852"/>
                  </a:lnTo>
                  <a:lnTo>
                    <a:pt x="302612" y="96241"/>
                  </a:lnTo>
                  <a:lnTo>
                    <a:pt x="302540" y="97972"/>
                  </a:lnTo>
                  <a:lnTo>
                    <a:pt x="302887" y="98689"/>
                  </a:lnTo>
                  <a:lnTo>
                    <a:pt x="304857" y="100027"/>
                  </a:lnTo>
                  <a:lnTo>
                    <a:pt x="305753" y="100994"/>
                  </a:lnTo>
                  <a:lnTo>
                    <a:pt x="306709" y="102702"/>
                  </a:lnTo>
                  <a:lnTo>
                    <a:pt x="307855" y="103538"/>
                  </a:lnTo>
                  <a:lnTo>
                    <a:pt x="308823" y="103765"/>
                  </a:lnTo>
                  <a:lnTo>
                    <a:pt x="309850" y="104243"/>
                  </a:lnTo>
                  <a:lnTo>
                    <a:pt x="310746" y="104732"/>
                  </a:lnTo>
                  <a:lnTo>
                    <a:pt x="311653" y="105413"/>
                  </a:lnTo>
                  <a:lnTo>
                    <a:pt x="312107" y="106046"/>
                  </a:lnTo>
                  <a:lnTo>
                    <a:pt x="312787" y="106870"/>
                  </a:lnTo>
                  <a:lnTo>
                    <a:pt x="313397" y="107861"/>
                  </a:lnTo>
                  <a:lnTo>
                    <a:pt x="314448" y="108566"/>
                  </a:lnTo>
                  <a:lnTo>
                    <a:pt x="315929" y="109235"/>
                  </a:lnTo>
                  <a:lnTo>
                    <a:pt x="317565" y="110155"/>
                  </a:lnTo>
                  <a:lnTo>
                    <a:pt x="318532" y="111086"/>
                  </a:lnTo>
                  <a:lnTo>
                    <a:pt x="319022" y="112269"/>
                  </a:lnTo>
                  <a:lnTo>
                    <a:pt x="319249" y="114144"/>
                  </a:lnTo>
                  <a:lnTo>
                    <a:pt x="319404" y="115768"/>
                  </a:lnTo>
                  <a:lnTo>
                    <a:pt x="319094" y="117715"/>
                  </a:lnTo>
                  <a:lnTo>
                    <a:pt x="319309" y="118420"/>
                  </a:lnTo>
                  <a:lnTo>
                    <a:pt x="320133" y="119029"/>
                  </a:lnTo>
                  <a:lnTo>
                    <a:pt x="320646" y="119554"/>
                  </a:lnTo>
                  <a:lnTo>
                    <a:pt x="321351" y="119554"/>
                  </a:lnTo>
                  <a:lnTo>
                    <a:pt x="322104" y="119781"/>
                  </a:lnTo>
                  <a:lnTo>
                    <a:pt x="321913" y="120725"/>
                  </a:lnTo>
                  <a:lnTo>
                    <a:pt x="322665" y="121382"/>
                  </a:lnTo>
                  <a:lnTo>
                    <a:pt x="323298" y="121788"/>
                  </a:lnTo>
                  <a:lnTo>
                    <a:pt x="322964" y="122683"/>
                  </a:lnTo>
                  <a:lnTo>
                    <a:pt x="322820" y="124726"/>
                  </a:lnTo>
                  <a:lnTo>
                    <a:pt x="332279" y="127998"/>
                  </a:lnTo>
                  <a:lnTo>
                    <a:pt x="339326" y="117142"/>
                  </a:lnTo>
                  <a:lnTo>
                    <a:pt x="348786" y="124200"/>
                  </a:lnTo>
                  <a:lnTo>
                    <a:pt x="349753" y="139213"/>
                  </a:lnTo>
                  <a:lnTo>
                    <a:pt x="374512" y="149759"/>
                  </a:lnTo>
                  <a:lnTo>
                    <a:pt x="360239" y="189818"/>
                  </a:lnTo>
                  <a:lnTo>
                    <a:pt x="300378" y="204783"/>
                  </a:lnTo>
                  <a:lnTo>
                    <a:pt x="306900" y="244316"/>
                  </a:lnTo>
                  <a:lnTo>
                    <a:pt x="241856" y="247051"/>
                  </a:lnTo>
                  <a:lnTo>
                    <a:pt x="241330" y="242381"/>
                  </a:lnTo>
                  <a:lnTo>
                    <a:pt x="221623" y="241963"/>
                  </a:lnTo>
                  <a:lnTo>
                    <a:pt x="179332" y="260607"/>
                  </a:lnTo>
                  <a:lnTo>
                    <a:pt x="118193" y="329341"/>
                  </a:lnTo>
                  <a:lnTo>
                    <a:pt x="91654" y="334799"/>
                  </a:lnTo>
                  <a:lnTo>
                    <a:pt x="75172" y="335074"/>
                  </a:lnTo>
                  <a:lnTo>
                    <a:pt x="75530" y="297620"/>
                  </a:lnTo>
                  <a:lnTo>
                    <a:pt x="29214" y="296186"/>
                  </a:lnTo>
                  <a:lnTo>
                    <a:pt x="15921" y="294347"/>
                  </a:lnTo>
                  <a:lnTo>
                    <a:pt x="9770" y="253679"/>
                  </a:lnTo>
                  <a:lnTo>
                    <a:pt x="0" y="192756"/>
                  </a:lnTo>
                  <a:lnTo>
                    <a:pt x="9662" y="185100"/>
                  </a:lnTo>
                  <a:lnTo>
                    <a:pt x="19336" y="177659"/>
                  </a:lnTo>
                  <a:lnTo>
                    <a:pt x="62249" y="140921"/>
                  </a:lnTo>
                  <a:lnTo>
                    <a:pt x="129885" y="90543"/>
                  </a:lnTo>
                  <a:lnTo>
                    <a:pt x="118634" y="47427"/>
                  </a:lnTo>
                  <a:lnTo>
                    <a:pt x="108949" y="30838"/>
                  </a:lnTo>
                  <a:lnTo>
                    <a:pt x="252557" y="28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1184;gbcf4302aa7_0_6">
              <a:extLst>
                <a:ext uri="{FF2B5EF4-FFF2-40B4-BE49-F238E27FC236}">
                  <a16:creationId xmlns:a16="http://schemas.microsoft.com/office/drawing/2014/main" id="{F7AC66C5-1F9A-EE45-9673-845F2B3B825D}"/>
                </a:ext>
              </a:extLst>
            </p:cNvPr>
            <p:cNvSpPr/>
            <p:nvPr/>
          </p:nvSpPr>
          <p:spPr>
            <a:xfrm>
              <a:off x="5054345" y="2460323"/>
              <a:ext cx="197230" cy="162769"/>
            </a:xfrm>
            <a:custGeom>
              <a:avLst/>
              <a:gdLst/>
              <a:ahLst/>
              <a:cxnLst/>
              <a:rect l="l" t="t" r="r" b="b"/>
              <a:pathLst>
                <a:path w="392498" h="323919" extrusionOk="0">
                  <a:moveTo>
                    <a:pt x="236350" y="17438"/>
                  </a:moveTo>
                  <a:lnTo>
                    <a:pt x="368015" y="0"/>
                  </a:lnTo>
                  <a:lnTo>
                    <a:pt x="391913" y="189591"/>
                  </a:lnTo>
                  <a:lnTo>
                    <a:pt x="392499" y="193986"/>
                  </a:lnTo>
                  <a:lnTo>
                    <a:pt x="390337" y="197067"/>
                  </a:lnTo>
                  <a:lnTo>
                    <a:pt x="389310" y="198501"/>
                  </a:lnTo>
                  <a:lnTo>
                    <a:pt x="387662" y="200424"/>
                  </a:lnTo>
                  <a:lnTo>
                    <a:pt x="386622" y="201498"/>
                  </a:lnTo>
                  <a:lnTo>
                    <a:pt x="385631" y="202323"/>
                  </a:lnTo>
                  <a:lnTo>
                    <a:pt x="384831" y="202836"/>
                  </a:lnTo>
                  <a:lnTo>
                    <a:pt x="384174" y="203242"/>
                  </a:lnTo>
                  <a:lnTo>
                    <a:pt x="382860" y="203756"/>
                  </a:lnTo>
                  <a:lnTo>
                    <a:pt x="381797" y="204198"/>
                  </a:lnTo>
                  <a:lnTo>
                    <a:pt x="380949" y="204544"/>
                  </a:lnTo>
                  <a:lnTo>
                    <a:pt x="380054" y="204926"/>
                  </a:lnTo>
                  <a:lnTo>
                    <a:pt x="379050" y="205249"/>
                  </a:lnTo>
                  <a:lnTo>
                    <a:pt x="377987" y="205703"/>
                  </a:lnTo>
                  <a:lnTo>
                    <a:pt x="377092" y="206216"/>
                  </a:lnTo>
                  <a:lnTo>
                    <a:pt x="375682" y="206682"/>
                  </a:lnTo>
                  <a:lnTo>
                    <a:pt x="374787" y="207172"/>
                  </a:lnTo>
                  <a:lnTo>
                    <a:pt x="374058" y="207685"/>
                  </a:lnTo>
                  <a:lnTo>
                    <a:pt x="373067" y="208486"/>
                  </a:lnTo>
                  <a:lnTo>
                    <a:pt x="371968" y="209119"/>
                  </a:lnTo>
                  <a:lnTo>
                    <a:pt x="370761" y="210014"/>
                  </a:lnTo>
                  <a:lnTo>
                    <a:pt x="370033" y="210766"/>
                  </a:lnTo>
                  <a:lnTo>
                    <a:pt x="369257" y="211424"/>
                  </a:lnTo>
                  <a:lnTo>
                    <a:pt x="368624" y="212080"/>
                  </a:lnTo>
                  <a:lnTo>
                    <a:pt x="367346" y="212917"/>
                  </a:lnTo>
                  <a:lnTo>
                    <a:pt x="366247" y="213764"/>
                  </a:lnTo>
                  <a:lnTo>
                    <a:pt x="361840" y="216583"/>
                  </a:lnTo>
                  <a:lnTo>
                    <a:pt x="358101" y="218757"/>
                  </a:lnTo>
                  <a:lnTo>
                    <a:pt x="356202" y="219629"/>
                  </a:lnTo>
                  <a:lnTo>
                    <a:pt x="354829" y="220286"/>
                  </a:lnTo>
                  <a:lnTo>
                    <a:pt x="353611" y="220560"/>
                  </a:lnTo>
                  <a:lnTo>
                    <a:pt x="352572" y="220823"/>
                  </a:lnTo>
                  <a:lnTo>
                    <a:pt x="351795" y="221074"/>
                  </a:lnTo>
                  <a:lnTo>
                    <a:pt x="350971" y="221408"/>
                  </a:lnTo>
                  <a:lnTo>
                    <a:pt x="350100" y="221946"/>
                  </a:lnTo>
                  <a:lnTo>
                    <a:pt x="348463" y="223069"/>
                  </a:lnTo>
                  <a:lnTo>
                    <a:pt x="347066" y="224502"/>
                  </a:lnTo>
                  <a:lnTo>
                    <a:pt x="346265" y="225254"/>
                  </a:lnTo>
                  <a:lnTo>
                    <a:pt x="345226" y="226006"/>
                  </a:lnTo>
                  <a:lnTo>
                    <a:pt x="344594" y="226424"/>
                  </a:lnTo>
                  <a:lnTo>
                    <a:pt x="344008" y="226795"/>
                  </a:lnTo>
                  <a:lnTo>
                    <a:pt x="343136" y="227320"/>
                  </a:lnTo>
                  <a:lnTo>
                    <a:pt x="342646" y="228025"/>
                  </a:lnTo>
                  <a:lnTo>
                    <a:pt x="341918" y="228538"/>
                  </a:lnTo>
                  <a:lnTo>
                    <a:pt x="341369" y="229518"/>
                  </a:lnTo>
                  <a:lnTo>
                    <a:pt x="341022" y="230246"/>
                  </a:lnTo>
                  <a:lnTo>
                    <a:pt x="340951" y="230999"/>
                  </a:lnTo>
                  <a:lnTo>
                    <a:pt x="340915" y="232229"/>
                  </a:lnTo>
                  <a:lnTo>
                    <a:pt x="341249" y="233160"/>
                  </a:lnTo>
                  <a:lnTo>
                    <a:pt x="341906" y="234128"/>
                  </a:lnTo>
                  <a:lnTo>
                    <a:pt x="342814" y="234785"/>
                  </a:lnTo>
                  <a:lnTo>
                    <a:pt x="344295" y="235776"/>
                  </a:lnTo>
                  <a:lnTo>
                    <a:pt x="345358" y="236278"/>
                  </a:lnTo>
                  <a:lnTo>
                    <a:pt x="346182" y="236911"/>
                  </a:lnTo>
                  <a:lnTo>
                    <a:pt x="346696" y="237616"/>
                  </a:lnTo>
                  <a:lnTo>
                    <a:pt x="347090" y="238512"/>
                  </a:lnTo>
                  <a:lnTo>
                    <a:pt x="346970" y="239443"/>
                  </a:lnTo>
                  <a:lnTo>
                    <a:pt x="346946" y="240219"/>
                  </a:lnTo>
                  <a:lnTo>
                    <a:pt x="346803" y="240995"/>
                  </a:lnTo>
                  <a:lnTo>
                    <a:pt x="346516" y="241987"/>
                  </a:lnTo>
                  <a:lnTo>
                    <a:pt x="345286" y="246501"/>
                  </a:lnTo>
                  <a:lnTo>
                    <a:pt x="344677" y="248472"/>
                  </a:lnTo>
                  <a:lnTo>
                    <a:pt x="344510" y="249571"/>
                  </a:lnTo>
                  <a:lnTo>
                    <a:pt x="344391" y="250658"/>
                  </a:lnTo>
                  <a:lnTo>
                    <a:pt x="344247" y="251434"/>
                  </a:lnTo>
                  <a:lnTo>
                    <a:pt x="344367" y="252437"/>
                  </a:lnTo>
                  <a:lnTo>
                    <a:pt x="344176" y="253381"/>
                  </a:lnTo>
                  <a:lnTo>
                    <a:pt x="344295" y="254348"/>
                  </a:lnTo>
                  <a:lnTo>
                    <a:pt x="344247" y="255101"/>
                  </a:lnTo>
                  <a:lnTo>
                    <a:pt x="344211" y="256009"/>
                  </a:lnTo>
                  <a:lnTo>
                    <a:pt x="344259" y="256904"/>
                  </a:lnTo>
                  <a:lnTo>
                    <a:pt x="344283" y="257728"/>
                  </a:lnTo>
                  <a:lnTo>
                    <a:pt x="344187" y="258433"/>
                  </a:lnTo>
                  <a:lnTo>
                    <a:pt x="343877" y="259604"/>
                  </a:lnTo>
                  <a:lnTo>
                    <a:pt x="343602" y="260308"/>
                  </a:lnTo>
                  <a:lnTo>
                    <a:pt x="343363" y="261037"/>
                  </a:lnTo>
                  <a:lnTo>
                    <a:pt x="342981" y="261646"/>
                  </a:lnTo>
                  <a:lnTo>
                    <a:pt x="342539" y="262195"/>
                  </a:lnTo>
                  <a:lnTo>
                    <a:pt x="341882" y="263151"/>
                  </a:lnTo>
                  <a:lnTo>
                    <a:pt x="341452" y="264238"/>
                  </a:lnTo>
                  <a:lnTo>
                    <a:pt x="341142" y="265193"/>
                  </a:lnTo>
                  <a:lnTo>
                    <a:pt x="341237" y="266674"/>
                  </a:lnTo>
                  <a:lnTo>
                    <a:pt x="341428" y="267450"/>
                  </a:lnTo>
                  <a:lnTo>
                    <a:pt x="342288" y="269660"/>
                  </a:lnTo>
                  <a:lnTo>
                    <a:pt x="344187" y="274951"/>
                  </a:lnTo>
                  <a:lnTo>
                    <a:pt x="345835" y="281329"/>
                  </a:lnTo>
                  <a:lnTo>
                    <a:pt x="346445" y="283491"/>
                  </a:lnTo>
                  <a:lnTo>
                    <a:pt x="346349" y="284219"/>
                  </a:lnTo>
                  <a:lnTo>
                    <a:pt x="346325" y="284996"/>
                  </a:lnTo>
                  <a:lnTo>
                    <a:pt x="346206" y="286094"/>
                  </a:lnTo>
                  <a:lnTo>
                    <a:pt x="346230" y="287038"/>
                  </a:lnTo>
                  <a:lnTo>
                    <a:pt x="346062" y="287790"/>
                  </a:lnTo>
                  <a:lnTo>
                    <a:pt x="345621" y="288889"/>
                  </a:lnTo>
                  <a:lnTo>
                    <a:pt x="345310" y="289856"/>
                  </a:lnTo>
                  <a:lnTo>
                    <a:pt x="345071" y="290728"/>
                  </a:lnTo>
                  <a:lnTo>
                    <a:pt x="344928" y="291779"/>
                  </a:lnTo>
                  <a:lnTo>
                    <a:pt x="345047" y="293022"/>
                  </a:lnTo>
                  <a:lnTo>
                    <a:pt x="345370" y="294455"/>
                  </a:lnTo>
                  <a:lnTo>
                    <a:pt x="345764" y="296509"/>
                  </a:lnTo>
                  <a:lnTo>
                    <a:pt x="348355" y="308894"/>
                  </a:lnTo>
                  <a:lnTo>
                    <a:pt x="348559" y="310495"/>
                  </a:lnTo>
                  <a:lnTo>
                    <a:pt x="348654" y="311391"/>
                  </a:lnTo>
                  <a:lnTo>
                    <a:pt x="348917" y="312322"/>
                  </a:lnTo>
                  <a:lnTo>
                    <a:pt x="349001" y="314352"/>
                  </a:lnTo>
                  <a:lnTo>
                    <a:pt x="349144" y="315714"/>
                  </a:lnTo>
                  <a:lnTo>
                    <a:pt x="349120" y="316538"/>
                  </a:lnTo>
                  <a:lnTo>
                    <a:pt x="348810" y="317565"/>
                  </a:lnTo>
                  <a:lnTo>
                    <a:pt x="348905" y="319046"/>
                  </a:lnTo>
                  <a:lnTo>
                    <a:pt x="348272" y="320085"/>
                  </a:lnTo>
                  <a:lnTo>
                    <a:pt x="347603" y="320766"/>
                  </a:lnTo>
                  <a:lnTo>
                    <a:pt x="346218" y="321578"/>
                  </a:lnTo>
                  <a:lnTo>
                    <a:pt x="345370" y="322008"/>
                  </a:lnTo>
                  <a:lnTo>
                    <a:pt x="344426" y="322331"/>
                  </a:lnTo>
                  <a:lnTo>
                    <a:pt x="343650" y="322629"/>
                  </a:lnTo>
                  <a:lnTo>
                    <a:pt x="342969" y="322892"/>
                  </a:lnTo>
                  <a:lnTo>
                    <a:pt x="341870" y="323214"/>
                  </a:lnTo>
                  <a:lnTo>
                    <a:pt x="341118" y="323429"/>
                  </a:lnTo>
                  <a:lnTo>
                    <a:pt x="339983" y="323668"/>
                  </a:lnTo>
                  <a:lnTo>
                    <a:pt x="339302" y="323824"/>
                  </a:lnTo>
                  <a:lnTo>
                    <a:pt x="337821" y="323919"/>
                  </a:lnTo>
                  <a:lnTo>
                    <a:pt x="336556" y="323561"/>
                  </a:lnTo>
                  <a:lnTo>
                    <a:pt x="335755" y="323286"/>
                  </a:lnTo>
                  <a:lnTo>
                    <a:pt x="335003" y="323023"/>
                  </a:lnTo>
                  <a:lnTo>
                    <a:pt x="334274" y="322617"/>
                  </a:lnTo>
                  <a:lnTo>
                    <a:pt x="330679" y="320241"/>
                  </a:lnTo>
                  <a:lnTo>
                    <a:pt x="329437" y="319441"/>
                  </a:lnTo>
                  <a:lnTo>
                    <a:pt x="328458" y="318879"/>
                  </a:lnTo>
                  <a:lnTo>
                    <a:pt x="327586" y="318354"/>
                  </a:lnTo>
                  <a:lnTo>
                    <a:pt x="326547" y="317792"/>
                  </a:lnTo>
                  <a:lnTo>
                    <a:pt x="325544" y="317159"/>
                  </a:lnTo>
                  <a:lnTo>
                    <a:pt x="324648" y="316669"/>
                  </a:lnTo>
                  <a:lnTo>
                    <a:pt x="323752" y="316311"/>
                  </a:lnTo>
                  <a:lnTo>
                    <a:pt x="323119" y="315977"/>
                  </a:lnTo>
                  <a:lnTo>
                    <a:pt x="322068" y="315320"/>
                  </a:lnTo>
                  <a:lnTo>
                    <a:pt x="321805" y="314615"/>
                  </a:lnTo>
                  <a:lnTo>
                    <a:pt x="321483" y="313672"/>
                  </a:lnTo>
                  <a:lnTo>
                    <a:pt x="320993" y="312573"/>
                  </a:lnTo>
                  <a:lnTo>
                    <a:pt x="320587" y="311414"/>
                  </a:lnTo>
                  <a:lnTo>
                    <a:pt x="320360" y="310757"/>
                  </a:lnTo>
                  <a:lnTo>
                    <a:pt x="319870" y="309671"/>
                  </a:lnTo>
                  <a:lnTo>
                    <a:pt x="319417" y="309086"/>
                  </a:lnTo>
                  <a:lnTo>
                    <a:pt x="318485" y="308082"/>
                  </a:lnTo>
                  <a:lnTo>
                    <a:pt x="317613" y="307366"/>
                  </a:lnTo>
                  <a:lnTo>
                    <a:pt x="316670" y="306924"/>
                  </a:lnTo>
                  <a:lnTo>
                    <a:pt x="315965" y="306685"/>
                  </a:lnTo>
                  <a:lnTo>
                    <a:pt x="315177" y="306350"/>
                  </a:lnTo>
                  <a:lnTo>
                    <a:pt x="314257" y="306326"/>
                  </a:lnTo>
                  <a:lnTo>
                    <a:pt x="313361" y="306350"/>
                  </a:lnTo>
                  <a:lnTo>
                    <a:pt x="311665" y="306303"/>
                  </a:lnTo>
                  <a:lnTo>
                    <a:pt x="308727" y="306816"/>
                  </a:lnTo>
                  <a:lnTo>
                    <a:pt x="304356" y="307939"/>
                  </a:lnTo>
                  <a:lnTo>
                    <a:pt x="302827" y="308237"/>
                  </a:lnTo>
                  <a:lnTo>
                    <a:pt x="299471" y="308524"/>
                  </a:lnTo>
                  <a:lnTo>
                    <a:pt x="293798" y="308679"/>
                  </a:lnTo>
                  <a:lnTo>
                    <a:pt x="292747" y="308858"/>
                  </a:lnTo>
                  <a:lnTo>
                    <a:pt x="291469" y="309097"/>
                  </a:lnTo>
                  <a:lnTo>
                    <a:pt x="290322" y="309348"/>
                  </a:lnTo>
                  <a:lnTo>
                    <a:pt x="289522" y="309611"/>
                  </a:lnTo>
                  <a:lnTo>
                    <a:pt x="288650" y="310053"/>
                  </a:lnTo>
                  <a:lnTo>
                    <a:pt x="287587" y="310948"/>
                  </a:lnTo>
                  <a:lnTo>
                    <a:pt x="286691" y="311582"/>
                  </a:lnTo>
                  <a:lnTo>
                    <a:pt x="285616" y="312191"/>
                  </a:lnTo>
                  <a:lnTo>
                    <a:pt x="284577" y="312895"/>
                  </a:lnTo>
                  <a:lnTo>
                    <a:pt x="283610" y="313385"/>
                  </a:lnTo>
                  <a:lnTo>
                    <a:pt x="282774" y="313731"/>
                  </a:lnTo>
                  <a:lnTo>
                    <a:pt x="281448" y="313899"/>
                  </a:lnTo>
                  <a:lnTo>
                    <a:pt x="280397" y="313660"/>
                  </a:lnTo>
                  <a:lnTo>
                    <a:pt x="279263" y="313373"/>
                  </a:lnTo>
                  <a:lnTo>
                    <a:pt x="272598" y="310292"/>
                  </a:lnTo>
                  <a:lnTo>
                    <a:pt x="271631" y="309957"/>
                  </a:lnTo>
                  <a:lnTo>
                    <a:pt x="270627" y="309742"/>
                  </a:lnTo>
                  <a:lnTo>
                    <a:pt x="269755" y="309480"/>
                  </a:lnTo>
                  <a:lnTo>
                    <a:pt x="269027" y="309205"/>
                  </a:lnTo>
                  <a:lnTo>
                    <a:pt x="267988" y="309061"/>
                  </a:lnTo>
                  <a:lnTo>
                    <a:pt x="267164" y="308966"/>
                  </a:lnTo>
                  <a:lnTo>
                    <a:pt x="265922" y="308942"/>
                  </a:lnTo>
                  <a:lnTo>
                    <a:pt x="264166" y="309097"/>
                  </a:lnTo>
                  <a:lnTo>
                    <a:pt x="260774" y="309826"/>
                  </a:lnTo>
                  <a:lnTo>
                    <a:pt x="256355" y="310614"/>
                  </a:lnTo>
                  <a:lnTo>
                    <a:pt x="252879" y="311271"/>
                  </a:lnTo>
                  <a:lnTo>
                    <a:pt x="251673" y="311785"/>
                  </a:lnTo>
                  <a:lnTo>
                    <a:pt x="250359" y="312250"/>
                  </a:lnTo>
                  <a:lnTo>
                    <a:pt x="249022" y="312764"/>
                  </a:lnTo>
                  <a:lnTo>
                    <a:pt x="248269" y="313289"/>
                  </a:lnTo>
                  <a:lnTo>
                    <a:pt x="247624" y="313564"/>
                  </a:lnTo>
                  <a:lnTo>
                    <a:pt x="246824" y="314221"/>
                  </a:lnTo>
                  <a:lnTo>
                    <a:pt x="245510" y="315224"/>
                  </a:lnTo>
                  <a:lnTo>
                    <a:pt x="244197" y="316263"/>
                  </a:lnTo>
                  <a:lnTo>
                    <a:pt x="243301" y="316992"/>
                  </a:lnTo>
                  <a:lnTo>
                    <a:pt x="242644" y="317506"/>
                  </a:lnTo>
                  <a:lnTo>
                    <a:pt x="242023" y="317948"/>
                  </a:lnTo>
                  <a:lnTo>
                    <a:pt x="241437" y="318330"/>
                  </a:lnTo>
                  <a:lnTo>
                    <a:pt x="239395" y="319309"/>
                  </a:lnTo>
                  <a:lnTo>
                    <a:pt x="238738" y="319751"/>
                  </a:lnTo>
                  <a:lnTo>
                    <a:pt x="237843" y="320061"/>
                  </a:lnTo>
                  <a:lnTo>
                    <a:pt x="237186" y="320360"/>
                  </a:lnTo>
                  <a:lnTo>
                    <a:pt x="236147" y="320575"/>
                  </a:lnTo>
                  <a:lnTo>
                    <a:pt x="234976" y="320778"/>
                  </a:lnTo>
                  <a:lnTo>
                    <a:pt x="232098" y="321172"/>
                  </a:lnTo>
                  <a:lnTo>
                    <a:pt x="230760" y="321315"/>
                  </a:lnTo>
                  <a:lnTo>
                    <a:pt x="229936" y="321459"/>
                  </a:lnTo>
                  <a:lnTo>
                    <a:pt x="229136" y="321506"/>
                  </a:lnTo>
                  <a:lnTo>
                    <a:pt x="227750" y="321543"/>
                  </a:lnTo>
                  <a:lnTo>
                    <a:pt x="226317" y="321399"/>
                  </a:lnTo>
                  <a:lnTo>
                    <a:pt x="225051" y="321328"/>
                  </a:lnTo>
                  <a:lnTo>
                    <a:pt x="223952" y="321005"/>
                  </a:lnTo>
                  <a:lnTo>
                    <a:pt x="223080" y="320503"/>
                  </a:lnTo>
                  <a:lnTo>
                    <a:pt x="222089" y="319727"/>
                  </a:lnTo>
                  <a:lnTo>
                    <a:pt x="219581" y="317864"/>
                  </a:lnTo>
                  <a:lnTo>
                    <a:pt x="218554" y="316968"/>
                  </a:lnTo>
                  <a:lnTo>
                    <a:pt x="217181" y="316037"/>
                  </a:lnTo>
                  <a:lnTo>
                    <a:pt x="216344" y="315511"/>
                  </a:lnTo>
                  <a:lnTo>
                    <a:pt x="215401" y="314926"/>
                  </a:lnTo>
                  <a:lnTo>
                    <a:pt x="213896" y="314317"/>
                  </a:lnTo>
                  <a:lnTo>
                    <a:pt x="212749" y="314102"/>
                  </a:lnTo>
                  <a:lnTo>
                    <a:pt x="211997" y="314054"/>
                  </a:lnTo>
                  <a:lnTo>
                    <a:pt x="211316" y="313911"/>
                  </a:lnTo>
                  <a:lnTo>
                    <a:pt x="209883" y="314006"/>
                  </a:lnTo>
                  <a:lnTo>
                    <a:pt x="206921" y="314161"/>
                  </a:lnTo>
                  <a:lnTo>
                    <a:pt x="205607" y="314185"/>
                  </a:lnTo>
                  <a:lnTo>
                    <a:pt x="203481" y="314412"/>
                  </a:lnTo>
                  <a:lnTo>
                    <a:pt x="202406" y="314532"/>
                  </a:lnTo>
                  <a:lnTo>
                    <a:pt x="200710" y="314782"/>
                  </a:lnTo>
                  <a:lnTo>
                    <a:pt x="199767" y="314973"/>
                  </a:lnTo>
                  <a:lnTo>
                    <a:pt x="198787" y="315176"/>
                  </a:lnTo>
                  <a:lnTo>
                    <a:pt x="197844" y="315463"/>
                  </a:lnTo>
                  <a:lnTo>
                    <a:pt x="196387" y="315953"/>
                  </a:lnTo>
                  <a:lnTo>
                    <a:pt x="193688" y="316932"/>
                  </a:lnTo>
                  <a:lnTo>
                    <a:pt x="192063" y="317446"/>
                  </a:lnTo>
                  <a:lnTo>
                    <a:pt x="190534" y="317912"/>
                  </a:lnTo>
                  <a:lnTo>
                    <a:pt x="189257" y="318461"/>
                  </a:lnTo>
                  <a:lnTo>
                    <a:pt x="187823" y="319022"/>
                  </a:lnTo>
                  <a:lnTo>
                    <a:pt x="186509" y="319679"/>
                  </a:lnTo>
                  <a:lnTo>
                    <a:pt x="185053" y="320515"/>
                  </a:lnTo>
                  <a:lnTo>
                    <a:pt x="183942" y="321100"/>
                  </a:lnTo>
                  <a:lnTo>
                    <a:pt x="182998" y="321543"/>
                  </a:lnTo>
                  <a:lnTo>
                    <a:pt x="182162" y="322020"/>
                  </a:lnTo>
                  <a:lnTo>
                    <a:pt x="181409" y="322271"/>
                  </a:lnTo>
                  <a:lnTo>
                    <a:pt x="180156" y="322689"/>
                  </a:lnTo>
                  <a:lnTo>
                    <a:pt x="179033" y="322928"/>
                  </a:lnTo>
                  <a:lnTo>
                    <a:pt x="177874" y="323071"/>
                  </a:lnTo>
                  <a:lnTo>
                    <a:pt x="176537" y="323251"/>
                  </a:lnTo>
                  <a:lnTo>
                    <a:pt x="175079" y="323251"/>
                  </a:lnTo>
                  <a:lnTo>
                    <a:pt x="171950" y="323382"/>
                  </a:lnTo>
                  <a:lnTo>
                    <a:pt x="170422" y="323405"/>
                  </a:lnTo>
                  <a:lnTo>
                    <a:pt x="169084" y="323310"/>
                  </a:lnTo>
                  <a:lnTo>
                    <a:pt x="167722" y="323239"/>
                  </a:lnTo>
                  <a:lnTo>
                    <a:pt x="166241" y="323214"/>
                  </a:lnTo>
                  <a:lnTo>
                    <a:pt x="165417" y="323167"/>
                  </a:lnTo>
                  <a:lnTo>
                    <a:pt x="164617" y="323191"/>
                  </a:lnTo>
                  <a:lnTo>
                    <a:pt x="163817" y="323131"/>
                  </a:lnTo>
                  <a:lnTo>
                    <a:pt x="159075" y="321387"/>
                  </a:lnTo>
                  <a:lnTo>
                    <a:pt x="156137" y="320324"/>
                  </a:lnTo>
                  <a:lnTo>
                    <a:pt x="154871" y="319954"/>
                  </a:lnTo>
                  <a:lnTo>
                    <a:pt x="153390" y="319404"/>
                  </a:lnTo>
                  <a:lnTo>
                    <a:pt x="151766" y="318975"/>
                  </a:lnTo>
                  <a:lnTo>
                    <a:pt x="150428" y="318604"/>
                  </a:lnTo>
                  <a:lnTo>
                    <a:pt x="148756" y="318389"/>
                  </a:lnTo>
                  <a:lnTo>
                    <a:pt x="147347" y="318127"/>
                  </a:lnTo>
                  <a:lnTo>
                    <a:pt x="146499" y="317983"/>
                  </a:lnTo>
                  <a:lnTo>
                    <a:pt x="144647" y="318545"/>
                  </a:lnTo>
                  <a:lnTo>
                    <a:pt x="143823" y="318819"/>
                  </a:lnTo>
                  <a:lnTo>
                    <a:pt x="142880" y="319178"/>
                  </a:lnTo>
                  <a:lnTo>
                    <a:pt x="141889" y="319691"/>
                  </a:lnTo>
                  <a:lnTo>
                    <a:pt x="140778" y="320109"/>
                  </a:lnTo>
                  <a:lnTo>
                    <a:pt x="139906" y="320276"/>
                  </a:lnTo>
                  <a:lnTo>
                    <a:pt x="138688" y="320623"/>
                  </a:lnTo>
                  <a:lnTo>
                    <a:pt x="137505" y="319894"/>
                  </a:lnTo>
                  <a:lnTo>
                    <a:pt x="136024" y="319392"/>
                  </a:lnTo>
                  <a:lnTo>
                    <a:pt x="118814" y="307987"/>
                  </a:lnTo>
                  <a:lnTo>
                    <a:pt x="117309" y="306912"/>
                  </a:lnTo>
                  <a:lnTo>
                    <a:pt x="115971" y="306458"/>
                  </a:lnTo>
                  <a:lnTo>
                    <a:pt x="115004" y="306040"/>
                  </a:lnTo>
                  <a:lnTo>
                    <a:pt x="114227" y="305777"/>
                  </a:lnTo>
                  <a:lnTo>
                    <a:pt x="113344" y="305490"/>
                  </a:lnTo>
                  <a:lnTo>
                    <a:pt x="112233" y="305120"/>
                  </a:lnTo>
                  <a:lnTo>
                    <a:pt x="111600" y="304810"/>
                  </a:lnTo>
                  <a:lnTo>
                    <a:pt x="110597" y="304296"/>
                  </a:lnTo>
                  <a:lnTo>
                    <a:pt x="108698" y="302875"/>
                  </a:lnTo>
                  <a:lnTo>
                    <a:pt x="107718" y="302039"/>
                  </a:lnTo>
                  <a:lnTo>
                    <a:pt x="107372" y="301095"/>
                  </a:lnTo>
                  <a:lnTo>
                    <a:pt x="106966" y="300271"/>
                  </a:lnTo>
                  <a:lnTo>
                    <a:pt x="107420" y="299567"/>
                  </a:lnTo>
                  <a:lnTo>
                    <a:pt x="107933" y="298695"/>
                  </a:lnTo>
                  <a:lnTo>
                    <a:pt x="108710" y="298133"/>
                  </a:lnTo>
                  <a:lnTo>
                    <a:pt x="109749" y="297524"/>
                  </a:lnTo>
                  <a:lnTo>
                    <a:pt x="111469" y="296497"/>
                  </a:lnTo>
                  <a:lnTo>
                    <a:pt x="111982" y="296007"/>
                  </a:lnTo>
                  <a:lnTo>
                    <a:pt x="112579" y="294968"/>
                  </a:lnTo>
                  <a:lnTo>
                    <a:pt x="112854" y="294072"/>
                  </a:lnTo>
                  <a:lnTo>
                    <a:pt x="112185" y="293093"/>
                  </a:lnTo>
                  <a:lnTo>
                    <a:pt x="111337" y="292711"/>
                  </a:lnTo>
                  <a:lnTo>
                    <a:pt x="110657" y="292460"/>
                  </a:lnTo>
                  <a:lnTo>
                    <a:pt x="109665" y="293022"/>
                  </a:lnTo>
                  <a:lnTo>
                    <a:pt x="108734" y="293798"/>
                  </a:lnTo>
                  <a:lnTo>
                    <a:pt x="107456" y="294801"/>
                  </a:lnTo>
                  <a:lnTo>
                    <a:pt x="106094" y="295840"/>
                  </a:lnTo>
                  <a:lnTo>
                    <a:pt x="105079" y="296425"/>
                  </a:lnTo>
                  <a:lnTo>
                    <a:pt x="104267" y="296545"/>
                  </a:lnTo>
                  <a:lnTo>
                    <a:pt x="103347" y="296497"/>
                  </a:lnTo>
                  <a:lnTo>
                    <a:pt x="102571" y="295792"/>
                  </a:lnTo>
                  <a:lnTo>
                    <a:pt x="102439" y="294801"/>
                  </a:lnTo>
                  <a:lnTo>
                    <a:pt x="102606" y="293965"/>
                  </a:lnTo>
                  <a:lnTo>
                    <a:pt x="102905" y="293237"/>
                  </a:lnTo>
                  <a:lnTo>
                    <a:pt x="103192" y="292532"/>
                  </a:lnTo>
                  <a:lnTo>
                    <a:pt x="103669" y="291636"/>
                  </a:lnTo>
                  <a:lnTo>
                    <a:pt x="103944" y="290860"/>
                  </a:lnTo>
                  <a:lnTo>
                    <a:pt x="104302" y="289522"/>
                  </a:lnTo>
                  <a:lnTo>
                    <a:pt x="104267" y="288459"/>
                  </a:lnTo>
                  <a:lnTo>
                    <a:pt x="104219" y="287671"/>
                  </a:lnTo>
                  <a:lnTo>
                    <a:pt x="103980" y="286703"/>
                  </a:lnTo>
                  <a:lnTo>
                    <a:pt x="103419" y="285975"/>
                  </a:lnTo>
                  <a:lnTo>
                    <a:pt x="102905" y="285485"/>
                  </a:lnTo>
                  <a:lnTo>
                    <a:pt x="101567" y="286023"/>
                  </a:lnTo>
                  <a:lnTo>
                    <a:pt x="98844" y="286763"/>
                  </a:lnTo>
                  <a:lnTo>
                    <a:pt x="97029" y="287289"/>
                  </a:lnTo>
                  <a:lnTo>
                    <a:pt x="95512" y="287527"/>
                  </a:lnTo>
                  <a:lnTo>
                    <a:pt x="94593" y="287623"/>
                  </a:lnTo>
                  <a:lnTo>
                    <a:pt x="93088" y="287802"/>
                  </a:lnTo>
                  <a:lnTo>
                    <a:pt x="89994" y="287826"/>
                  </a:lnTo>
                  <a:lnTo>
                    <a:pt x="88824" y="287778"/>
                  </a:lnTo>
                  <a:lnTo>
                    <a:pt x="87295" y="287814"/>
                  </a:lnTo>
                  <a:lnTo>
                    <a:pt x="85599" y="287742"/>
                  </a:lnTo>
                  <a:lnTo>
                    <a:pt x="84010" y="287707"/>
                  </a:lnTo>
                  <a:lnTo>
                    <a:pt x="80869" y="287372"/>
                  </a:lnTo>
                  <a:lnTo>
                    <a:pt x="79436" y="287241"/>
                  </a:lnTo>
                  <a:lnTo>
                    <a:pt x="76773" y="286572"/>
                  </a:lnTo>
                  <a:lnTo>
                    <a:pt x="72688" y="285855"/>
                  </a:lnTo>
                  <a:lnTo>
                    <a:pt x="66955" y="285139"/>
                  </a:lnTo>
                  <a:lnTo>
                    <a:pt x="65618" y="284948"/>
                  </a:lnTo>
                  <a:lnTo>
                    <a:pt x="63993" y="285162"/>
                  </a:lnTo>
                  <a:lnTo>
                    <a:pt x="63193" y="285318"/>
                  </a:lnTo>
                  <a:lnTo>
                    <a:pt x="62059" y="285127"/>
                  </a:lnTo>
                  <a:lnTo>
                    <a:pt x="61079" y="285043"/>
                  </a:lnTo>
                  <a:lnTo>
                    <a:pt x="60243" y="284530"/>
                  </a:lnTo>
                  <a:lnTo>
                    <a:pt x="59276" y="284446"/>
                  </a:lnTo>
                  <a:lnTo>
                    <a:pt x="58583" y="284016"/>
                  </a:lnTo>
                  <a:lnTo>
                    <a:pt x="57998" y="283610"/>
                  </a:lnTo>
                  <a:lnTo>
                    <a:pt x="57341" y="283383"/>
                  </a:lnTo>
                  <a:lnTo>
                    <a:pt x="56481" y="283276"/>
                  </a:lnTo>
                  <a:lnTo>
                    <a:pt x="55489" y="283216"/>
                  </a:lnTo>
                  <a:lnTo>
                    <a:pt x="54510" y="283216"/>
                  </a:lnTo>
                  <a:lnTo>
                    <a:pt x="53423" y="283276"/>
                  </a:lnTo>
                  <a:lnTo>
                    <a:pt x="52337" y="283753"/>
                  </a:lnTo>
                  <a:lnTo>
                    <a:pt x="51739" y="284124"/>
                  </a:lnTo>
                  <a:lnTo>
                    <a:pt x="50629" y="284900"/>
                  </a:lnTo>
                  <a:lnTo>
                    <a:pt x="49697" y="285569"/>
                  </a:lnTo>
                  <a:lnTo>
                    <a:pt x="48813" y="286166"/>
                  </a:lnTo>
                  <a:lnTo>
                    <a:pt x="47774" y="286644"/>
                  </a:lnTo>
                  <a:lnTo>
                    <a:pt x="46783" y="287193"/>
                  </a:lnTo>
                  <a:lnTo>
                    <a:pt x="45576" y="287671"/>
                  </a:lnTo>
                  <a:lnTo>
                    <a:pt x="44406" y="288089"/>
                  </a:lnTo>
                  <a:lnTo>
                    <a:pt x="43140" y="288447"/>
                  </a:lnTo>
                  <a:lnTo>
                    <a:pt x="42125" y="288674"/>
                  </a:lnTo>
                  <a:lnTo>
                    <a:pt x="40823" y="288972"/>
                  </a:lnTo>
                  <a:lnTo>
                    <a:pt x="39617" y="289283"/>
                  </a:lnTo>
                  <a:lnTo>
                    <a:pt x="38255" y="289594"/>
                  </a:lnTo>
                  <a:lnTo>
                    <a:pt x="37526" y="289701"/>
                  </a:lnTo>
                  <a:lnTo>
                    <a:pt x="35795" y="289271"/>
                  </a:lnTo>
                  <a:lnTo>
                    <a:pt x="34744" y="288972"/>
                  </a:lnTo>
                  <a:lnTo>
                    <a:pt x="33454" y="288674"/>
                  </a:lnTo>
                  <a:lnTo>
                    <a:pt x="32498" y="288399"/>
                  </a:lnTo>
                  <a:lnTo>
                    <a:pt x="30802" y="288184"/>
                  </a:lnTo>
                  <a:lnTo>
                    <a:pt x="30026" y="288077"/>
                  </a:lnTo>
                  <a:lnTo>
                    <a:pt x="28903" y="287850"/>
                  </a:lnTo>
                  <a:lnTo>
                    <a:pt x="27912" y="287945"/>
                  </a:lnTo>
                  <a:lnTo>
                    <a:pt x="26789" y="288125"/>
                  </a:lnTo>
                  <a:lnTo>
                    <a:pt x="25523" y="288125"/>
                  </a:lnTo>
                  <a:lnTo>
                    <a:pt x="24413" y="288244"/>
                  </a:lnTo>
                  <a:lnTo>
                    <a:pt x="23421" y="288232"/>
                  </a:lnTo>
                  <a:lnTo>
                    <a:pt x="22334" y="288244"/>
                  </a:lnTo>
                  <a:lnTo>
                    <a:pt x="14691" y="234474"/>
                  </a:lnTo>
                  <a:lnTo>
                    <a:pt x="29297" y="232504"/>
                  </a:lnTo>
                  <a:lnTo>
                    <a:pt x="0" y="49721"/>
                  </a:lnTo>
                  <a:lnTo>
                    <a:pt x="75638" y="40417"/>
                  </a:lnTo>
                  <a:lnTo>
                    <a:pt x="236350" y="1743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1185;gbcf4302aa7_0_6">
              <a:extLst>
                <a:ext uri="{FF2B5EF4-FFF2-40B4-BE49-F238E27FC236}">
                  <a16:creationId xmlns:a16="http://schemas.microsoft.com/office/drawing/2014/main" id="{5E3CA705-7454-8C4F-9057-EFDE1013B41E}"/>
                </a:ext>
              </a:extLst>
            </p:cNvPr>
            <p:cNvSpPr/>
            <p:nvPr/>
          </p:nvSpPr>
          <p:spPr>
            <a:xfrm>
              <a:off x="3581654" y="2462665"/>
              <a:ext cx="145622" cy="206107"/>
            </a:xfrm>
            <a:custGeom>
              <a:avLst/>
              <a:gdLst/>
              <a:ahLst/>
              <a:cxnLst/>
              <a:rect l="l" t="t" r="r" b="b"/>
              <a:pathLst>
                <a:path w="289796" h="410163" extrusionOk="0">
                  <a:moveTo>
                    <a:pt x="76379" y="0"/>
                  </a:moveTo>
                  <a:lnTo>
                    <a:pt x="216583" y="22979"/>
                  </a:lnTo>
                  <a:lnTo>
                    <a:pt x="216273" y="64638"/>
                  </a:lnTo>
                  <a:lnTo>
                    <a:pt x="219354" y="108232"/>
                  </a:lnTo>
                  <a:lnTo>
                    <a:pt x="215544" y="109725"/>
                  </a:lnTo>
                  <a:lnTo>
                    <a:pt x="214433" y="131354"/>
                  </a:lnTo>
                  <a:lnTo>
                    <a:pt x="221265" y="130674"/>
                  </a:lnTo>
                  <a:lnTo>
                    <a:pt x="228861" y="239168"/>
                  </a:lnTo>
                  <a:lnTo>
                    <a:pt x="288089" y="240924"/>
                  </a:lnTo>
                  <a:lnTo>
                    <a:pt x="289797" y="261395"/>
                  </a:lnTo>
                  <a:lnTo>
                    <a:pt x="274127" y="261216"/>
                  </a:lnTo>
                  <a:lnTo>
                    <a:pt x="274999" y="271523"/>
                  </a:lnTo>
                  <a:lnTo>
                    <a:pt x="232814" y="287814"/>
                  </a:lnTo>
                  <a:lnTo>
                    <a:pt x="238595" y="352309"/>
                  </a:lnTo>
                  <a:lnTo>
                    <a:pt x="238714" y="355354"/>
                  </a:lnTo>
                  <a:lnTo>
                    <a:pt x="145531" y="351939"/>
                  </a:lnTo>
                  <a:lnTo>
                    <a:pt x="156925" y="381976"/>
                  </a:lnTo>
                  <a:lnTo>
                    <a:pt x="163124" y="397909"/>
                  </a:lnTo>
                  <a:lnTo>
                    <a:pt x="139034" y="410163"/>
                  </a:lnTo>
                  <a:lnTo>
                    <a:pt x="115888" y="381045"/>
                  </a:lnTo>
                  <a:lnTo>
                    <a:pt x="31997" y="274963"/>
                  </a:lnTo>
                  <a:lnTo>
                    <a:pt x="0" y="255889"/>
                  </a:lnTo>
                  <a:lnTo>
                    <a:pt x="23314" y="177791"/>
                  </a:lnTo>
                  <a:lnTo>
                    <a:pt x="7637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1186;gbcf4302aa7_0_6">
              <a:extLst>
                <a:ext uri="{FF2B5EF4-FFF2-40B4-BE49-F238E27FC236}">
                  <a16:creationId xmlns:a16="http://schemas.microsoft.com/office/drawing/2014/main" id="{25583F9F-25A6-B74E-811C-FC15708F4019}"/>
                </a:ext>
              </a:extLst>
            </p:cNvPr>
            <p:cNvSpPr/>
            <p:nvPr/>
          </p:nvSpPr>
          <p:spPr>
            <a:xfrm>
              <a:off x="4481921" y="2467721"/>
              <a:ext cx="131338" cy="224658"/>
            </a:xfrm>
            <a:custGeom>
              <a:avLst/>
              <a:gdLst/>
              <a:ahLst/>
              <a:cxnLst/>
              <a:rect l="l" t="t" r="r" b="b"/>
              <a:pathLst>
                <a:path w="261370" h="447080" extrusionOk="0">
                  <a:moveTo>
                    <a:pt x="89970" y="0"/>
                  </a:moveTo>
                  <a:lnTo>
                    <a:pt x="90842" y="478"/>
                  </a:lnTo>
                  <a:lnTo>
                    <a:pt x="91965" y="1182"/>
                  </a:lnTo>
                  <a:lnTo>
                    <a:pt x="93445" y="1911"/>
                  </a:lnTo>
                  <a:lnTo>
                    <a:pt x="94497" y="2568"/>
                  </a:lnTo>
                  <a:lnTo>
                    <a:pt x="95643" y="3607"/>
                  </a:lnTo>
                  <a:lnTo>
                    <a:pt x="96969" y="4288"/>
                  </a:lnTo>
                  <a:lnTo>
                    <a:pt x="98390" y="5172"/>
                  </a:lnTo>
                  <a:lnTo>
                    <a:pt x="99573" y="5852"/>
                  </a:lnTo>
                  <a:lnTo>
                    <a:pt x="100528" y="6509"/>
                  </a:lnTo>
                  <a:lnTo>
                    <a:pt x="101711" y="6820"/>
                  </a:lnTo>
                  <a:lnTo>
                    <a:pt x="102487" y="6975"/>
                  </a:lnTo>
                  <a:lnTo>
                    <a:pt x="103586" y="7095"/>
                  </a:lnTo>
                  <a:lnTo>
                    <a:pt x="104553" y="7298"/>
                  </a:lnTo>
                  <a:lnTo>
                    <a:pt x="106154" y="7202"/>
                  </a:lnTo>
                  <a:lnTo>
                    <a:pt x="106978" y="7118"/>
                  </a:lnTo>
                  <a:lnTo>
                    <a:pt x="108160" y="6867"/>
                  </a:lnTo>
                  <a:lnTo>
                    <a:pt x="110823" y="6497"/>
                  </a:lnTo>
                  <a:lnTo>
                    <a:pt x="111600" y="6521"/>
                  </a:lnTo>
                  <a:lnTo>
                    <a:pt x="112950" y="6736"/>
                  </a:lnTo>
                  <a:lnTo>
                    <a:pt x="115111" y="6879"/>
                  </a:lnTo>
                  <a:lnTo>
                    <a:pt x="116102" y="7751"/>
                  </a:lnTo>
                  <a:lnTo>
                    <a:pt x="116843" y="8492"/>
                  </a:lnTo>
                  <a:lnTo>
                    <a:pt x="117440" y="9304"/>
                  </a:lnTo>
                  <a:lnTo>
                    <a:pt x="118718" y="10976"/>
                  </a:lnTo>
                  <a:lnTo>
                    <a:pt x="119649" y="12123"/>
                  </a:lnTo>
                  <a:lnTo>
                    <a:pt x="120832" y="12994"/>
                  </a:lnTo>
                  <a:lnTo>
                    <a:pt x="121692" y="13389"/>
                  </a:lnTo>
                  <a:lnTo>
                    <a:pt x="122194" y="13914"/>
                  </a:lnTo>
                  <a:lnTo>
                    <a:pt x="122325" y="14667"/>
                  </a:lnTo>
                  <a:lnTo>
                    <a:pt x="121919" y="15861"/>
                  </a:lnTo>
                  <a:lnTo>
                    <a:pt x="121477" y="16900"/>
                  </a:lnTo>
                  <a:lnTo>
                    <a:pt x="121644" y="17963"/>
                  </a:lnTo>
                  <a:lnTo>
                    <a:pt x="121883" y="18835"/>
                  </a:lnTo>
                  <a:lnTo>
                    <a:pt x="121525" y="20280"/>
                  </a:lnTo>
                  <a:lnTo>
                    <a:pt x="120462" y="21689"/>
                  </a:lnTo>
                  <a:lnTo>
                    <a:pt x="119542" y="22848"/>
                  </a:lnTo>
                  <a:lnTo>
                    <a:pt x="118097" y="24436"/>
                  </a:lnTo>
                  <a:lnTo>
                    <a:pt x="116914" y="25690"/>
                  </a:lnTo>
                  <a:lnTo>
                    <a:pt x="116592" y="26646"/>
                  </a:lnTo>
                  <a:lnTo>
                    <a:pt x="116341" y="27721"/>
                  </a:lnTo>
                  <a:lnTo>
                    <a:pt x="116485" y="28545"/>
                  </a:lnTo>
                  <a:lnTo>
                    <a:pt x="116843" y="29333"/>
                  </a:lnTo>
                  <a:lnTo>
                    <a:pt x="117297" y="29954"/>
                  </a:lnTo>
                  <a:lnTo>
                    <a:pt x="117798" y="30575"/>
                  </a:lnTo>
                  <a:lnTo>
                    <a:pt x="118599" y="31507"/>
                  </a:lnTo>
                  <a:lnTo>
                    <a:pt x="119411" y="33048"/>
                  </a:lnTo>
                  <a:lnTo>
                    <a:pt x="119841" y="33836"/>
                  </a:lnTo>
                  <a:lnTo>
                    <a:pt x="120318" y="34660"/>
                  </a:lnTo>
                  <a:lnTo>
                    <a:pt x="120784" y="36010"/>
                  </a:lnTo>
                  <a:lnTo>
                    <a:pt x="121179" y="37228"/>
                  </a:lnTo>
                  <a:lnTo>
                    <a:pt x="121453" y="37980"/>
                  </a:lnTo>
                  <a:lnTo>
                    <a:pt x="121692" y="38900"/>
                  </a:lnTo>
                  <a:lnTo>
                    <a:pt x="121823" y="40190"/>
                  </a:lnTo>
                  <a:lnTo>
                    <a:pt x="122325" y="43140"/>
                  </a:lnTo>
                  <a:lnTo>
                    <a:pt x="122600" y="44669"/>
                  </a:lnTo>
                  <a:lnTo>
                    <a:pt x="122850" y="45827"/>
                  </a:lnTo>
                  <a:lnTo>
                    <a:pt x="123256" y="46938"/>
                  </a:lnTo>
                  <a:lnTo>
                    <a:pt x="123567" y="47726"/>
                  </a:lnTo>
                  <a:lnTo>
                    <a:pt x="124200" y="48873"/>
                  </a:lnTo>
                  <a:lnTo>
                    <a:pt x="125801" y="51823"/>
                  </a:lnTo>
                  <a:lnTo>
                    <a:pt x="126278" y="52719"/>
                  </a:lnTo>
                  <a:lnTo>
                    <a:pt x="127103" y="54104"/>
                  </a:lnTo>
                  <a:lnTo>
                    <a:pt x="127735" y="54988"/>
                  </a:lnTo>
                  <a:lnTo>
                    <a:pt x="128022" y="55955"/>
                  </a:lnTo>
                  <a:lnTo>
                    <a:pt x="128583" y="57078"/>
                  </a:lnTo>
                  <a:lnTo>
                    <a:pt x="129300" y="58690"/>
                  </a:lnTo>
                  <a:lnTo>
                    <a:pt x="129766" y="60315"/>
                  </a:lnTo>
                  <a:lnTo>
                    <a:pt x="130208" y="61222"/>
                  </a:lnTo>
                  <a:lnTo>
                    <a:pt x="131462" y="64590"/>
                  </a:lnTo>
                  <a:lnTo>
                    <a:pt x="131951" y="65498"/>
                  </a:lnTo>
                  <a:lnTo>
                    <a:pt x="132262" y="66322"/>
                  </a:lnTo>
                  <a:lnTo>
                    <a:pt x="132549" y="67552"/>
                  </a:lnTo>
                  <a:lnTo>
                    <a:pt x="132525" y="68281"/>
                  </a:lnTo>
                  <a:lnTo>
                    <a:pt x="132513" y="69308"/>
                  </a:lnTo>
                  <a:lnTo>
                    <a:pt x="132417" y="70395"/>
                  </a:lnTo>
                  <a:lnTo>
                    <a:pt x="132178" y="71721"/>
                  </a:lnTo>
                  <a:lnTo>
                    <a:pt x="131832" y="72425"/>
                  </a:lnTo>
                  <a:lnTo>
                    <a:pt x="131581" y="73070"/>
                  </a:lnTo>
                  <a:lnTo>
                    <a:pt x="130996" y="74324"/>
                  </a:lnTo>
                  <a:lnTo>
                    <a:pt x="130363" y="75136"/>
                  </a:lnTo>
                  <a:lnTo>
                    <a:pt x="129599" y="75984"/>
                  </a:lnTo>
                  <a:lnTo>
                    <a:pt x="128965" y="76653"/>
                  </a:lnTo>
                  <a:lnTo>
                    <a:pt x="128189" y="77788"/>
                  </a:lnTo>
                  <a:lnTo>
                    <a:pt x="127568" y="78361"/>
                  </a:lnTo>
                  <a:lnTo>
                    <a:pt x="126899" y="79221"/>
                  </a:lnTo>
                  <a:lnTo>
                    <a:pt x="126386" y="79771"/>
                  </a:lnTo>
                  <a:lnTo>
                    <a:pt x="126027" y="80403"/>
                  </a:lnTo>
                  <a:lnTo>
                    <a:pt x="125538" y="81347"/>
                  </a:lnTo>
                  <a:lnTo>
                    <a:pt x="125263" y="82123"/>
                  </a:lnTo>
                  <a:lnTo>
                    <a:pt x="125167" y="83222"/>
                  </a:lnTo>
                  <a:lnTo>
                    <a:pt x="125598" y="84058"/>
                  </a:lnTo>
                  <a:lnTo>
                    <a:pt x="126147" y="84488"/>
                  </a:lnTo>
                  <a:lnTo>
                    <a:pt x="127317" y="84823"/>
                  </a:lnTo>
                  <a:lnTo>
                    <a:pt x="130447" y="85551"/>
                  </a:lnTo>
                  <a:lnTo>
                    <a:pt x="131688" y="85814"/>
                  </a:lnTo>
                  <a:lnTo>
                    <a:pt x="135128" y="86650"/>
                  </a:lnTo>
                  <a:lnTo>
                    <a:pt x="136084" y="86841"/>
                  </a:lnTo>
                  <a:lnTo>
                    <a:pt x="139428" y="87641"/>
                  </a:lnTo>
                  <a:lnTo>
                    <a:pt x="140384" y="87832"/>
                  </a:lnTo>
                  <a:lnTo>
                    <a:pt x="143835" y="88334"/>
                  </a:lnTo>
                  <a:lnTo>
                    <a:pt x="145006" y="88477"/>
                  </a:lnTo>
                  <a:lnTo>
                    <a:pt x="148326" y="89134"/>
                  </a:lnTo>
                  <a:lnTo>
                    <a:pt x="149234" y="89254"/>
                  </a:lnTo>
                  <a:lnTo>
                    <a:pt x="151396" y="89684"/>
                  </a:lnTo>
                  <a:lnTo>
                    <a:pt x="152136" y="90006"/>
                  </a:lnTo>
                  <a:lnTo>
                    <a:pt x="152733" y="90508"/>
                  </a:lnTo>
                  <a:lnTo>
                    <a:pt x="153282" y="91224"/>
                  </a:lnTo>
                  <a:lnTo>
                    <a:pt x="156770" y="96384"/>
                  </a:lnTo>
                  <a:lnTo>
                    <a:pt x="261371" y="248938"/>
                  </a:lnTo>
                  <a:lnTo>
                    <a:pt x="255113" y="281365"/>
                  </a:lnTo>
                  <a:lnTo>
                    <a:pt x="250837" y="287850"/>
                  </a:lnTo>
                  <a:lnTo>
                    <a:pt x="208712" y="352667"/>
                  </a:lnTo>
                  <a:lnTo>
                    <a:pt x="206109" y="357002"/>
                  </a:lnTo>
                  <a:lnTo>
                    <a:pt x="205189" y="358400"/>
                  </a:lnTo>
                  <a:lnTo>
                    <a:pt x="204544" y="357719"/>
                  </a:lnTo>
                  <a:lnTo>
                    <a:pt x="202358" y="355474"/>
                  </a:lnTo>
                  <a:lnTo>
                    <a:pt x="201677" y="354697"/>
                  </a:lnTo>
                  <a:lnTo>
                    <a:pt x="201188" y="354196"/>
                  </a:lnTo>
                  <a:lnTo>
                    <a:pt x="200495" y="353479"/>
                  </a:lnTo>
                  <a:lnTo>
                    <a:pt x="199575" y="353037"/>
                  </a:lnTo>
                  <a:lnTo>
                    <a:pt x="198262" y="352870"/>
                  </a:lnTo>
                  <a:lnTo>
                    <a:pt x="197151" y="352823"/>
                  </a:lnTo>
                  <a:lnTo>
                    <a:pt x="195085" y="353252"/>
                  </a:lnTo>
                  <a:lnTo>
                    <a:pt x="193926" y="353479"/>
                  </a:lnTo>
                  <a:lnTo>
                    <a:pt x="192469" y="353658"/>
                  </a:lnTo>
                  <a:lnTo>
                    <a:pt x="191310" y="354017"/>
                  </a:lnTo>
                  <a:lnTo>
                    <a:pt x="190128" y="354291"/>
                  </a:lnTo>
                  <a:lnTo>
                    <a:pt x="189065" y="354722"/>
                  </a:lnTo>
                  <a:lnTo>
                    <a:pt x="187429" y="355271"/>
                  </a:lnTo>
                  <a:lnTo>
                    <a:pt x="185697" y="356011"/>
                  </a:lnTo>
                  <a:lnTo>
                    <a:pt x="184467" y="356788"/>
                  </a:lnTo>
                  <a:lnTo>
                    <a:pt x="183762" y="357445"/>
                  </a:lnTo>
                  <a:lnTo>
                    <a:pt x="183189" y="358101"/>
                  </a:lnTo>
                  <a:lnTo>
                    <a:pt x="183058" y="358770"/>
                  </a:lnTo>
                  <a:lnTo>
                    <a:pt x="182962" y="360156"/>
                  </a:lnTo>
                  <a:lnTo>
                    <a:pt x="183129" y="360980"/>
                  </a:lnTo>
                  <a:lnTo>
                    <a:pt x="183344" y="362067"/>
                  </a:lnTo>
                  <a:lnTo>
                    <a:pt x="183595" y="363225"/>
                  </a:lnTo>
                  <a:lnTo>
                    <a:pt x="183834" y="364145"/>
                  </a:lnTo>
                  <a:lnTo>
                    <a:pt x="184073" y="365112"/>
                  </a:lnTo>
                  <a:lnTo>
                    <a:pt x="184192" y="365841"/>
                  </a:lnTo>
                  <a:lnTo>
                    <a:pt x="184133" y="366904"/>
                  </a:lnTo>
                  <a:lnTo>
                    <a:pt x="183774" y="367883"/>
                  </a:lnTo>
                  <a:lnTo>
                    <a:pt x="183296" y="368504"/>
                  </a:lnTo>
                  <a:lnTo>
                    <a:pt x="182878" y="369113"/>
                  </a:lnTo>
                  <a:lnTo>
                    <a:pt x="182257" y="369937"/>
                  </a:lnTo>
                  <a:lnTo>
                    <a:pt x="181720" y="370594"/>
                  </a:lnTo>
                  <a:lnTo>
                    <a:pt x="180955" y="371204"/>
                  </a:lnTo>
                  <a:lnTo>
                    <a:pt x="180203" y="371633"/>
                  </a:lnTo>
                  <a:lnTo>
                    <a:pt x="179462" y="371860"/>
                  </a:lnTo>
                  <a:lnTo>
                    <a:pt x="178006" y="372159"/>
                  </a:lnTo>
                  <a:lnTo>
                    <a:pt x="177229" y="372302"/>
                  </a:lnTo>
                  <a:lnTo>
                    <a:pt x="176190" y="372541"/>
                  </a:lnTo>
                  <a:lnTo>
                    <a:pt x="175175" y="372732"/>
                  </a:lnTo>
                  <a:lnTo>
                    <a:pt x="174064" y="373055"/>
                  </a:lnTo>
                  <a:lnTo>
                    <a:pt x="173204" y="373532"/>
                  </a:lnTo>
                  <a:lnTo>
                    <a:pt x="172607" y="373986"/>
                  </a:lnTo>
                  <a:lnTo>
                    <a:pt x="171867" y="374822"/>
                  </a:lnTo>
                  <a:lnTo>
                    <a:pt x="171377" y="375706"/>
                  </a:lnTo>
                  <a:lnTo>
                    <a:pt x="170648" y="376602"/>
                  </a:lnTo>
                  <a:lnTo>
                    <a:pt x="170051" y="377223"/>
                  </a:lnTo>
                  <a:lnTo>
                    <a:pt x="169167" y="377796"/>
                  </a:lnTo>
                  <a:lnTo>
                    <a:pt x="168069" y="377916"/>
                  </a:lnTo>
                  <a:lnTo>
                    <a:pt x="167149" y="377820"/>
                  </a:lnTo>
                  <a:lnTo>
                    <a:pt x="166265" y="377617"/>
                  </a:lnTo>
                  <a:lnTo>
                    <a:pt x="165309" y="377342"/>
                  </a:lnTo>
                  <a:lnTo>
                    <a:pt x="162849" y="376698"/>
                  </a:lnTo>
                  <a:lnTo>
                    <a:pt x="161643" y="376411"/>
                  </a:lnTo>
                  <a:lnTo>
                    <a:pt x="160723" y="376518"/>
                  </a:lnTo>
                  <a:lnTo>
                    <a:pt x="159875" y="376590"/>
                  </a:lnTo>
                  <a:lnTo>
                    <a:pt x="159063" y="377068"/>
                  </a:lnTo>
                  <a:lnTo>
                    <a:pt x="158621" y="377832"/>
                  </a:lnTo>
                  <a:lnTo>
                    <a:pt x="158251" y="378883"/>
                  </a:lnTo>
                  <a:lnTo>
                    <a:pt x="157905" y="379492"/>
                  </a:lnTo>
                  <a:lnTo>
                    <a:pt x="157917" y="380543"/>
                  </a:lnTo>
                  <a:lnTo>
                    <a:pt x="157964" y="381391"/>
                  </a:lnTo>
                  <a:lnTo>
                    <a:pt x="158132" y="382526"/>
                  </a:lnTo>
                  <a:lnTo>
                    <a:pt x="158275" y="383529"/>
                  </a:lnTo>
                  <a:lnTo>
                    <a:pt x="158454" y="384664"/>
                  </a:lnTo>
                  <a:lnTo>
                    <a:pt x="158657" y="386157"/>
                  </a:lnTo>
                  <a:lnTo>
                    <a:pt x="158776" y="387471"/>
                  </a:lnTo>
                  <a:lnTo>
                    <a:pt x="158800" y="388665"/>
                  </a:lnTo>
                  <a:lnTo>
                    <a:pt x="159194" y="389776"/>
                  </a:lnTo>
                  <a:lnTo>
                    <a:pt x="159553" y="390683"/>
                  </a:lnTo>
                  <a:lnTo>
                    <a:pt x="159672" y="391675"/>
                  </a:lnTo>
                  <a:lnTo>
                    <a:pt x="160449" y="392929"/>
                  </a:lnTo>
                  <a:lnTo>
                    <a:pt x="161070" y="394218"/>
                  </a:lnTo>
                  <a:lnTo>
                    <a:pt x="161332" y="395091"/>
                  </a:lnTo>
                  <a:lnTo>
                    <a:pt x="161655" y="395831"/>
                  </a:lnTo>
                  <a:lnTo>
                    <a:pt x="162073" y="396679"/>
                  </a:lnTo>
                  <a:lnTo>
                    <a:pt x="162395" y="397515"/>
                  </a:lnTo>
                  <a:lnTo>
                    <a:pt x="162395" y="398303"/>
                  </a:lnTo>
                  <a:lnTo>
                    <a:pt x="162001" y="398936"/>
                  </a:lnTo>
                  <a:lnTo>
                    <a:pt x="161798" y="399868"/>
                  </a:lnTo>
                  <a:lnTo>
                    <a:pt x="161308" y="400656"/>
                  </a:lnTo>
                  <a:lnTo>
                    <a:pt x="160568" y="401468"/>
                  </a:lnTo>
                  <a:lnTo>
                    <a:pt x="159732" y="401970"/>
                  </a:lnTo>
                  <a:lnTo>
                    <a:pt x="158979" y="402089"/>
                  </a:lnTo>
                  <a:lnTo>
                    <a:pt x="158108" y="402137"/>
                  </a:lnTo>
                  <a:lnTo>
                    <a:pt x="157128" y="402030"/>
                  </a:lnTo>
                  <a:lnTo>
                    <a:pt x="156256" y="401886"/>
                  </a:lnTo>
                  <a:lnTo>
                    <a:pt x="155421" y="401731"/>
                  </a:lnTo>
                  <a:lnTo>
                    <a:pt x="154537" y="401480"/>
                  </a:lnTo>
                  <a:lnTo>
                    <a:pt x="153187" y="400835"/>
                  </a:lnTo>
                  <a:lnTo>
                    <a:pt x="152243" y="400656"/>
                  </a:lnTo>
                  <a:lnTo>
                    <a:pt x="151312" y="400632"/>
                  </a:lnTo>
                  <a:lnTo>
                    <a:pt x="150392" y="400775"/>
                  </a:lnTo>
                  <a:lnTo>
                    <a:pt x="149544" y="400978"/>
                  </a:lnTo>
                  <a:lnTo>
                    <a:pt x="147992" y="402018"/>
                  </a:lnTo>
                  <a:lnTo>
                    <a:pt x="146331" y="403702"/>
                  </a:lnTo>
                  <a:lnTo>
                    <a:pt x="144970" y="404681"/>
                  </a:lnTo>
                  <a:lnTo>
                    <a:pt x="143931" y="405278"/>
                  </a:lnTo>
                  <a:lnTo>
                    <a:pt x="143286" y="405708"/>
                  </a:lnTo>
                  <a:lnTo>
                    <a:pt x="142760" y="406210"/>
                  </a:lnTo>
                  <a:lnTo>
                    <a:pt x="142020" y="406616"/>
                  </a:lnTo>
                  <a:lnTo>
                    <a:pt x="141243" y="406628"/>
                  </a:lnTo>
                  <a:lnTo>
                    <a:pt x="140515" y="406735"/>
                  </a:lnTo>
                  <a:lnTo>
                    <a:pt x="139810" y="406759"/>
                  </a:lnTo>
                  <a:lnTo>
                    <a:pt x="138138" y="406914"/>
                  </a:lnTo>
                  <a:lnTo>
                    <a:pt x="137218" y="407201"/>
                  </a:lnTo>
                  <a:lnTo>
                    <a:pt x="136597" y="407846"/>
                  </a:lnTo>
                  <a:lnTo>
                    <a:pt x="136239" y="408730"/>
                  </a:lnTo>
                  <a:lnTo>
                    <a:pt x="136191" y="409458"/>
                  </a:lnTo>
                  <a:lnTo>
                    <a:pt x="135964" y="410366"/>
                  </a:lnTo>
                  <a:lnTo>
                    <a:pt x="135857" y="411680"/>
                  </a:lnTo>
                  <a:lnTo>
                    <a:pt x="135690" y="412874"/>
                  </a:lnTo>
                  <a:lnTo>
                    <a:pt x="135439" y="413842"/>
                  </a:lnTo>
                  <a:lnTo>
                    <a:pt x="135152" y="414475"/>
                  </a:lnTo>
                  <a:lnTo>
                    <a:pt x="134364" y="415299"/>
                  </a:lnTo>
                  <a:lnTo>
                    <a:pt x="133624" y="416505"/>
                  </a:lnTo>
                  <a:lnTo>
                    <a:pt x="127150" y="447080"/>
                  </a:lnTo>
                  <a:lnTo>
                    <a:pt x="64196" y="427875"/>
                  </a:lnTo>
                  <a:lnTo>
                    <a:pt x="1433" y="409076"/>
                  </a:lnTo>
                  <a:lnTo>
                    <a:pt x="0" y="408706"/>
                  </a:lnTo>
                  <a:lnTo>
                    <a:pt x="908" y="403929"/>
                  </a:lnTo>
                  <a:lnTo>
                    <a:pt x="70168" y="69201"/>
                  </a:lnTo>
                  <a:lnTo>
                    <a:pt x="78086" y="29644"/>
                  </a:lnTo>
                  <a:lnTo>
                    <a:pt x="8997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1187;gbcf4302aa7_0_6">
              <a:extLst>
                <a:ext uri="{FF2B5EF4-FFF2-40B4-BE49-F238E27FC236}">
                  <a16:creationId xmlns:a16="http://schemas.microsoft.com/office/drawing/2014/main" id="{D7BB6FD0-7B4B-E84C-974B-9139D58EA7AC}"/>
                </a:ext>
              </a:extLst>
            </p:cNvPr>
            <p:cNvSpPr/>
            <p:nvPr/>
          </p:nvSpPr>
          <p:spPr>
            <a:xfrm>
              <a:off x="6018329" y="2467937"/>
              <a:ext cx="151978" cy="147477"/>
            </a:xfrm>
            <a:custGeom>
              <a:avLst/>
              <a:gdLst/>
              <a:ahLst/>
              <a:cxnLst/>
              <a:rect l="l" t="t" r="r" b="b"/>
              <a:pathLst>
                <a:path w="302444" h="293487" extrusionOk="0">
                  <a:moveTo>
                    <a:pt x="117846" y="17450"/>
                  </a:moveTo>
                  <a:lnTo>
                    <a:pt x="260893" y="0"/>
                  </a:lnTo>
                  <a:lnTo>
                    <a:pt x="270711" y="30145"/>
                  </a:lnTo>
                  <a:lnTo>
                    <a:pt x="279656" y="42471"/>
                  </a:lnTo>
                  <a:lnTo>
                    <a:pt x="300068" y="87558"/>
                  </a:lnTo>
                  <a:lnTo>
                    <a:pt x="302445" y="91093"/>
                  </a:lnTo>
                  <a:lnTo>
                    <a:pt x="194033" y="275477"/>
                  </a:lnTo>
                  <a:lnTo>
                    <a:pt x="183464" y="293487"/>
                  </a:lnTo>
                  <a:lnTo>
                    <a:pt x="112913" y="289809"/>
                  </a:lnTo>
                  <a:lnTo>
                    <a:pt x="62644" y="253823"/>
                  </a:lnTo>
                  <a:lnTo>
                    <a:pt x="58989" y="251184"/>
                  </a:lnTo>
                  <a:lnTo>
                    <a:pt x="0" y="158968"/>
                  </a:lnTo>
                  <a:lnTo>
                    <a:pt x="63599" y="58822"/>
                  </a:lnTo>
                  <a:lnTo>
                    <a:pt x="89707" y="20877"/>
                  </a:lnTo>
                  <a:lnTo>
                    <a:pt x="117846" y="1745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1188;gbcf4302aa7_0_6">
              <a:extLst>
                <a:ext uri="{FF2B5EF4-FFF2-40B4-BE49-F238E27FC236}">
                  <a16:creationId xmlns:a16="http://schemas.microsoft.com/office/drawing/2014/main" id="{17425E82-2DD1-B542-9415-9516C4F872AA}"/>
                </a:ext>
              </a:extLst>
            </p:cNvPr>
            <p:cNvSpPr/>
            <p:nvPr/>
          </p:nvSpPr>
          <p:spPr>
            <a:xfrm>
              <a:off x="6395554" y="2469693"/>
              <a:ext cx="149380" cy="225564"/>
            </a:xfrm>
            <a:custGeom>
              <a:avLst/>
              <a:gdLst/>
              <a:ahLst/>
              <a:cxnLst/>
              <a:rect l="l" t="t" r="r" b="b"/>
              <a:pathLst>
                <a:path w="297273" h="448883" extrusionOk="0">
                  <a:moveTo>
                    <a:pt x="152566" y="19981"/>
                  </a:moveTo>
                  <a:lnTo>
                    <a:pt x="143537" y="52910"/>
                  </a:lnTo>
                  <a:lnTo>
                    <a:pt x="202287" y="144958"/>
                  </a:lnTo>
                  <a:lnTo>
                    <a:pt x="238046" y="148720"/>
                  </a:lnTo>
                  <a:lnTo>
                    <a:pt x="237556" y="150345"/>
                  </a:lnTo>
                  <a:lnTo>
                    <a:pt x="236911" y="151694"/>
                  </a:lnTo>
                  <a:lnTo>
                    <a:pt x="236350" y="152841"/>
                  </a:lnTo>
                  <a:lnTo>
                    <a:pt x="235932" y="154047"/>
                  </a:lnTo>
                  <a:lnTo>
                    <a:pt x="235549" y="156782"/>
                  </a:lnTo>
                  <a:lnTo>
                    <a:pt x="283048" y="158132"/>
                  </a:lnTo>
                  <a:lnTo>
                    <a:pt x="283742" y="159505"/>
                  </a:lnTo>
                  <a:lnTo>
                    <a:pt x="284267" y="160747"/>
                  </a:lnTo>
                  <a:lnTo>
                    <a:pt x="284625" y="161619"/>
                  </a:lnTo>
                  <a:lnTo>
                    <a:pt x="284696" y="162611"/>
                  </a:lnTo>
                  <a:lnTo>
                    <a:pt x="284780" y="164175"/>
                  </a:lnTo>
                  <a:lnTo>
                    <a:pt x="284924" y="165585"/>
                  </a:lnTo>
                  <a:lnTo>
                    <a:pt x="285186" y="166827"/>
                  </a:lnTo>
                  <a:lnTo>
                    <a:pt x="285390" y="167937"/>
                  </a:lnTo>
                  <a:lnTo>
                    <a:pt x="285461" y="169132"/>
                  </a:lnTo>
                  <a:lnTo>
                    <a:pt x="285616" y="170756"/>
                  </a:lnTo>
                  <a:lnTo>
                    <a:pt x="285401" y="171580"/>
                  </a:lnTo>
                  <a:lnTo>
                    <a:pt x="285461" y="172571"/>
                  </a:lnTo>
                  <a:lnTo>
                    <a:pt x="285377" y="173646"/>
                  </a:lnTo>
                  <a:lnTo>
                    <a:pt x="284840" y="174399"/>
                  </a:lnTo>
                  <a:lnTo>
                    <a:pt x="284494" y="175115"/>
                  </a:lnTo>
                  <a:lnTo>
                    <a:pt x="284589" y="175975"/>
                  </a:lnTo>
                  <a:lnTo>
                    <a:pt x="283766" y="176549"/>
                  </a:lnTo>
                  <a:lnTo>
                    <a:pt x="284410" y="177791"/>
                  </a:lnTo>
                  <a:lnTo>
                    <a:pt x="284159" y="178495"/>
                  </a:lnTo>
                  <a:lnTo>
                    <a:pt x="283849" y="179140"/>
                  </a:lnTo>
                  <a:lnTo>
                    <a:pt x="283766" y="179869"/>
                  </a:lnTo>
                  <a:lnTo>
                    <a:pt x="283658" y="181087"/>
                  </a:lnTo>
                  <a:lnTo>
                    <a:pt x="283562" y="182246"/>
                  </a:lnTo>
                  <a:lnTo>
                    <a:pt x="283108" y="183249"/>
                  </a:lnTo>
                  <a:lnTo>
                    <a:pt x="282547" y="184193"/>
                  </a:lnTo>
                  <a:lnTo>
                    <a:pt x="282320" y="185279"/>
                  </a:lnTo>
                  <a:lnTo>
                    <a:pt x="282881" y="185817"/>
                  </a:lnTo>
                  <a:lnTo>
                    <a:pt x="284028" y="185387"/>
                  </a:lnTo>
                  <a:lnTo>
                    <a:pt x="284948" y="185829"/>
                  </a:lnTo>
                  <a:lnTo>
                    <a:pt x="285569" y="186593"/>
                  </a:lnTo>
                  <a:lnTo>
                    <a:pt x="286106" y="187202"/>
                  </a:lnTo>
                  <a:lnTo>
                    <a:pt x="286464" y="188170"/>
                  </a:lnTo>
                  <a:lnTo>
                    <a:pt x="286238" y="188994"/>
                  </a:lnTo>
                  <a:lnTo>
                    <a:pt x="286238" y="189830"/>
                  </a:lnTo>
                  <a:lnTo>
                    <a:pt x="287014" y="189615"/>
                  </a:lnTo>
                  <a:lnTo>
                    <a:pt x="287766" y="189543"/>
                  </a:lnTo>
                  <a:lnTo>
                    <a:pt x="287719" y="190606"/>
                  </a:lnTo>
                  <a:lnTo>
                    <a:pt x="287539" y="191848"/>
                  </a:lnTo>
                  <a:lnTo>
                    <a:pt x="287133" y="193007"/>
                  </a:lnTo>
                  <a:lnTo>
                    <a:pt x="286870" y="193735"/>
                  </a:lnTo>
                  <a:lnTo>
                    <a:pt x="286739" y="194774"/>
                  </a:lnTo>
                  <a:lnTo>
                    <a:pt x="286441" y="195873"/>
                  </a:lnTo>
                  <a:lnTo>
                    <a:pt x="286166" y="196578"/>
                  </a:lnTo>
                  <a:lnTo>
                    <a:pt x="285724" y="198596"/>
                  </a:lnTo>
                  <a:lnTo>
                    <a:pt x="285605" y="200890"/>
                  </a:lnTo>
                  <a:lnTo>
                    <a:pt x="290048" y="202789"/>
                  </a:lnTo>
                  <a:lnTo>
                    <a:pt x="292376" y="202371"/>
                  </a:lnTo>
                  <a:lnTo>
                    <a:pt x="293463" y="203887"/>
                  </a:lnTo>
                  <a:lnTo>
                    <a:pt x="294359" y="205082"/>
                  </a:lnTo>
                  <a:lnTo>
                    <a:pt x="294645" y="205810"/>
                  </a:lnTo>
                  <a:lnTo>
                    <a:pt x="295052" y="206742"/>
                  </a:lnTo>
                  <a:lnTo>
                    <a:pt x="295876" y="208008"/>
                  </a:lnTo>
                  <a:lnTo>
                    <a:pt x="296187" y="209298"/>
                  </a:lnTo>
                  <a:lnTo>
                    <a:pt x="296867" y="211340"/>
                  </a:lnTo>
                  <a:lnTo>
                    <a:pt x="297225" y="212976"/>
                  </a:lnTo>
                  <a:lnTo>
                    <a:pt x="297273" y="214553"/>
                  </a:lnTo>
                  <a:lnTo>
                    <a:pt x="297190" y="215711"/>
                  </a:lnTo>
                  <a:lnTo>
                    <a:pt x="297154" y="216762"/>
                  </a:lnTo>
                  <a:lnTo>
                    <a:pt x="296832" y="217825"/>
                  </a:lnTo>
                  <a:lnTo>
                    <a:pt x="296151" y="218626"/>
                  </a:lnTo>
                  <a:lnTo>
                    <a:pt x="295100" y="218494"/>
                  </a:lnTo>
                  <a:lnTo>
                    <a:pt x="294013" y="217539"/>
                  </a:lnTo>
                  <a:lnTo>
                    <a:pt x="293141" y="216918"/>
                  </a:lnTo>
                  <a:lnTo>
                    <a:pt x="292078" y="216452"/>
                  </a:lnTo>
                  <a:lnTo>
                    <a:pt x="291206" y="216273"/>
                  </a:lnTo>
                  <a:lnTo>
                    <a:pt x="290275" y="216368"/>
                  </a:lnTo>
                  <a:lnTo>
                    <a:pt x="289427" y="216536"/>
                  </a:lnTo>
                  <a:lnTo>
                    <a:pt x="288769" y="216798"/>
                  </a:lnTo>
                  <a:lnTo>
                    <a:pt x="288185" y="217276"/>
                  </a:lnTo>
                  <a:lnTo>
                    <a:pt x="287862" y="217885"/>
                  </a:lnTo>
                  <a:lnTo>
                    <a:pt x="287539" y="218757"/>
                  </a:lnTo>
                  <a:lnTo>
                    <a:pt x="287193" y="220059"/>
                  </a:lnTo>
                  <a:lnTo>
                    <a:pt x="285998" y="220584"/>
                  </a:lnTo>
                  <a:lnTo>
                    <a:pt x="284852" y="220118"/>
                  </a:lnTo>
                  <a:lnTo>
                    <a:pt x="284040" y="219187"/>
                  </a:lnTo>
                  <a:lnTo>
                    <a:pt x="283622" y="218601"/>
                  </a:lnTo>
                  <a:lnTo>
                    <a:pt x="282786" y="217670"/>
                  </a:lnTo>
                  <a:lnTo>
                    <a:pt x="282129" y="217252"/>
                  </a:lnTo>
                  <a:lnTo>
                    <a:pt x="281448" y="216930"/>
                  </a:lnTo>
                  <a:lnTo>
                    <a:pt x="280409" y="216583"/>
                  </a:lnTo>
                  <a:lnTo>
                    <a:pt x="279406" y="216356"/>
                  </a:lnTo>
                  <a:lnTo>
                    <a:pt x="278666" y="215532"/>
                  </a:lnTo>
                  <a:lnTo>
                    <a:pt x="277961" y="214816"/>
                  </a:lnTo>
                  <a:lnTo>
                    <a:pt x="276480" y="214326"/>
                  </a:lnTo>
                  <a:lnTo>
                    <a:pt x="275441" y="214194"/>
                  </a:lnTo>
                  <a:lnTo>
                    <a:pt x="274270" y="214111"/>
                  </a:lnTo>
                  <a:lnTo>
                    <a:pt x="273327" y="213956"/>
                  </a:lnTo>
                  <a:lnTo>
                    <a:pt x="272276" y="213824"/>
                  </a:lnTo>
                  <a:lnTo>
                    <a:pt x="271499" y="213920"/>
                  </a:lnTo>
                  <a:lnTo>
                    <a:pt x="270520" y="213920"/>
                  </a:lnTo>
                  <a:lnTo>
                    <a:pt x="269672" y="213932"/>
                  </a:lnTo>
                  <a:lnTo>
                    <a:pt x="268311" y="213944"/>
                  </a:lnTo>
                  <a:lnTo>
                    <a:pt x="267116" y="213836"/>
                  </a:lnTo>
                  <a:lnTo>
                    <a:pt x="266220" y="214410"/>
                  </a:lnTo>
                  <a:lnTo>
                    <a:pt x="266841" y="216464"/>
                  </a:lnTo>
                  <a:lnTo>
                    <a:pt x="267068" y="218112"/>
                  </a:lnTo>
                  <a:lnTo>
                    <a:pt x="267402" y="219665"/>
                  </a:lnTo>
                  <a:lnTo>
                    <a:pt x="267546" y="220931"/>
                  </a:lnTo>
                  <a:lnTo>
                    <a:pt x="267558" y="221982"/>
                  </a:lnTo>
                  <a:lnTo>
                    <a:pt x="267570" y="222949"/>
                  </a:lnTo>
                  <a:lnTo>
                    <a:pt x="267033" y="224203"/>
                  </a:lnTo>
                  <a:lnTo>
                    <a:pt x="266829" y="224980"/>
                  </a:lnTo>
                  <a:lnTo>
                    <a:pt x="266758" y="225780"/>
                  </a:lnTo>
                  <a:lnTo>
                    <a:pt x="266937" y="227464"/>
                  </a:lnTo>
                  <a:lnTo>
                    <a:pt x="266961" y="228897"/>
                  </a:lnTo>
                  <a:lnTo>
                    <a:pt x="267259" y="230617"/>
                  </a:lnTo>
                  <a:lnTo>
                    <a:pt x="267188" y="231560"/>
                  </a:lnTo>
                  <a:lnTo>
                    <a:pt x="267128" y="232265"/>
                  </a:lnTo>
                  <a:lnTo>
                    <a:pt x="266829" y="233292"/>
                  </a:lnTo>
                  <a:lnTo>
                    <a:pt x="266053" y="233746"/>
                  </a:lnTo>
                  <a:lnTo>
                    <a:pt x="265241" y="234558"/>
                  </a:lnTo>
                  <a:lnTo>
                    <a:pt x="264895" y="235430"/>
                  </a:lnTo>
                  <a:lnTo>
                    <a:pt x="264680" y="236302"/>
                  </a:lnTo>
                  <a:lnTo>
                    <a:pt x="264548" y="237102"/>
                  </a:lnTo>
                  <a:lnTo>
                    <a:pt x="264524" y="237807"/>
                  </a:lnTo>
                  <a:lnTo>
                    <a:pt x="264632" y="238715"/>
                  </a:lnTo>
                  <a:lnTo>
                    <a:pt x="264823" y="239777"/>
                  </a:lnTo>
                  <a:lnTo>
                    <a:pt x="264214" y="240363"/>
                  </a:lnTo>
                  <a:lnTo>
                    <a:pt x="263402" y="241175"/>
                  </a:lnTo>
                  <a:lnTo>
                    <a:pt x="262768" y="242166"/>
                  </a:lnTo>
                  <a:lnTo>
                    <a:pt x="263271" y="243002"/>
                  </a:lnTo>
                  <a:lnTo>
                    <a:pt x="263808" y="243468"/>
                  </a:lnTo>
                  <a:lnTo>
                    <a:pt x="264608" y="244077"/>
                  </a:lnTo>
                  <a:lnTo>
                    <a:pt x="265038" y="244710"/>
                  </a:lnTo>
                  <a:lnTo>
                    <a:pt x="265348" y="245582"/>
                  </a:lnTo>
                  <a:lnTo>
                    <a:pt x="265874" y="246609"/>
                  </a:lnTo>
                  <a:lnTo>
                    <a:pt x="266603" y="247636"/>
                  </a:lnTo>
                  <a:lnTo>
                    <a:pt x="266961" y="248389"/>
                  </a:lnTo>
                  <a:lnTo>
                    <a:pt x="267534" y="249655"/>
                  </a:lnTo>
                  <a:lnTo>
                    <a:pt x="268382" y="251339"/>
                  </a:lnTo>
                  <a:lnTo>
                    <a:pt x="268979" y="252151"/>
                  </a:lnTo>
                  <a:lnTo>
                    <a:pt x="269529" y="252808"/>
                  </a:lnTo>
                  <a:lnTo>
                    <a:pt x="270233" y="253704"/>
                  </a:lnTo>
                  <a:lnTo>
                    <a:pt x="270425" y="254563"/>
                  </a:lnTo>
                  <a:lnTo>
                    <a:pt x="270460" y="255435"/>
                  </a:lnTo>
                  <a:lnTo>
                    <a:pt x="270950" y="256331"/>
                  </a:lnTo>
                  <a:lnTo>
                    <a:pt x="270508" y="257155"/>
                  </a:lnTo>
                  <a:lnTo>
                    <a:pt x="269744" y="257979"/>
                  </a:lnTo>
                  <a:lnTo>
                    <a:pt x="269134" y="258552"/>
                  </a:lnTo>
                  <a:lnTo>
                    <a:pt x="268740" y="259353"/>
                  </a:lnTo>
                  <a:lnTo>
                    <a:pt x="269266" y="260129"/>
                  </a:lnTo>
                  <a:lnTo>
                    <a:pt x="270150" y="259926"/>
                  </a:lnTo>
                  <a:lnTo>
                    <a:pt x="270711" y="259030"/>
                  </a:lnTo>
                  <a:lnTo>
                    <a:pt x="271081" y="258302"/>
                  </a:lnTo>
                  <a:lnTo>
                    <a:pt x="272025" y="258361"/>
                  </a:lnTo>
                  <a:lnTo>
                    <a:pt x="272753" y="259018"/>
                  </a:lnTo>
                  <a:lnTo>
                    <a:pt x="273160" y="260022"/>
                  </a:lnTo>
                  <a:lnTo>
                    <a:pt x="273088" y="260822"/>
                  </a:lnTo>
                  <a:lnTo>
                    <a:pt x="273076" y="262136"/>
                  </a:lnTo>
                  <a:lnTo>
                    <a:pt x="268728" y="261049"/>
                  </a:lnTo>
                  <a:lnTo>
                    <a:pt x="266865" y="260404"/>
                  </a:lnTo>
                  <a:lnTo>
                    <a:pt x="265408" y="259795"/>
                  </a:lnTo>
                  <a:lnTo>
                    <a:pt x="264704" y="259472"/>
                  </a:lnTo>
                  <a:lnTo>
                    <a:pt x="263808" y="259126"/>
                  </a:lnTo>
                  <a:lnTo>
                    <a:pt x="263091" y="260213"/>
                  </a:lnTo>
                  <a:lnTo>
                    <a:pt x="262506" y="261491"/>
                  </a:lnTo>
                  <a:lnTo>
                    <a:pt x="261909" y="262219"/>
                  </a:lnTo>
                  <a:lnTo>
                    <a:pt x="261299" y="263258"/>
                  </a:lnTo>
                  <a:lnTo>
                    <a:pt x="260858" y="264907"/>
                  </a:lnTo>
                  <a:lnTo>
                    <a:pt x="260654" y="266411"/>
                  </a:lnTo>
                  <a:lnTo>
                    <a:pt x="260237" y="267104"/>
                  </a:lnTo>
                  <a:lnTo>
                    <a:pt x="259890" y="267809"/>
                  </a:lnTo>
                  <a:lnTo>
                    <a:pt x="259735" y="268633"/>
                  </a:lnTo>
                  <a:lnTo>
                    <a:pt x="259711" y="269385"/>
                  </a:lnTo>
                  <a:lnTo>
                    <a:pt x="259484" y="270185"/>
                  </a:lnTo>
                  <a:lnTo>
                    <a:pt x="259580" y="273374"/>
                  </a:lnTo>
                  <a:lnTo>
                    <a:pt x="259532" y="274390"/>
                  </a:lnTo>
                  <a:lnTo>
                    <a:pt x="259699" y="275094"/>
                  </a:lnTo>
                  <a:lnTo>
                    <a:pt x="260129" y="275727"/>
                  </a:lnTo>
                  <a:lnTo>
                    <a:pt x="260726" y="276564"/>
                  </a:lnTo>
                  <a:lnTo>
                    <a:pt x="261407" y="277340"/>
                  </a:lnTo>
                  <a:lnTo>
                    <a:pt x="261873" y="277853"/>
                  </a:lnTo>
                  <a:lnTo>
                    <a:pt x="262052" y="278749"/>
                  </a:lnTo>
                  <a:lnTo>
                    <a:pt x="262124" y="279776"/>
                  </a:lnTo>
                  <a:lnTo>
                    <a:pt x="262124" y="280505"/>
                  </a:lnTo>
                  <a:lnTo>
                    <a:pt x="262184" y="281448"/>
                  </a:lnTo>
                  <a:lnTo>
                    <a:pt x="261479" y="282463"/>
                  </a:lnTo>
                  <a:lnTo>
                    <a:pt x="261275" y="283897"/>
                  </a:lnTo>
                  <a:lnTo>
                    <a:pt x="261622" y="285067"/>
                  </a:lnTo>
                  <a:lnTo>
                    <a:pt x="262064" y="286011"/>
                  </a:lnTo>
                  <a:lnTo>
                    <a:pt x="261765" y="286907"/>
                  </a:lnTo>
                  <a:lnTo>
                    <a:pt x="261610" y="287754"/>
                  </a:lnTo>
                  <a:lnTo>
                    <a:pt x="262315" y="288901"/>
                  </a:lnTo>
                  <a:lnTo>
                    <a:pt x="262912" y="289295"/>
                  </a:lnTo>
                  <a:lnTo>
                    <a:pt x="263712" y="289892"/>
                  </a:lnTo>
                  <a:lnTo>
                    <a:pt x="264142" y="290907"/>
                  </a:lnTo>
                  <a:lnTo>
                    <a:pt x="264871" y="291493"/>
                  </a:lnTo>
                  <a:lnTo>
                    <a:pt x="265886" y="291755"/>
                  </a:lnTo>
                  <a:lnTo>
                    <a:pt x="265695" y="292639"/>
                  </a:lnTo>
                  <a:lnTo>
                    <a:pt x="265791" y="293332"/>
                  </a:lnTo>
                  <a:lnTo>
                    <a:pt x="265946" y="294204"/>
                  </a:lnTo>
                  <a:lnTo>
                    <a:pt x="266889" y="294693"/>
                  </a:lnTo>
                  <a:lnTo>
                    <a:pt x="266985" y="295542"/>
                  </a:lnTo>
                  <a:lnTo>
                    <a:pt x="267271" y="296545"/>
                  </a:lnTo>
                  <a:lnTo>
                    <a:pt x="268657" y="297190"/>
                  </a:lnTo>
                  <a:lnTo>
                    <a:pt x="269338" y="297871"/>
                  </a:lnTo>
                  <a:lnTo>
                    <a:pt x="237485" y="324851"/>
                  </a:lnTo>
                  <a:lnTo>
                    <a:pt x="236959" y="363870"/>
                  </a:lnTo>
                  <a:lnTo>
                    <a:pt x="241760" y="376889"/>
                  </a:lnTo>
                  <a:lnTo>
                    <a:pt x="231298" y="390970"/>
                  </a:lnTo>
                  <a:lnTo>
                    <a:pt x="186903" y="434755"/>
                  </a:lnTo>
                  <a:lnTo>
                    <a:pt x="171843" y="448884"/>
                  </a:lnTo>
                  <a:lnTo>
                    <a:pt x="169848" y="448239"/>
                  </a:lnTo>
                  <a:lnTo>
                    <a:pt x="168606" y="447845"/>
                  </a:lnTo>
                  <a:lnTo>
                    <a:pt x="167543" y="447475"/>
                  </a:lnTo>
                  <a:lnTo>
                    <a:pt x="166516" y="446543"/>
                  </a:lnTo>
                  <a:lnTo>
                    <a:pt x="165238" y="445886"/>
                  </a:lnTo>
                  <a:lnTo>
                    <a:pt x="164462" y="445779"/>
                  </a:lnTo>
                  <a:lnTo>
                    <a:pt x="163710" y="445707"/>
                  </a:lnTo>
                  <a:lnTo>
                    <a:pt x="162885" y="445552"/>
                  </a:lnTo>
                  <a:lnTo>
                    <a:pt x="162133" y="445086"/>
                  </a:lnTo>
                  <a:lnTo>
                    <a:pt x="161572" y="444620"/>
                  </a:lnTo>
                  <a:lnTo>
                    <a:pt x="160711" y="444023"/>
                  </a:lnTo>
                  <a:lnTo>
                    <a:pt x="158896" y="443366"/>
                  </a:lnTo>
                  <a:lnTo>
                    <a:pt x="157117" y="442924"/>
                  </a:lnTo>
                  <a:lnTo>
                    <a:pt x="155624" y="442793"/>
                  </a:lnTo>
                  <a:lnTo>
                    <a:pt x="154059" y="442888"/>
                  </a:lnTo>
                  <a:lnTo>
                    <a:pt x="152721" y="443008"/>
                  </a:lnTo>
                  <a:lnTo>
                    <a:pt x="151682" y="443079"/>
                  </a:lnTo>
                  <a:lnTo>
                    <a:pt x="150404" y="442996"/>
                  </a:lnTo>
                  <a:lnTo>
                    <a:pt x="149353" y="442876"/>
                  </a:lnTo>
                  <a:lnTo>
                    <a:pt x="148625" y="442661"/>
                  </a:lnTo>
                  <a:lnTo>
                    <a:pt x="147765" y="442195"/>
                  </a:lnTo>
                  <a:lnTo>
                    <a:pt x="147406" y="440810"/>
                  </a:lnTo>
                  <a:lnTo>
                    <a:pt x="147550" y="440118"/>
                  </a:lnTo>
                  <a:lnTo>
                    <a:pt x="147753" y="439222"/>
                  </a:lnTo>
                  <a:lnTo>
                    <a:pt x="147574" y="437812"/>
                  </a:lnTo>
                  <a:lnTo>
                    <a:pt x="147228" y="437132"/>
                  </a:lnTo>
                  <a:lnTo>
                    <a:pt x="146021" y="436128"/>
                  </a:lnTo>
                  <a:lnTo>
                    <a:pt x="143668" y="434707"/>
                  </a:lnTo>
                  <a:lnTo>
                    <a:pt x="137983" y="434205"/>
                  </a:lnTo>
                  <a:lnTo>
                    <a:pt x="128237" y="429846"/>
                  </a:lnTo>
                  <a:lnTo>
                    <a:pt x="75089" y="348618"/>
                  </a:lnTo>
                  <a:lnTo>
                    <a:pt x="21295" y="267570"/>
                  </a:lnTo>
                  <a:lnTo>
                    <a:pt x="8946" y="238058"/>
                  </a:lnTo>
                  <a:lnTo>
                    <a:pt x="24305" y="230927"/>
                  </a:lnTo>
                  <a:lnTo>
                    <a:pt x="24281" y="229793"/>
                  </a:lnTo>
                  <a:lnTo>
                    <a:pt x="0" y="201534"/>
                  </a:lnTo>
                  <a:lnTo>
                    <a:pt x="36535" y="195348"/>
                  </a:lnTo>
                  <a:lnTo>
                    <a:pt x="14870" y="17067"/>
                  </a:lnTo>
                  <a:lnTo>
                    <a:pt x="67254" y="3977"/>
                  </a:lnTo>
                  <a:lnTo>
                    <a:pt x="75614" y="2484"/>
                  </a:lnTo>
                  <a:lnTo>
                    <a:pt x="85671" y="0"/>
                  </a:lnTo>
                  <a:lnTo>
                    <a:pt x="152566" y="1998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1189;gbcf4302aa7_0_6">
              <a:extLst>
                <a:ext uri="{FF2B5EF4-FFF2-40B4-BE49-F238E27FC236}">
                  <a16:creationId xmlns:a16="http://schemas.microsoft.com/office/drawing/2014/main" id="{FACD27B3-300F-2F45-B5EE-4D56706998A3}"/>
                </a:ext>
              </a:extLst>
            </p:cNvPr>
            <p:cNvSpPr/>
            <p:nvPr/>
          </p:nvSpPr>
          <p:spPr>
            <a:xfrm>
              <a:off x="7118366" y="2474695"/>
              <a:ext cx="171160" cy="186493"/>
            </a:xfrm>
            <a:custGeom>
              <a:avLst/>
              <a:gdLst/>
              <a:ahLst/>
              <a:cxnLst/>
              <a:rect l="l" t="t" r="r" b="b"/>
              <a:pathLst>
                <a:path w="340616" h="371131" extrusionOk="0">
                  <a:moveTo>
                    <a:pt x="143191" y="0"/>
                  </a:moveTo>
                  <a:lnTo>
                    <a:pt x="162432" y="24162"/>
                  </a:lnTo>
                  <a:lnTo>
                    <a:pt x="228252" y="111624"/>
                  </a:lnTo>
                  <a:lnTo>
                    <a:pt x="340617" y="261311"/>
                  </a:lnTo>
                  <a:lnTo>
                    <a:pt x="252557" y="328123"/>
                  </a:lnTo>
                  <a:lnTo>
                    <a:pt x="163781" y="357098"/>
                  </a:lnTo>
                  <a:lnTo>
                    <a:pt x="141244" y="364479"/>
                  </a:lnTo>
                  <a:lnTo>
                    <a:pt x="140957" y="363822"/>
                  </a:lnTo>
                  <a:lnTo>
                    <a:pt x="143334" y="350983"/>
                  </a:lnTo>
                  <a:lnTo>
                    <a:pt x="143239" y="349848"/>
                  </a:lnTo>
                  <a:lnTo>
                    <a:pt x="132227" y="346003"/>
                  </a:lnTo>
                  <a:lnTo>
                    <a:pt x="130721" y="353766"/>
                  </a:lnTo>
                  <a:lnTo>
                    <a:pt x="122863" y="351353"/>
                  </a:lnTo>
                  <a:lnTo>
                    <a:pt x="122003" y="352201"/>
                  </a:lnTo>
                  <a:lnTo>
                    <a:pt x="121526" y="352858"/>
                  </a:lnTo>
                  <a:lnTo>
                    <a:pt x="120355" y="353599"/>
                  </a:lnTo>
                  <a:lnTo>
                    <a:pt x="120056" y="355104"/>
                  </a:lnTo>
                  <a:lnTo>
                    <a:pt x="119710" y="356095"/>
                  </a:lnTo>
                  <a:lnTo>
                    <a:pt x="120068" y="356752"/>
                  </a:lnTo>
                  <a:lnTo>
                    <a:pt x="120140" y="357564"/>
                  </a:lnTo>
                  <a:lnTo>
                    <a:pt x="120020" y="358723"/>
                  </a:lnTo>
                  <a:lnTo>
                    <a:pt x="119889" y="359821"/>
                  </a:lnTo>
                  <a:lnTo>
                    <a:pt x="119769" y="360908"/>
                  </a:lnTo>
                  <a:lnTo>
                    <a:pt x="116413" y="362186"/>
                  </a:lnTo>
                  <a:lnTo>
                    <a:pt x="113655" y="369746"/>
                  </a:lnTo>
                  <a:lnTo>
                    <a:pt x="102189" y="371132"/>
                  </a:lnTo>
                  <a:lnTo>
                    <a:pt x="88287" y="367382"/>
                  </a:lnTo>
                  <a:lnTo>
                    <a:pt x="44370" y="355510"/>
                  </a:lnTo>
                  <a:lnTo>
                    <a:pt x="48503" y="339911"/>
                  </a:lnTo>
                  <a:lnTo>
                    <a:pt x="18095" y="314328"/>
                  </a:lnTo>
                  <a:lnTo>
                    <a:pt x="4921" y="298778"/>
                  </a:lnTo>
                  <a:lnTo>
                    <a:pt x="6653" y="297536"/>
                  </a:lnTo>
                  <a:lnTo>
                    <a:pt x="168" y="263485"/>
                  </a:lnTo>
                  <a:lnTo>
                    <a:pt x="0" y="262398"/>
                  </a:lnTo>
                  <a:lnTo>
                    <a:pt x="1111" y="263127"/>
                  </a:lnTo>
                  <a:lnTo>
                    <a:pt x="2091" y="263055"/>
                  </a:lnTo>
                  <a:lnTo>
                    <a:pt x="2484" y="262494"/>
                  </a:lnTo>
                  <a:lnTo>
                    <a:pt x="2723" y="261670"/>
                  </a:lnTo>
                  <a:lnTo>
                    <a:pt x="2723" y="260893"/>
                  </a:lnTo>
                  <a:lnTo>
                    <a:pt x="2293" y="259651"/>
                  </a:lnTo>
                  <a:lnTo>
                    <a:pt x="2759" y="259042"/>
                  </a:lnTo>
                  <a:lnTo>
                    <a:pt x="3655" y="259245"/>
                  </a:lnTo>
                  <a:lnTo>
                    <a:pt x="4694" y="259592"/>
                  </a:lnTo>
                  <a:lnTo>
                    <a:pt x="5865" y="259496"/>
                  </a:lnTo>
                  <a:lnTo>
                    <a:pt x="6545" y="258971"/>
                  </a:lnTo>
                  <a:lnTo>
                    <a:pt x="6617" y="258147"/>
                  </a:lnTo>
                  <a:lnTo>
                    <a:pt x="6115" y="257406"/>
                  </a:lnTo>
                  <a:lnTo>
                    <a:pt x="5446" y="256271"/>
                  </a:lnTo>
                  <a:lnTo>
                    <a:pt x="5375" y="255519"/>
                  </a:lnTo>
                  <a:lnTo>
                    <a:pt x="6127" y="254886"/>
                  </a:lnTo>
                  <a:lnTo>
                    <a:pt x="7047" y="254910"/>
                  </a:lnTo>
                  <a:lnTo>
                    <a:pt x="8385" y="255017"/>
                  </a:lnTo>
                  <a:lnTo>
                    <a:pt x="11836" y="255590"/>
                  </a:lnTo>
                  <a:lnTo>
                    <a:pt x="13150" y="255184"/>
                  </a:lnTo>
                  <a:lnTo>
                    <a:pt x="13783" y="254122"/>
                  </a:lnTo>
                  <a:lnTo>
                    <a:pt x="13054" y="253142"/>
                  </a:lnTo>
                  <a:lnTo>
                    <a:pt x="12792" y="252294"/>
                  </a:lnTo>
                  <a:lnTo>
                    <a:pt x="12457" y="251661"/>
                  </a:lnTo>
                  <a:lnTo>
                    <a:pt x="12386" y="249810"/>
                  </a:lnTo>
                  <a:lnTo>
                    <a:pt x="12338" y="248890"/>
                  </a:lnTo>
                  <a:lnTo>
                    <a:pt x="13269" y="247505"/>
                  </a:lnTo>
                  <a:lnTo>
                    <a:pt x="14261" y="247326"/>
                  </a:lnTo>
                  <a:lnTo>
                    <a:pt x="14798" y="247983"/>
                  </a:lnTo>
                  <a:lnTo>
                    <a:pt x="15061" y="249022"/>
                  </a:lnTo>
                  <a:lnTo>
                    <a:pt x="15539" y="250025"/>
                  </a:lnTo>
                  <a:lnTo>
                    <a:pt x="16685" y="250562"/>
                  </a:lnTo>
                  <a:lnTo>
                    <a:pt x="17796" y="250395"/>
                  </a:lnTo>
                  <a:lnTo>
                    <a:pt x="18895" y="249117"/>
                  </a:lnTo>
                  <a:lnTo>
                    <a:pt x="18608" y="248066"/>
                  </a:lnTo>
                  <a:lnTo>
                    <a:pt x="18298" y="247266"/>
                  </a:lnTo>
                  <a:lnTo>
                    <a:pt x="18477" y="246000"/>
                  </a:lnTo>
                  <a:lnTo>
                    <a:pt x="19468" y="245427"/>
                  </a:lnTo>
                  <a:lnTo>
                    <a:pt x="21129" y="245116"/>
                  </a:lnTo>
                  <a:lnTo>
                    <a:pt x="22215" y="244949"/>
                  </a:lnTo>
                  <a:lnTo>
                    <a:pt x="23314" y="244567"/>
                  </a:lnTo>
                  <a:lnTo>
                    <a:pt x="23923" y="243945"/>
                  </a:lnTo>
                  <a:lnTo>
                    <a:pt x="24138" y="243241"/>
                  </a:lnTo>
                  <a:lnTo>
                    <a:pt x="24293" y="241999"/>
                  </a:lnTo>
                  <a:lnTo>
                    <a:pt x="25512" y="241449"/>
                  </a:lnTo>
                  <a:lnTo>
                    <a:pt x="26407" y="241868"/>
                  </a:lnTo>
                  <a:lnTo>
                    <a:pt x="27160" y="242059"/>
                  </a:lnTo>
                  <a:lnTo>
                    <a:pt x="27984" y="242286"/>
                  </a:lnTo>
                  <a:lnTo>
                    <a:pt x="28736" y="242214"/>
                  </a:lnTo>
                  <a:lnTo>
                    <a:pt x="30432" y="242250"/>
                  </a:lnTo>
                  <a:lnTo>
                    <a:pt x="31817" y="241987"/>
                  </a:lnTo>
                  <a:lnTo>
                    <a:pt x="32474" y="241605"/>
                  </a:lnTo>
                  <a:lnTo>
                    <a:pt x="32678" y="240601"/>
                  </a:lnTo>
                  <a:lnTo>
                    <a:pt x="32391" y="239538"/>
                  </a:lnTo>
                  <a:lnTo>
                    <a:pt x="31853" y="238905"/>
                  </a:lnTo>
                  <a:lnTo>
                    <a:pt x="30910" y="237950"/>
                  </a:lnTo>
                  <a:lnTo>
                    <a:pt x="30193" y="236780"/>
                  </a:lnTo>
                  <a:lnTo>
                    <a:pt x="29370" y="234809"/>
                  </a:lnTo>
                  <a:lnTo>
                    <a:pt x="28235" y="232349"/>
                  </a:lnTo>
                  <a:lnTo>
                    <a:pt x="27685" y="230545"/>
                  </a:lnTo>
                  <a:lnTo>
                    <a:pt x="27757" y="229410"/>
                  </a:lnTo>
                  <a:lnTo>
                    <a:pt x="27984" y="228562"/>
                  </a:lnTo>
                  <a:lnTo>
                    <a:pt x="29106" y="226747"/>
                  </a:lnTo>
                  <a:lnTo>
                    <a:pt x="29740" y="226460"/>
                  </a:lnTo>
                  <a:lnTo>
                    <a:pt x="30588" y="226628"/>
                  </a:lnTo>
                  <a:lnTo>
                    <a:pt x="31292" y="226926"/>
                  </a:lnTo>
                  <a:lnTo>
                    <a:pt x="32212" y="227440"/>
                  </a:lnTo>
                  <a:lnTo>
                    <a:pt x="32988" y="227715"/>
                  </a:lnTo>
                  <a:lnTo>
                    <a:pt x="33716" y="227762"/>
                  </a:lnTo>
                  <a:lnTo>
                    <a:pt x="34887" y="227332"/>
                  </a:lnTo>
                  <a:lnTo>
                    <a:pt x="35855" y="226998"/>
                  </a:lnTo>
                  <a:lnTo>
                    <a:pt x="36655" y="227069"/>
                  </a:lnTo>
                  <a:lnTo>
                    <a:pt x="37407" y="227177"/>
                  </a:lnTo>
                  <a:lnTo>
                    <a:pt x="38100" y="227057"/>
                  </a:lnTo>
                  <a:lnTo>
                    <a:pt x="39330" y="226819"/>
                  </a:lnTo>
                  <a:lnTo>
                    <a:pt x="40477" y="227284"/>
                  </a:lnTo>
                  <a:lnTo>
                    <a:pt x="42053" y="227046"/>
                  </a:lnTo>
                  <a:lnTo>
                    <a:pt x="42686" y="226222"/>
                  </a:lnTo>
                  <a:lnTo>
                    <a:pt x="43080" y="225601"/>
                  </a:lnTo>
                  <a:lnTo>
                    <a:pt x="43057" y="224812"/>
                  </a:lnTo>
                  <a:lnTo>
                    <a:pt x="43308" y="224096"/>
                  </a:lnTo>
                  <a:lnTo>
                    <a:pt x="43738" y="223295"/>
                  </a:lnTo>
                  <a:lnTo>
                    <a:pt x="43523" y="221910"/>
                  </a:lnTo>
                  <a:lnTo>
                    <a:pt x="42531" y="220954"/>
                  </a:lnTo>
                  <a:lnTo>
                    <a:pt x="41707" y="220560"/>
                  </a:lnTo>
                  <a:lnTo>
                    <a:pt x="40083" y="220071"/>
                  </a:lnTo>
                  <a:lnTo>
                    <a:pt x="38709" y="219449"/>
                  </a:lnTo>
                  <a:lnTo>
                    <a:pt x="37861" y="218602"/>
                  </a:lnTo>
                  <a:lnTo>
                    <a:pt x="37551" y="217455"/>
                  </a:lnTo>
                  <a:lnTo>
                    <a:pt x="37933" y="216607"/>
                  </a:lnTo>
                  <a:lnTo>
                    <a:pt x="39031" y="216177"/>
                  </a:lnTo>
                  <a:lnTo>
                    <a:pt x="41289" y="215245"/>
                  </a:lnTo>
                  <a:lnTo>
                    <a:pt x="41707" y="214338"/>
                  </a:lnTo>
                  <a:lnTo>
                    <a:pt x="41444" y="213060"/>
                  </a:lnTo>
                  <a:lnTo>
                    <a:pt x="40895" y="212522"/>
                  </a:lnTo>
                  <a:lnTo>
                    <a:pt x="40166" y="211782"/>
                  </a:lnTo>
                  <a:lnTo>
                    <a:pt x="38936" y="210898"/>
                  </a:lnTo>
                  <a:lnTo>
                    <a:pt x="37718" y="210265"/>
                  </a:lnTo>
                  <a:lnTo>
                    <a:pt x="36440" y="209357"/>
                  </a:lnTo>
                  <a:lnTo>
                    <a:pt x="35222" y="208533"/>
                  </a:lnTo>
                  <a:lnTo>
                    <a:pt x="34720" y="207996"/>
                  </a:lnTo>
                  <a:lnTo>
                    <a:pt x="34457" y="207148"/>
                  </a:lnTo>
                  <a:lnTo>
                    <a:pt x="34135" y="206073"/>
                  </a:lnTo>
                  <a:lnTo>
                    <a:pt x="33729" y="204126"/>
                  </a:lnTo>
                  <a:lnTo>
                    <a:pt x="32869" y="203302"/>
                  </a:lnTo>
                  <a:lnTo>
                    <a:pt x="31866" y="202979"/>
                  </a:lnTo>
                  <a:lnTo>
                    <a:pt x="31233" y="202705"/>
                  </a:lnTo>
                  <a:lnTo>
                    <a:pt x="30612" y="201905"/>
                  </a:lnTo>
                  <a:lnTo>
                    <a:pt x="30516" y="200782"/>
                  </a:lnTo>
                  <a:lnTo>
                    <a:pt x="30838" y="199910"/>
                  </a:lnTo>
                  <a:lnTo>
                    <a:pt x="32105" y="199038"/>
                  </a:lnTo>
                  <a:lnTo>
                    <a:pt x="33072" y="199074"/>
                  </a:lnTo>
                  <a:lnTo>
                    <a:pt x="34147" y="199098"/>
                  </a:lnTo>
                  <a:lnTo>
                    <a:pt x="35353" y="198763"/>
                  </a:lnTo>
                  <a:lnTo>
                    <a:pt x="36739" y="198632"/>
                  </a:lnTo>
                  <a:lnTo>
                    <a:pt x="37371" y="198357"/>
                  </a:lnTo>
                  <a:lnTo>
                    <a:pt x="38327" y="197712"/>
                  </a:lnTo>
                  <a:lnTo>
                    <a:pt x="38936" y="196984"/>
                  </a:lnTo>
                  <a:lnTo>
                    <a:pt x="39175" y="195921"/>
                  </a:lnTo>
                  <a:lnTo>
                    <a:pt x="39892" y="195121"/>
                  </a:lnTo>
                  <a:lnTo>
                    <a:pt x="41121" y="194500"/>
                  </a:lnTo>
                  <a:lnTo>
                    <a:pt x="41624" y="193544"/>
                  </a:lnTo>
                  <a:lnTo>
                    <a:pt x="41839" y="192780"/>
                  </a:lnTo>
                  <a:lnTo>
                    <a:pt x="41862" y="191872"/>
                  </a:lnTo>
                  <a:lnTo>
                    <a:pt x="41624" y="190606"/>
                  </a:lnTo>
                  <a:lnTo>
                    <a:pt x="40978" y="190152"/>
                  </a:lnTo>
                  <a:lnTo>
                    <a:pt x="40226" y="189901"/>
                  </a:lnTo>
                  <a:lnTo>
                    <a:pt x="38816" y="189555"/>
                  </a:lnTo>
                  <a:lnTo>
                    <a:pt x="38315" y="188361"/>
                  </a:lnTo>
                  <a:lnTo>
                    <a:pt x="38578" y="187262"/>
                  </a:lnTo>
                  <a:lnTo>
                    <a:pt x="39091" y="186784"/>
                  </a:lnTo>
                  <a:lnTo>
                    <a:pt x="39270" y="186056"/>
                  </a:lnTo>
                  <a:lnTo>
                    <a:pt x="39772" y="185255"/>
                  </a:lnTo>
                  <a:lnTo>
                    <a:pt x="40322" y="184312"/>
                  </a:lnTo>
                  <a:lnTo>
                    <a:pt x="40930" y="183105"/>
                  </a:lnTo>
                  <a:lnTo>
                    <a:pt x="41373" y="182425"/>
                  </a:lnTo>
                  <a:lnTo>
                    <a:pt x="41850" y="181505"/>
                  </a:lnTo>
                  <a:lnTo>
                    <a:pt x="42388" y="180514"/>
                  </a:lnTo>
                  <a:lnTo>
                    <a:pt x="43343" y="179295"/>
                  </a:lnTo>
                  <a:lnTo>
                    <a:pt x="44322" y="178424"/>
                  </a:lnTo>
                  <a:lnTo>
                    <a:pt x="45099" y="177850"/>
                  </a:lnTo>
                  <a:lnTo>
                    <a:pt x="45517" y="177289"/>
                  </a:lnTo>
                  <a:lnTo>
                    <a:pt x="45911" y="176572"/>
                  </a:lnTo>
                  <a:lnTo>
                    <a:pt x="46007" y="175593"/>
                  </a:lnTo>
                  <a:lnTo>
                    <a:pt x="45887" y="174506"/>
                  </a:lnTo>
                  <a:lnTo>
                    <a:pt x="45899" y="172631"/>
                  </a:lnTo>
                  <a:lnTo>
                    <a:pt x="45995" y="171688"/>
                  </a:lnTo>
                  <a:lnTo>
                    <a:pt x="46221" y="170911"/>
                  </a:lnTo>
                  <a:lnTo>
                    <a:pt x="46855" y="169717"/>
                  </a:lnTo>
                  <a:lnTo>
                    <a:pt x="47440" y="168821"/>
                  </a:lnTo>
                  <a:lnTo>
                    <a:pt x="47977" y="168057"/>
                  </a:lnTo>
                  <a:lnTo>
                    <a:pt x="48610" y="167304"/>
                  </a:lnTo>
                  <a:lnTo>
                    <a:pt x="49410" y="166385"/>
                  </a:lnTo>
                  <a:lnTo>
                    <a:pt x="50462" y="165656"/>
                  </a:lnTo>
                  <a:lnTo>
                    <a:pt x="51094" y="165178"/>
                  </a:lnTo>
                  <a:lnTo>
                    <a:pt x="51979" y="164641"/>
                  </a:lnTo>
                  <a:lnTo>
                    <a:pt x="52778" y="163996"/>
                  </a:lnTo>
                  <a:lnTo>
                    <a:pt x="53412" y="163411"/>
                  </a:lnTo>
                  <a:lnTo>
                    <a:pt x="53805" y="162802"/>
                  </a:lnTo>
                  <a:lnTo>
                    <a:pt x="54224" y="161977"/>
                  </a:lnTo>
                  <a:lnTo>
                    <a:pt x="54367" y="161177"/>
                  </a:lnTo>
                  <a:lnTo>
                    <a:pt x="54558" y="160258"/>
                  </a:lnTo>
                  <a:lnTo>
                    <a:pt x="54642" y="159195"/>
                  </a:lnTo>
                  <a:lnTo>
                    <a:pt x="54690" y="158048"/>
                  </a:lnTo>
                  <a:lnTo>
                    <a:pt x="54630" y="157033"/>
                  </a:lnTo>
                  <a:lnTo>
                    <a:pt x="54797" y="156053"/>
                  </a:lnTo>
                  <a:lnTo>
                    <a:pt x="55072" y="155182"/>
                  </a:lnTo>
                  <a:lnTo>
                    <a:pt x="55442" y="152877"/>
                  </a:lnTo>
                  <a:lnTo>
                    <a:pt x="55693" y="151611"/>
                  </a:lnTo>
                  <a:lnTo>
                    <a:pt x="56183" y="150524"/>
                  </a:lnTo>
                  <a:lnTo>
                    <a:pt x="56648" y="149114"/>
                  </a:lnTo>
                  <a:lnTo>
                    <a:pt x="57019" y="147908"/>
                  </a:lnTo>
                  <a:lnTo>
                    <a:pt x="57485" y="146069"/>
                  </a:lnTo>
                  <a:lnTo>
                    <a:pt x="58297" y="144194"/>
                  </a:lnTo>
                  <a:lnTo>
                    <a:pt x="58798" y="143346"/>
                  </a:lnTo>
                  <a:lnTo>
                    <a:pt x="59311" y="142498"/>
                  </a:lnTo>
                  <a:lnTo>
                    <a:pt x="59777" y="141650"/>
                  </a:lnTo>
                  <a:lnTo>
                    <a:pt x="60219" y="140658"/>
                  </a:lnTo>
                  <a:lnTo>
                    <a:pt x="60494" y="139691"/>
                  </a:lnTo>
                  <a:lnTo>
                    <a:pt x="60589" y="138700"/>
                  </a:lnTo>
                  <a:lnTo>
                    <a:pt x="60602" y="137434"/>
                  </a:lnTo>
                  <a:lnTo>
                    <a:pt x="60924" y="135535"/>
                  </a:lnTo>
                  <a:lnTo>
                    <a:pt x="61509" y="134448"/>
                  </a:lnTo>
                  <a:lnTo>
                    <a:pt x="62477" y="133946"/>
                  </a:lnTo>
                  <a:lnTo>
                    <a:pt x="63289" y="133659"/>
                  </a:lnTo>
                  <a:lnTo>
                    <a:pt x="64579" y="133218"/>
                  </a:lnTo>
                  <a:lnTo>
                    <a:pt x="65570" y="132955"/>
                  </a:lnTo>
                  <a:lnTo>
                    <a:pt x="66299" y="132716"/>
                  </a:lnTo>
                  <a:lnTo>
                    <a:pt x="66955" y="131904"/>
                  </a:lnTo>
                  <a:lnTo>
                    <a:pt x="67182" y="131199"/>
                  </a:lnTo>
                  <a:lnTo>
                    <a:pt x="67469" y="130244"/>
                  </a:lnTo>
                  <a:lnTo>
                    <a:pt x="67863" y="128990"/>
                  </a:lnTo>
                  <a:lnTo>
                    <a:pt x="68652" y="128261"/>
                  </a:lnTo>
                  <a:lnTo>
                    <a:pt x="70001" y="127604"/>
                  </a:lnTo>
                  <a:lnTo>
                    <a:pt x="70861" y="126971"/>
                  </a:lnTo>
                  <a:lnTo>
                    <a:pt x="71638" y="126267"/>
                  </a:lnTo>
                  <a:lnTo>
                    <a:pt x="72175" y="125633"/>
                  </a:lnTo>
                  <a:lnTo>
                    <a:pt x="72987" y="124356"/>
                  </a:lnTo>
                  <a:lnTo>
                    <a:pt x="73500" y="123842"/>
                  </a:lnTo>
                  <a:lnTo>
                    <a:pt x="74587" y="123663"/>
                  </a:lnTo>
                  <a:lnTo>
                    <a:pt x="75400" y="123687"/>
                  </a:lnTo>
                  <a:lnTo>
                    <a:pt x="76463" y="123734"/>
                  </a:lnTo>
                  <a:lnTo>
                    <a:pt x="77430" y="123281"/>
                  </a:lnTo>
                  <a:lnTo>
                    <a:pt x="78075" y="122576"/>
                  </a:lnTo>
                  <a:lnTo>
                    <a:pt x="78362" y="121585"/>
                  </a:lnTo>
                  <a:lnTo>
                    <a:pt x="78660" y="120737"/>
                  </a:lnTo>
                  <a:lnTo>
                    <a:pt x="79078" y="119937"/>
                  </a:lnTo>
                  <a:lnTo>
                    <a:pt x="79950" y="118874"/>
                  </a:lnTo>
                  <a:lnTo>
                    <a:pt x="80511" y="118288"/>
                  </a:lnTo>
                  <a:lnTo>
                    <a:pt x="81216" y="117572"/>
                  </a:lnTo>
                  <a:lnTo>
                    <a:pt x="81956" y="116939"/>
                  </a:lnTo>
                  <a:lnTo>
                    <a:pt x="82590" y="116449"/>
                  </a:lnTo>
                  <a:lnTo>
                    <a:pt x="83103" y="115876"/>
                  </a:lnTo>
                  <a:lnTo>
                    <a:pt x="83486" y="115099"/>
                  </a:lnTo>
                  <a:lnTo>
                    <a:pt x="83736" y="114180"/>
                  </a:lnTo>
                  <a:lnTo>
                    <a:pt x="84178" y="112937"/>
                  </a:lnTo>
                  <a:lnTo>
                    <a:pt x="84274" y="111779"/>
                  </a:lnTo>
                  <a:lnTo>
                    <a:pt x="84847" y="110155"/>
                  </a:lnTo>
                  <a:lnTo>
                    <a:pt x="85527" y="109522"/>
                  </a:lnTo>
                  <a:lnTo>
                    <a:pt x="86184" y="108674"/>
                  </a:lnTo>
                  <a:lnTo>
                    <a:pt x="87056" y="107873"/>
                  </a:lnTo>
                  <a:lnTo>
                    <a:pt x="88526" y="106428"/>
                  </a:lnTo>
                  <a:lnTo>
                    <a:pt x="90186" y="104924"/>
                  </a:lnTo>
                  <a:lnTo>
                    <a:pt x="91643" y="103132"/>
                  </a:lnTo>
                  <a:lnTo>
                    <a:pt x="92813" y="101591"/>
                  </a:lnTo>
                  <a:lnTo>
                    <a:pt x="93529" y="100421"/>
                  </a:lnTo>
                  <a:lnTo>
                    <a:pt x="95476" y="98319"/>
                  </a:lnTo>
                  <a:lnTo>
                    <a:pt x="96157" y="97566"/>
                  </a:lnTo>
                  <a:lnTo>
                    <a:pt x="96670" y="96527"/>
                  </a:lnTo>
                  <a:lnTo>
                    <a:pt x="96623" y="95333"/>
                  </a:lnTo>
                  <a:lnTo>
                    <a:pt x="96456" y="94437"/>
                  </a:lnTo>
                  <a:lnTo>
                    <a:pt x="96468" y="93446"/>
                  </a:lnTo>
                  <a:lnTo>
                    <a:pt x="96754" y="92275"/>
                  </a:lnTo>
                  <a:lnTo>
                    <a:pt x="97196" y="91547"/>
                  </a:lnTo>
                  <a:lnTo>
                    <a:pt x="97710" y="90412"/>
                  </a:lnTo>
                  <a:lnTo>
                    <a:pt x="97841" y="89504"/>
                  </a:lnTo>
                  <a:lnTo>
                    <a:pt x="97841" y="88561"/>
                  </a:lnTo>
                  <a:lnTo>
                    <a:pt x="97065" y="88119"/>
                  </a:lnTo>
                  <a:lnTo>
                    <a:pt x="95978" y="88453"/>
                  </a:lnTo>
                  <a:lnTo>
                    <a:pt x="95297" y="88919"/>
                  </a:lnTo>
                  <a:lnTo>
                    <a:pt x="94664" y="89278"/>
                  </a:lnTo>
                  <a:lnTo>
                    <a:pt x="93828" y="89731"/>
                  </a:lnTo>
                  <a:lnTo>
                    <a:pt x="93147" y="90078"/>
                  </a:lnTo>
                  <a:lnTo>
                    <a:pt x="91858" y="90018"/>
                  </a:lnTo>
                  <a:lnTo>
                    <a:pt x="90938" y="89433"/>
                  </a:lnTo>
                  <a:lnTo>
                    <a:pt x="90293" y="88262"/>
                  </a:lnTo>
                  <a:lnTo>
                    <a:pt x="90245" y="87558"/>
                  </a:lnTo>
                  <a:lnTo>
                    <a:pt x="90388" y="86877"/>
                  </a:lnTo>
                  <a:lnTo>
                    <a:pt x="90687" y="86196"/>
                  </a:lnTo>
                  <a:lnTo>
                    <a:pt x="90938" y="85468"/>
                  </a:lnTo>
                  <a:lnTo>
                    <a:pt x="91428" y="84261"/>
                  </a:lnTo>
                  <a:lnTo>
                    <a:pt x="92133" y="82995"/>
                  </a:lnTo>
                  <a:lnTo>
                    <a:pt x="92837" y="81741"/>
                  </a:lnTo>
                  <a:lnTo>
                    <a:pt x="93840" y="80284"/>
                  </a:lnTo>
                  <a:lnTo>
                    <a:pt x="95082" y="78815"/>
                  </a:lnTo>
                  <a:lnTo>
                    <a:pt x="95942" y="78063"/>
                  </a:lnTo>
                  <a:lnTo>
                    <a:pt x="97340" y="77035"/>
                  </a:lnTo>
                  <a:lnTo>
                    <a:pt x="98451" y="76390"/>
                  </a:lnTo>
                  <a:lnTo>
                    <a:pt x="99203" y="76008"/>
                  </a:lnTo>
                  <a:lnTo>
                    <a:pt x="99788" y="75578"/>
                  </a:lnTo>
                  <a:lnTo>
                    <a:pt x="100421" y="75148"/>
                  </a:lnTo>
                  <a:lnTo>
                    <a:pt x="101269" y="74121"/>
                  </a:lnTo>
                  <a:lnTo>
                    <a:pt x="101615" y="73345"/>
                  </a:lnTo>
                  <a:lnTo>
                    <a:pt x="101890" y="72234"/>
                  </a:lnTo>
                  <a:lnTo>
                    <a:pt x="102428" y="71123"/>
                  </a:lnTo>
                  <a:lnTo>
                    <a:pt x="102822" y="70252"/>
                  </a:lnTo>
                  <a:lnTo>
                    <a:pt x="103598" y="69177"/>
                  </a:lnTo>
                  <a:lnTo>
                    <a:pt x="104625" y="68651"/>
                  </a:lnTo>
                  <a:lnTo>
                    <a:pt x="105306" y="68149"/>
                  </a:lnTo>
                  <a:lnTo>
                    <a:pt x="106202" y="68078"/>
                  </a:lnTo>
                  <a:lnTo>
                    <a:pt x="107205" y="67624"/>
                  </a:lnTo>
                  <a:lnTo>
                    <a:pt x="107730" y="67134"/>
                  </a:lnTo>
                  <a:lnTo>
                    <a:pt x="108280" y="65761"/>
                  </a:lnTo>
                  <a:lnTo>
                    <a:pt x="107838" y="64710"/>
                  </a:lnTo>
                  <a:lnTo>
                    <a:pt x="107432" y="64148"/>
                  </a:lnTo>
                  <a:lnTo>
                    <a:pt x="106799" y="63372"/>
                  </a:lnTo>
                  <a:lnTo>
                    <a:pt x="105903" y="62488"/>
                  </a:lnTo>
                  <a:lnTo>
                    <a:pt x="105354" y="61999"/>
                  </a:lnTo>
                  <a:lnTo>
                    <a:pt x="105091" y="61294"/>
                  </a:lnTo>
                  <a:lnTo>
                    <a:pt x="105067" y="60422"/>
                  </a:lnTo>
                  <a:lnTo>
                    <a:pt x="105210" y="59526"/>
                  </a:lnTo>
                  <a:lnTo>
                    <a:pt x="105414" y="58726"/>
                  </a:lnTo>
                  <a:lnTo>
                    <a:pt x="106213" y="57735"/>
                  </a:lnTo>
                  <a:lnTo>
                    <a:pt x="106918" y="57245"/>
                  </a:lnTo>
                  <a:lnTo>
                    <a:pt x="107480" y="56720"/>
                  </a:lnTo>
                  <a:lnTo>
                    <a:pt x="107850" y="55919"/>
                  </a:lnTo>
                  <a:lnTo>
                    <a:pt x="107706" y="55036"/>
                  </a:lnTo>
                  <a:lnTo>
                    <a:pt x="107276" y="54092"/>
                  </a:lnTo>
                  <a:lnTo>
                    <a:pt x="106954" y="53172"/>
                  </a:lnTo>
                  <a:lnTo>
                    <a:pt x="106751" y="52217"/>
                  </a:lnTo>
                  <a:lnTo>
                    <a:pt x="106727" y="51106"/>
                  </a:lnTo>
                  <a:lnTo>
                    <a:pt x="106727" y="49542"/>
                  </a:lnTo>
                  <a:lnTo>
                    <a:pt x="106787" y="47822"/>
                  </a:lnTo>
                  <a:lnTo>
                    <a:pt x="107062" y="46783"/>
                  </a:lnTo>
                  <a:lnTo>
                    <a:pt x="107528" y="45612"/>
                  </a:lnTo>
                  <a:lnTo>
                    <a:pt x="107921" y="43725"/>
                  </a:lnTo>
                  <a:lnTo>
                    <a:pt x="108292" y="42483"/>
                  </a:lnTo>
                  <a:lnTo>
                    <a:pt x="108578" y="41778"/>
                  </a:lnTo>
                  <a:lnTo>
                    <a:pt x="109940" y="41109"/>
                  </a:lnTo>
                  <a:lnTo>
                    <a:pt x="110920" y="40381"/>
                  </a:lnTo>
                  <a:lnTo>
                    <a:pt x="111481" y="39832"/>
                  </a:lnTo>
                  <a:lnTo>
                    <a:pt x="111218" y="38613"/>
                  </a:lnTo>
                  <a:lnTo>
                    <a:pt x="110466" y="37885"/>
                  </a:lnTo>
                  <a:lnTo>
                    <a:pt x="109618" y="37323"/>
                  </a:lnTo>
                  <a:lnTo>
                    <a:pt x="108722" y="36535"/>
                  </a:lnTo>
                  <a:lnTo>
                    <a:pt x="108578" y="35293"/>
                  </a:lnTo>
                  <a:lnTo>
                    <a:pt x="108734" y="34469"/>
                  </a:lnTo>
                  <a:lnTo>
                    <a:pt x="109343" y="33549"/>
                  </a:lnTo>
                  <a:lnTo>
                    <a:pt x="109737" y="32391"/>
                  </a:lnTo>
                  <a:lnTo>
                    <a:pt x="110394" y="31077"/>
                  </a:lnTo>
                  <a:lnTo>
                    <a:pt x="110955" y="30372"/>
                  </a:lnTo>
                  <a:lnTo>
                    <a:pt x="111564" y="29477"/>
                  </a:lnTo>
                  <a:lnTo>
                    <a:pt x="111958" y="28605"/>
                  </a:lnTo>
                  <a:lnTo>
                    <a:pt x="112615" y="27494"/>
                  </a:lnTo>
                  <a:lnTo>
                    <a:pt x="113034" y="26527"/>
                  </a:lnTo>
                  <a:lnTo>
                    <a:pt x="113403" y="25464"/>
                  </a:lnTo>
                  <a:lnTo>
                    <a:pt x="113655" y="23469"/>
                  </a:lnTo>
                  <a:lnTo>
                    <a:pt x="113965" y="22525"/>
                  </a:lnTo>
                  <a:lnTo>
                    <a:pt x="114527" y="21892"/>
                  </a:lnTo>
                  <a:lnTo>
                    <a:pt x="114825" y="20877"/>
                  </a:lnTo>
                  <a:lnTo>
                    <a:pt x="114980" y="19802"/>
                  </a:lnTo>
                  <a:lnTo>
                    <a:pt x="114980" y="19026"/>
                  </a:lnTo>
                  <a:lnTo>
                    <a:pt x="114670" y="17521"/>
                  </a:lnTo>
                  <a:lnTo>
                    <a:pt x="115159" y="16482"/>
                  </a:lnTo>
                  <a:lnTo>
                    <a:pt x="115697" y="15706"/>
                  </a:lnTo>
                  <a:lnTo>
                    <a:pt x="116521" y="14619"/>
                  </a:lnTo>
                  <a:lnTo>
                    <a:pt x="118384" y="12338"/>
                  </a:lnTo>
                  <a:lnTo>
                    <a:pt x="121919" y="7154"/>
                  </a:lnTo>
                  <a:lnTo>
                    <a:pt x="123508" y="5076"/>
                  </a:lnTo>
                  <a:lnTo>
                    <a:pt x="124845" y="3822"/>
                  </a:lnTo>
                  <a:lnTo>
                    <a:pt x="126278" y="3846"/>
                  </a:lnTo>
                  <a:lnTo>
                    <a:pt x="127127" y="4097"/>
                  </a:lnTo>
                  <a:lnTo>
                    <a:pt x="127999" y="4228"/>
                  </a:lnTo>
                  <a:lnTo>
                    <a:pt x="128978" y="4324"/>
                  </a:lnTo>
                  <a:lnTo>
                    <a:pt x="130149" y="3822"/>
                  </a:lnTo>
                  <a:lnTo>
                    <a:pt x="130781" y="3356"/>
                  </a:lnTo>
                  <a:lnTo>
                    <a:pt x="131629" y="2735"/>
                  </a:lnTo>
                  <a:lnTo>
                    <a:pt x="132848" y="2329"/>
                  </a:lnTo>
                  <a:lnTo>
                    <a:pt x="134304" y="2508"/>
                  </a:lnTo>
                  <a:lnTo>
                    <a:pt x="135033" y="2723"/>
                  </a:lnTo>
                  <a:lnTo>
                    <a:pt x="135654" y="3070"/>
                  </a:lnTo>
                  <a:lnTo>
                    <a:pt x="136311" y="3380"/>
                  </a:lnTo>
                  <a:lnTo>
                    <a:pt x="137183" y="3368"/>
                  </a:lnTo>
                  <a:lnTo>
                    <a:pt x="138306" y="3296"/>
                  </a:lnTo>
                  <a:lnTo>
                    <a:pt x="139858" y="2723"/>
                  </a:lnTo>
                  <a:lnTo>
                    <a:pt x="140862" y="2054"/>
                  </a:lnTo>
                  <a:lnTo>
                    <a:pt x="141757" y="1397"/>
                  </a:lnTo>
                  <a:lnTo>
                    <a:pt x="142594" y="621"/>
                  </a:lnTo>
                  <a:lnTo>
                    <a:pt x="14319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1190;gbcf4302aa7_0_6">
              <a:extLst>
                <a:ext uri="{FF2B5EF4-FFF2-40B4-BE49-F238E27FC236}">
                  <a16:creationId xmlns:a16="http://schemas.microsoft.com/office/drawing/2014/main" id="{88E1B5A3-0585-9A43-8085-EE427F612BCF}"/>
                </a:ext>
              </a:extLst>
            </p:cNvPr>
            <p:cNvSpPr/>
            <p:nvPr/>
          </p:nvSpPr>
          <p:spPr>
            <a:xfrm>
              <a:off x="4892903" y="2485262"/>
              <a:ext cx="176459" cy="194488"/>
            </a:xfrm>
            <a:custGeom>
              <a:avLst/>
              <a:gdLst/>
              <a:ahLst/>
              <a:cxnLst/>
              <a:rect l="l" t="t" r="r" b="b"/>
              <a:pathLst>
                <a:path w="351162" h="387040" extrusionOk="0">
                  <a:moveTo>
                    <a:pt x="321865" y="0"/>
                  </a:moveTo>
                  <a:lnTo>
                    <a:pt x="351162" y="182783"/>
                  </a:lnTo>
                  <a:lnTo>
                    <a:pt x="336556" y="184754"/>
                  </a:lnTo>
                  <a:lnTo>
                    <a:pt x="344199" y="238523"/>
                  </a:lnTo>
                  <a:lnTo>
                    <a:pt x="343124" y="238690"/>
                  </a:lnTo>
                  <a:lnTo>
                    <a:pt x="341906" y="238523"/>
                  </a:lnTo>
                  <a:lnTo>
                    <a:pt x="337726" y="237353"/>
                  </a:lnTo>
                  <a:lnTo>
                    <a:pt x="336532" y="236887"/>
                  </a:lnTo>
                  <a:lnTo>
                    <a:pt x="335660" y="236684"/>
                  </a:lnTo>
                  <a:lnTo>
                    <a:pt x="334919" y="236576"/>
                  </a:lnTo>
                  <a:lnTo>
                    <a:pt x="334191" y="236445"/>
                  </a:lnTo>
                  <a:lnTo>
                    <a:pt x="333367" y="236409"/>
                  </a:lnTo>
                  <a:lnTo>
                    <a:pt x="332590" y="236373"/>
                  </a:lnTo>
                  <a:lnTo>
                    <a:pt x="331491" y="236457"/>
                  </a:lnTo>
                  <a:lnTo>
                    <a:pt x="330046" y="236505"/>
                  </a:lnTo>
                  <a:lnTo>
                    <a:pt x="329318" y="236541"/>
                  </a:lnTo>
                  <a:lnTo>
                    <a:pt x="328267" y="236636"/>
                  </a:lnTo>
                  <a:lnTo>
                    <a:pt x="327419" y="236744"/>
                  </a:lnTo>
                  <a:lnTo>
                    <a:pt x="326666" y="236899"/>
                  </a:lnTo>
                  <a:lnTo>
                    <a:pt x="325926" y="237114"/>
                  </a:lnTo>
                  <a:lnTo>
                    <a:pt x="325173" y="237269"/>
                  </a:lnTo>
                  <a:lnTo>
                    <a:pt x="324373" y="237544"/>
                  </a:lnTo>
                  <a:lnTo>
                    <a:pt x="323549" y="237711"/>
                  </a:lnTo>
                  <a:lnTo>
                    <a:pt x="322319" y="238308"/>
                  </a:lnTo>
                  <a:lnTo>
                    <a:pt x="321542" y="238320"/>
                  </a:lnTo>
                  <a:lnTo>
                    <a:pt x="321017" y="238834"/>
                  </a:lnTo>
                  <a:lnTo>
                    <a:pt x="319643" y="239276"/>
                  </a:lnTo>
                  <a:lnTo>
                    <a:pt x="318366" y="239980"/>
                  </a:lnTo>
                  <a:lnTo>
                    <a:pt x="317386" y="240482"/>
                  </a:lnTo>
                  <a:lnTo>
                    <a:pt x="316443" y="241151"/>
                  </a:lnTo>
                  <a:lnTo>
                    <a:pt x="315654" y="241724"/>
                  </a:lnTo>
                  <a:lnTo>
                    <a:pt x="313660" y="243014"/>
                  </a:lnTo>
                  <a:lnTo>
                    <a:pt x="309706" y="245821"/>
                  </a:lnTo>
                  <a:lnTo>
                    <a:pt x="308333" y="246597"/>
                  </a:lnTo>
                  <a:lnTo>
                    <a:pt x="307366" y="247099"/>
                  </a:lnTo>
                  <a:lnTo>
                    <a:pt x="306076" y="247767"/>
                  </a:lnTo>
                  <a:lnTo>
                    <a:pt x="305061" y="248377"/>
                  </a:lnTo>
                  <a:lnTo>
                    <a:pt x="303997" y="248687"/>
                  </a:lnTo>
                  <a:lnTo>
                    <a:pt x="302720" y="249117"/>
                  </a:lnTo>
                  <a:lnTo>
                    <a:pt x="301800" y="249428"/>
                  </a:lnTo>
                  <a:lnTo>
                    <a:pt x="300427" y="249714"/>
                  </a:lnTo>
                  <a:lnTo>
                    <a:pt x="299471" y="249822"/>
                  </a:lnTo>
                  <a:lnTo>
                    <a:pt x="298384" y="249750"/>
                  </a:lnTo>
                  <a:lnTo>
                    <a:pt x="297560" y="250072"/>
                  </a:lnTo>
                  <a:lnTo>
                    <a:pt x="296712" y="250300"/>
                  </a:lnTo>
                  <a:lnTo>
                    <a:pt x="295888" y="250491"/>
                  </a:lnTo>
                  <a:lnTo>
                    <a:pt x="295100" y="250574"/>
                  </a:lnTo>
                  <a:lnTo>
                    <a:pt x="293380" y="250992"/>
                  </a:lnTo>
                  <a:lnTo>
                    <a:pt x="292389" y="251327"/>
                  </a:lnTo>
                  <a:lnTo>
                    <a:pt x="290836" y="251613"/>
                  </a:lnTo>
                  <a:lnTo>
                    <a:pt x="289844" y="251805"/>
                  </a:lnTo>
                  <a:lnTo>
                    <a:pt x="288949" y="251864"/>
                  </a:lnTo>
                  <a:lnTo>
                    <a:pt x="288220" y="251852"/>
                  </a:lnTo>
                  <a:lnTo>
                    <a:pt x="287396" y="251768"/>
                  </a:lnTo>
                  <a:lnTo>
                    <a:pt x="286465" y="251876"/>
                  </a:lnTo>
                  <a:lnTo>
                    <a:pt x="285366" y="251506"/>
                  </a:lnTo>
                  <a:lnTo>
                    <a:pt x="284327" y="251458"/>
                  </a:lnTo>
                  <a:lnTo>
                    <a:pt x="283550" y="251733"/>
                  </a:lnTo>
                  <a:lnTo>
                    <a:pt x="282786" y="252186"/>
                  </a:lnTo>
                  <a:lnTo>
                    <a:pt x="282141" y="252951"/>
                  </a:lnTo>
                  <a:lnTo>
                    <a:pt x="281783" y="253560"/>
                  </a:lnTo>
                  <a:lnTo>
                    <a:pt x="281221" y="254707"/>
                  </a:lnTo>
                  <a:lnTo>
                    <a:pt x="280994" y="255519"/>
                  </a:lnTo>
                  <a:lnTo>
                    <a:pt x="280541" y="257513"/>
                  </a:lnTo>
                  <a:lnTo>
                    <a:pt x="280123" y="258612"/>
                  </a:lnTo>
                  <a:lnTo>
                    <a:pt x="279633" y="259735"/>
                  </a:lnTo>
                  <a:lnTo>
                    <a:pt x="279095" y="260403"/>
                  </a:lnTo>
                  <a:lnTo>
                    <a:pt x="278510" y="260941"/>
                  </a:lnTo>
                  <a:lnTo>
                    <a:pt x="277387" y="261622"/>
                  </a:lnTo>
                  <a:lnTo>
                    <a:pt x="276623" y="262410"/>
                  </a:lnTo>
                  <a:lnTo>
                    <a:pt x="275799" y="262542"/>
                  </a:lnTo>
                  <a:lnTo>
                    <a:pt x="274903" y="262339"/>
                  </a:lnTo>
                  <a:lnTo>
                    <a:pt x="274127" y="262637"/>
                  </a:lnTo>
                  <a:lnTo>
                    <a:pt x="272909" y="262303"/>
                  </a:lnTo>
                  <a:lnTo>
                    <a:pt x="272073" y="262016"/>
                  </a:lnTo>
                  <a:lnTo>
                    <a:pt x="271260" y="261455"/>
                  </a:lnTo>
                  <a:lnTo>
                    <a:pt x="270544" y="260858"/>
                  </a:lnTo>
                  <a:lnTo>
                    <a:pt x="269851" y="260141"/>
                  </a:lnTo>
                  <a:lnTo>
                    <a:pt x="269206" y="259197"/>
                  </a:lnTo>
                  <a:lnTo>
                    <a:pt x="268955" y="258529"/>
                  </a:lnTo>
                  <a:lnTo>
                    <a:pt x="268573" y="257657"/>
                  </a:lnTo>
                  <a:lnTo>
                    <a:pt x="268311" y="256546"/>
                  </a:lnTo>
                  <a:lnTo>
                    <a:pt x="268143" y="255220"/>
                  </a:lnTo>
                  <a:lnTo>
                    <a:pt x="268036" y="254420"/>
                  </a:lnTo>
                  <a:lnTo>
                    <a:pt x="267773" y="253178"/>
                  </a:lnTo>
                  <a:lnTo>
                    <a:pt x="267976" y="252330"/>
                  </a:lnTo>
                  <a:lnTo>
                    <a:pt x="268072" y="251040"/>
                  </a:lnTo>
                  <a:lnTo>
                    <a:pt x="266650" y="251864"/>
                  </a:lnTo>
                  <a:lnTo>
                    <a:pt x="30575" y="381427"/>
                  </a:lnTo>
                  <a:lnTo>
                    <a:pt x="19563" y="387041"/>
                  </a:lnTo>
                  <a:lnTo>
                    <a:pt x="19946" y="385691"/>
                  </a:lnTo>
                  <a:lnTo>
                    <a:pt x="20412" y="384353"/>
                  </a:lnTo>
                  <a:lnTo>
                    <a:pt x="20830" y="383063"/>
                  </a:lnTo>
                  <a:lnTo>
                    <a:pt x="21355" y="381451"/>
                  </a:lnTo>
                  <a:lnTo>
                    <a:pt x="23971" y="376578"/>
                  </a:lnTo>
                  <a:lnTo>
                    <a:pt x="27661" y="369830"/>
                  </a:lnTo>
                  <a:lnTo>
                    <a:pt x="29966" y="365769"/>
                  </a:lnTo>
                  <a:lnTo>
                    <a:pt x="32020" y="361409"/>
                  </a:lnTo>
                  <a:lnTo>
                    <a:pt x="33645" y="357707"/>
                  </a:lnTo>
                  <a:lnTo>
                    <a:pt x="35520" y="352619"/>
                  </a:lnTo>
                  <a:lnTo>
                    <a:pt x="36906" y="348941"/>
                  </a:lnTo>
                  <a:lnTo>
                    <a:pt x="37550" y="347352"/>
                  </a:lnTo>
                  <a:lnTo>
                    <a:pt x="37849" y="346086"/>
                  </a:lnTo>
                  <a:lnTo>
                    <a:pt x="38184" y="344462"/>
                  </a:lnTo>
                  <a:lnTo>
                    <a:pt x="38470" y="342921"/>
                  </a:lnTo>
                  <a:lnTo>
                    <a:pt x="38685" y="341154"/>
                  </a:lnTo>
                  <a:lnTo>
                    <a:pt x="39760" y="334381"/>
                  </a:lnTo>
                  <a:lnTo>
                    <a:pt x="40011" y="333366"/>
                  </a:lnTo>
                  <a:lnTo>
                    <a:pt x="40058" y="331909"/>
                  </a:lnTo>
                  <a:lnTo>
                    <a:pt x="40178" y="330225"/>
                  </a:lnTo>
                  <a:lnTo>
                    <a:pt x="39557" y="328099"/>
                  </a:lnTo>
                  <a:lnTo>
                    <a:pt x="39079" y="326069"/>
                  </a:lnTo>
                  <a:lnTo>
                    <a:pt x="38613" y="324349"/>
                  </a:lnTo>
                  <a:lnTo>
                    <a:pt x="38195" y="322582"/>
                  </a:lnTo>
                  <a:lnTo>
                    <a:pt x="37479" y="320480"/>
                  </a:lnTo>
                  <a:lnTo>
                    <a:pt x="36619" y="318461"/>
                  </a:lnTo>
                  <a:lnTo>
                    <a:pt x="35926" y="317374"/>
                  </a:lnTo>
                  <a:lnTo>
                    <a:pt x="35472" y="315606"/>
                  </a:lnTo>
                  <a:lnTo>
                    <a:pt x="34493" y="313636"/>
                  </a:lnTo>
                  <a:lnTo>
                    <a:pt x="30480" y="305060"/>
                  </a:lnTo>
                  <a:lnTo>
                    <a:pt x="30002" y="304129"/>
                  </a:lnTo>
                  <a:lnTo>
                    <a:pt x="29106" y="303006"/>
                  </a:lnTo>
                  <a:lnTo>
                    <a:pt x="28569" y="302325"/>
                  </a:lnTo>
                  <a:lnTo>
                    <a:pt x="27841" y="301394"/>
                  </a:lnTo>
                  <a:lnTo>
                    <a:pt x="27291" y="300677"/>
                  </a:lnTo>
                  <a:lnTo>
                    <a:pt x="26598" y="299960"/>
                  </a:lnTo>
                  <a:lnTo>
                    <a:pt x="25977" y="299148"/>
                  </a:lnTo>
                  <a:lnTo>
                    <a:pt x="24890" y="297882"/>
                  </a:lnTo>
                  <a:lnTo>
                    <a:pt x="11514" y="284995"/>
                  </a:lnTo>
                  <a:lnTo>
                    <a:pt x="9746" y="282953"/>
                  </a:lnTo>
                  <a:lnTo>
                    <a:pt x="9029" y="282117"/>
                  </a:lnTo>
                  <a:lnTo>
                    <a:pt x="8480" y="281376"/>
                  </a:lnTo>
                  <a:lnTo>
                    <a:pt x="7739" y="280289"/>
                  </a:lnTo>
                  <a:lnTo>
                    <a:pt x="5064" y="275405"/>
                  </a:lnTo>
                  <a:lnTo>
                    <a:pt x="3882" y="272968"/>
                  </a:lnTo>
                  <a:lnTo>
                    <a:pt x="3536" y="271081"/>
                  </a:lnTo>
                  <a:lnTo>
                    <a:pt x="2198" y="263497"/>
                  </a:lnTo>
                  <a:lnTo>
                    <a:pt x="1971" y="261574"/>
                  </a:lnTo>
                  <a:lnTo>
                    <a:pt x="1696" y="259639"/>
                  </a:lnTo>
                  <a:lnTo>
                    <a:pt x="1696" y="257955"/>
                  </a:lnTo>
                  <a:lnTo>
                    <a:pt x="1660" y="255769"/>
                  </a:lnTo>
                  <a:lnTo>
                    <a:pt x="1899" y="246490"/>
                  </a:lnTo>
                  <a:lnTo>
                    <a:pt x="2472" y="239192"/>
                  </a:lnTo>
                  <a:lnTo>
                    <a:pt x="2652" y="235597"/>
                  </a:lnTo>
                  <a:lnTo>
                    <a:pt x="2640" y="231369"/>
                  </a:lnTo>
                  <a:lnTo>
                    <a:pt x="2484" y="229267"/>
                  </a:lnTo>
                  <a:lnTo>
                    <a:pt x="2437" y="228335"/>
                  </a:lnTo>
                  <a:lnTo>
                    <a:pt x="2472" y="225982"/>
                  </a:lnTo>
                  <a:lnTo>
                    <a:pt x="1206" y="220632"/>
                  </a:lnTo>
                  <a:lnTo>
                    <a:pt x="478" y="216022"/>
                  </a:lnTo>
                  <a:lnTo>
                    <a:pt x="179" y="213991"/>
                  </a:lnTo>
                  <a:lnTo>
                    <a:pt x="0" y="211949"/>
                  </a:lnTo>
                  <a:lnTo>
                    <a:pt x="24" y="210492"/>
                  </a:lnTo>
                  <a:lnTo>
                    <a:pt x="24" y="206073"/>
                  </a:lnTo>
                  <a:lnTo>
                    <a:pt x="191" y="198226"/>
                  </a:lnTo>
                  <a:lnTo>
                    <a:pt x="621" y="188623"/>
                  </a:lnTo>
                  <a:lnTo>
                    <a:pt x="1816" y="179391"/>
                  </a:lnTo>
                  <a:lnTo>
                    <a:pt x="3404" y="169597"/>
                  </a:lnTo>
                  <a:lnTo>
                    <a:pt x="4527" y="164939"/>
                  </a:lnTo>
                  <a:lnTo>
                    <a:pt x="5410" y="161117"/>
                  </a:lnTo>
                  <a:lnTo>
                    <a:pt x="6629" y="156483"/>
                  </a:lnTo>
                  <a:lnTo>
                    <a:pt x="7059" y="154943"/>
                  </a:lnTo>
                  <a:lnTo>
                    <a:pt x="7716" y="152960"/>
                  </a:lnTo>
                  <a:lnTo>
                    <a:pt x="8385" y="150798"/>
                  </a:lnTo>
                  <a:lnTo>
                    <a:pt x="9244" y="148565"/>
                  </a:lnTo>
                  <a:lnTo>
                    <a:pt x="9997" y="146833"/>
                  </a:lnTo>
                  <a:lnTo>
                    <a:pt x="10916" y="144874"/>
                  </a:lnTo>
                  <a:lnTo>
                    <a:pt x="11788" y="143059"/>
                  </a:lnTo>
                  <a:lnTo>
                    <a:pt x="12768" y="141172"/>
                  </a:lnTo>
                  <a:lnTo>
                    <a:pt x="13676" y="139942"/>
                  </a:lnTo>
                  <a:lnTo>
                    <a:pt x="14189" y="139034"/>
                  </a:lnTo>
                  <a:lnTo>
                    <a:pt x="14834" y="137852"/>
                  </a:lnTo>
                  <a:lnTo>
                    <a:pt x="15204" y="137147"/>
                  </a:lnTo>
                  <a:lnTo>
                    <a:pt x="15849" y="135905"/>
                  </a:lnTo>
                  <a:lnTo>
                    <a:pt x="16506" y="135236"/>
                  </a:lnTo>
                  <a:lnTo>
                    <a:pt x="17043" y="134699"/>
                  </a:lnTo>
                  <a:lnTo>
                    <a:pt x="17545" y="134185"/>
                  </a:lnTo>
                  <a:lnTo>
                    <a:pt x="18130" y="133815"/>
                  </a:lnTo>
                  <a:lnTo>
                    <a:pt x="18966" y="133301"/>
                  </a:lnTo>
                  <a:lnTo>
                    <a:pt x="19623" y="132883"/>
                  </a:lnTo>
                  <a:lnTo>
                    <a:pt x="20304" y="132549"/>
                  </a:lnTo>
                  <a:lnTo>
                    <a:pt x="21116" y="132107"/>
                  </a:lnTo>
                  <a:lnTo>
                    <a:pt x="22000" y="131689"/>
                  </a:lnTo>
                  <a:lnTo>
                    <a:pt x="23147" y="131306"/>
                  </a:lnTo>
                  <a:lnTo>
                    <a:pt x="23911" y="130924"/>
                  </a:lnTo>
                  <a:lnTo>
                    <a:pt x="24866" y="130602"/>
                  </a:lnTo>
                  <a:lnTo>
                    <a:pt x="25846" y="130136"/>
                  </a:lnTo>
                  <a:lnTo>
                    <a:pt x="26706" y="129981"/>
                  </a:lnTo>
                  <a:lnTo>
                    <a:pt x="27685" y="129587"/>
                  </a:lnTo>
                  <a:lnTo>
                    <a:pt x="29047" y="129217"/>
                  </a:lnTo>
                  <a:lnTo>
                    <a:pt x="30169" y="128942"/>
                  </a:lnTo>
                  <a:lnTo>
                    <a:pt x="31173" y="128536"/>
                  </a:lnTo>
                  <a:lnTo>
                    <a:pt x="34672" y="127007"/>
                  </a:lnTo>
                  <a:lnTo>
                    <a:pt x="62130" y="114191"/>
                  </a:lnTo>
                  <a:lnTo>
                    <a:pt x="63671" y="113427"/>
                  </a:lnTo>
                  <a:lnTo>
                    <a:pt x="64638" y="112830"/>
                  </a:lnTo>
                  <a:lnTo>
                    <a:pt x="65450" y="112484"/>
                  </a:lnTo>
                  <a:lnTo>
                    <a:pt x="66537" y="111815"/>
                  </a:lnTo>
                  <a:lnTo>
                    <a:pt x="67636" y="111110"/>
                  </a:lnTo>
                  <a:lnTo>
                    <a:pt x="68914" y="110143"/>
                  </a:lnTo>
                  <a:lnTo>
                    <a:pt x="69917" y="109546"/>
                  </a:lnTo>
                  <a:lnTo>
                    <a:pt x="70634" y="108960"/>
                  </a:lnTo>
                  <a:lnTo>
                    <a:pt x="71327" y="108268"/>
                  </a:lnTo>
                  <a:lnTo>
                    <a:pt x="72163" y="107575"/>
                  </a:lnTo>
                  <a:lnTo>
                    <a:pt x="73046" y="106822"/>
                  </a:lnTo>
                  <a:lnTo>
                    <a:pt x="73679" y="106285"/>
                  </a:lnTo>
                  <a:lnTo>
                    <a:pt x="74384" y="105592"/>
                  </a:lnTo>
                  <a:lnTo>
                    <a:pt x="74934" y="105007"/>
                  </a:lnTo>
                  <a:lnTo>
                    <a:pt x="75937" y="103920"/>
                  </a:lnTo>
                  <a:lnTo>
                    <a:pt x="82040" y="97471"/>
                  </a:lnTo>
                  <a:lnTo>
                    <a:pt x="82924" y="96551"/>
                  </a:lnTo>
                  <a:lnTo>
                    <a:pt x="83688" y="95906"/>
                  </a:lnTo>
                  <a:lnTo>
                    <a:pt x="85002" y="94867"/>
                  </a:lnTo>
                  <a:lnTo>
                    <a:pt x="101687" y="82087"/>
                  </a:lnTo>
                  <a:lnTo>
                    <a:pt x="105210" y="79460"/>
                  </a:lnTo>
                  <a:lnTo>
                    <a:pt x="106882" y="77955"/>
                  </a:lnTo>
                  <a:lnTo>
                    <a:pt x="107909" y="77107"/>
                  </a:lnTo>
                  <a:lnTo>
                    <a:pt x="108555" y="76414"/>
                  </a:lnTo>
                  <a:lnTo>
                    <a:pt x="109343" y="75722"/>
                  </a:lnTo>
                  <a:lnTo>
                    <a:pt x="110226" y="74862"/>
                  </a:lnTo>
                  <a:lnTo>
                    <a:pt x="110632" y="74181"/>
                  </a:lnTo>
                  <a:lnTo>
                    <a:pt x="111158" y="73655"/>
                  </a:lnTo>
                  <a:lnTo>
                    <a:pt x="112161" y="72748"/>
                  </a:lnTo>
                  <a:lnTo>
                    <a:pt x="113117" y="71780"/>
                  </a:lnTo>
                  <a:lnTo>
                    <a:pt x="113869" y="71040"/>
                  </a:lnTo>
                  <a:lnTo>
                    <a:pt x="114682" y="69989"/>
                  </a:lnTo>
                  <a:lnTo>
                    <a:pt x="115088" y="69320"/>
                  </a:lnTo>
                  <a:lnTo>
                    <a:pt x="115864" y="68197"/>
                  </a:lnTo>
                  <a:lnTo>
                    <a:pt x="116390" y="67660"/>
                  </a:lnTo>
                  <a:lnTo>
                    <a:pt x="117034" y="66692"/>
                  </a:lnTo>
                  <a:lnTo>
                    <a:pt x="117739" y="65617"/>
                  </a:lnTo>
                  <a:lnTo>
                    <a:pt x="118372" y="64423"/>
                  </a:lnTo>
                  <a:lnTo>
                    <a:pt x="118850" y="63563"/>
                  </a:lnTo>
                  <a:lnTo>
                    <a:pt x="119316" y="62882"/>
                  </a:lnTo>
                  <a:lnTo>
                    <a:pt x="119531" y="62166"/>
                  </a:lnTo>
                  <a:lnTo>
                    <a:pt x="119793" y="61019"/>
                  </a:lnTo>
                  <a:lnTo>
                    <a:pt x="119805" y="60314"/>
                  </a:lnTo>
                  <a:lnTo>
                    <a:pt x="119769" y="59562"/>
                  </a:lnTo>
                  <a:lnTo>
                    <a:pt x="119853" y="58618"/>
                  </a:lnTo>
                  <a:lnTo>
                    <a:pt x="119757" y="57603"/>
                  </a:lnTo>
                  <a:lnTo>
                    <a:pt x="119722" y="56540"/>
                  </a:lnTo>
                  <a:lnTo>
                    <a:pt x="119650" y="55740"/>
                  </a:lnTo>
                  <a:lnTo>
                    <a:pt x="119471" y="54701"/>
                  </a:lnTo>
                  <a:lnTo>
                    <a:pt x="119471" y="53770"/>
                  </a:lnTo>
                  <a:lnTo>
                    <a:pt x="119280" y="52587"/>
                  </a:lnTo>
                  <a:lnTo>
                    <a:pt x="118981" y="50389"/>
                  </a:lnTo>
                  <a:lnTo>
                    <a:pt x="118670" y="48395"/>
                  </a:lnTo>
                  <a:lnTo>
                    <a:pt x="118754" y="47141"/>
                  </a:lnTo>
                  <a:lnTo>
                    <a:pt x="118014" y="44800"/>
                  </a:lnTo>
                  <a:lnTo>
                    <a:pt x="117512" y="42961"/>
                  </a:lnTo>
                  <a:lnTo>
                    <a:pt x="117046" y="40930"/>
                  </a:lnTo>
                  <a:lnTo>
                    <a:pt x="116664" y="39091"/>
                  </a:lnTo>
                  <a:lnTo>
                    <a:pt x="116150" y="37275"/>
                  </a:lnTo>
                  <a:lnTo>
                    <a:pt x="115446" y="35544"/>
                  </a:lnTo>
                  <a:lnTo>
                    <a:pt x="114932" y="34170"/>
                  </a:lnTo>
                  <a:lnTo>
                    <a:pt x="113857" y="32438"/>
                  </a:lnTo>
                  <a:lnTo>
                    <a:pt x="110621" y="27757"/>
                  </a:lnTo>
                  <a:lnTo>
                    <a:pt x="110131" y="27052"/>
                  </a:lnTo>
                  <a:lnTo>
                    <a:pt x="111087" y="26968"/>
                  </a:lnTo>
                  <a:lnTo>
                    <a:pt x="112520" y="26944"/>
                  </a:lnTo>
                  <a:lnTo>
                    <a:pt x="113750" y="26777"/>
                  </a:lnTo>
                  <a:lnTo>
                    <a:pt x="116497" y="26347"/>
                  </a:lnTo>
                  <a:lnTo>
                    <a:pt x="254528" y="8528"/>
                  </a:lnTo>
                  <a:lnTo>
                    <a:pt x="32186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1191;gbcf4302aa7_0_6">
              <a:extLst>
                <a:ext uri="{FF2B5EF4-FFF2-40B4-BE49-F238E27FC236}">
                  <a16:creationId xmlns:a16="http://schemas.microsoft.com/office/drawing/2014/main" id="{2D639102-0C71-6A4C-97EE-E766BDBDF281}"/>
                </a:ext>
              </a:extLst>
            </p:cNvPr>
            <p:cNvSpPr/>
            <p:nvPr/>
          </p:nvSpPr>
          <p:spPr>
            <a:xfrm>
              <a:off x="6850758" y="2500640"/>
              <a:ext cx="129370" cy="138463"/>
            </a:xfrm>
            <a:custGeom>
              <a:avLst/>
              <a:gdLst/>
              <a:ahLst/>
              <a:cxnLst/>
              <a:rect l="l" t="t" r="r" b="b"/>
              <a:pathLst>
                <a:path w="257453" h="275548" extrusionOk="0">
                  <a:moveTo>
                    <a:pt x="42697" y="2138"/>
                  </a:moveTo>
                  <a:lnTo>
                    <a:pt x="248400" y="0"/>
                  </a:lnTo>
                  <a:lnTo>
                    <a:pt x="257453" y="24819"/>
                  </a:lnTo>
                  <a:lnTo>
                    <a:pt x="252843" y="62668"/>
                  </a:lnTo>
                  <a:lnTo>
                    <a:pt x="234402" y="139882"/>
                  </a:lnTo>
                  <a:lnTo>
                    <a:pt x="236517" y="275548"/>
                  </a:lnTo>
                  <a:lnTo>
                    <a:pt x="148971" y="272156"/>
                  </a:lnTo>
                  <a:lnTo>
                    <a:pt x="39354" y="273028"/>
                  </a:lnTo>
                  <a:lnTo>
                    <a:pt x="39509" y="272264"/>
                  </a:lnTo>
                  <a:lnTo>
                    <a:pt x="39771" y="271559"/>
                  </a:lnTo>
                  <a:lnTo>
                    <a:pt x="40285" y="270520"/>
                  </a:lnTo>
                  <a:lnTo>
                    <a:pt x="40524" y="269564"/>
                  </a:lnTo>
                  <a:lnTo>
                    <a:pt x="40500" y="268645"/>
                  </a:lnTo>
                  <a:lnTo>
                    <a:pt x="40500" y="267916"/>
                  </a:lnTo>
                  <a:lnTo>
                    <a:pt x="40954" y="266603"/>
                  </a:lnTo>
                  <a:lnTo>
                    <a:pt x="41515" y="265945"/>
                  </a:lnTo>
                  <a:lnTo>
                    <a:pt x="42602" y="265313"/>
                  </a:lnTo>
                  <a:lnTo>
                    <a:pt x="43450" y="264632"/>
                  </a:lnTo>
                  <a:lnTo>
                    <a:pt x="44346" y="263808"/>
                  </a:lnTo>
                  <a:lnTo>
                    <a:pt x="45588" y="262924"/>
                  </a:lnTo>
                  <a:lnTo>
                    <a:pt x="46532" y="262195"/>
                  </a:lnTo>
                  <a:lnTo>
                    <a:pt x="47404" y="261658"/>
                  </a:lnTo>
                  <a:lnTo>
                    <a:pt x="48275" y="261001"/>
                  </a:lnTo>
                  <a:lnTo>
                    <a:pt x="48921" y="260464"/>
                  </a:lnTo>
                  <a:lnTo>
                    <a:pt x="49505" y="259640"/>
                  </a:lnTo>
                  <a:lnTo>
                    <a:pt x="49505" y="258791"/>
                  </a:lnTo>
                  <a:lnTo>
                    <a:pt x="49195" y="257967"/>
                  </a:lnTo>
                  <a:lnTo>
                    <a:pt x="49744" y="257358"/>
                  </a:lnTo>
                  <a:lnTo>
                    <a:pt x="50688" y="257060"/>
                  </a:lnTo>
                  <a:lnTo>
                    <a:pt x="51787" y="256892"/>
                  </a:lnTo>
                  <a:lnTo>
                    <a:pt x="52897" y="256618"/>
                  </a:lnTo>
                  <a:lnTo>
                    <a:pt x="53865" y="256212"/>
                  </a:lnTo>
                  <a:lnTo>
                    <a:pt x="54689" y="255674"/>
                  </a:lnTo>
                  <a:lnTo>
                    <a:pt x="55561" y="254993"/>
                  </a:lnTo>
                  <a:lnTo>
                    <a:pt x="56146" y="254217"/>
                  </a:lnTo>
                  <a:lnTo>
                    <a:pt x="56552" y="253118"/>
                  </a:lnTo>
                  <a:lnTo>
                    <a:pt x="56767" y="251780"/>
                  </a:lnTo>
                  <a:lnTo>
                    <a:pt x="56947" y="250909"/>
                  </a:lnTo>
                  <a:lnTo>
                    <a:pt x="56839" y="249870"/>
                  </a:lnTo>
                  <a:lnTo>
                    <a:pt x="56457" y="248436"/>
                  </a:lnTo>
                  <a:lnTo>
                    <a:pt x="56158" y="247756"/>
                  </a:lnTo>
                  <a:lnTo>
                    <a:pt x="55847" y="246717"/>
                  </a:lnTo>
                  <a:lnTo>
                    <a:pt x="55645" y="245056"/>
                  </a:lnTo>
                  <a:lnTo>
                    <a:pt x="55621" y="244328"/>
                  </a:lnTo>
                  <a:lnTo>
                    <a:pt x="55955" y="243217"/>
                  </a:lnTo>
                  <a:lnTo>
                    <a:pt x="56373" y="242560"/>
                  </a:lnTo>
                  <a:lnTo>
                    <a:pt x="57388" y="241390"/>
                  </a:lnTo>
                  <a:lnTo>
                    <a:pt x="59669" y="239085"/>
                  </a:lnTo>
                  <a:lnTo>
                    <a:pt x="60446" y="238834"/>
                  </a:lnTo>
                  <a:lnTo>
                    <a:pt x="61186" y="239371"/>
                  </a:lnTo>
                  <a:lnTo>
                    <a:pt x="61843" y="239610"/>
                  </a:lnTo>
                  <a:lnTo>
                    <a:pt x="63014" y="239754"/>
                  </a:lnTo>
                  <a:lnTo>
                    <a:pt x="63909" y="239192"/>
                  </a:lnTo>
                  <a:lnTo>
                    <a:pt x="64053" y="238320"/>
                  </a:lnTo>
                  <a:lnTo>
                    <a:pt x="63539" y="237759"/>
                  </a:lnTo>
                  <a:lnTo>
                    <a:pt x="61987" y="237353"/>
                  </a:lnTo>
                  <a:lnTo>
                    <a:pt x="60529" y="236075"/>
                  </a:lnTo>
                  <a:lnTo>
                    <a:pt x="59801" y="235119"/>
                  </a:lnTo>
                  <a:lnTo>
                    <a:pt x="59144" y="234248"/>
                  </a:lnTo>
                  <a:lnTo>
                    <a:pt x="59072" y="233065"/>
                  </a:lnTo>
                  <a:lnTo>
                    <a:pt x="59311" y="232384"/>
                  </a:lnTo>
                  <a:lnTo>
                    <a:pt x="59825" y="231214"/>
                  </a:lnTo>
                  <a:lnTo>
                    <a:pt x="60135" y="230366"/>
                  </a:lnTo>
                  <a:lnTo>
                    <a:pt x="60470" y="228909"/>
                  </a:lnTo>
                  <a:lnTo>
                    <a:pt x="60887" y="227882"/>
                  </a:lnTo>
                  <a:lnTo>
                    <a:pt x="61592" y="227595"/>
                  </a:lnTo>
                  <a:lnTo>
                    <a:pt x="62046" y="228180"/>
                  </a:lnTo>
                  <a:lnTo>
                    <a:pt x="62393" y="228980"/>
                  </a:lnTo>
                  <a:lnTo>
                    <a:pt x="63050" y="229852"/>
                  </a:lnTo>
                  <a:lnTo>
                    <a:pt x="63778" y="230521"/>
                  </a:lnTo>
                  <a:lnTo>
                    <a:pt x="64554" y="230593"/>
                  </a:lnTo>
                  <a:lnTo>
                    <a:pt x="65259" y="230235"/>
                  </a:lnTo>
                  <a:lnTo>
                    <a:pt x="65856" y="229649"/>
                  </a:lnTo>
                  <a:lnTo>
                    <a:pt x="66119" y="228551"/>
                  </a:lnTo>
                  <a:lnTo>
                    <a:pt x="65856" y="227201"/>
                  </a:lnTo>
                  <a:lnTo>
                    <a:pt x="65128" y="226496"/>
                  </a:lnTo>
                  <a:lnTo>
                    <a:pt x="64256" y="226198"/>
                  </a:lnTo>
                  <a:lnTo>
                    <a:pt x="62775" y="225863"/>
                  </a:lnTo>
                  <a:lnTo>
                    <a:pt x="62285" y="225182"/>
                  </a:lnTo>
                  <a:lnTo>
                    <a:pt x="62428" y="224454"/>
                  </a:lnTo>
                  <a:lnTo>
                    <a:pt x="63252" y="224000"/>
                  </a:lnTo>
                  <a:lnTo>
                    <a:pt x="64279" y="223869"/>
                  </a:lnTo>
                  <a:lnTo>
                    <a:pt x="65128" y="223534"/>
                  </a:lnTo>
                  <a:lnTo>
                    <a:pt x="65080" y="222734"/>
                  </a:lnTo>
                  <a:lnTo>
                    <a:pt x="64101" y="222483"/>
                  </a:lnTo>
                  <a:lnTo>
                    <a:pt x="63014" y="222471"/>
                  </a:lnTo>
                  <a:lnTo>
                    <a:pt x="61903" y="222424"/>
                  </a:lnTo>
                  <a:lnTo>
                    <a:pt x="61067" y="221862"/>
                  </a:lnTo>
                  <a:lnTo>
                    <a:pt x="61151" y="221157"/>
                  </a:lnTo>
                  <a:lnTo>
                    <a:pt x="61699" y="220501"/>
                  </a:lnTo>
                  <a:lnTo>
                    <a:pt x="62453" y="220011"/>
                  </a:lnTo>
                  <a:lnTo>
                    <a:pt x="63324" y="219163"/>
                  </a:lnTo>
                  <a:lnTo>
                    <a:pt x="63778" y="218243"/>
                  </a:lnTo>
                  <a:lnTo>
                    <a:pt x="63873" y="217372"/>
                  </a:lnTo>
                  <a:lnTo>
                    <a:pt x="64435" y="216273"/>
                  </a:lnTo>
                  <a:lnTo>
                    <a:pt x="64924" y="215377"/>
                  </a:lnTo>
                  <a:lnTo>
                    <a:pt x="65306" y="213777"/>
                  </a:lnTo>
                  <a:lnTo>
                    <a:pt x="65235" y="213072"/>
                  </a:lnTo>
                  <a:lnTo>
                    <a:pt x="64841" y="212367"/>
                  </a:lnTo>
                  <a:lnTo>
                    <a:pt x="64112" y="212487"/>
                  </a:lnTo>
                  <a:lnTo>
                    <a:pt x="63265" y="213072"/>
                  </a:lnTo>
                  <a:lnTo>
                    <a:pt x="60911" y="214756"/>
                  </a:lnTo>
                  <a:lnTo>
                    <a:pt x="59968" y="214565"/>
                  </a:lnTo>
                  <a:lnTo>
                    <a:pt x="59658" y="213657"/>
                  </a:lnTo>
                  <a:lnTo>
                    <a:pt x="59705" y="212809"/>
                  </a:lnTo>
                  <a:lnTo>
                    <a:pt x="59753" y="211842"/>
                  </a:lnTo>
                  <a:lnTo>
                    <a:pt x="59717" y="210779"/>
                  </a:lnTo>
                  <a:lnTo>
                    <a:pt x="59693" y="210014"/>
                  </a:lnTo>
                  <a:lnTo>
                    <a:pt x="59263" y="209071"/>
                  </a:lnTo>
                  <a:lnTo>
                    <a:pt x="58846" y="208056"/>
                  </a:lnTo>
                  <a:lnTo>
                    <a:pt x="59012" y="207160"/>
                  </a:lnTo>
                  <a:lnTo>
                    <a:pt x="59574" y="206694"/>
                  </a:lnTo>
                  <a:lnTo>
                    <a:pt x="60123" y="205965"/>
                  </a:lnTo>
                  <a:lnTo>
                    <a:pt x="60148" y="205165"/>
                  </a:lnTo>
                  <a:lnTo>
                    <a:pt x="59717" y="204461"/>
                  </a:lnTo>
                  <a:lnTo>
                    <a:pt x="58822" y="204664"/>
                  </a:lnTo>
                  <a:lnTo>
                    <a:pt x="57878" y="205296"/>
                  </a:lnTo>
                  <a:lnTo>
                    <a:pt x="57054" y="205022"/>
                  </a:lnTo>
                  <a:lnTo>
                    <a:pt x="56564" y="204377"/>
                  </a:lnTo>
                  <a:lnTo>
                    <a:pt x="56146" y="203397"/>
                  </a:lnTo>
                  <a:lnTo>
                    <a:pt x="56385" y="202215"/>
                  </a:lnTo>
                  <a:lnTo>
                    <a:pt x="57209" y="201355"/>
                  </a:lnTo>
                  <a:lnTo>
                    <a:pt x="58129" y="200674"/>
                  </a:lnTo>
                  <a:lnTo>
                    <a:pt x="59048" y="199922"/>
                  </a:lnTo>
                  <a:lnTo>
                    <a:pt x="59849" y="199946"/>
                  </a:lnTo>
                  <a:lnTo>
                    <a:pt x="60672" y="199779"/>
                  </a:lnTo>
                  <a:lnTo>
                    <a:pt x="61401" y="199432"/>
                  </a:lnTo>
                  <a:lnTo>
                    <a:pt x="62202" y="198847"/>
                  </a:lnTo>
                  <a:lnTo>
                    <a:pt x="62763" y="198310"/>
                  </a:lnTo>
                  <a:lnTo>
                    <a:pt x="63778" y="197163"/>
                  </a:lnTo>
                  <a:lnTo>
                    <a:pt x="64256" y="195933"/>
                  </a:lnTo>
                  <a:lnTo>
                    <a:pt x="63754" y="195133"/>
                  </a:lnTo>
                  <a:lnTo>
                    <a:pt x="62859" y="194834"/>
                  </a:lnTo>
                  <a:lnTo>
                    <a:pt x="61807" y="195204"/>
                  </a:lnTo>
                  <a:lnTo>
                    <a:pt x="61055" y="195670"/>
                  </a:lnTo>
                  <a:lnTo>
                    <a:pt x="60088" y="196184"/>
                  </a:lnTo>
                  <a:lnTo>
                    <a:pt x="59144" y="195825"/>
                  </a:lnTo>
                  <a:lnTo>
                    <a:pt x="59801" y="194750"/>
                  </a:lnTo>
                  <a:lnTo>
                    <a:pt x="60554" y="193831"/>
                  </a:lnTo>
                  <a:lnTo>
                    <a:pt x="61055" y="193317"/>
                  </a:lnTo>
                  <a:lnTo>
                    <a:pt x="61497" y="192589"/>
                  </a:lnTo>
                  <a:lnTo>
                    <a:pt x="61031" y="191956"/>
                  </a:lnTo>
                  <a:lnTo>
                    <a:pt x="60040" y="191908"/>
                  </a:lnTo>
                  <a:lnTo>
                    <a:pt x="58846" y="191645"/>
                  </a:lnTo>
                  <a:lnTo>
                    <a:pt x="58463" y="191036"/>
                  </a:lnTo>
                  <a:lnTo>
                    <a:pt x="58511" y="190284"/>
                  </a:lnTo>
                  <a:lnTo>
                    <a:pt x="59012" y="189579"/>
                  </a:lnTo>
                  <a:lnTo>
                    <a:pt x="59932" y="189066"/>
                  </a:lnTo>
                  <a:lnTo>
                    <a:pt x="60876" y="188552"/>
                  </a:lnTo>
                  <a:lnTo>
                    <a:pt x="61533" y="187656"/>
                  </a:lnTo>
                  <a:lnTo>
                    <a:pt x="61974" y="186856"/>
                  </a:lnTo>
                  <a:lnTo>
                    <a:pt x="62619" y="185805"/>
                  </a:lnTo>
                  <a:lnTo>
                    <a:pt x="63515" y="185422"/>
                  </a:lnTo>
                  <a:lnTo>
                    <a:pt x="64590" y="185267"/>
                  </a:lnTo>
                  <a:lnTo>
                    <a:pt x="65940" y="185148"/>
                  </a:lnTo>
                  <a:lnTo>
                    <a:pt x="66668" y="185339"/>
                  </a:lnTo>
                  <a:lnTo>
                    <a:pt x="67648" y="185459"/>
                  </a:lnTo>
                  <a:lnTo>
                    <a:pt x="68484" y="184825"/>
                  </a:lnTo>
                  <a:lnTo>
                    <a:pt x="69260" y="184097"/>
                  </a:lnTo>
                  <a:lnTo>
                    <a:pt x="70598" y="182974"/>
                  </a:lnTo>
                  <a:lnTo>
                    <a:pt x="71565" y="182365"/>
                  </a:lnTo>
                  <a:lnTo>
                    <a:pt x="72246" y="181374"/>
                  </a:lnTo>
                  <a:lnTo>
                    <a:pt x="72652" y="180693"/>
                  </a:lnTo>
                  <a:lnTo>
                    <a:pt x="72926" y="179988"/>
                  </a:lnTo>
                  <a:lnTo>
                    <a:pt x="73309" y="179307"/>
                  </a:lnTo>
                  <a:lnTo>
                    <a:pt x="74396" y="178376"/>
                  </a:lnTo>
                  <a:lnTo>
                    <a:pt x="75363" y="177982"/>
                  </a:lnTo>
                  <a:lnTo>
                    <a:pt x="76510" y="178173"/>
                  </a:lnTo>
                  <a:lnTo>
                    <a:pt x="77238" y="178448"/>
                  </a:lnTo>
                  <a:lnTo>
                    <a:pt x="78039" y="178639"/>
                  </a:lnTo>
                  <a:lnTo>
                    <a:pt x="79268" y="178973"/>
                  </a:lnTo>
                  <a:lnTo>
                    <a:pt x="79902" y="178460"/>
                  </a:lnTo>
                  <a:lnTo>
                    <a:pt x="80188" y="177612"/>
                  </a:lnTo>
                  <a:lnTo>
                    <a:pt x="81263" y="176238"/>
                  </a:lnTo>
                  <a:lnTo>
                    <a:pt x="81646" y="177683"/>
                  </a:lnTo>
                  <a:lnTo>
                    <a:pt x="81741" y="178651"/>
                  </a:lnTo>
                  <a:lnTo>
                    <a:pt x="82231" y="179332"/>
                  </a:lnTo>
                  <a:lnTo>
                    <a:pt x="82935" y="179797"/>
                  </a:lnTo>
                  <a:lnTo>
                    <a:pt x="83975" y="179523"/>
                  </a:lnTo>
                  <a:lnTo>
                    <a:pt x="84536" y="178985"/>
                  </a:lnTo>
                  <a:lnTo>
                    <a:pt x="85431" y="178615"/>
                  </a:lnTo>
                  <a:lnTo>
                    <a:pt x="85874" y="179272"/>
                  </a:lnTo>
                  <a:lnTo>
                    <a:pt x="85874" y="180562"/>
                  </a:lnTo>
                  <a:lnTo>
                    <a:pt x="86602" y="181040"/>
                  </a:lnTo>
                  <a:lnTo>
                    <a:pt x="87283" y="180753"/>
                  </a:lnTo>
                  <a:lnTo>
                    <a:pt x="87545" y="180096"/>
                  </a:lnTo>
                  <a:lnTo>
                    <a:pt x="87450" y="179272"/>
                  </a:lnTo>
                  <a:lnTo>
                    <a:pt x="87223" y="177934"/>
                  </a:lnTo>
                  <a:lnTo>
                    <a:pt x="87294" y="177134"/>
                  </a:lnTo>
                  <a:lnTo>
                    <a:pt x="88047" y="176716"/>
                  </a:lnTo>
                  <a:lnTo>
                    <a:pt x="88847" y="177158"/>
                  </a:lnTo>
                  <a:lnTo>
                    <a:pt x="89696" y="177779"/>
                  </a:lnTo>
                  <a:lnTo>
                    <a:pt x="90471" y="178221"/>
                  </a:lnTo>
                  <a:lnTo>
                    <a:pt x="91320" y="178149"/>
                  </a:lnTo>
                  <a:lnTo>
                    <a:pt x="91547" y="177289"/>
                  </a:lnTo>
                  <a:lnTo>
                    <a:pt x="90937" y="176668"/>
                  </a:lnTo>
                  <a:lnTo>
                    <a:pt x="89791" y="176202"/>
                  </a:lnTo>
                  <a:lnTo>
                    <a:pt x="89086" y="175402"/>
                  </a:lnTo>
                  <a:lnTo>
                    <a:pt x="89313" y="174363"/>
                  </a:lnTo>
                  <a:lnTo>
                    <a:pt x="89863" y="173873"/>
                  </a:lnTo>
                  <a:lnTo>
                    <a:pt x="90782" y="173479"/>
                  </a:lnTo>
                  <a:lnTo>
                    <a:pt x="91630" y="173336"/>
                  </a:lnTo>
                  <a:lnTo>
                    <a:pt x="92848" y="173288"/>
                  </a:lnTo>
                  <a:lnTo>
                    <a:pt x="93553" y="173312"/>
                  </a:lnTo>
                  <a:lnTo>
                    <a:pt x="94377" y="173455"/>
                  </a:lnTo>
                  <a:lnTo>
                    <a:pt x="95273" y="173670"/>
                  </a:lnTo>
                  <a:lnTo>
                    <a:pt x="96611" y="174148"/>
                  </a:lnTo>
                  <a:lnTo>
                    <a:pt x="97554" y="174387"/>
                  </a:lnTo>
                  <a:lnTo>
                    <a:pt x="98426" y="174291"/>
                  </a:lnTo>
                  <a:lnTo>
                    <a:pt x="98987" y="173587"/>
                  </a:lnTo>
                  <a:lnTo>
                    <a:pt x="99322" y="172488"/>
                  </a:lnTo>
                  <a:lnTo>
                    <a:pt x="99393" y="171258"/>
                  </a:lnTo>
                  <a:lnTo>
                    <a:pt x="100170" y="171210"/>
                  </a:lnTo>
                  <a:lnTo>
                    <a:pt x="100826" y="171855"/>
                  </a:lnTo>
                  <a:lnTo>
                    <a:pt x="101400" y="172488"/>
                  </a:lnTo>
                  <a:lnTo>
                    <a:pt x="102332" y="172512"/>
                  </a:lnTo>
                  <a:lnTo>
                    <a:pt x="102809" y="171879"/>
                  </a:lnTo>
                  <a:lnTo>
                    <a:pt x="102929" y="171078"/>
                  </a:lnTo>
                  <a:lnTo>
                    <a:pt x="102905" y="170159"/>
                  </a:lnTo>
                  <a:lnTo>
                    <a:pt x="102738" y="169430"/>
                  </a:lnTo>
                  <a:lnTo>
                    <a:pt x="102534" y="168511"/>
                  </a:lnTo>
                  <a:lnTo>
                    <a:pt x="102248" y="167830"/>
                  </a:lnTo>
                  <a:lnTo>
                    <a:pt x="101902" y="166540"/>
                  </a:lnTo>
                  <a:lnTo>
                    <a:pt x="101687" y="165370"/>
                  </a:lnTo>
                  <a:lnTo>
                    <a:pt x="101520" y="163900"/>
                  </a:lnTo>
                  <a:lnTo>
                    <a:pt x="101902" y="162491"/>
                  </a:lnTo>
                  <a:lnTo>
                    <a:pt x="102260" y="161369"/>
                  </a:lnTo>
                  <a:lnTo>
                    <a:pt x="102869" y="159625"/>
                  </a:lnTo>
                  <a:lnTo>
                    <a:pt x="103251" y="158406"/>
                  </a:lnTo>
                  <a:lnTo>
                    <a:pt x="103812" y="157379"/>
                  </a:lnTo>
                  <a:lnTo>
                    <a:pt x="104422" y="156603"/>
                  </a:lnTo>
                  <a:lnTo>
                    <a:pt x="104613" y="155851"/>
                  </a:lnTo>
                  <a:lnTo>
                    <a:pt x="104338" y="155074"/>
                  </a:lnTo>
                  <a:lnTo>
                    <a:pt x="103932" y="154131"/>
                  </a:lnTo>
                  <a:lnTo>
                    <a:pt x="103538" y="153378"/>
                  </a:lnTo>
                  <a:lnTo>
                    <a:pt x="102690" y="152722"/>
                  </a:lnTo>
                  <a:lnTo>
                    <a:pt x="101866" y="152196"/>
                  </a:lnTo>
                  <a:lnTo>
                    <a:pt x="100886" y="151658"/>
                  </a:lnTo>
                  <a:lnTo>
                    <a:pt x="99847" y="151587"/>
                  </a:lnTo>
                  <a:lnTo>
                    <a:pt x="99142" y="152244"/>
                  </a:lnTo>
                  <a:lnTo>
                    <a:pt x="98617" y="153366"/>
                  </a:lnTo>
                  <a:lnTo>
                    <a:pt x="98450" y="154238"/>
                  </a:lnTo>
                  <a:lnTo>
                    <a:pt x="97817" y="154608"/>
                  </a:lnTo>
                  <a:lnTo>
                    <a:pt x="97017" y="154190"/>
                  </a:lnTo>
                  <a:lnTo>
                    <a:pt x="96407" y="153522"/>
                  </a:lnTo>
                  <a:lnTo>
                    <a:pt x="96598" y="152423"/>
                  </a:lnTo>
                  <a:lnTo>
                    <a:pt x="96886" y="151503"/>
                  </a:lnTo>
                  <a:lnTo>
                    <a:pt x="97184" y="150703"/>
                  </a:lnTo>
                  <a:lnTo>
                    <a:pt x="97638" y="149771"/>
                  </a:lnTo>
                  <a:lnTo>
                    <a:pt x="98128" y="149043"/>
                  </a:lnTo>
                  <a:lnTo>
                    <a:pt x="98581" y="148457"/>
                  </a:lnTo>
                  <a:lnTo>
                    <a:pt x="98247" y="147610"/>
                  </a:lnTo>
                  <a:lnTo>
                    <a:pt x="97399" y="147227"/>
                  </a:lnTo>
                  <a:lnTo>
                    <a:pt x="96205" y="147156"/>
                  </a:lnTo>
                  <a:lnTo>
                    <a:pt x="95380" y="146893"/>
                  </a:lnTo>
                  <a:lnTo>
                    <a:pt x="94581" y="146654"/>
                  </a:lnTo>
                  <a:lnTo>
                    <a:pt x="93756" y="146117"/>
                  </a:lnTo>
                  <a:lnTo>
                    <a:pt x="93314" y="145388"/>
                  </a:lnTo>
                  <a:lnTo>
                    <a:pt x="92789" y="144564"/>
                  </a:lnTo>
                  <a:lnTo>
                    <a:pt x="92179" y="143883"/>
                  </a:lnTo>
                  <a:lnTo>
                    <a:pt x="91786" y="143214"/>
                  </a:lnTo>
                  <a:lnTo>
                    <a:pt x="90890" y="141877"/>
                  </a:lnTo>
                  <a:lnTo>
                    <a:pt x="89910" y="141268"/>
                  </a:lnTo>
                  <a:lnTo>
                    <a:pt x="89193" y="141124"/>
                  </a:lnTo>
                  <a:lnTo>
                    <a:pt x="88095" y="141077"/>
                  </a:lnTo>
                  <a:lnTo>
                    <a:pt x="85408" y="141041"/>
                  </a:lnTo>
                  <a:lnTo>
                    <a:pt x="83712" y="141160"/>
                  </a:lnTo>
                  <a:lnTo>
                    <a:pt x="82911" y="140802"/>
                  </a:lnTo>
                  <a:lnTo>
                    <a:pt x="82039" y="139930"/>
                  </a:lnTo>
                  <a:lnTo>
                    <a:pt x="81550" y="139082"/>
                  </a:lnTo>
                  <a:lnTo>
                    <a:pt x="81060" y="137995"/>
                  </a:lnTo>
                  <a:lnTo>
                    <a:pt x="80726" y="137386"/>
                  </a:lnTo>
                  <a:lnTo>
                    <a:pt x="79866" y="136873"/>
                  </a:lnTo>
                  <a:lnTo>
                    <a:pt x="79066" y="136072"/>
                  </a:lnTo>
                  <a:lnTo>
                    <a:pt x="79161" y="135391"/>
                  </a:lnTo>
                  <a:lnTo>
                    <a:pt x="79459" y="134651"/>
                  </a:lnTo>
                  <a:lnTo>
                    <a:pt x="79579" y="133863"/>
                  </a:lnTo>
                  <a:lnTo>
                    <a:pt x="79651" y="132871"/>
                  </a:lnTo>
                  <a:lnTo>
                    <a:pt x="79866" y="132119"/>
                  </a:lnTo>
                  <a:lnTo>
                    <a:pt x="80619" y="131653"/>
                  </a:lnTo>
                  <a:lnTo>
                    <a:pt x="80738" y="130877"/>
                  </a:lnTo>
                  <a:lnTo>
                    <a:pt x="80153" y="130196"/>
                  </a:lnTo>
                  <a:lnTo>
                    <a:pt x="79066" y="129981"/>
                  </a:lnTo>
                  <a:lnTo>
                    <a:pt x="78134" y="130029"/>
                  </a:lnTo>
                  <a:lnTo>
                    <a:pt x="77119" y="130208"/>
                  </a:lnTo>
                  <a:lnTo>
                    <a:pt x="75984" y="130674"/>
                  </a:lnTo>
                  <a:lnTo>
                    <a:pt x="75351" y="130351"/>
                  </a:lnTo>
                  <a:lnTo>
                    <a:pt x="75184" y="129049"/>
                  </a:lnTo>
                  <a:lnTo>
                    <a:pt x="75304" y="128070"/>
                  </a:lnTo>
                  <a:lnTo>
                    <a:pt x="75029" y="126768"/>
                  </a:lnTo>
                  <a:lnTo>
                    <a:pt x="74252" y="126601"/>
                  </a:lnTo>
                  <a:lnTo>
                    <a:pt x="73405" y="126768"/>
                  </a:lnTo>
                  <a:lnTo>
                    <a:pt x="72724" y="126959"/>
                  </a:lnTo>
                  <a:lnTo>
                    <a:pt x="71613" y="127306"/>
                  </a:lnTo>
                  <a:lnTo>
                    <a:pt x="70765" y="127330"/>
                  </a:lnTo>
                  <a:lnTo>
                    <a:pt x="69989" y="126924"/>
                  </a:lnTo>
                  <a:lnTo>
                    <a:pt x="69989" y="126219"/>
                  </a:lnTo>
                  <a:lnTo>
                    <a:pt x="70299" y="125347"/>
                  </a:lnTo>
                  <a:lnTo>
                    <a:pt x="70789" y="124129"/>
                  </a:lnTo>
                  <a:lnTo>
                    <a:pt x="71338" y="123687"/>
                  </a:lnTo>
                  <a:lnTo>
                    <a:pt x="71995" y="123305"/>
                  </a:lnTo>
                  <a:lnTo>
                    <a:pt x="72533" y="122576"/>
                  </a:lnTo>
                  <a:lnTo>
                    <a:pt x="73082" y="122086"/>
                  </a:lnTo>
                  <a:lnTo>
                    <a:pt x="73154" y="121262"/>
                  </a:lnTo>
                  <a:lnTo>
                    <a:pt x="72700" y="120701"/>
                  </a:lnTo>
                  <a:lnTo>
                    <a:pt x="71852" y="120163"/>
                  </a:lnTo>
                  <a:lnTo>
                    <a:pt x="70825" y="120056"/>
                  </a:lnTo>
                  <a:lnTo>
                    <a:pt x="69248" y="119865"/>
                  </a:lnTo>
                  <a:lnTo>
                    <a:pt x="66943" y="119375"/>
                  </a:lnTo>
                  <a:lnTo>
                    <a:pt x="66334" y="118456"/>
                  </a:lnTo>
                  <a:lnTo>
                    <a:pt x="66238" y="117775"/>
                  </a:lnTo>
                  <a:lnTo>
                    <a:pt x="66286" y="116975"/>
                  </a:lnTo>
                  <a:lnTo>
                    <a:pt x="66382" y="116127"/>
                  </a:lnTo>
                  <a:lnTo>
                    <a:pt x="66453" y="115183"/>
                  </a:lnTo>
                  <a:lnTo>
                    <a:pt x="65677" y="114478"/>
                  </a:lnTo>
                  <a:lnTo>
                    <a:pt x="64973" y="114036"/>
                  </a:lnTo>
                  <a:lnTo>
                    <a:pt x="64459" y="113535"/>
                  </a:lnTo>
                  <a:lnTo>
                    <a:pt x="63790" y="112854"/>
                  </a:lnTo>
                  <a:lnTo>
                    <a:pt x="63001" y="112125"/>
                  </a:lnTo>
                  <a:lnTo>
                    <a:pt x="62333" y="111588"/>
                  </a:lnTo>
                  <a:lnTo>
                    <a:pt x="61772" y="111098"/>
                  </a:lnTo>
                  <a:lnTo>
                    <a:pt x="60458" y="110740"/>
                  </a:lnTo>
                  <a:lnTo>
                    <a:pt x="59682" y="110716"/>
                  </a:lnTo>
                  <a:lnTo>
                    <a:pt x="58833" y="110967"/>
                  </a:lnTo>
                  <a:lnTo>
                    <a:pt x="57460" y="111277"/>
                  </a:lnTo>
                  <a:lnTo>
                    <a:pt x="56612" y="111648"/>
                  </a:lnTo>
                  <a:lnTo>
                    <a:pt x="55632" y="112030"/>
                  </a:lnTo>
                  <a:lnTo>
                    <a:pt x="54809" y="112257"/>
                  </a:lnTo>
                  <a:lnTo>
                    <a:pt x="53578" y="112472"/>
                  </a:lnTo>
                  <a:lnTo>
                    <a:pt x="52706" y="112042"/>
                  </a:lnTo>
                  <a:lnTo>
                    <a:pt x="52097" y="111266"/>
                  </a:lnTo>
                  <a:lnTo>
                    <a:pt x="51894" y="110609"/>
                  </a:lnTo>
                  <a:lnTo>
                    <a:pt x="51536" y="109546"/>
                  </a:lnTo>
                  <a:lnTo>
                    <a:pt x="51237" y="108208"/>
                  </a:lnTo>
                  <a:lnTo>
                    <a:pt x="51190" y="106560"/>
                  </a:lnTo>
                  <a:lnTo>
                    <a:pt x="51022" y="103060"/>
                  </a:lnTo>
                  <a:lnTo>
                    <a:pt x="50962" y="102045"/>
                  </a:lnTo>
                  <a:lnTo>
                    <a:pt x="50282" y="101042"/>
                  </a:lnTo>
                  <a:lnTo>
                    <a:pt x="49314" y="100516"/>
                  </a:lnTo>
                  <a:lnTo>
                    <a:pt x="48442" y="100516"/>
                  </a:lnTo>
                  <a:lnTo>
                    <a:pt x="47499" y="100612"/>
                  </a:lnTo>
                  <a:lnTo>
                    <a:pt x="46401" y="100695"/>
                  </a:lnTo>
                  <a:lnTo>
                    <a:pt x="44800" y="100911"/>
                  </a:lnTo>
                  <a:lnTo>
                    <a:pt x="43378" y="101066"/>
                  </a:lnTo>
                  <a:lnTo>
                    <a:pt x="42459" y="101114"/>
                  </a:lnTo>
                  <a:lnTo>
                    <a:pt x="41408" y="101794"/>
                  </a:lnTo>
                  <a:lnTo>
                    <a:pt x="41002" y="102595"/>
                  </a:lnTo>
                  <a:lnTo>
                    <a:pt x="40882" y="103371"/>
                  </a:lnTo>
                  <a:lnTo>
                    <a:pt x="39808" y="103622"/>
                  </a:lnTo>
                  <a:lnTo>
                    <a:pt x="39305" y="102774"/>
                  </a:lnTo>
                  <a:lnTo>
                    <a:pt x="39234" y="101997"/>
                  </a:lnTo>
                  <a:lnTo>
                    <a:pt x="39449" y="100731"/>
                  </a:lnTo>
                  <a:lnTo>
                    <a:pt x="39831" y="99836"/>
                  </a:lnTo>
                  <a:lnTo>
                    <a:pt x="39736" y="98737"/>
                  </a:lnTo>
                  <a:lnTo>
                    <a:pt x="39318" y="97698"/>
                  </a:lnTo>
                  <a:lnTo>
                    <a:pt x="39413" y="97017"/>
                  </a:lnTo>
                  <a:lnTo>
                    <a:pt x="39389" y="96121"/>
                  </a:lnTo>
                  <a:lnTo>
                    <a:pt x="39079" y="95022"/>
                  </a:lnTo>
                  <a:lnTo>
                    <a:pt x="39246" y="93912"/>
                  </a:lnTo>
                  <a:lnTo>
                    <a:pt x="39485" y="92741"/>
                  </a:lnTo>
                  <a:lnTo>
                    <a:pt x="39163" y="91726"/>
                  </a:lnTo>
                  <a:lnTo>
                    <a:pt x="38541" y="91189"/>
                  </a:lnTo>
                  <a:lnTo>
                    <a:pt x="37741" y="90878"/>
                  </a:lnTo>
                  <a:lnTo>
                    <a:pt x="37705" y="90054"/>
                  </a:lnTo>
                  <a:lnTo>
                    <a:pt x="38458" y="89708"/>
                  </a:lnTo>
                  <a:lnTo>
                    <a:pt x="39580" y="89421"/>
                  </a:lnTo>
                  <a:lnTo>
                    <a:pt x="40225" y="88979"/>
                  </a:lnTo>
                  <a:lnTo>
                    <a:pt x="40572" y="88179"/>
                  </a:lnTo>
                  <a:lnTo>
                    <a:pt x="39986" y="87618"/>
                  </a:lnTo>
                  <a:lnTo>
                    <a:pt x="39091" y="87450"/>
                  </a:lnTo>
                  <a:lnTo>
                    <a:pt x="38291" y="87522"/>
                  </a:lnTo>
                  <a:lnTo>
                    <a:pt x="37538" y="87844"/>
                  </a:lnTo>
                  <a:lnTo>
                    <a:pt x="36834" y="88083"/>
                  </a:lnTo>
                  <a:lnTo>
                    <a:pt x="36177" y="87534"/>
                  </a:lnTo>
                  <a:lnTo>
                    <a:pt x="35866" y="86734"/>
                  </a:lnTo>
                  <a:lnTo>
                    <a:pt x="36057" y="85778"/>
                  </a:lnTo>
                  <a:lnTo>
                    <a:pt x="36416" y="84954"/>
                  </a:lnTo>
                  <a:lnTo>
                    <a:pt x="37025" y="84464"/>
                  </a:lnTo>
                  <a:lnTo>
                    <a:pt x="37992" y="84202"/>
                  </a:lnTo>
                  <a:lnTo>
                    <a:pt x="38912" y="84225"/>
                  </a:lnTo>
                  <a:lnTo>
                    <a:pt x="39640" y="84273"/>
                  </a:lnTo>
                  <a:lnTo>
                    <a:pt x="40584" y="84345"/>
                  </a:lnTo>
                  <a:lnTo>
                    <a:pt x="41288" y="84333"/>
                  </a:lnTo>
                  <a:lnTo>
                    <a:pt x="42041" y="84070"/>
                  </a:lnTo>
                  <a:lnTo>
                    <a:pt x="42459" y="83509"/>
                  </a:lnTo>
                  <a:lnTo>
                    <a:pt x="42674" y="82470"/>
                  </a:lnTo>
                  <a:lnTo>
                    <a:pt x="42447" y="81467"/>
                  </a:lnTo>
                  <a:lnTo>
                    <a:pt x="41790" y="80893"/>
                  </a:lnTo>
                  <a:lnTo>
                    <a:pt x="40285" y="80404"/>
                  </a:lnTo>
                  <a:lnTo>
                    <a:pt x="39533" y="79627"/>
                  </a:lnTo>
                  <a:lnTo>
                    <a:pt x="39294" y="78803"/>
                  </a:lnTo>
                  <a:lnTo>
                    <a:pt x="39437" y="78122"/>
                  </a:lnTo>
                  <a:lnTo>
                    <a:pt x="38972" y="77083"/>
                  </a:lnTo>
                  <a:lnTo>
                    <a:pt x="37885" y="76916"/>
                  </a:lnTo>
                  <a:lnTo>
                    <a:pt x="37323" y="76402"/>
                  </a:lnTo>
                  <a:lnTo>
                    <a:pt x="37156" y="75244"/>
                  </a:lnTo>
                  <a:lnTo>
                    <a:pt x="36989" y="74145"/>
                  </a:lnTo>
                  <a:lnTo>
                    <a:pt x="36403" y="73691"/>
                  </a:lnTo>
                  <a:lnTo>
                    <a:pt x="35603" y="73715"/>
                  </a:lnTo>
                  <a:lnTo>
                    <a:pt x="34636" y="73691"/>
                  </a:lnTo>
                  <a:lnTo>
                    <a:pt x="33907" y="73237"/>
                  </a:lnTo>
                  <a:lnTo>
                    <a:pt x="33036" y="72843"/>
                  </a:lnTo>
                  <a:lnTo>
                    <a:pt x="31793" y="72461"/>
                  </a:lnTo>
                  <a:lnTo>
                    <a:pt x="30873" y="72557"/>
                  </a:lnTo>
                  <a:lnTo>
                    <a:pt x="29846" y="72808"/>
                  </a:lnTo>
                  <a:lnTo>
                    <a:pt x="29082" y="72509"/>
                  </a:lnTo>
                  <a:lnTo>
                    <a:pt x="28759" y="71279"/>
                  </a:lnTo>
                  <a:lnTo>
                    <a:pt x="28903" y="70228"/>
                  </a:lnTo>
                  <a:lnTo>
                    <a:pt x="29165" y="69451"/>
                  </a:lnTo>
                  <a:lnTo>
                    <a:pt x="29799" y="68126"/>
                  </a:lnTo>
                  <a:lnTo>
                    <a:pt x="29823" y="67337"/>
                  </a:lnTo>
                  <a:lnTo>
                    <a:pt x="29608" y="66645"/>
                  </a:lnTo>
                  <a:lnTo>
                    <a:pt x="28772" y="66036"/>
                  </a:lnTo>
                  <a:lnTo>
                    <a:pt x="27637" y="65606"/>
                  </a:lnTo>
                  <a:lnTo>
                    <a:pt x="26669" y="65797"/>
                  </a:lnTo>
                  <a:lnTo>
                    <a:pt x="26013" y="66358"/>
                  </a:lnTo>
                  <a:lnTo>
                    <a:pt x="25726" y="67326"/>
                  </a:lnTo>
                  <a:lnTo>
                    <a:pt x="25655" y="68424"/>
                  </a:lnTo>
                  <a:lnTo>
                    <a:pt x="25726" y="69440"/>
                  </a:lnTo>
                  <a:lnTo>
                    <a:pt x="25655" y="70777"/>
                  </a:lnTo>
                  <a:lnTo>
                    <a:pt x="25069" y="71362"/>
                  </a:lnTo>
                  <a:lnTo>
                    <a:pt x="24054" y="71040"/>
                  </a:lnTo>
                  <a:lnTo>
                    <a:pt x="23421" y="70706"/>
                  </a:lnTo>
                  <a:lnTo>
                    <a:pt x="22334" y="69499"/>
                  </a:lnTo>
                  <a:lnTo>
                    <a:pt x="22155" y="68281"/>
                  </a:lnTo>
                  <a:lnTo>
                    <a:pt x="22250" y="67576"/>
                  </a:lnTo>
                  <a:lnTo>
                    <a:pt x="22764" y="66537"/>
                  </a:lnTo>
                  <a:lnTo>
                    <a:pt x="23564" y="65415"/>
                  </a:lnTo>
                  <a:lnTo>
                    <a:pt x="24162" y="64519"/>
                  </a:lnTo>
                  <a:lnTo>
                    <a:pt x="24388" y="63719"/>
                  </a:lnTo>
                  <a:lnTo>
                    <a:pt x="24723" y="62190"/>
                  </a:lnTo>
                  <a:lnTo>
                    <a:pt x="24819" y="61067"/>
                  </a:lnTo>
                  <a:lnTo>
                    <a:pt x="24723" y="59777"/>
                  </a:lnTo>
                  <a:lnTo>
                    <a:pt x="23994" y="59228"/>
                  </a:lnTo>
                  <a:lnTo>
                    <a:pt x="23385" y="58905"/>
                  </a:lnTo>
                  <a:lnTo>
                    <a:pt x="22382" y="58380"/>
                  </a:lnTo>
                  <a:lnTo>
                    <a:pt x="21582" y="57890"/>
                  </a:lnTo>
                  <a:lnTo>
                    <a:pt x="20877" y="57365"/>
                  </a:lnTo>
                  <a:lnTo>
                    <a:pt x="20029" y="56851"/>
                  </a:lnTo>
                  <a:lnTo>
                    <a:pt x="19205" y="56194"/>
                  </a:lnTo>
                  <a:lnTo>
                    <a:pt x="18703" y="55501"/>
                  </a:lnTo>
                  <a:lnTo>
                    <a:pt x="18309" y="54427"/>
                  </a:lnTo>
                  <a:lnTo>
                    <a:pt x="17987" y="53459"/>
                  </a:lnTo>
                  <a:lnTo>
                    <a:pt x="17581" y="52563"/>
                  </a:lnTo>
                  <a:lnTo>
                    <a:pt x="16733" y="51477"/>
                  </a:lnTo>
                  <a:lnTo>
                    <a:pt x="16601" y="50425"/>
                  </a:lnTo>
                  <a:lnTo>
                    <a:pt x="16948" y="49530"/>
                  </a:lnTo>
                  <a:lnTo>
                    <a:pt x="17473" y="47977"/>
                  </a:lnTo>
                  <a:lnTo>
                    <a:pt x="17569" y="46950"/>
                  </a:lnTo>
                  <a:lnTo>
                    <a:pt x="17306" y="46078"/>
                  </a:lnTo>
                  <a:lnTo>
                    <a:pt x="16578" y="45744"/>
                  </a:lnTo>
                  <a:lnTo>
                    <a:pt x="15825" y="45815"/>
                  </a:lnTo>
                  <a:lnTo>
                    <a:pt x="15120" y="45923"/>
                  </a:lnTo>
                  <a:lnTo>
                    <a:pt x="13663" y="46281"/>
                  </a:lnTo>
                  <a:lnTo>
                    <a:pt x="12791" y="46484"/>
                  </a:lnTo>
                  <a:lnTo>
                    <a:pt x="11513" y="46269"/>
                  </a:lnTo>
                  <a:lnTo>
                    <a:pt x="10713" y="45923"/>
                  </a:lnTo>
                  <a:lnTo>
                    <a:pt x="9805" y="45302"/>
                  </a:lnTo>
                  <a:lnTo>
                    <a:pt x="7524" y="43892"/>
                  </a:lnTo>
                  <a:lnTo>
                    <a:pt x="6163" y="43176"/>
                  </a:lnTo>
                  <a:lnTo>
                    <a:pt x="5542" y="42447"/>
                  </a:lnTo>
                  <a:lnTo>
                    <a:pt x="4837" y="41766"/>
                  </a:lnTo>
                  <a:lnTo>
                    <a:pt x="4025" y="41062"/>
                  </a:lnTo>
                  <a:lnTo>
                    <a:pt x="3153" y="40190"/>
                  </a:lnTo>
                  <a:lnTo>
                    <a:pt x="2305" y="39151"/>
                  </a:lnTo>
                  <a:lnTo>
                    <a:pt x="1529" y="38016"/>
                  </a:lnTo>
                  <a:lnTo>
                    <a:pt x="681" y="36846"/>
                  </a:lnTo>
                  <a:lnTo>
                    <a:pt x="382" y="36165"/>
                  </a:lnTo>
                  <a:lnTo>
                    <a:pt x="0" y="35424"/>
                  </a:lnTo>
                  <a:lnTo>
                    <a:pt x="120" y="34445"/>
                  </a:lnTo>
                  <a:lnTo>
                    <a:pt x="453" y="33788"/>
                  </a:lnTo>
                  <a:lnTo>
                    <a:pt x="872" y="33107"/>
                  </a:lnTo>
                  <a:lnTo>
                    <a:pt x="1588" y="31913"/>
                  </a:lnTo>
                  <a:lnTo>
                    <a:pt x="1636" y="30993"/>
                  </a:lnTo>
                  <a:lnTo>
                    <a:pt x="1564" y="30169"/>
                  </a:lnTo>
                  <a:lnTo>
                    <a:pt x="1779" y="29369"/>
                  </a:lnTo>
                  <a:lnTo>
                    <a:pt x="1946" y="28235"/>
                  </a:lnTo>
                  <a:lnTo>
                    <a:pt x="1660" y="26873"/>
                  </a:lnTo>
                  <a:lnTo>
                    <a:pt x="1314" y="26144"/>
                  </a:lnTo>
                  <a:lnTo>
                    <a:pt x="1099" y="25225"/>
                  </a:lnTo>
                  <a:lnTo>
                    <a:pt x="1218" y="24007"/>
                  </a:lnTo>
                  <a:lnTo>
                    <a:pt x="1672" y="19981"/>
                  </a:lnTo>
                  <a:lnTo>
                    <a:pt x="1863" y="18393"/>
                  </a:lnTo>
                  <a:lnTo>
                    <a:pt x="2078" y="17593"/>
                  </a:lnTo>
                  <a:lnTo>
                    <a:pt x="2687" y="16351"/>
                  </a:lnTo>
                  <a:lnTo>
                    <a:pt x="4502" y="13007"/>
                  </a:lnTo>
                  <a:lnTo>
                    <a:pt x="6771" y="8743"/>
                  </a:lnTo>
                  <a:lnTo>
                    <a:pt x="7357" y="7919"/>
                  </a:lnTo>
                  <a:lnTo>
                    <a:pt x="10773" y="5339"/>
                  </a:lnTo>
                  <a:lnTo>
                    <a:pt x="15418" y="1756"/>
                  </a:lnTo>
                  <a:lnTo>
                    <a:pt x="16267" y="1421"/>
                  </a:lnTo>
                  <a:lnTo>
                    <a:pt x="17270" y="1565"/>
                  </a:lnTo>
                  <a:lnTo>
                    <a:pt x="18070" y="1875"/>
                  </a:lnTo>
                  <a:lnTo>
                    <a:pt x="18942" y="2305"/>
                  </a:lnTo>
                  <a:lnTo>
                    <a:pt x="19886" y="2651"/>
                  </a:lnTo>
                  <a:lnTo>
                    <a:pt x="21295" y="3082"/>
                  </a:lnTo>
                  <a:lnTo>
                    <a:pt x="22048" y="3273"/>
                  </a:lnTo>
                  <a:lnTo>
                    <a:pt x="23600" y="3607"/>
                  </a:lnTo>
                  <a:lnTo>
                    <a:pt x="25034" y="3941"/>
                  </a:lnTo>
                  <a:lnTo>
                    <a:pt x="27673" y="4813"/>
                  </a:lnTo>
                  <a:lnTo>
                    <a:pt x="30706" y="5554"/>
                  </a:lnTo>
                  <a:lnTo>
                    <a:pt x="32749" y="6282"/>
                  </a:lnTo>
                  <a:lnTo>
                    <a:pt x="35054" y="7369"/>
                  </a:lnTo>
                  <a:lnTo>
                    <a:pt x="36917" y="8134"/>
                  </a:lnTo>
                  <a:lnTo>
                    <a:pt x="37694" y="8384"/>
                  </a:lnTo>
                  <a:lnTo>
                    <a:pt x="38708" y="8110"/>
                  </a:lnTo>
                  <a:lnTo>
                    <a:pt x="38983" y="7429"/>
                  </a:lnTo>
                  <a:lnTo>
                    <a:pt x="39365" y="6485"/>
                  </a:lnTo>
                  <a:lnTo>
                    <a:pt x="40118" y="5613"/>
                  </a:lnTo>
                  <a:lnTo>
                    <a:pt x="40822" y="4491"/>
                  </a:lnTo>
                  <a:lnTo>
                    <a:pt x="41492" y="3464"/>
                  </a:lnTo>
                  <a:lnTo>
                    <a:pt x="42148" y="2711"/>
                  </a:lnTo>
                  <a:lnTo>
                    <a:pt x="42697" y="213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1192;gbcf4302aa7_0_6">
              <a:extLst>
                <a:ext uri="{FF2B5EF4-FFF2-40B4-BE49-F238E27FC236}">
                  <a16:creationId xmlns:a16="http://schemas.microsoft.com/office/drawing/2014/main" id="{ECC50590-F2E7-DE49-8C87-5A18ED8D8C41}"/>
                </a:ext>
              </a:extLst>
            </p:cNvPr>
            <p:cNvSpPr/>
            <p:nvPr/>
          </p:nvSpPr>
          <p:spPr>
            <a:xfrm>
              <a:off x="7025865" y="2504222"/>
              <a:ext cx="127846" cy="131915"/>
            </a:xfrm>
            <a:custGeom>
              <a:avLst/>
              <a:gdLst/>
              <a:ahLst/>
              <a:cxnLst/>
              <a:rect l="l" t="t" r="r" b="b"/>
              <a:pathLst>
                <a:path w="254420" h="262517" extrusionOk="0">
                  <a:moveTo>
                    <a:pt x="254420" y="68735"/>
                  </a:moveTo>
                  <a:lnTo>
                    <a:pt x="253071" y="69392"/>
                  </a:lnTo>
                  <a:lnTo>
                    <a:pt x="252282" y="70120"/>
                  </a:lnTo>
                  <a:lnTo>
                    <a:pt x="251888" y="71374"/>
                  </a:lnTo>
                  <a:lnTo>
                    <a:pt x="251601" y="72330"/>
                  </a:lnTo>
                  <a:lnTo>
                    <a:pt x="251374" y="73034"/>
                  </a:lnTo>
                  <a:lnTo>
                    <a:pt x="250718" y="73847"/>
                  </a:lnTo>
                  <a:lnTo>
                    <a:pt x="249989" y="74085"/>
                  </a:lnTo>
                  <a:lnTo>
                    <a:pt x="248998" y="74348"/>
                  </a:lnTo>
                  <a:lnTo>
                    <a:pt x="247708" y="74790"/>
                  </a:lnTo>
                  <a:lnTo>
                    <a:pt x="246896" y="75077"/>
                  </a:lnTo>
                  <a:lnTo>
                    <a:pt x="245928" y="75578"/>
                  </a:lnTo>
                  <a:lnTo>
                    <a:pt x="245343" y="76665"/>
                  </a:lnTo>
                  <a:lnTo>
                    <a:pt x="245021" y="78564"/>
                  </a:lnTo>
                  <a:lnTo>
                    <a:pt x="245008" y="79830"/>
                  </a:lnTo>
                  <a:lnTo>
                    <a:pt x="244913" y="80822"/>
                  </a:lnTo>
                  <a:lnTo>
                    <a:pt x="244638" y="81789"/>
                  </a:lnTo>
                  <a:lnTo>
                    <a:pt x="244196" y="82780"/>
                  </a:lnTo>
                  <a:lnTo>
                    <a:pt x="243730" y="83628"/>
                  </a:lnTo>
                  <a:lnTo>
                    <a:pt x="243217" y="84476"/>
                  </a:lnTo>
                  <a:lnTo>
                    <a:pt x="242716" y="85324"/>
                  </a:lnTo>
                  <a:lnTo>
                    <a:pt x="241904" y="87199"/>
                  </a:lnTo>
                  <a:lnTo>
                    <a:pt x="241438" y="89039"/>
                  </a:lnTo>
                  <a:lnTo>
                    <a:pt x="241067" y="90245"/>
                  </a:lnTo>
                  <a:lnTo>
                    <a:pt x="240602" y="91654"/>
                  </a:lnTo>
                  <a:lnTo>
                    <a:pt x="240112" y="92741"/>
                  </a:lnTo>
                  <a:lnTo>
                    <a:pt x="239861" y="94007"/>
                  </a:lnTo>
                  <a:lnTo>
                    <a:pt x="239491" y="96312"/>
                  </a:lnTo>
                  <a:lnTo>
                    <a:pt x="239216" y="97184"/>
                  </a:lnTo>
                  <a:lnTo>
                    <a:pt x="239049" y="98163"/>
                  </a:lnTo>
                  <a:lnTo>
                    <a:pt x="239109" y="99179"/>
                  </a:lnTo>
                  <a:lnTo>
                    <a:pt x="239061" y="100325"/>
                  </a:lnTo>
                  <a:lnTo>
                    <a:pt x="238977" y="101388"/>
                  </a:lnTo>
                  <a:lnTo>
                    <a:pt x="238786" y="102308"/>
                  </a:lnTo>
                  <a:lnTo>
                    <a:pt x="238643" y="103108"/>
                  </a:lnTo>
                  <a:lnTo>
                    <a:pt x="238224" y="103932"/>
                  </a:lnTo>
                  <a:lnTo>
                    <a:pt x="237831" y="104541"/>
                  </a:lnTo>
                  <a:lnTo>
                    <a:pt x="237197" y="105127"/>
                  </a:lnTo>
                  <a:lnTo>
                    <a:pt x="236398" y="105772"/>
                  </a:lnTo>
                  <a:lnTo>
                    <a:pt x="235513" y="106309"/>
                  </a:lnTo>
                  <a:lnTo>
                    <a:pt x="234881" y="106787"/>
                  </a:lnTo>
                  <a:lnTo>
                    <a:pt x="233830" y="107515"/>
                  </a:lnTo>
                  <a:lnTo>
                    <a:pt x="233029" y="108435"/>
                  </a:lnTo>
                  <a:lnTo>
                    <a:pt x="232396" y="109187"/>
                  </a:lnTo>
                  <a:lnTo>
                    <a:pt x="231859" y="109952"/>
                  </a:lnTo>
                  <a:lnTo>
                    <a:pt x="231274" y="110848"/>
                  </a:lnTo>
                  <a:lnTo>
                    <a:pt x="230640" y="112042"/>
                  </a:lnTo>
                  <a:lnTo>
                    <a:pt x="230414" y="112818"/>
                  </a:lnTo>
                  <a:lnTo>
                    <a:pt x="230318" y="113762"/>
                  </a:lnTo>
                  <a:lnTo>
                    <a:pt x="230306" y="115637"/>
                  </a:lnTo>
                  <a:lnTo>
                    <a:pt x="230426" y="116724"/>
                  </a:lnTo>
                  <a:lnTo>
                    <a:pt x="230330" y="117703"/>
                  </a:lnTo>
                  <a:lnTo>
                    <a:pt x="229936" y="118420"/>
                  </a:lnTo>
                  <a:lnTo>
                    <a:pt x="229518" y="118981"/>
                  </a:lnTo>
                  <a:lnTo>
                    <a:pt x="228741" y="119554"/>
                  </a:lnTo>
                  <a:lnTo>
                    <a:pt x="227762" y="120426"/>
                  </a:lnTo>
                  <a:lnTo>
                    <a:pt x="226807" y="121645"/>
                  </a:lnTo>
                  <a:lnTo>
                    <a:pt x="226269" y="122636"/>
                  </a:lnTo>
                  <a:lnTo>
                    <a:pt x="225792" y="123555"/>
                  </a:lnTo>
                  <a:lnTo>
                    <a:pt x="225349" y="124236"/>
                  </a:lnTo>
                  <a:lnTo>
                    <a:pt x="224741" y="125442"/>
                  </a:lnTo>
                  <a:lnTo>
                    <a:pt x="224191" y="126386"/>
                  </a:lnTo>
                  <a:lnTo>
                    <a:pt x="223690" y="127186"/>
                  </a:lnTo>
                  <a:lnTo>
                    <a:pt x="223510" y="127915"/>
                  </a:lnTo>
                  <a:lnTo>
                    <a:pt x="222997" y="128392"/>
                  </a:lnTo>
                  <a:lnTo>
                    <a:pt x="222734" y="129491"/>
                  </a:lnTo>
                  <a:lnTo>
                    <a:pt x="223235" y="130686"/>
                  </a:lnTo>
                  <a:lnTo>
                    <a:pt x="224645" y="131032"/>
                  </a:lnTo>
                  <a:lnTo>
                    <a:pt x="225397" y="131283"/>
                  </a:lnTo>
                  <a:lnTo>
                    <a:pt x="226043" y="131737"/>
                  </a:lnTo>
                  <a:lnTo>
                    <a:pt x="226281" y="133003"/>
                  </a:lnTo>
                  <a:lnTo>
                    <a:pt x="226258" y="133910"/>
                  </a:lnTo>
                  <a:lnTo>
                    <a:pt x="226043" y="134675"/>
                  </a:lnTo>
                  <a:lnTo>
                    <a:pt x="225540" y="135630"/>
                  </a:lnTo>
                  <a:lnTo>
                    <a:pt x="224311" y="136251"/>
                  </a:lnTo>
                  <a:lnTo>
                    <a:pt x="223594" y="137051"/>
                  </a:lnTo>
                  <a:lnTo>
                    <a:pt x="223355" y="138115"/>
                  </a:lnTo>
                  <a:lnTo>
                    <a:pt x="222746" y="138843"/>
                  </a:lnTo>
                  <a:lnTo>
                    <a:pt x="221791" y="139488"/>
                  </a:lnTo>
                  <a:lnTo>
                    <a:pt x="221158" y="139763"/>
                  </a:lnTo>
                  <a:lnTo>
                    <a:pt x="219772" y="139894"/>
                  </a:lnTo>
                  <a:lnTo>
                    <a:pt x="218566" y="140229"/>
                  </a:lnTo>
                  <a:lnTo>
                    <a:pt x="217491" y="140205"/>
                  </a:lnTo>
                  <a:lnTo>
                    <a:pt x="216524" y="140169"/>
                  </a:lnTo>
                  <a:lnTo>
                    <a:pt x="215257" y="141041"/>
                  </a:lnTo>
                  <a:lnTo>
                    <a:pt x="214935" y="141912"/>
                  </a:lnTo>
                  <a:lnTo>
                    <a:pt x="215031" y="143035"/>
                  </a:lnTo>
                  <a:lnTo>
                    <a:pt x="215652" y="143836"/>
                  </a:lnTo>
                  <a:lnTo>
                    <a:pt x="216285" y="144110"/>
                  </a:lnTo>
                  <a:lnTo>
                    <a:pt x="217288" y="144433"/>
                  </a:lnTo>
                  <a:lnTo>
                    <a:pt x="218148" y="145257"/>
                  </a:lnTo>
                  <a:lnTo>
                    <a:pt x="218554" y="147203"/>
                  </a:lnTo>
                  <a:lnTo>
                    <a:pt x="218876" y="148278"/>
                  </a:lnTo>
                  <a:lnTo>
                    <a:pt x="219139" y="149126"/>
                  </a:lnTo>
                  <a:lnTo>
                    <a:pt x="219641" y="149664"/>
                  </a:lnTo>
                  <a:lnTo>
                    <a:pt x="220859" y="150488"/>
                  </a:lnTo>
                  <a:lnTo>
                    <a:pt x="222137" y="151396"/>
                  </a:lnTo>
                  <a:lnTo>
                    <a:pt x="223355" y="152028"/>
                  </a:lnTo>
                  <a:lnTo>
                    <a:pt x="224585" y="152912"/>
                  </a:lnTo>
                  <a:lnTo>
                    <a:pt x="225314" y="153653"/>
                  </a:lnTo>
                  <a:lnTo>
                    <a:pt x="225863" y="154190"/>
                  </a:lnTo>
                  <a:lnTo>
                    <a:pt x="226126" y="155468"/>
                  </a:lnTo>
                  <a:lnTo>
                    <a:pt x="225708" y="156376"/>
                  </a:lnTo>
                  <a:lnTo>
                    <a:pt x="223450" y="157308"/>
                  </a:lnTo>
                  <a:lnTo>
                    <a:pt x="222352" y="157737"/>
                  </a:lnTo>
                  <a:lnTo>
                    <a:pt x="221970" y="158586"/>
                  </a:lnTo>
                  <a:lnTo>
                    <a:pt x="222280" y="159732"/>
                  </a:lnTo>
                  <a:lnTo>
                    <a:pt x="223128" y="160580"/>
                  </a:lnTo>
                  <a:lnTo>
                    <a:pt x="224502" y="161201"/>
                  </a:lnTo>
                  <a:lnTo>
                    <a:pt x="226126" y="161691"/>
                  </a:lnTo>
                  <a:lnTo>
                    <a:pt x="226950" y="162085"/>
                  </a:lnTo>
                  <a:lnTo>
                    <a:pt x="227942" y="163040"/>
                  </a:lnTo>
                  <a:lnTo>
                    <a:pt x="228157" y="164426"/>
                  </a:lnTo>
                  <a:lnTo>
                    <a:pt x="227727" y="165226"/>
                  </a:lnTo>
                  <a:lnTo>
                    <a:pt x="227476" y="165943"/>
                  </a:lnTo>
                  <a:lnTo>
                    <a:pt x="227499" y="166731"/>
                  </a:lnTo>
                  <a:lnTo>
                    <a:pt x="227105" y="167352"/>
                  </a:lnTo>
                  <a:lnTo>
                    <a:pt x="226472" y="168176"/>
                  </a:lnTo>
                  <a:lnTo>
                    <a:pt x="224896" y="168415"/>
                  </a:lnTo>
                  <a:lnTo>
                    <a:pt x="223749" y="167949"/>
                  </a:lnTo>
                  <a:lnTo>
                    <a:pt x="222519" y="168188"/>
                  </a:lnTo>
                  <a:lnTo>
                    <a:pt x="221826" y="168307"/>
                  </a:lnTo>
                  <a:lnTo>
                    <a:pt x="221074" y="168200"/>
                  </a:lnTo>
                  <a:lnTo>
                    <a:pt x="220274" y="168129"/>
                  </a:lnTo>
                  <a:lnTo>
                    <a:pt x="219306" y="168463"/>
                  </a:lnTo>
                  <a:lnTo>
                    <a:pt x="218135" y="168893"/>
                  </a:lnTo>
                  <a:lnTo>
                    <a:pt x="217407" y="168845"/>
                  </a:lnTo>
                  <a:lnTo>
                    <a:pt x="216631" y="168570"/>
                  </a:lnTo>
                  <a:lnTo>
                    <a:pt x="215711" y="168057"/>
                  </a:lnTo>
                  <a:lnTo>
                    <a:pt x="215007" y="167758"/>
                  </a:lnTo>
                  <a:lnTo>
                    <a:pt x="214159" y="167591"/>
                  </a:lnTo>
                  <a:lnTo>
                    <a:pt x="213525" y="167878"/>
                  </a:lnTo>
                  <a:lnTo>
                    <a:pt x="212403" y="169693"/>
                  </a:lnTo>
                  <a:lnTo>
                    <a:pt x="212176" y="170541"/>
                  </a:lnTo>
                  <a:lnTo>
                    <a:pt x="212104" y="171676"/>
                  </a:lnTo>
                  <a:lnTo>
                    <a:pt x="212654" y="173479"/>
                  </a:lnTo>
                  <a:lnTo>
                    <a:pt x="213789" y="175939"/>
                  </a:lnTo>
                  <a:lnTo>
                    <a:pt x="214612" y="177910"/>
                  </a:lnTo>
                  <a:lnTo>
                    <a:pt x="215329" y="179081"/>
                  </a:lnTo>
                  <a:lnTo>
                    <a:pt x="216272" y="180036"/>
                  </a:lnTo>
                  <a:lnTo>
                    <a:pt x="216810" y="180669"/>
                  </a:lnTo>
                  <a:lnTo>
                    <a:pt x="217097" y="181732"/>
                  </a:lnTo>
                  <a:lnTo>
                    <a:pt x="216893" y="182735"/>
                  </a:lnTo>
                  <a:lnTo>
                    <a:pt x="216237" y="183117"/>
                  </a:lnTo>
                  <a:lnTo>
                    <a:pt x="214851" y="183380"/>
                  </a:lnTo>
                  <a:lnTo>
                    <a:pt x="213155" y="183344"/>
                  </a:lnTo>
                  <a:lnTo>
                    <a:pt x="212403" y="183416"/>
                  </a:lnTo>
                  <a:lnTo>
                    <a:pt x="211579" y="183189"/>
                  </a:lnTo>
                  <a:lnTo>
                    <a:pt x="210826" y="182998"/>
                  </a:lnTo>
                  <a:lnTo>
                    <a:pt x="209931" y="182580"/>
                  </a:lnTo>
                  <a:lnTo>
                    <a:pt x="208712" y="183129"/>
                  </a:lnTo>
                  <a:lnTo>
                    <a:pt x="208557" y="184371"/>
                  </a:lnTo>
                  <a:lnTo>
                    <a:pt x="208342" y="185076"/>
                  </a:lnTo>
                  <a:lnTo>
                    <a:pt x="207733" y="185697"/>
                  </a:lnTo>
                  <a:lnTo>
                    <a:pt x="206634" y="186079"/>
                  </a:lnTo>
                  <a:lnTo>
                    <a:pt x="205548" y="186247"/>
                  </a:lnTo>
                  <a:lnTo>
                    <a:pt x="203887" y="186557"/>
                  </a:lnTo>
                  <a:lnTo>
                    <a:pt x="202896" y="187131"/>
                  </a:lnTo>
                  <a:lnTo>
                    <a:pt x="202717" y="188396"/>
                  </a:lnTo>
                  <a:lnTo>
                    <a:pt x="203028" y="189197"/>
                  </a:lnTo>
                  <a:lnTo>
                    <a:pt x="203314" y="190248"/>
                  </a:lnTo>
                  <a:lnTo>
                    <a:pt x="202215" y="191526"/>
                  </a:lnTo>
                  <a:lnTo>
                    <a:pt x="201104" y="191693"/>
                  </a:lnTo>
                  <a:lnTo>
                    <a:pt x="199958" y="191155"/>
                  </a:lnTo>
                  <a:lnTo>
                    <a:pt x="199480" y="190152"/>
                  </a:lnTo>
                  <a:lnTo>
                    <a:pt x="199217" y="189113"/>
                  </a:lnTo>
                  <a:lnTo>
                    <a:pt x="198680" y="188456"/>
                  </a:lnTo>
                  <a:lnTo>
                    <a:pt x="197689" y="188635"/>
                  </a:lnTo>
                  <a:lnTo>
                    <a:pt x="196757" y="190021"/>
                  </a:lnTo>
                  <a:lnTo>
                    <a:pt x="196805" y="190941"/>
                  </a:lnTo>
                  <a:lnTo>
                    <a:pt x="196876" y="192792"/>
                  </a:lnTo>
                  <a:lnTo>
                    <a:pt x="197211" y="193425"/>
                  </a:lnTo>
                  <a:lnTo>
                    <a:pt x="197473" y="194273"/>
                  </a:lnTo>
                  <a:lnTo>
                    <a:pt x="198202" y="195252"/>
                  </a:lnTo>
                  <a:lnTo>
                    <a:pt x="197569" y="196315"/>
                  </a:lnTo>
                  <a:lnTo>
                    <a:pt x="196255" y="196721"/>
                  </a:lnTo>
                  <a:lnTo>
                    <a:pt x="192804" y="196148"/>
                  </a:lnTo>
                  <a:lnTo>
                    <a:pt x="191466" y="196040"/>
                  </a:lnTo>
                  <a:lnTo>
                    <a:pt x="190546" y="196016"/>
                  </a:lnTo>
                  <a:lnTo>
                    <a:pt x="189794" y="196650"/>
                  </a:lnTo>
                  <a:lnTo>
                    <a:pt x="189865" y="197402"/>
                  </a:lnTo>
                  <a:lnTo>
                    <a:pt x="190534" y="198537"/>
                  </a:lnTo>
                  <a:lnTo>
                    <a:pt x="191036" y="199277"/>
                  </a:lnTo>
                  <a:lnTo>
                    <a:pt x="190964" y="200101"/>
                  </a:lnTo>
                  <a:lnTo>
                    <a:pt x="190284" y="200626"/>
                  </a:lnTo>
                  <a:lnTo>
                    <a:pt x="189113" y="200722"/>
                  </a:lnTo>
                  <a:lnTo>
                    <a:pt x="188074" y="200376"/>
                  </a:lnTo>
                  <a:lnTo>
                    <a:pt x="187178" y="200173"/>
                  </a:lnTo>
                  <a:lnTo>
                    <a:pt x="186712" y="200782"/>
                  </a:lnTo>
                  <a:lnTo>
                    <a:pt x="187142" y="202024"/>
                  </a:lnTo>
                  <a:lnTo>
                    <a:pt x="187142" y="202800"/>
                  </a:lnTo>
                  <a:lnTo>
                    <a:pt x="186903" y="203624"/>
                  </a:lnTo>
                  <a:lnTo>
                    <a:pt x="186510" y="204186"/>
                  </a:lnTo>
                  <a:lnTo>
                    <a:pt x="185530" y="204257"/>
                  </a:lnTo>
                  <a:lnTo>
                    <a:pt x="184419" y="203529"/>
                  </a:lnTo>
                  <a:lnTo>
                    <a:pt x="184085" y="201116"/>
                  </a:lnTo>
                  <a:lnTo>
                    <a:pt x="184097" y="199074"/>
                  </a:lnTo>
                  <a:lnTo>
                    <a:pt x="184168" y="198202"/>
                  </a:lnTo>
                  <a:lnTo>
                    <a:pt x="183500" y="196853"/>
                  </a:lnTo>
                  <a:lnTo>
                    <a:pt x="182699" y="196661"/>
                  </a:lnTo>
                  <a:lnTo>
                    <a:pt x="181744" y="196566"/>
                  </a:lnTo>
                  <a:lnTo>
                    <a:pt x="181027" y="196650"/>
                  </a:lnTo>
                  <a:lnTo>
                    <a:pt x="180120" y="196984"/>
                  </a:lnTo>
                  <a:lnTo>
                    <a:pt x="178949" y="197688"/>
                  </a:lnTo>
                  <a:lnTo>
                    <a:pt x="178245" y="198142"/>
                  </a:lnTo>
                  <a:lnTo>
                    <a:pt x="177110" y="198549"/>
                  </a:lnTo>
                  <a:lnTo>
                    <a:pt x="176202" y="198596"/>
                  </a:lnTo>
                  <a:lnTo>
                    <a:pt x="173145" y="197760"/>
                  </a:lnTo>
                  <a:lnTo>
                    <a:pt x="170230" y="197187"/>
                  </a:lnTo>
                  <a:lnTo>
                    <a:pt x="168320" y="196960"/>
                  </a:lnTo>
                  <a:lnTo>
                    <a:pt x="167293" y="196876"/>
                  </a:lnTo>
                  <a:lnTo>
                    <a:pt x="165943" y="196626"/>
                  </a:lnTo>
                  <a:lnTo>
                    <a:pt x="163566" y="196184"/>
                  </a:lnTo>
                  <a:lnTo>
                    <a:pt x="162228" y="195694"/>
                  </a:lnTo>
                  <a:lnTo>
                    <a:pt x="160891" y="195658"/>
                  </a:lnTo>
                  <a:lnTo>
                    <a:pt x="159409" y="195312"/>
                  </a:lnTo>
                  <a:lnTo>
                    <a:pt x="158180" y="195037"/>
                  </a:lnTo>
                  <a:lnTo>
                    <a:pt x="157153" y="195419"/>
                  </a:lnTo>
                  <a:lnTo>
                    <a:pt x="156197" y="197151"/>
                  </a:lnTo>
                  <a:lnTo>
                    <a:pt x="155313" y="199349"/>
                  </a:lnTo>
                  <a:lnTo>
                    <a:pt x="154728" y="200925"/>
                  </a:lnTo>
                  <a:lnTo>
                    <a:pt x="153868" y="202812"/>
                  </a:lnTo>
                  <a:lnTo>
                    <a:pt x="153581" y="203624"/>
                  </a:lnTo>
                  <a:lnTo>
                    <a:pt x="153426" y="204413"/>
                  </a:lnTo>
                  <a:lnTo>
                    <a:pt x="153546" y="205320"/>
                  </a:lnTo>
                  <a:lnTo>
                    <a:pt x="153904" y="206073"/>
                  </a:lnTo>
                  <a:lnTo>
                    <a:pt x="154262" y="206706"/>
                  </a:lnTo>
                  <a:lnTo>
                    <a:pt x="154608" y="207781"/>
                  </a:lnTo>
                  <a:lnTo>
                    <a:pt x="154501" y="208963"/>
                  </a:lnTo>
                  <a:lnTo>
                    <a:pt x="154178" y="210157"/>
                  </a:lnTo>
                  <a:lnTo>
                    <a:pt x="153772" y="210982"/>
                  </a:lnTo>
                  <a:lnTo>
                    <a:pt x="153402" y="212331"/>
                  </a:lnTo>
                  <a:lnTo>
                    <a:pt x="153438" y="213096"/>
                  </a:lnTo>
                  <a:lnTo>
                    <a:pt x="153080" y="214493"/>
                  </a:lnTo>
                  <a:lnTo>
                    <a:pt x="152852" y="215198"/>
                  </a:lnTo>
                  <a:lnTo>
                    <a:pt x="152124" y="215580"/>
                  </a:lnTo>
                  <a:lnTo>
                    <a:pt x="151539" y="216069"/>
                  </a:lnTo>
                  <a:lnTo>
                    <a:pt x="157272" y="248472"/>
                  </a:lnTo>
                  <a:lnTo>
                    <a:pt x="134233" y="262518"/>
                  </a:lnTo>
                  <a:lnTo>
                    <a:pt x="109581" y="220262"/>
                  </a:lnTo>
                  <a:lnTo>
                    <a:pt x="108722" y="220524"/>
                  </a:lnTo>
                  <a:lnTo>
                    <a:pt x="107873" y="220620"/>
                  </a:lnTo>
                  <a:lnTo>
                    <a:pt x="106882" y="220369"/>
                  </a:lnTo>
                  <a:lnTo>
                    <a:pt x="105915" y="219951"/>
                  </a:lnTo>
                  <a:lnTo>
                    <a:pt x="105007" y="220142"/>
                  </a:lnTo>
                  <a:lnTo>
                    <a:pt x="103873" y="219772"/>
                  </a:lnTo>
                  <a:lnTo>
                    <a:pt x="104231" y="219139"/>
                  </a:lnTo>
                  <a:lnTo>
                    <a:pt x="104171" y="218363"/>
                  </a:lnTo>
                  <a:lnTo>
                    <a:pt x="103263" y="218219"/>
                  </a:lnTo>
                  <a:lnTo>
                    <a:pt x="102367" y="217777"/>
                  </a:lnTo>
                  <a:lnTo>
                    <a:pt x="102320" y="217049"/>
                  </a:lnTo>
                  <a:lnTo>
                    <a:pt x="102105" y="216296"/>
                  </a:lnTo>
                  <a:lnTo>
                    <a:pt x="101018" y="216559"/>
                  </a:lnTo>
                  <a:lnTo>
                    <a:pt x="82087" y="192708"/>
                  </a:lnTo>
                  <a:lnTo>
                    <a:pt x="77824" y="190164"/>
                  </a:lnTo>
                  <a:lnTo>
                    <a:pt x="78755" y="188587"/>
                  </a:lnTo>
                  <a:lnTo>
                    <a:pt x="76211" y="185291"/>
                  </a:lnTo>
                  <a:lnTo>
                    <a:pt x="73763" y="184288"/>
                  </a:lnTo>
                  <a:lnTo>
                    <a:pt x="61569" y="185984"/>
                  </a:lnTo>
                  <a:lnTo>
                    <a:pt x="59717" y="185578"/>
                  </a:lnTo>
                  <a:lnTo>
                    <a:pt x="56242" y="186079"/>
                  </a:lnTo>
                  <a:lnTo>
                    <a:pt x="50306" y="175557"/>
                  </a:lnTo>
                  <a:lnTo>
                    <a:pt x="39581" y="176453"/>
                  </a:lnTo>
                  <a:lnTo>
                    <a:pt x="13986" y="133086"/>
                  </a:lnTo>
                  <a:lnTo>
                    <a:pt x="12887" y="133253"/>
                  </a:lnTo>
                  <a:lnTo>
                    <a:pt x="12159" y="133349"/>
                  </a:lnTo>
                  <a:lnTo>
                    <a:pt x="11717" y="134125"/>
                  </a:lnTo>
                  <a:lnTo>
                    <a:pt x="10773" y="134412"/>
                  </a:lnTo>
                  <a:lnTo>
                    <a:pt x="10092" y="134508"/>
                  </a:lnTo>
                  <a:lnTo>
                    <a:pt x="9125" y="134699"/>
                  </a:lnTo>
                  <a:lnTo>
                    <a:pt x="8337" y="134961"/>
                  </a:lnTo>
                  <a:lnTo>
                    <a:pt x="7536" y="134161"/>
                  </a:lnTo>
                  <a:lnTo>
                    <a:pt x="7011" y="133647"/>
                  </a:lnTo>
                  <a:lnTo>
                    <a:pt x="6187" y="133062"/>
                  </a:lnTo>
                  <a:lnTo>
                    <a:pt x="4873" y="133349"/>
                  </a:lnTo>
                  <a:lnTo>
                    <a:pt x="3906" y="133349"/>
                  </a:lnTo>
                  <a:lnTo>
                    <a:pt x="3476" y="132417"/>
                  </a:lnTo>
                  <a:lnTo>
                    <a:pt x="3070" y="130793"/>
                  </a:lnTo>
                  <a:lnTo>
                    <a:pt x="2879" y="129969"/>
                  </a:lnTo>
                  <a:lnTo>
                    <a:pt x="2591" y="129169"/>
                  </a:lnTo>
                  <a:lnTo>
                    <a:pt x="1839" y="128166"/>
                  </a:lnTo>
                  <a:lnTo>
                    <a:pt x="1158" y="127604"/>
                  </a:lnTo>
                  <a:lnTo>
                    <a:pt x="0" y="126983"/>
                  </a:lnTo>
                  <a:lnTo>
                    <a:pt x="83652" y="20388"/>
                  </a:lnTo>
                  <a:lnTo>
                    <a:pt x="120175" y="2628"/>
                  </a:lnTo>
                  <a:lnTo>
                    <a:pt x="121286" y="2639"/>
                  </a:lnTo>
                  <a:lnTo>
                    <a:pt x="128070" y="48"/>
                  </a:lnTo>
                  <a:lnTo>
                    <a:pt x="147311" y="1087"/>
                  </a:lnTo>
                  <a:lnTo>
                    <a:pt x="147968" y="0"/>
                  </a:lnTo>
                  <a:lnTo>
                    <a:pt x="161870" y="3261"/>
                  </a:lnTo>
                  <a:lnTo>
                    <a:pt x="181684" y="5637"/>
                  </a:lnTo>
                  <a:lnTo>
                    <a:pt x="228539" y="47511"/>
                  </a:lnTo>
                  <a:lnTo>
                    <a:pt x="230234" y="49733"/>
                  </a:lnTo>
                  <a:lnTo>
                    <a:pt x="232097" y="51560"/>
                  </a:lnTo>
                  <a:lnTo>
                    <a:pt x="254420" y="6873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1193;gbcf4302aa7_0_6">
              <a:extLst>
                <a:ext uri="{FF2B5EF4-FFF2-40B4-BE49-F238E27FC236}">
                  <a16:creationId xmlns:a16="http://schemas.microsoft.com/office/drawing/2014/main" id="{F8EB446C-AA01-AE4F-85AB-2CFF3950CEAD}"/>
                </a:ext>
              </a:extLst>
            </p:cNvPr>
            <p:cNvSpPr/>
            <p:nvPr/>
          </p:nvSpPr>
          <p:spPr>
            <a:xfrm>
              <a:off x="4545698" y="2517545"/>
              <a:ext cx="261159" cy="248874"/>
            </a:xfrm>
            <a:custGeom>
              <a:avLst/>
              <a:gdLst/>
              <a:ahLst/>
              <a:cxnLst/>
              <a:rect l="l" t="t" r="r" b="b"/>
              <a:pathLst>
                <a:path w="519720" h="495272" extrusionOk="0">
                  <a:moveTo>
                    <a:pt x="515027" y="74611"/>
                  </a:moveTo>
                  <a:lnTo>
                    <a:pt x="519720" y="158633"/>
                  </a:lnTo>
                  <a:lnTo>
                    <a:pt x="517798" y="191800"/>
                  </a:lnTo>
                  <a:lnTo>
                    <a:pt x="513880" y="208915"/>
                  </a:lnTo>
                  <a:lnTo>
                    <a:pt x="509748" y="214995"/>
                  </a:lnTo>
                  <a:lnTo>
                    <a:pt x="506093" y="226783"/>
                  </a:lnTo>
                  <a:lnTo>
                    <a:pt x="513653" y="236875"/>
                  </a:lnTo>
                  <a:lnTo>
                    <a:pt x="511981" y="242059"/>
                  </a:lnTo>
                  <a:lnTo>
                    <a:pt x="513832" y="269576"/>
                  </a:lnTo>
                  <a:lnTo>
                    <a:pt x="504265" y="293834"/>
                  </a:lnTo>
                  <a:lnTo>
                    <a:pt x="503633" y="295159"/>
                  </a:lnTo>
                  <a:lnTo>
                    <a:pt x="503406" y="296055"/>
                  </a:lnTo>
                  <a:lnTo>
                    <a:pt x="503119" y="296736"/>
                  </a:lnTo>
                  <a:lnTo>
                    <a:pt x="502426" y="298790"/>
                  </a:lnTo>
                  <a:lnTo>
                    <a:pt x="501447" y="302672"/>
                  </a:lnTo>
                  <a:lnTo>
                    <a:pt x="500742" y="305932"/>
                  </a:lnTo>
                  <a:lnTo>
                    <a:pt x="499584" y="311713"/>
                  </a:lnTo>
                  <a:lnTo>
                    <a:pt x="499440" y="313994"/>
                  </a:lnTo>
                  <a:lnTo>
                    <a:pt x="499488" y="322832"/>
                  </a:lnTo>
                  <a:lnTo>
                    <a:pt x="498784" y="327526"/>
                  </a:lnTo>
                  <a:lnTo>
                    <a:pt x="494221" y="347089"/>
                  </a:lnTo>
                  <a:lnTo>
                    <a:pt x="492513" y="364718"/>
                  </a:lnTo>
                  <a:lnTo>
                    <a:pt x="487545" y="389955"/>
                  </a:lnTo>
                  <a:lnTo>
                    <a:pt x="485980" y="393526"/>
                  </a:lnTo>
                  <a:lnTo>
                    <a:pt x="484380" y="397097"/>
                  </a:lnTo>
                  <a:lnTo>
                    <a:pt x="483603" y="404156"/>
                  </a:lnTo>
                  <a:lnTo>
                    <a:pt x="481657" y="407046"/>
                  </a:lnTo>
                  <a:lnTo>
                    <a:pt x="479077" y="413567"/>
                  </a:lnTo>
                  <a:lnTo>
                    <a:pt x="468113" y="444011"/>
                  </a:lnTo>
                  <a:lnTo>
                    <a:pt x="463825" y="453267"/>
                  </a:lnTo>
                  <a:lnTo>
                    <a:pt x="460720" y="466823"/>
                  </a:lnTo>
                  <a:lnTo>
                    <a:pt x="451822" y="489922"/>
                  </a:lnTo>
                  <a:lnTo>
                    <a:pt x="450616" y="495272"/>
                  </a:lnTo>
                  <a:lnTo>
                    <a:pt x="317613" y="464231"/>
                  </a:lnTo>
                  <a:lnTo>
                    <a:pt x="50365" y="401683"/>
                  </a:lnTo>
                  <a:lnTo>
                    <a:pt x="44131" y="362532"/>
                  </a:lnTo>
                  <a:lnTo>
                    <a:pt x="27530" y="356812"/>
                  </a:lnTo>
                  <a:lnTo>
                    <a:pt x="0" y="347747"/>
                  </a:lnTo>
                  <a:lnTo>
                    <a:pt x="6473" y="317171"/>
                  </a:lnTo>
                  <a:lnTo>
                    <a:pt x="7214" y="315965"/>
                  </a:lnTo>
                  <a:lnTo>
                    <a:pt x="8002" y="315141"/>
                  </a:lnTo>
                  <a:lnTo>
                    <a:pt x="8289" y="314508"/>
                  </a:lnTo>
                  <a:lnTo>
                    <a:pt x="8540" y="313540"/>
                  </a:lnTo>
                  <a:lnTo>
                    <a:pt x="8707" y="312346"/>
                  </a:lnTo>
                  <a:lnTo>
                    <a:pt x="8814" y="311032"/>
                  </a:lnTo>
                  <a:lnTo>
                    <a:pt x="9041" y="310124"/>
                  </a:lnTo>
                  <a:lnTo>
                    <a:pt x="9089" y="309396"/>
                  </a:lnTo>
                  <a:lnTo>
                    <a:pt x="9447" y="308512"/>
                  </a:lnTo>
                  <a:lnTo>
                    <a:pt x="10068" y="307867"/>
                  </a:lnTo>
                  <a:lnTo>
                    <a:pt x="10988" y="307581"/>
                  </a:lnTo>
                  <a:lnTo>
                    <a:pt x="12660" y="307425"/>
                  </a:lnTo>
                  <a:lnTo>
                    <a:pt x="13365" y="307401"/>
                  </a:lnTo>
                  <a:lnTo>
                    <a:pt x="14093" y="307294"/>
                  </a:lnTo>
                  <a:lnTo>
                    <a:pt x="14870" y="307282"/>
                  </a:lnTo>
                  <a:lnTo>
                    <a:pt x="15610" y="306876"/>
                  </a:lnTo>
                  <a:lnTo>
                    <a:pt x="16135" y="306374"/>
                  </a:lnTo>
                  <a:lnTo>
                    <a:pt x="16781" y="305944"/>
                  </a:lnTo>
                  <a:lnTo>
                    <a:pt x="17820" y="305347"/>
                  </a:lnTo>
                  <a:lnTo>
                    <a:pt x="19181" y="304368"/>
                  </a:lnTo>
                  <a:lnTo>
                    <a:pt x="20841" y="302684"/>
                  </a:lnTo>
                  <a:lnTo>
                    <a:pt x="22394" y="301645"/>
                  </a:lnTo>
                  <a:lnTo>
                    <a:pt x="23242" y="301442"/>
                  </a:lnTo>
                  <a:lnTo>
                    <a:pt x="24161" y="301298"/>
                  </a:lnTo>
                  <a:lnTo>
                    <a:pt x="25093" y="301322"/>
                  </a:lnTo>
                  <a:lnTo>
                    <a:pt x="26037" y="301501"/>
                  </a:lnTo>
                  <a:lnTo>
                    <a:pt x="27386" y="302146"/>
                  </a:lnTo>
                  <a:lnTo>
                    <a:pt x="28270" y="302397"/>
                  </a:lnTo>
                  <a:lnTo>
                    <a:pt x="29106" y="302552"/>
                  </a:lnTo>
                  <a:lnTo>
                    <a:pt x="29978" y="302696"/>
                  </a:lnTo>
                  <a:lnTo>
                    <a:pt x="30957" y="302803"/>
                  </a:lnTo>
                  <a:lnTo>
                    <a:pt x="31829" y="302755"/>
                  </a:lnTo>
                  <a:lnTo>
                    <a:pt x="32582" y="302636"/>
                  </a:lnTo>
                  <a:lnTo>
                    <a:pt x="33418" y="302134"/>
                  </a:lnTo>
                  <a:lnTo>
                    <a:pt x="34158" y="301322"/>
                  </a:lnTo>
                  <a:lnTo>
                    <a:pt x="34648" y="300534"/>
                  </a:lnTo>
                  <a:lnTo>
                    <a:pt x="34851" y="299602"/>
                  </a:lnTo>
                  <a:lnTo>
                    <a:pt x="35245" y="298969"/>
                  </a:lnTo>
                  <a:lnTo>
                    <a:pt x="35245" y="298181"/>
                  </a:lnTo>
                  <a:lnTo>
                    <a:pt x="34923" y="297345"/>
                  </a:lnTo>
                  <a:lnTo>
                    <a:pt x="34504" y="296497"/>
                  </a:lnTo>
                  <a:lnTo>
                    <a:pt x="34182" y="295757"/>
                  </a:lnTo>
                  <a:lnTo>
                    <a:pt x="33919" y="294884"/>
                  </a:lnTo>
                  <a:lnTo>
                    <a:pt x="33298" y="293595"/>
                  </a:lnTo>
                  <a:lnTo>
                    <a:pt x="32522" y="292341"/>
                  </a:lnTo>
                  <a:lnTo>
                    <a:pt x="32402" y="291349"/>
                  </a:lnTo>
                  <a:lnTo>
                    <a:pt x="32044" y="290442"/>
                  </a:lnTo>
                  <a:lnTo>
                    <a:pt x="31650" y="289331"/>
                  </a:lnTo>
                  <a:lnTo>
                    <a:pt x="31626" y="288137"/>
                  </a:lnTo>
                  <a:lnTo>
                    <a:pt x="31507" y="286823"/>
                  </a:lnTo>
                  <a:lnTo>
                    <a:pt x="31304" y="285330"/>
                  </a:lnTo>
                  <a:lnTo>
                    <a:pt x="31125" y="284195"/>
                  </a:lnTo>
                  <a:lnTo>
                    <a:pt x="30981" y="283192"/>
                  </a:lnTo>
                  <a:lnTo>
                    <a:pt x="30814" y="282057"/>
                  </a:lnTo>
                  <a:lnTo>
                    <a:pt x="30766" y="281209"/>
                  </a:lnTo>
                  <a:lnTo>
                    <a:pt x="30754" y="280158"/>
                  </a:lnTo>
                  <a:lnTo>
                    <a:pt x="31101" y="279549"/>
                  </a:lnTo>
                  <a:lnTo>
                    <a:pt x="31471" y="278498"/>
                  </a:lnTo>
                  <a:lnTo>
                    <a:pt x="31913" y="277734"/>
                  </a:lnTo>
                  <a:lnTo>
                    <a:pt x="32725" y="277256"/>
                  </a:lnTo>
                  <a:lnTo>
                    <a:pt x="33573" y="277184"/>
                  </a:lnTo>
                  <a:lnTo>
                    <a:pt x="34493" y="277077"/>
                  </a:lnTo>
                  <a:lnTo>
                    <a:pt x="35699" y="277364"/>
                  </a:lnTo>
                  <a:lnTo>
                    <a:pt x="38159" y="278008"/>
                  </a:lnTo>
                  <a:lnTo>
                    <a:pt x="39115" y="278283"/>
                  </a:lnTo>
                  <a:lnTo>
                    <a:pt x="39999" y="278486"/>
                  </a:lnTo>
                  <a:lnTo>
                    <a:pt x="40918" y="278582"/>
                  </a:lnTo>
                  <a:lnTo>
                    <a:pt x="42017" y="278462"/>
                  </a:lnTo>
                  <a:lnTo>
                    <a:pt x="42901" y="277889"/>
                  </a:lnTo>
                  <a:lnTo>
                    <a:pt x="43498" y="277268"/>
                  </a:lnTo>
                  <a:lnTo>
                    <a:pt x="44227" y="276372"/>
                  </a:lnTo>
                  <a:lnTo>
                    <a:pt x="44716" y="275488"/>
                  </a:lnTo>
                  <a:lnTo>
                    <a:pt x="45457" y="274652"/>
                  </a:lnTo>
                  <a:lnTo>
                    <a:pt x="46054" y="274198"/>
                  </a:lnTo>
                  <a:lnTo>
                    <a:pt x="46914" y="273721"/>
                  </a:lnTo>
                  <a:lnTo>
                    <a:pt x="48025" y="273398"/>
                  </a:lnTo>
                  <a:lnTo>
                    <a:pt x="49040" y="273207"/>
                  </a:lnTo>
                  <a:lnTo>
                    <a:pt x="50079" y="272968"/>
                  </a:lnTo>
                  <a:lnTo>
                    <a:pt x="50855" y="272825"/>
                  </a:lnTo>
                  <a:lnTo>
                    <a:pt x="52312" y="272526"/>
                  </a:lnTo>
                  <a:lnTo>
                    <a:pt x="53053" y="272299"/>
                  </a:lnTo>
                  <a:lnTo>
                    <a:pt x="53805" y="271870"/>
                  </a:lnTo>
                  <a:lnTo>
                    <a:pt x="54570" y="271260"/>
                  </a:lnTo>
                  <a:lnTo>
                    <a:pt x="55107" y="270603"/>
                  </a:lnTo>
                  <a:lnTo>
                    <a:pt x="55728" y="269779"/>
                  </a:lnTo>
                  <a:lnTo>
                    <a:pt x="56146" y="269170"/>
                  </a:lnTo>
                  <a:lnTo>
                    <a:pt x="56624" y="268549"/>
                  </a:lnTo>
                  <a:lnTo>
                    <a:pt x="56982" y="267570"/>
                  </a:lnTo>
                  <a:lnTo>
                    <a:pt x="57042" y="266507"/>
                  </a:lnTo>
                  <a:lnTo>
                    <a:pt x="56923" y="265778"/>
                  </a:lnTo>
                  <a:lnTo>
                    <a:pt x="56684" y="264811"/>
                  </a:lnTo>
                  <a:lnTo>
                    <a:pt x="56445" y="263891"/>
                  </a:lnTo>
                  <a:lnTo>
                    <a:pt x="56194" y="262733"/>
                  </a:lnTo>
                  <a:lnTo>
                    <a:pt x="55979" y="261646"/>
                  </a:lnTo>
                  <a:lnTo>
                    <a:pt x="55812" y="260822"/>
                  </a:lnTo>
                  <a:lnTo>
                    <a:pt x="55907" y="259436"/>
                  </a:lnTo>
                  <a:lnTo>
                    <a:pt x="56039" y="258767"/>
                  </a:lnTo>
                  <a:lnTo>
                    <a:pt x="56612" y="258111"/>
                  </a:lnTo>
                  <a:lnTo>
                    <a:pt x="57317" y="257454"/>
                  </a:lnTo>
                  <a:lnTo>
                    <a:pt x="58547" y="256678"/>
                  </a:lnTo>
                  <a:lnTo>
                    <a:pt x="60279" y="255937"/>
                  </a:lnTo>
                  <a:lnTo>
                    <a:pt x="61915" y="255388"/>
                  </a:lnTo>
                  <a:lnTo>
                    <a:pt x="62978" y="254957"/>
                  </a:lnTo>
                  <a:lnTo>
                    <a:pt x="64160" y="254683"/>
                  </a:lnTo>
                  <a:lnTo>
                    <a:pt x="65319" y="254324"/>
                  </a:lnTo>
                  <a:lnTo>
                    <a:pt x="66776" y="254145"/>
                  </a:lnTo>
                  <a:lnTo>
                    <a:pt x="67934" y="253918"/>
                  </a:lnTo>
                  <a:lnTo>
                    <a:pt x="70001" y="253489"/>
                  </a:lnTo>
                  <a:lnTo>
                    <a:pt x="71111" y="253536"/>
                  </a:lnTo>
                  <a:lnTo>
                    <a:pt x="72425" y="253703"/>
                  </a:lnTo>
                  <a:lnTo>
                    <a:pt x="73345" y="254145"/>
                  </a:lnTo>
                  <a:lnTo>
                    <a:pt x="74037" y="254862"/>
                  </a:lnTo>
                  <a:lnTo>
                    <a:pt x="74527" y="255364"/>
                  </a:lnTo>
                  <a:lnTo>
                    <a:pt x="75208" y="256140"/>
                  </a:lnTo>
                  <a:lnTo>
                    <a:pt x="77394" y="258385"/>
                  </a:lnTo>
                  <a:lnTo>
                    <a:pt x="78039" y="259066"/>
                  </a:lnTo>
                  <a:lnTo>
                    <a:pt x="78958" y="257669"/>
                  </a:lnTo>
                  <a:lnTo>
                    <a:pt x="81562" y="253333"/>
                  </a:lnTo>
                  <a:lnTo>
                    <a:pt x="123687" y="188516"/>
                  </a:lnTo>
                  <a:lnTo>
                    <a:pt x="127962" y="182031"/>
                  </a:lnTo>
                  <a:lnTo>
                    <a:pt x="144050" y="176118"/>
                  </a:lnTo>
                  <a:lnTo>
                    <a:pt x="159828" y="153426"/>
                  </a:lnTo>
                  <a:lnTo>
                    <a:pt x="174196" y="141399"/>
                  </a:lnTo>
                  <a:lnTo>
                    <a:pt x="213860" y="0"/>
                  </a:lnTo>
                  <a:lnTo>
                    <a:pt x="228025" y="3392"/>
                  </a:lnTo>
                  <a:lnTo>
                    <a:pt x="323847" y="26359"/>
                  </a:lnTo>
                  <a:lnTo>
                    <a:pt x="338956" y="30181"/>
                  </a:lnTo>
                  <a:lnTo>
                    <a:pt x="399605" y="45803"/>
                  </a:lnTo>
                  <a:lnTo>
                    <a:pt x="481430" y="66036"/>
                  </a:lnTo>
                  <a:lnTo>
                    <a:pt x="515027" y="7461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1194;gbcf4302aa7_0_6">
              <a:extLst>
                <a:ext uri="{FF2B5EF4-FFF2-40B4-BE49-F238E27FC236}">
                  <a16:creationId xmlns:a16="http://schemas.microsoft.com/office/drawing/2014/main" id="{179A0A95-22F6-384D-908D-53D15999D091}"/>
                </a:ext>
              </a:extLst>
            </p:cNvPr>
            <p:cNvSpPr/>
            <p:nvPr/>
          </p:nvSpPr>
          <p:spPr>
            <a:xfrm>
              <a:off x="7232853" y="2517588"/>
              <a:ext cx="130355" cy="146967"/>
            </a:xfrm>
            <a:custGeom>
              <a:avLst/>
              <a:gdLst/>
              <a:ahLst/>
              <a:cxnLst/>
              <a:rect l="l" t="t" r="r" b="b"/>
              <a:pathLst>
                <a:path w="259412" h="292472" extrusionOk="0">
                  <a:moveTo>
                    <a:pt x="164390" y="836"/>
                  </a:moveTo>
                  <a:lnTo>
                    <a:pt x="171233" y="49709"/>
                  </a:lnTo>
                  <a:lnTo>
                    <a:pt x="225099" y="61855"/>
                  </a:lnTo>
                  <a:lnTo>
                    <a:pt x="257537" y="81753"/>
                  </a:lnTo>
                  <a:lnTo>
                    <a:pt x="256773" y="83055"/>
                  </a:lnTo>
                  <a:lnTo>
                    <a:pt x="256319" y="84249"/>
                  </a:lnTo>
                  <a:lnTo>
                    <a:pt x="255842" y="86065"/>
                  </a:lnTo>
                  <a:lnTo>
                    <a:pt x="255901" y="87271"/>
                  </a:lnTo>
                  <a:lnTo>
                    <a:pt x="256331" y="88203"/>
                  </a:lnTo>
                  <a:lnTo>
                    <a:pt x="256880" y="89134"/>
                  </a:lnTo>
                  <a:lnTo>
                    <a:pt x="257406" y="90090"/>
                  </a:lnTo>
                  <a:lnTo>
                    <a:pt x="257956" y="90651"/>
                  </a:lnTo>
                  <a:lnTo>
                    <a:pt x="257967" y="91499"/>
                  </a:lnTo>
                  <a:lnTo>
                    <a:pt x="257956" y="92729"/>
                  </a:lnTo>
                  <a:lnTo>
                    <a:pt x="258194" y="93685"/>
                  </a:lnTo>
                  <a:lnTo>
                    <a:pt x="258373" y="94533"/>
                  </a:lnTo>
                  <a:lnTo>
                    <a:pt x="258588" y="95440"/>
                  </a:lnTo>
                  <a:lnTo>
                    <a:pt x="258923" y="96145"/>
                  </a:lnTo>
                  <a:lnTo>
                    <a:pt x="259412" y="97196"/>
                  </a:lnTo>
                  <a:lnTo>
                    <a:pt x="258875" y="98426"/>
                  </a:lnTo>
                  <a:lnTo>
                    <a:pt x="257394" y="99895"/>
                  </a:lnTo>
                  <a:lnTo>
                    <a:pt x="256880" y="100612"/>
                  </a:lnTo>
                  <a:lnTo>
                    <a:pt x="256486" y="101782"/>
                  </a:lnTo>
                  <a:lnTo>
                    <a:pt x="254396" y="103287"/>
                  </a:lnTo>
                  <a:lnTo>
                    <a:pt x="253930" y="103992"/>
                  </a:lnTo>
                  <a:lnTo>
                    <a:pt x="253870" y="105270"/>
                  </a:lnTo>
                  <a:lnTo>
                    <a:pt x="254492" y="108506"/>
                  </a:lnTo>
                  <a:lnTo>
                    <a:pt x="254599" y="109605"/>
                  </a:lnTo>
                  <a:lnTo>
                    <a:pt x="254158" y="110645"/>
                  </a:lnTo>
                  <a:lnTo>
                    <a:pt x="254002" y="111683"/>
                  </a:lnTo>
                  <a:lnTo>
                    <a:pt x="254862" y="112472"/>
                  </a:lnTo>
                  <a:lnTo>
                    <a:pt x="255411" y="113451"/>
                  </a:lnTo>
                  <a:lnTo>
                    <a:pt x="255483" y="114204"/>
                  </a:lnTo>
                  <a:lnTo>
                    <a:pt x="255818" y="115028"/>
                  </a:lnTo>
                  <a:lnTo>
                    <a:pt x="256020" y="115840"/>
                  </a:lnTo>
                  <a:lnTo>
                    <a:pt x="255698" y="116580"/>
                  </a:lnTo>
                  <a:lnTo>
                    <a:pt x="254707" y="118133"/>
                  </a:lnTo>
                  <a:lnTo>
                    <a:pt x="254217" y="119005"/>
                  </a:lnTo>
                  <a:lnTo>
                    <a:pt x="253655" y="119650"/>
                  </a:lnTo>
                  <a:lnTo>
                    <a:pt x="253178" y="120175"/>
                  </a:lnTo>
                  <a:lnTo>
                    <a:pt x="252712" y="121166"/>
                  </a:lnTo>
                  <a:lnTo>
                    <a:pt x="252748" y="122062"/>
                  </a:lnTo>
                  <a:lnTo>
                    <a:pt x="252843" y="122994"/>
                  </a:lnTo>
                  <a:lnTo>
                    <a:pt x="252641" y="123961"/>
                  </a:lnTo>
                  <a:lnTo>
                    <a:pt x="251852" y="124606"/>
                  </a:lnTo>
                  <a:lnTo>
                    <a:pt x="251339" y="125526"/>
                  </a:lnTo>
                  <a:lnTo>
                    <a:pt x="251374" y="126254"/>
                  </a:lnTo>
                  <a:lnTo>
                    <a:pt x="251876" y="129252"/>
                  </a:lnTo>
                  <a:lnTo>
                    <a:pt x="251769" y="130124"/>
                  </a:lnTo>
                  <a:lnTo>
                    <a:pt x="251625" y="130948"/>
                  </a:lnTo>
                  <a:lnTo>
                    <a:pt x="251458" y="131868"/>
                  </a:lnTo>
                  <a:lnTo>
                    <a:pt x="250873" y="132620"/>
                  </a:lnTo>
                  <a:lnTo>
                    <a:pt x="250288" y="133504"/>
                  </a:lnTo>
                  <a:lnTo>
                    <a:pt x="249427" y="134400"/>
                  </a:lnTo>
                  <a:lnTo>
                    <a:pt x="249511" y="135415"/>
                  </a:lnTo>
                  <a:lnTo>
                    <a:pt x="250061" y="135905"/>
                  </a:lnTo>
                  <a:lnTo>
                    <a:pt x="250885" y="136132"/>
                  </a:lnTo>
                  <a:lnTo>
                    <a:pt x="252294" y="136418"/>
                  </a:lnTo>
                  <a:lnTo>
                    <a:pt x="252724" y="137123"/>
                  </a:lnTo>
                  <a:lnTo>
                    <a:pt x="252497" y="138317"/>
                  </a:lnTo>
                  <a:lnTo>
                    <a:pt x="251900" y="139082"/>
                  </a:lnTo>
                  <a:lnTo>
                    <a:pt x="251195" y="139345"/>
                  </a:lnTo>
                  <a:lnTo>
                    <a:pt x="250132" y="139512"/>
                  </a:lnTo>
                  <a:lnTo>
                    <a:pt x="249272" y="140061"/>
                  </a:lnTo>
                  <a:lnTo>
                    <a:pt x="248974" y="140730"/>
                  </a:lnTo>
                  <a:lnTo>
                    <a:pt x="248866" y="141805"/>
                  </a:lnTo>
                  <a:lnTo>
                    <a:pt x="248806" y="142868"/>
                  </a:lnTo>
                  <a:lnTo>
                    <a:pt x="249141" y="144110"/>
                  </a:lnTo>
                  <a:lnTo>
                    <a:pt x="249296" y="144838"/>
                  </a:lnTo>
                  <a:lnTo>
                    <a:pt x="249225" y="145591"/>
                  </a:lnTo>
                  <a:lnTo>
                    <a:pt x="249500" y="146785"/>
                  </a:lnTo>
                  <a:lnTo>
                    <a:pt x="249642" y="147645"/>
                  </a:lnTo>
                  <a:lnTo>
                    <a:pt x="249655" y="148398"/>
                  </a:lnTo>
                  <a:lnTo>
                    <a:pt x="249524" y="149365"/>
                  </a:lnTo>
                  <a:lnTo>
                    <a:pt x="249607" y="150356"/>
                  </a:lnTo>
                  <a:lnTo>
                    <a:pt x="249595" y="151503"/>
                  </a:lnTo>
                  <a:lnTo>
                    <a:pt x="249464" y="152805"/>
                  </a:lnTo>
                  <a:lnTo>
                    <a:pt x="249309" y="153737"/>
                  </a:lnTo>
                  <a:lnTo>
                    <a:pt x="248890" y="155253"/>
                  </a:lnTo>
                  <a:lnTo>
                    <a:pt x="231895" y="207506"/>
                  </a:lnTo>
                  <a:lnTo>
                    <a:pt x="230521" y="211471"/>
                  </a:lnTo>
                  <a:lnTo>
                    <a:pt x="229983" y="214087"/>
                  </a:lnTo>
                  <a:lnTo>
                    <a:pt x="225349" y="232301"/>
                  </a:lnTo>
                  <a:lnTo>
                    <a:pt x="209297" y="292472"/>
                  </a:lnTo>
                  <a:lnTo>
                    <a:pt x="193604" y="285461"/>
                  </a:lnTo>
                  <a:lnTo>
                    <a:pt x="158741" y="238750"/>
                  </a:lnTo>
                  <a:lnTo>
                    <a:pt x="143178" y="217933"/>
                  </a:lnTo>
                  <a:lnTo>
                    <a:pt x="112365" y="175796"/>
                  </a:lnTo>
                  <a:lnTo>
                    <a:pt x="0" y="26109"/>
                  </a:lnTo>
                  <a:lnTo>
                    <a:pt x="6879" y="22681"/>
                  </a:lnTo>
                  <a:lnTo>
                    <a:pt x="7823" y="22788"/>
                  </a:lnTo>
                  <a:lnTo>
                    <a:pt x="8993" y="22621"/>
                  </a:lnTo>
                  <a:lnTo>
                    <a:pt x="10235" y="22585"/>
                  </a:lnTo>
                  <a:lnTo>
                    <a:pt x="11215" y="23015"/>
                  </a:lnTo>
                  <a:lnTo>
                    <a:pt x="11848" y="23385"/>
                  </a:lnTo>
                  <a:lnTo>
                    <a:pt x="12767" y="23636"/>
                  </a:lnTo>
                  <a:lnTo>
                    <a:pt x="13556" y="23158"/>
                  </a:lnTo>
                  <a:lnTo>
                    <a:pt x="14774" y="22167"/>
                  </a:lnTo>
                  <a:lnTo>
                    <a:pt x="15539" y="21450"/>
                  </a:lnTo>
                  <a:lnTo>
                    <a:pt x="16434" y="21343"/>
                  </a:lnTo>
                  <a:lnTo>
                    <a:pt x="17449" y="21200"/>
                  </a:lnTo>
                  <a:lnTo>
                    <a:pt x="18883" y="21116"/>
                  </a:lnTo>
                  <a:lnTo>
                    <a:pt x="19671" y="20913"/>
                  </a:lnTo>
                  <a:lnTo>
                    <a:pt x="20304" y="20411"/>
                  </a:lnTo>
                  <a:lnTo>
                    <a:pt x="21594" y="19647"/>
                  </a:lnTo>
                  <a:lnTo>
                    <a:pt x="22979" y="19587"/>
                  </a:lnTo>
                  <a:lnTo>
                    <a:pt x="24198" y="19420"/>
                  </a:lnTo>
                  <a:lnTo>
                    <a:pt x="25511" y="19169"/>
                  </a:lnTo>
                  <a:lnTo>
                    <a:pt x="26586" y="19014"/>
                  </a:lnTo>
                  <a:lnTo>
                    <a:pt x="28592" y="19086"/>
                  </a:lnTo>
                  <a:lnTo>
                    <a:pt x="30635" y="18930"/>
                  </a:lnTo>
                  <a:lnTo>
                    <a:pt x="32116" y="18823"/>
                  </a:lnTo>
                  <a:lnTo>
                    <a:pt x="34158" y="18703"/>
                  </a:lnTo>
                  <a:lnTo>
                    <a:pt x="36858" y="18584"/>
                  </a:lnTo>
                  <a:lnTo>
                    <a:pt x="38781" y="18572"/>
                  </a:lnTo>
                  <a:lnTo>
                    <a:pt x="40727" y="18787"/>
                  </a:lnTo>
                  <a:lnTo>
                    <a:pt x="42590" y="18930"/>
                  </a:lnTo>
                  <a:lnTo>
                    <a:pt x="43976" y="18847"/>
                  </a:lnTo>
                  <a:lnTo>
                    <a:pt x="44932" y="18715"/>
                  </a:lnTo>
                  <a:lnTo>
                    <a:pt x="45421" y="18226"/>
                  </a:lnTo>
                  <a:lnTo>
                    <a:pt x="45815" y="17605"/>
                  </a:lnTo>
                  <a:lnTo>
                    <a:pt x="46341" y="16375"/>
                  </a:lnTo>
                  <a:lnTo>
                    <a:pt x="46663" y="15622"/>
                  </a:lnTo>
                  <a:lnTo>
                    <a:pt x="47428" y="14511"/>
                  </a:lnTo>
                  <a:lnTo>
                    <a:pt x="47750" y="13866"/>
                  </a:lnTo>
                  <a:lnTo>
                    <a:pt x="47810" y="13007"/>
                  </a:lnTo>
                  <a:lnTo>
                    <a:pt x="48741" y="11609"/>
                  </a:lnTo>
                  <a:lnTo>
                    <a:pt x="49410" y="10725"/>
                  </a:lnTo>
                  <a:lnTo>
                    <a:pt x="50210" y="10295"/>
                  </a:lnTo>
                  <a:lnTo>
                    <a:pt x="50891" y="10809"/>
                  </a:lnTo>
                  <a:lnTo>
                    <a:pt x="51811" y="10821"/>
                  </a:lnTo>
                  <a:lnTo>
                    <a:pt x="52575" y="10486"/>
                  </a:lnTo>
                  <a:lnTo>
                    <a:pt x="53125" y="11000"/>
                  </a:lnTo>
                  <a:lnTo>
                    <a:pt x="53817" y="11717"/>
                  </a:lnTo>
                  <a:lnTo>
                    <a:pt x="54378" y="12158"/>
                  </a:lnTo>
                  <a:lnTo>
                    <a:pt x="55203" y="12600"/>
                  </a:lnTo>
                  <a:lnTo>
                    <a:pt x="56361" y="12684"/>
                  </a:lnTo>
                  <a:lnTo>
                    <a:pt x="57603" y="12600"/>
                  </a:lnTo>
                  <a:lnTo>
                    <a:pt x="60159" y="11991"/>
                  </a:lnTo>
                  <a:lnTo>
                    <a:pt x="60840" y="11609"/>
                  </a:lnTo>
                  <a:lnTo>
                    <a:pt x="62034" y="10498"/>
                  </a:lnTo>
                  <a:lnTo>
                    <a:pt x="63444" y="9507"/>
                  </a:lnTo>
                  <a:lnTo>
                    <a:pt x="64292" y="9172"/>
                  </a:lnTo>
                  <a:lnTo>
                    <a:pt x="65152" y="8993"/>
                  </a:lnTo>
                  <a:lnTo>
                    <a:pt x="66071" y="8993"/>
                  </a:lnTo>
                  <a:lnTo>
                    <a:pt x="66776" y="8790"/>
                  </a:lnTo>
                  <a:lnTo>
                    <a:pt x="67851" y="8480"/>
                  </a:lnTo>
                  <a:lnTo>
                    <a:pt x="69034" y="8348"/>
                  </a:lnTo>
                  <a:lnTo>
                    <a:pt x="69989" y="8456"/>
                  </a:lnTo>
                  <a:lnTo>
                    <a:pt x="71076" y="8659"/>
                  </a:lnTo>
                  <a:lnTo>
                    <a:pt x="71923" y="8934"/>
                  </a:lnTo>
                  <a:lnTo>
                    <a:pt x="72939" y="9435"/>
                  </a:lnTo>
                  <a:lnTo>
                    <a:pt x="73787" y="9531"/>
                  </a:lnTo>
                  <a:lnTo>
                    <a:pt x="74587" y="9328"/>
                  </a:lnTo>
                  <a:lnTo>
                    <a:pt x="75363" y="9113"/>
                  </a:lnTo>
                  <a:lnTo>
                    <a:pt x="76044" y="8826"/>
                  </a:lnTo>
                  <a:lnTo>
                    <a:pt x="77262" y="8575"/>
                  </a:lnTo>
                  <a:lnTo>
                    <a:pt x="77943" y="8898"/>
                  </a:lnTo>
                  <a:lnTo>
                    <a:pt x="78767" y="9172"/>
                  </a:lnTo>
                  <a:lnTo>
                    <a:pt x="79699" y="9495"/>
                  </a:lnTo>
                  <a:lnTo>
                    <a:pt x="80499" y="9913"/>
                  </a:lnTo>
                  <a:lnTo>
                    <a:pt x="81025" y="10654"/>
                  </a:lnTo>
                  <a:lnTo>
                    <a:pt x="81359" y="11382"/>
                  </a:lnTo>
                  <a:lnTo>
                    <a:pt x="82302" y="12290"/>
                  </a:lnTo>
                  <a:lnTo>
                    <a:pt x="83736" y="11788"/>
                  </a:lnTo>
                  <a:lnTo>
                    <a:pt x="84656" y="11490"/>
                  </a:lnTo>
                  <a:lnTo>
                    <a:pt x="84966" y="12409"/>
                  </a:lnTo>
                  <a:lnTo>
                    <a:pt x="85468" y="13174"/>
                  </a:lnTo>
                  <a:lnTo>
                    <a:pt x="86387" y="13568"/>
                  </a:lnTo>
                  <a:lnTo>
                    <a:pt x="87140" y="13556"/>
                  </a:lnTo>
                  <a:lnTo>
                    <a:pt x="88418" y="13974"/>
                  </a:lnTo>
                  <a:lnTo>
                    <a:pt x="89505" y="14738"/>
                  </a:lnTo>
                  <a:lnTo>
                    <a:pt x="90436" y="14631"/>
                  </a:lnTo>
                  <a:lnTo>
                    <a:pt x="91248" y="15001"/>
                  </a:lnTo>
                  <a:lnTo>
                    <a:pt x="92180" y="14965"/>
                  </a:lnTo>
                  <a:lnTo>
                    <a:pt x="93279" y="13854"/>
                  </a:lnTo>
                  <a:lnTo>
                    <a:pt x="93482" y="13186"/>
                  </a:lnTo>
                  <a:lnTo>
                    <a:pt x="94091" y="12529"/>
                  </a:lnTo>
                  <a:lnTo>
                    <a:pt x="94664" y="12051"/>
                  </a:lnTo>
                  <a:lnTo>
                    <a:pt x="95930" y="11454"/>
                  </a:lnTo>
                  <a:lnTo>
                    <a:pt x="96730" y="11466"/>
                  </a:lnTo>
                  <a:lnTo>
                    <a:pt x="97746" y="11251"/>
                  </a:lnTo>
                  <a:lnTo>
                    <a:pt x="98820" y="10904"/>
                  </a:lnTo>
                  <a:lnTo>
                    <a:pt x="99537" y="10498"/>
                  </a:lnTo>
                  <a:lnTo>
                    <a:pt x="101364" y="9638"/>
                  </a:lnTo>
                  <a:lnTo>
                    <a:pt x="102117" y="9626"/>
                  </a:lnTo>
                  <a:lnTo>
                    <a:pt x="103013" y="9388"/>
                  </a:lnTo>
                  <a:lnTo>
                    <a:pt x="103896" y="8981"/>
                  </a:lnTo>
                  <a:lnTo>
                    <a:pt x="105329" y="8587"/>
                  </a:lnTo>
                  <a:lnTo>
                    <a:pt x="107037" y="8121"/>
                  </a:lnTo>
                  <a:lnTo>
                    <a:pt x="109402" y="7512"/>
                  </a:lnTo>
                  <a:lnTo>
                    <a:pt x="111540" y="6975"/>
                  </a:lnTo>
                  <a:lnTo>
                    <a:pt x="113738" y="6342"/>
                  </a:lnTo>
                  <a:lnTo>
                    <a:pt x="116127" y="5195"/>
                  </a:lnTo>
                  <a:lnTo>
                    <a:pt x="118301" y="4491"/>
                  </a:lnTo>
                  <a:lnTo>
                    <a:pt x="120200" y="3977"/>
                  </a:lnTo>
                  <a:lnTo>
                    <a:pt x="121095" y="3595"/>
                  </a:lnTo>
                  <a:lnTo>
                    <a:pt x="122588" y="3081"/>
                  </a:lnTo>
                  <a:lnTo>
                    <a:pt x="123830" y="2998"/>
                  </a:lnTo>
                  <a:lnTo>
                    <a:pt x="125180" y="2914"/>
                  </a:lnTo>
                  <a:lnTo>
                    <a:pt x="126159" y="2245"/>
                  </a:lnTo>
                  <a:lnTo>
                    <a:pt x="126875" y="1445"/>
                  </a:lnTo>
                  <a:lnTo>
                    <a:pt x="128058" y="394"/>
                  </a:lnTo>
                  <a:lnTo>
                    <a:pt x="128739" y="36"/>
                  </a:lnTo>
                  <a:lnTo>
                    <a:pt x="129981" y="0"/>
                  </a:lnTo>
                  <a:lnTo>
                    <a:pt x="130650" y="227"/>
                  </a:lnTo>
                  <a:lnTo>
                    <a:pt x="131426" y="454"/>
                  </a:lnTo>
                  <a:lnTo>
                    <a:pt x="132107" y="597"/>
                  </a:lnTo>
                  <a:lnTo>
                    <a:pt x="132860" y="490"/>
                  </a:lnTo>
                  <a:lnTo>
                    <a:pt x="134759" y="287"/>
                  </a:lnTo>
                  <a:lnTo>
                    <a:pt x="135929" y="418"/>
                  </a:lnTo>
                  <a:lnTo>
                    <a:pt x="136896" y="800"/>
                  </a:lnTo>
                  <a:lnTo>
                    <a:pt x="137792" y="1290"/>
                  </a:lnTo>
                  <a:lnTo>
                    <a:pt x="138532" y="1875"/>
                  </a:lnTo>
                  <a:lnTo>
                    <a:pt x="139595" y="3273"/>
                  </a:lnTo>
                  <a:lnTo>
                    <a:pt x="140503" y="3726"/>
                  </a:lnTo>
                  <a:lnTo>
                    <a:pt x="141375" y="3846"/>
                  </a:lnTo>
                  <a:lnTo>
                    <a:pt x="142844" y="3822"/>
                  </a:lnTo>
                  <a:lnTo>
                    <a:pt x="144493" y="3762"/>
                  </a:lnTo>
                  <a:lnTo>
                    <a:pt x="145926" y="3583"/>
                  </a:lnTo>
                  <a:lnTo>
                    <a:pt x="147657" y="3452"/>
                  </a:lnTo>
                  <a:lnTo>
                    <a:pt x="149162" y="3667"/>
                  </a:lnTo>
                  <a:lnTo>
                    <a:pt x="150882" y="3511"/>
                  </a:lnTo>
                  <a:lnTo>
                    <a:pt x="152124" y="3667"/>
                  </a:lnTo>
                  <a:lnTo>
                    <a:pt x="152900" y="3822"/>
                  </a:lnTo>
                  <a:lnTo>
                    <a:pt x="154047" y="3714"/>
                  </a:lnTo>
                  <a:lnTo>
                    <a:pt x="155146" y="3189"/>
                  </a:lnTo>
                  <a:lnTo>
                    <a:pt x="155803" y="2735"/>
                  </a:lnTo>
                  <a:lnTo>
                    <a:pt x="156567" y="2377"/>
                  </a:lnTo>
                  <a:lnTo>
                    <a:pt x="157415" y="2317"/>
                  </a:lnTo>
                  <a:lnTo>
                    <a:pt x="158167" y="2210"/>
                  </a:lnTo>
                  <a:lnTo>
                    <a:pt x="159362" y="1923"/>
                  </a:lnTo>
                  <a:lnTo>
                    <a:pt x="160556" y="1529"/>
                  </a:lnTo>
                  <a:lnTo>
                    <a:pt x="161285" y="1481"/>
                  </a:lnTo>
                  <a:lnTo>
                    <a:pt x="162216" y="1159"/>
                  </a:lnTo>
                  <a:lnTo>
                    <a:pt x="163387" y="705"/>
                  </a:lnTo>
                  <a:lnTo>
                    <a:pt x="164390" y="83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1195;gbcf4302aa7_0_6">
              <a:extLst>
                <a:ext uri="{FF2B5EF4-FFF2-40B4-BE49-F238E27FC236}">
                  <a16:creationId xmlns:a16="http://schemas.microsoft.com/office/drawing/2014/main" id="{BA708F4D-119A-6B48-8B04-2D7D1FBEE0FD}"/>
                </a:ext>
              </a:extLst>
            </p:cNvPr>
            <p:cNvSpPr/>
            <p:nvPr/>
          </p:nvSpPr>
          <p:spPr>
            <a:xfrm>
              <a:off x="6925480" y="2524435"/>
              <a:ext cx="168021" cy="238959"/>
            </a:xfrm>
            <a:custGeom>
              <a:avLst/>
              <a:gdLst/>
              <a:ahLst/>
              <a:cxnLst/>
              <a:rect l="l" t="t" r="r" b="b"/>
              <a:pathLst>
                <a:path w="334370" h="475541" extrusionOk="0">
                  <a:moveTo>
                    <a:pt x="159302" y="5255"/>
                  </a:moveTo>
                  <a:lnTo>
                    <a:pt x="163602" y="11406"/>
                  </a:lnTo>
                  <a:lnTo>
                    <a:pt x="164283" y="12206"/>
                  </a:lnTo>
                  <a:lnTo>
                    <a:pt x="164892" y="12756"/>
                  </a:lnTo>
                  <a:lnTo>
                    <a:pt x="166851" y="14356"/>
                  </a:lnTo>
                  <a:lnTo>
                    <a:pt x="168666" y="15646"/>
                  </a:lnTo>
                  <a:lnTo>
                    <a:pt x="169717" y="16829"/>
                  </a:lnTo>
                  <a:lnTo>
                    <a:pt x="171007" y="17856"/>
                  </a:lnTo>
                  <a:lnTo>
                    <a:pt x="172357" y="19134"/>
                  </a:lnTo>
                  <a:lnTo>
                    <a:pt x="172703" y="19910"/>
                  </a:lnTo>
                  <a:lnTo>
                    <a:pt x="173945" y="21415"/>
                  </a:lnTo>
                  <a:lnTo>
                    <a:pt x="175271" y="22549"/>
                  </a:lnTo>
                  <a:lnTo>
                    <a:pt x="176836" y="24210"/>
                  </a:lnTo>
                  <a:lnTo>
                    <a:pt x="178544" y="25726"/>
                  </a:lnTo>
                  <a:lnTo>
                    <a:pt x="180956" y="28187"/>
                  </a:lnTo>
                  <a:lnTo>
                    <a:pt x="182592" y="30217"/>
                  </a:lnTo>
                  <a:lnTo>
                    <a:pt x="183369" y="31770"/>
                  </a:lnTo>
                  <a:lnTo>
                    <a:pt x="183894" y="33048"/>
                  </a:lnTo>
                  <a:lnTo>
                    <a:pt x="184300" y="34565"/>
                  </a:lnTo>
                  <a:lnTo>
                    <a:pt x="184981" y="36667"/>
                  </a:lnTo>
                  <a:lnTo>
                    <a:pt x="185542" y="38422"/>
                  </a:lnTo>
                  <a:lnTo>
                    <a:pt x="186594" y="40871"/>
                  </a:lnTo>
                  <a:lnTo>
                    <a:pt x="187035" y="42161"/>
                  </a:lnTo>
                  <a:lnTo>
                    <a:pt x="188038" y="44633"/>
                  </a:lnTo>
                  <a:lnTo>
                    <a:pt x="188958" y="46496"/>
                  </a:lnTo>
                  <a:lnTo>
                    <a:pt x="189364" y="47905"/>
                  </a:lnTo>
                  <a:lnTo>
                    <a:pt x="189806" y="49028"/>
                  </a:lnTo>
                  <a:lnTo>
                    <a:pt x="189555" y="50676"/>
                  </a:lnTo>
                  <a:lnTo>
                    <a:pt x="189496" y="52492"/>
                  </a:lnTo>
                  <a:lnTo>
                    <a:pt x="189472" y="54701"/>
                  </a:lnTo>
                  <a:lnTo>
                    <a:pt x="189185" y="57890"/>
                  </a:lnTo>
                  <a:lnTo>
                    <a:pt x="189352" y="60076"/>
                  </a:lnTo>
                  <a:lnTo>
                    <a:pt x="188850" y="61581"/>
                  </a:lnTo>
                  <a:lnTo>
                    <a:pt x="188552" y="63468"/>
                  </a:lnTo>
                  <a:lnTo>
                    <a:pt x="189018" y="65534"/>
                  </a:lnTo>
                  <a:lnTo>
                    <a:pt x="189567" y="66322"/>
                  </a:lnTo>
                  <a:lnTo>
                    <a:pt x="190201" y="66907"/>
                  </a:lnTo>
                  <a:lnTo>
                    <a:pt x="191191" y="67349"/>
                  </a:lnTo>
                  <a:lnTo>
                    <a:pt x="191825" y="67935"/>
                  </a:lnTo>
                  <a:lnTo>
                    <a:pt x="192541" y="68675"/>
                  </a:lnTo>
                  <a:lnTo>
                    <a:pt x="193127" y="69619"/>
                  </a:lnTo>
                  <a:lnTo>
                    <a:pt x="193413" y="70694"/>
                  </a:lnTo>
                  <a:lnTo>
                    <a:pt x="193556" y="72402"/>
                  </a:lnTo>
                  <a:lnTo>
                    <a:pt x="193449" y="73608"/>
                  </a:lnTo>
                  <a:lnTo>
                    <a:pt x="193007" y="74850"/>
                  </a:lnTo>
                  <a:lnTo>
                    <a:pt x="192027" y="76164"/>
                  </a:lnTo>
                  <a:lnTo>
                    <a:pt x="191693" y="77131"/>
                  </a:lnTo>
                  <a:lnTo>
                    <a:pt x="191669" y="77979"/>
                  </a:lnTo>
                  <a:lnTo>
                    <a:pt x="192100" y="79126"/>
                  </a:lnTo>
                  <a:lnTo>
                    <a:pt x="192744" y="80762"/>
                  </a:lnTo>
                  <a:lnTo>
                    <a:pt x="193282" y="82028"/>
                  </a:lnTo>
                  <a:lnTo>
                    <a:pt x="194106" y="83055"/>
                  </a:lnTo>
                  <a:lnTo>
                    <a:pt x="194942" y="83903"/>
                  </a:lnTo>
                  <a:lnTo>
                    <a:pt x="195694" y="84715"/>
                  </a:lnTo>
                  <a:lnTo>
                    <a:pt x="196494" y="85468"/>
                  </a:lnTo>
                  <a:lnTo>
                    <a:pt x="197390" y="85719"/>
                  </a:lnTo>
                  <a:lnTo>
                    <a:pt x="198262" y="85969"/>
                  </a:lnTo>
                  <a:lnTo>
                    <a:pt x="199217" y="86507"/>
                  </a:lnTo>
                  <a:lnTo>
                    <a:pt x="200137" y="86686"/>
                  </a:lnTo>
                  <a:lnTo>
                    <a:pt x="201295" y="87307"/>
                  </a:lnTo>
                  <a:lnTo>
                    <a:pt x="201976" y="87868"/>
                  </a:lnTo>
                  <a:lnTo>
                    <a:pt x="202729" y="88871"/>
                  </a:lnTo>
                  <a:lnTo>
                    <a:pt x="203016" y="89672"/>
                  </a:lnTo>
                  <a:lnTo>
                    <a:pt x="203207" y="90496"/>
                  </a:lnTo>
                  <a:lnTo>
                    <a:pt x="203613" y="92120"/>
                  </a:lnTo>
                  <a:lnTo>
                    <a:pt x="204043" y="93052"/>
                  </a:lnTo>
                  <a:lnTo>
                    <a:pt x="205010" y="93052"/>
                  </a:lnTo>
                  <a:lnTo>
                    <a:pt x="206324" y="92765"/>
                  </a:lnTo>
                  <a:lnTo>
                    <a:pt x="207148" y="93350"/>
                  </a:lnTo>
                  <a:lnTo>
                    <a:pt x="207673" y="93864"/>
                  </a:lnTo>
                  <a:lnTo>
                    <a:pt x="208474" y="94664"/>
                  </a:lnTo>
                  <a:lnTo>
                    <a:pt x="209262" y="94401"/>
                  </a:lnTo>
                  <a:lnTo>
                    <a:pt x="210229" y="94210"/>
                  </a:lnTo>
                  <a:lnTo>
                    <a:pt x="210910" y="94115"/>
                  </a:lnTo>
                  <a:lnTo>
                    <a:pt x="211854" y="93828"/>
                  </a:lnTo>
                  <a:lnTo>
                    <a:pt x="212296" y="93052"/>
                  </a:lnTo>
                  <a:lnTo>
                    <a:pt x="213024" y="92956"/>
                  </a:lnTo>
                  <a:lnTo>
                    <a:pt x="214123" y="92789"/>
                  </a:lnTo>
                  <a:lnTo>
                    <a:pt x="239718" y="136156"/>
                  </a:lnTo>
                  <a:lnTo>
                    <a:pt x="250443" y="135260"/>
                  </a:lnTo>
                  <a:lnTo>
                    <a:pt x="256379" y="145782"/>
                  </a:lnTo>
                  <a:lnTo>
                    <a:pt x="259855" y="145281"/>
                  </a:lnTo>
                  <a:lnTo>
                    <a:pt x="261706" y="145687"/>
                  </a:lnTo>
                  <a:lnTo>
                    <a:pt x="273900" y="143991"/>
                  </a:lnTo>
                  <a:lnTo>
                    <a:pt x="276348" y="144994"/>
                  </a:lnTo>
                  <a:lnTo>
                    <a:pt x="278892" y="148290"/>
                  </a:lnTo>
                  <a:lnTo>
                    <a:pt x="277961" y="149867"/>
                  </a:lnTo>
                  <a:lnTo>
                    <a:pt x="282225" y="152411"/>
                  </a:lnTo>
                  <a:lnTo>
                    <a:pt x="301155" y="176262"/>
                  </a:lnTo>
                  <a:lnTo>
                    <a:pt x="302242" y="175999"/>
                  </a:lnTo>
                  <a:lnTo>
                    <a:pt x="302457" y="176752"/>
                  </a:lnTo>
                  <a:lnTo>
                    <a:pt x="302505" y="177480"/>
                  </a:lnTo>
                  <a:lnTo>
                    <a:pt x="303400" y="177922"/>
                  </a:lnTo>
                  <a:lnTo>
                    <a:pt x="304308" y="178066"/>
                  </a:lnTo>
                  <a:lnTo>
                    <a:pt x="304368" y="178842"/>
                  </a:lnTo>
                  <a:lnTo>
                    <a:pt x="304010" y="179475"/>
                  </a:lnTo>
                  <a:lnTo>
                    <a:pt x="305144" y="179845"/>
                  </a:lnTo>
                  <a:lnTo>
                    <a:pt x="306052" y="179654"/>
                  </a:lnTo>
                  <a:lnTo>
                    <a:pt x="307019" y="180072"/>
                  </a:lnTo>
                  <a:lnTo>
                    <a:pt x="308010" y="180323"/>
                  </a:lnTo>
                  <a:lnTo>
                    <a:pt x="308859" y="180227"/>
                  </a:lnTo>
                  <a:lnTo>
                    <a:pt x="309718" y="179964"/>
                  </a:lnTo>
                  <a:lnTo>
                    <a:pt x="334370" y="222220"/>
                  </a:lnTo>
                  <a:lnTo>
                    <a:pt x="238285" y="282129"/>
                  </a:lnTo>
                  <a:lnTo>
                    <a:pt x="235919" y="285174"/>
                  </a:lnTo>
                  <a:lnTo>
                    <a:pt x="234427" y="286942"/>
                  </a:lnTo>
                  <a:lnTo>
                    <a:pt x="233794" y="287790"/>
                  </a:lnTo>
                  <a:lnTo>
                    <a:pt x="233352" y="288614"/>
                  </a:lnTo>
                  <a:lnTo>
                    <a:pt x="232719" y="289653"/>
                  </a:lnTo>
                  <a:lnTo>
                    <a:pt x="231644" y="290717"/>
                  </a:lnTo>
                  <a:lnTo>
                    <a:pt x="230067" y="291493"/>
                  </a:lnTo>
                  <a:lnTo>
                    <a:pt x="229244" y="291851"/>
                  </a:lnTo>
                  <a:lnTo>
                    <a:pt x="228563" y="292090"/>
                  </a:lnTo>
                  <a:lnTo>
                    <a:pt x="227416" y="292114"/>
                  </a:lnTo>
                  <a:lnTo>
                    <a:pt x="226616" y="291958"/>
                  </a:lnTo>
                  <a:lnTo>
                    <a:pt x="224478" y="293499"/>
                  </a:lnTo>
                  <a:lnTo>
                    <a:pt x="224108" y="294574"/>
                  </a:lnTo>
                  <a:lnTo>
                    <a:pt x="223427" y="295279"/>
                  </a:lnTo>
                  <a:lnTo>
                    <a:pt x="222471" y="295518"/>
                  </a:lnTo>
                  <a:lnTo>
                    <a:pt x="221480" y="295924"/>
                  </a:lnTo>
                  <a:lnTo>
                    <a:pt x="220716" y="296330"/>
                  </a:lnTo>
                  <a:lnTo>
                    <a:pt x="220011" y="296855"/>
                  </a:lnTo>
                  <a:lnTo>
                    <a:pt x="219306" y="297632"/>
                  </a:lnTo>
                  <a:lnTo>
                    <a:pt x="218602" y="300379"/>
                  </a:lnTo>
                  <a:lnTo>
                    <a:pt x="218470" y="302373"/>
                  </a:lnTo>
                  <a:lnTo>
                    <a:pt x="218172" y="303114"/>
                  </a:lnTo>
                  <a:lnTo>
                    <a:pt x="216249" y="306852"/>
                  </a:lnTo>
                  <a:lnTo>
                    <a:pt x="215293" y="308297"/>
                  </a:lnTo>
                  <a:lnTo>
                    <a:pt x="215102" y="309026"/>
                  </a:lnTo>
                  <a:lnTo>
                    <a:pt x="214851" y="312979"/>
                  </a:lnTo>
                  <a:lnTo>
                    <a:pt x="215162" y="316287"/>
                  </a:lnTo>
                  <a:lnTo>
                    <a:pt x="215186" y="318151"/>
                  </a:lnTo>
                  <a:lnTo>
                    <a:pt x="215126" y="319691"/>
                  </a:lnTo>
                  <a:lnTo>
                    <a:pt x="215413" y="320993"/>
                  </a:lnTo>
                  <a:lnTo>
                    <a:pt x="215736" y="322402"/>
                  </a:lnTo>
                  <a:lnTo>
                    <a:pt x="217216" y="324445"/>
                  </a:lnTo>
                  <a:lnTo>
                    <a:pt x="222280" y="332065"/>
                  </a:lnTo>
                  <a:lnTo>
                    <a:pt x="219736" y="332829"/>
                  </a:lnTo>
                  <a:lnTo>
                    <a:pt x="216309" y="333151"/>
                  </a:lnTo>
                  <a:lnTo>
                    <a:pt x="216189" y="331432"/>
                  </a:lnTo>
                  <a:lnTo>
                    <a:pt x="201714" y="338968"/>
                  </a:lnTo>
                  <a:lnTo>
                    <a:pt x="201403" y="340043"/>
                  </a:lnTo>
                  <a:lnTo>
                    <a:pt x="200698" y="341106"/>
                  </a:lnTo>
                  <a:lnTo>
                    <a:pt x="199922" y="342002"/>
                  </a:lnTo>
                  <a:lnTo>
                    <a:pt x="199552" y="342897"/>
                  </a:lnTo>
                  <a:lnTo>
                    <a:pt x="198966" y="343590"/>
                  </a:lnTo>
                  <a:lnTo>
                    <a:pt x="197999" y="344390"/>
                  </a:lnTo>
                  <a:lnTo>
                    <a:pt x="198190" y="345597"/>
                  </a:lnTo>
                  <a:lnTo>
                    <a:pt x="198334" y="346289"/>
                  </a:lnTo>
                  <a:lnTo>
                    <a:pt x="198788" y="347257"/>
                  </a:lnTo>
                  <a:lnTo>
                    <a:pt x="199445" y="348009"/>
                  </a:lnTo>
                  <a:lnTo>
                    <a:pt x="199683" y="349060"/>
                  </a:lnTo>
                  <a:lnTo>
                    <a:pt x="199098" y="349956"/>
                  </a:lnTo>
                  <a:lnTo>
                    <a:pt x="198835" y="350708"/>
                  </a:lnTo>
                  <a:lnTo>
                    <a:pt x="199074" y="351915"/>
                  </a:lnTo>
                  <a:lnTo>
                    <a:pt x="199528" y="353455"/>
                  </a:lnTo>
                  <a:lnTo>
                    <a:pt x="199791" y="354793"/>
                  </a:lnTo>
                  <a:lnTo>
                    <a:pt x="199767" y="355737"/>
                  </a:lnTo>
                  <a:lnTo>
                    <a:pt x="199743" y="356656"/>
                  </a:lnTo>
                  <a:lnTo>
                    <a:pt x="199456" y="357337"/>
                  </a:lnTo>
                  <a:lnTo>
                    <a:pt x="199039" y="358185"/>
                  </a:lnTo>
                  <a:lnTo>
                    <a:pt x="198620" y="359152"/>
                  </a:lnTo>
                  <a:lnTo>
                    <a:pt x="198298" y="360311"/>
                  </a:lnTo>
                  <a:lnTo>
                    <a:pt x="198035" y="361231"/>
                  </a:lnTo>
                  <a:lnTo>
                    <a:pt x="197784" y="362031"/>
                  </a:lnTo>
                  <a:lnTo>
                    <a:pt x="197737" y="362759"/>
                  </a:lnTo>
                  <a:lnTo>
                    <a:pt x="197880" y="363631"/>
                  </a:lnTo>
                  <a:lnTo>
                    <a:pt x="197880" y="364491"/>
                  </a:lnTo>
                  <a:lnTo>
                    <a:pt x="198465" y="365291"/>
                  </a:lnTo>
                  <a:lnTo>
                    <a:pt x="198608" y="366140"/>
                  </a:lnTo>
                  <a:lnTo>
                    <a:pt x="198919" y="367740"/>
                  </a:lnTo>
                  <a:lnTo>
                    <a:pt x="199480" y="368707"/>
                  </a:lnTo>
                  <a:lnTo>
                    <a:pt x="200006" y="369639"/>
                  </a:lnTo>
                  <a:lnTo>
                    <a:pt x="200173" y="370654"/>
                  </a:lnTo>
                  <a:lnTo>
                    <a:pt x="200567" y="371753"/>
                  </a:lnTo>
                  <a:lnTo>
                    <a:pt x="200854" y="373186"/>
                  </a:lnTo>
                  <a:lnTo>
                    <a:pt x="200925" y="374058"/>
                  </a:lnTo>
                  <a:lnTo>
                    <a:pt x="200830" y="374978"/>
                  </a:lnTo>
                  <a:lnTo>
                    <a:pt x="200436" y="375814"/>
                  </a:lnTo>
                  <a:lnTo>
                    <a:pt x="199372" y="376686"/>
                  </a:lnTo>
                  <a:lnTo>
                    <a:pt x="199026" y="377677"/>
                  </a:lnTo>
                  <a:lnTo>
                    <a:pt x="199647" y="388832"/>
                  </a:lnTo>
                  <a:lnTo>
                    <a:pt x="199397" y="401647"/>
                  </a:lnTo>
                  <a:lnTo>
                    <a:pt x="166325" y="404932"/>
                  </a:lnTo>
                  <a:lnTo>
                    <a:pt x="154178" y="406365"/>
                  </a:lnTo>
                  <a:lnTo>
                    <a:pt x="147562" y="410832"/>
                  </a:lnTo>
                  <a:lnTo>
                    <a:pt x="98582" y="434337"/>
                  </a:lnTo>
                  <a:lnTo>
                    <a:pt x="72354" y="475542"/>
                  </a:lnTo>
                  <a:lnTo>
                    <a:pt x="24293" y="360168"/>
                  </a:lnTo>
                  <a:lnTo>
                    <a:pt x="22562" y="354208"/>
                  </a:lnTo>
                  <a:lnTo>
                    <a:pt x="20292" y="343853"/>
                  </a:lnTo>
                  <a:lnTo>
                    <a:pt x="12266" y="325078"/>
                  </a:lnTo>
                  <a:lnTo>
                    <a:pt x="10642" y="321483"/>
                  </a:lnTo>
                  <a:lnTo>
                    <a:pt x="14762" y="319046"/>
                  </a:lnTo>
                  <a:lnTo>
                    <a:pt x="11884" y="307640"/>
                  </a:lnTo>
                  <a:lnTo>
                    <a:pt x="6139" y="278809"/>
                  </a:lnTo>
                  <a:lnTo>
                    <a:pt x="5781" y="278020"/>
                  </a:lnTo>
                  <a:lnTo>
                    <a:pt x="5124" y="277161"/>
                  </a:lnTo>
                  <a:lnTo>
                    <a:pt x="5291" y="276121"/>
                  </a:lnTo>
                  <a:lnTo>
                    <a:pt x="6282" y="275871"/>
                  </a:lnTo>
                  <a:lnTo>
                    <a:pt x="7369" y="275417"/>
                  </a:lnTo>
                  <a:lnTo>
                    <a:pt x="7226" y="274593"/>
                  </a:lnTo>
                  <a:lnTo>
                    <a:pt x="7537" y="273900"/>
                  </a:lnTo>
                  <a:lnTo>
                    <a:pt x="7764" y="272885"/>
                  </a:lnTo>
                  <a:lnTo>
                    <a:pt x="8731" y="272789"/>
                  </a:lnTo>
                  <a:lnTo>
                    <a:pt x="9507" y="272013"/>
                  </a:lnTo>
                  <a:lnTo>
                    <a:pt x="9651" y="271009"/>
                  </a:lnTo>
                  <a:lnTo>
                    <a:pt x="10176" y="270460"/>
                  </a:lnTo>
                  <a:lnTo>
                    <a:pt x="10570" y="269624"/>
                  </a:lnTo>
                  <a:lnTo>
                    <a:pt x="11371" y="269947"/>
                  </a:lnTo>
                  <a:lnTo>
                    <a:pt x="12362" y="270018"/>
                  </a:lnTo>
                  <a:lnTo>
                    <a:pt x="12648" y="269135"/>
                  </a:lnTo>
                  <a:lnTo>
                    <a:pt x="13449" y="269206"/>
                  </a:lnTo>
                  <a:lnTo>
                    <a:pt x="14201" y="269110"/>
                  </a:lnTo>
                  <a:lnTo>
                    <a:pt x="14547" y="268131"/>
                  </a:lnTo>
                  <a:lnTo>
                    <a:pt x="14512" y="267415"/>
                  </a:lnTo>
                  <a:lnTo>
                    <a:pt x="14297" y="266125"/>
                  </a:lnTo>
                  <a:lnTo>
                    <a:pt x="14106" y="264931"/>
                  </a:lnTo>
                  <a:lnTo>
                    <a:pt x="14201" y="264178"/>
                  </a:lnTo>
                  <a:lnTo>
                    <a:pt x="14631" y="263211"/>
                  </a:lnTo>
                  <a:lnTo>
                    <a:pt x="14679" y="262064"/>
                  </a:lnTo>
                  <a:lnTo>
                    <a:pt x="14022" y="261121"/>
                  </a:lnTo>
                  <a:lnTo>
                    <a:pt x="13007" y="260463"/>
                  </a:lnTo>
                  <a:lnTo>
                    <a:pt x="12326" y="259842"/>
                  </a:lnTo>
                  <a:lnTo>
                    <a:pt x="12541" y="258720"/>
                  </a:lnTo>
                  <a:lnTo>
                    <a:pt x="13294" y="258385"/>
                  </a:lnTo>
                  <a:lnTo>
                    <a:pt x="13509" y="257728"/>
                  </a:lnTo>
                  <a:lnTo>
                    <a:pt x="13460" y="256797"/>
                  </a:lnTo>
                  <a:lnTo>
                    <a:pt x="12780" y="256367"/>
                  </a:lnTo>
                  <a:lnTo>
                    <a:pt x="11932" y="256367"/>
                  </a:lnTo>
                  <a:lnTo>
                    <a:pt x="11395" y="255758"/>
                  </a:lnTo>
                  <a:lnTo>
                    <a:pt x="10833" y="254814"/>
                  </a:lnTo>
                  <a:lnTo>
                    <a:pt x="10952" y="253799"/>
                  </a:lnTo>
                  <a:lnTo>
                    <a:pt x="10618" y="252784"/>
                  </a:lnTo>
                  <a:lnTo>
                    <a:pt x="10080" y="252103"/>
                  </a:lnTo>
                  <a:lnTo>
                    <a:pt x="10475" y="251231"/>
                  </a:lnTo>
                  <a:lnTo>
                    <a:pt x="10881" y="250180"/>
                  </a:lnTo>
                  <a:lnTo>
                    <a:pt x="11514" y="249476"/>
                  </a:lnTo>
                  <a:lnTo>
                    <a:pt x="11920" y="248353"/>
                  </a:lnTo>
                  <a:lnTo>
                    <a:pt x="11752" y="247290"/>
                  </a:lnTo>
                  <a:lnTo>
                    <a:pt x="11239" y="246657"/>
                  </a:lnTo>
                  <a:lnTo>
                    <a:pt x="10534" y="245857"/>
                  </a:lnTo>
                  <a:lnTo>
                    <a:pt x="10630" y="245128"/>
                  </a:lnTo>
                  <a:lnTo>
                    <a:pt x="10391" y="244304"/>
                  </a:lnTo>
                  <a:lnTo>
                    <a:pt x="9925" y="243647"/>
                  </a:lnTo>
                  <a:lnTo>
                    <a:pt x="9854" y="242895"/>
                  </a:lnTo>
                  <a:lnTo>
                    <a:pt x="10260" y="242190"/>
                  </a:lnTo>
                  <a:lnTo>
                    <a:pt x="10558" y="240936"/>
                  </a:lnTo>
                  <a:lnTo>
                    <a:pt x="11204" y="240470"/>
                  </a:lnTo>
                  <a:lnTo>
                    <a:pt x="11275" y="239718"/>
                  </a:lnTo>
                  <a:lnTo>
                    <a:pt x="10989" y="238870"/>
                  </a:lnTo>
                  <a:lnTo>
                    <a:pt x="10164" y="238141"/>
                  </a:lnTo>
                  <a:lnTo>
                    <a:pt x="10355" y="237269"/>
                  </a:lnTo>
                  <a:lnTo>
                    <a:pt x="10714" y="236421"/>
                  </a:lnTo>
                  <a:lnTo>
                    <a:pt x="10594" y="235741"/>
                  </a:lnTo>
                  <a:lnTo>
                    <a:pt x="11024" y="235155"/>
                  </a:lnTo>
                  <a:lnTo>
                    <a:pt x="11537" y="234499"/>
                  </a:lnTo>
                  <a:lnTo>
                    <a:pt x="11586" y="233627"/>
                  </a:lnTo>
                  <a:lnTo>
                    <a:pt x="10952" y="233209"/>
                  </a:lnTo>
                  <a:lnTo>
                    <a:pt x="9937" y="232898"/>
                  </a:lnTo>
                  <a:lnTo>
                    <a:pt x="9232" y="232588"/>
                  </a:lnTo>
                  <a:lnTo>
                    <a:pt x="9447" y="231907"/>
                  </a:lnTo>
                  <a:lnTo>
                    <a:pt x="9782" y="231274"/>
                  </a:lnTo>
                  <a:lnTo>
                    <a:pt x="9472" y="230641"/>
                  </a:lnTo>
                  <a:lnTo>
                    <a:pt x="8838" y="230151"/>
                  </a:lnTo>
                  <a:lnTo>
                    <a:pt x="7895" y="229936"/>
                  </a:lnTo>
                  <a:lnTo>
                    <a:pt x="6760" y="230163"/>
                  </a:lnTo>
                  <a:lnTo>
                    <a:pt x="6151" y="229649"/>
                  </a:lnTo>
                  <a:lnTo>
                    <a:pt x="5781" y="228586"/>
                  </a:lnTo>
                  <a:lnTo>
                    <a:pt x="5590" y="227858"/>
                  </a:lnTo>
                  <a:lnTo>
                    <a:pt x="5195" y="227105"/>
                  </a:lnTo>
                  <a:lnTo>
                    <a:pt x="4443" y="226676"/>
                  </a:lnTo>
                  <a:lnTo>
                    <a:pt x="3870" y="227093"/>
                  </a:lnTo>
                  <a:lnTo>
                    <a:pt x="3261" y="228622"/>
                  </a:lnTo>
                  <a:lnTo>
                    <a:pt x="2413" y="228741"/>
                  </a:lnTo>
                  <a:lnTo>
                    <a:pt x="1446" y="228228"/>
                  </a:lnTo>
                  <a:lnTo>
                    <a:pt x="860" y="227822"/>
                  </a:lnTo>
                  <a:lnTo>
                    <a:pt x="621" y="227058"/>
                  </a:lnTo>
                  <a:lnTo>
                    <a:pt x="227" y="226007"/>
                  </a:lnTo>
                  <a:lnTo>
                    <a:pt x="0" y="224717"/>
                  </a:lnTo>
                  <a:lnTo>
                    <a:pt x="87546" y="228109"/>
                  </a:lnTo>
                  <a:lnTo>
                    <a:pt x="85432" y="92443"/>
                  </a:lnTo>
                  <a:lnTo>
                    <a:pt x="103873" y="15228"/>
                  </a:lnTo>
                  <a:lnTo>
                    <a:pt x="111194" y="13293"/>
                  </a:lnTo>
                  <a:lnTo>
                    <a:pt x="121681" y="3714"/>
                  </a:lnTo>
                  <a:lnTo>
                    <a:pt x="123018" y="3273"/>
                  </a:lnTo>
                  <a:lnTo>
                    <a:pt x="126899" y="1589"/>
                  </a:lnTo>
                  <a:lnTo>
                    <a:pt x="128500" y="979"/>
                  </a:lnTo>
                  <a:lnTo>
                    <a:pt x="129396" y="633"/>
                  </a:lnTo>
                  <a:lnTo>
                    <a:pt x="130387" y="454"/>
                  </a:lnTo>
                  <a:lnTo>
                    <a:pt x="131677" y="406"/>
                  </a:lnTo>
                  <a:lnTo>
                    <a:pt x="132620" y="454"/>
                  </a:lnTo>
                  <a:lnTo>
                    <a:pt x="133564" y="502"/>
                  </a:lnTo>
                  <a:lnTo>
                    <a:pt x="134603" y="693"/>
                  </a:lnTo>
                  <a:lnTo>
                    <a:pt x="136036" y="932"/>
                  </a:lnTo>
                  <a:lnTo>
                    <a:pt x="137900" y="1218"/>
                  </a:lnTo>
                  <a:lnTo>
                    <a:pt x="138294" y="0"/>
                  </a:lnTo>
                  <a:lnTo>
                    <a:pt x="139166" y="167"/>
                  </a:lnTo>
                  <a:lnTo>
                    <a:pt x="141208" y="657"/>
                  </a:lnTo>
                  <a:lnTo>
                    <a:pt x="142833" y="1183"/>
                  </a:lnTo>
                  <a:lnTo>
                    <a:pt x="145161" y="2413"/>
                  </a:lnTo>
                  <a:lnTo>
                    <a:pt x="146558" y="3022"/>
                  </a:lnTo>
                  <a:lnTo>
                    <a:pt x="147777" y="3476"/>
                  </a:lnTo>
                  <a:lnTo>
                    <a:pt x="150882" y="4586"/>
                  </a:lnTo>
                  <a:lnTo>
                    <a:pt x="152220" y="4993"/>
                  </a:lnTo>
                  <a:lnTo>
                    <a:pt x="153844" y="5207"/>
                  </a:lnTo>
                  <a:lnTo>
                    <a:pt x="159302" y="525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1196;gbcf4302aa7_0_6">
              <a:extLst>
                <a:ext uri="{FF2B5EF4-FFF2-40B4-BE49-F238E27FC236}">
                  <a16:creationId xmlns:a16="http://schemas.microsoft.com/office/drawing/2014/main" id="{8B5789DB-84CB-FB40-86D9-11DE55211F7F}"/>
                </a:ext>
              </a:extLst>
            </p:cNvPr>
            <p:cNvSpPr/>
            <p:nvPr/>
          </p:nvSpPr>
          <p:spPr>
            <a:xfrm>
              <a:off x="6770831" y="2531834"/>
              <a:ext cx="132641" cy="142130"/>
            </a:xfrm>
            <a:custGeom>
              <a:avLst/>
              <a:gdLst/>
              <a:ahLst/>
              <a:cxnLst/>
              <a:rect l="l" t="t" r="r" b="b"/>
              <a:pathLst>
                <a:path w="263963" h="282845" extrusionOk="0">
                  <a:moveTo>
                    <a:pt x="184074" y="0"/>
                  </a:moveTo>
                  <a:lnTo>
                    <a:pt x="183739" y="1529"/>
                  </a:lnTo>
                  <a:lnTo>
                    <a:pt x="183512" y="2329"/>
                  </a:lnTo>
                  <a:lnTo>
                    <a:pt x="182914" y="3225"/>
                  </a:lnTo>
                  <a:lnTo>
                    <a:pt x="182115" y="4348"/>
                  </a:lnTo>
                  <a:lnTo>
                    <a:pt x="181601" y="5387"/>
                  </a:lnTo>
                  <a:lnTo>
                    <a:pt x="181505" y="6091"/>
                  </a:lnTo>
                  <a:lnTo>
                    <a:pt x="181685" y="7309"/>
                  </a:lnTo>
                  <a:lnTo>
                    <a:pt x="182772" y="8516"/>
                  </a:lnTo>
                  <a:lnTo>
                    <a:pt x="183404" y="8850"/>
                  </a:lnTo>
                  <a:lnTo>
                    <a:pt x="184420" y="9173"/>
                  </a:lnTo>
                  <a:lnTo>
                    <a:pt x="185005" y="8587"/>
                  </a:lnTo>
                  <a:lnTo>
                    <a:pt x="185077" y="7250"/>
                  </a:lnTo>
                  <a:lnTo>
                    <a:pt x="185005" y="6235"/>
                  </a:lnTo>
                  <a:lnTo>
                    <a:pt x="185077" y="5136"/>
                  </a:lnTo>
                  <a:lnTo>
                    <a:pt x="185363" y="4168"/>
                  </a:lnTo>
                  <a:lnTo>
                    <a:pt x="186020" y="3607"/>
                  </a:lnTo>
                  <a:lnTo>
                    <a:pt x="186987" y="3416"/>
                  </a:lnTo>
                  <a:lnTo>
                    <a:pt x="188122" y="3846"/>
                  </a:lnTo>
                  <a:lnTo>
                    <a:pt x="188958" y="4455"/>
                  </a:lnTo>
                  <a:lnTo>
                    <a:pt x="189173" y="5148"/>
                  </a:lnTo>
                  <a:lnTo>
                    <a:pt x="189149" y="5936"/>
                  </a:lnTo>
                  <a:lnTo>
                    <a:pt x="188516" y="7262"/>
                  </a:lnTo>
                  <a:lnTo>
                    <a:pt x="188253" y="8038"/>
                  </a:lnTo>
                  <a:lnTo>
                    <a:pt x="188110" y="9089"/>
                  </a:lnTo>
                  <a:lnTo>
                    <a:pt x="188433" y="10319"/>
                  </a:lnTo>
                  <a:lnTo>
                    <a:pt x="189197" y="10618"/>
                  </a:lnTo>
                  <a:lnTo>
                    <a:pt x="190224" y="10367"/>
                  </a:lnTo>
                  <a:lnTo>
                    <a:pt x="191144" y="10271"/>
                  </a:lnTo>
                  <a:lnTo>
                    <a:pt x="192386" y="10654"/>
                  </a:lnTo>
                  <a:lnTo>
                    <a:pt x="193258" y="11048"/>
                  </a:lnTo>
                  <a:lnTo>
                    <a:pt x="193986" y="11502"/>
                  </a:lnTo>
                  <a:lnTo>
                    <a:pt x="194953" y="11526"/>
                  </a:lnTo>
                  <a:lnTo>
                    <a:pt x="195754" y="11502"/>
                  </a:lnTo>
                  <a:lnTo>
                    <a:pt x="196339" y="11956"/>
                  </a:lnTo>
                  <a:lnTo>
                    <a:pt x="196506" y="13054"/>
                  </a:lnTo>
                  <a:lnTo>
                    <a:pt x="196674" y="14213"/>
                  </a:lnTo>
                  <a:lnTo>
                    <a:pt x="197235" y="14726"/>
                  </a:lnTo>
                  <a:lnTo>
                    <a:pt x="198322" y="14894"/>
                  </a:lnTo>
                  <a:lnTo>
                    <a:pt x="198788" y="15933"/>
                  </a:lnTo>
                  <a:lnTo>
                    <a:pt x="198644" y="16613"/>
                  </a:lnTo>
                  <a:lnTo>
                    <a:pt x="198883" y="17438"/>
                  </a:lnTo>
                  <a:lnTo>
                    <a:pt x="199636" y="18214"/>
                  </a:lnTo>
                  <a:lnTo>
                    <a:pt x="201140" y="18704"/>
                  </a:lnTo>
                  <a:lnTo>
                    <a:pt x="201797" y="19277"/>
                  </a:lnTo>
                  <a:lnTo>
                    <a:pt x="202024" y="20280"/>
                  </a:lnTo>
                  <a:lnTo>
                    <a:pt x="201809" y="21319"/>
                  </a:lnTo>
                  <a:lnTo>
                    <a:pt x="201391" y="21880"/>
                  </a:lnTo>
                  <a:lnTo>
                    <a:pt x="200639" y="22143"/>
                  </a:lnTo>
                  <a:lnTo>
                    <a:pt x="199934" y="22155"/>
                  </a:lnTo>
                  <a:lnTo>
                    <a:pt x="198990" y="22083"/>
                  </a:lnTo>
                  <a:lnTo>
                    <a:pt x="198262" y="22036"/>
                  </a:lnTo>
                  <a:lnTo>
                    <a:pt x="197342" y="22012"/>
                  </a:lnTo>
                  <a:lnTo>
                    <a:pt x="196375" y="22275"/>
                  </a:lnTo>
                  <a:lnTo>
                    <a:pt x="195766" y="22764"/>
                  </a:lnTo>
                  <a:lnTo>
                    <a:pt x="195408" y="23588"/>
                  </a:lnTo>
                  <a:lnTo>
                    <a:pt x="195217" y="24544"/>
                  </a:lnTo>
                  <a:lnTo>
                    <a:pt x="195527" y="25344"/>
                  </a:lnTo>
                  <a:lnTo>
                    <a:pt x="196184" y="25893"/>
                  </a:lnTo>
                  <a:lnTo>
                    <a:pt x="196889" y="25655"/>
                  </a:lnTo>
                  <a:lnTo>
                    <a:pt x="197641" y="25332"/>
                  </a:lnTo>
                  <a:lnTo>
                    <a:pt x="198442" y="25261"/>
                  </a:lnTo>
                  <a:lnTo>
                    <a:pt x="199337" y="25428"/>
                  </a:lnTo>
                  <a:lnTo>
                    <a:pt x="199922" y="25989"/>
                  </a:lnTo>
                  <a:lnTo>
                    <a:pt x="199576" y="26789"/>
                  </a:lnTo>
                  <a:lnTo>
                    <a:pt x="198931" y="27231"/>
                  </a:lnTo>
                  <a:lnTo>
                    <a:pt x="197808" y="27518"/>
                  </a:lnTo>
                  <a:lnTo>
                    <a:pt x="197056" y="27864"/>
                  </a:lnTo>
                  <a:lnTo>
                    <a:pt x="197092" y="28688"/>
                  </a:lnTo>
                  <a:lnTo>
                    <a:pt x="197892" y="28999"/>
                  </a:lnTo>
                  <a:lnTo>
                    <a:pt x="198513" y="29536"/>
                  </a:lnTo>
                  <a:lnTo>
                    <a:pt x="198835" y="30552"/>
                  </a:lnTo>
                  <a:lnTo>
                    <a:pt x="198597" y="31722"/>
                  </a:lnTo>
                  <a:lnTo>
                    <a:pt x="198429" y="32833"/>
                  </a:lnTo>
                  <a:lnTo>
                    <a:pt x="198740" y="33931"/>
                  </a:lnTo>
                  <a:lnTo>
                    <a:pt x="198764" y="34827"/>
                  </a:lnTo>
                  <a:lnTo>
                    <a:pt x="198668" y="35508"/>
                  </a:lnTo>
                  <a:lnTo>
                    <a:pt x="199086" y="36547"/>
                  </a:lnTo>
                  <a:lnTo>
                    <a:pt x="199181" y="37646"/>
                  </a:lnTo>
                  <a:lnTo>
                    <a:pt x="198799" y="38542"/>
                  </a:lnTo>
                  <a:lnTo>
                    <a:pt x="198584" y="39808"/>
                  </a:lnTo>
                  <a:lnTo>
                    <a:pt x="198656" y="40584"/>
                  </a:lnTo>
                  <a:lnTo>
                    <a:pt x="199158" y="41432"/>
                  </a:lnTo>
                  <a:lnTo>
                    <a:pt x="200233" y="41181"/>
                  </a:lnTo>
                  <a:lnTo>
                    <a:pt x="200352" y="40405"/>
                  </a:lnTo>
                  <a:lnTo>
                    <a:pt x="200758" y="39605"/>
                  </a:lnTo>
                  <a:lnTo>
                    <a:pt x="201809" y="38924"/>
                  </a:lnTo>
                  <a:lnTo>
                    <a:pt x="202729" y="38876"/>
                  </a:lnTo>
                  <a:lnTo>
                    <a:pt x="204150" y="38721"/>
                  </a:lnTo>
                  <a:lnTo>
                    <a:pt x="205751" y="38506"/>
                  </a:lnTo>
                  <a:lnTo>
                    <a:pt x="206850" y="38422"/>
                  </a:lnTo>
                  <a:lnTo>
                    <a:pt x="207793" y="38327"/>
                  </a:lnTo>
                  <a:lnTo>
                    <a:pt x="208665" y="38327"/>
                  </a:lnTo>
                  <a:lnTo>
                    <a:pt x="209632" y="38852"/>
                  </a:lnTo>
                  <a:lnTo>
                    <a:pt x="210313" y="39855"/>
                  </a:lnTo>
                  <a:lnTo>
                    <a:pt x="210373" y="40871"/>
                  </a:lnTo>
                  <a:lnTo>
                    <a:pt x="210540" y="44370"/>
                  </a:lnTo>
                  <a:lnTo>
                    <a:pt x="210588" y="46018"/>
                  </a:lnTo>
                  <a:lnTo>
                    <a:pt x="210887" y="47356"/>
                  </a:lnTo>
                  <a:lnTo>
                    <a:pt x="211244" y="48419"/>
                  </a:lnTo>
                  <a:lnTo>
                    <a:pt x="211448" y="49076"/>
                  </a:lnTo>
                  <a:lnTo>
                    <a:pt x="212057" y="49852"/>
                  </a:lnTo>
                  <a:lnTo>
                    <a:pt x="212928" y="50282"/>
                  </a:lnTo>
                  <a:lnTo>
                    <a:pt x="214159" y="50067"/>
                  </a:lnTo>
                  <a:lnTo>
                    <a:pt x="214983" y="49840"/>
                  </a:lnTo>
                  <a:lnTo>
                    <a:pt x="215962" y="49458"/>
                  </a:lnTo>
                  <a:lnTo>
                    <a:pt x="216810" y="49088"/>
                  </a:lnTo>
                  <a:lnTo>
                    <a:pt x="218184" y="48777"/>
                  </a:lnTo>
                  <a:lnTo>
                    <a:pt x="219032" y="48526"/>
                  </a:lnTo>
                  <a:lnTo>
                    <a:pt x="219808" y="48550"/>
                  </a:lnTo>
                  <a:lnTo>
                    <a:pt x="221122" y="48909"/>
                  </a:lnTo>
                  <a:lnTo>
                    <a:pt x="221683" y="49398"/>
                  </a:lnTo>
                  <a:lnTo>
                    <a:pt x="222352" y="49936"/>
                  </a:lnTo>
                  <a:lnTo>
                    <a:pt x="223141" y="50664"/>
                  </a:lnTo>
                  <a:lnTo>
                    <a:pt x="223809" y="51345"/>
                  </a:lnTo>
                  <a:lnTo>
                    <a:pt x="224323" y="51847"/>
                  </a:lnTo>
                  <a:lnTo>
                    <a:pt x="225027" y="52289"/>
                  </a:lnTo>
                  <a:lnTo>
                    <a:pt x="225804" y="52993"/>
                  </a:lnTo>
                  <a:lnTo>
                    <a:pt x="225732" y="53937"/>
                  </a:lnTo>
                  <a:lnTo>
                    <a:pt x="225637" y="54785"/>
                  </a:lnTo>
                  <a:lnTo>
                    <a:pt x="225588" y="55585"/>
                  </a:lnTo>
                  <a:lnTo>
                    <a:pt x="225684" y="56266"/>
                  </a:lnTo>
                  <a:lnTo>
                    <a:pt x="226293" y="57186"/>
                  </a:lnTo>
                  <a:lnTo>
                    <a:pt x="228598" y="57675"/>
                  </a:lnTo>
                  <a:lnTo>
                    <a:pt x="230175" y="57866"/>
                  </a:lnTo>
                  <a:lnTo>
                    <a:pt x="231202" y="57974"/>
                  </a:lnTo>
                  <a:lnTo>
                    <a:pt x="232050" y="58511"/>
                  </a:lnTo>
                  <a:lnTo>
                    <a:pt x="232504" y="59072"/>
                  </a:lnTo>
                  <a:lnTo>
                    <a:pt x="232432" y="59897"/>
                  </a:lnTo>
                  <a:lnTo>
                    <a:pt x="231883" y="60386"/>
                  </a:lnTo>
                  <a:lnTo>
                    <a:pt x="231345" y="61115"/>
                  </a:lnTo>
                  <a:lnTo>
                    <a:pt x="230688" y="61497"/>
                  </a:lnTo>
                  <a:lnTo>
                    <a:pt x="230139" y="61939"/>
                  </a:lnTo>
                  <a:lnTo>
                    <a:pt x="229650" y="63157"/>
                  </a:lnTo>
                  <a:lnTo>
                    <a:pt x="229339" y="64029"/>
                  </a:lnTo>
                  <a:lnTo>
                    <a:pt x="229339" y="64734"/>
                  </a:lnTo>
                  <a:lnTo>
                    <a:pt x="230115" y="65140"/>
                  </a:lnTo>
                  <a:lnTo>
                    <a:pt x="230963" y="65116"/>
                  </a:lnTo>
                  <a:lnTo>
                    <a:pt x="232074" y="64770"/>
                  </a:lnTo>
                  <a:lnTo>
                    <a:pt x="232755" y="64579"/>
                  </a:lnTo>
                  <a:lnTo>
                    <a:pt x="233603" y="64411"/>
                  </a:lnTo>
                  <a:lnTo>
                    <a:pt x="234379" y="64579"/>
                  </a:lnTo>
                  <a:lnTo>
                    <a:pt x="234654" y="65880"/>
                  </a:lnTo>
                  <a:lnTo>
                    <a:pt x="234534" y="66860"/>
                  </a:lnTo>
                  <a:lnTo>
                    <a:pt x="234701" y="68161"/>
                  </a:lnTo>
                  <a:lnTo>
                    <a:pt x="235335" y="68484"/>
                  </a:lnTo>
                  <a:lnTo>
                    <a:pt x="236469" y="68018"/>
                  </a:lnTo>
                  <a:lnTo>
                    <a:pt x="237485" y="67839"/>
                  </a:lnTo>
                  <a:lnTo>
                    <a:pt x="238416" y="67791"/>
                  </a:lnTo>
                  <a:lnTo>
                    <a:pt x="239503" y="68006"/>
                  </a:lnTo>
                  <a:lnTo>
                    <a:pt x="240088" y="68687"/>
                  </a:lnTo>
                  <a:lnTo>
                    <a:pt x="239969" y="69463"/>
                  </a:lnTo>
                  <a:lnTo>
                    <a:pt x="239217" y="69929"/>
                  </a:lnTo>
                  <a:lnTo>
                    <a:pt x="239002" y="70682"/>
                  </a:lnTo>
                  <a:lnTo>
                    <a:pt x="238929" y="71673"/>
                  </a:lnTo>
                  <a:lnTo>
                    <a:pt x="238810" y="72461"/>
                  </a:lnTo>
                  <a:lnTo>
                    <a:pt x="238512" y="73202"/>
                  </a:lnTo>
                  <a:lnTo>
                    <a:pt x="238416" y="73882"/>
                  </a:lnTo>
                  <a:lnTo>
                    <a:pt x="239217" y="74683"/>
                  </a:lnTo>
                  <a:lnTo>
                    <a:pt x="240076" y="75196"/>
                  </a:lnTo>
                  <a:lnTo>
                    <a:pt x="240411" y="75805"/>
                  </a:lnTo>
                  <a:lnTo>
                    <a:pt x="240901" y="76892"/>
                  </a:lnTo>
                  <a:lnTo>
                    <a:pt x="241390" y="77740"/>
                  </a:lnTo>
                  <a:lnTo>
                    <a:pt x="242262" y="78612"/>
                  </a:lnTo>
                  <a:lnTo>
                    <a:pt x="243062" y="78970"/>
                  </a:lnTo>
                  <a:lnTo>
                    <a:pt x="244758" y="78851"/>
                  </a:lnTo>
                  <a:lnTo>
                    <a:pt x="247445" y="78887"/>
                  </a:lnTo>
                  <a:lnTo>
                    <a:pt x="248544" y="78935"/>
                  </a:lnTo>
                  <a:lnTo>
                    <a:pt x="249260" y="79078"/>
                  </a:lnTo>
                  <a:lnTo>
                    <a:pt x="250240" y="79687"/>
                  </a:lnTo>
                  <a:lnTo>
                    <a:pt x="251136" y="81025"/>
                  </a:lnTo>
                  <a:lnTo>
                    <a:pt x="251530" y="81693"/>
                  </a:lnTo>
                  <a:lnTo>
                    <a:pt x="252139" y="82374"/>
                  </a:lnTo>
                  <a:lnTo>
                    <a:pt x="252665" y="83198"/>
                  </a:lnTo>
                  <a:lnTo>
                    <a:pt x="253106" y="83927"/>
                  </a:lnTo>
                  <a:lnTo>
                    <a:pt x="253931" y="84465"/>
                  </a:lnTo>
                  <a:lnTo>
                    <a:pt x="254731" y="84703"/>
                  </a:lnTo>
                  <a:lnTo>
                    <a:pt x="255555" y="84966"/>
                  </a:lnTo>
                  <a:lnTo>
                    <a:pt x="256749" y="85038"/>
                  </a:lnTo>
                  <a:lnTo>
                    <a:pt x="257597" y="85420"/>
                  </a:lnTo>
                  <a:lnTo>
                    <a:pt x="257932" y="86268"/>
                  </a:lnTo>
                  <a:lnTo>
                    <a:pt x="257478" y="86853"/>
                  </a:lnTo>
                  <a:lnTo>
                    <a:pt x="256988" y="87582"/>
                  </a:lnTo>
                  <a:lnTo>
                    <a:pt x="256534" y="88513"/>
                  </a:lnTo>
                  <a:lnTo>
                    <a:pt x="256236" y="89313"/>
                  </a:lnTo>
                  <a:lnTo>
                    <a:pt x="255949" y="90233"/>
                  </a:lnTo>
                  <a:lnTo>
                    <a:pt x="255758" y="91332"/>
                  </a:lnTo>
                  <a:lnTo>
                    <a:pt x="256367" y="92001"/>
                  </a:lnTo>
                  <a:lnTo>
                    <a:pt x="257168" y="92419"/>
                  </a:lnTo>
                  <a:lnTo>
                    <a:pt x="257800" y="92048"/>
                  </a:lnTo>
                  <a:lnTo>
                    <a:pt x="257967" y="91177"/>
                  </a:lnTo>
                  <a:lnTo>
                    <a:pt x="258493" y="90054"/>
                  </a:lnTo>
                  <a:lnTo>
                    <a:pt x="259198" y="89397"/>
                  </a:lnTo>
                  <a:lnTo>
                    <a:pt x="260237" y="89469"/>
                  </a:lnTo>
                  <a:lnTo>
                    <a:pt x="261216" y="90006"/>
                  </a:lnTo>
                  <a:lnTo>
                    <a:pt x="262040" y="90532"/>
                  </a:lnTo>
                  <a:lnTo>
                    <a:pt x="262889" y="91189"/>
                  </a:lnTo>
                  <a:lnTo>
                    <a:pt x="263282" y="91941"/>
                  </a:lnTo>
                  <a:lnTo>
                    <a:pt x="263688" y="92885"/>
                  </a:lnTo>
                  <a:lnTo>
                    <a:pt x="263963" y="93661"/>
                  </a:lnTo>
                  <a:lnTo>
                    <a:pt x="263772" y="94413"/>
                  </a:lnTo>
                  <a:lnTo>
                    <a:pt x="263163" y="95190"/>
                  </a:lnTo>
                  <a:lnTo>
                    <a:pt x="262601" y="96217"/>
                  </a:lnTo>
                  <a:lnTo>
                    <a:pt x="262219" y="97435"/>
                  </a:lnTo>
                  <a:lnTo>
                    <a:pt x="261611" y="99179"/>
                  </a:lnTo>
                  <a:lnTo>
                    <a:pt x="261252" y="100301"/>
                  </a:lnTo>
                  <a:lnTo>
                    <a:pt x="260870" y="101711"/>
                  </a:lnTo>
                  <a:lnTo>
                    <a:pt x="261037" y="103180"/>
                  </a:lnTo>
                  <a:lnTo>
                    <a:pt x="261252" y="104350"/>
                  </a:lnTo>
                  <a:lnTo>
                    <a:pt x="261598" y="105640"/>
                  </a:lnTo>
                  <a:lnTo>
                    <a:pt x="261885" y="106321"/>
                  </a:lnTo>
                  <a:lnTo>
                    <a:pt x="262088" y="107241"/>
                  </a:lnTo>
                  <a:lnTo>
                    <a:pt x="262255" y="107969"/>
                  </a:lnTo>
                  <a:lnTo>
                    <a:pt x="262279" y="108889"/>
                  </a:lnTo>
                  <a:lnTo>
                    <a:pt x="262160" y="109689"/>
                  </a:lnTo>
                  <a:lnTo>
                    <a:pt x="261682" y="110322"/>
                  </a:lnTo>
                  <a:lnTo>
                    <a:pt x="260750" y="110298"/>
                  </a:lnTo>
                  <a:lnTo>
                    <a:pt x="260177" y="109665"/>
                  </a:lnTo>
                  <a:lnTo>
                    <a:pt x="259520" y="109020"/>
                  </a:lnTo>
                  <a:lnTo>
                    <a:pt x="258744" y="109068"/>
                  </a:lnTo>
                  <a:lnTo>
                    <a:pt x="258672" y="110298"/>
                  </a:lnTo>
                  <a:lnTo>
                    <a:pt x="258338" y="111397"/>
                  </a:lnTo>
                  <a:lnTo>
                    <a:pt x="257776" y="112102"/>
                  </a:lnTo>
                  <a:lnTo>
                    <a:pt x="256904" y="112197"/>
                  </a:lnTo>
                  <a:lnTo>
                    <a:pt x="255961" y="111958"/>
                  </a:lnTo>
                  <a:lnTo>
                    <a:pt x="254623" y="111481"/>
                  </a:lnTo>
                  <a:lnTo>
                    <a:pt x="253728" y="111266"/>
                  </a:lnTo>
                  <a:lnTo>
                    <a:pt x="252904" y="111122"/>
                  </a:lnTo>
                  <a:lnTo>
                    <a:pt x="252199" y="111098"/>
                  </a:lnTo>
                  <a:lnTo>
                    <a:pt x="250981" y="111146"/>
                  </a:lnTo>
                  <a:lnTo>
                    <a:pt x="250132" y="111289"/>
                  </a:lnTo>
                  <a:lnTo>
                    <a:pt x="249213" y="111684"/>
                  </a:lnTo>
                  <a:lnTo>
                    <a:pt x="248663" y="112173"/>
                  </a:lnTo>
                  <a:lnTo>
                    <a:pt x="248437" y="113212"/>
                  </a:lnTo>
                  <a:lnTo>
                    <a:pt x="249142" y="114013"/>
                  </a:lnTo>
                  <a:lnTo>
                    <a:pt x="250288" y="114478"/>
                  </a:lnTo>
                  <a:lnTo>
                    <a:pt x="250897" y="115099"/>
                  </a:lnTo>
                  <a:lnTo>
                    <a:pt x="250670" y="115959"/>
                  </a:lnTo>
                  <a:lnTo>
                    <a:pt x="249822" y="116031"/>
                  </a:lnTo>
                  <a:lnTo>
                    <a:pt x="249046" y="115589"/>
                  </a:lnTo>
                  <a:lnTo>
                    <a:pt x="248198" y="114968"/>
                  </a:lnTo>
                  <a:lnTo>
                    <a:pt x="247398" y="114526"/>
                  </a:lnTo>
                  <a:lnTo>
                    <a:pt x="246645" y="114944"/>
                  </a:lnTo>
                  <a:lnTo>
                    <a:pt x="246573" y="115744"/>
                  </a:lnTo>
                  <a:lnTo>
                    <a:pt x="246800" y="117082"/>
                  </a:lnTo>
                  <a:lnTo>
                    <a:pt x="246896" y="117906"/>
                  </a:lnTo>
                  <a:lnTo>
                    <a:pt x="246633" y="118563"/>
                  </a:lnTo>
                  <a:lnTo>
                    <a:pt x="245952" y="118850"/>
                  </a:lnTo>
                  <a:lnTo>
                    <a:pt x="245224" y="118372"/>
                  </a:lnTo>
                  <a:lnTo>
                    <a:pt x="245224" y="117082"/>
                  </a:lnTo>
                  <a:lnTo>
                    <a:pt x="244782" y="116425"/>
                  </a:lnTo>
                  <a:lnTo>
                    <a:pt x="243886" y="116795"/>
                  </a:lnTo>
                  <a:lnTo>
                    <a:pt x="243325" y="117333"/>
                  </a:lnTo>
                  <a:lnTo>
                    <a:pt x="242286" y="117608"/>
                  </a:lnTo>
                  <a:lnTo>
                    <a:pt x="241581" y="117142"/>
                  </a:lnTo>
                  <a:lnTo>
                    <a:pt x="241092" y="116461"/>
                  </a:lnTo>
                  <a:lnTo>
                    <a:pt x="240996" y="115494"/>
                  </a:lnTo>
                  <a:lnTo>
                    <a:pt x="240613" y="114048"/>
                  </a:lnTo>
                  <a:lnTo>
                    <a:pt x="239539" y="115422"/>
                  </a:lnTo>
                  <a:lnTo>
                    <a:pt x="239252" y="116270"/>
                  </a:lnTo>
                  <a:lnTo>
                    <a:pt x="238619" y="116784"/>
                  </a:lnTo>
                  <a:lnTo>
                    <a:pt x="237389" y="116449"/>
                  </a:lnTo>
                  <a:lnTo>
                    <a:pt x="236589" y="116258"/>
                  </a:lnTo>
                  <a:lnTo>
                    <a:pt x="235860" y="115983"/>
                  </a:lnTo>
                  <a:lnTo>
                    <a:pt x="234714" y="115792"/>
                  </a:lnTo>
                  <a:lnTo>
                    <a:pt x="233746" y="116186"/>
                  </a:lnTo>
                  <a:lnTo>
                    <a:pt x="232660" y="117118"/>
                  </a:lnTo>
                  <a:lnTo>
                    <a:pt x="232277" y="117799"/>
                  </a:lnTo>
                  <a:lnTo>
                    <a:pt x="232003" y="118503"/>
                  </a:lnTo>
                  <a:lnTo>
                    <a:pt x="231597" y="119184"/>
                  </a:lnTo>
                  <a:lnTo>
                    <a:pt x="230916" y="120175"/>
                  </a:lnTo>
                  <a:lnTo>
                    <a:pt x="229948" y="120785"/>
                  </a:lnTo>
                  <a:lnTo>
                    <a:pt x="228611" y="121907"/>
                  </a:lnTo>
                  <a:lnTo>
                    <a:pt x="227834" y="122636"/>
                  </a:lnTo>
                  <a:lnTo>
                    <a:pt x="226998" y="123269"/>
                  </a:lnTo>
                  <a:lnTo>
                    <a:pt x="226019" y="123149"/>
                  </a:lnTo>
                  <a:lnTo>
                    <a:pt x="225290" y="122958"/>
                  </a:lnTo>
                  <a:lnTo>
                    <a:pt x="223940" y="123077"/>
                  </a:lnTo>
                  <a:lnTo>
                    <a:pt x="222866" y="123233"/>
                  </a:lnTo>
                  <a:lnTo>
                    <a:pt x="221970" y="123615"/>
                  </a:lnTo>
                  <a:lnTo>
                    <a:pt x="221325" y="124666"/>
                  </a:lnTo>
                  <a:lnTo>
                    <a:pt x="220883" y="125466"/>
                  </a:lnTo>
                  <a:lnTo>
                    <a:pt x="220226" y="126362"/>
                  </a:lnTo>
                  <a:lnTo>
                    <a:pt x="219283" y="126876"/>
                  </a:lnTo>
                  <a:lnTo>
                    <a:pt x="218363" y="127389"/>
                  </a:lnTo>
                  <a:lnTo>
                    <a:pt x="217861" y="128094"/>
                  </a:lnTo>
                  <a:lnTo>
                    <a:pt x="217813" y="128846"/>
                  </a:lnTo>
                  <a:lnTo>
                    <a:pt x="218196" y="129456"/>
                  </a:lnTo>
                  <a:lnTo>
                    <a:pt x="219390" y="129718"/>
                  </a:lnTo>
                  <a:lnTo>
                    <a:pt x="220381" y="129766"/>
                  </a:lnTo>
                  <a:lnTo>
                    <a:pt x="220847" y="130399"/>
                  </a:lnTo>
                  <a:lnTo>
                    <a:pt x="220405" y="131128"/>
                  </a:lnTo>
                  <a:lnTo>
                    <a:pt x="219904" y="131641"/>
                  </a:lnTo>
                  <a:lnTo>
                    <a:pt x="219151" y="132561"/>
                  </a:lnTo>
                  <a:lnTo>
                    <a:pt x="218494" y="133636"/>
                  </a:lnTo>
                  <a:lnTo>
                    <a:pt x="219438" y="133994"/>
                  </a:lnTo>
                  <a:lnTo>
                    <a:pt x="220405" y="133480"/>
                  </a:lnTo>
                  <a:lnTo>
                    <a:pt x="221158" y="133014"/>
                  </a:lnTo>
                  <a:lnTo>
                    <a:pt x="222209" y="132645"/>
                  </a:lnTo>
                  <a:lnTo>
                    <a:pt x="223104" y="132943"/>
                  </a:lnTo>
                  <a:lnTo>
                    <a:pt x="223606" y="133743"/>
                  </a:lnTo>
                  <a:lnTo>
                    <a:pt x="223128" y="134973"/>
                  </a:lnTo>
                  <a:lnTo>
                    <a:pt x="222113" y="136120"/>
                  </a:lnTo>
                  <a:lnTo>
                    <a:pt x="221552" y="136658"/>
                  </a:lnTo>
                  <a:lnTo>
                    <a:pt x="220752" y="137243"/>
                  </a:lnTo>
                  <a:lnTo>
                    <a:pt x="220023" y="137589"/>
                  </a:lnTo>
                  <a:lnTo>
                    <a:pt x="219199" y="137756"/>
                  </a:lnTo>
                  <a:lnTo>
                    <a:pt x="218399" y="137732"/>
                  </a:lnTo>
                  <a:lnTo>
                    <a:pt x="217479" y="138485"/>
                  </a:lnTo>
                  <a:lnTo>
                    <a:pt x="216559" y="139166"/>
                  </a:lnTo>
                  <a:lnTo>
                    <a:pt x="215736" y="140025"/>
                  </a:lnTo>
                  <a:lnTo>
                    <a:pt x="215497" y="141208"/>
                  </a:lnTo>
                  <a:lnTo>
                    <a:pt x="215914" y="142187"/>
                  </a:lnTo>
                  <a:lnTo>
                    <a:pt x="216404" y="142832"/>
                  </a:lnTo>
                  <a:lnTo>
                    <a:pt x="217229" y="143107"/>
                  </a:lnTo>
                  <a:lnTo>
                    <a:pt x="218172" y="142474"/>
                  </a:lnTo>
                  <a:lnTo>
                    <a:pt x="219068" y="142271"/>
                  </a:lnTo>
                  <a:lnTo>
                    <a:pt x="219498" y="142976"/>
                  </a:lnTo>
                  <a:lnTo>
                    <a:pt x="219474" y="143776"/>
                  </a:lnTo>
                  <a:lnTo>
                    <a:pt x="218924" y="144504"/>
                  </a:lnTo>
                  <a:lnTo>
                    <a:pt x="218363" y="144970"/>
                  </a:lnTo>
                  <a:lnTo>
                    <a:pt x="218196" y="145866"/>
                  </a:lnTo>
                  <a:lnTo>
                    <a:pt x="218614" y="146881"/>
                  </a:lnTo>
                  <a:lnTo>
                    <a:pt x="219044" y="147825"/>
                  </a:lnTo>
                  <a:lnTo>
                    <a:pt x="219068" y="148589"/>
                  </a:lnTo>
                  <a:lnTo>
                    <a:pt x="219104" y="149652"/>
                  </a:lnTo>
                  <a:lnTo>
                    <a:pt x="219055" y="150619"/>
                  </a:lnTo>
                  <a:lnTo>
                    <a:pt x="219008" y="151467"/>
                  </a:lnTo>
                  <a:lnTo>
                    <a:pt x="219319" y="152375"/>
                  </a:lnTo>
                  <a:lnTo>
                    <a:pt x="220262" y="152566"/>
                  </a:lnTo>
                  <a:lnTo>
                    <a:pt x="222615" y="150882"/>
                  </a:lnTo>
                  <a:lnTo>
                    <a:pt x="223463" y="150297"/>
                  </a:lnTo>
                  <a:lnTo>
                    <a:pt x="224191" y="150177"/>
                  </a:lnTo>
                  <a:lnTo>
                    <a:pt x="224585" y="150882"/>
                  </a:lnTo>
                  <a:lnTo>
                    <a:pt x="224657" y="151587"/>
                  </a:lnTo>
                  <a:lnTo>
                    <a:pt x="224275" y="153187"/>
                  </a:lnTo>
                  <a:lnTo>
                    <a:pt x="223785" y="154083"/>
                  </a:lnTo>
                  <a:lnTo>
                    <a:pt x="223224" y="155182"/>
                  </a:lnTo>
                  <a:lnTo>
                    <a:pt x="223128" y="156054"/>
                  </a:lnTo>
                  <a:lnTo>
                    <a:pt x="222675" y="156973"/>
                  </a:lnTo>
                  <a:lnTo>
                    <a:pt x="221803" y="157821"/>
                  </a:lnTo>
                  <a:lnTo>
                    <a:pt x="221050" y="158311"/>
                  </a:lnTo>
                  <a:lnTo>
                    <a:pt x="220501" y="158968"/>
                  </a:lnTo>
                  <a:lnTo>
                    <a:pt x="220417" y="159673"/>
                  </a:lnTo>
                  <a:lnTo>
                    <a:pt x="221253" y="160234"/>
                  </a:lnTo>
                  <a:lnTo>
                    <a:pt x="222364" y="160282"/>
                  </a:lnTo>
                  <a:lnTo>
                    <a:pt x="223451" y="160294"/>
                  </a:lnTo>
                  <a:lnTo>
                    <a:pt x="224430" y="160544"/>
                  </a:lnTo>
                  <a:lnTo>
                    <a:pt x="224478" y="161345"/>
                  </a:lnTo>
                  <a:lnTo>
                    <a:pt x="223630" y="161679"/>
                  </a:lnTo>
                  <a:lnTo>
                    <a:pt x="222603" y="161810"/>
                  </a:lnTo>
                  <a:lnTo>
                    <a:pt x="221779" y="162264"/>
                  </a:lnTo>
                  <a:lnTo>
                    <a:pt x="221635" y="162993"/>
                  </a:lnTo>
                  <a:lnTo>
                    <a:pt x="222125" y="163674"/>
                  </a:lnTo>
                  <a:lnTo>
                    <a:pt x="223606" y="164008"/>
                  </a:lnTo>
                  <a:lnTo>
                    <a:pt x="224478" y="164307"/>
                  </a:lnTo>
                  <a:lnTo>
                    <a:pt x="225207" y="165011"/>
                  </a:lnTo>
                  <a:lnTo>
                    <a:pt x="225470" y="166361"/>
                  </a:lnTo>
                  <a:lnTo>
                    <a:pt x="225207" y="167460"/>
                  </a:lnTo>
                  <a:lnTo>
                    <a:pt x="224609" y="168045"/>
                  </a:lnTo>
                  <a:lnTo>
                    <a:pt x="223905" y="168403"/>
                  </a:lnTo>
                  <a:lnTo>
                    <a:pt x="223128" y="168331"/>
                  </a:lnTo>
                  <a:lnTo>
                    <a:pt x="222400" y="167663"/>
                  </a:lnTo>
                  <a:lnTo>
                    <a:pt x="221743" y="166791"/>
                  </a:lnTo>
                  <a:lnTo>
                    <a:pt x="221397" y="165991"/>
                  </a:lnTo>
                  <a:lnTo>
                    <a:pt x="220943" y="165405"/>
                  </a:lnTo>
                  <a:lnTo>
                    <a:pt x="220238" y="165692"/>
                  </a:lnTo>
                  <a:lnTo>
                    <a:pt x="219820" y="166719"/>
                  </a:lnTo>
                  <a:lnTo>
                    <a:pt x="219486" y="168176"/>
                  </a:lnTo>
                  <a:lnTo>
                    <a:pt x="219175" y="169024"/>
                  </a:lnTo>
                  <a:lnTo>
                    <a:pt x="218662" y="170195"/>
                  </a:lnTo>
                  <a:lnTo>
                    <a:pt x="218423" y="170875"/>
                  </a:lnTo>
                  <a:lnTo>
                    <a:pt x="218494" y="172058"/>
                  </a:lnTo>
                  <a:lnTo>
                    <a:pt x="219151" y="172930"/>
                  </a:lnTo>
                  <a:lnTo>
                    <a:pt x="219880" y="173885"/>
                  </a:lnTo>
                  <a:lnTo>
                    <a:pt x="221337" y="175163"/>
                  </a:lnTo>
                  <a:lnTo>
                    <a:pt x="222890" y="175569"/>
                  </a:lnTo>
                  <a:lnTo>
                    <a:pt x="223403" y="176131"/>
                  </a:lnTo>
                  <a:lnTo>
                    <a:pt x="223259" y="177002"/>
                  </a:lnTo>
                  <a:lnTo>
                    <a:pt x="222364" y="177564"/>
                  </a:lnTo>
                  <a:lnTo>
                    <a:pt x="221194" y="177421"/>
                  </a:lnTo>
                  <a:lnTo>
                    <a:pt x="220537" y="177181"/>
                  </a:lnTo>
                  <a:lnTo>
                    <a:pt x="219796" y="176644"/>
                  </a:lnTo>
                  <a:lnTo>
                    <a:pt x="219020" y="176895"/>
                  </a:lnTo>
                  <a:lnTo>
                    <a:pt x="216739" y="179200"/>
                  </a:lnTo>
                  <a:lnTo>
                    <a:pt x="215723" y="180371"/>
                  </a:lnTo>
                  <a:lnTo>
                    <a:pt x="215306" y="181028"/>
                  </a:lnTo>
                  <a:lnTo>
                    <a:pt x="214971" y="182138"/>
                  </a:lnTo>
                  <a:lnTo>
                    <a:pt x="214995" y="182867"/>
                  </a:lnTo>
                  <a:lnTo>
                    <a:pt x="215198" y="184527"/>
                  </a:lnTo>
                  <a:lnTo>
                    <a:pt x="215508" y="185566"/>
                  </a:lnTo>
                  <a:lnTo>
                    <a:pt x="215807" y="186247"/>
                  </a:lnTo>
                  <a:lnTo>
                    <a:pt x="216189" y="187680"/>
                  </a:lnTo>
                  <a:lnTo>
                    <a:pt x="216297" y="188719"/>
                  </a:lnTo>
                  <a:lnTo>
                    <a:pt x="216118" y="189591"/>
                  </a:lnTo>
                  <a:lnTo>
                    <a:pt x="215903" y="190928"/>
                  </a:lnTo>
                  <a:lnTo>
                    <a:pt x="215497" y="192027"/>
                  </a:lnTo>
                  <a:lnTo>
                    <a:pt x="214911" y="192804"/>
                  </a:lnTo>
                  <a:lnTo>
                    <a:pt x="214039" y="193485"/>
                  </a:lnTo>
                  <a:lnTo>
                    <a:pt x="213216" y="194022"/>
                  </a:lnTo>
                  <a:lnTo>
                    <a:pt x="212248" y="194428"/>
                  </a:lnTo>
                  <a:lnTo>
                    <a:pt x="211137" y="194703"/>
                  </a:lnTo>
                  <a:lnTo>
                    <a:pt x="210038" y="194870"/>
                  </a:lnTo>
                  <a:lnTo>
                    <a:pt x="209095" y="195168"/>
                  </a:lnTo>
                  <a:lnTo>
                    <a:pt x="208545" y="195778"/>
                  </a:lnTo>
                  <a:lnTo>
                    <a:pt x="208856" y="196602"/>
                  </a:lnTo>
                  <a:lnTo>
                    <a:pt x="208856" y="197450"/>
                  </a:lnTo>
                  <a:lnTo>
                    <a:pt x="208271" y="198274"/>
                  </a:lnTo>
                  <a:lnTo>
                    <a:pt x="207626" y="198811"/>
                  </a:lnTo>
                  <a:lnTo>
                    <a:pt x="206754" y="199468"/>
                  </a:lnTo>
                  <a:lnTo>
                    <a:pt x="205882" y="200006"/>
                  </a:lnTo>
                  <a:lnTo>
                    <a:pt x="204938" y="200734"/>
                  </a:lnTo>
                  <a:lnTo>
                    <a:pt x="203696" y="201618"/>
                  </a:lnTo>
                  <a:lnTo>
                    <a:pt x="202801" y="202442"/>
                  </a:lnTo>
                  <a:lnTo>
                    <a:pt x="201952" y="203123"/>
                  </a:lnTo>
                  <a:lnTo>
                    <a:pt x="200865" y="203756"/>
                  </a:lnTo>
                  <a:lnTo>
                    <a:pt x="200304" y="204413"/>
                  </a:lnTo>
                  <a:lnTo>
                    <a:pt x="199851" y="205727"/>
                  </a:lnTo>
                  <a:lnTo>
                    <a:pt x="199851" y="206455"/>
                  </a:lnTo>
                  <a:lnTo>
                    <a:pt x="199875" y="207375"/>
                  </a:lnTo>
                  <a:lnTo>
                    <a:pt x="199636" y="208330"/>
                  </a:lnTo>
                  <a:lnTo>
                    <a:pt x="199122" y="209369"/>
                  </a:lnTo>
                  <a:lnTo>
                    <a:pt x="198859" y="210074"/>
                  </a:lnTo>
                  <a:lnTo>
                    <a:pt x="198704" y="210838"/>
                  </a:lnTo>
                  <a:lnTo>
                    <a:pt x="198382" y="212045"/>
                  </a:lnTo>
                  <a:lnTo>
                    <a:pt x="197820" y="213084"/>
                  </a:lnTo>
                  <a:lnTo>
                    <a:pt x="197199" y="213908"/>
                  </a:lnTo>
                  <a:lnTo>
                    <a:pt x="196124" y="214398"/>
                  </a:lnTo>
                  <a:lnTo>
                    <a:pt x="195408" y="214636"/>
                  </a:lnTo>
                  <a:lnTo>
                    <a:pt x="194452" y="214887"/>
                  </a:lnTo>
                  <a:lnTo>
                    <a:pt x="193556" y="215102"/>
                  </a:lnTo>
                  <a:lnTo>
                    <a:pt x="192828" y="215281"/>
                  </a:lnTo>
                  <a:lnTo>
                    <a:pt x="192147" y="215520"/>
                  </a:lnTo>
                  <a:lnTo>
                    <a:pt x="190989" y="215914"/>
                  </a:lnTo>
                  <a:lnTo>
                    <a:pt x="189926" y="216452"/>
                  </a:lnTo>
                  <a:lnTo>
                    <a:pt x="189245" y="217085"/>
                  </a:lnTo>
                  <a:lnTo>
                    <a:pt x="188708" y="218196"/>
                  </a:lnTo>
                  <a:lnTo>
                    <a:pt x="188468" y="218852"/>
                  </a:lnTo>
                  <a:lnTo>
                    <a:pt x="188038" y="219820"/>
                  </a:lnTo>
                  <a:lnTo>
                    <a:pt x="187286" y="220775"/>
                  </a:lnTo>
                  <a:lnTo>
                    <a:pt x="186139" y="221755"/>
                  </a:lnTo>
                  <a:lnTo>
                    <a:pt x="185399" y="222435"/>
                  </a:lnTo>
                  <a:lnTo>
                    <a:pt x="184742" y="222937"/>
                  </a:lnTo>
                  <a:lnTo>
                    <a:pt x="183870" y="223499"/>
                  </a:lnTo>
                  <a:lnTo>
                    <a:pt x="182748" y="223964"/>
                  </a:lnTo>
                  <a:lnTo>
                    <a:pt x="170911" y="247385"/>
                  </a:lnTo>
                  <a:lnTo>
                    <a:pt x="140062" y="271846"/>
                  </a:lnTo>
                  <a:lnTo>
                    <a:pt x="135117" y="270161"/>
                  </a:lnTo>
                  <a:lnTo>
                    <a:pt x="134974" y="270842"/>
                  </a:lnTo>
                  <a:lnTo>
                    <a:pt x="134807" y="271869"/>
                  </a:lnTo>
                  <a:lnTo>
                    <a:pt x="134221" y="272371"/>
                  </a:lnTo>
                  <a:lnTo>
                    <a:pt x="133230" y="272861"/>
                  </a:lnTo>
                  <a:lnTo>
                    <a:pt x="132525" y="273745"/>
                  </a:lnTo>
                  <a:lnTo>
                    <a:pt x="132131" y="274664"/>
                  </a:lnTo>
                  <a:lnTo>
                    <a:pt x="131438" y="275524"/>
                  </a:lnTo>
                  <a:lnTo>
                    <a:pt x="130662" y="276301"/>
                  </a:lnTo>
                  <a:lnTo>
                    <a:pt x="130005" y="277101"/>
                  </a:lnTo>
                  <a:lnTo>
                    <a:pt x="129527" y="278056"/>
                  </a:lnTo>
                  <a:lnTo>
                    <a:pt x="129133" y="279334"/>
                  </a:lnTo>
                  <a:lnTo>
                    <a:pt x="129014" y="280039"/>
                  </a:lnTo>
                  <a:lnTo>
                    <a:pt x="128751" y="281090"/>
                  </a:lnTo>
                  <a:lnTo>
                    <a:pt x="128274" y="281794"/>
                  </a:lnTo>
                  <a:lnTo>
                    <a:pt x="127473" y="282308"/>
                  </a:lnTo>
                  <a:lnTo>
                    <a:pt x="126458" y="282141"/>
                  </a:lnTo>
                  <a:lnTo>
                    <a:pt x="125896" y="281365"/>
                  </a:lnTo>
                  <a:lnTo>
                    <a:pt x="125729" y="280541"/>
                  </a:lnTo>
                  <a:lnTo>
                    <a:pt x="125622" y="279669"/>
                  </a:lnTo>
                  <a:lnTo>
                    <a:pt x="125526" y="278988"/>
                  </a:lnTo>
                  <a:lnTo>
                    <a:pt x="125073" y="278200"/>
                  </a:lnTo>
                  <a:lnTo>
                    <a:pt x="124081" y="277913"/>
                  </a:lnTo>
                  <a:lnTo>
                    <a:pt x="123114" y="278427"/>
                  </a:lnTo>
                  <a:lnTo>
                    <a:pt x="122457" y="278940"/>
                  </a:lnTo>
                  <a:lnTo>
                    <a:pt x="121298" y="279692"/>
                  </a:lnTo>
                  <a:lnTo>
                    <a:pt x="120379" y="280039"/>
                  </a:lnTo>
                  <a:lnTo>
                    <a:pt x="119220" y="280803"/>
                  </a:lnTo>
                  <a:lnTo>
                    <a:pt x="118683" y="281890"/>
                  </a:lnTo>
                  <a:lnTo>
                    <a:pt x="118181" y="282475"/>
                  </a:lnTo>
                  <a:lnTo>
                    <a:pt x="117357" y="282846"/>
                  </a:lnTo>
                  <a:lnTo>
                    <a:pt x="116939" y="282129"/>
                  </a:lnTo>
                  <a:lnTo>
                    <a:pt x="116963" y="281400"/>
                  </a:lnTo>
                  <a:lnTo>
                    <a:pt x="116939" y="280314"/>
                  </a:lnTo>
                  <a:lnTo>
                    <a:pt x="116772" y="279561"/>
                  </a:lnTo>
                  <a:lnTo>
                    <a:pt x="116700" y="278785"/>
                  </a:lnTo>
                  <a:lnTo>
                    <a:pt x="116724" y="277746"/>
                  </a:lnTo>
                  <a:lnTo>
                    <a:pt x="116700" y="276754"/>
                  </a:lnTo>
                  <a:lnTo>
                    <a:pt x="116772" y="276026"/>
                  </a:lnTo>
                  <a:lnTo>
                    <a:pt x="116557" y="275250"/>
                  </a:lnTo>
                  <a:lnTo>
                    <a:pt x="115996" y="274820"/>
                  </a:lnTo>
                  <a:lnTo>
                    <a:pt x="115171" y="274855"/>
                  </a:lnTo>
                  <a:lnTo>
                    <a:pt x="114204" y="275082"/>
                  </a:lnTo>
                  <a:lnTo>
                    <a:pt x="113010" y="275536"/>
                  </a:lnTo>
                  <a:lnTo>
                    <a:pt x="111803" y="275919"/>
                  </a:lnTo>
                  <a:lnTo>
                    <a:pt x="110406" y="276372"/>
                  </a:lnTo>
                  <a:lnTo>
                    <a:pt x="109534" y="276133"/>
                  </a:lnTo>
                  <a:lnTo>
                    <a:pt x="108710" y="275787"/>
                  </a:lnTo>
                  <a:lnTo>
                    <a:pt x="107766" y="275608"/>
                  </a:lnTo>
                  <a:lnTo>
                    <a:pt x="106739" y="275429"/>
                  </a:lnTo>
                  <a:lnTo>
                    <a:pt x="105581" y="275596"/>
                  </a:lnTo>
                  <a:lnTo>
                    <a:pt x="104780" y="276038"/>
                  </a:lnTo>
                  <a:lnTo>
                    <a:pt x="104028" y="276874"/>
                  </a:lnTo>
                  <a:lnTo>
                    <a:pt x="103240" y="277316"/>
                  </a:lnTo>
                  <a:lnTo>
                    <a:pt x="102464" y="277328"/>
                  </a:lnTo>
                  <a:lnTo>
                    <a:pt x="101723" y="277149"/>
                  </a:lnTo>
                  <a:lnTo>
                    <a:pt x="101209" y="276623"/>
                  </a:lnTo>
                  <a:lnTo>
                    <a:pt x="100588" y="275787"/>
                  </a:lnTo>
                  <a:lnTo>
                    <a:pt x="99406" y="274879"/>
                  </a:lnTo>
                  <a:lnTo>
                    <a:pt x="98080" y="273888"/>
                  </a:lnTo>
                  <a:lnTo>
                    <a:pt x="96504" y="272956"/>
                  </a:lnTo>
                  <a:lnTo>
                    <a:pt x="95226" y="272120"/>
                  </a:lnTo>
                  <a:lnTo>
                    <a:pt x="94139" y="271595"/>
                  </a:lnTo>
                  <a:lnTo>
                    <a:pt x="93064" y="271010"/>
                  </a:lnTo>
                  <a:lnTo>
                    <a:pt x="92288" y="270508"/>
                  </a:lnTo>
                  <a:lnTo>
                    <a:pt x="91786" y="269971"/>
                  </a:lnTo>
                  <a:lnTo>
                    <a:pt x="90484" y="269063"/>
                  </a:lnTo>
                  <a:lnTo>
                    <a:pt x="89755" y="268693"/>
                  </a:lnTo>
                  <a:lnTo>
                    <a:pt x="88800" y="268107"/>
                  </a:lnTo>
                  <a:lnTo>
                    <a:pt x="87964" y="267140"/>
                  </a:lnTo>
                  <a:lnTo>
                    <a:pt x="6521" y="90102"/>
                  </a:lnTo>
                  <a:lnTo>
                    <a:pt x="0" y="50569"/>
                  </a:lnTo>
                  <a:lnTo>
                    <a:pt x="59861" y="35604"/>
                  </a:lnTo>
                  <a:lnTo>
                    <a:pt x="79365" y="29703"/>
                  </a:lnTo>
                  <a:lnTo>
                    <a:pt x="91487" y="27590"/>
                  </a:lnTo>
                  <a:lnTo>
                    <a:pt x="129838" y="20101"/>
                  </a:lnTo>
                  <a:lnTo>
                    <a:pt x="182389" y="621"/>
                  </a:lnTo>
                  <a:lnTo>
                    <a:pt x="18407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1197;gbcf4302aa7_0_6">
              <a:extLst>
                <a:ext uri="{FF2B5EF4-FFF2-40B4-BE49-F238E27FC236}">
                  <a16:creationId xmlns:a16="http://schemas.microsoft.com/office/drawing/2014/main" id="{989C7CE4-0CB0-FC41-9A49-F00D86F607EF}"/>
                </a:ext>
              </a:extLst>
            </p:cNvPr>
            <p:cNvSpPr/>
            <p:nvPr/>
          </p:nvSpPr>
          <p:spPr>
            <a:xfrm>
              <a:off x="4036362" y="2537555"/>
              <a:ext cx="201095" cy="304947"/>
            </a:xfrm>
            <a:custGeom>
              <a:avLst/>
              <a:gdLst/>
              <a:ahLst/>
              <a:cxnLst/>
              <a:rect l="l" t="t" r="r" b="b"/>
              <a:pathLst>
                <a:path w="400190" h="606860" extrusionOk="0">
                  <a:moveTo>
                    <a:pt x="77621" y="29739"/>
                  </a:moveTo>
                  <a:lnTo>
                    <a:pt x="192314" y="15156"/>
                  </a:lnTo>
                  <a:lnTo>
                    <a:pt x="307807" y="0"/>
                  </a:lnTo>
                  <a:lnTo>
                    <a:pt x="325030" y="197247"/>
                  </a:lnTo>
                  <a:lnTo>
                    <a:pt x="331850" y="198775"/>
                  </a:lnTo>
                  <a:lnTo>
                    <a:pt x="343291" y="194751"/>
                  </a:lnTo>
                  <a:lnTo>
                    <a:pt x="354124" y="193090"/>
                  </a:lnTo>
                  <a:lnTo>
                    <a:pt x="354817" y="194273"/>
                  </a:lnTo>
                  <a:lnTo>
                    <a:pt x="355295" y="194834"/>
                  </a:lnTo>
                  <a:lnTo>
                    <a:pt x="355856" y="195694"/>
                  </a:lnTo>
                  <a:lnTo>
                    <a:pt x="356501" y="196566"/>
                  </a:lnTo>
                  <a:lnTo>
                    <a:pt x="357086" y="197115"/>
                  </a:lnTo>
                  <a:lnTo>
                    <a:pt x="357803" y="197700"/>
                  </a:lnTo>
                  <a:lnTo>
                    <a:pt x="358555" y="198346"/>
                  </a:lnTo>
                  <a:lnTo>
                    <a:pt x="358985" y="199050"/>
                  </a:lnTo>
                  <a:lnTo>
                    <a:pt x="359403" y="199838"/>
                  </a:lnTo>
                  <a:lnTo>
                    <a:pt x="359630" y="200854"/>
                  </a:lnTo>
                  <a:lnTo>
                    <a:pt x="359487" y="201594"/>
                  </a:lnTo>
                  <a:lnTo>
                    <a:pt x="359379" y="202442"/>
                  </a:lnTo>
                  <a:lnTo>
                    <a:pt x="359320" y="203386"/>
                  </a:lnTo>
                  <a:lnTo>
                    <a:pt x="359570" y="204305"/>
                  </a:lnTo>
                  <a:lnTo>
                    <a:pt x="359714" y="204986"/>
                  </a:lnTo>
                  <a:lnTo>
                    <a:pt x="360012" y="205691"/>
                  </a:lnTo>
                  <a:lnTo>
                    <a:pt x="360263" y="206443"/>
                  </a:lnTo>
                  <a:lnTo>
                    <a:pt x="360371" y="207267"/>
                  </a:lnTo>
                  <a:lnTo>
                    <a:pt x="360478" y="208306"/>
                  </a:lnTo>
                  <a:lnTo>
                    <a:pt x="360538" y="209107"/>
                  </a:lnTo>
                  <a:lnTo>
                    <a:pt x="360550" y="209859"/>
                  </a:lnTo>
                  <a:lnTo>
                    <a:pt x="360801" y="210982"/>
                  </a:lnTo>
                  <a:lnTo>
                    <a:pt x="360812" y="211806"/>
                  </a:lnTo>
                  <a:lnTo>
                    <a:pt x="360180" y="212702"/>
                  </a:lnTo>
                  <a:lnTo>
                    <a:pt x="359511" y="213227"/>
                  </a:lnTo>
                  <a:lnTo>
                    <a:pt x="358734" y="213741"/>
                  </a:lnTo>
                  <a:lnTo>
                    <a:pt x="358077" y="214230"/>
                  </a:lnTo>
                  <a:lnTo>
                    <a:pt x="357456" y="215210"/>
                  </a:lnTo>
                  <a:lnTo>
                    <a:pt x="357134" y="216034"/>
                  </a:lnTo>
                  <a:lnTo>
                    <a:pt x="357110" y="216894"/>
                  </a:lnTo>
                  <a:lnTo>
                    <a:pt x="357218" y="217837"/>
                  </a:lnTo>
                  <a:lnTo>
                    <a:pt x="357050" y="218542"/>
                  </a:lnTo>
                  <a:lnTo>
                    <a:pt x="356608" y="219808"/>
                  </a:lnTo>
                  <a:lnTo>
                    <a:pt x="356346" y="220811"/>
                  </a:lnTo>
                  <a:lnTo>
                    <a:pt x="356238" y="221659"/>
                  </a:lnTo>
                  <a:lnTo>
                    <a:pt x="356298" y="222651"/>
                  </a:lnTo>
                  <a:lnTo>
                    <a:pt x="356525" y="223845"/>
                  </a:lnTo>
                  <a:lnTo>
                    <a:pt x="356656" y="224812"/>
                  </a:lnTo>
                  <a:lnTo>
                    <a:pt x="356668" y="225803"/>
                  </a:lnTo>
                  <a:lnTo>
                    <a:pt x="356728" y="226735"/>
                  </a:lnTo>
                  <a:lnTo>
                    <a:pt x="356871" y="227476"/>
                  </a:lnTo>
                  <a:lnTo>
                    <a:pt x="356979" y="228204"/>
                  </a:lnTo>
                  <a:lnTo>
                    <a:pt x="357313" y="229470"/>
                  </a:lnTo>
                  <a:lnTo>
                    <a:pt x="357468" y="230533"/>
                  </a:lnTo>
                  <a:lnTo>
                    <a:pt x="357671" y="231501"/>
                  </a:lnTo>
                  <a:lnTo>
                    <a:pt x="358018" y="232325"/>
                  </a:lnTo>
                  <a:lnTo>
                    <a:pt x="358591" y="233483"/>
                  </a:lnTo>
                  <a:lnTo>
                    <a:pt x="358866" y="234164"/>
                  </a:lnTo>
                  <a:lnTo>
                    <a:pt x="359284" y="234964"/>
                  </a:lnTo>
                  <a:lnTo>
                    <a:pt x="359929" y="236123"/>
                  </a:lnTo>
                  <a:lnTo>
                    <a:pt x="360036" y="236851"/>
                  </a:lnTo>
                  <a:lnTo>
                    <a:pt x="360359" y="237651"/>
                  </a:lnTo>
                  <a:lnTo>
                    <a:pt x="360442" y="238762"/>
                  </a:lnTo>
                  <a:lnTo>
                    <a:pt x="360621" y="239658"/>
                  </a:lnTo>
                  <a:lnTo>
                    <a:pt x="360860" y="240792"/>
                  </a:lnTo>
                  <a:lnTo>
                    <a:pt x="361207" y="241867"/>
                  </a:lnTo>
                  <a:lnTo>
                    <a:pt x="361481" y="243026"/>
                  </a:lnTo>
                  <a:lnTo>
                    <a:pt x="361816" y="244065"/>
                  </a:lnTo>
                  <a:lnTo>
                    <a:pt x="362353" y="244889"/>
                  </a:lnTo>
                  <a:lnTo>
                    <a:pt x="363094" y="245904"/>
                  </a:lnTo>
                  <a:lnTo>
                    <a:pt x="363691" y="246812"/>
                  </a:lnTo>
                  <a:lnTo>
                    <a:pt x="363990" y="247493"/>
                  </a:lnTo>
                  <a:lnTo>
                    <a:pt x="364264" y="248460"/>
                  </a:lnTo>
                  <a:lnTo>
                    <a:pt x="364539" y="249141"/>
                  </a:lnTo>
                  <a:lnTo>
                    <a:pt x="364742" y="249870"/>
                  </a:lnTo>
                  <a:lnTo>
                    <a:pt x="365017" y="250563"/>
                  </a:lnTo>
                  <a:lnTo>
                    <a:pt x="365267" y="251804"/>
                  </a:lnTo>
                  <a:lnTo>
                    <a:pt x="365160" y="252628"/>
                  </a:lnTo>
                  <a:lnTo>
                    <a:pt x="365112" y="253429"/>
                  </a:lnTo>
                  <a:lnTo>
                    <a:pt x="365005" y="254181"/>
                  </a:lnTo>
                  <a:lnTo>
                    <a:pt x="364981" y="254945"/>
                  </a:lnTo>
                  <a:lnTo>
                    <a:pt x="365100" y="255638"/>
                  </a:lnTo>
                  <a:lnTo>
                    <a:pt x="365470" y="256904"/>
                  </a:lnTo>
                  <a:lnTo>
                    <a:pt x="365769" y="257681"/>
                  </a:lnTo>
                  <a:lnTo>
                    <a:pt x="366079" y="258624"/>
                  </a:lnTo>
                  <a:lnTo>
                    <a:pt x="366498" y="259281"/>
                  </a:lnTo>
                  <a:lnTo>
                    <a:pt x="367465" y="260356"/>
                  </a:lnTo>
                  <a:lnTo>
                    <a:pt x="368050" y="260810"/>
                  </a:lnTo>
                  <a:lnTo>
                    <a:pt x="369018" y="261694"/>
                  </a:lnTo>
                  <a:lnTo>
                    <a:pt x="369901" y="262410"/>
                  </a:lnTo>
                  <a:lnTo>
                    <a:pt x="370785" y="263330"/>
                  </a:lnTo>
                  <a:lnTo>
                    <a:pt x="371430" y="264261"/>
                  </a:lnTo>
                  <a:lnTo>
                    <a:pt x="372111" y="265277"/>
                  </a:lnTo>
                  <a:lnTo>
                    <a:pt x="372613" y="266196"/>
                  </a:lnTo>
                  <a:lnTo>
                    <a:pt x="372983" y="267021"/>
                  </a:lnTo>
                  <a:lnTo>
                    <a:pt x="373413" y="268167"/>
                  </a:lnTo>
                  <a:lnTo>
                    <a:pt x="373819" y="269278"/>
                  </a:lnTo>
                  <a:lnTo>
                    <a:pt x="374643" y="270436"/>
                  </a:lnTo>
                  <a:lnTo>
                    <a:pt x="375407" y="271571"/>
                  </a:lnTo>
                  <a:lnTo>
                    <a:pt x="375909" y="272180"/>
                  </a:lnTo>
                  <a:lnTo>
                    <a:pt x="376423" y="272729"/>
                  </a:lnTo>
                  <a:lnTo>
                    <a:pt x="377283" y="273613"/>
                  </a:lnTo>
                  <a:lnTo>
                    <a:pt x="377784" y="274246"/>
                  </a:lnTo>
                  <a:lnTo>
                    <a:pt x="378477" y="275190"/>
                  </a:lnTo>
                  <a:lnTo>
                    <a:pt x="379146" y="276121"/>
                  </a:lnTo>
                  <a:lnTo>
                    <a:pt x="379623" y="277041"/>
                  </a:lnTo>
                  <a:lnTo>
                    <a:pt x="380173" y="277841"/>
                  </a:lnTo>
                  <a:lnTo>
                    <a:pt x="380794" y="279238"/>
                  </a:lnTo>
                  <a:lnTo>
                    <a:pt x="381200" y="280158"/>
                  </a:lnTo>
                  <a:lnTo>
                    <a:pt x="381487" y="281102"/>
                  </a:lnTo>
                  <a:lnTo>
                    <a:pt x="381499" y="282201"/>
                  </a:lnTo>
                  <a:lnTo>
                    <a:pt x="381391" y="283204"/>
                  </a:lnTo>
                  <a:lnTo>
                    <a:pt x="381105" y="284613"/>
                  </a:lnTo>
                  <a:lnTo>
                    <a:pt x="380674" y="285664"/>
                  </a:lnTo>
                  <a:lnTo>
                    <a:pt x="380113" y="286787"/>
                  </a:lnTo>
                  <a:lnTo>
                    <a:pt x="379540" y="287647"/>
                  </a:lnTo>
                  <a:lnTo>
                    <a:pt x="379158" y="288387"/>
                  </a:lnTo>
                  <a:lnTo>
                    <a:pt x="378549" y="289175"/>
                  </a:lnTo>
                  <a:lnTo>
                    <a:pt x="377999" y="289940"/>
                  </a:lnTo>
                  <a:lnTo>
                    <a:pt x="377402" y="290740"/>
                  </a:lnTo>
                  <a:lnTo>
                    <a:pt x="376757" y="291385"/>
                  </a:lnTo>
                  <a:lnTo>
                    <a:pt x="376088" y="292078"/>
                  </a:lnTo>
                  <a:lnTo>
                    <a:pt x="375467" y="292818"/>
                  </a:lnTo>
                  <a:lnTo>
                    <a:pt x="374846" y="293428"/>
                  </a:lnTo>
                  <a:lnTo>
                    <a:pt x="374117" y="293881"/>
                  </a:lnTo>
                  <a:lnTo>
                    <a:pt x="373353" y="294383"/>
                  </a:lnTo>
                  <a:lnTo>
                    <a:pt x="372577" y="294920"/>
                  </a:lnTo>
                  <a:lnTo>
                    <a:pt x="371956" y="295327"/>
                  </a:lnTo>
                  <a:lnTo>
                    <a:pt x="371120" y="295948"/>
                  </a:lnTo>
                  <a:lnTo>
                    <a:pt x="370463" y="296366"/>
                  </a:lnTo>
                  <a:lnTo>
                    <a:pt x="369782" y="296497"/>
                  </a:lnTo>
                  <a:lnTo>
                    <a:pt x="369018" y="296844"/>
                  </a:lnTo>
                  <a:lnTo>
                    <a:pt x="368122" y="297250"/>
                  </a:lnTo>
                  <a:lnTo>
                    <a:pt x="367107" y="297727"/>
                  </a:lnTo>
                  <a:lnTo>
                    <a:pt x="366378" y="297954"/>
                  </a:lnTo>
                  <a:lnTo>
                    <a:pt x="365315" y="298217"/>
                  </a:lnTo>
                  <a:lnTo>
                    <a:pt x="364252" y="298551"/>
                  </a:lnTo>
                  <a:lnTo>
                    <a:pt x="363118" y="298957"/>
                  </a:lnTo>
                  <a:lnTo>
                    <a:pt x="361911" y="299435"/>
                  </a:lnTo>
                  <a:lnTo>
                    <a:pt x="361111" y="299399"/>
                  </a:lnTo>
                  <a:lnTo>
                    <a:pt x="360144" y="299925"/>
                  </a:lnTo>
                  <a:lnTo>
                    <a:pt x="359129" y="300283"/>
                  </a:lnTo>
                  <a:lnTo>
                    <a:pt x="358066" y="300737"/>
                  </a:lnTo>
                  <a:lnTo>
                    <a:pt x="357146" y="301060"/>
                  </a:lnTo>
                  <a:lnTo>
                    <a:pt x="356250" y="301370"/>
                  </a:lnTo>
                  <a:lnTo>
                    <a:pt x="355115" y="302015"/>
                  </a:lnTo>
                  <a:lnTo>
                    <a:pt x="354303" y="302493"/>
                  </a:lnTo>
                  <a:lnTo>
                    <a:pt x="353288" y="303137"/>
                  </a:lnTo>
                  <a:lnTo>
                    <a:pt x="352500" y="303520"/>
                  </a:lnTo>
                  <a:lnTo>
                    <a:pt x="351509" y="304165"/>
                  </a:lnTo>
                  <a:lnTo>
                    <a:pt x="350816" y="304559"/>
                  </a:lnTo>
                  <a:lnTo>
                    <a:pt x="350040" y="305395"/>
                  </a:lnTo>
                  <a:lnTo>
                    <a:pt x="349442" y="305920"/>
                  </a:lnTo>
                  <a:lnTo>
                    <a:pt x="349096" y="306601"/>
                  </a:lnTo>
                  <a:lnTo>
                    <a:pt x="348666" y="307294"/>
                  </a:lnTo>
                  <a:lnTo>
                    <a:pt x="347997" y="307927"/>
                  </a:lnTo>
                  <a:lnTo>
                    <a:pt x="347340" y="308357"/>
                  </a:lnTo>
                  <a:lnTo>
                    <a:pt x="346600" y="309026"/>
                  </a:lnTo>
                  <a:lnTo>
                    <a:pt x="345979" y="309730"/>
                  </a:lnTo>
                  <a:lnTo>
                    <a:pt x="345441" y="310722"/>
                  </a:lnTo>
                  <a:lnTo>
                    <a:pt x="345131" y="311355"/>
                  </a:lnTo>
                  <a:lnTo>
                    <a:pt x="344701" y="312179"/>
                  </a:lnTo>
                  <a:lnTo>
                    <a:pt x="344474" y="313277"/>
                  </a:lnTo>
                  <a:lnTo>
                    <a:pt x="344366" y="314042"/>
                  </a:lnTo>
                  <a:lnTo>
                    <a:pt x="344748" y="315117"/>
                  </a:lnTo>
                  <a:lnTo>
                    <a:pt x="344975" y="315845"/>
                  </a:lnTo>
                  <a:lnTo>
                    <a:pt x="345453" y="316789"/>
                  </a:lnTo>
                  <a:lnTo>
                    <a:pt x="345931" y="317553"/>
                  </a:lnTo>
                  <a:lnTo>
                    <a:pt x="346910" y="318604"/>
                  </a:lnTo>
                  <a:lnTo>
                    <a:pt x="347699" y="319345"/>
                  </a:lnTo>
                  <a:lnTo>
                    <a:pt x="348009" y="320050"/>
                  </a:lnTo>
                  <a:lnTo>
                    <a:pt x="348164" y="320897"/>
                  </a:lnTo>
                  <a:lnTo>
                    <a:pt x="348272" y="321626"/>
                  </a:lnTo>
                  <a:lnTo>
                    <a:pt x="348236" y="322689"/>
                  </a:lnTo>
                  <a:lnTo>
                    <a:pt x="347997" y="324134"/>
                  </a:lnTo>
                  <a:lnTo>
                    <a:pt x="347627" y="325281"/>
                  </a:lnTo>
                  <a:lnTo>
                    <a:pt x="347078" y="326308"/>
                  </a:lnTo>
                  <a:lnTo>
                    <a:pt x="346492" y="327502"/>
                  </a:lnTo>
                  <a:lnTo>
                    <a:pt x="346015" y="328123"/>
                  </a:lnTo>
                  <a:lnTo>
                    <a:pt x="345250" y="328912"/>
                  </a:lnTo>
                  <a:lnTo>
                    <a:pt x="344510" y="329557"/>
                  </a:lnTo>
                  <a:lnTo>
                    <a:pt x="343757" y="330022"/>
                  </a:lnTo>
                  <a:lnTo>
                    <a:pt x="343100" y="330321"/>
                  </a:lnTo>
                  <a:lnTo>
                    <a:pt x="341954" y="330894"/>
                  </a:lnTo>
                  <a:lnTo>
                    <a:pt x="341106" y="331348"/>
                  </a:lnTo>
                  <a:lnTo>
                    <a:pt x="340067" y="331730"/>
                  </a:lnTo>
                  <a:lnTo>
                    <a:pt x="339290" y="331933"/>
                  </a:lnTo>
                  <a:lnTo>
                    <a:pt x="338645" y="332435"/>
                  </a:lnTo>
                  <a:lnTo>
                    <a:pt x="338263" y="333092"/>
                  </a:lnTo>
                  <a:lnTo>
                    <a:pt x="338036" y="333797"/>
                  </a:lnTo>
                  <a:lnTo>
                    <a:pt x="337821" y="334537"/>
                  </a:lnTo>
                  <a:lnTo>
                    <a:pt x="337786" y="335385"/>
                  </a:lnTo>
                  <a:lnTo>
                    <a:pt x="337773" y="336161"/>
                  </a:lnTo>
                  <a:lnTo>
                    <a:pt x="337905" y="336914"/>
                  </a:lnTo>
                  <a:lnTo>
                    <a:pt x="338012" y="337690"/>
                  </a:lnTo>
                  <a:lnTo>
                    <a:pt x="338060" y="338705"/>
                  </a:lnTo>
                  <a:lnTo>
                    <a:pt x="338024" y="339732"/>
                  </a:lnTo>
                  <a:lnTo>
                    <a:pt x="338096" y="340963"/>
                  </a:lnTo>
                  <a:lnTo>
                    <a:pt x="338227" y="341882"/>
                  </a:lnTo>
                  <a:lnTo>
                    <a:pt x="338574" y="342706"/>
                  </a:lnTo>
                  <a:lnTo>
                    <a:pt x="338860" y="343889"/>
                  </a:lnTo>
                  <a:lnTo>
                    <a:pt x="339183" y="345608"/>
                  </a:lnTo>
                  <a:lnTo>
                    <a:pt x="339517" y="347257"/>
                  </a:lnTo>
                  <a:lnTo>
                    <a:pt x="339804" y="348272"/>
                  </a:lnTo>
                  <a:lnTo>
                    <a:pt x="340234" y="349406"/>
                  </a:lnTo>
                  <a:lnTo>
                    <a:pt x="340544" y="350255"/>
                  </a:lnTo>
                  <a:lnTo>
                    <a:pt x="340580" y="351580"/>
                  </a:lnTo>
                  <a:lnTo>
                    <a:pt x="340640" y="352416"/>
                  </a:lnTo>
                  <a:lnTo>
                    <a:pt x="342993" y="382072"/>
                  </a:lnTo>
                  <a:lnTo>
                    <a:pt x="375921" y="479901"/>
                  </a:lnTo>
                  <a:lnTo>
                    <a:pt x="376805" y="480857"/>
                  </a:lnTo>
                  <a:lnTo>
                    <a:pt x="377498" y="481406"/>
                  </a:lnTo>
                  <a:lnTo>
                    <a:pt x="378190" y="481931"/>
                  </a:lnTo>
                  <a:lnTo>
                    <a:pt x="378489" y="482564"/>
                  </a:lnTo>
                  <a:lnTo>
                    <a:pt x="378811" y="483424"/>
                  </a:lnTo>
                  <a:lnTo>
                    <a:pt x="379146" y="484547"/>
                  </a:lnTo>
                  <a:lnTo>
                    <a:pt x="379552" y="485455"/>
                  </a:lnTo>
                  <a:lnTo>
                    <a:pt x="379862" y="486350"/>
                  </a:lnTo>
                  <a:lnTo>
                    <a:pt x="380531" y="487330"/>
                  </a:lnTo>
                  <a:lnTo>
                    <a:pt x="380997" y="487939"/>
                  </a:lnTo>
                  <a:lnTo>
                    <a:pt x="381785" y="488704"/>
                  </a:lnTo>
                  <a:lnTo>
                    <a:pt x="382466" y="489193"/>
                  </a:lnTo>
                  <a:lnTo>
                    <a:pt x="383230" y="489910"/>
                  </a:lnTo>
                  <a:lnTo>
                    <a:pt x="383839" y="490387"/>
                  </a:lnTo>
                  <a:lnTo>
                    <a:pt x="384926" y="491462"/>
                  </a:lnTo>
                  <a:lnTo>
                    <a:pt x="385440" y="491940"/>
                  </a:lnTo>
                  <a:lnTo>
                    <a:pt x="386013" y="492908"/>
                  </a:lnTo>
                  <a:lnTo>
                    <a:pt x="386348" y="493529"/>
                  </a:lnTo>
                  <a:lnTo>
                    <a:pt x="386527" y="494257"/>
                  </a:lnTo>
                  <a:lnTo>
                    <a:pt x="386610" y="495105"/>
                  </a:lnTo>
                  <a:lnTo>
                    <a:pt x="386431" y="495881"/>
                  </a:lnTo>
                  <a:lnTo>
                    <a:pt x="386097" y="496789"/>
                  </a:lnTo>
                  <a:lnTo>
                    <a:pt x="385536" y="497840"/>
                  </a:lnTo>
                  <a:lnTo>
                    <a:pt x="385129" y="498425"/>
                  </a:lnTo>
                  <a:lnTo>
                    <a:pt x="384365" y="499441"/>
                  </a:lnTo>
                  <a:lnTo>
                    <a:pt x="383505" y="500492"/>
                  </a:lnTo>
                  <a:lnTo>
                    <a:pt x="382705" y="501746"/>
                  </a:lnTo>
                  <a:lnTo>
                    <a:pt x="381666" y="503454"/>
                  </a:lnTo>
                  <a:lnTo>
                    <a:pt x="379002" y="507849"/>
                  </a:lnTo>
                  <a:lnTo>
                    <a:pt x="377521" y="510560"/>
                  </a:lnTo>
                  <a:lnTo>
                    <a:pt x="377139" y="511253"/>
                  </a:lnTo>
                  <a:lnTo>
                    <a:pt x="376650" y="512077"/>
                  </a:lnTo>
                  <a:lnTo>
                    <a:pt x="376315" y="512746"/>
                  </a:lnTo>
                  <a:lnTo>
                    <a:pt x="375790" y="513582"/>
                  </a:lnTo>
                  <a:lnTo>
                    <a:pt x="375491" y="514501"/>
                  </a:lnTo>
                  <a:lnTo>
                    <a:pt x="375240" y="515481"/>
                  </a:lnTo>
                  <a:lnTo>
                    <a:pt x="375348" y="516305"/>
                  </a:lnTo>
                  <a:lnTo>
                    <a:pt x="375646" y="516997"/>
                  </a:lnTo>
                  <a:lnTo>
                    <a:pt x="378334" y="519386"/>
                  </a:lnTo>
                  <a:lnTo>
                    <a:pt x="382956" y="523220"/>
                  </a:lnTo>
                  <a:lnTo>
                    <a:pt x="383756" y="524187"/>
                  </a:lnTo>
                  <a:lnTo>
                    <a:pt x="384365" y="524642"/>
                  </a:lnTo>
                  <a:lnTo>
                    <a:pt x="385344" y="525203"/>
                  </a:lnTo>
                  <a:lnTo>
                    <a:pt x="386479" y="525800"/>
                  </a:lnTo>
                  <a:lnTo>
                    <a:pt x="387232" y="526170"/>
                  </a:lnTo>
                  <a:lnTo>
                    <a:pt x="388378" y="526684"/>
                  </a:lnTo>
                  <a:lnTo>
                    <a:pt x="389465" y="527329"/>
                  </a:lnTo>
                  <a:lnTo>
                    <a:pt x="390385" y="527317"/>
                  </a:lnTo>
                  <a:lnTo>
                    <a:pt x="391101" y="527735"/>
                  </a:lnTo>
                  <a:lnTo>
                    <a:pt x="392164" y="527842"/>
                  </a:lnTo>
                  <a:lnTo>
                    <a:pt x="393096" y="528021"/>
                  </a:lnTo>
                  <a:lnTo>
                    <a:pt x="393896" y="528153"/>
                  </a:lnTo>
                  <a:lnTo>
                    <a:pt x="395066" y="528475"/>
                  </a:lnTo>
                  <a:lnTo>
                    <a:pt x="396093" y="528881"/>
                  </a:lnTo>
                  <a:lnTo>
                    <a:pt x="396738" y="529383"/>
                  </a:lnTo>
                  <a:lnTo>
                    <a:pt x="397431" y="530111"/>
                  </a:lnTo>
                  <a:lnTo>
                    <a:pt x="397921" y="530697"/>
                  </a:lnTo>
                  <a:lnTo>
                    <a:pt x="398470" y="531628"/>
                  </a:lnTo>
                  <a:lnTo>
                    <a:pt x="398781" y="532834"/>
                  </a:lnTo>
                  <a:lnTo>
                    <a:pt x="398864" y="533933"/>
                  </a:lnTo>
                  <a:lnTo>
                    <a:pt x="398649" y="535008"/>
                  </a:lnTo>
                  <a:lnTo>
                    <a:pt x="398434" y="535976"/>
                  </a:lnTo>
                  <a:lnTo>
                    <a:pt x="398375" y="536776"/>
                  </a:lnTo>
                  <a:lnTo>
                    <a:pt x="398267" y="537469"/>
                  </a:lnTo>
                  <a:lnTo>
                    <a:pt x="398339" y="538723"/>
                  </a:lnTo>
                  <a:lnTo>
                    <a:pt x="398470" y="539810"/>
                  </a:lnTo>
                  <a:lnTo>
                    <a:pt x="398494" y="540657"/>
                  </a:lnTo>
                  <a:lnTo>
                    <a:pt x="398554" y="541410"/>
                  </a:lnTo>
                  <a:lnTo>
                    <a:pt x="398661" y="542091"/>
                  </a:lnTo>
                  <a:lnTo>
                    <a:pt x="398769" y="543309"/>
                  </a:lnTo>
                  <a:lnTo>
                    <a:pt x="398721" y="544491"/>
                  </a:lnTo>
                  <a:lnTo>
                    <a:pt x="398423" y="546128"/>
                  </a:lnTo>
                  <a:lnTo>
                    <a:pt x="397993" y="548146"/>
                  </a:lnTo>
                  <a:lnTo>
                    <a:pt x="396249" y="562502"/>
                  </a:lnTo>
                  <a:lnTo>
                    <a:pt x="396046" y="563506"/>
                  </a:lnTo>
                  <a:lnTo>
                    <a:pt x="395867" y="564401"/>
                  </a:lnTo>
                  <a:lnTo>
                    <a:pt x="395711" y="565082"/>
                  </a:lnTo>
                  <a:lnTo>
                    <a:pt x="395377" y="565846"/>
                  </a:lnTo>
                  <a:lnTo>
                    <a:pt x="394816" y="566623"/>
                  </a:lnTo>
                  <a:lnTo>
                    <a:pt x="394242" y="567339"/>
                  </a:lnTo>
                  <a:lnTo>
                    <a:pt x="393550" y="568199"/>
                  </a:lnTo>
                  <a:lnTo>
                    <a:pt x="392666" y="568940"/>
                  </a:lnTo>
                  <a:lnTo>
                    <a:pt x="392033" y="569310"/>
                  </a:lnTo>
                  <a:lnTo>
                    <a:pt x="391364" y="570242"/>
                  </a:lnTo>
                  <a:lnTo>
                    <a:pt x="390647" y="570791"/>
                  </a:lnTo>
                  <a:lnTo>
                    <a:pt x="390194" y="571364"/>
                  </a:lnTo>
                  <a:lnTo>
                    <a:pt x="389823" y="572212"/>
                  </a:lnTo>
                  <a:lnTo>
                    <a:pt x="389668" y="573240"/>
                  </a:lnTo>
                  <a:lnTo>
                    <a:pt x="389608" y="574601"/>
                  </a:lnTo>
                  <a:lnTo>
                    <a:pt x="389704" y="575449"/>
                  </a:lnTo>
                  <a:lnTo>
                    <a:pt x="389966" y="576584"/>
                  </a:lnTo>
                  <a:lnTo>
                    <a:pt x="390313" y="577694"/>
                  </a:lnTo>
                  <a:lnTo>
                    <a:pt x="390528" y="578375"/>
                  </a:lnTo>
                  <a:lnTo>
                    <a:pt x="390826" y="579187"/>
                  </a:lnTo>
                  <a:lnTo>
                    <a:pt x="391256" y="580155"/>
                  </a:lnTo>
                  <a:lnTo>
                    <a:pt x="391734" y="580895"/>
                  </a:lnTo>
                  <a:lnTo>
                    <a:pt x="392248" y="581743"/>
                  </a:lnTo>
                  <a:lnTo>
                    <a:pt x="393072" y="582531"/>
                  </a:lnTo>
                  <a:lnTo>
                    <a:pt x="393848" y="583128"/>
                  </a:lnTo>
                  <a:lnTo>
                    <a:pt x="394577" y="584251"/>
                  </a:lnTo>
                  <a:lnTo>
                    <a:pt x="394804" y="585051"/>
                  </a:lnTo>
                  <a:lnTo>
                    <a:pt x="394744" y="585804"/>
                  </a:lnTo>
                  <a:lnTo>
                    <a:pt x="394744" y="586974"/>
                  </a:lnTo>
                  <a:lnTo>
                    <a:pt x="394756" y="588205"/>
                  </a:lnTo>
                  <a:lnTo>
                    <a:pt x="394648" y="589041"/>
                  </a:lnTo>
                  <a:lnTo>
                    <a:pt x="394648" y="590104"/>
                  </a:lnTo>
                  <a:lnTo>
                    <a:pt x="394624" y="590856"/>
                  </a:lnTo>
                  <a:lnTo>
                    <a:pt x="394577" y="591931"/>
                  </a:lnTo>
                  <a:lnTo>
                    <a:pt x="394565" y="592683"/>
                  </a:lnTo>
                  <a:lnTo>
                    <a:pt x="394672" y="593770"/>
                  </a:lnTo>
                  <a:lnTo>
                    <a:pt x="394756" y="594570"/>
                  </a:lnTo>
                  <a:lnTo>
                    <a:pt x="395305" y="595586"/>
                  </a:lnTo>
                  <a:lnTo>
                    <a:pt x="395819" y="596696"/>
                  </a:lnTo>
                  <a:lnTo>
                    <a:pt x="396953" y="599515"/>
                  </a:lnTo>
                  <a:lnTo>
                    <a:pt x="397180" y="600268"/>
                  </a:lnTo>
                  <a:lnTo>
                    <a:pt x="397348" y="601259"/>
                  </a:lnTo>
                  <a:lnTo>
                    <a:pt x="397897" y="602537"/>
                  </a:lnTo>
                  <a:lnTo>
                    <a:pt x="398446" y="603791"/>
                  </a:lnTo>
                  <a:lnTo>
                    <a:pt x="398948" y="604949"/>
                  </a:lnTo>
                  <a:lnTo>
                    <a:pt x="400190" y="606860"/>
                  </a:lnTo>
                  <a:lnTo>
                    <a:pt x="181206" y="593770"/>
                  </a:lnTo>
                  <a:lnTo>
                    <a:pt x="173336" y="593412"/>
                  </a:lnTo>
                  <a:lnTo>
                    <a:pt x="35723" y="585457"/>
                  </a:lnTo>
                  <a:lnTo>
                    <a:pt x="10415" y="248807"/>
                  </a:lnTo>
                  <a:lnTo>
                    <a:pt x="1134" y="131545"/>
                  </a:lnTo>
                  <a:lnTo>
                    <a:pt x="0" y="122313"/>
                  </a:lnTo>
                  <a:lnTo>
                    <a:pt x="62978" y="117321"/>
                  </a:lnTo>
                  <a:lnTo>
                    <a:pt x="61425" y="94545"/>
                  </a:lnTo>
                  <a:lnTo>
                    <a:pt x="77621" y="2973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1198;gbcf4302aa7_0_6">
              <a:extLst>
                <a:ext uri="{FF2B5EF4-FFF2-40B4-BE49-F238E27FC236}">
                  <a16:creationId xmlns:a16="http://schemas.microsoft.com/office/drawing/2014/main" id="{4521E616-E930-1649-B818-DDE3301EE110}"/>
                </a:ext>
              </a:extLst>
            </p:cNvPr>
            <p:cNvSpPr/>
            <p:nvPr/>
          </p:nvSpPr>
          <p:spPr>
            <a:xfrm>
              <a:off x="7559589" y="2538435"/>
              <a:ext cx="211880" cy="184183"/>
            </a:xfrm>
            <a:custGeom>
              <a:avLst/>
              <a:gdLst/>
              <a:ahLst/>
              <a:cxnLst/>
              <a:rect l="l" t="t" r="r" b="b"/>
              <a:pathLst>
                <a:path w="421652" h="366533" extrusionOk="0">
                  <a:moveTo>
                    <a:pt x="156591" y="3416"/>
                  </a:moveTo>
                  <a:lnTo>
                    <a:pt x="233865" y="0"/>
                  </a:lnTo>
                  <a:lnTo>
                    <a:pt x="343065" y="47213"/>
                  </a:lnTo>
                  <a:lnTo>
                    <a:pt x="421652" y="128273"/>
                  </a:lnTo>
                  <a:lnTo>
                    <a:pt x="420374" y="128691"/>
                  </a:lnTo>
                  <a:lnTo>
                    <a:pt x="418774" y="129348"/>
                  </a:lnTo>
                  <a:lnTo>
                    <a:pt x="417639" y="130005"/>
                  </a:lnTo>
                  <a:lnTo>
                    <a:pt x="416791" y="130733"/>
                  </a:lnTo>
                  <a:lnTo>
                    <a:pt x="416099" y="131832"/>
                  </a:lnTo>
                  <a:lnTo>
                    <a:pt x="415680" y="132740"/>
                  </a:lnTo>
                  <a:lnTo>
                    <a:pt x="415406" y="133779"/>
                  </a:lnTo>
                  <a:lnTo>
                    <a:pt x="415322" y="134818"/>
                  </a:lnTo>
                  <a:lnTo>
                    <a:pt x="415788" y="136968"/>
                  </a:lnTo>
                  <a:lnTo>
                    <a:pt x="416027" y="138186"/>
                  </a:lnTo>
                  <a:lnTo>
                    <a:pt x="416123" y="139619"/>
                  </a:lnTo>
                  <a:lnTo>
                    <a:pt x="416123" y="140372"/>
                  </a:lnTo>
                  <a:lnTo>
                    <a:pt x="415788" y="141817"/>
                  </a:lnTo>
                  <a:lnTo>
                    <a:pt x="415287" y="143083"/>
                  </a:lnTo>
                  <a:lnTo>
                    <a:pt x="414319" y="144516"/>
                  </a:lnTo>
                  <a:lnTo>
                    <a:pt x="413220" y="146033"/>
                  </a:lnTo>
                  <a:lnTo>
                    <a:pt x="412301" y="146857"/>
                  </a:lnTo>
                  <a:lnTo>
                    <a:pt x="411740" y="147442"/>
                  </a:lnTo>
                  <a:lnTo>
                    <a:pt x="410485" y="148159"/>
                  </a:lnTo>
                  <a:lnTo>
                    <a:pt x="409745" y="148493"/>
                  </a:lnTo>
                  <a:lnTo>
                    <a:pt x="409029" y="148744"/>
                  </a:lnTo>
                  <a:lnTo>
                    <a:pt x="408133" y="148816"/>
                  </a:lnTo>
                  <a:lnTo>
                    <a:pt x="406915" y="148768"/>
                  </a:lnTo>
                  <a:lnTo>
                    <a:pt x="404728" y="147932"/>
                  </a:lnTo>
                  <a:lnTo>
                    <a:pt x="402806" y="147263"/>
                  </a:lnTo>
                  <a:lnTo>
                    <a:pt x="401432" y="146929"/>
                  </a:lnTo>
                  <a:lnTo>
                    <a:pt x="400728" y="146785"/>
                  </a:lnTo>
                  <a:lnTo>
                    <a:pt x="399832" y="146738"/>
                  </a:lnTo>
                  <a:lnTo>
                    <a:pt x="398494" y="146917"/>
                  </a:lnTo>
                  <a:lnTo>
                    <a:pt x="397658" y="147323"/>
                  </a:lnTo>
                  <a:lnTo>
                    <a:pt x="396930" y="148099"/>
                  </a:lnTo>
                  <a:lnTo>
                    <a:pt x="396416" y="148744"/>
                  </a:lnTo>
                  <a:lnTo>
                    <a:pt x="395843" y="149867"/>
                  </a:lnTo>
                  <a:lnTo>
                    <a:pt x="395520" y="150882"/>
                  </a:lnTo>
                  <a:lnTo>
                    <a:pt x="395174" y="153581"/>
                  </a:lnTo>
                  <a:lnTo>
                    <a:pt x="394876" y="154644"/>
                  </a:lnTo>
                  <a:lnTo>
                    <a:pt x="394313" y="155600"/>
                  </a:lnTo>
                  <a:lnTo>
                    <a:pt x="393848" y="156209"/>
                  </a:lnTo>
                  <a:lnTo>
                    <a:pt x="393000" y="157009"/>
                  </a:lnTo>
                  <a:lnTo>
                    <a:pt x="391793" y="157487"/>
                  </a:lnTo>
                  <a:lnTo>
                    <a:pt x="390922" y="157367"/>
                  </a:lnTo>
                  <a:lnTo>
                    <a:pt x="389883" y="156675"/>
                  </a:lnTo>
                  <a:lnTo>
                    <a:pt x="388796" y="155504"/>
                  </a:lnTo>
                  <a:lnTo>
                    <a:pt x="388055" y="154513"/>
                  </a:lnTo>
                  <a:lnTo>
                    <a:pt x="387458" y="153175"/>
                  </a:lnTo>
                  <a:lnTo>
                    <a:pt x="386658" y="151384"/>
                  </a:lnTo>
                  <a:lnTo>
                    <a:pt x="386156" y="150548"/>
                  </a:lnTo>
                  <a:lnTo>
                    <a:pt x="385165" y="149783"/>
                  </a:lnTo>
                  <a:lnTo>
                    <a:pt x="384126" y="149485"/>
                  </a:lnTo>
                  <a:lnTo>
                    <a:pt x="383003" y="149497"/>
                  </a:lnTo>
                  <a:lnTo>
                    <a:pt x="382275" y="149568"/>
                  </a:lnTo>
                  <a:lnTo>
                    <a:pt x="381260" y="150010"/>
                  </a:lnTo>
                  <a:lnTo>
                    <a:pt x="380519" y="150643"/>
                  </a:lnTo>
                  <a:lnTo>
                    <a:pt x="379814" y="151443"/>
                  </a:lnTo>
                  <a:lnTo>
                    <a:pt x="379289" y="152399"/>
                  </a:lnTo>
                  <a:lnTo>
                    <a:pt x="378644" y="153665"/>
                  </a:lnTo>
                  <a:lnTo>
                    <a:pt x="378059" y="155325"/>
                  </a:lnTo>
                  <a:lnTo>
                    <a:pt x="377640" y="157200"/>
                  </a:lnTo>
                  <a:lnTo>
                    <a:pt x="377438" y="158944"/>
                  </a:lnTo>
                  <a:lnTo>
                    <a:pt x="377271" y="161165"/>
                  </a:lnTo>
                  <a:lnTo>
                    <a:pt x="377043" y="162885"/>
                  </a:lnTo>
                  <a:lnTo>
                    <a:pt x="376542" y="164354"/>
                  </a:lnTo>
                  <a:lnTo>
                    <a:pt x="375718" y="165907"/>
                  </a:lnTo>
                  <a:lnTo>
                    <a:pt x="374870" y="167460"/>
                  </a:lnTo>
                  <a:lnTo>
                    <a:pt x="373771" y="168463"/>
                  </a:lnTo>
                  <a:lnTo>
                    <a:pt x="372971" y="169167"/>
                  </a:lnTo>
                  <a:lnTo>
                    <a:pt x="372135" y="169585"/>
                  </a:lnTo>
                  <a:lnTo>
                    <a:pt x="371371" y="169872"/>
                  </a:lnTo>
                  <a:lnTo>
                    <a:pt x="370271" y="169765"/>
                  </a:lnTo>
                  <a:lnTo>
                    <a:pt x="369221" y="169394"/>
                  </a:lnTo>
                  <a:lnTo>
                    <a:pt x="367811" y="168570"/>
                  </a:lnTo>
                  <a:lnTo>
                    <a:pt x="365530" y="167006"/>
                  </a:lnTo>
                  <a:lnTo>
                    <a:pt x="364491" y="166002"/>
                  </a:lnTo>
                  <a:lnTo>
                    <a:pt x="363583" y="165417"/>
                  </a:lnTo>
                  <a:lnTo>
                    <a:pt x="362699" y="165047"/>
                  </a:lnTo>
                  <a:lnTo>
                    <a:pt x="361661" y="164892"/>
                  </a:lnTo>
                  <a:lnTo>
                    <a:pt x="360108" y="164963"/>
                  </a:lnTo>
                  <a:lnTo>
                    <a:pt x="358340" y="165369"/>
                  </a:lnTo>
                  <a:lnTo>
                    <a:pt x="356226" y="166038"/>
                  </a:lnTo>
                  <a:lnTo>
                    <a:pt x="355569" y="166265"/>
                  </a:lnTo>
                  <a:lnTo>
                    <a:pt x="354208" y="166170"/>
                  </a:lnTo>
                  <a:lnTo>
                    <a:pt x="352703" y="165513"/>
                  </a:lnTo>
                  <a:lnTo>
                    <a:pt x="347053" y="162479"/>
                  </a:lnTo>
                  <a:lnTo>
                    <a:pt x="344474" y="161261"/>
                  </a:lnTo>
                  <a:lnTo>
                    <a:pt x="342431" y="160449"/>
                  </a:lnTo>
                  <a:lnTo>
                    <a:pt x="340461" y="159804"/>
                  </a:lnTo>
                  <a:lnTo>
                    <a:pt x="338788" y="159541"/>
                  </a:lnTo>
                  <a:lnTo>
                    <a:pt x="337284" y="159469"/>
                  </a:lnTo>
                  <a:lnTo>
                    <a:pt x="335827" y="159445"/>
                  </a:lnTo>
                  <a:lnTo>
                    <a:pt x="334322" y="159493"/>
                  </a:lnTo>
                  <a:lnTo>
                    <a:pt x="333020" y="159362"/>
                  </a:lnTo>
                  <a:lnTo>
                    <a:pt x="332184" y="159362"/>
                  </a:lnTo>
                  <a:lnTo>
                    <a:pt x="331479" y="159553"/>
                  </a:lnTo>
                  <a:lnTo>
                    <a:pt x="330882" y="160091"/>
                  </a:lnTo>
                  <a:lnTo>
                    <a:pt x="330297" y="160855"/>
                  </a:lnTo>
                  <a:lnTo>
                    <a:pt x="329950" y="162539"/>
                  </a:lnTo>
                  <a:lnTo>
                    <a:pt x="329771" y="164282"/>
                  </a:lnTo>
                  <a:lnTo>
                    <a:pt x="329676" y="167436"/>
                  </a:lnTo>
                  <a:lnTo>
                    <a:pt x="329795" y="170792"/>
                  </a:lnTo>
                  <a:lnTo>
                    <a:pt x="329748" y="172249"/>
                  </a:lnTo>
                  <a:lnTo>
                    <a:pt x="329389" y="173539"/>
                  </a:lnTo>
                  <a:lnTo>
                    <a:pt x="328863" y="174865"/>
                  </a:lnTo>
                  <a:lnTo>
                    <a:pt x="328541" y="176095"/>
                  </a:lnTo>
                  <a:lnTo>
                    <a:pt x="328433" y="177062"/>
                  </a:lnTo>
                  <a:lnTo>
                    <a:pt x="328433" y="177958"/>
                  </a:lnTo>
                  <a:lnTo>
                    <a:pt x="328971" y="181111"/>
                  </a:lnTo>
                  <a:lnTo>
                    <a:pt x="329234" y="182759"/>
                  </a:lnTo>
                  <a:lnTo>
                    <a:pt x="329198" y="183977"/>
                  </a:lnTo>
                  <a:lnTo>
                    <a:pt x="329043" y="184897"/>
                  </a:lnTo>
                  <a:lnTo>
                    <a:pt x="328661" y="185614"/>
                  </a:lnTo>
                  <a:lnTo>
                    <a:pt x="328135" y="186079"/>
                  </a:lnTo>
                  <a:lnTo>
                    <a:pt x="327191" y="186438"/>
                  </a:lnTo>
                  <a:lnTo>
                    <a:pt x="325878" y="186760"/>
                  </a:lnTo>
                  <a:lnTo>
                    <a:pt x="323967" y="187071"/>
                  </a:lnTo>
                  <a:lnTo>
                    <a:pt x="323047" y="187238"/>
                  </a:lnTo>
                  <a:lnTo>
                    <a:pt x="322354" y="187453"/>
                  </a:lnTo>
                  <a:lnTo>
                    <a:pt x="321578" y="188086"/>
                  </a:lnTo>
                  <a:lnTo>
                    <a:pt x="320730" y="189041"/>
                  </a:lnTo>
                  <a:lnTo>
                    <a:pt x="320563" y="190295"/>
                  </a:lnTo>
                  <a:lnTo>
                    <a:pt x="319536" y="196960"/>
                  </a:lnTo>
                  <a:lnTo>
                    <a:pt x="319333" y="198095"/>
                  </a:lnTo>
                  <a:lnTo>
                    <a:pt x="319082" y="199014"/>
                  </a:lnTo>
                  <a:lnTo>
                    <a:pt x="318664" y="200041"/>
                  </a:lnTo>
                  <a:lnTo>
                    <a:pt x="318067" y="201164"/>
                  </a:lnTo>
                  <a:lnTo>
                    <a:pt x="317685" y="201857"/>
                  </a:lnTo>
                  <a:lnTo>
                    <a:pt x="317147" y="202490"/>
                  </a:lnTo>
                  <a:lnTo>
                    <a:pt x="316251" y="203218"/>
                  </a:lnTo>
                  <a:lnTo>
                    <a:pt x="315487" y="203851"/>
                  </a:lnTo>
                  <a:lnTo>
                    <a:pt x="314830" y="204759"/>
                  </a:lnTo>
                  <a:lnTo>
                    <a:pt x="314353" y="205977"/>
                  </a:lnTo>
                  <a:lnTo>
                    <a:pt x="314591" y="206885"/>
                  </a:lnTo>
                  <a:lnTo>
                    <a:pt x="315236" y="207805"/>
                  </a:lnTo>
                  <a:lnTo>
                    <a:pt x="316968" y="209405"/>
                  </a:lnTo>
                  <a:lnTo>
                    <a:pt x="318413" y="210468"/>
                  </a:lnTo>
                  <a:lnTo>
                    <a:pt x="319034" y="210969"/>
                  </a:lnTo>
                  <a:lnTo>
                    <a:pt x="320384" y="212570"/>
                  </a:lnTo>
                  <a:lnTo>
                    <a:pt x="321136" y="213681"/>
                  </a:lnTo>
                  <a:lnTo>
                    <a:pt x="321865" y="214410"/>
                  </a:lnTo>
                  <a:lnTo>
                    <a:pt x="323370" y="215234"/>
                  </a:lnTo>
                  <a:lnTo>
                    <a:pt x="324899" y="216010"/>
                  </a:lnTo>
                  <a:lnTo>
                    <a:pt x="325961" y="216332"/>
                  </a:lnTo>
                  <a:lnTo>
                    <a:pt x="328004" y="217730"/>
                  </a:lnTo>
                  <a:lnTo>
                    <a:pt x="328780" y="218578"/>
                  </a:lnTo>
                  <a:lnTo>
                    <a:pt x="329353" y="220512"/>
                  </a:lnTo>
                  <a:lnTo>
                    <a:pt x="329759" y="222376"/>
                  </a:lnTo>
                  <a:lnTo>
                    <a:pt x="329795" y="223630"/>
                  </a:lnTo>
                  <a:lnTo>
                    <a:pt x="329473" y="225218"/>
                  </a:lnTo>
                  <a:lnTo>
                    <a:pt x="329138" y="228013"/>
                  </a:lnTo>
                  <a:lnTo>
                    <a:pt x="328935" y="229291"/>
                  </a:lnTo>
                  <a:lnTo>
                    <a:pt x="329031" y="229996"/>
                  </a:lnTo>
                  <a:lnTo>
                    <a:pt x="329437" y="231023"/>
                  </a:lnTo>
                  <a:lnTo>
                    <a:pt x="329879" y="231739"/>
                  </a:lnTo>
                  <a:lnTo>
                    <a:pt x="331658" y="233256"/>
                  </a:lnTo>
                  <a:lnTo>
                    <a:pt x="333103" y="234534"/>
                  </a:lnTo>
                  <a:lnTo>
                    <a:pt x="334178" y="235585"/>
                  </a:lnTo>
                  <a:lnTo>
                    <a:pt x="334931" y="236457"/>
                  </a:lnTo>
                  <a:lnTo>
                    <a:pt x="335815" y="237842"/>
                  </a:lnTo>
                  <a:lnTo>
                    <a:pt x="336268" y="238738"/>
                  </a:lnTo>
                  <a:lnTo>
                    <a:pt x="336603" y="239789"/>
                  </a:lnTo>
                  <a:lnTo>
                    <a:pt x="336830" y="240960"/>
                  </a:lnTo>
                  <a:lnTo>
                    <a:pt x="336902" y="241891"/>
                  </a:lnTo>
                  <a:lnTo>
                    <a:pt x="336830" y="242763"/>
                  </a:lnTo>
                  <a:lnTo>
                    <a:pt x="336412" y="243504"/>
                  </a:lnTo>
                  <a:lnTo>
                    <a:pt x="335385" y="244853"/>
                  </a:lnTo>
                  <a:lnTo>
                    <a:pt x="334262" y="246466"/>
                  </a:lnTo>
                  <a:lnTo>
                    <a:pt x="333844" y="247445"/>
                  </a:lnTo>
                  <a:lnTo>
                    <a:pt x="333880" y="248544"/>
                  </a:lnTo>
                  <a:lnTo>
                    <a:pt x="334143" y="249404"/>
                  </a:lnTo>
                  <a:lnTo>
                    <a:pt x="334513" y="250085"/>
                  </a:lnTo>
                  <a:lnTo>
                    <a:pt x="338072" y="257024"/>
                  </a:lnTo>
                  <a:lnTo>
                    <a:pt x="338526" y="258075"/>
                  </a:lnTo>
                  <a:lnTo>
                    <a:pt x="338657" y="259126"/>
                  </a:lnTo>
                  <a:lnTo>
                    <a:pt x="338573" y="260284"/>
                  </a:lnTo>
                  <a:lnTo>
                    <a:pt x="337965" y="261264"/>
                  </a:lnTo>
                  <a:lnTo>
                    <a:pt x="337021" y="261801"/>
                  </a:lnTo>
                  <a:lnTo>
                    <a:pt x="336018" y="262100"/>
                  </a:lnTo>
                  <a:lnTo>
                    <a:pt x="334644" y="262577"/>
                  </a:lnTo>
                  <a:lnTo>
                    <a:pt x="333784" y="262792"/>
                  </a:lnTo>
                  <a:lnTo>
                    <a:pt x="332972" y="263318"/>
                  </a:lnTo>
                  <a:lnTo>
                    <a:pt x="332363" y="264011"/>
                  </a:lnTo>
                  <a:lnTo>
                    <a:pt x="332005" y="264775"/>
                  </a:lnTo>
                  <a:lnTo>
                    <a:pt x="331825" y="265719"/>
                  </a:lnTo>
                  <a:lnTo>
                    <a:pt x="331658" y="266471"/>
                  </a:lnTo>
                  <a:lnTo>
                    <a:pt x="331682" y="267187"/>
                  </a:lnTo>
                  <a:lnTo>
                    <a:pt x="332363" y="268083"/>
                  </a:lnTo>
                  <a:lnTo>
                    <a:pt x="333151" y="268669"/>
                  </a:lnTo>
                  <a:lnTo>
                    <a:pt x="334178" y="269218"/>
                  </a:lnTo>
                  <a:lnTo>
                    <a:pt x="335074" y="269314"/>
                  </a:lnTo>
                  <a:lnTo>
                    <a:pt x="335946" y="269290"/>
                  </a:lnTo>
                  <a:lnTo>
                    <a:pt x="336973" y="269098"/>
                  </a:lnTo>
                  <a:lnTo>
                    <a:pt x="338896" y="268824"/>
                  </a:lnTo>
                  <a:lnTo>
                    <a:pt x="340258" y="269063"/>
                  </a:lnTo>
                  <a:lnTo>
                    <a:pt x="340723" y="269588"/>
                  </a:lnTo>
                  <a:lnTo>
                    <a:pt x="340891" y="270603"/>
                  </a:lnTo>
                  <a:lnTo>
                    <a:pt x="340975" y="271870"/>
                  </a:lnTo>
                  <a:lnTo>
                    <a:pt x="340915" y="272945"/>
                  </a:lnTo>
                  <a:lnTo>
                    <a:pt x="341082" y="273840"/>
                  </a:lnTo>
                  <a:lnTo>
                    <a:pt x="341667" y="275154"/>
                  </a:lnTo>
                  <a:lnTo>
                    <a:pt x="342025" y="276492"/>
                  </a:lnTo>
                  <a:lnTo>
                    <a:pt x="342073" y="277352"/>
                  </a:lnTo>
                  <a:lnTo>
                    <a:pt x="341989" y="278295"/>
                  </a:lnTo>
                  <a:lnTo>
                    <a:pt x="341452" y="279275"/>
                  </a:lnTo>
                  <a:lnTo>
                    <a:pt x="340819" y="280146"/>
                  </a:lnTo>
                  <a:lnTo>
                    <a:pt x="340294" y="280743"/>
                  </a:lnTo>
                  <a:lnTo>
                    <a:pt x="340198" y="282201"/>
                  </a:lnTo>
                  <a:lnTo>
                    <a:pt x="340616" y="283574"/>
                  </a:lnTo>
                  <a:lnTo>
                    <a:pt x="341846" y="284876"/>
                  </a:lnTo>
                  <a:lnTo>
                    <a:pt x="343196" y="286011"/>
                  </a:lnTo>
                  <a:lnTo>
                    <a:pt x="344187" y="286835"/>
                  </a:lnTo>
                  <a:lnTo>
                    <a:pt x="344569" y="287933"/>
                  </a:lnTo>
                  <a:lnTo>
                    <a:pt x="344796" y="289474"/>
                  </a:lnTo>
                  <a:lnTo>
                    <a:pt x="344629" y="290621"/>
                  </a:lnTo>
                  <a:lnTo>
                    <a:pt x="343888" y="291505"/>
                  </a:lnTo>
                  <a:lnTo>
                    <a:pt x="343291" y="292950"/>
                  </a:lnTo>
                  <a:lnTo>
                    <a:pt x="343148" y="294383"/>
                  </a:lnTo>
                  <a:lnTo>
                    <a:pt x="343136" y="295828"/>
                  </a:lnTo>
                  <a:lnTo>
                    <a:pt x="343076" y="296748"/>
                  </a:lnTo>
                  <a:lnTo>
                    <a:pt x="342623" y="297859"/>
                  </a:lnTo>
                  <a:lnTo>
                    <a:pt x="341452" y="299244"/>
                  </a:lnTo>
                  <a:lnTo>
                    <a:pt x="340831" y="299913"/>
                  </a:lnTo>
                  <a:lnTo>
                    <a:pt x="340138" y="300880"/>
                  </a:lnTo>
                  <a:lnTo>
                    <a:pt x="339840" y="302254"/>
                  </a:lnTo>
                  <a:lnTo>
                    <a:pt x="341714" y="303914"/>
                  </a:lnTo>
                  <a:lnTo>
                    <a:pt x="343530" y="304726"/>
                  </a:lnTo>
                  <a:lnTo>
                    <a:pt x="344498" y="305371"/>
                  </a:lnTo>
                  <a:lnTo>
                    <a:pt x="345512" y="306016"/>
                  </a:lnTo>
                  <a:lnTo>
                    <a:pt x="346015" y="306541"/>
                  </a:lnTo>
                  <a:lnTo>
                    <a:pt x="346672" y="307688"/>
                  </a:lnTo>
                  <a:lnTo>
                    <a:pt x="347029" y="308572"/>
                  </a:lnTo>
                  <a:lnTo>
                    <a:pt x="346838" y="309778"/>
                  </a:lnTo>
                  <a:lnTo>
                    <a:pt x="345632" y="311391"/>
                  </a:lnTo>
                  <a:lnTo>
                    <a:pt x="345357" y="312215"/>
                  </a:lnTo>
                  <a:lnTo>
                    <a:pt x="345381" y="313493"/>
                  </a:lnTo>
                  <a:lnTo>
                    <a:pt x="345572" y="314281"/>
                  </a:lnTo>
                  <a:lnTo>
                    <a:pt x="346779" y="316192"/>
                  </a:lnTo>
                  <a:lnTo>
                    <a:pt x="347663" y="317696"/>
                  </a:lnTo>
                  <a:lnTo>
                    <a:pt x="348284" y="318628"/>
                  </a:lnTo>
                  <a:lnTo>
                    <a:pt x="348702" y="319500"/>
                  </a:lnTo>
                  <a:lnTo>
                    <a:pt x="348881" y="320312"/>
                  </a:lnTo>
                  <a:lnTo>
                    <a:pt x="348606" y="321184"/>
                  </a:lnTo>
                  <a:lnTo>
                    <a:pt x="347531" y="322534"/>
                  </a:lnTo>
                  <a:lnTo>
                    <a:pt x="345561" y="324218"/>
                  </a:lnTo>
                  <a:lnTo>
                    <a:pt x="344748" y="325018"/>
                  </a:lnTo>
                  <a:lnTo>
                    <a:pt x="344247" y="325675"/>
                  </a:lnTo>
                  <a:lnTo>
                    <a:pt x="343686" y="326248"/>
                  </a:lnTo>
                  <a:lnTo>
                    <a:pt x="342778" y="326905"/>
                  </a:lnTo>
                  <a:lnTo>
                    <a:pt x="341846" y="327108"/>
                  </a:lnTo>
                  <a:lnTo>
                    <a:pt x="341093" y="327120"/>
                  </a:lnTo>
                  <a:lnTo>
                    <a:pt x="339983" y="326499"/>
                  </a:lnTo>
                  <a:lnTo>
                    <a:pt x="339385" y="325759"/>
                  </a:lnTo>
                  <a:lnTo>
                    <a:pt x="337965" y="324230"/>
                  </a:lnTo>
                  <a:lnTo>
                    <a:pt x="337164" y="323609"/>
                  </a:lnTo>
                  <a:lnTo>
                    <a:pt x="336185" y="322999"/>
                  </a:lnTo>
                  <a:lnTo>
                    <a:pt x="335516" y="322773"/>
                  </a:lnTo>
                  <a:lnTo>
                    <a:pt x="333976" y="322773"/>
                  </a:lnTo>
                  <a:lnTo>
                    <a:pt x="332865" y="322892"/>
                  </a:lnTo>
                  <a:lnTo>
                    <a:pt x="332088" y="323011"/>
                  </a:lnTo>
                  <a:lnTo>
                    <a:pt x="330858" y="323513"/>
                  </a:lnTo>
                  <a:lnTo>
                    <a:pt x="330416" y="324098"/>
                  </a:lnTo>
                  <a:lnTo>
                    <a:pt x="329998" y="325209"/>
                  </a:lnTo>
                  <a:lnTo>
                    <a:pt x="329879" y="326344"/>
                  </a:lnTo>
                  <a:lnTo>
                    <a:pt x="330094" y="327168"/>
                  </a:lnTo>
                  <a:lnTo>
                    <a:pt x="331026" y="328064"/>
                  </a:lnTo>
                  <a:lnTo>
                    <a:pt x="331862" y="328947"/>
                  </a:lnTo>
                  <a:lnTo>
                    <a:pt x="332590" y="330273"/>
                  </a:lnTo>
                  <a:lnTo>
                    <a:pt x="332661" y="331240"/>
                  </a:lnTo>
                  <a:lnTo>
                    <a:pt x="332769" y="332077"/>
                  </a:lnTo>
                  <a:lnTo>
                    <a:pt x="332984" y="332757"/>
                  </a:lnTo>
                  <a:lnTo>
                    <a:pt x="332470" y="334083"/>
                  </a:lnTo>
                  <a:lnTo>
                    <a:pt x="331873" y="334776"/>
                  </a:lnTo>
                  <a:lnTo>
                    <a:pt x="331359" y="335277"/>
                  </a:lnTo>
                  <a:lnTo>
                    <a:pt x="330607" y="336305"/>
                  </a:lnTo>
                  <a:lnTo>
                    <a:pt x="330249" y="337570"/>
                  </a:lnTo>
                  <a:lnTo>
                    <a:pt x="330261" y="338323"/>
                  </a:lnTo>
                  <a:lnTo>
                    <a:pt x="330273" y="339529"/>
                  </a:lnTo>
                  <a:lnTo>
                    <a:pt x="330476" y="340282"/>
                  </a:lnTo>
                  <a:lnTo>
                    <a:pt x="330595" y="341655"/>
                  </a:lnTo>
                  <a:lnTo>
                    <a:pt x="330094" y="342467"/>
                  </a:lnTo>
                  <a:lnTo>
                    <a:pt x="329389" y="342969"/>
                  </a:lnTo>
                  <a:lnTo>
                    <a:pt x="328697" y="343268"/>
                  </a:lnTo>
                  <a:lnTo>
                    <a:pt x="327024" y="342873"/>
                  </a:lnTo>
                  <a:lnTo>
                    <a:pt x="325436" y="342312"/>
                  </a:lnTo>
                  <a:lnTo>
                    <a:pt x="324218" y="342121"/>
                  </a:lnTo>
                  <a:lnTo>
                    <a:pt x="323298" y="342252"/>
                  </a:lnTo>
                  <a:lnTo>
                    <a:pt x="322486" y="342635"/>
                  </a:lnTo>
                  <a:lnTo>
                    <a:pt x="321279" y="343865"/>
                  </a:lnTo>
                  <a:lnTo>
                    <a:pt x="320360" y="344772"/>
                  </a:lnTo>
                  <a:lnTo>
                    <a:pt x="319751" y="345107"/>
                  </a:lnTo>
                  <a:lnTo>
                    <a:pt x="318759" y="345143"/>
                  </a:lnTo>
                  <a:lnTo>
                    <a:pt x="317577" y="344581"/>
                  </a:lnTo>
                  <a:lnTo>
                    <a:pt x="316251" y="343960"/>
                  </a:lnTo>
                  <a:lnTo>
                    <a:pt x="315427" y="343674"/>
                  </a:lnTo>
                  <a:lnTo>
                    <a:pt x="314484" y="343662"/>
                  </a:lnTo>
                  <a:lnTo>
                    <a:pt x="313695" y="343865"/>
                  </a:lnTo>
                  <a:lnTo>
                    <a:pt x="313086" y="344343"/>
                  </a:lnTo>
                  <a:lnTo>
                    <a:pt x="313038" y="345596"/>
                  </a:lnTo>
                  <a:lnTo>
                    <a:pt x="313994" y="346910"/>
                  </a:lnTo>
                  <a:lnTo>
                    <a:pt x="314519" y="347472"/>
                  </a:lnTo>
                  <a:lnTo>
                    <a:pt x="314866" y="348212"/>
                  </a:lnTo>
                  <a:lnTo>
                    <a:pt x="314842" y="349466"/>
                  </a:lnTo>
                  <a:lnTo>
                    <a:pt x="314280" y="350135"/>
                  </a:lnTo>
                  <a:lnTo>
                    <a:pt x="312740" y="349944"/>
                  </a:lnTo>
                  <a:lnTo>
                    <a:pt x="311116" y="348463"/>
                  </a:lnTo>
                  <a:lnTo>
                    <a:pt x="309551" y="347806"/>
                  </a:lnTo>
                  <a:lnTo>
                    <a:pt x="308583" y="347806"/>
                  </a:lnTo>
                  <a:lnTo>
                    <a:pt x="307604" y="348272"/>
                  </a:lnTo>
                  <a:lnTo>
                    <a:pt x="307139" y="349538"/>
                  </a:lnTo>
                  <a:lnTo>
                    <a:pt x="307294" y="350553"/>
                  </a:lnTo>
                  <a:lnTo>
                    <a:pt x="308536" y="353468"/>
                  </a:lnTo>
                  <a:lnTo>
                    <a:pt x="308834" y="354399"/>
                  </a:lnTo>
                  <a:lnTo>
                    <a:pt x="308942" y="355151"/>
                  </a:lnTo>
                  <a:lnTo>
                    <a:pt x="308906" y="355976"/>
                  </a:lnTo>
                  <a:lnTo>
                    <a:pt x="308094" y="356441"/>
                  </a:lnTo>
                  <a:lnTo>
                    <a:pt x="307246" y="356286"/>
                  </a:lnTo>
                  <a:lnTo>
                    <a:pt x="305992" y="355701"/>
                  </a:lnTo>
                  <a:lnTo>
                    <a:pt x="305108" y="355032"/>
                  </a:lnTo>
                  <a:lnTo>
                    <a:pt x="304140" y="354387"/>
                  </a:lnTo>
                  <a:lnTo>
                    <a:pt x="303448" y="354040"/>
                  </a:lnTo>
                  <a:lnTo>
                    <a:pt x="302720" y="353897"/>
                  </a:lnTo>
                  <a:lnTo>
                    <a:pt x="302039" y="354160"/>
                  </a:lnTo>
                  <a:lnTo>
                    <a:pt x="301716" y="355653"/>
                  </a:lnTo>
                  <a:lnTo>
                    <a:pt x="301811" y="356394"/>
                  </a:lnTo>
                  <a:lnTo>
                    <a:pt x="302922" y="357576"/>
                  </a:lnTo>
                  <a:lnTo>
                    <a:pt x="304379" y="359129"/>
                  </a:lnTo>
                  <a:lnTo>
                    <a:pt x="305968" y="360586"/>
                  </a:lnTo>
                  <a:lnTo>
                    <a:pt x="307162" y="361768"/>
                  </a:lnTo>
                  <a:lnTo>
                    <a:pt x="308082" y="362270"/>
                  </a:lnTo>
                  <a:lnTo>
                    <a:pt x="309670" y="362927"/>
                  </a:lnTo>
                  <a:lnTo>
                    <a:pt x="310363" y="363428"/>
                  </a:lnTo>
                  <a:lnTo>
                    <a:pt x="310805" y="364503"/>
                  </a:lnTo>
                  <a:lnTo>
                    <a:pt x="309826" y="365411"/>
                  </a:lnTo>
                  <a:lnTo>
                    <a:pt x="305574" y="365482"/>
                  </a:lnTo>
                  <a:lnTo>
                    <a:pt x="304451" y="365614"/>
                  </a:lnTo>
                  <a:lnTo>
                    <a:pt x="303376" y="366056"/>
                  </a:lnTo>
                  <a:lnTo>
                    <a:pt x="302683" y="366354"/>
                  </a:lnTo>
                  <a:lnTo>
                    <a:pt x="301811" y="366534"/>
                  </a:lnTo>
                  <a:lnTo>
                    <a:pt x="300748" y="366331"/>
                  </a:lnTo>
                  <a:lnTo>
                    <a:pt x="299829" y="365948"/>
                  </a:lnTo>
                  <a:lnTo>
                    <a:pt x="299089" y="365375"/>
                  </a:lnTo>
                  <a:lnTo>
                    <a:pt x="298348" y="364396"/>
                  </a:lnTo>
                  <a:lnTo>
                    <a:pt x="297560" y="363404"/>
                  </a:lnTo>
                  <a:lnTo>
                    <a:pt x="296593" y="361708"/>
                  </a:lnTo>
                  <a:lnTo>
                    <a:pt x="295792" y="360395"/>
                  </a:lnTo>
                  <a:lnTo>
                    <a:pt x="295517" y="358830"/>
                  </a:lnTo>
                  <a:lnTo>
                    <a:pt x="295255" y="357301"/>
                  </a:lnTo>
                  <a:lnTo>
                    <a:pt x="294812" y="355999"/>
                  </a:lnTo>
                  <a:lnTo>
                    <a:pt x="294060" y="354626"/>
                  </a:lnTo>
                  <a:lnTo>
                    <a:pt x="293141" y="353384"/>
                  </a:lnTo>
                  <a:lnTo>
                    <a:pt x="292257" y="352440"/>
                  </a:lnTo>
                  <a:lnTo>
                    <a:pt x="291254" y="351449"/>
                  </a:lnTo>
                  <a:lnTo>
                    <a:pt x="290370" y="350398"/>
                  </a:lnTo>
                  <a:lnTo>
                    <a:pt x="289594" y="348869"/>
                  </a:lnTo>
                  <a:lnTo>
                    <a:pt x="288793" y="347400"/>
                  </a:lnTo>
                  <a:lnTo>
                    <a:pt x="288244" y="346624"/>
                  </a:lnTo>
                  <a:lnTo>
                    <a:pt x="287503" y="345633"/>
                  </a:lnTo>
                  <a:lnTo>
                    <a:pt x="286620" y="344486"/>
                  </a:lnTo>
                  <a:lnTo>
                    <a:pt x="285927" y="343913"/>
                  </a:lnTo>
                  <a:lnTo>
                    <a:pt x="284971" y="342945"/>
                  </a:lnTo>
                  <a:lnTo>
                    <a:pt x="284350" y="342324"/>
                  </a:lnTo>
                  <a:lnTo>
                    <a:pt x="283538" y="341786"/>
                  </a:lnTo>
                  <a:lnTo>
                    <a:pt x="282786" y="341476"/>
                  </a:lnTo>
                  <a:lnTo>
                    <a:pt x="281484" y="341214"/>
                  </a:lnTo>
                  <a:lnTo>
                    <a:pt x="280361" y="341392"/>
                  </a:lnTo>
                  <a:lnTo>
                    <a:pt x="279752" y="341989"/>
                  </a:lnTo>
                  <a:lnTo>
                    <a:pt x="279083" y="342945"/>
                  </a:lnTo>
                  <a:lnTo>
                    <a:pt x="278749" y="344187"/>
                  </a:lnTo>
                  <a:lnTo>
                    <a:pt x="278438" y="346122"/>
                  </a:lnTo>
                  <a:lnTo>
                    <a:pt x="278008" y="347890"/>
                  </a:lnTo>
                  <a:lnTo>
                    <a:pt x="277638" y="349598"/>
                  </a:lnTo>
                  <a:lnTo>
                    <a:pt x="277316" y="351007"/>
                  </a:lnTo>
                  <a:lnTo>
                    <a:pt x="276957" y="352237"/>
                  </a:lnTo>
                  <a:lnTo>
                    <a:pt x="276611" y="353085"/>
                  </a:lnTo>
                  <a:lnTo>
                    <a:pt x="275632" y="353431"/>
                  </a:lnTo>
                  <a:lnTo>
                    <a:pt x="274723" y="352691"/>
                  </a:lnTo>
                  <a:lnTo>
                    <a:pt x="274222" y="351903"/>
                  </a:lnTo>
                  <a:lnTo>
                    <a:pt x="273709" y="350923"/>
                  </a:lnTo>
                  <a:lnTo>
                    <a:pt x="273207" y="349729"/>
                  </a:lnTo>
                  <a:lnTo>
                    <a:pt x="272526" y="348618"/>
                  </a:lnTo>
                  <a:lnTo>
                    <a:pt x="271093" y="347412"/>
                  </a:lnTo>
                  <a:lnTo>
                    <a:pt x="270257" y="346719"/>
                  </a:lnTo>
                  <a:lnTo>
                    <a:pt x="269505" y="346170"/>
                  </a:lnTo>
                  <a:lnTo>
                    <a:pt x="268573" y="345788"/>
                  </a:lnTo>
                  <a:lnTo>
                    <a:pt x="267223" y="345477"/>
                  </a:lnTo>
                  <a:lnTo>
                    <a:pt x="267211" y="344558"/>
                  </a:lnTo>
                  <a:lnTo>
                    <a:pt x="267235" y="342491"/>
                  </a:lnTo>
                  <a:lnTo>
                    <a:pt x="266614" y="342014"/>
                  </a:lnTo>
                  <a:lnTo>
                    <a:pt x="266208" y="341357"/>
                  </a:lnTo>
                  <a:lnTo>
                    <a:pt x="266364" y="339900"/>
                  </a:lnTo>
                  <a:lnTo>
                    <a:pt x="266351" y="338395"/>
                  </a:lnTo>
                  <a:lnTo>
                    <a:pt x="265157" y="337762"/>
                  </a:lnTo>
                  <a:lnTo>
                    <a:pt x="264500" y="337392"/>
                  </a:lnTo>
                  <a:lnTo>
                    <a:pt x="263999" y="336842"/>
                  </a:lnTo>
                  <a:lnTo>
                    <a:pt x="263580" y="336209"/>
                  </a:lnTo>
                  <a:lnTo>
                    <a:pt x="263461" y="335445"/>
                  </a:lnTo>
                  <a:lnTo>
                    <a:pt x="263628" y="334095"/>
                  </a:lnTo>
                  <a:lnTo>
                    <a:pt x="262888" y="333617"/>
                  </a:lnTo>
                  <a:lnTo>
                    <a:pt x="262160" y="333486"/>
                  </a:lnTo>
                  <a:lnTo>
                    <a:pt x="260929" y="333175"/>
                  </a:lnTo>
                  <a:lnTo>
                    <a:pt x="258039" y="333319"/>
                  </a:lnTo>
                  <a:lnTo>
                    <a:pt x="257692" y="332339"/>
                  </a:lnTo>
                  <a:lnTo>
                    <a:pt x="257012" y="332208"/>
                  </a:lnTo>
                  <a:lnTo>
                    <a:pt x="255865" y="332160"/>
                  </a:lnTo>
                  <a:lnTo>
                    <a:pt x="253966" y="332757"/>
                  </a:lnTo>
                  <a:lnTo>
                    <a:pt x="252891" y="332889"/>
                  </a:lnTo>
                  <a:lnTo>
                    <a:pt x="252521" y="332077"/>
                  </a:lnTo>
                  <a:lnTo>
                    <a:pt x="252568" y="331085"/>
                  </a:lnTo>
                  <a:lnTo>
                    <a:pt x="252270" y="329724"/>
                  </a:lnTo>
                  <a:lnTo>
                    <a:pt x="251255" y="327204"/>
                  </a:lnTo>
                  <a:lnTo>
                    <a:pt x="249595" y="321638"/>
                  </a:lnTo>
                  <a:lnTo>
                    <a:pt x="248627" y="320671"/>
                  </a:lnTo>
                  <a:lnTo>
                    <a:pt x="248066" y="320276"/>
                  </a:lnTo>
                  <a:lnTo>
                    <a:pt x="248269" y="319189"/>
                  </a:lnTo>
                  <a:lnTo>
                    <a:pt x="247970" y="318568"/>
                  </a:lnTo>
                  <a:lnTo>
                    <a:pt x="247660" y="317565"/>
                  </a:lnTo>
                  <a:lnTo>
                    <a:pt x="247983" y="316920"/>
                  </a:lnTo>
                  <a:lnTo>
                    <a:pt x="248413" y="316299"/>
                  </a:lnTo>
                  <a:lnTo>
                    <a:pt x="249045" y="315630"/>
                  </a:lnTo>
                  <a:lnTo>
                    <a:pt x="249666" y="315081"/>
                  </a:lnTo>
                  <a:lnTo>
                    <a:pt x="249869" y="314042"/>
                  </a:lnTo>
                  <a:lnTo>
                    <a:pt x="249678" y="312334"/>
                  </a:lnTo>
                  <a:lnTo>
                    <a:pt x="250072" y="311378"/>
                  </a:lnTo>
                  <a:lnTo>
                    <a:pt x="250467" y="310531"/>
                  </a:lnTo>
                  <a:lnTo>
                    <a:pt x="251302" y="310077"/>
                  </a:lnTo>
                  <a:lnTo>
                    <a:pt x="251947" y="310459"/>
                  </a:lnTo>
                  <a:lnTo>
                    <a:pt x="252748" y="310304"/>
                  </a:lnTo>
                  <a:lnTo>
                    <a:pt x="253333" y="309587"/>
                  </a:lnTo>
                  <a:lnTo>
                    <a:pt x="253154" y="308512"/>
                  </a:lnTo>
                  <a:lnTo>
                    <a:pt x="252891" y="307628"/>
                  </a:lnTo>
                  <a:lnTo>
                    <a:pt x="252808" y="306589"/>
                  </a:lnTo>
                  <a:lnTo>
                    <a:pt x="251840" y="304702"/>
                  </a:lnTo>
                  <a:lnTo>
                    <a:pt x="251243" y="303580"/>
                  </a:lnTo>
                  <a:lnTo>
                    <a:pt x="251541" y="302516"/>
                  </a:lnTo>
                  <a:lnTo>
                    <a:pt x="251864" y="301788"/>
                  </a:lnTo>
                  <a:lnTo>
                    <a:pt x="251697" y="300582"/>
                  </a:lnTo>
                  <a:lnTo>
                    <a:pt x="250944" y="300104"/>
                  </a:lnTo>
                  <a:lnTo>
                    <a:pt x="250108" y="299531"/>
                  </a:lnTo>
                  <a:lnTo>
                    <a:pt x="249678" y="298814"/>
                  </a:lnTo>
                  <a:lnTo>
                    <a:pt x="249642" y="297918"/>
                  </a:lnTo>
                  <a:lnTo>
                    <a:pt x="249714" y="297094"/>
                  </a:lnTo>
                  <a:lnTo>
                    <a:pt x="249822" y="296222"/>
                  </a:lnTo>
                  <a:lnTo>
                    <a:pt x="249941" y="295279"/>
                  </a:lnTo>
                  <a:lnTo>
                    <a:pt x="249941" y="294383"/>
                  </a:lnTo>
                  <a:lnTo>
                    <a:pt x="249380" y="291588"/>
                  </a:lnTo>
                  <a:lnTo>
                    <a:pt x="248937" y="290848"/>
                  </a:lnTo>
                  <a:lnTo>
                    <a:pt x="248269" y="290346"/>
                  </a:lnTo>
                  <a:lnTo>
                    <a:pt x="247206" y="289247"/>
                  </a:lnTo>
                  <a:lnTo>
                    <a:pt x="246681" y="288674"/>
                  </a:lnTo>
                  <a:lnTo>
                    <a:pt x="245498" y="287109"/>
                  </a:lnTo>
                  <a:lnTo>
                    <a:pt x="244542" y="285521"/>
                  </a:lnTo>
                  <a:lnTo>
                    <a:pt x="243850" y="284338"/>
                  </a:lnTo>
                  <a:lnTo>
                    <a:pt x="243193" y="283419"/>
                  </a:lnTo>
                  <a:lnTo>
                    <a:pt x="242608" y="282822"/>
                  </a:lnTo>
                  <a:lnTo>
                    <a:pt x="241557" y="282129"/>
                  </a:lnTo>
                  <a:lnTo>
                    <a:pt x="240613" y="282033"/>
                  </a:lnTo>
                  <a:lnTo>
                    <a:pt x="239693" y="282021"/>
                  </a:lnTo>
                  <a:lnTo>
                    <a:pt x="238606" y="281699"/>
                  </a:lnTo>
                  <a:lnTo>
                    <a:pt x="237388" y="281102"/>
                  </a:lnTo>
                  <a:lnTo>
                    <a:pt x="235991" y="280576"/>
                  </a:lnTo>
                  <a:lnTo>
                    <a:pt x="234868" y="280027"/>
                  </a:lnTo>
                  <a:lnTo>
                    <a:pt x="233794" y="279358"/>
                  </a:lnTo>
                  <a:lnTo>
                    <a:pt x="232754" y="278331"/>
                  </a:lnTo>
                  <a:lnTo>
                    <a:pt x="232169" y="277543"/>
                  </a:lnTo>
                  <a:lnTo>
                    <a:pt x="230688" y="275047"/>
                  </a:lnTo>
                  <a:lnTo>
                    <a:pt x="229338" y="273123"/>
                  </a:lnTo>
                  <a:lnTo>
                    <a:pt x="228539" y="271380"/>
                  </a:lnTo>
                  <a:lnTo>
                    <a:pt x="228084" y="269063"/>
                  </a:lnTo>
                  <a:lnTo>
                    <a:pt x="227858" y="266937"/>
                  </a:lnTo>
                  <a:lnTo>
                    <a:pt x="227703" y="265671"/>
                  </a:lnTo>
                  <a:lnTo>
                    <a:pt x="227583" y="264751"/>
                  </a:lnTo>
                  <a:lnTo>
                    <a:pt x="227308" y="264011"/>
                  </a:lnTo>
                  <a:lnTo>
                    <a:pt x="226317" y="262960"/>
                  </a:lnTo>
                  <a:lnTo>
                    <a:pt x="225242" y="262470"/>
                  </a:lnTo>
                  <a:lnTo>
                    <a:pt x="224370" y="262506"/>
                  </a:lnTo>
                  <a:lnTo>
                    <a:pt x="223725" y="262924"/>
                  </a:lnTo>
                  <a:lnTo>
                    <a:pt x="222770" y="263067"/>
                  </a:lnTo>
                  <a:lnTo>
                    <a:pt x="221874" y="262243"/>
                  </a:lnTo>
                  <a:lnTo>
                    <a:pt x="220775" y="261431"/>
                  </a:lnTo>
                  <a:lnTo>
                    <a:pt x="220106" y="261240"/>
                  </a:lnTo>
                  <a:lnTo>
                    <a:pt x="218685" y="260929"/>
                  </a:lnTo>
                  <a:lnTo>
                    <a:pt x="218088" y="260475"/>
                  </a:lnTo>
                  <a:lnTo>
                    <a:pt x="218768" y="259556"/>
                  </a:lnTo>
                  <a:lnTo>
                    <a:pt x="219987" y="258612"/>
                  </a:lnTo>
                  <a:lnTo>
                    <a:pt x="220238" y="257752"/>
                  </a:lnTo>
                  <a:lnTo>
                    <a:pt x="218781" y="257024"/>
                  </a:lnTo>
                  <a:lnTo>
                    <a:pt x="217861" y="256856"/>
                  </a:lnTo>
                  <a:lnTo>
                    <a:pt x="216798" y="257155"/>
                  </a:lnTo>
                  <a:lnTo>
                    <a:pt x="215627" y="257442"/>
                  </a:lnTo>
                  <a:lnTo>
                    <a:pt x="214660" y="257430"/>
                  </a:lnTo>
                  <a:lnTo>
                    <a:pt x="213322" y="257346"/>
                  </a:lnTo>
                  <a:lnTo>
                    <a:pt x="212390" y="257513"/>
                  </a:lnTo>
                  <a:lnTo>
                    <a:pt x="211053" y="257764"/>
                  </a:lnTo>
                  <a:lnTo>
                    <a:pt x="210134" y="258361"/>
                  </a:lnTo>
                  <a:lnTo>
                    <a:pt x="209775" y="258958"/>
                  </a:lnTo>
                  <a:lnTo>
                    <a:pt x="209238" y="259819"/>
                  </a:lnTo>
                  <a:lnTo>
                    <a:pt x="207936" y="259532"/>
                  </a:lnTo>
                  <a:lnTo>
                    <a:pt x="206992" y="259293"/>
                  </a:lnTo>
                  <a:lnTo>
                    <a:pt x="206048" y="259233"/>
                  </a:lnTo>
                  <a:lnTo>
                    <a:pt x="205010" y="259126"/>
                  </a:lnTo>
                  <a:lnTo>
                    <a:pt x="204269" y="259281"/>
                  </a:lnTo>
                  <a:lnTo>
                    <a:pt x="203337" y="260392"/>
                  </a:lnTo>
                  <a:lnTo>
                    <a:pt x="203003" y="261156"/>
                  </a:lnTo>
                  <a:lnTo>
                    <a:pt x="202072" y="261515"/>
                  </a:lnTo>
                  <a:lnTo>
                    <a:pt x="201068" y="260762"/>
                  </a:lnTo>
                  <a:lnTo>
                    <a:pt x="200364" y="260834"/>
                  </a:lnTo>
                  <a:lnTo>
                    <a:pt x="199730" y="261515"/>
                  </a:lnTo>
                  <a:lnTo>
                    <a:pt x="198548" y="262207"/>
                  </a:lnTo>
                  <a:lnTo>
                    <a:pt x="197425" y="262291"/>
                  </a:lnTo>
                  <a:lnTo>
                    <a:pt x="195658" y="262004"/>
                  </a:lnTo>
                  <a:lnTo>
                    <a:pt x="194284" y="261837"/>
                  </a:lnTo>
                  <a:lnTo>
                    <a:pt x="193353" y="261371"/>
                  </a:lnTo>
                  <a:lnTo>
                    <a:pt x="192589" y="260738"/>
                  </a:lnTo>
                  <a:lnTo>
                    <a:pt x="191382" y="260535"/>
                  </a:lnTo>
                  <a:lnTo>
                    <a:pt x="190558" y="260654"/>
                  </a:lnTo>
                  <a:lnTo>
                    <a:pt x="189531" y="260045"/>
                  </a:lnTo>
                  <a:lnTo>
                    <a:pt x="188516" y="259651"/>
                  </a:lnTo>
                  <a:lnTo>
                    <a:pt x="187871" y="260189"/>
                  </a:lnTo>
                  <a:lnTo>
                    <a:pt x="186664" y="260583"/>
                  </a:lnTo>
                  <a:lnTo>
                    <a:pt x="185948" y="260392"/>
                  </a:lnTo>
                  <a:lnTo>
                    <a:pt x="185136" y="260010"/>
                  </a:lnTo>
                  <a:lnTo>
                    <a:pt x="184324" y="259568"/>
                  </a:lnTo>
                  <a:lnTo>
                    <a:pt x="183607" y="258887"/>
                  </a:lnTo>
                  <a:lnTo>
                    <a:pt x="183189" y="258337"/>
                  </a:lnTo>
                  <a:lnTo>
                    <a:pt x="182425" y="257955"/>
                  </a:lnTo>
                  <a:lnTo>
                    <a:pt x="181529" y="257740"/>
                  </a:lnTo>
                  <a:lnTo>
                    <a:pt x="180406" y="257430"/>
                  </a:lnTo>
                  <a:lnTo>
                    <a:pt x="179654" y="257143"/>
                  </a:lnTo>
                  <a:lnTo>
                    <a:pt x="178949" y="256606"/>
                  </a:lnTo>
                  <a:lnTo>
                    <a:pt x="178304" y="255280"/>
                  </a:lnTo>
                  <a:lnTo>
                    <a:pt x="177659" y="254145"/>
                  </a:lnTo>
                  <a:lnTo>
                    <a:pt x="177026" y="253548"/>
                  </a:lnTo>
                  <a:lnTo>
                    <a:pt x="176238" y="253082"/>
                  </a:lnTo>
                  <a:lnTo>
                    <a:pt x="175402" y="252330"/>
                  </a:lnTo>
                  <a:lnTo>
                    <a:pt x="174279" y="251924"/>
                  </a:lnTo>
                  <a:lnTo>
                    <a:pt x="173276" y="251482"/>
                  </a:lnTo>
                  <a:lnTo>
                    <a:pt x="172667" y="250670"/>
                  </a:lnTo>
                  <a:lnTo>
                    <a:pt x="172476" y="249690"/>
                  </a:lnTo>
                  <a:lnTo>
                    <a:pt x="172129" y="248974"/>
                  </a:lnTo>
                  <a:lnTo>
                    <a:pt x="172081" y="248150"/>
                  </a:lnTo>
                  <a:lnTo>
                    <a:pt x="172500" y="247266"/>
                  </a:lnTo>
                  <a:lnTo>
                    <a:pt x="172917" y="246454"/>
                  </a:lnTo>
                  <a:lnTo>
                    <a:pt x="173013" y="245701"/>
                  </a:lnTo>
                  <a:lnTo>
                    <a:pt x="173407" y="244842"/>
                  </a:lnTo>
                  <a:lnTo>
                    <a:pt x="173156" y="244005"/>
                  </a:lnTo>
                  <a:lnTo>
                    <a:pt x="173825" y="243790"/>
                  </a:lnTo>
                  <a:lnTo>
                    <a:pt x="174112" y="243134"/>
                  </a:lnTo>
                  <a:lnTo>
                    <a:pt x="174315" y="242166"/>
                  </a:lnTo>
                  <a:lnTo>
                    <a:pt x="173646" y="241127"/>
                  </a:lnTo>
                  <a:lnTo>
                    <a:pt x="172702" y="241414"/>
                  </a:lnTo>
                  <a:lnTo>
                    <a:pt x="171759" y="241318"/>
                  </a:lnTo>
                  <a:lnTo>
                    <a:pt x="171293" y="240769"/>
                  </a:lnTo>
                  <a:lnTo>
                    <a:pt x="171413" y="239192"/>
                  </a:lnTo>
                  <a:lnTo>
                    <a:pt x="171771" y="237962"/>
                  </a:lnTo>
                  <a:lnTo>
                    <a:pt x="171938" y="237102"/>
                  </a:lnTo>
                  <a:lnTo>
                    <a:pt x="171723" y="236218"/>
                  </a:lnTo>
                  <a:lnTo>
                    <a:pt x="171568" y="235239"/>
                  </a:lnTo>
                  <a:lnTo>
                    <a:pt x="171568" y="234104"/>
                  </a:lnTo>
                  <a:lnTo>
                    <a:pt x="171377" y="232707"/>
                  </a:lnTo>
                  <a:lnTo>
                    <a:pt x="171126" y="231321"/>
                  </a:lnTo>
                  <a:lnTo>
                    <a:pt x="170553" y="230163"/>
                  </a:lnTo>
                  <a:lnTo>
                    <a:pt x="170159" y="229470"/>
                  </a:lnTo>
                  <a:lnTo>
                    <a:pt x="169525" y="228789"/>
                  </a:lnTo>
                  <a:lnTo>
                    <a:pt x="168367" y="227762"/>
                  </a:lnTo>
                  <a:lnTo>
                    <a:pt x="167794" y="226759"/>
                  </a:lnTo>
                  <a:lnTo>
                    <a:pt x="167304" y="225839"/>
                  </a:lnTo>
                  <a:lnTo>
                    <a:pt x="166444" y="224788"/>
                  </a:lnTo>
                  <a:lnTo>
                    <a:pt x="165596" y="223678"/>
                  </a:lnTo>
                  <a:lnTo>
                    <a:pt x="165119" y="223009"/>
                  </a:lnTo>
                  <a:lnTo>
                    <a:pt x="164891" y="221659"/>
                  </a:lnTo>
                  <a:lnTo>
                    <a:pt x="164653" y="219975"/>
                  </a:lnTo>
                  <a:lnTo>
                    <a:pt x="164665" y="218554"/>
                  </a:lnTo>
                  <a:lnTo>
                    <a:pt x="164581" y="217551"/>
                  </a:lnTo>
                  <a:lnTo>
                    <a:pt x="164127" y="216249"/>
                  </a:lnTo>
                  <a:lnTo>
                    <a:pt x="163721" y="215341"/>
                  </a:lnTo>
                  <a:lnTo>
                    <a:pt x="163303" y="214768"/>
                  </a:lnTo>
                  <a:lnTo>
                    <a:pt x="163757" y="213394"/>
                  </a:lnTo>
                  <a:lnTo>
                    <a:pt x="164055" y="212511"/>
                  </a:lnTo>
                  <a:lnTo>
                    <a:pt x="163817" y="211555"/>
                  </a:lnTo>
                  <a:lnTo>
                    <a:pt x="163243" y="210397"/>
                  </a:lnTo>
                  <a:lnTo>
                    <a:pt x="163016" y="209178"/>
                  </a:lnTo>
                  <a:lnTo>
                    <a:pt x="162730" y="208270"/>
                  </a:lnTo>
                  <a:lnTo>
                    <a:pt x="162384" y="207578"/>
                  </a:lnTo>
                  <a:lnTo>
                    <a:pt x="161858" y="206324"/>
                  </a:lnTo>
                  <a:lnTo>
                    <a:pt x="161213" y="205285"/>
                  </a:lnTo>
                  <a:lnTo>
                    <a:pt x="160676" y="204592"/>
                  </a:lnTo>
                  <a:lnTo>
                    <a:pt x="160031" y="203362"/>
                  </a:lnTo>
                  <a:lnTo>
                    <a:pt x="159720" y="202537"/>
                  </a:lnTo>
                  <a:lnTo>
                    <a:pt x="158740" y="202108"/>
                  </a:lnTo>
                  <a:lnTo>
                    <a:pt x="157785" y="202191"/>
                  </a:lnTo>
                  <a:lnTo>
                    <a:pt x="156555" y="202131"/>
                  </a:lnTo>
                  <a:lnTo>
                    <a:pt x="155408" y="201463"/>
                  </a:lnTo>
                  <a:lnTo>
                    <a:pt x="154895" y="200651"/>
                  </a:lnTo>
                  <a:lnTo>
                    <a:pt x="154345" y="199635"/>
                  </a:lnTo>
                  <a:lnTo>
                    <a:pt x="154130" y="198537"/>
                  </a:lnTo>
                  <a:lnTo>
                    <a:pt x="154154" y="197175"/>
                  </a:lnTo>
                  <a:lnTo>
                    <a:pt x="153892" y="194691"/>
                  </a:lnTo>
                  <a:lnTo>
                    <a:pt x="153939" y="193019"/>
                  </a:lnTo>
                  <a:lnTo>
                    <a:pt x="153904" y="191956"/>
                  </a:lnTo>
                  <a:lnTo>
                    <a:pt x="153999" y="191227"/>
                  </a:lnTo>
                  <a:lnTo>
                    <a:pt x="153664" y="190176"/>
                  </a:lnTo>
                  <a:lnTo>
                    <a:pt x="153103" y="189567"/>
                  </a:lnTo>
                  <a:lnTo>
                    <a:pt x="152052" y="188910"/>
                  </a:lnTo>
                  <a:lnTo>
                    <a:pt x="151217" y="188277"/>
                  </a:lnTo>
                  <a:lnTo>
                    <a:pt x="150953" y="187513"/>
                  </a:lnTo>
                  <a:lnTo>
                    <a:pt x="150894" y="186378"/>
                  </a:lnTo>
                  <a:lnTo>
                    <a:pt x="149401" y="185017"/>
                  </a:lnTo>
                  <a:lnTo>
                    <a:pt x="148302" y="184455"/>
                  </a:lnTo>
                  <a:lnTo>
                    <a:pt x="147597" y="183822"/>
                  </a:lnTo>
                  <a:lnTo>
                    <a:pt x="147275" y="183034"/>
                  </a:lnTo>
                  <a:lnTo>
                    <a:pt x="146714" y="182389"/>
                  </a:lnTo>
                  <a:lnTo>
                    <a:pt x="145423" y="181493"/>
                  </a:lnTo>
                  <a:lnTo>
                    <a:pt x="144349" y="181099"/>
                  </a:lnTo>
                  <a:lnTo>
                    <a:pt x="143358" y="180824"/>
                  </a:lnTo>
                  <a:lnTo>
                    <a:pt x="142521" y="180538"/>
                  </a:lnTo>
                  <a:lnTo>
                    <a:pt x="140957" y="176023"/>
                  </a:lnTo>
                  <a:lnTo>
                    <a:pt x="140945" y="175044"/>
                  </a:lnTo>
                  <a:lnTo>
                    <a:pt x="140634" y="174040"/>
                  </a:lnTo>
                  <a:lnTo>
                    <a:pt x="140264" y="173431"/>
                  </a:lnTo>
                  <a:lnTo>
                    <a:pt x="139930" y="172464"/>
                  </a:lnTo>
                  <a:lnTo>
                    <a:pt x="140443" y="171461"/>
                  </a:lnTo>
                  <a:lnTo>
                    <a:pt x="140574" y="170350"/>
                  </a:lnTo>
                  <a:lnTo>
                    <a:pt x="139858" y="169800"/>
                  </a:lnTo>
                  <a:lnTo>
                    <a:pt x="139870" y="168917"/>
                  </a:lnTo>
                  <a:lnTo>
                    <a:pt x="138926" y="168582"/>
                  </a:lnTo>
                  <a:lnTo>
                    <a:pt x="138377" y="167663"/>
                  </a:lnTo>
                  <a:lnTo>
                    <a:pt x="138234" y="166636"/>
                  </a:lnTo>
                  <a:lnTo>
                    <a:pt x="137505" y="165943"/>
                  </a:lnTo>
                  <a:lnTo>
                    <a:pt x="137111" y="165226"/>
                  </a:lnTo>
                  <a:lnTo>
                    <a:pt x="136550" y="164569"/>
                  </a:lnTo>
                  <a:lnTo>
                    <a:pt x="135689" y="163913"/>
                  </a:lnTo>
                  <a:lnTo>
                    <a:pt x="135188" y="163076"/>
                  </a:lnTo>
                  <a:lnTo>
                    <a:pt x="135248" y="161762"/>
                  </a:lnTo>
                  <a:lnTo>
                    <a:pt x="135033" y="160962"/>
                  </a:lnTo>
                  <a:lnTo>
                    <a:pt x="134627" y="159995"/>
                  </a:lnTo>
                  <a:lnTo>
                    <a:pt x="133683" y="159075"/>
                  </a:lnTo>
                  <a:lnTo>
                    <a:pt x="133122" y="158442"/>
                  </a:lnTo>
                  <a:lnTo>
                    <a:pt x="132836" y="157558"/>
                  </a:lnTo>
                  <a:lnTo>
                    <a:pt x="133110" y="156376"/>
                  </a:lnTo>
                  <a:lnTo>
                    <a:pt x="133242" y="155432"/>
                  </a:lnTo>
                  <a:lnTo>
                    <a:pt x="133265" y="154345"/>
                  </a:lnTo>
                  <a:lnTo>
                    <a:pt x="132907" y="153438"/>
                  </a:lnTo>
                  <a:lnTo>
                    <a:pt x="48753" y="168069"/>
                  </a:lnTo>
                  <a:lnTo>
                    <a:pt x="18811" y="173431"/>
                  </a:lnTo>
                  <a:lnTo>
                    <a:pt x="0" y="99680"/>
                  </a:lnTo>
                  <a:lnTo>
                    <a:pt x="47977" y="64113"/>
                  </a:lnTo>
                  <a:lnTo>
                    <a:pt x="59968" y="55024"/>
                  </a:lnTo>
                  <a:lnTo>
                    <a:pt x="115983" y="21188"/>
                  </a:lnTo>
                  <a:lnTo>
                    <a:pt x="156591" y="341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1199;gbcf4302aa7_0_6">
              <a:extLst>
                <a:ext uri="{FF2B5EF4-FFF2-40B4-BE49-F238E27FC236}">
                  <a16:creationId xmlns:a16="http://schemas.microsoft.com/office/drawing/2014/main" id="{EFB45777-C9E0-E54B-A65D-FB4DC20BBCC8}"/>
                </a:ext>
              </a:extLst>
            </p:cNvPr>
            <p:cNvSpPr/>
            <p:nvPr/>
          </p:nvSpPr>
          <p:spPr>
            <a:xfrm>
              <a:off x="5984733" y="2547672"/>
              <a:ext cx="183510" cy="247236"/>
            </a:xfrm>
            <a:custGeom>
              <a:avLst/>
              <a:gdLst/>
              <a:ahLst/>
              <a:cxnLst/>
              <a:rect l="l" t="t" r="r" b="b"/>
              <a:pathLst>
                <a:path w="365195" h="492011" extrusionOk="0">
                  <a:moveTo>
                    <a:pt x="0" y="5936"/>
                  </a:moveTo>
                  <a:lnTo>
                    <a:pt x="66979" y="0"/>
                  </a:lnTo>
                  <a:lnTo>
                    <a:pt x="125968" y="92216"/>
                  </a:lnTo>
                  <a:lnTo>
                    <a:pt x="129623" y="94855"/>
                  </a:lnTo>
                  <a:lnTo>
                    <a:pt x="179892" y="130841"/>
                  </a:lnTo>
                  <a:lnTo>
                    <a:pt x="250443" y="134519"/>
                  </a:lnTo>
                  <a:lnTo>
                    <a:pt x="261013" y="116509"/>
                  </a:lnTo>
                  <a:lnTo>
                    <a:pt x="277901" y="110441"/>
                  </a:lnTo>
                  <a:lnTo>
                    <a:pt x="279179" y="134555"/>
                  </a:lnTo>
                  <a:lnTo>
                    <a:pt x="251721" y="145149"/>
                  </a:lnTo>
                  <a:lnTo>
                    <a:pt x="252760" y="154393"/>
                  </a:lnTo>
                  <a:lnTo>
                    <a:pt x="263963" y="150082"/>
                  </a:lnTo>
                  <a:lnTo>
                    <a:pt x="281245" y="153127"/>
                  </a:lnTo>
                  <a:lnTo>
                    <a:pt x="266256" y="196387"/>
                  </a:lnTo>
                  <a:lnTo>
                    <a:pt x="259281" y="200471"/>
                  </a:lnTo>
                  <a:lnTo>
                    <a:pt x="266256" y="259818"/>
                  </a:lnTo>
                  <a:lnTo>
                    <a:pt x="301824" y="243742"/>
                  </a:lnTo>
                  <a:lnTo>
                    <a:pt x="317195" y="277626"/>
                  </a:lnTo>
                  <a:lnTo>
                    <a:pt x="365196" y="384413"/>
                  </a:lnTo>
                  <a:lnTo>
                    <a:pt x="328183" y="400310"/>
                  </a:lnTo>
                  <a:lnTo>
                    <a:pt x="321829" y="385524"/>
                  </a:lnTo>
                  <a:lnTo>
                    <a:pt x="264393" y="410378"/>
                  </a:lnTo>
                  <a:lnTo>
                    <a:pt x="127986" y="469498"/>
                  </a:lnTo>
                  <a:lnTo>
                    <a:pt x="106787" y="478874"/>
                  </a:lnTo>
                  <a:lnTo>
                    <a:pt x="77155" y="492012"/>
                  </a:lnTo>
                  <a:lnTo>
                    <a:pt x="65331" y="403308"/>
                  </a:lnTo>
                  <a:lnTo>
                    <a:pt x="22215" y="415896"/>
                  </a:lnTo>
                  <a:lnTo>
                    <a:pt x="13867" y="374106"/>
                  </a:lnTo>
                  <a:lnTo>
                    <a:pt x="52109" y="362783"/>
                  </a:lnTo>
                  <a:lnTo>
                    <a:pt x="39605" y="276504"/>
                  </a:lnTo>
                  <a:lnTo>
                    <a:pt x="0" y="593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1200;gbcf4302aa7_0_6">
              <a:extLst>
                <a:ext uri="{FF2B5EF4-FFF2-40B4-BE49-F238E27FC236}">
                  <a16:creationId xmlns:a16="http://schemas.microsoft.com/office/drawing/2014/main" id="{A591971B-41AC-EF4E-B527-895A045F151E}"/>
                </a:ext>
              </a:extLst>
            </p:cNvPr>
            <p:cNvSpPr/>
            <p:nvPr/>
          </p:nvSpPr>
          <p:spPr>
            <a:xfrm>
              <a:off x="6114784" y="2550542"/>
              <a:ext cx="233618" cy="226428"/>
            </a:xfrm>
            <a:custGeom>
              <a:avLst/>
              <a:gdLst/>
              <a:ahLst/>
              <a:cxnLst/>
              <a:rect l="l" t="t" r="r" b="b"/>
              <a:pathLst>
                <a:path w="464911" h="450603" extrusionOk="0">
                  <a:moveTo>
                    <a:pt x="332268" y="0"/>
                  </a:moveTo>
                  <a:lnTo>
                    <a:pt x="347316" y="76223"/>
                  </a:lnTo>
                  <a:lnTo>
                    <a:pt x="418941" y="64531"/>
                  </a:lnTo>
                  <a:lnTo>
                    <a:pt x="430216" y="116616"/>
                  </a:lnTo>
                  <a:lnTo>
                    <a:pt x="423373" y="124762"/>
                  </a:lnTo>
                  <a:lnTo>
                    <a:pt x="427230" y="152578"/>
                  </a:lnTo>
                  <a:lnTo>
                    <a:pt x="430216" y="173933"/>
                  </a:lnTo>
                  <a:lnTo>
                    <a:pt x="422918" y="227392"/>
                  </a:lnTo>
                  <a:lnTo>
                    <a:pt x="389226" y="272467"/>
                  </a:lnTo>
                  <a:lnTo>
                    <a:pt x="390038" y="272945"/>
                  </a:lnTo>
                  <a:lnTo>
                    <a:pt x="428281" y="292771"/>
                  </a:lnTo>
                  <a:lnTo>
                    <a:pt x="379743" y="376793"/>
                  </a:lnTo>
                  <a:lnTo>
                    <a:pt x="447940" y="346564"/>
                  </a:lnTo>
                  <a:lnTo>
                    <a:pt x="464888" y="362329"/>
                  </a:lnTo>
                  <a:lnTo>
                    <a:pt x="464912" y="375766"/>
                  </a:lnTo>
                  <a:lnTo>
                    <a:pt x="414045" y="387913"/>
                  </a:lnTo>
                  <a:lnTo>
                    <a:pt x="414080" y="395580"/>
                  </a:lnTo>
                  <a:lnTo>
                    <a:pt x="251697" y="436499"/>
                  </a:lnTo>
                  <a:lnTo>
                    <a:pt x="194499" y="450604"/>
                  </a:lnTo>
                  <a:lnTo>
                    <a:pt x="174829" y="374094"/>
                  </a:lnTo>
                  <a:lnTo>
                    <a:pt x="120414" y="372470"/>
                  </a:lnTo>
                  <a:lnTo>
                    <a:pt x="105915" y="378692"/>
                  </a:lnTo>
                  <a:lnTo>
                    <a:pt x="57914" y="271905"/>
                  </a:lnTo>
                  <a:lnTo>
                    <a:pt x="42543" y="238022"/>
                  </a:lnTo>
                  <a:lnTo>
                    <a:pt x="6975" y="254098"/>
                  </a:lnTo>
                  <a:lnTo>
                    <a:pt x="0" y="194751"/>
                  </a:lnTo>
                  <a:lnTo>
                    <a:pt x="6975" y="190666"/>
                  </a:lnTo>
                  <a:lnTo>
                    <a:pt x="252772" y="46400"/>
                  </a:lnTo>
                  <a:lnTo>
                    <a:pt x="268908" y="36571"/>
                  </a:lnTo>
                  <a:lnTo>
                    <a:pt x="279800" y="50067"/>
                  </a:lnTo>
                  <a:lnTo>
                    <a:pt x="300737" y="32546"/>
                  </a:lnTo>
                  <a:lnTo>
                    <a:pt x="300342" y="19169"/>
                  </a:lnTo>
                  <a:lnTo>
                    <a:pt x="33226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1201;gbcf4302aa7_0_6">
              <a:extLst>
                <a:ext uri="{FF2B5EF4-FFF2-40B4-BE49-F238E27FC236}">
                  <a16:creationId xmlns:a16="http://schemas.microsoft.com/office/drawing/2014/main" id="{81119EF4-6462-174C-A2F6-0BDE0FD5D189}"/>
                </a:ext>
              </a:extLst>
            </p:cNvPr>
            <p:cNvSpPr/>
            <p:nvPr/>
          </p:nvSpPr>
          <p:spPr>
            <a:xfrm>
              <a:off x="5784856" y="2550650"/>
              <a:ext cx="226428" cy="243803"/>
            </a:xfrm>
            <a:custGeom>
              <a:avLst/>
              <a:gdLst/>
              <a:ahLst/>
              <a:cxnLst/>
              <a:rect l="l" t="t" r="r" b="b"/>
              <a:pathLst>
                <a:path w="450603" h="485180" extrusionOk="0">
                  <a:moveTo>
                    <a:pt x="330703" y="6055"/>
                  </a:moveTo>
                  <a:lnTo>
                    <a:pt x="398494" y="0"/>
                  </a:lnTo>
                  <a:lnTo>
                    <a:pt x="438099" y="270568"/>
                  </a:lnTo>
                  <a:lnTo>
                    <a:pt x="450604" y="356847"/>
                  </a:lnTo>
                  <a:lnTo>
                    <a:pt x="412361" y="368170"/>
                  </a:lnTo>
                  <a:lnTo>
                    <a:pt x="420709" y="409960"/>
                  </a:lnTo>
                  <a:lnTo>
                    <a:pt x="163638" y="485180"/>
                  </a:lnTo>
                  <a:lnTo>
                    <a:pt x="164927" y="462093"/>
                  </a:lnTo>
                  <a:lnTo>
                    <a:pt x="154978" y="464960"/>
                  </a:lnTo>
                  <a:lnTo>
                    <a:pt x="152530" y="445838"/>
                  </a:lnTo>
                  <a:lnTo>
                    <a:pt x="164629" y="441765"/>
                  </a:lnTo>
                  <a:lnTo>
                    <a:pt x="160986" y="423731"/>
                  </a:lnTo>
                  <a:lnTo>
                    <a:pt x="154262" y="424483"/>
                  </a:lnTo>
                  <a:lnTo>
                    <a:pt x="148302" y="380925"/>
                  </a:lnTo>
                  <a:lnTo>
                    <a:pt x="144062" y="382490"/>
                  </a:lnTo>
                  <a:lnTo>
                    <a:pt x="133385" y="386181"/>
                  </a:lnTo>
                  <a:lnTo>
                    <a:pt x="31543" y="338048"/>
                  </a:lnTo>
                  <a:lnTo>
                    <a:pt x="17163" y="343697"/>
                  </a:lnTo>
                  <a:lnTo>
                    <a:pt x="6055" y="268167"/>
                  </a:lnTo>
                  <a:lnTo>
                    <a:pt x="0" y="227559"/>
                  </a:lnTo>
                  <a:lnTo>
                    <a:pt x="70168" y="199767"/>
                  </a:lnTo>
                  <a:lnTo>
                    <a:pt x="54414" y="65367"/>
                  </a:lnTo>
                  <a:lnTo>
                    <a:pt x="87737" y="60279"/>
                  </a:lnTo>
                  <a:lnTo>
                    <a:pt x="86447" y="53435"/>
                  </a:lnTo>
                  <a:lnTo>
                    <a:pt x="84022" y="27016"/>
                  </a:lnTo>
                  <a:lnTo>
                    <a:pt x="146212" y="22239"/>
                  </a:lnTo>
                  <a:lnTo>
                    <a:pt x="330703" y="605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1202;gbcf4302aa7_0_6">
              <a:extLst>
                <a:ext uri="{FF2B5EF4-FFF2-40B4-BE49-F238E27FC236}">
                  <a16:creationId xmlns:a16="http://schemas.microsoft.com/office/drawing/2014/main" id="{9A2067AF-AC8A-CA44-8A31-3B8F4D1C6E6F}"/>
                </a:ext>
              </a:extLst>
            </p:cNvPr>
            <p:cNvSpPr/>
            <p:nvPr/>
          </p:nvSpPr>
          <p:spPr>
            <a:xfrm>
              <a:off x="6525706" y="2551165"/>
              <a:ext cx="132587" cy="154301"/>
            </a:xfrm>
            <a:custGeom>
              <a:avLst/>
              <a:gdLst/>
              <a:ahLst/>
              <a:cxnLst/>
              <a:rect l="l" t="t" r="r" b="b"/>
              <a:pathLst>
                <a:path w="263855" h="307066" extrusionOk="0">
                  <a:moveTo>
                    <a:pt x="188325" y="0"/>
                  </a:moveTo>
                  <a:lnTo>
                    <a:pt x="198095" y="60924"/>
                  </a:lnTo>
                  <a:lnTo>
                    <a:pt x="204246" y="101591"/>
                  </a:lnTo>
                  <a:lnTo>
                    <a:pt x="217538" y="103430"/>
                  </a:lnTo>
                  <a:lnTo>
                    <a:pt x="263855" y="104864"/>
                  </a:lnTo>
                  <a:lnTo>
                    <a:pt x="263497" y="142319"/>
                  </a:lnTo>
                  <a:lnTo>
                    <a:pt x="262566" y="246609"/>
                  </a:lnTo>
                  <a:lnTo>
                    <a:pt x="229804" y="272490"/>
                  </a:lnTo>
                  <a:lnTo>
                    <a:pt x="227165" y="274712"/>
                  </a:lnTo>
                  <a:lnTo>
                    <a:pt x="198106" y="301418"/>
                  </a:lnTo>
                  <a:lnTo>
                    <a:pt x="192207" y="307067"/>
                  </a:lnTo>
                  <a:lnTo>
                    <a:pt x="191633" y="305502"/>
                  </a:lnTo>
                  <a:lnTo>
                    <a:pt x="191394" y="304654"/>
                  </a:lnTo>
                  <a:lnTo>
                    <a:pt x="190821" y="303580"/>
                  </a:lnTo>
                  <a:lnTo>
                    <a:pt x="190045" y="303066"/>
                  </a:lnTo>
                  <a:lnTo>
                    <a:pt x="189184" y="303030"/>
                  </a:lnTo>
                  <a:lnTo>
                    <a:pt x="188312" y="303317"/>
                  </a:lnTo>
                  <a:lnTo>
                    <a:pt x="187429" y="303173"/>
                  </a:lnTo>
                  <a:lnTo>
                    <a:pt x="186951" y="302660"/>
                  </a:lnTo>
                  <a:lnTo>
                    <a:pt x="186294" y="301907"/>
                  </a:lnTo>
                  <a:lnTo>
                    <a:pt x="185590" y="301358"/>
                  </a:lnTo>
                  <a:lnTo>
                    <a:pt x="184956" y="300928"/>
                  </a:lnTo>
                  <a:lnTo>
                    <a:pt x="184061" y="300677"/>
                  </a:lnTo>
                  <a:lnTo>
                    <a:pt x="182926" y="300546"/>
                  </a:lnTo>
                  <a:lnTo>
                    <a:pt x="182258" y="300402"/>
                  </a:lnTo>
                  <a:lnTo>
                    <a:pt x="181481" y="300176"/>
                  </a:lnTo>
                  <a:lnTo>
                    <a:pt x="180442" y="299614"/>
                  </a:lnTo>
                  <a:lnTo>
                    <a:pt x="179523" y="298826"/>
                  </a:lnTo>
                  <a:lnTo>
                    <a:pt x="179033" y="298193"/>
                  </a:lnTo>
                  <a:lnTo>
                    <a:pt x="178280" y="297632"/>
                  </a:lnTo>
                  <a:lnTo>
                    <a:pt x="177456" y="297166"/>
                  </a:lnTo>
                  <a:lnTo>
                    <a:pt x="176799" y="296509"/>
                  </a:lnTo>
                  <a:lnTo>
                    <a:pt x="176250" y="295637"/>
                  </a:lnTo>
                  <a:lnTo>
                    <a:pt x="175593" y="294443"/>
                  </a:lnTo>
                  <a:lnTo>
                    <a:pt x="174996" y="293654"/>
                  </a:lnTo>
                  <a:lnTo>
                    <a:pt x="174924" y="292950"/>
                  </a:lnTo>
                  <a:lnTo>
                    <a:pt x="174494" y="291851"/>
                  </a:lnTo>
                  <a:lnTo>
                    <a:pt x="174864" y="290931"/>
                  </a:lnTo>
                  <a:lnTo>
                    <a:pt x="175235" y="289868"/>
                  </a:lnTo>
                  <a:lnTo>
                    <a:pt x="175295" y="288626"/>
                  </a:lnTo>
                  <a:lnTo>
                    <a:pt x="174614" y="287886"/>
                  </a:lnTo>
                  <a:lnTo>
                    <a:pt x="173789" y="287456"/>
                  </a:lnTo>
                  <a:lnTo>
                    <a:pt x="172786" y="286858"/>
                  </a:lnTo>
                  <a:lnTo>
                    <a:pt x="172213" y="286130"/>
                  </a:lnTo>
                  <a:lnTo>
                    <a:pt x="172189" y="284936"/>
                  </a:lnTo>
                  <a:lnTo>
                    <a:pt x="171639" y="283801"/>
                  </a:lnTo>
                  <a:lnTo>
                    <a:pt x="171007" y="283383"/>
                  </a:lnTo>
                  <a:lnTo>
                    <a:pt x="170206" y="282535"/>
                  </a:lnTo>
                  <a:lnTo>
                    <a:pt x="169334" y="281651"/>
                  </a:lnTo>
                  <a:lnTo>
                    <a:pt x="168666" y="280803"/>
                  </a:lnTo>
                  <a:lnTo>
                    <a:pt x="168355" y="279967"/>
                  </a:lnTo>
                  <a:lnTo>
                    <a:pt x="167435" y="279406"/>
                  </a:lnTo>
                  <a:lnTo>
                    <a:pt x="166468" y="278403"/>
                  </a:lnTo>
                  <a:lnTo>
                    <a:pt x="166110" y="277793"/>
                  </a:lnTo>
                  <a:lnTo>
                    <a:pt x="165871" y="276874"/>
                  </a:lnTo>
                  <a:lnTo>
                    <a:pt x="163686" y="276862"/>
                  </a:lnTo>
                  <a:lnTo>
                    <a:pt x="137397" y="276145"/>
                  </a:lnTo>
                  <a:lnTo>
                    <a:pt x="133648" y="272514"/>
                  </a:lnTo>
                  <a:lnTo>
                    <a:pt x="108566" y="246848"/>
                  </a:lnTo>
                  <a:lnTo>
                    <a:pt x="79412" y="219438"/>
                  </a:lnTo>
                  <a:lnTo>
                    <a:pt x="76355" y="218028"/>
                  </a:lnTo>
                  <a:lnTo>
                    <a:pt x="3033" y="156197"/>
                  </a:lnTo>
                  <a:lnTo>
                    <a:pt x="3404" y="154525"/>
                  </a:lnTo>
                  <a:lnTo>
                    <a:pt x="4681" y="153390"/>
                  </a:lnTo>
                  <a:lnTo>
                    <a:pt x="5147" y="152817"/>
                  </a:lnTo>
                  <a:lnTo>
                    <a:pt x="5709" y="152160"/>
                  </a:lnTo>
                  <a:lnTo>
                    <a:pt x="6127" y="151551"/>
                  </a:lnTo>
                  <a:lnTo>
                    <a:pt x="6079" y="150655"/>
                  </a:lnTo>
                  <a:lnTo>
                    <a:pt x="5959" y="149879"/>
                  </a:lnTo>
                  <a:lnTo>
                    <a:pt x="6163" y="149055"/>
                  </a:lnTo>
                  <a:lnTo>
                    <a:pt x="7094" y="148625"/>
                  </a:lnTo>
                  <a:lnTo>
                    <a:pt x="7918" y="149317"/>
                  </a:lnTo>
                  <a:lnTo>
                    <a:pt x="8838" y="149437"/>
                  </a:lnTo>
                  <a:lnTo>
                    <a:pt x="9543" y="149568"/>
                  </a:lnTo>
                  <a:lnTo>
                    <a:pt x="10224" y="149353"/>
                  </a:lnTo>
                  <a:lnTo>
                    <a:pt x="10260" y="148505"/>
                  </a:lnTo>
                  <a:lnTo>
                    <a:pt x="9877" y="147287"/>
                  </a:lnTo>
                  <a:lnTo>
                    <a:pt x="10045" y="146176"/>
                  </a:lnTo>
                  <a:lnTo>
                    <a:pt x="10331" y="144230"/>
                  </a:lnTo>
                  <a:lnTo>
                    <a:pt x="10307" y="143214"/>
                  </a:lnTo>
                  <a:lnTo>
                    <a:pt x="10069" y="142235"/>
                  </a:lnTo>
                  <a:lnTo>
                    <a:pt x="9913" y="141172"/>
                  </a:lnTo>
                  <a:lnTo>
                    <a:pt x="9889" y="140276"/>
                  </a:lnTo>
                  <a:lnTo>
                    <a:pt x="10415" y="139058"/>
                  </a:lnTo>
                  <a:lnTo>
                    <a:pt x="9854" y="135439"/>
                  </a:lnTo>
                  <a:lnTo>
                    <a:pt x="9173" y="134758"/>
                  </a:lnTo>
                  <a:lnTo>
                    <a:pt x="7787" y="134113"/>
                  </a:lnTo>
                  <a:lnTo>
                    <a:pt x="7500" y="133110"/>
                  </a:lnTo>
                  <a:lnTo>
                    <a:pt x="7405" y="132262"/>
                  </a:lnTo>
                  <a:lnTo>
                    <a:pt x="6462" y="131772"/>
                  </a:lnTo>
                  <a:lnTo>
                    <a:pt x="6306" y="130901"/>
                  </a:lnTo>
                  <a:lnTo>
                    <a:pt x="6211" y="130208"/>
                  </a:lnTo>
                  <a:lnTo>
                    <a:pt x="6402" y="129324"/>
                  </a:lnTo>
                  <a:lnTo>
                    <a:pt x="5386" y="129061"/>
                  </a:lnTo>
                  <a:lnTo>
                    <a:pt x="4658" y="128476"/>
                  </a:lnTo>
                  <a:lnTo>
                    <a:pt x="4228" y="127461"/>
                  </a:lnTo>
                  <a:lnTo>
                    <a:pt x="3428" y="126864"/>
                  </a:lnTo>
                  <a:lnTo>
                    <a:pt x="2831" y="126470"/>
                  </a:lnTo>
                  <a:lnTo>
                    <a:pt x="2126" y="125323"/>
                  </a:lnTo>
                  <a:lnTo>
                    <a:pt x="2281" y="124475"/>
                  </a:lnTo>
                  <a:lnTo>
                    <a:pt x="2580" y="123579"/>
                  </a:lnTo>
                  <a:lnTo>
                    <a:pt x="2138" y="122636"/>
                  </a:lnTo>
                  <a:lnTo>
                    <a:pt x="1791" y="121465"/>
                  </a:lnTo>
                  <a:lnTo>
                    <a:pt x="1994" y="120032"/>
                  </a:lnTo>
                  <a:lnTo>
                    <a:pt x="2699" y="119017"/>
                  </a:lnTo>
                  <a:lnTo>
                    <a:pt x="2640" y="118073"/>
                  </a:lnTo>
                  <a:lnTo>
                    <a:pt x="2640" y="117345"/>
                  </a:lnTo>
                  <a:lnTo>
                    <a:pt x="2567" y="116318"/>
                  </a:lnTo>
                  <a:lnTo>
                    <a:pt x="2389" y="115422"/>
                  </a:lnTo>
                  <a:lnTo>
                    <a:pt x="1923" y="114908"/>
                  </a:lnTo>
                  <a:lnTo>
                    <a:pt x="1242" y="114132"/>
                  </a:lnTo>
                  <a:lnTo>
                    <a:pt x="645" y="113296"/>
                  </a:lnTo>
                  <a:lnTo>
                    <a:pt x="215" y="112663"/>
                  </a:lnTo>
                  <a:lnTo>
                    <a:pt x="47" y="111958"/>
                  </a:lnTo>
                  <a:lnTo>
                    <a:pt x="95" y="110943"/>
                  </a:lnTo>
                  <a:lnTo>
                    <a:pt x="0" y="107754"/>
                  </a:lnTo>
                  <a:lnTo>
                    <a:pt x="227" y="106954"/>
                  </a:lnTo>
                  <a:lnTo>
                    <a:pt x="251" y="106202"/>
                  </a:lnTo>
                  <a:lnTo>
                    <a:pt x="406" y="105377"/>
                  </a:lnTo>
                  <a:lnTo>
                    <a:pt x="752" y="104673"/>
                  </a:lnTo>
                  <a:lnTo>
                    <a:pt x="1170" y="103980"/>
                  </a:lnTo>
                  <a:lnTo>
                    <a:pt x="1373" y="102475"/>
                  </a:lnTo>
                  <a:lnTo>
                    <a:pt x="1815" y="100827"/>
                  </a:lnTo>
                  <a:lnTo>
                    <a:pt x="2425" y="99788"/>
                  </a:lnTo>
                  <a:lnTo>
                    <a:pt x="3022" y="99059"/>
                  </a:lnTo>
                  <a:lnTo>
                    <a:pt x="3607" y="97781"/>
                  </a:lnTo>
                  <a:lnTo>
                    <a:pt x="4324" y="96694"/>
                  </a:lnTo>
                  <a:lnTo>
                    <a:pt x="5219" y="97041"/>
                  </a:lnTo>
                  <a:lnTo>
                    <a:pt x="5924" y="97363"/>
                  </a:lnTo>
                  <a:lnTo>
                    <a:pt x="7381" y="97972"/>
                  </a:lnTo>
                  <a:lnTo>
                    <a:pt x="9244" y="98617"/>
                  </a:lnTo>
                  <a:lnTo>
                    <a:pt x="13592" y="99704"/>
                  </a:lnTo>
                  <a:lnTo>
                    <a:pt x="13603" y="98390"/>
                  </a:lnTo>
                  <a:lnTo>
                    <a:pt x="13676" y="97590"/>
                  </a:lnTo>
                  <a:lnTo>
                    <a:pt x="13269" y="96587"/>
                  </a:lnTo>
                  <a:lnTo>
                    <a:pt x="12541" y="95930"/>
                  </a:lnTo>
                  <a:lnTo>
                    <a:pt x="11597" y="95870"/>
                  </a:lnTo>
                  <a:lnTo>
                    <a:pt x="11227" y="96599"/>
                  </a:lnTo>
                  <a:lnTo>
                    <a:pt x="10666" y="97495"/>
                  </a:lnTo>
                  <a:lnTo>
                    <a:pt x="9781" y="97698"/>
                  </a:lnTo>
                  <a:lnTo>
                    <a:pt x="9256" y="96921"/>
                  </a:lnTo>
                  <a:lnTo>
                    <a:pt x="9650" y="96121"/>
                  </a:lnTo>
                  <a:lnTo>
                    <a:pt x="10260" y="95548"/>
                  </a:lnTo>
                  <a:lnTo>
                    <a:pt x="11024" y="94724"/>
                  </a:lnTo>
                  <a:lnTo>
                    <a:pt x="11465" y="93900"/>
                  </a:lnTo>
                  <a:lnTo>
                    <a:pt x="10976" y="93004"/>
                  </a:lnTo>
                  <a:lnTo>
                    <a:pt x="10940" y="92132"/>
                  </a:lnTo>
                  <a:lnTo>
                    <a:pt x="10749" y="91272"/>
                  </a:lnTo>
                  <a:lnTo>
                    <a:pt x="10045" y="90376"/>
                  </a:lnTo>
                  <a:lnTo>
                    <a:pt x="9495" y="89720"/>
                  </a:lnTo>
                  <a:lnTo>
                    <a:pt x="8898" y="88907"/>
                  </a:lnTo>
                  <a:lnTo>
                    <a:pt x="8050" y="87223"/>
                  </a:lnTo>
                  <a:lnTo>
                    <a:pt x="7476" y="85957"/>
                  </a:lnTo>
                  <a:lnTo>
                    <a:pt x="7118" y="85205"/>
                  </a:lnTo>
                  <a:lnTo>
                    <a:pt x="6389" y="84178"/>
                  </a:lnTo>
                  <a:lnTo>
                    <a:pt x="5864" y="83150"/>
                  </a:lnTo>
                  <a:lnTo>
                    <a:pt x="5553" y="82279"/>
                  </a:lnTo>
                  <a:lnTo>
                    <a:pt x="5124" y="81646"/>
                  </a:lnTo>
                  <a:lnTo>
                    <a:pt x="4324" y="81036"/>
                  </a:lnTo>
                  <a:lnTo>
                    <a:pt x="3786" y="80571"/>
                  </a:lnTo>
                  <a:lnTo>
                    <a:pt x="3284" y="79735"/>
                  </a:lnTo>
                  <a:lnTo>
                    <a:pt x="3917" y="78743"/>
                  </a:lnTo>
                  <a:lnTo>
                    <a:pt x="4730" y="77931"/>
                  </a:lnTo>
                  <a:lnTo>
                    <a:pt x="5339" y="77346"/>
                  </a:lnTo>
                  <a:lnTo>
                    <a:pt x="5147" y="76283"/>
                  </a:lnTo>
                  <a:lnTo>
                    <a:pt x="5040" y="75375"/>
                  </a:lnTo>
                  <a:lnTo>
                    <a:pt x="5064" y="74671"/>
                  </a:lnTo>
                  <a:lnTo>
                    <a:pt x="5195" y="73871"/>
                  </a:lnTo>
                  <a:lnTo>
                    <a:pt x="5410" y="72999"/>
                  </a:lnTo>
                  <a:lnTo>
                    <a:pt x="5757" y="72127"/>
                  </a:lnTo>
                  <a:lnTo>
                    <a:pt x="6569" y="71314"/>
                  </a:lnTo>
                  <a:lnTo>
                    <a:pt x="7345" y="70861"/>
                  </a:lnTo>
                  <a:lnTo>
                    <a:pt x="7644" y="69834"/>
                  </a:lnTo>
                  <a:lnTo>
                    <a:pt x="7704" y="69129"/>
                  </a:lnTo>
                  <a:lnTo>
                    <a:pt x="7775" y="68185"/>
                  </a:lnTo>
                  <a:lnTo>
                    <a:pt x="7476" y="66465"/>
                  </a:lnTo>
                  <a:lnTo>
                    <a:pt x="7452" y="65032"/>
                  </a:lnTo>
                  <a:lnTo>
                    <a:pt x="7274" y="63348"/>
                  </a:lnTo>
                  <a:lnTo>
                    <a:pt x="7345" y="62548"/>
                  </a:lnTo>
                  <a:lnTo>
                    <a:pt x="7549" y="61772"/>
                  </a:lnTo>
                  <a:lnTo>
                    <a:pt x="8086" y="60518"/>
                  </a:lnTo>
                  <a:lnTo>
                    <a:pt x="8073" y="59550"/>
                  </a:lnTo>
                  <a:lnTo>
                    <a:pt x="8062" y="58499"/>
                  </a:lnTo>
                  <a:lnTo>
                    <a:pt x="7918" y="57233"/>
                  </a:lnTo>
                  <a:lnTo>
                    <a:pt x="7584" y="55681"/>
                  </a:lnTo>
                  <a:lnTo>
                    <a:pt x="7357" y="54032"/>
                  </a:lnTo>
                  <a:lnTo>
                    <a:pt x="6736" y="51978"/>
                  </a:lnTo>
                  <a:lnTo>
                    <a:pt x="7632" y="51405"/>
                  </a:lnTo>
                  <a:lnTo>
                    <a:pt x="8826" y="51512"/>
                  </a:lnTo>
                  <a:lnTo>
                    <a:pt x="10187" y="51500"/>
                  </a:lnTo>
                  <a:lnTo>
                    <a:pt x="11036" y="51488"/>
                  </a:lnTo>
                  <a:lnTo>
                    <a:pt x="12015" y="51488"/>
                  </a:lnTo>
                  <a:lnTo>
                    <a:pt x="12791" y="51393"/>
                  </a:lnTo>
                  <a:lnTo>
                    <a:pt x="13842" y="51524"/>
                  </a:lnTo>
                  <a:lnTo>
                    <a:pt x="14786" y="51680"/>
                  </a:lnTo>
                  <a:lnTo>
                    <a:pt x="15956" y="51763"/>
                  </a:lnTo>
                  <a:lnTo>
                    <a:pt x="16995" y="51895"/>
                  </a:lnTo>
                  <a:lnTo>
                    <a:pt x="18477" y="52384"/>
                  </a:lnTo>
                  <a:lnTo>
                    <a:pt x="19181" y="53101"/>
                  </a:lnTo>
                  <a:lnTo>
                    <a:pt x="19921" y="53925"/>
                  </a:lnTo>
                  <a:lnTo>
                    <a:pt x="20925" y="54152"/>
                  </a:lnTo>
                  <a:lnTo>
                    <a:pt x="21964" y="54498"/>
                  </a:lnTo>
                  <a:lnTo>
                    <a:pt x="22645" y="54821"/>
                  </a:lnTo>
                  <a:lnTo>
                    <a:pt x="23302" y="55239"/>
                  </a:lnTo>
                  <a:lnTo>
                    <a:pt x="24138" y="56170"/>
                  </a:lnTo>
                  <a:lnTo>
                    <a:pt x="24555" y="56755"/>
                  </a:lnTo>
                  <a:lnTo>
                    <a:pt x="25368" y="57687"/>
                  </a:lnTo>
                  <a:lnTo>
                    <a:pt x="26514" y="58153"/>
                  </a:lnTo>
                  <a:lnTo>
                    <a:pt x="27709" y="57627"/>
                  </a:lnTo>
                  <a:lnTo>
                    <a:pt x="28055" y="56325"/>
                  </a:lnTo>
                  <a:lnTo>
                    <a:pt x="28377" y="55453"/>
                  </a:lnTo>
                  <a:lnTo>
                    <a:pt x="28700" y="54844"/>
                  </a:lnTo>
                  <a:lnTo>
                    <a:pt x="29285" y="54367"/>
                  </a:lnTo>
                  <a:lnTo>
                    <a:pt x="29943" y="54104"/>
                  </a:lnTo>
                  <a:lnTo>
                    <a:pt x="30790" y="53937"/>
                  </a:lnTo>
                  <a:lnTo>
                    <a:pt x="31722" y="53841"/>
                  </a:lnTo>
                  <a:lnTo>
                    <a:pt x="32594" y="54020"/>
                  </a:lnTo>
                  <a:lnTo>
                    <a:pt x="33657" y="54486"/>
                  </a:lnTo>
                  <a:lnTo>
                    <a:pt x="34529" y="55107"/>
                  </a:lnTo>
                  <a:lnTo>
                    <a:pt x="35615" y="56063"/>
                  </a:lnTo>
                  <a:lnTo>
                    <a:pt x="36667" y="56194"/>
                  </a:lnTo>
                  <a:lnTo>
                    <a:pt x="37347" y="55394"/>
                  </a:lnTo>
                  <a:lnTo>
                    <a:pt x="37670" y="54331"/>
                  </a:lnTo>
                  <a:lnTo>
                    <a:pt x="37705" y="53280"/>
                  </a:lnTo>
                  <a:lnTo>
                    <a:pt x="37789" y="52121"/>
                  </a:lnTo>
                  <a:lnTo>
                    <a:pt x="37741" y="50545"/>
                  </a:lnTo>
                  <a:lnTo>
                    <a:pt x="37383" y="48909"/>
                  </a:lnTo>
                  <a:lnTo>
                    <a:pt x="36702" y="46866"/>
                  </a:lnTo>
                  <a:lnTo>
                    <a:pt x="36392" y="45576"/>
                  </a:lnTo>
                  <a:lnTo>
                    <a:pt x="35567" y="44310"/>
                  </a:lnTo>
                  <a:lnTo>
                    <a:pt x="35161" y="43379"/>
                  </a:lnTo>
                  <a:lnTo>
                    <a:pt x="34875" y="42650"/>
                  </a:lnTo>
                  <a:lnTo>
                    <a:pt x="33979" y="41456"/>
                  </a:lnTo>
                  <a:lnTo>
                    <a:pt x="32892" y="39939"/>
                  </a:lnTo>
                  <a:lnTo>
                    <a:pt x="30564" y="40357"/>
                  </a:lnTo>
                  <a:lnTo>
                    <a:pt x="26121" y="38458"/>
                  </a:lnTo>
                  <a:lnTo>
                    <a:pt x="26240" y="36165"/>
                  </a:lnTo>
                  <a:lnTo>
                    <a:pt x="75841" y="7047"/>
                  </a:lnTo>
                  <a:lnTo>
                    <a:pt x="175295" y="10235"/>
                  </a:lnTo>
                  <a:lnTo>
                    <a:pt x="18832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1203;gbcf4302aa7_0_6">
              <a:extLst>
                <a:ext uri="{FF2B5EF4-FFF2-40B4-BE49-F238E27FC236}">
                  <a16:creationId xmlns:a16="http://schemas.microsoft.com/office/drawing/2014/main" id="{A91E08F6-FBBF-AC42-A933-CE33B6CC8931}"/>
                </a:ext>
              </a:extLst>
            </p:cNvPr>
            <p:cNvSpPr/>
            <p:nvPr/>
          </p:nvSpPr>
          <p:spPr>
            <a:xfrm>
              <a:off x="5113940" y="2557623"/>
              <a:ext cx="160099" cy="205206"/>
            </a:xfrm>
            <a:custGeom>
              <a:avLst/>
              <a:gdLst/>
              <a:ahLst/>
              <a:cxnLst/>
              <a:rect l="l" t="t" r="r" b="b"/>
              <a:pathLst>
                <a:path w="318604" h="408371" extrusionOk="0">
                  <a:moveTo>
                    <a:pt x="273685" y="0"/>
                  </a:moveTo>
                  <a:lnTo>
                    <a:pt x="291314" y="133337"/>
                  </a:lnTo>
                  <a:lnTo>
                    <a:pt x="291421" y="134149"/>
                  </a:lnTo>
                  <a:lnTo>
                    <a:pt x="306625" y="245642"/>
                  </a:lnTo>
                  <a:lnTo>
                    <a:pt x="318604" y="335815"/>
                  </a:lnTo>
                  <a:lnTo>
                    <a:pt x="211280" y="350470"/>
                  </a:lnTo>
                  <a:lnTo>
                    <a:pt x="199743" y="386551"/>
                  </a:lnTo>
                  <a:lnTo>
                    <a:pt x="40668" y="408372"/>
                  </a:lnTo>
                  <a:lnTo>
                    <a:pt x="37180" y="388307"/>
                  </a:lnTo>
                  <a:lnTo>
                    <a:pt x="17987" y="242333"/>
                  </a:lnTo>
                  <a:lnTo>
                    <a:pt x="0" y="114001"/>
                  </a:lnTo>
                  <a:lnTo>
                    <a:pt x="17211" y="125406"/>
                  </a:lnTo>
                  <a:lnTo>
                    <a:pt x="18692" y="125908"/>
                  </a:lnTo>
                  <a:lnTo>
                    <a:pt x="19874" y="126637"/>
                  </a:lnTo>
                  <a:lnTo>
                    <a:pt x="21092" y="126290"/>
                  </a:lnTo>
                  <a:lnTo>
                    <a:pt x="21964" y="126123"/>
                  </a:lnTo>
                  <a:lnTo>
                    <a:pt x="23075" y="125705"/>
                  </a:lnTo>
                  <a:lnTo>
                    <a:pt x="24066" y="125192"/>
                  </a:lnTo>
                  <a:lnTo>
                    <a:pt x="25010" y="124833"/>
                  </a:lnTo>
                  <a:lnTo>
                    <a:pt x="25834" y="124559"/>
                  </a:lnTo>
                  <a:lnTo>
                    <a:pt x="27685" y="123997"/>
                  </a:lnTo>
                  <a:lnTo>
                    <a:pt x="28533" y="124141"/>
                  </a:lnTo>
                  <a:lnTo>
                    <a:pt x="29943" y="124403"/>
                  </a:lnTo>
                  <a:lnTo>
                    <a:pt x="31614" y="124618"/>
                  </a:lnTo>
                  <a:lnTo>
                    <a:pt x="32952" y="124989"/>
                  </a:lnTo>
                  <a:lnTo>
                    <a:pt x="34577" y="125418"/>
                  </a:lnTo>
                  <a:lnTo>
                    <a:pt x="36058" y="125968"/>
                  </a:lnTo>
                  <a:lnTo>
                    <a:pt x="37323" y="126338"/>
                  </a:lnTo>
                  <a:lnTo>
                    <a:pt x="40262" y="127401"/>
                  </a:lnTo>
                  <a:lnTo>
                    <a:pt x="45003" y="129145"/>
                  </a:lnTo>
                  <a:lnTo>
                    <a:pt x="45804" y="129205"/>
                  </a:lnTo>
                  <a:lnTo>
                    <a:pt x="46604" y="129181"/>
                  </a:lnTo>
                  <a:lnTo>
                    <a:pt x="47428" y="129228"/>
                  </a:lnTo>
                  <a:lnTo>
                    <a:pt x="48909" y="129252"/>
                  </a:lnTo>
                  <a:lnTo>
                    <a:pt x="50270" y="129324"/>
                  </a:lnTo>
                  <a:lnTo>
                    <a:pt x="51608" y="129419"/>
                  </a:lnTo>
                  <a:lnTo>
                    <a:pt x="53137" y="129396"/>
                  </a:lnTo>
                  <a:lnTo>
                    <a:pt x="56266" y="129264"/>
                  </a:lnTo>
                  <a:lnTo>
                    <a:pt x="57723" y="129264"/>
                  </a:lnTo>
                  <a:lnTo>
                    <a:pt x="59061" y="129085"/>
                  </a:lnTo>
                  <a:lnTo>
                    <a:pt x="60219" y="128942"/>
                  </a:lnTo>
                  <a:lnTo>
                    <a:pt x="61342" y="128703"/>
                  </a:lnTo>
                  <a:lnTo>
                    <a:pt x="62596" y="128285"/>
                  </a:lnTo>
                  <a:lnTo>
                    <a:pt x="63348" y="128034"/>
                  </a:lnTo>
                  <a:lnTo>
                    <a:pt x="64185" y="127556"/>
                  </a:lnTo>
                  <a:lnTo>
                    <a:pt x="65128" y="127114"/>
                  </a:lnTo>
                  <a:lnTo>
                    <a:pt x="66239" y="126529"/>
                  </a:lnTo>
                  <a:lnTo>
                    <a:pt x="67696" y="125693"/>
                  </a:lnTo>
                  <a:lnTo>
                    <a:pt x="69010" y="125036"/>
                  </a:lnTo>
                  <a:lnTo>
                    <a:pt x="70443" y="124475"/>
                  </a:lnTo>
                  <a:lnTo>
                    <a:pt x="71721" y="123925"/>
                  </a:lnTo>
                  <a:lnTo>
                    <a:pt x="73249" y="123460"/>
                  </a:lnTo>
                  <a:lnTo>
                    <a:pt x="74874" y="122946"/>
                  </a:lnTo>
                  <a:lnTo>
                    <a:pt x="77573" y="121967"/>
                  </a:lnTo>
                  <a:lnTo>
                    <a:pt x="79030" y="121477"/>
                  </a:lnTo>
                  <a:lnTo>
                    <a:pt x="79974" y="121190"/>
                  </a:lnTo>
                  <a:lnTo>
                    <a:pt x="80953" y="120987"/>
                  </a:lnTo>
                  <a:lnTo>
                    <a:pt x="81896" y="120796"/>
                  </a:lnTo>
                  <a:lnTo>
                    <a:pt x="83593" y="120546"/>
                  </a:lnTo>
                  <a:lnTo>
                    <a:pt x="84668" y="120426"/>
                  </a:lnTo>
                  <a:lnTo>
                    <a:pt x="86793" y="120199"/>
                  </a:lnTo>
                  <a:lnTo>
                    <a:pt x="88107" y="120175"/>
                  </a:lnTo>
                  <a:lnTo>
                    <a:pt x="91069" y="120020"/>
                  </a:lnTo>
                  <a:lnTo>
                    <a:pt x="92502" y="119924"/>
                  </a:lnTo>
                  <a:lnTo>
                    <a:pt x="93183" y="120068"/>
                  </a:lnTo>
                  <a:lnTo>
                    <a:pt x="93936" y="120115"/>
                  </a:lnTo>
                  <a:lnTo>
                    <a:pt x="95082" y="120331"/>
                  </a:lnTo>
                  <a:lnTo>
                    <a:pt x="96587" y="120940"/>
                  </a:lnTo>
                  <a:lnTo>
                    <a:pt x="97531" y="121525"/>
                  </a:lnTo>
                  <a:lnTo>
                    <a:pt x="98367" y="122051"/>
                  </a:lnTo>
                  <a:lnTo>
                    <a:pt x="99740" y="122982"/>
                  </a:lnTo>
                  <a:lnTo>
                    <a:pt x="100767" y="123878"/>
                  </a:lnTo>
                  <a:lnTo>
                    <a:pt x="103275" y="125741"/>
                  </a:lnTo>
                  <a:lnTo>
                    <a:pt x="104267" y="126517"/>
                  </a:lnTo>
                  <a:lnTo>
                    <a:pt x="105139" y="127019"/>
                  </a:lnTo>
                  <a:lnTo>
                    <a:pt x="106238" y="127341"/>
                  </a:lnTo>
                  <a:lnTo>
                    <a:pt x="107503" y="127413"/>
                  </a:lnTo>
                  <a:lnTo>
                    <a:pt x="108937" y="127556"/>
                  </a:lnTo>
                  <a:lnTo>
                    <a:pt x="110322" y="127520"/>
                  </a:lnTo>
                  <a:lnTo>
                    <a:pt x="111122" y="127473"/>
                  </a:lnTo>
                  <a:lnTo>
                    <a:pt x="111946" y="127329"/>
                  </a:lnTo>
                  <a:lnTo>
                    <a:pt x="113284" y="127186"/>
                  </a:lnTo>
                  <a:lnTo>
                    <a:pt x="116162" y="126792"/>
                  </a:lnTo>
                  <a:lnTo>
                    <a:pt x="117333" y="126589"/>
                  </a:lnTo>
                  <a:lnTo>
                    <a:pt x="118372" y="126374"/>
                  </a:lnTo>
                  <a:lnTo>
                    <a:pt x="119029" y="126075"/>
                  </a:lnTo>
                  <a:lnTo>
                    <a:pt x="119925" y="125765"/>
                  </a:lnTo>
                  <a:lnTo>
                    <a:pt x="120581" y="125323"/>
                  </a:lnTo>
                  <a:lnTo>
                    <a:pt x="122624" y="124344"/>
                  </a:lnTo>
                  <a:lnTo>
                    <a:pt x="123209" y="123962"/>
                  </a:lnTo>
                  <a:lnTo>
                    <a:pt x="123830" y="123519"/>
                  </a:lnTo>
                  <a:lnTo>
                    <a:pt x="124487" y="123006"/>
                  </a:lnTo>
                  <a:lnTo>
                    <a:pt x="125383" y="122277"/>
                  </a:lnTo>
                  <a:lnTo>
                    <a:pt x="126696" y="121238"/>
                  </a:lnTo>
                  <a:lnTo>
                    <a:pt x="128010" y="120235"/>
                  </a:lnTo>
                  <a:lnTo>
                    <a:pt x="128810" y="119578"/>
                  </a:lnTo>
                  <a:lnTo>
                    <a:pt x="129456" y="119303"/>
                  </a:lnTo>
                  <a:lnTo>
                    <a:pt x="130208" y="118778"/>
                  </a:lnTo>
                  <a:lnTo>
                    <a:pt x="131546" y="118264"/>
                  </a:lnTo>
                  <a:lnTo>
                    <a:pt x="132860" y="117798"/>
                  </a:lnTo>
                  <a:lnTo>
                    <a:pt x="134066" y="117285"/>
                  </a:lnTo>
                  <a:lnTo>
                    <a:pt x="137541" y="116628"/>
                  </a:lnTo>
                  <a:lnTo>
                    <a:pt x="141960" y="115840"/>
                  </a:lnTo>
                  <a:lnTo>
                    <a:pt x="145352" y="115111"/>
                  </a:lnTo>
                  <a:lnTo>
                    <a:pt x="147108" y="114956"/>
                  </a:lnTo>
                  <a:lnTo>
                    <a:pt x="148350" y="114980"/>
                  </a:lnTo>
                  <a:lnTo>
                    <a:pt x="149174" y="115075"/>
                  </a:lnTo>
                  <a:lnTo>
                    <a:pt x="150213" y="115219"/>
                  </a:lnTo>
                  <a:lnTo>
                    <a:pt x="150942" y="115493"/>
                  </a:lnTo>
                  <a:lnTo>
                    <a:pt x="151814" y="115756"/>
                  </a:lnTo>
                  <a:lnTo>
                    <a:pt x="152817" y="115971"/>
                  </a:lnTo>
                  <a:lnTo>
                    <a:pt x="153784" y="116306"/>
                  </a:lnTo>
                  <a:lnTo>
                    <a:pt x="160449" y="119387"/>
                  </a:lnTo>
                  <a:lnTo>
                    <a:pt x="161584" y="119674"/>
                  </a:lnTo>
                  <a:lnTo>
                    <a:pt x="162634" y="119912"/>
                  </a:lnTo>
                  <a:lnTo>
                    <a:pt x="163960" y="119745"/>
                  </a:lnTo>
                  <a:lnTo>
                    <a:pt x="164796" y="119399"/>
                  </a:lnTo>
                  <a:lnTo>
                    <a:pt x="165764" y="118909"/>
                  </a:lnTo>
                  <a:lnTo>
                    <a:pt x="166803" y="118204"/>
                  </a:lnTo>
                  <a:lnTo>
                    <a:pt x="167878" y="117595"/>
                  </a:lnTo>
                  <a:lnTo>
                    <a:pt x="168773" y="116962"/>
                  </a:lnTo>
                  <a:lnTo>
                    <a:pt x="169836" y="116067"/>
                  </a:lnTo>
                  <a:lnTo>
                    <a:pt x="170708" y="115625"/>
                  </a:lnTo>
                  <a:lnTo>
                    <a:pt x="171509" y="115362"/>
                  </a:lnTo>
                  <a:lnTo>
                    <a:pt x="172655" y="115111"/>
                  </a:lnTo>
                  <a:lnTo>
                    <a:pt x="173933" y="114872"/>
                  </a:lnTo>
                  <a:lnTo>
                    <a:pt x="174984" y="114693"/>
                  </a:lnTo>
                  <a:lnTo>
                    <a:pt x="180657" y="114538"/>
                  </a:lnTo>
                  <a:lnTo>
                    <a:pt x="184013" y="114251"/>
                  </a:lnTo>
                  <a:lnTo>
                    <a:pt x="185542" y="113953"/>
                  </a:lnTo>
                  <a:lnTo>
                    <a:pt x="189913" y="112830"/>
                  </a:lnTo>
                  <a:lnTo>
                    <a:pt x="192851" y="112317"/>
                  </a:lnTo>
                  <a:lnTo>
                    <a:pt x="194547" y="112364"/>
                  </a:lnTo>
                  <a:lnTo>
                    <a:pt x="195443" y="112340"/>
                  </a:lnTo>
                  <a:lnTo>
                    <a:pt x="196363" y="112364"/>
                  </a:lnTo>
                  <a:lnTo>
                    <a:pt x="197151" y="112699"/>
                  </a:lnTo>
                  <a:lnTo>
                    <a:pt x="197856" y="112938"/>
                  </a:lnTo>
                  <a:lnTo>
                    <a:pt x="198799" y="113379"/>
                  </a:lnTo>
                  <a:lnTo>
                    <a:pt x="199671" y="114096"/>
                  </a:lnTo>
                  <a:lnTo>
                    <a:pt x="200603" y="115099"/>
                  </a:lnTo>
                  <a:lnTo>
                    <a:pt x="201057" y="115684"/>
                  </a:lnTo>
                  <a:lnTo>
                    <a:pt x="201546" y="116771"/>
                  </a:lnTo>
                  <a:lnTo>
                    <a:pt x="201773" y="117428"/>
                  </a:lnTo>
                  <a:lnTo>
                    <a:pt x="202179" y="118587"/>
                  </a:lnTo>
                  <a:lnTo>
                    <a:pt x="202669" y="119686"/>
                  </a:lnTo>
                  <a:lnTo>
                    <a:pt x="202991" y="120629"/>
                  </a:lnTo>
                  <a:lnTo>
                    <a:pt x="203254" y="121334"/>
                  </a:lnTo>
                  <a:lnTo>
                    <a:pt x="204305" y="121991"/>
                  </a:lnTo>
                  <a:lnTo>
                    <a:pt x="204938" y="122325"/>
                  </a:lnTo>
                  <a:lnTo>
                    <a:pt x="205834" y="122683"/>
                  </a:lnTo>
                  <a:lnTo>
                    <a:pt x="206730" y="123173"/>
                  </a:lnTo>
                  <a:lnTo>
                    <a:pt x="207733" y="123806"/>
                  </a:lnTo>
                  <a:lnTo>
                    <a:pt x="208772" y="124368"/>
                  </a:lnTo>
                  <a:lnTo>
                    <a:pt x="209644" y="124893"/>
                  </a:lnTo>
                  <a:lnTo>
                    <a:pt x="210623" y="125454"/>
                  </a:lnTo>
                  <a:lnTo>
                    <a:pt x="211866" y="126255"/>
                  </a:lnTo>
                  <a:lnTo>
                    <a:pt x="215461" y="128631"/>
                  </a:lnTo>
                  <a:lnTo>
                    <a:pt x="216189" y="129037"/>
                  </a:lnTo>
                  <a:lnTo>
                    <a:pt x="216941" y="129300"/>
                  </a:lnTo>
                  <a:lnTo>
                    <a:pt x="217742" y="129575"/>
                  </a:lnTo>
                  <a:lnTo>
                    <a:pt x="219008" y="129933"/>
                  </a:lnTo>
                  <a:lnTo>
                    <a:pt x="220489" y="129837"/>
                  </a:lnTo>
                  <a:lnTo>
                    <a:pt x="221169" y="129682"/>
                  </a:lnTo>
                  <a:lnTo>
                    <a:pt x="222304" y="129443"/>
                  </a:lnTo>
                  <a:lnTo>
                    <a:pt x="223056" y="129228"/>
                  </a:lnTo>
                  <a:lnTo>
                    <a:pt x="224155" y="128906"/>
                  </a:lnTo>
                  <a:lnTo>
                    <a:pt x="224836" y="128643"/>
                  </a:lnTo>
                  <a:lnTo>
                    <a:pt x="225613" y="128344"/>
                  </a:lnTo>
                  <a:lnTo>
                    <a:pt x="226556" y="128022"/>
                  </a:lnTo>
                  <a:lnTo>
                    <a:pt x="227404" y="127592"/>
                  </a:lnTo>
                  <a:lnTo>
                    <a:pt x="228789" y="126780"/>
                  </a:lnTo>
                  <a:lnTo>
                    <a:pt x="229458" y="126099"/>
                  </a:lnTo>
                  <a:lnTo>
                    <a:pt x="230091" y="125060"/>
                  </a:lnTo>
                  <a:lnTo>
                    <a:pt x="229996" y="123579"/>
                  </a:lnTo>
                  <a:lnTo>
                    <a:pt x="230306" y="122552"/>
                  </a:lnTo>
                  <a:lnTo>
                    <a:pt x="230330" y="121728"/>
                  </a:lnTo>
                  <a:lnTo>
                    <a:pt x="230187" y="120366"/>
                  </a:lnTo>
                  <a:lnTo>
                    <a:pt x="230103" y="118336"/>
                  </a:lnTo>
                  <a:lnTo>
                    <a:pt x="229841" y="117404"/>
                  </a:lnTo>
                  <a:lnTo>
                    <a:pt x="229745" y="116509"/>
                  </a:lnTo>
                  <a:lnTo>
                    <a:pt x="229542" y="114908"/>
                  </a:lnTo>
                  <a:lnTo>
                    <a:pt x="226950" y="102523"/>
                  </a:lnTo>
                  <a:lnTo>
                    <a:pt x="226556" y="100469"/>
                  </a:lnTo>
                  <a:lnTo>
                    <a:pt x="226234" y="99035"/>
                  </a:lnTo>
                  <a:lnTo>
                    <a:pt x="226114" y="97793"/>
                  </a:lnTo>
                  <a:lnTo>
                    <a:pt x="226257" y="96742"/>
                  </a:lnTo>
                  <a:lnTo>
                    <a:pt x="226496" y="95870"/>
                  </a:lnTo>
                  <a:lnTo>
                    <a:pt x="226807" y="94903"/>
                  </a:lnTo>
                  <a:lnTo>
                    <a:pt x="227249" y="93804"/>
                  </a:lnTo>
                  <a:lnTo>
                    <a:pt x="227416" y="93052"/>
                  </a:lnTo>
                  <a:lnTo>
                    <a:pt x="227392" y="92108"/>
                  </a:lnTo>
                  <a:lnTo>
                    <a:pt x="227512" y="91009"/>
                  </a:lnTo>
                  <a:lnTo>
                    <a:pt x="227535" y="90233"/>
                  </a:lnTo>
                  <a:lnTo>
                    <a:pt x="227631" y="89504"/>
                  </a:lnTo>
                  <a:lnTo>
                    <a:pt x="227022" y="87343"/>
                  </a:lnTo>
                  <a:lnTo>
                    <a:pt x="225373" y="80965"/>
                  </a:lnTo>
                  <a:lnTo>
                    <a:pt x="223474" y="75674"/>
                  </a:lnTo>
                  <a:lnTo>
                    <a:pt x="222615" y="73464"/>
                  </a:lnTo>
                  <a:lnTo>
                    <a:pt x="222424" y="72688"/>
                  </a:lnTo>
                  <a:lnTo>
                    <a:pt x="222328" y="71207"/>
                  </a:lnTo>
                  <a:lnTo>
                    <a:pt x="222639" y="70252"/>
                  </a:lnTo>
                  <a:lnTo>
                    <a:pt x="223068" y="69165"/>
                  </a:lnTo>
                  <a:lnTo>
                    <a:pt x="223725" y="68209"/>
                  </a:lnTo>
                  <a:lnTo>
                    <a:pt x="224167" y="67660"/>
                  </a:lnTo>
                  <a:lnTo>
                    <a:pt x="224549" y="67051"/>
                  </a:lnTo>
                  <a:lnTo>
                    <a:pt x="224788" y="66322"/>
                  </a:lnTo>
                  <a:lnTo>
                    <a:pt x="225063" y="65618"/>
                  </a:lnTo>
                  <a:lnTo>
                    <a:pt x="225373" y="64447"/>
                  </a:lnTo>
                  <a:lnTo>
                    <a:pt x="225469" y="63742"/>
                  </a:lnTo>
                  <a:lnTo>
                    <a:pt x="225445" y="62918"/>
                  </a:lnTo>
                  <a:lnTo>
                    <a:pt x="225397" y="62023"/>
                  </a:lnTo>
                  <a:lnTo>
                    <a:pt x="225433" y="61115"/>
                  </a:lnTo>
                  <a:lnTo>
                    <a:pt x="225481" y="60362"/>
                  </a:lnTo>
                  <a:lnTo>
                    <a:pt x="225362" y="59395"/>
                  </a:lnTo>
                  <a:lnTo>
                    <a:pt x="225553" y="58451"/>
                  </a:lnTo>
                  <a:lnTo>
                    <a:pt x="225433" y="57448"/>
                  </a:lnTo>
                  <a:lnTo>
                    <a:pt x="225577" y="56672"/>
                  </a:lnTo>
                  <a:lnTo>
                    <a:pt x="225696" y="55585"/>
                  </a:lnTo>
                  <a:lnTo>
                    <a:pt x="225863" y="54486"/>
                  </a:lnTo>
                  <a:lnTo>
                    <a:pt x="226472" y="52515"/>
                  </a:lnTo>
                  <a:lnTo>
                    <a:pt x="227703" y="48001"/>
                  </a:lnTo>
                  <a:lnTo>
                    <a:pt x="227989" y="47009"/>
                  </a:lnTo>
                  <a:lnTo>
                    <a:pt x="228133" y="46233"/>
                  </a:lnTo>
                  <a:lnTo>
                    <a:pt x="228156" y="45457"/>
                  </a:lnTo>
                  <a:lnTo>
                    <a:pt x="228276" y="44525"/>
                  </a:lnTo>
                  <a:lnTo>
                    <a:pt x="227882" y="43630"/>
                  </a:lnTo>
                  <a:lnTo>
                    <a:pt x="227368" y="42925"/>
                  </a:lnTo>
                  <a:lnTo>
                    <a:pt x="226544" y="42292"/>
                  </a:lnTo>
                  <a:lnTo>
                    <a:pt x="225481" y="41790"/>
                  </a:lnTo>
                  <a:lnTo>
                    <a:pt x="224000" y="40799"/>
                  </a:lnTo>
                  <a:lnTo>
                    <a:pt x="223092" y="40142"/>
                  </a:lnTo>
                  <a:lnTo>
                    <a:pt x="222436" y="39174"/>
                  </a:lnTo>
                  <a:lnTo>
                    <a:pt x="222101" y="38243"/>
                  </a:lnTo>
                  <a:lnTo>
                    <a:pt x="222137" y="37013"/>
                  </a:lnTo>
                  <a:lnTo>
                    <a:pt x="222209" y="36260"/>
                  </a:lnTo>
                  <a:lnTo>
                    <a:pt x="222555" y="35532"/>
                  </a:lnTo>
                  <a:lnTo>
                    <a:pt x="223105" y="34552"/>
                  </a:lnTo>
                  <a:lnTo>
                    <a:pt x="223833" y="34039"/>
                  </a:lnTo>
                  <a:lnTo>
                    <a:pt x="224323" y="33334"/>
                  </a:lnTo>
                  <a:lnTo>
                    <a:pt x="225194" y="32809"/>
                  </a:lnTo>
                  <a:lnTo>
                    <a:pt x="225780" y="32438"/>
                  </a:lnTo>
                  <a:lnTo>
                    <a:pt x="226413" y="32020"/>
                  </a:lnTo>
                  <a:lnTo>
                    <a:pt x="227452" y="31268"/>
                  </a:lnTo>
                  <a:lnTo>
                    <a:pt x="228252" y="30516"/>
                  </a:lnTo>
                  <a:lnTo>
                    <a:pt x="229649" y="29083"/>
                  </a:lnTo>
                  <a:lnTo>
                    <a:pt x="231286" y="27960"/>
                  </a:lnTo>
                  <a:lnTo>
                    <a:pt x="232158" y="27422"/>
                  </a:lnTo>
                  <a:lnTo>
                    <a:pt x="232982" y="27088"/>
                  </a:lnTo>
                  <a:lnTo>
                    <a:pt x="233758" y="26837"/>
                  </a:lnTo>
                  <a:lnTo>
                    <a:pt x="234797" y="26574"/>
                  </a:lnTo>
                  <a:lnTo>
                    <a:pt x="236015" y="26300"/>
                  </a:lnTo>
                  <a:lnTo>
                    <a:pt x="237389" y="25643"/>
                  </a:lnTo>
                  <a:lnTo>
                    <a:pt x="239288" y="24771"/>
                  </a:lnTo>
                  <a:lnTo>
                    <a:pt x="243026" y="22597"/>
                  </a:lnTo>
                  <a:lnTo>
                    <a:pt x="247433" y="19778"/>
                  </a:lnTo>
                  <a:lnTo>
                    <a:pt x="248532" y="18930"/>
                  </a:lnTo>
                  <a:lnTo>
                    <a:pt x="249810" y="18094"/>
                  </a:lnTo>
                  <a:lnTo>
                    <a:pt x="250443" y="17438"/>
                  </a:lnTo>
                  <a:lnTo>
                    <a:pt x="251219" y="16780"/>
                  </a:lnTo>
                  <a:lnTo>
                    <a:pt x="251948" y="16028"/>
                  </a:lnTo>
                  <a:lnTo>
                    <a:pt x="253154" y="15133"/>
                  </a:lnTo>
                  <a:lnTo>
                    <a:pt x="254253" y="14499"/>
                  </a:lnTo>
                  <a:lnTo>
                    <a:pt x="255244" y="13699"/>
                  </a:lnTo>
                  <a:lnTo>
                    <a:pt x="255973" y="13185"/>
                  </a:lnTo>
                  <a:lnTo>
                    <a:pt x="256869" y="12696"/>
                  </a:lnTo>
                  <a:lnTo>
                    <a:pt x="258278" y="12230"/>
                  </a:lnTo>
                  <a:lnTo>
                    <a:pt x="259174" y="11717"/>
                  </a:lnTo>
                  <a:lnTo>
                    <a:pt x="260237" y="11263"/>
                  </a:lnTo>
                  <a:lnTo>
                    <a:pt x="261240" y="10940"/>
                  </a:lnTo>
                  <a:lnTo>
                    <a:pt x="262136" y="10558"/>
                  </a:lnTo>
                  <a:lnTo>
                    <a:pt x="262984" y="10212"/>
                  </a:lnTo>
                  <a:lnTo>
                    <a:pt x="264047" y="9770"/>
                  </a:lnTo>
                  <a:lnTo>
                    <a:pt x="265360" y="9256"/>
                  </a:lnTo>
                  <a:lnTo>
                    <a:pt x="266017" y="8850"/>
                  </a:lnTo>
                  <a:lnTo>
                    <a:pt x="266817" y="8337"/>
                  </a:lnTo>
                  <a:lnTo>
                    <a:pt x="267809" y="7512"/>
                  </a:lnTo>
                  <a:lnTo>
                    <a:pt x="268848" y="6438"/>
                  </a:lnTo>
                  <a:lnTo>
                    <a:pt x="270496" y="4515"/>
                  </a:lnTo>
                  <a:lnTo>
                    <a:pt x="271523" y="3081"/>
                  </a:lnTo>
                  <a:lnTo>
                    <a:pt x="27368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1204;gbcf4302aa7_0_6">
              <a:extLst>
                <a:ext uri="{FF2B5EF4-FFF2-40B4-BE49-F238E27FC236}">
                  <a16:creationId xmlns:a16="http://schemas.microsoft.com/office/drawing/2014/main" id="{1D1D0C95-4F57-A343-A198-55A51AE82FB4}"/>
                </a:ext>
              </a:extLst>
            </p:cNvPr>
            <p:cNvSpPr/>
            <p:nvPr/>
          </p:nvSpPr>
          <p:spPr>
            <a:xfrm>
              <a:off x="5435727" y="2561613"/>
              <a:ext cx="214821" cy="193941"/>
            </a:xfrm>
            <a:custGeom>
              <a:avLst/>
              <a:gdLst/>
              <a:ahLst/>
              <a:cxnLst/>
              <a:rect l="l" t="t" r="r" b="b"/>
              <a:pathLst>
                <a:path w="427505" h="385953" extrusionOk="0">
                  <a:moveTo>
                    <a:pt x="427505" y="93589"/>
                  </a:moveTo>
                  <a:lnTo>
                    <a:pt x="426251" y="244543"/>
                  </a:lnTo>
                  <a:lnTo>
                    <a:pt x="425272" y="385954"/>
                  </a:lnTo>
                  <a:lnTo>
                    <a:pt x="248640" y="381057"/>
                  </a:lnTo>
                  <a:lnTo>
                    <a:pt x="74540" y="376124"/>
                  </a:lnTo>
                  <a:lnTo>
                    <a:pt x="11765" y="374643"/>
                  </a:lnTo>
                  <a:lnTo>
                    <a:pt x="5088" y="240888"/>
                  </a:lnTo>
                  <a:lnTo>
                    <a:pt x="0" y="163709"/>
                  </a:lnTo>
                  <a:lnTo>
                    <a:pt x="836" y="164641"/>
                  </a:lnTo>
                  <a:lnTo>
                    <a:pt x="1254" y="165465"/>
                  </a:lnTo>
                  <a:lnTo>
                    <a:pt x="1875" y="166325"/>
                  </a:lnTo>
                  <a:lnTo>
                    <a:pt x="2735" y="167269"/>
                  </a:lnTo>
                  <a:lnTo>
                    <a:pt x="3296" y="167698"/>
                  </a:lnTo>
                  <a:lnTo>
                    <a:pt x="4252" y="167901"/>
                  </a:lnTo>
                  <a:lnTo>
                    <a:pt x="7166" y="167507"/>
                  </a:lnTo>
                  <a:lnTo>
                    <a:pt x="9005" y="167041"/>
                  </a:lnTo>
                  <a:lnTo>
                    <a:pt x="9722" y="166743"/>
                  </a:lnTo>
                  <a:lnTo>
                    <a:pt x="10355" y="166325"/>
                  </a:lnTo>
                  <a:lnTo>
                    <a:pt x="11072" y="165680"/>
                  </a:lnTo>
                  <a:lnTo>
                    <a:pt x="11836" y="164820"/>
                  </a:lnTo>
                  <a:lnTo>
                    <a:pt x="12290" y="164187"/>
                  </a:lnTo>
                  <a:lnTo>
                    <a:pt x="12911" y="163136"/>
                  </a:lnTo>
                  <a:lnTo>
                    <a:pt x="13496" y="162037"/>
                  </a:lnTo>
                  <a:lnTo>
                    <a:pt x="13998" y="160986"/>
                  </a:lnTo>
                  <a:lnTo>
                    <a:pt x="16160" y="157320"/>
                  </a:lnTo>
                  <a:lnTo>
                    <a:pt x="16434" y="156555"/>
                  </a:lnTo>
                  <a:lnTo>
                    <a:pt x="16960" y="155385"/>
                  </a:lnTo>
                  <a:lnTo>
                    <a:pt x="17139" y="154334"/>
                  </a:lnTo>
                  <a:lnTo>
                    <a:pt x="16984" y="153390"/>
                  </a:lnTo>
                  <a:lnTo>
                    <a:pt x="16673" y="152303"/>
                  </a:lnTo>
                  <a:lnTo>
                    <a:pt x="16363" y="151336"/>
                  </a:lnTo>
                  <a:lnTo>
                    <a:pt x="16208" y="150153"/>
                  </a:lnTo>
                  <a:lnTo>
                    <a:pt x="16291" y="149246"/>
                  </a:lnTo>
                  <a:lnTo>
                    <a:pt x="16721" y="148422"/>
                  </a:lnTo>
                  <a:lnTo>
                    <a:pt x="18751" y="145961"/>
                  </a:lnTo>
                  <a:lnTo>
                    <a:pt x="19480" y="144887"/>
                  </a:lnTo>
                  <a:lnTo>
                    <a:pt x="20352" y="143907"/>
                  </a:lnTo>
                  <a:lnTo>
                    <a:pt x="20507" y="142880"/>
                  </a:lnTo>
                  <a:lnTo>
                    <a:pt x="20579" y="141327"/>
                  </a:lnTo>
                  <a:lnTo>
                    <a:pt x="20877" y="140455"/>
                  </a:lnTo>
                  <a:lnTo>
                    <a:pt x="21248" y="139261"/>
                  </a:lnTo>
                  <a:lnTo>
                    <a:pt x="21714" y="137696"/>
                  </a:lnTo>
                  <a:lnTo>
                    <a:pt x="21905" y="136872"/>
                  </a:lnTo>
                  <a:lnTo>
                    <a:pt x="21988" y="136120"/>
                  </a:lnTo>
                  <a:lnTo>
                    <a:pt x="22096" y="135415"/>
                  </a:lnTo>
                  <a:lnTo>
                    <a:pt x="22012" y="134567"/>
                  </a:lnTo>
                  <a:lnTo>
                    <a:pt x="22024" y="133671"/>
                  </a:lnTo>
                  <a:lnTo>
                    <a:pt x="22323" y="132226"/>
                  </a:lnTo>
                  <a:lnTo>
                    <a:pt x="23696" y="129324"/>
                  </a:lnTo>
                  <a:lnTo>
                    <a:pt x="24162" y="128368"/>
                  </a:lnTo>
                  <a:lnTo>
                    <a:pt x="24305" y="127640"/>
                  </a:lnTo>
                  <a:lnTo>
                    <a:pt x="24210" y="126744"/>
                  </a:lnTo>
                  <a:lnTo>
                    <a:pt x="24078" y="126016"/>
                  </a:lnTo>
                  <a:lnTo>
                    <a:pt x="24031" y="125287"/>
                  </a:lnTo>
                  <a:lnTo>
                    <a:pt x="24210" y="124272"/>
                  </a:lnTo>
                  <a:lnTo>
                    <a:pt x="24675" y="123364"/>
                  </a:lnTo>
                  <a:lnTo>
                    <a:pt x="25476" y="122696"/>
                  </a:lnTo>
                  <a:lnTo>
                    <a:pt x="26479" y="122194"/>
                  </a:lnTo>
                  <a:lnTo>
                    <a:pt x="27303" y="121776"/>
                  </a:lnTo>
                  <a:lnTo>
                    <a:pt x="28115" y="120820"/>
                  </a:lnTo>
                  <a:lnTo>
                    <a:pt x="28569" y="119769"/>
                  </a:lnTo>
                  <a:lnTo>
                    <a:pt x="28378" y="118658"/>
                  </a:lnTo>
                  <a:lnTo>
                    <a:pt x="28270" y="117906"/>
                  </a:lnTo>
                  <a:lnTo>
                    <a:pt x="27769" y="116938"/>
                  </a:lnTo>
                  <a:lnTo>
                    <a:pt x="27398" y="116282"/>
                  </a:lnTo>
                  <a:lnTo>
                    <a:pt x="26777" y="115183"/>
                  </a:lnTo>
                  <a:lnTo>
                    <a:pt x="25942" y="114359"/>
                  </a:lnTo>
                  <a:lnTo>
                    <a:pt x="25308" y="113953"/>
                  </a:lnTo>
                  <a:lnTo>
                    <a:pt x="24616" y="113654"/>
                  </a:lnTo>
                  <a:lnTo>
                    <a:pt x="23791" y="113224"/>
                  </a:lnTo>
                  <a:lnTo>
                    <a:pt x="23051" y="112556"/>
                  </a:lnTo>
                  <a:lnTo>
                    <a:pt x="22561" y="111994"/>
                  </a:lnTo>
                  <a:lnTo>
                    <a:pt x="21928" y="110835"/>
                  </a:lnTo>
                  <a:lnTo>
                    <a:pt x="21630" y="109653"/>
                  </a:lnTo>
                  <a:lnTo>
                    <a:pt x="21319" y="108543"/>
                  </a:lnTo>
                  <a:lnTo>
                    <a:pt x="20865" y="107133"/>
                  </a:lnTo>
                  <a:lnTo>
                    <a:pt x="20316" y="104744"/>
                  </a:lnTo>
                  <a:lnTo>
                    <a:pt x="19815" y="103335"/>
                  </a:lnTo>
                  <a:lnTo>
                    <a:pt x="19874" y="102487"/>
                  </a:lnTo>
                  <a:lnTo>
                    <a:pt x="19743" y="101424"/>
                  </a:lnTo>
                  <a:lnTo>
                    <a:pt x="19970" y="100110"/>
                  </a:lnTo>
                  <a:lnTo>
                    <a:pt x="20268" y="99370"/>
                  </a:lnTo>
                  <a:lnTo>
                    <a:pt x="21009" y="98366"/>
                  </a:lnTo>
                  <a:lnTo>
                    <a:pt x="21677" y="97733"/>
                  </a:lnTo>
                  <a:lnTo>
                    <a:pt x="22430" y="97064"/>
                  </a:lnTo>
                  <a:lnTo>
                    <a:pt x="23625" y="96229"/>
                  </a:lnTo>
                  <a:lnTo>
                    <a:pt x="24245" y="95440"/>
                  </a:lnTo>
                  <a:lnTo>
                    <a:pt x="24628" y="94533"/>
                  </a:lnTo>
                  <a:lnTo>
                    <a:pt x="24616" y="93685"/>
                  </a:lnTo>
                  <a:lnTo>
                    <a:pt x="24460" y="92813"/>
                  </a:lnTo>
                  <a:lnTo>
                    <a:pt x="24102" y="91726"/>
                  </a:lnTo>
                  <a:lnTo>
                    <a:pt x="23541" y="91009"/>
                  </a:lnTo>
                  <a:lnTo>
                    <a:pt x="22824" y="90257"/>
                  </a:lnTo>
                  <a:lnTo>
                    <a:pt x="22299" y="89588"/>
                  </a:lnTo>
                  <a:lnTo>
                    <a:pt x="21618" y="89015"/>
                  </a:lnTo>
                  <a:lnTo>
                    <a:pt x="21092" y="88513"/>
                  </a:lnTo>
                  <a:lnTo>
                    <a:pt x="20627" y="87964"/>
                  </a:lnTo>
                  <a:lnTo>
                    <a:pt x="20400" y="87068"/>
                  </a:lnTo>
                  <a:lnTo>
                    <a:pt x="20256" y="86041"/>
                  </a:lnTo>
                  <a:lnTo>
                    <a:pt x="20173" y="85217"/>
                  </a:lnTo>
                  <a:lnTo>
                    <a:pt x="20304" y="83903"/>
                  </a:lnTo>
                  <a:lnTo>
                    <a:pt x="20435" y="83127"/>
                  </a:lnTo>
                  <a:lnTo>
                    <a:pt x="20722" y="82398"/>
                  </a:lnTo>
                  <a:lnTo>
                    <a:pt x="21319" y="81538"/>
                  </a:lnTo>
                  <a:lnTo>
                    <a:pt x="21785" y="80368"/>
                  </a:lnTo>
                  <a:lnTo>
                    <a:pt x="22096" y="79663"/>
                  </a:lnTo>
                  <a:lnTo>
                    <a:pt x="22490" y="78337"/>
                  </a:lnTo>
                  <a:lnTo>
                    <a:pt x="22741" y="77489"/>
                  </a:lnTo>
                  <a:lnTo>
                    <a:pt x="22848" y="76546"/>
                  </a:lnTo>
                  <a:lnTo>
                    <a:pt x="23135" y="75757"/>
                  </a:lnTo>
                  <a:lnTo>
                    <a:pt x="23625" y="74073"/>
                  </a:lnTo>
                  <a:lnTo>
                    <a:pt x="24078" y="73464"/>
                  </a:lnTo>
                  <a:lnTo>
                    <a:pt x="24508" y="72736"/>
                  </a:lnTo>
                  <a:lnTo>
                    <a:pt x="25189" y="71482"/>
                  </a:lnTo>
                  <a:lnTo>
                    <a:pt x="26216" y="70550"/>
                  </a:lnTo>
                  <a:lnTo>
                    <a:pt x="27088" y="69905"/>
                  </a:lnTo>
                  <a:lnTo>
                    <a:pt x="28103" y="69535"/>
                  </a:lnTo>
                  <a:lnTo>
                    <a:pt x="28927" y="69153"/>
                  </a:lnTo>
                  <a:lnTo>
                    <a:pt x="30635" y="68603"/>
                  </a:lnTo>
                  <a:lnTo>
                    <a:pt x="31232" y="67863"/>
                  </a:lnTo>
                  <a:lnTo>
                    <a:pt x="31591" y="67087"/>
                  </a:lnTo>
                  <a:lnTo>
                    <a:pt x="31865" y="65725"/>
                  </a:lnTo>
                  <a:lnTo>
                    <a:pt x="32272" y="65032"/>
                  </a:lnTo>
                  <a:lnTo>
                    <a:pt x="32904" y="63910"/>
                  </a:lnTo>
                  <a:lnTo>
                    <a:pt x="33537" y="63324"/>
                  </a:lnTo>
                  <a:lnTo>
                    <a:pt x="34684" y="62500"/>
                  </a:lnTo>
                  <a:lnTo>
                    <a:pt x="35413" y="62476"/>
                  </a:lnTo>
                  <a:lnTo>
                    <a:pt x="36547" y="61831"/>
                  </a:lnTo>
                  <a:lnTo>
                    <a:pt x="37288" y="60804"/>
                  </a:lnTo>
                  <a:lnTo>
                    <a:pt x="37575" y="60135"/>
                  </a:lnTo>
                  <a:lnTo>
                    <a:pt x="38016" y="59252"/>
                  </a:lnTo>
                  <a:lnTo>
                    <a:pt x="38518" y="58260"/>
                  </a:lnTo>
                  <a:lnTo>
                    <a:pt x="38936" y="57281"/>
                  </a:lnTo>
                  <a:lnTo>
                    <a:pt x="38984" y="56338"/>
                  </a:lnTo>
                  <a:lnTo>
                    <a:pt x="39139" y="55215"/>
                  </a:lnTo>
                  <a:lnTo>
                    <a:pt x="39629" y="54498"/>
                  </a:lnTo>
                  <a:lnTo>
                    <a:pt x="40130" y="53519"/>
                  </a:lnTo>
                  <a:lnTo>
                    <a:pt x="40333" y="52790"/>
                  </a:lnTo>
                  <a:lnTo>
                    <a:pt x="40584" y="51500"/>
                  </a:lnTo>
                  <a:lnTo>
                    <a:pt x="40871" y="50330"/>
                  </a:lnTo>
                  <a:lnTo>
                    <a:pt x="40071" y="48813"/>
                  </a:lnTo>
                  <a:lnTo>
                    <a:pt x="39199" y="47738"/>
                  </a:lnTo>
                  <a:lnTo>
                    <a:pt x="38160" y="46508"/>
                  </a:lnTo>
                  <a:lnTo>
                    <a:pt x="37300" y="45397"/>
                  </a:lnTo>
                  <a:lnTo>
                    <a:pt x="35257" y="43235"/>
                  </a:lnTo>
                  <a:lnTo>
                    <a:pt x="34529" y="41838"/>
                  </a:lnTo>
                  <a:lnTo>
                    <a:pt x="34350" y="41133"/>
                  </a:lnTo>
                  <a:lnTo>
                    <a:pt x="34218" y="40452"/>
                  </a:lnTo>
                  <a:lnTo>
                    <a:pt x="34111" y="39270"/>
                  </a:lnTo>
                  <a:lnTo>
                    <a:pt x="33824" y="38160"/>
                  </a:lnTo>
                  <a:lnTo>
                    <a:pt x="33669" y="37061"/>
                  </a:lnTo>
                  <a:lnTo>
                    <a:pt x="33896" y="36141"/>
                  </a:lnTo>
                  <a:lnTo>
                    <a:pt x="34732" y="35209"/>
                  </a:lnTo>
                  <a:lnTo>
                    <a:pt x="35436" y="34839"/>
                  </a:lnTo>
                  <a:lnTo>
                    <a:pt x="36476" y="34266"/>
                  </a:lnTo>
                  <a:lnTo>
                    <a:pt x="37383" y="33907"/>
                  </a:lnTo>
                  <a:lnTo>
                    <a:pt x="38231" y="33418"/>
                  </a:lnTo>
                  <a:lnTo>
                    <a:pt x="38685" y="32797"/>
                  </a:lnTo>
                  <a:lnTo>
                    <a:pt x="39306" y="31901"/>
                  </a:lnTo>
                  <a:lnTo>
                    <a:pt x="39832" y="31137"/>
                  </a:lnTo>
                  <a:lnTo>
                    <a:pt x="40274" y="30014"/>
                  </a:lnTo>
                  <a:lnTo>
                    <a:pt x="40477" y="29082"/>
                  </a:lnTo>
                  <a:lnTo>
                    <a:pt x="40620" y="28043"/>
                  </a:lnTo>
                  <a:lnTo>
                    <a:pt x="40477" y="27315"/>
                  </a:lnTo>
                  <a:lnTo>
                    <a:pt x="39975" y="26084"/>
                  </a:lnTo>
                  <a:lnTo>
                    <a:pt x="39330" y="25141"/>
                  </a:lnTo>
                  <a:lnTo>
                    <a:pt x="36249" y="21247"/>
                  </a:lnTo>
                  <a:lnTo>
                    <a:pt x="35783" y="20626"/>
                  </a:lnTo>
                  <a:lnTo>
                    <a:pt x="35520" y="19874"/>
                  </a:lnTo>
                  <a:lnTo>
                    <a:pt x="35436" y="18823"/>
                  </a:lnTo>
                  <a:lnTo>
                    <a:pt x="35353" y="17880"/>
                  </a:lnTo>
                  <a:lnTo>
                    <a:pt x="35389" y="16840"/>
                  </a:lnTo>
                  <a:lnTo>
                    <a:pt x="35305" y="16088"/>
                  </a:lnTo>
                  <a:lnTo>
                    <a:pt x="34899" y="15120"/>
                  </a:lnTo>
                  <a:lnTo>
                    <a:pt x="34242" y="13520"/>
                  </a:lnTo>
                  <a:lnTo>
                    <a:pt x="33920" y="12660"/>
                  </a:lnTo>
                  <a:lnTo>
                    <a:pt x="33979" y="11681"/>
                  </a:lnTo>
                  <a:lnTo>
                    <a:pt x="34505" y="10725"/>
                  </a:lnTo>
                  <a:lnTo>
                    <a:pt x="35413" y="9507"/>
                  </a:lnTo>
                  <a:lnTo>
                    <a:pt x="35926" y="7990"/>
                  </a:lnTo>
                  <a:lnTo>
                    <a:pt x="35783" y="6951"/>
                  </a:lnTo>
                  <a:lnTo>
                    <a:pt x="35627" y="6007"/>
                  </a:lnTo>
                  <a:lnTo>
                    <a:pt x="35424" y="4957"/>
                  </a:lnTo>
                  <a:lnTo>
                    <a:pt x="35221" y="4216"/>
                  </a:lnTo>
                  <a:lnTo>
                    <a:pt x="34636" y="2902"/>
                  </a:lnTo>
                  <a:lnTo>
                    <a:pt x="34159" y="1768"/>
                  </a:lnTo>
                  <a:lnTo>
                    <a:pt x="33931" y="1099"/>
                  </a:lnTo>
                  <a:lnTo>
                    <a:pt x="33776" y="0"/>
                  </a:lnTo>
                  <a:lnTo>
                    <a:pt x="77477" y="20925"/>
                  </a:lnTo>
                  <a:lnTo>
                    <a:pt x="226222" y="94138"/>
                  </a:lnTo>
                  <a:lnTo>
                    <a:pt x="230091" y="125395"/>
                  </a:lnTo>
                  <a:lnTo>
                    <a:pt x="406305" y="96682"/>
                  </a:lnTo>
                  <a:lnTo>
                    <a:pt x="427505" y="9358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1205;gbcf4302aa7_0_6">
              <a:extLst>
                <a:ext uri="{FF2B5EF4-FFF2-40B4-BE49-F238E27FC236}">
                  <a16:creationId xmlns:a16="http://schemas.microsoft.com/office/drawing/2014/main" id="{FC2E94CF-0570-3E48-ADA9-7802B5CE95F3}"/>
                </a:ext>
              </a:extLst>
            </p:cNvPr>
            <p:cNvSpPr/>
            <p:nvPr/>
          </p:nvSpPr>
          <p:spPr>
            <a:xfrm>
              <a:off x="3853880" y="2561852"/>
              <a:ext cx="200765" cy="269850"/>
            </a:xfrm>
            <a:custGeom>
              <a:avLst/>
              <a:gdLst/>
              <a:ahLst/>
              <a:cxnLst/>
              <a:rect l="l" t="t" r="r" b="b"/>
              <a:pathLst>
                <a:path w="399533" h="537014" extrusionOk="0">
                  <a:moveTo>
                    <a:pt x="52563" y="0"/>
                  </a:moveTo>
                  <a:lnTo>
                    <a:pt x="61031" y="5518"/>
                  </a:lnTo>
                  <a:lnTo>
                    <a:pt x="63802" y="7596"/>
                  </a:lnTo>
                  <a:lnTo>
                    <a:pt x="65403" y="8922"/>
                  </a:lnTo>
                  <a:lnTo>
                    <a:pt x="66346" y="9806"/>
                  </a:lnTo>
                  <a:lnTo>
                    <a:pt x="67015" y="10522"/>
                  </a:lnTo>
                  <a:lnTo>
                    <a:pt x="68592" y="11191"/>
                  </a:lnTo>
                  <a:lnTo>
                    <a:pt x="69714" y="11478"/>
                  </a:lnTo>
                  <a:lnTo>
                    <a:pt x="71291" y="11645"/>
                  </a:lnTo>
                  <a:lnTo>
                    <a:pt x="72676" y="11872"/>
                  </a:lnTo>
                  <a:lnTo>
                    <a:pt x="73847" y="11908"/>
                  </a:lnTo>
                  <a:lnTo>
                    <a:pt x="74671" y="12027"/>
                  </a:lnTo>
                  <a:lnTo>
                    <a:pt x="75483" y="12648"/>
                  </a:lnTo>
                  <a:lnTo>
                    <a:pt x="76391" y="12744"/>
                  </a:lnTo>
                  <a:lnTo>
                    <a:pt x="77215" y="12899"/>
                  </a:lnTo>
                  <a:lnTo>
                    <a:pt x="77979" y="13126"/>
                  </a:lnTo>
                  <a:lnTo>
                    <a:pt x="78732" y="13377"/>
                  </a:lnTo>
                  <a:lnTo>
                    <a:pt x="79472" y="13723"/>
                  </a:lnTo>
                  <a:lnTo>
                    <a:pt x="80224" y="14069"/>
                  </a:lnTo>
                  <a:lnTo>
                    <a:pt x="80989" y="14595"/>
                  </a:lnTo>
                  <a:lnTo>
                    <a:pt x="81682" y="15252"/>
                  </a:lnTo>
                  <a:lnTo>
                    <a:pt x="82255" y="15706"/>
                  </a:lnTo>
                  <a:lnTo>
                    <a:pt x="83139" y="15980"/>
                  </a:lnTo>
                  <a:lnTo>
                    <a:pt x="84679" y="15849"/>
                  </a:lnTo>
                  <a:lnTo>
                    <a:pt x="85563" y="15849"/>
                  </a:lnTo>
                  <a:lnTo>
                    <a:pt x="86411" y="15837"/>
                  </a:lnTo>
                  <a:lnTo>
                    <a:pt x="87379" y="15909"/>
                  </a:lnTo>
                  <a:lnTo>
                    <a:pt x="88597" y="16207"/>
                  </a:lnTo>
                  <a:lnTo>
                    <a:pt x="89528" y="16673"/>
                  </a:lnTo>
                  <a:lnTo>
                    <a:pt x="90568" y="17151"/>
                  </a:lnTo>
                  <a:lnTo>
                    <a:pt x="91499" y="17665"/>
                  </a:lnTo>
                  <a:lnTo>
                    <a:pt x="92275" y="17796"/>
                  </a:lnTo>
                  <a:lnTo>
                    <a:pt x="93207" y="18142"/>
                  </a:lnTo>
                  <a:lnTo>
                    <a:pt x="93804" y="18740"/>
                  </a:lnTo>
                  <a:lnTo>
                    <a:pt x="94640" y="19504"/>
                  </a:lnTo>
                  <a:lnTo>
                    <a:pt x="95572" y="20865"/>
                  </a:lnTo>
                  <a:lnTo>
                    <a:pt x="97889" y="23481"/>
                  </a:lnTo>
                  <a:lnTo>
                    <a:pt x="98558" y="24377"/>
                  </a:lnTo>
                  <a:lnTo>
                    <a:pt x="99286" y="25249"/>
                  </a:lnTo>
                  <a:lnTo>
                    <a:pt x="99919" y="25774"/>
                  </a:lnTo>
                  <a:lnTo>
                    <a:pt x="100743" y="26312"/>
                  </a:lnTo>
                  <a:lnTo>
                    <a:pt x="101400" y="26526"/>
                  </a:lnTo>
                  <a:lnTo>
                    <a:pt x="102403" y="26932"/>
                  </a:lnTo>
                  <a:lnTo>
                    <a:pt x="103478" y="27446"/>
                  </a:lnTo>
                  <a:lnTo>
                    <a:pt x="104291" y="27625"/>
                  </a:lnTo>
                  <a:lnTo>
                    <a:pt x="105461" y="28043"/>
                  </a:lnTo>
                  <a:lnTo>
                    <a:pt x="172774" y="18751"/>
                  </a:lnTo>
                  <a:lnTo>
                    <a:pt x="180430" y="17879"/>
                  </a:lnTo>
                  <a:lnTo>
                    <a:pt x="247983" y="103013"/>
                  </a:lnTo>
                  <a:lnTo>
                    <a:pt x="364945" y="83103"/>
                  </a:lnTo>
                  <a:lnTo>
                    <a:pt x="374225" y="200364"/>
                  </a:lnTo>
                  <a:lnTo>
                    <a:pt x="399533" y="537015"/>
                  </a:lnTo>
                  <a:lnTo>
                    <a:pt x="213370" y="526361"/>
                  </a:lnTo>
                  <a:lnTo>
                    <a:pt x="162431" y="523196"/>
                  </a:lnTo>
                  <a:lnTo>
                    <a:pt x="19432" y="514227"/>
                  </a:lnTo>
                  <a:lnTo>
                    <a:pt x="0" y="268430"/>
                  </a:lnTo>
                  <a:lnTo>
                    <a:pt x="41145" y="211579"/>
                  </a:lnTo>
                  <a:lnTo>
                    <a:pt x="39437" y="193532"/>
                  </a:lnTo>
                  <a:lnTo>
                    <a:pt x="26777" y="52969"/>
                  </a:lnTo>
                  <a:lnTo>
                    <a:pt x="56839" y="53710"/>
                  </a:lnTo>
                  <a:lnTo>
                    <a:pt x="5256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1206;gbcf4302aa7_0_6">
              <a:extLst>
                <a:ext uri="{FF2B5EF4-FFF2-40B4-BE49-F238E27FC236}">
                  <a16:creationId xmlns:a16="http://schemas.microsoft.com/office/drawing/2014/main" id="{3BC91130-56AF-0C4B-8281-76F0226A743E}"/>
                </a:ext>
              </a:extLst>
            </p:cNvPr>
            <p:cNvSpPr/>
            <p:nvPr/>
          </p:nvSpPr>
          <p:spPr>
            <a:xfrm>
              <a:off x="6657404" y="2575846"/>
              <a:ext cx="157836" cy="99194"/>
            </a:xfrm>
            <a:custGeom>
              <a:avLst/>
              <a:gdLst/>
              <a:ahLst/>
              <a:cxnLst/>
              <a:rect l="l" t="t" r="r" b="b"/>
              <a:pathLst>
                <a:path w="314101" h="197401" extrusionOk="0">
                  <a:moveTo>
                    <a:pt x="232659" y="2353"/>
                  </a:moveTo>
                  <a:lnTo>
                    <a:pt x="314102" y="179391"/>
                  </a:lnTo>
                  <a:lnTo>
                    <a:pt x="312991" y="179833"/>
                  </a:lnTo>
                  <a:lnTo>
                    <a:pt x="312143" y="179952"/>
                  </a:lnTo>
                  <a:lnTo>
                    <a:pt x="310733" y="180251"/>
                  </a:lnTo>
                  <a:lnTo>
                    <a:pt x="309957" y="180394"/>
                  </a:lnTo>
                  <a:lnTo>
                    <a:pt x="308823" y="180717"/>
                  </a:lnTo>
                  <a:lnTo>
                    <a:pt x="308046" y="180860"/>
                  </a:lnTo>
                  <a:lnTo>
                    <a:pt x="306948" y="180693"/>
                  </a:lnTo>
                  <a:lnTo>
                    <a:pt x="306075" y="180132"/>
                  </a:lnTo>
                  <a:lnTo>
                    <a:pt x="305395" y="179702"/>
                  </a:lnTo>
                  <a:lnTo>
                    <a:pt x="304391" y="178877"/>
                  </a:lnTo>
                  <a:lnTo>
                    <a:pt x="303328" y="178710"/>
                  </a:lnTo>
                  <a:lnTo>
                    <a:pt x="302576" y="179271"/>
                  </a:lnTo>
                  <a:lnTo>
                    <a:pt x="302110" y="180000"/>
                  </a:lnTo>
                  <a:lnTo>
                    <a:pt x="301895" y="180896"/>
                  </a:lnTo>
                  <a:lnTo>
                    <a:pt x="301585" y="182162"/>
                  </a:lnTo>
                  <a:lnTo>
                    <a:pt x="301465" y="183058"/>
                  </a:lnTo>
                  <a:lnTo>
                    <a:pt x="301585" y="184001"/>
                  </a:lnTo>
                  <a:lnTo>
                    <a:pt x="301859" y="184861"/>
                  </a:lnTo>
                  <a:lnTo>
                    <a:pt x="302540" y="186044"/>
                  </a:lnTo>
                  <a:lnTo>
                    <a:pt x="303317" y="187035"/>
                  </a:lnTo>
                  <a:lnTo>
                    <a:pt x="304153" y="187549"/>
                  </a:lnTo>
                  <a:lnTo>
                    <a:pt x="304761" y="188038"/>
                  </a:lnTo>
                  <a:lnTo>
                    <a:pt x="305442" y="188647"/>
                  </a:lnTo>
                  <a:lnTo>
                    <a:pt x="304595" y="189232"/>
                  </a:lnTo>
                  <a:lnTo>
                    <a:pt x="303233" y="189447"/>
                  </a:lnTo>
                  <a:lnTo>
                    <a:pt x="302505" y="189794"/>
                  </a:lnTo>
                  <a:lnTo>
                    <a:pt x="301680" y="190427"/>
                  </a:lnTo>
                  <a:lnTo>
                    <a:pt x="300593" y="190845"/>
                  </a:lnTo>
                  <a:lnTo>
                    <a:pt x="299805" y="190224"/>
                  </a:lnTo>
                  <a:lnTo>
                    <a:pt x="298981" y="190427"/>
                  </a:lnTo>
                  <a:lnTo>
                    <a:pt x="298277" y="190916"/>
                  </a:lnTo>
                  <a:lnTo>
                    <a:pt x="297177" y="190116"/>
                  </a:lnTo>
                  <a:lnTo>
                    <a:pt x="296222" y="189232"/>
                  </a:lnTo>
                  <a:lnTo>
                    <a:pt x="295231" y="188659"/>
                  </a:lnTo>
                  <a:lnTo>
                    <a:pt x="294228" y="188564"/>
                  </a:lnTo>
                  <a:lnTo>
                    <a:pt x="293463" y="189292"/>
                  </a:lnTo>
                  <a:lnTo>
                    <a:pt x="293236" y="189973"/>
                  </a:lnTo>
                  <a:lnTo>
                    <a:pt x="292388" y="189925"/>
                  </a:lnTo>
                  <a:lnTo>
                    <a:pt x="291708" y="189423"/>
                  </a:lnTo>
                  <a:lnTo>
                    <a:pt x="291170" y="188468"/>
                  </a:lnTo>
                  <a:lnTo>
                    <a:pt x="291313" y="187620"/>
                  </a:lnTo>
                  <a:lnTo>
                    <a:pt x="292281" y="187321"/>
                  </a:lnTo>
                  <a:lnTo>
                    <a:pt x="293570" y="187715"/>
                  </a:lnTo>
                  <a:lnTo>
                    <a:pt x="294455" y="187763"/>
                  </a:lnTo>
                  <a:lnTo>
                    <a:pt x="294861" y="187106"/>
                  </a:lnTo>
                  <a:lnTo>
                    <a:pt x="293989" y="186402"/>
                  </a:lnTo>
                  <a:lnTo>
                    <a:pt x="293224" y="186187"/>
                  </a:lnTo>
                  <a:lnTo>
                    <a:pt x="292448" y="185195"/>
                  </a:lnTo>
                  <a:lnTo>
                    <a:pt x="292352" y="184312"/>
                  </a:lnTo>
                  <a:lnTo>
                    <a:pt x="292424" y="183511"/>
                  </a:lnTo>
                  <a:lnTo>
                    <a:pt x="292735" y="182317"/>
                  </a:lnTo>
                  <a:lnTo>
                    <a:pt x="293798" y="181445"/>
                  </a:lnTo>
                  <a:lnTo>
                    <a:pt x="294574" y="181027"/>
                  </a:lnTo>
                  <a:lnTo>
                    <a:pt x="294765" y="180299"/>
                  </a:lnTo>
                  <a:lnTo>
                    <a:pt x="294084" y="180155"/>
                  </a:lnTo>
                  <a:lnTo>
                    <a:pt x="292771" y="180060"/>
                  </a:lnTo>
                  <a:lnTo>
                    <a:pt x="291731" y="180382"/>
                  </a:lnTo>
                  <a:lnTo>
                    <a:pt x="291265" y="180896"/>
                  </a:lnTo>
                  <a:lnTo>
                    <a:pt x="290716" y="181720"/>
                  </a:lnTo>
                  <a:lnTo>
                    <a:pt x="289068" y="181625"/>
                  </a:lnTo>
                  <a:lnTo>
                    <a:pt x="286022" y="181027"/>
                  </a:lnTo>
                  <a:lnTo>
                    <a:pt x="248663" y="172512"/>
                  </a:lnTo>
                  <a:lnTo>
                    <a:pt x="247612" y="171568"/>
                  </a:lnTo>
                  <a:lnTo>
                    <a:pt x="247170" y="170804"/>
                  </a:lnTo>
                  <a:lnTo>
                    <a:pt x="246609" y="170051"/>
                  </a:lnTo>
                  <a:lnTo>
                    <a:pt x="245737" y="169334"/>
                  </a:lnTo>
                  <a:lnTo>
                    <a:pt x="244806" y="168630"/>
                  </a:lnTo>
                  <a:lnTo>
                    <a:pt x="243910" y="167854"/>
                  </a:lnTo>
                  <a:lnTo>
                    <a:pt x="243276" y="167412"/>
                  </a:lnTo>
                  <a:lnTo>
                    <a:pt x="242596" y="166958"/>
                  </a:lnTo>
                  <a:lnTo>
                    <a:pt x="241665" y="166492"/>
                  </a:lnTo>
                  <a:lnTo>
                    <a:pt x="240840" y="166229"/>
                  </a:lnTo>
                  <a:lnTo>
                    <a:pt x="239407" y="165895"/>
                  </a:lnTo>
                  <a:lnTo>
                    <a:pt x="238117" y="165608"/>
                  </a:lnTo>
                  <a:lnTo>
                    <a:pt x="236923" y="165333"/>
                  </a:lnTo>
                  <a:lnTo>
                    <a:pt x="236242" y="165095"/>
                  </a:lnTo>
                  <a:lnTo>
                    <a:pt x="235000" y="164414"/>
                  </a:lnTo>
                  <a:lnTo>
                    <a:pt x="233698" y="163888"/>
                  </a:lnTo>
                  <a:lnTo>
                    <a:pt x="232384" y="163662"/>
                  </a:lnTo>
                  <a:lnTo>
                    <a:pt x="230438" y="164951"/>
                  </a:lnTo>
                  <a:lnTo>
                    <a:pt x="229637" y="166050"/>
                  </a:lnTo>
                  <a:lnTo>
                    <a:pt x="229183" y="166611"/>
                  </a:lnTo>
                  <a:lnTo>
                    <a:pt x="228765" y="167447"/>
                  </a:lnTo>
                  <a:lnTo>
                    <a:pt x="228240" y="168725"/>
                  </a:lnTo>
                  <a:lnTo>
                    <a:pt x="227081" y="171795"/>
                  </a:lnTo>
                  <a:lnTo>
                    <a:pt x="226425" y="172870"/>
                  </a:lnTo>
                  <a:lnTo>
                    <a:pt x="225804" y="173646"/>
                  </a:lnTo>
                  <a:lnTo>
                    <a:pt x="224979" y="174375"/>
                  </a:lnTo>
                  <a:lnTo>
                    <a:pt x="224179" y="174960"/>
                  </a:lnTo>
                  <a:lnTo>
                    <a:pt x="223379" y="175342"/>
                  </a:lnTo>
                  <a:lnTo>
                    <a:pt x="222603" y="175689"/>
                  </a:lnTo>
                  <a:lnTo>
                    <a:pt x="221946" y="176011"/>
                  </a:lnTo>
                  <a:lnTo>
                    <a:pt x="221312" y="176345"/>
                  </a:lnTo>
                  <a:lnTo>
                    <a:pt x="220631" y="176620"/>
                  </a:lnTo>
                  <a:lnTo>
                    <a:pt x="219593" y="177635"/>
                  </a:lnTo>
                  <a:lnTo>
                    <a:pt x="217896" y="180096"/>
                  </a:lnTo>
                  <a:lnTo>
                    <a:pt x="216034" y="182723"/>
                  </a:lnTo>
                  <a:lnTo>
                    <a:pt x="214433" y="184551"/>
                  </a:lnTo>
                  <a:lnTo>
                    <a:pt x="213633" y="185136"/>
                  </a:lnTo>
                  <a:lnTo>
                    <a:pt x="212248" y="185745"/>
                  </a:lnTo>
                  <a:lnTo>
                    <a:pt x="211495" y="186091"/>
                  </a:lnTo>
                  <a:lnTo>
                    <a:pt x="210790" y="186259"/>
                  </a:lnTo>
                  <a:lnTo>
                    <a:pt x="210014" y="186354"/>
                  </a:lnTo>
                  <a:lnTo>
                    <a:pt x="208867" y="186235"/>
                  </a:lnTo>
                  <a:lnTo>
                    <a:pt x="207756" y="185900"/>
                  </a:lnTo>
                  <a:lnTo>
                    <a:pt x="207076" y="185530"/>
                  </a:lnTo>
                  <a:lnTo>
                    <a:pt x="206514" y="185124"/>
                  </a:lnTo>
                  <a:lnTo>
                    <a:pt x="205392" y="184539"/>
                  </a:lnTo>
                  <a:lnTo>
                    <a:pt x="204066" y="185315"/>
                  </a:lnTo>
                  <a:lnTo>
                    <a:pt x="203481" y="185948"/>
                  </a:lnTo>
                  <a:lnTo>
                    <a:pt x="202800" y="187023"/>
                  </a:lnTo>
                  <a:lnTo>
                    <a:pt x="202227" y="187560"/>
                  </a:lnTo>
                  <a:lnTo>
                    <a:pt x="201056" y="188098"/>
                  </a:lnTo>
                  <a:lnTo>
                    <a:pt x="199623" y="188121"/>
                  </a:lnTo>
                  <a:lnTo>
                    <a:pt x="198703" y="187978"/>
                  </a:lnTo>
                  <a:lnTo>
                    <a:pt x="197533" y="187417"/>
                  </a:lnTo>
                  <a:lnTo>
                    <a:pt x="196482" y="186521"/>
                  </a:lnTo>
                  <a:lnTo>
                    <a:pt x="193102" y="183201"/>
                  </a:lnTo>
                  <a:lnTo>
                    <a:pt x="192027" y="181863"/>
                  </a:lnTo>
                  <a:lnTo>
                    <a:pt x="191562" y="179773"/>
                  </a:lnTo>
                  <a:lnTo>
                    <a:pt x="191418" y="178782"/>
                  </a:lnTo>
                  <a:lnTo>
                    <a:pt x="191478" y="177910"/>
                  </a:lnTo>
                  <a:lnTo>
                    <a:pt x="192063" y="176835"/>
                  </a:lnTo>
                  <a:lnTo>
                    <a:pt x="193245" y="175736"/>
                  </a:lnTo>
                  <a:lnTo>
                    <a:pt x="193735" y="174960"/>
                  </a:lnTo>
                  <a:lnTo>
                    <a:pt x="194141" y="174184"/>
                  </a:lnTo>
                  <a:lnTo>
                    <a:pt x="194475" y="172774"/>
                  </a:lnTo>
                  <a:lnTo>
                    <a:pt x="194667" y="171269"/>
                  </a:lnTo>
                  <a:lnTo>
                    <a:pt x="194499" y="170123"/>
                  </a:lnTo>
                  <a:lnTo>
                    <a:pt x="194273" y="169084"/>
                  </a:lnTo>
                  <a:lnTo>
                    <a:pt x="193544" y="168713"/>
                  </a:lnTo>
                  <a:lnTo>
                    <a:pt x="192409" y="168773"/>
                  </a:lnTo>
                  <a:lnTo>
                    <a:pt x="191191" y="169526"/>
                  </a:lnTo>
                  <a:lnTo>
                    <a:pt x="188623" y="171544"/>
                  </a:lnTo>
                  <a:lnTo>
                    <a:pt x="185983" y="173765"/>
                  </a:lnTo>
                  <a:lnTo>
                    <a:pt x="184527" y="174960"/>
                  </a:lnTo>
                  <a:lnTo>
                    <a:pt x="183559" y="175760"/>
                  </a:lnTo>
                  <a:lnTo>
                    <a:pt x="182998" y="176202"/>
                  </a:lnTo>
                  <a:lnTo>
                    <a:pt x="182365" y="176537"/>
                  </a:lnTo>
                  <a:lnTo>
                    <a:pt x="181660" y="176489"/>
                  </a:lnTo>
                  <a:lnTo>
                    <a:pt x="180979" y="175689"/>
                  </a:lnTo>
                  <a:lnTo>
                    <a:pt x="180788" y="174303"/>
                  </a:lnTo>
                  <a:lnTo>
                    <a:pt x="180860" y="173109"/>
                  </a:lnTo>
                  <a:lnTo>
                    <a:pt x="180824" y="172404"/>
                  </a:lnTo>
                  <a:lnTo>
                    <a:pt x="180418" y="171759"/>
                  </a:lnTo>
                  <a:lnTo>
                    <a:pt x="179689" y="171699"/>
                  </a:lnTo>
                  <a:lnTo>
                    <a:pt x="179152" y="172285"/>
                  </a:lnTo>
                  <a:lnTo>
                    <a:pt x="178519" y="172750"/>
                  </a:lnTo>
                  <a:lnTo>
                    <a:pt x="177791" y="172774"/>
                  </a:lnTo>
                  <a:lnTo>
                    <a:pt x="177432" y="171950"/>
                  </a:lnTo>
                  <a:lnTo>
                    <a:pt x="177934" y="170708"/>
                  </a:lnTo>
                  <a:lnTo>
                    <a:pt x="178567" y="169956"/>
                  </a:lnTo>
                  <a:lnTo>
                    <a:pt x="179415" y="169574"/>
                  </a:lnTo>
                  <a:lnTo>
                    <a:pt x="180120" y="169203"/>
                  </a:lnTo>
                  <a:lnTo>
                    <a:pt x="181039" y="168809"/>
                  </a:lnTo>
                  <a:lnTo>
                    <a:pt x="181624" y="168033"/>
                  </a:lnTo>
                  <a:lnTo>
                    <a:pt x="181564" y="166874"/>
                  </a:lnTo>
                  <a:lnTo>
                    <a:pt x="181075" y="166110"/>
                  </a:lnTo>
                  <a:lnTo>
                    <a:pt x="179450" y="166050"/>
                  </a:lnTo>
                  <a:lnTo>
                    <a:pt x="177946" y="166480"/>
                  </a:lnTo>
                  <a:lnTo>
                    <a:pt x="176704" y="166755"/>
                  </a:lnTo>
                  <a:lnTo>
                    <a:pt x="175378" y="167149"/>
                  </a:lnTo>
                  <a:lnTo>
                    <a:pt x="174208" y="167197"/>
                  </a:lnTo>
                  <a:lnTo>
                    <a:pt x="173156" y="167197"/>
                  </a:lnTo>
                  <a:lnTo>
                    <a:pt x="172021" y="166934"/>
                  </a:lnTo>
                  <a:lnTo>
                    <a:pt x="170851" y="166396"/>
                  </a:lnTo>
                  <a:lnTo>
                    <a:pt x="169907" y="165919"/>
                  </a:lnTo>
                  <a:lnTo>
                    <a:pt x="168833" y="165596"/>
                  </a:lnTo>
                  <a:lnTo>
                    <a:pt x="167471" y="165656"/>
                  </a:lnTo>
                  <a:lnTo>
                    <a:pt x="166205" y="165895"/>
                  </a:lnTo>
                  <a:lnTo>
                    <a:pt x="164999" y="166289"/>
                  </a:lnTo>
                  <a:lnTo>
                    <a:pt x="164127" y="166707"/>
                  </a:lnTo>
                  <a:lnTo>
                    <a:pt x="163256" y="167137"/>
                  </a:lnTo>
                  <a:lnTo>
                    <a:pt x="162085" y="167686"/>
                  </a:lnTo>
                  <a:lnTo>
                    <a:pt x="160580" y="167710"/>
                  </a:lnTo>
                  <a:lnTo>
                    <a:pt x="159851" y="167567"/>
                  </a:lnTo>
                  <a:lnTo>
                    <a:pt x="158836" y="167638"/>
                  </a:lnTo>
                  <a:lnTo>
                    <a:pt x="157905" y="167806"/>
                  </a:lnTo>
                  <a:lnTo>
                    <a:pt x="157129" y="168033"/>
                  </a:lnTo>
                  <a:lnTo>
                    <a:pt x="156280" y="168439"/>
                  </a:lnTo>
                  <a:lnTo>
                    <a:pt x="155289" y="168976"/>
                  </a:lnTo>
                  <a:lnTo>
                    <a:pt x="154190" y="169466"/>
                  </a:lnTo>
                  <a:lnTo>
                    <a:pt x="152661" y="169371"/>
                  </a:lnTo>
                  <a:lnTo>
                    <a:pt x="151455" y="168666"/>
                  </a:lnTo>
                  <a:lnTo>
                    <a:pt x="150523" y="167901"/>
                  </a:lnTo>
                  <a:lnTo>
                    <a:pt x="149795" y="166826"/>
                  </a:lnTo>
                  <a:lnTo>
                    <a:pt x="148815" y="165883"/>
                  </a:lnTo>
                  <a:lnTo>
                    <a:pt x="147920" y="165907"/>
                  </a:lnTo>
                  <a:lnTo>
                    <a:pt x="147167" y="166074"/>
                  </a:lnTo>
                  <a:lnTo>
                    <a:pt x="146104" y="166468"/>
                  </a:lnTo>
                  <a:lnTo>
                    <a:pt x="145472" y="167734"/>
                  </a:lnTo>
                  <a:lnTo>
                    <a:pt x="145090" y="168761"/>
                  </a:lnTo>
                  <a:lnTo>
                    <a:pt x="144432" y="169311"/>
                  </a:lnTo>
                  <a:lnTo>
                    <a:pt x="143333" y="169681"/>
                  </a:lnTo>
                  <a:lnTo>
                    <a:pt x="142462" y="169980"/>
                  </a:lnTo>
                  <a:lnTo>
                    <a:pt x="141661" y="170660"/>
                  </a:lnTo>
                  <a:lnTo>
                    <a:pt x="141327" y="171365"/>
                  </a:lnTo>
                  <a:lnTo>
                    <a:pt x="140921" y="172679"/>
                  </a:lnTo>
                  <a:lnTo>
                    <a:pt x="140551" y="173288"/>
                  </a:lnTo>
                  <a:lnTo>
                    <a:pt x="139726" y="173742"/>
                  </a:lnTo>
                  <a:lnTo>
                    <a:pt x="139022" y="174375"/>
                  </a:lnTo>
                  <a:lnTo>
                    <a:pt x="138616" y="175498"/>
                  </a:lnTo>
                  <a:lnTo>
                    <a:pt x="138031" y="176537"/>
                  </a:lnTo>
                  <a:lnTo>
                    <a:pt x="137433" y="177050"/>
                  </a:lnTo>
                  <a:lnTo>
                    <a:pt x="136729" y="177862"/>
                  </a:lnTo>
                  <a:lnTo>
                    <a:pt x="136323" y="178495"/>
                  </a:lnTo>
                  <a:lnTo>
                    <a:pt x="135547" y="179033"/>
                  </a:lnTo>
                  <a:lnTo>
                    <a:pt x="136657" y="179630"/>
                  </a:lnTo>
                  <a:lnTo>
                    <a:pt x="137242" y="180024"/>
                  </a:lnTo>
                  <a:lnTo>
                    <a:pt x="137004" y="180991"/>
                  </a:lnTo>
                  <a:lnTo>
                    <a:pt x="136621" y="181887"/>
                  </a:lnTo>
                  <a:lnTo>
                    <a:pt x="135893" y="182329"/>
                  </a:lnTo>
                  <a:lnTo>
                    <a:pt x="135260" y="181625"/>
                  </a:lnTo>
                  <a:lnTo>
                    <a:pt x="134842" y="180753"/>
                  </a:lnTo>
                  <a:lnTo>
                    <a:pt x="134018" y="180514"/>
                  </a:lnTo>
                  <a:lnTo>
                    <a:pt x="133648" y="181457"/>
                  </a:lnTo>
                  <a:lnTo>
                    <a:pt x="133707" y="182867"/>
                  </a:lnTo>
                  <a:lnTo>
                    <a:pt x="133850" y="183619"/>
                  </a:lnTo>
                  <a:lnTo>
                    <a:pt x="134292" y="184539"/>
                  </a:lnTo>
                  <a:lnTo>
                    <a:pt x="134125" y="185446"/>
                  </a:lnTo>
                  <a:lnTo>
                    <a:pt x="133134" y="185566"/>
                  </a:lnTo>
                  <a:lnTo>
                    <a:pt x="132453" y="185709"/>
                  </a:lnTo>
                  <a:lnTo>
                    <a:pt x="131450" y="185793"/>
                  </a:lnTo>
                  <a:lnTo>
                    <a:pt x="130721" y="185841"/>
                  </a:lnTo>
                  <a:lnTo>
                    <a:pt x="129444" y="185435"/>
                  </a:lnTo>
                  <a:lnTo>
                    <a:pt x="128464" y="185016"/>
                  </a:lnTo>
                  <a:lnTo>
                    <a:pt x="127783" y="184574"/>
                  </a:lnTo>
                  <a:lnTo>
                    <a:pt x="127222" y="184168"/>
                  </a:lnTo>
                  <a:lnTo>
                    <a:pt x="126374" y="183655"/>
                  </a:lnTo>
                  <a:lnTo>
                    <a:pt x="124965" y="183225"/>
                  </a:lnTo>
                  <a:lnTo>
                    <a:pt x="122599" y="182496"/>
                  </a:lnTo>
                  <a:lnTo>
                    <a:pt x="121286" y="182162"/>
                  </a:lnTo>
                  <a:lnTo>
                    <a:pt x="120509" y="182066"/>
                  </a:lnTo>
                  <a:lnTo>
                    <a:pt x="119805" y="182234"/>
                  </a:lnTo>
                  <a:lnTo>
                    <a:pt x="118646" y="182317"/>
                  </a:lnTo>
                  <a:lnTo>
                    <a:pt x="117810" y="182186"/>
                  </a:lnTo>
                  <a:lnTo>
                    <a:pt x="116819" y="182054"/>
                  </a:lnTo>
                  <a:lnTo>
                    <a:pt x="116019" y="182078"/>
                  </a:lnTo>
                  <a:lnTo>
                    <a:pt x="115123" y="182198"/>
                  </a:lnTo>
                  <a:lnTo>
                    <a:pt x="114215" y="182735"/>
                  </a:lnTo>
                  <a:lnTo>
                    <a:pt x="113212" y="183273"/>
                  </a:lnTo>
                  <a:lnTo>
                    <a:pt x="112615" y="182735"/>
                  </a:lnTo>
                  <a:lnTo>
                    <a:pt x="111862" y="182031"/>
                  </a:lnTo>
                  <a:lnTo>
                    <a:pt x="111063" y="181672"/>
                  </a:lnTo>
                  <a:lnTo>
                    <a:pt x="110131" y="181135"/>
                  </a:lnTo>
                  <a:lnTo>
                    <a:pt x="109546" y="180143"/>
                  </a:lnTo>
                  <a:lnTo>
                    <a:pt x="109140" y="179295"/>
                  </a:lnTo>
                  <a:lnTo>
                    <a:pt x="0" y="197402"/>
                  </a:lnTo>
                  <a:lnTo>
                    <a:pt x="932" y="93111"/>
                  </a:lnTo>
                  <a:lnTo>
                    <a:pt x="17414" y="92836"/>
                  </a:lnTo>
                  <a:lnTo>
                    <a:pt x="43952" y="87378"/>
                  </a:lnTo>
                  <a:lnTo>
                    <a:pt x="105091" y="18644"/>
                  </a:lnTo>
                  <a:lnTo>
                    <a:pt x="147382" y="0"/>
                  </a:lnTo>
                  <a:lnTo>
                    <a:pt x="167089" y="418"/>
                  </a:lnTo>
                  <a:lnTo>
                    <a:pt x="167615" y="5088"/>
                  </a:lnTo>
                  <a:lnTo>
                    <a:pt x="232659" y="235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1207;gbcf4302aa7_0_6">
              <a:extLst>
                <a:ext uri="{FF2B5EF4-FFF2-40B4-BE49-F238E27FC236}">
                  <a16:creationId xmlns:a16="http://schemas.microsoft.com/office/drawing/2014/main" id="{6A491174-F342-2045-BC8C-CC3ACDC2C35B}"/>
                </a:ext>
              </a:extLst>
            </p:cNvPr>
            <p:cNvSpPr/>
            <p:nvPr/>
          </p:nvSpPr>
          <p:spPr>
            <a:xfrm>
              <a:off x="5646975" y="2583437"/>
              <a:ext cx="173392" cy="300350"/>
            </a:xfrm>
            <a:custGeom>
              <a:avLst/>
              <a:gdLst/>
              <a:ahLst/>
              <a:cxnLst/>
              <a:rect l="l" t="t" r="r" b="b"/>
              <a:pathLst>
                <a:path w="345059" h="597711" extrusionOk="0">
                  <a:moveTo>
                    <a:pt x="329306" y="0"/>
                  </a:moveTo>
                  <a:lnTo>
                    <a:pt x="345059" y="134400"/>
                  </a:lnTo>
                  <a:lnTo>
                    <a:pt x="274891" y="162192"/>
                  </a:lnTo>
                  <a:lnTo>
                    <a:pt x="280947" y="202800"/>
                  </a:lnTo>
                  <a:lnTo>
                    <a:pt x="292054" y="278331"/>
                  </a:lnTo>
                  <a:lnTo>
                    <a:pt x="293416" y="289080"/>
                  </a:lnTo>
                  <a:lnTo>
                    <a:pt x="274414" y="291803"/>
                  </a:lnTo>
                  <a:lnTo>
                    <a:pt x="257513" y="353503"/>
                  </a:lnTo>
                  <a:lnTo>
                    <a:pt x="253178" y="378955"/>
                  </a:lnTo>
                  <a:lnTo>
                    <a:pt x="251840" y="378202"/>
                  </a:lnTo>
                  <a:lnTo>
                    <a:pt x="250192" y="377270"/>
                  </a:lnTo>
                  <a:lnTo>
                    <a:pt x="249129" y="376936"/>
                  </a:lnTo>
                  <a:lnTo>
                    <a:pt x="246764" y="376542"/>
                  </a:lnTo>
                  <a:lnTo>
                    <a:pt x="245522" y="376578"/>
                  </a:lnTo>
                  <a:lnTo>
                    <a:pt x="244280" y="377008"/>
                  </a:lnTo>
                  <a:lnTo>
                    <a:pt x="241999" y="379062"/>
                  </a:lnTo>
                  <a:lnTo>
                    <a:pt x="240614" y="380388"/>
                  </a:lnTo>
                  <a:lnTo>
                    <a:pt x="238679" y="382263"/>
                  </a:lnTo>
                  <a:lnTo>
                    <a:pt x="237568" y="383147"/>
                  </a:lnTo>
                  <a:lnTo>
                    <a:pt x="236409" y="383768"/>
                  </a:lnTo>
                  <a:lnTo>
                    <a:pt x="235442" y="384425"/>
                  </a:lnTo>
                  <a:lnTo>
                    <a:pt x="234773" y="385177"/>
                  </a:lnTo>
                  <a:lnTo>
                    <a:pt x="233842" y="386491"/>
                  </a:lnTo>
                  <a:lnTo>
                    <a:pt x="233185" y="387924"/>
                  </a:lnTo>
                  <a:lnTo>
                    <a:pt x="232516" y="389477"/>
                  </a:lnTo>
                  <a:lnTo>
                    <a:pt x="231871" y="390743"/>
                  </a:lnTo>
                  <a:lnTo>
                    <a:pt x="229733" y="398088"/>
                  </a:lnTo>
                  <a:lnTo>
                    <a:pt x="229530" y="399342"/>
                  </a:lnTo>
                  <a:lnTo>
                    <a:pt x="229578" y="400226"/>
                  </a:lnTo>
                  <a:lnTo>
                    <a:pt x="229757" y="401253"/>
                  </a:lnTo>
                  <a:lnTo>
                    <a:pt x="230079" y="401982"/>
                  </a:lnTo>
                  <a:lnTo>
                    <a:pt x="230581" y="402889"/>
                  </a:lnTo>
                  <a:lnTo>
                    <a:pt x="231250" y="404358"/>
                  </a:lnTo>
                  <a:lnTo>
                    <a:pt x="231883" y="405385"/>
                  </a:lnTo>
                  <a:lnTo>
                    <a:pt x="232552" y="406556"/>
                  </a:lnTo>
                  <a:lnTo>
                    <a:pt x="233758" y="408204"/>
                  </a:lnTo>
                  <a:lnTo>
                    <a:pt x="234534" y="409076"/>
                  </a:lnTo>
                  <a:lnTo>
                    <a:pt x="235179" y="409793"/>
                  </a:lnTo>
                  <a:lnTo>
                    <a:pt x="235490" y="410856"/>
                  </a:lnTo>
                  <a:lnTo>
                    <a:pt x="235681" y="411787"/>
                  </a:lnTo>
                  <a:lnTo>
                    <a:pt x="235478" y="412731"/>
                  </a:lnTo>
                  <a:lnTo>
                    <a:pt x="235084" y="414080"/>
                  </a:lnTo>
                  <a:lnTo>
                    <a:pt x="234881" y="414869"/>
                  </a:lnTo>
                  <a:lnTo>
                    <a:pt x="234403" y="416421"/>
                  </a:lnTo>
                  <a:lnTo>
                    <a:pt x="233173" y="418906"/>
                  </a:lnTo>
                  <a:lnTo>
                    <a:pt x="232444" y="420219"/>
                  </a:lnTo>
                  <a:lnTo>
                    <a:pt x="231668" y="421892"/>
                  </a:lnTo>
                  <a:lnTo>
                    <a:pt x="231047" y="422381"/>
                  </a:lnTo>
                  <a:lnTo>
                    <a:pt x="229351" y="421533"/>
                  </a:lnTo>
                  <a:lnTo>
                    <a:pt x="226186" y="419563"/>
                  </a:lnTo>
                  <a:lnTo>
                    <a:pt x="225087" y="418929"/>
                  </a:lnTo>
                  <a:lnTo>
                    <a:pt x="224370" y="418619"/>
                  </a:lnTo>
                  <a:lnTo>
                    <a:pt x="223630" y="418332"/>
                  </a:lnTo>
                  <a:lnTo>
                    <a:pt x="222710" y="418153"/>
                  </a:lnTo>
                  <a:lnTo>
                    <a:pt x="221719" y="418070"/>
                  </a:lnTo>
                  <a:lnTo>
                    <a:pt x="220513" y="418356"/>
                  </a:lnTo>
                  <a:lnTo>
                    <a:pt x="217599" y="419670"/>
                  </a:lnTo>
                  <a:lnTo>
                    <a:pt x="216404" y="420207"/>
                  </a:lnTo>
                  <a:lnTo>
                    <a:pt x="213251" y="421199"/>
                  </a:lnTo>
                  <a:lnTo>
                    <a:pt x="188349" y="475971"/>
                  </a:lnTo>
                  <a:lnTo>
                    <a:pt x="110167" y="597711"/>
                  </a:lnTo>
                  <a:lnTo>
                    <a:pt x="102953" y="597413"/>
                  </a:lnTo>
                  <a:lnTo>
                    <a:pt x="34314" y="593698"/>
                  </a:lnTo>
                  <a:lnTo>
                    <a:pt x="28055" y="592958"/>
                  </a:lnTo>
                  <a:lnTo>
                    <a:pt x="0" y="591155"/>
                  </a:lnTo>
                  <a:lnTo>
                    <a:pt x="4109" y="342443"/>
                  </a:lnTo>
                  <a:lnTo>
                    <a:pt x="5088" y="201033"/>
                  </a:lnTo>
                  <a:lnTo>
                    <a:pt x="6342" y="50079"/>
                  </a:lnTo>
                  <a:lnTo>
                    <a:pt x="38315" y="45158"/>
                  </a:lnTo>
                  <a:lnTo>
                    <a:pt x="77728" y="39748"/>
                  </a:lnTo>
                  <a:lnTo>
                    <a:pt x="86005" y="92645"/>
                  </a:lnTo>
                  <a:lnTo>
                    <a:pt x="153247" y="81455"/>
                  </a:lnTo>
                  <a:lnTo>
                    <a:pt x="145317" y="28891"/>
                  </a:lnTo>
                  <a:lnTo>
                    <a:pt x="197665" y="20638"/>
                  </a:lnTo>
                  <a:lnTo>
                    <a:pt x="32930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1208;gbcf4302aa7_0_6">
              <a:extLst>
                <a:ext uri="{FF2B5EF4-FFF2-40B4-BE49-F238E27FC236}">
                  <a16:creationId xmlns:a16="http://schemas.microsoft.com/office/drawing/2014/main" id="{9105DE21-60F1-AF4B-8274-F01BFECF6074}"/>
                </a:ext>
              </a:extLst>
            </p:cNvPr>
            <p:cNvSpPr/>
            <p:nvPr/>
          </p:nvSpPr>
          <p:spPr>
            <a:xfrm>
              <a:off x="3648090" y="2583508"/>
              <a:ext cx="226842" cy="236703"/>
            </a:xfrm>
            <a:custGeom>
              <a:avLst/>
              <a:gdLst/>
              <a:ahLst/>
              <a:cxnLst/>
              <a:rect l="l" t="t" r="r" b="b"/>
              <a:pathLst>
                <a:path w="451427" h="471050" extrusionOk="0">
                  <a:moveTo>
                    <a:pt x="155635" y="0"/>
                  </a:moveTo>
                  <a:lnTo>
                    <a:pt x="199647" y="1302"/>
                  </a:lnTo>
                  <a:lnTo>
                    <a:pt x="437060" y="9794"/>
                  </a:lnTo>
                  <a:lnTo>
                    <a:pt x="449720" y="150356"/>
                  </a:lnTo>
                  <a:lnTo>
                    <a:pt x="451428" y="168403"/>
                  </a:lnTo>
                  <a:lnTo>
                    <a:pt x="410282" y="225254"/>
                  </a:lnTo>
                  <a:lnTo>
                    <a:pt x="429714" y="471051"/>
                  </a:lnTo>
                  <a:lnTo>
                    <a:pt x="293953" y="463204"/>
                  </a:lnTo>
                  <a:lnTo>
                    <a:pt x="189806" y="457113"/>
                  </a:lnTo>
                  <a:lnTo>
                    <a:pt x="32403" y="448394"/>
                  </a:lnTo>
                  <a:lnTo>
                    <a:pt x="0" y="447379"/>
                  </a:lnTo>
                  <a:lnTo>
                    <a:pt x="2520" y="441216"/>
                  </a:lnTo>
                  <a:lnTo>
                    <a:pt x="6593" y="431554"/>
                  </a:lnTo>
                  <a:lnTo>
                    <a:pt x="28724" y="319775"/>
                  </a:lnTo>
                  <a:lnTo>
                    <a:pt x="55991" y="229673"/>
                  </a:lnTo>
                  <a:lnTo>
                    <a:pt x="30671" y="156985"/>
                  </a:lnTo>
                  <a:lnTo>
                    <a:pt x="24472" y="141052"/>
                  </a:lnTo>
                  <a:lnTo>
                    <a:pt x="13078" y="111015"/>
                  </a:lnTo>
                  <a:lnTo>
                    <a:pt x="106261" y="114430"/>
                  </a:lnTo>
                  <a:lnTo>
                    <a:pt x="106142" y="111385"/>
                  </a:lnTo>
                  <a:lnTo>
                    <a:pt x="100361" y="46890"/>
                  </a:lnTo>
                  <a:lnTo>
                    <a:pt x="142545" y="30599"/>
                  </a:lnTo>
                  <a:lnTo>
                    <a:pt x="141674" y="20292"/>
                  </a:lnTo>
                  <a:lnTo>
                    <a:pt x="157343" y="20471"/>
                  </a:lnTo>
                  <a:lnTo>
                    <a:pt x="15563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1209;gbcf4302aa7_0_6">
              <a:extLst>
                <a:ext uri="{FF2B5EF4-FFF2-40B4-BE49-F238E27FC236}">
                  <a16:creationId xmlns:a16="http://schemas.microsoft.com/office/drawing/2014/main" id="{A51E976D-2939-0F40-9C38-007A5A292DE4}"/>
                </a:ext>
              </a:extLst>
            </p:cNvPr>
            <p:cNvSpPr/>
            <p:nvPr/>
          </p:nvSpPr>
          <p:spPr>
            <a:xfrm>
              <a:off x="7482412" y="2588433"/>
              <a:ext cx="86771" cy="177509"/>
            </a:xfrm>
            <a:custGeom>
              <a:avLst/>
              <a:gdLst/>
              <a:ahLst/>
              <a:cxnLst/>
              <a:rect l="l" t="t" r="r" b="b"/>
              <a:pathLst>
                <a:path w="172678" h="353252" extrusionOk="0">
                  <a:moveTo>
                    <a:pt x="153868" y="0"/>
                  </a:moveTo>
                  <a:lnTo>
                    <a:pt x="172679" y="73751"/>
                  </a:lnTo>
                  <a:lnTo>
                    <a:pt x="124236" y="82434"/>
                  </a:lnTo>
                  <a:lnTo>
                    <a:pt x="150714" y="191514"/>
                  </a:lnTo>
                  <a:lnTo>
                    <a:pt x="157653" y="220728"/>
                  </a:lnTo>
                  <a:lnTo>
                    <a:pt x="164999" y="344366"/>
                  </a:lnTo>
                  <a:lnTo>
                    <a:pt x="119076" y="353252"/>
                  </a:lnTo>
                  <a:lnTo>
                    <a:pt x="77585" y="295159"/>
                  </a:lnTo>
                  <a:lnTo>
                    <a:pt x="29488" y="227822"/>
                  </a:lnTo>
                  <a:lnTo>
                    <a:pt x="22035" y="192147"/>
                  </a:lnTo>
                  <a:lnTo>
                    <a:pt x="0" y="84847"/>
                  </a:lnTo>
                  <a:lnTo>
                    <a:pt x="48431" y="58774"/>
                  </a:lnTo>
                  <a:lnTo>
                    <a:pt x="143930" y="7369"/>
                  </a:lnTo>
                  <a:lnTo>
                    <a:pt x="15386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1210;gbcf4302aa7_0_6">
              <a:extLst>
                <a:ext uri="{FF2B5EF4-FFF2-40B4-BE49-F238E27FC236}">
                  <a16:creationId xmlns:a16="http://schemas.microsoft.com/office/drawing/2014/main" id="{4238CFEE-0104-CB44-9203-E05E7956B8CC}"/>
                </a:ext>
              </a:extLst>
            </p:cNvPr>
            <p:cNvSpPr/>
            <p:nvPr/>
          </p:nvSpPr>
          <p:spPr>
            <a:xfrm>
              <a:off x="3597430" y="2591015"/>
              <a:ext cx="136629" cy="217288"/>
            </a:xfrm>
            <a:custGeom>
              <a:avLst/>
              <a:gdLst/>
              <a:ahLst/>
              <a:cxnLst/>
              <a:rect l="l" t="t" r="r" b="b"/>
              <a:pathLst>
                <a:path w="271899" h="432413" extrusionOk="0">
                  <a:moveTo>
                    <a:pt x="83455" y="0"/>
                  </a:moveTo>
                  <a:lnTo>
                    <a:pt x="115452" y="19074"/>
                  </a:lnTo>
                  <a:lnTo>
                    <a:pt x="199343" y="125156"/>
                  </a:lnTo>
                  <a:lnTo>
                    <a:pt x="222489" y="154274"/>
                  </a:lnTo>
                  <a:lnTo>
                    <a:pt x="246579" y="142020"/>
                  </a:lnTo>
                  <a:lnTo>
                    <a:pt x="271899" y="214708"/>
                  </a:lnTo>
                  <a:lnTo>
                    <a:pt x="244632" y="304810"/>
                  </a:lnTo>
                  <a:lnTo>
                    <a:pt x="222501" y="416589"/>
                  </a:lnTo>
                  <a:lnTo>
                    <a:pt x="218428" y="426251"/>
                  </a:lnTo>
                  <a:lnTo>
                    <a:pt x="215908" y="432414"/>
                  </a:lnTo>
                  <a:lnTo>
                    <a:pt x="60762" y="431900"/>
                  </a:lnTo>
                  <a:lnTo>
                    <a:pt x="30832" y="431817"/>
                  </a:lnTo>
                  <a:lnTo>
                    <a:pt x="23738" y="397121"/>
                  </a:lnTo>
                  <a:lnTo>
                    <a:pt x="0" y="280899"/>
                  </a:lnTo>
                  <a:lnTo>
                    <a:pt x="28623" y="184945"/>
                  </a:lnTo>
                  <a:lnTo>
                    <a:pt x="47171" y="121716"/>
                  </a:lnTo>
                  <a:lnTo>
                    <a:pt x="49488" y="114323"/>
                  </a:lnTo>
                  <a:lnTo>
                    <a:pt x="8345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1211;gbcf4302aa7_0_6">
              <a:extLst>
                <a:ext uri="{FF2B5EF4-FFF2-40B4-BE49-F238E27FC236}">
                  <a16:creationId xmlns:a16="http://schemas.microsoft.com/office/drawing/2014/main" id="{A27EEB4C-7F9D-3B4A-B899-5A1E49779FAF}"/>
                </a:ext>
              </a:extLst>
            </p:cNvPr>
            <p:cNvSpPr/>
            <p:nvPr/>
          </p:nvSpPr>
          <p:spPr>
            <a:xfrm>
              <a:off x="7337833" y="2595460"/>
              <a:ext cx="89874" cy="103720"/>
            </a:xfrm>
            <a:custGeom>
              <a:avLst/>
              <a:gdLst/>
              <a:ahLst/>
              <a:cxnLst/>
              <a:rect l="l" t="t" r="r" b="b"/>
              <a:pathLst>
                <a:path w="178854" h="206407" extrusionOk="0">
                  <a:moveTo>
                    <a:pt x="178854" y="1791"/>
                  </a:moveTo>
                  <a:lnTo>
                    <a:pt x="164832" y="136765"/>
                  </a:lnTo>
                  <a:lnTo>
                    <a:pt x="109128" y="166337"/>
                  </a:lnTo>
                  <a:lnTo>
                    <a:pt x="101185" y="170493"/>
                  </a:lnTo>
                  <a:lnTo>
                    <a:pt x="101806" y="173754"/>
                  </a:lnTo>
                  <a:lnTo>
                    <a:pt x="91069" y="179785"/>
                  </a:lnTo>
                  <a:lnTo>
                    <a:pt x="41026" y="206407"/>
                  </a:lnTo>
                  <a:lnTo>
                    <a:pt x="24579" y="185196"/>
                  </a:lnTo>
                  <a:lnTo>
                    <a:pt x="23684" y="180120"/>
                  </a:lnTo>
                  <a:lnTo>
                    <a:pt x="22382" y="169406"/>
                  </a:lnTo>
                  <a:lnTo>
                    <a:pt x="23732" y="147825"/>
                  </a:lnTo>
                  <a:lnTo>
                    <a:pt x="0" y="137219"/>
                  </a:lnTo>
                  <a:lnTo>
                    <a:pt x="16052" y="77048"/>
                  </a:lnTo>
                  <a:lnTo>
                    <a:pt x="20686" y="58834"/>
                  </a:lnTo>
                  <a:lnTo>
                    <a:pt x="21224" y="56218"/>
                  </a:lnTo>
                  <a:lnTo>
                    <a:pt x="22597" y="52253"/>
                  </a:lnTo>
                  <a:lnTo>
                    <a:pt x="39593" y="0"/>
                  </a:lnTo>
                  <a:lnTo>
                    <a:pt x="178854" y="179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1212;gbcf4302aa7_0_6">
              <a:extLst>
                <a:ext uri="{FF2B5EF4-FFF2-40B4-BE49-F238E27FC236}">
                  <a16:creationId xmlns:a16="http://schemas.microsoft.com/office/drawing/2014/main" id="{F475979E-D95E-2D4E-9A9C-D3599E97687E}"/>
                </a:ext>
              </a:extLst>
            </p:cNvPr>
            <p:cNvSpPr/>
            <p:nvPr/>
          </p:nvSpPr>
          <p:spPr>
            <a:xfrm>
              <a:off x="4789457" y="2597113"/>
              <a:ext cx="163321" cy="162841"/>
            </a:xfrm>
            <a:custGeom>
              <a:avLst/>
              <a:gdLst/>
              <a:ahLst/>
              <a:cxnLst/>
              <a:rect l="l" t="t" r="r" b="b"/>
              <a:pathLst>
                <a:path w="325017" h="324062" extrusionOk="0">
                  <a:moveTo>
                    <a:pt x="208724" y="6270"/>
                  </a:moveTo>
                  <a:lnTo>
                    <a:pt x="208879" y="8372"/>
                  </a:lnTo>
                  <a:lnTo>
                    <a:pt x="208891" y="12600"/>
                  </a:lnTo>
                  <a:lnTo>
                    <a:pt x="208712" y="16196"/>
                  </a:lnTo>
                  <a:lnTo>
                    <a:pt x="208139" y="23493"/>
                  </a:lnTo>
                  <a:lnTo>
                    <a:pt x="207900" y="32773"/>
                  </a:lnTo>
                  <a:lnTo>
                    <a:pt x="207936" y="34959"/>
                  </a:lnTo>
                  <a:lnTo>
                    <a:pt x="207936" y="36643"/>
                  </a:lnTo>
                  <a:lnTo>
                    <a:pt x="208211" y="38578"/>
                  </a:lnTo>
                  <a:lnTo>
                    <a:pt x="208438" y="40500"/>
                  </a:lnTo>
                  <a:lnTo>
                    <a:pt x="209775" y="48084"/>
                  </a:lnTo>
                  <a:lnTo>
                    <a:pt x="210122" y="49971"/>
                  </a:lnTo>
                  <a:lnTo>
                    <a:pt x="211304" y="52408"/>
                  </a:lnTo>
                  <a:lnTo>
                    <a:pt x="213979" y="57293"/>
                  </a:lnTo>
                  <a:lnTo>
                    <a:pt x="214720" y="58380"/>
                  </a:lnTo>
                  <a:lnTo>
                    <a:pt x="215269" y="59120"/>
                  </a:lnTo>
                  <a:lnTo>
                    <a:pt x="215986" y="59956"/>
                  </a:lnTo>
                  <a:lnTo>
                    <a:pt x="217753" y="61999"/>
                  </a:lnTo>
                  <a:lnTo>
                    <a:pt x="231130" y="74885"/>
                  </a:lnTo>
                  <a:lnTo>
                    <a:pt x="232217" y="76152"/>
                  </a:lnTo>
                  <a:lnTo>
                    <a:pt x="232838" y="76964"/>
                  </a:lnTo>
                  <a:lnTo>
                    <a:pt x="233531" y="77680"/>
                  </a:lnTo>
                  <a:lnTo>
                    <a:pt x="234080" y="78397"/>
                  </a:lnTo>
                  <a:lnTo>
                    <a:pt x="234809" y="79329"/>
                  </a:lnTo>
                  <a:lnTo>
                    <a:pt x="235346" y="80009"/>
                  </a:lnTo>
                  <a:lnTo>
                    <a:pt x="236242" y="81132"/>
                  </a:lnTo>
                  <a:lnTo>
                    <a:pt x="236720" y="82064"/>
                  </a:lnTo>
                  <a:lnTo>
                    <a:pt x="240733" y="90639"/>
                  </a:lnTo>
                  <a:lnTo>
                    <a:pt x="241712" y="92610"/>
                  </a:lnTo>
                  <a:lnTo>
                    <a:pt x="242166" y="94377"/>
                  </a:lnTo>
                  <a:lnTo>
                    <a:pt x="242859" y="95464"/>
                  </a:lnTo>
                  <a:lnTo>
                    <a:pt x="243718" y="97483"/>
                  </a:lnTo>
                  <a:lnTo>
                    <a:pt x="244435" y="99585"/>
                  </a:lnTo>
                  <a:lnTo>
                    <a:pt x="244853" y="101352"/>
                  </a:lnTo>
                  <a:lnTo>
                    <a:pt x="245319" y="103072"/>
                  </a:lnTo>
                  <a:lnTo>
                    <a:pt x="245797" y="105103"/>
                  </a:lnTo>
                  <a:lnTo>
                    <a:pt x="246418" y="107229"/>
                  </a:lnTo>
                  <a:lnTo>
                    <a:pt x="246298" y="108912"/>
                  </a:lnTo>
                  <a:lnTo>
                    <a:pt x="246250" y="110370"/>
                  </a:lnTo>
                  <a:lnTo>
                    <a:pt x="246000" y="111385"/>
                  </a:lnTo>
                  <a:lnTo>
                    <a:pt x="244925" y="118157"/>
                  </a:lnTo>
                  <a:lnTo>
                    <a:pt x="244710" y="119925"/>
                  </a:lnTo>
                  <a:lnTo>
                    <a:pt x="244423" y="121465"/>
                  </a:lnTo>
                  <a:lnTo>
                    <a:pt x="244089" y="123090"/>
                  </a:lnTo>
                  <a:lnTo>
                    <a:pt x="243790" y="124356"/>
                  </a:lnTo>
                  <a:lnTo>
                    <a:pt x="243145" y="125944"/>
                  </a:lnTo>
                  <a:lnTo>
                    <a:pt x="241760" y="129623"/>
                  </a:lnTo>
                  <a:lnTo>
                    <a:pt x="239885" y="134710"/>
                  </a:lnTo>
                  <a:lnTo>
                    <a:pt x="238260" y="138413"/>
                  </a:lnTo>
                  <a:lnTo>
                    <a:pt x="236206" y="142772"/>
                  </a:lnTo>
                  <a:lnTo>
                    <a:pt x="233901" y="146833"/>
                  </a:lnTo>
                  <a:lnTo>
                    <a:pt x="230211" y="153581"/>
                  </a:lnTo>
                  <a:lnTo>
                    <a:pt x="227595" y="158454"/>
                  </a:lnTo>
                  <a:lnTo>
                    <a:pt x="227069" y="160067"/>
                  </a:lnTo>
                  <a:lnTo>
                    <a:pt x="226651" y="161357"/>
                  </a:lnTo>
                  <a:lnTo>
                    <a:pt x="226186" y="162694"/>
                  </a:lnTo>
                  <a:lnTo>
                    <a:pt x="225803" y="164044"/>
                  </a:lnTo>
                  <a:lnTo>
                    <a:pt x="225373" y="165680"/>
                  </a:lnTo>
                  <a:lnTo>
                    <a:pt x="225134" y="167376"/>
                  </a:lnTo>
                  <a:lnTo>
                    <a:pt x="224669" y="169144"/>
                  </a:lnTo>
                  <a:lnTo>
                    <a:pt x="224370" y="170207"/>
                  </a:lnTo>
                  <a:lnTo>
                    <a:pt x="224107" y="171843"/>
                  </a:lnTo>
                  <a:lnTo>
                    <a:pt x="223893" y="172715"/>
                  </a:lnTo>
                  <a:lnTo>
                    <a:pt x="223630" y="173396"/>
                  </a:lnTo>
                  <a:lnTo>
                    <a:pt x="223606" y="174435"/>
                  </a:lnTo>
                  <a:lnTo>
                    <a:pt x="223522" y="175557"/>
                  </a:lnTo>
                  <a:lnTo>
                    <a:pt x="223510" y="176525"/>
                  </a:lnTo>
                  <a:lnTo>
                    <a:pt x="223570" y="177767"/>
                  </a:lnTo>
                  <a:lnTo>
                    <a:pt x="223630" y="178734"/>
                  </a:lnTo>
                  <a:lnTo>
                    <a:pt x="223809" y="179558"/>
                  </a:lnTo>
                  <a:lnTo>
                    <a:pt x="226460" y="192386"/>
                  </a:lnTo>
                  <a:lnTo>
                    <a:pt x="226687" y="193138"/>
                  </a:lnTo>
                  <a:lnTo>
                    <a:pt x="226986" y="194177"/>
                  </a:lnTo>
                  <a:lnTo>
                    <a:pt x="227654" y="196052"/>
                  </a:lnTo>
                  <a:lnTo>
                    <a:pt x="229136" y="198704"/>
                  </a:lnTo>
                  <a:lnTo>
                    <a:pt x="230389" y="200615"/>
                  </a:lnTo>
                  <a:lnTo>
                    <a:pt x="242668" y="220620"/>
                  </a:lnTo>
                  <a:lnTo>
                    <a:pt x="243527" y="221850"/>
                  </a:lnTo>
                  <a:lnTo>
                    <a:pt x="244173" y="222770"/>
                  </a:lnTo>
                  <a:lnTo>
                    <a:pt x="247254" y="225935"/>
                  </a:lnTo>
                  <a:lnTo>
                    <a:pt x="248878" y="227619"/>
                  </a:lnTo>
                  <a:lnTo>
                    <a:pt x="250371" y="229076"/>
                  </a:lnTo>
                  <a:lnTo>
                    <a:pt x="258732" y="236135"/>
                  </a:lnTo>
                  <a:lnTo>
                    <a:pt x="263103" y="238977"/>
                  </a:lnTo>
                  <a:lnTo>
                    <a:pt x="278856" y="247935"/>
                  </a:lnTo>
                  <a:lnTo>
                    <a:pt x="284327" y="250658"/>
                  </a:lnTo>
                  <a:lnTo>
                    <a:pt x="287061" y="252163"/>
                  </a:lnTo>
                  <a:lnTo>
                    <a:pt x="289068" y="253393"/>
                  </a:lnTo>
                  <a:lnTo>
                    <a:pt x="291266" y="254778"/>
                  </a:lnTo>
                  <a:lnTo>
                    <a:pt x="293690" y="256379"/>
                  </a:lnTo>
                  <a:lnTo>
                    <a:pt x="294717" y="256952"/>
                  </a:lnTo>
                  <a:lnTo>
                    <a:pt x="295541" y="257549"/>
                  </a:lnTo>
                  <a:lnTo>
                    <a:pt x="296569" y="258242"/>
                  </a:lnTo>
                  <a:lnTo>
                    <a:pt x="297751" y="259174"/>
                  </a:lnTo>
                  <a:lnTo>
                    <a:pt x="298706" y="259914"/>
                  </a:lnTo>
                  <a:lnTo>
                    <a:pt x="300151" y="261061"/>
                  </a:lnTo>
                  <a:lnTo>
                    <a:pt x="311271" y="271726"/>
                  </a:lnTo>
                  <a:lnTo>
                    <a:pt x="311892" y="272503"/>
                  </a:lnTo>
                  <a:lnTo>
                    <a:pt x="312645" y="273171"/>
                  </a:lnTo>
                  <a:lnTo>
                    <a:pt x="316132" y="278450"/>
                  </a:lnTo>
                  <a:lnTo>
                    <a:pt x="322928" y="287790"/>
                  </a:lnTo>
                  <a:lnTo>
                    <a:pt x="325018" y="290609"/>
                  </a:lnTo>
                  <a:lnTo>
                    <a:pt x="324253" y="291540"/>
                  </a:lnTo>
                  <a:lnTo>
                    <a:pt x="323728" y="292030"/>
                  </a:lnTo>
                  <a:lnTo>
                    <a:pt x="322713" y="292699"/>
                  </a:lnTo>
                  <a:lnTo>
                    <a:pt x="322044" y="293117"/>
                  </a:lnTo>
                  <a:lnTo>
                    <a:pt x="320766" y="293642"/>
                  </a:lnTo>
                  <a:lnTo>
                    <a:pt x="319775" y="293977"/>
                  </a:lnTo>
                  <a:lnTo>
                    <a:pt x="319070" y="294228"/>
                  </a:lnTo>
                  <a:lnTo>
                    <a:pt x="318150" y="294383"/>
                  </a:lnTo>
                  <a:lnTo>
                    <a:pt x="317027" y="294323"/>
                  </a:lnTo>
                  <a:lnTo>
                    <a:pt x="315809" y="294048"/>
                  </a:lnTo>
                  <a:lnTo>
                    <a:pt x="315176" y="293738"/>
                  </a:lnTo>
                  <a:lnTo>
                    <a:pt x="314591" y="293260"/>
                  </a:lnTo>
                  <a:lnTo>
                    <a:pt x="313731" y="292902"/>
                  </a:lnTo>
                  <a:lnTo>
                    <a:pt x="313098" y="292496"/>
                  </a:lnTo>
                  <a:lnTo>
                    <a:pt x="312382" y="291971"/>
                  </a:lnTo>
                  <a:lnTo>
                    <a:pt x="311438" y="291540"/>
                  </a:lnTo>
                  <a:lnTo>
                    <a:pt x="309372" y="290083"/>
                  </a:lnTo>
                  <a:lnTo>
                    <a:pt x="308345" y="289450"/>
                  </a:lnTo>
                  <a:lnTo>
                    <a:pt x="307377" y="289092"/>
                  </a:lnTo>
                  <a:lnTo>
                    <a:pt x="306469" y="288758"/>
                  </a:lnTo>
                  <a:lnTo>
                    <a:pt x="305669" y="288411"/>
                  </a:lnTo>
                  <a:lnTo>
                    <a:pt x="304881" y="288268"/>
                  </a:lnTo>
                  <a:lnTo>
                    <a:pt x="303985" y="288113"/>
                  </a:lnTo>
                  <a:lnTo>
                    <a:pt x="303209" y="288017"/>
                  </a:lnTo>
                  <a:lnTo>
                    <a:pt x="302397" y="287695"/>
                  </a:lnTo>
                  <a:lnTo>
                    <a:pt x="301597" y="287659"/>
                  </a:lnTo>
                  <a:lnTo>
                    <a:pt x="300892" y="287683"/>
                  </a:lnTo>
                  <a:lnTo>
                    <a:pt x="299614" y="287921"/>
                  </a:lnTo>
                  <a:lnTo>
                    <a:pt x="298539" y="287910"/>
                  </a:lnTo>
                  <a:lnTo>
                    <a:pt x="297309" y="288136"/>
                  </a:lnTo>
                  <a:lnTo>
                    <a:pt x="296509" y="288447"/>
                  </a:lnTo>
                  <a:lnTo>
                    <a:pt x="295828" y="288865"/>
                  </a:lnTo>
                  <a:lnTo>
                    <a:pt x="294944" y="289534"/>
                  </a:lnTo>
                  <a:lnTo>
                    <a:pt x="293917" y="290836"/>
                  </a:lnTo>
                  <a:lnTo>
                    <a:pt x="293177" y="292054"/>
                  </a:lnTo>
                  <a:lnTo>
                    <a:pt x="292579" y="292914"/>
                  </a:lnTo>
                  <a:lnTo>
                    <a:pt x="292113" y="293810"/>
                  </a:lnTo>
                  <a:lnTo>
                    <a:pt x="291731" y="294741"/>
                  </a:lnTo>
                  <a:lnTo>
                    <a:pt x="291325" y="295494"/>
                  </a:lnTo>
                  <a:lnTo>
                    <a:pt x="290931" y="296545"/>
                  </a:lnTo>
                  <a:lnTo>
                    <a:pt x="290716" y="297500"/>
                  </a:lnTo>
                  <a:lnTo>
                    <a:pt x="290609" y="298492"/>
                  </a:lnTo>
                  <a:lnTo>
                    <a:pt x="290405" y="299638"/>
                  </a:lnTo>
                  <a:lnTo>
                    <a:pt x="290346" y="300594"/>
                  </a:lnTo>
                  <a:lnTo>
                    <a:pt x="290405" y="301418"/>
                  </a:lnTo>
                  <a:lnTo>
                    <a:pt x="291086" y="301919"/>
                  </a:lnTo>
                  <a:lnTo>
                    <a:pt x="292137" y="301704"/>
                  </a:lnTo>
                  <a:lnTo>
                    <a:pt x="293248" y="301597"/>
                  </a:lnTo>
                  <a:lnTo>
                    <a:pt x="294084" y="302051"/>
                  </a:lnTo>
                  <a:lnTo>
                    <a:pt x="294693" y="302875"/>
                  </a:lnTo>
                  <a:lnTo>
                    <a:pt x="294514" y="303794"/>
                  </a:lnTo>
                  <a:lnTo>
                    <a:pt x="293714" y="303878"/>
                  </a:lnTo>
                  <a:lnTo>
                    <a:pt x="292842" y="304033"/>
                  </a:lnTo>
                  <a:lnTo>
                    <a:pt x="292066" y="304260"/>
                  </a:lnTo>
                  <a:lnTo>
                    <a:pt x="291313" y="304439"/>
                  </a:lnTo>
                  <a:lnTo>
                    <a:pt x="290597" y="304929"/>
                  </a:lnTo>
                  <a:lnTo>
                    <a:pt x="289820" y="305478"/>
                  </a:lnTo>
                  <a:lnTo>
                    <a:pt x="289271" y="306040"/>
                  </a:lnTo>
                  <a:lnTo>
                    <a:pt x="288387" y="306876"/>
                  </a:lnTo>
                  <a:lnTo>
                    <a:pt x="288005" y="307569"/>
                  </a:lnTo>
                  <a:lnTo>
                    <a:pt x="287766" y="308297"/>
                  </a:lnTo>
                  <a:lnTo>
                    <a:pt x="287587" y="309515"/>
                  </a:lnTo>
                  <a:lnTo>
                    <a:pt x="287527" y="310507"/>
                  </a:lnTo>
                  <a:lnTo>
                    <a:pt x="287909" y="311665"/>
                  </a:lnTo>
                  <a:lnTo>
                    <a:pt x="288017" y="312370"/>
                  </a:lnTo>
                  <a:lnTo>
                    <a:pt x="288268" y="313337"/>
                  </a:lnTo>
                  <a:lnTo>
                    <a:pt x="288411" y="314436"/>
                  </a:lnTo>
                  <a:lnTo>
                    <a:pt x="288423" y="315666"/>
                  </a:lnTo>
                  <a:lnTo>
                    <a:pt x="288268" y="316885"/>
                  </a:lnTo>
                  <a:lnTo>
                    <a:pt x="288184" y="318079"/>
                  </a:lnTo>
                  <a:lnTo>
                    <a:pt x="287706" y="319058"/>
                  </a:lnTo>
                  <a:lnTo>
                    <a:pt x="286810" y="319190"/>
                  </a:lnTo>
                  <a:lnTo>
                    <a:pt x="285772" y="319536"/>
                  </a:lnTo>
                  <a:lnTo>
                    <a:pt x="284709" y="319572"/>
                  </a:lnTo>
                  <a:lnTo>
                    <a:pt x="283861" y="319440"/>
                  </a:lnTo>
                  <a:lnTo>
                    <a:pt x="282834" y="318951"/>
                  </a:lnTo>
                  <a:lnTo>
                    <a:pt x="281806" y="318449"/>
                  </a:lnTo>
                  <a:lnTo>
                    <a:pt x="281018" y="317972"/>
                  </a:lnTo>
                  <a:lnTo>
                    <a:pt x="280314" y="317565"/>
                  </a:lnTo>
                  <a:lnTo>
                    <a:pt x="279597" y="317111"/>
                  </a:lnTo>
                  <a:lnTo>
                    <a:pt x="278988" y="316705"/>
                  </a:lnTo>
                  <a:lnTo>
                    <a:pt x="278355" y="316204"/>
                  </a:lnTo>
                  <a:lnTo>
                    <a:pt x="277781" y="315702"/>
                  </a:lnTo>
                  <a:lnTo>
                    <a:pt x="276193" y="314603"/>
                  </a:lnTo>
                  <a:lnTo>
                    <a:pt x="275405" y="314078"/>
                  </a:lnTo>
                  <a:lnTo>
                    <a:pt x="274748" y="313481"/>
                  </a:lnTo>
                  <a:lnTo>
                    <a:pt x="273326" y="312740"/>
                  </a:lnTo>
                  <a:lnTo>
                    <a:pt x="272132" y="312203"/>
                  </a:lnTo>
                  <a:lnTo>
                    <a:pt x="270496" y="311510"/>
                  </a:lnTo>
                  <a:lnTo>
                    <a:pt x="269146" y="310853"/>
                  </a:lnTo>
                  <a:lnTo>
                    <a:pt x="267689" y="310304"/>
                  </a:lnTo>
                  <a:lnTo>
                    <a:pt x="266268" y="309742"/>
                  </a:lnTo>
                  <a:lnTo>
                    <a:pt x="265121" y="309336"/>
                  </a:lnTo>
                  <a:lnTo>
                    <a:pt x="264034" y="309062"/>
                  </a:lnTo>
                  <a:lnTo>
                    <a:pt x="263055" y="308835"/>
                  </a:lnTo>
                  <a:lnTo>
                    <a:pt x="261813" y="308309"/>
                  </a:lnTo>
                  <a:lnTo>
                    <a:pt x="260881" y="308416"/>
                  </a:lnTo>
                  <a:lnTo>
                    <a:pt x="259866" y="308261"/>
                  </a:lnTo>
                  <a:lnTo>
                    <a:pt x="258433" y="308273"/>
                  </a:lnTo>
                  <a:lnTo>
                    <a:pt x="257047" y="308345"/>
                  </a:lnTo>
                  <a:lnTo>
                    <a:pt x="256152" y="308429"/>
                  </a:lnTo>
                  <a:lnTo>
                    <a:pt x="255328" y="308536"/>
                  </a:lnTo>
                  <a:lnTo>
                    <a:pt x="254468" y="308452"/>
                  </a:lnTo>
                  <a:lnTo>
                    <a:pt x="253500" y="308870"/>
                  </a:lnTo>
                  <a:lnTo>
                    <a:pt x="252199" y="309372"/>
                  </a:lnTo>
                  <a:lnTo>
                    <a:pt x="251327" y="309802"/>
                  </a:lnTo>
                  <a:lnTo>
                    <a:pt x="250777" y="310292"/>
                  </a:lnTo>
                  <a:lnTo>
                    <a:pt x="249487" y="311056"/>
                  </a:lnTo>
                  <a:lnTo>
                    <a:pt x="248938" y="311546"/>
                  </a:lnTo>
                  <a:lnTo>
                    <a:pt x="248066" y="312000"/>
                  </a:lnTo>
                  <a:lnTo>
                    <a:pt x="247337" y="312346"/>
                  </a:lnTo>
                  <a:lnTo>
                    <a:pt x="246466" y="312429"/>
                  </a:lnTo>
                  <a:lnTo>
                    <a:pt x="244937" y="312406"/>
                  </a:lnTo>
                  <a:lnTo>
                    <a:pt x="244148" y="312286"/>
                  </a:lnTo>
                  <a:lnTo>
                    <a:pt x="243372" y="312203"/>
                  </a:lnTo>
                  <a:lnTo>
                    <a:pt x="241736" y="312214"/>
                  </a:lnTo>
                  <a:lnTo>
                    <a:pt x="240303" y="312310"/>
                  </a:lnTo>
                  <a:lnTo>
                    <a:pt x="239180" y="312466"/>
                  </a:lnTo>
                  <a:lnTo>
                    <a:pt x="237806" y="312442"/>
                  </a:lnTo>
                  <a:lnTo>
                    <a:pt x="236756" y="312525"/>
                  </a:lnTo>
                  <a:lnTo>
                    <a:pt x="235657" y="312633"/>
                  </a:lnTo>
                  <a:lnTo>
                    <a:pt x="234797" y="312716"/>
                  </a:lnTo>
                  <a:lnTo>
                    <a:pt x="233375" y="312704"/>
                  </a:lnTo>
                  <a:lnTo>
                    <a:pt x="232384" y="312645"/>
                  </a:lnTo>
                  <a:lnTo>
                    <a:pt x="231405" y="312585"/>
                  </a:lnTo>
                  <a:lnTo>
                    <a:pt x="230461" y="312454"/>
                  </a:lnTo>
                  <a:lnTo>
                    <a:pt x="229327" y="312298"/>
                  </a:lnTo>
                  <a:lnTo>
                    <a:pt x="228407" y="312119"/>
                  </a:lnTo>
                  <a:lnTo>
                    <a:pt x="227320" y="311988"/>
                  </a:lnTo>
                  <a:lnTo>
                    <a:pt x="226150" y="311844"/>
                  </a:lnTo>
                  <a:lnTo>
                    <a:pt x="225111" y="311522"/>
                  </a:lnTo>
                  <a:lnTo>
                    <a:pt x="224107" y="311176"/>
                  </a:lnTo>
                  <a:lnTo>
                    <a:pt x="222567" y="310781"/>
                  </a:lnTo>
                  <a:lnTo>
                    <a:pt x="214576" y="306685"/>
                  </a:lnTo>
                  <a:lnTo>
                    <a:pt x="213490" y="306171"/>
                  </a:lnTo>
                  <a:lnTo>
                    <a:pt x="212713" y="305622"/>
                  </a:lnTo>
                  <a:lnTo>
                    <a:pt x="211925" y="305084"/>
                  </a:lnTo>
                  <a:lnTo>
                    <a:pt x="211089" y="304487"/>
                  </a:lnTo>
                  <a:lnTo>
                    <a:pt x="209859" y="303651"/>
                  </a:lnTo>
                  <a:lnTo>
                    <a:pt x="208223" y="302552"/>
                  </a:lnTo>
                  <a:lnTo>
                    <a:pt x="207386" y="302302"/>
                  </a:lnTo>
                  <a:lnTo>
                    <a:pt x="206312" y="301561"/>
                  </a:lnTo>
                  <a:lnTo>
                    <a:pt x="205535" y="301453"/>
                  </a:lnTo>
                  <a:lnTo>
                    <a:pt x="204675" y="300856"/>
                  </a:lnTo>
                  <a:lnTo>
                    <a:pt x="203397" y="299972"/>
                  </a:lnTo>
                  <a:lnTo>
                    <a:pt x="202537" y="299316"/>
                  </a:lnTo>
                  <a:lnTo>
                    <a:pt x="201928" y="298862"/>
                  </a:lnTo>
                  <a:lnTo>
                    <a:pt x="200806" y="297632"/>
                  </a:lnTo>
                  <a:lnTo>
                    <a:pt x="200220" y="296796"/>
                  </a:lnTo>
                  <a:lnTo>
                    <a:pt x="199623" y="295709"/>
                  </a:lnTo>
                  <a:lnTo>
                    <a:pt x="198942" y="294658"/>
                  </a:lnTo>
                  <a:lnTo>
                    <a:pt x="198572" y="293786"/>
                  </a:lnTo>
                  <a:lnTo>
                    <a:pt x="198238" y="292627"/>
                  </a:lnTo>
                  <a:lnTo>
                    <a:pt x="197832" y="291875"/>
                  </a:lnTo>
                  <a:lnTo>
                    <a:pt x="197605" y="290955"/>
                  </a:lnTo>
                  <a:lnTo>
                    <a:pt x="197437" y="289474"/>
                  </a:lnTo>
                  <a:lnTo>
                    <a:pt x="197187" y="288710"/>
                  </a:lnTo>
                  <a:lnTo>
                    <a:pt x="196852" y="287790"/>
                  </a:lnTo>
                  <a:lnTo>
                    <a:pt x="196554" y="287038"/>
                  </a:lnTo>
                  <a:lnTo>
                    <a:pt x="196147" y="285951"/>
                  </a:lnTo>
                  <a:lnTo>
                    <a:pt x="195538" y="284458"/>
                  </a:lnTo>
                  <a:lnTo>
                    <a:pt x="195264" y="283419"/>
                  </a:lnTo>
                  <a:lnTo>
                    <a:pt x="194929" y="281986"/>
                  </a:lnTo>
                  <a:lnTo>
                    <a:pt x="194786" y="280970"/>
                  </a:lnTo>
                  <a:lnTo>
                    <a:pt x="194894" y="280051"/>
                  </a:lnTo>
                  <a:lnTo>
                    <a:pt x="195156" y="279298"/>
                  </a:lnTo>
                  <a:lnTo>
                    <a:pt x="195992" y="278868"/>
                  </a:lnTo>
                  <a:lnTo>
                    <a:pt x="197127" y="278438"/>
                  </a:lnTo>
                  <a:lnTo>
                    <a:pt x="197605" y="277590"/>
                  </a:lnTo>
                  <a:lnTo>
                    <a:pt x="197617" y="276396"/>
                  </a:lnTo>
                  <a:lnTo>
                    <a:pt x="197426" y="275142"/>
                  </a:lnTo>
                  <a:lnTo>
                    <a:pt x="197939" y="274139"/>
                  </a:lnTo>
                  <a:lnTo>
                    <a:pt x="198274" y="273303"/>
                  </a:lnTo>
                  <a:lnTo>
                    <a:pt x="198524" y="272526"/>
                  </a:lnTo>
                  <a:lnTo>
                    <a:pt x="198704" y="271678"/>
                  </a:lnTo>
                  <a:lnTo>
                    <a:pt x="198847" y="270890"/>
                  </a:lnTo>
                  <a:lnTo>
                    <a:pt x="198787" y="269971"/>
                  </a:lnTo>
                  <a:lnTo>
                    <a:pt x="198453" y="269075"/>
                  </a:lnTo>
                  <a:lnTo>
                    <a:pt x="197951" y="268119"/>
                  </a:lnTo>
                  <a:lnTo>
                    <a:pt x="197652" y="267271"/>
                  </a:lnTo>
                  <a:lnTo>
                    <a:pt x="197378" y="266543"/>
                  </a:lnTo>
                  <a:lnTo>
                    <a:pt x="196924" y="265480"/>
                  </a:lnTo>
                  <a:lnTo>
                    <a:pt x="196613" y="264297"/>
                  </a:lnTo>
                  <a:lnTo>
                    <a:pt x="196327" y="263258"/>
                  </a:lnTo>
                  <a:lnTo>
                    <a:pt x="195897" y="261909"/>
                  </a:lnTo>
                  <a:lnTo>
                    <a:pt x="195347" y="260941"/>
                  </a:lnTo>
                  <a:lnTo>
                    <a:pt x="194559" y="260129"/>
                  </a:lnTo>
                  <a:lnTo>
                    <a:pt x="193413" y="259568"/>
                  </a:lnTo>
                  <a:lnTo>
                    <a:pt x="192386" y="259281"/>
                  </a:lnTo>
                  <a:lnTo>
                    <a:pt x="191358" y="258959"/>
                  </a:lnTo>
                  <a:lnTo>
                    <a:pt x="190343" y="258923"/>
                  </a:lnTo>
                  <a:lnTo>
                    <a:pt x="189005" y="258947"/>
                  </a:lnTo>
                  <a:lnTo>
                    <a:pt x="187811" y="259006"/>
                  </a:lnTo>
                  <a:lnTo>
                    <a:pt x="187011" y="259114"/>
                  </a:lnTo>
                  <a:lnTo>
                    <a:pt x="185900" y="259353"/>
                  </a:lnTo>
                  <a:lnTo>
                    <a:pt x="184766" y="259806"/>
                  </a:lnTo>
                  <a:lnTo>
                    <a:pt x="184133" y="260105"/>
                  </a:lnTo>
                  <a:lnTo>
                    <a:pt x="183189" y="260523"/>
                  </a:lnTo>
                  <a:lnTo>
                    <a:pt x="182186" y="260905"/>
                  </a:lnTo>
                  <a:lnTo>
                    <a:pt x="181457" y="261299"/>
                  </a:lnTo>
                  <a:lnTo>
                    <a:pt x="180752" y="261562"/>
                  </a:lnTo>
                  <a:lnTo>
                    <a:pt x="179988" y="262076"/>
                  </a:lnTo>
                  <a:lnTo>
                    <a:pt x="178925" y="262649"/>
                  </a:lnTo>
                  <a:lnTo>
                    <a:pt x="178209" y="263067"/>
                  </a:lnTo>
                  <a:lnTo>
                    <a:pt x="177575" y="263366"/>
                  </a:lnTo>
                  <a:lnTo>
                    <a:pt x="176871" y="263605"/>
                  </a:lnTo>
                  <a:lnTo>
                    <a:pt x="174315" y="264536"/>
                  </a:lnTo>
                  <a:lnTo>
                    <a:pt x="173300" y="264715"/>
                  </a:lnTo>
                  <a:lnTo>
                    <a:pt x="172225" y="264656"/>
                  </a:lnTo>
                  <a:lnTo>
                    <a:pt x="170935" y="264333"/>
                  </a:lnTo>
                  <a:lnTo>
                    <a:pt x="169980" y="263939"/>
                  </a:lnTo>
                  <a:lnTo>
                    <a:pt x="168952" y="263437"/>
                  </a:lnTo>
                  <a:lnTo>
                    <a:pt x="167806" y="263139"/>
                  </a:lnTo>
                  <a:lnTo>
                    <a:pt x="166826" y="262816"/>
                  </a:lnTo>
                  <a:lnTo>
                    <a:pt x="165632" y="262566"/>
                  </a:lnTo>
                  <a:lnTo>
                    <a:pt x="163375" y="262518"/>
                  </a:lnTo>
                  <a:lnTo>
                    <a:pt x="160675" y="262363"/>
                  </a:lnTo>
                  <a:lnTo>
                    <a:pt x="159326" y="262482"/>
                  </a:lnTo>
                  <a:lnTo>
                    <a:pt x="158621" y="262637"/>
                  </a:lnTo>
                  <a:lnTo>
                    <a:pt x="157570" y="262745"/>
                  </a:lnTo>
                  <a:lnTo>
                    <a:pt x="156794" y="262685"/>
                  </a:lnTo>
                  <a:lnTo>
                    <a:pt x="155337" y="262566"/>
                  </a:lnTo>
                  <a:lnTo>
                    <a:pt x="154632" y="262518"/>
                  </a:lnTo>
                  <a:lnTo>
                    <a:pt x="153760" y="262530"/>
                  </a:lnTo>
                  <a:lnTo>
                    <a:pt x="152733" y="262506"/>
                  </a:lnTo>
                  <a:lnTo>
                    <a:pt x="151933" y="262637"/>
                  </a:lnTo>
                  <a:lnTo>
                    <a:pt x="151168" y="262912"/>
                  </a:lnTo>
                  <a:lnTo>
                    <a:pt x="150488" y="263354"/>
                  </a:lnTo>
                  <a:lnTo>
                    <a:pt x="148601" y="263676"/>
                  </a:lnTo>
                  <a:lnTo>
                    <a:pt x="147801" y="263688"/>
                  </a:lnTo>
                  <a:lnTo>
                    <a:pt x="146582" y="263628"/>
                  </a:lnTo>
                  <a:lnTo>
                    <a:pt x="145687" y="263784"/>
                  </a:lnTo>
                  <a:lnTo>
                    <a:pt x="144815" y="263772"/>
                  </a:lnTo>
                  <a:lnTo>
                    <a:pt x="143967" y="263903"/>
                  </a:lnTo>
                  <a:lnTo>
                    <a:pt x="143286" y="264034"/>
                  </a:lnTo>
                  <a:lnTo>
                    <a:pt x="141781" y="264321"/>
                  </a:lnTo>
                  <a:lnTo>
                    <a:pt x="140885" y="264584"/>
                  </a:lnTo>
                  <a:lnTo>
                    <a:pt x="140109" y="264692"/>
                  </a:lnTo>
                  <a:lnTo>
                    <a:pt x="139368" y="264966"/>
                  </a:lnTo>
                  <a:lnTo>
                    <a:pt x="137840" y="265564"/>
                  </a:lnTo>
                  <a:lnTo>
                    <a:pt x="136538" y="266292"/>
                  </a:lnTo>
                  <a:lnTo>
                    <a:pt x="135821" y="266710"/>
                  </a:lnTo>
                  <a:lnTo>
                    <a:pt x="134758" y="267379"/>
                  </a:lnTo>
                  <a:lnTo>
                    <a:pt x="133456" y="268107"/>
                  </a:lnTo>
                  <a:lnTo>
                    <a:pt x="132608" y="268287"/>
                  </a:lnTo>
                  <a:lnTo>
                    <a:pt x="130793" y="268549"/>
                  </a:lnTo>
                  <a:lnTo>
                    <a:pt x="129551" y="268597"/>
                  </a:lnTo>
                  <a:lnTo>
                    <a:pt x="127950" y="268788"/>
                  </a:lnTo>
                  <a:lnTo>
                    <a:pt x="126219" y="269361"/>
                  </a:lnTo>
                  <a:lnTo>
                    <a:pt x="125275" y="269743"/>
                  </a:lnTo>
                  <a:lnTo>
                    <a:pt x="123364" y="270377"/>
                  </a:lnTo>
                  <a:lnTo>
                    <a:pt x="122003" y="270830"/>
                  </a:lnTo>
                  <a:lnTo>
                    <a:pt x="120772" y="271284"/>
                  </a:lnTo>
                  <a:lnTo>
                    <a:pt x="119853" y="271416"/>
                  </a:lnTo>
                  <a:lnTo>
                    <a:pt x="119124" y="271714"/>
                  </a:lnTo>
                  <a:lnTo>
                    <a:pt x="118181" y="271929"/>
                  </a:lnTo>
                  <a:lnTo>
                    <a:pt x="117225" y="272347"/>
                  </a:lnTo>
                  <a:lnTo>
                    <a:pt x="116186" y="272968"/>
                  </a:lnTo>
                  <a:lnTo>
                    <a:pt x="115218" y="273565"/>
                  </a:lnTo>
                  <a:lnTo>
                    <a:pt x="114024" y="274533"/>
                  </a:lnTo>
                  <a:lnTo>
                    <a:pt x="113272" y="275178"/>
                  </a:lnTo>
                  <a:lnTo>
                    <a:pt x="112316" y="276205"/>
                  </a:lnTo>
                  <a:lnTo>
                    <a:pt x="111755" y="277065"/>
                  </a:lnTo>
                  <a:lnTo>
                    <a:pt x="110967" y="278187"/>
                  </a:lnTo>
                  <a:lnTo>
                    <a:pt x="109975" y="279991"/>
                  </a:lnTo>
                  <a:lnTo>
                    <a:pt x="108972" y="281878"/>
                  </a:lnTo>
                  <a:lnTo>
                    <a:pt x="108208" y="283873"/>
                  </a:lnTo>
                  <a:lnTo>
                    <a:pt x="107647" y="285342"/>
                  </a:lnTo>
                  <a:lnTo>
                    <a:pt x="107073" y="286703"/>
                  </a:lnTo>
                  <a:lnTo>
                    <a:pt x="106583" y="287730"/>
                  </a:lnTo>
                  <a:lnTo>
                    <a:pt x="106285" y="288925"/>
                  </a:lnTo>
                  <a:lnTo>
                    <a:pt x="105724" y="290095"/>
                  </a:lnTo>
                  <a:lnTo>
                    <a:pt x="105210" y="291636"/>
                  </a:lnTo>
                  <a:lnTo>
                    <a:pt x="104720" y="293117"/>
                  </a:lnTo>
                  <a:lnTo>
                    <a:pt x="104254" y="294920"/>
                  </a:lnTo>
                  <a:lnTo>
                    <a:pt x="103562" y="297357"/>
                  </a:lnTo>
                  <a:lnTo>
                    <a:pt x="103132" y="299136"/>
                  </a:lnTo>
                  <a:lnTo>
                    <a:pt x="102905" y="300713"/>
                  </a:lnTo>
                  <a:lnTo>
                    <a:pt x="102618" y="302218"/>
                  </a:lnTo>
                  <a:lnTo>
                    <a:pt x="102558" y="303078"/>
                  </a:lnTo>
                  <a:lnTo>
                    <a:pt x="102499" y="303973"/>
                  </a:lnTo>
                  <a:lnTo>
                    <a:pt x="102523" y="304726"/>
                  </a:lnTo>
                  <a:lnTo>
                    <a:pt x="102606" y="305466"/>
                  </a:lnTo>
                  <a:lnTo>
                    <a:pt x="102511" y="306828"/>
                  </a:lnTo>
                  <a:lnTo>
                    <a:pt x="102547" y="308022"/>
                  </a:lnTo>
                  <a:lnTo>
                    <a:pt x="102594" y="309312"/>
                  </a:lnTo>
                  <a:lnTo>
                    <a:pt x="102702" y="310208"/>
                  </a:lnTo>
                  <a:lnTo>
                    <a:pt x="102785" y="311104"/>
                  </a:lnTo>
                  <a:lnTo>
                    <a:pt x="102833" y="311976"/>
                  </a:lnTo>
                  <a:lnTo>
                    <a:pt x="103168" y="313373"/>
                  </a:lnTo>
                  <a:lnTo>
                    <a:pt x="103275" y="314054"/>
                  </a:lnTo>
                  <a:lnTo>
                    <a:pt x="103407" y="314806"/>
                  </a:lnTo>
                  <a:lnTo>
                    <a:pt x="103550" y="316251"/>
                  </a:lnTo>
                  <a:lnTo>
                    <a:pt x="103657" y="317398"/>
                  </a:lnTo>
                  <a:lnTo>
                    <a:pt x="103550" y="318270"/>
                  </a:lnTo>
                  <a:lnTo>
                    <a:pt x="103227" y="319512"/>
                  </a:lnTo>
                  <a:lnTo>
                    <a:pt x="102810" y="320850"/>
                  </a:lnTo>
                  <a:lnTo>
                    <a:pt x="102511" y="321590"/>
                  </a:lnTo>
                  <a:lnTo>
                    <a:pt x="102033" y="322128"/>
                  </a:lnTo>
                  <a:lnTo>
                    <a:pt x="101484" y="322952"/>
                  </a:lnTo>
                  <a:lnTo>
                    <a:pt x="100827" y="323382"/>
                  </a:lnTo>
                  <a:lnTo>
                    <a:pt x="100158" y="323728"/>
                  </a:lnTo>
                  <a:lnTo>
                    <a:pt x="98963" y="324062"/>
                  </a:lnTo>
                  <a:lnTo>
                    <a:pt x="98163" y="324050"/>
                  </a:lnTo>
                  <a:lnTo>
                    <a:pt x="97339" y="323907"/>
                  </a:lnTo>
                  <a:lnTo>
                    <a:pt x="96121" y="323549"/>
                  </a:lnTo>
                  <a:lnTo>
                    <a:pt x="95118" y="322928"/>
                  </a:lnTo>
                  <a:lnTo>
                    <a:pt x="94043" y="322283"/>
                  </a:lnTo>
                  <a:lnTo>
                    <a:pt x="93541" y="321781"/>
                  </a:lnTo>
                  <a:lnTo>
                    <a:pt x="93051" y="321232"/>
                  </a:lnTo>
                  <a:lnTo>
                    <a:pt x="92120" y="320348"/>
                  </a:lnTo>
                  <a:lnTo>
                    <a:pt x="91475" y="319608"/>
                  </a:lnTo>
                  <a:lnTo>
                    <a:pt x="90806" y="318784"/>
                  </a:lnTo>
                  <a:lnTo>
                    <a:pt x="90006" y="317685"/>
                  </a:lnTo>
                  <a:lnTo>
                    <a:pt x="89170" y="316717"/>
                  </a:lnTo>
                  <a:lnTo>
                    <a:pt x="88310" y="315571"/>
                  </a:lnTo>
                  <a:lnTo>
                    <a:pt x="87414" y="314149"/>
                  </a:lnTo>
                  <a:lnTo>
                    <a:pt x="86889" y="313385"/>
                  </a:lnTo>
                  <a:lnTo>
                    <a:pt x="86423" y="312680"/>
                  </a:lnTo>
                  <a:lnTo>
                    <a:pt x="85993" y="311546"/>
                  </a:lnTo>
                  <a:lnTo>
                    <a:pt x="85432" y="310100"/>
                  </a:lnTo>
                  <a:lnTo>
                    <a:pt x="85073" y="308441"/>
                  </a:lnTo>
                  <a:lnTo>
                    <a:pt x="85001" y="307103"/>
                  </a:lnTo>
                  <a:lnTo>
                    <a:pt x="84822" y="306135"/>
                  </a:lnTo>
                  <a:lnTo>
                    <a:pt x="84775" y="305168"/>
                  </a:lnTo>
                  <a:lnTo>
                    <a:pt x="84763" y="304356"/>
                  </a:lnTo>
                  <a:lnTo>
                    <a:pt x="84679" y="303424"/>
                  </a:lnTo>
                  <a:lnTo>
                    <a:pt x="84225" y="302409"/>
                  </a:lnTo>
                  <a:lnTo>
                    <a:pt x="84046" y="301537"/>
                  </a:lnTo>
                  <a:lnTo>
                    <a:pt x="83939" y="300785"/>
                  </a:lnTo>
                  <a:lnTo>
                    <a:pt x="83461" y="299531"/>
                  </a:lnTo>
                  <a:lnTo>
                    <a:pt x="83210" y="298778"/>
                  </a:lnTo>
                  <a:lnTo>
                    <a:pt x="82553" y="297452"/>
                  </a:lnTo>
                  <a:lnTo>
                    <a:pt x="81956" y="296199"/>
                  </a:lnTo>
                  <a:lnTo>
                    <a:pt x="81550" y="295625"/>
                  </a:lnTo>
                  <a:lnTo>
                    <a:pt x="80977" y="294443"/>
                  </a:lnTo>
                  <a:lnTo>
                    <a:pt x="80582" y="293666"/>
                  </a:lnTo>
                  <a:lnTo>
                    <a:pt x="80188" y="293045"/>
                  </a:lnTo>
                  <a:lnTo>
                    <a:pt x="79687" y="292257"/>
                  </a:lnTo>
                  <a:lnTo>
                    <a:pt x="79245" y="291708"/>
                  </a:lnTo>
                  <a:lnTo>
                    <a:pt x="78743" y="291122"/>
                  </a:lnTo>
                  <a:lnTo>
                    <a:pt x="77788" y="289904"/>
                  </a:lnTo>
                  <a:lnTo>
                    <a:pt x="77059" y="289044"/>
                  </a:lnTo>
                  <a:lnTo>
                    <a:pt x="76569" y="288543"/>
                  </a:lnTo>
                  <a:lnTo>
                    <a:pt x="76032" y="287862"/>
                  </a:lnTo>
                  <a:lnTo>
                    <a:pt x="75483" y="287169"/>
                  </a:lnTo>
                  <a:lnTo>
                    <a:pt x="74205" y="285975"/>
                  </a:lnTo>
                  <a:lnTo>
                    <a:pt x="73464" y="285163"/>
                  </a:lnTo>
                  <a:lnTo>
                    <a:pt x="72533" y="284470"/>
                  </a:lnTo>
                  <a:lnTo>
                    <a:pt x="71864" y="283634"/>
                  </a:lnTo>
                  <a:lnTo>
                    <a:pt x="70777" y="282846"/>
                  </a:lnTo>
                  <a:lnTo>
                    <a:pt x="69869" y="281854"/>
                  </a:lnTo>
                  <a:lnTo>
                    <a:pt x="69224" y="281042"/>
                  </a:lnTo>
                  <a:lnTo>
                    <a:pt x="68531" y="280301"/>
                  </a:lnTo>
                  <a:lnTo>
                    <a:pt x="68185" y="279657"/>
                  </a:lnTo>
                  <a:lnTo>
                    <a:pt x="67791" y="279048"/>
                  </a:lnTo>
                  <a:lnTo>
                    <a:pt x="67409" y="278379"/>
                  </a:lnTo>
                  <a:lnTo>
                    <a:pt x="66812" y="277125"/>
                  </a:lnTo>
                  <a:lnTo>
                    <a:pt x="66609" y="276396"/>
                  </a:lnTo>
                  <a:lnTo>
                    <a:pt x="66000" y="275094"/>
                  </a:lnTo>
                  <a:lnTo>
                    <a:pt x="65558" y="274294"/>
                  </a:lnTo>
                  <a:lnTo>
                    <a:pt x="65223" y="273530"/>
                  </a:lnTo>
                  <a:lnTo>
                    <a:pt x="64686" y="272729"/>
                  </a:lnTo>
                  <a:lnTo>
                    <a:pt x="64136" y="272108"/>
                  </a:lnTo>
                  <a:lnTo>
                    <a:pt x="63073" y="270890"/>
                  </a:lnTo>
                  <a:lnTo>
                    <a:pt x="62512" y="270365"/>
                  </a:lnTo>
                  <a:lnTo>
                    <a:pt x="62022" y="269720"/>
                  </a:lnTo>
                  <a:lnTo>
                    <a:pt x="61497" y="269063"/>
                  </a:lnTo>
                  <a:lnTo>
                    <a:pt x="60971" y="267916"/>
                  </a:lnTo>
                  <a:lnTo>
                    <a:pt x="60589" y="267068"/>
                  </a:lnTo>
                  <a:lnTo>
                    <a:pt x="60314" y="266244"/>
                  </a:lnTo>
                  <a:lnTo>
                    <a:pt x="59992" y="265468"/>
                  </a:lnTo>
                  <a:lnTo>
                    <a:pt x="59681" y="264357"/>
                  </a:lnTo>
                  <a:lnTo>
                    <a:pt x="59192" y="263007"/>
                  </a:lnTo>
                  <a:lnTo>
                    <a:pt x="58822" y="262386"/>
                  </a:lnTo>
                  <a:lnTo>
                    <a:pt x="58451" y="261729"/>
                  </a:lnTo>
                  <a:lnTo>
                    <a:pt x="57878" y="260893"/>
                  </a:lnTo>
                  <a:lnTo>
                    <a:pt x="57257" y="260225"/>
                  </a:lnTo>
                  <a:lnTo>
                    <a:pt x="56672" y="259687"/>
                  </a:lnTo>
                  <a:lnTo>
                    <a:pt x="56063" y="259293"/>
                  </a:lnTo>
                  <a:lnTo>
                    <a:pt x="55298" y="258565"/>
                  </a:lnTo>
                  <a:lnTo>
                    <a:pt x="54486" y="258170"/>
                  </a:lnTo>
                  <a:lnTo>
                    <a:pt x="53411" y="257645"/>
                  </a:lnTo>
                  <a:lnTo>
                    <a:pt x="52121" y="257430"/>
                  </a:lnTo>
                  <a:lnTo>
                    <a:pt x="51166" y="257167"/>
                  </a:lnTo>
                  <a:lnTo>
                    <a:pt x="50365" y="256892"/>
                  </a:lnTo>
                  <a:lnTo>
                    <a:pt x="49482" y="256546"/>
                  </a:lnTo>
                  <a:lnTo>
                    <a:pt x="48359" y="256331"/>
                  </a:lnTo>
                  <a:lnTo>
                    <a:pt x="46830" y="255996"/>
                  </a:lnTo>
                  <a:lnTo>
                    <a:pt x="45660" y="255567"/>
                  </a:lnTo>
                  <a:lnTo>
                    <a:pt x="44752" y="255579"/>
                  </a:lnTo>
                  <a:lnTo>
                    <a:pt x="43785" y="255770"/>
                  </a:lnTo>
                  <a:lnTo>
                    <a:pt x="43020" y="256212"/>
                  </a:lnTo>
                  <a:lnTo>
                    <a:pt x="41683" y="256116"/>
                  </a:lnTo>
                  <a:lnTo>
                    <a:pt x="40871" y="255710"/>
                  </a:lnTo>
                  <a:lnTo>
                    <a:pt x="40249" y="255065"/>
                  </a:lnTo>
                  <a:lnTo>
                    <a:pt x="39736" y="254360"/>
                  </a:lnTo>
                  <a:lnTo>
                    <a:pt x="39258" y="253476"/>
                  </a:lnTo>
                  <a:lnTo>
                    <a:pt x="39103" y="252533"/>
                  </a:lnTo>
                  <a:lnTo>
                    <a:pt x="39079" y="251339"/>
                  </a:lnTo>
                  <a:lnTo>
                    <a:pt x="39115" y="250562"/>
                  </a:lnTo>
                  <a:lnTo>
                    <a:pt x="39258" y="249714"/>
                  </a:lnTo>
                  <a:lnTo>
                    <a:pt x="39366" y="248938"/>
                  </a:lnTo>
                  <a:lnTo>
                    <a:pt x="39401" y="248138"/>
                  </a:lnTo>
                  <a:lnTo>
                    <a:pt x="39437" y="247349"/>
                  </a:lnTo>
                  <a:lnTo>
                    <a:pt x="39461" y="246000"/>
                  </a:lnTo>
                  <a:lnTo>
                    <a:pt x="39545" y="244638"/>
                  </a:lnTo>
                  <a:lnTo>
                    <a:pt x="39378" y="242942"/>
                  </a:lnTo>
                  <a:lnTo>
                    <a:pt x="39139" y="241868"/>
                  </a:lnTo>
                  <a:lnTo>
                    <a:pt x="39270" y="240781"/>
                  </a:lnTo>
                  <a:lnTo>
                    <a:pt x="39330" y="239670"/>
                  </a:lnTo>
                  <a:lnTo>
                    <a:pt x="39366" y="238953"/>
                  </a:lnTo>
                  <a:lnTo>
                    <a:pt x="39055" y="237962"/>
                  </a:lnTo>
                  <a:lnTo>
                    <a:pt x="38458" y="237078"/>
                  </a:lnTo>
                  <a:lnTo>
                    <a:pt x="38088" y="236135"/>
                  </a:lnTo>
                  <a:lnTo>
                    <a:pt x="38016" y="234797"/>
                  </a:lnTo>
                  <a:lnTo>
                    <a:pt x="37992" y="233591"/>
                  </a:lnTo>
                  <a:lnTo>
                    <a:pt x="37729" y="232134"/>
                  </a:lnTo>
                  <a:lnTo>
                    <a:pt x="37180" y="231178"/>
                  </a:lnTo>
                  <a:lnTo>
                    <a:pt x="36786" y="230569"/>
                  </a:lnTo>
                  <a:lnTo>
                    <a:pt x="36045" y="229757"/>
                  </a:lnTo>
                  <a:lnTo>
                    <a:pt x="35209" y="229303"/>
                  </a:lnTo>
                  <a:lnTo>
                    <a:pt x="34051" y="229028"/>
                  </a:lnTo>
                  <a:lnTo>
                    <a:pt x="33191" y="229088"/>
                  </a:lnTo>
                  <a:lnTo>
                    <a:pt x="32104" y="229375"/>
                  </a:lnTo>
                  <a:lnTo>
                    <a:pt x="31184" y="229745"/>
                  </a:lnTo>
                  <a:lnTo>
                    <a:pt x="30229" y="230199"/>
                  </a:lnTo>
                  <a:lnTo>
                    <a:pt x="29357" y="230569"/>
                  </a:lnTo>
                  <a:lnTo>
                    <a:pt x="28389" y="230879"/>
                  </a:lnTo>
                  <a:lnTo>
                    <a:pt x="27303" y="231082"/>
                  </a:lnTo>
                  <a:lnTo>
                    <a:pt x="26622" y="231333"/>
                  </a:lnTo>
                  <a:lnTo>
                    <a:pt x="25798" y="231572"/>
                  </a:lnTo>
                  <a:lnTo>
                    <a:pt x="25045" y="231728"/>
                  </a:lnTo>
                  <a:lnTo>
                    <a:pt x="24401" y="232002"/>
                  </a:lnTo>
                  <a:lnTo>
                    <a:pt x="23576" y="232253"/>
                  </a:lnTo>
                  <a:lnTo>
                    <a:pt x="22764" y="232217"/>
                  </a:lnTo>
                  <a:lnTo>
                    <a:pt x="21271" y="232408"/>
                  </a:lnTo>
                  <a:lnTo>
                    <a:pt x="20244" y="232540"/>
                  </a:lnTo>
                  <a:lnTo>
                    <a:pt x="19420" y="232552"/>
                  </a:lnTo>
                  <a:lnTo>
                    <a:pt x="18715" y="232659"/>
                  </a:lnTo>
                  <a:lnTo>
                    <a:pt x="17748" y="232671"/>
                  </a:lnTo>
                  <a:lnTo>
                    <a:pt x="16995" y="232659"/>
                  </a:lnTo>
                  <a:lnTo>
                    <a:pt x="16123" y="232623"/>
                  </a:lnTo>
                  <a:lnTo>
                    <a:pt x="15120" y="232564"/>
                  </a:lnTo>
                  <a:lnTo>
                    <a:pt x="14248" y="232552"/>
                  </a:lnTo>
                  <a:lnTo>
                    <a:pt x="13496" y="232611"/>
                  </a:lnTo>
                  <a:lnTo>
                    <a:pt x="12719" y="232599"/>
                  </a:lnTo>
                  <a:lnTo>
                    <a:pt x="11800" y="232850"/>
                  </a:lnTo>
                  <a:lnTo>
                    <a:pt x="10498" y="233185"/>
                  </a:lnTo>
                  <a:lnTo>
                    <a:pt x="9113" y="233244"/>
                  </a:lnTo>
                  <a:lnTo>
                    <a:pt x="8121" y="233817"/>
                  </a:lnTo>
                  <a:lnTo>
                    <a:pt x="6915" y="234319"/>
                  </a:lnTo>
                  <a:lnTo>
                    <a:pt x="6258" y="234594"/>
                  </a:lnTo>
                  <a:lnTo>
                    <a:pt x="5100" y="234976"/>
                  </a:lnTo>
                  <a:lnTo>
                    <a:pt x="3738" y="234928"/>
                  </a:lnTo>
                  <a:lnTo>
                    <a:pt x="2998" y="235322"/>
                  </a:lnTo>
                  <a:lnTo>
                    <a:pt x="2090" y="235167"/>
                  </a:lnTo>
                  <a:lnTo>
                    <a:pt x="776" y="234988"/>
                  </a:lnTo>
                  <a:lnTo>
                    <a:pt x="0" y="234892"/>
                  </a:lnTo>
                  <a:lnTo>
                    <a:pt x="1564" y="231321"/>
                  </a:lnTo>
                  <a:lnTo>
                    <a:pt x="6533" y="206085"/>
                  </a:lnTo>
                  <a:lnTo>
                    <a:pt x="8241" y="188456"/>
                  </a:lnTo>
                  <a:lnTo>
                    <a:pt x="12803" y="168893"/>
                  </a:lnTo>
                  <a:lnTo>
                    <a:pt x="13508" y="164199"/>
                  </a:lnTo>
                  <a:lnTo>
                    <a:pt x="13460" y="155361"/>
                  </a:lnTo>
                  <a:lnTo>
                    <a:pt x="13603" y="153080"/>
                  </a:lnTo>
                  <a:lnTo>
                    <a:pt x="14762" y="147299"/>
                  </a:lnTo>
                  <a:lnTo>
                    <a:pt x="15467" y="144038"/>
                  </a:lnTo>
                  <a:lnTo>
                    <a:pt x="16446" y="140157"/>
                  </a:lnTo>
                  <a:lnTo>
                    <a:pt x="17139" y="138102"/>
                  </a:lnTo>
                  <a:lnTo>
                    <a:pt x="17425" y="137422"/>
                  </a:lnTo>
                  <a:lnTo>
                    <a:pt x="17652" y="136526"/>
                  </a:lnTo>
                  <a:lnTo>
                    <a:pt x="18285" y="135200"/>
                  </a:lnTo>
                  <a:lnTo>
                    <a:pt x="27852" y="110943"/>
                  </a:lnTo>
                  <a:lnTo>
                    <a:pt x="26001" y="83425"/>
                  </a:lnTo>
                  <a:lnTo>
                    <a:pt x="27673" y="78242"/>
                  </a:lnTo>
                  <a:lnTo>
                    <a:pt x="20113" y="68149"/>
                  </a:lnTo>
                  <a:lnTo>
                    <a:pt x="23767" y="56361"/>
                  </a:lnTo>
                  <a:lnTo>
                    <a:pt x="27900" y="50282"/>
                  </a:lnTo>
                  <a:lnTo>
                    <a:pt x="31817" y="33167"/>
                  </a:lnTo>
                  <a:lnTo>
                    <a:pt x="33740" y="0"/>
                  </a:lnTo>
                  <a:lnTo>
                    <a:pt x="208724" y="627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1213;gbcf4302aa7_0_6">
              <a:extLst>
                <a:ext uri="{FF2B5EF4-FFF2-40B4-BE49-F238E27FC236}">
                  <a16:creationId xmlns:a16="http://schemas.microsoft.com/office/drawing/2014/main" id="{60AAE426-4DEC-9A4E-AFF0-471AA65C00A9}"/>
                </a:ext>
              </a:extLst>
            </p:cNvPr>
            <p:cNvSpPr/>
            <p:nvPr/>
          </p:nvSpPr>
          <p:spPr>
            <a:xfrm>
              <a:off x="7717263" y="2600108"/>
              <a:ext cx="231289" cy="221477"/>
            </a:xfrm>
            <a:custGeom>
              <a:avLst/>
              <a:gdLst/>
              <a:ahLst/>
              <a:cxnLst/>
              <a:rect l="l" t="t" r="r" b="b"/>
              <a:pathLst>
                <a:path w="460277" h="440750" extrusionOk="0">
                  <a:moveTo>
                    <a:pt x="116389" y="0"/>
                  </a:moveTo>
                  <a:lnTo>
                    <a:pt x="116412" y="1994"/>
                  </a:lnTo>
                  <a:lnTo>
                    <a:pt x="118013" y="2425"/>
                  </a:lnTo>
                  <a:lnTo>
                    <a:pt x="120103" y="4849"/>
                  </a:lnTo>
                  <a:lnTo>
                    <a:pt x="122791" y="10295"/>
                  </a:lnTo>
                  <a:lnTo>
                    <a:pt x="125275" y="13556"/>
                  </a:lnTo>
                  <a:lnTo>
                    <a:pt x="125275" y="14332"/>
                  </a:lnTo>
                  <a:lnTo>
                    <a:pt x="126028" y="14499"/>
                  </a:lnTo>
                  <a:lnTo>
                    <a:pt x="126792" y="15431"/>
                  </a:lnTo>
                  <a:lnTo>
                    <a:pt x="128583" y="16339"/>
                  </a:lnTo>
                  <a:lnTo>
                    <a:pt x="133205" y="17724"/>
                  </a:lnTo>
                  <a:lnTo>
                    <a:pt x="137911" y="18035"/>
                  </a:lnTo>
                  <a:lnTo>
                    <a:pt x="140276" y="18775"/>
                  </a:lnTo>
                  <a:lnTo>
                    <a:pt x="144611" y="19325"/>
                  </a:lnTo>
                  <a:lnTo>
                    <a:pt x="147048" y="18799"/>
                  </a:lnTo>
                  <a:lnTo>
                    <a:pt x="148732" y="18047"/>
                  </a:lnTo>
                  <a:lnTo>
                    <a:pt x="152375" y="15383"/>
                  </a:lnTo>
                  <a:lnTo>
                    <a:pt x="153688" y="15085"/>
                  </a:lnTo>
                  <a:lnTo>
                    <a:pt x="156519" y="16637"/>
                  </a:lnTo>
                  <a:lnTo>
                    <a:pt x="158800" y="18799"/>
                  </a:lnTo>
                  <a:lnTo>
                    <a:pt x="165417" y="22382"/>
                  </a:lnTo>
                  <a:lnTo>
                    <a:pt x="167017" y="22740"/>
                  </a:lnTo>
                  <a:lnTo>
                    <a:pt x="168809" y="22836"/>
                  </a:lnTo>
                  <a:lnTo>
                    <a:pt x="168988" y="21976"/>
                  </a:lnTo>
                  <a:lnTo>
                    <a:pt x="167746" y="20388"/>
                  </a:lnTo>
                  <a:lnTo>
                    <a:pt x="167651" y="19456"/>
                  </a:lnTo>
                  <a:lnTo>
                    <a:pt x="169239" y="19157"/>
                  </a:lnTo>
                  <a:lnTo>
                    <a:pt x="170959" y="21331"/>
                  </a:lnTo>
                  <a:lnTo>
                    <a:pt x="172081" y="21403"/>
                  </a:lnTo>
                  <a:lnTo>
                    <a:pt x="175461" y="19862"/>
                  </a:lnTo>
                  <a:lnTo>
                    <a:pt x="177038" y="17855"/>
                  </a:lnTo>
                  <a:lnTo>
                    <a:pt x="178770" y="12505"/>
                  </a:lnTo>
                  <a:lnTo>
                    <a:pt x="178746" y="9280"/>
                  </a:lnTo>
                  <a:lnTo>
                    <a:pt x="177898" y="9196"/>
                  </a:lnTo>
                  <a:lnTo>
                    <a:pt x="175557" y="11299"/>
                  </a:lnTo>
                  <a:lnTo>
                    <a:pt x="175270" y="10164"/>
                  </a:lnTo>
                  <a:lnTo>
                    <a:pt x="176751" y="7154"/>
                  </a:lnTo>
                  <a:lnTo>
                    <a:pt x="178232" y="5697"/>
                  </a:lnTo>
                  <a:lnTo>
                    <a:pt x="180943" y="3810"/>
                  </a:lnTo>
                  <a:lnTo>
                    <a:pt x="182257" y="3440"/>
                  </a:lnTo>
                  <a:lnTo>
                    <a:pt x="183487" y="3511"/>
                  </a:lnTo>
                  <a:lnTo>
                    <a:pt x="185566" y="4527"/>
                  </a:lnTo>
                  <a:lnTo>
                    <a:pt x="189232" y="5339"/>
                  </a:lnTo>
                  <a:lnTo>
                    <a:pt x="190666" y="6450"/>
                  </a:lnTo>
                  <a:lnTo>
                    <a:pt x="192075" y="6999"/>
                  </a:lnTo>
                  <a:lnTo>
                    <a:pt x="194535" y="8850"/>
                  </a:lnTo>
                  <a:lnTo>
                    <a:pt x="197186" y="9782"/>
                  </a:lnTo>
                  <a:lnTo>
                    <a:pt x="197378" y="10630"/>
                  </a:lnTo>
                  <a:lnTo>
                    <a:pt x="199360" y="11645"/>
                  </a:lnTo>
                  <a:lnTo>
                    <a:pt x="203302" y="10857"/>
                  </a:lnTo>
                  <a:lnTo>
                    <a:pt x="209584" y="8337"/>
                  </a:lnTo>
                  <a:lnTo>
                    <a:pt x="210336" y="8504"/>
                  </a:lnTo>
                  <a:lnTo>
                    <a:pt x="211471" y="8623"/>
                  </a:lnTo>
                  <a:lnTo>
                    <a:pt x="212414" y="10104"/>
                  </a:lnTo>
                  <a:lnTo>
                    <a:pt x="211399" y="11442"/>
                  </a:lnTo>
                  <a:lnTo>
                    <a:pt x="209154" y="12386"/>
                  </a:lnTo>
                  <a:lnTo>
                    <a:pt x="208497" y="13341"/>
                  </a:lnTo>
                  <a:lnTo>
                    <a:pt x="208509" y="14738"/>
                  </a:lnTo>
                  <a:lnTo>
                    <a:pt x="209082" y="15765"/>
                  </a:lnTo>
                  <a:lnTo>
                    <a:pt x="208819" y="17175"/>
                  </a:lnTo>
                  <a:lnTo>
                    <a:pt x="207888" y="18429"/>
                  </a:lnTo>
                  <a:lnTo>
                    <a:pt x="206765" y="18799"/>
                  </a:lnTo>
                  <a:lnTo>
                    <a:pt x="202800" y="17545"/>
                  </a:lnTo>
                  <a:lnTo>
                    <a:pt x="200925" y="17629"/>
                  </a:lnTo>
                  <a:lnTo>
                    <a:pt x="202155" y="18930"/>
                  </a:lnTo>
                  <a:lnTo>
                    <a:pt x="204520" y="20232"/>
                  </a:lnTo>
                  <a:lnTo>
                    <a:pt x="208007" y="20316"/>
                  </a:lnTo>
                  <a:lnTo>
                    <a:pt x="209596" y="19456"/>
                  </a:lnTo>
                  <a:lnTo>
                    <a:pt x="210516" y="17461"/>
                  </a:lnTo>
                  <a:lnTo>
                    <a:pt x="210384" y="13986"/>
                  </a:lnTo>
                  <a:lnTo>
                    <a:pt x="211984" y="13759"/>
                  </a:lnTo>
                  <a:lnTo>
                    <a:pt x="213585" y="14225"/>
                  </a:lnTo>
                  <a:lnTo>
                    <a:pt x="215855" y="14750"/>
                  </a:lnTo>
                  <a:lnTo>
                    <a:pt x="219437" y="16721"/>
                  </a:lnTo>
                  <a:lnTo>
                    <a:pt x="222208" y="20901"/>
                  </a:lnTo>
                  <a:lnTo>
                    <a:pt x="222686" y="22406"/>
                  </a:lnTo>
                  <a:lnTo>
                    <a:pt x="224394" y="23063"/>
                  </a:lnTo>
                  <a:lnTo>
                    <a:pt x="225445" y="25034"/>
                  </a:lnTo>
                  <a:lnTo>
                    <a:pt x="227177" y="28390"/>
                  </a:lnTo>
                  <a:lnTo>
                    <a:pt x="227762" y="31041"/>
                  </a:lnTo>
                  <a:lnTo>
                    <a:pt x="228204" y="37980"/>
                  </a:lnTo>
                  <a:lnTo>
                    <a:pt x="228682" y="39199"/>
                  </a:lnTo>
                  <a:lnTo>
                    <a:pt x="229004" y="42961"/>
                  </a:lnTo>
                  <a:lnTo>
                    <a:pt x="229589" y="45027"/>
                  </a:lnTo>
                  <a:lnTo>
                    <a:pt x="230258" y="46150"/>
                  </a:lnTo>
                  <a:lnTo>
                    <a:pt x="230652" y="48216"/>
                  </a:lnTo>
                  <a:lnTo>
                    <a:pt x="230282" y="48849"/>
                  </a:lnTo>
                  <a:lnTo>
                    <a:pt x="229159" y="49076"/>
                  </a:lnTo>
                  <a:lnTo>
                    <a:pt x="227009" y="50509"/>
                  </a:lnTo>
                  <a:lnTo>
                    <a:pt x="222435" y="53758"/>
                  </a:lnTo>
                  <a:lnTo>
                    <a:pt x="219425" y="54056"/>
                  </a:lnTo>
                  <a:lnTo>
                    <a:pt x="217729" y="53698"/>
                  </a:lnTo>
                  <a:lnTo>
                    <a:pt x="214887" y="51823"/>
                  </a:lnTo>
                  <a:lnTo>
                    <a:pt x="213931" y="50629"/>
                  </a:lnTo>
                  <a:lnTo>
                    <a:pt x="213740" y="49971"/>
                  </a:lnTo>
                  <a:lnTo>
                    <a:pt x="212605" y="49960"/>
                  </a:lnTo>
                  <a:lnTo>
                    <a:pt x="211220" y="51417"/>
                  </a:lnTo>
                  <a:lnTo>
                    <a:pt x="210002" y="52743"/>
                  </a:lnTo>
                  <a:lnTo>
                    <a:pt x="206825" y="54546"/>
                  </a:lnTo>
                  <a:lnTo>
                    <a:pt x="208999" y="55740"/>
                  </a:lnTo>
                  <a:lnTo>
                    <a:pt x="209835" y="54605"/>
                  </a:lnTo>
                  <a:lnTo>
                    <a:pt x="211435" y="54402"/>
                  </a:lnTo>
                  <a:lnTo>
                    <a:pt x="212104" y="55239"/>
                  </a:lnTo>
                  <a:lnTo>
                    <a:pt x="212403" y="57412"/>
                  </a:lnTo>
                  <a:lnTo>
                    <a:pt x="213812" y="58224"/>
                  </a:lnTo>
                  <a:lnTo>
                    <a:pt x="215615" y="58511"/>
                  </a:lnTo>
                  <a:lnTo>
                    <a:pt x="217694" y="59705"/>
                  </a:lnTo>
                  <a:lnTo>
                    <a:pt x="217956" y="57627"/>
                  </a:lnTo>
                  <a:lnTo>
                    <a:pt x="218410" y="56875"/>
                  </a:lnTo>
                  <a:lnTo>
                    <a:pt x="221982" y="56361"/>
                  </a:lnTo>
                  <a:lnTo>
                    <a:pt x="224884" y="55131"/>
                  </a:lnTo>
                  <a:lnTo>
                    <a:pt x="226006" y="53614"/>
                  </a:lnTo>
                  <a:lnTo>
                    <a:pt x="228251" y="52360"/>
                  </a:lnTo>
                  <a:lnTo>
                    <a:pt x="231345" y="52050"/>
                  </a:lnTo>
                  <a:lnTo>
                    <a:pt x="232396" y="52981"/>
                  </a:lnTo>
                  <a:lnTo>
                    <a:pt x="231954" y="56361"/>
                  </a:lnTo>
                  <a:lnTo>
                    <a:pt x="233578" y="58798"/>
                  </a:lnTo>
                  <a:lnTo>
                    <a:pt x="237472" y="62799"/>
                  </a:lnTo>
                  <a:lnTo>
                    <a:pt x="238499" y="62321"/>
                  </a:lnTo>
                  <a:lnTo>
                    <a:pt x="238212" y="61222"/>
                  </a:lnTo>
                  <a:lnTo>
                    <a:pt x="233733" y="56158"/>
                  </a:lnTo>
                  <a:lnTo>
                    <a:pt x="234176" y="52778"/>
                  </a:lnTo>
                  <a:lnTo>
                    <a:pt x="232372" y="50640"/>
                  </a:lnTo>
                  <a:lnTo>
                    <a:pt x="234427" y="49661"/>
                  </a:lnTo>
                  <a:lnTo>
                    <a:pt x="235191" y="50784"/>
                  </a:lnTo>
                  <a:lnTo>
                    <a:pt x="242691" y="58415"/>
                  </a:lnTo>
                  <a:lnTo>
                    <a:pt x="247433" y="62357"/>
                  </a:lnTo>
                  <a:lnTo>
                    <a:pt x="248520" y="67397"/>
                  </a:lnTo>
                  <a:lnTo>
                    <a:pt x="248818" y="69201"/>
                  </a:lnTo>
                  <a:lnTo>
                    <a:pt x="249666" y="69845"/>
                  </a:lnTo>
                  <a:lnTo>
                    <a:pt x="250037" y="68245"/>
                  </a:lnTo>
                  <a:lnTo>
                    <a:pt x="249738" y="67290"/>
                  </a:lnTo>
                  <a:lnTo>
                    <a:pt x="249594" y="62703"/>
                  </a:lnTo>
                  <a:lnTo>
                    <a:pt x="251386" y="62022"/>
                  </a:lnTo>
                  <a:lnTo>
                    <a:pt x="252891" y="62011"/>
                  </a:lnTo>
                  <a:lnTo>
                    <a:pt x="254026" y="63014"/>
                  </a:lnTo>
                  <a:lnTo>
                    <a:pt x="254312" y="63970"/>
                  </a:lnTo>
                  <a:lnTo>
                    <a:pt x="254539" y="67146"/>
                  </a:lnTo>
                  <a:lnTo>
                    <a:pt x="254922" y="68030"/>
                  </a:lnTo>
                  <a:lnTo>
                    <a:pt x="256235" y="68281"/>
                  </a:lnTo>
                  <a:lnTo>
                    <a:pt x="257680" y="72127"/>
                  </a:lnTo>
                  <a:lnTo>
                    <a:pt x="257812" y="76056"/>
                  </a:lnTo>
                  <a:lnTo>
                    <a:pt x="257071" y="77477"/>
                  </a:lnTo>
                  <a:lnTo>
                    <a:pt x="255208" y="78170"/>
                  </a:lnTo>
                  <a:lnTo>
                    <a:pt x="254731" y="77406"/>
                  </a:lnTo>
                  <a:lnTo>
                    <a:pt x="254623" y="76187"/>
                  </a:lnTo>
                  <a:lnTo>
                    <a:pt x="253954" y="75722"/>
                  </a:lnTo>
                  <a:lnTo>
                    <a:pt x="252855" y="78385"/>
                  </a:lnTo>
                  <a:lnTo>
                    <a:pt x="252007" y="78851"/>
                  </a:lnTo>
                  <a:lnTo>
                    <a:pt x="250980" y="78958"/>
                  </a:lnTo>
                  <a:lnTo>
                    <a:pt x="250323" y="78564"/>
                  </a:lnTo>
                  <a:lnTo>
                    <a:pt x="249917" y="76510"/>
                  </a:lnTo>
                  <a:lnTo>
                    <a:pt x="248687" y="75507"/>
                  </a:lnTo>
                  <a:lnTo>
                    <a:pt x="246621" y="75531"/>
                  </a:lnTo>
                  <a:lnTo>
                    <a:pt x="245128" y="76761"/>
                  </a:lnTo>
                  <a:lnTo>
                    <a:pt x="242213" y="77442"/>
                  </a:lnTo>
                  <a:lnTo>
                    <a:pt x="240350" y="79233"/>
                  </a:lnTo>
                  <a:lnTo>
                    <a:pt x="239156" y="81228"/>
                  </a:lnTo>
                  <a:lnTo>
                    <a:pt x="238404" y="81622"/>
                  </a:lnTo>
                  <a:lnTo>
                    <a:pt x="235298" y="81825"/>
                  </a:lnTo>
                  <a:lnTo>
                    <a:pt x="235585" y="82601"/>
                  </a:lnTo>
                  <a:lnTo>
                    <a:pt x="236815" y="83342"/>
                  </a:lnTo>
                  <a:lnTo>
                    <a:pt x="239263" y="83604"/>
                  </a:lnTo>
                  <a:lnTo>
                    <a:pt x="240290" y="82828"/>
                  </a:lnTo>
                  <a:lnTo>
                    <a:pt x="241401" y="80272"/>
                  </a:lnTo>
                  <a:lnTo>
                    <a:pt x="242237" y="79329"/>
                  </a:lnTo>
                  <a:lnTo>
                    <a:pt x="244949" y="78361"/>
                  </a:lnTo>
                  <a:lnTo>
                    <a:pt x="245796" y="78624"/>
                  </a:lnTo>
                  <a:lnTo>
                    <a:pt x="246561" y="79388"/>
                  </a:lnTo>
                  <a:lnTo>
                    <a:pt x="247038" y="80475"/>
                  </a:lnTo>
                  <a:lnTo>
                    <a:pt x="247242" y="81992"/>
                  </a:lnTo>
                  <a:lnTo>
                    <a:pt x="246597" y="83712"/>
                  </a:lnTo>
                  <a:lnTo>
                    <a:pt x="248305" y="84333"/>
                  </a:lnTo>
                  <a:lnTo>
                    <a:pt x="248125" y="85933"/>
                  </a:lnTo>
                  <a:lnTo>
                    <a:pt x="247385" y="87653"/>
                  </a:lnTo>
                  <a:lnTo>
                    <a:pt x="247122" y="89146"/>
                  </a:lnTo>
                  <a:lnTo>
                    <a:pt x="248161" y="89528"/>
                  </a:lnTo>
                  <a:lnTo>
                    <a:pt x="249272" y="88011"/>
                  </a:lnTo>
                  <a:lnTo>
                    <a:pt x="249822" y="85551"/>
                  </a:lnTo>
                  <a:lnTo>
                    <a:pt x="249798" y="83581"/>
                  </a:lnTo>
                  <a:lnTo>
                    <a:pt x="249128" y="82757"/>
                  </a:lnTo>
                  <a:lnTo>
                    <a:pt x="249117" y="81610"/>
                  </a:lnTo>
                  <a:lnTo>
                    <a:pt x="249487" y="80666"/>
                  </a:lnTo>
                  <a:lnTo>
                    <a:pt x="250239" y="80463"/>
                  </a:lnTo>
                  <a:lnTo>
                    <a:pt x="253536" y="80809"/>
                  </a:lnTo>
                  <a:lnTo>
                    <a:pt x="258612" y="80666"/>
                  </a:lnTo>
                  <a:lnTo>
                    <a:pt x="259747" y="81777"/>
                  </a:lnTo>
                  <a:lnTo>
                    <a:pt x="260248" y="84058"/>
                  </a:lnTo>
                  <a:lnTo>
                    <a:pt x="261000" y="85253"/>
                  </a:lnTo>
                  <a:lnTo>
                    <a:pt x="261120" y="87152"/>
                  </a:lnTo>
                  <a:lnTo>
                    <a:pt x="259711" y="87629"/>
                  </a:lnTo>
                  <a:lnTo>
                    <a:pt x="258970" y="88657"/>
                  </a:lnTo>
                  <a:lnTo>
                    <a:pt x="258911" y="91881"/>
                  </a:lnTo>
                  <a:lnTo>
                    <a:pt x="258265" y="93864"/>
                  </a:lnTo>
                  <a:lnTo>
                    <a:pt x="256116" y="95476"/>
                  </a:lnTo>
                  <a:lnTo>
                    <a:pt x="255841" y="96229"/>
                  </a:lnTo>
                  <a:lnTo>
                    <a:pt x="258194" y="95894"/>
                  </a:lnTo>
                  <a:lnTo>
                    <a:pt x="259591" y="94975"/>
                  </a:lnTo>
                  <a:lnTo>
                    <a:pt x="261729" y="92013"/>
                  </a:lnTo>
                  <a:lnTo>
                    <a:pt x="261992" y="89301"/>
                  </a:lnTo>
                  <a:lnTo>
                    <a:pt x="264834" y="91630"/>
                  </a:lnTo>
                  <a:lnTo>
                    <a:pt x="268035" y="91977"/>
                  </a:lnTo>
                  <a:lnTo>
                    <a:pt x="275118" y="95846"/>
                  </a:lnTo>
                  <a:lnTo>
                    <a:pt x="282248" y="103192"/>
                  </a:lnTo>
                  <a:lnTo>
                    <a:pt x="286631" y="109916"/>
                  </a:lnTo>
                  <a:lnTo>
                    <a:pt x="287897" y="113583"/>
                  </a:lnTo>
                  <a:lnTo>
                    <a:pt x="287993" y="114813"/>
                  </a:lnTo>
                  <a:lnTo>
                    <a:pt x="290226" y="121668"/>
                  </a:lnTo>
                  <a:lnTo>
                    <a:pt x="291660" y="124105"/>
                  </a:lnTo>
                  <a:lnTo>
                    <a:pt x="294980" y="127342"/>
                  </a:lnTo>
                  <a:lnTo>
                    <a:pt x="300569" y="130697"/>
                  </a:lnTo>
                  <a:lnTo>
                    <a:pt x="302671" y="134233"/>
                  </a:lnTo>
                  <a:lnTo>
                    <a:pt x="303328" y="134997"/>
                  </a:lnTo>
                  <a:lnTo>
                    <a:pt x="304965" y="139022"/>
                  </a:lnTo>
                  <a:lnTo>
                    <a:pt x="305729" y="140216"/>
                  </a:lnTo>
                  <a:lnTo>
                    <a:pt x="306123" y="141912"/>
                  </a:lnTo>
                  <a:lnTo>
                    <a:pt x="308548" y="148768"/>
                  </a:lnTo>
                  <a:lnTo>
                    <a:pt x="311247" y="156722"/>
                  </a:lnTo>
                  <a:lnTo>
                    <a:pt x="311676" y="152124"/>
                  </a:lnTo>
                  <a:lnTo>
                    <a:pt x="311020" y="149401"/>
                  </a:lnTo>
                  <a:lnTo>
                    <a:pt x="312417" y="150691"/>
                  </a:lnTo>
                  <a:lnTo>
                    <a:pt x="315069" y="152351"/>
                  </a:lnTo>
                  <a:lnTo>
                    <a:pt x="317255" y="154704"/>
                  </a:lnTo>
                  <a:lnTo>
                    <a:pt x="318114" y="156197"/>
                  </a:lnTo>
                  <a:lnTo>
                    <a:pt x="318497" y="157702"/>
                  </a:lnTo>
                  <a:lnTo>
                    <a:pt x="318890" y="158657"/>
                  </a:lnTo>
                  <a:lnTo>
                    <a:pt x="319548" y="159302"/>
                  </a:lnTo>
                  <a:lnTo>
                    <a:pt x="320133" y="161249"/>
                  </a:lnTo>
                  <a:lnTo>
                    <a:pt x="320431" y="163053"/>
                  </a:lnTo>
                  <a:lnTo>
                    <a:pt x="319799" y="164665"/>
                  </a:lnTo>
                  <a:lnTo>
                    <a:pt x="320551" y="165417"/>
                  </a:lnTo>
                  <a:lnTo>
                    <a:pt x="321709" y="167651"/>
                  </a:lnTo>
                  <a:lnTo>
                    <a:pt x="325615" y="172607"/>
                  </a:lnTo>
                  <a:lnTo>
                    <a:pt x="326570" y="174769"/>
                  </a:lnTo>
                  <a:lnTo>
                    <a:pt x="327180" y="179750"/>
                  </a:lnTo>
                  <a:lnTo>
                    <a:pt x="327335" y="185673"/>
                  </a:lnTo>
                  <a:lnTo>
                    <a:pt x="327717" y="187250"/>
                  </a:lnTo>
                  <a:lnTo>
                    <a:pt x="328493" y="188862"/>
                  </a:lnTo>
                  <a:lnTo>
                    <a:pt x="329533" y="189603"/>
                  </a:lnTo>
                  <a:lnTo>
                    <a:pt x="330667" y="190057"/>
                  </a:lnTo>
                  <a:lnTo>
                    <a:pt x="335563" y="190391"/>
                  </a:lnTo>
                  <a:lnTo>
                    <a:pt x="336794" y="191574"/>
                  </a:lnTo>
                  <a:lnTo>
                    <a:pt x="337475" y="194225"/>
                  </a:lnTo>
                  <a:lnTo>
                    <a:pt x="334513" y="199313"/>
                  </a:lnTo>
                  <a:lnTo>
                    <a:pt x="330786" y="203385"/>
                  </a:lnTo>
                  <a:lnTo>
                    <a:pt x="330428" y="204174"/>
                  </a:lnTo>
                  <a:lnTo>
                    <a:pt x="330356" y="206885"/>
                  </a:lnTo>
                  <a:lnTo>
                    <a:pt x="331503" y="208103"/>
                  </a:lnTo>
                  <a:lnTo>
                    <a:pt x="334047" y="209298"/>
                  </a:lnTo>
                  <a:lnTo>
                    <a:pt x="334620" y="210420"/>
                  </a:lnTo>
                  <a:lnTo>
                    <a:pt x="334453" y="212021"/>
                  </a:lnTo>
                  <a:lnTo>
                    <a:pt x="330249" y="215186"/>
                  </a:lnTo>
                  <a:lnTo>
                    <a:pt x="329318" y="216691"/>
                  </a:lnTo>
                  <a:lnTo>
                    <a:pt x="329436" y="218649"/>
                  </a:lnTo>
                  <a:lnTo>
                    <a:pt x="330117" y="220895"/>
                  </a:lnTo>
                  <a:lnTo>
                    <a:pt x="330213" y="221922"/>
                  </a:lnTo>
                  <a:lnTo>
                    <a:pt x="330321" y="223259"/>
                  </a:lnTo>
                  <a:lnTo>
                    <a:pt x="328386" y="227237"/>
                  </a:lnTo>
                  <a:lnTo>
                    <a:pt x="322820" y="234701"/>
                  </a:lnTo>
                  <a:lnTo>
                    <a:pt x="321805" y="237735"/>
                  </a:lnTo>
                  <a:lnTo>
                    <a:pt x="322020" y="240052"/>
                  </a:lnTo>
                  <a:lnTo>
                    <a:pt x="322044" y="242907"/>
                  </a:lnTo>
                  <a:lnTo>
                    <a:pt x="320754" y="244877"/>
                  </a:lnTo>
                  <a:lnTo>
                    <a:pt x="314484" y="248496"/>
                  </a:lnTo>
                  <a:lnTo>
                    <a:pt x="312131" y="248532"/>
                  </a:lnTo>
                  <a:lnTo>
                    <a:pt x="310136" y="245928"/>
                  </a:lnTo>
                  <a:lnTo>
                    <a:pt x="308153" y="245283"/>
                  </a:lnTo>
                  <a:lnTo>
                    <a:pt x="307126" y="245868"/>
                  </a:lnTo>
                  <a:lnTo>
                    <a:pt x="305371" y="249248"/>
                  </a:lnTo>
                  <a:lnTo>
                    <a:pt x="304785" y="247863"/>
                  </a:lnTo>
                  <a:lnTo>
                    <a:pt x="303746" y="246561"/>
                  </a:lnTo>
                  <a:lnTo>
                    <a:pt x="301847" y="245606"/>
                  </a:lnTo>
                  <a:lnTo>
                    <a:pt x="300354" y="245916"/>
                  </a:lnTo>
                  <a:lnTo>
                    <a:pt x="299697" y="246597"/>
                  </a:lnTo>
                  <a:lnTo>
                    <a:pt x="299829" y="250933"/>
                  </a:lnTo>
                  <a:lnTo>
                    <a:pt x="298993" y="251291"/>
                  </a:lnTo>
                  <a:lnTo>
                    <a:pt x="296819" y="250574"/>
                  </a:lnTo>
                  <a:lnTo>
                    <a:pt x="291361" y="250252"/>
                  </a:lnTo>
                  <a:lnTo>
                    <a:pt x="291540" y="249392"/>
                  </a:lnTo>
                  <a:lnTo>
                    <a:pt x="291719" y="248353"/>
                  </a:lnTo>
                  <a:lnTo>
                    <a:pt x="291433" y="247433"/>
                  </a:lnTo>
                  <a:lnTo>
                    <a:pt x="286620" y="246430"/>
                  </a:lnTo>
                  <a:lnTo>
                    <a:pt x="285783" y="246717"/>
                  </a:lnTo>
                  <a:lnTo>
                    <a:pt x="282057" y="251004"/>
                  </a:lnTo>
                  <a:lnTo>
                    <a:pt x="280576" y="253345"/>
                  </a:lnTo>
                  <a:lnTo>
                    <a:pt x="280708" y="256570"/>
                  </a:lnTo>
                  <a:lnTo>
                    <a:pt x="282702" y="259365"/>
                  </a:lnTo>
                  <a:lnTo>
                    <a:pt x="283096" y="260870"/>
                  </a:lnTo>
                  <a:lnTo>
                    <a:pt x="283849" y="260475"/>
                  </a:lnTo>
                  <a:lnTo>
                    <a:pt x="283729" y="258517"/>
                  </a:lnTo>
                  <a:lnTo>
                    <a:pt x="281830" y="256092"/>
                  </a:lnTo>
                  <a:lnTo>
                    <a:pt x="281531" y="254468"/>
                  </a:lnTo>
                  <a:lnTo>
                    <a:pt x="282642" y="252951"/>
                  </a:lnTo>
                  <a:lnTo>
                    <a:pt x="282917" y="252199"/>
                  </a:lnTo>
                  <a:lnTo>
                    <a:pt x="286452" y="248210"/>
                  </a:lnTo>
                  <a:lnTo>
                    <a:pt x="287957" y="247911"/>
                  </a:lnTo>
                  <a:lnTo>
                    <a:pt x="289653" y="248484"/>
                  </a:lnTo>
                  <a:lnTo>
                    <a:pt x="289665" y="249786"/>
                  </a:lnTo>
                  <a:lnTo>
                    <a:pt x="289581" y="250933"/>
                  </a:lnTo>
                  <a:lnTo>
                    <a:pt x="293535" y="251076"/>
                  </a:lnTo>
                  <a:lnTo>
                    <a:pt x="294108" y="251542"/>
                  </a:lnTo>
                  <a:lnTo>
                    <a:pt x="298252" y="253011"/>
                  </a:lnTo>
                  <a:lnTo>
                    <a:pt x="299948" y="253262"/>
                  </a:lnTo>
                  <a:lnTo>
                    <a:pt x="300975" y="252784"/>
                  </a:lnTo>
                  <a:lnTo>
                    <a:pt x="301429" y="250443"/>
                  </a:lnTo>
                  <a:lnTo>
                    <a:pt x="301214" y="247779"/>
                  </a:lnTo>
                  <a:lnTo>
                    <a:pt x="302158" y="247672"/>
                  </a:lnTo>
                  <a:lnTo>
                    <a:pt x="303675" y="249368"/>
                  </a:lnTo>
                  <a:lnTo>
                    <a:pt x="303961" y="250037"/>
                  </a:lnTo>
                  <a:lnTo>
                    <a:pt x="305574" y="251243"/>
                  </a:lnTo>
                  <a:lnTo>
                    <a:pt x="306422" y="251028"/>
                  </a:lnTo>
                  <a:lnTo>
                    <a:pt x="307066" y="250013"/>
                  </a:lnTo>
                  <a:lnTo>
                    <a:pt x="308357" y="247158"/>
                  </a:lnTo>
                  <a:lnTo>
                    <a:pt x="309300" y="247541"/>
                  </a:lnTo>
                  <a:lnTo>
                    <a:pt x="310256" y="249034"/>
                  </a:lnTo>
                  <a:lnTo>
                    <a:pt x="311964" y="250431"/>
                  </a:lnTo>
                  <a:lnTo>
                    <a:pt x="315057" y="250121"/>
                  </a:lnTo>
                  <a:lnTo>
                    <a:pt x="317876" y="249141"/>
                  </a:lnTo>
                  <a:lnTo>
                    <a:pt x="319560" y="247911"/>
                  </a:lnTo>
                  <a:lnTo>
                    <a:pt x="321984" y="245916"/>
                  </a:lnTo>
                  <a:lnTo>
                    <a:pt x="323465" y="243456"/>
                  </a:lnTo>
                  <a:lnTo>
                    <a:pt x="324014" y="241855"/>
                  </a:lnTo>
                  <a:lnTo>
                    <a:pt x="323967" y="236660"/>
                  </a:lnTo>
                  <a:lnTo>
                    <a:pt x="324791" y="234678"/>
                  </a:lnTo>
                  <a:lnTo>
                    <a:pt x="328792" y="230044"/>
                  </a:lnTo>
                  <a:lnTo>
                    <a:pt x="332112" y="222758"/>
                  </a:lnTo>
                  <a:lnTo>
                    <a:pt x="331897" y="221062"/>
                  </a:lnTo>
                  <a:lnTo>
                    <a:pt x="330846" y="218458"/>
                  </a:lnTo>
                  <a:lnTo>
                    <a:pt x="330738" y="217240"/>
                  </a:lnTo>
                  <a:lnTo>
                    <a:pt x="334477" y="214839"/>
                  </a:lnTo>
                  <a:lnTo>
                    <a:pt x="336244" y="212487"/>
                  </a:lnTo>
                  <a:lnTo>
                    <a:pt x="336507" y="211328"/>
                  </a:lnTo>
                  <a:lnTo>
                    <a:pt x="336304" y="209262"/>
                  </a:lnTo>
                  <a:lnTo>
                    <a:pt x="335827" y="208426"/>
                  </a:lnTo>
                  <a:lnTo>
                    <a:pt x="332040" y="206312"/>
                  </a:lnTo>
                  <a:lnTo>
                    <a:pt x="336579" y="199026"/>
                  </a:lnTo>
                  <a:lnTo>
                    <a:pt x="338992" y="195144"/>
                  </a:lnTo>
                  <a:lnTo>
                    <a:pt x="338979" y="193807"/>
                  </a:lnTo>
                  <a:lnTo>
                    <a:pt x="338382" y="191203"/>
                  </a:lnTo>
                  <a:lnTo>
                    <a:pt x="337522" y="189519"/>
                  </a:lnTo>
                  <a:lnTo>
                    <a:pt x="334023" y="187477"/>
                  </a:lnTo>
                  <a:lnTo>
                    <a:pt x="330249" y="186175"/>
                  </a:lnTo>
                  <a:lnTo>
                    <a:pt x="329389" y="185088"/>
                  </a:lnTo>
                  <a:lnTo>
                    <a:pt x="329281" y="183201"/>
                  </a:lnTo>
                  <a:lnTo>
                    <a:pt x="328565" y="177002"/>
                  </a:lnTo>
                  <a:lnTo>
                    <a:pt x="328923" y="175402"/>
                  </a:lnTo>
                  <a:lnTo>
                    <a:pt x="329843" y="173300"/>
                  </a:lnTo>
                  <a:lnTo>
                    <a:pt x="329831" y="171329"/>
                  </a:lnTo>
                  <a:lnTo>
                    <a:pt x="329162" y="170804"/>
                  </a:lnTo>
                  <a:lnTo>
                    <a:pt x="327371" y="170039"/>
                  </a:lnTo>
                  <a:lnTo>
                    <a:pt x="324899" y="167519"/>
                  </a:lnTo>
                  <a:lnTo>
                    <a:pt x="324218" y="165202"/>
                  </a:lnTo>
                  <a:lnTo>
                    <a:pt x="323441" y="163005"/>
                  </a:lnTo>
                  <a:lnTo>
                    <a:pt x="323118" y="161703"/>
                  </a:lnTo>
                  <a:lnTo>
                    <a:pt x="330345" y="157726"/>
                  </a:lnTo>
                  <a:lnTo>
                    <a:pt x="332351" y="160485"/>
                  </a:lnTo>
                  <a:lnTo>
                    <a:pt x="333784" y="162921"/>
                  </a:lnTo>
                  <a:lnTo>
                    <a:pt x="334835" y="164151"/>
                  </a:lnTo>
                  <a:lnTo>
                    <a:pt x="335039" y="164880"/>
                  </a:lnTo>
                  <a:lnTo>
                    <a:pt x="338562" y="170111"/>
                  </a:lnTo>
                  <a:lnTo>
                    <a:pt x="339613" y="171043"/>
                  </a:lnTo>
                  <a:lnTo>
                    <a:pt x="342850" y="175808"/>
                  </a:lnTo>
                  <a:lnTo>
                    <a:pt x="354255" y="188516"/>
                  </a:lnTo>
                  <a:lnTo>
                    <a:pt x="355115" y="189818"/>
                  </a:lnTo>
                  <a:lnTo>
                    <a:pt x="357611" y="194595"/>
                  </a:lnTo>
                  <a:lnTo>
                    <a:pt x="358173" y="195133"/>
                  </a:lnTo>
                  <a:lnTo>
                    <a:pt x="360765" y="200292"/>
                  </a:lnTo>
                  <a:lnTo>
                    <a:pt x="361433" y="200937"/>
                  </a:lnTo>
                  <a:lnTo>
                    <a:pt x="362007" y="202430"/>
                  </a:lnTo>
                  <a:lnTo>
                    <a:pt x="368217" y="211997"/>
                  </a:lnTo>
                  <a:lnTo>
                    <a:pt x="368408" y="212725"/>
                  </a:lnTo>
                  <a:lnTo>
                    <a:pt x="374428" y="222185"/>
                  </a:lnTo>
                  <a:lnTo>
                    <a:pt x="379289" y="229375"/>
                  </a:lnTo>
                  <a:lnTo>
                    <a:pt x="379958" y="230509"/>
                  </a:lnTo>
                  <a:lnTo>
                    <a:pt x="380914" y="231584"/>
                  </a:lnTo>
                  <a:lnTo>
                    <a:pt x="381773" y="233304"/>
                  </a:lnTo>
                  <a:lnTo>
                    <a:pt x="382442" y="233949"/>
                  </a:lnTo>
                  <a:lnTo>
                    <a:pt x="383015" y="235347"/>
                  </a:lnTo>
                  <a:lnTo>
                    <a:pt x="383875" y="236397"/>
                  </a:lnTo>
                  <a:lnTo>
                    <a:pt x="390731" y="245343"/>
                  </a:lnTo>
                  <a:lnTo>
                    <a:pt x="395950" y="251040"/>
                  </a:lnTo>
                  <a:lnTo>
                    <a:pt x="398996" y="253990"/>
                  </a:lnTo>
                  <a:lnTo>
                    <a:pt x="401755" y="257358"/>
                  </a:lnTo>
                  <a:lnTo>
                    <a:pt x="402985" y="258099"/>
                  </a:lnTo>
                  <a:lnTo>
                    <a:pt x="409446" y="265277"/>
                  </a:lnTo>
                  <a:lnTo>
                    <a:pt x="410975" y="267641"/>
                  </a:lnTo>
                  <a:lnTo>
                    <a:pt x="412110" y="269122"/>
                  </a:lnTo>
                  <a:lnTo>
                    <a:pt x="414295" y="271356"/>
                  </a:lnTo>
                  <a:lnTo>
                    <a:pt x="420745" y="276838"/>
                  </a:lnTo>
                  <a:lnTo>
                    <a:pt x="426991" y="281030"/>
                  </a:lnTo>
                  <a:lnTo>
                    <a:pt x="429846" y="283801"/>
                  </a:lnTo>
                  <a:lnTo>
                    <a:pt x="431661" y="286405"/>
                  </a:lnTo>
                  <a:lnTo>
                    <a:pt x="432987" y="287814"/>
                  </a:lnTo>
                  <a:lnTo>
                    <a:pt x="433273" y="288770"/>
                  </a:lnTo>
                  <a:lnTo>
                    <a:pt x="438134" y="295040"/>
                  </a:lnTo>
                  <a:lnTo>
                    <a:pt x="441455" y="298276"/>
                  </a:lnTo>
                  <a:lnTo>
                    <a:pt x="446925" y="299375"/>
                  </a:lnTo>
                  <a:lnTo>
                    <a:pt x="447868" y="300008"/>
                  </a:lnTo>
                  <a:lnTo>
                    <a:pt x="447999" y="303305"/>
                  </a:lnTo>
                  <a:lnTo>
                    <a:pt x="450102" y="307987"/>
                  </a:lnTo>
                  <a:lnTo>
                    <a:pt x="453159" y="311892"/>
                  </a:lnTo>
                  <a:lnTo>
                    <a:pt x="454867" y="314030"/>
                  </a:lnTo>
                  <a:lnTo>
                    <a:pt x="456706" y="318831"/>
                  </a:lnTo>
                  <a:lnTo>
                    <a:pt x="456969" y="327753"/>
                  </a:lnTo>
                  <a:lnTo>
                    <a:pt x="457841" y="330464"/>
                  </a:lnTo>
                  <a:lnTo>
                    <a:pt x="457853" y="331682"/>
                  </a:lnTo>
                  <a:lnTo>
                    <a:pt x="458618" y="332626"/>
                  </a:lnTo>
                  <a:lnTo>
                    <a:pt x="458629" y="333773"/>
                  </a:lnTo>
                  <a:lnTo>
                    <a:pt x="459394" y="335277"/>
                  </a:lnTo>
                  <a:lnTo>
                    <a:pt x="460277" y="338621"/>
                  </a:lnTo>
                  <a:lnTo>
                    <a:pt x="459824" y="340521"/>
                  </a:lnTo>
                  <a:lnTo>
                    <a:pt x="459000" y="342587"/>
                  </a:lnTo>
                  <a:lnTo>
                    <a:pt x="457877" y="343913"/>
                  </a:lnTo>
                  <a:lnTo>
                    <a:pt x="451511" y="347281"/>
                  </a:lnTo>
                  <a:lnTo>
                    <a:pt x="447044" y="351556"/>
                  </a:lnTo>
                  <a:lnTo>
                    <a:pt x="444321" y="351867"/>
                  </a:lnTo>
                  <a:lnTo>
                    <a:pt x="441670" y="350386"/>
                  </a:lnTo>
                  <a:lnTo>
                    <a:pt x="439317" y="349932"/>
                  </a:lnTo>
                  <a:lnTo>
                    <a:pt x="438457" y="348069"/>
                  </a:lnTo>
                  <a:lnTo>
                    <a:pt x="437107" y="345812"/>
                  </a:lnTo>
                  <a:lnTo>
                    <a:pt x="436904" y="343375"/>
                  </a:lnTo>
                  <a:lnTo>
                    <a:pt x="438397" y="342037"/>
                  </a:lnTo>
                  <a:lnTo>
                    <a:pt x="437896" y="339052"/>
                  </a:lnTo>
                  <a:lnTo>
                    <a:pt x="435997" y="336878"/>
                  </a:lnTo>
                  <a:lnTo>
                    <a:pt x="435889" y="335480"/>
                  </a:lnTo>
                  <a:lnTo>
                    <a:pt x="436630" y="335015"/>
                  </a:lnTo>
                  <a:lnTo>
                    <a:pt x="437095" y="334262"/>
                  </a:lnTo>
                  <a:lnTo>
                    <a:pt x="435877" y="325149"/>
                  </a:lnTo>
                  <a:lnTo>
                    <a:pt x="435627" y="318449"/>
                  </a:lnTo>
                  <a:lnTo>
                    <a:pt x="435519" y="316371"/>
                  </a:lnTo>
                  <a:lnTo>
                    <a:pt x="434480" y="316407"/>
                  </a:lnTo>
                  <a:lnTo>
                    <a:pt x="434026" y="318091"/>
                  </a:lnTo>
                  <a:lnTo>
                    <a:pt x="433560" y="318772"/>
                  </a:lnTo>
                  <a:lnTo>
                    <a:pt x="432342" y="318879"/>
                  </a:lnTo>
                  <a:lnTo>
                    <a:pt x="428281" y="317219"/>
                  </a:lnTo>
                  <a:lnTo>
                    <a:pt x="424793" y="316132"/>
                  </a:lnTo>
                  <a:lnTo>
                    <a:pt x="423659" y="316024"/>
                  </a:lnTo>
                  <a:lnTo>
                    <a:pt x="423575" y="317171"/>
                  </a:lnTo>
                  <a:lnTo>
                    <a:pt x="423970" y="318378"/>
                  </a:lnTo>
                  <a:lnTo>
                    <a:pt x="422751" y="318676"/>
                  </a:lnTo>
                  <a:lnTo>
                    <a:pt x="422142" y="323955"/>
                  </a:lnTo>
                  <a:lnTo>
                    <a:pt x="424149" y="327896"/>
                  </a:lnTo>
                  <a:lnTo>
                    <a:pt x="424172" y="329974"/>
                  </a:lnTo>
                  <a:lnTo>
                    <a:pt x="425403" y="330309"/>
                  </a:lnTo>
                  <a:lnTo>
                    <a:pt x="426537" y="331718"/>
                  </a:lnTo>
                  <a:lnTo>
                    <a:pt x="426920" y="332483"/>
                  </a:lnTo>
                  <a:lnTo>
                    <a:pt x="428843" y="336137"/>
                  </a:lnTo>
                  <a:lnTo>
                    <a:pt x="430729" y="337033"/>
                  </a:lnTo>
                  <a:lnTo>
                    <a:pt x="431303" y="337690"/>
                  </a:lnTo>
                  <a:lnTo>
                    <a:pt x="431339" y="341536"/>
                  </a:lnTo>
                  <a:lnTo>
                    <a:pt x="430992" y="344366"/>
                  </a:lnTo>
                  <a:lnTo>
                    <a:pt x="432402" y="344844"/>
                  </a:lnTo>
                  <a:lnTo>
                    <a:pt x="434778" y="347926"/>
                  </a:lnTo>
                  <a:lnTo>
                    <a:pt x="434981" y="348761"/>
                  </a:lnTo>
                  <a:lnTo>
                    <a:pt x="436880" y="350900"/>
                  </a:lnTo>
                  <a:lnTo>
                    <a:pt x="437645" y="352213"/>
                  </a:lnTo>
                  <a:lnTo>
                    <a:pt x="437645" y="352954"/>
                  </a:lnTo>
                  <a:lnTo>
                    <a:pt x="437752" y="354172"/>
                  </a:lnTo>
                  <a:lnTo>
                    <a:pt x="434778" y="357958"/>
                  </a:lnTo>
                  <a:lnTo>
                    <a:pt x="433214" y="360717"/>
                  </a:lnTo>
                  <a:lnTo>
                    <a:pt x="432211" y="364228"/>
                  </a:lnTo>
                  <a:lnTo>
                    <a:pt x="430514" y="373831"/>
                  </a:lnTo>
                  <a:lnTo>
                    <a:pt x="430180" y="377223"/>
                  </a:lnTo>
                  <a:lnTo>
                    <a:pt x="420757" y="382848"/>
                  </a:lnTo>
                  <a:lnTo>
                    <a:pt x="367871" y="414893"/>
                  </a:lnTo>
                  <a:lnTo>
                    <a:pt x="367524" y="415645"/>
                  </a:lnTo>
                  <a:lnTo>
                    <a:pt x="365577" y="416278"/>
                  </a:lnTo>
                  <a:lnTo>
                    <a:pt x="364813" y="416744"/>
                  </a:lnTo>
                  <a:lnTo>
                    <a:pt x="358782" y="420399"/>
                  </a:lnTo>
                  <a:lnTo>
                    <a:pt x="358507" y="417317"/>
                  </a:lnTo>
                  <a:lnTo>
                    <a:pt x="358125" y="416732"/>
                  </a:lnTo>
                  <a:lnTo>
                    <a:pt x="357098" y="416768"/>
                  </a:lnTo>
                  <a:lnTo>
                    <a:pt x="356537" y="417413"/>
                  </a:lnTo>
                  <a:lnTo>
                    <a:pt x="356274" y="418822"/>
                  </a:lnTo>
                  <a:lnTo>
                    <a:pt x="357301" y="421295"/>
                  </a:lnTo>
                  <a:lnTo>
                    <a:pt x="325185" y="440750"/>
                  </a:lnTo>
                  <a:lnTo>
                    <a:pt x="284242" y="403009"/>
                  </a:lnTo>
                  <a:lnTo>
                    <a:pt x="283239" y="402877"/>
                  </a:lnTo>
                  <a:lnTo>
                    <a:pt x="282128" y="402280"/>
                  </a:lnTo>
                  <a:lnTo>
                    <a:pt x="281316" y="401827"/>
                  </a:lnTo>
                  <a:lnTo>
                    <a:pt x="280182" y="400895"/>
                  </a:lnTo>
                  <a:lnTo>
                    <a:pt x="279083" y="399330"/>
                  </a:lnTo>
                  <a:lnTo>
                    <a:pt x="277960" y="397790"/>
                  </a:lnTo>
                  <a:lnTo>
                    <a:pt x="276921" y="395950"/>
                  </a:lnTo>
                  <a:lnTo>
                    <a:pt x="276289" y="393836"/>
                  </a:lnTo>
                  <a:lnTo>
                    <a:pt x="276098" y="391698"/>
                  </a:lnTo>
                  <a:lnTo>
                    <a:pt x="276181" y="387829"/>
                  </a:lnTo>
                  <a:lnTo>
                    <a:pt x="117894" y="280242"/>
                  </a:lnTo>
                  <a:lnTo>
                    <a:pt x="79089" y="254862"/>
                  </a:lnTo>
                  <a:lnTo>
                    <a:pt x="87725" y="228706"/>
                  </a:lnTo>
                  <a:lnTo>
                    <a:pt x="68017" y="227822"/>
                  </a:lnTo>
                  <a:lnTo>
                    <a:pt x="65844" y="210982"/>
                  </a:lnTo>
                  <a:lnTo>
                    <a:pt x="37264" y="215747"/>
                  </a:lnTo>
                  <a:lnTo>
                    <a:pt x="36523" y="213287"/>
                  </a:lnTo>
                  <a:lnTo>
                    <a:pt x="33191" y="213597"/>
                  </a:lnTo>
                  <a:lnTo>
                    <a:pt x="38278" y="208653"/>
                  </a:lnTo>
                  <a:lnTo>
                    <a:pt x="40201" y="205702"/>
                  </a:lnTo>
                  <a:lnTo>
                    <a:pt x="33178" y="199575"/>
                  </a:lnTo>
                  <a:lnTo>
                    <a:pt x="34254" y="198226"/>
                  </a:lnTo>
                  <a:lnTo>
                    <a:pt x="34529" y="197354"/>
                  </a:lnTo>
                  <a:lnTo>
                    <a:pt x="34349" y="196542"/>
                  </a:lnTo>
                  <a:lnTo>
                    <a:pt x="33931" y="195670"/>
                  </a:lnTo>
                  <a:lnTo>
                    <a:pt x="33310" y="194738"/>
                  </a:lnTo>
                  <a:lnTo>
                    <a:pt x="32426" y="193234"/>
                  </a:lnTo>
                  <a:lnTo>
                    <a:pt x="31220" y="191323"/>
                  </a:lnTo>
                  <a:lnTo>
                    <a:pt x="31029" y="190534"/>
                  </a:lnTo>
                  <a:lnTo>
                    <a:pt x="31005" y="189257"/>
                  </a:lnTo>
                  <a:lnTo>
                    <a:pt x="31279" y="188432"/>
                  </a:lnTo>
                  <a:lnTo>
                    <a:pt x="32486" y="186820"/>
                  </a:lnTo>
                  <a:lnTo>
                    <a:pt x="32677" y="185614"/>
                  </a:lnTo>
                  <a:lnTo>
                    <a:pt x="32319" y="184730"/>
                  </a:lnTo>
                  <a:lnTo>
                    <a:pt x="31662" y="183583"/>
                  </a:lnTo>
                  <a:lnTo>
                    <a:pt x="31160" y="183058"/>
                  </a:lnTo>
                  <a:lnTo>
                    <a:pt x="30145" y="182413"/>
                  </a:lnTo>
                  <a:lnTo>
                    <a:pt x="29178" y="181768"/>
                  </a:lnTo>
                  <a:lnTo>
                    <a:pt x="27362" y="180956"/>
                  </a:lnTo>
                  <a:lnTo>
                    <a:pt x="25487" y="179295"/>
                  </a:lnTo>
                  <a:lnTo>
                    <a:pt x="25786" y="177922"/>
                  </a:lnTo>
                  <a:lnTo>
                    <a:pt x="26478" y="176955"/>
                  </a:lnTo>
                  <a:lnTo>
                    <a:pt x="27100" y="176286"/>
                  </a:lnTo>
                  <a:lnTo>
                    <a:pt x="28270" y="174900"/>
                  </a:lnTo>
                  <a:lnTo>
                    <a:pt x="28724" y="173790"/>
                  </a:lnTo>
                  <a:lnTo>
                    <a:pt x="28783" y="172870"/>
                  </a:lnTo>
                  <a:lnTo>
                    <a:pt x="28795" y="171425"/>
                  </a:lnTo>
                  <a:lnTo>
                    <a:pt x="28939" y="169992"/>
                  </a:lnTo>
                  <a:lnTo>
                    <a:pt x="29536" y="168546"/>
                  </a:lnTo>
                  <a:lnTo>
                    <a:pt x="30276" y="167663"/>
                  </a:lnTo>
                  <a:lnTo>
                    <a:pt x="30443" y="166516"/>
                  </a:lnTo>
                  <a:lnTo>
                    <a:pt x="30217" y="164975"/>
                  </a:lnTo>
                  <a:lnTo>
                    <a:pt x="29835" y="163877"/>
                  </a:lnTo>
                  <a:lnTo>
                    <a:pt x="28843" y="163053"/>
                  </a:lnTo>
                  <a:lnTo>
                    <a:pt x="27494" y="161918"/>
                  </a:lnTo>
                  <a:lnTo>
                    <a:pt x="26263" y="160616"/>
                  </a:lnTo>
                  <a:lnTo>
                    <a:pt x="25846" y="159243"/>
                  </a:lnTo>
                  <a:lnTo>
                    <a:pt x="25941" y="157785"/>
                  </a:lnTo>
                  <a:lnTo>
                    <a:pt x="26467" y="157188"/>
                  </a:lnTo>
                  <a:lnTo>
                    <a:pt x="27100" y="156316"/>
                  </a:lnTo>
                  <a:lnTo>
                    <a:pt x="27637" y="155337"/>
                  </a:lnTo>
                  <a:lnTo>
                    <a:pt x="27721" y="154393"/>
                  </a:lnTo>
                  <a:lnTo>
                    <a:pt x="27673" y="153534"/>
                  </a:lnTo>
                  <a:lnTo>
                    <a:pt x="27315" y="152196"/>
                  </a:lnTo>
                  <a:lnTo>
                    <a:pt x="26729" y="150882"/>
                  </a:lnTo>
                  <a:lnTo>
                    <a:pt x="26562" y="149986"/>
                  </a:lnTo>
                  <a:lnTo>
                    <a:pt x="26622" y="148912"/>
                  </a:lnTo>
                  <a:lnTo>
                    <a:pt x="26538" y="147645"/>
                  </a:lnTo>
                  <a:lnTo>
                    <a:pt x="26371" y="146630"/>
                  </a:lnTo>
                  <a:lnTo>
                    <a:pt x="25905" y="146105"/>
                  </a:lnTo>
                  <a:lnTo>
                    <a:pt x="24544" y="145866"/>
                  </a:lnTo>
                  <a:lnTo>
                    <a:pt x="22621" y="146140"/>
                  </a:lnTo>
                  <a:lnTo>
                    <a:pt x="21594" y="146332"/>
                  </a:lnTo>
                  <a:lnTo>
                    <a:pt x="20722" y="146355"/>
                  </a:lnTo>
                  <a:lnTo>
                    <a:pt x="19826" y="146260"/>
                  </a:lnTo>
                  <a:lnTo>
                    <a:pt x="18799" y="145711"/>
                  </a:lnTo>
                  <a:lnTo>
                    <a:pt x="18011" y="145125"/>
                  </a:lnTo>
                  <a:lnTo>
                    <a:pt x="17330" y="144229"/>
                  </a:lnTo>
                  <a:lnTo>
                    <a:pt x="17306" y="143513"/>
                  </a:lnTo>
                  <a:lnTo>
                    <a:pt x="17473" y="142760"/>
                  </a:lnTo>
                  <a:lnTo>
                    <a:pt x="17652" y="141817"/>
                  </a:lnTo>
                  <a:lnTo>
                    <a:pt x="18011" y="141052"/>
                  </a:lnTo>
                  <a:lnTo>
                    <a:pt x="18619" y="140360"/>
                  </a:lnTo>
                  <a:lnTo>
                    <a:pt x="19431" y="139834"/>
                  </a:lnTo>
                  <a:lnTo>
                    <a:pt x="20292" y="139619"/>
                  </a:lnTo>
                  <a:lnTo>
                    <a:pt x="21665" y="139141"/>
                  </a:lnTo>
                  <a:lnTo>
                    <a:pt x="22668" y="138843"/>
                  </a:lnTo>
                  <a:lnTo>
                    <a:pt x="23612" y="138306"/>
                  </a:lnTo>
                  <a:lnTo>
                    <a:pt x="24221" y="137326"/>
                  </a:lnTo>
                  <a:lnTo>
                    <a:pt x="24305" y="136168"/>
                  </a:lnTo>
                  <a:lnTo>
                    <a:pt x="24173" y="135116"/>
                  </a:lnTo>
                  <a:lnTo>
                    <a:pt x="23719" y="134066"/>
                  </a:lnTo>
                  <a:lnTo>
                    <a:pt x="20160" y="127127"/>
                  </a:lnTo>
                  <a:lnTo>
                    <a:pt x="19790" y="126446"/>
                  </a:lnTo>
                  <a:lnTo>
                    <a:pt x="19527" y="125586"/>
                  </a:lnTo>
                  <a:lnTo>
                    <a:pt x="19491" y="124487"/>
                  </a:lnTo>
                  <a:lnTo>
                    <a:pt x="19910" y="123508"/>
                  </a:lnTo>
                  <a:lnTo>
                    <a:pt x="21032" y="121895"/>
                  </a:lnTo>
                  <a:lnTo>
                    <a:pt x="22059" y="120546"/>
                  </a:lnTo>
                  <a:lnTo>
                    <a:pt x="22477" y="119805"/>
                  </a:lnTo>
                  <a:lnTo>
                    <a:pt x="22549" y="118933"/>
                  </a:lnTo>
                  <a:lnTo>
                    <a:pt x="22477" y="118002"/>
                  </a:lnTo>
                  <a:lnTo>
                    <a:pt x="22250" y="116831"/>
                  </a:lnTo>
                  <a:lnTo>
                    <a:pt x="21916" y="115780"/>
                  </a:lnTo>
                  <a:lnTo>
                    <a:pt x="21462" y="114884"/>
                  </a:lnTo>
                  <a:lnTo>
                    <a:pt x="20578" y="113499"/>
                  </a:lnTo>
                  <a:lnTo>
                    <a:pt x="19826" y="112627"/>
                  </a:lnTo>
                  <a:lnTo>
                    <a:pt x="18751" y="111576"/>
                  </a:lnTo>
                  <a:lnTo>
                    <a:pt x="17306" y="110298"/>
                  </a:lnTo>
                  <a:lnTo>
                    <a:pt x="15526" y="108781"/>
                  </a:lnTo>
                  <a:lnTo>
                    <a:pt x="15085" y="108065"/>
                  </a:lnTo>
                  <a:lnTo>
                    <a:pt x="14679" y="107038"/>
                  </a:lnTo>
                  <a:lnTo>
                    <a:pt x="14582" y="106333"/>
                  </a:lnTo>
                  <a:lnTo>
                    <a:pt x="14786" y="105055"/>
                  </a:lnTo>
                  <a:lnTo>
                    <a:pt x="15120" y="102260"/>
                  </a:lnTo>
                  <a:lnTo>
                    <a:pt x="15443" y="100672"/>
                  </a:lnTo>
                  <a:lnTo>
                    <a:pt x="15407" y="99418"/>
                  </a:lnTo>
                  <a:lnTo>
                    <a:pt x="15001" y="97554"/>
                  </a:lnTo>
                  <a:lnTo>
                    <a:pt x="14427" y="95620"/>
                  </a:lnTo>
                  <a:lnTo>
                    <a:pt x="13651" y="94771"/>
                  </a:lnTo>
                  <a:lnTo>
                    <a:pt x="11609" y="93374"/>
                  </a:lnTo>
                  <a:lnTo>
                    <a:pt x="10546" y="93052"/>
                  </a:lnTo>
                  <a:lnTo>
                    <a:pt x="9017" y="92275"/>
                  </a:lnTo>
                  <a:lnTo>
                    <a:pt x="7512" y="91451"/>
                  </a:lnTo>
                  <a:lnTo>
                    <a:pt x="6784" y="90723"/>
                  </a:lnTo>
                  <a:lnTo>
                    <a:pt x="6032" y="89612"/>
                  </a:lnTo>
                  <a:lnTo>
                    <a:pt x="4681" y="88011"/>
                  </a:lnTo>
                  <a:lnTo>
                    <a:pt x="4060" y="87510"/>
                  </a:lnTo>
                  <a:lnTo>
                    <a:pt x="2616" y="86447"/>
                  </a:lnTo>
                  <a:lnTo>
                    <a:pt x="884" y="84847"/>
                  </a:lnTo>
                  <a:lnTo>
                    <a:pt x="238" y="83927"/>
                  </a:lnTo>
                  <a:lnTo>
                    <a:pt x="0" y="83019"/>
                  </a:lnTo>
                  <a:lnTo>
                    <a:pt x="477" y="81801"/>
                  </a:lnTo>
                  <a:lnTo>
                    <a:pt x="1134" y="80893"/>
                  </a:lnTo>
                  <a:lnTo>
                    <a:pt x="1899" y="80260"/>
                  </a:lnTo>
                  <a:lnTo>
                    <a:pt x="2794" y="79532"/>
                  </a:lnTo>
                  <a:lnTo>
                    <a:pt x="3332" y="78899"/>
                  </a:lnTo>
                  <a:lnTo>
                    <a:pt x="3714" y="78206"/>
                  </a:lnTo>
                  <a:lnTo>
                    <a:pt x="4311" y="77083"/>
                  </a:lnTo>
                  <a:lnTo>
                    <a:pt x="4730" y="76056"/>
                  </a:lnTo>
                  <a:lnTo>
                    <a:pt x="4980" y="75137"/>
                  </a:lnTo>
                  <a:lnTo>
                    <a:pt x="5183" y="74002"/>
                  </a:lnTo>
                  <a:lnTo>
                    <a:pt x="6210" y="67337"/>
                  </a:lnTo>
                  <a:lnTo>
                    <a:pt x="6378" y="66083"/>
                  </a:lnTo>
                  <a:lnTo>
                    <a:pt x="7226" y="65128"/>
                  </a:lnTo>
                  <a:lnTo>
                    <a:pt x="8002" y="64495"/>
                  </a:lnTo>
                  <a:lnTo>
                    <a:pt x="8694" y="64280"/>
                  </a:lnTo>
                  <a:lnTo>
                    <a:pt x="9614" y="64113"/>
                  </a:lnTo>
                  <a:lnTo>
                    <a:pt x="11525" y="63802"/>
                  </a:lnTo>
                  <a:lnTo>
                    <a:pt x="12839" y="63480"/>
                  </a:lnTo>
                  <a:lnTo>
                    <a:pt x="13783" y="63121"/>
                  </a:lnTo>
                  <a:lnTo>
                    <a:pt x="14308" y="62656"/>
                  </a:lnTo>
                  <a:lnTo>
                    <a:pt x="14690" y="61939"/>
                  </a:lnTo>
                  <a:lnTo>
                    <a:pt x="14846" y="61019"/>
                  </a:lnTo>
                  <a:lnTo>
                    <a:pt x="14881" y="59801"/>
                  </a:lnTo>
                  <a:lnTo>
                    <a:pt x="14619" y="58153"/>
                  </a:lnTo>
                  <a:lnTo>
                    <a:pt x="14081" y="55000"/>
                  </a:lnTo>
                  <a:lnTo>
                    <a:pt x="14081" y="54104"/>
                  </a:lnTo>
                  <a:lnTo>
                    <a:pt x="14189" y="53137"/>
                  </a:lnTo>
                  <a:lnTo>
                    <a:pt x="14511" y="51906"/>
                  </a:lnTo>
                  <a:lnTo>
                    <a:pt x="15037" y="50581"/>
                  </a:lnTo>
                  <a:lnTo>
                    <a:pt x="15395" y="49291"/>
                  </a:lnTo>
                  <a:lnTo>
                    <a:pt x="15443" y="47834"/>
                  </a:lnTo>
                  <a:lnTo>
                    <a:pt x="15323" y="44478"/>
                  </a:lnTo>
                  <a:lnTo>
                    <a:pt x="15418" y="41324"/>
                  </a:lnTo>
                  <a:lnTo>
                    <a:pt x="15598" y="39581"/>
                  </a:lnTo>
                  <a:lnTo>
                    <a:pt x="15944" y="37897"/>
                  </a:lnTo>
                  <a:lnTo>
                    <a:pt x="16529" y="37132"/>
                  </a:lnTo>
                  <a:lnTo>
                    <a:pt x="17126" y="36595"/>
                  </a:lnTo>
                  <a:lnTo>
                    <a:pt x="17831" y="36404"/>
                  </a:lnTo>
                  <a:lnTo>
                    <a:pt x="18668" y="36404"/>
                  </a:lnTo>
                  <a:lnTo>
                    <a:pt x="19969" y="36535"/>
                  </a:lnTo>
                  <a:lnTo>
                    <a:pt x="21474" y="36487"/>
                  </a:lnTo>
                  <a:lnTo>
                    <a:pt x="22931" y="36511"/>
                  </a:lnTo>
                  <a:lnTo>
                    <a:pt x="24436" y="36583"/>
                  </a:lnTo>
                  <a:lnTo>
                    <a:pt x="26108" y="36846"/>
                  </a:lnTo>
                  <a:lnTo>
                    <a:pt x="28079" y="37491"/>
                  </a:lnTo>
                  <a:lnTo>
                    <a:pt x="30121" y="38303"/>
                  </a:lnTo>
                  <a:lnTo>
                    <a:pt x="32701" y="39521"/>
                  </a:lnTo>
                  <a:lnTo>
                    <a:pt x="38351" y="42554"/>
                  </a:lnTo>
                  <a:lnTo>
                    <a:pt x="39855" y="43212"/>
                  </a:lnTo>
                  <a:lnTo>
                    <a:pt x="41217" y="43307"/>
                  </a:lnTo>
                  <a:lnTo>
                    <a:pt x="41874" y="43080"/>
                  </a:lnTo>
                  <a:lnTo>
                    <a:pt x="43988" y="42411"/>
                  </a:lnTo>
                  <a:lnTo>
                    <a:pt x="45755" y="42005"/>
                  </a:lnTo>
                  <a:lnTo>
                    <a:pt x="47308" y="41934"/>
                  </a:lnTo>
                  <a:lnTo>
                    <a:pt x="48347" y="42089"/>
                  </a:lnTo>
                  <a:lnTo>
                    <a:pt x="49230" y="42459"/>
                  </a:lnTo>
                  <a:lnTo>
                    <a:pt x="50139" y="43044"/>
                  </a:lnTo>
                  <a:lnTo>
                    <a:pt x="51177" y="44047"/>
                  </a:lnTo>
                  <a:lnTo>
                    <a:pt x="53458" y="45612"/>
                  </a:lnTo>
                  <a:lnTo>
                    <a:pt x="54868" y="46436"/>
                  </a:lnTo>
                  <a:lnTo>
                    <a:pt x="55919" y="46807"/>
                  </a:lnTo>
                  <a:lnTo>
                    <a:pt x="57018" y="46914"/>
                  </a:lnTo>
                  <a:lnTo>
                    <a:pt x="57782" y="46627"/>
                  </a:lnTo>
                  <a:lnTo>
                    <a:pt x="58618" y="46209"/>
                  </a:lnTo>
                  <a:lnTo>
                    <a:pt x="59419" y="45505"/>
                  </a:lnTo>
                  <a:lnTo>
                    <a:pt x="60517" y="44502"/>
                  </a:lnTo>
                  <a:lnTo>
                    <a:pt x="61366" y="42949"/>
                  </a:lnTo>
                  <a:lnTo>
                    <a:pt x="62189" y="41396"/>
                  </a:lnTo>
                  <a:lnTo>
                    <a:pt x="62691" y="39927"/>
                  </a:lnTo>
                  <a:lnTo>
                    <a:pt x="62918" y="38207"/>
                  </a:lnTo>
                  <a:lnTo>
                    <a:pt x="63085" y="35986"/>
                  </a:lnTo>
                  <a:lnTo>
                    <a:pt x="63288" y="34242"/>
                  </a:lnTo>
                  <a:lnTo>
                    <a:pt x="63706" y="32367"/>
                  </a:lnTo>
                  <a:lnTo>
                    <a:pt x="64292" y="30707"/>
                  </a:lnTo>
                  <a:lnTo>
                    <a:pt x="64936" y="29441"/>
                  </a:lnTo>
                  <a:lnTo>
                    <a:pt x="65462" y="28485"/>
                  </a:lnTo>
                  <a:lnTo>
                    <a:pt x="66167" y="27685"/>
                  </a:lnTo>
                  <a:lnTo>
                    <a:pt x="66907" y="27052"/>
                  </a:lnTo>
                  <a:lnTo>
                    <a:pt x="67922" y="26610"/>
                  </a:lnTo>
                  <a:lnTo>
                    <a:pt x="68651" y="26539"/>
                  </a:lnTo>
                  <a:lnTo>
                    <a:pt x="69774" y="26527"/>
                  </a:lnTo>
                  <a:lnTo>
                    <a:pt x="70812" y="26825"/>
                  </a:lnTo>
                  <a:lnTo>
                    <a:pt x="71804" y="27589"/>
                  </a:lnTo>
                  <a:lnTo>
                    <a:pt x="72305" y="28426"/>
                  </a:lnTo>
                  <a:lnTo>
                    <a:pt x="73106" y="30217"/>
                  </a:lnTo>
                  <a:lnTo>
                    <a:pt x="73703" y="31555"/>
                  </a:lnTo>
                  <a:lnTo>
                    <a:pt x="74443" y="32546"/>
                  </a:lnTo>
                  <a:lnTo>
                    <a:pt x="75530" y="33716"/>
                  </a:lnTo>
                  <a:lnTo>
                    <a:pt x="76569" y="34409"/>
                  </a:lnTo>
                  <a:lnTo>
                    <a:pt x="77441" y="34528"/>
                  </a:lnTo>
                  <a:lnTo>
                    <a:pt x="78647" y="34051"/>
                  </a:lnTo>
                  <a:lnTo>
                    <a:pt x="79496" y="33251"/>
                  </a:lnTo>
                  <a:lnTo>
                    <a:pt x="79961" y="32642"/>
                  </a:lnTo>
                  <a:lnTo>
                    <a:pt x="80523" y="31686"/>
                  </a:lnTo>
                  <a:lnTo>
                    <a:pt x="80821" y="30623"/>
                  </a:lnTo>
                  <a:lnTo>
                    <a:pt x="81167" y="27924"/>
                  </a:lnTo>
                  <a:lnTo>
                    <a:pt x="81490" y="26909"/>
                  </a:lnTo>
                  <a:lnTo>
                    <a:pt x="82063" y="25786"/>
                  </a:lnTo>
                  <a:lnTo>
                    <a:pt x="82577" y="25141"/>
                  </a:lnTo>
                  <a:lnTo>
                    <a:pt x="83305" y="24365"/>
                  </a:lnTo>
                  <a:lnTo>
                    <a:pt x="84142" y="23959"/>
                  </a:lnTo>
                  <a:lnTo>
                    <a:pt x="85479" y="23779"/>
                  </a:lnTo>
                  <a:lnTo>
                    <a:pt x="86375" y="23827"/>
                  </a:lnTo>
                  <a:lnTo>
                    <a:pt x="87079" y="23970"/>
                  </a:lnTo>
                  <a:lnTo>
                    <a:pt x="88453" y="24305"/>
                  </a:lnTo>
                  <a:lnTo>
                    <a:pt x="90376" y="24974"/>
                  </a:lnTo>
                  <a:lnTo>
                    <a:pt x="92562" y="25810"/>
                  </a:lnTo>
                  <a:lnTo>
                    <a:pt x="93780" y="25858"/>
                  </a:lnTo>
                  <a:lnTo>
                    <a:pt x="94676" y="25786"/>
                  </a:lnTo>
                  <a:lnTo>
                    <a:pt x="95393" y="25535"/>
                  </a:lnTo>
                  <a:lnTo>
                    <a:pt x="96132" y="25201"/>
                  </a:lnTo>
                  <a:lnTo>
                    <a:pt x="97387" y="24484"/>
                  </a:lnTo>
                  <a:lnTo>
                    <a:pt x="97948" y="23899"/>
                  </a:lnTo>
                  <a:lnTo>
                    <a:pt x="98868" y="23075"/>
                  </a:lnTo>
                  <a:lnTo>
                    <a:pt x="99967" y="21558"/>
                  </a:lnTo>
                  <a:lnTo>
                    <a:pt x="100934" y="20125"/>
                  </a:lnTo>
                  <a:lnTo>
                    <a:pt x="101436" y="18859"/>
                  </a:lnTo>
                  <a:lnTo>
                    <a:pt x="101770" y="17414"/>
                  </a:lnTo>
                  <a:lnTo>
                    <a:pt x="101770" y="16661"/>
                  </a:lnTo>
                  <a:lnTo>
                    <a:pt x="101675" y="15228"/>
                  </a:lnTo>
                  <a:lnTo>
                    <a:pt x="101436" y="14010"/>
                  </a:lnTo>
                  <a:lnTo>
                    <a:pt x="100970" y="11860"/>
                  </a:lnTo>
                  <a:lnTo>
                    <a:pt x="101054" y="10821"/>
                  </a:lnTo>
                  <a:lnTo>
                    <a:pt x="101328" y="9782"/>
                  </a:lnTo>
                  <a:lnTo>
                    <a:pt x="101746" y="8874"/>
                  </a:lnTo>
                  <a:lnTo>
                    <a:pt x="102439" y="7775"/>
                  </a:lnTo>
                  <a:lnTo>
                    <a:pt x="103287" y="7047"/>
                  </a:lnTo>
                  <a:lnTo>
                    <a:pt x="104422" y="6390"/>
                  </a:lnTo>
                  <a:lnTo>
                    <a:pt x="106022" y="5733"/>
                  </a:lnTo>
                  <a:lnTo>
                    <a:pt x="107300" y="5315"/>
                  </a:lnTo>
                  <a:lnTo>
                    <a:pt x="109605" y="3774"/>
                  </a:lnTo>
                  <a:lnTo>
                    <a:pt x="113690" y="1326"/>
                  </a:lnTo>
                  <a:lnTo>
                    <a:pt x="115039" y="860"/>
                  </a:lnTo>
                  <a:lnTo>
                    <a:pt x="11638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1214;gbcf4302aa7_0_6">
              <a:extLst>
                <a:ext uri="{FF2B5EF4-FFF2-40B4-BE49-F238E27FC236}">
                  <a16:creationId xmlns:a16="http://schemas.microsoft.com/office/drawing/2014/main" id="{95345475-2988-4A45-BBF4-3AACE17DB652}"/>
                </a:ext>
              </a:extLst>
            </p:cNvPr>
            <p:cNvSpPr/>
            <p:nvPr/>
          </p:nvSpPr>
          <p:spPr>
            <a:xfrm>
              <a:off x="7024660" y="2602049"/>
              <a:ext cx="166286" cy="224748"/>
            </a:xfrm>
            <a:custGeom>
              <a:avLst/>
              <a:gdLst/>
              <a:ahLst/>
              <a:cxnLst/>
              <a:rect l="l" t="t" r="r" b="b"/>
              <a:pathLst>
                <a:path w="330917" h="447259" extrusionOk="0">
                  <a:moveTo>
                    <a:pt x="186820" y="8492"/>
                  </a:moveTo>
                  <a:lnTo>
                    <a:pt x="186987" y="9579"/>
                  </a:lnTo>
                  <a:lnTo>
                    <a:pt x="193472" y="43629"/>
                  </a:lnTo>
                  <a:lnTo>
                    <a:pt x="191741" y="44872"/>
                  </a:lnTo>
                  <a:lnTo>
                    <a:pt x="204914" y="60422"/>
                  </a:lnTo>
                  <a:lnTo>
                    <a:pt x="235322" y="86005"/>
                  </a:lnTo>
                  <a:lnTo>
                    <a:pt x="231190" y="101603"/>
                  </a:lnTo>
                  <a:lnTo>
                    <a:pt x="275106" y="113475"/>
                  </a:lnTo>
                  <a:lnTo>
                    <a:pt x="272144" y="122851"/>
                  </a:lnTo>
                  <a:lnTo>
                    <a:pt x="272240" y="125932"/>
                  </a:lnTo>
                  <a:lnTo>
                    <a:pt x="272598" y="129395"/>
                  </a:lnTo>
                  <a:lnTo>
                    <a:pt x="273016" y="132561"/>
                  </a:lnTo>
                  <a:lnTo>
                    <a:pt x="275619" y="139739"/>
                  </a:lnTo>
                  <a:lnTo>
                    <a:pt x="277017" y="144110"/>
                  </a:lnTo>
                  <a:lnTo>
                    <a:pt x="277375" y="145615"/>
                  </a:lnTo>
                  <a:lnTo>
                    <a:pt x="277542" y="146415"/>
                  </a:lnTo>
                  <a:lnTo>
                    <a:pt x="277566" y="149066"/>
                  </a:lnTo>
                  <a:lnTo>
                    <a:pt x="277531" y="153569"/>
                  </a:lnTo>
                  <a:lnTo>
                    <a:pt x="277662" y="155516"/>
                  </a:lnTo>
                  <a:lnTo>
                    <a:pt x="281531" y="163530"/>
                  </a:lnTo>
                  <a:lnTo>
                    <a:pt x="282034" y="164283"/>
                  </a:lnTo>
                  <a:lnTo>
                    <a:pt x="286034" y="168893"/>
                  </a:lnTo>
                  <a:lnTo>
                    <a:pt x="302325" y="183703"/>
                  </a:lnTo>
                  <a:lnTo>
                    <a:pt x="303508" y="185004"/>
                  </a:lnTo>
                  <a:lnTo>
                    <a:pt x="304630" y="186127"/>
                  </a:lnTo>
                  <a:lnTo>
                    <a:pt x="305538" y="187333"/>
                  </a:lnTo>
                  <a:lnTo>
                    <a:pt x="306828" y="189460"/>
                  </a:lnTo>
                  <a:lnTo>
                    <a:pt x="307879" y="191358"/>
                  </a:lnTo>
                  <a:lnTo>
                    <a:pt x="309121" y="193604"/>
                  </a:lnTo>
                  <a:lnTo>
                    <a:pt x="310686" y="197450"/>
                  </a:lnTo>
                  <a:lnTo>
                    <a:pt x="312429" y="201714"/>
                  </a:lnTo>
                  <a:lnTo>
                    <a:pt x="314233" y="206742"/>
                  </a:lnTo>
                  <a:lnTo>
                    <a:pt x="315081" y="209763"/>
                  </a:lnTo>
                  <a:lnTo>
                    <a:pt x="315582" y="211388"/>
                  </a:lnTo>
                  <a:lnTo>
                    <a:pt x="315845" y="213502"/>
                  </a:lnTo>
                  <a:lnTo>
                    <a:pt x="316132" y="214959"/>
                  </a:lnTo>
                  <a:lnTo>
                    <a:pt x="316502" y="215998"/>
                  </a:lnTo>
                  <a:lnTo>
                    <a:pt x="316765" y="216679"/>
                  </a:lnTo>
                  <a:lnTo>
                    <a:pt x="318246" y="218458"/>
                  </a:lnTo>
                  <a:lnTo>
                    <a:pt x="321685" y="222495"/>
                  </a:lnTo>
                  <a:lnTo>
                    <a:pt x="322426" y="223176"/>
                  </a:lnTo>
                  <a:lnTo>
                    <a:pt x="322820" y="223809"/>
                  </a:lnTo>
                  <a:lnTo>
                    <a:pt x="323525" y="224740"/>
                  </a:lnTo>
                  <a:lnTo>
                    <a:pt x="323955" y="225708"/>
                  </a:lnTo>
                  <a:lnTo>
                    <a:pt x="324420" y="227416"/>
                  </a:lnTo>
                  <a:lnTo>
                    <a:pt x="324970" y="230127"/>
                  </a:lnTo>
                  <a:lnTo>
                    <a:pt x="325842" y="233256"/>
                  </a:lnTo>
                  <a:lnTo>
                    <a:pt x="326511" y="235131"/>
                  </a:lnTo>
                  <a:lnTo>
                    <a:pt x="327335" y="237508"/>
                  </a:lnTo>
                  <a:lnTo>
                    <a:pt x="328111" y="239073"/>
                  </a:lnTo>
                  <a:lnTo>
                    <a:pt x="328470" y="240422"/>
                  </a:lnTo>
                  <a:lnTo>
                    <a:pt x="329054" y="241760"/>
                  </a:lnTo>
                  <a:lnTo>
                    <a:pt x="329437" y="243539"/>
                  </a:lnTo>
                  <a:lnTo>
                    <a:pt x="328481" y="243683"/>
                  </a:lnTo>
                  <a:lnTo>
                    <a:pt x="329329" y="246573"/>
                  </a:lnTo>
                  <a:lnTo>
                    <a:pt x="329127" y="252055"/>
                  </a:lnTo>
                  <a:lnTo>
                    <a:pt x="329557" y="255519"/>
                  </a:lnTo>
                  <a:lnTo>
                    <a:pt x="330464" y="260034"/>
                  </a:lnTo>
                  <a:lnTo>
                    <a:pt x="330655" y="262410"/>
                  </a:lnTo>
                  <a:lnTo>
                    <a:pt x="330918" y="264142"/>
                  </a:lnTo>
                  <a:lnTo>
                    <a:pt x="330894" y="265014"/>
                  </a:lnTo>
                  <a:lnTo>
                    <a:pt x="330631" y="266782"/>
                  </a:lnTo>
                  <a:lnTo>
                    <a:pt x="330082" y="268669"/>
                  </a:lnTo>
                  <a:lnTo>
                    <a:pt x="328983" y="271189"/>
                  </a:lnTo>
                  <a:lnTo>
                    <a:pt x="328207" y="273362"/>
                  </a:lnTo>
                  <a:lnTo>
                    <a:pt x="327383" y="274796"/>
                  </a:lnTo>
                  <a:lnTo>
                    <a:pt x="327108" y="275858"/>
                  </a:lnTo>
                  <a:lnTo>
                    <a:pt x="326666" y="277626"/>
                  </a:lnTo>
                  <a:lnTo>
                    <a:pt x="326248" y="280349"/>
                  </a:lnTo>
                  <a:lnTo>
                    <a:pt x="325782" y="282260"/>
                  </a:lnTo>
                  <a:lnTo>
                    <a:pt x="325436" y="283693"/>
                  </a:lnTo>
                  <a:lnTo>
                    <a:pt x="324982" y="284733"/>
                  </a:lnTo>
                  <a:lnTo>
                    <a:pt x="324170" y="286261"/>
                  </a:lnTo>
                  <a:lnTo>
                    <a:pt x="323274" y="287921"/>
                  </a:lnTo>
                  <a:lnTo>
                    <a:pt x="322319" y="290489"/>
                  </a:lnTo>
                  <a:lnTo>
                    <a:pt x="321316" y="293129"/>
                  </a:lnTo>
                  <a:lnTo>
                    <a:pt x="320467" y="295040"/>
                  </a:lnTo>
                  <a:lnTo>
                    <a:pt x="319285" y="298707"/>
                  </a:lnTo>
                  <a:lnTo>
                    <a:pt x="318210" y="303114"/>
                  </a:lnTo>
                  <a:lnTo>
                    <a:pt x="316012" y="309802"/>
                  </a:lnTo>
                  <a:lnTo>
                    <a:pt x="315391" y="311737"/>
                  </a:lnTo>
                  <a:lnTo>
                    <a:pt x="314961" y="312537"/>
                  </a:lnTo>
                  <a:lnTo>
                    <a:pt x="313767" y="313922"/>
                  </a:lnTo>
                  <a:lnTo>
                    <a:pt x="312943" y="315057"/>
                  </a:lnTo>
                  <a:lnTo>
                    <a:pt x="312107" y="315702"/>
                  </a:lnTo>
                  <a:lnTo>
                    <a:pt x="311331" y="316598"/>
                  </a:lnTo>
                  <a:lnTo>
                    <a:pt x="309635" y="323943"/>
                  </a:lnTo>
                  <a:lnTo>
                    <a:pt x="308643" y="325973"/>
                  </a:lnTo>
                  <a:lnTo>
                    <a:pt x="307545" y="328613"/>
                  </a:lnTo>
                  <a:lnTo>
                    <a:pt x="306613" y="330631"/>
                  </a:lnTo>
                  <a:lnTo>
                    <a:pt x="306123" y="332686"/>
                  </a:lnTo>
                  <a:lnTo>
                    <a:pt x="305980" y="334071"/>
                  </a:lnTo>
                  <a:lnTo>
                    <a:pt x="306147" y="335086"/>
                  </a:lnTo>
                  <a:lnTo>
                    <a:pt x="306505" y="335839"/>
                  </a:lnTo>
                  <a:lnTo>
                    <a:pt x="307640" y="337594"/>
                  </a:lnTo>
                  <a:lnTo>
                    <a:pt x="307903" y="338837"/>
                  </a:lnTo>
                  <a:lnTo>
                    <a:pt x="307365" y="341882"/>
                  </a:lnTo>
                  <a:lnTo>
                    <a:pt x="306601" y="343315"/>
                  </a:lnTo>
                  <a:lnTo>
                    <a:pt x="306063" y="345011"/>
                  </a:lnTo>
                  <a:lnTo>
                    <a:pt x="305586" y="346397"/>
                  </a:lnTo>
                  <a:lnTo>
                    <a:pt x="305240" y="348427"/>
                  </a:lnTo>
                  <a:lnTo>
                    <a:pt x="305012" y="349454"/>
                  </a:lnTo>
                  <a:lnTo>
                    <a:pt x="305251" y="350446"/>
                  </a:lnTo>
                  <a:lnTo>
                    <a:pt x="305466" y="351509"/>
                  </a:lnTo>
                  <a:lnTo>
                    <a:pt x="305657" y="352703"/>
                  </a:lnTo>
                  <a:lnTo>
                    <a:pt x="305848" y="353646"/>
                  </a:lnTo>
                  <a:lnTo>
                    <a:pt x="305872" y="354865"/>
                  </a:lnTo>
                  <a:lnTo>
                    <a:pt x="305896" y="356023"/>
                  </a:lnTo>
                  <a:lnTo>
                    <a:pt x="305789" y="357480"/>
                  </a:lnTo>
                  <a:lnTo>
                    <a:pt x="305717" y="359248"/>
                  </a:lnTo>
                  <a:lnTo>
                    <a:pt x="305693" y="360323"/>
                  </a:lnTo>
                  <a:lnTo>
                    <a:pt x="305837" y="361314"/>
                  </a:lnTo>
                  <a:lnTo>
                    <a:pt x="306028" y="362353"/>
                  </a:lnTo>
                  <a:lnTo>
                    <a:pt x="306291" y="363404"/>
                  </a:lnTo>
                  <a:lnTo>
                    <a:pt x="306780" y="364431"/>
                  </a:lnTo>
                  <a:lnTo>
                    <a:pt x="307186" y="365638"/>
                  </a:lnTo>
                  <a:lnTo>
                    <a:pt x="307664" y="366366"/>
                  </a:lnTo>
                  <a:lnTo>
                    <a:pt x="307962" y="367202"/>
                  </a:lnTo>
                  <a:lnTo>
                    <a:pt x="309169" y="368098"/>
                  </a:lnTo>
                  <a:lnTo>
                    <a:pt x="307234" y="374595"/>
                  </a:lnTo>
                  <a:lnTo>
                    <a:pt x="308512" y="383649"/>
                  </a:lnTo>
                  <a:lnTo>
                    <a:pt x="217013" y="431637"/>
                  </a:lnTo>
                  <a:lnTo>
                    <a:pt x="187202" y="447259"/>
                  </a:lnTo>
                  <a:lnTo>
                    <a:pt x="132155" y="344486"/>
                  </a:lnTo>
                  <a:lnTo>
                    <a:pt x="102905" y="379038"/>
                  </a:lnTo>
                  <a:lnTo>
                    <a:pt x="1469" y="255913"/>
                  </a:lnTo>
                  <a:lnTo>
                    <a:pt x="1660" y="246908"/>
                  </a:lnTo>
                  <a:lnTo>
                    <a:pt x="1911" y="234092"/>
                  </a:lnTo>
                  <a:lnTo>
                    <a:pt x="1290" y="222937"/>
                  </a:lnTo>
                  <a:lnTo>
                    <a:pt x="1636" y="221946"/>
                  </a:lnTo>
                  <a:lnTo>
                    <a:pt x="2699" y="221074"/>
                  </a:lnTo>
                  <a:lnTo>
                    <a:pt x="3093" y="220238"/>
                  </a:lnTo>
                  <a:lnTo>
                    <a:pt x="3189" y="219318"/>
                  </a:lnTo>
                  <a:lnTo>
                    <a:pt x="3117" y="218446"/>
                  </a:lnTo>
                  <a:lnTo>
                    <a:pt x="2831" y="217013"/>
                  </a:lnTo>
                  <a:lnTo>
                    <a:pt x="2436" y="215914"/>
                  </a:lnTo>
                  <a:lnTo>
                    <a:pt x="2269" y="214899"/>
                  </a:lnTo>
                  <a:lnTo>
                    <a:pt x="1744" y="213968"/>
                  </a:lnTo>
                  <a:lnTo>
                    <a:pt x="1182" y="213000"/>
                  </a:lnTo>
                  <a:lnTo>
                    <a:pt x="872" y="211400"/>
                  </a:lnTo>
                  <a:lnTo>
                    <a:pt x="728" y="210552"/>
                  </a:lnTo>
                  <a:lnTo>
                    <a:pt x="143" y="209752"/>
                  </a:lnTo>
                  <a:lnTo>
                    <a:pt x="143" y="208891"/>
                  </a:lnTo>
                  <a:lnTo>
                    <a:pt x="0" y="208020"/>
                  </a:lnTo>
                  <a:lnTo>
                    <a:pt x="47" y="207291"/>
                  </a:lnTo>
                  <a:lnTo>
                    <a:pt x="298" y="206491"/>
                  </a:lnTo>
                  <a:lnTo>
                    <a:pt x="561" y="205571"/>
                  </a:lnTo>
                  <a:lnTo>
                    <a:pt x="884" y="204413"/>
                  </a:lnTo>
                  <a:lnTo>
                    <a:pt x="1302" y="203445"/>
                  </a:lnTo>
                  <a:lnTo>
                    <a:pt x="1720" y="202597"/>
                  </a:lnTo>
                  <a:lnTo>
                    <a:pt x="2006" y="201917"/>
                  </a:lnTo>
                  <a:lnTo>
                    <a:pt x="2030" y="200997"/>
                  </a:lnTo>
                  <a:lnTo>
                    <a:pt x="2054" y="200053"/>
                  </a:lnTo>
                  <a:lnTo>
                    <a:pt x="1791" y="198716"/>
                  </a:lnTo>
                  <a:lnTo>
                    <a:pt x="1338" y="197175"/>
                  </a:lnTo>
                  <a:lnTo>
                    <a:pt x="1099" y="195969"/>
                  </a:lnTo>
                  <a:lnTo>
                    <a:pt x="1362" y="195216"/>
                  </a:lnTo>
                  <a:lnTo>
                    <a:pt x="1946" y="194320"/>
                  </a:lnTo>
                  <a:lnTo>
                    <a:pt x="1708" y="193269"/>
                  </a:lnTo>
                  <a:lnTo>
                    <a:pt x="1051" y="192517"/>
                  </a:lnTo>
                  <a:lnTo>
                    <a:pt x="597" y="191549"/>
                  </a:lnTo>
                  <a:lnTo>
                    <a:pt x="453" y="190857"/>
                  </a:lnTo>
                  <a:lnTo>
                    <a:pt x="262" y="189651"/>
                  </a:lnTo>
                  <a:lnTo>
                    <a:pt x="1230" y="188850"/>
                  </a:lnTo>
                  <a:lnTo>
                    <a:pt x="1815" y="188158"/>
                  </a:lnTo>
                  <a:lnTo>
                    <a:pt x="2185" y="187262"/>
                  </a:lnTo>
                  <a:lnTo>
                    <a:pt x="2962" y="186366"/>
                  </a:lnTo>
                  <a:lnTo>
                    <a:pt x="3667" y="185303"/>
                  </a:lnTo>
                  <a:lnTo>
                    <a:pt x="3977" y="184228"/>
                  </a:lnTo>
                  <a:lnTo>
                    <a:pt x="18452" y="176692"/>
                  </a:lnTo>
                  <a:lnTo>
                    <a:pt x="18572" y="178412"/>
                  </a:lnTo>
                  <a:lnTo>
                    <a:pt x="22000" y="178089"/>
                  </a:lnTo>
                  <a:lnTo>
                    <a:pt x="24544" y="177325"/>
                  </a:lnTo>
                  <a:lnTo>
                    <a:pt x="19480" y="169705"/>
                  </a:lnTo>
                  <a:lnTo>
                    <a:pt x="17999" y="167663"/>
                  </a:lnTo>
                  <a:lnTo>
                    <a:pt x="17676" y="166253"/>
                  </a:lnTo>
                  <a:lnTo>
                    <a:pt x="17390" y="164951"/>
                  </a:lnTo>
                  <a:lnTo>
                    <a:pt x="17449" y="163411"/>
                  </a:lnTo>
                  <a:lnTo>
                    <a:pt x="17425" y="161548"/>
                  </a:lnTo>
                  <a:lnTo>
                    <a:pt x="17115" y="158239"/>
                  </a:lnTo>
                  <a:lnTo>
                    <a:pt x="17366" y="154286"/>
                  </a:lnTo>
                  <a:lnTo>
                    <a:pt x="17557" y="153557"/>
                  </a:lnTo>
                  <a:lnTo>
                    <a:pt x="18512" y="152112"/>
                  </a:lnTo>
                  <a:lnTo>
                    <a:pt x="20435" y="148374"/>
                  </a:lnTo>
                  <a:lnTo>
                    <a:pt x="20733" y="147633"/>
                  </a:lnTo>
                  <a:lnTo>
                    <a:pt x="20865" y="145639"/>
                  </a:lnTo>
                  <a:lnTo>
                    <a:pt x="21570" y="142892"/>
                  </a:lnTo>
                  <a:lnTo>
                    <a:pt x="22274" y="142115"/>
                  </a:lnTo>
                  <a:lnTo>
                    <a:pt x="22979" y="141590"/>
                  </a:lnTo>
                  <a:lnTo>
                    <a:pt x="23743" y="141184"/>
                  </a:lnTo>
                  <a:lnTo>
                    <a:pt x="24735" y="140778"/>
                  </a:lnTo>
                  <a:lnTo>
                    <a:pt x="25690" y="140539"/>
                  </a:lnTo>
                  <a:lnTo>
                    <a:pt x="26371" y="139834"/>
                  </a:lnTo>
                  <a:lnTo>
                    <a:pt x="26742" y="138760"/>
                  </a:lnTo>
                  <a:lnTo>
                    <a:pt x="28879" y="137218"/>
                  </a:lnTo>
                  <a:lnTo>
                    <a:pt x="29679" y="137374"/>
                  </a:lnTo>
                  <a:lnTo>
                    <a:pt x="30826" y="137350"/>
                  </a:lnTo>
                  <a:lnTo>
                    <a:pt x="31507" y="137111"/>
                  </a:lnTo>
                  <a:lnTo>
                    <a:pt x="32331" y="136753"/>
                  </a:lnTo>
                  <a:lnTo>
                    <a:pt x="33907" y="135977"/>
                  </a:lnTo>
                  <a:lnTo>
                    <a:pt x="34983" y="134913"/>
                  </a:lnTo>
                  <a:lnTo>
                    <a:pt x="35615" y="133874"/>
                  </a:lnTo>
                  <a:lnTo>
                    <a:pt x="36057" y="133050"/>
                  </a:lnTo>
                  <a:lnTo>
                    <a:pt x="36690" y="132202"/>
                  </a:lnTo>
                  <a:lnTo>
                    <a:pt x="38183" y="130435"/>
                  </a:lnTo>
                  <a:lnTo>
                    <a:pt x="40548" y="127389"/>
                  </a:lnTo>
                  <a:lnTo>
                    <a:pt x="136633" y="67481"/>
                  </a:lnTo>
                  <a:lnTo>
                    <a:pt x="159673" y="53435"/>
                  </a:lnTo>
                  <a:lnTo>
                    <a:pt x="153939" y="21032"/>
                  </a:lnTo>
                  <a:lnTo>
                    <a:pt x="154525" y="20543"/>
                  </a:lnTo>
                  <a:lnTo>
                    <a:pt x="155253" y="20160"/>
                  </a:lnTo>
                  <a:lnTo>
                    <a:pt x="155480" y="19456"/>
                  </a:lnTo>
                  <a:lnTo>
                    <a:pt x="155838" y="18058"/>
                  </a:lnTo>
                  <a:lnTo>
                    <a:pt x="155803" y="17294"/>
                  </a:lnTo>
                  <a:lnTo>
                    <a:pt x="156173" y="15944"/>
                  </a:lnTo>
                  <a:lnTo>
                    <a:pt x="156579" y="15120"/>
                  </a:lnTo>
                  <a:lnTo>
                    <a:pt x="156901" y="13926"/>
                  </a:lnTo>
                  <a:lnTo>
                    <a:pt x="157009" y="12744"/>
                  </a:lnTo>
                  <a:lnTo>
                    <a:pt x="156663" y="11669"/>
                  </a:lnTo>
                  <a:lnTo>
                    <a:pt x="156304" y="11036"/>
                  </a:lnTo>
                  <a:lnTo>
                    <a:pt x="155946" y="10283"/>
                  </a:lnTo>
                  <a:lnTo>
                    <a:pt x="155827" y="9376"/>
                  </a:lnTo>
                  <a:lnTo>
                    <a:pt x="155982" y="8587"/>
                  </a:lnTo>
                  <a:lnTo>
                    <a:pt x="156268" y="7775"/>
                  </a:lnTo>
                  <a:lnTo>
                    <a:pt x="157129" y="5888"/>
                  </a:lnTo>
                  <a:lnTo>
                    <a:pt x="157714" y="4312"/>
                  </a:lnTo>
                  <a:lnTo>
                    <a:pt x="158597" y="2114"/>
                  </a:lnTo>
                  <a:lnTo>
                    <a:pt x="159553" y="382"/>
                  </a:lnTo>
                  <a:lnTo>
                    <a:pt x="160580" y="0"/>
                  </a:lnTo>
                  <a:lnTo>
                    <a:pt x="161810" y="275"/>
                  </a:lnTo>
                  <a:lnTo>
                    <a:pt x="163291" y="621"/>
                  </a:lnTo>
                  <a:lnTo>
                    <a:pt x="164629" y="657"/>
                  </a:lnTo>
                  <a:lnTo>
                    <a:pt x="165967" y="1147"/>
                  </a:lnTo>
                  <a:lnTo>
                    <a:pt x="168343" y="1588"/>
                  </a:lnTo>
                  <a:lnTo>
                    <a:pt x="169693" y="1839"/>
                  </a:lnTo>
                  <a:lnTo>
                    <a:pt x="170720" y="1923"/>
                  </a:lnTo>
                  <a:lnTo>
                    <a:pt x="172631" y="2150"/>
                  </a:lnTo>
                  <a:lnTo>
                    <a:pt x="175545" y="2723"/>
                  </a:lnTo>
                  <a:lnTo>
                    <a:pt x="178603" y="3559"/>
                  </a:lnTo>
                  <a:lnTo>
                    <a:pt x="179510" y="3511"/>
                  </a:lnTo>
                  <a:lnTo>
                    <a:pt x="180645" y="3105"/>
                  </a:lnTo>
                  <a:lnTo>
                    <a:pt x="181349" y="2651"/>
                  </a:lnTo>
                  <a:lnTo>
                    <a:pt x="182520" y="1947"/>
                  </a:lnTo>
                  <a:lnTo>
                    <a:pt x="183428" y="1612"/>
                  </a:lnTo>
                  <a:lnTo>
                    <a:pt x="184144" y="1529"/>
                  </a:lnTo>
                  <a:lnTo>
                    <a:pt x="185100" y="1624"/>
                  </a:lnTo>
                  <a:lnTo>
                    <a:pt x="185900" y="1816"/>
                  </a:lnTo>
                  <a:lnTo>
                    <a:pt x="186569" y="3165"/>
                  </a:lnTo>
                  <a:lnTo>
                    <a:pt x="186497" y="4037"/>
                  </a:lnTo>
                  <a:lnTo>
                    <a:pt x="186486" y="6079"/>
                  </a:lnTo>
                  <a:lnTo>
                    <a:pt x="186820" y="849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1215;gbcf4302aa7_0_6">
              <a:extLst>
                <a:ext uri="{FF2B5EF4-FFF2-40B4-BE49-F238E27FC236}">
                  <a16:creationId xmlns:a16="http://schemas.microsoft.com/office/drawing/2014/main" id="{9939EDE4-A240-D045-BEDC-B607A109BB41}"/>
                </a:ext>
              </a:extLst>
            </p:cNvPr>
            <p:cNvSpPr/>
            <p:nvPr/>
          </p:nvSpPr>
          <p:spPr>
            <a:xfrm>
              <a:off x="4901566" y="2602379"/>
              <a:ext cx="231445" cy="202626"/>
            </a:xfrm>
            <a:custGeom>
              <a:avLst/>
              <a:gdLst/>
              <a:ahLst/>
              <a:cxnLst/>
              <a:rect l="l" t="t" r="r" b="b"/>
              <a:pathLst>
                <a:path w="460588" h="403235" extrusionOk="0">
                  <a:moveTo>
                    <a:pt x="326929" y="5028"/>
                  </a:moveTo>
                  <a:lnTo>
                    <a:pt x="328016" y="5016"/>
                  </a:lnTo>
                  <a:lnTo>
                    <a:pt x="329007" y="5028"/>
                  </a:lnTo>
                  <a:lnTo>
                    <a:pt x="330118" y="4909"/>
                  </a:lnTo>
                  <a:lnTo>
                    <a:pt x="331384" y="4909"/>
                  </a:lnTo>
                  <a:lnTo>
                    <a:pt x="332506" y="4730"/>
                  </a:lnTo>
                  <a:lnTo>
                    <a:pt x="333498" y="4634"/>
                  </a:lnTo>
                  <a:lnTo>
                    <a:pt x="334621" y="4861"/>
                  </a:lnTo>
                  <a:lnTo>
                    <a:pt x="335397" y="4969"/>
                  </a:lnTo>
                  <a:lnTo>
                    <a:pt x="337093" y="5183"/>
                  </a:lnTo>
                  <a:lnTo>
                    <a:pt x="338048" y="5458"/>
                  </a:lnTo>
                  <a:lnTo>
                    <a:pt x="339338" y="5757"/>
                  </a:lnTo>
                  <a:lnTo>
                    <a:pt x="340389" y="6056"/>
                  </a:lnTo>
                  <a:lnTo>
                    <a:pt x="342121" y="6485"/>
                  </a:lnTo>
                  <a:lnTo>
                    <a:pt x="342850" y="6378"/>
                  </a:lnTo>
                  <a:lnTo>
                    <a:pt x="344211" y="6067"/>
                  </a:lnTo>
                  <a:lnTo>
                    <a:pt x="345417" y="5757"/>
                  </a:lnTo>
                  <a:lnTo>
                    <a:pt x="346719" y="5458"/>
                  </a:lnTo>
                  <a:lnTo>
                    <a:pt x="347734" y="5231"/>
                  </a:lnTo>
                  <a:lnTo>
                    <a:pt x="349001" y="4873"/>
                  </a:lnTo>
                  <a:lnTo>
                    <a:pt x="350171" y="4455"/>
                  </a:lnTo>
                  <a:lnTo>
                    <a:pt x="351377" y="3977"/>
                  </a:lnTo>
                  <a:lnTo>
                    <a:pt x="352368" y="3428"/>
                  </a:lnTo>
                  <a:lnTo>
                    <a:pt x="353408" y="2950"/>
                  </a:lnTo>
                  <a:lnTo>
                    <a:pt x="354291" y="2353"/>
                  </a:lnTo>
                  <a:lnTo>
                    <a:pt x="355223" y="1684"/>
                  </a:lnTo>
                  <a:lnTo>
                    <a:pt x="356334" y="908"/>
                  </a:lnTo>
                  <a:lnTo>
                    <a:pt x="356931" y="538"/>
                  </a:lnTo>
                  <a:lnTo>
                    <a:pt x="358018" y="60"/>
                  </a:lnTo>
                  <a:lnTo>
                    <a:pt x="359104" y="0"/>
                  </a:lnTo>
                  <a:lnTo>
                    <a:pt x="360084" y="0"/>
                  </a:lnTo>
                  <a:lnTo>
                    <a:pt x="361075" y="60"/>
                  </a:lnTo>
                  <a:lnTo>
                    <a:pt x="361935" y="167"/>
                  </a:lnTo>
                  <a:lnTo>
                    <a:pt x="362592" y="394"/>
                  </a:lnTo>
                  <a:lnTo>
                    <a:pt x="363177" y="800"/>
                  </a:lnTo>
                  <a:lnTo>
                    <a:pt x="363870" y="1230"/>
                  </a:lnTo>
                  <a:lnTo>
                    <a:pt x="364837" y="1314"/>
                  </a:lnTo>
                  <a:lnTo>
                    <a:pt x="365674" y="1828"/>
                  </a:lnTo>
                  <a:lnTo>
                    <a:pt x="366653" y="1911"/>
                  </a:lnTo>
                  <a:lnTo>
                    <a:pt x="367788" y="2102"/>
                  </a:lnTo>
                  <a:lnTo>
                    <a:pt x="368588" y="1947"/>
                  </a:lnTo>
                  <a:lnTo>
                    <a:pt x="370212" y="1732"/>
                  </a:lnTo>
                  <a:lnTo>
                    <a:pt x="371550" y="1923"/>
                  </a:lnTo>
                  <a:lnTo>
                    <a:pt x="377283" y="2640"/>
                  </a:lnTo>
                  <a:lnTo>
                    <a:pt x="381367" y="3356"/>
                  </a:lnTo>
                  <a:lnTo>
                    <a:pt x="384031" y="4025"/>
                  </a:lnTo>
                  <a:lnTo>
                    <a:pt x="385464" y="4156"/>
                  </a:lnTo>
                  <a:lnTo>
                    <a:pt x="388605" y="4491"/>
                  </a:lnTo>
                  <a:lnTo>
                    <a:pt x="390193" y="4527"/>
                  </a:lnTo>
                  <a:lnTo>
                    <a:pt x="391890" y="4598"/>
                  </a:lnTo>
                  <a:lnTo>
                    <a:pt x="393418" y="4563"/>
                  </a:lnTo>
                  <a:lnTo>
                    <a:pt x="394589" y="4610"/>
                  </a:lnTo>
                  <a:lnTo>
                    <a:pt x="397682" y="4586"/>
                  </a:lnTo>
                  <a:lnTo>
                    <a:pt x="399187" y="4407"/>
                  </a:lnTo>
                  <a:lnTo>
                    <a:pt x="400107" y="4312"/>
                  </a:lnTo>
                  <a:lnTo>
                    <a:pt x="401623" y="4073"/>
                  </a:lnTo>
                  <a:lnTo>
                    <a:pt x="403439" y="3547"/>
                  </a:lnTo>
                  <a:lnTo>
                    <a:pt x="406162" y="2807"/>
                  </a:lnTo>
                  <a:lnTo>
                    <a:pt x="407500" y="2269"/>
                  </a:lnTo>
                  <a:lnTo>
                    <a:pt x="408013" y="2759"/>
                  </a:lnTo>
                  <a:lnTo>
                    <a:pt x="408574" y="3487"/>
                  </a:lnTo>
                  <a:lnTo>
                    <a:pt x="408813" y="4455"/>
                  </a:lnTo>
                  <a:lnTo>
                    <a:pt x="408861" y="5243"/>
                  </a:lnTo>
                  <a:lnTo>
                    <a:pt x="408897" y="6306"/>
                  </a:lnTo>
                  <a:lnTo>
                    <a:pt x="408539" y="7644"/>
                  </a:lnTo>
                  <a:lnTo>
                    <a:pt x="408264" y="8420"/>
                  </a:lnTo>
                  <a:lnTo>
                    <a:pt x="407786" y="9316"/>
                  </a:lnTo>
                  <a:lnTo>
                    <a:pt x="407500" y="10021"/>
                  </a:lnTo>
                  <a:lnTo>
                    <a:pt x="407201" y="10749"/>
                  </a:lnTo>
                  <a:lnTo>
                    <a:pt x="407034" y="11585"/>
                  </a:lnTo>
                  <a:lnTo>
                    <a:pt x="407165" y="12577"/>
                  </a:lnTo>
                  <a:lnTo>
                    <a:pt x="407942" y="13281"/>
                  </a:lnTo>
                  <a:lnTo>
                    <a:pt x="408861" y="13329"/>
                  </a:lnTo>
                  <a:lnTo>
                    <a:pt x="409673" y="13210"/>
                  </a:lnTo>
                  <a:lnTo>
                    <a:pt x="410688" y="12624"/>
                  </a:lnTo>
                  <a:lnTo>
                    <a:pt x="412050" y="11585"/>
                  </a:lnTo>
                  <a:lnTo>
                    <a:pt x="413328" y="10582"/>
                  </a:lnTo>
                  <a:lnTo>
                    <a:pt x="414260" y="9806"/>
                  </a:lnTo>
                  <a:lnTo>
                    <a:pt x="415251" y="9244"/>
                  </a:lnTo>
                  <a:lnTo>
                    <a:pt x="415932" y="9495"/>
                  </a:lnTo>
                  <a:lnTo>
                    <a:pt x="416780" y="9877"/>
                  </a:lnTo>
                  <a:lnTo>
                    <a:pt x="417449" y="10857"/>
                  </a:lnTo>
                  <a:lnTo>
                    <a:pt x="417174" y="11752"/>
                  </a:lnTo>
                  <a:lnTo>
                    <a:pt x="416577" y="12792"/>
                  </a:lnTo>
                  <a:lnTo>
                    <a:pt x="416063" y="13281"/>
                  </a:lnTo>
                  <a:lnTo>
                    <a:pt x="414343" y="14308"/>
                  </a:lnTo>
                  <a:lnTo>
                    <a:pt x="413304" y="14917"/>
                  </a:lnTo>
                  <a:lnTo>
                    <a:pt x="412528" y="15479"/>
                  </a:lnTo>
                  <a:lnTo>
                    <a:pt x="412014" y="16351"/>
                  </a:lnTo>
                  <a:lnTo>
                    <a:pt x="411560" y="17055"/>
                  </a:lnTo>
                  <a:lnTo>
                    <a:pt x="411967" y="17880"/>
                  </a:lnTo>
                  <a:lnTo>
                    <a:pt x="412313" y="18823"/>
                  </a:lnTo>
                  <a:lnTo>
                    <a:pt x="413292" y="19659"/>
                  </a:lnTo>
                  <a:lnTo>
                    <a:pt x="415191" y="21080"/>
                  </a:lnTo>
                  <a:lnTo>
                    <a:pt x="416194" y="21594"/>
                  </a:lnTo>
                  <a:lnTo>
                    <a:pt x="416827" y="21905"/>
                  </a:lnTo>
                  <a:lnTo>
                    <a:pt x="417938" y="22274"/>
                  </a:lnTo>
                  <a:lnTo>
                    <a:pt x="418822" y="22561"/>
                  </a:lnTo>
                  <a:lnTo>
                    <a:pt x="419598" y="22824"/>
                  </a:lnTo>
                  <a:lnTo>
                    <a:pt x="420566" y="23242"/>
                  </a:lnTo>
                  <a:lnTo>
                    <a:pt x="421904" y="23696"/>
                  </a:lnTo>
                  <a:lnTo>
                    <a:pt x="423408" y="24771"/>
                  </a:lnTo>
                  <a:lnTo>
                    <a:pt x="441395" y="153103"/>
                  </a:lnTo>
                  <a:lnTo>
                    <a:pt x="460588" y="299077"/>
                  </a:lnTo>
                  <a:lnTo>
                    <a:pt x="373891" y="312728"/>
                  </a:lnTo>
                  <a:lnTo>
                    <a:pt x="250586" y="331838"/>
                  </a:lnTo>
                  <a:lnTo>
                    <a:pt x="258110" y="395162"/>
                  </a:lnTo>
                  <a:lnTo>
                    <a:pt x="259066" y="403236"/>
                  </a:lnTo>
                  <a:lnTo>
                    <a:pt x="97757" y="366593"/>
                  </a:lnTo>
                  <a:lnTo>
                    <a:pt x="98797" y="364336"/>
                  </a:lnTo>
                  <a:lnTo>
                    <a:pt x="99704" y="362616"/>
                  </a:lnTo>
                  <a:lnTo>
                    <a:pt x="105210" y="354590"/>
                  </a:lnTo>
                  <a:lnTo>
                    <a:pt x="108614" y="350709"/>
                  </a:lnTo>
                  <a:lnTo>
                    <a:pt x="113188" y="345358"/>
                  </a:lnTo>
                  <a:lnTo>
                    <a:pt x="113738" y="344797"/>
                  </a:lnTo>
                  <a:lnTo>
                    <a:pt x="114383" y="344151"/>
                  </a:lnTo>
                  <a:lnTo>
                    <a:pt x="115028" y="343387"/>
                  </a:lnTo>
                  <a:lnTo>
                    <a:pt x="115744" y="342587"/>
                  </a:lnTo>
                  <a:lnTo>
                    <a:pt x="116126" y="341631"/>
                  </a:lnTo>
                  <a:lnTo>
                    <a:pt x="116652" y="340843"/>
                  </a:lnTo>
                  <a:lnTo>
                    <a:pt x="117106" y="340186"/>
                  </a:lnTo>
                  <a:lnTo>
                    <a:pt x="117596" y="339302"/>
                  </a:lnTo>
                  <a:lnTo>
                    <a:pt x="117810" y="338550"/>
                  </a:lnTo>
                  <a:lnTo>
                    <a:pt x="118217" y="337666"/>
                  </a:lnTo>
                  <a:lnTo>
                    <a:pt x="118706" y="336722"/>
                  </a:lnTo>
                  <a:lnTo>
                    <a:pt x="118599" y="335648"/>
                  </a:lnTo>
                  <a:lnTo>
                    <a:pt x="118754" y="334657"/>
                  </a:lnTo>
                  <a:lnTo>
                    <a:pt x="119029" y="333283"/>
                  </a:lnTo>
                  <a:lnTo>
                    <a:pt x="119052" y="331515"/>
                  </a:lnTo>
                  <a:lnTo>
                    <a:pt x="118969" y="330381"/>
                  </a:lnTo>
                  <a:lnTo>
                    <a:pt x="118802" y="328792"/>
                  </a:lnTo>
                  <a:lnTo>
                    <a:pt x="118479" y="326248"/>
                  </a:lnTo>
                  <a:lnTo>
                    <a:pt x="117990" y="323776"/>
                  </a:lnTo>
                  <a:lnTo>
                    <a:pt x="114681" y="305920"/>
                  </a:lnTo>
                  <a:lnTo>
                    <a:pt x="113654" y="303209"/>
                  </a:lnTo>
                  <a:lnTo>
                    <a:pt x="112591" y="299746"/>
                  </a:lnTo>
                  <a:lnTo>
                    <a:pt x="112328" y="298301"/>
                  </a:lnTo>
                  <a:lnTo>
                    <a:pt x="111707" y="297309"/>
                  </a:lnTo>
                  <a:lnTo>
                    <a:pt x="111409" y="296234"/>
                  </a:lnTo>
                  <a:lnTo>
                    <a:pt x="110310" y="294144"/>
                  </a:lnTo>
                  <a:lnTo>
                    <a:pt x="110226" y="293439"/>
                  </a:lnTo>
                  <a:lnTo>
                    <a:pt x="109665" y="292687"/>
                  </a:lnTo>
                  <a:lnTo>
                    <a:pt x="109283" y="291875"/>
                  </a:lnTo>
                  <a:lnTo>
                    <a:pt x="101508" y="280111"/>
                  </a:lnTo>
                  <a:lnTo>
                    <a:pt x="99418" y="277292"/>
                  </a:lnTo>
                  <a:lnTo>
                    <a:pt x="92622" y="267952"/>
                  </a:lnTo>
                  <a:lnTo>
                    <a:pt x="89134" y="262673"/>
                  </a:lnTo>
                  <a:lnTo>
                    <a:pt x="88382" y="262004"/>
                  </a:lnTo>
                  <a:lnTo>
                    <a:pt x="87761" y="261228"/>
                  </a:lnTo>
                  <a:lnTo>
                    <a:pt x="76641" y="250562"/>
                  </a:lnTo>
                  <a:lnTo>
                    <a:pt x="75196" y="249416"/>
                  </a:lnTo>
                  <a:lnTo>
                    <a:pt x="74241" y="248675"/>
                  </a:lnTo>
                  <a:lnTo>
                    <a:pt x="73058" y="247744"/>
                  </a:lnTo>
                  <a:lnTo>
                    <a:pt x="72031" y="247051"/>
                  </a:lnTo>
                  <a:lnTo>
                    <a:pt x="71207" y="246454"/>
                  </a:lnTo>
                  <a:lnTo>
                    <a:pt x="70180" y="245881"/>
                  </a:lnTo>
                  <a:lnTo>
                    <a:pt x="67755" y="244280"/>
                  </a:lnTo>
                  <a:lnTo>
                    <a:pt x="65558" y="242895"/>
                  </a:lnTo>
                  <a:lnTo>
                    <a:pt x="63551" y="241665"/>
                  </a:lnTo>
                  <a:lnTo>
                    <a:pt x="60816" y="240160"/>
                  </a:lnTo>
                  <a:lnTo>
                    <a:pt x="55346" y="237436"/>
                  </a:lnTo>
                  <a:lnTo>
                    <a:pt x="39593" y="228479"/>
                  </a:lnTo>
                  <a:lnTo>
                    <a:pt x="35221" y="225636"/>
                  </a:lnTo>
                  <a:lnTo>
                    <a:pt x="26861" y="218578"/>
                  </a:lnTo>
                  <a:lnTo>
                    <a:pt x="25368" y="217121"/>
                  </a:lnTo>
                  <a:lnTo>
                    <a:pt x="23744" y="215436"/>
                  </a:lnTo>
                  <a:lnTo>
                    <a:pt x="20662" y="212272"/>
                  </a:lnTo>
                  <a:lnTo>
                    <a:pt x="20017" y="211352"/>
                  </a:lnTo>
                  <a:lnTo>
                    <a:pt x="19157" y="210122"/>
                  </a:lnTo>
                  <a:lnTo>
                    <a:pt x="6879" y="190116"/>
                  </a:lnTo>
                  <a:lnTo>
                    <a:pt x="5625" y="188205"/>
                  </a:lnTo>
                  <a:lnTo>
                    <a:pt x="4144" y="185554"/>
                  </a:lnTo>
                  <a:lnTo>
                    <a:pt x="3475" y="183679"/>
                  </a:lnTo>
                  <a:lnTo>
                    <a:pt x="3177" y="182640"/>
                  </a:lnTo>
                  <a:lnTo>
                    <a:pt x="2950" y="181887"/>
                  </a:lnTo>
                  <a:lnTo>
                    <a:pt x="299" y="169060"/>
                  </a:lnTo>
                  <a:lnTo>
                    <a:pt x="120" y="168236"/>
                  </a:lnTo>
                  <a:lnTo>
                    <a:pt x="60" y="167269"/>
                  </a:lnTo>
                  <a:lnTo>
                    <a:pt x="0" y="166026"/>
                  </a:lnTo>
                  <a:lnTo>
                    <a:pt x="12" y="165059"/>
                  </a:lnTo>
                  <a:lnTo>
                    <a:pt x="95" y="163936"/>
                  </a:lnTo>
                  <a:lnTo>
                    <a:pt x="120" y="162897"/>
                  </a:lnTo>
                  <a:lnTo>
                    <a:pt x="382" y="162216"/>
                  </a:lnTo>
                  <a:lnTo>
                    <a:pt x="597" y="161345"/>
                  </a:lnTo>
                  <a:lnTo>
                    <a:pt x="860" y="159708"/>
                  </a:lnTo>
                  <a:lnTo>
                    <a:pt x="1158" y="158646"/>
                  </a:lnTo>
                  <a:lnTo>
                    <a:pt x="1624" y="156878"/>
                  </a:lnTo>
                  <a:lnTo>
                    <a:pt x="1863" y="155182"/>
                  </a:lnTo>
                  <a:lnTo>
                    <a:pt x="2293" y="153546"/>
                  </a:lnTo>
                  <a:lnTo>
                    <a:pt x="13305" y="147932"/>
                  </a:lnTo>
                  <a:lnTo>
                    <a:pt x="249380" y="18369"/>
                  </a:lnTo>
                  <a:lnTo>
                    <a:pt x="250801" y="17545"/>
                  </a:lnTo>
                  <a:lnTo>
                    <a:pt x="250706" y="18835"/>
                  </a:lnTo>
                  <a:lnTo>
                    <a:pt x="250503" y="19683"/>
                  </a:lnTo>
                  <a:lnTo>
                    <a:pt x="250765" y="20925"/>
                  </a:lnTo>
                  <a:lnTo>
                    <a:pt x="250873" y="21725"/>
                  </a:lnTo>
                  <a:lnTo>
                    <a:pt x="251040" y="23051"/>
                  </a:lnTo>
                  <a:lnTo>
                    <a:pt x="251303" y="24162"/>
                  </a:lnTo>
                  <a:lnTo>
                    <a:pt x="251685" y="25034"/>
                  </a:lnTo>
                  <a:lnTo>
                    <a:pt x="251936" y="25702"/>
                  </a:lnTo>
                  <a:lnTo>
                    <a:pt x="252581" y="26646"/>
                  </a:lnTo>
                  <a:lnTo>
                    <a:pt x="253273" y="27363"/>
                  </a:lnTo>
                  <a:lnTo>
                    <a:pt x="253990" y="27960"/>
                  </a:lnTo>
                  <a:lnTo>
                    <a:pt x="254802" y="28521"/>
                  </a:lnTo>
                  <a:lnTo>
                    <a:pt x="255638" y="28808"/>
                  </a:lnTo>
                  <a:lnTo>
                    <a:pt x="256857" y="29142"/>
                  </a:lnTo>
                  <a:lnTo>
                    <a:pt x="257633" y="28844"/>
                  </a:lnTo>
                  <a:lnTo>
                    <a:pt x="258529" y="29047"/>
                  </a:lnTo>
                  <a:lnTo>
                    <a:pt x="259353" y="28915"/>
                  </a:lnTo>
                  <a:lnTo>
                    <a:pt x="260117" y="28127"/>
                  </a:lnTo>
                  <a:lnTo>
                    <a:pt x="261240" y="27446"/>
                  </a:lnTo>
                  <a:lnTo>
                    <a:pt x="261825" y="26909"/>
                  </a:lnTo>
                  <a:lnTo>
                    <a:pt x="262363" y="26240"/>
                  </a:lnTo>
                  <a:lnTo>
                    <a:pt x="262852" y="25117"/>
                  </a:lnTo>
                  <a:lnTo>
                    <a:pt x="263270" y="24019"/>
                  </a:lnTo>
                  <a:lnTo>
                    <a:pt x="263724" y="22024"/>
                  </a:lnTo>
                  <a:lnTo>
                    <a:pt x="263951" y="21212"/>
                  </a:lnTo>
                  <a:lnTo>
                    <a:pt x="264512" y="20065"/>
                  </a:lnTo>
                  <a:lnTo>
                    <a:pt x="264871" y="19456"/>
                  </a:lnTo>
                  <a:lnTo>
                    <a:pt x="265515" y="18692"/>
                  </a:lnTo>
                  <a:lnTo>
                    <a:pt x="266280" y="18238"/>
                  </a:lnTo>
                  <a:lnTo>
                    <a:pt x="267056" y="17963"/>
                  </a:lnTo>
                  <a:lnTo>
                    <a:pt x="268095" y="18011"/>
                  </a:lnTo>
                  <a:lnTo>
                    <a:pt x="269194" y="18381"/>
                  </a:lnTo>
                  <a:lnTo>
                    <a:pt x="270126" y="18274"/>
                  </a:lnTo>
                  <a:lnTo>
                    <a:pt x="270950" y="18357"/>
                  </a:lnTo>
                  <a:lnTo>
                    <a:pt x="271678" y="18369"/>
                  </a:lnTo>
                  <a:lnTo>
                    <a:pt x="272574" y="18310"/>
                  </a:lnTo>
                  <a:lnTo>
                    <a:pt x="273565" y="18118"/>
                  </a:lnTo>
                  <a:lnTo>
                    <a:pt x="275118" y="17832"/>
                  </a:lnTo>
                  <a:lnTo>
                    <a:pt x="276110" y="17497"/>
                  </a:lnTo>
                  <a:lnTo>
                    <a:pt x="277829" y="17079"/>
                  </a:lnTo>
                  <a:lnTo>
                    <a:pt x="278618" y="16996"/>
                  </a:lnTo>
                  <a:lnTo>
                    <a:pt x="279442" y="16805"/>
                  </a:lnTo>
                  <a:lnTo>
                    <a:pt x="280289" y="16578"/>
                  </a:lnTo>
                  <a:lnTo>
                    <a:pt x="281114" y="16255"/>
                  </a:lnTo>
                  <a:lnTo>
                    <a:pt x="282200" y="16327"/>
                  </a:lnTo>
                  <a:lnTo>
                    <a:pt x="283156" y="16219"/>
                  </a:lnTo>
                  <a:lnTo>
                    <a:pt x="284530" y="15933"/>
                  </a:lnTo>
                  <a:lnTo>
                    <a:pt x="285449" y="15622"/>
                  </a:lnTo>
                  <a:lnTo>
                    <a:pt x="286727" y="15192"/>
                  </a:lnTo>
                  <a:lnTo>
                    <a:pt x="287790" y="14882"/>
                  </a:lnTo>
                  <a:lnTo>
                    <a:pt x="288805" y="14273"/>
                  </a:lnTo>
                  <a:lnTo>
                    <a:pt x="290095" y="13604"/>
                  </a:lnTo>
                  <a:lnTo>
                    <a:pt x="291063" y="13102"/>
                  </a:lnTo>
                  <a:lnTo>
                    <a:pt x="292436" y="12326"/>
                  </a:lnTo>
                  <a:lnTo>
                    <a:pt x="296390" y="9519"/>
                  </a:lnTo>
                  <a:lnTo>
                    <a:pt x="298384" y="8229"/>
                  </a:lnTo>
                  <a:lnTo>
                    <a:pt x="299172" y="7656"/>
                  </a:lnTo>
                  <a:lnTo>
                    <a:pt x="300116" y="6987"/>
                  </a:lnTo>
                  <a:lnTo>
                    <a:pt x="301095" y="6485"/>
                  </a:lnTo>
                  <a:lnTo>
                    <a:pt x="302373" y="5781"/>
                  </a:lnTo>
                  <a:lnTo>
                    <a:pt x="303747" y="5339"/>
                  </a:lnTo>
                  <a:lnTo>
                    <a:pt x="304272" y="4825"/>
                  </a:lnTo>
                  <a:lnTo>
                    <a:pt x="305048" y="4813"/>
                  </a:lnTo>
                  <a:lnTo>
                    <a:pt x="306279" y="4216"/>
                  </a:lnTo>
                  <a:lnTo>
                    <a:pt x="307103" y="4049"/>
                  </a:lnTo>
                  <a:lnTo>
                    <a:pt x="307903" y="3774"/>
                  </a:lnTo>
                  <a:lnTo>
                    <a:pt x="308655" y="3619"/>
                  </a:lnTo>
                  <a:lnTo>
                    <a:pt x="309396" y="3404"/>
                  </a:lnTo>
                  <a:lnTo>
                    <a:pt x="310148" y="3249"/>
                  </a:lnTo>
                  <a:lnTo>
                    <a:pt x="310996" y="3141"/>
                  </a:lnTo>
                  <a:lnTo>
                    <a:pt x="312047" y="3046"/>
                  </a:lnTo>
                  <a:lnTo>
                    <a:pt x="312776" y="3010"/>
                  </a:lnTo>
                  <a:lnTo>
                    <a:pt x="314221" y="2962"/>
                  </a:lnTo>
                  <a:lnTo>
                    <a:pt x="315320" y="2878"/>
                  </a:lnTo>
                  <a:lnTo>
                    <a:pt x="316096" y="2914"/>
                  </a:lnTo>
                  <a:lnTo>
                    <a:pt x="316920" y="2950"/>
                  </a:lnTo>
                  <a:lnTo>
                    <a:pt x="317649" y="3081"/>
                  </a:lnTo>
                  <a:lnTo>
                    <a:pt x="318389" y="3189"/>
                  </a:lnTo>
                  <a:lnTo>
                    <a:pt x="319261" y="3392"/>
                  </a:lnTo>
                  <a:lnTo>
                    <a:pt x="320455" y="3858"/>
                  </a:lnTo>
                  <a:lnTo>
                    <a:pt x="324636" y="5028"/>
                  </a:lnTo>
                  <a:lnTo>
                    <a:pt x="325854" y="5195"/>
                  </a:lnTo>
                  <a:lnTo>
                    <a:pt x="326929" y="502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1216;gbcf4302aa7_0_6">
              <a:extLst>
                <a:ext uri="{FF2B5EF4-FFF2-40B4-BE49-F238E27FC236}">
                  <a16:creationId xmlns:a16="http://schemas.microsoft.com/office/drawing/2014/main" id="{A0CE2384-578A-A641-A6AA-EA8DD295DF18}"/>
                </a:ext>
              </a:extLst>
            </p:cNvPr>
            <p:cNvSpPr/>
            <p:nvPr/>
          </p:nvSpPr>
          <p:spPr>
            <a:xfrm>
              <a:off x="6305256" y="2603553"/>
              <a:ext cx="176975" cy="145437"/>
            </a:xfrm>
            <a:custGeom>
              <a:avLst/>
              <a:gdLst/>
              <a:ahLst/>
              <a:cxnLst/>
              <a:rect l="l" t="t" r="r" b="b"/>
              <a:pathLst>
                <a:path w="352189" h="289426" extrusionOk="0">
                  <a:moveTo>
                    <a:pt x="201320" y="693"/>
                  </a:moveTo>
                  <a:lnTo>
                    <a:pt x="255113" y="81741"/>
                  </a:lnTo>
                  <a:lnTo>
                    <a:pt x="308261" y="162969"/>
                  </a:lnTo>
                  <a:lnTo>
                    <a:pt x="318007" y="167328"/>
                  </a:lnTo>
                  <a:lnTo>
                    <a:pt x="323692" y="167830"/>
                  </a:lnTo>
                  <a:lnTo>
                    <a:pt x="326045" y="169251"/>
                  </a:lnTo>
                  <a:lnTo>
                    <a:pt x="327252" y="170254"/>
                  </a:lnTo>
                  <a:lnTo>
                    <a:pt x="327598" y="170935"/>
                  </a:lnTo>
                  <a:lnTo>
                    <a:pt x="327777" y="172344"/>
                  </a:lnTo>
                  <a:lnTo>
                    <a:pt x="327574" y="173240"/>
                  </a:lnTo>
                  <a:lnTo>
                    <a:pt x="327430" y="173933"/>
                  </a:lnTo>
                  <a:lnTo>
                    <a:pt x="327789" y="175318"/>
                  </a:lnTo>
                  <a:lnTo>
                    <a:pt x="328649" y="175784"/>
                  </a:lnTo>
                  <a:lnTo>
                    <a:pt x="329377" y="175999"/>
                  </a:lnTo>
                  <a:lnTo>
                    <a:pt x="330429" y="176119"/>
                  </a:lnTo>
                  <a:lnTo>
                    <a:pt x="331706" y="176202"/>
                  </a:lnTo>
                  <a:lnTo>
                    <a:pt x="332745" y="176130"/>
                  </a:lnTo>
                  <a:lnTo>
                    <a:pt x="334083" y="176011"/>
                  </a:lnTo>
                  <a:lnTo>
                    <a:pt x="335648" y="175916"/>
                  </a:lnTo>
                  <a:lnTo>
                    <a:pt x="337141" y="176047"/>
                  </a:lnTo>
                  <a:lnTo>
                    <a:pt x="338920" y="176489"/>
                  </a:lnTo>
                  <a:lnTo>
                    <a:pt x="340735" y="177146"/>
                  </a:lnTo>
                  <a:lnTo>
                    <a:pt x="341596" y="177743"/>
                  </a:lnTo>
                  <a:lnTo>
                    <a:pt x="342157" y="178209"/>
                  </a:lnTo>
                  <a:lnTo>
                    <a:pt x="342909" y="178674"/>
                  </a:lnTo>
                  <a:lnTo>
                    <a:pt x="343734" y="178830"/>
                  </a:lnTo>
                  <a:lnTo>
                    <a:pt x="344486" y="178901"/>
                  </a:lnTo>
                  <a:lnTo>
                    <a:pt x="345262" y="179009"/>
                  </a:lnTo>
                  <a:lnTo>
                    <a:pt x="346540" y="179666"/>
                  </a:lnTo>
                  <a:lnTo>
                    <a:pt x="347567" y="180597"/>
                  </a:lnTo>
                  <a:lnTo>
                    <a:pt x="348630" y="180967"/>
                  </a:lnTo>
                  <a:lnTo>
                    <a:pt x="349872" y="181362"/>
                  </a:lnTo>
                  <a:lnTo>
                    <a:pt x="351867" y="182007"/>
                  </a:lnTo>
                  <a:lnTo>
                    <a:pt x="352189" y="211842"/>
                  </a:lnTo>
                  <a:lnTo>
                    <a:pt x="340556" y="219091"/>
                  </a:lnTo>
                  <a:lnTo>
                    <a:pt x="339267" y="219688"/>
                  </a:lnTo>
                  <a:lnTo>
                    <a:pt x="337690" y="220524"/>
                  </a:lnTo>
                  <a:lnTo>
                    <a:pt x="336054" y="221229"/>
                  </a:lnTo>
                  <a:lnTo>
                    <a:pt x="335254" y="221539"/>
                  </a:lnTo>
                  <a:lnTo>
                    <a:pt x="334549" y="221850"/>
                  </a:lnTo>
                  <a:lnTo>
                    <a:pt x="333557" y="222113"/>
                  </a:lnTo>
                  <a:lnTo>
                    <a:pt x="332494" y="222149"/>
                  </a:lnTo>
                  <a:lnTo>
                    <a:pt x="331778" y="222197"/>
                  </a:lnTo>
                  <a:lnTo>
                    <a:pt x="330786" y="222376"/>
                  </a:lnTo>
                  <a:lnTo>
                    <a:pt x="329807" y="222734"/>
                  </a:lnTo>
                  <a:lnTo>
                    <a:pt x="328768" y="223140"/>
                  </a:lnTo>
                  <a:lnTo>
                    <a:pt x="328040" y="223450"/>
                  </a:lnTo>
                  <a:lnTo>
                    <a:pt x="326989" y="223665"/>
                  </a:lnTo>
                  <a:lnTo>
                    <a:pt x="325460" y="223749"/>
                  </a:lnTo>
                  <a:lnTo>
                    <a:pt x="323705" y="223594"/>
                  </a:lnTo>
                  <a:lnTo>
                    <a:pt x="322736" y="223462"/>
                  </a:lnTo>
                  <a:lnTo>
                    <a:pt x="322008" y="223224"/>
                  </a:lnTo>
                  <a:lnTo>
                    <a:pt x="321280" y="222877"/>
                  </a:lnTo>
                  <a:lnTo>
                    <a:pt x="320635" y="222388"/>
                  </a:lnTo>
                  <a:lnTo>
                    <a:pt x="320145" y="221826"/>
                  </a:lnTo>
                  <a:lnTo>
                    <a:pt x="318903" y="221062"/>
                  </a:lnTo>
                  <a:lnTo>
                    <a:pt x="254838" y="251434"/>
                  </a:lnTo>
                  <a:lnTo>
                    <a:pt x="174196" y="289426"/>
                  </a:lnTo>
                  <a:lnTo>
                    <a:pt x="85145" y="256641"/>
                  </a:lnTo>
                  <a:lnTo>
                    <a:pt x="68198" y="240876"/>
                  </a:lnTo>
                  <a:lnTo>
                    <a:pt x="0" y="271105"/>
                  </a:lnTo>
                  <a:lnTo>
                    <a:pt x="48539" y="187083"/>
                  </a:lnTo>
                  <a:lnTo>
                    <a:pt x="10295" y="167256"/>
                  </a:lnTo>
                  <a:lnTo>
                    <a:pt x="9483" y="166779"/>
                  </a:lnTo>
                  <a:lnTo>
                    <a:pt x="43176" y="121704"/>
                  </a:lnTo>
                  <a:lnTo>
                    <a:pt x="50473" y="68245"/>
                  </a:lnTo>
                  <a:lnTo>
                    <a:pt x="47487" y="46890"/>
                  </a:lnTo>
                  <a:lnTo>
                    <a:pt x="43630" y="19074"/>
                  </a:lnTo>
                  <a:lnTo>
                    <a:pt x="50473" y="10928"/>
                  </a:lnTo>
                  <a:lnTo>
                    <a:pt x="88561" y="0"/>
                  </a:lnTo>
                  <a:lnTo>
                    <a:pt x="201320" y="69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1217;gbcf4302aa7_0_6">
              <a:extLst>
                <a:ext uri="{FF2B5EF4-FFF2-40B4-BE49-F238E27FC236}">
                  <a16:creationId xmlns:a16="http://schemas.microsoft.com/office/drawing/2014/main" id="{C7639E33-707B-B043-8368-CCF59AEEA42B}"/>
                </a:ext>
              </a:extLst>
            </p:cNvPr>
            <p:cNvSpPr/>
            <p:nvPr/>
          </p:nvSpPr>
          <p:spPr>
            <a:xfrm>
              <a:off x="7833912" y="2603871"/>
              <a:ext cx="49135" cy="77487"/>
            </a:xfrm>
            <a:custGeom>
              <a:avLst/>
              <a:gdLst/>
              <a:ahLst/>
              <a:cxnLst/>
              <a:rect l="l" t="t" r="r" b="b"/>
              <a:pathLst>
                <a:path w="97781" h="154202" extrusionOk="0">
                  <a:moveTo>
                    <a:pt x="97781" y="150225"/>
                  </a:moveTo>
                  <a:lnTo>
                    <a:pt x="90555" y="154202"/>
                  </a:lnTo>
                  <a:lnTo>
                    <a:pt x="90293" y="153151"/>
                  </a:lnTo>
                  <a:lnTo>
                    <a:pt x="89815" y="151933"/>
                  </a:lnTo>
                  <a:lnTo>
                    <a:pt x="88752" y="149891"/>
                  </a:lnTo>
                  <a:lnTo>
                    <a:pt x="87988" y="148398"/>
                  </a:lnTo>
                  <a:lnTo>
                    <a:pt x="87044" y="147168"/>
                  </a:lnTo>
                  <a:lnTo>
                    <a:pt x="84166" y="141292"/>
                  </a:lnTo>
                  <a:lnTo>
                    <a:pt x="75984" y="131677"/>
                  </a:lnTo>
                  <a:lnTo>
                    <a:pt x="74634" y="128679"/>
                  </a:lnTo>
                  <a:lnTo>
                    <a:pt x="74790" y="124822"/>
                  </a:lnTo>
                  <a:lnTo>
                    <a:pt x="74408" y="123973"/>
                  </a:lnTo>
                  <a:lnTo>
                    <a:pt x="72879" y="122277"/>
                  </a:lnTo>
                  <a:lnTo>
                    <a:pt x="61796" y="113201"/>
                  </a:lnTo>
                  <a:lnTo>
                    <a:pt x="61497" y="112352"/>
                  </a:lnTo>
                  <a:lnTo>
                    <a:pt x="60231" y="106727"/>
                  </a:lnTo>
                  <a:lnTo>
                    <a:pt x="59276" y="105855"/>
                  </a:lnTo>
                  <a:lnTo>
                    <a:pt x="59252" y="102750"/>
                  </a:lnTo>
                  <a:lnTo>
                    <a:pt x="57329" y="99024"/>
                  </a:lnTo>
                  <a:lnTo>
                    <a:pt x="57042" y="97817"/>
                  </a:lnTo>
                  <a:lnTo>
                    <a:pt x="55024" y="93947"/>
                  </a:lnTo>
                  <a:lnTo>
                    <a:pt x="52360" y="91248"/>
                  </a:lnTo>
                  <a:lnTo>
                    <a:pt x="52169" y="90209"/>
                  </a:lnTo>
                  <a:lnTo>
                    <a:pt x="52635" y="89564"/>
                  </a:lnTo>
                  <a:lnTo>
                    <a:pt x="52719" y="88645"/>
                  </a:lnTo>
                  <a:lnTo>
                    <a:pt x="50927" y="88549"/>
                  </a:lnTo>
                  <a:lnTo>
                    <a:pt x="50449" y="87522"/>
                  </a:lnTo>
                  <a:lnTo>
                    <a:pt x="51011" y="86841"/>
                  </a:lnTo>
                  <a:lnTo>
                    <a:pt x="50999" y="85910"/>
                  </a:lnTo>
                  <a:lnTo>
                    <a:pt x="50521" y="84966"/>
                  </a:lnTo>
                  <a:lnTo>
                    <a:pt x="49004" y="84345"/>
                  </a:lnTo>
                  <a:lnTo>
                    <a:pt x="48251" y="83473"/>
                  </a:lnTo>
                  <a:lnTo>
                    <a:pt x="48227" y="80774"/>
                  </a:lnTo>
                  <a:lnTo>
                    <a:pt x="46998" y="80404"/>
                  </a:lnTo>
                  <a:lnTo>
                    <a:pt x="46616" y="79675"/>
                  </a:lnTo>
                  <a:lnTo>
                    <a:pt x="46365" y="72605"/>
                  </a:lnTo>
                  <a:lnTo>
                    <a:pt x="45672" y="70060"/>
                  </a:lnTo>
                  <a:lnTo>
                    <a:pt x="43749" y="65307"/>
                  </a:lnTo>
                  <a:lnTo>
                    <a:pt x="42590" y="62118"/>
                  </a:lnTo>
                  <a:lnTo>
                    <a:pt x="41432" y="59108"/>
                  </a:lnTo>
                  <a:lnTo>
                    <a:pt x="40381" y="56959"/>
                  </a:lnTo>
                  <a:lnTo>
                    <a:pt x="40070" y="54713"/>
                  </a:lnTo>
                  <a:lnTo>
                    <a:pt x="39211" y="52802"/>
                  </a:lnTo>
                  <a:lnTo>
                    <a:pt x="37013" y="49649"/>
                  </a:lnTo>
                  <a:lnTo>
                    <a:pt x="34994" y="44860"/>
                  </a:lnTo>
                  <a:lnTo>
                    <a:pt x="31842" y="39617"/>
                  </a:lnTo>
                  <a:lnTo>
                    <a:pt x="29094" y="37323"/>
                  </a:lnTo>
                  <a:lnTo>
                    <a:pt x="26897" y="34493"/>
                  </a:lnTo>
                  <a:lnTo>
                    <a:pt x="26610" y="33466"/>
                  </a:lnTo>
                  <a:lnTo>
                    <a:pt x="24520" y="30934"/>
                  </a:lnTo>
                  <a:lnTo>
                    <a:pt x="20925" y="29381"/>
                  </a:lnTo>
                  <a:lnTo>
                    <a:pt x="18656" y="27697"/>
                  </a:lnTo>
                  <a:lnTo>
                    <a:pt x="15885" y="23517"/>
                  </a:lnTo>
                  <a:lnTo>
                    <a:pt x="13424" y="21188"/>
                  </a:lnTo>
                  <a:lnTo>
                    <a:pt x="12194" y="20627"/>
                  </a:lnTo>
                  <a:lnTo>
                    <a:pt x="10690" y="20567"/>
                  </a:lnTo>
                  <a:lnTo>
                    <a:pt x="8647" y="23218"/>
                  </a:lnTo>
                  <a:lnTo>
                    <a:pt x="6485" y="23505"/>
                  </a:lnTo>
                  <a:lnTo>
                    <a:pt x="4897" y="24102"/>
                  </a:lnTo>
                  <a:lnTo>
                    <a:pt x="3105" y="24377"/>
                  </a:lnTo>
                  <a:lnTo>
                    <a:pt x="2341" y="23553"/>
                  </a:lnTo>
                  <a:lnTo>
                    <a:pt x="1194" y="20842"/>
                  </a:lnTo>
                  <a:lnTo>
                    <a:pt x="0" y="18393"/>
                  </a:lnTo>
                  <a:lnTo>
                    <a:pt x="1445" y="17533"/>
                  </a:lnTo>
                  <a:lnTo>
                    <a:pt x="3882" y="16840"/>
                  </a:lnTo>
                  <a:lnTo>
                    <a:pt x="5279" y="15790"/>
                  </a:lnTo>
                  <a:lnTo>
                    <a:pt x="7512" y="12577"/>
                  </a:lnTo>
                  <a:lnTo>
                    <a:pt x="8982" y="9388"/>
                  </a:lnTo>
                  <a:lnTo>
                    <a:pt x="12707" y="5578"/>
                  </a:lnTo>
                  <a:lnTo>
                    <a:pt x="13520" y="1887"/>
                  </a:lnTo>
                  <a:lnTo>
                    <a:pt x="14069" y="753"/>
                  </a:lnTo>
                  <a:lnTo>
                    <a:pt x="15658" y="0"/>
                  </a:lnTo>
                  <a:lnTo>
                    <a:pt x="17366" y="1027"/>
                  </a:lnTo>
                  <a:lnTo>
                    <a:pt x="18417" y="2329"/>
                  </a:lnTo>
                  <a:lnTo>
                    <a:pt x="20519" y="6533"/>
                  </a:lnTo>
                  <a:lnTo>
                    <a:pt x="21391" y="9244"/>
                  </a:lnTo>
                  <a:lnTo>
                    <a:pt x="22740" y="12171"/>
                  </a:lnTo>
                  <a:lnTo>
                    <a:pt x="23708" y="15252"/>
                  </a:lnTo>
                  <a:lnTo>
                    <a:pt x="26789" y="22466"/>
                  </a:lnTo>
                  <a:lnTo>
                    <a:pt x="28031" y="24723"/>
                  </a:lnTo>
                  <a:lnTo>
                    <a:pt x="29859" y="28748"/>
                  </a:lnTo>
                  <a:lnTo>
                    <a:pt x="34266" y="36798"/>
                  </a:lnTo>
                  <a:lnTo>
                    <a:pt x="34827" y="37335"/>
                  </a:lnTo>
                  <a:lnTo>
                    <a:pt x="36463" y="40811"/>
                  </a:lnTo>
                  <a:lnTo>
                    <a:pt x="37992" y="44096"/>
                  </a:lnTo>
                  <a:lnTo>
                    <a:pt x="41635" y="49995"/>
                  </a:lnTo>
                  <a:lnTo>
                    <a:pt x="42208" y="51465"/>
                  </a:lnTo>
                  <a:lnTo>
                    <a:pt x="43164" y="52695"/>
                  </a:lnTo>
                  <a:lnTo>
                    <a:pt x="44979" y="56230"/>
                  </a:lnTo>
                  <a:lnTo>
                    <a:pt x="46794" y="59073"/>
                  </a:lnTo>
                  <a:lnTo>
                    <a:pt x="48801" y="62787"/>
                  </a:lnTo>
                  <a:lnTo>
                    <a:pt x="54163" y="71971"/>
                  </a:lnTo>
                  <a:lnTo>
                    <a:pt x="55107" y="73166"/>
                  </a:lnTo>
                  <a:lnTo>
                    <a:pt x="57985" y="78708"/>
                  </a:lnTo>
                  <a:lnTo>
                    <a:pt x="60458" y="82267"/>
                  </a:lnTo>
                  <a:lnTo>
                    <a:pt x="63718" y="88800"/>
                  </a:lnTo>
                  <a:lnTo>
                    <a:pt x="64292" y="89373"/>
                  </a:lnTo>
                  <a:lnTo>
                    <a:pt x="66406" y="93756"/>
                  </a:lnTo>
                  <a:lnTo>
                    <a:pt x="66788" y="94605"/>
                  </a:lnTo>
                  <a:lnTo>
                    <a:pt x="67934" y="96384"/>
                  </a:lnTo>
                  <a:lnTo>
                    <a:pt x="73405" y="108268"/>
                  </a:lnTo>
                  <a:lnTo>
                    <a:pt x="75530" y="113344"/>
                  </a:lnTo>
                  <a:lnTo>
                    <a:pt x="75626" y="114084"/>
                  </a:lnTo>
                  <a:lnTo>
                    <a:pt x="77154" y="116712"/>
                  </a:lnTo>
                  <a:lnTo>
                    <a:pt x="77167" y="117452"/>
                  </a:lnTo>
                  <a:lnTo>
                    <a:pt x="78695" y="119960"/>
                  </a:lnTo>
                  <a:lnTo>
                    <a:pt x="79842" y="122517"/>
                  </a:lnTo>
                  <a:lnTo>
                    <a:pt x="85479" y="131211"/>
                  </a:lnTo>
                  <a:lnTo>
                    <a:pt x="88059" y="135690"/>
                  </a:lnTo>
                  <a:lnTo>
                    <a:pt x="88919" y="137302"/>
                  </a:lnTo>
                  <a:lnTo>
                    <a:pt x="89874" y="138784"/>
                  </a:lnTo>
                  <a:lnTo>
                    <a:pt x="97781" y="15022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1218;gbcf4302aa7_0_6">
              <a:extLst>
                <a:ext uri="{FF2B5EF4-FFF2-40B4-BE49-F238E27FC236}">
                  <a16:creationId xmlns:a16="http://schemas.microsoft.com/office/drawing/2014/main" id="{90A74AE0-124A-F948-ACB1-C2A2A22DFCDA}"/>
                </a:ext>
              </a:extLst>
            </p:cNvPr>
            <p:cNvSpPr/>
            <p:nvPr/>
          </p:nvSpPr>
          <p:spPr>
            <a:xfrm>
              <a:off x="7161164" y="2605764"/>
              <a:ext cx="143768" cy="189062"/>
            </a:xfrm>
            <a:custGeom>
              <a:avLst/>
              <a:gdLst/>
              <a:ahLst/>
              <a:cxnLst/>
              <a:rect l="l" t="t" r="r" b="b"/>
              <a:pathLst>
                <a:path w="286105" h="376243" extrusionOk="0">
                  <a:moveTo>
                    <a:pt x="286106" y="42137"/>
                  </a:moveTo>
                  <a:lnTo>
                    <a:pt x="265659" y="93995"/>
                  </a:lnTo>
                  <a:lnTo>
                    <a:pt x="263843" y="98032"/>
                  </a:lnTo>
                  <a:lnTo>
                    <a:pt x="261837" y="101962"/>
                  </a:lnTo>
                  <a:lnTo>
                    <a:pt x="259197" y="106142"/>
                  </a:lnTo>
                  <a:lnTo>
                    <a:pt x="242835" y="131355"/>
                  </a:lnTo>
                  <a:lnTo>
                    <a:pt x="251721" y="160222"/>
                  </a:lnTo>
                  <a:lnTo>
                    <a:pt x="275369" y="234904"/>
                  </a:lnTo>
                  <a:lnTo>
                    <a:pt x="272395" y="250598"/>
                  </a:lnTo>
                  <a:lnTo>
                    <a:pt x="213872" y="282069"/>
                  </a:lnTo>
                  <a:lnTo>
                    <a:pt x="79770" y="353527"/>
                  </a:lnTo>
                  <a:lnTo>
                    <a:pt x="36368" y="376244"/>
                  </a:lnTo>
                  <a:lnTo>
                    <a:pt x="35090" y="367190"/>
                  </a:lnTo>
                  <a:lnTo>
                    <a:pt x="37025" y="360693"/>
                  </a:lnTo>
                  <a:lnTo>
                    <a:pt x="35818" y="359797"/>
                  </a:lnTo>
                  <a:lnTo>
                    <a:pt x="35520" y="358961"/>
                  </a:lnTo>
                  <a:lnTo>
                    <a:pt x="35042" y="358233"/>
                  </a:lnTo>
                  <a:lnTo>
                    <a:pt x="34636" y="357027"/>
                  </a:lnTo>
                  <a:lnTo>
                    <a:pt x="34147" y="355999"/>
                  </a:lnTo>
                  <a:lnTo>
                    <a:pt x="33883" y="354948"/>
                  </a:lnTo>
                  <a:lnTo>
                    <a:pt x="33692" y="353909"/>
                  </a:lnTo>
                  <a:lnTo>
                    <a:pt x="33549" y="352918"/>
                  </a:lnTo>
                  <a:lnTo>
                    <a:pt x="33573" y="351843"/>
                  </a:lnTo>
                  <a:lnTo>
                    <a:pt x="33644" y="350075"/>
                  </a:lnTo>
                  <a:lnTo>
                    <a:pt x="33752" y="348618"/>
                  </a:lnTo>
                  <a:lnTo>
                    <a:pt x="33728" y="347460"/>
                  </a:lnTo>
                  <a:lnTo>
                    <a:pt x="33704" y="346241"/>
                  </a:lnTo>
                  <a:lnTo>
                    <a:pt x="33513" y="345298"/>
                  </a:lnTo>
                  <a:lnTo>
                    <a:pt x="33322" y="344104"/>
                  </a:lnTo>
                  <a:lnTo>
                    <a:pt x="33107" y="343041"/>
                  </a:lnTo>
                  <a:lnTo>
                    <a:pt x="32868" y="342049"/>
                  </a:lnTo>
                  <a:lnTo>
                    <a:pt x="33095" y="341022"/>
                  </a:lnTo>
                  <a:lnTo>
                    <a:pt x="33442" y="338992"/>
                  </a:lnTo>
                  <a:lnTo>
                    <a:pt x="33919" y="337606"/>
                  </a:lnTo>
                  <a:lnTo>
                    <a:pt x="34456" y="335910"/>
                  </a:lnTo>
                  <a:lnTo>
                    <a:pt x="35221" y="334477"/>
                  </a:lnTo>
                  <a:lnTo>
                    <a:pt x="35758" y="331432"/>
                  </a:lnTo>
                  <a:lnTo>
                    <a:pt x="35496" y="330189"/>
                  </a:lnTo>
                  <a:lnTo>
                    <a:pt x="34361" y="328434"/>
                  </a:lnTo>
                  <a:lnTo>
                    <a:pt x="34003" y="327681"/>
                  </a:lnTo>
                  <a:lnTo>
                    <a:pt x="33836" y="326666"/>
                  </a:lnTo>
                  <a:lnTo>
                    <a:pt x="33979" y="325281"/>
                  </a:lnTo>
                  <a:lnTo>
                    <a:pt x="34469" y="323226"/>
                  </a:lnTo>
                  <a:lnTo>
                    <a:pt x="35400" y="321208"/>
                  </a:lnTo>
                  <a:lnTo>
                    <a:pt x="36499" y="318569"/>
                  </a:lnTo>
                  <a:lnTo>
                    <a:pt x="37490" y="316538"/>
                  </a:lnTo>
                  <a:lnTo>
                    <a:pt x="39187" y="309193"/>
                  </a:lnTo>
                  <a:lnTo>
                    <a:pt x="39963" y="308297"/>
                  </a:lnTo>
                  <a:lnTo>
                    <a:pt x="40798" y="307652"/>
                  </a:lnTo>
                  <a:lnTo>
                    <a:pt x="41623" y="306518"/>
                  </a:lnTo>
                  <a:lnTo>
                    <a:pt x="42817" y="305132"/>
                  </a:lnTo>
                  <a:lnTo>
                    <a:pt x="43247" y="304332"/>
                  </a:lnTo>
                  <a:lnTo>
                    <a:pt x="43868" y="302397"/>
                  </a:lnTo>
                  <a:lnTo>
                    <a:pt x="46066" y="295709"/>
                  </a:lnTo>
                  <a:lnTo>
                    <a:pt x="47140" y="291302"/>
                  </a:lnTo>
                  <a:lnTo>
                    <a:pt x="48323" y="287635"/>
                  </a:lnTo>
                  <a:lnTo>
                    <a:pt x="49171" y="285724"/>
                  </a:lnTo>
                  <a:lnTo>
                    <a:pt x="50174" y="283084"/>
                  </a:lnTo>
                  <a:lnTo>
                    <a:pt x="51130" y="280517"/>
                  </a:lnTo>
                  <a:lnTo>
                    <a:pt x="52025" y="278856"/>
                  </a:lnTo>
                  <a:lnTo>
                    <a:pt x="52837" y="277328"/>
                  </a:lnTo>
                  <a:lnTo>
                    <a:pt x="53292" y="276289"/>
                  </a:lnTo>
                  <a:lnTo>
                    <a:pt x="53638" y="274855"/>
                  </a:lnTo>
                  <a:lnTo>
                    <a:pt x="54104" y="272944"/>
                  </a:lnTo>
                  <a:lnTo>
                    <a:pt x="54522" y="270221"/>
                  </a:lnTo>
                  <a:lnTo>
                    <a:pt x="54964" y="268454"/>
                  </a:lnTo>
                  <a:lnTo>
                    <a:pt x="55239" y="267391"/>
                  </a:lnTo>
                  <a:lnTo>
                    <a:pt x="56062" y="265958"/>
                  </a:lnTo>
                  <a:lnTo>
                    <a:pt x="56839" y="263784"/>
                  </a:lnTo>
                  <a:lnTo>
                    <a:pt x="57937" y="261264"/>
                  </a:lnTo>
                  <a:lnTo>
                    <a:pt x="58487" y="259377"/>
                  </a:lnTo>
                  <a:lnTo>
                    <a:pt x="58750" y="257609"/>
                  </a:lnTo>
                  <a:lnTo>
                    <a:pt x="58773" y="256737"/>
                  </a:lnTo>
                  <a:lnTo>
                    <a:pt x="58511" y="255005"/>
                  </a:lnTo>
                  <a:lnTo>
                    <a:pt x="58320" y="252629"/>
                  </a:lnTo>
                  <a:lnTo>
                    <a:pt x="57412" y="248114"/>
                  </a:lnTo>
                  <a:lnTo>
                    <a:pt x="56982" y="244650"/>
                  </a:lnTo>
                  <a:lnTo>
                    <a:pt x="57185" y="239168"/>
                  </a:lnTo>
                  <a:lnTo>
                    <a:pt x="56337" y="236278"/>
                  </a:lnTo>
                  <a:lnTo>
                    <a:pt x="57293" y="236135"/>
                  </a:lnTo>
                  <a:lnTo>
                    <a:pt x="56910" y="234355"/>
                  </a:lnTo>
                  <a:lnTo>
                    <a:pt x="56325" y="233017"/>
                  </a:lnTo>
                  <a:lnTo>
                    <a:pt x="55967" y="231668"/>
                  </a:lnTo>
                  <a:lnTo>
                    <a:pt x="55190" y="230103"/>
                  </a:lnTo>
                  <a:lnTo>
                    <a:pt x="54367" y="227727"/>
                  </a:lnTo>
                  <a:lnTo>
                    <a:pt x="53698" y="225851"/>
                  </a:lnTo>
                  <a:lnTo>
                    <a:pt x="52826" y="222722"/>
                  </a:lnTo>
                  <a:lnTo>
                    <a:pt x="52276" y="220011"/>
                  </a:lnTo>
                  <a:lnTo>
                    <a:pt x="51810" y="218303"/>
                  </a:lnTo>
                  <a:lnTo>
                    <a:pt x="51381" y="217335"/>
                  </a:lnTo>
                  <a:lnTo>
                    <a:pt x="50676" y="216404"/>
                  </a:lnTo>
                  <a:lnTo>
                    <a:pt x="50282" y="215771"/>
                  </a:lnTo>
                  <a:lnTo>
                    <a:pt x="49541" y="215090"/>
                  </a:lnTo>
                  <a:lnTo>
                    <a:pt x="46102" y="211053"/>
                  </a:lnTo>
                  <a:lnTo>
                    <a:pt x="44620" y="209274"/>
                  </a:lnTo>
                  <a:lnTo>
                    <a:pt x="44358" y="208593"/>
                  </a:lnTo>
                  <a:lnTo>
                    <a:pt x="43988" y="207554"/>
                  </a:lnTo>
                  <a:lnTo>
                    <a:pt x="43701" y="206097"/>
                  </a:lnTo>
                  <a:lnTo>
                    <a:pt x="43438" y="203983"/>
                  </a:lnTo>
                  <a:lnTo>
                    <a:pt x="42936" y="202358"/>
                  </a:lnTo>
                  <a:lnTo>
                    <a:pt x="42089" y="199337"/>
                  </a:lnTo>
                  <a:lnTo>
                    <a:pt x="40285" y="194309"/>
                  </a:lnTo>
                  <a:lnTo>
                    <a:pt x="38541" y="190045"/>
                  </a:lnTo>
                  <a:lnTo>
                    <a:pt x="36977" y="186199"/>
                  </a:lnTo>
                  <a:lnTo>
                    <a:pt x="35735" y="183954"/>
                  </a:lnTo>
                  <a:lnTo>
                    <a:pt x="34684" y="182055"/>
                  </a:lnTo>
                  <a:lnTo>
                    <a:pt x="33393" y="179929"/>
                  </a:lnTo>
                  <a:lnTo>
                    <a:pt x="32486" y="178722"/>
                  </a:lnTo>
                  <a:lnTo>
                    <a:pt x="31363" y="177600"/>
                  </a:lnTo>
                  <a:lnTo>
                    <a:pt x="30181" y="176298"/>
                  </a:lnTo>
                  <a:lnTo>
                    <a:pt x="13890" y="161488"/>
                  </a:lnTo>
                  <a:lnTo>
                    <a:pt x="9889" y="156878"/>
                  </a:lnTo>
                  <a:lnTo>
                    <a:pt x="9387" y="156125"/>
                  </a:lnTo>
                  <a:lnTo>
                    <a:pt x="5518" y="148111"/>
                  </a:lnTo>
                  <a:lnTo>
                    <a:pt x="5386" y="146164"/>
                  </a:lnTo>
                  <a:lnTo>
                    <a:pt x="5422" y="141662"/>
                  </a:lnTo>
                  <a:lnTo>
                    <a:pt x="5398" y="139010"/>
                  </a:lnTo>
                  <a:lnTo>
                    <a:pt x="5231" y="138210"/>
                  </a:lnTo>
                  <a:lnTo>
                    <a:pt x="4872" y="136705"/>
                  </a:lnTo>
                  <a:lnTo>
                    <a:pt x="3475" y="132334"/>
                  </a:lnTo>
                  <a:lnTo>
                    <a:pt x="872" y="125156"/>
                  </a:lnTo>
                  <a:lnTo>
                    <a:pt x="453" y="121991"/>
                  </a:lnTo>
                  <a:lnTo>
                    <a:pt x="95" y="118527"/>
                  </a:lnTo>
                  <a:lnTo>
                    <a:pt x="0" y="115446"/>
                  </a:lnTo>
                  <a:lnTo>
                    <a:pt x="2962" y="106070"/>
                  </a:lnTo>
                  <a:lnTo>
                    <a:pt x="16864" y="109820"/>
                  </a:lnTo>
                  <a:lnTo>
                    <a:pt x="28330" y="108435"/>
                  </a:lnTo>
                  <a:lnTo>
                    <a:pt x="31088" y="100875"/>
                  </a:lnTo>
                  <a:lnTo>
                    <a:pt x="34445" y="99597"/>
                  </a:lnTo>
                  <a:lnTo>
                    <a:pt x="34564" y="98510"/>
                  </a:lnTo>
                  <a:lnTo>
                    <a:pt x="34695" y="97411"/>
                  </a:lnTo>
                  <a:lnTo>
                    <a:pt x="34815" y="96252"/>
                  </a:lnTo>
                  <a:lnTo>
                    <a:pt x="34744" y="95440"/>
                  </a:lnTo>
                  <a:lnTo>
                    <a:pt x="34385" y="94784"/>
                  </a:lnTo>
                  <a:lnTo>
                    <a:pt x="34731" y="93792"/>
                  </a:lnTo>
                  <a:lnTo>
                    <a:pt x="35030" y="92287"/>
                  </a:lnTo>
                  <a:lnTo>
                    <a:pt x="36201" y="91547"/>
                  </a:lnTo>
                  <a:lnTo>
                    <a:pt x="36678" y="90890"/>
                  </a:lnTo>
                  <a:lnTo>
                    <a:pt x="37538" y="90042"/>
                  </a:lnTo>
                  <a:lnTo>
                    <a:pt x="45397" y="92454"/>
                  </a:lnTo>
                  <a:lnTo>
                    <a:pt x="46902" y="84691"/>
                  </a:lnTo>
                  <a:lnTo>
                    <a:pt x="57914" y="88537"/>
                  </a:lnTo>
                  <a:lnTo>
                    <a:pt x="58009" y="89672"/>
                  </a:lnTo>
                  <a:lnTo>
                    <a:pt x="55632" y="102511"/>
                  </a:lnTo>
                  <a:lnTo>
                    <a:pt x="55919" y="103168"/>
                  </a:lnTo>
                  <a:lnTo>
                    <a:pt x="78456" y="95787"/>
                  </a:lnTo>
                  <a:lnTo>
                    <a:pt x="167232" y="66812"/>
                  </a:lnTo>
                  <a:lnTo>
                    <a:pt x="255292" y="0"/>
                  </a:lnTo>
                  <a:lnTo>
                    <a:pt x="286106" y="4213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1219;gbcf4302aa7_0_6">
              <a:extLst>
                <a:ext uri="{FF2B5EF4-FFF2-40B4-BE49-F238E27FC236}">
                  <a16:creationId xmlns:a16="http://schemas.microsoft.com/office/drawing/2014/main" id="{014ECF0D-715E-1242-9C52-6F5F24BB837A}"/>
                </a:ext>
              </a:extLst>
            </p:cNvPr>
            <p:cNvSpPr/>
            <p:nvPr/>
          </p:nvSpPr>
          <p:spPr>
            <a:xfrm>
              <a:off x="5260058" y="2606279"/>
              <a:ext cx="181902" cy="269429"/>
            </a:xfrm>
            <a:custGeom>
              <a:avLst/>
              <a:gdLst/>
              <a:ahLst/>
              <a:cxnLst/>
              <a:rect l="l" t="t" r="r" b="b"/>
              <a:pathLst>
                <a:path w="361994" h="536178" extrusionOk="0">
                  <a:moveTo>
                    <a:pt x="350230" y="74659"/>
                  </a:moveTo>
                  <a:lnTo>
                    <a:pt x="355319" y="151838"/>
                  </a:lnTo>
                  <a:lnTo>
                    <a:pt x="361995" y="285593"/>
                  </a:lnTo>
                  <a:lnTo>
                    <a:pt x="357910" y="536179"/>
                  </a:lnTo>
                  <a:lnTo>
                    <a:pt x="62548" y="528977"/>
                  </a:lnTo>
                  <a:lnTo>
                    <a:pt x="41312" y="352034"/>
                  </a:lnTo>
                  <a:lnTo>
                    <a:pt x="27291" y="238810"/>
                  </a:lnTo>
                  <a:lnTo>
                    <a:pt x="15311" y="148637"/>
                  </a:lnTo>
                  <a:lnTo>
                    <a:pt x="107" y="37144"/>
                  </a:lnTo>
                  <a:lnTo>
                    <a:pt x="0" y="36332"/>
                  </a:lnTo>
                  <a:lnTo>
                    <a:pt x="7118" y="37132"/>
                  </a:lnTo>
                  <a:lnTo>
                    <a:pt x="8778" y="37204"/>
                  </a:lnTo>
                  <a:lnTo>
                    <a:pt x="9793" y="37228"/>
                  </a:lnTo>
                  <a:lnTo>
                    <a:pt x="10785" y="36977"/>
                  </a:lnTo>
                  <a:lnTo>
                    <a:pt x="11931" y="37001"/>
                  </a:lnTo>
                  <a:lnTo>
                    <a:pt x="13066" y="36822"/>
                  </a:lnTo>
                  <a:lnTo>
                    <a:pt x="13866" y="36631"/>
                  </a:lnTo>
                  <a:lnTo>
                    <a:pt x="14667" y="36655"/>
                  </a:lnTo>
                  <a:lnTo>
                    <a:pt x="16052" y="36535"/>
                  </a:lnTo>
                  <a:lnTo>
                    <a:pt x="17103" y="36535"/>
                  </a:lnTo>
                  <a:lnTo>
                    <a:pt x="17927" y="36679"/>
                  </a:lnTo>
                  <a:lnTo>
                    <a:pt x="18799" y="36750"/>
                  </a:lnTo>
                  <a:lnTo>
                    <a:pt x="19778" y="37108"/>
                  </a:lnTo>
                  <a:lnTo>
                    <a:pt x="20579" y="37455"/>
                  </a:lnTo>
                  <a:lnTo>
                    <a:pt x="21916" y="37789"/>
                  </a:lnTo>
                  <a:lnTo>
                    <a:pt x="22668" y="38052"/>
                  </a:lnTo>
                  <a:lnTo>
                    <a:pt x="23779" y="38267"/>
                  </a:lnTo>
                  <a:lnTo>
                    <a:pt x="24854" y="38410"/>
                  </a:lnTo>
                  <a:lnTo>
                    <a:pt x="25607" y="38530"/>
                  </a:lnTo>
                  <a:lnTo>
                    <a:pt x="26741" y="38100"/>
                  </a:lnTo>
                  <a:lnTo>
                    <a:pt x="33704" y="35855"/>
                  </a:lnTo>
                  <a:lnTo>
                    <a:pt x="36858" y="34636"/>
                  </a:lnTo>
                  <a:lnTo>
                    <a:pt x="38100" y="34122"/>
                  </a:lnTo>
                  <a:lnTo>
                    <a:pt x="39389" y="33776"/>
                  </a:lnTo>
                  <a:lnTo>
                    <a:pt x="44441" y="32952"/>
                  </a:lnTo>
                  <a:lnTo>
                    <a:pt x="60792" y="31985"/>
                  </a:lnTo>
                  <a:lnTo>
                    <a:pt x="62130" y="31782"/>
                  </a:lnTo>
                  <a:lnTo>
                    <a:pt x="63025" y="31495"/>
                  </a:lnTo>
                  <a:lnTo>
                    <a:pt x="63909" y="31149"/>
                  </a:lnTo>
                  <a:lnTo>
                    <a:pt x="67970" y="29023"/>
                  </a:lnTo>
                  <a:lnTo>
                    <a:pt x="72544" y="26801"/>
                  </a:lnTo>
                  <a:lnTo>
                    <a:pt x="73285" y="26061"/>
                  </a:lnTo>
                  <a:lnTo>
                    <a:pt x="73978" y="25511"/>
                  </a:lnTo>
                  <a:lnTo>
                    <a:pt x="74527" y="24974"/>
                  </a:lnTo>
                  <a:lnTo>
                    <a:pt x="75471" y="24162"/>
                  </a:lnTo>
                  <a:lnTo>
                    <a:pt x="78468" y="20734"/>
                  </a:lnTo>
                  <a:lnTo>
                    <a:pt x="81741" y="17509"/>
                  </a:lnTo>
                  <a:lnTo>
                    <a:pt x="85264" y="14476"/>
                  </a:lnTo>
                  <a:lnTo>
                    <a:pt x="86339" y="13783"/>
                  </a:lnTo>
                  <a:lnTo>
                    <a:pt x="103848" y="4491"/>
                  </a:lnTo>
                  <a:lnTo>
                    <a:pt x="104768" y="4133"/>
                  </a:lnTo>
                  <a:lnTo>
                    <a:pt x="105879" y="3834"/>
                  </a:lnTo>
                  <a:lnTo>
                    <a:pt x="106727" y="3667"/>
                  </a:lnTo>
                  <a:lnTo>
                    <a:pt x="107742" y="3487"/>
                  </a:lnTo>
                  <a:lnTo>
                    <a:pt x="108494" y="3380"/>
                  </a:lnTo>
                  <a:lnTo>
                    <a:pt x="109617" y="3392"/>
                  </a:lnTo>
                  <a:lnTo>
                    <a:pt x="110656" y="3547"/>
                  </a:lnTo>
                  <a:lnTo>
                    <a:pt x="111528" y="3631"/>
                  </a:lnTo>
                  <a:lnTo>
                    <a:pt x="112436" y="3667"/>
                  </a:lnTo>
                  <a:lnTo>
                    <a:pt x="113260" y="3727"/>
                  </a:lnTo>
                  <a:lnTo>
                    <a:pt x="114932" y="3762"/>
                  </a:lnTo>
                  <a:lnTo>
                    <a:pt x="116019" y="3595"/>
                  </a:lnTo>
                  <a:lnTo>
                    <a:pt x="117213" y="3320"/>
                  </a:lnTo>
                  <a:lnTo>
                    <a:pt x="118276" y="2914"/>
                  </a:lnTo>
                  <a:lnTo>
                    <a:pt x="119100" y="2687"/>
                  </a:lnTo>
                  <a:lnTo>
                    <a:pt x="119793" y="2484"/>
                  </a:lnTo>
                  <a:lnTo>
                    <a:pt x="122492" y="4610"/>
                  </a:lnTo>
                  <a:lnTo>
                    <a:pt x="123484" y="4336"/>
                  </a:lnTo>
                  <a:lnTo>
                    <a:pt x="124415" y="3177"/>
                  </a:lnTo>
                  <a:lnTo>
                    <a:pt x="124869" y="2449"/>
                  </a:lnTo>
                  <a:lnTo>
                    <a:pt x="125920" y="2938"/>
                  </a:lnTo>
                  <a:lnTo>
                    <a:pt x="126625" y="3129"/>
                  </a:lnTo>
                  <a:lnTo>
                    <a:pt x="127604" y="2950"/>
                  </a:lnTo>
                  <a:lnTo>
                    <a:pt x="128249" y="2496"/>
                  </a:lnTo>
                  <a:lnTo>
                    <a:pt x="129180" y="1517"/>
                  </a:lnTo>
                  <a:lnTo>
                    <a:pt x="130387" y="717"/>
                  </a:lnTo>
                  <a:lnTo>
                    <a:pt x="131151" y="275"/>
                  </a:lnTo>
                  <a:lnTo>
                    <a:pt x="131880" y="0"/>
                  </a:lnTo>
                  <a:lnTo>
                    <a:pt x="133217" y="155"/>
                  </a:lnTo>
                  <a:lnTo>
                    <a:pt x="134054" y="848"/>
                  </a:lnTo>
                  <a:lnTo>
                    <a:pt x="135045" y="2317"/>
                  </a:lnTo>
                  <a:lnTo>
                    <a:pt x="135307" y="3476"/>
                  </a:lnTo>
                  <a:lnTo>
                    <a:pt x="135057" y="4670"/>
                  </a:lnTo>
                  <a:lnTo>
                    <a:pt x="135212" y="5638"/>
                  </a:lnTo>
                  <a:lnTo>
                    <a:pt x="136168" y="6187"/>
                  </a:lnTo>
                  <a:lnTo>
                    <a:pt x="137206" y="5936"/>
                  </a:lnTo>
                  <a:lnTo>
                    <a:pt x="137732" y="5482"/>
                  </a:lnTo>
                  <a:lnTo>
                    <a:pt x="138281" y="4658"/>
                  </a:lnTo>
                  <a:lnTo>
                    <a:pt x="138783" y="4108"/>
                  </a:lnTo>
                  <a:lnTo>
                    <a:pt x="139189" y="3476"/>
                  </a:lnTo>
                  <a:lnTo>
                    <a:pt x="139619" y="2890"/>
                  </a:lnTo>
                  <a:lnTo>
                    <a:pt x="140407" y="1983"/>
                  </a:lnTo>
                  <a:lnTo>
                    <a:pt x="141076" y="1541"/>
                  </a:lnTo>
                  <a:lnTo>
                    <a:pt x="141888" y="1529"/>
                  </a:lnTo>
                  <a:lnTo>
                    <a:pt x="142760" y="1947"/>
                  </a:lnTo>
                  <a:lnTo>
                    <a:pt x="143596" y="2795"/>
                  </a:lnTo>
                  <a:lnTo>
                    <a:pt x="144265" y="3702"/>
                  </a:lnTo>
                  <a:lnTo>
                    <a:pt x="144588" y="4336"/>
                  </a:lnTo>
                  <a:lnTo>
                    <a:pt x="144850" y="5638"/>
                  </a:lnTo>
                  <a:lnTo>
                    <a:pt x="144934" y="6485"/>
                  </a:lnTo>
                  <a:lnTo>
                    <a:pt x="144898" y="7584"/>
                  </a:lnTo>
                  <a:lnTo>
                    <a:pt x="144958" y="8361"/>
                  </a:lnTo>
                  <a:lnTo>
                    <a:pt x="145101" y="9208"/>
                  </a:lnTo>
                  <a:lnTo>
                    <a:pt x="145627" y="10248"/>
                  </a:lnTo>
                  <a:lnTo>
                    <a:pt x="146499" y="10940"/>
                  </a:lnTo>
                  <a:lnTo>
                    <a:pt x="147693" y="11167"/>
                  </a:lnTo>
                  <a:lnTo>
                    <a:pt x="148636" y="10940"/>
                  </a:lnTo>
                  <a:lnTo>
                    <a:pt x="149688" y="10630"/>
                  </a:lnTo>
                  <a:lnTo>
                    <a:pt x="150476" y="10403"/>
                  </a:lnTo>
                  <a:lnTo>
                    <a:pt x="151814" y="9949"/>
                  </a:lnTo>
                  <a:lnTo>
                    <a:pt x="153187" y="9710"/>
                  </a:lnTo>
                  <a:lnTo>
                    <a:pt x="154214" y="9650"/>
                  </a:lnTo>
                  <a:lnTo>
                    <a:pt x="155062" y="9770"/>
                  </a:lnTo>
                  <a:lnTo>
                    <a:pt x="156400" y="9841"/>
                  </a:lnTo>
                  <a:lnTo>
                    <a:pt x="157881" y="9949"/>
                  </a:lnTo>
                  <a:lnTo>
                    <a:pt x="159995" y="10260"/>
                  </a:lnTo>
                  <a:lnTo>
                    <a:pt x="160974" y="10415"/>
                  </a:lnTo>
                  <a:lnTo>
                    <a:pt x="162240" y="10618"/>
                  </a:lnTo>
                  <a:lnTo>
                    <a:pt x="162921" y="10928"/>
                  </a:lnTo>
                  <a:lnTo>
                    <a:pt x="163757" y="11167"/>
                  </a:lnTo>
                  <a:lnTo>
                    <a:pt x="164653" y="11609"/>
                  </a:lnTo>
                  <a:lnTo>
                    <a:pt x="165740" y="12254"/>
                  </a:lnTo>
                  <a:lnTo>
                    <a:pt x="166468" y="12899"/>
                  </a:lnTo>
                  <a:lnTo>
                    <a:pt x="167555" y="13962"/>
                  </a:lnTo>
                  <a:lnTo>
                    <a:pt x="168069" y="14511"/>
                  </a:lnTo>
                  <a:lnTo>
                    <a:pt x="168869" y="15515"/>
                  </a:lnTo>
                  <a:lnTo>
                    <a:pt x="169406" y="16458"/>
                  </a:lnTo>
                  <a:lnTo>
                    <a:pt x="169717" y="17139"/>
                  </a:lnTo>
                  <a:lnTo>
                    <a:pt x="170517" y="18966"/>
                  </a:lnTo>
                  <a:lnTo>
                    <a:pt x="170959" y="19504"/>
                  </a:lnTo>
                  <a:lnTo>
                    <a:pt x="171628" y="20172"/>
                  </a:lnTo>
                  <a:lnTo>
                    <a:pt x="172380" y="20865"/>
                  </a:lnTo>
                  <a:lnTo>
                    <a:pt x="173228" y="22024"/>
                  </a:lnTo>
                  <a:lnTo>
                    <a:pt x="173849" y="23135"/>
                  </a:lnTo>
                  <a:lnTo>
                    <a:pt x="174231" y="24078"/>
                  </a:lnTo>
                  <a:lnTo>
                    <a:pt x="174602" y="25046"/>
                  </a:lnTo>
                  <a:lnTo>
                    <a:pt x="175844" y="29154"/>
                  </a:lnTo>
                  <a:lnTo>
                    <a:pt x="177217" y="33513"/>
                  </a:lnTo>
                  <a:lnTo>
                    <a:pt x="178185" y="37037"/>
                  </a:lnTo>
                  <a:lnTo>
                    <a:pt x="178591" y="37813"/>
                  </a:lnTo>
                  <a:lnTo>
                    <a:pt x="178985" y="38566"/>
                  </a:lnTo>
                  <a:lnTo>
                    <a:pt x="179857" y="39760"/>
                  </a:lnTo>
                  <a:lnTo>
                    <a:pt x="180442" y="40249"/>
                  </a:lnTo>
                  <a:lnTo>
                    <a:pt x="181135" y="40942"/>
                  </a:lnTo>
                  <a:lnTo>
                    <a:pt x="181959" y="41169"/>
                  </a:lnTo>
                  <a:lnTo>
                    <a:pt x="182914" y="41504"/>
                  </a:lnTo>
                  <a:lnTo>
                    <a:pt x="184061" y="41707"/>
                  </a:lnTo>
                  <a:lnTo>
                    <a:pt x="185375" y="41814"/>
                  </a:lnTo>
                  <a:lnTo>
                    <a:pt x="191968" y="42411"/>
                  </a:lnTo>
                  <a:lnTo>
                    <a:pt x="192983" y="42782"/>
                  </a:lnTo>
                  <a:lnTo>
                    <a:pt x="193699" y="43307"/>
                  </a:lnTo>
                  <a:lnTo>
                    <a:pt x="194356" y="43809"/>
                  </a:lnTo>
                  <a:lnTo>
                    <a:pt x="194834" y="44681"/>
                  </a:lnTo>
                  <a:lnTo>
                    <a:pt x="195132" y="45624"/>
                  </a:lnTo>
                  <a:lnTo>
                    <a:pt x="195371" y="46281"/>
                  </a:lnTo>
                  <a:lnTo>
                    <a:pt x="195550" y="46974"/>
                  </a:lnTo>
                  <a:lnTo>
                    <a:pt x="195992" y="47846"/>
                  </a:lnTo>
                  <a:lnTo>
                    <a:pt x="196339" y="48455"/>
                  </a:lnTo>
                  <a:lnTo>
                    <a:pt x="196721" y="49171"/>
                  </a:lnTo>
                  <a:lnTo>
                    <a:pt x="197234" y="49828"/>
                  </a:lnTo>
                  <a:lnTo>
                    <a:pt x="198118" y="50808"/>
                  </a:lnTo>
                  <a:lnTo>
                    <a:pt x="199002" y="51166"/>
                  </a:lnTo>
                  <a:lnTo>
                    <a:pt x="200006" y="51321"/>
                  </a:lnTo>
                  <a:lnTo>
                    <a:pt x="201188" y="51130"/>
                  </a:lnTo>
                  <a:lnTo>
                    <a:pt x="201905" y="50569"/>
                  </a:lnTo>
                  <a:lnTo>
                    <a:pt x="202824" y="50043"/>
                  </a:lnTo>
                  <a:lnTo>
                    <a:pt x="203600" y="50139"/>
                  </a:lnTo>
                  <a:lnTo>
                    <a:pt x="204341" y="50700"/>
                  </a:lnTo>
                  <a:lnTo>
                    <a:pt x="205129" y="51500"/>
                  </a:lnTo>
                  <a:lnTo>
                    <a:pt x="206419" y="53161"/>
                  </a:lnTo>
                  <a:lnTo>
                    <a:pt x="208187" y="56421"/>
                  </a:lnTo>
                  <a:lnTo>
                    <a:pt x="208258" y="58212"/>
                  </a:lnTo>
                  <a:lnTo>
                    <a:pt x="208617" y="59586"/>
                  </a:lnTo>
                  <a:lnTo>
                    <a:pt x="209070" y="60554"/>
                  </a:lnTo>
                  <a:lnTo>
                    <a:pt x="209703" y="60912"/>
                  </a:lnTo>
                  <a:lnTo>
                    <a:pt x="210766" y="61091"/>
                  </a:lnTo>
                  <a:lnTo>
                    <a:pt x="211937" y="61354"/>
                  </a:lnTo>
                  <a:lnTo>
                    <a:pt x="212582" y="61903"/>
                  </a:lnTo>
                  <a:lnTo>
                    <a:pt x="213191" y="62500"/>
                  </a:lnTo>
                  <a:lnTo>
                    <a:pt x="213740" y="62954"/>
                  </a:lnTo>
                  <a:lnTo>
                    <a:pt x="215066" y="63862"/>
                  </a:lnTo>
                  <a:lnTo>
                    <a:pt x="215914" y="63730"/>
                  </a:lnTo>
                  <a:lnTo>
                    <a:pt x="216631" y="63229"/>
                  </a:lnTo>
                  <a:lnTo>
                    <a:pt x="217108" y="62453"/>
                  </a:lnTo>
                  <a:lnTo>
                    <a:pt x="217849" y="61151"/>
                  </a:lnTo>
                  <a:lnTo>
                    <a:pt x="218936" y="59073"/>
                  </a:lnTo>
                  <a:lnTo>
                    <a:pt x="219784" y="57627"/>
                  </a:lnTo>
                  <a:lnTo>
                    <a:pt x="220500" y="56744"/>
                  </a:lnTo>
                  <a:lnTo>
                    <a:pt x="221324" y="56206"/>
                  </a:lnTo>
                  <a:lnTo>
                    <a:pt x="222388" y="56063"/>
                  </a:lnTo>
                  <a:lnTo>
                    <a:pt x="223415" y="56027"/>
                  </a:lnTo>
                  <a:lnTo>
                    <a:pt x="224215" y="56338"/>
                  </a:lnTo>
                  <a:lnTo>
                    <a:pt x="225099" y="56815"/>
                  </a:lnTo>
                  <a:lnTo>
                    <a:pt x="225600" y="57747"/>
                  </a:lnTo>
                  <a:lnTo>
                    <a:pt x="228861" y="62381"/>
                  </a:lnTo>
                  <a:lnTo>
                    <a:pt x="229458" y="63480"/>
                  </a:lnTo>
                  <a:lnTo>
                    <a:pt x="229410" y="64579"/>
                  </a:lnTo>
                  <a:lnTo>
                    <a:pt x="229350" y="65582"/>
                  </a:lnTo>
                  <a:lnTo>
                    <a:pt x="229183" y="66310"/>
                  </a:lnTo>
                  <a:lnTo>
                    <a:pt x="229124" y="67445"/>
                  </a:lnTo>
                  <a:lnTo>
                    <a:pt x="228694" y="69296"/>
                  </a:lnTo>
                  <a:lnTo>
                    <a:pt x="228610" y="70300"/>
                  </a:lnTo>
                  <a:lnTo>
                    <a:pt x="228574" y="71195"/>
                  </a:lnTo>
                  <a:lnTo>
                    <a:pt x="229339" y="72306"/>
                  </a:lnTo>
                  <a:lnTo>
                    <a:pt x="230246" y="73094"/>
                  </a:lnTo>
                  <a:lnTo>
                    <a:pt x="231226" y="73667"/>
                  </a:lnTo>
                  <a:lnTo>
                    <a:pt x="232325" y="74336"/>
                  </a:lnTo>
                  <a:lnTo>
                    <a:pt x="233829" y="75292"/>
                  </a:lnTo>
                  <a:lnTo>
                    <a:pt x="234534" y="75614"/>
                  </a:lnTo>
                  <a:lnTo>
                    <a:pt x="235263" y="75853"/>
                  </a:lnTo>
                  <a:lnTo>
                    <a:pt x="236170" y="75913"/>
                  </a:lnTo>
                  <a:lnTo>
                    <a:pt x="237329" y="75829"/>
                  </a:lnTo>
                  <a:lnTo>
                    <a:pt x="238392" y="75590"/>
                  </a:lnTo>
                  <a:lnTo>
                    <a:pt x="239144" y="75148"/>
                  </a:lnTo>
                  <a:lnTo>
                    <a:pt x="240326" y="74527"/>
                  </a:lnTo>
                  <a:lnTo>
                    <a:pt x="241234" y="73655"/>
                  </a:lnTo>
                  <a:lnTo>
                    <a:pt x="244101" y="71494"/>
                  </a:lnTo>
                  <a:lnTo>
                    <a:pt x="245355" y="70813"/>
                  </a:lnTo>
                  <a:lnTo>
                    <a:pt x="246155" y="70419"/>
                  </a:lnTo>
                  <a:lnTo>
                    <a:pt x="247696" y="69750"/>
                  </a:lnTo>
                  <a:lnTo>
                    <a:pt x="248830" y="69654"/>
                  </a:lnTo>
                  <a:lnTo>
                    <a:pt x="249714" y="69666"/>
                  </a:lnTo>
                  <a:lnTo>
                    <a:pt x="250538" y="69762"/>
                  </a:lnTo>
                  <a:lnTo>
                    <a:pt x="251565" y="70180"/>
                  </a:lnTo>
                  <a:lnTo>
                    <a:pt x="252545" y="70407"/>
                  </a:lnTo>
                  <a:lnTo>
                    <a:pt x="253321" y="70646"/>
                  </a:lnTo>
                  <a:lnTo>
                    <a:pt x="254396" y="70753"/>
                  </a:lnTo>
                  <a:lnTo>
                    <a:pt x="255590" y="71124"/>
                  </a:lnTo>
                  <a:lnTo>
                    <a:pt x="256809" y="71303"/>
                  </a:lnTo>
                  <a:lnTo>
                    <a:pt x="258803" y="71601"/>
                  </a:lnTo>
                  <a:lnTo>
                    <a:pt x="260117" y="71876"/>
                  </a:lnTo>
                  <a:lnTo>
                    <a:pt x="261156" y="71864"/>
                  </a:lnTo>
                  <a:lnTo>
                    <a:pt x="262183" y="72043"/>
                  </a:lnTo>
                  <a:lnTo>
                    <a:pt x="262912" y="72174"/>
                  </a:lnTo>
                  <a:lnTo>
                    <a:pt x="264250" y="72425"/>
                  </a:lnTo>
                  <a:lnTo>
                    <a:pt x="265038" y="72545"/>
                  </a:lnTo>
                  <a:lnTo>
                    <a:pt x="266387" y="72377"/>
                  </a:lnTo>
                  <a:lnTo>
                    <a:pt x="267880" y="72473"/>
                  </a:lnTo>
                  <a:lnTo>
                    <a:pt x="268943" y="72389"/>
                  </a:lnTo>
                  <a:lnTo>
                    <a:pt x="269696" y="71995"/>
                  </a:lnTo>
                  <a:lnTo>
                    <a:pt x="270496" y="71816"/>
                  </a:lnTo>
                  <a:lnTo>
                    <a:pt x="271559" y="71685"/>
                  </a:lnTo>
                  <a:lnTo>
                    <a:pt x="272311" y="71446"/>
                  </a:lnTo>
                  <a:lnTo>
                    <a:pt x="273470" y="71052"/>
                  </a:lnTo>
                  <a:lnTo>
                    <a:pt x="274712" y="70789"/>
                  </a:lnTo>
                  <a:lnTo>
                    <a:pt x="276014" y="70586"/>
                  </a:lnTo>
                  <a:lnTo>
                    <a:pt x="277232" y="70658"/>
                  </a:lnTo>
                  <a:lnTo>
                    <a:pt x="278152" y="70753"/>
                  </a:lnTo>
                  <a:lnTo>
                    <a:pt x="279250" y="71028"/>
                  </a:lnTo>
                  <a:lnTo>
                    <a:pt x="280576" y="71470"/>
                  </a:lnTo>
                  <a:lnTo>
                    <a:pt x="281233" y="71733"/>
                  </a:lnTo>
                  <a:lnTo>
                    <a:pt x="281818" y="72377"/>
                  </a:lnTo>
                  <a:lnTo>
                    <a:pt x="282463" y="73309"/>
                  </a:lnTo>
                  <a:lnTo>
                    <a:pt x="282822" y="73942"/>
                  </a:lnTo>
                  <a:lnTo>
                    <a:pt x="283514" y="75029"/>
                  </a:lnTo>
                  <a:lnTo>
                    <a:pt x="284028" y="75925"/>
                  </a:lnTo>
                  <a:lnTo>
                    <a:pt x="284649" y="76570"/>
                  </a:lnTo>
                  <a:lnTo>
                    <a:pt x="285533" y="76916"/>
                  </a:lnTo>
                  <a:lnTo>
                    <a:pt x="286644" y="76928"/>
                  </a:lnTo>
                  <a:lnTo>
                    <a:pt x="287706" y="76331"/>
                  </a:lnTo>
                  <a:lnTo>
                    <a:pt x="288256" y="75841"/>
                  </a:lnTo>
                  <a:lnTo>
                    <a:pt x="288961" y="75268"/>
                  </a:lnTo>
                  <a:lnTo>
                    <a:pt x="290238" y="74456"/>
                  </a:lnTo>
                  <a:lnTo>
                    <a:pt x="291349" y="74324"/>
                  </a:lnTo>
                  <a:lnTo>
                    <a:pt x="292054" y="74288"/>
                  </a:lnTo>
                  <a:lnTo>
                    <a:pt x="293272" y="74444"/>
                  </a:lnTo>
                  <a:lnTo>
                    <a:pt x="294395" y="75089"/>
                  </a:lnTo>
                  <a:lnTo>
                    <a:pt x="295064" y="75877"/>
                  </a:lnTo>
                  <a:lnTo>
                    <a:pt x="295386" y="76522"/>
                  </a:lnTo>
                  <a:lnTo>
                    <a:pt x="296115" y="77704"/>
                  </a:lnTo>
                  <a:lnTo>
                    <a:pt x="296903" y="78863"/>
                  </a:lnTo>
                  <a:lnTo>
                    <a:pt x="297345" y="79520"/>
                  </a:lnTo>
                  <a:lnTo>
                    <a:pt x="297894" y="80093"/>
                  </a:lnTo>
                  <a:lnTo>
                    <a:pt x="298933" y="81120"/>
                  </a:lnTo>
                  <a:lnTo>
                    <a:pt x="299733" y="81526"/>
                  </a:lnTo>
                  <a:lnTo>
                    <a:pt x="300557" y="81658"/>
                  </a:lnTo>
                  <a:lnTo>
                    <a:pt x="301465" y="81693"/>
                  </a:lnTo>
                  <a:lnTo>
                    <a:pt x="302504" y="81837"/>
                  </a:lnTo>
                  <a:lnTo>
                    <a:pt x="303603" y="81968"/>
                  </a:lnTo>
                  <a:lnTo>
                    <a:pt x="306255" y="82123"/>
                  </a:lnTo>
                  <a:lnTo>
                    <a:pt x="307115" y="82326"/>
                  </a:lnTo>
                  <a:lnTo>
                    <a:pt x="308010" y="82637"/>
                  </a:lnTo>
                  <a:lnTo>
                    <a:pt x="308811" y="82816"/>
                  </a:lnTo>
                  <a:lnTo>
                    <a:pt x="309909" y="82661"/>
                  </a:lnTo>
                  <a:lnTo>
                    <a:pt x="310805" y="82362"/>
                  </a:lnTo>
                  <a:lnTo>
                    <a:pt x="311796" y="82314"/>
                  </a:lnTo>
                  <a:lnTo>
                    <a:pt x="313014" y="82529"/>
                  </a:lnTo>
                  <a:lnTo>
                    <a:pt x="313851" y="83115"/>
                  </a:lnTo>
                  <a:lnTo>
                    <a:pt x="314436" y="83581"/>
                  </a:lnTo>
                  <a:lnTo>
                    <a:pt x="315105" y="84178"/>
                  </a:lnTo>
                  <a:lnTo>
                    <a:pt x="315714" y="84871"/>
                  </a:lnTo>
                  <a:lnTo>
                    <a:pt x="316741" y="85277"/>
                  </a:lnTo>
                  <a:lnTo>
                    <a:pt x="318186" y="85420"/>
                  </a:lnTo>
                  <a:lnTo>
                    <a:pt x="319034" y="85408"/>
                  </a:lnTo>
                  <a:lnTo>
                    <a:pt x="326523" y="84763"/>
                  </a:lnTo>
                  <a:lnTo>
                    <a:pt x="327645" y="84524"/>
                  </a:lnTo>
                  <a:lnTo>
                    <a:pt x="328684" y="83963"/>
                  </a:lnTo>
                  <a:lnTo>
                    <a:pt x="329138" y="83413"/>
                  </a:lnTo>
                  <a:lnTo>
                    <a:pt x="329628" y="82386"/>
                  </a:lnTo>
                  <a:lnTo>
                    <a:pt x="329974" y="81419"/>
                  </a:lnTo>
                  <a:lnTo>
                    <a:pt x="329867" y="80248"/>
                  </a:lnTo>
                  <a:lnTo>
                    <a:pt x="329950" y="78994"/>
                  </a:lnTo>
                  <a:lnTo>
                    <a:pt x="330297" y="78278"/>
                  </a:lnTo>
                  <a:lnTo>
                    <a:pt x="330655" y="77668"/>
                  </a:lnTo>
                  <a:lnTo>
                    <a:pt x="331646" y="76761"/>
                  </a:lnTo>
                  <a:lnTo>
                    <a:pt x="332506" y="76235"/>
                  </a:lnTo>
                  <a:lnTo>
                    <a:pt x="333187" y="75937"/>
                  </a:lnTo>
                  <a:lnTo>
                    <a:pt x="333844" y="75734"/>
                  </a:lnTo>
                  <a:lnTo>
                    <a:pt x="334668" y="75650"/>
                  </a:lnTo>
                  <a:lnTo>
                    <a:pt x="336018" y="75459"/>
                  </a:lnTo>
                  <a:lnTo>
                    <a:pt x="336830" y="75531"/>
                  </a:lnTo>
                  <a:lnTo>
                    <a:pt x="338191" y="75925"/>
                  </a:lnTo>
                  <a:lnTo>
                    <a:pt x="339290" y="76247"/>
                  </a:lnTo>
                  <a:lnTo>
                    <a:pt x="340604" y="76474"/>
                  </a:lnTo>
                  <a:lnTo>
                    <a:pt x="341500" y="76415"/>
                  </a:lnTo>
                  <a:lnTo>
                    <a:pt x="342252" y="76164"/>
                  </a:lnTo>
                  <a:lnTo>
                    <a:pt x="343339" y="75710"/>
                  </a:lnTo>
                  <a:lnTo>
                    <a:pt x="344139" y="75435"/>
                  </a:lnTo>
                  <a:lnTo>
                    <a:pt x="346122" y="75041"/>
                  </a:lnTo>
                  <a:lnTo>
                    <a:pt x="347328" y="74599"/>
                  </a:lnTo>
                  <a:lnTo>
                    <a:pt x="348081" y="74420"/>
                  </a:lnTo>
                  <a:lnTo>
                    <a:pt x="348929" y="74384"/>
                  </a:lnTo>
                  <a:lnTo>
                    <a:pt x="350230" y="7465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1220;gbcf4302aa7_0_6">
              <a:extLst>
                <a:ext uri="{FF2B5EF4-FFF2-40B4-BE49-F238E27FC236}">
                  <a16:creationId xmlns:a16="http://schemas.microsoft.com/office/drawing/2014/main" id="{6A509CEC-2DFA-C645-A1A6-558B5C7985EC}"/>
                </a:ext>
              </a:extLst>
            </p:cNvPr>
            <p:cNvSpPr/>
            <p:nvPr/>
          </p:nvSpPr>
          <p:spPr>
            <a:xfrm>
              <a:off x="7544726" y="2615397"/>
              <a:ext cx="149176" cy="147237"/>
            </a:xfrm>
            <a:custGeom>
              <a:avLst/>
              <a:gdLst/>
              <a:ahLst/>
              <a:cxnLst/>
              <a:rect l="l" t="t" r="r" b="b"/>
              <a:pathLst>
                <a:path w="296867" h="293009" extrusionOk="0">
                  <a:moveTo>
                    <a:pt x="48443" y="19994"/>
                  </a:moveTo>
                  <a:lnTo>
                    <a:pt x="78385" y="14631"/>
                  </a:lnTo>
                  <a:lnTo>
                    <a:pt x="162539" y="0"/>
                  </a:lnTo>
                  <a:lnTo>
                    <a:pt x="162897" y="908"/>
                  </a:lnTo>
                  <a:lnTo>
                    <a:pt x="162874" y="1994"/>
                  </a:lnTo>
                  <a:lnTo>
                    <a:pt x="162742" y="2938"/>
                  </a:lnTo>
                  <a:lnTo>
                    <a:pt x="162468" y="4121"/>
                  </a:lnTo>
                  <a:lnTo>
                    <a:pt x="162754" y="5004"/>
                  </a:lnTo>
                  <a:lnTo>
                    <a:pt x="163315" y="5638"/>
                  </a:lnTo>
                  <a:lnTo>
                    <a:pt x="164259" y="6557"/>
                  </a:lnTo>
                  <a:lnTo>
                    <a:pt x="164665" y="7524"/>
                  </a:lnTo>
                  <a:lnTo>
                    <a:pt x="164880" y="8324"/>
                  </a:lnTo>
                  <a:lnTo>
                    <a:pt x="164820" y="9638"/>
                  </a:lnTo>
                  <a:lnTo>
                    <a:pt x="165321" y="10475"/>
                  </a:lnTo>
                  <a:lnTo>
                    <a:pt x="166182" y="11131"/>
                  </a:lnTo>
                  <a:lnTo>
                    <a:pt x="166743" y="11788"/>
                  </a:lnTo>
                  <a:lnTo>
                    <a:pt x="167137" y="12505"/>
                  </a:lnTo>
                  <a:lnTo>
                    <a:pt x="167866" y="13198"/>
                  </a:lnTo>
                  <a:lnTo>
                    <a:pt x="168009" y="14225"/>
                  </a:lnTo>
                  <a:lnTo>
                    <a:pt x="168558" y="15144"/>
                  </a:lnTo>
                  <a:lnTo>
                    <a:pt x="169502" y="15479"/>
                  </a:lnTo>
                  <a:lnTo>
                    <a:pt x="169490" y="16363"/>
                  </a:lnTo>
                  <a:lnTo>
                    <a:pt x="170206" y="16912"/>
                  </a:lnTo>
                  <a:lnTo>
                    <a:pt x="170075" y="18023"/>
                  </a:lnTo>
                  <a:lnTo>
                    <a:pt x="169562" y="19026"/>
                  </a:lnTo>
                  <a:lnTo>
                    <a:pt x="169896" y="19994"/>
                  </a:lnTo>
                  <a:lnTo>
                    <a:pt x="170266" y="20603"/>
                  </a:lnTo>
                  <a:lnTo>
                    <a:pt x="170577" y="21606"/>
                  </a:lnTo>
                  <a:lnTo>
                    <a:pt x="170589" y="22585"/>
                  </a:lnTo>
                  <a:lnTo>
                    <a:pt x="172153" y="27100"/>
                  </a:lnTo>
                  <a:lnTo>
                    <a:pt x="172989" y="27386"/>
                  </a:lnTo>
                  <a:lnTo>
                    <a:pt x="173981" y="27661"/>
                  </a:lnTo>
                  <a:lnTo>
                    <a:pt x="175055" y="28055"/>
                  </a:lnTo>
                  <a:lnTo>
                    <a:pt x="176346" y="28951"/>
                  </a:lnTo>
                  <a:lnTo>
                    <a:pt x="176907" y="29596"/>
                  </a:lnTo>
                  <a:lnTo>
                    <a:pt x="177229" y="30384"/>
                  </a:lnTo>
                  <a:lnTo>
                    <a:pt x="177934" y="31017"/>
                  </a:lnTo>
                  <a:lnTo>
                    <a:pt x="179033" y="31579"/>
                  </a:lnTo>
                  <a:lnTo>
                    <a:pt x="180526" y="32940"/>
                  </a:lnTo>
                  <a:lnTo>
                    <a:pt x="180585" y="34075"/>
                  </a:lnTo>
                  <a:lnTo>
                    <a:pt x="180849" y="34839"/>
                  </a:lnTo>
                  <a:lnTo>
                    <a:pt x="181684" y="35472"/>
                  </a:lnTo>
                  <a:lnTo>
                    <a:pt x="182735" y="36129"/>
                  </a:lnTo>
                  <a:lnTo>
                    <a:pt x="183296" y="36738"/>
                  </a:lnTo>
                  <a:lnTo>
                    <a:pt x="183631" y="37789"/>
                  </a:lnTo>
                  <a:lnTo>
                    <a:pt x="183536" y="38518"/>
                  </a:lnTo>
                  <a:lnTo>
                    <a:pt x="183571" y="39581"/>
                  </a:lnTo>
                  <a:lnTo>
                    <a:pt x="183524" y="41253"/>
                  </a:lnTo>
                  <a:lnTo>
                    <a:pt x="183786" y="43737"/>
                  </a:lnTo>
                  <a:lnTo>
                    <a:pt x="183762" y="45099"/>
                  </a:lnTo>
                  <a:lnTo>
                    <a:pt x="183977" y="46198"/>
                  </a:lnTo>
                  <a:lnTo>
                    <a:pt x="184527" y="47213"/>
                  </a:lnTo>
                  <a:lnTo>
                    <a:pt x="185040" y="48025"/>
                  </a:lnTo>
                  <a:lnTo>
                    <a:pt x="186187" y="48694"/>
                  </a:lnTo>
                  <a:lnTo>
                    <a:pt x="187417" y="48753"/>
                  </a:lnTo>
                  <a:lnTo>
                    <a:pt x="188372" y="48670"/>
                  </a:lnTo>
                  <a:lnTo>
                    <a:pt x="189352" y="49100"/>
                  </a:lnTo>
                  <a:lnTo>
                    <a:pt x="189663" y="49924"/>
                  </a:lnTo>
                  <a:lnTo>
                    <a:pt x="190308" y="51154"/>
                  </a:lnTo>
                  <a:lnTo>
                    <a:pt x="190845" y="51847"/>
                  </a:lnTo>
                  <a:lnTo>
                    <a:pt x="191490" y="52886"/>
                  </a:lnTo>
                  <a:lnTo>
                    <a:pt x="192016" y="54140"/>
                  </a:lnTo>
                  <a:lnTo>
                    <a:pt x="192362" y="54833"/>
                  </a:lnTo>
                  <a:lnTo>
                    <a:pt x="192648" y="55740"/>
                  </a:lnTo>
                  <a:lnTo>
                    <a:pt x="192875" y="56959"/>
                  </a:lnTo>
                  <a:lnTo>
                    <a:pt x="193449" y="58117"/>
                  </a:lnTo>
                  <a:lnTo>
                    <a:pt x="193687" y="59073"/>
                  </a:lnTo>
                  <a:lnTo>
                    <a:pt x="193389" y="59956"/>
                  </a:lnTo>
                  <a:lnTo>
                    <a:pt x="192935" y="61330"/>
                  </a:lnTo>
                  <a:lnTo>
                    <a:pt x="193353" y="61903"/>
                  </a:lnTo>
                  <a:lnTo>
                    <a:pt x="193759" y="62811"/>
                  </a:lnTo>
                  <a:lnTo>
                    <a:pt x="194213" y="64113"/>
                  </a:lnTo>
                  <a:lnTo>
                    <a:pt x="194297" y="65116"/>
                  </a:lnTo>
                  <a:lnTo>
                    <a:pt x="194285" y="66537"/>
                  </a:lnTo>
                  <a:lnTo>
                    <a:pt x="194523" y="68221"/>
                  </a:lnTo>
                  <a:lnTo>
                    <a:pt x="194751" y="69571"/>
                  </a:lnTo>
                  <a:lnTo>
                    <a:pt x="195228" y="70240"/>
                  </a:lnTo>
                  <a:lnTo>
                    <a:pt x="196076" y="71350"/>
                  </a:lnTo>
                  <a:lnTo>
                    <a:pt x="196936" y="72402"/>
                  </a:lnTo>
                  <a:lnTo>
                    <a:pt x="197426" y="73321"/>
                  </a:lnTo>
                  <a:lnTo>
                    <a:pt x="197999" y="74324"/>
                  </a:lnTo>
                  <a:lnTo>
                    <a:pt x="199157" y="75351"/>
                  </a:lnTo>
                  <a:lnTo>
                    <a:pt x="199791" y="76032"/>
                  </a:lnTo>
                  <a:lnTo>
                    <a:pt x="200185" y="76725"/>
                  </a:lnTo>
                  <a:lnTo>
                    <a:pt x="200758" y="77883"/>
                  </a:lnTo>
                  <a:lnTo>
                    <a:pt x="201009" y="79269"/>
                  </a:lnTo>
                  <a:lnTo>
                    <a:pt x="201200" y="80666"/>
                  </a:lnTo>
                  <a:lnTo>
                    <a:pt x="201200" y="81801"/>
                  </a:lnTo>
                  <a:lnTo>
                    <a:pt x="201355" y="82780"/>
                  </a:lnTo>
                  <a:lnTo>
                    <a:pt x="201570" y="83664"/>
                  </a:lnTo>
                  <a:lnTo>
                    <a:pt x="201403" y="84524"/>
                  </a:lnTo>
                  <a:lnTo>
                    <a:pt x="201045" y="85754"/>
                  </a:lnTo>
                  <a:lnTo>
                    <a:pt x="200925" y="87331"/>
                  </a:lnTo>
                  <a:lnTo>
                    <a:pt x="201391" y="87880"/>
                  </a:lnTo>
                  <a:lnTo>
                    <a:pt x="202334" y="87976"/>
                  </a:lnTo>
                  <a:lnTo>
                    <a:pt x="203278" y="87689"/>
                  </a:lnTo>
                  <a:lnTo>
                    <a:pt x="203947" y="88728"/>
                  </a:lnTo>
                  <a:lnTo>
                    <a:pt x="203744" y="89696"/>
                  </a:lnTo>
                  <a:lnTo>
                    <a:pt x="203457" y="90352"/>
                  </a:lnTo>
                  <a:lnTo>
                    <a:pt x="202788" y="90568"/>
                  </a:lnTo>
                  <a:lnTo>
                    <a:pt x="203039" y="91404"/>
                  </a:lnTo>
                  <a:lnTo>
                    <a:pt x="202645" y="92263"/>
                  </a:lnTo>
                  <a:lnTo>
                    <a:pt x="202549" y="93016"/>
                  </a:lnTo>
                  <a:lnTo>
                    <a:pt x="202132" y="93828"/>
                  </a:lnTo>
                  <a:lnTo>
                    <a:pt x="201713" y="94712"/>
                  </a:lnTo>
                  <a:lnTo>
                    <a:pt x="201761" y="95536"/>
                  </a:lnTo>
                  <a:lnTo>
                    <a:pt x="202108" y="96252"/>
                  </a:lnTo>
                  <a:lnTo>
                    <a:pt x="202299" y="97232"/>
                  </a:lnTo>
                  <a:lnTo>
                    <a:pt x="202908" y="98044"/>
                  </a:lnTo>
                  <a:lnTo>
                    <a:pt x="203911" y="98486"/>
                  </a:lnTo>
                  <a:lnTo>
                    <a:pt x="205034" y="98892"/>
                  </a:lnTo>
                  <a:lnTo>
                    <a:pt x="205870" y="99644"/>
                  </a:lnTo>
                  <a:lnTo>
                    <a:pt x="206658" y="100110"/>
                  </a:lnTo>
                  <a:lnTo>
                    <a:pt x="207291" y="100708"/>
                  </a:lnTo>
                  <a:lnTo>
                    <a:pt x="207936" y="101842"/>
                  </a:lnTo>
                  <a:lnTo>
                    <a:pt x="208581" y="103168"/>
                  </a:lnTo>
                  <a:lnTo>
                    <a:pt x="209286" y="103705"/>
                  </a:lnTo>
                  <a:lnTo>
                    <a:pt x="210038" y="103992"/>
                  </a:lnTo>
                  <a:lnTo>
                    <a:pt x="211161" y="104302"/>
                  </a:lnTo>
                  <a:lnTo>
                    <a:pt x="212057" y="104517"/>
                  </a:lnTo>
                  <a:lnTo>
                    <a:pt x="212821" y="104899"/>
                  </a:lnTo>
                  <a:lnTo>
                    <a:pt x="213239" y="105449"/>
                  </a:lnTo>
                  <a:lnTo>
                    <a:pt x="213956" y="106130"/>
                  </a:lnTo>
                  <a:lnTo>
                    <a:pt x="214768" y="106572"/>
                  </a:lnTo>
                  <a:lnTo>
                    <a:pt x="215580" y="106954"/>
                  </a:lnTo>
                  <a:lnTo>
                    <a:pt x="216296" y="107145"/>
                  </a:lnTo>
                  <a:lnTo>
                    <a:pt x="217503" y="106751"/>
                  </a:lnTo>
                  <a:lnTo>
                    <a:pt x="218148" y="106213"/>
                  </a:lnTo>
                  <a:lnTo>
                    <a:pt x="219163" y="106607"/>
                  </a:lnTo>
                  <a:lnTo>
                    <a:pt x="220190" y="107217"/>
                  </a:lnTo>
                  <a:lnTo>
                    <a:pt x="221014" y="107097"/>
                  </a:lnTo>
                  <a:lnTo>
                    <a:pt x="222221" y="107300"/>
                  </a:lnTo>
                  <a:lnTo>
                    <a:pt x="222985" y="107933"/>
                  </a:lnTo>
                  <a:lnTo>
                    <a:pt x="223916" y="108399"/>
                  </a:lnTo>
                  <a:lnTo>
                    <a:pt x="225290" y="108566"/>
                  </a:lnTo>
                  <a:lnTo>
                    <a:pt x="227057" y="108853"/>
                  </a:lnTo>
                  <a:lnTo>
                    <a:pt x="228180" y="108769"/>
                  </a:lnTo>
                  <a:lnTo>
                    <a:pt x="229362" y="108077"/>
                  </a:lnTo>
                  <a:lnTo>
                    <a:pt x="229996" y="107396"/>
                  </a:lnTo>
                  <a:lnTo>
                    <a:pt x="230700" y="107324"/>
                  </a:lnTo>
                  <a:lnTo>
                    <a:pt x="231704" y="108077"/>
                  </a:lnTo>
                  <a:lnTo>
                    <a:pt x="232635" y="107718"/>
                  </a:lnTo>
                  <a:lnTo>
                    <a:pt x="232969" y="106954"/>
                  </a:lnTo>
                  <a:lnTo>
                    <a:pt x="233901" y="105843"/>
                  </a:lnTo>
                  <a:lnTo>
                    <a:pt x="234642" y="105688"/>
                  </a:lnTo>
                  <a:lnTo>
                    <a:pt x="235680" y="105795"/>
                  </a:lnTo>
                  <a:lnTo>
                    <a:pt x="236624" y="105855"/>
                  </a:lnTo>
                  <a:lnTo>
                    <a:pt x="237568" y="106094"/>
                  </a:lnTo>
                  <a:lnTo>
                    <a:pt x="238870" y="106381"/>
                  </a:lnTo>
                  <a:lnTo>
                    <a:pt x="239407" y="105521"/>
                  </a:lnTo>
                  <a:lnTo>
                    <a:pt x="239766" y="104924"/>
                  </a:lnTo>
                  <a:lnTo>
                    <a:pt x="240685" y="104326"/>
                  </a:lnTo>
                  <a:lnTo>
                    <a:pt x="242022" y="104075"/>
                  </a:lnTo>
                  <a:lnTo>
                    <a:pt x="242954" y="103908"/>
                  </a:lnTo>
                  <a:lnTo>
                    <a:pt x="244292" y="103992"/>
                  </a:lnTo>
                  <a:lnTo>
                    <a:pt x="245259" y="104004"/>
                  </a:lnTo>
                  <a:lnTo>
                    <a:pt x="246430" y="103717"/>
                  </a:lnTo>
                  <a:lnTo>
                    <a:pt x="247493" y="103419"/>
                  </a:lnTo>
                  <a:lnTo>
                    <a:pt x="248413" y="103586"/>
                  </a:lnTo>
                  <a:lnTo>
                    <a:pt x="249870" y="104314"/>
                  </a:lnTo>
                  <a:lnTo>
                    <a:pt x="249619" y="105174"/>
                  </a:lnTo>
                  <a:lnTo>
                    <a:pt x="248400" y="106118"/>
                  </a:lnTo>
                  <a:lnTo>
                    <a:pt x="247720" y="107038"/>
                  </a:lnTo>
                  <a:lnTo>
                    <a:pt x="248317" y="107491"/>
                  </a:lnTo>
                  <a:lnTo>
                    <a:pt x="249738" y="107802"/>
                  </a:lnTo>
                  <a:lnTo>
                    <a:pt x="250407" y="107993"/>
                  </a:lnTo>
                  <a:lnTo>
                    <a:pt x="251506" y="108805"/>
                  </a:lnTo>
                  <a:lnTo>
                    <a:pt x="252402" y="109629"/>
                  </a:lnTo>
                  <a:lnTo>
                    <a:pt x="253357" y="109486"/>
                  </a:lnTo>
                  <a:lnTo>
                    <a:pt x="254002" y="109068"/>
                  </a:lnTo>
                  <a:lnTo>
                    <a:pt x="254874" y="109032"/>
                  </a:lnTo>
                  <a:lnTo>
                    <a:pt x="255949" y="109522"/>
                  </a:lnTo>
                  <a:lnTo>
                    <a:pt x="256940" y="110573"/>
                  </a:lnTo>
                  <a:lnTo>
                    <a:pt x="257215" y="111313"/>
                  </a:lnTo>
                  <a:lnTo>
                    <a:pt x="257334" y="112233"/>
                  </a:lnTo>
                  <a:lnTo>
                    <a:pt x="257490" y="113499"/>
                  </a:lnTo>
                  <a:lnTo>
                    <a:pt x="257716" y="115625"/>
                  </a:lnTo>
                  <a:lnTo>
                    <a:pt x="258171" y="117942"/>
                  </a:lnTo>
                  <a:lnTo>
                    <a:pt x="258970" y="119686"/>
                  </a:lnTo>
                  <a:lnTo>
                    <a:pt x="260320" y="121609"/>
                  </a:lnTo>
                  <a:lnTo>
                    <a:pt x="261801" y="124105"/>
                  </a:lnTo>
                  <a:lnTo>
                    <a:pt x="262386" y="124893"/>
                  </a:lnTo>
                  <a:lnTo>
                    <a:pt x="263426" y="125920"/>
                  </a:lnTo>
                  <a:lnTo>
                    <a:pt x="264500" y="126589"/>
                  </a:lnTo>
                  <a:lnTo>
                    <a:pt x="265623" y="127138"/>
                  </a:lnTo>
                  <a:lnTo>
                    <a:pt x="267020" y="127664"/>
                  </a:lnTo>
                  <a:lnTo>
                    <a:pt x="268238" y="128261"/>
                  </a:lnTo>
                  <a:lnTo>
                    <a:pt x="269325" y="128583"/>
                  </a:lnTo>
                  <a:lnTo>
                    <a:pt x="270245" y="128595"/>
                  </a:lnTo>
                  <a:lnTo>
                    <a:pt x="271189" y="128691"/>
                  </a:lnTo>
                  <a:lnTo>
                    <a:pt x="272240" y="129384"/>
                  </a:lnTo>
                  <a:lnTo>
                    <a:pt x="272825" y="129981"/>
                  </a:lnTo>
                  <a:lnTo>
                    <a:pt x="273482" y="130900"/>
                  </a:lnTo>
                  <a:lnTo>
                    <a:pt x="274174" y="132083"/>
                  </a:lnTo>
                  <a:lnTo>
                    <a:pt x="275130" y="133671"/>
                  </a:lnTo>
                  <a:lnTo>
                    <a:pt x="276313" y="135236"/>
                  </a:lnTo>
                  <a:lnTo>
                    <a:pt x="276838" y="135809"/>
                  </a:lnTo>
                  <a:lnTo>
                    <a:pt x="277901" y="136908"/>
                  </a:lnTo>
                  <a:lnTo>
                    <a:pt x="278569" y="137410"/>
                  </a:lnTo>
                  <a:lnTo>
                    <a:pt x="279012" y="138150"/>
                  </a:lnTo>
                  <a:lnTo>
                    <a:pt x="279573" y="140945"/>
                  </a:lnTo>
                  <a:lnTo>
                    <a:pt x="279573" y="141841"/>
                  </a:lnTo>
                  <a:lnTo>
                    <a:pt x="279454" y="142784"/>
                  </a:lnTo>
                  <a:lnTo>
                    <a:pt x="279346" y="143656"/>
                  </a:lnTo>
                  <a:lnTo>
                    <a:pt x="279274" y="144480"/>
                  </a:lnTo>
                  <a:lnTo>
                    <a:pt x="279310" y="145376"/>
                  </a:lnTo>
                  <a:lnTo>
                    <a:pt x="279740" y="146093"/>
                  </a:lnTo>
                  <a:lnTo>
                    <a:pt x="280576" y="146666"/>
                  </a:lnTo>
                  <a:lnTo>
                    <a:pt x="281329" y="147144"/>
                  </a:lnTo>
                  <a:lnTo>
                    <a:pt x="281496" y="148350"/>
                  </a:lnTo>
                  <a:lnTo>
                    <a:pt x="281173" y="149078"/>
                  </a:lnTo>
                  <a:lnTo>
                    <a:pt x="280875" y="150142"/>
                  </a:lnTo>
                  <a:lnTo>
                    <a:pt x="281472" y="151264"/>
                  </a:lnTo>
                  <a:lnTo>
                    <a:pt x="282440" y="153151"/>
                  </a:lnTo>
                  <a:lnTo>
                    <a:pt x="282523" y="154190"/>
                  </a:lnTo>
                  <a:lnTo>
                    <a:pt x="282786" y="155074"/>
                  </a:lnTo>
                  <a:lnTo>
                    <a:pt x="282965" y="156149"/>
                  </a:lnTo>
                  <a:lnTo>
                    <a:pt x="282380" y="156866"/>
                  </a:lnTo>
                  <a:lnTo>
                    <a:pt x="281579" y="157021"/>
                  </a:lnTo>
                  <a:lnTo>
                    <a:pt x="280934" y="156639"/>
                  </a:lnTo>
                  <a:lnTo>
                    <a:pt x="280099" y="157093"/>
                  </a:lnTo>
                  <a:lnTo>
                    <a:pt x="279704" y="157941"/>
                  </a:lnTo>
                  <a:lnTo>
                    <a:pt x="279310" y="158896"/>
                  </a:lnTo>
                  <a:lnTo>
                    <a:pt x="279501" y="160604"/>
                  </a:lnTo>
                  <a:lnTo>
                    <a:pt x="279298" y="161643"/>
                  </a:lnTo>
                  <a:lnTo>
                    <a:pt x="278677" y="162192"/>
                  </a:lnTo>
                  <a:lnTo>
                    <a:pt x="278045" y="162861"/>
                  </a:lnTo>
                  <a:lnTo>
                    <a:pt x="277615" y="163482"/>
                  </a:lnTo>
                  <a:lnTo>
                    <a:pt x="277292" y="164127"/>
                  </a:lnTo>
                  <a:lnTo>
                    <a:pt x="277602" y="165130"/>
                  </a:lnTo>
                  <a:lnTo>
                    <a:pt x="277901" y="165752"/>
                  </a:lnTo>
                  <a:lnTo>
                    <a:pt x="277698" y="166838"/>
                  </a:lnTo>
                  <a:lnTo>
                    <a:pt x="278259" y="167233"/>
                  </a:lnTo>
                  <a:lnTo>
                    <a:pt x="279227" y="168200"/>
                  </a:lnTo>
                  <a:lnTo>
                    <a:pt x="280887" y="173766"/>
                  </a:lnTo>
                  <a:lnTo>
                    <a:pt x="281902" y="176286"/>
                  </a:lnTo>
                  <a:lnTo>
                    <a:pt x="282200" y="177647"/>
                  </a:lnTo>
                  <a:lnTo>
                    <a:pt x="282153" y="178639"/>
                  </a:lnTo>
                  <a:lnTo>
                    <a:pt x="282523" y="179451"/>
                  </a:lnTo>
                  <a:lnTo>
                    <a:pt x="283598" y="179320"/>
                  </a:lnTo>
                  <a:lnTo>
                    <a:pt x="285497" y="178722"/>
                  </a:lnTo>
                  <a:lnTo>
                    <a:pt x="286644" y="178770"/>
                  </a:lnTo>
                  <a:lnTo>
                    <a:pt x="287324" y="178901"/>
                  </a:lnTo>
                  <a:lnTo>
                    <a:pt x="287671" y="179881"/>
                  </a:lnTo>
                  <a:lnTo>
                    <a:pt x="290561" y="179738"/>
                  </a:lnTo>
                  <a:lnTo>
                    <a:pt x="291792" y="180048"/>
                  </a:lnTo>
                  <a:lnTo>
                    <a:pt x="292520" y="180179"/>
                  </a:lnTo>
                  <a:lnTo>
                    <a:pt x="293260" y="180657"/>
                  </a:lnTo>
                  <a:lnTo>
                    <a:pt x="293093" y="182007"/>
                  </a:lnTo>
                  <a:lnTo>
                    <a:pt x="293212" y="182771"/>
                  </a:lnTo>
                  <a:lnTo>
                    <a:pt x="293631" y="183404"/>
                  </a:lnTo>
                  <a:lnTo>
                    <a:pt x="294132" y="183954"/>
                  </a:lnTo>
                  <a:lnTo>
                    <a:pt x="294789" y="184324"/>
                  </a:lnTo>
                  <a:lnTo>
                    <a:pt x="295983" y="184957"/>
                  </a:lnTo>
                  <a:lnTo>
                    <a:pt x="295996" y="186462"/>
                  </a:lnTo>
                  <a:lnTo>
                    <a:pt x="295840" y="187919"/>
                  </a:lnTo>
                  <a:lnTo>
                    <a:pt x="296246" y="188576"/>
                  </a:lnTo>
                  <a:lnTo>
                    <a:pt x="296867" y="189053"/>
                  </a:lnTo>
                  <a:lnTo>
                    <a:pt x="296843" y="191120"/>
                  </a:lnTo>
                  <a:lnTo>
                    <a:pt x="296855" y="192039"/>
                  </a:lnTo>
                  <a:lnTo>
                    <a:pt x="295768" y="192314"/>
                  </a:lnTo>
                  <a:lnTo>
                    <a:pt x="294968" y="192732"/>
                  </a:lnTo>
                  <a:lnTo>
                    <a:pt x="293762" y="193245"/>
                  </a:lnTo>
                  <a:lnTo>
                    <a:pt x="292878" y="193914"/>
                  </a:lnTo>
                  <a:lnTo>
                    <a:pt x="292365" y="195144"/>
                  </a:lnTo>
                  <a:lnTo>
                    <a:pt x="291863" y="196542"/>
                  </a:lnTo>
                  <a:lnTo>
                    <a:pt x="291504" y="197486"/>
                  </a:lnTo>
                  <a:lnTo>
                    <a:pt x="291027" y="198226"/>
                  </a:lnTo>
                  <a:lnTo>
                    <a:pt x="289880" y="199826"/>
                  </a:lnTo>
                  <a:lnTo>
                    <a:pt x="288662" y="201606"/>
                  </a:lnTo>
                  <a:lnTo>
                    <a:pt x="288005" y="202836"/>
                  </a:lnTo>
                  <a:lnTo>
                    <a:pt x="287444" y="203863"/>
                  </a:lnTo>
                  <a:lnTo>
                    <a:pt x="286213" y="205225"/>
                  </a:lnTo>
                  <a:lnTo>
                    <a:pt x="284756" y="206491"/>
                  </a:lnTo>
                  <a:lnTo>
                    <a:pt x="283717" y="207327"/>
                  </a:lnTo>
                  <a:lnTo>
                    <a:pt x="282810" y="208103"/>
                  </a:lnTo>
                  <a:lnTo>
                    <a:pt x="281568" y="209346"/>
                  </a:lnTo>
                  <a:lnTo>
                    <a:pt x="280672" y="210444"/>
                  </a:lnTo>
                  <a:lnTo>
                    <a:pt x="279656" y="211376"/>
                  </a:lnTo>
                  <a:lnTo>
                    <a:pt x="278546" y="212737"/>
                  </a:lnTo>
                  <a:lnTo>
                    <a:pt x="277615" y="214445"/>
                  </a:lnTo>
                  <a:lnTo>
                    <a:pt x="276910" y="215771"/>
                  </a:lnTo>
                  <a:lnTo>
                    <a:pt x="276014" y="217168"/>
                  </a:lnTo>
                  <a:lnTo>
                    <a:pt x="275166" y="218410"/>
                  </a:lnTo>
                  <a:lnTo>
                    <a:pt x="274223" y="219342"/>
                  </a:lnTo>
                  <a:lnTo>
                    <a:pt x="273016" y="220298"/>
                  </a:lnTo>
                  <a:lnTo>
                    <a:pt x="272228" y="220919"/>
                  </a:lnTo>
                  <a:lnTo>
                    <a:pt x="271511" y="221946"/>
                  </a:lnTo>
                  <a:lnTo>
                    <a:pt x="271201" y="222567"/>
                  </a:lnTo>
                  <a:lnTo>
                    <a:pt x="270998" y="223522"/>
                  </a:lnTo>
                  <a:lnTo>
                    <a:pt x="270998" y="224442"/>
                  </a:lnTo>
                  <a:lnTo>
                    <a:pt x="271177" y="225851"/>
                  </a:lnTo>
                  <a:lnTo>
                    <a:pt x="271535" y="227141"/>
                  </a:lnTo>
                  <a:lnTo>
                    <a:pt x="272311" y="228634"/>
                  </a:lnTo>
                  <a:lnTo>
                    <a:pt x="272634" y="229781"/>
                  </a:lnTo>
                  <a:lnTo>
                    <a:pt x="273757" y="230700"/>
                  </a:lnTo>
                  <a:lnTo>
                    <a:pt x="274891" y="231548"/>
                  </a:lnTo>
                  <a:lnTo>
                    <a:pt x="275441" y="232109"/>
                  </a:lnTo>
                  <a:lnTo>
                    <a:pt x="276002" y="233125"/>
                  </a:lnTo>
                  <a:lnTo>
                    <a:pt x="276455" y="233925"/>
                  </a:lnTo>
                  <a:lnTo>
                    <a:pt x="276874" y="234498"/>
                  </a:lnTo>
                  <a:lnTo>
                    <a:pt x="277447" y="234964"/>
                  </a:lnTo>
                  <a:lnTo>
                    <a:pt x="278008" y="235418"/>
                  </a:lnTo>
                  <a:lnTo>
                    <a:pt x="278283" y="236409"/>
                  </a:lnTo>
                  <a:lnTo>
                    <a:pt x="278176" y="237090"/>
                  </a:lnTo>
                  <a:lnTo>
                    <a:pt x="277041" y="237389"/>
                  </a:lnTo>
                  <a:lnTo>
                    <a:pt x="276264" y="237281"/>
                  </a:lnTo>
                  <a:lnTo>
                    <a:pt x="274831" y="237592"/>
                  </a:lnTo>
                  <a:lnTo>
                    <a:pt x="274461" y="238332"/>
                  </a:lnTo>
                  <a:lnTo>
                    <a:pt x="274616" y="239097"/>
                  </a:lnTo>
                  <a:lnTo>
                    <a:pt x="275966" y="239825"/>
                  </a:lnTo>
                  <a:lnTo>
                    <a:pt x="277005" y="239885"/>
                  </a:lnTo>
                  <a:lnTo>
                    <a:pt x="277806" y="240076"/>
                  </a:lnTo>
                  <a:lnTo>
                    <a:pt x="278498" y="240709"/>
                  </a:lnTo>
                  <a:lnTo>
                    <a:pt x="278701" y="241569"/>
                  </a:lnTo>
                  <a:lnTo>
                    <a:pt x="278737" y="242393"/>
                  </a:lnTo>
                  <a:lnTo>
                    <a:pt x="277734" y="242715"/>
                  </a:lnTo>
                  <a:lnTo>
                    <a:pt x="277005" y="242895"/>
                  </a:lnTo>
                  <a:lnTo>
                    <a:pt x="276313" y="243110"/>
                  </a:lnTo>
                  <a:lnTo>
                    <a:pt x="275811" y="244411"/>
                  </a:lnTo>
                  <a:lnTo>
                    <a:pt x="275763" y="245331"/>
                  </a:lnTo>
                  <a:lnTo>
                    <a:pt x="275608" y="246036"/>
                  </a:lnTo>
                  <a:lnTo>
                    <a:pt x="274700" y="246764"/>
                  </a:lnTo>
                  <a:lnTo>
                    <a:pt x="273327" y="247087"/>
                  </a:lnTo>
                  <a:lnTo>
                    <a:pt x="272539" y="246884"/>
                  </a:lnTo>
                  <a:lnTo>
                    <a:pt x="271177" y="246514"/>
                  </a:lnTo>
                  <a:lnTo>
                    <a:pt x="270448" y="246430"/>
                  </a:lnTo>
                  <a:lnTo>
                    <a:pt x="269182" y="246728"/>
                  </a:lnTo>
                  <a:lnTo>
                    <a:pt x="267928" y="246334"/>
                  </a:lnTo>
                  <a:lnTo>
                    <a:pt x="266686" y="244734"/>
                  </a:lnTo>
                  <a:lnTo>
                    <a:pt x="266077" y="243922"/>
                  </a:lnTo>
                  <a:lnTo>
                    <a:pt x="265671" y="243336"/>
                  </a:lnTo>
                  <a:lnTo>
                    <a:pt x="264429" y="243145"/>
                  </a:lnTo>
                  <a:lnTo>
                    <a:pt x="263402" y="243766"/>
                  </a:lnTo>
                  <a:lnTo>
                    <a:pt x="262076" y="243325"/>
                  </a:lnTo>
                  <a:lnTo>
                    <a:pt x="261455" y="242763"/>
                  </a:lnTo>
                  <a:lnTo>
                    <a:pt x="260476" y="241796"/>
                  </a:lnTo>
                  <a:lnTo>
                    <a:pt x="259723" y="241557"/>
                  </a:lnTo>
                  <a:lnTo>
                    <a:pt x="258923" y="241425"/>
                  </a:lnTo>
                  <a:lnTo>
                    <a:pt x="258051" y="241414"/>
                  </a:lnTo>
                  <a:lnTo>
                    <a:pt x="257418" y="241736"/>
                  </a:lnTo>
                  <a:lnTo>
                    <a:pt x="256821" y="242309"/>
                  </a:lnTo>
                  <a:lnTo>
                    <a:pt x="256128" y="243121"/>
                  </a:lnTo>
                  <a:lnTo>
                    <a:pt x="255113" y="242871"/>
                  </a:lnTo>
                  <a:lnTo>
                    <a:pt x="254217" y="242369"/>
                  </a:lnTo>
                  <a:lnTo>
                    <a:pt x="253429" y="242083"/>
                  </a:lnTo>
                  <a:lnTo>
                    <a:pt x="252748" y="241808"/>
                  </a:lnTo>
                  <a:lnTo>
                    <a:pt x="252007" y="241461"/>
                  </a:lnTo>
                  <a:lnTo>
                    <a:pt x="251088" y="240828"/>
                  </a:lnTo>
                  <a:lnTo>
                    <a:pt x="249392" y="240781"/>
                  </a:lnTo>
                  <a:lnTo>
                    <a:pt x="248437" y="241294"/>
                  </a:lnTo>
                  <a:lnTo>
                    <a:pt x="247552" y="241868"/>
                  </a:lnTo>
                  <a:lnTo>
                    <a:pt x="246693" y="241927"/>
                  </a:lnTo>
                  <a:lnTo>
                    <a:pt x="246024" y="241521"/>
                  </a:lnTo>
                  <a:lnTo>
                    <a:pt x="245570" y="240912"/>
                  </a:lnTo>
                  <a:lnTo>
                    <a:pt x="244889" y="240004"/>
                  </a:lnTo>
                  <a:lnTo>
                    <a:pt x="244483" y="238953"/>
                  </a:lnTo>
                  <a:lnTo>
                    <a:pt x="244065" y="237998"/>
                  </a:lnTo>
                  <a:lnTo>
                    <a:pt x="243337" y="236959"/>
                  </a:lnTo>
                  <a:lnTo>
                    <a:pt x="241151" y="236732"/>
                  </a:lnTo>
                  <a:lnTo>
                    <a:pt x="238082" y="237341"/>
                  </a:lnTo>
                  <a:lnTo>
                    <a:pt x="235979" y="237962"/>
                  </a:lnTo>
                  <a:lnTo>
                    <a:pt x="234594" y="238010"/>
                  </a:lnTo>
                  <a:lnTo>
                    <a:pt x="233531" y="237962"/>
                  </a:lnTo>
                  <a:lnTo>
                    <a:pt x="232778" y="237902"/>
                  </a:lnTo>
                  <a:lnTo>
                    <a:pt x="227643" y="238033"/>
                  </a:lnTo>
                  <a:lnTo>
                    <a:pt x="225469" y="238894"/>
                  </a:lnTo>
                  <a:lnTo>
                    <a:pt x="221826" y="240566"/>
                  </a:lnTo>
                  <a:lnTo>
                    <a:pt x="219665" y="241569"/>
                  </a:lnTo>
                  <a:lnTo>
                    <a:pt x="218076" y="242345"/>
                  </a:lnTo>
                  <a:lnTo>
                    <a:pt x="217037" y="243074"/>
                  </a:lnTo>
                  <a:lnTo>
                    <a:pt x="216225" y="243671"/>
                  </a:lnTo>
                  <a:lnTo>
                    <a:pt x="214971" y="244495"/>
                  </a:lnTo>
                  <a:lnTo>
                    <a:pt x="213848" y="245164"/>
                  </a:lnTo>
                  <a:lnTo>
                    <a:pt x="212797" y="245773"/>
                  </a:lnTo>
                  <a:lnTo>
                    <a:pt x="212008" y="246155"/>
                  </a:lnTo>
                  <a:lnTo>
                    <a:pt x="210564" y="246633"/>
                  </a:lnTo>
                  <a:lnTo>
                    <a:pt x="207422" y="247433"/>
                  </a:lnTo>
                  <a:lnTo>
                    <a:pt x="206252" y="247899"/>
                  </a:lnTo>
                  <a:lnTo>
                    <a:pt x="204795" y="248795"/>
                  </a:lnTo>
                  <a:lnTo>
                    <a:pt x="203529" y="249655"/>
                  </a:lnTo>
                  <a:lnTo>
                    <a:pt x="202418" y="250168"/>
                  </a:lnTo>
                  <a:lnTo>
                    <a:pt x="201129" y="250634"/>
                  </a:lnTo>
                  <a:lnTo>
                    <a:pt x="199636" y="251148"/>
                  </a:lnTo>
                  <a:lnTo>
                    <a:pt x="198405" y="251805"/>
                  </a:lnTo>
                  <a:lnTo>
                    <a:pt x="197569" y="252736"/>
                  </a:lnTo>
                  <a:lnTo>
                    <a:pt x="196661" y="253035"/>
                  </a:lnTo>
                  <a:lnTo>
                    <a:pt x="195969" y="252903"/>
                  </a:lnTo>
                  <a:lnTo>
                    <a:pt x="195109" y="252820"/>
                  </a:lnTo>
                  <a:lnTo>
                    <a:pt x="193771" y="253106"/>
                  </a:lnTo>
                  <a:lnTo>
                    <a:pt x="192899" y="253417"/>
                  </a:lnTo>
                  <a:lnTo>
                    <a:pt x="192231" y="254134"/>
                  </a:lnTo>
                  <a:lnTo>
                    <a:pt x="191430" y="255674"/>
                  </a:lnTo>
                  <a:lnTo>
                    <a:pt x="190570" y="257573"/>
                  </a:lnTo>
                  <a:lnTo>
                    <a:pt x="189865" y="259162"/>
                  </a:lnTo>
                  <a:lnTo>
                    <a:pt x="189113" y="260272"/>
                  </a:lnTo>
                  <a:lnTo>
                    <a:pt x="188647" y="260846"/>
                  </a:lnTo>
                  <a:lnTo>
                    <a:pt x="187906" y="261252"/>
                  </a:lnTo>
                  <a:lnTo>
                    <a:pt x="186856" y="261741"/>
                  </a:lnTo>
                  <a:lnTo>
                    <a:pt x="185661" y="261920"/>
                  </a:lnTo>
                  <a:lnTo>
                    <a:pt x="184264" y="261825"/>
                  </a:lnTo>
                  <a:lnTo>
                    <a:pt x="183464" y="261562"/>
                  </a:lnTo>
                  <a:lnTo>
                    <a:pt x="182532" y="260846"/>
                  </a:lnTo>
                  <a:lnTo>
                    <a:pt x="181075" y="260356"/>
                  </a:lnTo>
                  <a:lnTo>
                    <a:pt x="180012" y="260392"/>
                  </a:lnTo>
                  <a:lnTo>
                    <a:pt x="179152" y="260643"/>
                  </a:lnTo>
                  <a:lnTo>
                    <a:pt x="178364" y="261096"/>
                  </a:lnTo>
                  <a:lnTo>
                    <a:pt x="177182" y="261264"/>
                  </a:lnTo>
                  <a:lnTo>
                    <a:pt x="175736" y="261192"/>
                  </a:lnTo>
                  <a:lnTo>
                    <a:pt x="174458" y="260905"/>
                  </a:lnTo>
                  <a:lnTo>
                    <a:pt x="173324" y="260643"/>
                  </a:lnTo>
                  <a:lnTo>
                    <a:pt x="172452" y="260284"/>
                  </a:lnTo>
                  <a:lnTo>
                    <a:pt x="171688" y="259699"/>
                  </a:lnTo>
                  <a:lnTo>
                    <a:pt x="170709" y="258469"/>
                  </a:lnTo>
                  <a:lnTo>
                    <a:pt x="168797" y="257704"/>
                  </a:lnTo>
                  <a:lnTo>
                    <a:pt x="167710" y="257155"/>
                  </a:lnTo>
                  <a:lnTo>
                    <a:pt x="166289" y="256689"/>
                  </a:lnTo>
                  <a:lnTo>
                    <a:pt x="164939" y="256271"/>
                  </a:lnTo>
                  <a:lnTo>
                    <a:pt x="163972" y="255793"/>
                  </a:lnTo>
                  <a:lnTo>
                    <a:pt x="163005" y="255316"/>
                  </a:lnTo>
                  <a:lnTo>
                    <a:pt x="161870" y="254934"/>
                  </a:lnTo>
                  <a:lnTo>
                    <a:pt x="160401" y="255590"/>
                  </a:lnTo>
                  <a:lnTo>
                    <a:pt x="159267" y="256152"/>
                  </a:lnTo>
                  <a:lnTo>
                    <a:pt x="158048" y="256785"/>
                  </a:lnTo>
                  <a:lnTo>
                    <a:pt x="156579" y="257466"/>
                  </a:lnTo>
                  <a:lnTo>
                    <a:pt x="155587" y="258182"/>
                  </a:lnTo>
                  <a:lnTo>
                    <a:pt x="154704" y="258935"/>
                  </a:lnTo>
                  <a:lnTo>
                    <a:pt x="154154" y="259663"/>
                  </a:lnTo>
                  <a:lnTo>
                    <a:pt x="153593" y="260093"/>
                  </a:lnTo>
                  <a:lnTo>
                    <a:pt x="152829" y="260416"/>
                  </a:lnTo>
                  <a:lnTo>
                    <a:pt x="151587" y="260619"/>
                  </a:lnTo>
                  <a:lnTo>
                    <a:pt x="150022" y="260009"/>
                  </a:lnTo>
                  <a:lnTo>
                    <a:pt x="149078" y="259400"/>
                  </a:lnTo>
                  <a:lnTo>
                    <a:pt x="147944" y="259412"/>
                  </a:lnTo>
                  <a:lnTo>
                    <a:pt x="146940" y="259365"/>
                  </a:lnTo>
                  <a:lnTo>
                    <a:pt x="146152" y="259162"/>
                  </a:lnTo>
                  <a:lnTo>
                    <a:pt x="145018" y="258469"/>
                  </a:lnTo>
                  <a:lnTo>
                    <a:pt x="143919" y="258421"/>
                  </a:lnTo>
                  <a:lnTo>
                    <a:pt x="143226" y="259257"/>
                  </a:lnTo>
                  <a:lnTo>
                    <a:pt x="142175" y="260189"/>
                  </a:lnTo>
                  <a:lnTo>
                    <a:pt x="141530" y="260714"/>
                  </a:lnTo>
                  <a:lnTo>
                    <a:pt x="140981" y="261383"/>
                  </a:lnTo>
                  <a:lnTo>
                    <a:pt x="140587" y="262028"/>
                  </a:lnTo>
                  <a:lnTo>
                    <a:pt x="140133" y="262613"/>
                  </a:lnTo>
                  <a:lnTo>
                    <a:pt x="139369" y="263664"/>
                  </a:lnTo>
                  <a:lnTo>
                    <a:pt x="139320" y="265121"/>
                  </a:lnTo>
                  <a:lnTo>
                    <a:pt x="139619" y="265754"/>
                  </a:lnTo>
                  <a:lnTo>
                    <a:pt x="139834" y="266399"/>
                  </a:lnTo>
                  <a:lnTo>
                    <a:pt x="140001" y="267534"/>
                  </a:lnTo>
                  <a:lnTo>
                    <a:pt x="139799" y="268525"/>
                  </a:lnTo>
                  <a:lnTo>
                    <a:pt x="139416" y="269302"/>
                  </a:lnTo>
                  <a:lnTo>
                    <a:pt x="138568" y="270460"/>
                  </a:lnTo>
                  <a:lnTo>
                    <a:pt x="137900" y="271392"/>
                  </a:lnTo>
                  <a:lnTo>
                    <a:pt x="136992" y="272156"/>
                  </a:lnTo>
                  <a:lnTo>
                    <a:pt x="135367" y="273494"/>
                  </a:lnTo>
                  <a:lnTo>
                    <a:pt x="134185" y="274342"/>
                  </a:lnTo>
                  <a:lnTo>
                    <a:pt x="133373" y="274748"/>
                  </a:lnTo>
                  <a:lnTo>
                    <a:pt x="132238" y="275046"/>
                  </a:lnTo>
                  <a:lnTo>
                    <a:pt x="130841" y="275452"/>
                  </a:lnTo>
                  <a:lnTo>
                    <a:pt x="129372" y="275942"/>
                  </a:lnTo>
                  <a:lnTo>
                    <a:pt x="128691" y="276205"/>
                  </a:lnTo>
                  <a:lnTo>
                    <a:pt x="127258" y="277519"/>
                  </a:lnTo>
                  <a:lnTo>
                    <a:pt x="125801" y="279286"/>
                  </a:lnTo>
                  <a:lnTo>
                    <a:pt x="124714" y="280409"/>
                  </a:lnTo>
                  <a:lnTo>
                    <a:pt x="123902" y="280935"/>
                  </a:lnTo>
                  <a:lnTo>
                    <a:pt x="122994" y="281257"/>
                  </a:lnTo>
                  <a:lnTo>
                    <a:pt x="122265" y="281568"/>
                  </a:lnTo>
                  <a:lnTo>
                    <a:pt x="121560" y="281890"/>
                  </a:lnTo>
                  <a:lnTo>
                    <a:pt x="120689" y="282487"/>
                  </a:lnTo>
                  <a:lnTo>
                    <a:pt x="120498" y="283837"/>
                  </a:lnTo>
                  <a:lnTo>
                    <a:pt x="120032" y="284470"/>
                  </a:lnTo>
                  <a:lnTo>
                    <a:pt x="119411" y="284983"/>
                  </a:lnTo>
                  <a:lnTo>
                    <a:pt x="119077" y="285999"/>
                  </a:lnTo>
                  <a:lnTo>
                    <a:pt x="118204" y="285891"/>
                  </a:lnTo>
                  <a:lnTo>
                    <a:pt x="118049" y="285163"/>
                  </a:lnTo>
                  <a:lnTo>
                    <a:pt x="117667" y="284565"/>
                  </a:lnTo>
                  <a:lnTo>
                    <a:pt x="117094" y="284123"/>
                  </a:lnTo>
                  <a:lnTo>
                    <a:pt x="116222" y="283789"/>
                  </a:lnTo>
                  <a:lnTo>
                    <a:pt x="115111" y="283634"/>
                  </a:lnTo>
                  <a:lnTo>
                    <a:pt x="113822" y="283574"/>
                  </a:lnTo>
                  <a:lnTo>
                    <a:pt x="113021" y="283371"/>
                  </a:lnTo>
                  <a:lnTo>
                    <a:pt x="112233" y="282846"/>
                  </a:lnTo>
                  <a:lnTo>
                    <a:pt x="111552" y="282320"/>
                  </a:lnTo>
                  <a:lnTo>
                    <a:pt x="111134" y="281388"/>
                  </a:lnTo>
                  <a:lnTo>
                    <a:pt x="111027" y="280397"/>
                  </a:lnTo>
                  <a:lnTo>
                    <a:pt x="110358" y="279549"/>
                  </a:lnTo>
                  <a:lnTo>
                    <a:pt x="109175" y="279071"/>
                  </a:lnTo>
                  <a:lnTo>
                    <a:pt x="108447" y="279036"/>
                  </a:lnTo>
                  <a:lnTo>
                    <a:pt x="107229" y="279370"/>
                  </a:lnTo>
                  <a:lnTo>
                    <a:pt x="106524" y="280445"/>
                  </a:lnTo>
                  <a:lnTo>
                    <a:pt x="105533" y="282953"/>
                  </a:lnTo>
                  <a:lnTo>
                    <a:pt x="104732" y="283933"/>
                  </a:lnTo>
                  <a:lnTo>
                    <a:pt x="103120" y="285497"/>
                  </a:lnTo>
                  <a:lnTo>
                    <a:pt x="101985" y="287551"/>
                  </a:lnTo>
                  <a:lnTo>
                    <a:pt x="101269" y="289426"/>
                  </a:lnTo>
                  <a:lnTo>
                    <a:pt x="100815" y="290215"/>
                  </a:lnTo>
                  <a:lnTo>
                    <a:pt x="99740" y="290310"/>
                  </a:lnTo>
                  <a:lnTo>
                    <a:pt x="98618" y="290334"/>
                  </a:lnTo>
                  <a:lnTo>
                    <a:pt x="97686" y="290454"/>
                  </a:lnTo>
                  <a:lnTo>
                    <a:pt x="96814" y="290872"/>
                  </a:lnTo>
                  <a:lnTo>
                    <a:pt x="96181" y="291290"/>
                  </a:lnTo>
                  <a:lnTo>
                    <a:pt x="95632" y="291851"/>
                  </a:lnTo>
                  <a:lnTo>
                    <a:pt x="95153" y="292556"/>
                  </a:lnTo>
                  <a:lnTo>
                    <a:pt x="94222" y="293009"/>
                  </a:lnTo>
                  <a:lnTo>
                    <a:pt x="92132" y="291839"/>
                  </a:lnTo>
                  <a:lnTo>
                    <a:pt x="89875" y="291003"/>
                  </a:lnTo>
                  <a:lnTo>
                    <a:pt x="86328" y="289773"/>
                  </a:lnTo>
                  <a:lnTo>
                    <a:pt x="84130" y="289116"/>
                  </a:lnTo>
                  <a:lnTo>
                    <a:pt x="82673" y="288411"/>
                  </a:lnTo>
                  <a:lnTo>
                    <a:pt x="81538" y="287659"/>
                  </a:lnTo>
                  <a:lnTo>
                    <a:pt x="80428" y="287121"/>
                  </a:lnTo>
                  <a:lnTo>
                    <a:pt x="79436" y="283120"/>
                  </a:lnTo>
                  <a:lnTo>
                    <a:pt x="40763" y="290609"/>
                  </a:lnTo>
                  <a:lnTo>
                    <a:pt x="33418" y="166970"/>
                  </a:lnTo>
                  <a:lnTo>
                    <a:pt x="26478" y="137756"/>
                  </a:lnTo>
                  <a:lnTo>
                    <a:pt x="0" y="28676"/>
                  </a:lnTo>
                  <a:lnTo>
                    <a:pt x="48443" y="1999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1221;gbcf4302aa7_0_6">
              <a:extLst>
                <a:ext uri="{FF2B5EF4-FFF2-40B4-BE49-F238E27FC236}">
                  <a16:creationId xmlns:a16="http://schemas.microsoft.com/office/drawing/2014/main" id="{334D399E-CC87-F849-86C1-7AB5236B2B05}"/>
                </a:ext>
              </a:extLst>
            </p:cNvPr>
            <p:cNvSpPr/>
            <p:nvPr/>
          </p:nvSpPr>
          <p:spPr>
            <a:xfrm>
              <a:off x="7836806" y="2616930"/>
              <a:ext cx="6907" cy="7754"/>
            </a:xfrm>
            <a:custGeom>
              <a:avLst/>
              <a:gdLst/>
              <a:ahLst/>
              <a:cxnLst/>
              <a:rect l="l" t="t" r="r" b="b"/>
              <a:pathLst>
                <a:path w="13746" h="15430" extrusionOk="0">
                  <a:moveTo>
                    <a:pt x="12266" y="15431"/>
                  </a:moveTo>
                  <a:lnTo>
                    <a:pt x="3882" y="13998"/>
                  </a:lnTo>
                  <a:lnTo>
                    <a:pt x="956" y="12791"/>
                  </a:lnTo>
                  <a:lnTo>
                    <a:pt x="191" y="12147"/>
                  </a:lnTo>
                  <a:lnTo>
                    <a:pt x="95" y="11119"/>
                  </a:lnTo>
                  <a:lnTo>
                    <a:pt x="657" y="10654"/>
                  </a:lnTo>
                  <a:lnTo>
                    <a:pt x="4419" y="10510"/>
                  </a:lnTo>
                  <a:lnTo>
                    <a:pt x="4694" y="9758"/>
                  </a:lnTo>
                  <a:lnTo>
                    <a:pt x="4204" y="7775"/>
                  </a:lnTo>
                  <a:lnTo>
                    <a:pt x="2711" y="9483"/>
                  </a:lnTo>
                  <a:lnTo>
                    <a:pt x="1863" y="9208"/>
                  </a:lnTo>
                  <a:lnTo>
                    <a:pt x="1852" y="8289"/>
                  </a:lnTo>
                  <a:lnTo>
                    <a:pt x="3154" y="7023"/>
                  </a:lnTo>
                  <a:lnTo>
                    <a:pt x="3428" y="5828"/>
                  </a:lnTo>
                  <a:lnTo>
                    <a:pt x="2855" y="5148"/>
                  </a:lnTo>
                  <a:lnTo>
                    <a:pt x="1446" y="4706"/>
                  </a:lnTo>
                  <a:lnTo>
                    <a:pt x="311" y="3881"/>
                  </a:lnTo>
                  <a:lnTo>
                    <a:pt x="0" y="1517"/>
                  </a:lnTo>
                  <a:lnTo>
                    <a:pt x="1027" y="191"/>
                  </a:lnTo>
                  <a:lnTo>
                    <a:pt x="2520" y="0"/>
                  </a:lnTo>
                  <a:lnTo>
                    <a:pt x="6688" y="2771"/>
                  </a:lnTo>
                  <a:lnTo>
                    <a:pt x="9627" y="5279"/>
                  </a:lnTo>
                  <a:lnTo>
                    <a:pt x="10881" y="7906"/>
                  </a:lnTo>
                  <a:lnTo>
                    <a:pt x="13747" y="12493"/>
                  </a:lnTo>
                  <a:lnTo>
                    <a:pt x="13676" y="14941"/>
                  </a:lnTo>
                  <a:lnTo>
                    <a:pt x="12266" y="1543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1222;gbcf4302aa7_0_6">
              <a:extLst>
                <a:ext uri="{FF2B5EF4-FFF2-40B4-BE49-F238E27FC236}">
                  <a16:creationId xmlns:a16="http://schemas.microsoft.com/office/drawing/2014/main" id="{EDBBE9CF-D1DB-BF4F-BA06-CA4A7D94C1B5}"/>
                </a:ext>
              </a:extLst>
            </p:cNvPr>
            <p:cNvSpPr/>
            <p:nvPr/>
          </p:nvSpPr>
          <p:spPr>
            <a:xfrm>
              <a:off x="4205783" y="2617991"/>
              <a:ext cx="160296" cy="229717"/>
            </a:xfrm>
            <a:custGeom>
              <a:avLst/>
              <a:gdLst/>
              <a:ahLst/>
              <a:cxnLst/>
              <a:rect l="l" t="t" r="r" b="b"/>
              <a:pathLst>
                <a:path w="318998" h="457148" extrusionOk="0">
                  <a:moveTo>
                    <a:pt x="125944" y="20638"/>
                  </a:moveTo>
                  <a:lnTo>
                    <a:pt x="233555" y="41599"/>
                  </a:lnTo>
                  <a:lnTo>
                    <a:pt x="287551" y="53029"/>
                  </a:lnTo>
                  <a:lnTo>
                    <a:pt x="293893" y="99824"/>
                  </a:lnTo>
                  <a:lnTo>
                    <a:pt x="318616" y="289808"/>
                  </a:lnTo>
                  <a:lnTo>
                    <a:pt x="318998" y="292412"/>
                  </a:lnTo>
                  <a:lnTo>
                    <a:pt x="289223" y="457149"/>
                  </a:lnTo>
                  <a:lnTo>
                    <a:pt x="226186" y="454497"/>
                  </a:lnTo>
                  <a:lnTo>
                    <a:pt x="198513" y="453183"/>
                  </a:lnTo>
                  <a:lnTo>
                    <a:pt x="62417" y="446495"/>
                  </a:lnTo>
                  <a:lnTo>
                    <a:pt x="61175" y="444584"/>
                  </a:lnTo>
                  <a:lnTo>
                    <a:pt x="60673" y="443425"/>
                  </a:lnTo>
                  <a:lnTo>
                    <a:pt x="60123" y="442171"/>
                  </a:lnTo>
                  <a:lnTo>
                    <a:pt x="59574" y="440893"/>
                  </a:lnTo>
                  <a:lnTo>
                    <a:pt x="59407" y="439902"/>
                  </a:lnTo>
                  <a:lnTo>
                    <a:pt x="59180" y="439150"/>
                  </a:lnTo>
                  <a:lnTo>
                    <a:pt x="58045" y="436331"/>
                  </a:lnTo>
                  <a:lnTo>
                    <a:pt x="57532" y="435220"/>
                  </a:lnTo>
                  <a:lnTo>
                    <a:pt x="56982" y="434205"/>
                  </a:lnTo>
                  <a:lnTo>
                    <a:pt x="56899" y="433405"/>
                  </a:lnTo>
                  <a:lnTo>
                    <a:pt x="56791" y="432318"/>
                  </a:lnTo>
                  <a:lnTo>
                    <a:pt x="56803" y="431565"/>
                  </a:lnTo>
                  <a:lnTo>
                    <a:pt x="56851" y="430491"/>
                  </a:lnTo>
                  <a:lnTo>
                    <a:pt x="56875" y="429738"/>
                  </a:lnTo>
                  <a:lnTo>
                    <a:pt x="56875" y="428675"/>
                  </a:lnTo>
                  <a:lnTo>
                    <a:pt x="56982" y="427839"/>
                  </a:lnTo>
                  <a:lnTo>
                    <a:pt x="56970" y="426609"/>
                  </a:lnTo>
                  <a:lnTo>
                    <a:pt x="56970" y="425439"/>
                  </a:lnTo>
                  <a:lnTo>
                    <a:pt x="57030" y="424686"/>
                  </a:lnTo>
                  <a:lnTo>
                    <a:pt x="56803" y="423886"/>
                  </a:lnTo>
                  <a:lnTo>
                    <a:pt x="56075" y="422763"/>
                  </a:lnTo>
                  <a:lnTo>
                    <a:pt x="55298" y="422166"/>
                  </a:lnTo>
                  <a:lnTo>
                    <a:pt x="54474" y="421378"/>
                  </a:lnTo>
                  <a:lnTo>
                    <a:pt x="53961" y="420530"/>
                  </a:lnTo>
                  <a:lnTo>
                    <a:pt x="53483" y="419789"/>
                  </a:lnTo>
                  <a:lnTo>
                    <a:pt x="53053" y="418822"/>
                  </a:lnTo>
                  <a:lnTo>
                    <a:pt x="52754" y="418010"/>
                  </a:lnTo>
                  <a:lnTo>
                    <a:pt x="52539" y="417329"/>
                  </a:lnTo>
                  <a:lnTo>
                    <a:pt x="52193" y="416218"/>
                  </a:lnTo>
                  <a:lnTo>
                    <a:pt x="51930" y="415084"/>
                  </a:lnTo>
                  <a:lnTo>
                    <a:pt x="51835" y="414236"/>
                  </a:lnTo>
                  <a:lnTo>
                    <a:pt x="51894" y="412874"/>
                  </a:lnTo>
                  <a:lnTo>
                    <a:pt x="52050" y="411847"/>
                  </a:lnTo>
                  <a:lnTo>
                    <a:pt x="52420" y="410999"/>
                  </a:lnTo>
                  <a:lnTo>
                    <a:pt x="52874" y="410426"/>
                  </a:lnTo>
                  <a:lnTo>
                    <a:pt x="53590" y="409876"/>
                  </a:lnTo>
                  <a:lnTo>
                    <a:pt x="54259" y="408945"/>
                  </a:lnTo>
                  <a:lnTo>
                    <a:pt x="54892" y="408574"/>
                  </a:lnTo>
                  <a:lnTo>
                    <a:pt x="55776" y="407834"/>
                  </a:lnTo>
                  <a:lnTo>
                    <a:pt x="56469" y="406974"/>
                  </a:lnTo>
                  <a:lnTo>
                    <a:pt x="57042" y="406257"/>
                  </a:lnTo>
                  <a:lnTo>
                    <a:pt x="57603" y="405481"/>
                  </a:lnTo>
                  <a:lnTo>
                    <a:pt x="57938" y="404717"/>
                  </a:lnTo>
                  <a:lnTo>
                    <a:pt x="58093" y="404036"/>
                  </a:lnTo>
                  <a:lnTo>
                    <a:pt x="58272" y="403140"/>
                  </a:lnTo>
                  <a:lnTo>
                    <a:pt x="58475" y="402137"/>
                  </a:lnTo>
                  <a:lnTo>
                    <a:pt x="60219" y="387781"/>
                  </a:lnTo>
                  <a:lnTo>
                    <a:pt x="60649" y="385762"/>
                  </a:lnTo>
                  <a:lnTo>
                    <a:pt x="60948" y="384126"/>
                  </a:lnTo>
                  <a:lnTo>
                    <a:pt x="60995" y="382944"/>
                  </a:lnTo>
                  <a:lnTo>
                    <a:pt x="60888" y="381726"/>
                  </a:lnTo>
                  <a:lnTo>
                    <a:pt x="60780" y="381045"/>
                  </a:lnTo>
                  <a:lnTo>
                    <a:pt x="60721" y="380292"/>
                  </a:lnTo>
                  <a:lnTo>
                    <a:pt x="60697" y="379444"/>
                  </a:lnTo>
                  <a:lnTo>
                    <a:pt x="60565" y="378357"/>
                  </a:lnTo>
                  <a:lnTo>
                    <a:pt x="60494" y="377103"/>
                  </a:lnTo>
                  <a:lnTo>
                    <a:pt x="60601" y="376411"/>
                  </a:lnTo>
                  <a:lnTo>
                    <a:pt x="60661" y="375610"/>
                  </a:lnTo>
                  <a:lnTo>
                    <a:pt x="60876" y="374643"/>
                  </a:lnTo>
                  <a:lnTo>
                    <a:pt x="61091" y="373568"/>
                  </a:lnTo>
                  <a:lnTo>
                    <a:pt x="61007" y="372469"/>
                  </a:lnTo>
                  <a:lnTo>
                    <a:pt x="60697" y="371263"/>
                  </a:lnTo>
                  <a:lnTo>
                    <a:pt x="60147" y="370331"/>
                  </a:lnTo>
                  <a:lnTo>
                    <a:pt x="59658" y="369746"/>
                  </a:lnTo>
                  <a:lnTo>
                    <a:pt x="58965" y="369017"/>
                  </a:lnTo>
                  <a:lnTo>
                    <a:pt x="58320" y="368516"/>
                  </a:lnTo>
                  <a:lnTo>
                    <a:pt x="57293" y="368110"/>
                  </a:lnTo>
                  <a:lnTo>
                    <a:pt x="56122" y="367787"/>
                  </a:lnTo>
                  <a:lnTo>
                    <a:pt x="55322" y="367656"/>
                  </a:lnTo>
                  <a:lnTo>
                    <a:pt x="54391" y="367477"/>
                  </a:lnTo>
                  <a:lnTo>
                    <a:pt x="53328" y="367369"/>
                  </a:lnTo>
                  <a:lnTo>
                    <a:pt x="52611" y="366952"/>
                  </a:lnTo>
                  <a:lnTo>
                    <a:pt x="51691" y="366963"/>
                  </a:lnTo>
                  <a:lnTo>
                    <a:pt x="50605" y="366318"/>
                  </a:lnTo>
                  <a:lnTo>
                    <a:pt x="49458" y="365805"/>
                  </a:lnTo>
                  <a:lnTo>
                    <a:pt x="48706" y="365435"/>
                  </a:lnTo>
                  <a:lnTo>
                    <a:pt x="47571" y="364837"/>
                  </a:lnTo>
                  <a:lnTo>
                    <a:pt x="46592" y="364276"/>
                  </a:lnTo>
                  <a:lnTo>
                    <a:pt x="45982" y="363822"/>
                  </a:lnTo>
                  <a:lnTo>
                    <a:pt x="45182" y="362855"/>
                  </a:lnTo>
                  <a:lnTo>
                    <a:pt x="40560" y="359021"/>
                  </a:lnTo>
                  <a:lnTo>
                    <a:pt x="37873" y="356632"/>
                  </a:lnTo>
                  <a:lnTo>
                    <a:pt x="37574" y="355940"/>
                  </a:lnTo>
                  <a:lnTo>
                    <a:pt x="37467" y="355116"/>
                  </a:lnTo>
                  <a:lnTo>
                    <a:pt x="37718" y="354136"/>
                  </a:lnTo>
                  <a:lnTo>
                    <a:pt x="38016" y="353216"/>
                  </a:lnTo>
                  <a:lnTo>
                    <a:pt x="38542" y="352380"/>
                  </a:lnTo>
                  <a:lnTo>
                    <a:pt x="38876" y="351712"/>
                  </a:lnTo>
                  <a:lnTo>
                    <a:pt x="39366" y="350888"/>
                  </a:lnTo>
                  <a:lnTo>
                    <a:pt x="39748" y="350195"/>
                  </a:lnTo>
                  <a:lnTo>
                    <a:pt x="41229" y="347484"/>
                  </a:lnTo>
                  <a:lnTo>
                    <a:pt x="43892" y="343088"/>
                  </a:lnTo>
                  <a:lnTo>
                    <a:pt x="44931" y="341380"/>
                  </a:lnTo>
                  <a:lnTo>
                    <a:pt x="45732" y="340126"/>
                  </a:lnTo>
                  <a:lnTo>
                    <a:pt x="46592" y="339075"/>
                  </a:lnTo>
                  <a:lnTo>
                    <a:pt x="47356" y="338060"/>
                  </a:lnTo>
                  <a:lnTo>
                    <a:pt x="47762" y="337475"/>
                  </a:lnTo>
                  <a:lnTo>
                    <a:pt x="48323" y="336424"/>
                  </a:lnTo>
                  <a:lnTo>
                    <a:pt x="48658" y="335516"/>
                  </a:lnTo>
                  <a:lnTo>
                    <a:pt x="48837" y="334740"/>
                  </a:lnTo>
                  <a:lnTo>
                    <a:pt x="48753" y="333892"/>
                  </a:lnTo>
                  <a:lnTo>
                    <a:pt x="48574" y="333163"/>
                  </a:lnTo>
                  <a:lnTo>
                    <a:pt x="48240" y="332542"/>
                  </a:lnTo>
                  <a:lnTo>
                    <a:pt x="47666" y="331575"/>
                  </a:lnTo>
                  <a:lnTo>
                    <a:pt x="47153" y="331097"/>
                  </a:lnTo>
                  <a:lnTo>
                    <a:pt x="46066" y="330022"/>
                  </a:lnTo>
                  <a:lnTo>
                    <a:pt x="45457" y="329544"/>
                  </a:lnTo>
                  <a:lnTo>
                    <a:pt x="44693" y="328828"/>
                  </a:lnTo>
                  <a:lnTo>
                    <a:pt x="44012" y="328338"/>
                  </a:lnTo>
                  <a:lnTo>
                    <a:pt x="43223" y="327574"/>
                  </a:lnTo>
                  <a:lnTo>
                    <a:pt x="42758" y="326964"/>
                  </a:lnTo>
                  <a:lnTo>
                    <a:pt x="42089" y="325985"/>
                  </a:lnTo>
                  <a:lnTo>
                    <a:pt x="41778" y="325090"/>
                  </a:lnTo>
                  <a:lnTo>
                    <a:pt x="41372" y="324182"/>
                  </a:lnTo>
                  <a:lnTo>
                    <a:pt x="41038" y="323059"/>
                  </a:lnTo>
                  <a:lnTo>
                    <a:pt x="40715" y="322199"/>
                  </a:lnTo>
                  <a:lnTo>
                    <a:pt x="40417" y="321566"/>
                  </a:lnTo>
                  <a:lnTo>
                    <a:pt x="39724" y="321040"/>
                  </a:lnTo>
                  <a:lnTo>
                    <a:pt x="39031" y="320491"/>
                  </a:lnTo>
                  <a:lnTo>
                    <a:pt x="38147" y="319536"/>
                  </a:lnTo>
                  <a:lnTo>
                    <a:pt x="5219" y="221707"/>
                  </a:lnTo>
                  <a:lnTo>
                    <a:pt x="2867" y="192051"/>
                  </a:lnTo>
                  <a:lnTo>
                    <a:pt x="2807" y="191215"/>
                  </a:lnTo>
                  <a:lnTo>
                    <a:pt x="2771" y="189889"/>
                  </a:lnTo>
                  <a:lnTo>
                    <a:pt x="2460" y="189041"/>
                  </a:lnTo>
                  <a:lnTo>
                    <a:pt x="2030" y="187907"/>
                  </a:lnTo>
                  <a:lnTo>
                    <a:pt x="1744" y="186891"/>
                  </a:lnTo>
                  <a:lnTo>
                    <a:pt x="1409" y="185243"/>
                  </a:lnTo>
                  <a:lnTo>
                    <a:pt x="1087" y="183524"/>
                  </a:lnTo>
                  <a:lnTo>
                    <a:pt x="800" y="182341"/>
                  </a:lnTo>
                  <a:lnTo>
                    <a:pt x="454" y="181517"/>
                  </a:lnTo>
                  <a:lnTo>
                    <a:pt x="323" y="180597"/>
                  </a:lnTo>
                  <a:lnTo>
                    <a:pt x="251" y="179367"/>
                  </a:lnTo>
                  <a:lnTo>
                    <a:pt x="287" y="178340"/>
                  </a:lnTo>
                  <a:lnTo>
                    <a:pt x="239" y="177325"/>
                  </a:lnTo>
                  <a:lnTo>
                    <a:pt x="131" y="176548"/>
                  </a:lnTo>
                  <a:lnTo>
                    <a:pt x="0" y="175796"/>
                  </a:lnTo>
                  <a:lnTo>
                    <a:pt x="12" y="175020"/>
                  </a:lnTo>
                  <a:lnTo>
                    <a:pt x="48" y="174172"/>
                  </a:lnTo>
                  <a:lnTo>
                    <a:pt x="263" y="173431"/>
                  </a:lnTo>
                  <a:lnTo>
                    <a:pt x="490" y="172726"/>
                  </a:lnTo>
                  <a:lnTo>
                    <a:pt x="872" y="172070"/>
                  </a:lnTo>
                  <a:lnTo>
                    <a:pt x="1517" y="171568"/>
                  </a:lnTo>
                  <a:lnTo>
                    <a:pt x="2293" y="171365"/>
                  </a:lnTo>
                  <a:lnTo>
                    <a:pt x="3332" y="170983"/>
                  </a:lnTo>
                  <a:lnTo>
                    <a:pt x="4180" y="170529"/>
                  </a:lnTo>
                  <a:lnTo>
                    <a:pt x="5327" y="169956"/>
                  </a:lnTo>
                  <a:lnTo>
                    <a:pt x="5984" y="169657"/>
                  </a:lnTo>
                  <a:lnTo>
                    <a:pt x="6736" y="169191"/>
                  </a:lnTo>
                  <a:lnTo>
                    <a:pt x="7477" y="168546"/>
                  </a:lnTo>
                  <a:lnTo>
                    <a:pt x="8241" y="167758"/>
                  </a:lnTo>
                  <a:lnTo>
                    <a:pt x="8719" y="167137"/>
                  </a:lnTo>
                  <a:lnTo>
                    <a:pt x="9304" y="165943"/>
                  </a:lnTo>
                  <a:lnTo>
                    <a:pt x="9853" y="164915"/>
                  </a:lnTo>
                  <a:lnTo>
                    <a:pt x="10224" y="163769"/>
                  </a:lnTo>
                  <a:lnTo>
                    <a:pt x="10463" y="162324"/>
                  </a:lnTo>
                  <a:lnTo>
                    <a:pt x="10498" y="161261"/>
                  </a:lnTo>
                  <a:lnTo>
                    <a:pt x="10391" y="160532"/>
                  </a:lnTo>
                  <a:lnTo>
                    <a:pt x="10235" y="159684"/>
                  </a:lnTo>
                  <a:lnTo>
                    <a:pt x="9925" y="158979"/>
                  </a:lnTo>
                  <a:lnTo>
                    <a:pt x="9137" y="158239"/>
                  </a:lnTo>
                  <a:lnTo>
                    <a:pt x="8157" y="157188"/>
                  </a:lnTo>
                  <a:lnTo>
                    <a:pt x="7680" y="156424"/>
                  </a:lnTo>
                  <a:lnTo>
                    <a:pt x="7202" y="155480"/>
                  </a:lnTo>
                  <a:lnTo>
                    <a:pt x="6975" y="154752"/>
                  </a:lnTo>
                  <a:lnTo>
                    <a:pt x="6593" y="153676"/>
                  </a:lnTo>
                  <a:lnTo>
                    <a:pt x="6700" y="152912"/>
                  </a:lnTo>
                  <a:lnTo>
                    <a:pt x="6927" y="151814"/>
                  </a:lnTo>
                  <a:lnTo>
                    <a:pt x="7357" y="150989"/>
                  </a:lnTo>
                  <a:lnTo>
                    <a:pt x="7668" y="150356"/>
                  </a:lnTo>
                  <a:lnTo>
                    <a:pt x="8205" y="149365"/>
                  </a:lnTo>
                  <a:lnTo>
                    <a:pt x="8826" y="148660"/>
                  </a:lnTo>
                  <a:lnTo>
                    <a:pt x="9567" y="147992"/>
                  </a:lnTo>
                  <a:lnTo>
                    <a:pt x="10224" y="147561"/>
                  </a:lnTo>
                  <a:lnTo>
                    <a:pt x="10892" y="146929"/>
                  </a:lnTo>
                  <a:lnTo>
                    <a:pt x="11322" y="146236"/>
                  </a:lnTo>
                  <a:lnTo>
                    <a:pt x="11669" y="145555"/>
                  </a:lnTo>
                  <a:lnTo>
                    <a:pt x="12266" y="145029"/>
                  </a:lnTo>
                  <a:lnTo>
                    <a:pt x="13042" y="144194"/>
                  </a:lnTo>
                  <a:lnTo>
                    <a:pt x="13735" y="143799"/>
                  </a:lnTo>
                  <a:lnTo>
                    <a:pt x="14726" y="143154"/>
                  </a:lnTo>
                  <a:lnTo>
                    <a:pt x="15515" y="142772"/>
                  </a:lnTo>
                  <a:lnTo>
                    <a:pt x="16530" y="142127"/>
                  </a:lnTo>
                  <a:lnTo>
                    <a:pt x="17342" y="141650"/>
                  </a:lnTo>
                  <a:lnTo>
                    <a:pt x="18477" y="141005"/>
                  </a:lnTo>
                  <a:lnTo>
                    <a:pt x="19372" y="140694"/>
                  </a:lnTo>
                  <a:lnTo>
                    <a:pt x="20292" y="140372"/>
                  </a:lnTo>
                  <a:lnTo>
                    <a:pt x="21355" y="139918"/>
                  </a:lnTo>
                  <a:lnTo>
                    <a:pt x="22370" y="139560"/>
                  </a:lnTo>
                  <a:lnTo>
                    <a:pt x="23338" y="139034"/>
                  </a:lnTo>
                  <a:lnTo>
                    <a:pt x="24138" y="139070"/>
                  </a:lnTo>
                  <a:lnTo>
                    <a:pt x="25344" y="138592"/>
                  </a:lnTo>
                  <a:lnTo>
                    <a:pt x="26479" y="138186"/>
                  </a:lnTo>
                  <a:lnTo>
                    <a:pt x="27542" y="137852"/>
                  </a:lnTo>
                  <a:lnTo>
                    <a:pt x="28605" y="137589"/>
                  </a:lnTo>
                  <a:lnTo>
                    <a:pt x="29333" y="137362"/>
                  </a:lnTo>
                  <a:lnTo>
                    <a:pt x="30348" y="136884"/>
                  </a:lnTo>
                  <a:lnTo>
                    <a:pt x="31244" y="136478"/>
                  </a:lnTo>
                  <a:lnTo>
                    <a:pt x="32009" y="136132"/>
                  </a:lnTo>
                  <a:lnTo>
                    <a:pt x="32689" y="136000"/>
                  </a:lnTo>
                  <a:lnTo>
                    <a:pt x="33346" y="135582"/>
                  </a:lnTo>
                  <a:lnTo>
                    <a:pt x="34182" y="134961"/>
                  </a:lnTo>
                  <a:lnTo>
                    <a:pt x="34803" y="134555"/>
                  </a:lnTo>
                  <a:lnTo>
                    <a:pt x="35580" y="134018"/>
                  </a:lnTo>
                  <a:lnTo>
                    <a:pt x="36344" y="133516"/>
                  </a:lnTo>
                  <a:lnTo>
                    <a:pt x="37073" y="133062"/>
                  </a:lnTo>
                  <a:lnTo>
                    <a:pt x="37694" y="132453"/>
                  </a:lnTo>
                  <a:lnTo>
                    <a:pt x="38315" y="131713"/>
                  </a:lnTo>
                  <a:lnTo>
                    <a:pt x="38984" y="131020"/>
                  </a:lnTo>
                  <a:lnTo>
                    <a:pt x="39629" y="130375"/>
                  </a:lnTo>
                  <a:lnTo>
                    <a:pt x="40226" y="129575"/>
                  </a:lnTo>
                  <a:lnTo>
                    <a:pt x="40775" y="128810"/>
                  </a:lnTo>
                  <a:lnTo>
                    <a:pt x="41384" y="128022"/>
                  </a:lnTo>
                  <a:lnTo>
                    <a:pt x="41766" y="127281"/>
                  </a:lnTo>
                  <a:lnTo>
                    <a:pt x="42340" y="126422"/>
                  </a:lnTo>
                  <a:lnTo>
                    <a:pt x="42901" y="125299"/>
                  </a:lnTo>
                  <a:lnTo>
                    <a:pt x="43331" y="124248"/>
                  </a:lnTo>
                  <a:lnTo>
                    <a:pt x="43618" y="122838"/>
                  </a:lnTo>
                  <a:lnTo>
                    <a:pt x="43725" y="121835"/>
                  </a:lnTo>
                  <a:lnTo>
                    <a:pt x="43713" y="120736"/>
                  </a:lnTo>
                  <a:lnTo>
                    <a:pt x="43427" y="119793"/>
                  </a:lnTo>
                  <a:lnTo>
                    <a:pt x="43020" y="118873"/>
                  </a:lnTo>
                  <a:lnTo>
                    <a:pt x="42399" y="117476"/>
                  </a:lnTo>
                  <a:lnTo>
                    <a:pt x="41850" y="116676"/>
                  </a:lnTo>
                  <a:lnTo>
                    <a:pt x="41372" y="115756"/>
                  </a:lnTo>
                  <a:lnTo>
                    <a:pt x="40703" y="114824"/>
                  </a:lnTo>
                  <a:lnTo>
                    <a:pt x="40011" y="113881"/>
                  </a:lnTo>
                  <a:lnTo>
                    <a:pt x="39509" y="113248"/>
                  </a:lnTo>
                  <a:lnTo>
                    <a:pt x="38649" y="112364"/>
                  </a:lnTo>
                  <a:lnTo>
                    <a:pt x="38136" y="111815"/>
                  </a:lnTo>
                  <a:lnTo>
                    <a:pt x="37634" y="111205"/>
                  </a:lnTo>
                  <a:lnTo>
                    <a:pt x="36870" y="110071"/>
                  </a:lnTo>
                  <a:lnTo>
                    <a:pt x="36045" y="108912"/>
                  </a:lnTo>
                  <a:lnTo>
                    <a:pt x="35639" y="107802"/>
                  </a:lnTo>
                  <a:lnTo>
                    <a:pt x="35209" y="106655"/>
                  </a:lnTo>
                  <a:lnTo>
                    <a:pt x="34839" y="105831"/>
                  </a:lnTo>
                  <a:lnTo>
                    <a:pt x="34338" y="104911"/>
                  </a:lnTo>
                  <a:lnTo>
                    <a:pt x="33657" y="103896"/>
                  </a:lnTo>
                  <a:lnTo>
                    <a:pt x="33012" y="102965"/>
                  </a:lnTo>
                  <a:lnTo>
                    <a:pt x="32128" y="102045"/>
                  </a:lnTo>
                  <a:lnTo>
                    <a:pt x="31244" y="101328"/>
                  </a:lnTo>
                  <a:lnTo>
                    <a:pt x="30277" y="100444"/>
                  </a:lnTo>
                  <a:lnTo>
                    <a:pt x="29692" y="99991"/>
                  </a:lnTo>
                  <a:lnTo>
                    <a:pt x="28724" y="98916"/>
                  </a:lnTo>
                  <a:lnTo>
                    <a:pt x="28306" y="98259"/>
                  </a:lnTo>
                  <a:lnTo>
                    <a:pt x="27996" y="97315"/>
                  </a:lnTo>
                  <a:lnTo>
                    <a:pt x="27697" y="96539"/>
                  </a:lnTo>
                  <a:lnTo>
                    <a:pt x="27327" y="95273"/>
                  </a:lnTo>
                  <a:lnTo>
                    <a:pt x="27207" y="94580"/>
                  </a:lnTo>
                  <a:lnTo>
                    <a:pt x="27231" y="93816"/>
                  </a:lnTo>
                  <a:lnTo>
                    <a:pt x="27339" y="93064"/>
                  </a:lnTo>
                  <a:lnTo>
                    <a:pt x="27386" y="92263"/>
                  </a:lnTo>
                  <a:lnTo>
                    <a:pt x="27494" y="91439"/>
                  </a:lnTo>
                  <a:lnTo>
                    <a:pt x="27243" y="90197"/>
                  </a:lnTo>
                  <a:lnTo>
                    <a:pt x="26968" y="89504"/>
                  </a:lnTo>
                  <a:lnTo>
                    <a:pt x="26765" y="88776"/>
                  </a:lnTo>
                  <a:lnTo>
                    <a:pt x="26491" y="88095"/>
                  </a:lnTo>
                  <a:lnTo>
                    <a:pt x="26216" y="87127"/>
                  </a:lnTo>
                  <a:lnTo>
                    <a:pt x="25917" y="86447"/>
                  </a:lnTo>
                  <a:lnTo>
                    <a:pt x="25320" y="85539"/>
                  </a:lnTo>
                  <a:lnTo>
                    <a:pt x="24580" y="84524"/>
                  </a:lnTo>
                  <a:lnTo>
                    <a:pt x="24042" y="83700"/>
                  </a:lnTo>
                  <a:lnTo>
                    <a:pt x="23708" y="82661"/>
                  </a:lnTo>
                  <a:lnTo>
                    <a:pt x="23433" y="81502"/>
                  </a:lnTo>
                  <a:lnTo>
                    <a:pt x="23087" y="80427"/>
                  </a:lnTo>
                  <a:lnTo>
                    <a:pt x="22848" y="79292"/>
                  </a:lnTo>
                  <a:lnTo>
                    <a:pt x="22669" y="78397"/>
                  </a:lnTo>
                  <a:lnTo>
                    <a:pt x="22585" y="77286"/>
                  </a:lnTo>
                  <a:lnTo>
                    <a:pt x="22263" y="76486"/>
                  </a:lnTo>
                  <a:lnTo>
                    <a:pt x="22155" y="75757"/>
                  </a:lnTo>
                  <a:lnTo>
                    <a:pt x="21510" y="74599"/>
                  </a:lnTo>
                  <a:lnTo>
                    <a:pt x="21092" y="73799"/>
                  </a:lnTo>
                  <a:lnTo>
                    <a:pt x="20817" y="73118"/>
                  </a:lnTo>
                  <a:lnTo>
                    <a:pt x="20244" y="71959"/>
                  </a:lnTo>
                  <a:lnTo>
                    <a:pt x="19898" y="71135"/>
                  </a:lnTo>
                  <a:lnTo>
                    <a:pt x="19695" y="70168"/>
                  </a:lnTo>
                  <a:lnTo>
                    <a:pt x="19540" y="69105"/>
                  </a:lnTo>
                  <a:lnTo>
                    <a:pt x="19205" y="67839"/>
                  </a:lnTo>
                  <a:lnTo>
                    <a:pt x="19098" y="67110"/>
                  </a:lnTo>
                  <a:lnTo>
                    <a:pt x="18954" y="66370"/>
                  </a:lnTo>
                  <a:lnTo>
                    <a:pt x="18895" y="65438"/>
                  </a:lnTo>
                  <a:lnTo>
                    <a:pt x="18883" y="64447"/>
                  </a:lnTo>
                  <a:lnTo>
                    <a:pt x="18751" y="63480"/>
                  </a:lnTo>
                  <a:lnTo>
                    <a:pt x="18524" y="62285"/>
                  </a:lnTo>
                  <a:lnTo>
                    <a:pt x="18465" y="61294"/>
                  </a:lnTo>
                  <a:lnTo>
                    <a:pt x="18572" y="60446"/>
                  </a:lnTo>
                  <a:lnTo>
                    <a:pt x="18835" y="59443"/>
                  </a:lnTo>
                  <a:lnTo>
                    <a:pt x="19277" y="58177"/>
                  </a:lnTo>
                  <a:lnTo>
                    <a:pt x="19444" y="57472"/>
                  </a:lnTo>
                  <a:lnTo>
                    <a:pt x="19337" y="56529"/>
                  </a:lnTo>
                  <a:lnTo>
                    <a:pt x="19360" y="55668"/>
                  </a:lnTo>
                  <a:lnTo>
                    <a:pt x="19683" y="54844"/>
                  </a:lnTo>
                  <a:lnTo>
                    <a:pt x="20304" y="53865"/>
                  </a:lnTo>
                  <a:lnTo>
                    <a:pt x="20961" y="53375"/>
                  </a:lnTo>
                  <a:lnTo>
                    <a:pt x="21737" y="52862"/>
                  </a:lnTo>
                  <a:lnTo>
                    <a:pt x="22406" y="52336"/>
                  </a:lnTo>
                  <a:lnTo>
                    <a:pt x="23039" y="51440"/>
                  </a:lnTo>
                  <a:lnTo>
                    <a:pt x="23027" y="50616"/>
                  </a:lnTo>
                  <a:lnTo>
                    <a:pt x="22776" y="49494"/>
                  </a:lnTo>
                  <a:lnTo>
                    <a:pt x="22764" y="48741"/>
                  </a:lnTo>
                  <a:lnTo>
                    <a:pt x="22705" y="47941"/>
                  </a:lnTo>
                  <a:lnTo>
                    <a:pt x="22597" y="46902"/>
                  </a:lnTo>
                  <a:lnTo>
                    <a:pt x="22490" y="46078"/>
                  </a:lnTo>
                  <a:lnTo>
                    <a:pt x="22239" y="45325"/>
                  </a:lnTo>
                  <a:lnTo>
                    <a:pt x="21940" y="44621"/>
                  </a:lnTo>
                  <a:lnTo>
                    <a:pt x="21797" y="43940"/>
                  </a:lnTo>
                  <a:lnTo>
                    <a:pt x="21546" y="43020"/>
                  </a:lnTo>
                  <a:lnTo>
                    <a:pt x="21606" y="42077"/>
                  </a:lnTo>
                  <a:lnTo>
                    <a:pt x="21713" y="41229"/>
                  </a:lnTo>
                  <a:lnTo>
                    <a:pt x="21857" y="40488"/>
                  </a:lnTo>
                  <a:lnTo>
                    <a:pt x="21630" y="39473"/>
                  </a:lnTo>
                  <a:lnTo>
                    <a:pt x="21212" y="38685"/>
                  </a:lnTo>
                  <a:lnTo>
                    <a:pt x="20782" y="37980"/>
                  </a:lnTo>
                  <a:lnTo>
                    <a:pt x="20029" y="37335"/>
                  </a:lnTo>
                  <a:lnTo>
                    <a:pt x="19313" y="36750"/>
                  </a:lnTo>
                  <a:lnTo>
                    <a:pt x="18727" y="36200"/>
                  </a:lnTo>
                  <a:lnTo>
                    <a:pt x="18083" y="35329"/>
                  </a:lnTo>
                  <a:lnTo>
                    <a:pt x="17521" y="34469"/>
                  </a:lnTo>
                  <a:lnTo>
                    <a:pt x="17043" y="33907"/>
                  </a:lnTo>
                  <a:lnTo>
                    <a:pt x="16351" y="32725"/>
                  </a:lnTo>
                  <a:lnTo>
                    <a:pt x="16148" y="31901"/>
                  </a:lnTo>
                  <a:lnTo>
                    <a:pt x="15945" y="30934"/>
                  </a:lnTo>
                  <a:lnTo>
                    <a:pt x="15765" y="30133"/>
                  </a:lnTo>
                  <a:lnTo>
                    <a:pt x="15228" y="29309"/>
                  </a:lnTo>
                  <a:lnTo>
                    <a:pt x="14834" y="28497"/>
                  </a:lnTo>
                  <a:lnTo>
                    <a:pt x="14655" y="27577"/>
                  </a:lnTo>
                  <a:lnTo>
                    <a:pt x="14392" y="26407"/>
                  </a:lnTo>
                  <a:lnTo>
                    <a:pt x="14189" y="25392"/>
                  </a:lnTo>
                  <a:lnTo>
                    <a:pt x="13986" y="24544"/>
                  </a:lnTo>
                  <a:lnTo>
                    <a:pt x="13759" y="23529"/>
                  </a:lnTo>
                  <a:lnTo>
                    <a:pt x="13377" y="22513"/>
                  </a:lnTo>
                  <a:lnTo>
                    <a:pt x="12959" y="21486"/>
                  </a:lnTo>
                  <a:lnTo>
                    <a:pt x="12457" y="20136"/>
                  </a:lnTo>
                  <a:lnTo>
                    <a:pt x="12421" y="19074"/>
                  </a:lnTo>
                  <a:lnTo>
                    <a:pt x="12780" y="18046"/>
                  </a:lnTo>
                  <a:lnTo>
                    <a:pt x="13377" y="17413"/>
                  </a:lnTo>
                  <a:lnTo>
                    <a:pt x="16148" y="15025"/>
                  </a:lnTo>
                  <a:lnTo>
                    <a:pt x="17724" y="13866"/>
                  </a:lnTo>
                  <a:lnTo>
                    <a:pt x="17784" y="13138"/>
                  </a:lnTo>
                  <a:lnTo>
                    <a:pt x="17509" y="12361"/>
                  </a:lnTo>
                  <a:lnTo>
                    <a:pt x="17211" y="11645"/>
                  </a:lnTo>
                  <a:lnTo>
                    <a:pt x="17223" y="10642"/>
                  </a:lnTo>
                  <a:lnTo>
                    <a:pt x="17342" y="9841"/>
                  </a:lnTo>
                  <a:lnTo>
                    <a:pt x="17545" y="9137"/>
                  </a:lnTo>
                  <a:lnTo>
                    <a:pt x="17855" y="8062"/>
                  </a:lnTo>
                  <a:lnTo>
                    <a:pt x="18035" y="6903"/>
                  </a:lnTo>
                  <a:lnTo>
                    <a:pt x="17855" y="5876"/>
                  </a:lnTo>
                  <a:lnTo>
                    <a:pt x="17748" y="5124"/>
                  </a:lnTo>
                  <a:lnTo>
                    <a:pt x="17641" y="4252"/>
                  </a:lnTo>
                  <a:lnTo>
                    <a:pt x="17175" y="3356"/>
                  </a:lnTo>
                  <a:lnTo>
                    <a:pt x="16769" y="2030"/>
                  </a:lnTo>
                  <a:lnTo>
                    <a:pt x="16351" y="872"/>
                  </a:lnTo>
                  <a:lnTo>
                    <a:pt x="16243" y="0"/>
                  </a:lnTo>
                  <a:lnTo>
                    <a:pt x="125944" y="2063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1223;gbcf4302aa7_0_6">
              <a:extLst>
                <a:ext uri="{FF2B5EF4-FFF2-40B4-BE49-F238E27FC236}">
                  <a16:creationId xmlns:a16="http://schemas.microsoft.com/office/drawing/2014/main" id="{6EA32144-50D5-C148-A9DD-5FC0518B5371}"/>
                </a:ext>
              </a:extLst>
            </p:cNvPr>
            <p:cNvSpPr/>
            <p:nvPr/>
          </p:nvSpPr>
          <p:spPr>
            <a:xfrm>
              <a:off x="6514408" y="2619099"/>
              <a:ext cx="110423" cy="121730"/>
            </a:xfrm>
            <a:custGeom>
              <a:avLst/>
              <a:gdLst/>
              <a:ahLst/>
              <a:cxnLst/>
              <a:rect l="l" t="t" r="r" b="b"/>
              <a:pathLst>
                <a:path w="219747" h="242249" extrusionOk="0">
                  <a:moveTo>
                    <a:pt x="32379" y="0"/>
                  </a:moveTo>
                  <a:lnTo>
                    <a:pt x="32940" y="3619"/>
                  </a:lnTo>
                  <a:lnTo>
                    <a:pt x="32414" y="4837"/>
                  </a:lnTo>
                  <a:lnTo>
                    <a:pt x="32439" y="5733"/>
                  </a:lnTo>
                  <a:lnTo>
                    <a:pt x="32594" y="6796"/>
                  </a:lnTo>
                  <a:lnTo>
                    <a:pt x="32832" y="7775"/>
                  </a:lnTo>
                  <a:lnTo>
                    <a:pt x="32856" y="8790"/>
                  </a:lnTo>
                  <a:lnTo>
                    <a:pt x="32570" y="10737"/>
                  </a:lnTo>
                  <a:lnTo>
                    <a:pt x="32402" y="11848"/>
                  </a:lnTo>
                  <a:lnTo>
                    <a:pt x="32785" y="13066"/>
                  </a:lnTo>
                  <a:lnTo>
                    <a:pt x="32749" y="13914"/>
                  </a:lnTo>
                  <a:lnTo>
                    <a:pt x="32068" y="14129"/>
                  </a:lnTo>
                  <a:lnTo>
                    <a:pt x="31363" y="13998"/>
                  </a:lnTo>
                  <a:lnTo>
                    <a:pt x="30443" y="13878"/>
                  </a:lnTo>
                  <a:lnTo>
                    <a:pt x="29620" y="13186"/>
                  </a:lnTo>
                  <a:lnTo>
                    <a:pt x="28688" y="13615"/>
                  </a:lnTo>
                  <a:lnTo>
                    <a:pt x="28485" y="14439"/>
                  </a:lnTo>
                  <a:lnTo>
                    <a:pt x="28604" y="15216"/>
                  </a:lnTo>
                  <a:lnTo>
                    <a:pt x="28652" y="16112"/>
                  </a:lnTo>
                  <a:lnTo>
                    <a:pt x="28234" y="16721"/>
                  </a:lnTo>
                  <a:lnTo>
                    <a:pt x="27673" y="17378"/>
                  </a:lnTo>
                  <a:lnTo>
                    <a:pt x="27207" y="17951"/>
                  </a:lnTo>
                  <a:lnTo>
                    <a:pt x="25929" y="19086"/>
                  </a:lnTo>
                  <a:lnTo>
                    <a:pt x="25558" y="20757"/>
                  </a:lnTo>
                  <a:lnTo>
                    <a:pt x="98880" y="82589"/>
                  </a:lnTo>
                  <a:lnTo>
                    <a:pt x="101937" y="83998"/>
                  </a:lnTo>
                  <a:lnTo>
                    <a:pt x="131091" y="111409"/>
                  </a:lnTo>
                  <a:lnTo>
                    <a:pt x="156173" y="137075"/>
                  </a:lnTo>
                  <a:lnTo>
                    <a:pt x="159923" y="140706"/>
                  </a:lnTo>
                  <a:lnTo>
                    <a:pt x="186211" y="141423"/>
                  </a:lnTo>
                  <a:lnTo>
                    <a:pt x="188396" y="141434"/>
                  </a:lnTo>
                  <a:lnTo>
                    <a:pt x="188635" y="142354"/>
                  </a:lnTo>
                  <a:lnTo>
                    <a:pt x="188993" y="142963"/>
                  </a:lnTo>
                  <a:lnTo>
                    <a:pt x="189961" y="143967"/>
                  </a:lnTo>
                  <a:lnTo>
                    <a:pt x="190881" y="144528"/>
                  </a:lnTo>
                  <a:lnTo>
                    <a:pt x="191191" y="145364"/>
                  </a:lnTo>
                  <a:lnTo>
                    <a:pt x="191860" y="146212"/>
                  </a:lnTo>
                  <a:lnTo>
                    <a:pt x="192732" y="147096"/>
                  </a:lnTo>
                  <a:lnTo>
                    <a:pt x="193532" y="147944"/>
                  </a:lnTo>
                  <a:lnTo>
                    <a:pt x="194165" y="148362"/>
                  </a:lnTo>
                  <a:lnTo>
                    <a:pt x="194714" y="149497"/>
                  </a:lnTo>
                  <a:lnTo>
                    <a:pt x="194738" y="150691"/>
                  </a:lnTo>
                  <a:lnTo>
                    <a:pt x="195311" y="151419"/>
                  </a:lnTo>
                  <a:lnTo>
                    <a:pt x="196314" y="152017"/>
                  </a:lnTo>
                  <a:lnTo>
                    <a:pt x="197139" y="152446"/>
                  </a:lnTo>
                  <a:lnTo>
                    <a:pt x="197820" y="153187"/>
                  </a:lnTo>
                  <a:lnTo>
                    <a:pt x="197760" y="154429"/>
                  </a:lnTo>
                  <a:lnTo>
                    <a:pt x="197390" y="155492"/>
                  </a:lnTo>
                  <a:lnTo>
                    <a:pt x="197019" y="156412"/>
                  </a:lnTo>
                  <a:lnTo>
                    <a:pt x="197449" y="157510"/>
                  </a:lnTo>
                  <a:lnTo>
                    <a:pt x="197521" y="158215"/>
                  </a:lnTo>
                  <a:lnTo>
                    <a:pt x="198118" y="159003"/>
                  </a:lnTo>
                  <a:lnTo>
                    <a:pt x="198775" y="160198"/>
                  </a:lnTo>
                  <a:lnTo>
                    <a:pt x="199324" y="161070"/>
                  </a:lnTo>
                  <a:lnTo>
                    <a:pt x="199981" y="161727"/>
                  </a:lnTo>
                  <a:lnTo>
                    <a:pt x="200806" y="162192"/>
                  </a:lnTo>
                  <a:lnTo>
                    <a:pt x="201558" y="162754"/>
                  </a:lnTo>
                  <a:lnTo>
                    <a:pt x="202048" y="163387"/>
                  </a:lnTo>
                  <a:lnTo>
                    <a:pt x="202967" y="164175"/>
                  </a:lnTo>
                  <a:lnTo>
                    <a:pt x="204007" y="164736"/>
                  </a:lnTo>
                  <a:lnTo>
                    <a:pt x="204783" y="164963"/>
                  </a:lnTo>
                  <a:lnTo>
                    <a:pt x="205451" y="165106"/>
                  </a:lnTo>
                  <a:lnTo>
                    <a:pt x="206586" y="165238"/>
                  </a:lnTo>
                  <a:lnTo>
                    <a:pt x="207482" y="165489"/>
                  </a:lnTo>
                  <a:lnTo>
                    <a:pt x="208115" y="165919"/>
                  </a:lnTo>
                  <a:lnTo>
                    <a:pt x="208819" y="166468"/>
                  </a:lnTo>
                  <a:lnTo>
                    <a:pt x="209477" y="167220"/>
                  </a:lnTo>
                  <a:lnTo>
                    <a:pt x="209954" y="167734"/>
                  </a:lnTo>
                  <a:lnTo>
                    <a:pt x="210838" y="167878"/>
                  </a:lnTo>
                  <a:lnTo>
                    <a:pt x="211710" y="167591"/>
                  </a:lnTo>
                  <a:lnTo>
                    <a:pt x="212570" y="167627"/>
                  </a:lnTo>
                  <a:lnTo>
                    <a:pt x="213346" y="168140"/>
                  </a:lnTo>
                  <a:lnTo>
                    <a:pt x="213919" y="169215"/>
                  </a:lnTo>
                  <a:lnTo>
                    <a:pt x="214158" y="170063"/>
                  </a:lnTo>
                  <a:lnTo>
                    <a:pt x="214732" y="171628"/>
                  </a:lnTo>
                  <a:lnTo>
                    <a:pt x="214827" y="172332"/>
                  </a:lnTo>
                  <a:lnTo>
                    <a:pt x="214517" y="173001"/>
                  </a:lnTo>
                  <a:lnTo>
                    <a:pt x="214015" y="173957"/>
                  </a:lnTo>
                  <a:lnTo>
                    <a:pt x="214302" y="174900"/>
                  </a:lnTo>
                  <a:lnTo>
                    <a:pt x="214910" y="175736"/>
                  </a:lnTo>
                  <a:lnTo>
                    <a:pt x="215293" y="176584"/>
                  </a:lnTo>
                  <a:lnTo>
                    <a:pt x="215126" y="177528"/>
                  </a:lnTo>
                  <a:lnTo>
                    <a:pt x="214827" y="178543"/>
                  </a:lnTo>
                  <a:lnTo>
                    <a:pt x="214553" y="179319"/>
                  </a:lnTo>
                  <a:lnTo>
                    <a:pt x="214529" y="180203"/>
                  </a:lnTo>
                  <a:lnTo>
                    <a:pt x="214791" y="181147"/>
                  </a:lnTo>
                  <a:lnTo>
                    <a:pt x="215101" y="182126"/>
                  </a:lnTo>
                  <a:lnTo>
                    <a:pt x="215126" y="182855"/>
                  </a:lnTo>
                  <a:lnTo>
                    <a:pt x="215126" y="183750"/>
                  </a:lnTo>
                  <a:lnTo>
                    <a:pt x="215460" y="184897"/>
                  </a:lnTo>
                  <a:lnTo>
                    <a:pt x="216332" y="185697"/>
                  </a:lnTo>
                  <a:lnTo>
                    <a:pt x="217108" y="186378"/>
                  </a:lnTo>
                  <a:lnTo>
                    <a:pt x="216882" y="187668"/>
                  </a:lnTo>
                  <a:lnTo>
                    <a:pt x="216463" y="188444"/>
                  </a:lnTo>
                  <a:lnTo>
                    <a:pt x="215508" y="189555"/>
                  </a:lnTo>
                  <a:lnTo>
                    <a:pt x="214875" y="190570"/>
                  </a:lnTo>
                  <a:lnTo>
                    <a:pt x="214504" y="191263"/>
                  </a:lnTo>
                  <a:lnTo>
                    <a:pt x="213621" y="191991"/>
                  </a:lnTo>
                  <a:lnTo>
                    <a:pt x="212916" y="192206"/>
                  </a:lnTo>
                  <a:lnTo>
                    <a:pt x="212379" y="192887"/>
                  </a:lnTo>
                  <a:lnTo>
                    <a:pt x="211614" y="194285"/>
                  </a:lnTo>
                  <a:lnTo>
                    <a:pt x="211005" y="195037"/>
                  </a:lnTo>
                  <a:lnTo>
                    <a:pt x="210349" y="195634"/>
                  </a:lnTo>
                  <a:lnTo>
                    <a:pt x="209835" y="196506"/>
                  </a:lnTo>
                  <a:lnTo>
                    <a:pt x="209703" y="197234"/>
                  </a:lnTo>
                  <a:lnTo>
                    <a:pt x="209847" y="197939"/>
                  </a:lnTo>
                  <a:lnTo>
                    <a:pt x="209847" y="198811"/>
                  </a:lnTo>
                  <a:lnTo>
                    <a:pt x="209775" y="199635"/>
                  </a:lnTo>
                  <a:lnTo>
                    <a:pt x="209787" y="200412"/>
                  </a:lnTo>
                  <a:lnTo>
                    <a:pt x="211220" y="201367"/>
                  </a:lnTo>
                  <a:lnTo>
                    <a:pt x="211782" y="202323"/>
                  </a:lnTo>
                  <a:lnTo>
                    <a:pt x="211925" y="203218"/>
                  </a:lnTo>
                  <a:lnTo>
                    <a:pt x="212355" y="203899"/>
                  </a:lnTo>
                  <a:lnTo>
                    <a:pt x="212988" y="204413"/>
                  </a:lnTo>
                  <a:lnTo>
                    <a:pt x="213645" y="205069"/>
                  </a:lnTo>
                  <a:lnTo>
                    <a:pt x="213298" y="206013"/>
                  </a:lnTo>
                  <a:lnTo>
                    <a:pt x="213000" y="206718"/>
                  </a:lnTo>
                  <a:lnTo>
                    <a:pt x="212809" y="207542"/>
                  </a:lnTo>
                  <a:lnTo>
                    <a:pt x="212845" y="208294"/>
                  </a:lnTo>
                  <a:lnTo>
                    <a:pt x="213681" y="208879"/>
                  </a:lnTo>
                  <a:lnTo>
                    <a:pt x="214338" y="209154"/>
                  </a:lnTo>
                  <a:lnTo>
                    <a:pt x="214983" y="209931"/>
                  </a:lnTo>
                  <a:lnTo>
                    <a:pt x="219748" y="225182"/>
                  </a:lnTo>
                  <a:lnTo>
                    <a:pt x="195132" y="229817"/>
                  </a:lnTo>
                  <a:lnTo>
                    <a:pt x="192995" y="230485"/>
                  </a:lnTo>
                  <a:lnTo>
                    <a:pt x="191728" y="231130"/>
                  </a:lnTo>
                  <a:lnTo>
                    <a:pt x="189854" y="231978"/>
                  </a:lnTo>
                  <a:lnTo>
                    <a:pt x="185781" y="234056"/>
                  </a:lnTo>
                  <a:lnTo>
                    <a:pt x="181433" y="236051"/>
                  </a:lnTo>
                  <a:lnTo>
                    <a:pt x="168092" y="241246"/>
                  </a:lnTo>
                  <a:lnTo>
                    <a:pt x="167101" y="241724"/>
                  </a:lnTo>
                  <a:lnTo>
                    <a:pt x="166325" y="242034"/>
                  </a:lnTo>
                  <a:lnTo>
                    <a:pt x="165226" y="242250"/>
                  </a:lnTo>
                  <a:lnTo>
                    <a:pt x="163231" y="242237"/>
                  </a:lnTo>
                  <a:lnTo>
                    <a:pt x="162180" y="242202"/>
                  </a:lnTo>
                  <a:lnTo>
                    <a:pt x="160795" y="241903"/>
                  </a:lnTo>
                  <a:lnTo>
                    <a:pt x="152864" y="239646"/>
                  </a:lnTo>
                  <a:lnTo>
                    <a:pt x="152172" y="239288"/>
                  </a:lnTo>
                  <a:lnTo>
                    <a:pt x="151120" y="238547"/>
                  </a:lnTo>
                  <a:lnTo>
                    <a:pt x="149878" y="237806"/>
                  </a:lnTo>
                  <a:lnTo>
                    <a:pt x="148863" y="236982"/>
                  </a:lnTo>
                  <a:lnTo>
                    <a:pt x="148290" y="236087"/>
                  </a:lnTo>
                  <a:lnTo>
                    <a:pt x="147872" y="235382"/>
                  </a:lnTo>
                  <a:lnTo>
                    <a:pt x="147155" y="234211"/>
                  </a:lnTo>
                  <a:lnTo>
                    <a:pt x="146666" y="233626"/>
                  </a:lnTo>
                  <a:lnTo>
                    <a:pt x="145865" y="233077"/>
                  </a:lnTo>
                  <a:lnTo>
                    <a:pt x="129598" y="223785"/>
                  </a:lnTo>
                  <a:lnTo>
                    <a:pt x="129025" y="221265"/>
                  </a:lnTo>
                  <a:lnTo>
                    <a:pt x="124988" y="213454"/>
                  </a:lnTo>
                  <a:lnTo>
                    <a:pt x="116687" y="203505"/>
                  </a:lnTo>
                  <a:lnTo>
                    <a:pt x="113630" y="200209"/>
                  </a:lnTo>
                  <a:lnTo>
                    <a:pt x="110680" y="195778"/>
                  </a:lnTo>
                  <a:lnTo>
                    <a:pt x="107479" y="188420"/>
                  </a:lnTo>
                  <a:lnTo>
                    <a:pt x="101675" y="179582"/>
                  </a:lnTo>
                  <a:lnTo>
                    <a:pt x="99262" y="175701"/>
                  </a:lnTo>
                  <a:lnTo>
                    <a:pt x="97733" y="172953"/>
                  </a:lnTo>
                  <a:lnTo>
                    <a:pt x="91284" y="164318"/>
                  </a:lnTo>
                  <a:lnTo>
                    <a:pt x="82601" y="156591"/>
                  </a:lnTo>
                  <a:lnTo>
                    <a:pt x="82541" y="155492"/>
                  </a:lnTo>
                  <a:lnTo>
                    <a:pt x="70108" y="149532"/>
                  </a:lnTo>
                  <a:lnTo>
                    <a:pt x="65737" y="146785"/>
                  </a:lnTo>
                  <a:lnTo>
                    <a:pt x="64268" y="144994"/>
                  </a:lnTo>
                  <a:lnTo>
                    <a:pt x="63360" y="143453"/>
                  </a:lnTo>
                  <a:lnTo>
                    <a:pt x="61031" y="137923"/>
                  </a:lnTo>
                  <a:lnTo>
                    <a:pt x="60613" y="136980"/>
                  </a:lnTo>
                  <a:lnTo>
                    <a:pt x="59012" y="133086"/>
                  </a:lnTo>
                  <a:lnTo>
                    <a:pt x="54092" y="126207"/>
                  </a:lnTo>
                  <a:lnTo>
                    <a:pt x="51691" y="125407"/>
                  </a:lnTo>
                  <a:lnTo>
                    <a:pt x="47642" y="122564"/>
                  </a:lnTo>
                  <a:lnTo>
                    <a:pt x="44800" y="119411"/>
                  </a:lnTo>
                  <a:lnTo>
                    <a:pt x="41874" y="116520"/>
                  </a:lnTo>
                  <a:lnTo>
                    <a:pt x="38506" y="110859"/>
                  </a:lnTo>
                  <a:lnTo>
                    <a:pt x="36427" y="107909"/>
                  </a:lnTo>
                  <a:lnTo>
                    <a:pt x="32366" y="104290"/>
                  </a:lnTo>
                  <a:lnTo>
                    <a:pt x="26156" y="94401"/>
                  </a:lnTo>
                  <a:lnTo>
                    <a:pt x="6784" y="64686"/>
                  </a:lnTo>
                  <a:lnTo>
                    <a:pt x="0" y="66000"/>
                  </a:lnTo>
                  <a:lnTo>
                    <a:pt x="526" y="26980"/>
                  </a:lnTo>
                  <a:lnTo>
                    <a:pt x="3237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1224;gbcf4302aa7_0_6">
              <a:extLst>
                <a:ext uri="{FF2B5EF4-FFF2-40B4-BE49-F238E27FC236}">
                  <a16:creationId xmlns:a16="http://schemas.microsoft.com/office/drawing/2014/main" id="{F94DB15D-8027-664B-8201-CE1234E32ECA}"/>
                </a:ext>
              </a:extLst>
            </p:cNvPr>
            <p:cNvSpPr/>
            <p:nvPr/>
          </p:nvSpPr>
          <p:spPr>
            <a:xfrm>
              <a:off x="7835943" y="2619668"/>
              <a:ext cx="1644" cy="1998"/>
            </a:xfrm>
            <a:custGeom>
              <a:avLst/>
              <a:gdLst/>
              <a:ahLst/>
              <a:cxnLst/>
              <a:rect l="l" t="t" r="r" b="b"/>
              <a:pathLst>
                <a:path w="3272" h="3976" extrusionOk="0">
                  <a:moveTo>
                    <a:pt x="860" y="3977"/>
                  </a:moveTo>
                  <a:lnTo>
                    <a:pt x="0" y="3117"/>
                  </a:lnTo>
                  <a:lnTo>
                    <a:pt x="84" y="2114"/>
                  </a:lnTo>
                  <a:lnTo>
                    <a:pt x="645" y="1612"/>
                  </a:lnTo>
                  <a:lnTo>
                    <a:pt x="1481" y="0"/>
                  </a:lnTo>
                  <a:lnTo>
                    <a:pt x="3272" y="764"/>
                  </a:lnTo>
                  <a:lnTo>
                    <a:pt x="2449" y="3487"/>
                  </a:lnTo>
                  <a:lnTo>
                    <a:pt x="1696" y="3881"/>
                  </a:lnTo>
                  <a:lnTo>
                    <a:pt x="860" y="397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1225;gbcf4302aa7_0_6">
              <a:extLst>
                <a:ext uri="{FF2B5EF4-FFF2-40B4-BE49-F238E27FC236}">
                  <a16:creationId xmlns:a16="http://schemas.microsoft.com/office/drawing/2014/main" id="{2976483A-5935-774F-A80D-9EE2DD5761BE}"/>
                </a:ext>
              </a:extLst>
            </p:cNvPr>
            <p:cNvSpPr/>
            <p:nvPr/>
          </p:nvSpPr>
          <p:spPr>
            <a:xfrm>
              <a:off x="7840029" y="2625137"/>
              <a:ext cx="3511" cy="1662"/>
            </a:xfrm>
            <a:custGeom>
              <a:avLst/>
              <a:gdLst/>
              <a:ahLst/>
              <a:cxnLst/>
              <a:rect l="l" t="t" r="r" b="b"/>
              <a:pathLst>
                <a:path w="6987" h="3308" extrusionOk="0">
                  <a:moveTo>
                    <a:pt x="5219" y="3308"/>
                  </a:moveTo>
                  <a:lnTo>
                    <a:pt x="2866" y="2185"/>
                  </a:lnTo>
                  <a:lnTo>
                    <a:pt x="0" y="1242"/>
                  </a:lnTo>
                  <a:lnTo>
                    <a:pt x="5470" y="0"/>
                  </a:lnTo>
                  <a:lnTo>
                    <a:pt x="6987" y="549"/>
                  </a:lnTo>
                  <a:lnTo>
                    <a:pt x="6533" y="2532"/>
                  </a:lnTo>
                  <a:lnTo>
                    <a:pt x="5219" y="330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1226;gbcf4302aa7_0_6">
              <a:extLst>
                <a:ext uri="{FF2B5EF4-FFF2-40B4-BE49-F238E27FC236}">
                  <a16:creationId xmlns:a16="http://schemas.microsoft.com/office/drawing/2014/main" id="{88F5DF53-9977-C943-8A66-055C5DE93075}"/>
                </a:ext>
              </a:extLst>
            </p:cNvPr>
            <p:cNvSpPr/>
            <p:nvPr/>
          </p:nvSpPr>
          <p:spPr>
            <a:xfrm>
              <a:off x="7282965" y="2626899"/>
              <a:ext cx="75584" cy="104752"/>
            </a:xfrm>
            <a:custGeom>
              <a:avLst/>
              <a:gdLst/>
              <a:ahLst/>
              <a:cxnLst/>
              <a:rect l="l" t="t" r="r" b="b"/>
              <a:pathLst>
                <a:path w="150416" h="208461" extrusionOk="0">
                  <a:moveTo>
                    <a:pt x="109390" y="74539"/>
                  </a:moveTo>
                  <a:lnTo>
                    <a:pt x="133122" y="85145"/>
                  </a:lnTo>
                  <a:lnTo>
                    <a:pt x="131773" y="106727"/>
                  </a:lnTo>
                  <a:lnTo>
                    <a:pt x="133075" y="117440"/>
                  </a:lnTo>
                  <a:lnTo>
                    <a:pt x="133970" y="122516"/>
                  </a:lnTo>
                  <a:lnTo>
                    <a:pt x="150416" y="143728"/>
                  </a:lnTo>
                  <a:lnTo>
                    <a:pt x="29561" y="208461"/>
                  </a:lnTo>
                  <a:lnTo>
                    <a:pt x="32534" y="192768"/>
                  </a:lnTo>
                  <a:lnTo>
                    <a:pt x="8886" y="118085"/>
                  </a:lnTo>
                  <a:lnTo>
                    <a:pt x="0" y="89218"/>
                  </a:lnTo>
                  <a:lnTo>
                    <a:pt x="16363" y="64005"/>
                  </a:lnTo>
                  <a:lnTo>
                    <a:pt x="19002" y="59825"/>
                  </a:lnTo>
                  <a:lnTo>
                    <a:pt x="21009" y="55895"/>
                  </a:lnTo>
                  <a:lnTo>
                    <a:pt x="22824" y="51858"/>
                  </a:lnTo>
                  <a:lnTo>
                    <a:pt x="43271" y="0"/>
                  </a:lnTo>
                  <a:lnTo>
                    <a:pt x="58834" y="20817"/>
                  </a:lnTo>
                  <a:lnTo>
                    <a:pt x="93697" y="67528"/>
                  </a:lnTo>
                  <a:lnTo>
                    <a:pt x="109390" y="7453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1227;gbcf4302aa7_0_6">
              <a:extLst>
                <a:ext uri="{FF2B5EF4-FFF2-40B4-BE49-F238E27FC236}">
                  <a16:creationId xmlns:a16="http://schemas.microsoft.com/office/drawing/2014/main" id="{FDEAC0FC-59ED-BB42-90B4-4601B9524610}"/>
                </a:ext>
              </a:extLst>
            </p:cNvPr>
            <p:cNvSpPr/>
            <p:nvPr/>
          </p:nvSpPr>
          <p:spPr>
            <a:xfrm>
              <a:off x="7388586" y="2630990"/>
              <a:ext cx="132983" cy="132437"/>
            </a:xfrm>
            <a:custGeom>
              <a:avLst/>
              <a:gdLst/>
              <a:ahLst/>
              <a:cxnLst/>
              <a:rect l="l" t="t" r="r" b="b"/>
              <a:pathLst>
                <a:path w="264643" h="263556" extrusionOk="0">
                  <a:moveTo>
                    <a:pt x="187059" y="0"/>
                  </a:moveTo>
                  <a:lnTo>
                    <a:pt x="209095" y="107300"/>
                  </a:lnTo>
                  <a:lnTo>
                    <a:pt x="216548" y="142976"/>
                  </a:lnTo>
                  <a:lnTo>
                    <a:pt x="264644" y="210313"/>
                  </a:lnTo>
                  <a:lnTo>
                    <a:pt x="169980" y="233973"/>
                  </a:lnTo>
                  <a:lnTo>
                    <a:pt x="82267" y="263557"/>
                  </a:lnTo>
                  <a:lnTo>
                    <a:pt x="83175" y="261932"/>
                  </a:lnTo>
                  <a:lnTo>
                    <a:pt x="83378" y="261108"/>
                  </a:lnTo>
                  <a:lnTo>
                    <a:pt x="83175" y="260201"/>
                  </a:lnTo>
                  <a:lnTo>
                    <a:pt x="82171" y="257728"/>
                  </a:lnTo>
                  <a:lnTo>
                    <a:pt x="81419" y="255507"/>
                  </a:lnTo>
                  <a:lnTo>
                    <a:pt x="81192" y="254623"/>
                  </a:lnTo>
                  <a:lnTo>
                    <a:pt x="81252" y="253823"/>
                  </a:lnTo>
                  <a:lnTo>
                    <a:pt x="81479" y="253023"/>
                  </a:lnTo>
                  <a:lnTo>
                    <a:pt x="81789" y="252103"/>
                  </a:lnTo>
                  <a:lnTo>
                    <a:pt x="82040" y="251112"/>
                  </a:lnTo>
                  <a:lnTo>
                    <a:pt x="82351" y="249929"/>
                  </a:lnTo>
                  <a:lnTo>
                    <a:pt x="82733" y="248890"/>
                  </a:lnTo>
                  <a:lnTo>
                    <a:pt x="82876" y="247552"/>
                  </a:lnTo>
                  <a:lnTo>
                    <a:pt x="82983" y="246263"/>
                  </a:lnTo>
                  <a:lnTo>
                    <a:pt x="82960" y="245044"/>
                  </a:lnTo>
                  <a:lnTo>
                    <a:pt x="82601" y="242536"/>
                  </a:lnTo>
                  <a:lnTo>
                    <a:pt x="82912" y="241354"/>
                  </a:lnTo>
                  <a:lnTo>
                    <a:pt x="83198" y="240327"/>
                  </a:lnTo>
                  <a:lnTo>
                    <a:pt x="83115" y="239288"/>
                  </a:lnTo>
                  <a:lnTo>
                    <a:pt x="82840" y="237627"/>
                  </a:lnTo>
                  <a:lnTo>
                    <a:pt x="82912" y="236636"/>
                  </a:lnTo>
                  <a:lnTo>
                    <a:pt x="83187" y="235812"/>
                  </a:lnTo>
                  <a:lnTo>
                    <a:pt x="83736" y="234773"/>
                  </a:lnTo>
                  <a:lnTo>
                    <a:pt x="84034" y="233101"/>
                  </a:lnTo>
                  <a:lnTo>
                    <a:pt x="83915" y="231321"/>
                  </a:lnTo>
                  <a:lnTo>
                    <a:pt x="83819" y="228980"/>
                  </a:lnTo>
                  <a:lnTo>
                    <a:pt x="83486" y="227081"/>
                  </a:lnTo>
                  <a:lnTo>
                    <a:pt x="82721" y="224585"/>
                  </a:lnTo>
                  <a:lnTo>
                    <a:pt x="81837" y="221779"/>
                  </a:lnTo>
                  <a:lnTo>
                    <a:pt x="80034" y="217837"/>
                  </a:lnTo>
                  <a:lnTo>
                    <a:pt x="79759" y="216416"/>
                  </a:lnTo>
                  <a:lnTo>
                    <a:pt x="79496" y="215007"/>
                  </a:lnTo>
                  <a:lnTo>
                    <a:pt x="78947" y="213848"/>
                  </a:lnTo>
                  <a:lnTo>
                    <a:pt x="78266" y="212487"/>
                  </a:lnTo>
                  <a:lnTo>
                    <a:pt x="78039" y="211722"/>
                  </a:lnTo>
                  <a:lnTo>
                    <a:pt x="78504" y="209393"/>
                  </a:lnTo>
                  <a:lnTo>
                    <a:pt x="78254" y="208127"/>
                  </a:lnTo>
                  <a:lnTo>
                    <a:pt x="78015" y="206981"/>
                  </a:lnTo>
                  <a:lnTo>
                    <a:pt x="78171" y="205942"/>
                  </a:lnTo>
                  <a:lnTo>
                    <a:pt x="78696" y="204878"/>
                  </a:lnTo>
                  <a:lnTo>
                    <a:pt x="79424" y="203840"/>
                  </a:lnTo>
                  <a:lnTo>
                    <a:pt x="79795" y="202848"/>
                  </a:lnTo>
                  <a:lnTo>
                    <a:pt x="79473" y="201606"/>
                  </a:lnTo>
                  <a:lnTo>
                    <a:pt x="79078" y="200842"/>
                  </a:lnTo>
                  <a:lnTo>
                    <a:pt x="78194" y="199683"/>
                  </a:lnTo>
                  <a:lnTo>
                    <a:pt x="77991" y="198859"/>
                  </a:lnTo>
                  <a:lnTo>
                    <a:pt x="77848" y="198107"/>
                  </a:lnTo>
                  <a:lnTo>
                    <a:pt x="77071" y="196530"/>
                  </a:lnTo>
                  <a:lnTo>
                    <a:pt x="76880" y="195240"/>
                  </a:lnTo>
                  <a:lnTo>
                    <a:pt x="75602" y="192720"/>
                  </a:lnTo>
                  <a:lnTo>
                    <a:pt x="75196" y="190427"/>
                  </a:lnTo>
                  <a:lnTo>
                    <a:pt x="75316" y="189675"/>
                  </a:lnTo>
                  <a:lnTo>
                    <a:pt x="75471" y="188635"/>
                  </a:lnTo>
                  <a:lnTo>
                    <a:pt x="75519" y="187489"/>
                  </a:lnTo>
                  <a:lnTo>
                    <a:pt x="75196" y="186115"/>
                  </a:lnTo>
                  <a:lnTo>
                    <a:pt x="74814" y="185435"/>
                  </a:lnTo>
                  <a:lnTo>
                    <a:pt x="74456" y="184061"/>
                  </a:lnTo>
                  <a:lnTo>
                    <a:pt x="74491" y="183094"/>
                  </a:lnTo>
                  <a:lnTo>
                    <a:pt x="74384" y="181947"/>
                  </a:lnTo>
                  <a:lnTo>
                    <a:pt x="73930" y="181206"/>
                  </a:lnTo>
                  <a:lnTo>
                    <a:pt x="73262" y="180442"/>
                  </a:lnTo>
                  <a:lnTo>
                    <a:pt x="72867" y="178304"/>
                  </a:lnTo>
                  <a:lnTo>
                    <a:pt x="72652" y="177468"/>
                  </a:lnTo>
                  <a:lnTo>
                    <a:pt x="71661" y="177038"/>
                  </a:lnTo>
                  <a:lnTo>
                    <a:pt x="70383" y="176823"/>
                  </a:lnTo>
                  <a:lnTo>
                    <a:pt x="69082" y="176489"/>
                  </a:lnTo>
                  <a:lnTo>
                    <a:pt x="68472" y="176071"/>
                  </a:lnTo>
                  <a:lnTo>
                    <a:pt x="67684" y="175199"/>
                  </a:lnTo>
                  <a:lnTo>
                    <a:pt x="67529" y="174447"/>
                  </a:lnTo>
                  <a:lnTo>
                    <a:pt x="67732" y="173623"/>
                  </a:lnTo>
                  <a:lnTo>
                    <a:pt x="67923" y="172679"/>
                  </a:lnTo>
                  <a:lnTo>
                    <a:pt x="68031" y="171998"/>
                  </a:lnTo>
                  <a:lnTo>
                    <a:pt x="67541" y="170708"/>
                  </a:lnTo>
                  <a:lnTo>
                    <a:pt x="67015" y="170183"/>
                  </a:lnTo>
                  <a:lnTo>
                    <a:pt x="66418" y="169395"/>
                  </a:lnTo>
                  <a:lnTo>
                    <a:pt x="65928" y="168272"/>
                  </a:lnTo>
                  <a:lnTo>
                    <a:pt x="66191" y="166838"/>
                  </a:lnTo>
                  <a:lnTo>
                    <a:pt x="66681" y="166289"/>
                  </a:lnTo>
                  <a:lnTo>
                    <a:pt x="67612" y="165776"/>
                  </a:lnTo>
                  <a:lnTo>
                    <a:pt x="68639" y="165274"/>
                  </a:lnTo>
                  <a:lnTo>
                    <a:pt x="69356" y="164569"/>
                  </a:lnTo>
                  <a:lnTo>
                    <a:pt x="69786" y="163530"/>
                  </a:lnTo>
                  <a:lnTo>
                    <a:pt x="70072" y="162336"/>
                  </a:lnTo>
                  <a:lnTo>
                    <a:pt x="70443" y="161595"/>
                  </a:lnTo>
                  <a:lnTo>
                    <a:pt x="70944" y="160819"/>
                  </a:lnTo>
                  <a:lnTo>
                    <a:pt x="71888" y="159218"/>
                  </a:lnTo>
                  <a:lnTo>
                    <a:pt x="72485" y="157941"/>
                  </a:lnTo>
                  <a:lnTo>
                    <a:pt x="70049" y="154059"/>
                  </a:lnTo>
                  <a:lnTo>
                    <a:pt x="10821" y="162921"/>
                  </a:lnTo>
                  <a:lnTo>
                    <a:pt x="8241" y="146523"/>
                  </a:lnTo>
                  <a:lnTo>
                    <a:pt x="1612" y="108877"/>
                  </a:lnTo>
                  <a:lnTo>
                    <a:pt x="621" y="102917"/>
                  </a:lnTo>
                  <a:lnTo>
                    <a:pt x="0" y="99656"/>
                  </a:lnTo>
                  <a:lnTo>
                    <a:pt x="7943" y="95500"/>
                  </a:lnTo>
                  <a:lnTo>
                    <a:pt x="63647" y="65928"/>
                  </a:lnTo>
                  <a:lnTo>
                    <a:pt x="18705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1228;gbcf4302aa7_0_6">
              <a:extLst>
                <a:ext uri="{FF2B5EF4-FFF2-40B4-BE49-F238E27FC236}">
                  <a16:creationId xmlns:a16="http://schemas.microsoft.com/office/drawing/2014/main" id="{C8628890-A50F-EA44-9737-964AFE0DFFF6}"/>
                </a:ext>
              </a:extLst>
            </p:cNvPr>
            <p:cNvSpPr/>
            <p:nvPr/>
          </p:nvSpPr>
          <p:spPr>
            <a:xfrm>
              <a:off x="7851812" y="2635789"/>
              <a:ext cx="4189" cy="7256"/>
            </a:xfrm>
            <a:custGeom>
              <a:avLst/>
              <a:gdLst/>
              <a:ahLst/>
              <a:cxnLst/>
              <a:rect l="l" t="t" r="r" b="b"/>
              <a:pathLst>
                <a:path w="8336" h="14439" extrusionOk="0">
                  <a:moveTo>
                    <a:pt x="7142" y="14440"/>
                  </a:moveTo>
                  <a:lnTo>
                    <a:pt x="5733" y="14261"/>
                  </a:lnTo>
                  <a:lnTo>
                    <a:pt x="2903" y="12601"/>
                  </a:lnTo>
                  <a:lnTo>
                    <a:pt x="1373" y="11131"/>
                  </a:lnTo>
                  <a:lnTo>
                    <a:pt x="24" y="6796"/>
                  </a:lnTo>
                  <a:lnTo>
                    <a:pt x="0" y="4467"/>
                  </a:lnTo>
                  <a:lnTo>
                    <a:pt x="920" y="2174"/>
                  </a:lnTo>
                  <a:lnTo>
                    <a:pt x="2879" y="490"/>
                  </a:lnTo>
                  <a:lnTo>
                    <a:pt x="4383" y="0"/>
                  </a:lnTo>
                  <a:lnTo>
                    <a:pt x="5327" y="824"/>
                  </a:lnTo>
                  <a:lnTo>
                    <a:pt x="7250" y="4957"/>
                  </a:lnTo>
                  <a:lnTo>
                    <a:pt x="7930" y="6939"/>
                  </a:lnTo>
                  <a:lnTo>
                    <a:pt x="8337" y="11263"/>
                  </a:lnTo>
                  <a:lnTo>
                    <a:pt x="7142" y="1444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1229;gbcf4302aa7_0_6">
              <a:extLst>
                <a:ext uri="{FF2B5EF4-FFF2-40B4-BE49-F238E27FC236}">
                  <a16:creationId xmlns:a16="http://schemas.microsoft.com/office/drawing/2014/main" id="{96A2CAE1-4094-7F4A-9B57-BAA3DA4DD4D8}"/>
                </a:ext>
              </a:extLst>
            </p:cNvPr>
            <p:cNvSpPr/>
            <p:nvPr/>
          </p:nvSpPr>
          <p:spPr>
            <a:xfrm>
              <a:off x="6805403" y="2637149"/>
              <a:ext cx="156654" cy="138697"/>
            </a:xfrm>
            <a:custGeom>
              <a:avLst/>
              <a:gdLst/>
              <a:ahLst/>
              <a:cxnLst/>
              <a:rect l="l" t="t" r="r" b="b"/>
              <a:pathLst>
                <a:path w="311749" h="276013" extrusionOk="0">
                  <a:moveTo>
                    <a:pt x="239395" y="0"/>
                  </a:moveTo>
                  <a:lnTo>
                    <a:pt x="239623" y="1290"/>
                  </a:lnTo>
                  <a:lnTo>
                    <a:pt x="240016" y="2341"/>
                  </a:lnTo>
                  <a:lnTo>
                    <a:pt x="240255" y="3105"/>
                  </a:lnTo>
                  <a:lnTo>
                    <a:pt x="240841" y="3511"/>
                  </a:lnTo>
                  <a:lnTo>
                    <a:pt x="241808" y="4025"/>
                  </a:lnTo>
                  <a:lnTo>
                    <a:pt x="242656" y="3905"/>
                  </a:lnTo>
                  <a:lnTo>
                    <a:pt x="243265" y="2376"/>
                  </a:lnTo>
                  <a:lnTo>
                    <a:pt x="243838" y="1959"/>
                  </a:lnTo>
                  <a:lnTo>
                    <a:pt x="244591" y="2388"/>
                  </a:lnTo>
                  <a:lnTo>
                    <a:pt x="244985" y="3141"/>
                  </a:lnTo>
                  <a:lnTo>
                    <a:pt x="245176" y="3869"/>
                  </a:lnTo>
                  <a:lnTo>
                    <a:pt x="245546" y="4933"/>
                  </a:lnTo>
                  <a:lnTo>
                    <a:pt x="246156" y="5446"/>
                  </a:lnTo>
                  <a:lnTo>
                    <a:pt x="247290" y="5219"/>
                  </a:lnTo>
                  <a:lnTo>
                    <a:pt x="248233" y="5434"/>
                  </a:lnTo>
                  <a:lnTo>
                    <a:pt x="248867" y="5924"/>
                  </a:lnTo>
                  <a:lnTo>
                    <a:pt x="249177" y="6557"/>
                  </a:lnTo>
                  <a:lnTo>
                    <a:pt x="248843" y="7190"/>
                  </a:lnTo>
                  <a:lnTo>
                    <a:pt x="248628" y="7871"/>
                  </a:lnTo>
                  <a:lnTo>
                    <a:pt x="249333" y="8181"/>
                  </a:lnTo>
                  <a:lnTo>
                    <a:pt x="250347" y="8492"/>
                  </a:lnTo>
                  <a:lnTo>
                    <a:pt x="250981" y="8910"/>
                  </a:lnTo>
                  <a:lnTo>
                    <a:pt x="250933" y="9782"/>
                  </a:lnTo>
                  <a:lnTo>
                    <a:pt x="250419" y="10439"/>
                  </a:lnTo>
                  <a:lnTo>
                    <a:pt x="249989" y="11024"/>
                  </a:lnTo>
                  <a:lnTo>
                    <a:pt x="250109" y="11704"/>
                  </a:lnTo>
                  <a:lnTo>
                    <a:pt x="249750" y="12553"/>
                  </a:lnTo>
                  <a:lnTo>
                    <a:pt x="249559" y="13424"/>
                  </a:lnTo>
                  <a:lnTo>
                    <a:pt x="250384" y="14153"/>
                  </a:lnTo>
                  <a:lnTo>
                    <a:pt x="250670" y="15001"/>
                  </a:lnTo>
                  <a:lnTo>
                    <a:pt x="250599" y="15753"/>
                  </a:lnTo>
                  <a:lnTo>
                    <a:pt x="249954" y="16219"/>
                  </a:lnTo>
                  <a:lnTo>
                    <a:pt x="249655" y="17473"/>
                  </a:lnTo>
                  <a:lnTo>
                    <a:pt x="249249" y="18178"/>
                  </a:lnTo>
                  <a:lnTo>
                    <a:pt x="249320" y="18930"/>
                  </a:lnTo>
                  <a:lnTo>
                    <a:pt x="249786" y="19587"/>
                  </a:lnTo>
                  <a:lnTo>
                    <a:pt x="250025" y="20411"/>
                  </a:lnTo>
                  <a:lnTo>
                    <a:pt x="249930" y="21140"/>
                  </a:lnTo>
                  <a:lnTo>
                    <a:pt x="250635" y="21940"/>
                  </a:lnTo>
                  <a:lnTo>
                    <a:pt x="251148" y="22573"/>
                  </a:lnTo>
                  <a:lnTo>
                    <a:pt x="251315" y="23636"/>
                  </a:lnTo>
                  <a:lnTo>
                    <a:pt x="250909" y="24759"/>
                  </a:lnTo>
                  <a:lnTo>
                    <a:pt x="250276" y="25463"/>
                  </a:lnTo>
                  <a:lnTo>
                    <a:pt x="249870" y="26515"/>
                  </a:lnTo>
                  <a:lnTo>
                    <a:pt x="249475" y="27386"/>
                  </a:lnTo>
                  <a:lnTo>
                    <a:pt x="250013" y="28067"/>
                  </a:lnTo>
                  <a:lnTo>
                    <a:pt x="250347" y="29082"/>
                  </a:lnTo>
                  <a:lnTo>
                    <a:pt x="250228" y="30097"/>
                  </a:lnTo>
                  <a:lnTo>
                    <a:pt x="250790" y="31041"/>
                  </a:lnTo>
                  <a:lnTo>
                    <a:pt x="251327" y="31650"/>
                  </a:lnTo>
                  <a:lnTo>
                    <a:pt x="252175" y="31650"/>
                  </a:lnTo>
                  <a:lnTo>
                    <a:pt x="252856" y="32080"/>
                  </a:lnTo>
                  <a:lnTo>
                    <a:pt x="252904" y="33012"/>
                  </a:lnTo>
                  <a:lnTo>
                    <a:pt x="252689" y="33669"/>
                  </a:lnTo>
                  <a:lnTo>
                    <a:pt x="251936" y="34003"/>
                  </a:lnTo>
                  <a:lnTo>
                    <a:pt x="251721" y="35126"/>
                  </a:lnTo>
                  <a:lnTo>
                    <a:pt x="252402" y="35747"/>
                  </a:lnTo>
                  <a:lnTo>
                    <a:pt x="253417" y="36404"/>
                  </a:lnTo>
                  <a:lnTo>
                    <a:pt x="254074" y="37347"/>
                  </a:lnTo>
                  <a:lnTo>
                    <a:pt x="254026" y="38494"/>
                  </a:lnTo>
                  <a:lnTo>
                    <a:pt x="253596" y="39461"/>
                  </a:lnTo>
                  <a:lnTo>
                    <a:pt x="253501" y="40214"/>
                  </a:lnTo>
                  <a:lnTo>
                    <a:pt x="253692" y="41408"/>
                  </a:lnTo>
                  <a:lnTo>
                    <a:pt x="253907" y="42698"/>
                  </a:lnTo>
                  <a:lnTo>
                    <a:pt x="253943" y="43414"/>
                  </a:lnTo>
                  <a:lnTo>
                    <a:pt x="253596" y="44394"/>
                  </a:lnTo>
                  <a:lnTo>
                    <a:pt x="252844" y="44489"/>
                  </a:lnTo>
                  <a:lnTo>
                    <a:pt x="252044" y="44418"/>
                  </a:lnTo>
                  <a:lnTo>
                    <a:pt x="251757" y="45302"/>
                  </a:lnTo>
                  <a:lnTo>
                    <a:pt x="250766" y="45230"/>
                  </a:lnTo>
                  <a:lnTo>
                    <a:pt x="249965" y="44907"/>
                  </a:lnTo>
                  <a:lnTo>
                    <a:pt x="249571" y="45743"/>
                  </a:lnTo>
                  <a:lnTo>
                    <a:pt x="249046" y="46293"/>
                  </a:lnTo>
                  <a:lnTo>
                    <a:pt x="248902" y="47296"/>
                  </a:lnTo>
                  <a:lnTo>
                    <a:pt x="248126" y="48072"/>
                  </a:lnTo>
                  <a:lnTo>
                    <a:pt x="247159" y="48168"/>
                  </a:lnTo>
                  <a:lnTo>
                    <a:pt x="246932" y="49183"/>
                  </a:lnTo>
                  <a:lnTo>
                    <a:pt x="246622" y="49876"/>
                  </a:lnTo>
                  <a:lnTo>
                    <a:pt x="246764" y="50700"/>
                  </a:lnTo>
                  <a:lnTo>
                    <a:pt x="245678" y="51154"/>
                  </a:lnTo>
                  <a:lnTo>
                    <a:pt x="244686" y="51405"/>
                  </a:lnTo>
                  <a:lnTo>
                    <a:pt x="244519" y="52444"/>
                  </a:lnTo>
                  <a:lnTo>
                    <a:pt x="245176" y="53304"/>
                  </a:lnTo>
                  <a:lnTo>
                    <a:pt x="245535" y="54092"/>
                  </a:lnTo>
                  <a:lnTo>
                    <a:pt x="251279" y="82924"/>
                  </a:lnTo>
                  <a:lnTo>
                    <a:pt x="254158" y="94329"/>
                  </a:lnTo>
                  <a:lnTo>
                    <a:pt x="250037" y="96766"/>
                  </a:lnTo>
                  <a:lnTo>
                    <a:pt x="251662" y="100361"/>
                  </a:lnTo>
                  <a:lnTo>
                    <a:pt x="259688" y="119136"/>
                  </a:lnTo>
                  <a:lnTo>
                    <a:pt x="261957" y="129491"/>
                  </a:lnTo>
                  <a:lnTo>
                    <a:pt x="263688" y="135451"/>
                  </a:lnTo>
                  <a:lnTo>
                    <a:pt x="311749" y="250825"/>
                  </a:lnTo>
                  <a:lnTo>
                    <a:pt x="298862" y="270615"/>
                  </a:lnTo>
                  <a:lnTo>
                    <a:pt x="296987" y="276014"/>
                  </a:lnTo>
                  <a:lnTo>
                    <a:pt x="202729" y="244626"/>
                  </a:lnTo>
                  <a:lnTo>
                    <a:pt x="69857" y="247218"/>
                  </a:lnTo>
                  <a:lnTo>
                    <a:pt x="43893" y="174064"/>
                  </a:lnTo>
                  <a:lnTo>
                    <a:pt x="23159" y="129372"/>
                  </a:lnTo>
                  <a:lnTo>
                    <a:pt x="8802" y="100779"/>
                  </a:lnTo>
                  <a:lnTo>
                    <a:pt x="6091" y="93804"/>
                  </a:lnTo>
                  <a:lnTo>
                    <a:pt x="6104" y="92908"/>
                  </a:lnTo>
                  <a:lnTo>
                    <a:pt x="6091" y="91093"/>
                  </a:lnTo>
                  <a:lnTo>
                    <a:pt x="5913" y="90197"/>
                  </a:lnTo>
                  <a:lnTo>
                    <a:pt x="5650" y="89504"/>
                  </a:lnTo>
                  <a:lnTo>
                    <a:pt x="5208" y="88800"/>
                  </a:lnTo>
                  <a:lnTo>
                    <a:pt x="4491" y="87414"/>
                  </a:lnTo>
                  <a:lnTo>
                    <a:pt x="4360" y="86721"/>
                  </a:lnTo>
                  <a:lnTo>
                    <a:pt x="4455" y="85969"/>
                  </a:lnTo>
                  <a:lnTo>
                    <a:pt x="4324" y="85073"/>
                  </a:lnTo>
                  <a:lnTo>
                    <a:pt x="4121" y="84178"/>
                  </a:lnTo>
                  <a:lnTo>
                    <a:pt x="3655" y="83354"/>
                  </a:lnTo>
                  <a:lnTo>
                    <a:pt x="2652" y="82565"/>
                  </a:lnTo>
                  <a:lnTo>
                    <a:pt x="1780" y="81813"/>
                  </a:lnTo>
                  <a:lnTo>
                    <a:pt x="0" y="81144"/>
                  </a:lnTo>
                  <a:lnTo>
                    <a:pt x="1171" y="79496"/>
                  </a:lnTo>
                  <a:lnTo>
                    <a:pt x="1231" y="78301"/>
                  </a:lnTo>
                  <a:lnTo>
                    <a:pt x="1255" y="77406"/>
                  </a:lnTo>
                  <a:lnTo>
                    <a:pt x="2150" y="77012"/>
                  </a:lnTo>
                  <a:lnTo>
                    <a:pt x="3070" y="76809"/>
                  </a:lnTo>
                  <a:lnTo>
                    <a:pt x="3966" y="76665"/>
                  </a:lnTo>
                  <a:lnTo>
                    <a:pt x="4933" y="76128"/>
                  </a:lnTo>
                  <a:lnTo>
                    <a:pt x="5434" y="75172"/>
                  </a:lnTo>
                  <a:lnTo>
                    <a:pt x="5375" y="74276"/>
                  </a:lnTo>
                  <a:lnTo>
                    <a:pt x="4467" y="73560"/>
                  </a:lnTo>
                  <a:lnTo>
                    <a:pt x="3619" y="72449"/>
                  </a:lnTo>
                  <a:lnTo>
                    <a:pt x="3440" y="71601"/>
                  </a:lnTo>
                  <a:lnTo>
                    <a:pt x="3261" y="70335"/>
                  </a:lnTo>
                  <a:lnTo>
                    <a:pt x="3476" y="69583"/>
                  </a:lnTo>
                  <a:lnTo>
                    <a:pt x="4288" y="68926"/>
                  </a:lnTo>
                  <a:lnTo>
                    <a:pt x="5530" y="68627"/>
                  </a:lnTo>
                  <a:lnTo>
                    <a:pt x="6617" y="68209"/>
                  </a:lnTo>
                  <a:lnTo>
                    <a:pt x="7441" y="67576"/>
                  </a:lnTo>
                  <a:lnTo>
                    <a:pt x="8170" y="67230"/>
                  </a:lnTo>
                  <a:lnTo>
                    <a:pt x="9531" y="67015"/>
                  </a:lnTo>
                  <a:lnTo>
                    <a:pt x="10379" y="66429"/>
                  </a:lnTo>
                  <a:lnTo>
                    <a:pt x="9698" y="65820"/>
                  </a:lnTo>
                  <a:lnTo>
                    <a:pt x="9090" y="65331"/>
                  </a:lnTo>
                  <a:lnTo>
                    <a:pt x="8253" y="64817"/>
                  </a:lnTo>
                  <a:lnTo>
                    <a:pt x="7477" y="63826"/>
                  </a:lnTo>
                  <a:lnTo>
                    <a:pt x="6796" y="62644"/>
                  </a:lnTo>
                  <a:lnTo>
                    <a:pt x="6521" y="61784"/>
                  </a:lnTo>
                  <a:lnTo>
                    <a:pt x="6402" y="60840"/>
                  </a:lnTo>
                  <a:lnTo>
                    <a:pt x="6521" y="59944"/>
                  </a:lnTo>
                  <a:lnTo>
                    <a:pt x="6832" y="58678"/>
                  </a:lnTo>
                  <a:lnTo>
                    <a:pt x="7047" y="57782"/>
                  </a:lnTo>
                  <a:lnTo>
                    <a:pt x="7513" y="57054"/>
                  </a:lnTo>
                  <a:lnTo>
                    <a:pt x="8265" y="56492"/>
                  </a:lnTo>
                  <a:lnTo>
                    <a:pt x="9328" y="56660"/>
                  </a:lnTo>
                  <a:lnTo>
                    <a:pt x="10332" y="57484"/>
                  </a:lnTo>
                  <a:lnTo>
                    <a:pt x="11012" y="57914"/>
                  </a:lnTo>
                  <a:lnTo>
                    <a:pt x="11884" y="58475"/>
                  </a:lnTo>
                  <a:lnTo>
                    <a:pt x="12983" y="58643"/>
                  </a:lnTo>
                  <a:lnTo>
                    <a:pt x="13759" y="58499"/>
                  </a:lnTo>
                  <a:lnTo>
                    <a:pt x="14894" y="58177"/>
                  </a:lnTo>
                  <a:lnTo>
                    <a:pt x="15670" y="58033"/>
                  </a:lnTo>
                  <a:lnTo>
                    <a:pt x="17080" y="57735"/>
                  </a:lnTo>
                  <a:lnTo>
                    <a:pt x="17928" y="57615"/>
                  </a:lnTo>
                  <a:lnTo>
                    <a:pt x="19039" y="57173"/>
                  </a:lnTo>
                  <a:lnTo>
                    <a:pt x="19874" y="58141"/>
                  </a:lnTo>
                  <a:lnTo>
                    <a:pt x="20830" y="58726"/>
                  </a:lnTo>
                  <a:lnTo>
                    <a:pt x="21559" y="59096"/>
                  </a:lnTo>
                  <a:lnTo>
                    <a:pt x="22860" y="60004"/>
                  </a:lnTo>
                  <a:lnTo>
                    <a:pt x="23362" y="60542"/>
                  </a:lnTo>
                  <a:lnTo>
                    <a:pt x="24138" y="61043"/>
                  </a:lnTo>
                  <a:lnTo>
                    <a:pt x="25213" y="61628"/>
                  </a:lnTo>
                  <a:lnTo>
                    <a:pt x="26300" y="62154"/>
                  </a:lnTo>
                  <a:lnTo>
                    <a:pt x="27578" y="62990"/>
                  </a:lnTo>
                  <a:lnTo>
                    <a:pt x="29155" y="63921"/>
                  </a:lnTo>
                  <a:lnTo>
                    <a:pt x="30480" y="64913"/>
                  </a:lnTo>
                  <a:lnTo>
                    <a:pt x="31662" y="65820"/>
                  </a:lnTo>
                  <a:lnTo>
                    <a:pt x="32283" y="66656"/>
                  </a:lnTo>
                  <a:lnTo>
                    <a:pt x="32797" y="67182"/>
                  </a:lnTo>
                  <a:lnTo>
                    <a:pt x="33538" y="67361"/>
                  </a:lnTo>
                  <a:lnTo>
                    <a:pt x="34314" y="67349"/>
                  </a:lnTo>
                  <a:lnTo>
                    <a:pt x="35102" y="66907"/>
                  </a:lnTo>
                  <a:lnTo>
                    <a:pt x="35855" y="66071"/>
                  </a:lnTo>
                  <a:lnTo>
                    <a:pt x="36655" y="65629"/>
                  </a:lnTo>
                  <a:lnTo>
                    <a:pt x="37813" y="65462"/>
                  </a:lnTo>
                  <a:lnTo>
                    <a:pt x="38840" y="65641"/>
                  </a:lnTo>
                  <a:lnTo>
                    <a:pt x="39784" y="65820"/>
                  </a:lnTo>
                  <a:lnTo>
                    <a:pt x="40608" y="66167"/>
                  </a:lnTo>
                  <a:lnTo>
                    <a:pt x="41480" y="66406"/>
                  </a:lnTo>
                  <a:lnTo>
                    <a:pt x="42877" y="65952"/>
                  </a:lnTo>
                  <a:lnTo>
                    <a:pt x="44084" y="65570"/>
                  </a:lnTo>
                  <a:lnTo>
                    <a:pt x="45278" y="65116"/>
                  </a:lnTo>
                  <a:lnTo>
                    <a:pt x="46245" y="64889"/>
                  </a:lnTo>
                  <a:lnTo>
                    <a:pt x="47070" y="64853"/>
                  </a:lnTo>
                  <a:lnTo>
                    <a:pt x="47631" y="65283"/>
                  </a:lnTo>
                  <a:lnTo>
                    <a:pt x="47846" y="66059"/>
                  </a:lnTo>
                  <a:lnTo>
                    <a:pt x="47774" y="66788"/>
                  </a:lnTo>
                  <a:lnTo>
                    <a:pt x="47798" y="67779"/>
                  </a:lnTo>
                  <a:lnTo>
                    <a:pt x="47774" y="68818"/>
                  </a:lnTo>
                  <a:lnTo>
                    <a:pt x="47846" y="69595"/>
                  </a:lnTo>
                  <a:lnTo>
                    <a:pt x="48013" y="70347"/>
                  </a:lnTo>
                  <a:lnTo>
                    <a:pt x="48037" y="71434"/>
                  </a:lnTo>
                  <a:lnTo>
                    <a:pt x="48013" y="72162"/>
                  </a:lnTo>
                  <a:lnTo>
                    <a:pt x="48431" y="72879"/>
                  </a:lnTo>
                  <a:lnTo>
                    <a:pt x="49255" y="72509"/>
                  </a:lnTo>
                  <a:lnTo>
                    <a:pt x="49757" y="71924"/>
                  </a:lnTo>
                  <a:lnTo>
                    <a:pt x="50294" y="70837"/>
                  </a:lnTo>
                  <a:lnTo>
                    <a:pt x="51453" y="70072"/>
                  </a:lnTo>
                  <a:lnTo>
                    <a:pt x="52372" y="69726"/>
                  </a:lnTo>
                  <a:lnTo>
                    <a:pt x="53531" y="68974"/>
                  </a:lnTo>
                  <a:lnTo>
                    <a:pt x="54188" y="68460"/>
                  </a:lnTo>
                  <a:lnTo>
                    <a:pt x="55155" y="67946"/>
                  </a:lnTo>
                  <a:lnTo>
                    <a:pt x="56147" y="68233"/>
                  </a:lnTo>
                  <a:lnTo>
                    <a:pt x="56600" y="69021"/>
                  </a:lnTo>
                  <a:lnTo>
                    <a:pt x="56696" y="69702"/>
                  </a:lnTo>
                  <a:lnTo>
                    <a:pt x="56804" y="70574"/>
                  </a:lnTo>
                  <a:lnTo>
                    <a:pt x="56971" y="71398"/>
                  </a:lnTo>
                  <a:lnTo>
                    <a:pt x="57532" y="72174"/>
                  </a:lnTo>
                  <a:lnTo>
                    <a:pt x="58547" y="72341"/>
                  </a:lnTo>
                  <a:lnTo>
                    <a:pt x="59348" y="71828"/>
                  </a:lnTo>
                  <a:lnTo>
                    <a:pt x="59825" y="71123"/>
                  </a:lnTo>
                  <a:lnTo>
                    <a:pt x="60088" y="70072"/>
                  </a:lnTo>
                  <a:lnTo>
                    <a:pt x="60207" y="69368"/>
                  </a:lnTo>
                  <a:lnTo>
                    <a:pt x="60602" y="68090"/>
                  </a:lnTo>
                  <a:lnTo>
                    <a:pt x="61079" y="67134"/>
                  </a:lnTo>
                  <a:lnTo>
                    <a:pt x="61736" y="66334"/>
                  </a:lnTo>
                  <a:lnTo>
                    <a:pt x="62512" y="65558"/>
                  </a:lnTo>
                  <a:lnTo>
                    <a:pt x="63206" y="64698"/>
                  </a:lnTo>
                  <a:lnTo>
                    <a:pt x="63599" y="63778"/>
                  </a:lnTo>
                  <a:lnTo>
                    <a:pt x="64304" y="62894"/>
                  </a:lnTo>
                  <a:lnTo>
                    <a:pt x="65296" y="62404"/>
                  </a:lnTo>
                  <a:lnTo>
                    <a:pt x="65881" y="61903"/>
                  </a:lnTo>
                  <a:lnTo>
                    <a:pt x="66048" y="60876"/>
                  </a:lnTo>
                  <a:lnTo>
                    <a:pt x="66191" y="60195"/>
                  </a:lnTo>
                  <a:lnTo>
                    <a:pt x="71136" y="61879"/>
                  </a:lnTo>
                  <a:lnTo>
                    <a:pt x="101985" y="37419"/>
                  </a:lnTo>
                  <a:lnTo>
                    <a:pt x="113822" y="13998"/>
                  </a:lnTo>
                  <a:lnTo>
                    <a:pt x="114944" y="13532"/>
                  </a:lnTo>
                  <a:lnTo>
                    <a:pt x="115816" y="12971"/>
                  </a:lnTo>
                  <a:lnTo>
                    <a:pt x="116473" y="12469"/>
                  </a:lnTo>
                  <a:lnTo>
                    <a:pt x="117214" y="11788"/>
                  </a:lnTo>
                  <a:lnTo>
                    <a:pt x="118360" y="10809"/>
                  </a:lnTo>
                  <a:lnTo>
                    <a:pt x="119113" y="9853"/>
                  </a:lnTo>
                  <a:lnTo>
                    <a:pt x="119543" y="8886"/>
                  </a:lnTo>
                  <a:lnTo>
                    <a:pt x="119782" y="8229"/>
                  </a:lnTo>
                  <a:lnTo>
                    <a:pt x="120319" y="7118"/>
                  </a:lnTo>
                  <a:lnTo>
                    <a:pt x="121000" y="6485"/>
                  </a:lnTo>
                  <a:lnTo>
                    <a:pt x="122063" y="5948"/>
                  </a:lnTo>
                  <a:lnTo>
                    <a:pt x="123221" y="5554"/>
                  </a:lnTo>
                  <a:lnTo>
                    <a:pt x="123902" y="5315"/>
                  </a:lnTo>
                  <a:lnTo>
                    <a:pt x="124630" y="5136"/>
                  </a:lnTo>
                  <a:lnTo>
                    <a:pt x="125526" y="4921"/>
                  </a:lnTo>
                  <a:lnTo>
                    <a:pt x="126482" y="4670"/>
                  </a:lnTo>
                  <a:lnTo>
                    <a:pt x="127198" y="4431"/>
                  </a:lnTo>
                  <a:lnTo>
                    <a:pt x="128274" y="3941"/>
                  </a:lnTo>
                  <a:lnTo>
                    <a:pt x="128895" y="3117"/>
                  </a:lnTo>
                  <a:lnTo>
                    <a:pt x="129456" y="2078"/>
                  </a:lnTo>
                  <a:lnTo>
                    <a:pt x="129778" y="872"/>
                  </a:lnTo>
                  <a:lnTo>
                    <a:pt x="23939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1230;gbcf4302aa7_0_6">
              <a:extLst>
                <a:ext uri="{FF2B5EF4-FFF2-40B4-BE49-F238E27FC236}">
                  <a16:creationId xmlns:a16="http://schemas.microsoft.com/office/drawing/2014/main" id="{BFFCA4E2-AC81-7643-9BD1-7873FC6D4785}"/>
                </a:ext>
              </a:extLst>
            </p:cNvPr>
            <p:cNvSpPr/>
            <p:nvPr/>
          </p:nvSpPr>
          <p:spPr>
            <a:xfrm>
              <a:off x="4350013" y="2644589"/>
              <a:ext cx="228037" cy="209035"/>
            </a:xfrm>
            <a:custGeom>
              <a:avLst/>
              <a:gdLst/>
              <a:ahLst/>
              <a:cxnLst/>
              <a:rect l="l" t="t" r="r" b="b"/>
              <a:pathLst>
                <a:path w="453804" h="415991" extrusionOk="0">
                  <a:moveTo>
                    <a:pt x="0" y="0"/>
                  </a:moveTo>
                  <a:lnTo>
                    <a:pt x="238487" y="50867"/>
                  </a:lnTo>
                  <a:lnTo>
                    <a:pt x="262984" y="56086"/>
                  </a:lnTo>
                  <a:lnTo>
                    <a:pt x="264417" y="56457"/>
                  </a:lnTo>
                  <a:lnTo>
                    <a:pt x="327180" y="75256"/>
                  </a:lnTo>
                  <a:lnTo>
                    <a:pt x="390134" y="94461"/>
                  </a:lnTo>
                  <a:lnTo>
                    <a:pt x="417664" y="103526"/>
                  </a:lnTo>
                  <a:lnTo>
                    <a:pt x="434265" y="109247"/>
                  </a:lnTo>
                  <a:lnTo>
                    <a:pt x="440499" y="148398"/>
                  </a:lnTo>
                  <a:lnTo>
                    <a:pt x="450950" y="180932"/>
                  </a:lnTo>
                  <a:lnTo>
                    <a:pt x="453805" y="222794"/>
                  </a:lnTo>
                  <a:lnTo>
                    <a:pt x="442864" y="262362"/>
                  </a:lnTo>
                  <a:lnTo>
                    <a:pt x="432939" y="283849"/>
                  </a:lnTo>
                  <a:lnTo>
                    <a:pt x="439496" y="311892"/>
                  </a:lnTo>
                  <a:lnTo>
                    <a:pt x="446997" y="328541"/>
                  </a:lnTo>
                  <a:lnTo>
                    <a:pt x="445241" y="367489"/>
                  </a:lnTo>
                  <a:lnTo>
                    <a:pt x="443175" y="415991"/>
                  </a:lnTo>
                  <a:lnTo>
                    <a:pt x="354948" y="412778"/>
                  </a:lnTo>
                  <a:lnTo>
                    <a:pt x="321733" y="411369"/>
                  </a:lnTo>
                  <a:lnTo>
                    <a:pt x="1672" y="404120"/>
                  </a:lnTo>
                  <a:lnTo>
                    <a:pt x="31447" y="239383"/>
                  </a:lnTo>
                  <a:lnTo>
                    <a:pt x="31065" y="236779"/>
                  </a:lnTo>
                  <a:lnTo>
                    <a:pt x="6342" y="46795"/>
                  </a:lnTo>
                  <a:lnTo>
                    <a:pt x="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1231;gbcf4302aa7_0_6">
              <a:extLst>
                <a:ext uri="{FF2B5EF4-FFF2-40B4-BE49-F238E27FC236}">
                  <a16:creationId xmlns:a16="http://schemas.microsoft.com/office/drawing/2014/main" id="{40971E7F-0E92-AA4B-B5BC-DC9DB5447228}"/>
                </a:ext>
              </a:extLst>
            </p:cNvPr>
            <p:cNvSpPr/>
            <p:nvPr/>
          </p:nvSpPr>
          <p:spPr>
            <a:xfrm>
              <a:off x="6481747" y="2651544"/>
              <a:ext cx="149727" cy="163105"/>
            </a:xfrm>
            <a:custGeom>
              <a:avLst/>
              <a:gdLst/>
              <a:ahLst/>
              <a:cxnLst/>
              <a:rect l="l" t="t" r="r" b="b"/>
              <a:pathLst>
                <a:path w="297965" h="324588" extrusionOk="0">
                  <a:moveTo>
                    <a:pt x="65116" y="1314"/>
                  </a:moveTo>
                  <a:lnTo>
                    <a:pt x="71900" y="0"/>
                  </a:lnTo>
                  <a:lnTo>
                    <a:pt x="91272" y="29715"/>
                  </a:lnTo>
                  <a:lnTo>
                    <a:pt x="97483" y="39605"/>
                  </a:lnTo>
                  <a:lnTo>
                    <a:pt x="101544" y="43224"/>
                  </a:lnTo>
                  <a:lnTo>
                    <a:pt x="103622" y="46173"/>
                  </a:lnTo>
                  <a:lnTo>
                    <a:pt x="106990" y="51835"/>
                  </a:lnTo>
                  <a:lnTo>
                    <a:pt x="109916" y="54725"/>
                  </a:lnTo>
                  <a:lnTo>
                    <a:pt x="112758" y="57878"/>
                  </a:lnTo>
                  <a:lnTo>
                    <a:pt x="116808" y="60721"/>
                  </a:lnTo>
                  <a:lnTo>
                    <a:pt x="119208" y="61521"/>
                  </a:lnTo>
                  <a:lnTo>
                    <a:pt x="124129" y="68400"/>
                  </a:lnTo>
                  <a:lnTo>
                    <a:pt x="125729" y="72294"/>
                  </a:lnTo>
                  <a:lnTo>
                    <a:pt x="126147" y="73238"/>
                  </a:lnTo>
                  <a:lnTo>
                    <a:pt x="128476" y="78767"/>
                  </a:lnTo>
                  <a:lnTo>
                    <a:pt x="129384" y="80308"/>
                  </a:lnTo>
                  <a:lnTo>
                    <a:pt x="130853" y="82099"/>
                  </a:lnTo>
                  <a:lnTo>
                    <a:pt x="135224" y="84847"/>
                  </a:lnTo>
                  <a:lnTo>
                    <a:pt x="147657" y="90806"/>
                  </a:lnTo>
                  <a:lnTo>
                    <a:pt x="147717" y="91905"/>
                  </a:lnTo>
                  <a:lnTo>
                    <a:pt x="156400" y="99633"/>
                  </a:lnTo>
                  <a:lnTo>
                    <a:pt x="162849" y="108268"/>
                  </a:lnTo>
                  <a:lnTo>
                    <a:pt x="164378" y="111015"/>
                  </a:lnTo>
                  <a:lnTo>
                    <a:pt x="166791" y="114896"/>
                  </a:lnTo>
                  <a:lnTo>
                    <a:pt x="172595" y="123735"/>
                  </a:lnTo>
                  <a:lnTo>
                    <a:pt x="175796" y="131092"/>
                  </a:lnTo>
                  <a:lnTo>
                    <a:pt x="178746" y="135523"/>
                  </a:lnTo>
                  <a:lnTo>
                    <a:pt x="181803" y="138819"/>
                  </a:lnTo>
                  <a:lnTo>
                    <a:pt x="190104" y="148768"/>
                  </a:lnTo>
                  <a:lnTo>
                    <a:pt x="194141" y="156579"/>
                  </a:lnTo>
                  <a:lnTo>
                    <a:pt x="194714" y="159099"/>
                  </a:lnTo>
                  <a:lnTo>
                    <a:pt x="210981" y="168391"/>
                  </a:lnTo>
                  <a:lnTo>
                    <a:pt x="211782" y="168941"/>
                  </a:lnTo>
                  <a:lnTo>
                    <a:pt x="212272" y="169526"/>
                  </a:lnTo>
                  <a:lnTo>
                    <a:pt x="212988" y="170696"/>
                  </a:lnTo>
                  <a:lnTo>
                    <a:pt x="213406" y="171401"/>
                  </a:lnTo>
                  <a:lnTo>
                    <a:pt x="213980" y="172297"/>
                  </a:lnTo>
                  <a:lnTo>
                    <a:pt x="214994" y="173121"/>
                  </a:lnTo>
                  <a:lnTo>
                    <a:pt x="216237" y="173861"/>
                  </a:lnTo>
                  <a:lnTo>
                    <a:pt x="217288" y="174602"/>
                  </a:lnTo>
                  <a:lnTo>
                    <a:pt x="217980" y="174960"/>
                  </a:lnTo>
                  <a:lnTo>
                    <a:pt x="225911" y="177218"/>
                  </a:lnTo>
                  <a:lnTo>
                    <a:pt x="227296" y="177516"/>
                  </a:lnTo>
                  <a:lnTo>
                    <a:pt x="228348" y="177552"/>
                  </a:lnTo>
                  <a:lnTo>
                    <a:pt x="230342" y="177564"/>
                  </a:lnTo>
                  <a:lnTo>
                    <a:pt x="231441" y="177349"/>
                  </a:lnTo>
                  <a:lnTo>
                    <a:pt x="232217" y="177038"/>
                  </a:lnTo>
                  <a:lnTo>
                    <a:pt x="233208" y="176560"/>
                  </a:lnTo>
                  <a:lnTo>
                    <a:pt x="246549" y="171365"/>
                  </a:lnTo>
                  <a:lnTo>
                    <a:pt x="250897" y="169371"/>
                  </a:lnTo>
                  <a:lnTo>
                    <a:pt x="254970" y="167293"/>
                  </a:lnTo>
                  <a:lnTo>
                    <a:pt x="256845" y="166444"/>
                  </a:lnTo>
                  <a:lnTo>
                    <a:pt x="258111" y="165800"/>
                  </a:lnTo>
                  <a:lnTo>
                    <a:pt x="260248" y="165131"/>
                  </a:lnTo>
                  <a:lnTo>
                    <a:pt x="284864" y="160497"/>
                  </a:lnTo>
                  <a:lnTo>
                    <a:pt x="285485" y="163351"/>
                  </a:lnTo>
                  <a:lnTo>
                    <a:pt x="287289" y="163841"/>
                  </a:lnTo>
                  <a:lnTo>
                    <a:pt x="288185" y="163972"/>
                  </a:lnTo>
                  <a:lnTo>
                    <a:pt x="288937" y="164068"/>
                  </a:lnTo>
                  <a:lnTo>
                    <a:pt x="290131" y="164569"/>
                  </a:lnTo>
                  <a:lnTo>
                    <a:pt x="290872" y="165131"/>
                  </a:lnTo>
                  <a:lnTo>
                    <a:pt x="291577" y="165596"/>
                  </a:lnTo>
                  <a:lnTo>
                    <a:pt x="292663" y="166014"/>
                  </a:lnTo>
                  <a:lnTo>
                    <a:pt x="293320" y="166313"/>
                  </a:lnTo>
                  <a:lnTo>
                    <a:pt x="293320" y="167113"/>
                  </a:lnTo>
                  <a:lnTo>
                    <a:pt x="292663" y="167328"/>
                  </a:lnTo>
                  <a:lnTo>
                    <a:pt x="292580" y="168128"/>
                  </a:lnTo>
                  <a:lnTo>
                    <a:pt x="293571" y="168570"/>
                  </a:lnTo>
                  <a:lnTo>
                    <a:pt x="294574" y="168821"/>
                  </a:lnTo>
                  <a:lnTo>
                    <a:pt x="294741" y="169574"/>
                  </a:lnTo>
                  <a:lnTo>
                    <a:pt x="294705" y="170493"/>
                  </a:lnTo>
                  <a:lnTo>
                    <a:pt x="295171" y="171103"/>
                  </a:lnTo>
                  <a:lnTo>
                    <a:pt x="296234" y="171712"/>
                  </a:lnTo>
                  <a:lnTo>
                    <a:pt x="296903" y="172237"/>
                  </a:lnTo>
                  <a:lnTo>
                    <a:pt x="296712" y="172989"/>
                  </a:lnTo>
                  <a:lnTo>
                    <a:pt x="296855" y="173837"/>
                  </a:lnTo>
                  <a:lnTo>
                    <a:pt x="297453" y="174303"/>
                  </a:lnTo>
                  <a:lnTo>
                    <a:pt x="297333" y="175223"/>
                  </a:lnTo>
                  <a:lnTo>
                    <a:pt x="297631" y="176071"/>
                  </a:lnTo>
                  <a:lnTo>
                    <a:pt x="297906" y="176704"/>
                  </a:lnTo>
                  <a:lnTo>
                    <a:pt x="297966" y="177779"/>
                  </a:lnTo>
                  <a:lnTo>
                    <a:pt x="297895" y="178531"/>
                  </a:lnTo>
                  <a:lnTo>
                    <a:pt x="297835" y="179379"/>
                  </a:lnTo>
                  <a:lnTo>
                    <a:pt x="297393" y="180394"/>
                  </a:lnTo>
                  <a:lnTo>
                    <a:pt x="296903" y="181003"/>
                  </a:lnTo>
                  <a:lnTo>
                    <a:pt x="296676" y="181852"/>
                  </a:lnTo>
                  <a:lnTo>
                    <a:pt x="296557" y="182580"/>
                  </a:lnTo>
                  <a:lnTo>
                    <a:pt x="295936" y="183392"/>
                  </a:lnTo>
                  <a:lnTo>
                    <a:pt x="295470" y="183977"/>
                  </a:lnTo>
                  <a:lnTo>
                    <a:pt x="295255" y="184658"/>
                  </a:lnTo>
                  <a:lnTo>
                    <a:pt x="295147" y="185602"/>
                  </a:lnTo>
                  <a:lnTo>
                    <a:pt x="294753" y="186497"/>
                  </a:lnTo>
                  <a:lnTo>
                    <a:pt x="293989" y="187489"/>
                  </a:lnTo>
                  <a:lnTo>
                    <a:pt x="293475" y="187979"/>
                  </a:lnTo>
                  <a:lnTo>
                    <a:pt x="292699" y="188695"/>
                  </a:lnTo>
                  <a:lnTo>
                    <a:pt x="292209" y="189400"/>
                  </a:lnTo>
                  <a:lnTo>
                    <a:pt x="291863" y="190200"/>
                  </a:lnTo>
                  <a:lnTo>
                    <a:pt x="291684" y="191024"/>
                  </a:lnTo>
                  <a:lnTo>
                    <a:pt x="291708" y="191753"/>
                  </a:lnTo>
                  <a:lnTo>
                    <a:pt x="292556" y="192338"/>
                  </a:lnTo>
                  <a:lnTo>
                    <a:pt x="292962" y="192947"/>
                  </a:lnTo>
                  <a:lnTo>
                    <a:pt x="292866" y="193628"/>
                  </a:lnTo>
                  <a:lnTo>
                    <a:pt x="292460" y="194703"/>
                  </a:lnTo>
                  <a:lnTo>
                    <a:pt x="291947" y="195634"/>
                  </a:lnTo>
                  <a:lnTo>
                    <a:pt x="290872" y="198011"/>
                  </a:lnTo>
                  <a:lnTo>
                    <a:pt x="290299" y="199002"/>
                  </a:lnTo>
                  <a:lnTo>
                    <a:pt x="290024" y="200244"/>
                  </a:lnTo>
                  <a:lnTo>
                    <a:pt x="289916" y="201486"/>
                  </a:lnTo>
                  <a:lnTo>
                    <a:pt x="289893" y="202621"/>
                  </a:lnTo>
                  <a:lnTo>
                    <a:pt x="289928" y="203541"/>
                  </a:lnTo>
                  <a:lnTo>
                    <a:pt x="290239" y="205058"/>
                  </a:lnTo>
                  <a:lnTo>
                    <a:pt x="290454" y="206240"/>
                  </a:lnTo>
                  <a:lnTo>
                    <a:pt x="290466" y="207172"/>
                  </a:lnTo>
                  <a:lnTo>
                    <a:pt x="290310" y="208163"/>
                  </a:lnTo>
                  <a:lnTo>
                    <a:pt x="290011" y="209250"/>
                  </a:lnTo>
                  <a:lnTo>
                    <a:pt x="289749" y="210205"/>
                  </a:lnTo>
                  <a:lnTo>
                    <a:pt x="289546" y="211435"/>
                  </a:lnTo>
                  <a:lnTo>
                    <a:pt x="289689" y="320002"/>
                  </a:lnTo>
                  <a:lnTo>
                    <a:pt x="285724" y="320252"/>
                  </a:lnTo>
                  <a:lnTo>
                    <a:pt x="88131" y="323250"/>
                  </a:lnTo>
                  <a:lnTo>
                    <a:pt x="2568" y="324588"/>
                  </a:lnTo>
                  <a:lnTo>
                    <a:pt x="322" y="116162"/>
                  </a:lnTo>
                  <a:lnTo>
                    <a:pt x="0" y="86327"/>
                  </a:lnTo>
                  <a:lnTo>
                    <a:pt x="15061" y="72199"/>
                  </a:lnTo>
                  <a:lnTo>
                    <a:pt x="59455" y="28414"/>
                  </a:lnTo>
                  <a:lnTo>
                    <a:pt x="69917" y="14332"/>
                  </a:lnTo>
                  <a:lnTo>
                    <a:pt x="65116" y="131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1232;gbcf4302aa7_0_6">
              <a:extLst>
                <a:ext uri="{FF2B5EF4-FFF2-40B4-BE49-F238E27FC236}">
                  <a16:creationId xmlns:a16="http://schemas.microsoft.com/office/drawing/2014/main" id="{5C1FE91A-2CB6-FC40-9D14-443D2D87CC0E}"/>
                </a:ext>
              </a:extLst>
            </p:cNvPr>
            <p:cNvSpPr/>
            <p:nvPr/>
          </p:nvSpPr>
          <p:spPr>
            <a:xfrm>
              <a:off x="6692138" y="2657936"/>
              <a:ext cx="148575" cy="216093"/>
            </a:xfrm>
            <a:custGeom>
              <a:avLst/>
              <a:gdLst/>
              <a:ahLst/>
              <a:cxnLst/>
              <a:rect l="l" t="t" r="r" b="b"/>
              <a:pathLst>
                <a:path w="295672" h="430036" extrusionOk="0">
                  <a:moveTo>
                    <a:pt x="231345" y="27183"/>
                  </a:moveTo>
                  <a:lnTo>
                    <a:pt x="230103" y="27482"/>
                  </a:lnTo>
                  <a:lnTo>
                    <a:pt x="229291" y="28139"/>
                  </a:lnTo>
                  <a:lnTo>
                    <a:pt x="229076" y="28891"/>
                  </a:lnTo>
                  <a:lnTo>
                    <a:pt x="229255" y="30157"/>
                  </a:lnTo>
                  <a:lnTo>
                    <a:pt x="229435" y="31005"/>
                  </a:lnTo>
                  <a:lnTo>
                    <a:pt x="230282" y="32116"/>
                  </a:lnTo>
                  <a:lnTo>
                    <a:pt x="231190" y="32833"/>
                  </a:lnTo>
                  <a:lnTo>
                    <a:pt x="231250" y="33728"/>
                  </a:lnTo>
                  <a:lnTo>
                    <a:pt x="230748" y="34684"/>
                  </a:lnTo>
                  <a:lnTo>
                    <a:pt x="229781" y="35221"/>
                  </a:lnTo>
                  <a:lnTo>
                    <a:pt x="228885" y="35365"/>
                  </a:lnTo>
                  <a:lnTo>
                    <a:pt x="227966" y="35568"/>
                  </a:lnTo>
                  <a:lnTo>
                    <a:pt x="227070" y="35962"/>
                  </a:lnTo>
                  <a:lnTo>
                    <a:pt x="227046" y="36858"/>
                  </a:lnTo>
                  <a:lnTo>
                    <a:pt x="226986" y="38052"/>
                  </a:lnTo>
                  <a:lnTo>
                    <a:pt x="225815" y="39700"/>
                  </a:lnTo>
                  <a:lnTo>
                    <a:pt x="227595" y="40369"/>
                  </a:lnTo>
                  <a:lnTo>
                    <a:pt x="228467" y="41121"/>
                  </a:lnTo>
                  <a:lnTo>
                    <a:pt x="229470" y="41910"/>
                  </a:lnTo>
                  <a:lnTo>
                    <a:pt x="229936" y="42734"/>
                  </a:lnTo>
                  <a:lnTo>
                    <a:pt x="230139" y="43629"/>
                  </a:lnTo>
                  <a:lnTo>
                    <a:pt x="230271" y="44525"/>
                  </a:lnTo>
                  <a:lnTo>
                    <a:pt x="230175" y="45278"/>
                  </a:lnTo>
                  <a:lnTo>
                    <a:pt x="230306" y="45970"/>
                  </a:lnTo>
                  <a:lnTo>
                    <a:pt x="231023" y="47356"/>
                  </a:lnTo>
                  <a:lnTo>
                    <a:pt x="231465" y="48060"/>
                  </a:lnTo>
                  <a:lnTo>
                    <a:pt x="231728" y="48753"/>
                  </a:lnTo>
                  <a:lnTo>
                    <a:pt x="231906" y="49649"/>
                  </a:lnTo>
                  <a:lnTo>
                    <a:pt x="231919" y="51464"/>
                  </a:lnTo>
                  <a:lnTo>
                    <a:pt x="231906" y="52360"/>
                  </a:lnTo>
                  <a:lnTo>
                    <a:pt x="234618" y="59335"/>
                  </a:lnTo>
                  <a:lnTo>
                    <a:pt x="248974" y="87928"/>
                  </a:lnTo>
                  <a:lnTo>
                    <a:pt x="269708" y="132620"/>
                  </a:lnTo>
                  <a:lnTo>
                    <a:pt x="295673" y="205774"/>
                  </a:lnTo>
                  <a:lnTo>
                    <a:pt x="277328" y="260117"/>
                  </a:lnTo>
                  <a:lnTo>
                    <a:pt x="249284" y="318043"/>
                  </a:lnTo>
                  <a:lnTo>
                    <a:pt x="207052" y="405087"/>
                  </a:lnTo>
                  <a:lnTo>
                    <a:pt x="227" y="430037"/>
                  </a:lnTo>
                  <a:lnTo>
                    <a:pt x="3571" y="392642"/>
                  </a:lnTo>
                  <a:lnTo>
                    <a:pt x="4013" y="359272"/>
                  </a:lnTo>
                  <a:lnTo>
                    <a:pt x="3452" y="313886"/>
                  </a:lnTo>
                  <a:lnTo>
                    <a:pt x="0" y="314113"/>
                  </a:lnTo>
                  <a:lnTo>
                    <a:pt x="2126" y="275058"/>
                  </a:lnTo>
                  <a:lnTo>
                    <a:pt x="6820" y="274999"/>
                  </a:lnTo>
                  <a:lnTo>
                    <a:pt x="12063" y="229231"/>
                  </a:lnTo>
                  <a:lnTo>
                    <a:pt x="28844" y="153939"/>
                  </a:lnTo>
                  <a:lnTo>
                    <a:pt x="36667" y="91774"/>
                  </a:lnTo>
                  <a:lnTo>
                    <a:pt x="38577" y="59502"/>
                  </a:lnTo>
                  <a:lnTo>
                    <a:pt x="39712" y="43964"/>
                  </a:lnTo>
                  <a:lnTo>
                    <a:pt x="40417" y="33251"/>
                  </a:lnTo>
                  <a:lnTo>
                    <a:pt x="41384" y="33000"/>
                  </a:lnTo>
                  <a:lnTo>
                    <a:pt x="42089" y="32642"/>
                  </a:lnTo>
                  <a:lnTo>
                    <a:pt x="42627" y="31566"/>
                  </a:lnTo>
                  <a:lnTo>
                    <a:pt x="41600" y="31232"/>
                  </a:lnTo>
                  <a:lnTo>
                    <a:pt x="40728" y="31184"/>
                  </a:lnTo>
                  <a:lnTo>
                    <a:pt x="40429" y="30205"/>
                  </a:lnTo>
                  <a:lnTo>
                    <a:pt x="41181" y="29524"/>
                  </a:lnTo>
                  <a:lnTo>
                    <a:pt x="41766" y="29082"/>
                  </a:lnTo>
                  <a:lnTo>
                    <a:pt x="41540" y="27362"/>
                  </a:lnTo>
                  <a:lnTo>
                    <a:pt x="40906" y="26729"/>
                  </a:lnTo>
                  <a:lnTo>
                    <a:pt x="41301" y="25834"/>
                  </a:lnTo>
                  <a:lnTo>
                    <a:pt x="41982" y="24866"/>
                  </a:lnTo>
                  <a:lnTo>
                    <a:pt x="41922" y="23982"/>
                  </a:lnTo>
                  <a:lnTo>
                    <a:pt x="41074" y="23433"/>
                  </a:lnTo>
                  <a:lnTo>
                    <a:pt x="40345" y="23385"/>
                  </a:lnTo>
                  <a:lnTo>
                    <a:pt x="39342" y="22681"/>
                  </a:lnTo>
                  <a:lnTo>
                    <a:pt x="39760" y="21582"/>
                  </a:lnTo>
                  <a:lnTo>
                    <a:pt x="40238" y="20925"/>
                  </a:lnTo>
                  <a:lnTo>
                    <a:pt x="41181" y="20340"/>
                  </a:lnTo>
                  <a:lnTo>
                    <a:pt x="42423" y="20340"/>
                  </a:lnTo>
                  <a:lnTo>
                    <a:pt x="43152" y="20220"/>
                  </a:lnTo>
                  <a:lnTo>
                    <a:pt x="43964" y="19611"/>
                  </a:lnTo>
                  <a:lnTo>
                    <a:pt x="44967" y="19074"/>
                  </a:lnTo>
                  <a:lnTo>
                    <a:pt x="45875" y="18536"/>
                  </a:lnTo>
                  <a:lnTo>
                    <a:pt x="46771" y="18417"/>
                  </a:lnTo>
                  <a:lnTo>
                    <a:pt x="47571" y="18393"/>
                  </a:lnTo>
                  <a:lnTo>
                    <a:pt x="48562" y="18524"/>
                  </a:lnTo>
                  <a:lnTo>
                    <a:pt x="49398" y="18655"/>
                  </a:lnTo>
                  <a:lnTo>
                    <a:pt x="50557" y="18572"/>
                  </a:lnTo>
                  <a:lnTo>
                    <a:pt x="51261" y="18405"/>
                  </a:lnTo>
                  <a:lnTo>
                    <a:pt x="52038" y="18500"/>
                  </a:lnTo>
                  <a:lnTo>
                    <a:pt x="53351" y="18835"/>
                  </a:lnTo>
                  <a:lnTo>
                    <a:pt x="55717" y="19563"/>
                  </a:lnTo>
                  <a:lnTo>
                    <a:pt x="57126" y="19993"/>
                  </a:lnTo>
                  <a:lnTo>
                    <a:pt x="57974" y="20507"/>
                  </a:lnTo>
                  <a:lnTo>
                    <a:pt x="58535" y="20913"/>
                  </a:lnTo>
                  <a:lnTo>
                    <a:pt x="59216" y="21355"/>
                  </a:lnTo>
                  <a:lnTo>
                    <a:pt x="60196" y="21773"/>
                  </a:lnTo>
                  <a:lnTo>
                    <a:pt x="61474" y="22179"/>
                  </a:lnTo>
                  <a:lnTo>
                    <a:pt x="62202" y="22131"/>
                  </a:lnTo>
                  <a:lnTo>
                    <a:pt x="63205" y="22047"/>
                  </a:lnTo>
                  <a:lnTo>
                    <a:pt x="63886" y="21904"/>
                  </a:lnTo>
                  <a:lnTo>
                    <a:pt x="64877" y="21785"/>
                  </a:lnTo>
                  <a:lnTo>
                    <a:pt x="65044" y="20877"/>
                  </a:lnTo>
                  <a:lnTo>
                    <a:pt x="64602" y="19957"/>
                  </a:lnTo>
                  <a:lnTo>
                    <a:pt x="64459" y="19205"/>
                  </a:lnTo>
                  <a:lnTo>
                    <a:pt x="64400" y="17796"/>
                  </a:lnTo>
                  <a:lnTo>
                    <a:pt x="64770" y="16852"/>
                  </a:lnTo>
                  <a:lnTo>
                    <a:pt x="65594" y="17091"/>
                  </a:lnTo>
                  <a:lnTo>
                    <a:pt x="66012" y="17963"/>
                  </a:lnTo>
                  <a:lnTo>
                    <a:pt x="66645" y="18668"/>
                  </a:lnTo>
                  <a:lnTo>
                    <a:pt x="67373" y="18226"/>
                  </a:lnTo>
                  <a:lnTo>
                    <a:pt x="67756" y="17330"/>
                  </a:lnTo>
                  <a:lnTo>
                    <a:pt x="67994" y="16363"/>
                  </a:lnTo>
                  <a:lnTo>
                    <a:pt x="67409" y="15968"/>
                  </a:lnTo>
                  <a:lnTo>
                    <a:pt x="66299" y="15371"/>
                  </a:lnTo>
                  <a:lnTo>
                    <a:pt x="67075" y="14833"/>
                  </a:lnTo>
                  <a:lnTo>
                    <a:pt x="67481" y="14201"/>
                  </a:lnTo>
                  <a:lnTo>
                    <a:pt x="68185" y="13389"/>
                  </a:lnTo>
                  <a:lnTo>
                    <a:pt x="68783" y="12875"/>
                  </a:lnTo>
                  <a:lnTo>
                    <a:pt x="69368" y="11836"/>
                  </a:lnTo>
                  <a:lnTo>
                    <a:pt x="69774" y="10713"/>
                  </a:lnTo>
                  <a:lnTo>
                    <a:pt x="70478" y="10080"/>
                  </a:lnTo>
                  <a:lnTo>
                    <a:pt x="71303" y="9626"/>
                  </a:lnTo>
                  <a:lnTo>
                    <a:pt x="71673" y="9017"/>
                  </a:lnTo>
                  <a:lnTo>
                    <a:pt x="72079" y="7703"/>
                  </a:lnTo>
                  <a:lnTo>
                    <a:pt x="72413" y="6999"/>
                  </a:lnTo>
                  <a:lnTo>
                    <a:pt x="73214" y="6318"/>
                  </a:lnTo>
                  <a:lnTo>
                    <a:pt x="74085" y="6019"/>
                  </a:lnTo>
                  <a:lnTo>
                    <a:pt x="75184" y="5649"/>
                  </a:lnTo>
                  <a:lnTo>
                    <a:pt x="75842" y="5100"/>
                  </a:lnTo>
                  <a:lnTo>
                    <a:pt x="76224" y="4072"/>
                  </a:lnTo>
                  <a:lnTo>
                    <a:pt x="76856" y="2807"/>
                  </a:lnTo>
                  <a:lnTo>
                    <a:pt x="77919" y="2413"/>
                  </a:lnTo>
                  <a:lnTo>
                    <a:pt x="78672" y="2245"/>
                  </a:lnTo>
                  <a:lnTo>
                    <a:pt x="79567" y="2221"/>
                  </a:lnTo>
                  <a:lnTo>
                    <a:pt x="80547" y="3165"/>
                  </a:lnTo>
                  <a:lnTo>
                    <a:pt x="81275" y="4240"/>
                  </a:lnTo>
                  <a:lnTo>
                    <a:pt x="82207" y="5004"/>
                  </a:lnTo>
                  <a:lnTo>
                    <a:pt x="83413" y="5709"/>
                  </a:lnTo>
                  <a:lnTo>
                    <a:pt x="84942" y="5804"/>
                  </a:lnTo>
                  <a:lnTo>
                    <a:pt x="86041" y="5315"/>
                  </a:lnTo>
                  <a:lnTo>
                    <a:pt x="87032" y="4777"/>
                  </a:lnTo>
                  <a:lnTo>
                    <a:pt x="87881" y="4371"/>
                  </a:lnTo>
                  <a:lnTo>
                    <a:pt x="88657" y="4144"/>
                  </a:lnTo>
                  <a:lnTo>
                    <a:pt x="89589" y="3977"/>
                  </a:lnTo>
                  <a:lnTo>
                    <a:pt x="90603" y="3905"/>
                  </a:lnTo>
                  <a:lnTo>
                    <a:pt x="91332" y="4049"/>
                  </a:lnTo>
                  <a:lnTo>
                    <a:pt x="92837" y="4025"/>
                  </a:lnTo>
                  <a:lnTo>
                    <a:pt x="94008" y="3475"/>
                  </a:lnTo>
                  <a:lnTo>
                    <a:pt x="94879" y="3045"/>
                  </a:lnTo>
                  <a:lnTo>
                    <a:pt x="95751" y="2628"/>
                  </a:lnTo>
                  <a:lnTo>
                    <a:pt x="96957" y="2233"/>
                  </a:lnTo>
                  <a:lnTo>
                    <a:pt x="98223" y="1994"/>
                  </a:lnTo>
                  <a:lnTo>
                    <a:pt x="99585" y="1935"/>
                  </a:lnTo>
                  <a:lnTo>
                    <a:pt x="100659" y="2257"/>
                  </a:lnTo>
                  <a:lnTo>
                    <a:pt x="101603" y="2735"/>
                  </a:lnTo>
                  <a:lnTo>
                    <a:pt x="102773" y="3272"/>
                  </a:lnTo>
                  <a:lnTo>
                    <a:pt x="103908" y="3535"/>
                  </a:lnTo>
                  <a:lnTo>
                    <a:pt x="104960" y="3535"/>
                  </a:lnTo>
                  <a:lnTo>
                    <a:pt x="106130" y="3487"/>
                  </a:lnTo>
                  <a:lnTo>
                    <a:pt x="107456" y="3093"/>
                  </a:lnTo>
                  <a:lnTo>
                    <a:pt x="108698" y="2819"/>
                  </a:lnTo>
                  <a:lnTo>
                    <a:pt x="110202" y="2388"/>
                  </a:lnTo>
                  <a:lnTo>
                    <a:pt x="111827" y="2448"/>
                  </a:lnTo>
                  <a:lnTo>
                    <a:pt x="112316" y="3213"/>
                  </a:lnTo>
                  <a:lnTo>
                    <a:pt x="112376" y="4371"/>
                  </a:lnTo>
                  <a:lnTo>
                    <a:pt x="111791" y="5148"/>
                  </a:lnTo>
                  <a:lnTo>
                    <a:pt x="110872" y="5542"/>
                  </a:lnTo>
                  <a:lnTo>
                    <a:pt x="110167" y="5912"/>
                  </a:lnTo>
                  <a:lnTo>
                    <a:pt x="109319" y="6294"/>
                  </a:lnTo>
                  <a:lnTo>
                    <a:pt x="108686" y="7047"/>
                  </a:lnTo>
                  <a:lnTo>
                    <a:pt x="108184" y="8289"/>
                  </a:lnTo>
                  <a:lnTo>
                    <a:pt x="108543" y="9113"/>
                  </a:lnTo>
                  <a:lnTo>
                    <a:pt x="109271" y="9089"/>
                  </a:lnTo>
                  <a:lnTo>
                    <a:pt x="109904" y="8623"/>
                  </a:lnTo>
                  <a:lnTo>
                    <a:pt x="110441" y="8038"/>
                  </a:lnTo>
                  <a:lnTo>
                    <a:pt x="111170" y="8097"/>
                  </a:lnTo>
                  <a:lnTo>
                    <a:pt x="111576" y="8743"/>
                  </a:lnTo>
                  <a:lnTo>
                    <a:pt x="111612" y="9447"/>
                  </a:lnTo>
                  <a:lnTo>
                    <a:pt x="111540" y="10642"/>
                  </a:lnTo>
                  <a:lnTo>
                    <a:pt x="111731" y="12027"/>
                  </a:lnTo>
                  <a:lnTo>
                    <a:pt x="112412" y="12827"/>
                  </a:lnTo>
                  <a:lnTo>
                    <a:pt x="113117" y="12875"/>
                  </a:lnTo>
                  <a:lnTo>
                    <a:pt x="113750" y="12541"/>
                  </a:lnTo>
                  <a:lnTo>
                    <a:pt x="114311" y="12099"/>
                  </a:lnTo>
                  <a:lnTo>
                    <a:pt x="115279" y="11298"/>
                  </a:lnTo>
                  <a:lnTo>
                    <a:pt x="116735" y="10104"/>
                  </a:lnTo>
                  <a:lnTo>
                    <a:pt x="119375" y="7882"/>
                  </a:lnTo>
                  <a:lnTo>
                    <a:pt x="121943" y="5864"/>
                  </a:lnTo>
                  <a:lnTo>
                    <a:pt x="123161" y="5112"/>
                  </a:lnTo>
                  <a:lnTo>
                    <a:pt x="124296" y="5052"/>
                  </a:lnTo>
                  <a:lnTo>
                    <a:pt x="125025" y="5422"/>
                  </a:lnTo>
                  <a:lnTo>
                    <a:pt x="125251" y="6461"/>
                  </a:lnTo>
                  <a:lnTo>
                    <a:pt x="125419" y="7608"/>
                  </a:lnTo>
                  <a:lnTo>
                    <a:pt x="125227" y="9113"/>
                  </a:lnTo>
                  <a:lnTo>
                    <a:pt x="124893" y="10522"/>
                  </a:lnTo>
                  <a:lnTo>
                    <a:pt x="124487" y="11298"/>
                  </a:lnTo>
                  <a:lnTo>
                    <a:pt x="123997" y="12075"/>
                  </a:lnTo>
                  <a:lnTo>
                    <a:pt x="122815" y="13174"/>
                  </a:lnTo>
                  <a:lnTo>
                    <a:pt x="122230" y="14248"/>
                  </a:lnTo>
                  <a:lnTo>
                    <a:pt x="122170" y="15120"/>
                  </a:lnTo>
                  <a:lnTo>
                    <a:pt x="122314" y="16112"/>
                  </a:lnTo>
                  <a:lnTo>
                    <a:pt x="122779" y="18202"/>
                  </a:lnTo>
                  <a:lnTo>
                    <a:pt x="123854" y="19539"/>
                  </a:lnTo>
                  <a:lnTo>
                    <a:pt x="127234" y="22860"/>
                  </a:lnTo>
                  <a:lnTo>
                    <a:pt x="128285" y="23755"/>
                  </a:lnTo>
                  <a:lnTo>
                    <a:pt x="129455" y="24317"/>
                  </a:lnTo>
                  <a:lnTo>
                    <a:pt x="130375" y="24460"/>
                  </a:lnTo>
                  <a:lnTo>
                    <a:pt x="131808" y="24436"/>
                  </a:lnTo>
                  <a:lnTo>
                    <a:pt x="132979" y="23899"/>
                  </a:lnTo>
                  <a:lnTo>
                    <a:pt x="133552" y="23361"/>
                  </a:lnTo>
                  <a:lnTo>
                    <a:pt x="134233" y="22287"/>
                  </a:lnTo>
                  <a:lnTo>
                    <a:pt x="134818" y="21653"/>
                  </a:lnTo>
                  <a:lnTo>
                    <a:pt x="136144" y="20877"/>
                  </a:lnTo>
                  <a:lnTo>
                    <a:pt x="137266" y="21462"/>
                  </a:lnTo>
                  <a:lnTo>
                    <a:pt x="137828" y="21868"/>
                  </a:lnTo>
                  <a:lnTo>
                    <a:pt x="138508" y="22239"/>
                  </a:lnTo>
                  <a:lnTo>
                    <a:pt x="139619" y="22573"/>
                  </a:lnTo>
                  <a:lnTo>
                    <a:pt x="140766" y="22693"/>
                  </a:lnTo>
                  <a:lnTo>
                    <a:pt x="141542" y="22597"/>
                  </a:lnTo>
                  <a:lnTo>
                    <a:pt x="142247" y="22430"/>
                  </a:lnTo>
                  <a:lnTo>
                    <a:pt x="143000" y="22083"/>
                  </a:lnTo>
                  <a:lnTo>
                    <a:pt x="144385" y="21474"/>
                  </a:lnTo>
                  <a:lnTo>
                    <a:pt x="145185" y="20889"/>
                  </a:lnTo>
                  <a:lnTo>
                    <a:pt x="146786" y="19062"/>
                  </a:lnTo>
                  <a:lnTo>
                    <a:pt x="148648" y="16434"/>
                  </a:lnTo>
                  <a:lnTo>
                    <a:pt x="150345" y="13974"/>
                  </a:lnTo>
                  <a:lnTo>
                    <a:pt x="151383" y="12959"/>
                  </a:lnTo>
                  <a:lnTo>
                    <a:pt x="152064" y="12684"/>
                  </a:lnTo>
                  <a:lnTo>
                    <a:pt x="152698" y="12350"/>
                  </a:lnTo>
                  <a:lnTo>
                    <a:pt x="153355" y="12027"/>
                  </a:lnTo>
                  <a:lnTo>
                    <a:pt x="154131" y="11681"/>
                  </a:lnTo>
                  <a:lnTo>
                    <a:pt x="154931" y="11298"/>
                  </a:lnTo>
                  <a:lnTo>
                    <a:pt x="155731" y="10713"/>
                  </a:lnTo>
                  <a:lnTo>
                    <a:pt x="156556" y="9985"/>
                  </a:lnTo>
                  <a:lnTo>
                    <a:pt x="157177" y="9208"/>
                  </a:lnTo>
                  <a:lnTo>
                    <a:pt x="157833" y="8134"/>
                  </a:lnTo>
                  <a:lnTo>
                    <a:pt x="158992" y="5064"/>
                  </a:lnTo>
                  <a:lnTo>
                    <a:pt x="159517" y="3786"/>
                  </a:lnTo>
                  <a:lnTo>
                    <a:pt x="159935" y="2950"/>
                  </a:lnTo>
                  <a:lnTo>
                    <a:pt x="160389" y="2388"/>
                  </a:lnTo>
                  <a:lnTo>
                    <a:pt x="161190" y="1290"/>
                  </a:lnTo>
                  <a:lnTo>
                    <a:pt x="163136" y="0"/>
                  </a:lnTo>
                  <a:lnTo>
                    <a:pt x="164450" y="227"/>
                  </a:lnTo>
                  <a:lnTo>
                    <a:pt x="165752" y="752"/>
                  </a:lnTo>
                  <a:lnTo>
                    <a:pt x="166994" y="1433"/>
                  </a:lnTo>
                  <a:lnTo>
                    <a:pt x="167675" y="1672"/>
                  </a:lnTo>
                  <a:lnTo>
                    <a:pt x="168869" y="1947"/>
                  </a:lnTo>
                  <a:lnTo>
                    <a:pt x="170159" y="2233"/>
                  </a:lnTo>
                  <a:lnTo>
                    <a:pt x="171592" y="2568"/>
                  </a:lnTo>
                  <a:lnTo>
                    <a:pt x="172417" y="2831"/>
                  </a:lnTo>
                  <a:lnTo>
                    <a:pt x="173348" y="3296"/>
                  </a:lnTo>
                  <a:lnTo>
                    <a:pt x="174028" y="3750"/>
                  </a:lnTo>
                  <a:lnTo>
                    <a:pt x="174662" y="4192"/>
                  </a:lnTo>
                  <a:lnTo>
                    <a:pt x="175558" y="4968"/>
                  </a:lnTo>
                  <a:lnTo>
                    <a:pt x="176489" y="5673"/>
                  </a:lnTo>
                  <a:lnTo>
                    <a:pt x="177361" y="6389"/>
                  </a:lnTo>
                  <a:lnTo>
                    <a:pt x="177922" y="7142"/>
                  </a:lnTo>
                  <a:lnTo>
                    <a:pt x="178364" y="7906"/>
                  </a:lnTo>
                  <a:lnTo>
                    <a:pt x="179415" y="8850"/>
                  </a:lnTo>
                  <a:lnTo>
                    <a:pt x="216774" y="17366"/>
                  </a:lnTo>
                  <a:lnTo>
                    <a:pt x="219820" y="17963"/>
                  </a:lnTo>
                  <a:lnTo>
                    <a:pt x="221468" y="18058"/>
                  </a:lnTo>
                  <a:lnTo>
                    <a:pt x="222017" y="17234"/>
                  </a:lnTo>
                  <a:lnTo>
                    <a:pt x="222483" y="16721"/>
                  </a:lnTo>
                  <a:lnTo>
                    <a:pt x="223523" y="16398"/>
                  </a:lnTo>
                  <a:lnTo>
                    <a:pt x="224836" y="16494"/>
                  </a:lnTo>
                  <a:lnTo>
                    <a:pt x="225517" y="16637"/>
                  </a:lnTo>
                  <a:lnTo>
                    <a:pt x="225326" y="17366"/>
                  </a:lnTo>
                  <a:lnTo>
                    <a:pt x="224550" y="17784"/>
                  </a:lnTo>
                  <a:lnTo>
                    <a:pt x="223487" y="18655"/>
                  </a:lnTo>
                  <a:lnTo>
                    <a:pt x="223176" y="19850"/>
                  </a:lnTo>
                  <a:lnTo>
                    <a:pt x="223104" y="20650"/>
                  </a:lnTo>
                  <a:lnTo>
                    <a:pt x="223200" y="21534"/>
                  </a:lnTo>
                  <a:lnTo>
                    <a:pt x="223976" y="22525"/>
                  </a:lnTo>
                  <a:lnTo>
                    <a:pt x="224741" y="22740"/>
                  </a:lnTo>
                  <a:lnTo>
                    <a:pt x="225613" y="23445"/>
                  </a:lnTo>
                  <a:lnTo>
                    <a:pt x="225207" y="24102"/>
                  </a:lnTo>
                  <a:lnTo>
                    <a:pt x="224322" y="24054"/>
                  </a:lnTo>
                  <a:lnTo>
                    <a:pt x="223033" y="23660"/>
                  </a:lnTo>
                  <a:lnTo>
                    <a:pt x="222065" y="23958"/>
                  </a:lnTo>
                  <a:lnTo>
                    <a:pt x="221922" y="24807"/>
                  </a:lnTo>
                  <a:lnTo>
                    <a:pt x="222460" y="25762"/>
                  </a:lnTo>
                  <a:lnTo>
                    <a:pt x="223140" y="26263"/>
                  </a:lnTo>
                  <a:lnTo>
                    <a:pt x="223988" y="26312"/>
                  </a:lnTo>
                  <a:lnTo>
                    <a:pt x="224215" y="25631"/>
                  </a:lnTo>
                  <a:lnTo>
                    <a:pt x="224980" y="24902"/>
                  </a:lnTo>
                  <a:lnTo>
                    <a:pt x="225983" y="24998"/>
                  </a:lnTo>
                  <a:lnTo>
                    <a:pt x="226974" y="25571"/>
                  </a:lnTo>
                  <a:lnTo>
                    <a:pt x="227929" y="26455"/>
                  </a:lnTo>
                  <a:lnTo>
                    <a:pt x="229029" y="27255"/>
                  </a:lnTo>
                  <a:lnTo>
                    <a:pt x="229733" y="26765"/>
                  </a:lnTo>
                  <a:lnTo>
                    <a:pt x="230557" y="26562"/>
                  </a:lnTo>
                  <a:lnTo>
                    <a:pt x="231345" y="2718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1233;gbcf4302aa7_0_6">
              <a:extLst>
                <a:ext uri="{FF2B5EF4-FFF2-40B4-BE49-F238E27FC236}">
                  <a16:creationId xmlns:a16="http://schemas.microsoft.com/office/drawing/2014/main" id="{9DADECCA-EFC8-1441-A40C-6DB70801DD27}"/>
                </a:ext>
              </a:extLst>
            </p:cNvPr>
            <p:cNvSpPr/>
            <p:nvPr/>
          </p:nvSpPr>
          <p:spPr>
            <a:xfrm>
              <a:off x="6619592" y="2665778"/>
              <a:ext cx="94771" cy="244943"/>
            </a:xfrm>
            <a:custGeom>
              <a:avLst/>
              <a:gdLst/>
              <a:ahLst/>
              <a:cxnLst/>
              <a:rect l="l" t="t" r="r" b="b"/>
              <a:pathLst>
                <a:path w="188599" h="487449" extrusionOk="0">
                  <a:moveTo>
                    <a:pt x="188600" y="3977"/>
                  </a:moveTo>
                  <a:lnTo>
                    <a:pt x="187788" y="4586"/>
                  </a:lnTo>
                  <a:lnTo>
                    <a:pt x="187059" y="4706"/>
                  </a:lnTo>
                  <a:lnTo>
                    <a:pt x="185816" y="4706"/>
                  </a:lnTo>
                  <a:lnTo>
                    <a:pt x="184873" y="5291"/>
                  </a:lnTo>
                  <a:lnTo>
                    <a:pt x="184395" y="5948"/>
                  </a:lnTo>
                  <a:lnTo>
                    <a:pt x="183977" y="7047"/>
                  </a:lnTo>
                  <a:lnTo>
                    <a:pt x="184980" y="7751"/>
                  </a:lnTo>
                  <a:lnTo>
                    <a:pt x="185709" y="7799"/>
                  </a:lnTo>
                  <a:lnTo>
                    <a:pt x="186557" y="8349"/>
                  </a:lnTo>
                  <a:lnTo>
                    <a:pt x="186617" y="9232"/>
                  </a:lnTo>
                  <a:lnTo>
                    <a:pt x="185936" y="10200"/>
                  </a:lnTo>
                  <a:lnTo>
                    <a:pt x="185542" y="11095"/>
                  </a:lnTo>
                  <a:lnTo>
                    <a:pt x="186175" y="11728"/>
                  </a:lnTo>
                  <a:lnTo>
                    <a:pt x="186402" y="13448"/>
                  </a:lnTo>
                  <a:lnTo>
                    <a:pt x="185816" y="13890"/>
                  </a:lnTo>
                  <a:lnTo>
                    <a:pt x="185064" y="14571"/>
                  </a:lnTo>
                  <a:lnTo>
                    <a:pt x="185363" y="15550"/>
                  </a:lnTo>
                  <a:lnTo>
                    <a:pt x="186235" y="15598"/>
                  </a:lnTo>
                  <a:lnTo>
                    <a:pt x="187262" y="15932"/>
                  </a:lnTo>
                  <a:lnTo>
                    <a:pt x="186724" y="17008"/>
                  </a:lnTo>
                  <a:lnTo>
                    <a:pt x="186020" y="17366"/>
                  </a:lnTo>
                  <a:lnTo>
                    <a:pt x="185053" y="17617"/>
                  </a:lnTo>
                  <a:lnTo>
                    <a:pt x="184348" y="28330"/>
                  </a:lnTo>
                  <a:lnTo>
                    <a:pt x="183213" y="43868"/>
                  </a:lnTo>
                  <a:lnTo>
                    <a:pt x="181302" y="76140"/>
                  </a:lnTo>
                  <a:lnTo>
                    <a:pt x="173479" y="138305"/>
                  </a:lnTo>
                  <a:lnTo>
                    <a:pt x="156698" y="213597"/>
                  </a:lnTo>
                  <a:lnTo>
                    <a:pt x="151455" y="259365"/>
                  </a:lnTo>
                  <a:lnTo>
                    <a:pt x="146761" y="259424"/>
                  </a:lnTo>
                  <a:lnTo>
                    <a:pt x="144635" y="298480"/>
                  </a:lnTo>
                  <a:lnTo>
                    <a:pt x="148087" y="298252"/>
                  </a:lnTo>
                  <a:lnTo>
                    <a:pt x="148648" y="343638"/>
                  </a:lnTo>
                  <a:lnTo>
                    <a:pt x="148207" y="377008"/>
                  </a:lnTo>
                  <a:lnTo>
                    <a:pt x="144862" y="414403"/>
                  </a:lnTo>
                  <a:lnTo>
                    <a:pt x="138007" y="485013"/>
                  </a:lnTo>
                  <a:lnTo>
                    <a:pt x="15013" y="487449"/>
                  </a:lnTo>
                  <a:lnTo>
                    <a:pt x="14870" y="291624"/>
                  </a:lnTo>
                  <a:lnTo>
                    <a:pt x="14726" y="183058"/>
                  </a:lnTo>
                  <a:lnTo>
                    <a:pt x="14929" y="181828"/>
                  </a:lnTo>
                  <a:lnTo>
                    <a:pt x="15192" y="180872"/>
                  </a:lnTo>
                  <a:lnTo>
                    <a:pt x="15491" y="179785"/>
                  </a:lnTo>
                  <a:lnTo>
                    <a:pt x="15646" y="178794"/>
                  </a:lnTo>
                  <a:lnTo>
                    <a:pt x="15634" y="177862"/>
                  </a:lnTo>
                  <a:lnTo>
                    <a:pt x="15419" y="176680"/>
                  </a:lnTo>
                  <a:lnTo>
                    <a:pt x="15109" y="175163"/>
                  </a:lnTo>
                  <a:lnTo>
                    <a:pt x="15073" y="174243"/>
                  </a:lnTo>
                  <a:lnTo>
                    <a:pt x="15096" y="173109"/>
                  </a:lnTo>
                  <a:lnTo>
                    <a:pt x="15204" y="171867"/>
                  </a:lnTo>
                  <a:lnTo>
                    <a:pt x="15479" y="170625"/>
                  </a:lnTo>
                  <a:lnTo>
                    <a:pt x="16052" y="169633"/>
                  </a:lnTo>
                  <a:lnTo>
                    <a:pt x="17127" y="167256"/>
                  </a:lnTo>
                  <a:lnTo>
                    <a:pt x="17640" y="166325"/>
                  </a:lnTo>
                  <a:lnTo>
                    <a:pt x="18046" y="165250"/>
                  </a:lnTo>
                  <a:lnTo>
                    <a:pt x="18142" y="164569"/>
                  </a:lnTo>
                  <a:lnTo>
                    <a:pt x="17736" y="163960"/>
                  </a:lnTo>
                  <a:lnTo>
                    <a:pt x="16888" y="163375"/>
                  </a:lnTo>
                  <a:lnTo>
                    <a:pt x="16864" y="162646"/>
                  </a:lnTo>
                  <a:lnTo>
                    <a:pt x="17043" y="161822"/>
                  </a:lnTo>
                  <a:lnTo>
                    <a:pt x="17390" y="161022"/>
                  </a:lnTo>
                  <a:lnTo>
                    <a:pt x="17880" y="160317"/>
                  </a:lnTo>
                  <a:lnTo>
                    <a:pt x="18656" y="159601"/>
                  </a:lnTo>
                  <a:lnTo>
                    <a:pt x="19169" y="159111"/>
                  </a:lnTo>
                  <a:lnTo>
                    <a:pt x="19934" y="158120"/>
                  </a:lnTo>
                  <a:lnTo>
                    <a:pt x="20327" y="157224"/>
                  </a:lnTo>
                  <a:lnTo>
                    <a:pt x="20435" y="156280"/>
                  </a:lnTo>
                  <a:lnTo>
                    <a:pt x="20650" y="155599"/>
                  </a:lnTo>
                  <a:lnTo>
                    <a:pt x="21116" y="155014"/>
                  </a:lnTo>
                  <a:lnTo>
                    <a:pt x="21737" y="154202"/>
                  </a:lnTo>
                  <a:lnTo>
                    <a:pt x="21857" y="153474"/>
                  </a:lnTo>
                  <a:lnTo>
                    <a:pt x="22083" y="152626"/>
                  </a:lnTo>
                  <a:lnTo>
                    <a:pt x="22573" y="152017"/>
                  </a:lnTo>
                  <a:lnTo>
                    <a:pt x="23015" y="151001"/>
                  </a:lnTo>
                  <a:lnTo>
                    <a:pt x="23075" y="150153"/>
                  </a:lnTo>
                  <a:lnTo>
                    <a:pt x="23146" y="149401"/>
                  </a:lnTo>
                  <a:lnTo>
                    <a:pt x="23087" y="148326"/>
                  </a:lnTo>
                  <a:lnTo>
                    <a:pt x="22812" y="147693"/>
                  </a:lnTo>
                  <a:lnTo>
                    <a:pt x="22514" y="146845"/>
                  </a:lnTo>
                  <a:lnTo>
                    <a:pt x="22633" y="145925"/>
                  </a:lnTo>
                  <a:lnTo>
                    <a:pt x="22035" y="145459"/>
                  </a:lnTo>
                  <a:lnTo>
                    <a:pt x="21892" y="144612"/>
                  </a:lnTo>
                  <a:lnTo>
                    <a:pt x="22083" y="143859"/>
                  </a:lnTo>
                  <a:lnTo>
                    <a:pt x="21414" y="143334"/>
                  </a:lnTo>
                  <a:lnTo>
                    <a:pt x="20351" y="142725"/>
                  </a:lnTo>
                  <a:lnTo>
                    <a:pt x="19886" y="142115"/>
                  </a:lnTo>
                  <a:lnTo>
                    <a:pt x="19921" y="141196"/>
                  </a:lnTo>
                  <a:lnTo>
                    <a:pt x="19754" y="140443"/>
                  </a:lnTo>
                  <a:lnTo>
                    <a:pt x="18751" y="140193"/>
                  </a:lnTo>
                  <a:lnTo>
                    <a:pt x="17760" y="139751"/>
                  </a:lnTo>
                  <a:lnTo>
                    <a:pt x="17844" y="138950"/>
                  </a:lnTo>
                  <a:lnTo>
                    <a:pt x="18501" y="138735"/>
                  </a:lnTo>
                  <a:lnTo>
                    <a:pt x="18501" y="137935"/>
                  </a:lnTo>
                  <a:lnTo>
                    <a:pt x="17844" y="137637"/>
                  </a:lnTo>
                  <a:lnTo>
                    <a:pt x="16757" y="137218"/>
                  </a:lnTo>
                  <a:lnTo>
                    <a:pt x="16052" y="136753"/>
                  </a:lnTo>
                  <a:lnTo>
                    <a:pt x="15311" y="136191"/>
                  </a:lnTo>
                  <a:lnTo>
                    <a:pt x="14117" y="135690"/>
                  </a:lnTo>
                  <a:lnTo>
                    <a:pt x="13365" y="135594"/>
                  </a:lnTo>
                  <a:lnTo>
                    <a:pt x="12469" y="135463"/>
                  </a:lnTo>
                  <a:lnTo>
                    <a:pt x="10666" y="134973"/>
                  </a:lnTo>
                  <a:lnTo>
                    <a:pt x="10045" y="132119"/>
                  </a:lnTo>
                  <a:lnTo>
                    <a:pt x="5279" y="116867"/>
                  </a:lnTo>
                  <a:lnTo>
                    <a:pt x="4634" y="116091"/>
                  </a:lnTo>
                  <a:lnTo>
                    <a:pt x="3977" y="115816"/>
                  </a:lnTo>
                  <a:lnTo>
                    <a:pt x="3141" y="115231"/>
                  </a:lnTo>
                  <a:lnTo>
                    <a:pt x="3105" y="114478"/>
                  </a:lnTo>
                  <a:lnTo>
                    <a:pt x="3296" y="113654"/>
                  </a:lnTo>
                  <a:lnTo>
                    <a:pt x="3595" y="112950"/>
                  </a:lnTo>
                  <a:lnTo>
                    <a:pt x="3942" y="112006"/>
                  </a:lnTo>
                  <a:lnTo>
                    <a:pt x="3285" y="111349"/>
                  </a:lnTo>
                  <a:lnTo>
                    <a:pt x="2651" y="110835"/>
                  </a:lnTo>
                  <a:lnTo>
                    <a:pt x="2221" y="110155"/>
                  </a:lnTo>
                  <a:lnTo>
                    <a:pt x="2078" y="109259"/>
                  </a:lnTo>
                  <a:lnTo>
                    <a:pt x="1517" y="108303"/>
                  </a:lnTo>
                  <a:lnTo>
                    <a:pt x="84" y="107348"/>
                  </a:lnTo>
                  <a:lnTo>
                    <a:pt x="71" y="106572"/>
                  </a:lnTo>
                  <a:lnTo>
                    <a:pt x="144" y="105748"/>
                  </a:lnTo>
                  <a:lnTo>
                    <a:pt x="144" y="104876"/>
                  </a:lnTo>
                  <a:lnTo>
                    <a:pt x="0" y="104171"/>
                  </a:lnTo>
                  <a:lnTo>
                    <a:pt x="131" y="103443"/>
                  </a:lnTo>
                  <a:lnTo>
                    <a:pt x="645" y="102571"/>
                  </a:lnTo>
                  <a:lnTo>
                    <a:pt x="1302" y="101973"/>
                  </a:lnTo>
                  <a:lnTo>
                    <a:pt x="1911" y="101221"/>
                  </a:lnTo>
                  <a:lnTo>
                    <a:pt x="2675" y="99824"/>
                  </a:lnTo>
                  <a:lnTo>
                    <a:pt x="3213" y="99143"/>
                  </a:lnTo>
                  <a:lnTo>
                    <a:pt x="3917" y="98928"/>
                  </a:lnTo>
                  <a:lnTo>
                    <a:pt x="4801" y="98199"/>
                  </a:lnTo>
                  <a:lnTo>
                    <a:pt x="5171" y="97507"/>
                  </a:lnTo>
                  <a:lnTo>
                    <a:pt x="5805" y="96492"/>
                  </a:lnTo>
                  <a:lnTo>
                    <a:pt x="6760" y="95381"/>
                  </a:lnTo>
                  <a:lnTo>
                    <a:pt x="7178" y="94604"/>
                  </a:lnTo>
                  <a:lnTo>
                    <a:pt x="7405" y="93314"/>
                  </a:lnTo>
                  <a:lnTo>
                    <a:pt x="6629" y="92634"/>
                  </a:lnTo>
                  <a:lnTo>
                    <a:pt x="5757" y="91833"/>
                  </a:lnTo>
                  <a:lnTo>
                    <a:pt x="5422" y="90687"/>
                  </a:lnTo>
                  <a:lnTo>
                    <a:pt x="5422" y="89791"/>
                  </a:lnTo>
                  <a:lnTo>
                    <a:pt x="5398" y="89063"/>
                  </a:lnTo>
                  <a:lnTo>
                    <a:pt x="5087" y="88083"/>
                  </a:lnTo>
                  <a:lnTo>
                    <a:pt x="4825" y="87140"/>
                  </a:lnTo>
                  <a:lnTo>
                    <a:pt x="4849" y="86256"/>
                  </a:lnTo>
                  <a:lnTo>
                    <a:pt x="5124" y="85479"/>
                  </a:lnTo>
                  <a:lnTo>
                    <a:pt x="5422" y="84464"/>
                  </a:lnTo>
                  <a:lnTo>
                    <a:pt x="5590" y="83521"/>
                  </a:lnTo>
                  <a:lnTo>
                    <a:pt x="5207" y="82673"/>
                  </a:lnTo>
                  <a:lnTo>
                    <a:pt x="4598" y="81837"/>
                  </a:lnTo>
                  <a:lnTo>
                    <a:pt x="4312" y="80893"/>
                  </a:lnTo>
                  <a:lnTo>
                    <a:pt x="4813" y="79938"/>
                  </a:lnTo>
                  <a:lnTo>
                    <a:pt x="5124" y="79269"/>
                  </a:lnTo>
                  <a:lnTo>
                    <a:pt x="5028" y="78564"/>
                  </a:lnTo>
                  <a:lnTo>
                    <a:pt x="10928" y="72915"/>
                  </a:lnTo>
                  <a:lnTo>
                    <a:pt x="39987" y="46209"/>
                  </a:lnTo>
                  <a:lnTo>
                    <a:pt x="42626" y="43988"/>
                  </a:lnTo>
                  <a:lnTo>
                    <a:pt x="75387" y="18106"/>
                  </a:lnTo>
                  <a:lnTo>
                    <a:pt x="184527" y="0"/>
                  </a:lnTo>
                  <a:lnTo>
                    <a:pt x="184933" y="848"/>
                  </a:lnTo>
                  <a:lnTo>
                    <a:pt x="185518" y="1839"/>
                  </a:lnTo>
                  <a:lnTo>
                    <a:pt x="186450" y="2377"/>
                  </a:lnTo>
                  <a:lnTo>
                    <a:pt x="187250" y="2735"/>
                  </a:lnTo>
                  <a:lnTo>
                    <a:pt x="188002" y="3440"/>
                  </a:lnTo>
                  <a:lnTo>
                    <a:pt x="188600" y="397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1234;gbcf4302aa7_0_6">
              <a:extLst>
                <a:ext uri="{FF2B5EF4-FFF2-40B4-BE49-F238E27FC236}">
                  <a16:creationId xmlns:a16="http://schemas.microsoft.com/office/drawing/2014/main" id="{CD03B3D8-B6F7-B647-844D-2AECC101E03B}"/>
                </a:ext>
              </a:extLst>
            </p:cNvPr>
            <p:cNvSpPr/>
            <p:nvPr/>
          </p:nvSpPr>
          <p:spPr>
            <a:xfrm>
              <a:off x="7268438" y="2682612"/>
              <a:ext cx="162595" cy="174616"/>
            </a:xfrm>
            <a:custGeom>
              <a:avLst/>
              <a:gdLst/>
              <a:ahLst/>
              <a:cxnLst/>
              <a:rect l="l" t="t" r="r" b="b"/>
              <a:pathLst>
                <a:path w="323572" h="347495" extrusionOk="0">
                  <a:moveTo>
                    <a:pt x="240159" y="0"/>
                  </a:moveTo>
                  <a:lnTo>
                    <a:pt x="241151" y="5960"/>
                  </a:lnTo>
                  <a:lnTo>
                    <a:pt x="247779" y="43606"/>
                  </a:lnTo>
                  <a:lnTo>
                    <a:pt x="250359" y="60004"/>
                  </a:lnTo>
                  <a:lnTo>
                    <a:pt x="309587" y="51142"/>
                  </a:lnTo>
                  <a:lnTo>
                    <a:pt x="312023" y="55024"/>
                  </a:lnTo>
                  <a:lnTo>
                    <a:pt x="311426" y="56301"/>
                  </a:lnTo>
                  <a:lnTo>
                    <a:pt x="310482" y="57902"/>
                  </a:lnTo>
                  <a:lnTo>
                    <a:pt x="309981" y="58678"/>
                  </a:lnTo>
                  <a:lnTo>
                    <a:pt x="309611" y="59419"/>
                  </a:lnTo>
                  <a:lnTo>
                    <a:pt x="309324" y="60613"/>
                  </a:lnTo>
                  <a:lnTo>
                    <a:pt x="308894" y="61652"/>
                  </a:lnTo>
                  <a:lnTo>
                    <a:pt x="308177" y="62357"/>
                  </a:lnTo>
                  <a:lnTo>
                    <a:pt x="307150" y="62859"/>
                  </a:lnTo>
                  <a:lnTo>
                    <a:pt x="306219" y="63372"/>
                  </a:lnTo>
                  <a:lnTo>
                    <a:pt x="305730" y="63921"/>
                  </a:lnTo>
                  <a:lnTo>
                    <a:pt x="305466" y="65355"/>
                  </a:lnTo>
                  <a:lnTo>
                    <a:pt x="305956" y="66478"/>
                  </a:lnTo>
                  <a:lnTo>
                    <a:pt x="306553" y="67266"/>
                  </a:lnTo>
                  <a:lnTo>
                    <a:pt x="307079" y="67791"/>
                  </a:lnTo>
                  <a:lnTo>
                    <a:pt x="307569" y="69081"/>
                  </a:lnTo>
                  <a:lnTo>
                    <a:pt x="307461" y="69762"/>
                  </a:lnTo>
                  <a:lnTo>
                    <a:pt x="307270" y="70706"/>
                  </a:lnTo>
                  <a:lnTo>
                    <a:pt x="307067" y="71530"/>
                  </a:lnTo>
                  <a:lnTo>
                    <a:pt x="307222" y="72282"/>
                  </a:lnTo>
                  <a:lnTo>
                    <a:pt x="308010" y="73154"/>
                  </a:lnTo>
                  <a:lnTo>
                    <a:pt x="308620" y="73572"/>
                  </a:lnTo>
                  <a:lnTo>
                    <a:pt x="309921" y="73906"/>
                  </a:lnTo>
                  <a:lnTo>
                    <a:pt x="311199" y="74121"/>
                  </a:lnTo>
                  <a:lnTo>
                    <a:pt x="312190" y="74551"/>
                  </a:lnTo>
                  <a:lnTo>
                    <a:pt x="312405" y="75387"/>
                  </a:lnTo>
                  <a:lnTo>
                    <a:pt x="312800" y="77525"/>
                  </a:lnTo>
                  <a:lnTo>
                    <a:pt x="313468" y="78289"/>
                  </a:lnTo>
                  <a:lnTo>
                    <a:pt x="313922" y="79030"/>
                  </a:lnTo>
                  <a:lnTo>
                    <a:pt x="314030" y="80177"/>
                  </a:lnTo>
                  <a:lnTo>
                    <a:pt x="313994" y="81144"/>
                  </a:lnTo>
                  <a:lnTo>
                    <a:pt x="314353" y="82517"/>
                  </a:lnTo>
                  <a:lnTo>
                    <a:pt x="314735" y="83198"/>
                  </a:lnTo>
                  <a:lnTo>
                    <a:pt x="315057" y="84572"/>
                  </a:lnTo>
                  <a:lnTo>
                    <a:pt x="315009" y="85718"/>
                  </a:lnTo>
                  <a:lnTo>
                    <a:pt x="314854" y="86758"/>
                  </a:lnTo>
                  <a:lnTo>
                    <a:pt x="314735" y="87510"/>
                  </a:lnTo>
                  <a:lnTo>
                    <a:pt x="315141" y="89803"/>
                  </a:lnTo>
                  <a:lnTo>
                    <a:pt x="316418" y="92323"/>
                  </a:lnTo>
                  <a:lnTo>
                    <a:pt x="316609" y="93613"/>
                  </a:lnTo>
                  <a:lnTo>
                    <a:pt x="317386" y="95190"/>
                  </a:lnTo>
                  <a:lnTo>
                    <a:pt x="317529" y="95942"/>
                  </a:lnTo>
                  <a:lnTo>
                    <a:pt x="317732" y="96766"/>
                  </a:lnTo>
                  <a:lnTo>
                    <a:pt x="318616" y="97925"/>
                  </a:lnTo>
                  <a:lnTo>
                    <a:pt x="319011" y="98689"/>
                  </a:lnTo>
                  <a:lnTo>
                    <a:pt x="319333" y="99931"/>
                  </a:lnTo>
                  <a:lnTo>
                    <a:pt x="318963" y="100923"/>
                  </a:lnTo>
                  <a:lnTo>
                    <a:pt x="318234" y="101961"/>
                  </a:lnTo>
                  <a:lnTo>
                    <a:pt x="317709" y="103025"/>
                  </a:lnTo>
                  <a:lnTo>
                    <a:pt x="317553" y="104064"/>
                  </a:lnTo>
                  <a:lnTo>
                    <a:pt x="317792" y="105210"/>
                  </a:lnTo>
                  <a:lnTo>
                    <a:pt x="318043" y="106476"/>
                  </a:lnTo>
                  <a:lnTo>
                    <a:pt x="317577" y="108805"/>
                  </a:lnTo>
                  <a:lnTo>
                    <a:pt x="317804" y="109570"/>
                  </a:lnTo>
                  <a:lnTo>
                    <a:pt x="318485" y="110931"/>
                  </a:lnTo>
                  <a:lnTo>
                    <a:pt x="319034" y="112090"/>
                  </a:lnTo>
                  <a:lnTo>
                    <a:pt x="319297" y="113499"/>
                  </a:lnTo>
                  <a:lnTo>
                    <a:pt x="319572" y="114920"/>
                  </a:lnTo>
                  <a:lnTo>
                    <a:pt x="321375" y="118861"/>
                  </a:lnTo>
                  <a:lnTo>
                    <a:pt x="322259" y="121668"/>
                  </a:lnTo>
                  <a:lnTo>
                    <a:pt x="323024" y="124164"/>
                  </a:lnTo>
                  <a:lnTo>
                    <a:pt x="323358" y="126063"/>
                  </a:lnTo>
                  <a:lnTo>
                    <a:pt x="323453" y="128404"/>
                  </a:lnTo>
                  <a:lnTo>
                    <a:pt x="323573" y="130184"/>
                  </a:lnTo>
                  <a:lnTo>
                    <a:pt x="323274" y="131856"/>
                  </a:lnTo>
                  <a:lnTo>
                    <a:pt x="322725" y="132895"/>
                  </a:lnTo>
                  <a:lnTo>
                    <a:pt x="322450" y="133719"/>
                  </a:lnTo>
                  <a:lnTo>
                    <a:pt x="322379" y="134710"/>
                  </a:lnTo>
                  <a:lnTo>
                    <a:pt x="322653" y="136371"/>
                  </a:lnTo>
                  <a:lnTo>
                    <a:pt x="322736" y="137410"/>
                  </a:lnTo>
                  <a:lnTo>
                    <a:pt x="322450" y="138437"/>
                  </a:lnTo>
                  <a:lnTo>
                    <a:pt x="322139" y="139619"/>
                  </a:lnTo>
                  <a:lnTo>
                    <a:pt x="322498" y="142127"/>
                  </a:lnTo>
                  <a:lnTo>
                    <a:pt x="322521" y="143346"/>
                  </a:lnTo>
                  <a:lnTo>
                    <a:pt x="322414" y="144635"/>
                  </a:lnTo>
                  <a:lnTo>
                    <a:pt x="322271" y="145973"/>
                  </a:lnTo>
                  <a:lnTo>
                    <a:pt x="321889" y="147012"/>
                  </a:lnTo>
                  <a:lnTo>
                    <a:pt x="321578" y="148195"/>
                  </a:lnTo>
                  <a:lnTo>
                    <a:pt x="321327" y="149186"/>
                  </a:lnTo>
                  <a:lnTo>
                    <a:pt x="321017" y="150106"/>
                  </a:lnTo>
                  <a:lnTo>
                    <a:pt x="320790" y="150906"/>
                  </a:lnTo>
                  <a:lnTo>
                    <a:pt x="320730" y="151706"/>
                  </a:lnTo>
                  <a:lnTo>
                    <a:pt x="320957" y="152590"/>
                  </a:lnTo>
                  <a:lnTo>
                    <a:pt x="321709" y="154811"/>
                  </a:lnTo>
                  <a:lnTo>
                    <a:pt x="322713" y="157284"/>
                  </a:lnTo>
                  <a:lnTo>
                    <a:pt x="322916" y="158191"/>
                  </a:lnTo>
                  <a:lnTo>
                    <a:pt x="322713" y="159015"/>
                  </a:lnTo>
                  <a:lnTo>
                    <a:pt x="321805" y="160640"/>
                  </a:lnTo>
                  <a:lnTo>
                    <a:pt x="318497" y="161930"/>
                  </a:lnTo>
                  <a:lnTo>
                    <a:pt x="323226" y="227344"/>
                  </a:lnTo>
                  <a:lnTo>
                    <a:pt x="306243" y="236708"/>
                  </a:lnTo>
                  <a:lnTo>
                    <a:pt x="278498" y="275691"/>
                  </a:lnTo>
                  <a:lnTo>
                    <a:pt x="287276" y="328876"/>
                  </a:lnTo>
                  <a:lnTo>
                    <a:pt x="249511" y="335504"/>
                  </a:lnTo>
                  <a:lnTo>
                    <a:pt x="177946" y="347496"/>
                  </a:lnTo>
                  <a:lnTo>
                    <a:pt x="168809" y="294251"/>
                  </a:lnTo>
                  <a:lnTo>
                    <a:pt x="34194" y="316885"/>
                  </a:lnTo>
                  <a:lnTo>
                    <a:pt x="0" y="128858"/>
                  </a:lnTo>
                  <a:lnTo>
                    <a:pt x="58523" y="97387"/>
                  </a:lnTo>
                  <a:lnTo>
                    <a:pt x="179379" y="32654"/>
                  </a:lnTo>
                  <a:lnTo>
                    <a:pt x="229422" y="6032"/>
                  </a:lnTo>
                  <a:lnTo>
                    <a:pt x="24015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1235;gbcf4302aa7_0_6">
              <a:extLst>
                <a:ext uri="{FF2B5EF4-FFF2-40B4-BE49-F238E27FC236}">
                  <a16:creationId xmlns:a16="http://schemas.microsoft.com/office/drawing/2014/main" id="{2B587378-5E28-BE41-B14B-898F91389F56}"/>
                </a:ext>
              </a:extLst>
            </p:cNvPr>
            <p:cNvSpPr/>
            <p:nvPr/>
          </p:nvSpPr>
          <p:spPr>
            <a:xfrm>
              <a:off x="7627487" y="2700212"/>
              <a:ext cx="149182" cy="215235"/>
            </a:xfrm>
            <a:custGeom>
              <a:avLst/>
              <a:gdLst/>
              <a:ahLst/>
              <a:cxnLst/>
              <a:rect l="l" t="t" r="r" b="b"/>
              <a:pathLst>
                <a:path w="296879" h="428329" extrusionOk="0">
                  <a:moveTo>
                    <a:pt x="212164" y="0"/>
                  </a:moveTo>
                  <a:lnTo>
                    <a:pt x="219187" y="6127"/>
                  </a:lnTo>
                  <a:lnTo>
                    <a:pt x="217264" y="9077"/>
                  </a:lnTo>
                  <a:lnTo>
                    <a:pt x="212176" y="14022"/>
                  </a:lnTo>
                  <a:lnTo>
                    <a:pt x="215508" y="13711"/>
                  </a:lnTo>
                  <a:lnTo>
                    <a:pt x="216249" y="16172"/>
                  </a:lnTo>
                  <a:lnTo>
                    <a:pt x="244830" y="11406"/>
                  </a:lnTo>
                  <a:lnTo>
                    <a:pt x="247003" y="28247"/>
                  </a:lnTo>
                  <a:lnTo>
                    <a:pt x="266710" y="29130"/>
                  </a:lnTo>
                  <a:lnTo>
                    <a:pt x="258074" y="55286"/>
                  </a:lnTo>
                  <a:lnTo>
                    <a:pt x="296879" y="80666"/>
                  </a:lnTo>
                  <a:lnTo>
                    <a:pt x="201952" y="288136"/>
                  </a:lnTo>
                  <a:lnTo>
                    <a:pt x="239646" y="294323"/>
                  </a:lnTo>
                  <a:lnTo>
                    <a:pt x="241067" y="294025"/>
                  </a:lnTo>
                  <a:lnTo>
                    <a:pt x="241127" y="295924"/>
                  </a:lnTo>
                  <a:lnTo>
                    <a:pt x="241378" y="296772"/>
                  </a:lnTo>
                  <a:lnTo>
                    <a:pt x="242022" y="297882"/>
                  </a:lnTo>
                  <a:lnTo>
                    <a:pt x="243050" y="298551"/>
                  </a:lnTo>
                  <a:lnTo>
                    <a:pt x="243898" y="299005"/>
                  </a:lnTo>
                  <a:lnTo>
                    <a:pt x="244220" y="300009"/>
                  </a:lnTo>
                  <a:lnTo>
                    <a:pt x="244125" y="301477"/>
                  </a:lnTo>
                  <a:lnTo>
                    <a:pt x="244125" y="302576"/>
                  </a:lnTo>
                  <a:lnTo>
                    <a:pt x="244495" y="303699"/>
                  </a:lnTo>
                  <a:lnTo>
                    <a:pt x="244961" y="304893"/>
                  </a:lnTo>
                  <a:lnTo>
                    <a:pt x="245451" y="305682"/>
                  </a:lnTo>
                  <a:lnTo>
                    <a:pt x="246035" y="306159"/>
                  </a:lnTo>
                  <a:lnTo>
                    <a:pt x="247457" y="306852"/>
                  </a:lnTo>
                  <a:lnTo>
                    <a:pt x="248508" y="307628"/>
                  </a:lnTo>
                  <a:lnTo>
                    <a:pt x="249081" y="308297"/>
                  </a:lnTo>
                  <a:lnTo>
                    <a:pt x="249511" y="309886"/>
                  </a:lnTo>
                  <a:lnTo>
                    <a:pt x="249762" y="310734"/>
                  </a:lnTo>
                  <a:lnTo>
                    <a:pt x="250312" y="311199"/>
                  </a:lnTo>
                  <a:lnTo>
                    <a:pt x="250658" y="312382"/>
                  </a:lnTo>
                  <a:lnTo>
                    <a:pt x="251016" y="313134"/>
                  </a:lnTo>
                  <a:lnTo>
                    <a:pt x="251363" y="314162"/>
                  </a:lnTo>
                  <a:lnTo>
                    <a:pt x="252186" y="315583"/>
                  </a:lnTo>
                  <a:lnTo>
                    <a:pt x="252784" y="316180"/>
                  </a:lnTo>
                  <a:lnTo>
                    <a:pt x="253166" y="316885"/>
                  </a:lnTo>
                  <a:lnTo>
                    <a:pt x="252867" y="318413"/>
                  </a:lnTo>
                  <a:lnTo>
                    <a:pt x="252509" y="319429"/>
                  </a:lnTo>
                  <a:lnTo>
                    <a:pt x="252330" y="320145"/>
                  </a:lnTo>
                  <a:lnTo>
                    <a:pt x="252091" y="320922"/>
                  </a:lnTo>
                  <a:lnTo>
                    <a:pt x="252282" y="321638"/>
                  </a:lnTo>
                  <a:lnTo>
                    <a:pt x="252354" y="322534"/>
                  </a:lnTo>
                  <a:lnTo>
                    <a:pt x="252736" y="323382"/>
                  </a:lnTo>
                  <a:lnTo>
                    <a:pt x="253285" y="323908"/>
                  </a:lnTo>
                  <a:lnTo>
                    <a:pt x="254312" y="324648"/>
                  </a:lnTo>
                  <a:lnTo>
                    <a:pt x="255519" y="325472"/>
                  </a:lnTo>
                  <a:lnTo>
                    <a:pt x="256426" y="325950"/>
                  </a:lnTo>
                  <a:lnTo>
                    <a:pt x="257119" y="326523"/>
                  </a:lnTo>
                  <a:lnTo>
                    <a:pt x="257800" y="326941"/>
                  </a:lnTo>
                  <a:lnTo>
                    <a:pt x="258493" y="327252"/>
                  </a:lnTo>
                  <a:lnTo>
                    <a:pt x="259281" y="327168"/>
                  </a:lnTo>
                  <a:lnTo>
                    <a:pt x="260177" y="327013"/>
                  </a:lnTo>
                  <a:lnTo>
                    <a:pt x="261049" y="327216"/>
                  </a:lnTo>
                  <a:lnTo>
                    <a:pt x="262064" y="327407"/>
                  </a:lnTo>
                  <a:lnTo>
                    <a:pt x="263067" y="328302"/>
                  </a:lnTo>
                  <a:lnTo>
                    <a:pt x="263975" y="329067"/>
                  </a:lnTo>
                  <a:lnTo>
                    <a:pt x="264238" y="329819"/>
                  </a:lnTo>
                  <a:lnTo>
                    <a:pt x="265265" y="331026"/>
                  </a:lnTo>
                  <a:lnTo>
                    <a:pt x="266005" y="331694"/>
                  </a:lnTo>
                  <a:lnTo>
                    <a:pt x="267032" y="332244"/>
                  </a:lnTo>
                  <a:lnTo>
                    <a:pt x="267439" y="332913"/>
                  </a:lnTo>
                  <a:lnTo>
                    <a:pt x="267761" y="333641"/>
                  </a:lnTo>
                  <a:lnTo>
                    <a:pt x="268549" y="335015"/>
                  </a:lnTo>
                  <a:lnTo>
                    <a:pt x="269600" y="336950"/>
                  </a:lnTo>
                  <a:lnTo>
                    <a:pt x="270281" y="338204"/>
                  </a:lnTo>
                  <a:lnTo>
                    <a:pt x="270448" y="339016"/>
                  </a:lnTo>
                  <a:lnTo>
                    <a:pt x="270412" y="339768"/>
                  </a:lnTo>
                  <a:lnTo>
                    <a:pt x="270210" y="341046"/>
                  </a:lnTo>
                  <a:lnTo>
                    <a:pt x="269672" y="342909"/>
                  </a:lnTo>
                  <a:lnTo>
                    <a:pt x="269087" y="344163"/>
                  </a:lnTo>
                  <a:lnTo>
                    <a:pt x="268096" y="345668"/>
                  </a:lnTo>
                  <a:lnTo>
                    <a:pt x="267020" y="347066"/>
                  </a:lnTo>
                  <a:lnTo>
                    <a:pt x="265312" y="349001"/>
                  </a:lnTo>
                  <a:lnTo>
                    <a:pt x="264429" y="349908"/>
                  </a:lnTo>
                  <a:lnTo>
                    <a:pt x="263366" y="350625"/>
                  </a:lnTo>
                  <a:lnTo>
                    <a:pt x="262362" y="351043"/>
                  </a:lnTo>
                  <a:lnTo>
                    <a:pt x="260738" y="351521"/>
                  </a:lnTo>
                  <a:lnTo>
                    <a:pt x="259245" y="352034"/>
                  </a:lnTo>
                  <a:lnTo>
                    <a:pt x="258457" y="352166"/>
                  </a:lnTo>
                  <a:lnTo>
                    <a:pt x="256809" y="351867"/>
                  </a:lnTo>
                  <a:lnTo>
                    <a:pt x="255805" y="351485"/>
                  </a:lnTo>
                  <a:lnTo>
                    <a:pt x="254814" y="351139"/>
                  </a:lnTo>
                  <a:lnTo>
                    <a:pt x="253285" y="351031"/>
                  </a:lnTo>
                  <a:lnTo>
                    <a:pt x="252557" y="350947"/>
                  </a:lnTo>
                  <a:lnTo>
                    <a:pt x="251530" y="351198"/>
                  </a:lnTo>
                  <a:lnTo>
                    <a:pt x="251076" y="352070"/>
                  </a:lnTo>
                  <a:lnTo>
                    <a:pt x="250479" y="354220"/>
                  </a:lnTo>
                  <a:lnTo>
                    <a:pt x="250359" y="355593"/>
                  </a:lnTo>
                  <a:lnTo>
                    <a:pt x="250371" y="357588"/>
                  </a:lnTo>
                  <a:lnTo>
                    <a:pt x="250097" y="359869"/>
                  </a:lnTo>
                  <a:lnTo>
                    <a:pt x="249810" y="360741"/>
                  </a:lnTo>
                  <a:lnTo>
                    <a:pt x="249655" y="361661"/>
                  </a:lnTo>
                  <a:lnTo>
                    <a:pt x="249535" y="362795"/>
                  </a:lnTo>
                  <a:lnTo>
                    <a:pt x="248389" y="363440"/>
                  </a:lnTo>
                  <a:lnTo>
                    <a:pt x="247278" y="364240"/>
                  </a:lnTo>
                  <a:lnTo>
                    <a:pt x="246430" y="365805"/>
                  </a:lnTo>
                  <a:lnTo>
                    <a:pt x="246012" y="366940"/>
                  </a:lnTo>
                  <a:lnTo>
                    <a:pt x="245558" y="367955"/>
                  </a:lnTo>
                  <a:lnTo>
                    <a:pt x="244424" y="369125"/>
                  </a:lnTo>
                  <a:lnTo>
                    <a:pt x="243480" y="370272"/>
                  </a:lnTo>
                  <a:lnTo>
                    <a:pt x="242954" y="371430"/>
                  </a:lnTo>
                  <a:lnTo>
                    <a:pt x="242477" y="372254"/>
                  </a:lnTo>
                  <a:lnTo>
                    <a:pt x="242046" y="373138"/>
                  </a:lnTo>
                  <a:lnTo>
                    <a:pt x="241748" y="374261"/>
                  </a:lnTo>
                  <a:lnTo>
                    <a:pt x="241163" y="375336"/>
                  </a:lnTo>
                  <a:lnTo>
                    <a:pt x="241485" y="376733"/>
                  </a:lnTo>
                  <a:lnTo>
                    <a:pt x="241378" y="377677"/>
                  </a:lnTo>
                  <a:lnTo>
                    <a:pt x="240817" y="379265"/>
                  </a:lnTo>
                  <a:lnTo>
                    <a:pt x="240219" y="382634"/>
                  </a:lnTo>
                  <a:lnTo>
                    <a:pt x="239550" y="383326"/>
                  </a:lnTo>
                  <a:lnTo>
                    <a:pt x="238894" y="383971"/>
                  </a:lnTo>
                  <a:lnTo>
                    <a:pt x="238679" y="385022"/>
                  </a:lnTo>
                  <a:lnTo>
                    <a:pt x="238786" y="385798"/>
                  </a:lnTo>
                  <a:lnTo>
                    <a:pt x="238356" y="386539"/>
                  </a:lnTo>
                  <a:lnTo>
                    <a:pt x="238082" y="387268"/>
                  </a:lnTo>
                  <a:lnTo>
                    <a:pt x="238679" y="388008"/>
                  </a:lnTo>
                  <a:lnTo>
                    <a:pt x="239825" y="389417"/>
                  </a:lnTo>
                  <a:lnTo>
                    <a:pt x="220966" y="385452"/>
                  </a:lnTo>
                  <a:lnTo>
                    <a:pt x="155886" y="396356"/>
                  </a:lnTo>
                  <a:lnTo>
                    <a:pt x="144528" y="413006"/>
                  </a:lnTo>
                  <a:lnTo>
                    <a:pt x="148231" y="424854"/>
                  </a:lnTo>
                  <a:lnTo>
                    <a:pt x="123830" y="428329"/>
                  </a:lnTo>
                  <a:lnTo>
                    <a:pt x="123436" y="427290"/>
                  </a:lnTo>
                  <a:lnTo>
                    <a:pt x="122385" y="426358"/>
                  </a:lnTo>
                  <a:lnTo>
                    <a:pt x="121465" y="425809"/>
                  </a:lnTo>
                  <a:lnTo>
                    <a:pt x="120557" y="425057"/>
                  </a:lnTo>
                  <a:lnTo>
                    <a:pt x="119817" y="424077"/>
                  </a:lnTo>
                  <a:lnTo>
                    <a:pt x="119375" y="422728"/>
                  </a:lnTo>
                  <a:lnTo>
                    <a:pt x="119100" y="421856"/>
                  </a:lnTo>
                  <a:lnTo>
                    <a:pt x="118419" y="420649"/>
                  </a:lnTo>
                  <a:lnTo>
                    <a:pt x="117775" y="419909"/>
                  </a:lnTo>
                  <a:lnTo>
                    <a:pt x="117201" y="419324"/>
                  </a:lnTo>
                  <a:lnTo>
                    <a:pt x="116748" y="418440"/>
                  </a:lnTo>
                  <a:lnTo>
                    <a:pt x="116449" y="417604"/>
                  </a:lnTo>
                  <a:lnTo>
                    <a:pt x="116246" y="416876"/>
                  </a:lnTo>
                  <a:lnTo>
                    <a:pt x="116138" y="416063"/>
                  </a:lnTo>
                  <a:lnTo>
                    <a:pt x="116593" y="414451"/>
                  </a:lnTo>
                  <a:lnTo>
                    <a:pt x="116593" y="413209"/>
                  </a:lnTo>
                  <a:lnTo>
                    <a:pt x="116210" y="412600"/>
                  </a:lnTo>
                  <a:lnTo>
                    <a:pt x="115613" y="412050"/>
                  </a:lnTo>
                  <a:lnTo>
                    <a:pt x="113201" y="410940"/>
                  </a:lnTo>
                  <a:lnTo>
                    <a:pt x="111708" y="410306"/>
                  </a:lnTo>
                  <a:lnTo>
                    <a:pt x="110298" y="409267"/>
                  </a:lnTo>
                  <a:lnTo>
                    <a:pt x="109665" y="408622"/>
                  </a:lnTo>
                  <a:lnTo>
                    <a:pt x="109032" y="407763"/>
                  </a:lnTo>
                  <a:lnTo>
                    <a:pt x="108793" y="407118"/>
                  </a:lnTo>
                  <a:lnTo>
                    <a:pt x="108758" y="406341"/>
                  </a:lnTo>
                  <a:lnTo>
                    <a:pt x="108662" y="405398"/>
                  </a:lnTo>
                  <a:lnTo>
                    <a:pt x="108160" y="404562"/>
                  </a:lnTo>
                  <a:lnTo>
                    <a:pt x="107396" y="404036"/>
                  </a:lnTo>
                  <a:lnTo>
                    <a:pt x="106548" y="403714"/>
                  </a:lnTo>
                  <a:lnTo>
                    <a:pt x="105293" y="403152"/>
                  </a:lnTo>
                  <a:lnTo>
                    <a:pt x="104696" y="402316"/>
                  </a:lnTo>
                  <a:lnTo>
                    <a:pt x="104494" y="401361"/>
                  </a:lnTo>
                  <a:lnTo>
                    <a:pt x="104709" y="400178"/>
                  </a:lnTo>
                  <a:lnTo>
                    <a:pt x="104960" y="398602"/>
                  </a:lnTo>
                  <a:lnTo>
                    <a:pt x="105043" y="397873"/>
                  </a:lnTo>
                  <a:lnTo>
                    <a:pt x="104554" y="396751"/>
                  </a:lnTo>
                  <a:lnTo>
                    <a:pt x="104219" y="395867"/>
                  </a:lnTo>
                  <a:lnTo>
                    <a:pt x="104099" y="394851"/>
                  </a:lnTo>
                  <a:lnTo>
                    <a:pt x="104111" y="394051"/>
                  </a:lnTo>
                  <a:lnTo>
                    <a:pt x="104350" y="392965"/>
                  </a:lnTo>
                  <a:lnTo>
                    <a:pt x="104960" y="391245"/>
                  </a:lnTo>
                  <a:lnTo>
                    <a:pt x="105640" y="389429"/>
                  </a:lnTo>
                  <a:lnTo>
                    <a:pt x="105688" y="388665"/>
                  </a:lnTo>
                  <a:lnTo>
                    <a:pt x="105019" y="387530"/>
                  </a:lnTo>
                  <a:lnTo>
                    <a:pt x="103801" y="386682"/>
                  </a:lnTo>
                  <a:lnTo>
                    <a:pt x="102618" y="385810"/>
                  </a:lnTo>
                  <a:lnTo>
                    <a:pt x="101257" y="384652"/>
                  </a:lnTo>
                  <a:lnTo>
                    <a:pt x="100444" y="383816"/>
                  </a:lnTo>
                  <a:lnTo>
                    <a:pt x="99931" y="382956"/>
                  </a:lnTo>
                  <a:lnTo>
                    <a:pt x="42996" y="401540"/>
                  </a:lnTo>
                  <a:lnTo>
                    <a:pt x="7476" y="306768"/>
                  </a:lnTo>
                  <a:lnTo>
                    <a:pt x="15419" y="303675"/>
                  </a:lnTo>
                  <a:lnTo>
                    <a:pt x="19348" y="297417"/>
                  </a:lnTo>
                  <a:lnTo>
                    <a:pt x="4539" y="292508"/>
                  </a:lnTo>
                  <a:lnTo>
                    <a:pt x="4801" y="291373"/>
                  </a:lnTo>
                  <a:lnTo>
                    <a:pt x="4252" y="290776"/>
                  </a:lnTo>
                  <a:lnTo>
                    <a:pt x="3654" y="290119"/>
                  </a:lnTo>
                  <a:lnTo>
                    <a:pt x="3046" y="288889"/>
                  </a:lnTo>
                  <a:lnTo>
                    <a:pt x="2998" y="287241"/>
                  </a:lnTo>
                  <a:lnTo>
                    <a:pt x="2341" y="285772"/>
                  </a:lnTo>
                  <a:lnTo>
                    <a:pt x="1457" y="284936"/>
                  </a:lnTo>
                  <a:lnTo>
                    <a:pt x="800" y="283992"/>
                  </a:lnTo>
                  <a:lnTo>
                    <a:pt x="477" y="282822"/>
                  </a:lnTo>
                  <a:lnTo>
                    <a:pt x="382" y="281197"/>
                  </a:lnTo>
                  <a:lnTo>
                    <a:pt x="513" y="279454"/>
                  </a:lnTo>
                  <a:lnTo>
                    <a:pt x="155" y="278761"/>
                  </a:lnTo>
                  <a:lnTo>
                    <a:pt x="36" y="277722"/>
                  </a:lnTo>
                  <a:lnTo>
                    <a:pt x="418" y="276432"/>
                  </a:lnTo>
                  <a:lnTo>
                    <a:pt x="717" y="275644"/>
                  </a:lnTo>
                  <a:lnTo>
                    <a:pt x="131" y="274366"/>
                  </a:lnTo>
                  <a:lnTo>
                    <a:pt x="0" y="273661"/>
                  </a:lnTo>
                  <a:lnTo>
                    <a:pt x="370" y="272431"/>
                  </a:lnTo>
                  <a:lnTo>
                    <a:pt x="406" y="271213"/>
                  </a:lnTo>
                  <a:lnTo>
                    <a:pt x="299" y="270484"/>
                  </a:lnTo>
                  <a:lnTo>
                    <a:pt x="585" y="269230"/>
                  </a:lnTo>
                  <a:lnTo>
                    <a:pt x="728" y="268549"/>
                  </a:lnTo>
                  <a:lnTo>
                    <a:pt x="1231" y="267271"/>
                  </a:lnTo>
                  <a:lnTo>
                    <a:pt x="1600" y="266603"/>
                  </a:lnTo>
                  <a:lnTo>
                    <a:pt x="2210" y="265420"/>
                  </a:lnTo>
                  <a:lnTo>
                    <a:pt x="2664" y="264727"/>
                  </a:lnTo>
                  <a:lnTo>
                    <a:pt x="3261" y="264023"/>
                  </a:lnTo>
                  <a:lnTo>
                    <a:pt x="4073" y="263139"/>
                  </a:lnTo>
                  <a:lnTo>
                    <a:pt x="4741" y="262303"/>
                  </a:lnTo>
                  <a:lnTo>
                    <a:pt x="5219" y="261395"/>
                  </a:lnTo>
                  <a:lnTo>
                    <a:pt x="5506" y="260523"/>
                  </a:lnTo>
                  <a:lnTo>
                    <a:pt x="5661" y="259556"/>
                  </a:lnTo>
                  <a:lnTo>
                    <a:pt x="5386" y="258553"/>
                  </a:lnTo>
                  <a:lnTo>
                    <a:pt x="4049" y="255925"/>
                  </a:lnTo>
                  <a:lnTo>
                    <a:pt x="31842" y="238643"/>
                  </a:lnTo>
                  <a:lnTo>
                    <a:pt x="24926" y="238165"/>
                  </a:lnTo>
                  <a:lnTo>
                    <a:pt x="19062" y="233603"/>
                  </a:lnTo>
                  <a:lnTo>
                    <a:pt x="21857" y="230294"/>
                  </a:lnTo>
                  <a:lnTo>
                    <a:pt x="27363" y="219199"/>
                  </a:lnTo>
                  <a:lnTo>
                    <a:pt x="16136" y="187382"/>
                  </a:lnTo>
                  <a:lnTo>
                    <a:pt x="9603" y="164784"/>
                  </a:lnTo>
                  <a:lnTo>
                    <a:pt x="12780" y="118300"/>
                  </a:lnTo>
                  <a:lnTo>
                    <a:pt x="12899" y="116939"/>
                  </a:lnTo>
                  <a:lnTo>
                    <a:pt x="12505" y="116186"/>
                  </a:lnTo>
                  <a:lnTo>
                    <a:pt x="11955" y="115565"/>
                  </a:lnTo>
                  <a:lnTo>
                    <a:pt x="11119" y="114944"/>
                  </a:lnTo>
                  <a:lnTo>
                    <a:pt x="10462" y="114467"/>
                  </a:lnTo>
                  <a:lnTo>
                    <a:pt x="9567" y="113535"/>
                  </a:lnTo>
                  <a:lnTo>
                    <a:pt x="9113" y="112950"/>
                  </a:lnTo>
                  <a:lnTo>
                    <a:pt x="8540" y="112185"/>
                  </a:lnTo>
                  <a:lnTo>
                    <a:pt x="7955" y="111146"/>
                  </a:lnTo>
                  <a:lnTo>
                    <a:pt x="7405" y="110250"/>
                  </a:lnTo>
                  <a:lnTo>
                    <a:pt x="7011" y="109582"/>
                  </a:lnTo>
                  <a:lnTo>
                    <a:pt x="6724" y="108925"/>
                  </a:lnTo>
                  <a:lnTo>
                    <a:pt x="6187" y="108232"/>
                  </a:lnTo>
                  <a:lnTo>
                    <a:pt x="5446" y="107133"/>
                  </a:lnTo>
                  <a:lnTo>
                    <a:pt x="4885" y="106130"/>
                  </a:lnTo>
                  <a:lnTo>
                    <a:pt x="4431" y="105437"/>
                  </a:lnTo>
                  <a:lnTo>
                    <a:pt x="3846" y="104386"/>
                  </a:lnTo>
                  <a:lnTo>
                    <a:pt x="3499" y="103526"/>
                  </a:lnTo>
                  <a:lnTo>
                    <a:pt x="3320" y="102678"/>
                  </a:lnTo>
                  <a:lnTo>
                    <a:pt x="3404" y="101759"/>
                  </a:lnTo>
                  <a:lnTo>
                    <a:pt x="3619" y="100815"/>
                  </a:lnTo>
                  <a:lnTo>
                    <a:pt x="4001" y="99991"/>
                  </a:lnTo>
                  <a:lnTo>
                    <a:pt x="4443" y="99346"/>
                  </a:lnTo>
                  <a:lnTo>
                    <a:pt x="4897" y="98749"/>
                  </a:lnTo>
                  <a:lnTo>
                    <a:pt x="5613" y="98080"/>
                  </a:lnTo>
                  <a:lnTo>
                    <a:pt x="6545" y="97340"/>
                  </a:lnTo>
                  <a:lnTo>
                    <a:pt x="7441" y="96336"/>
                  </a:lnTo>
                  <a:lnTo>
                    <a:pt x="8361" y="95405"/>
                  </a:lnTo>
                  <a:lnTo>
                    <a:pt x="9340" y="94867"/>
                  </a:lnTo>
                  <a:lnTo>
                    <a:pt x="10069" y="94425"/>
                  </a:lnTo>
                  <a:lnTo>
                    <a:pt x="10976" y="93195"/>
                  </a:lnTo>
                  <a:lnTo>
                    <a:pt x="12183" y="92168"/>
                  </a:lnTo>
                  <a:lnTo>
                    <a:pt x="13365" y="92001"/>
                  </a:lnTo>
                  <a:lnTo>
                    <a:pt x="14153" y="91547"/>
                  </a:lnTo>
                  <a:lnTo>
                    <a:pt x="15013" y="91296"/>
                  </a:lnTo>
                  <a:lnTo>
                    <a:pt x="16076" y="91260"/>
                  </a:lnTo>
                  <a:lnTo>
                    <a:pt x="17533" y="91750"/>
                  </a:lnTo>
                  <a:lnTo>
                    <a:pt x="18465" y="92466"/>
                  </a:lnTo>
                  <a:lnTo>
                    <a:pt x="19265" y="92729"/>
                  </a:lnTo>
                  <a:lnTo>
                    <a:pt x="20662" y="92825"/>
                  </a:lnTo>
                  <a:lnTo>
                    <a:pt x="21857" y="92646"/>
                  </a:lnTo>
                  <a:lnTo>
                    <a:pt x="22907" y="92156"/>
                  </a:lnTo>
                  <a:lnTo>
                    <a:pt x="23648" y="91750"/>
                  </a:lnTo>
                  <a:lnTo>
                    <a:pt x="24114" y="91177"/>
                  </a:lnTo>
                  <a:lnTo>
                    <a:pt x="24866" y="90066"/>
                  </a:lnTo>
                  <a:lnTo>
                    <a:pt x="25571" y="88478"/>
                  </a:lnTo>
                  <a:lnTo>
                    <a:pt x="26431" y="86579"/>
                  </a:lnTo>
                  <a:lnTo>
                    <a:pt x="27231" y="85038"/>
                  </a:lnTo>
                  <a:lnTo>
                    <a:pt x="27900" y="84321"/>
                  </a:lnTo>
                  <a:lnTo>
                    <a:pt x="28772" y="84010"/>
                  </a:lnTo>
                  <a:lnTo>
                    <a:pt x="30109" y="83724"/>
                  </a:lnTo>
                  <a:lnTo>
                    <a:pt x="30970" y="83807"/>
                  </a:lnTo>
                  <a:lnTo>
                    <a:pt x="31662" y="83939"/>
                  </a:lnTo>
                  <a:lnTo>
                    <a:pt x="32570" y="83640"/>
                  </a:lnTo>
                  <a:lnTo>
                    <a:pt x="33406" y="82709"/>
                  </a:lnTo>
                  <a:lnTo>
                    <a:pt x="34636" y="82052"/>
                  </a:lnTo>
                  <a:lnTo>
                    <a:pt x="36129" y="81538"/>
                  </a:lnTo>
                  <a:lnTo>
                    <a:pt x="37419" y="81073"/>
                  </a:lnTo>
                  <a:lnTo>
                    <a:pt x="38530" y="80559"/>
                  </a:lnTo>
                  <a:lnTo>
                    <a:pt x="39795" y="79699"/>
                  </a:lnTo>
                  <a:lnTo>
                    <a:pt x="41253" y="78803"/>
                  </a:lnTo>
                  <a:lnTo>
                    <a:pt x="42423" y="78338"/>
                  </a:lnTo>
                  <a:lnTo>
                    <a:pt x="45564" y="77537"/>
                  </a:lnTo>
                  <a:lnTo>
                    <a:pt x="47009" y="77060"/>
                  </a:lnTo>
                  <a:lnTo>
                    <a:pt x="47798" y="76677"/>
                  </a:lnTo>
                  <a:lnTo>
                    <a:pt x="48849" y="76068"/>
                  </a:lnTo>
                  <a:lnTo>
                    <a:pt x="49972" y="75399"/>
                  </a:lnTo>
                  <a:lnTo>
                    <a:pt x="51226" y="74575"/>
                  </a:lnTo>
                  <a:lnTo>
                    <a:pt x="52038" y="73978"/>
                  </a:lnTo>
                  <a:lnTo>
                    <a:pt x="53076" y="73250"/>
                  </a:lnTo>
                  <a:lnTo>
                    <a:pt x="54666" y="72473"/>
                  </a:lnTo>
                  <a:lnTo>
                    <a:pt x="56827" y="71470"/>
                  </a:lnTo>
                  <a:lnTo>
                    <a:pt x="60470" y="69798"/>
                  </a:lnTo>
                  <a:lnTo>
                    <a:pt x="62644" y="68938"/>
                  </a:lnTo>
                  <a:lnTo>
                    <a:pt x="67779" y="68807"/>
                  </a:lnTo>
                  <a:lnTo>
                    <a:pt x="68531" y="68866"/>
                  </a:lnTo>
                  <a:lnTo>
                    <a:pt x="69595" y="68914"/>
                  </a:lnTo>
                  <a:lnTo>
                    <a:pt x="70980" y="68866"/>
                  </a:lnTo>
                  <a:lnTo>
                    <a:pt x="73082" y="68245"/>
                  </a:lnTo>
                  <a:lnTo>
                    <a:pt x="76151" y="67636"/>
                  </a:lnTo>
                  <a:lnTo>
                    <a:pt x="78338" y="67863"/>
                  </a:lnTo>
                  <a:lnTo>
                    <a:pt x="79066" y="68902"/>
                  </a:lnTo>
                  <a:lnTo>
                    <a:pt x="79484" y="69857"/>
                  </a:lnTo>
                  <a:lnTo>
                    <a:pt x="79890" y="70909"/>
                  </a:lnTo>
                  <a:lnTo>
                    <a:pt x="80570" y="71816"/>
                  </a:lnTo>
                  <a:lnTo>
                    <a:pt x="81025" y="72426"/>
                  </a:lnTo>
                  <a:lnTo>
                    <a:pt x="81694" y="72832"/>
                  </a:lnTo>
                  <a:lnTo>
                    <a:pt x="82553" y="72772"/>
                  </a:lnTo>
                  <a:lnTo>
                    <a:pt x="83437" y="72199"/>
                  </a:lnTo>
                  <a:lnTo>
                    <a:pt x="84392" y="71685"/>
                  </a:lnTo>
                  <a:lnTo>
                    <a:pt x="86089" y="71733"/>
                  </a:lnTo>
                  <a:lnTo>
                    <a:pt x="87008" y="72366"/>
                  </a:lnTo>
                  <a:lnTo>
                    <a:pt x="87749" y="72712"/>
                  </a:lnTo>
                  <a:lnTo>
                    <a:pt x="88429" y="72987"/>
                  </a:lnTo>
                  <a:lnTo>
                    <a:pt x="89217" y="73273"/>
                  </a:lnTo>
                  <a:lnTo>
                    <a:pt x="90113" y="73775"/>
                  </a:lnTo>
                  <a:lnTo>
                    <a:pt x="91129" y="74026"/>
                  </a:lnTo>
                  <a:lnTo>
                    <a:pt x="91821" y="73214"/>
                  </a:lnTo>
                  <a:lnTo>
                    <a:pt x="92418" y="72640"/>
                  </a:lnTo>
                  <a:lnTo>
                    <a:pt x="93052" y="72318"/>
                  </a:lnTo>
                  <a:lnTo>
                    <a:pt x="93924" y="72330"/>
                  </a:lnTo>
                  <a:lnTo>
                    <a:pt x="94723" y="72461"/>
                  </a:lnTo>
                  <a:lnTo>
                    <a:pt x="95476" y="72700"/>
                  </a:lnTo>
                  <a:lnTo>
                    <a:pt x="96455" y="73667"/>
                  </a:lnTo>
                  <a:lnTo>
                    <a:pt x="97077" y="74229"/>
                  </a:lnTo>
                  <a:lnTo>
                    <a:pt x="98403" y="74671"/>
                  </a:lnTo>
                  <a:lnTo>
                    <a:pt x="99430" y="74050"/>
                  </a:lnTo>
                  <a:lnTo>
                    <a:pt x="100672" y="74241"/>
                  </a:lnTo>
                  <a:lnTo>
                    <a:pt x="101078" y="74826"/>
                  </a:lnTo>
                  <a:lnTo>
                    <a:pt x="101687" y="75638"/>
                  </a:lnTo>
                  <a:lnTo>
                    <a:pt x="102929" y="77239"/>
                  </a:lnTo>
                  <a:lnTo>
                    <a:pt x="104183" y="77633"/>
                  </a:lnTo>
                  <a:lnTo>
                    <a:pt x="105449" y="77334"/>
                  </a:lnTo>
                  <a:lnTo>
                    <a:pt x="106178" y="77418"/>
                  </a:lnTo>
                  <a:lnTo>
                    <a:pt x="107539" y="77788"/>
                  </a:lnTo>
                  <a:lnTo>
                    <a:pt x="108327" y="77991"/>
                  </a:lnTo>
                  <a:lnTo>
                    <a:pt x="109701" y="77669"/>
                  </a:lnTo>
                  <a:lnTo>
                    <a:pt x="110608" y="76940"/>
                  </a:lnTo>
                  <a:lnTo>
                    <a:pt x="110764" y="76236"/>
                  </a:lnTo>
                  <a:lnTo>
                    <a:pt x="110812" y="75316"/>
                  </a:lnTo>
                  <a:lnTo>
                    <a:pt x="111313" y="74014"/>
                  </a:lnTo>
                  <a:lnTo>
                    <a:pt x="112006" y="73799"/>
                  </a:lnTo>
                  <a:lnTo>
                    <a:pt x="112735" y="73620"/>
                  </a:lnTo>
                  <a:lnTo>
                    <a:pt x="113738" y="73297"/>
                  </a:lnTo>
                  <a:lnTo>
                    <a:pt x="113702" y="72473"/>
                  </a:lnTo>
                  <a:lnTo>
                    <a:pt x="113499" y="71613"/>
                  </a:lnTo>
                  <a:lnTo>
                    <a:pt x="112806" y="70980"/>
                  </a:lnTo>
                  <a:lnTo>
                    <a:pt x="112006" y="70789"/>
                  </a:lnTo>
                  <a:lnTo>
                    <a:pt x="110967" y="70729"/>
                  </a:lnTo>
                  <a:lnTo>
                    <a:pt x="109617" y="70001"/>
                  </a:lnTo>
                  <a:lnTo>
                    <a:pt x="109462" y="69236"/>
                  </a:lnTo>
                  <a:lnTo>
                    <a:pt x="109832" y="68496"/>
                  </a:lnTo>
                  <a:lnTo>
                    <a:pt x="111265" y="68186"/>
                  </a:lnTo>
                  <a:lnTo>
                    <a:pt x="112042" y="68293"/>
                  </a:lnTo>
                  <a:lnTo>
                    <a:pt x="113177" y="67995"/>
                  </a:lnTo>
                  <a:lnTo>
                    <a:pt x="113284" y="67314"/>
                  </a:lnTo>
                  <a:lnTo>
                    <a:pt x="113009" y="66322"/>
                  </a:lnTo>
                  <a:lnTo>
                    <a:pt x="112448" y="65868"/>
                  </a:lnTo>
                  <a:lnTo>
                    <a:pt x="111875" y="65403"/>
                  </a:lnTo>
                  <a:lnTo>
                    <a:pt x="111456" y="64829"/>
                  </a:lnTo>
                  <a:lnTo>
                    <a:pt x="111003" y="64029"/>
                  </a:lnTo>
                  <a:lnTo>
                    <a:pt x="110441" y="63014"/>
                  </a:lnTo>
                  <a:lnTo>
                    <a:pt x="109892" y="62453"/>
                  </a:lnTo>
                  <a:lnTo>
                    <a:pt x="108758" y="61605"/>
                  </a:lnTo>
                  <a:lnTo>
                    <a:pt x="107635" y="60685"/>
                  </a:lnTo>
                  <a:lnTo>
                    <a:pt x="107312" y="59538"/>
                  </a:lnTo>
                  <a:lnTo>
                    <a:pt x="106536" y="58046"/>
                  </a:lnTo>
                  <a:lnTo>
                    <a:pt x="106178" y="56756"/>
                  </a:lnTo>
                  <a:lnTo>
                    <a:pt x="105998" y="55346"/>
                  </a:lnTo>
                  <a:lnTo>
                    <a:pt x="105998" y="54427"/>
                  </a:lnTo>
                  <a:lnTo>
                    <a:pt x="106202" y="53471"/>
                  </a:lnTo>
                  <a:lnTo>
                    <a:pt x="106512" y="52850"/>
                  </a:lnTo>
                  <a:lnTo>
                    <a:pt x="107229" y="51823"/>
                  </a:lnTo>
                  <a:lnTo>
                    <a:pt x="108017" y="51202"/>
                  </a:lnTo>
                  <a:lnTo>
                    <a:pt x="109223" y="50246"/>
                  </a:lnTo>
                  <a:lnTo>
                    <a:pt x="110167" y="49315"/>
                  </a:lnTo>
                  <a:lnTo>
                    <a:pt x="111014" y="48073"/>
                  </a:lnTo>
                  <a:lnTo>
                    <a:pt x="111910" y="46675"/>
                  </a:lnTo>
                  <a:lnTo>
                    <a:pt x="112615" y="45349"/>
                  </a:lnTo>
                  <a:lnTo>
                    <a:pt x="113547" y="43642"/>
                  </a:lnTo>
                  <a:lnTo>
                    <a:pt x="114657" y="42280"/>
                  </a:lnTo>
                  <a:lnTo>
                    <a:pt x="115673" y="41348"/>
                  </a:lnTo>
                  <a:lnTo>
                    <a:pt x="116568" y="40250"/>
                  </a:lnTo>
                  <a:lnTo>
                    <a:pt x="117811" y="39008"/>
                  </a:lnTo>
                  <a:lnTo>
                    <a:pt x="118718" y="38231"/>
                  </a:lnTo>
                  <a:lnTo>
                    <a:pt x="119757" y="37395"/>
                  </a:lnTo>
                  <a:lnTo>
                    <a:pt x="121214" y="36129"/>
                  </a:lnTo>
                  <a:lnTo>
                    <a:pt x="122445" y="34768"/>
                  </a:lnTo>
                  <a:lnTo>
                    <a:pt x="123006" y="33740"/>
                  </a:lnTo>
                  <a:lnTo>
                    <a:pt x="123663" y="32510"/>
                  </a:lnTo>
                  <a:lnTo>
                    <a:pt x="124881" y="30731"/>
                  </a:lnTo>
                  <a:lnTo>
                    <a:pt x="126028" y="29130"/>
                  </a:lnTo>
                  <a:lnTo>
                    <a:pt x="126505" y="28390"/>
                  </a:lnTo>
                  <a:lnTo>
                    <a:pt x="126864" y="27446"/>
                  </a:lnTo>
                  <a:lnTo>
                    <a:pt x="127365" y="26049"/>
                  </a:lnTo>
                  <a:lnTo>
                    <a:pt x="127879" y="24819"/>
                  </a:lnTo>
                  <a:lnTo>
                    <a:pt x="128763" y="24150"/>
                  </a:lnTo>
                  <a:lnTo>
                    <a:pt x="129969" y="23636"/>
                  </a:lnTo>
                  <a:lnTo>
                    <a:pt x="130769" y="23218"/>
                  </a:lnTo>
                  <a:lnTo>
                    <a:pt x="131856" y="22944"/>
                  </a:lnTo>
                  <a:lnTo>
                    <a:pt x="133206" y="23254"/>
                  </a:lnTo>
                  <a:lnTo>
                    <a:pt x="134137" y="23636"/>
                  </a:lnTo>
                  <a:lnTo>
                    <a:pt x="134890" y="24186"/>
                  </a:lnTo>
                  <a:lnTo>
                    <a:pt x="135726" y="24878"/>
                  </a:lnTo>
                  <a:lnTo>
                    <a:pt x="137159" y="26085"/>
                  </a:lnTo>
                  <a:lnTo>
                    <a:pt x="137840" y="27195"/>
                  </a:lnTo>
                  <a:lnTo>
                    <a:pt x="138341" y="28390"/>
                  </a:lnTo>
                  <a:lnTo>
                    <a:pt x="138855" y="29369"/>
                  </a:lnTo>
                  <a:lnTo>
                    <a:pt x="139356" y="30158"/>
                  </a:lnTo>
                  <a:lnTo>
                    <a:pt x="140264" y="30898"/>
                  </a:lnTo>
                  <a:lnTo>
                    <a:pt x="141243" y="30552"/>
                  </a:lnTo>
                  <a:lnTo>
                    <a:pt x="141590" y="29703"/>
                  </a:lnTo>
                  <a:lnTo>
                    <a:pt x="141948" y="28473"/>
                  </a:lnTo>
                  <a:lnTo>
                    <a:pt x="142271" y="27064"/>
                  </a:lnTo>
                  <a:lnTo>
                    <a:pt x="142641" y="25356"/>
                  </a:lnTo>
                  <a:lnTo>
                    <a:pt x="143071" y="23588"/>
                  </a:lnTo>
                  <a:lnTo>
                    <a:pt x="143382" y="21654"/>
                  </a:lnTo>
                  <a:lnTo>
                    <a:pt x="143716" y="20412"/>
                  </a:lnTo>
                  <a:lnTo>
                    <a:pt x="144385" y="19456"/>
                  </a:lnTo>
                  <a:lnTo>
                    <a:pt x="144994" y="18859"/>
                  </a:lnTo>
                  <a:lnTo>
                    <a:pt x="146117" y="18680"/>
                  </a:lnTo>
                  <a:lnTo>
                    <a:pt x="147419" y="18942"/>
                  </a:lnTo>
                  <a:lnTo>
                    <a:pt x="148171" y="19253"/>
                  </a:lnTo>
                  <a:lnTo>
                    <a:pt x="148983" y="19791"/>
                  </a:lnTo>
                  <a:lnTo>
                    <a:pt x="149604" y="20412"/>
                  </a:lnTo>
                  <a:lnTo>
                    <a:pt x="150560" y="21379"/>
                  </a:lnTo>
                  <a:lnTo>
                    <a:pt x="151252" y="21952"/>
                  </a:lnTo>
                  <a:lnTo>
                    <a:pt x="152136" y="23099"/>
                  </a:lnTo>
                  <a:lnTo>
                    <a:pt x="152876" y="24090"/>
                  </a:lnTo>
                  <a:lnTo>
                    <a:pt x="153426" y="24866"/>
                  </a:lnTo>
                  <a:lnTo>
                    <a:pt x="154226" y="26336"/>
                  </a:lnTo>
                  <a:lnTo>
                    <a:pt x="155003" y="27864"/>
                  </a:lnTo>
                  <a:lnTo>
                    <a:pt x="155886" y="28915"/>
                  </a:lnTo>
                  <a:lnTo>
                    <a:pt x="156889" y="29906"/>
                  </a:lnTo>
                  <a:lnTo>
                    <a:pt x="157774" y="30850"/>
                  </a:lnTo>
                  <a:lnTo>
                    <a:pt x="158693" y="32092"/>
                  </a:lnTo>
                  <a:lnTo>
                    <a:pt x="159445" y="33466"/>
                  </a:lnTo>
                  <a:lnTo>
                    <a:pt x="159888" y="34768"/>
                  </a:lnTo>
                  <a:lnTo>
                    <a:pt x="160150" y="36296"/>
                  </a:lnTo>
                  <a:lnTo>
                    <a:pt x="160425" y="37861"/>
                  </a:lnTo>
                  <a:lnTo>
                    <a:pt x="161225" y="39175"/>
                  </a:lnTo>
                  <a:lnTo>
                    <a:pt x="162193" y="40871"/>
                  </a:lnTo>
                  <a:lnTo>
                    <a:pt x="162981" y="41862"/>
                  </a:lnTo>
                  <a:lnTo>
                    <a:pt x="163721" y="42841"/>
                  </a:lnTo>
                  <a:lnTo>
                    <a:pt x="164462" y="43415"/>
                  </a:lnTo>
                  <a:lnTo>
                    <a:pt x="165381" y="43797"/>
                  </a:lnTo>
                  <a:lnTo>
                    <a:pt x="166444" y="44000"/>
                  </a:lnTo>
                  <a:lnTo>
                    <a:pt x="167316" y="43821"/>
                  </a:lnTo>
                  <a:lnTo>
                    <a:pt x="168009" y="43522"/>
                  </a:lnTo>
                  <a:lnTo>
                    <a:pt x="169084" y="43080"/>
                  </a:lnTo>
                  <a:lnTo>
                    <a:pt x="170206" y="42949"/>
                  </a:lnTo>
                  <a:lnTo>
                    <a:pt x="174458" y="42877"/>
                  </a:lnTo>
                  <a:lnTo>
                    <a:pt x="175438" y="41969"/>
                  </a:lnTo>
                  <a:lnTo>
                    <a:pt x="174996" y="40895"/>
                  </a:lnTo>
                  <a:lnTo>
                    <a:pt x="174303" y="40393"/>
                  </a:lnTo>
                  <a:lnTo>
                    <a:pt x="172715" y="39736"/>
                  </a:lnTo>
                  <a:lnTo>
                    <a:pt x="171795" y="39234"/>
                  </a:lnTo>
                  <a:lnTo>
                    <a:pt x="170601" y="38052"/>
                  </a:lnTo>
                  <a:lnTo>
                    <a:pt x="169012" y="36595"/>
                  </a:lnTo>
                  <a:lnTo>
                    <a:pt x="167555" y="35042"/>
                  </a:lnTo>
                  <a:lnTo>
                    <a:pt x="166444" y="33860"/>
                  </a:lnTo>
                  <a:lnTo>
                    <a:pt x="166349" y="33119"/>
                  </a:lnTo>
                  <a:lnTo>
                    <a:pt x="166671" y="31626"/>
                  </a:lnTo>
                  <a:lnTo>
                    <a:pt x="167352" y="31364"/>
                  </a:lnTo>
                  <a:lnTo>
                    <a:pt x="168081" y="31507"/>
                  </a:lnTo>
                  <a:lnTo>
                    <a:pt x="168773" y="31854"/>
                  </a:lnTo>
                  <a:lnTo>
                    <a:pt x="169740" y="32498"/>
                  </a:lnTo>
                  <a:lnTo>
                    <a:pt x="170625" y="33167"/>
                  </a:lnTo>
                  <a:lnTo>
                    <a:pt x="171879" y="33753"/>
                  </a:lnTo>
                  <a:lnTo>
                    <a:pt x="172726" y="33908"/>
                  </a:lnTo>
                  <a:lnTo>
                    <a:pt x="173539" y="33442"/>
                  </a:lnTo>
                  <a:lnTo>
                    <a:pt x="173575" y="32618"/>
                  </a:lnTo>
                  <a:lnTo>
                    <a:pt x="173467" y="31865"/>
                  </a:lnTo>
                  <a:lnTo>
                    <a:pt x="173169" y="30934"/>
                  </a:lnTo>
                  <a:lnTo>
                    <a:pt x="171927" y="28020"/>
                  </a:lnTo>
                  <a:lnTo>
                    <a:pt x="171771" y="27004"/>
                  </a:lnTo>
                  <a:lnTo>
                    <a:pt x="172237" y="25738"/>
                  </a:lnTo>
                  <a:lnTo>
                    <a:pt x="173216" y="25272"/>
                  </a:lnTo>
                  <a:lnTo>
                    <a:pt x="174184" y="25272"/>
                  </a:lnTo>
                  <a:lnTo>
                    <a:pt x="175749" y="25930"/>
                  </a:lnTo>
                  <a:lnTo>
                    <a:pt x="177373" y="27410"/>
                  </a:lnTo>
                  <a:lnTo>
                    <a:pt x="178913" y="27601"/>
                  </a:lnTo>
                  <a:lnTo>
                    <a:pt x="179474" y="26933"/>
                  </a:lnTo>
                  <a:lnTo>
                    <a:pt x="179498" y="25679"/>
                  </a:lnTo>
                  <a:lnTo>
                    <a:pt x="179152" y="24938"/>
                  </a:lnTo>
                  <a:lnTo>
                    <a:pt x="178627" y="24377"/>
                  </a:lnTo>
                  <a:lnTo>
                    <a:pt x="177671" y="23063"/>
                  </a:lnTo>
                  <a:lnTo>
                    <a:pt x="177719" y="21809"/>
                  </a:lnTo>
                  <a:lnTo>
                    <a:pt x="178328" y="21331"/>
                  </a:lnTo>
                  <a:lnTo>
                    <a:pt x="179117" y="21128"/>
                  </a:lnTo>
                  <a:lnTo>
                    <a:pt x="180060" y="21140"/>
                  </a:lnTo>
                  <a:lnTo>
                    <a:pt x="180884" y="21427"/>
                  </a:lnTo>
                  <a:lnTo>
                    <a:pt x="182210" y="22048"/>
                  </a:lnTo>
                  <a:lnTo>
                    <a:pt x="183392" y="22609"/>
                  </a:lnTo>
                  <a:lnTo>
                    <a:pt x="184383" y="22573"/>
                  </a:lnTo>
                  <a:lnTo>
                    <a:pt x="184993" y="22239"/>
                  </a:lnTo>
                  <a:lnTo>
                    <a:pt x="185912" y="21331"/>
                  </a:lnTo>
                  <a:lnTo>
                    <a:pt x="187118" y="20101"/>
                  </a:lnTo>
                  <a:lnTo>
                    <a:pt x="187931" y="19719"/>
                  </a:lnTo>
                  <a:lnTo>
                    <a:pt x="188850" y="19587"/>
                  </a:lnTo>
                  <a:lnTo>
                    <a:pt x="190069" y="19778"/>
                  </a:lnTo>
                  <a:lnTo>
                    <a:pt x="191657" y="20340"/>
                  </a:lnTo>
                  <a:lnTo>
                    <a:pt x="193329" y="20734"/>
                  </a:lnTo>
                  <a:lnTo>
                    <a:pt x="194022" y="20435"/>
                  </a:lnTo>
                  <a:lnTo>
                    <a:pt x="194727" y="19934"/>
                  </a:lnTo>
                  <a:lnTo>
                    <a:pt x="195228" y="19122"/>
                  </a:lnTo>
                  <a:lnTo>
                    <a:pt x="195109" y="17748"/>
                  </a:lnTo>
                  <a:lnTo>
                    <a:pt x="194905" y="16996"/>
                  </a:lnTo>
                  <a:lnTo>
                    <a:pt x="194894" y="15790"/>
                  </a:lnTo>
                  <a:lnTo>
                    <a:pt x="194882" y="15037"/>
                  </a:lnTo>
                  <a:lnTo>
                    <a:pt x="195240" y="13771"/>
                  </a:lnTo>
                  <a:lnTo>
                    <a:pt x="195992" y="12744"/>
                  </a:lnTo>
                  <a:lnTo>
                    <a:pt x="196506" y="12242"/>
                  </a:lnTo>
                  <a:lnTo>
                    <a:pt x="197103" y="11549"/>
                  </a:lnTo>
                  <a:lnTo>
                    <a:pt x="197617" y="10224"/>
                  </a:lnTo>
                  <a:lnTo>
                    <a:pt x="197402" y="9543"/>
                  </a:lnTo>
                  <a:lnTo>
                    <a:pt x="197294" y="8707"/>
                  </a:lnTo>
                  <a:lnTo>
                    <a:pt x="197223" y="7739"/>
                  </a:lnTo>
                  <a:lnTo>
                    <a:pt x="196494" y="6414"/>
                  </a:lnTo>
                  <a:lnTo>
                    <a:pt x="195658" y="5530"/>
                  </a:lnTo>
                  <a:lnTo>
                    <a:pt x="194727" y="4634"/>
                  </a:lnTo>
                  <a:lnTo>
                    <a:pt x="194512" y="3810"/>
                  </a:lnTo>
                  <a:lnTo>
                    <a:pt x="194631" y="2675"/>
                  </a:lnTo>
                  <a:lnTo>
                    <a:pt x="195049" y="1565"/>
                  </a:lnTo>
                  <a:lnTo>
                    <a:pt x="195491" y="979"/>
                  </a:lnTo>
                  <a:lnTo>
                    <a:pt x="196721" y="478"/>
                  </a:lnTo>
                  <a:lnTo>
                    <a:pt x="197498" y="358"/>
                  </a:lnTo>
                  <a:lnTo>
                    <a:pt x="198608" y="239"/>
                  </a:lnTo>
                  <a:lnTo>
                    <a:pt x="200149" y="239"/>
                  </a:lnTo>
                  <a:lnTo>
                    <a:pt x="200818" y="466"/>
                  </a:lnTo>
                  <a:lnTo>
                    <a:pt x="201797" y="1075"/>
                  </a:lnTo>
                  <a:lnTo>
                    <a:pt x="202597" y="1696"/>
                  </a:lnTo>
                  <a:lnTo>
                    <a:pt x="204018" y="3225"/>
                  </a:lnTo>
                  <a:lnTo>
                    <a:pt x="204616" y="3965"/>
                  </a:lnTo>
                  <a:lnTo>
                    <a:pt x="205726" y="4586"/>
                  </a:lnTo>
                  <a:lnTo>
                    <a:pt x="206479" y="4575"/>
                  </a:lnTo>
                  <a:lnTo>
                    <a:pt x="207411" y="4371"/>
                  </a:lnTo>
                  <a:lnTo>
                    <a:pt x="208318" y="3714"/>
                  </a:lnTo>
                  <a:lnTo>
                    <a:pt x="208880" y="3141"/>
                  </a:lnTo>
                  <a:lnTo>
                    <a:pt x="209381" y="2484"/>
                  </a:lnTo>
                  <a:lnTo>
                    <a:pt x="210193" y="1684"/>
                  </a:lnTo>
                  <a:lnTo>
                    <a:pt x="21216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1236;gbcf4302aa7_0_6">
              <a:extLst>
                <a:ext uri="{FF2B5EF4-FFF2-40B4-BE49-F238E27FC236}">
                  <a16:creationId xmlns:a16="http://schemas.microsoft.com/office/drawing/2014/main" id="{67B8FF1D-9D10-A149-8A5F-355813B8961F}"/>
                </a:ext>
              </a:extLst>
            </p:cNvPr>
            <p:cNvSpPr/>
            <p:nvPr/>
          </p:nvSpPr>
          <p:spPr>
            <a:xfrm>
              <a:off x="6322462" y="2709809"/>
              <a:ext cx="161995" cy="212318"/>
            </a:xfrm>
            <a:custGeom>
              <a:avLst/>
              <a:gdLst/>
              <a:ahLst/>
              <a:cxnLst/>
              <a:rect l="l" t="t" r="r" b="b"/>
              <a:pathLst>
                <a:path w="322378" h="422524" extrusionOk="0">
                  <a:moveTo>
                    <a:pt x="317887" y="0"/>
                  </a:moveTo>
                  <a:lnTo>
                    <a:pt x="320133" y="208426"/>
                  </a:lnTo>
                  <a:lnTo>
                    <a:pt x="322379" y="414534"/>
                  </a:lnTo>
                  <a:lnTo>
                    <a:pt x="274831" y="416015"/>
                  </a:lnTo>
                  <a:lnTo>
                    <a:pt x="219903" y="417759"/>
                  </a:lnTo>
                  <a:lnTo>
                    <a:pt x="47332" y="422524"/>
                  </a:lnTo>
                  <a:lnTo>
                    <a:pt x="52599" y="165429"/>
                  </a:lnTo>
                  <a:lnTo>
                    <a:pt x="502" y="177874"/>
                  </a:lnTo>
                  <a:lnTo>
                    <a:pt x="36" y="78051"/>
                  </a:lnTo>
                  <a:lnTo>
                    <a:pt x="0" y="70383"/>
                  </a:lnTo>
                  <a:lnTo>
                    <a:pt x="50867" y="58236"/>
                  </a:lnTo>
                  <a:lnTo>
                    <a:pt x="50844" y="44800"/>
                  </a:lnTo>
                  <a:lnTo>
                    <a:pt x="139894" y="77585"/>
                  </a:lnTo>
                  <a:lnTo>
                    <a:pt x="220536" y="39593"/>
                  </a:lnTo>
                  <a:lnTo>
                    <a:pt x="284601" y="9220"/>
                  </a:lnTo>
                  <a:lnTo>
                    <a:pt x="285843" y="9985"/>
                  </a:lnTo>
                  <a:lnTo>
                    <a:pt x="286333" y="10546"/>
                  </a:lnTo>
                  <a:lnTo>
                    <a:pt x="286978" y="11036"/>
                  </a:lnTo>
                  <a:lnTo>
                    <a:pt x="287706" y="11382"/>
                  </a:lnTo>
                  <a:lnTo>
                    <a:pt x="288435" y="11621"/>
                  </a:lnTo>
                  <a:lnTo>
                    <a:pt x="289403" y="11752"/>
                  </a:lnTo>
                  <a:lnTo>
                    <a:pt x="291158" y="11907"/>
                  </a:lnTo>
                  <a:lnTo>
                    <a:pt x="292687" y="11824"/>
                  </a:lnTo>
                  <a:lnTo>
                    <a:pt x="293738" y="11609"/>
                  </a:lnTo>
                  <a:lnTo>
                    <a:pt x="294466" y="11298"/>
                  </a:lnTo>
                  <a:lnTo>
                    <a:pt x="295506" y="10892"/>
                  </a:lnTo>
                  <a:lnTo>
                    <a:pt x="296485" y="10534"/>
                  </a:lnTo>
                  <a:lnTo>
                    <a:pt x="297476" y="10355"/>
                  </a:lnTo>
                  <a:lnTo>
                    <a:pt x="298193" y="10307"/>
                  </a:lnTo>
                  <a:lnTo>
                    <a:pt x="299256" y="10271"/>
                  </a:lnTo>
                  <a:lnTo>
                    <a:pt x="300247" y="10008"/>
                  </a:lnTo>
                  <a:lnTo>
                    <a:pt x="300952" y="9698"/>
                  </a:lnTo>
                  <a:lnTo>
                    <a:pt x="301752" y="9387"/>
                  </a:lnTo>
                  <a:lnTo>
                    <a:pt x="303388" y="8683"/>
                  </a:lnTo>
                  <a:lnTo>
                    <a:pt x="304965" y="7847"/>
                  </a:lnTo>
                  <a:lnTo>
                    <a:pt x="306254" y="7250"/>
                  </a:lnTo>
                  <a:lnTo>
                    <a:pt x="31788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1237;gbcf4302aa7_0_6">
              <a:extLst>
                <a:ext uri="{FF2B5EF4-FFF2-40B4-BE49-F238E27FC236}">
                  <a16:creationId xmlns:a16="http://schemas.microsoft.com/office/drawing/2014/main" id="{18D4DFE8-C85F-4545-97BD-E39EA64EE29E}"/>
                </a:ext>
              </a:extLst>
            </p:cNvPr>
            <p:cNvSpPr/>
            <p:nvPr/>
          </p:nvSpPr>
          <p:spPr>
            <a:xfrm>
              <a:off x="4757449" y="2711990"/>
              <a:ext cx="204204" cy="159192"/>
            </a:xfrm>
            <a:custGeom>
              <a:avLst/>
              <a:gdLst/>
              <a:ahLst/>
              <a:cxnLst/>
              <a:rect l="l" t="t" r="r" b="b"/>
              <a:pathLst>
                <a:path w="406376" h="316800" extrusionOk="0">
                  <a:moveTo>
                    <a:pt x="388832" y="61581"/>
                  </a:moveTo>
                  <a:lnTo>
                    <a:pt x="396607" y="73345"/>
                  </a:lnTo>
                  <a:lnTo>
                    <a:pt x="396990" y="74157"/>
                  </a:lnTo>
                  <a:lnTo>
                    <a:pt x="397551" y="74910"/>
                  </a:lnTo>
                  <a:lnTo>
                    <a:pt x="397634" y="75614"/>
                  </a:lnTo>
                  <a:lnTo>
                    <a:pt x="398733" y="77704"/>
                  </a:lnTo>
                  <a:lnTo>
                    <a:pt x="399032" y="78779"/>
                  </a:lnTo>
                  <a:lnTo>
                    <a:pt x="399653" y="79771"/>
                  </a:lnTo>
                  <a:lnTo>
                    <a:pt x="399916" y="81216"/>
                  </a:lnTo>
                  <a:lnTo>
                    <a:pt x="400978" y="84679"/>
                  </a:lnTo>
                  <a:lnTo>
                    <a:pt x="402006" y="87391"/>
                  </a:lnTo>
                  <a:lnTo>
                    <a:pt x="405314" y="105246"/>
                  </a:lnTo>
                  <a:lnTo>
                    <a:pt x="405804" y="107718"/>
                  </a:lnTo>
                  <a:lnTo>
                    <a:pt x="406126" y="110262"/>
                  </a:lnTo>
                  <a:lnTo>
                    <a:pt x="406293" y="111851"/>
                  </a:lnTo>
                  <a:lnTo>
                    <a:pt x="406377" y="112986"/>
                  </a:lnTo>
                  <a:lnTo>
                    <a:pt x="406353" y="114753"/>
                  </a:lnTo>
                  <a:lnTo>
                    <a:pt x="406078" y="116127"/>
                  </a:lnTo>
                  <a:lnTo>
                    <a:pt x="405923" y="117118"/>
                  </a:lnTo>
                  <a:lnTo>
                    <a:pt x="406031" y="118193"/>
                  </a:lnTo>
                  <a:lnTo>
                    <a:pt x="405541" y="119136"/>
                  </a:lnTo>
                  <a:lnTo>
                    <a:pt x="405135" y="120020"/>
                  </a:lnTo>
                  <a:lnTo>
                    <a:pt x="404920" y="120772"/>
                  </a:lnTo>
                  <a:lnTo>
                    <a:pt x="404430" y="121656"/>
                  </a:lnTo>
                  <a:lnTo>
                    <a:pt x="403976" y="122313"/>
                  </a:lnTo>
                  <a:lnTo>
                    <a:pt x="403451" y="123102"/>
                  </a:lnTo>
                  <a:lnTo>
                    <a:pt x="403069" y="124057"/>
                  </a:lnTo>
                  <a:lnTo>
                    <a:pt x="402352" y="124857"/>
                  </a:lnTo>
                  <a:lnTo>
                    <a:pt x="401707" y="125622"/>
                  </a:lnTo>
                  <a:lnTo>
                    <a:pt x="401062" y="126267"/>
                  </a:lnTo>
                  <a:lnTo>
                    <a:pt x="400513" y="126828"/>
                  </a:lnTo>
                  <a:lnTo>
                    <a:pt x="395938" y="132179"/>
                  </a:lnTo>
                  <a:lnTo>
                    <a:pt x="392534" y="136060"/>
                  </a:lnTo>
                  <a:lnTo>
                    <a:pt x="387029" y="144086"/>
                  </a:lnTo>
                  <a:lnTo>
                    <a:pt x="386121" y="145806"/>
                  </a:lnTo>
                  <a:lnTo>
                    <a:pt x="385082" y="148063"/>
                  </a:lnTo>
                  <a:lnTo>
                    <a:pt x="379445" y="156101"/>
                  </a:lnTo>
                  <a:lnTo>
                    <a:pt x="378465" y="157403"/>
                  </a:lnTo>
                  <a:lnTo>
                    <a:pt x="377510" y="158777"/>
                  </a:lnTo>
                  <a:lnTo>
                    <a:pt x="376972" y="159756"/>
                  </a:lnTo>
                  <a:lnTo>
                    <a:pt x="364874" y="181326"/>
                  </a:lnTo>
                  <a:lnTo>
                    <a:pt x="354913" y="199241"/>
                  </a:lnTo>
                  <a:lnTo>
                    <a:pt x="350207" y="207387"/>
                  </a:lnTo>
                  <a:lnTo>
                    <a:pt x="342372" y="223857"/>
                  </a:lnTo>
                  <a:lnTo>
                    <a:pt x="335313" y="238464"/>
                  </a:lnTo>
                  <a:lnTo>
                    <a:pt x="333737" y="242011"/>
                  </a:lnTo>
                  <a:lnTo>
                    <a:pt x="332232" y="246012"/>
                  </a:lnTo>
                  <a:lnTo>
                    <a:pt x="330703" y="250550"/>
                  </a:lnTo>
                  <a:lnTo>
                    <a:pt x="328637" y="259711"/>
                  </a:lnTo>
                  <a:lnTo>
                    <a:pt x="327443" y="273780"/>
                  </a:lnTo>
                  <a:lnTo>
                    <a:pt x="327037" y="278307"/>
                  </a:lnTo>
                  <a:lnTo>
                    <a:pt x="326547" y="281281"/>
                  </a:lnTo>
                  <a:lnTo>
                    <a:pt x="326272" y="284410"/>
                  </a:lnTo>
                  <a:lnTo>
                    <a:pt x="326093" y="289319"/>
                  </a:lnTo>
                  <a:lnTo>
                    <a:pt x="325735" y="306518"/>
                  </a:lnTo>
                  <a:lnTo>
                    <a:pt x="325579" y="309444"/>
                  </a:lnTo>
                  <a:lnTo>
                    <a:pt x="325902" y="316801"/>
                  </a:lnTo>
                  <a:lnTo>
                    <a:pt x="313493" y="316431"/>
                  </a:lnTo>
                  <a:lnTo>
                    <a:pt x="299005" y="315511"/>
                  </a:lnTo>
                  <a:lnTo>
                    <a:pt x="275166" y="313743"/>
                  </a:lnTo>
                  <a:lnTo>
                    <a:pt x="237795" y="311641"/>
                  </a:lnTo>
                  <a:lnTo>
                    <a:pt x="227535" y="310889"/>
                  </a:lnTo>
                  <a:lnTo>
                    <a:pt x="47666" y="288364"/>
                  </a:lnTo>
                  <a:lnTo>
                    <a:pt x="4156" y="287850"/>
                  </a:lnTo>
                  <a:lnTo>
                    <a:pt x="0" y="287718"/>
                  </a:lnTo>
                  <a:lnTo>
                    <a:pt x="4145" y="279310"/>
                  </a:lnTo>
                  <a:lnTo>
                    <a:pt x="6330" y="270138"/>
                  </a:lnTo>
                  <a:lnTo>
                    <a:pt x="5912" y="258326"/>
                  </a:lnTo>
                  <a:lnTo>
                    <a:pt x="9220" y="241378"/>
                  </a:lnTo>
                  <a:lnTo>
                    <a:pt x="11299" y="234749"/>
                  </a:lnTo>
                  <a:lnTo>
                    <a:pt x="15778" y="225242"/>
                  </a:lnTo>
                  <a:lnTo>
                    <a:pt x="20579" y="211101"/>
                  </a:lnTo>
                  <a:lnTo>
                    <a:pt x="22179" y="195945"/>
                  </a:lnTo>
                  <a:lnTo>
                    <a:pt x="20913" y="174506"/>
                  </a:lnTo>
                  <a:lnTo>
                    <a:pt x="27697" y="137697"/>
                  </a:lnTo>
                  <a:lnTo>
                    <a:pt x="25774" y="136108"/>
                  </a:lnTo>
                  <a:lnTo>
                    <a:pt x="28450" y="107611"/>
                  </a:lnTo>
                  <a:lnTo>
                    <a:pt x="29656" y="102260"/>
                  </a:lnTo>
                  <a:lnTo>
                    <a:pt x="38554" y="79162"/>
                  </a:lnTo>
                  <a:lnTo>
                    <a:pt x="41659" y="65606"/>
                  </a:lnTo>
                  <a:lnTo>
                    <a:pt x="45947" y="56350"/>
                  </a:lnTo>
                  <a:lnTo>
                    <a:pt x="56911" y="25905"/>
                  </a:lnTo>
                  <a:lnTo>
                    <a:pt x="59491" y="19384"/>
                  </a:lnTo>
                  <a:lnTo>
                    <a:pt x="61437" y="16494"/>
                  </a:lnTo>
                  <a:lnTo>
                    <a:pt x="62214" y="9435"/>
                  </a:lnTo>
                  <a:lnTo>
                    <a:pt x="63814" y="5864"/>
                  </a:lnTo>
                  <a:lnTo>
                    <a:pt x="64590" y="5960"/>
                  </a:lnTo>
                  <a:lnTo>
                    <a:pt x="65904" y="6139"/>
                  </a:lnTo>
                  <a:lnTo>
                    <a:pt x="66812" y="6294"/>
                  </a:lnTo>
                  <a:lnTo>
                    <a:pt x="67552" y="5900"/>
                  </a:lnTo>
                  <a:lnTo>
                    <a:pt x="68914" y="5948"/>
                  </a:lnTo>
                  <a:lnTo>
                    <a:pt x="70072" y="5566"/>
                  </a:lnTo>
                  <a:lnTo>
                    <a:pt x="70729" y="5291"/>
                  </a:lnTo>
                  <a:lnTo>
                    <a:pt x="71936" y="4789"/>
                  </a:lnTo>
                  <a:lnTo>
                    <a:pt x="72927" y="4216"/>
                  </a:lnTo>
                  <a:lnTo>
                    <a:pt x="74313" y="4157"/>
                  </a:lnTo>
                  <a:lnTo>
                    <a:pt x="75614" y="3822"/>
                  </a:lnTo>
                  <a:lnTo>
                    <a:pt x="76534" y="3571"/>
                  </a:lnTo>
                  <a:lnTo>
                    <a:pt x="77310" y="3583"/>
                  </a:lnTo>
                  <a:lnTo>
                    <a:pt x="78063" y="3523"/>
                  </a:lnTo>
                  <a:lnTo>
                    <a:pt x="78935" y="3536"/>
                  </a:lnTo>
                  <a:lnTo>
                    <a:pt x="79938" y="3595"/>
                  </a:lnTo>
                  <a:lnTo>
                    <a:pt x="80809" y="3631"/>
                  </a:lnTo>
                  <a:lnTo>
                    <a:pt x="81562" y="3643"/>
                  </a:lnTo>
                  <a:lnTo>
                    <a:pt x="82530" y="3631"/>
                  </a:lnTo>
                  <a:lnTo>
                    <a:pt x="83234" y="3523"/>
                  </a:lnTo>
                  <a:lnTo>
                    <a:pt x="84058" y="3511"/>
                  </a:lnTo>
                  <a:lnTo>
                    <a:pt x="85085" y="3380"/>
                  </a:lnTo>
                  <a:lnTo>
                    <a:pt x="86578" y="3189"/>
                  </a:lnTo>
                  <a:lnTo>
                    <a:pt x="87391" y="3225"/>
                  </a:lnTo>
                  <a:lnTo>
                    <a:pt x="88215" y="2974"/>
                  </a:lnTo>
                  <a:lnTo>
                    <a:pt x="88860" y="2699"/>
                  </a:lnTo>
                  <a:lnTo>
                    <a:pt x="89612" y="2544"/>
                  </a:lnTo>
                  <a:lnTo>
                    <a:pt x="90436" y="2305"/>
                  </a:lnTo>
                  <a:lnTo>
                    <a:pt x="91117" y="2054"/>
                  </a:lnTo>
                  <a:lnTo>
                    <a:pt x="92204" y="1851"/>
                  </a:lnTo>
                  <a:lnTo>
                    <a:pt x="93171" y="1541"/>
                  </a:lnTo>
                  <a:lnTo>
                    <a:pt x="94043" y="1171"/>
                  </a:lnTo>
                  <a:lnTo>
                    <a:pt x="94999" y="717"/>
                  </a:lnTo>
                  <a:lnTo>
                    <a:pt x="95918" y="347"/>
                  </a:lnTo>
                  <a:lnTo>
                    <a:pt x="97005" y="60"/>
                  </a:lnTo>
                  <a:lnTo>
                    <a:pt x="97865" y="0"/>
                  </a:lnTo>
                  <a:lnTo>
                    <a:pt x="99024" y="275"/>
                  </a:lnTo>
                  <a:lnTo>
                    <a:pt x="99859" y="729"/>
                  </a:lnTo>
                  <a:lnTo>
                    <a:pt x="100600" y="1541"/>
                  </a:lnTo>
                  <a:lnTo>
                    <a:pt x="100994" y="2150"/>
                  </a:lnTo>
                  <a:lnTo>
                    <a:pt x="101544" y="3105"/>
                  </a:lnTo>
                  <a:lnTo>
                    <a:pt x="101806" y="4563"/>
                  </a:lnTo>
                  <a:lnTo>
                    <a:pt x="101830" y="5769"/>
                  </a:lnTo>
                  <a:lnTo>
                    <a:pt x="101902" y="7106"/>
                  </a:lnTo>
                  <a:lnTo>
                    <a:pt x="102272" y="8050"/>
                  </a:lnTo>
                  <a:lnTo>
                    <a:pt x="102869" y="8934"/>
                  </a:lnTo>
                  <a:lnTo>
                    <a:pt x="103180" y="9925"/>
                  </a:lnTo>
                  <a:lnTo>
                    <a:pt x="103144" y="10642"/>
                  </a:lnTo>
                  <a:lnTo>
                    <a:pt x="103084" y="11752"/>
                  </a:lnTo>
                  <a:lnTo>
                    <a:pt x="102953" y="12839"/>
                  </a:lnTo>
                  <a:lnTo>
                    <a:pt x="103192" y="13914"/>
                  </a:lnTo>
                  <a:lnTo>
                    <a:pt x="103359" y="15610"/>
                  </a:lnTo>
                  <a:lnTo>
                    <a:pt x="103275" y="16972"/>
                  </a:lnTo>
                  <a:lnTo>
                    <a:pt x="103252" y="18321"/>
                  </a:lnTo>
                  <a:lnTo>
                    <a:pt x="103216" y="19110"/>
                  </a:lnTo>
                  <a:lnTo>
                    <a:pt x="103180" y="19910"/>
                  </a:lnTo>
                  <a:lnTo>
                    <a:pt x="103072" y="20686"/>
                  </a:lnTo>
                  <a:lnTo>
                    <a:pt x="102929" y="21534"/>
                  </a:lnTo>
                  <a:lnTo>
                    <a:pt x="102893" y="22311"/>
                  </a:lnTo>
                  <a:lnTo>
                    <a:pt x="102917" y="23505"/>
                  </a:lnTo>
                  <a:lnTo>
                    <a:pt x="103072" y="24448"/>
                  </a:lnTo>
                  <a:lnTo>
                    <a:pt x="103550" y="25332"/>
                  </a:lnTo>
                  <a:lnTo>
                    <a:pt x="104064" y="26037"/>
                  </a:lnTo>
                  <a:lnTo>
                    <a:pt x="104685" y="26682"/>
                  </a:lnTo>
                  <a:lnTo>
                    <a:pt x="105497" y="27088"/>
                  </a:lnTo>
                  <a:lnTo>
                    <a:pt x="106835" y="27183"/>
                  </a:lnTo>
                  <a:lnTo>
                    <a:pt x="107599" y="26742"/>
                  </a:lnTo>
                  <a:lnTo>
                    <a:pt x="108566" y="26551"/>
                  </a:lnTo>
                  <a:lnTo>
                    <a:pt x="109474" y="26539"/>
                  </a:lnTo>
                  <a:lnTo>
                    <a:pt x="110645" y="26968"/>
                  </a:lnTo>
                  <a:lnTo>
                    <a:pt x="112173" y="27303"/>
                  </a:lnTo>
                  <a:lnTo>
                    <a:pt x="113296" y="27518"/>
                  </a:lnTo>
                  <a:lnTo>
                    <a:pt x="114180" y="27864"/>
                  </a:lnTo>
                  <a:lnTo>
                    <a:pt x="114980" y="28139"/>
                  </a:lnTo>
                  <a:lnTo>
                    <a:pt x="115935" y="28402"/>
                  </a:lnTo>
                  <a:lnTo>
                    <a:pt x="117225" y="28617"/>
                  </a:lnTo>
                  <a:lnTo>
                    <a:pt x="118300" y="29142"/>
                  </a:lnTo>
                  <a:lnTo>
                    <a:pt x="119112" y="29536"/>
                  </a:lnTo>
                  <a:lnTo>
                    <a:pt x="119877" y="30265"/>
                  </a:lnTo>
                  <a:lnTo>
                    <a:pt x="120486" y="30659"/>
                  </a:lnTo>
                  <a:lnTo>
                    <a:pt x="121071" y="31196"/>
                  </a:lnTo>
                  <a:lnTo>
                    <a:pt x="121692" y="31865"/>
                  </a:lnTo>
                  <a:lnTo>
                    <a:pt x="122265" y="32701"/>
                  </a:lnTo>
                  <a:lnTo>
                    <a:pt x="122636" y="33358"/>
                  </a:lnTo>
                  <a:lnTo>
                    <a:pt x="123006" y="33979"/>
                  </a:lnTo>
                  <a:lnTo>
                    <a:pt x="123496" y="35329"/>
                  </a:lnTo>
                  <a:lnTo>
                    <a:pt x="123806" y="36440"/>
                  </a:lnTo>
                  <a:lnTo>
                    <a:pt x="124129" y="37216"/>
                  </a:lnTo>
                  <a:lnTo>
                    <a:pt x="124403" y="38040"/>
                  </a:lnTo>
                  <a:lnTo>
                    <a:pt x="124785" y="38888"/>
                  </a:lnTo>
                  <a:lnTo>
                    <a:pt x="125311" y="40035"/>
                  </a:lnTo>
                  <a:lnTo>
                    <a:pt x="125837" y="40692"/>
                  </a:lnTo>
                  <a:lnTo>
                    <a:pt x="126326" y="41336"/>
                  </a:lnTo>
                  <a:lnTo>
                    <a:pt x="126887" y="41862"/>
                  </a:lnTo>
                  <a:lnTo>
                    <a:pt x="127951" y="43080"/>
                  </a:lnTo>
                  <a:lnTo>
                    <a:pt x="128500" y="43701"/>
                  </a:lnTo>
                  <a:lnTo>
                    <a:pt x="129038" y="44502"/>
                  </a:lnTo>
                  <a:lnTo>
                    <a:pt x="129372" y="45266"/>
                  </a:lnTo>
                  <a:lnTo>
                    <a:pt x="129814" y="46066"/>
                  </a:lnTo>
                  <a:lnTo>
                    <a:pt x="130423" y="47368"/>
                  </a:lnTo>
                  <a:lnTo>
                    <a:pt x="130626" y="48096"/>
                  </a:lnTo>
                  <a:lnTo>
                    <a:pt x="131223" y="49351"/>
                  </a:lnTo>
                  <a:lnTo>
                    <a:pt x="131605" y="50020"/>
                  </a:lnTo>
                  <a:lnTo>
                    <a:pt x="131999" y="50629"/>
                  </a:lnTo>
                  <a:lnTo>
                    <a:pt x="132346" y="51273"/>
                  </a:lnTo>
                  <a:lnTo>
                    <a:pt x="133039" y="52014"/>
                  </a:lnTo>
                  <a:lnTo>
                    <a:pt x="133683" y="52826"/>
                  </a:lnTo>
                  <a:lnTo>
                    <a:pt x="134591" y="53817"/>
                  </a:lnTo>
                  <a:lnTo>
                    <a:pt x="135678" y="54606"/>
                  </a:lnTo>
                  <a:lnTo>
                    <a:pt x="136347" y="55442"/>
                  </a:lnTo>
                  <a:lnTo>
                    <a:pt x="137279" y="56135"/>
                  </a:lnTo>
                  <a:lnTo>
                    <a:pt x="138019" y="56947"/>
                  </a:lnTo>
                  <a:lnTo>
                    <a:pt x="139297" y="58141"/>
                  </a:lnTo>
                  <a:lnTo>
                    <a:pt x="139846" y="58834"/>
                  </a:lnTo>
                  <a:lnTo>
                    <a:pt x="140384" y="59514"/>
                  </a:lnTo>
                  <a:lnTo>
                    <a:pt x="140874" y="60016"/>
                  </a:lnTo>
                  <a:lnTo>
                    <a:pt x="141602" y="60876"/>
                  </a:lnTo>
                  <a:lnTo>
                    <a:pt x="142557" y="62094"/>
                  </a:lnTo>
                  <a:lnTo>
                    <a:pt x="143059" y="62680"/>
                  </a:lnTo>
                  <a:lnTo>
                    <a:pt x="143501" y="63229"/>
                  </a:lnTo>
                  <a:lnTo>
                    <a:pt x="144003" y="64017"/>
                  </a:lnTo>
                  <a:lnTo>
                    <a:pt x="144397" y="64638"/>
                  </a:lnTo>
                  <a:lnTo>
                    <a:pt x="144791" y="65415"/>
                  </a:lnTo>
                  <a:lnTo>
                    <a:pt x="145364" y="66597"/>
                  </a:lnTo>
                  <a:lnTo>
                    <a:pt x="145770" y="67170"/>
                  </a:lnTo>
                  <a:lnTo>
                    <a:pt x="146367" y="68424"/>
                  </a:lnTo>
                  <a:lnTo>
                    <a:pt x="147024" y="69750"/>
                  </a:lnTo>
                  <a:lnTo>
                    <a:pt x="147275" y="70503"/>
                  </a:lnTo>
                  <a:lnTo>
                    <a:pt x="147753" y="71756"/>
                  </a:lnTo>
                  <a:lnTo>
                    <a:pt x="147860" y="72509"/>
                  </a:lnTo>
                  <a:lnTo>
                    <a:pt x="148040" y="73381"/>
                  </a:lnTo>
                  <a:lnTo>
                    <a:pt x="148493" y="74396"/>
                  </a:lnTo>
                  <a:lnTo>
                    <a:pt x="148577" y="75328"/>
                  </a:lnTo>
                  <a:lnTo>
                    <a:pt x="148589" y="76140"/>
                  </a:lnTo>
                  <a:lnTo>
                    <a:pt x="148637" y="77107"/>
                  </a:lnTo>
                  <a:lnTo>
                    <a:pt x="148816" y="78075"/>
                  </a:lnTo>
                  <a:lnTo>
                    <a:pt x="148887" y="79412"/>
                  </a:lnTo>
                  <a:lnTo>
                    <a:pt x="149246" y="81072"/>
                  </a:lnTo>
                  <a:lnTo>
                    <a:pt x="149807" y="82517"/>
                  </a:lnTo>
                  <a:lnTo>
                    <a:pt x="150237" y="83652"/>
                  </a:lnTo>
                  <a:lnTo>
                    <a:pt x="150703" y="84357"/>
                  </a:lnTo>
                  <a:lnTo>
                    <a:pt x="151229" y="85121"/>
                  </a:lnTo>
                  <a:lnTo>
                    <a:pt x="152124" y="86542"/>
                  </a:lnTo>
                  <a:lnTo>
                    <a:pt x="152984" y="87689"/>
                  </a:lnTo>
                  <a:lnTo>
                    <a:pt x="153820" y="88657"/>
                  </a:lnTo>
                  <a:lnTo>
                    <a:pt x="154620" y="89755"/>
                  </a:lnTo>
                  <a:lnTo>
                    <a:pt x="155289" y="90580"/>
                  </a:lnTo>
                  <a:lnTo>
                    <a:pt x="155934" y="91320"/>
                  </a:lnTo>
                  <a:lnTo>
                    <a:pt x="156866" y="92204"/>
                  </a:lnTo>
                  <a:lnTo>
                    <a:pt x="157356" y="92753"/>
                  </a:lnTo>
                  <a:lnTo>
                    <a:pt x="157857" y="93255"/>
                  </a:lnTo>
                  <a:lnTo>
                    <a:pt x="158932" y="93900"/>
                  </a:lnTo>
                  <a:lnTo>
                    <a:pt x="159935" y="94521"/>
                  </a:lnTo>
                  <a:lnTo>
                    <a:pt x="161154" y="94879"/>
                  </a:lnTo>
                  <a:lnTo>
                    <a:pt x="161978" y="95022"/>
                  </a:lnTo>
                  <a:lnTo>
                    <a:pt x="162778" y="95034"/>
                  </a:lnTo>
                  <a:lnTo>
                    <a:pt x="163972" y="94700"/>
                  </a:lnTo>
                  <a:lnTo>
                    <a:pt x="164641" y="94353"/>
                  </a:lnTo>
                  <a:lnTo>
                    <a:pt x="165298" y="93924"/>
                  </a:lnTo>
                  <a:lnTo>
                    <a:pt x="165847" y="93100"/>
                  </a:lnTo>
                  <a:lnTo>
                    <a:pt x="166325" y="92562"/>
                  </a:lnTo>
                  <a:lnTo>
                    <a:pt x="166624" y="91822"/>
                  </a:lnTo>
                  <a:lnTo>
                    <a:pt x="167041" y="90484"/>
                  </a:lnTo>
                  <a:lnTo>
                    <a:pt x="167364" y="89242"/>
                  </a:lnTo>
                  <a:lnTo>
                    <a:pt x="167472" y="88370"/>
                  </a:lnTo>
                  <a:lnTo>
                    <a:pt x="167364" y="87223"/>
                  </a:lnTo>
                  <a:lnTo>
                    <a:pt x="167221" y="85778"/>
                  </a:lnTo>
                  <a:lnTo>
                    <a:pt x="167089" y="85026"/>
                  </a:lnTo>
                  <a:lnTo>
                    <a:pt x="166982" y="84345"/>
                  </a:lnTo>
                  <a:lnTo>
                    <a:pt x="166647" y="82948"/>
                  </a:lnTo>
                  <a:lnTo>
                    <a:pt x="166600" y="82076"/>
                  </a:lnTo>
                  <a:lnTo>
                    <a:pt x="166516" y="81180"/>
                  </a:lnTo>
                  <a:lnTo>
                    <a:pt x="166409" y="80284"/>
                  </a:lnTo>
                  <a:lnTo>
                    <a:pt x="166361" y="78994"/>
                  </a:lnTo>
                  <a:lnTo>
                    <a:pt x="166325" y="77800"/>
                  </a:lnTo>
                  <a:lnTo>
                    <a:pt x="166420" y="76438"/>
                  </a:lnTo>
                  <a:lnTo>
                    <a:pt x="166337" y="75698"/>
                  </a:lnTo>
                  <a:lnTo>
                    <a:pt x="166313" y="74945"/>
                  </a:lnTo>
                  <a:lnTo>
                    <a:pt x="166373" y="74050"/>
                  </a:lnTo>
                  <a:lnTo>
                    <a:pt x="166432" y="73190"/>
                  </a:lnTo>
                  <a:lnTo>
                    <a:pt x="166719" y="71685"/>
                  </a:lnTo>
                  <a:lnTo>
                    <a:pt x="166946" y="70108"/>
                  </a:lnTo>
                  <a:lnTo>
                    <a:pt x="167376" y="68329"/>
                  </a:lnTo>
                  <a:lnTo>
                    <a:pt x="168069" y="65892"/>
                  </a:lnTo>
                  <a:lnTo>
                    <a:pt x="168534" y="64089"/>
                  </a:lnTo>
                  <a:lnTo>
                    <a:pt x="169024" y="62608"/>
                  </a:lnTo>
                  <a:lnTo>
                    <a:pt x="169538" y="61067"/>
                  </a:lnTo>
                  <a:lnTo>
                    <a:pt x="170099" y="59897"/>
                  </a:lnTo>
                  <a:lnTo>
                    <a:pt x="170398" y="58702"/>
                  </a:lnTo>
                  <a:lnTo>
                    <a:pt x="170888" y="57675"/>
                  </a:lnTo>
                  <a:lnTo>
                    <a:pt x="171461" y="56313"/>
                  </a:lnTo>
                  <a:lnTo>
                    <a:pt x="172022" y="54845"/>
                  </a:lnTo>
                  <a:lnTo>
                    <a:pt x="172786" y="52850"/>
                  </a:lnTo>
                  <a:lnTo>
                    <a:pt x="173790" y="50963"/>
                  </a:lnTo>
                  <a:lnTo>
                    <a:pt x="174781" y="49159"/>
                  </a:lnTo>
                  <a:lnTo>
                    <a:pt x="175569" y="48037"/>
                  </a:lnTo>
                  <a:lnTo>
                    <a:pt x="176131" y="47177"/>
                  </a:lnTo>
                  <a:lnTo>
                    <a:pt x="177086" y="46150"/>
                  </a:lnTo>
                  <a:lnTo>
                    <a:pt x="177839" y="45505"/>
                  </a:lnTo>
                  <a:lnTo>
                    <a:pt x="179033" y="44537"/>
                  </a:lnTo>
                  <a:lnTo>
                    <a:pt x="180000" y="43940"/>
                  </a:lnTo>
                  <a:lnTo>
                    <a:pt x="181039" y="43319"/>
                  </a:lnTo>
                  <a:lnTo>
                    <a:pt x="181995" y="42901"/>
                  </a:lnTo>
                  <a:lnTo>
                    <a:pt x="182939" y="42686"/>
                  </a:lnTo>
                  <a:lnTo>
                    <a:pt x="183667" y="42388"/>
                  </a:lnTo>
                  <a:lnTo>
                    <a:pt x="184587" y="42256"/>
                  </a:lnTo>
                  <a:lnTo>
                    <a:pt x="185817" y="41802"/>
                  </a:lnTo>
                  <a:lnTo>
                    <a:pt x="187178" y="41348"/>
                  </a:lnTo>
                  <a:lnTo>
                    <a:pt x="189089" y="40715"/>
                  </a:lnTo>
                  <a:lnTo>
                    <a:pt x="190033" y="40333"/>
                  </a:lnTo>
                  <a:lnTo>
                    <a:pt x="191765" y="39760"/>
                  </a:lnTo>
                  <a:lnTo>
                    <a:pt x="193365" y="39569"/>
                  </a:lnTo>
                  <a:lnTo>
                    <a:pt x="194607" y="39521"/>
                  </a:lnTo>
                  <a:lnTo>
                    <a:pt x="196423" y="39258"/>
                  </a:lnTo>
                  <a:lnTo>
                    <a:pt x="197270" y="39079"/>
                  </a:lnTo>
                  <a:lnTo>
                    <a:pt x="198572" y="38351"/>
                  </a:lnTo>
                  <a:lnTo>
                    <a:pt x="199635" y="37682"/>
                  </a:lnTo>
                  <a:lnTo>
                    <a:pt x="200352" y="37264"/>
                  </a:lnTo>
                  <a:lnTo>
                    <a:pt x="201654" y="36535"/>
                  </a:lnTo>
                  <a:lnTo>
                    <a:pt x="203182" y="35938"/>
                  </a:lnTo>
                  <a:lnTo>
                    <a:pt x="203923" y="35664"/>
                  </a:lnTo>
                  <a:lnTo>
                    <a:pt x="204699" y="35556"/>
                  </a:lnTo>
                  <a:lnTo>
                    <a:pt x="205595" y="35293"/>
                  </a:lnTo>
                  <a:lnTo>
                    <a:pt x="207100" y="35006"/>
                  </a:lnTo>
                  <a:lnTo>
                    <a:pt x="207781" y="34875"/>
                  </a:lnTo>
                  <a:lnTo>
                    <a:pt x="208629" y="34744"/>
                  </a:lnTo>
                  <a:lnTo>
                    <a:pt x="209501" y="34756"/>
                  </a:lnTo>
                  <a:lnTo>
                    <a:pt x="210396" y="34600"/>
                  </a:lnTo>
                  <a:lnTo>
                    <a:pt x="211615" y="34660"/>
                  </a:lnTo>
                  <a:lnTo>
                    <a:pt x="212415" y="34648"/>
                  </a:lnTo>
                  <a:lnTo>
                    <a:pt x="214302" y="34326"/>
                  </a:lnTo>
                  <a:lnTo>
                    <a:pt x="214983" y="33884"/>
                  </a:lnTo>
                  <a:lnTo>
                    <a:pt x="215747" y="33609"/>
                  </a:lnTo>
                  <a:lnTo>
                    <a:pt x="216547" y="33478"/>
                  </a:lnTo>
                  <a:lnTo>
                    <a:pt x="217575" y="33502"/>
                  </a:lnTo>
                  <a:lnTo>
                    <a:pt x="218446" y="33490"/>
                  </a:lnTo>
                  <a:lnTo>
                    <a:pt x="219151" y="33537"/>
                  </a:lnTo>
                  <a:lnTo>
                    <a:pt x="220608" y="33657"/>
                  </a:lnTo>
                  <a:lnTo>
                    <a:pt x="221385" y="33716"/>
                  </a:lnTo>
                  <a:lnTo>
                    <a:pt x="222435" y="33609"/>
                  </a:lnTo>
                  <a:lnTo>
                    <a:pt x="223140" y="33454"/>
                  </a:lnTo>
                  <a:lnTo>
                    <a:pt x="224490" y="33334"/>
                  </a:lnTo>
                  <a:lnTo>
                    <a:pt x="227189" y="33490"/>
                  </a:lnTo>
                  <a:lnTo>
                    <a:pt x="229446" y="33537"/>
                  </a:lnTo>
                  <a:lnTo>
                    <a:pt x="230641" y="33788"/>
                  </a:lnTo>
                  <a:lnTo>
                    <a:pt x="231620" y="34111"/>
                  </a:lnTo>
                  <a:lnTo>
                    <a:pt x="232767" y="34409"/>
                  </a:lnTo>
                  <a:lnTo>
                    <a:pt x="233794" y="34911"/>
                  </a:lnTo>
                  <a:lnTo>
                    <a:pt x="234749" y="35305"/>
                  </a:lnTo>
                  <a:lnTo>
                    <a:pt x="236039" y="35627"/>
                  </a:lnTo>
                  <a:lnTo>
                    <a:pt x="237114" y="35687"/>
                  </a:lnTo>
                  <a:lnTo>
                    <a:pt x="238129" y="35508"/>
                  </a:lnTo>
                  <a:lnTo>
                    <a:pt x="240685" y="34577"/>
                  </a:lnTo>
                  <a:lnTo>
                    <a:pt x="241390" y="34338"/>
                  </a:lnTo>
                  <a:lnTo>
                    <a:pt x="242023" y="34039"/>
                  </a:lnTo>
                  <a:lnTo>
                    <a:pt x="242739" y="33621"/>
                  </a:lnTo>
                  <a:lnTo>
                    <a:pt x="243802" y="33048"/>
                  </a:lnTo>
                  <a:lnTo>
                    <a:pt x="244567" y="32534"/>
                  </a:lnTo>
                  <a:lnTo>
                    <a:pt x="245271" y="32271"/>
                  </a:lnTo>
                  <a:lnTo>
                    <a:pt x="246000" y="31877"/>
                  </a:lnTo>
                  <a:lnTo>
                    <a:pt x="247003" y="31495"/>
                  </a:lnTo>
                  <a:lnTo>
                    <a:pt x="247947" y="31077"/>
                  </a:lnTo>
                  <a:lnTo>
                    <a:pt x="248580" y="30778"/>
                  </a:lnTo>
                  <a:lnTo>
                    <a:pt x="249714" y="30325"/>
                  </a:lnTo>
                  <a:lnTo>
                    <a:pt x="250825" y="30086"/>
                  </a:lnTo>
                  <a:lnTo>
                    <a:pt x="251625" y="29978"/>
                  </a:lnTo>
                  <a:lnTo>
                    <a:pt x="252820" y="29918"/>
                  </a:lnTo>
                  <a:lnTo>
                    <a:pt x="254157" y="29895"/>
                  </a:lnTo>
                  <a:lnTo>
                    <a:pt x="255172" y="29931"/>
                  </a:lnTo>
                  <a:lnTo>
                    <a:pt x="256200" y="30253"/>
                  </a:lnTo>
                  <a:lnTo>
                    <a:pt x="257227" y="30540"/>
                  </a:lnTo>
                  <a:lnTo>
                    <a:pt x="258373" y="31101"/>
                  </a:lnTo>
                  <a:lnTo>
                    <a:pt x="259162" y="31913"/>
                  </a:lnTo>
                  <a:lnTo>
                    <a:pt x="259711" y="32881"/>
                  </a:lnTo>
                  <a:lnTo>
                    <a:pt x="260141" y="34230"/>
                  </a:lnTo>
                  <a:lnTo>
                    <a:pt x="260428" y="35269"/>
                  </a:lnTo>
                  <a:lnTo>
                    <a:pt x="260738" y="36452"/>
                  </a:lnTo>
                  <a:lnTo>
                    <a:pt x="261192" y="37515"/>
                  </a:lnTo>
                  <a:lnTo>
                    <a:pt x="261467" y="38243"/>
                  </a:lnTo>
                  <a:lnTo>
                    <a:pt x="261765" y="39091"/>
                  </a:lnTo>
                  <a:lnTo>
                    <a:pt x="262267" y="40046"/>
                  </a:lnTo>
                  <a:lnTo>
                    <a:pt x="262601" y="40942"/>
                  </a:lnTo>
                  <a:lnTo>
                    <a:pt x="262661" y="41862"/>
                  </a:lnTo>
                  <a:lnTo>
                    <a:pt x="262518" y="42650"/>
                  </a:lnTo>
                  <a:lnTo>
                    <a:pt x="262339" y="43498"/>
                  </a:lnTo>
                  <a:lnTo>
                    <a:pt x="262088" y="44274"/>
                  </a:lnTo>
                  <a:lnTo>
                    <a:pt x="261754" y="45111"/>
                  </a:lnTo>
                  <a:lnTo>
                    <a:pt x="261240" y="46114"/>
                  </a:lnTo>
                  <a:lnTo>
                    <a:pt x="261431" y="47368"/>
                  </a:lnTo>
                  <a:lnTo>
                    <a:pt x="261419" y="48562"/>
                  </a:lnTo>
                  <a:lnTo>
                    <a:pt x="260941" y="49410"/>
                  </a:lnTo>
                  <a:lnTo>
                    <a:pt x="259806" y="49840"/>
                  </a:lnTo>
                  <a:lnTo>
                    <a:pt x="258971" y="50270"/>
                  </a:lnTo>
                  <a:lnTo>
                    <a:pt x="258708" y="51023"/>
                  </a:lnTo>
                  <a:lnTo>
                    <a:pt x="258600" y="51942"/>
                  </a:lnTo>
                  <a:lnTo>
                    <a:pt x="258744" y="52958"/>
                  </a:lnTo>
                  <a:lnTo>
                    <a:pt x="259078" y="54391"/>
                  </a:lnTo>
                  <a:lnTo>
                    <a:pt x="259353" y="55430"/>
                  </a:lnTo>
                  <a:lnTo>
                    <a:pt x="259962" y="56923"/>
                  </a:lnTo>
                  <a:lnTo>
                    <a:pt x="260368" y="58009"/>
                  </a:lnTo>
                  <a:lnTo>
                    <a:pt x="260667" y="58762"/>
                  </a:lnTo>
                  <a:lnTo>
                    <a:pt x="261001" y="59682"/>
                  </a:lnTo>
                  <a:lnTo>
                    <a:pt x="261252" y="60446"/>
                  </a:lnTo>
                  <a:lnTo>
                    <a:pt x="261419" y="61927"/>
                  </a:lnTo>
                  <a:lnTo>
                    <a:pt x="261646" y="62847"/>
                  </a:lnTo>
                  <a:lnTo>
                    <a:pt x="262052" y="63599"/>
                  </a:lnTo>
                  <a:lnTo>
                    <a:pt x="262386" y="64758"/>
                  </a:lnTo>
                  <a:lnTo>
                    <a:pt x="262757" y="65629"/>
                  </a:lnTo>
                  <a:lnTo>
                    <a:pt x="263437" y="66681"/>
                  </a:lnTo>
                  <a:lnTo>
                    <a:pt x="264034" y="67767"/>
                  </a:lnTo>
                  <a:lnTo>
                    <a:pt x="264620" y="68604"/>
                  </a:lnTo>
                  <a:lnTo>
                    <a:pt x="265742" y="69834"/>
                  </a:lnTo>
                  <a:lnTo>
                    <a:pt x="266352" y="70288"/>
                  </a:lnTo>
                  <a:lnTo>
                    <a:pt x="267212" y="70944"/>
                  </a:lnTo>
                  <a:lnTo>
                    <a:pt x="268490" y="71828"/>
                  </a:lnTo>
                  <a:lnTo>
                    <a:pt x="269349" y="72425"/>
                  </a:lnTo>
                  <a:lnTo>
                    <a:pt x="270126" y="72533"/>
                  </a:lnTo>
                  <a:lnTo>
                    <a:pt x="271201" y="73273"/>
                  </a:lnTo>
                  <a:lnTo>
                    <a:pt x="272037" y="73524"/>
                  </a:lnTo>
                  <a:lnTo>
                    <a:pt x="273673" y="74623"/>
                  </a:lnTo>
                  <a:lnTo>
                    <a:pt x="274903" y="75459"/>
                  </a:lnTo>
                  <a:lnTo>
                    <a:pt x="275739" y="76056"/>
                  </a:lnTo>
                  <a:lnTo>
                    <a:pt x="276528" y="76593"/>
                  </a:lnTo>
                  <a:lnTo>
                    <a:pt x="277304" y="77143"/>
                  </a:lnTo>
                  <a:lnTo>
                    <a:pt x="278391" y="77657"/>
                  </a:lnTo>
                  <a:lnTo>
                    <a:pt x="286381" y="81753"/>
                  </a:lnTo>
                  <a:lnTo>
                    <a:pt x="287921" y="82148"/>
                  </a:lnTo>
                  <a:lnTo>
                    <a:pt x="288925" y="82494"/>
                  </a:lnTo>
                  <a:lnTo>
                    <a:pt x="289964" y="82816"/>
                  </a:lnTo>
                  <a:lnTo>
                    <a:pt x="291134" y="82960"/>
                  </a:lnTo>
                  <a:lnTo>
                    <a:pt x="292221" y="83091"/>
                  </a:lnTo>
                  <a:lnTo>
                    <a:pt x="293141" y="83270"/>
                  </a:lnTo>
                  <a:lnTo>
                    <a:pt x="294276" y="83425"/>
                  </a:lnTo>
                  <a:lnTo>
                    <a:pt x="295219" y="83557"/>
                  </a:lnTo>
                  <a:lnTo>
                    <a:pt x="296199" y="83616"/>
                  </a:lnTo>
                  <a:lnTo>
                    <a:pt x="297190" y="83676"/>
                  </a:lnTo>
                  <a:lnTo>
                    <a:pt x="298611" y="83688"/>
                  </a:lnTo>
                  <a:lnTo>
                    <a:pt x="299471" y="83604"/>
                  </a:lnTo>
                  <a:lnTo>
                    <a:pt x="300570" y="83497"/>
                  </a:lnTo>
                  <a:lnTo>
                    <a:pt x="301621" y="83413"/>
                  </a:lnTo>
                  <a:lnTo>
                    <a:pt x="302994" y="83437"/>
                  </a:lnTo>
                  <a:lnTo>
                    <a:pt x="304117" y="83282"/>
                  </a:lnTo>
                  <a:lnTo>
                    <a:pt x="305550" y="83186"/>
                  </a:lnTo>
                  <a:lnTo>
                    <a:pt x="307186" y="83175"/>
                  </a:lnTo>
                  <a:lnTo>
                    <a:pt x="307963" y="83258"/>
                  </a:lnTo>
                  <a:lnTo>
                    <a:pt x="308751" y="83378"/>
                  </a:lnTo>
                  <a:lnTo>
                    <a:pt x="310280" y="83401"/>
                  </a:lnTo>
                  <a:lnTo>
                    <a:pt x="311152" y="83318"/>
                  </a:lnTo>
                  <a:lnTo>
                    <a:pt x="311880" y="82972"/>
                  </a:lnTo>
                  <a:lnTo>
                    <a:pt x="312752" y="82517"/>
                  </a:lnTo>
                  <a:lnTo>
                    <a:pt x="313301" y="82028"/>
                  </a:lnTo>
                  <a:lnTo>
                    <a:pt x="314591" y="81264"/>
                  </a:lnTo>
                  <a:lnTo>
                    <a:pt x="315141" y="80774"/>
                  </a:lnTo>
                  <a:lnTo>
                    <a:pt x="316013" y="80344"/>
                  </a:lnTo>
                  <a:lnTo>
                    <a:pt x="317314" y="79842"/>
                  </a:lnTo>
                  <a:lnTo>
                    <a:pt x="318282" y="79424"/>
                  </a:lnTo>
                  <a:lnTo>
                    <a:pt x="319142" y="79508"/>
                  </a:lnTo>
                  <a:lnTo>
                    <a:pt x="319966" y="79400"/>
                  </a:lnTo>
                  <a:lnTo>
                    <a:pt x="320862" y="79317"/>
                  </a:lnTo>
                  <a:lnTo>
                    <a:pt x="322247" y="79245"/>
                  </a:lnTo>
                  <a:lnTo>
                    <a:pt x="323680" y="79233"/>
                  </a:lnTo>
                  <a:lnTo>
                    <a:pt x="324696" y="79388"/>
                  </a:lnTo>
                  <a:lnTo>
                    <a:pt x="325627" y="79281"/>
                  </a:lnTo>
                  <a:lnTo>
                    <a:pt x="326869" y="79806"/>
                  </a:lnTo>
                  <a:lnTo>
                    <a:pt x="327849" y="80033"/>
                  </a:lnTo>
                  <a:lnTo>
                    <a:pt x="328936" y="80308"/>
                  </a:lnTo>
                  <a:lnTo>
                    <a:pt x="330082" y="80714"/>
                  </a:lnTo>
                  <a:lnTo>
                    <a:pt x="331503" y="81276"/>
                  </a:lnTo>
                  <a:lnTo>
                    <a:pt x="332960" y="81825"/>
                  </a:lnTo>
                  <a:lnTo>
                    <a:pt x="334310" y="82482"/>
                  </a:lnTo>
                  <a:lnTo>
                    <a:pt x="335946" y="83175"/>
                  </a:lnTo>
                  <a:lnTo>
                    <a:pt x="337141" y="83712"/>
                  </a:lnTo>
                  <a:lnTo>
                    <a:pt x="338562" y="84453"/>
                  </a:lnTo>
                  <a:lnTo>
                    <a:pt x="339219" y="85050"/>
                  </a:lnTo>
                  <a:lnTo>
                    <a:pt x="340007" y="85575"/>
                  </a:lnTo>
                  <a:lnTo>
                    <a:pt x="341596" y="86674"/>
                  </a:lnTo>
                  <a:lnTo>
                    <a:pt x="342169" y="87176"/>
                  </a:lnTo>
                  <a:lnTo>
                    <a:pt x="342802" y="87677"/>
                  </a:lnTo>
                  <a:lnTo>
                    <a:pt x="343411" y="88083"/>
                  </a:lnTo>
                  <a:lnTo>
                    <a:pt x="344128" y="88537"/>
                  </a:lnTo>
                  <a:lnTo>
                    <a:pt x="344832" y="88943"/>
                  </a:lnTo>
                  <a:lnTo>
                    <a:pt x="345621" y="89421"/>
                  </a:lnTo>
                  <a:lnTo>
                    <a:pt x="346648" y="89923"/>
                  </a:lnTo>
                  <a:lnTo>
                    <a:pt x="347675" y="90412"/>
                  </a:lnTo>
                  <a:lnTo>
                    <a:pt x="348523" y="90543"/>
                  </a:lnTo>
                  <a:lnTo>
                    <a:pt x="349586" y="90508"/>
                  </a:lnTo>
                  <a:lnTo>
                    <a:pt x="350625" y="90161"/>
                  </a:lnTo>
                  <a:lnTo>
                    <a:pt x="351521" y="90030"/>
                  </a:lnTo>
                  <a:lnTo>
                    <a:pt x="351998" y="89051"/>
                  </a:lnTo>
                  <a:lnTo>
                    <a:pt x="352082" y="87856"/>
                  </a:lnTo>
                  <a:lnTo>
                    <a:pt x="352237" y="86638"/>
                  </a:lnTo>
                  <a:lnTo>
                    <a:pt x="352225" y="85408"/>
                  </a:lnTo>
                  <a:lnTo>
                    <a:pt x="352082" y="84309"/>
                  </a:lnTo>
                  <a:lnTo>
                    <a:pt x="351831" y="83342"/>
                  </a:lnTo>
                  <a:lnTo>
                    <a:pt x="351724" y="82637"/>
                  </a:lnTo>
                  <a:lnTo>
                    <a:pt x="351341" y="81479"/>
                  </a:lnTo>
                  <a:lnTo>
                    <a:pt x="351401" y="80487"/>
                  </a:lnTo>
                  <a:lnTo>
                    <a:pt x="351580" y="79269"/>
                  </a:lnTo>
                  <a:lnTo>
                    <a:pt x="351819" y="78541"/>
                  </a:lnTo>
                  <a:lnTo>
                    <a:pt x="352201" y="77848"/>
                  </a:lnTo>
                  <a:lnTo>
                    <a:pt x="353085" y="77012"/>
                  </a:lnTo>
                  <a:lnTo>
                    <a:pt x="353635" y="76450"/>
                  </a:lnTo>
                  <a:lnTo>
                    <a:pt x="354411" y="75901"/>
                  </a:lnTo>
                  <a:lnTo>
                    <a:pt x="355128" y="75411"/>
                  </a:lnTo>
                  <a:lnTo>
                    <a:pt x="355880" y="75232"/>
                  </a:lnTo>
                  <a:lnTo>
                    <a:pt x="356656" y="75005"/>
                  </a:lnTo>
                  <a:lnTo>
                    <a:pt x="357528" y="74850"/>
                  </a:lnTo>
                  <a:lnTo>
                    <a:pt x="358329" y="74766"/>
                  </a:lnTo>
                  <a:lnTo>
                    <a:pt x="358507" y="73847"/>
                  </a:lnTo>
                  <a:lnTo>
                    <a:pt x="357898" y="73023"/>
                  </a:lnTo>
                  <a:lnTo>
                    <a:pt x="357062" y="72569"/>
                  </a:lnTo>
                  <a:lnTo>
                    <a:pt x="355952" y="72676"/>
                  </a:lnTo>
                  <a:lnTo>
                    <a:pt x="354901" y="72891"/>
                  </a:lnTo>
                  <a:lnTo>
                    <a:pt x="354220" y="72389"/>
                  </a:lnTo>
                  <a:lnTo>
                    <a:pt x="354160" y="71565"/>
                  </a:lnTo>
                  <a:lnTo>
                    <a:pt x="354220" y="70610"/>
                  </a:lnTo>
                  <a:lnTo>
                    <a:pt x="354423" y="69463"/>
                  </a:lnTo>
                  <a:lnTo>
                    <a:pt x="354530" y="68472"/>
                  </a:lnTo>
                  <a:lnTo>
                    <a:pt x="354745" y="67517"/>
                  </a:lnTo>
                  <a:lnTo>
                    <a:pt x="355140" y="66466"/>
                  </a:lnTo>
                  <a:lnTo>
                    <a:pt x="355546" y="65713"/>
                  </a:lnTo>
                  <a:lnTo>
                    <a:pt x="355928" y="64782"/>
                  </a:lnTo>
                  <a:lnTo>
                    <a:pt x="356393" y="63886"/>
                  </a:lnTo>
                  <a:lnTo>
                    <a:pt x="356991" y="63026"/>
                  </a:lnTo>
                  <a:lnTo>
                    <a:pt x="357731" y="61808"/>
                  </a:lnTo>
                  <a:lnTo>
                    <a:pt x="358758" y="60506"/>
                  </a:lnTo>
                  <a:lnTo>
                    <a:pt x="359642" y="59837"/>
                  </a:lnTo>
                  <a:lnTo>
                    <a:pt x="360323" y="59419"/>
                  </a:lnTo>
                  <a:lnTo>
                    <a:pt x="361123" y="59108"/>
                  </a:lnTo>
                  <a:lnTo>
                    <a:pt x="362354" y="58882"/>
                  </a:lnTo>
                  <a:lnTo>
                    <a:pt x="363428" y="58893"/>
                  </a:lnTo>
                  <a:lnTo>
                    <a:pt x="364706" y="58655"/>
                  </a:lnTo>
                  <a:lnTo>
                    <a:pt x="365411" y="58631"/>
                  </a:lnTo>
                  <a:lnTo>
                    <a:pt x="366211" y="58667"/>
                  </a:lnTo>
                  <a:lnTo>
                    <a:pt x="367023" y="58989"/>
                  </a:lnTo>
                  <a:lnTo>
                    <a:pt x="367800" y="59085"/>
                  </a:lnTo>
                  <a:lnTo>
                    <a:pt x="368695" y="59240"/>
                  </a:lnTo>
                  <a:lnTo>
                    <a:pt x="369484" y="59383"/>
                  </a:lnTo>
                  <a:lnTo>
                    <a:pt x="370284" y="59729"/>
                  </a:lnTo>
                  <a:lnTo>
                    <a:pt x="371192" y="60064"/>
                  </a:lnTo>
                  <a:lnTo>
                    <a:pt x="372159" y="60422"/>
                  </a:lnTo>
                  <a:lnTo>
                    <a:pt x="373186" y="61055"/>
                  </a:lnTo>
                  <a:lnTo>
                    <a:pt x="375252" y="62512"/>
                  </a:lnTo>
                  <a:lnTo>
                    <a:pt x="376196" y="62942"/>
                  </a:lnTo>
                  <a:lnTo>
                    <a:pt x="376913" y="63468"/>
                  </a:lnTo>
                  <a:lnTo>
                    <a:pt x="377545" y="63874"/>
                  </a:lnTo>
                  <a:lnTo>
                    <a:pt x="378405" y="64232"/>
                  </a:lnTo>
                  <a:lnTo>
                    <a:pt x="378990" y="64710"/>
                  </a:lnTo>
                  <a:lnTo>
                    <a:pt x="379624" y="65020"/>
                  </a:lnTo>
                  <a:lnTo>
                    <a:pt x="380842" y="65295"/>
                  </a:lnTo>
                  <a:lnTo>
                    <a:pt x="381965" y="65355"/>
                  </a:lnTo>
                  <a:lnTo>
                    <a:pt x="382884" y="65200"/>
                  </a:lnTo>
                  <a:lnTo>
                    <a:pt x="383589" y="64949"/>
                  </a:lnTo>
                  <a:lnTo>
                    <a:pt x="384580" y="64614"/>
                  </a:lnTo>
                  <a:lnTo>
                    <a:pt x="385858" y="64089"/>
                  </a:lnTo>
                  <a:lnTo>
                    <a:pt x="386527" y="63671"/>
                  </a:lnTo>
                  <a:lnTo>
                    <a:pt x="387542" y="63002"/>
                  </a:lnTo>
                  <a:lnTo>
                    <a:pt x="388068" y="62512"/>
                  </a:lnTo>
                  <a:lnTo>
                    <a:pt x="388832" y="6158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1238;gbcf4302aa7_0_6">
              <a:extLst>
                <a:ext uri="{FF2B5EF4-FFF2-40B4-BE49-F238E27FC236}">
                  <a16:creationId xmlns:a16="http://schemas.microsoft.com/office/drawing/2014/main" id="{D8850C92-350C-DB46-AB3A-B660B16A9A70}"/>
                </a:ext>
              </a:extLst>
            </p:cNvPr>
            <p:cNvSpPr/>
            <p:nvPr/>
          </p:nvSpPr>
          <p:spPr>
            <a:xfrm>
              <a:off x="4567168" y="2719023"/>
              <a:ext cx="204925" cy="216405"/>
            </a:xfrm>
            <a:custGeom>
              <a:avLst/>
              <a:gdLst/>
              <a:ahLst/>
              <a:cxnLst/>
              <a:rect l="l" t="t" r="r" b="b"/>
              <a:pathLst>
                <a:path w="407810" h="430657" extrusionOk="0">
                  <a:moveTo>
                    <a:pt x="407810" y="93589"/>
                  </a:moveTo>
                  <a:lnTo>
                    <a:pt x="405135" y="122086"/>
                  </a:lnTo>
                  <a:lnTo>
                    <a:pt x="407058" y="123675"/>
                  </a:lnTo>
                  <a:lnTo>
                    <a:pt x="400274" y="160485"/>
                  </a:lnTo>
                  <a:lnTo>
                    <a:pt x="401540" y="181923"/>
                  </a:lnTo>
                  <a:lnTo>
                    <a:pt x="399939" y="197079"/>
                  </a:lnTo>
                  <a:lnTo>
                    <a:pt x="395138" y="211220"/>
                  </a:lnTo>
                  <a:lnTo>
                    <a:pt x="390660" y="220727"/>
                  </a:lnTo>
                  <a:lnTo>
                    <a:pt x="388581" y="227356"/>
                  </a:lnTo>
                  <a:lnTo>
                    <a:pt x="385273" y="244304"/>
                  </a:lnTo>
                  <a:lnTo>
                    <a:pt x="385691" y="256116"/>
                  </a:lnTo>
                  <a:lnTo>
                    <a:pt x="383505" y="265289"/>
                  </a:lnTo>
                  <a:lnTo>
                    <a:pt x="379361" y="273697"/>
                  </a:lnTo>
                  <a:lnTo>
                    <a:pt x="379325" y="275178"/>
                  </a:lnTo>
                  <a:lnTo>
                    <a:pt x="365220" y="275034"/>
                  </a:lnTo>
                  <a:lnTo>
                    <a:pt x="323131" y="274760"/>
                  </a:lnTo>
                  <a:lnTo>
                    <a:pt x="271691" y="274437"/>
                  </a:lnTo>
                  <a:lnTo>
                    <a:pt x="252186" y="274390"/>
                  </a:lnTo>
                  <a:lnTo>
                    <a:pt x="252211" y="276575"/>
                  </a:lnTo>
                  <a:lnTo>
                    <a:pt x="252115" y="277769"/>
                  </a:lnTo>
                  <a:lnTo>
                    <a:pt x="252043" y="278892"/>
                  </a:lnTo>
                  <a:lnTo>
                    <a:pt x="251733" y="280134"/>
                  </a:lnTo>
                  <a:lnTo>
                    <a:pt x="251016" y="281030"/>
                  </a:lnTo>
                  <a:lnTo>
                    <a:pt x="250216" y="282033"/>
                  </a:lnTo>
                  <a:lnTo>
                    <a:pt x="249559" y="283144"/>
                  </a:lnTo>
                  <a:lnTo>
                    <a:pt x="249141" y="283956"/>
                  </a:lnTo>
                  <a:lnTo>
                    <a:pt x="249034" y="284804"/>
                  </a:lnTo>
                  <a:lnTo>
                    <a:pt x="248448" y="285772"/>
                  </a:lnTo>
                  <a:lnTo>
                    <a:pt x="248126" y="286548"/>
                  </a:lnTo>
                  <a:lnTo>
                    <a:pt x="249069" y="286656"/>
                  </a:lnTo>
                  <a:lnTo>
                    <a:pt x="250073" y="286966"/>
                  </a:lnTo>
                  <a:lnTo>
                    <a:pt x="250980" y="287348"/>
                  </a:lnTo>
                  <a:lnTo>
                    <a:pt x="251948" y="287850"/>
                  </a:lnTo>
                  <a:lnTo>
                    <a:pt x="252844" y="288220"/>
                  </a:lnTo>
                  <a:lnTo>
                    <a:pt x="253859" y="288734"/>
                  </a:lnTo>
                  <a:lnTo>
                    <a:pt x="254743" y="289211"/>
                  </a:lnTo>
                  <a:lnTo>
                    <a:pt x="255901" y="289844"/>
                  </a:lnTo>
                  <a:lnTo>
                    <a:pt x="256761" y="290477"/>
                  </a:lnTo>
                  <a:lnTo>
                    <a:pt x="257597" y="291039"/>
                  </a:lnTo>
                  <a:lnTo>
                    <a:pt x="258720" y="291922"/>
                  </a:lnTo>
                  <a:lnTo>
                    <a:pt x="259412" y="292532"/>
                  </a:lnTo>
                  <a:lnTo>
                    <a:pt x="260296" y="293248"/>
                  </a:lnTo>
                  <a:lnTo>
                    <a:pt x="260846" y="293833"/>
                  </a:lnTo>
                  <a:lnTo>
                    <a:pt x="261741" y="294741"/>
                  </a:lnTo>
                  <a:lnTo>
                    <a:pt x="262219" y="295482"/>
                  </a:lnTo>
                  <a:lnTo>
                    <a:pt x="262625" y="296425"/>
                  </a:lnTo>
                  <a:lnTo>
                    <a:pt x="263222" y="297894"/>
                  </a:lnTo>
                  <a:lnTo>
                    <a:pt x="263772" y="299029"/>
                  </a:lnTo>
                  <a:lnTo>
                    <a:pt x="264238" y="300152"/>
                  </a:lnTo>
                  <a:lnTo>
                    <a:pt x="264512" y="301394"/>
                  </a:lnTo>
                  <a:lnTo>
                    <a:pt x="264417" y="302755"/>
                  </a:lnTo>
                  <a:lnTo>
                    <a:pt x="264285" y="303555"/>
                  </a:lnTo>
                  <a:lnTo>
                    <a:pt x="263951" y="304726"/>
                  </a:lnTo>
                  <a:lnTo>
                    <a:pt x="263557" y="305562"/>
                  </a:lnTo>
                  <a:lnTo>
                    <a:pt x="263127" y="306327"/>
                  </a:lnTo>
                  <a:lnTo>
                    <a:pt x="262494" y="307318"/>
                  </a:lnTo>
                  <a:lnTo>
                    <a:pt x="261957" y="308070"/>
                  </a:lnTo>
                  <a:lnTo>
                    <a:pt x="261407" y="308739"/>
                  </a:lnTo>
                  <a:lnTo>
                    <a:pt x="260798" y="309503"/>
                  </a:lnTo>
                  <a:lnTo>
                    <a:pt x="259950" y="310614"/>
                  </a:lnTo>
                  <a:lnTo>
                    <a:pt x="259472" y="311211"/>
                  </a:lnTo>
                  <a:lnTo>
                    <a:pt x="258947" y="311832"/>
                  </a:lnTo>
                  <a:lnTo>
                    <a:pt x="258218" y="312919"/>
                  </a:lnTo>
                  <a:lnTo>
                    <a:pt x="257800" y="313922"/>
                  </a:lnTo>
                  <a:lnTo>
                    <a:pt x="257489" y="315045"/>
                  </a:lnTo>
                  <a:lnTo>
                    <a:pt x="257215" y="315726"/>
                  </a:lnTo>
                  <a:lnTo>
                    <a:pt x="256940" y="316729"/>
                  </a:lnTo>
                  <a:lnTo>
                    <a:pt x="256546" y="317470"/>
                  </a:lnTo>
                  <a:lnTo>
                    <a:pt x="256033" y="318329"/>
                  </a:lnTo>
                  <a:lnTo>
                    <a:pt x="255531" y="318855"/>
                  </a:lnTo>
                  <a:lnTo>
                    <a:pt x="253082" y="321399"/>
                  </a:lnTo>
                  <a:lnTo>
                    <a:pt x="252461" y="322068"/>
                  </a:lnTo>
                  <a:lnTo>
                    <a:pt x="252043" y="323131"/>
                  </a:lnTo>
                  <a:lnTo>
                    <a:pt x="251876" y="323835"/>
                  </a:lnTo>
                  <a:lnTo>
                    <a:pt x="251577" y="324767"/>
                  </a:lnTo>
                  <a:lnTo>
                    <a:pt x="251303" y="325818"/>
                  </a:lnTo>
                  <a:lnTo>
                    <a:pt x="250586" y="327144"/>
                  </a:lnTo>
                  <a:lnTo>
                    <a:pt x="250240" y="328052"/>
                  </a:lnTo>
                  <a:lnTo>
                    <a:pt x="249858" y="328852"/>
                  </a:lnTo>
                  <a:lnTo>
                    <a:pt x="249547" y="329664"/>
                  </a:lnTo>
                  <a:lnTo>
                    <a:pt x="249440" y="330631"/>
                  </a:lnTo>
                  <a:lnTo>
                    <a:pt x="249535" y="331563"/>
                  </a:lnTo>
                  <a:lnTo>
                    <a:pt x="249487" y="332817"/>
                  </a:lnTo>
                  <a:lnTo>
                    <a:pt x="249284" y="333820"/>
                  </a:lnTo>
                  <a:lnTo>
                    <a:pt x="248783" y="334931"/>
                  </a:lnTo>
                  <a:lnTo>
                    <a:pt x="248198" y="335886"/>
                  </a:lnTo>
                  <a:lnTo>
                    <a:pt x="247505" y="336926"/>
                  </a:lnTo>
                  <a:lnTo>
                    <a:pt x="246920" y="337475"/>
                  </a:lnTo>
                  <a:lnTo>
                    <a:pt x="246179" y="338000"/>
                  </a:lnTo>
                  <a:lnTo>
                    <a:pt x="245212" y="338287"/>
                  </a:lnTo>
                  <a:lnTo>
                    <a:pt x="244388" y="338371"/>
                  </a:lnTo>
                  <a:lnTo>
                    <a:pt x="243683" y="338454"/>
                  </a:lnTo>
                  <a:lnTo>
                    <a:pt x="242751" y="338263"/>
                  </a:lnTo>
                  <a:lnTo>
                    <a:pt x="241629" y="337774"/>
                  </a:lnTo>
                  <a:lnTo>
                    <a:pt x="241139" y="336985"/>
                  </a:lnTo>
                  <a:lnTo>
                    <a:pt x="240972" y="335946"/>
                  </a:lnTo>
                  <a:lnTo>
                    <a:pt x="241008" y="335062"/>
                  </a:lnTo>
                  <a:lnTo>
                    <a:pt x="240912" y="334214"/>
                  </a:lnTo>
                  <a:lnTo>
                    <a:pt x="240697" y="333426"/>
                  </a:lnTo>
                  <a:lnTo>
                    <a:pt x="240243" y="332602"/>
                  </a:lnTo>
                  <a:lnTo>
                    <a:pt x="239180" y="331682"/>
                  </a:lnTo>
                  <a:lnTo>
                    <a:pt x="237902" y="331026"/>
                  </a:lnTo>
                  <a:lnTo>
                    <a:pt x="237042" y="330583"/>
                  </a:lnTo>
                  <a:lnTo>
                    <a:pt x="236111" y="330261"/>
                  </a:lnTo>
                  <a:lnTo>
                    <a:pt x="235239" y="330261"/>
                  </a:lnTo>
                  <a:lnTo>
                    <a:pt x="234116" y="331002"/>
                  </a:lnTo>
                  <a:lnTo>
                    <a:pt x="233758" y="331647"/>
                  </a:lnTo>
                  <a:lnTo>
                    <a:pt x="233173" y="332578"/>
                  </a:lnTo>
                  <a:lnTo>
                    <a:pt x="232671" y="333080"/>
                  </a:lnTo>
                  <a:lnTo>
                    <a:pt x="231692" y="333904"/>
                  </a:lnTo>
                  <a:lnTo>
                    <a:pt x="230187" y="335051"/>
                  </a:lnTo>
                  <a:lnTo>
                    <a:pt x="228443" y="337153"/>
                  </a:lnTo>
                  <a:lnTo>
                    <a:pt x="226377" y="339553"/>
                  </a:lnTo>
                  <a:lnTo>
                    <a:pt x="225003" y="341452"/>
                  </a:lnTo>
                  <a:lnTo>
                    <a:pt x="225648" y="341894"/>
                  </a:lnTo>
                  <a:lnTo>
                    <a:pt x="226425" y="342121"/>
                  </a:lnTo>
                  <a:lnTo>
                    <a:pt x="227093" y="342312"/>
                  </a:lnTo>
                  <a:lnTo>
                    <a:pt x="228192" y="342646"/>
                  </a:lnTo>
                  <a:lnTo>
                    <a:pt x="228873" y="342849"/>
                  </a:lnTo>
                  <a:lnTo>
                    <a:pt x="229757" y="343124"/>
                  </a:lnTo>
                  <a:lnTo>
                    <a:pt x="230450" y="343936"/>
                  </a:lnTo>
                  <a:lnTo>
                    <a:pt x="230235" y="344761"/>
                  </a:lnTo>
                  <a:lnTo>
                    <a:pt x="230294" y="345549"/>
                  </a:lnTo>
                  <a:lnTo>
                    <a:pt x="230808" y="346552"/>
                  </a:lnTo>
                  <a:lnTo>
                    <a:pt x="230951" y="347734"/>
                  </a:lnTo>
                  <a:lnTo>
                    <a:pt x="231094" y="348857"/>
                  </a:lnTo>
                  <a:lnTo>
                    <a:pt x="231512" y="349884"/>
                  </a:lnTo>
                  <a:lnTo>
                    <a:pt x="232289" y="350900"/>
                  </a:lnTo>
                  <a:lnTo>
                    <a:pt x="232886" y="351700"/>
                  </a:lnTo>
                  <a:lnTo>
                    <a:pt x="233626" y="352249"/>
                  </a:lnTo>
                  <a:lnTo>
                    <a:pt x="234415" y="352786"/>
                  </a:lnTo>
                  <a:lnTo>
                    <a:pt x="235239" y="352894"/>
                  </a:lnTo>
                  <a:lnTo>
                    <a:pt x="236051" y="353145"/>
                  </a:lnTo>
                  <a:lnTo>
                    <a:pt x="236947" y="353002"/>
                  </a:lnTo>
                  <a:lnTo>
                    <a:pt x="237986" y="352811"/>
                  </a:lnTo>
                  <a:lnTo>
                    <a:pt x="238691" y="353014"/>
                  </a:lnTo>
                  <a:lnTo>
                    <a:pt x="238882" y="353718"/>
                  </a:lnTo>
                  <a:lnTo>
                    <a:pt x="238416" y="354578"/>
                  </a:lnTo>
                  <a:lnTo>
                    <a:pt x="235872" y="359344"/>
                  </a:lnTo>
                  <a:lnTo>
                    <a:pt x="235550" y="360108"/>
                  </a:lnTo>
                  <a:lnTo>
                    <a:pt x="235299" y="361159"/>
                  </a:lnTo>
                  <a:lnTo>
                    <a:pt x="235000" y="362138"/>
                  </a:lnTo>
                  <a:lnTo>
                    <a:pt x="234749" y="362939"/>
                  </a:lnTo>
                  <a:lnTo>
                    <a:pt x="233854" y="363691"/>
                  </a:lnTo>
                  <a:lnTo>
                    <a:pt x="233137" y="364336"/>
                  </a:lnTo>
                  <a:lnTo>
                    <a:pt x="232289" y="364909"/>
                  </a:lnTo>
                  <a:lnTo>
                    <a:pt x="231572" y="365100"/>
                  </a:lnTo>
                  <a:lnTo>
                    <a:pt x="229876" y="366414"/>
                  </a:lnTo>
                  <a:lnTo>
                    <a:pt x="229327" y="367322"/>
                  </a:lnTo>
                  <a:lnTo>
                    <a:pt x="228885" y="368875"/>
                  </a:lnTo>
                  <a:lnTo>
                    <a:pt x="228682" y="370033"/>
                  </a:lnTo>
                  <a:lnTo>
                    <a:pt x="228479" y="370702"/>
                  </a:lnTo>
                  <a:lnTo>
                    <a:pt x="228300" y="372230"/>
                  </a:lnTo>
                  <a:lnTo>
                    <a:pt x="228276" y="373616"/>
                  </a:lnTo>
                  <a:lnTo>
                    <a:pt x="228730" y="374464"/>
                  </a:lnTo>
                  <a:lnTo>
                    <a:pt x="229506" y="375073"/>
                  </a:lnTo>
                  <a:lnTo>
                    <a:pt x="230067" y="375623"/>
                  </a:lnTo>
                  <a:lnTo>
                    <a:pt x="230402" y="376387"/>
                  </a:lnTo>
                  <a:lnTo>
                    <a:pt x="230784" y="377378"/>
                  </a:lnTo>
                  <a:lnTo>
                    <a:pt x="231500" y="378501"/>
                  </a:lnTo>
                  <a:lnTo>
                    <a:pt x="231895" y="379181"/>
                  </a:lnTo>
                  <a:lnTo>
                    <a:pt x="231966" y="380053"/>
                  </a:lnTo>
                  <a:lnTo>
                    <a:pt x="231990" y="380997"/>
                  </a:lnTo>
                  <a:lnTo>
                    <a:pt x="232492" y="381785"/>
                  </a:lnTo>
                  <a:lnTo>
                    <a:pt x="233161" y="382311"/>
                  </a:lnTo>
                  <a:lnTo>
                    <a:pt x="233830" y="382932"/>
                  </a:lnTo>
                  <a:lnTo>
                    <a:pt x="233913" y="383625"/>
                  </a:lnTo>
                  <a:lnTo>
                    <a:pt x="233710" y="384413"/>
                  </a:lnTo>
                  <a:lnTo>
                    <a:pt x="233196" y="385177"/>
                  </a:lnTo>
                  <a:lnTo>
                    <a:pt x="232074" y="386073"/>
                  </a:lnTo>
                  <a:lnTo>
                    <a:pt x="230868" y="386443"/>
                  </a:lnTo>
                  <a:lnTo>
                    <a:pt x="230270" y="386861"/>
                  </a:lnTo>
                  <a:lnTo>
                    <a:pt x="229351" y="387196"/>
                  </a:lnTo>
                  <a:lnTo>
                    <a:pt x="228240" y="387482"/>
                  </a:lnTo>
                  <a:lnTo>
                    <a:pt x="226843" y="387936"/>
                  </a:lnTo>
                  <a:lnTo>
                    <a:pt x="225576" y="388127"/>
                  </a:lnTo>
                  <a:lnTo>
                    <a:pt x="224776" y="388163"/>
                  </a:lnTo>
                  <a:lnTo>
                    <a:pt x="224072" y="388139"/>
                  </a:lnTo>
                  <a:lnTo>
                    <a:pt x="223248" y="387984"/>
                  </a:lnTo>
                  <a:lnTo>
                    <a:pt x="222662" y="388354"/>
                  </a:lnTo>
                  <a:lnTo>
                    <a:pt x="221922" y="388880"/>
                  </a:lnTo>
                  <a:lnTo>
                    <a:pt x="220942" y="389441"/>
                  </a:lnTo>
                  <a:lnTo>
                    <a:pt x="220369" y="390038"/>
                  </a:lnTo>
                  <a:lnTo>
                    <a:pt x="219629" y="390373"/>
                  </a:lnTo>
                  <a:lnTo>
                    <a:pt x="218614" y="391089"/>
                  </a:lnTo>
                  <a:lnTo>
                    <a:pt x="218387" y="391878"/>
                  </a:lnTo>
                  <a:lnTo>
                    <a:pt x="216786" y="410032"/>
                  </a:lnTo>
                  <a:lnTo>
                    <a:pt x="191765" y="413376"/>
                  </a:lnTo>
                  <a:lnTo>
                    <a:pt x="131617" y="421509"/>
                  </a:lnTo>
                  <a:lnTo>
                    <a:pt x="62691" y="430658"/>
                  </a:lnTo>
                  <a:lnTo>
                    <a:pt x="63480" y="420482"/>
                  </a:lnTo>
                  <a:lnTo>
                    <a:pt x="69451" y="343459"/>
                  </a:lnTo>
                  <a:lnTo>
                    <a:pt x="75077" y="270484"/>
                  </a:lnTo>
                  <a:lnTo>
                    <a:pt x="10235" y="267594"/>
                  </a:lnTo>
                  <a:lnTo>
                    <a:pt x="12302" y="219091"/>
                  </a:lnTo>
                  <a:lnTo>
                    <a:pt x="14058" y="180144"/>
                  </a:lnTo>
                  <a:lnTo>
                    <a:pt x="6557" y="163494"/>
                  </a:lnTo>
                  <a:lnTo>
                    <a:pt x="0" y="135451"/>
                  </a:lnTo>
                  <a:lnTo>
                    <a:pt x="9925" y="113965"/>
                  </a:lnTo>
                  <a:lnTo>
                    <a:pt x="20865" y="74396"/>
                  </a:lnTo>
                  <a:lnTo>
                    <a:pt x="18011" y="32534"/>
                  </a:lnTo>
                  <a:lnTo>
                    <a:pt x="7560" y="0"/>
                  </a:lnTo>
                  <a:lnTo>
                    <a:pt x="274808" y="62548"/>
                  </a:lnTo>
                  <a:lnTo>
                    <a:pt x="407810" y="9358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1239;gbcf4302aa7_0_6">
              <a:extLst>
                <a:ext uri="{FF2B5EF4-FFF2-40B4-BE49-F238E27FC236}">
                  <a16:creationId xmlns:a16="http://schemas.microsoft.com/office/drawing/2014/main" id="{7191957D-53FD-6C4A-A0D4-860469088850}"/>
                </a:ext>
              </a:extLst>
            </p:cNvPr>
            <p:cNvSpPr/>
            <p:nvPr/>
          </p:nvSpPr>
          <p:spPr>
            <a:xfrm>
              <a:off x="5702233" y="2720209"/>
              <a:ext cx="171531" cy="168387"/>
            </a:xfrm>
            <a:custGeom>
              <a:avLst/>
              <a:gdLst/>
              <a:ahLst/>
              <a:cxnLst/>
              <a:rect l="l" t="t" r="r" b="b"/>
              <a:pathLst>
                <a:path w="341356" h="335098" extrusionOk="0">
                  <a:moveTo>
                    <a:pt x="181887" y="5649"/>
                  </a:moveTo>
                  <a:lnTo>
                    <a:pt x="196267" y="0"/>
                  </a:lnTo>
                  <a:lnTo>
                    <a:pt x="298110" y="48132"/>
                  </a:lnTo>
                  <a:lnTo>
                    <a:pt x="308787" y="44442"/>
                  </a:lnTo>
                  <a:lnTo>
                    <a:pt x="313027" y="42877"/>
                  </a:lnTo>
                  <a:lnTo>
                    <a:pt x="318987" y="86435"/>
                  </a:lnTo>
                  <a:lnTo>
                    <a:pt x="325711" y="85683"/>
                  </a:lnTo>
                  <a:lnTo>
                    <a:pt x="329354" y="103717"/>
                  </a:lnTo>
                  <a:lnTo>
                    <a:pt x="317255" y="107790"/>
                  </a:lnTo>
                  <a:lnTo>
                    <a:pt x="319703" y="126912"/>
                  </a:lnTo>
                  <a:lnTo>
                    <a:pt x="329652" y="124045"/>
                  </a:lnTo>
                  <a:lnTo>
                    <a:pt x="328362" y="147132"/>
                  </a:lnTo>
                  <a:lnTo>
                    <a:pt x="326750" y="176704"/>
                  </a:lnTo>
                  <a:lnTo>
                    <a:pt x="332292" y="209357"/>
                  </a:lnTo>
                  <a:lnTo>
                    <a:pt x="341357" y="219270"/>
                  </a:lnTo>
                  <a:lnTo>
                    <a:pt x="339482" y="262243"/>
                  </a:lnTo>
                  <a:lnTo>
                    <a:pt x="321901" y="318007"/>
                  </a:lnTo>
                  <a:lnTo>
                    <a:pt x="326702" y="335098"/>
                  </a:lnTo>
                  <a:lnTo>
                    <a:pt x="306972" y="334513"/>
                  </a:lnTo>
                  <a:lnTo>
                    <a:pt x="0" y="325030"/>
                  </a:lnTo>
                  <a:lnTo>
                    <a:pt x="78182" y="203290"/>
                  </a:lnTo>
                  <a:lnTo>
                    <a:pt x="103084" y="148517"/>
                  </a:lnTo>
                  <a:lnTo>
                    <a:pt x="106238" y="147526"/>
                  </a:lnTo>
                  <a:lnTo>
                    <a:pt x="107432" y="146989"/>
                  </a:lnTo>
                  <a:lnTo>
                    <a:pt x="110346" y="145675"/>
                  </a:lnTo>
                  <a:lnTo>
                    <a:pt x="111552" y="145388"/>
                  </a:lnTo>
                  <a:lnTo>
                    <a:pt x="112543" y="145472"/>
                  </a:lnTo>
                  <a:lnTo>
                    <a:pt x="113463" y="145651"/>
                  </a:lnTo>
                  <a:lnTo>
                    <a:pt x="114204" y="145937"/>
                  </a:lnTo>
                  <a:lnTo>
                    <a:pt x="114920" y="146248"/>
                  </a:lnTo>
                  <a:lnTo>
                    <a:pt x="116019" y="146881"/>
                  </a:lnTo>
                  <a:lnTo>
                    <a:pt x="119184" y="148852"/>
                  </a:lnTo>
                  <a:lnTo>
                    <a:pt x="120880" y="149700"/>
                  </a:lnTo>
                  <a:lnTo>
                    <a:pt x="121501" y="149210"/>
                  </a:lnTo>
                  <a:lnTo>
                    <a:pt x="122277" y="147538"/>
                  </a:lnTo>
                  <a:lnTo>
                    <a:pt x="123006" y="146224"/>
                  </a:lnTo>
                  <a:lnTo>
                    <a:pt x="124236" y="143740"/>
                  </a:lnTo>
                  <a:lnTo>
                    <a:pt x="124714" y="142187"/>
                  </a:lnTo>
                  <a:lnTo>
                    <a:pt x="124917" y="141399"/>
                  </a:lnTo>
                  <a:lnTo>
                    <a:pt x="125311" y="140049"/>
                  </a:lnTo>
                  <a:lnTo>
                    <a:pt x="125514" y="139106"/>
                  </a:lnTo>
                  <a:lnTo>
                    <a:pt x="125323" y="138174"/>
                  </a:lnTo>
                  <a:lnTo>
                    <a:pt x="125013" y="137111"/>
                  </a:lnTo>
                  <a:lnTo>
                    <a:pt x="124368" y="136395"/>
                  </a:lnTo>
                  <a:lnTo>
                    <a:pt x="123591" y="135523"/>
                  </a:lnTo>
                  <a:lnTo>
                    <a:pt x="122385" y="133874"/>
                  </a:lnTo>
                  <a:lnTo>
                    <a:pt x="121716" y="132704"/>
                  </a:lnTo>
                  <a:lnTo>
                    <a:pt x="121083" y="131677"/>
                  </a:lnTo>
                  <a:lnTo>
                    <a:pt x="120414" y="130208"/>
                  </a:lnTo>
                  <a:lnTo>
                    <a:pt x="119913" y="129300"/>
                  </a:lnTo>
                  <a:lnTo>
                    <a:pt x="119590" y="128571"/>
                  </a:lnTo>
                  <a:lnTo>
                    <a:pt x="119411" y="127544"/>
                  </a:lnTo>
                  <a:lnTo>
                    <a:pt x="119363" y="126661"/>
                  </a:lnTo>
                  <a:lnTo>
                    <a:pt x="119566" y="125407"/>
                  </a:lnTo>
                  <a:lnTo>
                    <a:pt x="121704" y="118061"/>
                  </a:lnTo>
                  <a:lnTo>
                    <a:pt x="122349" y="116795"/>
                  </a:lnTo>
                  <a:lnTo>
                    <a:pt x="123018" y="115242"/>
                  </a:lnTo>
                  <a:lnTo>
                    <a:pt x="123675" y="113809"/>
                  </a:lnTo>
                  <a:lnTo>
                    <a:pt x="124607" y="112496"/>
                  </a:lnTo>
                  <a:lnTo>
                    <a:pt x="125275" y="111743"/>
                  </a:lnTo>
                  <a:lnTo>
                    <a:pt x="126243" y="111086"/>
                  </a:lnTo>
                  <a:lnTo>
                    <a:pt x="127401" y="110465"/>
                  </a:lnTo>
                  <a:lnTo>
                    <a:pt x="128512" y="109581"/>
                  </a:lnTo>
                  <a:lnTo>
                    <a:pt x="130447" y="107706"/>
                  </a:lnTo>
                  <a:lnTo>
                    <a:pt x="131832" y="106381"/>
                  </a:lnTo>
                  <a:lnTo>
                    <a:pt x="134113" y="104326"/>
                  </a:lnTo>
                  <a:lnTo>
                    <a:pt x="135356" y="103896"/>
                  </a:lnTo>
                  <a:lnTo>
                    <a:pt x="136598" y="103860"/>
                  </a:lnTo>
                  <a:lnTo>
                    <a:pt x="138963" y="104255"/>
                  </a:lnTo>
                  <a:lnTo>
                    <a:pt x="140025" y="104589"/>
                  </a:lnTo>
                  <a:lnTo>
                    <a:pt x="141674" y="105521"/>
                  </a:lnTo>
                  <a:lnTo>
                    <a:pt x="143011" y="106273"/>
                  </a:lnTo>
                  <a:lnTo>
                    <a:pt x="147347" y="80822"/>
                  </a:lnTo>
                  <a:lnTo>
                    <a:pt x="164247" y="19122"/>
                  </a:lnTo>
                  <a:lnTo>
                    <a:pt x="183249" y="16398"/>
                  </a:lnTo>
                  <a:lnTo>
                    <a:pt x="181887" y="564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1240;gbcf4302aa7_0_6">
              <a:extLst>
                <a:ext uri="{FF2B5EF4-FFF2-40B4-BE49-F238E27FC236}">
                  <a16:creationId xmlns:a16="http://schemas.microsoft.com/office/drawing/2014/main" id="{895A58FD-6AEA-A041-B769-2FE110605134}"/>
                </a:ext>
              </a:extLst>
            </p:cNvPr>
            <p:cNvSpPr/>
            <p:nvPr/>
          </p:nvSpPr>
          <p:spPr>
            <a:xfrm>
              <a:off x="6947873" y="2725894"/>
              <a:ext cx="170997" cy="189716"/>
            </a:xfrm>
            <a:custGeom>
              <a:avLst/>
              <a:gdLst/>
              <a:ahLst/>
              <a:cxnLst/>
              <a:rect l="l" t="t" r="r" b="b"/>
              <a:pathLst>
                <a:path w="340293" h="377545" extrusionOk="0">
                  <a:moveTo>
                    <a:pt x="154751" y="0"/>
                  </a:moveTo>
                  <a:lnTo>
                    <a:pt x="154560" y="9005"/>
                  </a:lnTo>
                  <a:lnTo>
                    <a:pt x="255996" y="132131"/>
                  </a:lnTo>
                  <a:lnTo>
                    <a:pt x="285246" y="97578"/>
                  </a:lnTo>
                  <a:lnTo>
                    <a:pt x="340294" y="200352"/>
                  </a:lnTo>
                  <a:lnTo>
                    <a:pt x="122683" y="315499"/>
                  </a:lnTo>
                  <a:lnTo>
                    <a:pt x="3893" y="377545"/>
                  </a:lnTo>
                  <a:lnTo>
                    <a:pt x="1230" y="252437"/>
                  </a:lnTo>
                  <a:lnTo>
                    <a:pt x="0" y="194308"/>
                  </a:lnTo>
                  <a:lnTo>
                    <a:pt x="6903" y="175354"/>
                  </a:lnTo>
                  <a:lnTo>
                    <a:pt x="5267" y="121274"/>
                  </a:lnTo>
                  <a:lnTo>
                    <a:pt x="12947" y="99083"/>
                  </a:lnTo>
                  <a:lnTo>
                    <a:pt x="14821" y="93685"/>
                  </a:lnTo>
                  <a:lnTo>
                    <a:pt x="27709" y="73894"/>
                  </a:lnTo>
                  <a:lnTo>
                    <a:pt x="53937" y="32689"/>
                  </a:lnTo>
                  <a:lnTo>
                    <a:pt x="102917" y="9184"/>
                  </a:lnTo>
                  <a:lnTo>
                    <a:pt x="109533" y="4718"/>
                  </a:lnTo>
                  <a:lnTo>
                    <a:pt x="121680" y="3284"/>
                  </a:lnTo>
                  <a:lnTo>
                    <a:pt x="15475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1241;gbcf4302aa7_0_6">
              <a:extLst>
                <a:ext uri="{FF2B5EF4-FFF2-40B4-BE49-F238E27FC236}">
                  <a16:creationId xmlns:a16="http://schemas.microsoft.com/office/drawing/2014/main" id="{DE4181C9-1BE3-3542-B001-0E447AFD03C4}"/>
                </a:ext>
              </a:extLst>
            </p:cNvPr>
            <p:cNvSpPr/>
            <p:nvPr/>
          </p:nvSpPr>
          <p:spPr>
            <a:xfrm>
              <a:off x="5134338" y="2726062"/>
              <a:ext cx="157380" cy="145809"/>
            </a:xfrm>
            <a:custGeom>
              <a:avLst/>
              <a:gdLst/>
              <a:ahLst/>
              <a:cxnLst/>
              <a:rect l="l" t="t" r="r" b="b"/>
              <a:pathLst>
                <a:path w="313194" h="290167" extrusionOk="0">
                  <a:moveTo>
                    <a:pt x="277937" y="0"/>
                  </a:moveTo>
                  <a:lnTo>
                    <a:pt x="291958" y="113224"/>
                  </a:lnTo>
                  <a:lnTo>
                    <a:pt x="313194" y="290167"/>
                  </a:lnTo>
                  <a:lnTo>
                    <a:pt x="290095" y="289809"/>
                  </a:lnTo>
                  <a:lnTo>
                    <a:pt x="219856" y="287695"/>
                  </a:lnTo>
                  <a:lnTo>
                    <a:pt x="33203" y="280935"/>
                  </a:lnTo>
                  <a:lnTo>
                    <a:pt x="0" y="72557"/>
                  </a:lnTo>
                  <a:lnTo>
                    <a:pt x="159075" y="50736"/>
                  </a:lnTo>
                  <a:lnTo>
                    <a:pt x="170613" y="14655"/>
                  </a:lnTo>
                  <a:lnTo>
                    <a:pt x="27793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1242;gbcf4302aa7_0_6">
              <a:extLst>
                <a:ext uri="{FF2B5EF4-FFF2-40B4-BE49-F238E27FC236}">
                  <a16:creationId xmlns:a16="http://schemas.microsoft.com/office/drawing/2014/main" id="{54E1CA94-6798-324B-91EA-9882C48BF42C}"/>
                </a:ext>
              </a:extLst>
            </p:cNvPr>
            <p:cNvSpPr/>
            <p:nvPr/>
          </p:nvSpPr>
          <p:spPr>
            <a:xfrm>
              <a:off x="7428190" y="2736479"/>
              <a:ext cx="114156" cy="81393"/>
            </a:xfrm>
            <a:custGeom>
              <a:avLst/>
              <a:gdLst/>
              <a:ahLst/>
              <a:cxnLst/>
              <a:rect l="l" t="t" r="r" b="b"/>
              <a:pathLst>
                <a:path w="227176" h="161977" extrusionOk="0">
                  <a:moveTo>
                    <a:pt x="185685" y="0"/>
                  </a:moveTo>
                  <a:lnTo>
                    <a:pt x="227177" y="58093"/>
                  </a:lnTo>
                  <a:lnTo>
                    <a:pt x="195144" y="64316"/>
                  </a:lnTo>
                  <a:lnTo>
                    <a:pt x="210360" y="157594"/>
                  </a:lnTo>
                  <a:lnTo>
                    <a:pt x="195658" y="144206"/>
                  </a:lnTo>
                  <a:lnTo>
                    <a:pt x="145961" y="139870"/>
                  </a:lnTo>
                  <a:lnTo>
                    <a:pt x="79233" y="161977"/>
                  </a:lnTo>
                  <a:lnTo>
                    <a:pt x="4730" y="119948"/>
                  </a:lnTo>
                  <a:lnTo>
                    <a:pt x="0" y="54534"/>
                  </a:lnTo>
                  <a:lnTo>
                    <a:pt x="3308" y="53244"/>
                  </a:lnTo>
                  <a:lnTo>
                    <a:pt x="91022" y="23660"/>
                  </a:lnTo>
                  <a:lnTo>
                    <a:pt x="185685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1243;gbcf4302aa7_0_6">
              <a:extLst>
                <a:ext uri="{FF2B5EF4-FFF2-40B4-BE49-F238E27FC236}">
                  <a16:creationId xmlns:a16="http://schemas.microsoft.com/office/drawing/2014/main" id="{6DABA473-94D4-8348-AC59-3DDB72404EBA}"/>
                </a:ext>
              </a:extLst>
            </p:cNvPr>
            <p:cNvSpPr/>
            <p:nvPr/>
          </p:nvSpPr>
          <p:spPr>
            <a:xfrm>
              <a:off x="6117348" y="2737366"/>
              <a:ext cx="231920" cy="191432"/>
            </a:xfrm>
            <a:custGeom>
              <a:avLst/>
              <a:gdLst/>
              <a:ahLst/>
              <a:cxnLst/>
              <a:rect l="l" t="t" r="r" b="b"/>
              <a:pathLst>
                <a:path w="461532" h="380960" extrusionOk="0">
                  <a:moveTo>
                    <a:pt x="100803" y="6223"/>
                  </a:moveTo>
                  <a:lnTo>
                    <a:pt x="115302" y="0"/>
                  </a:lnTo>
                  <a:lnTo>
                    <a:pt x="169717" y="1624"/>
                  </a:lnTo>
                  <a:lnTo>
                    <a:pt x="189388" y="78134"/>
                  </a:lnTo>
                  <a:lnTo>
                    <a:pt x="246585" y="64029"/>
                  </a:lnTo>
                  <a:lnTo>
                    <a:pt x="408969" y="23111"/>
                  </a:lnTo>
                  <a:lnTo>
                    <a:pt x="409435" y="122934"/>
                  </a:lnTo>
                  <a:lnTo>
                    <a:pt x="461532" y="110489"/>
                  </a:lnTo>
                  <a:lnTo>
                    <a:pt x="456265" y="367584"/>
                  </a:lnTo>
                  <a:lnTo>
                    <a:pt x="245629" y="373473"/>
                  </a:lnTo>
                  <a:lnTo>
                    <a:pt x="91941" y="380961"/>
                  </a:lnTo>
                  <a:lnTo>
                    <a:pt x="88752" y="317219"/>
                  </a:lnTo>
                  <a:lnTo>
                    <a:pt x="76856" y="317004"/>
                  </a:lnTo>
                  <a:lnTo>
                    <a:pt x="0" y="32187"/>
                  </a:lnTo>
                  <a:lnTo>
                    <a:pt x="57436" y="7333"/>
                  </a:lnTo>
                  <a:lnTo>
                    <a:pt x="63790" y="22119"/>
                  </a:lnTo>
                  <a:lnTo>
                    <a:pt x="100803" y="622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1244;gbcf4302aa7_0_6">
              <a:extLst>
                <a:ext uri="{FF2B5EF4-FFF2-40B4-BE49-F238E27FC236}">
                  <a16:creationId xmlns:a16="http://schemas.microsoft.com/office/drawing/2014/main" id="{0AA31194-1EC3-CF44-AFC0-552E229C0E12}"/>
                </a:ext>
              </a:extLst>
            </p:cNvPr>
            <p:cNvSpPr/>
            <p:nvPr/>
          </p:nvSpPr>
          <p:spPr>
            <a:xfrm>
              <a:off x="7728782" y="2740673"/>
              <a:ext cx="200285" cy="194920"/>
            </a:xfrm>
            <a:custGeom>
              <a:avLst/>
              <a:gdLst/>
              <a:ahLst/>
              <a:cxnLst/>
              <a:rect l="l" t="t" r="r" b="b"/>
              <a:pathLst>
                <a:path w="398577" h="387900" extrusionOk="0">
                  <a:moveTo>
                    <a:pt x="334334" y="141053"/>
                  </a:moveTo>
                  <a:lnTo>
                    <a:pt x="335027" y="142056"/>
                  </a:lnTo>
                  <a:lnTo>
                    <a:pt x="336543" y="143083"/>
                  </a:lnTo>
                  <a:lnTo>
                    <a:pt x="342742" y="142641"/>
                  </a:lnTo>
                  <a:lnTo>
                    <a:pt x="345955" y="143621"/>
                  </a:lnTo>
                  <a:lnTo>
                    <a:pt x="347663" y="144946"/>
                  </a:lnTo>
                  <a:lnTo>
                    <a:pt x="349275" y="146785"/>
                  </a:lnTo>
                  <a:lnTo>
                    <a:pt x="350911" y="150249"/>
                  </a:lnTo>
                  <a:lnTo>
                    <a:pt x="351115" y="152614"/>
                  </a:lnTo>
                  <a:lnTo>
                    <a:pt x="350314" y="157905"/>
                  </a:lnTo>
                  <a:lnTo>
                    <a:pt x="351102" y="160807"/>
                  </a:lnTo>
                  <a:lnTo>
                    <a:pt x="351210" y="162025"/>
                  </a:lnTo>
                  <a:lnTo>
                    <a:pt x="351783" y="162969"/>
                  </a:lnTo>
                  <a:lnTo>
                    <a:pt x="354531" y="165262"/>
                  </a:lnTo>
                  <a:lnTo>
                    <a:pt x="357850" y="168236"/>
                  </a:lnTo>
                  <a:lnTo>
                    <a:pt x="359941" y="171067"/>
                  </a:lnTo>
                  <a:lnTo>
                    <a:pt x="360526" y="172751"/>
                  </a:lnTo>
                  <a:lnTo>
                    <a:pt x="360550" y="175199"/>
                  </a:lnTo>
                  <a:lnTo>
                    <a:pt x="358937" y="174279"/>
                  </a:lnTo>
                  <a:lnTo>
                    <a:pt x="358185" y="174267"/>
                  </a:lnTo>
                  <a:lnTo>
                    <a:pt x="357910" y="175020"/>
                  </a:lnTo>
                  <a:lnTo>
                    <a:pt x="354423" y="174232"/>
                  </a:lnTo>
                  <a:lnTo>
                    <a:pt x="348224" y="175486"/>
                  </a:lnTo>
                  <a:lnTo>
                    <a:pt x="345035" y="175796"/>
                  </a:lnTo>
                  <a:lnTo>
                    <a:pt x="342885" y="176752"/>
                  </a:lnTo>
                  <a:lnTo>
                    <a:pt x="340628" y="176787"/>
                  </a:lnTo>
                  <a:lnTo>
                    <a:pt x="337881" y="175235"/>
                  </a:lnTo>
                  <a:lnTo>
                    <a:pt x="338060" y="174005"/>
                  </a:lnTo>
                  <a:lnTo>
                    <a:pt x="337570" y="172691"/>
                  </a:lnTo>
                  <a:lnTo>
                    <a:pt x="337750" y="171162"/>
                  </a:lnTo>
                  <a:lnTo>
                    <a:pt x="339506" y="167591"/>
                  </a:lnTo>
                  <a:lnTo>
                    <a:pt x="341154" y="162694"/>
                  </a:lnTo>
                  <a:lnTo>
                    <a:pt x="341225" y="160879"/>
                  </a:lnTo>
                  <a:lnTo>
                    <a:pt x="340724" y="157774"/>
                  </a:lnTo>
                  <a:lnTo>
                    <a:pt x="340437" y="156747"/>
                  </a:lnTo>
                  <a:lnTo>
                    <a:pt x="339768" y="155731"/>
                  </a:lnTo>
                  <a:lnTo>
                    <a:pt x="337104" y="152662"/>
                  </a:lnTo>
                  <a:lnTo>
                    <a:pt x="331276" y="152972"/>
                  </a:lnTo>
                  <a:lnTo>
                    <a:pt x="329401" y="153593"/>
                  </a:lnTo>
                  <a:lnTo>
                    <a:pt x="322199" y="157690"/>
                  </a:lnTo>
                  <a:lnTo>
                    <a:pt x="320360" y="160341"/>
                  </a:lnTo>
                  <a:lnTo>
                    <a:pt x="319703" y="162611"/>
                  </a:lnTo>
                  <a:lnTo>
                    <a:pt x="317685" y="167973"/>
                  </a:lnTo>
                  <a:lnTo>
                    <a:pt x="316359" y="167233"/>
                  </a:lnTo>
                  <a:lnTo>
                    <a:pt x="314364" y="164545"/>
                  </a:lnTo>
                  <a:lnTo>
                    <a:pt x="312286" y="163721"/>
                  </a:lnTo>
                  <a:lnTo>
                    <a:pt x="311426" y="162969"/>
                  </a:lnTo>
                  <a:lnTo>
                    <a:pt x="310948" y="161942"/>
                  </a:lnTo>
                  <a:lnTo>
                    <a:pt x="309635" y="162503"/>
                  </a:lnTo>
                  <a:lnTo>
                    <a:pt x="309288" y="164665"/>
                  </a:lnTo>
                  <a:lnTo>
                    <a:pt x="309288" y="165692"/>
                  </a:lnTo>
                  <a:lnTo>
                    <a:pt x="310614" y="166552"/>
                  </a:lnTo>
                  <a:lnTo>
                    <a:pt x="310638" y="168618"/>
                  </a:lnTo>
                  <a:lnTo>
                    <a:pt x="311223" y="170123"/>
                  </a:lnTo>
                  <a:lnTo>
                    <a:pt x="310196" y="171449"/>
                  </a:lnTo>
                  <a:lnTo>
                    <a:pt x="310483" y="172106"/>
                  </a:lnTo>
                  <a:lnTo>
                    <a:pt x="312549" y="171974"/>
                  </a:lnTo>
                  <a:lnTo>
                    <a:pt x="313206" y="171401"/>
                  </a:lnTo>
                  <a:lnTo>
                    <a:pt x="313086" y="169072"/>
                  </a:lnTo>
                  <a:lnTo>
                    <a:pt x="310985" y="165429"/>
                  </a:lnTo>
                  <a:lnTo>
                    <a:pt x="311641" y="164928"/>
                  </a:lnTo>
                  <a:lnTo>
                    <a:pt x="313528" y="165394"/>
                  </a:lnTo>
                  <a:lnTo>
                    <a:pt x="313934" y="169048"/>
                  </a:lnTo>
                  <a:lnTo>
                    <a:pt x="316777" y="171365"/>
                  </a:lnTo>
                  <a:lnTo>
                    <a:pt x="317434" y="171091"/>
                  </a:lnTo>
                  <a:lnTo>
                    <a:pt x="318079" y="169586"/>
                  </a:lnTo>
                  <a:lnTo>
                    <a:pt x="318628" y="167985"/>
                  </a:lnTo>
                  <a:lnTo>
                    <a:pt x="320921" y="162205"/>
                  </a:lnTo>
                  <a:lnTo>
                    <a:pt x="325866" y="157475"/>
                  </a:lnTo>
                  <a:lnTo>
                    <a:pt x="328195" y="155922"/>
                  </a:lnTo>
                  <a:lnTo>
                    <a:pt x="331384" y="154871"/>
                  </a:lnTo>
                  <a:lnTo>
                    <a:pt x="334119" y="154931"/>
                  </a:lnTo>
                  <a:lnTo>
                    <a:pt x="336101" y="155576"/>
                  </a:lnTo>
                  <a:lnTo>
                    <a:pt x="337607" y="156866"/>
                  </a:lnTo>
                  <a:lnTo>
                    <a:pt x="337905" y="157642"/>
                  </a:lnTo>
                  <a:lnTo>
                    <a:pt x="338036" y="162336"/>
                  </a:lnTo>
                  <a:lnTo>
                    <a:pt x="337403" y="164319"/>
                  </a:lnTo>
                  <a:lnTo>
                    <a:pt x="335445" y="166301"/>
                  </a:lnTo>
                  <a:lnTo>
                    <a:pt x="332470" y="170469"/>
                  </a:lnTo>
                  <a:lnTo>
                    <a:pt x="332590" y="172345"/>
                  </a:lnTo>
                  <a:lnTo>
                    <a:pt x="333546" y="174399"/>
                  </a:lnTo>
                  <a:lnTo>
                    <a:pt x="336507" y="178352"/>
                  </a:lnTo>
                  <a:lnTo>
                    <a:pt x="336532" y="181529"/>
                  </a:lnTo>
                  <a:lnTo>
                    <a:pt x="337021" y="183404"/>
                  </a:lnTo>
                  <a:lnTo>
                    <a:pt x="339111" y="185268"/>
                  </a:lnTo>
                  <a:lnTo>
                    <a:pt x="341930" y="186008"/>
                  </a:lnTo>
                  <a:lnTo>
                    <a:pt x="344569" y="186080"/>
                  </a:lnTo>
                  <a:lnTo>
                    <a:pt x="353659" y="182879"/>
                  </a:lnTo>
                  <a:lnTo>
                    <a:pt x="356298" y="182664"/>
                  </a:lnTo>
                  <a:lnTo>
                    <a:pt x="358376" y="184228"/>
                  </a:lnTo>
                  <a:lnTo>
                    <a:pt x="359248" y="186199"/>
                  </a:lnTo>
                  <a:lnTo>
                    <a:pt x="359535" y="186975"/>
                  </a:lnTo>
                  <a:lnTo>
                    <a:pt x="360789" y="190977"/>
                  </a:lnTo>
                  <a:lnTo>
                    <a:pt x="368098" y="197319"/>
                  </a:lnTo>
                  <a:lnTo>
                    <a:pt x="370081" y="198334"/>
                  </a:lnTo>
                  <a:lnTo>
                    <a:pt x="374894" y="199600"/>
                  </a:lnTo>
                  <a:lnTo>
                    <a:pt x="378668" y="200973"/>
                  </a:lnTo>
                  <a:lnTo>
                    <a:pt x="382896" y="201702"/>
                  </a:lnTo>
                  <a:lnTo>
                    <a:pt x="390887" y="201427"/>
                  </a:lnTo>
                  <a:lnTo>
                    <a:pt x="395329" y="203183"/>
                  </a:lnTo>
                  <a:lnTo>
                    <a:pt x="398256" y="203625"/>
                  </a:lnTo>
                  <a:lnTo>
                    <a:pt x="398578" y="208497"/>
                  </a:lnTo>
                  <a:lnTo>
                    <a:pt x="396440" y="211531"/>
                  </a:lnTo>
                  <a:lnTo>
                    <a:pt x="390564" y="215998"/>
                  </a:lnTo>
                  <a:lnTo>
                    <a:pt x="388975" y="217527"/>
                  </a:lnTo>
                  <a:lnTo>
                    <a:pt x="382717" y="221707"/>
                  </a:lnTo>
                  <a:lnTo>
                    <a:pt x="380376" y="222292"/>
                  </a:lnTo>
                  <a:lnTo>
                    <a:pt x="377832" y="222627"/>
                  </a:lnTo>
                  <a:lnTo>
                    <a:pt x="374631" y="221719"/>
                  </a:lnTo>
                  <a:lnTo>
                    <a:pt x="371228" y="220154"/>
                  </a:lnTo>
                  <a:lnTo>
                    <a:pt x="367441" y="216894"/>
                  </a:lnTo>
                  <a:lnTo>
                    <a:pt x="365638" y="215759"/>
                  </a:lnTo>
                  <a:lnTo>
                    <a:pt x="361863" y="214876"/>
                  </a:lnTo>
                  <a:lnTo>
                    <a:pt x="357636" y="214732"/>
                  </a:lnTo>
                  <a:lnTo>
                    <a:pt x="353396" y="214123"/>
                  </a:lnTo>
                  <a:lnTo>
                    <a:pt x="352548" y="213741"/>
                  </a:lnTo>
                  <a:lnTo>
                    <a:pt x="351306" y="212260"/>
                  </a:lnTo>
                  <a:lnTo>
                    <a:pt x="351294" y="210922"/>
                  </a:lnTo>
                  <a:lnTo>
                    <a:pt x="352034" y="209895"/>
                  </a:lnTo>
                  <a:lnTo>
                    <a:pt x="351927" y="207459"/>
                  </a:lnTo>
                  <a:lnTo>
                    <a:pt x="349633" y="204819"/>
                  </a:lnTo>
                  <a:lnTo>
                    <a:pt x="346600" y="202132"/>
                  </a:lnTo>
                  <a:lnTo>
                    <a:pt x="345370" y="201570"/>
                  </a:lnTo>
                  <a:lnTo>
                    <a:pt x="343100" y="199719"/>
                  </a:lnTo>
                  <a:lnTo>
                    <a:pt x="342252" y="199552"/>
                  </a:lnTo>
                  <a:lnTo>
                    <a:pt x="338036" y="201081"/>
                  </a:lnTo>
                  <a:lnTo>
                    <a:pt x="339458" y="202753"/>
                  </a:lnTo>
                  <a:lnTo>
                    <a:pt x="339302" y="205607"/>
                  </a:lnTo>
                  <a:lnTo>
                    <a:pt x="336018" y="206849"/>
                  </a:lnTo>
                  <a:lnTo>
                    <a:pt x="336782" y="207865"/>
                  </a:lnTo>
                  <a:lnTo>
                    <a:pt x="337630" y="207948"/>
                  </a:lnTo>
                  <a:lnTo>
                    <a:pt x="341381" y="206694"/>
                  </a:lnTo>
                  <a:lnTo>
                    <a:pt x="343710" y="204508"/>
                  </a:lnTo>
                  <a:lnTo>
                    <a:pt x="344928" y="204102"/>
                  </a:lnTo>
                  <a:lnTo>
                    <a:pt x="345680" y="204377"/>
                  </a:lnTo>
                  <a:lnTo>
                    <a:pt x="346636" y="205500"/>
                  </a:lnTo>
                  <a:lnTo>
                    <a:pt x="346743" y="207196"/>
                  </a:lnTo>
                  <a:lnTo>
                    <a:pt x="345286" y="211913"/>
                  </a:lnTo>
                  <a:lnTo>
                    <a:pt x="344832" y="214374"/>
                  </a:lnTo>
                  <a:lnTo>
                    <a:pt x="345788" y="214827"/>
                  </a:lnTo>
                  <a:lnTo>
                    <a:pt x="346636" y="216129"/>
                  </a:lnTo>
                  <a:lnTo>
                    <a:pt x="347615" y="219067"/>
                  </a:lnTo>
                  <a:lnTo>
                    <a:pt x="349240" y="222053"/>
                  </a:lnTo>
                  <a:lnTo>
                    <a:pt x="349263" y="224132"/>
                  </a:lnTo>
                  <a:lnTo>
                    <a:pt x="348702" y="224884"/>
                  </a:lnTo>
                  <a:lnTo>
                    <a:pt x="347197" y="225159"/>
                  </a:lnTo>
                  <a:lnTo>
                    <a:pt x="345609" y="226019"/>
                  </a:lnTo>
                  <a:lnTo>
                    <a:pt x="342408" y="226150"/>
                  </a:lnTo>
                  <a:lnTo>
                    <a:pt x="343172" y="227643"/>
                  </a:lnTo>
                  <a:lnTo>
                    <a:pt x="347412" y="228073"/>
                  </a:lnTo>
                  <a:lnTo>
                    <a:pt x="347532" y="230521"/>
                  </a:lnTo>
                  <a:lnTo>
                    <a:pt x="346230" y="231668"/>
                  </a:lnTo>
                  <a:lnTo>
                    <a:pt x="345955" y="232707"/>
                  </a:lnTo>
                  <a:lnTo>
                    <a:pt x="344653" y="233937"/>
                  </a:lnTo>
                  <a:lnTo>
                    <a:pt x="343423" y="234224"/>
                  </a:lnTo>
                  <a:lnTo>
                    <a:pt x="341942" y="236242"/>
                  </a:lnTo>
                  <a:lnTo>
                    <a:pt x="341476" y="236804"/>
                  </a:lnTo>
                  <a:lnTo>
                    <a:pt x="341798" y="241199"/>
                  </a:lnTo>
                  <a:lnTo>
                    <a:pt x="339828" y="241593"/>
                  </a:lnTo>
                  <a:lnTo>
                    <a:pt x="339649" y="242274"/>
                  </a:lnTo>
                  <a:lnTo>
                    <a:pt x="343065" y="245056"/>
                  </a:lnTo>
                  <a:lnTo>
                    <a:pt x="343172" y="246382"/>
                  </a:lnTo>
                  <a:lnTo>
                    <a:pt x="342455" y="250228"/>
                  </a:lnTo>
                  <a:lnTo>
                    <a:pt x="342754" y="252103"/>
                  </a:lnTo>
                  <a:lnTo>
                    <a:pt x="342492" y="254265"/>
                  </a:lnTo>
                  <a:lnTo>
                    <a:pt x="341214" y="257776"/>
                  </a:lnTo>
                  <a:lnTo>
                    <a:pt x="340496" y="261909"/>
                  </a:lnTo>
                  <a:lnTo>
                    <a:pt x="340437" y="265695"/>
                  </a:lnTo>
                  <a:lnTo>
                    <a:pt x="341822" y="272909"/>
                  </a:lnTo>
                  <a:lnTo>
                    <a:pt x="341930" y="273757"/>
                  </a:lnTo>
                  <a:lnTo>
                    <a:pt x="341273" y="274891"/>
                  </a:lnTo>
                  <a:lnTo>
                    <a:pt x="338753" y="277149"/>
                  </a:lnTo>
                  <a:lnTo>
                    <a:pt x="338204" y="278200"/>
                  </a:lnTo>
                  <a:lnTo>
                    <a:pt x="338646" y="284601"/>
                  </a:lnTo>
                  <a:lnTo>
                    <a:pt x="340079" y="287970"/>
                  </a:lnTo>
                  <a:lnTo>
                    <a:pt x="340198" y="290227"/>
                  </a:lnTo>
                  <a:lnTo>
                    <a:pt x="339267" y="291063"/>
                  </a:lnTo>
                  <a:lnTo>
                    <a:pt x="337201" y="291493"/>
                  </a:lnTo>
                  <a:lnTo>
                    <a:pt x="335695" y="291314"/>
                  </a:lnTo>
                  <a:lnTo>
                    <a:pt x="332877" y="292174"/>
                  </a:lnTo>
                  <a:lnTo>
                    <a:pt x="331491" y="293953"/>
                  </a:lnTo>
                  <a:lnTo>
                    <a:pt x="330082" y="294849"/>
                  </a:lnTo>
                  <a:lnTo>
                    <a:pt x="327550" y="294670"/>
                  </a:lnTo>
                  <a:lnTo>
                    <a:pt x="327084" y="296199"/>
                  </a:lnTo>
                  <a:lnTo>
                    <a:pt x="325424" y="298838"/>
                  </a:lnTo>
                  <a:lnTo>
                    <a:pt x="323549" y="300152"/>
                  </a:lnTo>
                  <a:lnTo>
                    <a:pt x="321901" y="304057"/>
                  </a:lnTo>
                  <a:lnTo>
                    <a:pt x="322092" y="305276"/>
                  </a:lnTo>
                  <a:lnTo>
                    <a:pt x="323991" y="306924"/>
                  </a:lnTo>
                  <a:lnTo>
                    <a:pt x="324206" y="309097"/>
                  </a:lnTo>
                  <a:lnTo>
                    <a:pt x="323465" y="310304"/>
                  </a:lnTo>
                  <a:lnTo>
                    <a:pt x="321136" y="312716"/>
                  </a:lnTo>
                  <a:lnTo>
                    <a:pt x="315989" y="315308"/>
                  </a:lnTo>
                  <a:lnTo>
                    <a:pt x="316741" y="315953"/>
                  </a:lnTo>
                  <a:lnTo>
                    <a:pt x="319763" y="316192"/>
                  </a:lnTo>
                  <a:lnTo>
                    <a:pt x="321172" y="316634"/>
                  </a:lnTo>
                  <a:lnTo>
                    <a:pt x="321937" y="317685"/>
                  </a:lnTo>
                  <a:lnTo>
                    <a:pt x="322128" y="318724"/>
                  </a:lnTo>
                  <a:lnTo>
                    <a:pt x="325245" y="319333"/>
                  </a:lnTo>
                  <a:lnTo>
                    <a:pt x="325997" y="319906"/>
                  </a:lnTo>
                  <a:lnTo>
                    <a:pt x="328541" y="320611"/>
                  </a:lnTo>
                  <a:lnTo>
                    <a:pt x="329783" y="321566"/>
                  </a:lnTo>
                  <a:lnTo>
                    <a:pt x="330655" y="324660"/>
                  </a:lnTo>
                  <a:lnTo>
                    <a:pt x="331503" y="325854"/>
                  </a:lnTo>
                  <a:lnTo>
                    <a:pt x="331802" y="326702"/>
                  </a:lnTo>
                  <a:lnTo>
                    <a:pt x="331432" y="328112"/>
                  </a:lnTo>
                  <a:lnTo>
                    <a:pt x="331480" y="333116"/>
                  </a:lnTo>
                  <a:lnTo>
                    <a:pt x="332339" y="333462"/>
                  </a:lnTo>
                  <a:lnTo>
                    <a:pt x="333080" y="332519"/>
                  </a:lnTo>
                  <a:lnTo>
                    <a:pt x="333056" y="330249"/>
                  </a:lnTo>
                  <a:lnTo>
                    <a:pt x="332769" y="329330"/>
                  </a:lnTo>
                  <a:lnTo>
                    <a:pt x="332913" y="324517"/>
                  </a:lnTo>
                  <a:lnTo>
                    <a:pt x="335480" y="318664"/>
                  </a:lnTo>
                  <a:lnTo>
                    <a:pt x="335373" y="316335"/>
                  </a:lnTo>
                  <a:lnTo>
                    <a:pt x="334226" y="315213"/>
                  </a:lnTo>
                  <a:lnTo>
                    <a:pt x="333940" y="314377"/>
                  </a:lnTo>
                  <a:lnTo>
                    <a:pt x="334561" y="310793"/>
                  </a:lnTo>
                  <a:lnTo>
                    <a:pt x="336448" y="310590"/>
                  </a:lnTo>
                  <a:lnTo>
                    <a:pt x="336926" y="312060"/>
                  </a:lnTo>
                  <a:lnTo>
                    <a:pt x="340163" y="315822"/>
                  </a:lnTo>
                  <a:lnTo>
                    <a:pt x="341022" y="317685"/>
                  </a:lnTo>
                  <a:lnTo>
                    <a:pt x="341130" y="318605"/>
                  </a:lnTo>
                  <a:lnTo>
                    <a:pt x="342468" y="320981"/>
                  </a:lnTo>
                  <a:lnTo>
                    <a:pt x="343339" y="323513"/>
                  </a:lnTo>
                  <a:lnTo>
                    <a:pt x="344008" y="325376"/>
                  </a:lnTo>
                  <a:lnTo>
                    <a:pt x="344402" y="326213"/>
                  </a:lnTo>
                  <a:lnTo>
                    <a:pt x="345668" y="330990"/>
                  </a:lnTo>
                  <a:lnTo>
                    <a:pt x="346158" y="333426"/>
                  </a:lnTo>
                  <a:lnTo>
                    <a:pt x="346122" y="339171"/>
                  </a:lnTo>
                  <a:lnTo>
                    <a:pt x="346922" y="343960"/>
                  </a:lnTo>
                  <a:lnTo>
                    <a:pt x="348164" y="346290"/>
                  </a:lnTo>
                  <a:lnTo>
                    <a:pt x="348499" y="351365"/>
                  </a:lnTo>
                  <a:lnTo>
                    <a:pt x="348224" y="352512"/>
                  </a:lnTo>
                  <a:lnTo>
                    <a:pt x="343877" y="360275"/>
                  </a:lnTo>
                  <a:lnTo>
                    <a:pt x="341464" y="363381"/>
                  </a:lnTo>
                  <a:lnTo>
                    <a:pt x="338849" y="365865"/>
                  </a:lnTo>
                  <a:lnTo>
                    <a:pt x="334358" y="368444"/>
                  </a:lnTo>
                  <a:lnTo>
                    <a:pt x="318341" y="375360"/>
                  </a:lnTo>
                  <a:lnTo>
                    <a:pt x="315439" y="375957"/>
                  </a:lnTo>
                  <a:lnTo>
                    <a:pt x="312979" y="374954"/>
                  </a:lnTo>
                  <a:lnTo>
                    <a:pt x="310985" y="373353"/>
                  </a:lnTo>
                  <a:lnTo>
                    <a:pt x="307939" y="369806"/>
                  </a:lnTo>
                  <a:lnTo>
                    <a:pt x="305180" y="365339"/>
                  </a:lnTo>
                  <a:lnTo>
                    <a:pt x="301477" y="362186"/>
                  </a:lnTo>
                  <a:lnTo>
                    <a:pt x="299758" y="359380"/>
                  </a:lnTo>
                  <a:lnTo>
                    <a:pt x="297859" y="357875"/>
                  </a:lnTo>
                  <a:lnTo>
                    <a:pt x="296151" y="355629"/>
                  </a:lnTo>
                  <a:lnTo>
                    <a:pt x="295577" y="354614"/>
                  </a:lnTo>
                  <a:lnTo>
                    <a:pt x="293559" y="350410"/>
                  </a:lnTo>
                  <a:lnTo>
                    <a:pt x="292508" y="348332"/>
                  </a:lnTo>
                  <a:lnTo>
                    <a:pt x="292305" y="347221"/>
                  </a:lnTo>
                  <a:lnTo>
                    <a:pt x="291230" y="342814"/>
                  </a:lnTo>
                  <a:lnTo>
                    <a:pt x="291958" y="340461"/>
                  </a:lnTo>
                  <a:lnTo>
                    <a:pt x="292221" y="338084"/>
                  </a:lnTo>
                  <a:lnTo>
                    <a:pt x="291540" y="335839"/>
                  </a:lnTo>
                  <a:lnTo>
                    <a:pt x="292531" y="332137"/>
                  </a:lnTo>
                  <a:lnTo>
                    <a:pt x="292615" y="329807"/>
                  </a:lnTo>
                  <a:lnTo>
                    <a:pt x="290979" y="327108"/>
                  </a:lnTo>
                  <a:lnTo>
                    <a:pt x="291612" y="323979"/>
                  </a:lnTo>
                  <a:lnTo>
                    <a:pt x="292078" y="322749"/>
                  </a:lnTo>
                  <a:lnTo>
                    <a:pt x="292245" y="321077"/>
                  </a:lnTo>
                  <a:lnTo>
                    <a:pt x="289809" y="321483"/>
                  </a:lnTo>
                  <a:lnTo>
                    <a:pt x="289247" y="323047"/>
                  </a:lnTo>
                  <a:lnTo>
                    <a:pt x="285210" y="323465"/>
                  </a:lnTo>
                  <a:lnTo>
                    <a:pt x="285234" y="325353"/>
                  </a:lnTo>
                  <a:lnTo>
                    <a:pt x="283933" y="327359"/>
                  </a:lnTo>
                  <a:lnTo>
                    <a:pt x="283884" y="331587"/>
                  </a:lnTo>
                  <a:lnTo>
                    <a:pt x="281257" y="332662"/>
                  </a:lnTo>
                  <a:lnTo>
                    <a:pt x="279860" y="334143"/>
                  </a:lnTo>
                  <a:lnTo>
                    <a:pt x="276958" y="335409"/>
                  </a:lnTo>
                  <a:lnTo>
                    <a:pt x="275847" y="336747"/>
                  </a:lnTo>
                  <a:lnTo>
                    <a:pt x="275763" y="339004"/>
                  </a:lnTo>
                  <a:lnTo>
                    <a:pt x="274855" y="341620"/>
                  </a:lnTo>
                  <a:lnTo>
                    <a:pt x="273076" y="342969"/>
                  </a:lnTo>
                  <a:lnTo>
                    <a:pt x="270162" y="342910"/>
                  </a:lnTo>
                  <a:lnTo>
                    <a:pt x="267331" y="341882"/>
                  </a:lnTo>
                  <a:lnTo>
                    <a:pt x="265432" y="340234"/>
                  </a:lnTo>
                  <a:lnTo>
                    <a:pt x="265325" y="338347"/>
                  </a:lnTo>
                  <a:lnTo>
                    <a:pt x="263903" y="336759"/>
                  </a:lnTo>
                  <a:lnTo>
                    <a:pt x="263569" y="331515"/>
                  </a:lnTo>
                  <a:lnTo>
                    <a:pt x="262613" y="331133"/>
                  </a:lnTo>
                  <a:lnTo>
                    <a:pt x="262267" y="333474"/>
                  </a:lnTo>
                  <a:lnTo>
                    <a:pt x="260416" y="337344"/>
                  </a:lnTo>
                  <a:lnTo>
                    <a:pt x="260440" y="339052"/>
                  </a:lnTo>
                  <a:lnTo>
                    <a:pt x="260070" y="339912"/>
                  </a:lnTo>
                  <a:lnTo>
                    <a:pt x="257084" y="342480"/>
                  </a:lnTo>
                  <a:lnTo>
                    <a:pt x="253262" y="345215"/>
                  </a:lnTo>
                  <a:lnTo>
                    <a:pt x="250467" y="348188"/>
                  </a:lnTo>
                  <a:lnTo>
                    <a:pt x="249547" y="350147"/>
                  </a:lnTo>
                  <a:lnTo>
                    <a:pt x="248329" y="351401"/>
                  </a:lnTo>
                  <a:lnTo>
                    <a:pt x="246454" y="351795"/>
                  </a:lnTo>
                  <a:lnTo>
                    <a:pt x="245606" y="351401"/>
                  </a:lnTo>
                  <a:lnTo>
                    <a:pt x="244746" y="350398"/>
                  </a:lnTo>
                  <a:lnTo>
                    <a:pt x="243611" y="350135"/>
                  </a:lnTo>
                  <a:lnTo>
                    <a:pt x="243157" y="351437"/>
                  </a:lnTo>
                  <a:lnTo>
                    <a:pt x="243671" y="355689"/>
                  </a:lnTo>
                  <a:lnTo>
                    <a:pt x="243026" y="357564"/>
                  </a:lnTo>
                  <a:lnTo>
                    <a:pt x="242477" y="358496"/>
                  </a:lnTo>
                  <a:lnTo>
                    <a:pt x="239861" y="360502"/>
                  </a:lnTo>
                  <a:lnTo>
                    <a:pt x="237329" y="360908"/>
                  </a:lnTo>
                  <a:lnTo>
                    <a:pt x="235537" y="360562"/>
                  </a:lnTo>
                  <a:lnTo>
                    <a:pt x="228515" y="363727"/>
                  </a:lnTo>
                  <a:lnTo>
                    <a:pt x="227487" y="364754"/>
                  </a:lnTo>
                  <a:lnTo>
                    <a:pt x="225815" y="367513"/>
                  </a:lnTo>
                  <a:lnTo>
                    <a:pt x="223952" y="369603"/>
                  </a:lnTo>
                  <a:lnTo>
                    <a:pt x="221898" y="370845"/>
                  </a:lnTo>
                  <a:lnTo>
                    <a:pt x="220393" y="371108"/>
                  </a:lnTo>
                  <a:lnTo>
                    <a:pt x="218793" y="370750"/>
                  </a:lnTo>
                  <a:lnTo>
                    <a:pt x="217658" y="370045"/>
                  </a:lnTo>
                  <a:lnTo>
                    <a:pt x="216129" y="367979"/>
                  </a:lnTo>
                  <a:lnTo>
                    <a:pt x="214541" y="368098"/>
                  </a:lnTo>
                  <a:lnTo>
                    <a:pt x="214469" y="371168"/>
                  </a:lnTo>
                  <a:lnTo>
                    <a:pt x="212713" y="373927"/>
                  </a:lnTo>
                  <a:lnTo>
                    <a:pt x="212534" y="375527"/>
                  </a:lnTo>
                  <a:lnTo>
                    <a:pt x="212917" y="376363"/>
                  </a:lnTo>
                  <a:lnTo>
                    <a:pt x="216153" y="379457"/>
                  </a:lnTo>
                  <a:lnTo>
                    <a:pt x="216464" y="383111"/>
                  </a:lnTo>
                  <a:lnTo>
                    <a:pt x="215819" y="384723"/>
                  </a:lnTo>
                  <a:lnTo>
                    <a:pt x="216021" y="387901"/>
                  </a:lnTo>
                  <a:lnTo>
                    <a:pt x="184383" y="386802"/>
                  </a:lnTo>
                  <a:lnTo>
                    <a:pt x="183070" y="381427"/>
                  </a:lnTo>
                  <a:lnTo>
                    <a:pt x="182866" y="380591"/>
                  </a:lnTo>
                  <a:lnTo>
                    <a:pt x="182234" y="380030"/>
                  </a:lnTo>
                  <a:lnTo>
                    <a:pt x="181040" y="379039"/>
                  </a:lnTo>
                  <a:lnTo>
                    <a:pt x="179117" y="375861"/>
                  </a:lnTo>
                  <a:lnTo>
                    <a:pt x="178018" y="373664"/>
                  </a:lnTo>
                  <a:lnTo>
                    <a:pt x="177146" y="371741"/>
                  </a:lnTo>
                  <a:lnTo>
                    <a:pt x="176477" y="370953"/>
                  </a:lnTo>
                  <a:lnTo>
                    <a:pt x="175521" y="369926"/>
                  </a:lnTo>
                  <a:lnTo>
                    <a:pt x="175306" y="369221"/>
                  </a:lnTo>
                  <a:lnTo>
                    <a:pt x="175354" y="367692"/>
                  </a:lnTo>
                  <a:lnTo>
                    <a:pt x="176071" y="364276"/>
                  </a:lnTo>
                  <a:lnTo>
                    <a:pt x="176978" y="361732"/>
                  </a:lnTo>
                  <a:lnTo>
                    <a:pt x="177169" y="359965"/>
                  </a:lnTo>
                  <a:lnTo>
                    <a:pt x="157976" y="330811"/>
                  </a:lnTo>
                  <a:lnTo>
                    <a:pt x="154740" y="325532"/>
                  </a:lnTo>
                  <a:lnTo>
                    <a:pt x="98713" y="317541"/>
                  </a:lnTo>
                  <a:lnTo>
                    <a:pt x="38685" y="308918"/>
                  </a:lnTo>
                  <a:lnTo>
                    <a:pt x="37873" y="308751"/>
                  </a:lnTo>
                  <a:lnTo>
                    <a:pt x="36726" y="307342"/>
                  </a:lnTo>
                  <a:lnTo>
                    <a:pt x="36129" y="306601"/>
                  </a:lnTo>
                  <a:lnTo>
                    <a:pt x="36403" y="305873"/>
                  </a:lnTo>
                  <a:lnTo>
                    <a:pt x="36834" y="305132"/>
                  </a:lnTo>
                  <a:lnTo>
                    <a:pt x="36726" y="304356"/>
                  </a:lnTo>
                  <a:lnTo>
                    <a:pt x="36941" y="303305"/>
                  </a:lnTo>
                  <a:lnTo>
                    <a:pt x="37598" y="302660"/>
                  </a:lnTo>
                  <a:lnTo>
                    <a:pt x="38267" y="301967"/>
                  </a:lnTo>
                  <a:lnTo>
                    <a:pt x="38864" y="298599"/>
                  </a:lnTo>
                  <a:lnTo>
                    <a:pt x="39426" y="297011"/>
                  </a:lnTo>
                  <a:lnTo>
                    <a:pt x="39533" y="296067"/>
                  </a:lnTo>
                  <a:lnTo>
                    <a:pt x="39211" y="294670"/>
                  </a:lnTo>
                  <a:lnTo>
                    <a:pt x="39796" y="293595"/>
                  </a:lnTo>
                  <a:lnTo>
                    <a:pt x="40094" y="292472"/>
                  </a:lnTo>
                  <a:lnTo>
                    <a:pt x="40524" y="291588"/>
                  </a:lnTo>
                  <a:lnTo>
                    <a:pt x="41002" y="290764"/>
                  </a:lnTo>
                  <a:lnTo>
                    <a:pt x="41527" y="289606"/>
                  </a:lnTo>
                  <a:lnTo>
                    <a:pt x="42471" y="288459"/>
                  </a:lnTo>
                  <a:lnTo>
                    <a:pt x="43606" y="287289"/>
                  </a:lnTo>
                  <a:lnTo>
                    <a:pt x="44060" y="286274"/>
                  </a:lnTo>
                  <a:lnTo>
                    <a:pt x="44478" y="285139"/>
                  </a:lnTo>
                  <a:lnTo>
                    <a:pt x="45325" y="283574"/>
                  </a:lnTo>
                  <a:lnTo>
                    <a:pt x="46436" y="282774"/>
                  </a:lnTo>
                  <a:lnTo>
                    <a:pt x="47583" y="282129"/>
                  </a:lnTo>
                  <a:lnTo>
                    <a:pt x="47702" y="280994"/>
                  </a:lnTo>
                  <a:lnTo>
                    <a:pt x="47858" y="280075"/>
                  </a:lnTo>
                  <a:lnTo>
                    <a:pt x="48144" y="279203"/>
                  </a:lnTo>
                  <a:lnTo>
                    <a:pt x="48419" y="276922"/>
                  </a:lnTo>
                  <a:lnTo>
                    <a:pt x="48407" y="274927"/>
                  </a:lnTo>
                  <a:lnTo>
                    <a:pt x="48526" y="273554"/>
                  </a:lnTo>
                  <a:lnTo>
                    <a:pt x="49123" y="271404"/>
                  </a:lnTo>
                  <a:lnTo>
                    <a:pt x="49577" y="270532"/>
                  </a:lnTo>
                  <a:lnTo>
                    <a:pt x="50605" y="270281"/>
                  </a:lnTo>
                  <a:lnTo>
                    <a:pt x="51333" y="270365"/>
                  </a:lnTo>
                  <a:lnTo>
                    <a:pt x="52862" y="270472"/>
                  </a:lnTo>
                  <a:lnTo>
                    <a:pt x="53853" y="270819"/>
                  </a:lnTo>
                  <a:lnTo>
                    <a:pt x="54857" y="271201"/>
                  </a:lnTo>
                  <a:lnTo>
                    <a:pt x="56505" y="271500"/>
                  </a:lnTo>
                  <a:lnTo>
                    <a:pt x="57293" y="271368"/>
                  </a:lnTo>
                  <a:lnTo>
                    <a:pt x="58786" y="270854"/>
                  </a:lnTo>
                  <a:lnTo>
                    <a:pt x="60410" y="270377"/>
                  </a:lnTo>
                  <a:lnTo>
                    <a:pt x="61414" y="269959"/>
                  </a:lnTo>
                  <a:lnTo>
                    <a:pt x="62477" y="269242"/>
                  </a:lnTo>
                  <a:lnTo>
                    <a:pt x="63360" y="268334"/>
                  </a:lnTo>
                  <a:lnTo>
                    <a:pt x="65068" y="266400"/>
                  </a:lnTo>
                  <a:lnTo>
                    <a:pt x="66143" y="265002"/>
                  </a:lnTo>
                  <a:lnTo>
                    <a:pt x="67135" y="263497"/>
                  </a:lnTo>
                  <a:lnTo>
                    <a:pt x="67719" y="262243"/>
                  </a:lnTo>
                  <a:lnTo>
                    <a:pt x="68257" y="260380"/>
                  </a:lnTo>
                  <a:lnTo>
                    <a:pt x="68460" y="259102"/>
                  </a:lnTo>
                  <a:lnTo>
                    <a:pt x="68496" y="258350"/>
                  </a:lnTo>
                  <a:lnTo>
                    <a:pt x="68329" y="257538"/>
                  </a:lnTo>
                  <a:lnTo>
                    <a:pt x="67648" y="256283"/>
                  </a:lnTo>
                  <a:lnTo>
                    <a:pt x="66597" y="254349"/>
                  </a:lnTo>
                  <a:lnTo>
                    <a:pt x="65809" y="252975"/>
                  </a:lnTo>
                  <a:lnTo>
                    <a:pt x="65486" y="252247"/>
                  </a:lnTo>
                  <a:lnTo>
                    <a:pt x="65080" y="251578"/>
                  </a:lnTo>
                  <a:lnTo>
                    <a:pt x="64053" y="251028"/>
                  </a:lnTo>
                  <a:lnTo>
                    <a:pt x="63313" y="250359"/>
                  </a:lnTo>
                  <a:lnTo>
                    <a:pt x="62286" y="249153"/>
                  </a:lnTo>
                  <a:lnTo>
                    <a:pt x="62022" y="248401"/>
                  </a:lnTo>
                  <a:lnTo>
                    <a:pt x="61115" y="247636"/>
                  </a:lnTo>
                  <a:lnTo>
                    <a:pt x="60112" y="246741"/>
                  </a:lnTo>
                  <a:lnTo>
                    <a:pt x="59096" y="246549"/>
                  </a:lnTo>
                  <a:lnTo>
                    <a:pt x="58224" y="246346"/>
                  </a:lnTo>
                  <a:lnTo>
                    <a:pt x="57329" y="246502"/>
                  </a:lnTo>
                  <a:lnTo>
                    <a:pt x="56541" y="246585"/>
                  </a:lnTo>
                  <a:lnTo>
                    <a:pt x="55848" y="246275"/>
                  </a:lnTo>
                  <a:lnTo>
                    <a:pt x="55167" y="245857"/>
                  </a:lnTo>
                  <a:lnTo>
                    <a:pt x="54474" y="245283"/>
                  </a:lnTo>
                  <a:lnTo>
                    <a:pt x="53566" y="244806"/>
                  </a:lnTo>
                  <a:lnTo>
                    <a:pt x="52360" y="243982"/>
                  </a:lnTo>
                  <a:lnTo>
                    <a:pt x="51333" y="243241"/>
                  </a:lnTo>
                  <a:lnTo>
                    <a:pt x="50784" y="242716"/>
                  </a:lnTo>
                  <a:lnTo>
                    <a:pt x="50402" y="241868"/>
                  </a:lnTo>
                  <a:lnTo>
                    <a:pt x="50330" y="240972"/>
                  </a:lnTo>
                  <a:lnTo>
                    <a:pt x="50139" y="240255"/>
                  </a:lnTo>
                  <a:lnTo>
                    <a:pt x="50378" y="239479"/>
                  </a:lnTo>
                  <a:lnTo>
                    <a:pt x="50557" y="238762"/>
                  </a:lnTo>
                  <a:lnTo>
                    <a:pt x="50915" y="237747"/>
                  </a:lnTo>
                  <a:lnTo>
                    <a:pt x="51214" y="236218"/>
                  </a:lnTo>
                  <a:lnTo>
                    <a:pt x="50831" y="235514"/>
                  </a:lnTo>
                  <a:lnTo>
                    <a:pt x="50234" y="234916"/>
                  </a:lnTo>
                  <a:lnTo>
                    <a:pt x="49410" y="233495"/>
                  </a:lnTo>
                  <a:lnTo>
                    <a:pt x="49064" y="232468"/>
                  </a:lnTo>
                  <a:lnTo>
                    <a:pt x="48706" y="231715"/>
                  </a:lnTo>
                  <a:lnTo>
                    <a:pt x="48359" y="230533"/>
                  </a:lnTo>
                  <a:lnTo>
                    <a:pt x="47810" y="230067"/>
                  </a:lnTo>
                  <a:lnTo>
                    <a:pt x="47559" y="229219"/>
                  </a:lnTo>
                  <a:lnTo>
                    <a:pt x="47129" y="227631"/>
                  </a:lnTo>
                  <a:lnTo>
                    <a:pt x="46556" y="226962"/>
                  </a:lnTo>
                  <a:lnTo>
                    <a:pt x="45505" y="226186"/>
                  </a:lnTo>
                  <a:lnTo>
                    <a:pt x="44083" y="225493"/>
                  </a:lnTo>
                  <a:lnTo>
                    <a:pt x="43499" y="225016"/>
                  </a:lnTo>
                  <a:lnTo>
                    <a:pt x="43009" y="224227"/>
                  </a:lnTo>
                  <a:lnTo>
                    <a:pt x="42543" y="223033"/>
                  </a:lnTo>
                  <a:lnTo>
                    <a:pt x="42173" y="221910"/>
                  </a:lnTo>
                  <a:lnTo>
                    <a:pt x="42173" y="220811"/>
                  </a:lnTo>
                  <a:lnTo>
                    <a:pt x="42268" y="219342"/>
                  </a:lnTo>
                  <a:lnTo>
                    <a:pt x="41946" y="218339"/>
                  </a:lnTo>
                  <a:lnTo>
                    <a:pt x="41097" y="217885"/>
                  </a:lnTo>
                  <a:lnTo>
                    <a:pt x="40070" y="217216"/>
                  </a:lnTo>
                  <a:lnTo>
                    <a:pt x="39426" y="216106"/>
                  </a:lnTo>
                  <a:lnTo>
                    <a:pt x="39175" y="215257"/>
                  </a:lnTo>
                  <a:lnTo>
                    <a:pt x="39115" y="213359"/>
                  </a:lnTo>
                  <a:lnTo>
                    <a:pt x="37694" y="213657"/>
                  </a:lnTo>
                  <a:lnTo>
                    <a:pt x="0" y="207470"/>
                  </a:lnTo>
                  <a:lnTo>
                    <a:pt x="94927" y="0"/>
                  </a:lnTo>
                  <a:lnTo>
                    <a:pt x="253214" y="107587"/>
                  </a:lnTo>
                  <a:lnTo>
                    <a:pt x="253131" y="111457"/>
                  </a:lnTo>
                  <a:lnTo>
                    <a:pt x="253322" y="113595"/>
                  </a:lnTo>
                  <a:lnTo>
                    <a:pt x="253954" y="115709"/>
                  </a:lnTo>
                  <a:lnTo>
                    <a:pt x="254993" y="117548"/>
                  </a:lnTo>
                  <a:lnTo>
                    <a:pt x="256116" y="119089"/>
                  </a:lnTo>
                  <a:lnTo>
                    <a:pt x="257215" y="120653"/>
                  </a:lnTo>
                  <a:lnTo>
                    <a:pt x="258349" y="121585"/>
                  </a:lnTo>
                  <a:lnTo>
                    <a:pt x="259161" y="122039"/>
                  </a:lnTo>
                  <a:lnTo>
                    <a:pt x="260272" y="122636"/>
                  </a:lnTo>
                  <a:lnTo>
                    <a:pt x="261275" y="122767"/>
                  </a:lnTo>
                  <a:lnTo>
                    <a:pt x="302218" y="160509"/>
                  </a:lnTo>
                  <a:lnTo>
                    <a:pt x="334334" y="14105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1245;gbcf4302aa7_0_6">
              <a:extLst>
                <a:ext uri="{FF2B5EF4-FFF2-40B4-BE49-F238E27FC236}">
                  <a16:creationId xmlns:a16="http://schemas.microsoft.com/office/drawing/2014/main" id="{C28FE3DF-0E77-5A40-AFA8-17FEC724571B}"/>
                </a:ext>
              </a:extLst>
            </p:cNvPr>
            <p:cNvSpPr/>
            <p:nvPr/>
          </p:nvSpPr>
          <p:spPr>
            <a:xfrm>
              <a:off x="7526071" y="2743267"/>
              <a:ext cx="123206" cy="166634"/>
            </a:xfrm>
            <a:custGeom>
              <a:avLst/>
              <a:gdLst/>
              <a:ahLst/>
              <a:cxnLst/>
              <a:rect l="l" t="t" r="r" b="b"/>
              <a:pathLst>
                <a:path w="245187" h="331610" extrusionOk="0">
                  <a:moveTo>
                    <a:pt x="214374" y="6330"/>
                  </a:moveTo>
                  <a:lnTo>
                    <a:pt x="213168" y="7357"/>
                  </a:lnTo>
                  <a:lnTo>
                    <a:pt x="212260" y="8587"/>
                  </a:lnTo>
                  <a:lnTo>
                    <a:pt x="211531" y="9029"/>
                  </a:lnTo>
                  <a:lnTo>
                    <a:pt x="210552" y="9567"/>
                  </a:lnTo>
                  <a:lnTo>
                    <a:pt x="209632" y="10498"/>
                  </a:lnTo>
                  <a:lnTo>
                    <a:pt x="208736" y="11502"/>
                  </a:lnTo>
                  <a:lnTo>
                    <a:pt x="207804" y="12242"/>
                  </a:lnTo>
                  <a:lnTo>
                    <a:pt x="207088" y="12911"/>
                  </a:lnTo>
                  <a:lnTo>
                    <a:pt x="206634" y="13508"/>
                  </a:lnTo>
                  <a:lnTo>
                    <a:pt x="206193" y="14153"/>
                  </a:lnTo>
                  <a:lnTo>
                    <a:pt x="205810" y="14977"/>
                  </a:lnTo>
                  <a:lnTo>
                    <a:pt x="205595" y="15921"/>
                  </a:lnTo>
                  <a:lnTo>
                    <a:pt x="205512" y="16840"/>
                  </a:lnTo>
                  <a:lnTo>
                    <a:pt x="205690" y="17688"/>
                  </a:lnTo>
                  <a:lnTo>
                    <a:pt x="206037" y="18548"/>
                  </a:lnTo>
                  <a:lnTo>
                    <a:pt x="206622" y="19599"/>
                  </a:lnTo>
                  <a:lnTo>
                    <a:pt x="207076" y="20292"/>
                  </a:lnTo>
                  <a:lnTo>
                    <a:pt x="207638" y="21295"/>
                  </a:lnTo>
                  <a:lnTo>
                    <a:pt x="208378" y="22394"/>
                  </a:lnTo>
                  <a:lnTo>
                    <a:pt x="208915" y="23087"/>
                  </a:lnTo>
                  <a:lnTo>
                    <a:pt x="209202" y="23744"/>
                  </a:lnTo>
                  <a:lnTo>
                    <a:pt x="209596" y="24413"/>
                  </a:lnTo>
                  <a:lnTo>
                    <a:pt x="210146" y="25308"/>
                  </a:lnTo>
                  <a:lnTo>
                    <a:pt x="210731" y="26347"/>
                  </a:lnTo>
                  <a:lnTo>
                    <a:pt x="211304" y="27112"/>
                  </a:lnTo>
                  <a:lnTo>
                    <a:pt x="211758" y="27697"/>
                  </a:lnTo>
                  <a:lnTo>
                    <a:pt x="212654" y="28629"/>
                  </a:lnTo>
                  <a:lnTo>
                    <a:pt x="213310" y="29106"/>
                  </a:lnTo>
                  <a:lnTo>
                    <a:pt x="214147" y="29727"/>
                  </a:lnTo>
                  <a:lnTo>
                    <a:pt x="214696" y="30348"/>
                  </a:lnTo>
                  <a:lnTo>
                    <a:pt x="215091" y="31101"/>
                  </a:lnTo>
                  <a:lnTo>
                    <a:pt x="214971" y="32462"/>
                  </a:lnTo>
                  <a:lnTo>
                    <a:pt x="211794" y="78946"/>
                  </a:lnTo>
                  <a:lnTo>
                    <a:pt x="218327" y="101544"/>
                  </a:lnTo>
                  <a:lnTo>
                    <a:pt x="229554" y="133361"/>
                  </a:lnTo>
                  <a:lnTo>
                    <a:pt x="224048" y="144456"/>
                  </a:lnTo>
                  <a:lnTo>
                    <a:pt x="221253" y="147765"/>
                  </a:lnTo>
                  <a:lnTo>
                    <a:pt x="227117" y="152327"/>
                  </a:lnTo>
                  <a:lnTo>
                    <a:pt x="234033" y="152805"/>
                  </a:lnTo>
                  <a:lnTo>
                    <a:pt x="206240" y="170087"/>
                  </a:lnTo>
                  <a:lnTo>
                    <a:pt x="207578" y="172715"/>
                  </a:lnTo>
                  <a:lnTo>
                    <a:pt x="207853" y="173718"/>
                  </a:lnTo>
                  <a:lnTo>
                    <a:pt x="207697" y="174685"/>
                  </a:lnTo>
                  <a:lnTo>
                    <a:pt x="207411" y="175557"/>
                  </a:lnTo>
                  <a:lnTo>
                    <a:pt x="206933" y="176465"/>
                  </a:lnTo>
                  <a:lnTo>
                    <a:pt x="206264" y="177301"/>
                  </a:lnTo>
                  <a:lnTo>
                    <a:pt x="205452" y="178185"/>
                  </a:lnTo>
                  <a:lnTo>
                    <a:pt x="204855" y="178889"/>
                  </a:lnTo>
                  <a:lnTo>
                    <a:pt x="204401" y="179582"/>
                  </a:lnTo>
                  <a:lnTo>
                    <a:pt x="203791" y="180765"/>
                  </a:lnTo>
                  <a:lnTo>
                    <a:pt x="203422" y="181434"/>
                  </a:lnTo>
                  <a:lnTo>
                    <a:pt x="202920" y="182711"/>
                  </a:lnTo>
                  <a:lnTo>
                    <a:pt x="202777" y="183392"/>
                  </a:lnTo>
                  <a:lnTo>
                    <a:pt x="202490" y="184646"/>
                  </a:lnTo>
                  <a:lnTo>
                    <a:pt x="202597" y="185375"/>
                  </a:lnTo>
                  <a:lnTo>
                    <a:pt x="202562" y="186593"/>
                  </a:lnTo>
                  <a:lnTo>
                    <a:pt x="202191" y="187823"/>
                  </a:lnTo>
                  <a:lnTo>
                    <a:pt x="202323" y="188528"/>
                  </a:lnTo>
                  <a:lnTo>
                    <a:pt x="202908" y="189806"/>
                  </a:lnTo>
                  <a:lnTo>
                    <a:pt x="202609" y="190594"/>
                  </a:lnTo>
                  <a:lnTo>
                    <a:pt x="202227" y="191884"/>
                  </a:lnTo>
                  <a:lnTo>
                    <a:pt x="202347" y="192923"/>
                  </a:lnTo>
                  <a:lnTo>
                    <a:pt x="202705" y="193616"/>
                  </a:lnTo>
                  <a:lnTo>
                    <a:pt x="202573" y="195359"/>
                  </a:lnTo>
                  <a:lnTo>
                    <a:pt x="202669" y="196984"/>
                  </a:lnTo>
                  <a:lnTo>
                    <a:pt x="202992" y="198154"/>
                  </a:lnTo>
                  <a:lnTo>
                    <a:pt x="203649" y="199098"/>
                  </a:lnTo>
                  <a:lnTo>
                    <a:pt x="204532" y="199934"/>
                  </a:lnTo>
                  <a:lnTo>
                    <a:pt x="205189" y="201403"/>
                  </a:lnTo>
                  <a:lnTo>
                    <a:pt x="205237" y="203051"/>
                  </a:lnTo>
                  <a:lnTo>
                    <a:pt x="205846" y="204281"/>
                  </a:lnTo>
                  <a:lnTo>
                    <a:pt x="206443" y="204938"/>
                  </a:lnTo>
                  <a:lnTo>
                    <a:pt x="206992" y="205536"/>
                  </a:lnTo>
                  <a:lnTo>
                    <a:pt x="206730" y="206670"/>
                  </a:lnTo>
                  <a:lnTo>
                    <a:pt x="221540" y="211579"/>
                  </a:lnTo>
                  <a:lnTo>
                    <a:pt x="217611" y="217837"/>
                  </a:lnTo>
                  <a:lnTo>
                    <a:pt x="209668" y="220930"/>
                  </a:lnTo>
                  <a:lnTo>
                    <a:pt x="245188" y="315702"/>
                  </a:lnTo>
                  <a:lnTo>
                    <a:pt x="197116" y="331611"/>
                  </a:lnTo>
                  <a:lnTo>
                    <a:pt x="163805" y="329986"/>
                  </a:lnTo>
                  <a:lnTo>
                    <a:pt x="150703" y="309945"/>
                  </a:lnTo>
                  <a:lnTo>
                    <a:pt x="119566" y="302851"/>
                  </a:lnTo>
                  <a:lnTo>
                    <a:pt x="58308" y="288770"/>
                  </a:lnTo>
                  <a:lnTo>
                    <a:pt x="51632" y="317804"/>
                  </a:lnTo>
                  <a:lnTo>
                    <a:pt x="51906" y="301859"/>
                  </a:lnTo>
                  <a:lnTo>
                    <a:pt x="48897" y="298073"/>
                  </a:lnTo>
                  <a:lnTo>
                    <a:pt x="49601" y="295076"/>
                  </a:lnTo>
                  <a:lnTo>
                    <a:pt x="42363" y="293726"/>
                  </a:lnTo>
                  <a:lnTo>
                    <a:pt x="15216" y="144062"/>
                  </a:lnTo>
                  <a:lnTo>
                    <a:pt x="0" y="50784"/>
                  </a:lnTo>
                  <a:lnTo>
                    <a:pt x="32032" y="44561"/>
                  </a:lnTo>
                  <a:lnTo>
                    <a:pt x="77956" y="35675"/>
                  </a:lnTo>
                  <a:lnTo>
                    <a:pt x="116628" y="28186"/>
                  </a:lnTo>
                  <a:lnTo>
                    <a:pt x="117620" y="32188"/>
                  </a:lnTo>
                  <a:lnTo>
                    <a:pt x="118731" y="32725"/>
                  </a:lnTo>
                  <a:lnTo>
                    <a:pt x="119865" y="33478"/>
                  </a:lnTo>
                  <a:lnTo>
                    <a:pt x="121322" y="34182"/>
                  </a:lnTo>
                  <a:lnTo>
                    <a:pt x="123520" y="34839"/>
                  </a:lnTo>
                  <a:lnTo>
                    <a:pt x="127067" y="36069"/>
                  </a:lnTo>
                  <a:lnTo>
                    <a:pt x="129324" y="36905"/>
                  </a:lnTo>
                  <a:lnTo>
                    <a:pt x="131414" y="38076"/>
                  </a:lnTo>
                  <a:lnTo>
                    <a:pt x="132346" y="37622"/>
                  </a:lnTo>
                  <a:lnTo>
                    <a:pt x="132824" y="36917"/>
                  </a:lnTo>
                  <a:lnTo>
                    <a:pt x="133373" y="36356"/>
                  </a:lnTo>
                  <a:lnTo>
                    <a:pt x="134006" y="35938"/>
                  </a:lnTo>
                  <a:lnTo>
                    <a:pt x="134878" y="35520"/>
                  </a:lnTo>
                  <a:lnTo>
                    <a:pt x="135810" y="35400"/>
                  </a:lnTo>
                  <a:lnTo>
                    <a:pt x="136932" y="35377"/>
                  </a:lnTo>
                  <a:lnTo>
                    <a:pt x="138007" y="35281"/>
                  </a:lnTo>
                  <a:lnTo>
                    <a:pt x="138461" y="34493"/>
                  </a:lnTo>
                  <a:lnTo>
                    <a:pt x="139178" y="32617"/>
                  </a:lnTo>
                  <a:lnTo>
                    <a:pt x="140312" y="30563"/>
                  </a:lnTo>
                  <a:lnTo>
                    <a:pt x="141924" y="28999"/>
                  </a:lnTo>
                  <a:lnTo>
                    <a:pt x="142725" y="28020"/>
                  </a:lnTo>
                  <a:lnTo>
                    <a:pt x="143716" y="25511"/>
                  </a:lnTo>
                  <a:lnTo>
                    <a:pt x="144421" y="24436"/>
                  </a:lnTo>
                  <a:lnTo>
                    <a:pt x="145639" y="24102"/>
                  </a:lnTo>
                  <a:lnTo>
                    <a:pt x="146367" y="24138"/>
                  </a:lnTo>
                  <a:lnTo>
                    <a:pt x="147550" y="24616"/>
                  </a:lnTo>
                  <a:lnTo>
                    <a:pt x="148219" y="25463"/>
                  </a:lnTo>
                  <a:lnTo>
                    <a:pt x="148326" y="26455"/>
                  </a:lnTo>
                  <a:lnTo>
                    <a:pt x="148745" y="27386"/>
                  </a:lnTo>
                  <a:lnTo>
                    <a:pt x="149425" y="27912"/>
                  </a:lnTo>
                  <a:lnTo>
                    <a:pt x="150213" y="28438"/>
                  </a:lnTo>
                  <a:lnTo>
                    <a:pt x="151014" y="28641"/>
                  </a:lnTo>
                  <a:lnTo>
                    <a:pt x="152303" y="28700"/>
                  </a:lnTo>
                  <a:lnTo>
                    <a:pt x="153414" y="28855"/>
                  </a:lnTo>
                  <a:lnTo>
                    <a:pt x="154286" y="29190"/>
                  </a:lnTo>
                  <a:lnTo>
                    <a:pt x="154859" y="29632"/>
                  </a:lnTo>
                  <a:lnTo>
                    <a:pt x="155241" y="30229"/>
                  </a:lnTo>
                  <a:lnTo>
                    <a:pt x="155396" y="30958"/>
                  </a:lnTo>
                  <a:lnTo>
                    <a:pt x="156269" y="31065"/>
                  </a:lnTo>
                  <a:lnTo>
                    <a:pt x="156603" y="30050"/>
                  </a:lnTo>
                  <a:lnTo>
                    <a:pt x="157224" y="29536"/>
                  </a:lnTo>
                  <a:lnTo>
                    <a:pt x="157690" y="28903"/>
                  </a:lnTo>
                  <a:lnTo>
                    <a:pt x="157881" y="27554"/>
                  </a:lnTo>
                  <a:lnTo>
                    <a:pt x="158753" y="26956"/>
                  </a:lnTo>
                  <a:lnTo>
                    <a:pt x="159458" y="26634"/>
                  </a:lnTo>
                  <a:lnTo>
                    <a:pt x="160186" y="26324"/>
                  </a:lnTo>
                  <a:lnTo>
                    <a:pt x="161094" y="26001"/>
                  </a:lnTo>
                  <a:lnTo>
                    <a:pt x="161906" y="25475"/>
                  </a:lnTo>
                  <a:lnTo>
                    <a:pt x="162993" y="24353"/>
                  </a:lnTo>
                  <a:lnTo>
                    <a:pt x="164450" y="22585"/>
                  </a:lnTo>
                  <a:lnTo>
                    <a:pt x="165883" y="21271"/>
                  </a:lnTo>
                  <a:lnTo>
                    <a:pt x="166564" y="21009"/>
                  </a:lnTo>
                  <a:lnTo>
                    <a:pt x="168033" y="20519"/>
                  </a:lnTo>
                  <a:lnTo>
                    <a:pt x="169431" y="20113"/>
                  </a:lnTo>
                  <a:lnTo>
                    <a:pt x="170565" y="19814"/>
                  </a:lnTo>
                  <a:lnTo>
                    <a:pt x="171377" y="19408"/>
                  </a:lnTo>
                  <a:lnTo>
                    <a:pt x="172559" y="18560"/>
                  </a:lnTo>
                  <a:lnTo>
                    <a:pt x="174184" y="17222"/>
                  </a:lnTo>
                  <a:lnTo>
                    <a:pt x="175092" y="16458"/>
                  </a:lnTo>
                  <a:lnTo>
                    <a:pt x="175760" y="15526"/>
                  </a:lnTo>
                  <a:lnTo>
                    <a:pt x="176608" y="14368"/>
                  </a:lnTo>
                  <a:lnTo>
                    <a:pt x="176991" y="13592"/>
                  </a:lnTo>
                  <a:lnTo>
                    <a:pt x="177193" y="12600"/>
                  </a:lnTo>
                  <a:lnTo>
                    <a:pt x="177027" y="11466"/>
                  </a:lnTo>
                  <a:lnTo>
                    <a:pt x="176811" y="10821"/>
                  </a:lnTo>
                  <a:lnTo>
                    <a:pt x="176513" y="10188"/>
                  </a:lnTo>
                  <a:lnTo>
                    <a:pt x="176561" y="8731"/>
                  </a:lnTo>
                  <a:lnTo>
                    <a:pt x="177325" y="7680"/>
                  </a:lnTo>
                  <a:lnTo>
                    <a:pt x="177779" y="7094"/>
                  </a:lnTo>
                  <a:lnTo>
                    <a:pt x="178173" y="6450"/>
                  </a:lnTo>
                  <a:lnTo>
                    <a:pt x="178722" y="5781"/>
                  </a:lnTo>
                  <a:lnTo>
                    <a:pt x="179367" y="5255"/>
                  </a:lnTo>
                  <a:lnTo>
                    <a:pt x="180418" y="4324"/>
                  </a:lnTo>
                  <a:lnTo>
                    <a:pt x="181111" y="3487"/>
                  </a:lnTo>
                  <a:lnTo>
                    <a:pt x="182210" y="3535"/>
                  </a:lnTo>
                  <a:lnTo>
                    <a:pt x="183345" y="4228"/>
                  </a:lnTo>
                  <a:lnTo>
                    <a:pt x="184133" y="4431"/>
                  </a:lnTo>
                  <a:lnTo>
                    <a:pt x="185136" y="4479"/>
                  </a:lnTo>
                  <a:lnTo>
                    <a:pt x="186271" y="4467"/>
                  </a:lnTo>
                  <a:lnTo>
                    <a:pt x="187214" y="5076"/>
                  </a:lnTo>
                  <a:lnTo>
                    <a:pt x="188779" y="5685"/>
                  </a:lnTo>
                  <a:lnTo>
                    <a:pt x="190021" y="5482"/>
                  </a:lnTo>
                  <a:lnTo>
                    <a:pt x="190785" y="5160"/>
                  </a:lnTo>
                  <a:lnTo>
                    <a:pt x="191346" y="4730"/>
                  </a:lnTo>
                  <a:lnTo>
                    <a:pt x="191896" y="4001"/>
                  </a:lnTo>
                  <a:lnTo>
                    <a:pt x="192780" y="3249"/>
                  </a:lnTo>
                  <a:lnTo>
                    <a:pt x="193771" y="2532"/>
                  </a:lnTo>
                  <a:lnTo>
                    <a:pt x="195240" y="1851"/>
                  </a:lnTo>
                  <a:lnTo>
                    <a:pt x="196459" y="1218"/>
                  </a:lnTo>
                  <a:lnTo>
                    <a:pt x="197593" y="657"/>
                  </a:lnTo>
                  <a:lnTo>
                    <a:pt x="199062" y="0"/>
                  </a:lnTo>
                  <a:lnTo>
                    <a:pt x="200197" y="382"/>
                  </a:lnTo>
                  <a:lnTo>
                    <a:pt x="201164" y="860"/>
                  </a:lnTo>
                  <a:lnTo>
                    <a:pt x="202132" y="1338"/>
                  </a:lnTo>
                  <a:lnTo>
                    <a:pt x="203481" y="1756"/>
                  </a:lnTo>
                  <a:lnTo>
                    <a:pt x="204902" y="2222"/>
                  </a:lnTo>
                  <a:lnTo>
                    <a:pt x="205989" y="2771"/>
                  </a:lnTo>
                  <a:lnTo>
                    <a:pt x="207901" y="3535"/>
                  </a:lnTo>
                  <a:lnTo>
                    <a:pt x="208880" y="4765"/>
                  </a:lnTo>
                  <a:lnTo>
                    <a:pt x="209644" y="5351"/>
                  </a:lnTo>
                  <a:lnTo>
                    <a:pt x="210516" y="5709"/>
                  </a:lnTo>
                  <a:lnTo>
                    <a:pt x="211651" y="5972"/>
                  </a:lnTo>
                  <a:lnTo>
                    <a:pt x="212928" y="6258"/>
                  </a:lnTo>
                  <a:lnTo>
                    <a:pt x="214374" y="633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1246;gbcf4302aa7_0_6">
              <a:extLst>
                <a:ext uri="{FF2B5EF4-FFF2-40B4-BE49-F238E27FC236}">
                  <a16:creationId xmlns:a16="http://schemas.microsoft.com/office/drawing/2014/main" id="{4D48EA23-C2C8-1246-B67E-2F3BA7C986D4}"/>
                </a:ext>
              </a:extLst>
            </p:cNvPr>
            <p:cNvSpPr/>
            <p:nvPr/>
          </p:nvSpPr>
          <p:spPr>
            <a:xfrm>
              <a:off x="7133510" y="2747244"/>
              <a:ext cx="176045" cy="228067"/>
            </a:xfrm>
            <a:custGeom>
              <a:avLst/>
              <a:gdLst/>
              <a:ahLst/>
              <a:cxnLst/>
              <a:rect l="l" t="t" r="r" b="b"/>
              <a:pathLst>
                <a:path w="350338" h="453864" extrusionOk="0">
                  <a:moveTo>
                    <a:pt x="269003" y="0"/>
                  </a:moveTo>
                  <a:lnTo>
                    <a:pt x="303197" y="188026"/>
                  </a:lnTo>
                  <a:lnTo>
                    <a:pt x="339804" y="391890"/>
                  </a:lnTo>
                  <a:lnTo>
                    <a:pt x="350338" y="453864"/>
                  </a:lnTo>
                  <a:lnTo>
                    <a:pt x="251243" y="431052"/>
                  </a:lnTo>
                  <a:lnTo>
                    <a:pt x="208964" y="421318"/>
                  </a:lnTo>
                  <a:lnTo>
                    <a:pt x="136179" y="407524"/>
                  </a:lnTo>
                  <a:lnTo>
                    <a:pt x="57126" y="393299"/>
                  </a:lnTo>
                  <a:lnTo>
                    <a:pt x="38530" y="389847"/>
                  </a:lnTo>
                  <a:lnTo>
                    <a:pt x="31077" y="341930"/>
                  </a:lnTo>
                  <a:lnTo>
                    <a:pt x="0" y="142163"/>
                  </a:lnTo>
                  <a:lnTo>
                    <a:pt x="91499" y="94174"/>
                  </a:lnTo>
                  <a:lnTo>
                    <a:pt x="134901" y="71458"/>
                  </a:lnTo>
                  <a:lnTo>
                    <a:pt x="26900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1247;gbcf4302aa7_0_6">
              <a:extLst>
                <a:ext uri="{FF2B5EF4-FFF2-40B4-BE49-F238E27FC236}">
                  <a16:creationId xmlns:a16="http://schemas.microsoft.com/office/drawing/2014/main" id="{CA937AFD-12BC-CF4C-928B-35B6DBF13442}"/>
                </a:ext>
              </a:extLst>
            </p:cNvPr>
            <p:cNvSpPr/>
            <p:nvPr/>
          </p:nvSpPr>
          <p:spPr>
            <a:xfrm>
              <a:off x="5439579" y="2749527"/>
              <a:ext cx="122078" cy="128242"/>
            </a:xfrm>
            <a:custGeom>
              <a:avLst/>
              <a:gdLst/>
              <a:ahLst/>
              <a:cxnLst/>
              <a:rect l="l" t="t" r="r" b="b"/>
              <a:pathLst>
                <a:path w="242942" h="255208" extrusionOk="0">
                  <a:moveTo>
                    <a:pt x="240960" y="6413"/>
                  </a:moveTo>
                  <a:lnTo>
                    <a:pt x="240661" y="8205"/>
                  </a:lnTo>
                  <a:lnTo>
                    <a:pt x="240649" y="9722"/>
                  </a:lnTo>
                  <a:lnTo>
                    <a:pt x="240590" y="13066"/>
                  </a:lnTo>
                  <a:lnTo>
                    <a:pt x="240554" y="14404"/>
                  </a:lnTo>
                  <a:lnTo>
                    <a:pt x="240542" y="15419"/>
                  </a:lnTo>
                  <a:lnTo>
                    <a:pt x="240494" y="16171"/>
                  </a:lnTo>
                  <a:lnTo>
                    <a:pt x="240124" y="17270"/>
                  </a:lnTo>
                  <a:lnTo>
                    <a:pt x="239981" y="18046"/>
                  </a:lnTo>
                  <a:lnTo>
                    <a:pt x="239682" y="19336"/>
                  </a:lnTo>
                  <a:lnTo>
                    <a:pt x="239538" y="20041"/>
                  </a:lnTo>
                  <a:lnTo>
                    <a:pt x="239598" y="20841"/>
                  </a:lnTo>
                  <a:lnTo>
                    <a:pt x="239538" y="21570"/>
                  </a:lnTo>
                  <a:lnTo>
                    <a:pt x="239586" y="22310"/>
                  </a:lnTo>
                  <a:lnTo>
                    <a:pt x="240195" y="25022"/>
                  </a:lnTo>
                  <a:lnTo>
                    <a:pt x="242942" y="34266"/>
                  </a:lnTo>
                  <a:lnTo>
                    <a:pt x="239515" y="46615"/>
                  </a:lnTo>
                  <a:lnTo>
                    <a:pt x="238917" y="47009"/>
                  </a:lnTo>
                  <a:lnTo>
                    <a:pt x="238237" y="47308"/>
                  </a:lnTo>
                  <a:lnTo>
                    <a:pt x="237461" y="47475"/>
                  </a:lnTo>
                  <a:lnTo>
                    <a:pt x="237627" y="49422"/>
                  </a:lnTo>
                  <a:lnTo>
                    <a:pt x="237914" y="50808"/>
                  </a:lnTo>
                  <a:lnTo>
                    <a:pt x="238117" y="51846"/>
                  </a:lnTo>
                  <a:lnTo>
                    <a:pt x="238392" y="52981"/>
                  </a:lnTo>
                  <a:lnTo>
                    <a:pt x="238798" y="54295"/>
                  </a:lnTo>
                  <a:lnTo>
                    <a:pt x="239097" y="55430"/>
                  </a:lnTo>
                  <a:lnTo>
                    <a:pt x="239300" y="56206"/>
                  </a:lnTo>
                  <a:lnTo>
                    <a:pt x="239515" y="58391"/>
                  </a:lnTo>
                  <a:lnTo>
                    <a:pt x="239646" y="59741"/>
                  </a:lnTo>
                  <a:lnTo>
                    <a:pt x="239778" y="63025"/>
                  </a:lnTo>
                  <a:lnTo>
                    <a:pt x="239825" y="64387"/>
                  </a:lnTo>
                  <a:lnTo>
                    <a:pt x="239992" y="67540"/>
                  </a:lnTo>
                  <a:lnTo>
                    <a:pt x="239766" y="68997"/>
                  </a:lnTo>
                  <a:lnTo>
                    <a:pt x="239658" y="70598"/>
                  </a:lnTo>
                  <a:lnTo>
                    <a:pt x="239778" y="72150"/>
                  </a:lnTo>
                  <a:lnTo>
                    <a:pt x="239718" y="73608"/>
                  </a:lnTo>
                  <a:lnTo>
                    <a:pt x="239825" y="74873"/>
                  </a:lnTo>
                  <a:lnTo>
                    <a:pt x="239741" y="76402"/>
                  </a:lnTo>
                  <a:lnTo>
                    <a:pt x="239538" y="77644"/>
                  </a:lnTo>
                  <a:lnTo>
                    <a:pt x="236803" y="102069"/>
                  </a:lnTo>
                  <a:lnTo>
                    <a:pt x="237030" y="108530"/>
                  </a:lnTo>
                  <a:lnTo>
                    <a:pt x="234367" y="111373"/>
                  </a:lnTo>
                  <a:lnTo>
                    <a:pt x="233436" y="112746"/>
                  </a:lnTo>
                  <a:lnTo>
                    <a:pt x="231763" y="114968"/>
                  </a:lnTo>
                  <a:lnTo>
                    <a:pt x="230939" y="116270"/>
                  </a:lnTo>
                  <a:lnTo>
                    <a:pt x="230032" y="117679"/>
                  </a:lnTo>
                  <a:lnTo>
                    <a:pt x="229554" y="118634"/>
                  </a:lnTo>
                  <a:lnTo>
                    <a:pt x="228969" y="119853"/>
                  </a:lnTo>
                  <a:lnTo>
                    <a:pt x="228443" y="121047"/>
                  </a:lnTo>
                  <a:lnTo>
                    <a:pt x="228085" y="121728"/>
                  </a:lnTo>
                  <a:lnTo>
                    <a:pt x="227846" y="122564"/>
                  </a:lnTo>
                  <a:lnTo>
                    <a:pt x="227738" y="123746"/>
                  </a:lnTo>
                  <a:lnTo>
                    <a:pt x="227679" y="124678"/>
                  </a:lnTo>
                  <a:lnTo>
                    <a:pt x="227512" y="125478"/>
                  </a:lnTo>
                  <a:lnTo>
                    <a:pt x="227284" y="126589"/>
                  </a:lnTo>
                  <a:lnTo>
                    <a:pt x="227153" y="127879"/>
                  </a:lnTo>
                  <a:lnTo>
                    <a:pt x="226986" y="128667"/>
                  </a:lnTo>
                  <a:lnTo>
                    <a:pt x="226711" y="129826"/>
                  </a:lnTo>
                  <a:lnTo>
                    <a:pt x="225995" y="131737"/>
                  </a:lnTo>
                  <a:lnTo>
                    <a:pt x="225863" y="132799"/>
                  </a:lnTo>
                  <a:lnTo>
                    <a:pt x="225421" y="134412"/>
                  </a:lnTo>
                  <a:lnTo>
                    <a:pt x="225063" y="135582"/>
                  </a:lnTo>
                  <a:lnTo>
                    <a:pt x="224621" y="136597"/>
                  </a:lnTo>
                  <a:lnTo>
                    <a:pt x="224096" y="137923"/>
                  </a:lnTo>
                  <a:lnTo>
                    <a:pt x="223618" y="138891"/>
                  </a:lnTo>
                  <a:lnTo>
                    <a:pt x="222591" y="140825"/>
                  </a:lnTo>
                  <a:lnTo>
                    <a:pt x="221862" y="142139"/>
                  </a:lnTo>
                  <a:lnTo>
                    <a:pt x="221408" y="143214"/>
                  </a:lnTo>
                  <a:lnTo>
                    <a:pt x="220883" y="144456"/>
                  </a:lnTo>
                  <a:lnTo>
                    <a:pt x="220417" y="145973"/>
                  </a:lnTo>
                  <a:lnTo>
                    <a:pt x="220035" y="147132"/>
                  </a:lnTo>
                  <a:lnTo>
                    <a:pt x="219808" y="148350"/>
                  </a:lnTo>
                  <a:lnTo>
                    <a:pt x="219533" y="150225"/>
                  </a:lnTo>
                  <a:lnTo>
                    <a:pt x="219438" y="152602"/>
                  </a:lnTo>
                  <a:lnTo>
                    <a:pt x="219474" y="153844"/>
                  </a:lnTo>
                  <a:lnTo>
                    <a:pt x="219378" y="156197"/>
                  </a:lnTo>
                  <a:lnTo>
                    <a:pt x="219246" y="157510"/>
                  </a:lnTo>
                  <a:lnTo>
                    <a:pt x="219187" y="158657"/>
                  </a:lnTo>
                  <a:lnTo>
                    <a:pt x="219318" y="159672"/>
                  </a:lnTo>
                  <a:lnTo>
                    <a:pt x="219951" y="160640"/>
                  </a:lnTo>
                  <a:lnTo>
                    <a:pt x="220811" y="161499"/>
                  </a:lnTo>
                  <a:lnTo>
                    <a:pt x="221134" y="162395"/>
                  </a:lnTo>
                  <a:lnTo>
                    <a:pt x="221265" y="163100"/>
                  </a:lnTo>
                  <a:lnTo>
                    <a:pt x="221575" y="164342"/>
                  </a:lnTo>
                  <a:lnTo>
                    <a:pt x="222113" y="165477"/>
                  </a:lnTo>
                  <a:lnTo>
                    <a:pt x="222507" y="166146"/>
                  </a:lnTo>
                  <a:lnTo>
                    <a:pt x="223403" y="167841"/>
                  </a:lnTo>
                  <a:lnTo>
                    <a:pt x="223893" y="168881"/>
                  </a:lnTo>
                  <a:lnTo>
                    <a:pt x="224275" y="169777"/>
                  </a:lnTo>
                  <a:lnTo>
                    <a:pt x="225302" y="171126"/>
                  </a:lnTo>
                  <a:lnTo>
                    <a:pt x="225971" y="171962"/>
                  </a:lnTo>
                  <a:lnTo>
                    <a:pt x="226735" y="173001"/>
                  </a:lnTo>
                  <a:lnTo>
                    <a:pt x="227882" y="174327"/>
                  </a:lnTo>
                  <a:lnTo>
                    <a:pt x="229291" y="176059"/>
                  </a:lnTo>
                  <a:lnTo>
                    <a:pt x="228479" y="180538"/>
                  </a:lnTo>
                  <a:lnTo>
                    <a:pt x="228455" y="182353"/>
                  </a:lnTo>
                  <a:lnTo>
                    <a:pt x="227989" y="184037"/>
                  </a:lnTo>
                  <a:lnTo>
                    <a:pt x="227583" y="185530"/>
                  </a:lnTo>
                  <a:lnTo>
                    <a:pt x="227356" y="186210"/>
                  </a:lnTo>
                  <a:lnTo>
                    <a:pt x="226687" y="187357"/>
                  </a:lnTo>
                  <a:lnTo>
                    <a:pt x="226031" y="188134"/>
                  </a:lnTo>
                  <a:lnTo>
                    <a:pt x="222853" y="190893"/>
                  </a:lnTo>
                  <a:lnTo>
                    <a:pt x="221181" y="192732"/>
                  </a:lnTo>
                  <a:lnTo>
                    <a:pt x="219808" y="193926"/>
                  </a:lnTo>
                  <a:lnTo>
                    <a:pt x="218912" y="194977"/>
                  </a:lnTo>
                  <a:lnTo>
                    <a:pt x="213537" y="201128"/>
                  </a:lnTo>
                  <a:lnTo>
                    <a:pt x="209333" y="220262"/>
                  </a:lnTo>
                  <a:lnTo>
                    <a:pt x="216726" y="227786"/>
                  </a:lnTo>
                  <a:lnTo>
                    <a:pt x="221456" y="237353"/>
                  </a:lnTo>
                  <a:lnTo>
                    <a:pt x="218482" y="250885"/>
                  </a:lnTo>
                  <a:lnTo>
                    <a:pt x="218972" y="251386"/>
                  </a:lnTo>
                  <a:lnTo>
                    <a:pt x="219474" y="251995"/>
                  </a:lnTo>
                  <a:lnTo>
                    <a:pt x="219868" y="252617"/>
                  </a:lnTo>
                  <a:lnTo>
                    <a:pt x="220238" y="253417"/>
                  </a:lnTo>
                  <a:lnTo>
                    <a:pt x="220274" y="254491"/>
                  </a:lnTo>
                  <a:lnTo>
                    <a:pt x="220214" y="255208"/>
                  </a:lnTo>
                  <a:lnTo>
                    <a:pt x="200830" y="254802"/>
                  </a:lnTo>
                  <a:lnTo>
                    <a:pt x="64567" y="251924"/>
                  </a:lnTo>
                  <a:lnTo>
                    <a:pt x="0" y="250586"/>
                  </a:lnTo>
                  <a:lnTo>
                    <a:pt x="4085" y="0"/>
                  </a:lnTo>
                  <a:lnTo>
                    <a:pt x="66860" y="1481"/>
                  </a:lnTo>
                  <a:lnTo>
                    <a:pt x="240960" y="641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1248;gbcf4302aa7_0_6">
              <a:extLst>
                <a:ext uri="{FF2B5EF4-FFF2-40B4-BE49-F238E27FC236}">
                  <a16:creationId xmlns:a16="http://schemas.microsoft.com/office/drawing/2014/main" id="{900286B7-B2EE-384B-B0CF-E7B9207D15BA}"/>
                </a:ext>
              </a:extLst>
            </p:cNvPr>
            <p:cNvSpPr/>
            <p:nvPr/>
          </p:nvSpPr>
          <p:spPr>
            <a:xfrm>
              <a:off x="5863693" y="2749964"/>
              <a:ext cx="179177" cy="144350"/>
            </a:xfrm>
            <a:custGeom>
              <a:avLst/>
              <a:gdLst/>
              <a:ahLst/>
              <a:cxnLst/>
              <a:rect l="l" t="t" r="r" b="b"/>
              <a:pathLst>
                <a:path w="356572" h="287264" extrusionOk="0">
                  <a:moveTo>
                    <a:pt x="263533" y="12588"/>
                  </a:moveTo>
                  <a:lnTo>
                    <a:pt x="306649" y="0"/>
                  </a:lnTo>
                  <a:lnTo>
                    <a:pt x="318473" y="88704"/>
                  </a:lnTo>
                  <a:lnTo>
                    <a:pt x="348105" y="75566"/>
                  </a:lnTo>
                  <a:lnTo>
                    <a:pt x="354375" y="102093"/>
                  </a:lnTo>
                  <a:lnTo>
                    <a:pt x="356071" y="109295"/>
                  </a:lnTo>
                  <a:lnTo>
                    <a:pt x="356572" y="114239"/>
                  </a:lnTo>
                  <a:lnTo>
                    <a:pt x="356525" y="115577"/>
                  </a:lnTo>
                  <a:lnTo>
                    <a:pt x="354172" y="125132"/>
                  </a:lnTo>
                  <a:lnTo>
                    <a:pt x="353527" y="125968"/>
                  </a:lnTo>
                  <a:lnTo>
                    <a:pt x="352930" y="126445"/>
                  </a:lnTo>
                  <a:lnTo>
                    <a:pt x="351927" y="126828"/>
                  </a:lnTo>
                  <a:lnTo>
                    <a:pt x="350840" y="127437"/>
                  </a:lnTo>
                  <a:lnTo>
                    <a:pt x="349311" y="128225"/>
                  </a:lnTo>
                  <a:lnTo>
                    <a:pt x="348224" y="128906"/>
                  </a:lnTo>
                  <a:lnTo>
                    <a:pt x="347435" y="129682"/>
                  </a:lnTo>
                  <a:lnTo>
                    <a:pt x="346659" y="130709"/>
                  </a:lnTo>
                  <a:lnTo>
                    <a:pt x="346206" y="131378"/>
                  </a:lnTo>
                  <a:lnTo>
                    <a:pt x="345859" y="132561"/>
                  </a:lnTo>
                  <a:lnTo>
                    <a:pt x="345978" y="133289"/>
                  </a:lnTo>
                  <a:lnTo>
                    <a:pt x="347543" y="140037"/>
                  </a:lnTo>
                  <a:lnTo>
                    <a:pt x="347125" y="141339"/>
                  </a:lnTo>
                  <a:lnTo>
                    <a:pt x="346576" y="142199"/>
                  </a:lnTo>
                  <a:lnTo>
                    <a:pt x="346015" y="143178"/>
                  </a:lnTo>
                  <a:lnTo>
                    <a:pt x="345561" y="143991"/>
                  </a:lnTo>
                  <a:lnTo>
                    <a:pt x="345166" y="144910"/>
                  </a:lnTo>
                  <a:lnTo>
                    <a:pt x="345214" y="146200"/>
                  </a:lnTo>
                  <a:lnTo>
                    <a:pt x="345656" y="147060"/>
                  </a:lnTo>
                  <a:lnTo>
                    <a:pt x="346982" y="147406"/>
                  </a:lnTo>
                  <a:lnTo>
                    <a:pt x="348917" y="147645"/>
                  </a:lnTo>
                  <a:lnTo>
                    <a:pt x="349884" y="147717"/>
                  </a:lnTo>
                  <a:lnTo>
                    <a:pt x="350720" y="148183"/>
                  </a:lnTo>
                  <a:lnTo>
                    <a:pt x="351628" y="148804"/>
                  </a:lnTo>
                  <a:lnTo>
                    <a:pt x="352082" y="149329"/>
                  </a:lnTo>
                  <a:lnTo>
                    <a:pt x="352476" y="150022"/>
                  </a:lnTo>
                  <a:lnTo>
                    <a:pt x="350469" y="159684"/>
                  </a:lnTo>
                  <a:lnTo>
                    <a:pt x="350780" y="160879"/>
                  </a:lnTo>
                  <a:lnTo>
                    <a:pt x="351306" y="162228"/>
                  </a:lnTo>
                  <a:lnTo>
                    <a:pt x="351903" y="163853"/>
                  </a:lnTo>
                  <a:lnTo>
                    <a:pt x="351998" y="164653"/>
                  </a:lnTo>
                  <a:lnTo>
                    <a:pt x="351938" y="166277"/>
                  </a:lnTo>
                  <a:lnTo>
                    <a:pt x="351723" y="167077"/>
                  </a:lnTo>
                  <a:lnTo>
                    <a:pt x="351055" y="168570"/>
                  </a:lnTo>
                  <a:lnTo>
                    <a:pt x="350135" y="171651"/>
                  </a:lnTo>
                  <a:lnTo>
                    <a:pt x="350087" y="172523"/>
                  </a:lnTo>
                  <a:lnTo>
                    <a:pt x="350529" y="173359"/>
                  </a:lnTo>
                  <a:lnTo>
                    <a:pt x="351042" y="174243"/>
                  </a:lnTo>
                  <a:lnTo>
                    <a:pt x="350947" y="175067"/>
                  </a:lnTo>
                  <a:lnTo>
                    <a:pt x="350875" y="175820"/>
                  </a:lnTo>
                  <a:lnTo>
                    <a:pt x="350481" y="176393"/>
                  </a:lnTo>
                  <a:lnTo>
                    <a:pt x="349239" y="177360"/>
                  </a:lnTo>
                  <a:lnTo>
                    <a:pt x="348307" y="177803"/>
                  </a:lnTo>
                  <a:lnTo>
                    <a:pt x="347042" y="177790"/>
                  </a:lnTo>
                  <a:lnTo>
                    <a:pt x="346170" y="177719"/>
                  </a:lnTo>
                  <a:lnTo>
                    <a:pt x="345417" y="177659"/>
                  </a:lnTo>
                  <a:lnTo>
                    <a:pt x="344545" y="177659"/>
                  </a:lnTo>
                  <a:lnTo>
                    <a:pt x="343327" y="177719"/>
                  </a:lnTo>
                  <a:lnTo>
                    <a:pt x="342372" y="178280"/>
                  </a:lnTo>
                  <a:lnTo>
                    <a:pt x="341572" y="178997"/>
                  </a:lnTo>
                  <a:lnTo>
                    <a:pt x="340592" y="179451"/>
                  </a:lnTo>
                  <a:lnTo>
                    <a:pt x="333331" y="178089"/>
                  </a:lnTo>
                  <a:lnTo>
                    <a:pt x="332411" y="177994"/>
                  </a:lnTo>
                  <a:lnTo>
                    <a:pt x="331217" y="178471"/>
                  </a:lnTo>
                  <a:lnTo>
                    <a:pt x="330177" y="179080"/>
                  </a:lnTo>
                  <a:lnTo>
                    <a:pt x="329413" y="180633"/>
                  </a:lnTo>
                  <a:lnTo>
                    <a:pt x="329162" y="182019"/>
                  </a:lnTo>
                  <a:lnTo>
                    <a:pt x="329067" y="183619"/>
                  </a:lnTo>
                  <a:lnTo>
                    <a:pt x="329019" y="184921"/>
                  </a:lnTo>
                  <a:lnTo>
                    <a:pt x="329078" y="186485"/>
                  </a:lnTo>
                  <a:lnTo>
                    <a:pt x="329078" y="188301"/>
                  </a:lnTo>
                  <a:lnTo>
                    <a:pt x="329007" y="191215"/>
                  </a:lnTo>
                  <a:lnTo>
                    <a:pt x="329556" y="193735"/>
                  </a:lnTo>
                  <a:lnTo>
                    <a:pt x="330046" y="195515"/>
                  </a:lnTo>
                  <a:lnTo>
                    <a:pt x="330835" y="196196"/>
                  </a:lnTo>
                  <a:lnTo>
                    <a:pt x="331503" y="196530"/>
                  </a:lnTo>
                  <a:lnTo>
                    <a:pt x="332005" y="197067"/>
                  </a:lnTo>
                  <a:lnTo>
                    <a:pt x="332483" y="198083"/>
                  </a:lnTo>
                  <a:lnTo>
                    <a:pt x="332423" y="198811"/>
                  </a:lnTo>
                  <a:lnTo>
                    <a:pt x="331718" y="200412"/>
                  </a:lnTo>
                  <a:lnTo>
                    <a:pt x="331408" y="201307"/>
                  </a:lnTo>
                  <a:lnTo>
                    <a:pt x="330775" y="202705"/>
                  </a:lnTo>
                  <a:lnTo>
                    <a:pt x="330214" y="205702"/>
                  </a:lnTo>
                  <a:lnTo>
                    <a:pt x="327681" y="220763"/>
                  </a:lnTo>
                  <a:lnTo>
                    <a:pt x="324767" y="228013"/>
                  </a:lnTo>
                  <a:lnTo>
                    <a:pt x="324313" y="232372"/>
                  </a:lnTo>
                  <a:lnTo>
                    <a:pt x="323812" y="235370"/>
                  </a:lnTo>
                  <a:lnTo>
                    <a:pt x="323393" y="237281"/>
                  </a:lnTo>
                  <a:lnTo>
                    <a:pt x="323155" y="239144"/>
                  </a:lnTo>
                  <a:lnTo>
                    <a:pt x="323250" y="240363"/>
                  </a:lnTo>
                  <a:lnTo>
                    <a:pt x="323346" y="241497"/>
                  </a:lnTo>
                  <a:lnTo>
                    <a:pt x="323441" y="242214"/>
                  </a:lnTo>
                  <a:lnTo>
                    <a:pt x="323776" y="243575"/>
                  </a:lnTo>
                  <a:lnTo>
                    <a:pt x="324242" y="245653"/>
                  </a:lnTo>
                  <a:lnTo>
                    <a:pt x="324600" y="246633"/>
                  </a:lnTo>
                  <a:lnTo>
                    <a:pt x="325090" y="248472"/>
                  </a:lnTo>
                  <a:lnTo>
                    <a:pt x="325758" y="249941"/>
                  </a:lnTo>
                  <a:lnTo>
                    <a:pt x="326272" y="250956"/>
                  </a:lnTo>
                  <a:lnTo>
                    <a:pt x="326940" y="252282"/>
                  </a:lnTo>
                  <a:lnTo>
                    <a:pt x="327908" y="253715"/>
                  </a:lnTo>
                  <a:lnTo>
                    <a:pt x="328422" y="254527"/>
                  </a:lnTo>
                  <a:lnTo>
                    <a:pt x="328625" y="255256"/>
                  </a:lnTo>
                  <a:lnTo>
                    <a:pt x="328625" y="256116"/>
                  </a:lnTo>
                  <a:lnTo>
                    <a:pt x="328481" y="256880"/>
                  </a:lnTo>
                  <a:lnTo>
                    <a:pt x="328171" y="257513"/>
                  </a:lnTo>
                  <a:lnTo>
                    <a:pt x="327741" y="258326"/>
                  </a:lnTo>
                  <a:lnTo>
                    <a:pt x="327645" y="259317"/>
                  </a:lnTo>
                  <a:lnTo>
                    <a:pt x="327705" y="260093"/>
                  </a:lnTo>
                  <a:lnTo>
                    <a:pt x="328075" y="261538"/>
                  </a:lnTo>
                  <a:lnTo>
                    <a:pt x="328995" y="262852"/>
                  </a:lnTo>
                  <a:lnTo>
                    <a:pt x="329676" y="263915"/>
                  </a:lnTo>
                  <a:lnTo>
                    <a:pt x="330214" y="264727"/>
                  </a:lnTo>
                  <a:lnTo>
                    <a:pt x="330762" y="265826"/>
                  </a:lnTo>
                  <a:lnTo>
                    <a:pt x="330953" y="267271"/>
                  </a:lnTo>
                  <a:lnTo>
                    <a:pt x="330786" y="268095"/>
                  </a:lnTo>
                  <a:lnTo>
                    <a:pt x="330488" y="269373"/>
                  </a:lnTo>
                  <a:lnTo>
                    <a:pt x="330177" y="269994"/>
                  </a:lnTo>
                  <a:lnTo>
                    <a:pt x="330094" y="271380"/>
                  </a:lnTo>
                  <a:lnTo>
                    <a:pt x="332519" y="277829"/>
                  </a:lnTo>
                  <a:lnTo>
                    <a:pt x="333331" y="279406"/>
                  </a:lnTo>
                  <a:lnTo>
                    <a:pt x="334035" y="280457"/>
                  </a:lnTo>
                  <a:lnTo>
                    <a:pt x="334931" y="281460"/>
                  </a:lnTo>
                  <a:lnTo>
                    <a:pt x="335851" y="282547"/>
                  </a:lnTo>
                  <a:lnTo>
                    <a:pt x="337009" y="283813"/>
                  </a:lnTo>
                  <a:lnTo>
                    <a:pt x="338204" y="284864"/>
                  </a:lnTo>
                  <a:lnTo>
                    <a:pt x="339278" y="285616"/>
                  </a:lnTo>
                  <a:lnTo>
                    <a:pt x="341130" y="287265"/>
                  </a:lnTo>
                  <a:lnTo>
                    <a:pt x="96396" y="278892"/>
                  </a:lnTo>
                  <a:lnTo>
                    <a:pt x="4801" y="275775"/>
                  </a:lnTo>
                  <a:lnTo>
                    <a:pt x="0" y="258684"/>
                  </a:lnTo>
                  <a:lnTo>
                    <a:pt x="17581" y="202920"/>
                  </a:lnTo>
                  <a:lnTo>
                    <a:pt x="19456" y="159947"/>
                  </a:lnTo>
                  <a:lnTo>
                    <a:pt x="10391" y="150034"/>
                  </a:lnTo>
                  <a:lnTo>
                    <a:pt x="4849" y="117381"/>
                  </a:lnTo>
                  <a:lnTo>
                    <a:pt x="6461" y="87808"/>
                  </a:lnTo>
                  <a:lnTo>
                    <a:pt x="263533" y="1258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1249;gbcf4302aa7_0_6">
              <a:extLst>
                <a:ext uri="{FF2B5EF4-FFF2-40B4-BE49-F238E27FC236}">
                  <a16:creationId xmlns:a16="http://schemas.microsoft.com/office/drawing/2014/main" id="{62408BE9-1CE7-F04D-BAA4-09B994189240}"/>
                </a:ext>
              </a:extLst>
            </p:cNvPr>
            <p:cNvSpPr/>
            <p:nvPr/>
          </p:nvSpPr>
          <p:spPr>
            <a:xfrm>
              <a:off x="5027255" y="2752391"/>
              <a:ext cx="123963" cy="114792"/>
            </a:xfrm>
            <a:custGeom>
              <a:avLst/>
              <a:gdLst/>
              <a:ahLst/>
              <a:cxnLst/>
              <a:rect l="l" t="t" r="r" b="b"/>
              <a:pathLst>
                <a:path w="246692" h="228442" extrusionOk="0">
                  <a:moveTo>
                    <a:pt x="210002" y="0"/>
                  </a:moveTo>
                  <a:lnTo>
                    <a:pt x="213490" y="20065"/>
                  </a:lnTo>
                  <a:lnTo>
                    <a:pt x="246693" y="228443"/>
                  </a:lnTo>
                  <a:lnTo>
                    <a:pt x="120569" y="226807"/>
                  </a:lnTo>
                  <a:lnTo>
                    <a:pt x="90795" y="226353"/>
                  </a:lnTo>
                  <a:lnTo>
                    <a:pt x="22215" y="224717"/>
                  </a:lnTo>
                  <a:lnTo>
                    <a:pt x="11836" y="132226"/>
                  </a:lnTo>
                  <a:lnTo>
                    <a:pt x="8480" y="104159"/>
                  </a:lnTo>
                  <a:lnTo>
                    <a:pt x="7524" y="96085"/>
                  </a:lnTo>
                  <a:lnTo>
                    <a:pt x="0" y="32761"/>
                  </a:lnTo>
                  <a:lnTo>
                    <a:pt x="123305" y="13651"/>
                  </a:lnTo>
                  <a:lnTo>
                    <a:pt x="21000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1250;gbcf4302aa7_0_6">
              <a:extLst>
                <a:ext uri="{FF2B5EF4-FFF2-40B4-BE49-F238E27FC236}">
                  <a16:creationId xmlns:a16="http://schemas.microsoft.com/office/drawing/2014/main" id="{24E0D700-83BE-E749-94AA-CC48E993100D}"/>
                </a:ext>
              </a:extLst>
            </p:cNvPr>
            <p:cNvSpPr/>
            <p:nvPr/>
          </p:nvSpPr>
          <p:spPr>
            <a:xfrm>
              <a:off x="5544577" y="2752744"/>
              <a:ext cx="104650" cy="127438"/>
            </a:xfrm>
            <a:custGeom>
              <a:avLst/>
              <a:gdLst/>
              <a:ahLst/>
              <a:cxnLst/>
              <a:rect l="l" t="t" r="r" b="b"/>
              <a:pathLst>
                <a:path w="208258" h="253607" extrusionOk="0">
                  <a:moveTo>
                    <a:pt x="208259" y="4897"/>
                  </a:moveTo>
                  <a:lnTo>
                    <a:pt x="204150" y="253608"/>
                  </a:lnTo>
                  <a:lnTo>
                    <a:pt x="181266" y="252127"/>
                  </a:lnTo>
                  <a:lnTo>
                    <a:pt x="10881" y="248795"/>
                  </a:lnTo>
                  <a:lnTo>
                    <a:pt x="10940" y="248078"/>
                  </a:lnTo>
                  <a:lnTo>
                    <a:pt x="10904" y="247003"/>
                  </a:lnTo>
                  <a:lnTo>
                    <a:pt x="10534" y="246203"/>
                  </a:lnTo>
                  <a:lnTo>
                    <a:pt x="10140" y="245582"/>
                  </a:lnTo>
                  <a:lnTo>
                    <a:pt x="9638" y="244973"/>
                  </a:lnTo>
                  <a:lnTo>
                    <a:pt x="9149" y="244471"/>
                  </a:lnTo>
                  <a:lnTo>
                    <a:pt x="12122" y="230939"/>
                  </a:lnTo>
                  <a:lnTo>
                    <a:pt x="7393" y="221372"/>
                  </a:lnTo>
                  <a:lnTo>
                    <a:pt x="0" y="213848"/>
                  </a:lnTo>
                  <a:lnTo>
                    <a:pt x="4204" y="194715"/>
                  </a:lnTo>
                  <a:lnTo>
                    <a:pt x="9579" y="188564"/>
                  </a:lnTo>
                  <a:lnTo>
                    <a:pt x="10475" y="187513"/>
                  </a:lnTo>
                  <a:lnTo>
                    <a:pt x="11848" y="186318"/>
                  </a:lnTo>
                  <a:lnTo>
                    <a:pt x="13520" y="184479"/>
                  </a:lnTo>
                  <a:lnTo>
                    <a:pt x="16697" y="181720"/>
                  </a:lnTo>
                  <a:lnTo>
                    <a:pt x="17354" y="180944"/>
                  </a:lnTo>
                  <a:lnTo>
                    <a:pt x="18023" y="179797"/>
                  </a:lnTo>
                  <a:lnTo>
                    <a:pt x="18249" y="179117"/>
                  </a:lnTo>
                  <a:lnTo>
                    <a:pt x="18656" y="177624"/>
                  </a:lnTo>
                  <a:lnTo>
                    <a:pt x="19122" y="175939"/>
                  </a:lnTo>
                  <a:lnTo>
                    <a:pt x="19145" y="174124"/>
                  </a:lnTo>
                  <a:lnTo>
                    <a:pt x="19957" y="169645"/>
                  </a:lnTo>
                  <a:lnTo>
                    <a:pt x="18548" y="167913"/>
                  </a:lnTo>
                  <a:lnTo>
                    <a:pt x="17402" y="166588"/>
                  </a:lnTo>
                  <a:lnTo>
                    <a:pt x="16637" y="165549"/>
                  </a:lnTo>
                  <a:lnTo>
                    <a:pt x="15969" y="164712"/>
                  </a:lnTo>
                  <a:lnTo>
                    <a:pt x="14941" y="163363"/>
                  </a:lnTo>
                  <a:lnTo>
                    <a:pt x="14559" y="162467"/>
                  </a:lnTo>
                  <a:lnTo>
                    <a:pt x="14070" y="161428"/>
                  </a:lnTo>
                  <a:lnTo>
                    <a:pt x="13174" y="159732"/>
                  </a:lnTo>
                  <a:lnTo>
                    <a:pt x="12780" y="159063"/>
                  </a:lnTo>
                  <a:lnTo>
                    <a:pt x="12242" y="157929"/>
                  </a:lnTo>
                  <a:lnTo>
                    <a:pt x="11931" y="156686"/>
                  </a:lnTo>
                  <a:lnTo>
                    <a:pt x="11800" y="155982"/>
                  </a:lnTo>
                  <a:lnTo>
                    <a:pt x="11478" y="155086"/>
                  </a:lnTo>
                  <a:lnTo>
                    <a:pt x="10618" y="154226"/>
                  </a:lnTo>
                  <a:lnTo>
                    <a:pt x="9985" y="153259"/>
                  </a:lnTo>
                  <a:lnTo>
                    <a:pt x="9854" y="152244"/>
                  </a:lnTo>
                  <a:lnTo>
                    <a:pt x="9913" y="151097"/>
                  </a:lnTo>
                  <a:lnTo>
                    <a:pt x="10045" y="149783"/>
                  </a:lnTo>
                  <a:lnTo>
                    <a:pt x="10140" y="147430"/>
                  </a:lnTo>
                  <a:lnTo>
                    <a:pt x="10104" y="146188"/>
                  </a:lnTo>
                  <a:lnTo>
                    <a:pt x="10200" y="143811"/>
                  </a:lnTo>
                  <a:lnTo>
                    <a:pt x="10475" y="141936"/>
                  </a:lnTo>
                  <a:lnTo>
                    <a:pt x="10701" y="140718"/>
                  </a:lnTo>
                  <a:lnTo>
                    <a:pt x="11084" y="139560"/>
                  </a:lnTo>
                  <a:lnTo>
                    <a:pt x="11549" y="138043"/>
                  </a:lnTo>
                  <a:lnTo>
                    <a:pt x="12075" y="136801"/>
                  </a:lnTo>
                  <a:lnTo>
                    <a:pt x="12529" y="135726"/>
                  </a:lnTo>
                  <a:lnTo>
                    <a:pt x="13257" y="134412"/>
                  </a:lnTo>
                  <a:lnTo>
                    <a:pt x="14285" y="132477"/>
                  </a:lnTo>
                  <a:lnTo>
                    <a:pt x="14762" y="131510"/>
                  </a:lnTo>
                  <a:lnTo>
                    <a:pt x="15288" y="130184"/>
                  </a:lnTo>
                  <a:lnTo>
                    <a:pt x="15729" y="129169"/>
                  </a:lnTo>
                  <a:lnTo>
                    <a:pt x="16088" y="127998"/>
                  </a:lnTo>
                  <a:lnTo>
                    <a:pt x="16530" y="126386"/>
                  </a:lnTo>
                  <a:lnTo>
                    <a:pt x="16661" y="125323"/>
                  </a:lnTo>
                  <a:lnTo>
                    <a:pt x="17378" y="123412"/>
                  </a:lnTo>
                  <a:lnTo>
                    <a:pt x="17652" y="122253"/>
                  </a:lnTo>
                  <a:lnTo>
                    <a:pt x="17820" y="121465"/>
                  </a:lnTo>
                  <a:lnTo>
                    <a:pt x="17951" y="120175"/>
                  </a:lnTo>
                  <a:lnTo>
                    <a:pt x="18178" y="119064"/>
                  </a:lnTo>
                  <a:lnTo>
                    <a:pt x="18345" y="118264"/>
                  </a:lnTo>
                  <a:lnTo>
                    <a:pt x="18405" y="117333"/>
                  </a:lnTo>
                  <a:lnTo>
                    <a:pt x="18512" y="116150"/>
                  </a:lnTo>
                  <a:lnTo>
                    <a:pt x="18751" y="115314"/>
                  </a:lnTo>
                  <a:lnTo>
                    <a:pt x="19110" y="114633"/>
                  </a:lnTo>
                  <a:lnTo>
                    <a:pt x="19635" y="113439"/>
                  </a:lnTo>
                  <a:lnTo>
                    <a:pt x="20220" y="112221"/>
                  </a:lnTo>
                  <a:lnTo>
                    <a:pt x="20698" y="111266"/>
                  </a:lnTo>
                  <a:lnTo>
                    <a:pt x="21606" y="109856"/>
                  </a:lnTo>
                  <a:lnTo>
                    <a:pt x="22430" y="108554"/>
                  </a:lnTo>
                  <a:lnTo>
                    <a:pt x="24102" y="106333"/>
                  </a:lnTo>
                  <a:lnTo>
                    <a:pt x="25034" y="104959"/>
                  </a:lnTo>
                  <a:lnTo>
                    <a:pt x="27697" y="102117"/>
                  </a:lnTo>
                  <a:lnTo>
                    <a:pt x="27470" y="95655"/>
                  </a:lnTo>
                  <a:lnTo>
                    <a:pt x="30205" y="71231"/>
                  </a:lnTo>
                  <a:lnTo>
                    <a:pt x="30408" y="69989"/>
                  </a:lnTo>
                  <a:lnTo>
                    <a:pt x="30492" y="68460"/>
                  </a:lnTo>
                  <a:lnTo>
                    <a:pt x="30384" y="67194"/>
                  </a:lnTo>
                  <a:lnTo>
                    <a:pt x="30444" y="65737"/>
                  </a:lnTo>
                  <a:lnTo>
                    <a:pt x="30325" y="64184"/>
                  </a:lnTo>
                  <a:lnTo>
                    <a:pt x="30432" y="62584"/>
                  </a:lnTo>
                  <a:lnTo>
                    <a:pt x="30659" y="61127"/>
                  </a:lnTo>
                  <a:lnTo>
                    <a:pt x="30492" y="57974"/>
                  </a:lnTo>
                  <a:lnTo>
                    <a:pt x="30444" y="56612"/>
                  </a:lnTo>
                  <a:lnTo>
                    <a:pt x="30312" y="53328"/>
                  </a:lnTo>
                  <a:lnTo>
                    <a:pt x="30181" y="51978"/>
                  </a:lnTo>
                  <a:lnTo>
                    <a:pt x="29966" y="49792"/>
                  </a:lnTo>
                  <a:lnTo>
                    <a:pt x="29763" y="49016"/>
                  </a:lnTo>
                  <a:lnTo>
                    <a:pt x="29465" y="47881"/>
                  </a:lnTo>
                  <a:lnTo>
                    <a:pt x="29059" y="46567"/>
                  </a:lnTo>
                  <a:lnTo>
                    <a:pt x="28784" y="45433"/>
                  </a:lnTo>
                  <a:lnTo>
                    <a:pt x="28581" y="44394"/>
                  </a:lnTo>
                  <a:lnTo>
                    <a:pt x="28294" y="43009"/>
                  </a:lnTo>
                  <a:lnTo>
                    <a:pt x="28127" y="41062"/>
                  </a:lnTo>
                  <a:lnTo>
                    <a:pt x="28903" y="40895"/>
                  </a:lnTo>
                  <a:lnTo>
                    <a:pt x="29584" y="40596"/>
                  </a:lnTo>
                  <a:lnTo>
                    <a:pt x="30181" y="40202"/>
                  </a:lnTo>
                  <a:lnTo>
                    <a:pt x="33609" y="27852"/>
                  </a:lnTo>
                  <a:lnTo>
                    <a:pt x="30862" y="18608"/>
                  </a:lnTo>
                  <a:lnTo>
                    <a:pt x="30253" y="15897"/>
                  </a:lnTo>
                  <a:lnTo>
                    <a:pt x="30205" y="15156"/>
                  </a:lnTo>
                  <a:lnTo>
                    <a:pt x="30265" y="14428"/>
                  </a:lnTo>
                  <a:lnTo>
                    <a:pt x="30205" y="13627"/>
                  </a:lnTo>
                  <a:lnTo>
                    <a:pt x="30348" y="12923"/>
                  </a:lnTo>
                  <a:lnTo>
                    <a:pt x="30647" y="11633"/>
                  </a:lnTo>
                  <a:lnTo>
                    <a:pt x="30790" y="10857"/>
                  </a:lnTo>
                  <a:lnTo>
                    <a:pt x="31161" y="9758"/>
                  </a:lnTo>
                  <a:lnTo>
                    <a:pt x="31208" y="9005"/>
                  </a:lnTo>
                  <a:lnTo>
                    <a:pt x="31220" y="7990"/>
                  </a:lnTo>
                  <a:lnTo>
                    <a:pt x="31256" y="6653"/>
                  </a:lnTo>
                  <a:lnTo>
                    <a:pt x="31316" y="3308"/>
                  </a:lnTo>
                  <a:lnTo>
                    <a:pt x="31328" y="1791"/>
                  </a:lnTo>
                  <a:lnTo>
                    <a:pt x="31626" y="0"/>
                  </a:lnTo>
                  <a:lnTo>
                    <a:pt x="208259" y="489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1251;gbcf4302aa7_0_6">
              <a:extLst>
                <a:ext uri="{FF2B5EF4-FFF2-40B4-BE49-F238E27FC236}">
                  <a16:creationId xmlns:a16="http://schemas.microsoft.com/office/drawing/2014/main" id="{4EB18E6A-D4C2-BA44-B694-CBCB76D2D9A0}"/>
                </a:ext>
              </a:extLst>
            </p:cNvPr>
            <p:cNvSpPr/>
            <p:nvPr/>
          </p:nvSpPr>
          <p:spPr>
            <a:xfrm>
              <a:off x="6025781" y="2753511"/>
              <a:ext cx="130355" cy="143120"/>
            </a:xfrm>
            <a:custGeom>
              <a:avLst/>
              <a:gdLst/>
              <a:ahLst/>
              <a:cxnLst/>
              <a:rect l="l" t="t" r="r" b="b"/>
              <a:pathLst>
                <a:path w="259412" h="284816" extrusionOk="0">
                  <a:moveTo>
                    <a:pt x="182556" y="0"/>
                  </a:moveTo>
                  <a:lnTo>
                    <a:pt x="259412" y="284816"/>
                  </a:lnTo>
                  <a:lnTo>
                    <a:pt x="45230" y="281090"/>
                  </a:lnTo>
                  <a:lnTo>
                    <a:pt x="17975" y="280194"/>
                  </a:lnTo>
                  <a:lnTo>
                    <a:pt x="16123" y="278546"/>
                  </a:lnTo>
                  <a:lnTo>
                    <a:pt x="15049" y="277793"/>
                  </a:lnTo>
                  <a:lnTo>
                    <a:pt x="13854" y="276743"/>
                  </a:lnTo>
                  <a:lnTo>
                    <a:pt x="12696" y="275476"/>
                  </a:lnTo>
                  <a:lnTo>
                    <a:pt x="11776" y="274390"/>
                  </a:lnTo>
                  <a:lnTo>
                    <a:pt x="10880" y="273386"/>
                  </a:lnTo>
                  <a:lnTo>
                    <a:pt x="10176" y="272335"/>
                  </a:lnTo>
                  <a:lnTo>
                    <a:pt x="9364" y="270759"/>
                  </a:lnTo>
                  <a:lnTo>
                    <a:pt x="6939" y="264309"/>
                  </a:lnTo>
                  <a:lnTo>
                    <a:pt x="7022" y="262924"/>
                  </a:lnTo>
                  <a:lnTo>
                    <a:pt x="7333" y="262303"/>
                  </a:lnTo>
                  <a:lnTo>
                    <a:pt x="7632" y="261025"/>
                  </a:lnTo>
                  <a:lnTo>
                    <a:pt x="7799" y="260201"/>
                  </a:lnTo>
                  <a:lnTo>
                    <a:pt x="7608" y="258756"/>
                  </a:lnTo>
                  <a:lnTo>
                    <a:pt x="7059" y="257657"/>
                  </a:lnTo>
                  <a:lnTo>
                    <a:pt x="6521" y="256845"/>
                  </a:lnTo>
                  <a:lnTo>
                    <a:pt x="5840" y="255782"/>
                  </a:lnTo>
                  <a:lnTo>
                    <a:pt x="4921" y="254468"/>
                  </a:lnTo>
                  <a:lnTo>
                    <a:pt x="4550" y="253023"/>
                  </a:lnTo>
                  <a:lnTo>
                    <a:pt x="4490" y="252246"/>
                  </a:lnTo>
                  <a:lnTo>
                    <a:pt x="4586" y="251255"/>
                  </a:lnTo>
                  <a:lnTo>
                    <a:pt x="5016" y="250443"/>
                  </a:lnTo>
                  <a:lnTo>
                    <a:pt x="5327" y="249810"/>
                  </a:lnTo>
                  <a:lnTo>
                    <a:pt x="5470" y="249046"/>
                  </a:lnTo>
                  <a:lnTo>
                    <a:pt x="5470" y="248186"/>
                  </a:lnTo>
                  <a:lnTo>
                    <a:pt x="5267" y="247457"/>
                  </a:lnTo>
                  <a:lnTo>
                    <a:pt x="4754" y="246645"/>
                  </a:lnTo>
                  <a:lnTo>
                    <a:pt x="3786" y="245212"/>
                  </a:lnTo>
                  <a:lnTo>
                    <a:pt x="3117" y="243886"/>
                  </a:lnTo>
                  <a:lnTo>
                    <a:pt x="2603" y="242871"/>
                  </a:lnTo>
                  <a:lnTo>
                    <a:pt x="1935" y="241402"/>
                  </a:lnTo>
                  <a:lnTo>
                    <a:pt x="1445" y="239563"/>
                  </a:lnTo>
                  <a:lnTo>
                    <a:pt x="1087" y="238583"/>
                  </a:lnTo>
                  <a:lnTo>
                    <a:pt x="621" y="236505"/>
                  </a:lnTo>
                  <a:lnTo>
                    <a:pt x="286" y="235143"/>
                  </a:lnTo>
                  <a:lnTo>
                    <a:pt x="191" y="234427"/>
                  </a:lnTo>
                  <a:lnTo>
                    <a:pt x="95" y="233292"/>
                  </a:lnTo>
                  <a:lnTo>
                    <a:pt x="0" y="232074"/>
                  </a:lnTo>
                  <a:lnTo>
                    <a:pt x="238" y="230211"/>
                  </a:lnTo>
                  <a:lnTo>
                    <a:pt x="657" y="228300"/>
                  </a:lnTo>
                  <a:lnTo>
                    <a:pt x="1158" y="225302"/>
                  </a:lnTo>
                  <a:lnTo>
                    <a:pt x="1612" y="220943"/>
                  </a:lnTo>
                  <a:lnTo>
                    <a:pt x="4526" y="213693"/>
                  </a:lnTo>
                  <a:lnTo>
                    <a:pt x="7059" y="198632"/>
                  </a:lnTo>
                  <a:lnTo>
                    <a:pt x="7620" y="195634"/>
                  </a:lnTo>
                  <a:lnTo>
                    <a:pt x="8253" y="194237"/>
                  </a:lnTo>
                  <a:lnTo>
                    <a:pt x="8563" y="193341"/>
                  </a:lnTo>
                  <a:lnTo>
                    <a:pt x="9268" y="191741"/>
                  </a:lnTo>
                  <a:lnTo>
                    <a:pt x="9328" y="191012"/>
                  </a:lnTo>
                  <a:lnTo>
                    <a:pt x="8850" y="189997"/>
                  </a:lnTo>
                  <a:lnTo>
                    <a:pt x="8348" y="189460"/>
                  </a:lnTo>
                  <a:lnTo>
                    <a:pt x="7680" y="189125"/>
                  </a:lnTo>
                  <a:lnTo>
                    <a:pt x="6891" y="188444"/>
                  </a:lnTo>
                  <a:lnTo>
                    <a:pt x="6401" y="186665"/>
                  </a:lnTo>
                  <a:lnTo>
                    <a:pt x="5852" y="184145"/>
                  </a:lnTo>
                  <a:lnTo>
                    <a:pt x="5924" y="181231"/>
                  </a:lnTo>
                  <a:lnTo>
                    <a:pt x="5924" y="179415"/>
                  </a:lnTo>
                  <a:lnTo>
                    <a:pt x="5864" y="177851"/>
                  </a:lnTo>
                  <a:lnTo>
                    <a:pt x="5912" y="176549"/>
                  </a:lnTo>
                  <a:lnTo>
                    <a:pt x="6007" y="174948"/>
                  </a:lnTo>
                  <a:lnTo>
                    <a:pt x="6258" y="173563"/>
                  </a:lnTo>
                  <a:lnTo>
                    <a:pt x="7022" y="172010"/>
                  </a:lnTo>
                  <a:lnTo>
                    <a:pt x="8062" y="171401"/>
                  </a:lnTo>
                  <a:lnTo>
                    <a:pt x="9256" y="170923"/>
                  </a:lnTo>
                  <a:lnTo>
                    <a:pt x="10176" y="171019"/>
                  </a:lnTo>
                  <a:lnTo>
                    <a:pt x="17437" y="172380"/>
                  </a:lnTo>
                  <a:lnTo>
                    <a:pt x="18417" y="171927"/>
                  </a:lnTo>
                  <a:lnTo>
                    <a:pt x="19217" y="171210"/>
                  </a:lnTo>
                  <a:lnTo>
                    <a:pt x="20172" y="170648"/>
                  </a:lnTo>
                  <a:lnTo>
                    <a:pt x="21390" y="170589"/>
                  </a:lnTo>
                  <a:lnTo>
                    <a:pt x="22262" y="170589"/>
                  </a:lnTo>
                  <a:lnTo>
                    <a:pt x="23015" y="170648"/>
                  </a:lnTo>
                  <a:lnTo>
                    <a:pt x="23887" y="170720"/>
                  </a:lnTo>
                  <a:lnTo>
                    <a:pt x="25152" y="170732"/>
                  </a:lnTo>
                  <a:lnTo>
                    <a:pt x="26084" y="170290"/>
                  </a:lnTo>
                  <a:lnTo>
                    <a:pt x="27326" y="169323"/>
                  </a:lnTo>
                  <a:lnTo>
                    <a:pt x="27721" y="168749"/>
                  </a:lnTo>
                  <a:lnTo>
                    <a:pt x="27792" y="167997"/>
                  </a:lnTo>
                  <a:lnTo>
                    <a:pt x="27888" y="167173"/>
                  </a:lnTo>
                  <a:lnTo>
                    <a:pt x="27374" y="166289"/>
                  </a:lnTo>
                  <a:lnTo>
                    <a:pt x="26933" y="165453"/>
                  </a:lnTo>
                  <a:lnTo>
                    <a:pt x="26980" y="164581"/>
                  </a:lnTo>
                  <a:lnTo>
                    <a:pt x="27900" y="161500"/>
                  </a:lnTo>
                  <a:lnTo>
                    <a:pt x="28568" y="160007"/>
                  </a:lnTo>
                  <a:lnTo>
                    <a:pt x="28783" y="159207"/>
                  </a:lnTo>
                  <a:lnTo>
                    <a:pt x="28843" y="157582"/>
                  </a:lnTo>
                  <a:lnTo>
                    <a:pt x="28748" y="156782"/>
                  </a:lnTo>
                  <a:lnTo>
                    <a:pt x="28151" y="155158"/>
                  </a:lnTo>
                  <a:lnTo>
                    <a:pt x="27625" y="153808"/>
                  </a:lnTo>
                  <a:lnTo>
                    <a:pt x="27315" y="152614"/>
                  </a:lnTo>
                  <a:lnTo>
                    <a:pt x="29321" y="142951"/>
                  </a:lnTo>
                  <a:lnTo>
                    <a:pt x="28927" y="142259"/>
                  </a:lnTo>
                  <a:lnTo>
                    <a:pt x="28473" y="141733"/>
                  </a:lnTo>
                  <a:lnTo>
                    <a:pt x="27565" y="141112"/>
                  </a:lnTo>
                  <a:lnTo>
                    <a:pt x="26729" y="140646"/>
                  </a:lnTo>
                  <a:lnTo>
                    <a:pt x="25762" y="140575"/>
                  </a:lnTo>
                  <a:lnTo>
                    <a:pt x="23827" y="140336"/>
                  </a:lnTo>
                  <a:lnTo>
                    <a:pt x="22501" y="139990"/>
                  </a:lnTo>
                  <a:lnTo>
                    <a:pt x="22059" y="139130"/>
                  </a:lnTo>
                  <a:lnTo>
                    <a:pt x="22011" y="137840"/>
                  </a:lnTo>
                  <a:lnTo>
                    <a:pt x="22406" y="136920"/>
                  </a:lnTo>
                  <a:lnTo>
                    <a:pt x="22860" y="136108"/>
                  </a:lnTo>
                  <a:lnTo>
                    <a:pt x="23421" y="135128"/>
                  </a:lnTo>
                  <a:lnTo>
                    <a:pt x="23970" y="134269"/>
                  </a:lnTo>
                  <a:lnTo>
                    <a:pt x="24388" y="132967"/>
                  </a:lnTo>
                  <a:lnTo>
                    <a:pt x="22823" y="126219"/>
                  </a:lnTo>
                  <a:lnTo>
                    <a:pt x="22705" y="125490"/>
                  </a:lnTo>
                  <a:lnTo>
                    <a:pt x="23051" y="124308"/>
                  </a:lnTo>
                  <a:lnTo>
                    <a:pt x="23504" y="123639"/>
                  </a:lnTo>
                  <a:lnTo>
                    <a:pt x="24281" y="122612"/>
                  </a:lnTo>
                  <a:lnTo>
                    <a:pt x="25069" y="121836"/>
                  </a:lnTo>
                  <a:lnTo>
                    <a:pt x="26156" y="121155"/>
                  </a:lnTo>
                  <a:lnTo>
                    <a:pt x="27685" y="120366"/>
                  </a:lnTo>
                  <a:lnTo>
                    <a:pt x="28772" y="119757"/>
                  </a:lnTo>
                  <a:lnTo>
                    <a:pt x="29775" y="119375"/>
                  </a:lnTo>
                  <a:lnTo>
                    <a:pt x="30372" y="118898"/>
                  </a:lnTo>
                  <a:lnTo>
                    <a:pt x="31017" y="118061"/>
                  </a:lnTo>
                  <a:lnTo>
                    <a:pt x="33370" y="108507"/>
                  </a:lnTo>
                  <a:lnTo>
                    <a:pt x="33418" y="107169"/>
                  </a:lnTo>
                  <a:lnTo>
                    <a:pt x="32916" y="102225"/>
                  </a:lnTo>
                  <a:lnTo>
                    <a:pt x="31220" y="95022"/>
                  </a:lnTo>
                  <a:lnTo>
                    <a:pt x="24950" y="68496"/>
                  </a:lnTo>
                  <a:lnTo>
                    <a:pt x="46149" y="59120"/>
                  </a:lnTo>
                  <a:lnTo>
                    <a:pt x="18255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1252;gbcf4302aa7_0_6">
              <a:extLst>
                <a:ext uri="{FF2B5EF4-FFF2-40B4-BE49-F238E27FC236}">
                  <a16:creationId xmlns:a16="http://schemas.microsoft.com/office/drawing/2014/main" id="{B962BF2A-6B2E-C049-8287-8D92B77EFDB7}"/>
                </a:ext>
              </a:extLst>
            </p:cNvPr>
            <p:cNvSpPr/>
            <p:nvPr/>
          </p:nvSpPr>
          <p:spPr>
            <a:xfrm>
              <a:off x="6688813" y="2759849"/>
              <a:ext cx="266039" cy="149476"/>
            </a:xfrm>
            <a:custGeom>
              <a:avLst/>
              <a:gdLst/>
              <a:ahLst/>
              <a:cxnLst/>
              <a:rect l="l" t="t" r="r" b="b"/>
              <a:pathLst>
                <a:path w="529430" h="297464" extrusionOk="0">
                  <a:moveTo>
                    <a:pt x="529431" y="31387"/>
                  </a:moveTo>
                  <a:lnTo>
                    <a:pt x="521751" y="53578"/>
                  </a:lnTo>
                  <a:lnTo>
                    <a:pt x="523388" y="107659"/>
                  </a:lnTo>
                  <a:lnTo>
                    <a:pt x="516484" y="126613"/>
                  </a:lnTo>
                  <a:lnTo>
                    <a:pt x="517714" y="184742"/>
                  </a:lnTo>
                  <a:lnTo>
                    <a:pt x="256104" y="284756"/>
                  </a:lnTo>
                  <a:lnTo>
                    <a:pt x="235311" y="292986"/>
                  </a:lnTo>
                  <a:lnTo>
                    <a:pt x="0" y="297464"/>
                  </a:lnTo>
                  <a:lnTo>
                    <a:pt x="6855" y="226854"/>
                  </a:lnTo>
                  <a:lnTo>
                    <a:pt x="213681" y="201905"/>
                  </a:lnTo>
                  <a:lnTo>
                    <a:pt x="255913" y="114861"/>
                  </a:lnTo>
                  <a:lnTo>
                    <a:pt x="283957" y="56935"/>
                  </a:lnTo>
                  <a:lnTo>
                    <a:pt x="302301" y="2591"/>
                  </a:lnTo>
                  <a:lnTo>
                    <a:pt x="435172" y="0"/>
                  </a:lnTo>
                  <a:lnTo>
                    <a:pt x="529431" y="3138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1253;gbcf4302aa7_0_6">
              <a:extLst>
                <a:ext uri="{FF2B5EF4-FFF2-40B4-BE49-F238E27FC236}">
                  <a16:creationId xmlns:a16="http://schemas.microsoft.com/office/drawing/2014/main" id="{A3B3E2D0-CD80-1746-B782-C3F281E503D4}"/>
                </a:ext>
              </a:extLst>
            </p:cNvPr>
            <p:cNvSpPr/>
            <p:nvPr/>
          </p:nvSpPr>
          <p:spPr>
            <a:xfrm>
              <a:off x="8552028" y="2760532"/>
              <a:ext cx="152128" cy="129220"/>
            </a:xfrm>
            <a:custGeom>
              <a:avLst/>
              <a:gdLst/>
              <a:ahLst/>
              <a:cxnLst/>
              <a:rect l="l" t="t" r="r" b="b"/>
              <a:pathLst>
                <a:path w="302743" h="257155" extrusionOk="0">
                  <a:moveTo>
                    <a:pt x="278522" y="20376"/>
                  </a:moveTo>
                  <a:lnTo>
                    <a:pt x="302744" y="67923"/>
                  </a:lnTo>
                  <a:lnTo>
                    <a:pt x="300557" y="73823"/>
                  </a:lnTo>
                  <a:lnTo>
                    <a:pt x="300283" y="75101"/>
                  </a:lnTo>
                  <a:lnTo>
                    <a:pt x="300283" y="82828"/>
                  </a:lnTo>
                  <a:lnTo>
                    <a:pt x="297548" y="81897"/>
                  </a:lnTo>
                  <a:lnTo>
                    <a:pt x="290561" y="80475"/>
                  </a:lnTo>
                  <a:lnTo>
                    <a:pt x="287456" y="80153"/>
                  </a:lnTo>
                  <a:lnTo>
                    <a:pt x="275703" y="80356"/>
                  </a:lnTo>
                  <a:lnTo>
                    <a:pt x="269791" y="81562"/>
                  </a:lnTo>
                  <a:lnTo>
                    <a:pt x="263903" y="83521"/>
                  </a:lnTo>
                  <a:lnTo>
                    <a:pt x="238332" y="90042"/>
                  </a:lnTo>
                  <a:lnTo>
                    <a:pt x="231871" y="92013"/>
                  </a:lnTo>
                  <a:lnTo>
                    <a:pt x="210492" y="102786"/>
                  </a:lnTo>
                  <a:lnTo>
                    <a:pt x="205464" y="106082"/>
                  </a:lnTo>
                  <a:lnTo>
                    <a:pt x="197116" y="113332"/>
                  </a:lnTo>
                  <a:lnTo>
                    <a:pt x="188420" y="122803"/>
                  </a:lnTo>
                  <a:lnTo>
                    <a:pt x="185745" y="126290"/>
                  </a:lnTo>
                  <a:lnTo>
                    <a:pt x="185578" y="127258"/>
                  </a:lnTo>
                  <a:lnTo>
                    <a:pt x="187573" y="129205"/>
                  </a:lnTo>
                  <a:lnTo>
                    <a:pt x="186008" y="131211"/>
                  </a:lnTo>
                  <a:lnTo>
                    <a:pt x="184980" y="131390"/>
                  </a:lnTo>
                  <a:lnTo>
                    <a:pt x="183452" y="130291"/>
                  </a:lnTo>
                  <a:lnTo>
                    <a:pt x="181565" y="129671"/>
                  </a:lnTo>
                  <a:lnTo>
                    <a:pt x="180263" y="131008"/>
                  </a:lnTo>
                  <a:lnTo>
                    <a:pt x="178340" y="133958"/>
                  </a:lnTo>
                  <a:lnTo>
                    <a:pt x="176787" y="137267"/>
                  </a:lnTo>
                  <a:lnTo>
                    <a:pt x="174864" y="140205"/>
                  </a:lnTo>
                  <a:lnTo>
                    <a:pt x="169179" y="150082"/>
                  </a:lnTo>
                  <a:lnTo>
                    <a:pt x="168917" y="151312"/>
                  </a:lnTo>
                  <a:lnTo>
                    <a:pt x="163196" y="164856"/>
                  </a:lnTo>
                  <a:lnTo>
                    <a:pt x="163029" y="166158"/>
                  </a:lnTo>
                  <a:lnTo>
                    <a:pt x="161942" y="169001"/>
                  </a:lnTo>
                  <a:lnTo>
                    <a:pt x="157546" y="176501"/>
                  </a:lnTo>
                  <a:lnTo>
                    <a:pt x="156913" y="178483"/>
                  </a:lnTo>
                  <a:lnTo>
                    <a:pt x="156412" y="182532"/>
                  </a:lnTo>
                  <a:lnTo>
                    <a:pt x="156806" y="183380"/>
                  </a:lnTo>
                  <a:lnTo>
                    <a:pt x="158896" y="185053"/>
                  </a:lnTo>
                  <a:lnTo>
                    <a:pt x="159111" y="186342"/>
                  </a:lnTo>
                  <a:lnTo>
                    <a:pt x="158395" y="189113"/>
                  </a:lnTo>
                  <a:lnTo>
                    <a:pt x="157666" y="190057"/>
                  </a:lnTo>
                  <a:lnTo>
                    <a:pt x="156531" y="190343"/>
                  </a:lnTo>
                  <a:lnTo>
                    <a:pt x="153593" y="188253"/>
                  </a:lnTo>
                  <a:lnTo>
                    <a:pt x="151802" y="187967"/>
                  </a:lnTo>
                  <a:lnTo>
                    <a:pt x="150560" y="186964"/>
                  </a:lnTo>
                  <a:lnTo>
                    <a:pt x="146881" y="186080"/>
                  </a:lnTo>
                  <a:lnTo>
                    <a:pt x="145950" y="186951"/>
                  </a:lnTo>
                  <a:lnTo>
                    <a:pt x="148887" y="187835"/>
                  </a:lnTo>
                  <a:lnTo>
                    <a:pt x="150404" y="189412"/>
                  </a:lnTo>
                  <a:lnTo>
                    <a:pt x="151085" y="190427"/>
                  </a:lnTo>
                  <a:lnTo>
                    <a:pt x="151981" y="193329"/>
                  </a:lnTo>
                  <a:lnTo>
                    <a:pt x="151981" y="194070"/>
                  </a:lnTo>
                  <a:lnTo>
                    <a:pt x="152674" y="195754"/>
                  </a:lnTo>
                  <a:lnTo>
                    <a:pt x="153522" y="195957"/>
                  </a:lnTo>
                  <a:lnTo>
                    <a:pt x="154298" y="197522"/>
                  </a:lnTo>
                  <a:lnTo>
                    <a:pt x="155158" y="198357"/>
                  </a:lnTo>
                  <a:lnTo>
                    <a:pt x="156292" y="205022"/>
                  </a:lnTo>
                  <a:lnTo>
                    <a:pt x="156985" y="207004"/>
                  </a:lnTo>
                  <a:lnTo>
                    <a:pt x="157379" y="208294"/>
                  </a:lnTo>
                  <a:lnTo>
                    <a:pt x="160437" y="217837"/>
                  </a:lnTo>
                  <a:lnTo>
                    <a:pt x="162527" y="225326"/>
                  </a:lnTo>
                  <a:lnTo>
                    <a:pt x="163602" y="227667"/>
                  </a:lnTo>
                  <a:lnTo>
                    <a:pt x="167078" y="233639"/>
                  </a:lnTo>
                  <a:lnTo>
                    <a:pt x="179738" y="243420"/>
                  </a:lnTo>
                  <a:lnTo>
                    <a:pt x="187955" y="239073"/>
                  </a:lnTo>
                  <a:lnTo>
                    <a:pt x="189161" y="237914"/>
                  </a:lnTo>
                  <a:lnTo>
                    <a:pt x="189041" y="236517"/>
                  </a:lnTo>
                  <a:lnTo>
                    <a:pt x="184551" y="238356"/>
                  </a:lnTo>
                  <a:lnTo>
                    <a:pt x="181911" y="238201"/>
                  </a:lnTo>
                  <a:lnTo>
                    <a:pt x="181625" y="237102"/>
                  </a:lnTo>
                  <a:lnTo>
                    <a:pt x="182460" y="236529"/>
                  </a:lnTo>
                  <a:lnTo>
                    <a:pt x="187979" y="234916"/>
                  </a:lnTo>
                  <a:lnTo>
                    <a:pt x="191454" y="234594"/>
                  </a:lnTo>
                  <a:lnTo>
                    <a:pt x="194476" y="235203"/>
                  </a:lnTo>
                  <a:lnTo>
                    <a:pt x="199265" y="234916"/>
                  </a:lnTo>
                  <a:lnTo>
                    <a:pt x="201415" y="233973"/>
                  </a:lnTo>
                  <a:lnTo>
                    <a:pt x="203458" y="232504"/>
                  </a:lnTo>
                  <a:lnTo>
                    <a:pt x="204687" y="232683"/>
                  </a:lnTo>
                  <a:lnTo>
                    <a:pt x="205918" y="233316"/>
                  </a:lnTo>
                  <a:lnTo>
                    <a:pt x="205559" y="234176"/>
                  </a:lnTo>
                  <a:lnTo>
                    <a:pt x="203971" y="235048"/>
                  </a:lnTo>
                  <a:lnTo>
                    <a:pt x="200925" y="238392"/>
                  </a:lnTo>
                  <a:lnTo>
                    <a:pt x="199994" y="239455"/>
                  </a:lnTo>
                  <a:lnTo>
                    <a:pt x="197414" y="242978"/>
                  </a:lnTo>
                  <a:lnTo>
                    <a:pt x="197533" y="244197"/>
                  </a:lnTo>
                  <a:lnTo>
                    <a:pt x="198942" y="244149"/>
                  </a:lnTo>
                  <a:lnTo>
                    <a:pt x="203219" y="241175"/>
                  </a:lnTo>
                  <a:lnTo>
                    <a:pt x="205906" y="238798"/>
                  </a:lnTo>
                  <a:lnTo>
                    <a:pt x="206371" y="237938"/>
                  </a:lnTo>
                  <a:lnTo>
                    <a:pt x="207076" y="234797"/>
                  </a:lnTo>
                  <a:lnTo>
                    <a:pt x="207028" y="232170"/>
                  </a:lnTo>
                  <a:lnTo>
                    <a:pt x="210205" y="230712"/>
                  </a:lnTo>
                  <a:lnTo>
                    <a:pt x="212176" y="230211"/>
                  </a:lnTo>
                  <a:lnTo>
                    <a:pt x="213967" y="230306"/>
                  </a:lnTo>
                  <a:lnTo>
                    <a:pt x="215592" y="232217"/>
                  </a:lnTo>
                  <a:lnTo>
                    <a:pt x="215699" y="232994"/>
                  </a:lnTo>
                  <a:lnTo>
                    <a:pt x="206085" y="243946"/>
                  </a:lnTo>
                  <a:lnTo>
                    <a:pt x="206192" y="244794"/>
                  </a:lnTo>
                  <a:lnTo>
                    <a:pt x="207219" y="244316"/>
                  </a:lnTo>
                  <a:lnTo>
                    <a:pt x="211209" y="241055"/>
                  </a:lnTo>
                  <a:lnTo>
                    <a:pt x="216118" y="235908"/>
                  </a:lnTo>
                  <a:lnTo>
                    <a:pt x="217025" y="233913"/>
                  </a:lnTo>
                  <a:lnTo>
                    <a:pt x="219617" y="231059"/>
                  </a:lnTo>
                  <a:lnTo>
                    <a:pt x="222400" y="228766"/>
                  </a:lnTo>
                  <a:lnTo>
                    <a:pt x="222770" y="228085"/>
                  </a:lnTo>
                  <a:lnTo>
                    <a:pt x="221826" y="227631"/>
                  </a:lnTo>
                  <a:lnTo>
                    <a:pt x="220620" y="228885"/>
                  </a:lnTo>
                  <a:lnTo>
                    <a:pt x="217634" y="230605"/>
                  </a:lnTo>
                  <a:lnTo>
                    <a:pt x="216511" y="230521"/>
                  </a:lnTo>
                  <a:lnTo>
                    <a:pt x="214876" y="228383"/>
                  </a:lnTo>
                  <a:lnTo>
                    <a:pt x="203625" y="231011"/>
                  </a:lnTo>
                  <a:lnTo>
                    <a:pt x="200268" y="232671"/>
                  </a:lnTo>
                  <a:lnTo>
                    <a:pt x="197641" y="233268"/>
                  </a:lnTo>
                  <a:lnTo>
                    <a:pt x="196697" y="232695"/>
                  </a:lnTo>
                  <a:lnTo>
                    <a:pt x="196781" y="231883"/>
                  </a:lnTo>
                  <a:lnTo>
                    <a:pt x="200985" y="230199"/>
                  </a:lnTo>
                  <a:lnTo>
                    <a:pt x="208569" y="228204"/>
                  </a:lnTo>
                  <a:lnTo>
                    <a:pt x="211280" y="226747"/>
                  </a:lnTo>
                  <a:lnTo>
                    <a:pt x="214362" y="225588"/>
                  </a:lnTo>
                  <a:lnTo>
                    <a:pt x="219199" y="222292"/>
                  </a:lnTo>
                  <a:lnTo>
                    <a:pt x="226150" y="215604"/>
                  </a:lnTo>
                  <a:lnTo>
                    <a:pt x="229195" y="211412"/>
                  </a:lnTo>
                  <a:lnTo>
                    <a:pt x="232934" y="204043"/>
                  </a:lnTo>
                  <a:lnTo>
                    <a:pt x="234140" y="202597"/>
                  </a:lnTo>
                  <a:lnTo>
                    <a:pt x="235227" y="200531"/>
                  </a:lnTo>
                  <a:lnTo>
                    <a:pt x="237365" y="198429"/>
                  </a:lnTo>
                  <a:lnTo>
                    <a:pt x="238009" y="197366"/>
                  </a:lnTo>
                  <a:lnTo>
                    <a:pt x="239120" y="196303"/>
                  </a:lnTo>
                  <a:lnTo>
                    <a:pt x="240721" y="196470"/>
                  </a:lnTo>
                  <a:lnTo>
                    <a:pt x="240828" y="197510"/>
                  </a:lnTo>
                  <a:lnTo>
                    <a:pt x="239192" y="201117"/>
                  </a:lnTo>
                  <a:lnTo>
                    <a:pt x="238177" y="202442"/>
                  </a:lnTo>
                  <a:lnTo>
                    <a:pt x="236636" y="206037"/>
                  </a:lnTo>
                  <a:lnTo>
                    <a:pt x="236374" y="207638"/>
                  </a:lnTo>
                  <a:lnTo>
                    <a:pt x="237986" y="208079"/>
                  </a:lnTo>
                  <a:lnTo>
                    <a:pt x="237926" y="210265"/>
                  </a:lnTo>
                  <a:lnTo>
                    <a:pt x="234905" y="216129"/>
                  </a:lnTo>
                  <a:lnTo>
                    <a:pt x="232707" y="219939"/>
                  </a:lnTo>
                  <a:lnTo>
                    <a:pt x="222352" y="231656"/>
                  </a:lnTo>
                  <a:lnTo>
                    <a:pt x="221540" y="233567"/>
                  </a:lnTo>
                  <a:lnTo>
                    <a:pt x="217658" y="238237"/>
                  </a:lnTo>
                  <a:lnTo>
                    <a:pt x="213848" y="241378"/>
                  </a:lnTo>
                  <a:lnTo>
                    <a:pt x="212749" y="243301"/>
                  </a:lnTo>
                  <a:lnTo>
                    <a:pt x="209226" y="245964"/>
                  </a:lnTo>
                  <a:lnTo>
                    <a:pt x="202406" y="249464"/>
                  </a:lnTo>
                  <a:lnTo>
                    <a:pt x="196888" y="251697"/>
                  </a:lnTo>
                  <a:lnTo>
                    <a:pt x="185948" y="255531"/>
                  </a:lnTo>
                  <a:lnTo>
                    <a:pt x="183894" y="256701"/>
                  </a:lnTo>
                  <a:lnTo>
                    <a:pt x="179953" y="257155"/>
                  </a:lnTo>
                  <a:lnTo>
                    <a:pt x="174494" y="256952"/>
                  </a:lnTo>
                  <a:lnTo>
                    <a:pt x="169872" y="256271"/>
                  </a:lnTo>
                  <a:lnTo>
                    <a:pt x="164020" y="254396"/>
                  </a:lnTo>
                  <a:lnTo>
                    <a:pt x="159469" y="252497"/>
                  </a:lnTo>
                  <a:lnTo>
                    <a:pt x="151766" y="246681"/>
                  </a:lnTo>
                  <a:lnTo>
                    <a:pt x="145567" y="240936"/>
                  </a:lnTo>
                  <a:lnTo>
                    <a:pt x="140718" y="237711"/>
                  </a:lnTo>
                  <a:lnTo>
                    <a:pt x="138330" y="235669"/>
                  </a:lnTo>
                  <a:lnTo>
                    <a:pt x="135165" y="231978"/>
                  </a:lnTo>
                  <a:lnTo>
                    <a:pt x="116533" y="213084"/>
                  </a:lnTo>
                  <a:lnTo>
                    <a:pt x="108507" y="204281"/>
                  </a:lnTo>
                  <a:lnTo>
                    <a:pt x="104840" y="198572"/>
                  </a:lnTo>
                  <a:lnTo>
                    <a:pt x="100564" y="189507"/>
                  </a:lnTo>
                  <a:lnTo>
                    <a:pt x="100253" y="187919"/>
                  </a:lnTo>
                  <a:lnTo>
                    <a:pt x="98199" y="182317"/>
                  </a:lnTo>
                  <a:lnTo>
                    <a:pt x="98080" y="181099"/>
                  </a:lnTo>
                  <a:lnTo>
                    <a:pt x="96528" y="177803"/>
                  </a:lnTo>
                  <a:lnTo>
                    <a:pt x="95261" y="174841"/>
                  </a:lnTo>
                  <a:lnTo>
                    <a:pt x="94760" y="173228"/>
                  </a:lnTo>
                  <a:lnTo>
                    <a:pt x="92526" y="168845"/>
                  </a:lnTo>
                  <a:lnTo>
                    <a:pt x="89839" y="165143"/>
                  </a:lnTo>
                  <a:lnTo>
                    <a:pt x="86041" y="156555"/>
                  </a:lnTo>
                  <a:lnTo>
                    <a:pt x="82864" y="151420"/>
                  </a:lnTo>
                  <a:lnTo>
                    <a:pt x="78744" y="146690"/>
                  </a:lnTo>
                  <a:lnTo>
                    <a:pt x="68771" y="134245"/>
                  </a:lnTo>
                  <a:lnTo>
                    <a:pt x="65797" y="130626"/>
                  </a:lnTo>
                  <a:lnTo>
                    <a:pt x="57962" y="122743"/>
                  </a:lnTo>
                  <a:lnTo>
                    <a:pt x="54247" y="119519"/>
                  </a:lnTo>
                  <a:lnTo>
                    <a:pt x="48539" y="115279"/>
                  </a:lnTo>
                  <a:lnTo>
                    <a:pt x="37335" y="102929"/>
                  </a:lnTo>
                  <a:lnTo>
                    <a:pt x="38566" y="102893"/>
                  </a:lnTo>
                  <a:lnTo>
                    <a:pt x="40274" y="104111"/>
                  </a:lnTo>
                  <a:lnTo>
                    <a:pt x="40644" y="103359"/>
                  </a:lnTo>
                  <a:lnTo>
                    <a:pt x="36631" y="99358"/>
                  </a:lnTo>
                  <a:lnTo>
                    <a:pt x="36236" y="98331"/>
                  </a:lnTo>
                  <a:lnTo>
                    <a:pt x="36404" y="97184"/>
                  </a:lnTo>
                  <a:lnTo>
                    <a:pt x="37527" y="97077"/>
                  </a:lnTo>
                  <a:lnTo>
                    <a:pt x="39617" y="98271"/>
                  </a:lnTo>
                  <a:lnTo>
                    <a:pt x="41623" y="100218"/>
                  </a:lnTo>
                  <a:lnTo>
                    <a:pt x="43832" y="103192"/>
                  </a:lnTo>
                  <a:lnTo>
                    <a:pt x="44884" y="103825"/>
                  </a:lnTo>
                  <a:lnTo>
                    <a:pt x="46950" y="103801"/>
                  </a:lnTo>
                  <a:lnTo>
                    <a:pt x="52611" y="98558"/>
                  </a:lnTo>
                  <a:lnTo>
                    <a:pt x="54534" y="95799"/>
                  </a:lnTo>
                  <a:lnTo>
                    <a:pt x="54606" y="94282"/>
                  </a:lnTo>
                  <a:lnTo>
                    <a:pt x="53399" y="94867"/>
                  </a:lnTo>
                  <a:lnTo>
                    <a:pt x="50616" y="97841"/>
                  </a:lnTo>
                  <a:lnTo>
                    <a:pt x="49768" y="97757"/>
                  </a:lnTo>
                  <a:lnTo>
                    <a:pt x="48813" y="96814"/>
                  </a:lnTo>
                  <a:lnTo>
                    <a:pt x="47654" y="94413"/>
                  </a:lnTo>
                  <a:lnTo>
                    <a:pt x="47547" y="93637"/>
                  </a:lnTo>
                  <a:lnTo>
                    <a:pt x="52253" y="87832"/>
                  </a:lnTo>
                  <a:lnTo>
                    <a:pt x="53196" y="87797"/>
                  </a:lnTo>
                  <a:lnTo>
                    <a:pt x="53579" y="88453"/>
                  </a:lnTo>
                  <a:lnTo>
                    <a:pt x="55919" y="88059"/>
                  </a:lnTo>
                  <a:lnTo>
                    <a:pt x="56780" y="88884"/>
                  </a:lnTo>
                  <a:lnTo>
                    <a:pt x="60064" y="88561"/>
                  </a:lnTo>
                  <a:lnTo>
                    <a:pt x="57401" y="86638"/>
                  </a:lnTo>
                  <a:lnTo>
                    <a:pt x="55513" y="86101"/>
                  </a:lnTo>
                  <a:lnTo>
                    <a:pt x="53901" y="84703"/>
                  </a:lnTo>
                  <a:lnTo>
                    <a:pt x="51906" y="83509"/>
                  </a:lnTo>
                  <a:lnTo>
                    <a:pt x="50294" y="83139"/>
                  </a:lnTo>
                  <a:lnTo>
                    <a:pt x="49900" y="82123"/>
                  </a:lnTo>
                  <a:lnTo>
                    <a:pt x="29727" y="72377"/>
                  </a:lnTo>
                  <a:lnTo>
                    <a:pt x="25273" y="70574"/>
                  </a:lnTo>
                  <a:lnTo>
                    <a:pt x="24150" y="70944"/>
                  </a:lnTo>
                  <a:lnTo>
                    <a:pt x="23421" y="72485"/>
                  </a:lnTo>
                  <a:lnTo>
                    <a:pt x="19348" y="76677"/>
                  </a:lnTo>
                  <a:lnTo>
                    <a:pt x="18321" y="76892"/>
                  </a:lnTo>
                  <a:lnTo>
                    <a:pt x="17270" y="75853"/>
                  </a:lnTo>
                  <a:lnTo>
                    <a:pt x="16972" y="75005"/>
                  </a:lnTo>
                  <a:lnTo>
                    <a:pt x="17581" y="72282"/>
                  </a:lnTo>
                  <a:lnTo>
                    <a:pt x="17473" y="70765"/>
                  </a:lnTo>
                  <a:lnTo>
                    <a:pt x="17079" y="70109"/>
                  </a:lnTo>
                  <a:lnTo>
                    <a:pt x="17055" y="68520"/>
                  </a:lnTo>
                  <a:lnTo>
                    <a:pt x="17796" y="67206"/>
                  </a:lnTo>
                  <a:lnTo>
                    <a:pt x="17473" y="64949"/>
                  </a:lnTo>
                  <a:lnTo>
                    <a:pt x="17342" y="62775"/>
                  </a:lnTo>
                  <a:lnTo>
                    <a:pt x="18644" y="61366"/>
                  </a:lnTo>
                  <a:lnTo>
                    <a:pt x="20424" y="61055"/>
                  </a:lnTo>
                  <a:lnTo>
                    <a:pt x="21045" y="58953"/>
                  </a:lnTo>
                  <a:lnTo>
                    <a:pt x="24090" y="55048"/>
                  </a:lnTo>
                  <a:lnTo>
                    <a:pt x="23791" y="54140"/>
                  </a:lnTo>
                  <a:lnTo>
                    <a:pt x="22669" y="54498"/>
                  </a:lnTo>
                  <a:lnTo>
                    <a:pt x="16387" y="61282"/>
                  </a:lnTo>
                  <a:lnTo>
                    <a:pt x="15646" y="62524"/>
                  </a:lnTo>
                  <a:lnTo>
                    <a:pt x="14595" y="67075"/>
                  </a:lnTo>
                  <a:lnTo>
                    <a:pt x="13771" y="68580"/>
                  </a:lnTo>
                  <a:lnTo>
                    <a:pt x="13818" y="72139"/>
                  </a:lnTo>
                  <a:lnTo>
                    <a:pt x="14965" y="73070"/>
                  </a:lnTo>
                  <a:lnTo>
                    <a:pt x="15168" y="74097"/>
                  </a:lnTo>
                  <a:lnTo>
                    <a:pt x="14165" y="75722"/>
                  </a:lnTo>
                  <a:lnTo>
                    <a:pt x="15216" y="77394"/>
                  </a:lnTo>
                  <a:lnTo>
                    <a:pt x="15359" y="80021"/>
                  </a:lnTo>
                  <a:lnTo>
                    <a:pt x="14643" y="82972"/>
                  </a:lnTo>
                  <a:lnTo>
                    <a:pt x="14882" y="85778"/>
                  </a:lnTo>
                  <a:lnTo>
                    <a:pt x="16876" y="87414"/>
                  </a:lnTo>
                  <a:lnTo>
                    <a:pt x="16828" y="90269"/>
                  </a:lnTo>
                  <a:lnTo>
                    <a:pt x="18166" y="91380"/>
                  </a:lnTo>
                  <a:lnTo>
                    <a:pt x="20149" y="92180"/>
                  </a:lnTo>
                  <a:lnTo>
                    <a:pt x="20459" y="93947"/>
                  </a:lnTo>
                  <a:lnTo>
                    <a:pt x="21320" y="94808"/>
                  </a:lnTo>
                  <a:lnTo>
                    <a:pt x="24162" y="95799"/>
                  </a:lnTo>
                  <a:lnTo>
                    <a:pt x="25392" y="96910"/>
                  </a:lnTo>
                  <a:lnTo>
                    <a:pt x="25404" y="97650"/>
                  </a:lnTo>
                  <a:lnTo>
                    <a:pt x="24186" y="97471"/>
                  </a:lnTo>
                  <a:lnTo>
                    <a:pt x="20113" y="96145"/>
                  </a:lnTo>
                  <a:lnTo>
                    <a:pt x="14905" y="93661"/>
                  </a:lnTo>
                  <a:lnTo>
                    <a:pt x="11788" y="92682"/>
                  </a:lnTo>
                  <a:lnTo>
                    <a:pt x="7847" y="93135"/>
                  </a:lnTo>
                  <a:lnTo>
                    <a:pt x="5852" y="92037"/>
                  </a:lnTo>
                  <a:lnTo>
                    <a:pt x="4037" y="90090"/>
                  </a:lnTo>
                  <a:lnTo>
                    <a:pt x="776" y="85814"/>
                  </a:lnTo>
                  <a:lnTo>
                    <a:pt x="84" y="83545"/>
                  </a:lnTo>
                  <a:lnTo>
                    <a:pt x="0" y="78839"/>
                  </a:lnTo>
                  <a:lnTo>
                    <a:pt x="3070" y="69786"/>
                  </a:lnTo>
                  <a:lnTo>
                    <a:pt x="4813" y="67290"/>
                  </a:lnTo>
                  <a:lnTo>
                    <a:pt x="8170" y="59526"/>
                  </a:lnTo>
                  <a:lnTo>
                    <a:pt x="9472" y="57926"/>
                  </a:lnTo>
                  <a:lnTo>
                    <a:pt x="10379" y="55931"/>
                  </a:lnTo>
                  <a:lnTo>
                    <a:pt x="13867" y="50796"/>
                  </a:lnTo>
                  <a:lnTo>
                    <a:pt x="21809" y="41157"/>
                  </a:lnTo>
                  <a:lnTo>
                    <a:pt x="24974" y="38578"/>
                  </a:lnTo>
                  <a:lnTo>
                    <a:pt x="33071" y="33012"/>
                  </a:lnTo>
                  <a:lnTo>
                    <a:pt x="36212" y="29584"/>
                  </a:lnTo>
                  <a:lnTo>
                    <a:pt x="44704" y="25476"/>
                  </a:lnTo>
                  <a:lnTo>
                    <a:pt x="52539" y="20770"/>
                  </a:lnTo>
                  <a:lnTo>
                    <a:pt x="59622" y="17079"/>
                  </a:lnTo>
                  <a:lnTo>
                    <a:pt x="66632" y="14249"/>
                  </a:lnTo>
                  <a:lnTo>
                    <a:pt x="78063" y="10761"/>
                  </a:lnTo>
                  <a:lnTo>
                    <a:pt x="90603" y="7465"/>
                  </a:lnTo>
                  <a:lnTo>
                    <a:pt x="95847" y="5422"/>
                  </a:lnTo>
                  <a:lnTo>
                    <a:pt x="107587" y="4121"/>
                  </a:lnTo>
                  <a:lnTo>
                    <a:pt x="110859" y="3320"/>
                  </a:lnTo>
                  <a:lnTo>
                    <a:pt x="116771" y="2664"/>
                  </a:lnTo>
                  <a:lnTo>
                    <a:pt x="128811" y="2377"/>
                  </a:lnTo>
                  <a:lnTo>
                    <a:pt x="135380" y="1600"/>
                  </a:lnTo>
                  <a:lnTo>
                    <a:pt x="145818" y="1553"/>
                  </a:lnTo>
                  <a:lnTo>
                    <a:pt x="151264" y="609"/>
                  </a:lnTo>
                  <a:lnTo>
                    <a:pt x="161046" y="478"/>
                  </a:lnTo>
                  <a:lnTo>
                    <a:pt x="166958" y="0"/>
                  </a:lnTo>
                  <a:lnTo>
                    <a:pt x="170636" y="48"/>
                  </a:lnTo>
                  <a:lnTo>
                    <a:pt x="175534" y="1159"/>
                  </a:lnTo>
                  <a:lnTo>
                    <a:pt x="209082" y="4992"/>
                  </a:lnTo>
                  <a:lnTo>
                    <a:pt x="226902" y="7727"/>
                  </a:lnTo>
                  <a:lnTo>
                    <a:pt x="237568" y="10451"/>
                  </a:lnTo>
                  <a:lnTo>
                    <a:pt x="260105" y="13867"/>
                  </a:lnTo>
                  <a:lnTo>
                    <a:pt x="265862" y="15670"/>
                  </a:lnTo>
                  <a:lnTo>
                    <a:pt x="272395" y="18405"/>
                  </a:lnTo>
                  <a:lnTo>
                    <a:pt x="278522" y="2037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1254;gbcf4302aa7_0_6">
              <a:extLst>
                <a:ext uri="{FF2B5EF4-FFF2-40B4-BE49-F238E27FC236}">
                  <a16:creationId xmlns:a16="http://schemas.microsoft.com/office/drawing/2014/main" id="{DF13EBEA-5AE6-1E4B-9F97-185D3D7E5AF6}"/>
                </a:ext>
              </a:extLst>
            </p:cNvPr>
            <p:cNvSpPr/>
            <p:nvPr/>
          </p:nvSpPr>
          <p:spPr>
            <a:xfrm>
              <a:off x="7933357" y="2763539"/>
              <a:ext cx="1428" cy="2221"/>
            </a:xfrm>
            <a:custGeom>
              <a:avLst/>
              <a:gdLst/>
              <a:ahLst/>
              <a:cxnLst/>
              <a:rect l="l" t="t" r="r" b="b"/>
              <a:pathLst>
                <a:path w="2842" h="4419" extrusionOk="0">
                  <a:moveTo>
                    <a:pt x="2843" y="4419"/>
                  </a:moveTo>
                  <a:lnTo>
                    <a:pt x="1624" y="4419"/>
                  </a:lnTo>
                  <a:lnTo>
                    <a:pt x="681" y="3667"/>
                  </a:lnTo>
                  <a:lnTo>
                    <a:pt x="12" y="2532"/>
                  </a:lnTo>
                  <a:lnTo>
                    <a:pt x="0" y="1421"/>
                  </a:lnTo>
                  <a:lnTo>
                    <a:pt x="1959" y="0"/>
                  </a:lnTo>
                  <a:lnTo>
                    <a:pt x="2437" y="729"/>
                  </a:lnTo>
                  <a:lnTo>
                    <a:pt x="2843" y="441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1255;gbcf4302aa7_0_6">
              <a:extLst>
                <a:ext uri="{FF2B5EF4-FFF2-40B4-BE49-F238E27FC236}">
                  <a16:creationId xmlns:a16="http://schemas.microsoft.com/office/drawing/2014/main" id="{9F85945D-1CD2-864C-B9AE-D68EA8B91AF8}"/>
                </a:ext>
              </a:extLst>
            </p:cNvPr>
            <p:cNvSpPr/>
            <p:nvPr/>
          </p:nvSpPr>
          <p:spPr>
            <a:xfrm>
              <a:off x="8691730" y="2770752"/>
              <a:ext cx="246353" cy="244355"/>
            </a:xfrm>
            <a:custGeom>
              <a:avLst/>
              <a:gdLst/>
              <a:ahLst/>
              <a:cxnLst/>
              <a:rect l="l" t="t" r="r" b="b"/>
              <a:pathLst>
                <a:path w="490255" h="486278" extrusionOk="0">
                  <a:moveTo>
                    <a:pt x="0" y="0"/>
                  </a:moveTo>
                  <a:lnTo>
                    <a:pt x="4180" y="1349"/>
                  </a:lnTo>
                  <a:lnTo>
                    <a:pt x="17103" y="3678"/>
                  </a:lnTo>
                  <a:lnTo>
                    <a:pt x="23720" y="5852"/>
                  </a:lnTo>
                  <a:lnTo>
                    <a:pt x="30026" y="6306"/>
                  </a:lnTo>
                  <a:lnTo>
                    <a:pt x="40453" y="11215"/>
                  </a:lnTo>
                  <a:lnTo>
                    <a:pt x="47547" y="13747"/>
                  </a:lnTo>
                  <a:lnTo>
                    <a:pt x="51691" y="14439"/>
                  </a:lnTo>
                  <a:lnTo>
                    <a:pt x="55382" y="15897"/>
                  </a:lnTo>
                  <a:lnTo>
                    <a:pt x="62393" y="19241"/>
                  </a:lnTo>
                  <a:lnTo>
                    <a:pt x="70061" y="21940"/>
                  </a:lnTo>
                  <a:lnTo>
                    <a:pt x="83187" y="25714"/>
                  </a:lnTo>
                  <a:lnTo>
                    <a:pt x="91487" y="27350"/>
                  </a:lnTo>
                  <a:lnTo>
                    <a:pt x="96921" y="29070"/>
                  </a:lnTo>
                  <a:lnTo>
                    <a:pt x="101471" y="30969"/>
                  </a:lnTo>
                  <a:lnTo>
                    <a:pt x="117643" y="36499"/>
                  </a:lnTo>
                  <a:lnTo>
                    <a:pt x="123149" y="39222"/>
                  </a:lnTo>
                  <a:lnTo>
                    <a:pt x="128261" y="41050"/>
                  </a:lnTo>
                  <a:lnTo>
                    <a:pt x="133373" y="43486"/>
                  </a:lnTo>
                  <a:lnTo>
                    <a:pt x="145627" y="50533"/>
                  </a:lnTo>
                  <a:lnTo>
                    <a:pt x="160676" y="55836"/>
                  </a:lnTo>
                  <a:lnTo>
                    <a:pt x="169036" y="60374"/>
                  </a:lnTo>
                  <a:lnTo>
                    <a:pt x="174136" y="61891"/>
                  </a:lnTo>
                  <a:lnTo>
                    <a:pt x="175856" y="63468"/>
                  </a:lnTo>
                  <a:lnTo>
                    <a:pt x="179570" y="65952"/>
                  </a:lnTo>
                  <a:lnTo>
                    <a:pt x="185160" y="68675"/>
                  </a:lnTo>
                  <a:lnTo>
                    <a:pt x="211567" y="83760"/>
                  </a:lnTo>
                  <a:lnTo>
                    <a:pt x="220668" y="88202"/>
                  </a:lnTo>
                  <a:lnTo>
                    <a:pt x="231035" y="94891"/>
                  </a:lnTo>
                  <a:lnTo>
                    <a:pt x="240745" y="101878"/>
                  </a:lnTo>
                  <a:lnTo>
                    <a:pt x="248843" y="108232"/>
                  </a:lnTo>
                  <a:lnTo>
                    <a:pt x="265982" y="120545"/>
                  </a:lnTo>
                  <a:lnTo>
                    <a:pt x="270006" y="124427"/>
                  </a:lnTo>
                  <a:lnTo>
                    <a:pt x="276958" y="129479"/>
                  </a:lnTo>
                  <a:lnTo>
                    <a:pt x="279824" y="132358"/>
                  </a:lnTo>
                  <a:lnTo>
                    <a:pt x="283634" y="135475"/>
                  </a:lnTo>
                  <a:lnTo>
                    <a:pt x="295470" y="145722"/>
                  </a:lnTo>
                  <a:lnTo>
                    <a:pt x="304678" y="155934"/>
                  </a:lnTo>
                  <a:lnTo>
                    <a:pt x="318067" y="169060"/>
                  </a:lnTo>
                  <a:lnTo>
                    <a:pt x="330918" y="183989"/>
                  </a:lnTo>
                  <a:lnTo>
                    <a:pt x="333498" y="186210"/>
                  </a:lnTo>
                  <a:lnTo>
                    <a:pt x="340986" y="195467"/>
                  </a:lnTo>
                  <a:lnTo>
                    <a:pt x="350099" y="205953"/>
                  </a:lnTo>
                  <a:lnTo>
                    <a:pt x="352894" y="209942"/>
                  </a:lnTo>
                  <a:lnTo>
                    <a:pt x="356453" y="214206"/>
                  </a:lnTo>
                  <a:lnTo>
                    <a:pt x="359821" y="218960"/>
                  </a:lnTo>
                  <a:lnTo>
                    <a:pt x="373771" y="237448"/>
                  </a:lnTo>
                  <a:lnTo>
                    <a:pt x="381391" y="248592"/>
                  </a:lnTo>
                  <a:lnTo>
                    <a:pt x="385954" y="257095"/>
                  </a:lnTo>
                  <a:lnTo>
                    <a:pt x="393860" y="268418"/>
                  </a:lnTo>
                  <a:lnTo>
                    <a:pt x="400620" y="278928"/>
                  </a:lnTo>
                  <a:lnTo>
                    <a:pt x="409363" y="295529"/>
                  </a:lnTo>
                  <a:lnTo>
                    <a:pt x="418344" y="309300"/>
                  </a:lnTo>
                  <a:lnTo>
                    <a:pt x="418643" y="310375"/>
                  </a:lnTo>
                  <a:lnTo>
                    <a:pt x="422417" y="316705"/>
                  </a:lnTo>
                  <a:lnTo>
                    <a:pt x="429798" y="330309"/>
                  </a:lnTo>
                  <a:lnTo>
                    <a:pt x="436904" y="344510"/>
                  </a:lnTo>
                  <a:lnTo>
                    <a:pt x="442004" y="351473"/>
                  </a:lnTo>
                  <a:lnTo>
                    <a:pt x="444823" y="356871"/>
                  </a:lnTo>
                  <a:lnTo>
                    <a:pt x="447964" y="364706"/>
                  </a:lnTo>
                  <a:lnTo>
                    <a:pt x="452539" y="373568"/>
                  </a:lnTo>
                  <a:lnTo>
                    <a:pt x="459215" y="384269"/>
                  </a:lnTo>
                  <a:lnTo>
                    <a:pt x="461437" y="387829"/>
                  </a:lnTo>
                  <a:lnTo>
                    <a:pt x="461926" y="389298"/>
                  </a:lnTo>
                  <a:lnTo>
                    <a:pt x="467169" y="399187"/>
                  </a:lnTo>
                  <a:lnTo>
                    <a:pt x="467874" y="401277"/>
                  </a:lnTo>
                  <a:lnTo>
                    <a:pt x="468447" y="402006"/>
                  </a:lnTo>
                  <a:lnTo>
                    <a:pt x="470024" y="406699"/>
                  </a:lnTo>
                  <a:lnTo>
                    <a:pt x="471875" y="410306"/>
                  </a:lnTo>
                  <a:lnTo>
                    <a:pt x="472819" y="410581"/>
                  </a:lnTo>
                  <a:lnTo>
                    <a:pt x="474503" y="409792"/>
                  </a:lnTo>
                  <a:lnTo>
                    <a:pt x="475816" y="415227"/>
                  </a:lnTo>
                  <a:lnTo>
                    <a:pt x="477513" y="420852"/>
                  </a:lnTo>
                  <a:lnTo>
                    <a:pt x="480689" y="425200"/>
                  </a:lnTo>
                  <a:lnTo>
                    <a:pt x="481466" y="426991"/>
                  </a:lnTo>
                  <a:lnTo>
                    <a:pt x="482553" y="429595"/>
                  </a:lnTo>
                  <a:lnTo>
                    <a:pt x="484188" y="431649"/>
                  </a:lnTo>
                  <a:lnTo>
                    <a:pt x="489181" y="441061"/>
                  </a:lnTo>
                  <a:lnTo>
                    <a:pt x="490256" y="444859"/>
                  </a:lnTo>
                  <a:lnTo>
                    <a:pt x="393789" y="458247"/>
                  </a:lnTo>
                  <a:lnTo>
                    <a:pt x="361099" y="463168"/>
                  </a:lnTo>
                  <a:lnTo>
                    <a:pt x="246299" y="485610"/>
                  </a:lnTo>
                  <a:lnTo>
                    <a:pt x="243492" y="486279"/>
                  </a:lnTo>
                  <a:lnTo>
                    <a:pt x="242775" y="483794"/>
                  </a:lnTo>
                  <a:lnTo>
                    <a:pt x="242250" y="480032"/>
                  </a:lnTo>
                  <a:lnTo>
                    <a:pt x="242572" y="477094"/>
                  </a:lnTo>
                  <a:lnTo>
                    <a:pt x="243599" y="471361"/>
                  </a:lnTo>
                  <a:lnTo>
                    <a:pt x="244459" y="460708"/>
                  </a:lnTo>
                  <a:lnTo>
                    <a:pt x="244579" y="440296"/>
                  </a:lnTo>
                  <a:lnTo>
                    <a:pt x="244244" y="431374"/>
                  </a:lnTo>
                  <a:lnTo>
                    <a:pt x="243706" y="427612"/>
                  </a:lnTo>
                  <a:lnTo>
                    <a:pt x="242931" y="409303"/>
                  </a:lnTo>
                  <a:lnTo>
                    <a:pt x="242871" y="400274"/>
                  </a:lnTo>
                  <a:lnTo>
                    <a:pt x="241856" y="390038"/>
                  </a:lnTo>
                  <a:lnTo>
                    <a:pt x="241401" y="385906"/>
                  </a:lnTo>
                  <a:lnTo>
                    <a:pt x="241366" y="372278"/>
                  </a:lnTo>
                  <a:lnTo>
                    <a:pt x="240828" y="368146"/>
                  </a:lnTo>
                  <a:lnTo>
                    <a:pt x="239825" y="364945"/>
                  </a:lnTo>
                  <a:lnTo>
                    <a:pt x="236194" y="355605"/>
                  </a:lnTo>
                  <a:lnTo>
                    <a:pt x="234606" y="350541"/>
                  </a:lnTo>
                  <a:lnTo>
                    <a:pt x="234677" y="349132"/>
                  </a:lnTo>
                  <a:lnTo>
                    <a:pt x="237006" y="348367"/>
                  </a:lnTo>
                  <a:lnTo>
                    <a:pt x="237962" y="348702"/>
                  </a:lnTo>
                  <a:lnTo>
                    <a:pt x="241008" y="350911"/>
                  </a:lnTo>
                  <a:lnTo>
                    <a:pt x="243062" y="350517"/>
                  </a:lnTo>
                  <a:lnTo>
                    <a:pt x="245487" y="348964"/>
                  </a:lnTo>
                  <a:lnTo>
                    <a:pt x="252461" y="349765"/>
                  </a:lnTo>
                  <a:lnTo>
                    <a:pt x="252568" y="350720"/>
                  </a:lnTo>
                  <a:lnTo>
                    <a:pt x="250897" y="351592"/>
                  </a:lnTo>
                  <a:lnTo>
                    <a:pt x="249881" y="352727"/>
                  </a:lnTo>
                  <a:lnTo>
                    <a:pt x="250085" y="354124"/>
                  </a:lnTo>
                  <a:lnTo>
                    <a:pt x="251112" y="353837"/>
                  </a:lnTo>
                  <a:lnTo>
                    <a:pt x="252413" y="352691"/>
                  </a:lnTo>
                  <a:lnTo>
                    <a:pt x="253835" y="353061"/>
                  </a:lnTo>
                  <a:lnTo>
                    <a:pt x="253954" y="354936"/>
                  </a:lnTo>
                  <a:lnTo>
                    <a:pt x="255853" y="355736"/>
                  </a:lnTo>
                  <a:lnTo>
                    <a:pt x="257203" y="357516"/>
                  </a:lnTo>
                  <a:lnTo>
                    <a:pt x="258695" y="357026"/>
                  </a:lnTo>
                  <a:lnTo>
                    <a:pt x="260010" y="357098"/>
                  </a:lnTo>
                  <a:lnTo>
                    <a:pt x="261240" y="357540"/>
                  </a:lnTo>
                  <a:lnTo>
                    <a:pt x="261288" y="354614"/>
                  </a:lnTo>
                  <a:lnTo>
                    <a:pt x="260810" y="354076"/>
                  </a:lnTo>
                  <a:lnTo>
                    <a:pt x="258445" y="353073"/>
                  </a:lnTo>
                  <a:lnTo>
                    <a:pt x="257490" y="352130"/>
                  </a:lnTo>
                  <a:lnTo>
                    <a:pt x="256880" y="349598"/>
                  </a:lnTo>
                  <a:lnTo>
                    <a:pt x="256092" y="347842"/>
                  </a:lnTo>
                  <a:lnTo>
                    <a:pt x="256164" y="346612"/>
                  </a:lnTo>
                  <a:lnTo>
                    <a:pt x="256904" y="345740"/>
                  </a:lnTo>
                  <a:lnTo>
                    <a:pt x="264201" y="343268"/>
                  </a:lnTo>
                  <a:lnTo>
                    <a:pt x="267271" y="341070"/>
                  </a:lnTo>
                  <a:lnTo>
                    <a:pt x="270902" y="338849"/>
                  </a:lnTo>
                  <a:lnTo>
                    <a:pt x="273123" y="336639"/>
                  </a:lnTo>
                  <a:lnTo>
                    <a:pt x="273649" y="334919"/>
                  </a:lnTo>
                  <a:lnTo>
                    <a:pt x="275381" y="331718"/>
                  </a:lnTo>
                  <a:lnTo>
                    <a:pt x="277424" y="330177"/>
                  </a:lnTo>
                  <a:lnTo>
                    <a:pt x="283132" y="327896"/>
                  </a:lnTo>
                  <a:lnTo>
                    <a:pt x="282929" y="327239"/>
                  </a:lnTo>
                  <a:lnTo>
                    <a:pt x="281699" y="326726"/>
                  </a:lnTo>
                  <a:lnTo>
                    <a:pt x="279263" y="327120"/>
                  </a:lnTo>
                  <a:lnTo>
                    <a:pt x="276826" y="328195"/>
                  </a:lnTo>
                  <a:lnTo>
                    <a:pt x="274700" y="329855"/>
                  </a:lnTo>
                  <a:lnTo>
                    <a:pt x="271392" y="334620"/>
                  </a:lnTo>
                  <a:lnTo>
                    <a:pt x="270377" y="335576"/>
                  </a:lnTo>
                  <a:lnTo>
                    <a:pt x="258540" y="342061"/>
                  </a:lnTo>
                  <a:lnTo>
                    <a:pt x="255997" y="342288"/>
                  </a:lnTo>
                  <a:lnTo>
                    <a:pt x="251016" y="336913"/>
                  </a:lnTo>
                  <a:lnTo>
                    <a:pt x="248508" y="332913"/>
                  </a:lnTo>
                  <a:lnTo>
                    <a:pt x="246585" y="330309"/>
                  </a:lnTo>
                  <a:lnTo>
                    <a:pt x="245642" y="330440"/>
                  </a:lnTo>
                  <a:lnTo>
                    <a:pt x="244734" y="332685"/>
                  </a:lnTo>
                  <a:lnTo>
                    <a:pt x="243229" y="331957"/>
                  </a:lnTo>
                  <a:lnTo>
                    <a:pt x="241820" y="326809"/>
                  </a:lnTo>
                  <a:lnTo>
                    <a:pt x="240912" y="323358"/>
                  </a:lnTo>
                  <a:lnTo>
                    <a:pt x="240028" y="321017"/>
                  </a:lnTo>
                  <a:lnTo>
                    <a:pt x="239156" y="319703"/>
                  </a:lnTo>
                  <a:lnTo>
                    <a:pt x="238117" y="319619"/>
                  </a:lnTo>
                  <a:lnTo>
                    <a:pt x="237771" y="321148"/>
                  </a:lnTo>
                  <a:lnTo>
                    <a:pt x="237950" y="325854"/>
                  </a:lnTo>
                  <a:lnTo>
                    <a:pt x="239001" y="332530"/>
                  </a:lnTo>
                  <a:lnTo>
                    <a:pt x="239287" y="338144"/>
                  </a:lnTo>
                  <a:lnTo>
                    <a:pt x="240530" y="339553"/>
                  </a:lnTo>
                  <a:lnTo>
                    <a:pt x="241665" y="340007"/>
                  </a:lnTo>
                  <a:lnTo>
                    <a:pt x="244304" y="340329"/>
                  </a:lnTo>
                  <a:lnTo>
                    <a:pt x="244316" y="341070"/>
                  </a:lnTo>
                  <a:lnTo>
                    <a:pt x="243671" y="341464"/>
                  </a:lnTo>
                  <a:lnTo>
                    <a:pt x="239538" y="342288"/>
                  </a:lnTo>
                  <a:lnTo>
                    <a:pt x="238153" y="343733"/>
                  </a:lnTo>
                  <a:lnTo>
                    <a:pt x="237794" y="344856"/>
                  </a:lnTo>
                  <a:lnTo>
                    <a:pt x="237054" y="345728"/>
                  </a:lnTo>
                  <a:lnTo>
                    <a:pt x="234522" y="345585"/>
                  </a:lnTo>
                  <a:lnTo>
                    <a:pt x="234593" y="344545"/>
                  </a:lnTo>
                  <a:lnTo>
                    <a:pt x="235156" y="343972"/>
                  </a:lnTo>
                  <a:lnTo>
                    <a:pt x="235502" y="342551"/>
                  </a:lnTo>
                  <a:lnTo>
                    <a:pt x="234582" y="332685"/>
                  </a:lnTo>
                  <a:lnTo>
                    <a:pt x="233973" y="329962"/>
                  </a:lnTo>
                  <a:lnTo>
                    <a:pt x="232754" y="319154"/>
                  </a:lnTo>
                  <a:lnTo>
                    <a:pt x="231525" y="313445"/>
                  </a:lnTo>
                  <a:lnTo>
                    <a:pt x="231417" y="312346"/>
                  </a:lnTo>
                  <a:lnTo>
                    <a:pt x="231298" y="311438"/>
                  </a:lnTo>
                  <a:lnTo>
                    <a:pt x="231070" y="309264"/>
                  </a:lnTo>
                  <a:lnTo>
                    <a:pt x="228670" y="300844"/>
                  </a:lnTo>
                  <a:lnTo>
                    <a:pt x="227070" y="294562"/>
                  </a:lnTo>
                  <a:lnTo>
                    <a:pt x="226842" y="292603"/>
                  </a:lnTo>
                  <a:lnTo>
                    <a:pt x="226353" y="291361"/>
                  </a:lnTo>
                  <a:lnTo>
                    <a:pt x="225613" y="286309"/>
                  </a:lnTo>
                  <a:lnTo>
                    <a:pt x="224705" y="282917"/>
                  </a:lnTo>
                  <a:lnTo>
                    <a:pt x="222125" y="274807"/>
                  </a:lnTo>
                  <a:lnTo>
                    <a:pt x="220047" y="263461"/>
                  </a:lnTo>
                  <a:lnTo>
                    <a:pt x="218769" y="259723"/>
                  </a:lnTo>
                  <a:lnTo>
                    <a:pt x="218649" y="258947"/>
                  </a:lnTo>
                  <a:lnTo>
                    <a:pt x="217658" y="255316"/>
                  </a:lnTo>
                  <a:lnTo>
                    <a:pt x="214003" y="245008"/>
                  </a:lnTo>
                  <a:lnTo>
                    <a:pt x="212737" y="242680"/>
                  </a:lnTo>
                  <a:lnTo>
                    <a:pt x="212128" y="239801"/>
                  </a:lnTo>
                  <a:lnTo>
                    <a:pt x="209967" y="234749"/>
                  </a:lnTo>
                  <a:lnTo>
                    <a:pt x="209954" y="233602"/>
                  </a:lnTo>
                  <a:lnTo>
                    <a:pt x="208665" y="229601"/>
                  </a:lnTo>
                  <a:lnTo>
                    <a:pt x="207995" y="228849"/>
                  </a:lnTo>
                  <a:lnTo>
                    <a:pt x="206192" y="222865"/>
                  </a:lnTo>
                  <a:lnTo>
                    <a:pt x="204329" y="218100"/>
                  </a:lnTo>
                  <a:lnTo>
                    <a:pt x="201391" y="210886"/>
                  </a:lnTo>
                  <a:lnTo>
                    <a:pt x="192159" y="193867"/>
                  </a:lnTo>
                  <a:lnTo>
                    <a:pt x="185876" y="183595"/>
                  </a:lnTo>
                  <a:lnTo>
                    <a:pt x="182401" y="178591"/>
                  </a:lnTo>
                  <a:lnTo>
                    <a:pt x="173658" y="167734"/>
                  </a:lnTo>
                  <a:lnTo>
                    <a:pt x="167042" y="160222"/>
                  </a:lnTo>
                  <a:lnTo>
                    <a:pt x="163005" y="154931"/>
                  </a:lnTo>
                  <a:lnTo>
                    <a:pt x="157260" y="148613"/>
                  </a:lnTo>
                  <a:lnTo>
                    <a:pt x="148457" y="140204"/>
                  </a:lnTo>
                  <a:lnTo>
                    <a:pt x="143477" y="134949"/>
                  </a:lnTo>
                  <a:lnTo>
                    <a:pt x="134519" y="127759"/>
                  </a:lnTo>
                  <a:lnTo>
                    <a:pt x="116342" y="115183"/>
                  </a:lnTo>
                  <a:lnTo>
                    <a:pt x="111875" y="112531"/>
                  </a:lnTo>
                  <a:lnTo>
                    <a:pt x="97029" y="102523"/>
                  </a:lnTo>
                  <a:lnTo>
                    <a:pt x="92610" y="99967"/>
                  </a:lnTo>
                  <a:lnTo>
                    <a:pt x="86734" y="96957"/>
                  </a:lnTo>
                  <a:lnTo>
                    <a:pt x="56230" y="83330"/>
                  </a:lnTo>
                  <a:lnTo>
                    <a:pt x="52528" y="81108"/>
                  </a:lnTo>
                  <a:lnTo>
                    <a:pt x="45469" y="74455"/>
                  </a:lnTo>
                  <a:lnTo>
                    <a:pt x="42901" y="72784"/>
                  </a:lnTo>
                  <a:lnTo>
                    <a:pt x="33334" y="68257"/>
                  </a:lnTo>
                  <a:lnTo>
                    <a:pt x="29524" y="65474"/>
                  </a:lnTo>
                  <a:lnTo>
                    <a:pt x="26121" y="63945"/>
                  </a:lnTo>
                  <a:lnTo>
                    <a:pt x="21761" y="62452"/>
                  </a:lnTo>
                  <a:lnTo>
                    <a:pt x="21761" y="54725"/>
                  </a:lnTo>
                  <a:lnTo>
                    <a:pt x="22035" y="53447"/>
                  </a:lnTo>
                  <a:lnTo>
                    <a:pt x="24222" y="47547"/>
                  </a:lnTo>
                  <a:lnTo>
                    <a:pt x="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1256;gbcf4302aa7_0_6">
              <a:extLst>
                <a:ext uri="{FF2B5EF4-FFF2-40B4-BE49-F238E27FC236}">
                  <a16:creationId xmlns:a16="http://schemas.microsoft.com/office/drawing/2014/main" id="{6C765070-69EF-E74F-A421-9AE2D815BE59}"/>
                </a:ext>
              </a:extLst>
            </p:cNvPr>
            <p:cNvSpPr/>
            <p:nvPr/>
          </p:nvSpPr>
          <p:spPr>
            <a:xfrm>
              <a:off x="4920754" y="2786255"/>
              <a:ext cx="117859" cy="98204"/>
            </a:xfrm>
            <a:custGeom>
              <a:avLst/>
              <a:gdLst/>
              <a:ahLst/>
              <a:cxnLst/>
              <a:rect l="l" t="t" r="r" b="b"/>
              <a:pathLst>
                <a:path w="234546" h="195431" extrusionOk="0">
                  <a:moveTo>
                    <a:pt x="220811" y="36643"/>
                  </a:moveTo>
                  <a:lnTo>
                    <a:pt x="224167" y="64710"/>
                  </a:lnTo>
                  <a:lnTo>
                    <a:pt x="234546" y="157200"/>
                  </a:lnTo>
                  <a:lnTo>
                    <a:pt x="179523" y="164259"/>
                  </a:lnTo>
                  <a:lnTo>
                    <a:pt x="108220" y="173240"/>
                  </a:lnTo>
                  <a:lnTo>
                    <a:pt x="79269" y="195431"/>
                  </a:lnTo>
                  <a:lnTo>
                    <a:pt x="3404" y="192648"/>
                  </a:lnTo>
                  <a:lnTo>
                    <a:pt x="323" y="168737"/>
                  </a:lnTo>
                  <a:lnTo>
                    <a:pt x="0" y="161380"/>
                  </a:lnTo>
                  <a:lnTo>
                    <a:pt x="155" y="158454"/>
                  </a:lnTo>
                  <a:lnTo>
                    <a:pt x="514" y="141256"/>
                  </a:lnTo>
                  <a:lnTo>
                    <a:pt x="693" y="136347"/>
                  </a:lnTo>
                  <a:lnTo>
                    <a:pt x="967" y="133217"/>
                  </a:lnTo>
                  <a:lnTo>
                    <a:pt x="1457" y="130244"/>
                  </a:lnTo>
                  <a:lnTo>
                    <a:pt x="1863" y="125717"/>
                  </a:lnTo>
                  <a:lnTo>
                    <a:pt x="3057" y="111648"/>
                  </a:lnTo>
                  <a:lnTo>
                    <a:pt x="5124" y="102487"/>
                  </a:lnTo>
                  <a:lnTo>
                    <a:pt x="6653" y="97949"/>
                  </a:lnTo>
                  <a:lnTo>
                    <a:pt x="8157" y="93947"/>
                  </a:lnTo>
                  <a:lnTo>
                    <a:pt x="9734" y="90400"/>
                  </a:lnTo>
                  <a:lnTo>
                    <a:pt x="16793" y="75793"/>
                  </a:lnTo>
                  <a:lnTo>
                    <a:pt x="24627" y="59323"/>
                  </a:lnTo>
                  <a:lnTo>
                    <a:pt x="29333" y="51178"/>
                  </a:lnTo>
                  <a:lnTo>
                    <a:pt x="39294" y="33263"/>
                  </a:lnTo>
                  <a:lnTo>
                    <a:pt x="51393" y="11693"/>
                  </a:lnTo>
                  <a:lnTo>
                    <a:pt x="51930" y="10713"/>
                  </a:lnTo>
                  <a:lnTo>
                    <a:pt x="52886" y="9340"/>
                  </a:lnTo>
                  <a:lnTo>
                    <a:pt x="53865" y="8038"/>
                  </a:lnTo>
                  <a:lnTo>
                    <a:pt x="59502" y="0"/>
                  </a:lnTo>
                  <a:lnTo>
                    <a:pt x="220811" y="3664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1257;gbcf4302aa7_0_6">
              <a:extLst>
                <a:ext uri="{FF2B5EF4-FFF2-40B4-BE49-F238E27FC236}">
                  <a16:creationId xmlns:a16="http://schemas.microsoft.com/office/drawing/2014/main" id="{807AA5FD-8C97-1641-A183-8F6DDB8D5DFE}"/>
                </a:ext>
              </a:extLst>
            </p:cNvPr>
            <p:cNvSpPr/>
            <p:nvPr/>
          </p:nvSpPr>
          <p:spPr>
            <a:xfrm>
              <a:off x="7901104" y="2789317"/>
              <a:ext cx="93835" cy="122420"/>
            </a:xfrm>
            <a:custGeom>
              <a:avLst/>
              <a:gdLst/>
              <a:ahLst/>
              <a:cxnLst/>
              <a:rect l="l" t="t" r="r" b="b"/>
              <a:pathLst>
                <a:path w="186736" h="243622" extrusionOk="0">
                  <a:moveTo>
                    <a:pt x="63659" y="0"/>
                  </a:moveTo>
                  <a:lnTo>
                    <a:pt x="63050" y="6306"/>
                  </a:lnTo>
                  <a:lnTo>
                    <a:pt x="63001" y="10343"/>
                  </a:lnTo>
                  <a:lnTo>
                    <a:pt x="62536" y="11466"/>
                  </a:lnTo>
                  <a:lnTo>
                    <a:pt x="62703" y="19539"/>
                  </a:lnTo>
                  <a:lnTo>
                    <a:pt x="64148" y="32605"/>
                  </a:lnTo>
                  <a:lnTo>
                    <a:pt x="66143" y="44071"/>
                  </a:lnTo>
                  <a:lnTo>
                    <a:pt x="66537" y="45839"/>
                  </a:lnTo>
                  <a:lnTo>
                    <a:pt x="68090" y="51381"/>
                  </a:lnTo>
                  <a:lnTo>
                    <a:pt x="67910" y="52133"/>
                  </a:lnTo>
                  <a:lnTo>
                    <a:pt x="68496" y="54486"/>
                  </a:lnTo>
                  <a:lnTo>
                    <a:pt x="70347" y="61987"/>
                  </a:lnTo>
                  <a:lnTo>
                    <a:pt x="71135" y="65749"/>
                  </a:lnTo>
                  <a:lnTo>
                    <a:pt x="72103" y="68006"/>
                  </a:lnTo>
                  <a:lnTo>
                    <a:pt x="72497" y="69965"/>
                  </a:lnTo>
                  <a:lnTo>
                    <a:pt x="74527" y="75602"/>
                  </a:lnTo>
                  <a:lnTo>
                    <a:pt x="75590" y="78982"/>
                  </a:lnTo>
                  <a:lnTo>
                    <a:pt x="76772" y="83951"/>
                  </a:lnTo>
                  <a:lnTo>
                    <a:pt x="77346" y="84978"/>
                  </a:lnTo>
                  <a:lnTo>
                    <a:pt x="78039" y="88429"/>
                  </a:lnTo>
                  <a:lnTo>
                    <a:pt x="79687" y="93314"/>
                  </a:lnTo>
                  <a:lnTo>
                    <a:pt x="81311" y="96969"/>
                  </a:lnTo>
                  <a:lnTo>
                    <a:pt x="83031" y="99883"/>
                  </a:lnTo>
                  <a:lnTo>
                    <a:pt x="85145" y="103789"/>
                  </a:lnTo>
                  <a:lnTo>
                    <a:pt x="86482" y="105962"/>
                  </a:lnTo>
                  <a:lnTo>
                    <a:pt x="87068" y="107838"/>
                  </a:lnTo>
                  <a:lnTo>
                    <a:pt x="88489" y="109689"/>
                  </a:lnTo>
                  <a:lnTo>
                    <a:pt x="90603" y="113917"/>
                  </a:lnTo>
                  <a:lnTo>
                    <a:pt x="91451" y="114932"/>
                  </a:lnTo>
                  <a:lnTo>
                    <a:pt x="101006" y="130542"/>
                  </a:lnTo>
                  <a:lnTo>
                    <a:pt x="109115" y="141865"/>
                  </a:lnTo>
                  <a:lnTo>
                    <a:pt x="116365" y="153617"/>
                  </a:lnTo>
                  <a:lnTo>
                    <a:pt x="120462" y="158872"/>
                  </a:lnTo>
                  <a:lnTo>
                    <a:pt x="126649" y="165584"/>
                  </a:lnTo>
                  <a:lnTo>
                    <a:pt x="137935" y="175282"/>
                  </a:lnTo>
                  <a:lnTo>
                    <a:pt x="138747" y="175832"/>
                  </a:lnTo>
                  <a:lnTo>
                    <a:pt x="140121" y="177002"/>
                  </a:lnTo>
                  <a:lnTo>
                    <a:pt x="141423" y="177874"/>
                  </a:lnTo>
                  <a:lnTo>
                    <a:pt x="143369" y="179833"/>
                  </a:lnTo>
                  <a:lnTo>
                    <a:pt x="144743" y="181362"/>
                  </a:lnTo>
                  <a:lnTo>
                    <a:pt x="146128" y="182735"/>
                  </a:lnTo>
                  <a:lnTo>
                    <a:pt x="148804" y="185267"/>
                  </a:lnTo>
                  <a:lnTo>
                    <a:pt x="150798" y="187680"/>
                  </a:lnTo>
                  <a:lnTo>
                    <a:pt x="153008" y="190307"/>
                  </a:lnTo>
                  <a:lnTo>
                    <a:pt x="154751" y="193054"/>
                  </a:lnTo>
                  <a:lnTo>
                    <a:pt x="156448" y="196506"/>
                  </a:lnTo>
                  <a:lnTo>
                    <a:pt x="158645" y="199791"/>
                  </a:lnTo>
                  <a:lnTo>
                    <a:pt x="160855" y="202526"/>
                  </a:lnTo>
                  <a:lnTo>
                    <a:pt x="163028" y="206192"/>
                  </a:lnTo>
                  <a:lnTo>
                    <a:pt x="165429" y="209190"/>
                  </a:lnTo>
                  <a:lnTo>
                    <a:pt x="166838" y="211842"/>
                  </a:lnTo>
                  <a:lnTo>
                    <a:pt x="168487" y="214851"/>
                  </a:lnTo>
                  <a:lnTo>
                    <a:pt x="169968" y="217729"/>
                  </a:lnTo>
                  <a:lnTo>
                    <a:pt x="171138" y="219963"/>
                  </a:lnTo>
                  <a:lnTo>
                    <a:pt x="171950" y="221492"/>
                  </a:lnTo>
                  <a:lnTo>
                    <a:pt x="173766" y="223976"/>
                  </a:lnTo>
                  <a:lnTo>
                    <a:pt x="175437" y="226842"/>
                  </a:lnTo>
                  <a:lnTo>
                    <a:pt x="176823" y="229398"/>
                  </a:lnTo>
                  <a:lnTo>
                    <a:pt x="178471" y="231859"/>
                  </a:lnTo>
                  <a:lnTo>
                    <a:pt x="180322" y="234176"/>
                  </a:lnTo>
                  <a:lnTo>
                    <a:pt x="181983" y="236553"/>
                  </a:lnTo>
                  <a:lnTo>
                    <a:pt x="183942" y="239431"/>
                  </a:lnTo>
                  <a:lnTo>
                    <a:pt x="185255" y="241139"/>
                  </a:lnTo>
                  <a:lnTo>
                    <a:pt x="186736" y="243515"/>
                  </a:lnTo>
                  <a:lnTo>
                    <a:pt x="175246" y="243623"/>
                  </a:lnTo>
                  <a:lnTo>
                    <a:pt x="175354" y="242620"/>
                  </a:lnTo>
                  <a:lnTo>
                    <a:pt x="175306" y="241915"/>
                  </a:lnTo>
                  <a:lnTo>
                    <a:pt x="175151" y="240458"/>
                  </a:lnTo>
                  <a:lnTo>
                    <a:pt x="175008" y="238953"/>
                  </a:lnTo>
                  <a:lnTo>
                    <a:pt x="174255" y="236600"/>
                  </a:lnTo>
                  <a:lnTo>
                    <a:pt x="173778" y="235967"/>
                  </a:lnTo>
                  <a:lnTo>
                    <a:pt x="173108" y="234725"/>
                  </a:lnTo>
                  <a:lnTo>
                    <a:pt x="172726" y="233638"/>
                  </a:lnTo>
                  <a:lnTo>
                    <a:pt x="172010" y="231859"/>
                  </a:lnTo>
                  <a:lnTo>
                    <a:pt x="171639" y="230772"/>
                  </a:lnTo>
                  <a:lnTo>
                    <a:pt x="171209" y="229362"/>
                  </a:lnTo>
                  <a:lnTo>
                    <a:pt x="170875" y="228001"/>
                  </a:lnTo>
                  <a:lnTo>
                    <a:pt x="170135" y="226568"/>
                  </a:lnTo>
                  <a:lnTo>
                    <a:pt x="169681" y="225958"/>
                  </a:lnTo>
                  <a:lnTo>
                    <a:pt x="168630" y="224287"/>
                  </a:lnTo>
                  <a:lnTo>
                    <a:pt x="168260" y="223188"/>
                  </a:lnTo>
                  <a:lnTo>
                    <a:pt x="167997" y="222220"/>
                  </a:lnTo>
                  <a:lnTo>
                    <a:pt x="167543" y="220620"/>
                  </a:lnTo>
                  <a:lnTo>
                    <a:pt x="167364" y="219306"/>
                  </a:lnTo>
                  <a:lnTo>
                    <a:pt x="166886" y="218160"/>
                  </a:lnTo>
                  <a:lnTo>
                    <a:pt x="166002" y="216822"/>
                  </a:lnTo>
                  <a:lnTo>
                    <a:pt x="164975" y="215317"/>
                  </a:lnTo>
                  <a:lnTo>
                    <a:pt x="164259" y="214266"/>
                  </a:lnTo>
                  <a:lnTo>
                    <a:pt x="163243" y="213060"/>
                  </a:lnTo>
                  <a:lnTo>
                    <a:pt x="162001" y="211304"/>
                  </a:lnTo>
                  <a:lnTo>
                    <a:pt x="160771" y="209644"/>
                  </a:lnTo>
                  <a:lnTo>
                    <a:pt x="159576" y="208187"/>
                  </a:lnTo>
                  <a:lnTo>
                    <a:pt x="157892" y="206288"/>
                  </a:lnTo>
                  <a:lnTo>
                    <a:pt x="157056" y="205260"/>
                  </a:lnTo>
                  <a:lnTo>
                    <a:pt x="156197" y="204185"/>
                  </a:lnTo>
                  <a:lnTo>
                    <a:pt x="155086" y="202967"/>
                  </a:lnTo>
                  <a:lnTo>
                    <a:pt x="153784" y="202287"/>
                  </a:lnTo>
                  <a:lnTo>
                    <a:pt x="152721" y="201546"/>
                  </a:lnTo>
                  <a:lnTo>
                    <a:pt x="151515" y="200889"/>
                  </a:lnTo>
                  <a:lnTo>
                    <a:pt x="149687" y="199743"/>
                  </a:lnTo>
                  <a:lnTo>
                    <a:pt x="148971" y="199122"/>
                  </a:lnTo>
                  <a:lnTo>
                    <a:pt x="148027" y="198465"/>
                  </a:lnTo>
                  <a:lnTo>
                    <a:pt x="146953" y="197318"/>
                  </a:lnTo>
                  <a:lnTo>
                    <a:pt x="146379" y="196279"/>
                  </a:lnTo>
                  <a:lnTo>
                    <a:pt x="145758" y="195156"/>
                  </a:lnTo>
                  <a:lnTo>
                    <a:pt x="145519" y="194380"/>
                  </a:lnTo>
                  <a:lnTo>
                    <a:pt x="145423" y="193365"/>
                  </a:lnTo>
                  <a:lnTo>
                    <a:pt x="145555" y="192493"/>
                  </a:lnTo>
                  <a:lnTo>
                    <a:pt x="145340" y="191442"/>
                  </a:lnTo>
                  <a:lnTo>
                    <a:pt x="144396" y="191609"/>
                  </a:lnTo>
                  <a:lnTo>
                    <a:pt x="143429" y="192720"/>
                  </a:lnTo>
                  <a:lnTo>
                    <a:pt x="142940" y="193341"/>
                  </a:lnTo>
                  <a:lnTo>
                    <a:pt x="142271" y="193998"/>
                  </a:lnTo>
                  <a:lnTo>
                    <a:pt x="141745" y="194547"/>
                  </a:lnTo>
                  <a:lnTo>
                    <a:pt x="140598" y="194810"/>
                  </a:lnTo>
                  <a:lnTo>
                    <a:pt x="140467" y="193962"/>
                  </a:lnTo>
                  <a:lnTo>
                    <a:pt x="139810" y="193759"/>
                  </a:lnTo>
                  <a:lnTo>
                    <a:pt x="138986" y="193580"/>
                  </a:lnTo>
                  <a:lnTo>
                    <a:pt x="138544" y="194380"/>
                  </a:lnTo>
                  <a:lnTo>
                    <a:pt x="138401" y="195323"/>
                  </a:lnTo>
                  <a:lnTo>
                    <a:pt x="138293" y="196172"/>
                  </a:lnTo>
                  <a:lnTo>
                    <a:pt x="138306" y="196972"/>
                  </a:lnTo>
                  <a:lnTo>
                    <a:pt x="138282" y="197867"/>
                  </a:lnTo>
                  <a:lnTo>
                    <a:pt x="138365" y="198620"/>
                  </a:lnTo>
                  <a:lnTo>
                    <a:pt x="138413" y="199325"/>
                  </a:lnTo>
                  <a:lnTo>
                    <a:pt x="138246" y="200089"/>
                  </a:lnTo>
                  <a:lnTo>
                    <a:pt x="137242" y="201868"/>
                  </a:lnTo>
                  <a:lnTo>
                    <a:pt x="137816" y="203182"/>
                  </a:lnTo>
                  <a:lnTo>
                    <a:pt x="137828" y="204520"/>
                  </a:lnTo>
                  <a:lnTo>
                    <a:pt x="136896" y="205440"/>
                  </a:lnTo>
                  <a:lnTo>
                    <a:pt x="135857" y="204914"/>
                  </a:lnTo>
                  <a:lnTo>
                    <a:pt x="134794" y="201905"/>
                  </a:lnTo>
                  <a:lnTo>
                    <a:pt x="133970" y="194189"/>
                  </a:lnTo>
                  <a:lnTo>
                    <a:pt x="133277" y="190618"/>
                  </a:lnTo>
                  <a:lnTo>
                    <a:pt x="131653" y="187990"/>
                  </a:lnTo>
                  <a:lnTo>
                    <a:pt x="128989" y="184849"/>
                  </a:lnTo>
                  <a:lnTo>
                    <a:pt x="125860" y="182126"/>
                  </a:lnTo>
                  <a:lnTo>
                    <a:pt x="125382" y="181469"/>
                  </a:lnTo>
                  <a:lnTo>
                    <a:pt x="123280" y="178018"/>
                  </a:lnTo>
                  <a:lnTo>
                    <a:pt x="122898" y="177169"/>
                  </a:lnTo>
                  <a:lnTo>
                    <a:pt x="121226" y="169585"/>
                  </a:lnTo>
                  <a:lnTo>
                    <a:pt x="120462" y="168463"/>
                  </a:lnTo>
                  <a:lnTo>
                    <a:pt x="120450" y="167507"/>
                  </a:lnTo>
                  <a:lnTo>
                    <a:pt x="120151" y="165739"/>
                  </a:lnTo>
                  <a:lnTo>
                    <a:pt x="119578" y="164605"/>
                  </a:lnTo>
                  <a:lnTo>
                    <a:pt x="116258" y="160879"/>
                  </a:lnTo>
                  <a:lnTo>
                    <a:pt x="114729" y="158562"/>
                  </a:lnTo>
                  <a:lnTo>
                    <a:pt x="111875" y="155827"/>
                  </a:lnTo>
                  <a:lnTo>
                    <a:pt x="108064" y="149938"/>
                  </a:lnTo>
                  <a:lnTo>
                    <a:pt x="106727" y="147717"/>
                  </a:lnTo>
                  <a:lnTo>
                    <a:pt x="106428" y="146761"/>
                  </a:lnTo>
                  <a:lnTo>
                    <a:pt x="103383" y="142366"/>
                  </a:lnTo>
                  <a:lnTo>
                    <a:pt x="101842" y="139297"/>
                  </a:lnTo>
                  <a:lnTo>
                    <a:pt x="99740" y="135248"/>
                  </a:lnTo>
                  <a:lnTo>
                    <a:pt x="89277" y="122958"/>
                  </a:lnTo>
                  <a:lnTo>
                    <a:pt x="84321" y="115852"/>
                  </a:lnTo>
                  <a:lnTo>
                    <a:pt x="83915" y="113594"/>
                  </a:lnTo>
                  <a:lnTo>
                    <a:pt x="82864" y="111922"/>
                  </a:lnTo>
                  <a:lnTo>
                    <a:pt x="80308" y="109223"/>
                  </a:lnTo>
                  <a:lnTo>
                    <a:pt x="79830" y="108268"/>
                  </a:lnTo>
                  <a:lnTo>
                    <a:pt x="79794" y="104684"/>
                  </a:lnTo>
                  <a:lnTo>
                    <a:pt x="77418" y="101902"/>
                  </a:lnTo>
                  <a:lnTo>
                    <a:pt x="74922" y="96933"/>
                  </a:lnTo>
                  <a:lnTo>
                    <a:pt x="71673" y="92251"/>
                  </a:lnTo>
                  <a:lnTo>
                    <a:pt x="70335" y="89552"/>
                  </a:lnTo>
                  <a:lnTo>
                    <a:pt x="70037" y="88226"/>
                  </a:lnTo>
                  <a:lnTo>
                    <a:pt x="71326" y="85479"/>
                  </a:lnTo>
                  <a:lnTo>
                    <a:pt x="71398" y="82589"/>
                  </a:lnTo>
                  <a:lnTo>
                    <a:pt x="69093" y="77322"/>
                  </a:lnTo>
                  <a:lnTo>
                    <a:pt x="68580" y="73488"/>
                  </a:lnTo>
                  <a:lnTo>
                    <a:pt x="68018" y="72831"/>
                  </a:lnTo>
                  <a:lnTo>
                    <a:pt x="65092" y="71924"/>
                  </a:lnTo>
                  <a:lnTo>
                    <a:pt x="61293" y="68591"/>
                  </a:lnTo>
                  <a:lnTo>
                    <a:pt x="59682" y="67743"/>
                  </a:lnTo>
                  <a:lnTo>
                    <a:pt x="58380" y="68114"/>
                  </a:lnTo>
                  <a:lnTo>
                    <a:pt x="58571" y="68890"/>
                  </a:lnTo>
                  <a:lnTo>
                    <a:pt x="62453" y="71374"/>
                  </a:lnTo>
                  <a:lnTo>
                    <a:pt x="62834" y="71947"/>
                  </a:lnTo>
                  <a:lnTo>
                    <a:pt x="62834" y="72796"/>
                  </a:lnTo>
                  <a:lnTo>
                    <a:pt x="61819" y="73643"/>
                  </a:lnTo>
                  <a:lnTo>
                    <a:pt x="61831" y="75614"/>
                  </a:lnTo>
                  <a:lnTo>
                    <a:pt x="58571" y="78743"/>
                  </a:lnTo>
                  <a:lnTo>
                    <a:pt x="56696" y="79723"/>
                  </a:lnTo>
                  <a:lnTo>
                    <a:pt x="55286" y="79352"/>
                  </a:lnTo>
                  <a:lnTo>
                    <a:pt x="53125" y="79567"/>
                  </a:lnTo>
                  <a:lnTo>
                    <a:pt x="50497" y="80427"/>
                  </a:lnTo>
                  <a:lnTo>
                    <a:pt x="49565" y="81084"/>
                  </a:lnTo>
                  <a:lnTo>
                    <a:pt x="47308" y="81216"/>
                  </a:lnTo>
                  <a:lnTo>
                    <a:pt x="43808" y="79842"/>
                  </a:lnTo>
                  <a:lnTo>
                    <a:pt x="41527" y="76462"/>
                  </a:lnTo>
                  <a:lnTo>
                    <a:pt x="41133" y="74766"/>
                  </a:lnTo>
                  <a:lnTo>
                    <a:pt x="41110" y="72437"/>
                  </a:lnTo>
                  <a:lnTo>
                    <a:pt x="39580" y="69260"/>
                  </a:lnTo>
                  <a:lnTo>
                    <a:pt x="38434" y="67851"/>
                  </a:lnTo>
                  <a:lnTo>
                    <a:pt x="37944" y="66644"/>
                  </a:lnTo>
                  <a:lnTo>
                    <a:pt x="38458" y="61437"/>
                  </a:lnTo>
                  <a:lnTo>
                    <a:pt x="38923" y="60613"/>
                  </a:lnTo>
                  <a:lnTo>
                    <a:pt x="40237" y="59455"/>
                  </a:lnTo>
                  <a:lnTo>
                    <a:pt x="40130" y="58057"/>
                  </a:lnTo>
                  <a:lnTo>
                    <a:pt x="40871" y="56732"/>
                  </a:lnTo>
                  <a:lnTo>
                    <a:pt x="41516" y="56158"/>
                  </a:lnTo>
                  <a:lnTo>
                    <a:pt x="43653" y="52467"/>
                  </a:lnTo>
                  <a:lnTo>
                    <a:pt x="44848" y="49733"/>
                  </a:lnTo>
                  <a:lnTo>
                    <a:pt x="46603" y="47451"/>
                  </a:lnTo>
                  <a:lnTo>
                    <a:pt x="50258" y="45051"/>
                  </a:lnTo>
                  <a:lnTo>
                    <a:pt x="50150" y="44023"/>
                  </a:lnTo>
                  <a:lnTo>
                    <a:pt x="47523" y="44728"/>
                  </a:lnTo>
                  <a:lnTo>
                    <a:pt x="45540" y="44453"/>
                  </a:lnTo>
                  <a:lnTo>
                    <a:pt x="44406" y="43450"/>
                  </a:lnTo>
                  <a:lnTo>
                    <a:pt x="43546" y="41659"/>
                  </a:lnTo>
                  <a:lnTo>
                    <a:pt x="43617" y="39772"/>
                  </a:lnTo>
                  <a:lnTo>
                    <a:pt x="44358" y="37968"/>
                  </a:lnTo>
                  <a:lnTo>
                    <a:pt x="49099" y="32379"/>
                  </a:lnTo>
                  <a:lnTo>
                    <a:pt x="45899" y="32140"/>
                  </a:lnTo>
                  <a:lnTo>
                    <a:pt x="44287" y="31113"/>
                  </a:lnTo>
                  <a:lnTo>
                    <a:pt x="43952" y="34493"/>
                  </a:lnTo>
                  <a:lnTo>
                    <a:pt x="42005" y="38004"/>
                  </a:lnTo>
                  <a:lnTo>
                    <a:pt x="41277" y="40834"/>
                  </a:lnTo>
                  <a:lnTo>
                    <a:pt x="40440" y="41969"/>
                  </a:lnTo>
                  <a:lnTo>
                    <a:pt x="38744" y="41981"/>
                  </a:lnTo>
                  <a:lnTo>
                    <a:pt x="37240" y="41062"/>
                  </a:lnTo>
                  <a:lnTo>
                    <a:pt x="33609" y="35245"/>
                  </a:lnTo>
                  <a:lnTo>
                    <a:pt x="32737" y="33191"/>
                  </a:lnTo>
                  <a:lnTo>
                    <a:pt x="32044" y="29357"/>
                  </a:lnTo>
                  <a:lnTo>
                    <a:pt x="30265" y="29930"/>
                  </a:lnTo>
                  <a:lnTo>
                    <a:pt x="30384" y="32379"/>
                  </a:lnTo>
                  <a:lnTo>
                    <a:pt x="35448" y="41527"/>
                  </a:lnTo>
                  <a:lnTo>
                    <a:pt x="37168" y="43140"/>
                  </a:lnTo>
                  <a:lnTo>
                    <a:pt x="39163" y="46006"/>
                  </a:lnTo>
                  <a:lnTo>
                    <a:pt x="40214" y="47905"/>
                  </a:lnTo>
                  <a:lnTo>
                    <a:pt x="40142" y="49494"/>
                  </a:lnTo>
                  <a:lnTo>
                    <a:pt x="39497" y="50999"/>
                  </a:lnTo>
                  <a:lnTo>
                    <a:pt x="38375" y="52026"/>
                  </a:lnTo>
                  <a:lnTo>
                    <a:pt x="34624" y="53220"/>
                  </a:lnTo>
                  <a:lnTo>
                    <a:pt x="31256" y="54940"/>
                  </a:lnTo>
                  <a:lnTo>
                    <a:pt x="28377" y="58738"/>
                  </a:lnTo>
                  <a:lnTo>
                    <a:pt x="25117" y="61867"/>
                  </a:lnTo>
                  <a:lnTo>
                    <a:pt x="23087" y="66776"/>
                  </a:lnTo>
                  <a:lnTo>
                    <a:pt x="23206" y="68926"/>
                  </a:lnTo>
                  <a:lnTo>
                    <a:pt x="27315" y="75578"/>
                  </a:lnTo>
                  <a:lnTo>
                    <a:pt x="29047" y="79317"/>
                  </a:lnTo>
                  <a:lnTo>
                    <a:pt x="28974" y="82314"/>
                  </a:lnTo>
                  <a:lnTo>
                    <a:pt x="28330" y="83258"/>
                  </a:lnTo>
                  <a:lnTo>
                    <a:pt x="27016" y="83557"/>
                  </a:lnTo>
                  <a:lnTo>
                    <a:pt x="24269" y="82195"/>
                  </a:lnTo>
                  <a:lnTo>
                    <a:pt x="21236" y="79018"/>
                  </a:lnTo>
                  <a:lnTo>
                    <a:pt x="19420" y="75925"/>
                  </a:lnTo>
                  <a:lnTo>
                    <a:pt x="19026" y="73966"/>
                  </a:lnTo>
                  <a:lnTo>
                    <a:pt x="19372" y="71326"/>
                  </a:lnTo>
                  <a:lnTo>
                    <a:pt x="19623" y="67290"/>
                  </a:lnTo>
                  <a:lnTo>
                    <a:pt x="18751" y="65199"/>
                  </a:lnTo>
                  <a:lnTo>
                    <a:pt x="19098" y="62488"/>
                  </a:lnTo>
                  <a:lnTo>
                    <a:pt x="18703" y="60123"/>
                  </a:lnTo>
                  <a:lnTo>
                    <a:pt x="17951" y="60040"/>
                  </a:lnTo>
                  <a:lnTo>
                    <a:pt x="17509" y="63348"/>
                  </a:lnTo>
                  <a:lnTo>
                    <a:pt x="17939" y="68603"/>
                  </a:lnTo>
                  <a:lnTo>
                    <a:pt x="16709" y="68520"/>
                  </a:lnTo>
                  <a:lnTo>
                    <a:pt x="14619" y="66214"/>
                  </a:lnTo>
                  <a:lnTo>
                    <a:pt x="12361" y="65832"/>
                  </a:lnTo>
                  <a:lnTo>
                    <a:pt x="10462" y="63778"/>
                  </a:lnTo>
                  <a:lnTo>
                    <a:pt x="9017" y="60147"/>
                  </a:lnTo>
                  <a:lnTo>
                    <a:pt x="8743" y="52050"/>
                  </a:lnTo>
                  <a:lnTo>
                    <a:pt x="7596" y="49159"/>
                  </a:lnTo>
                  <a:lnTo>
                    <a:pt x="4730" y="45242"/>
                  </a:lnTo>
                  <a:lnTo>
                    <a:pt x="4717" y="43355"/>
                  </a:lnTo>
                  <a:lnTo>
                    <a:pt x="5183" y="42483"/>
                  </a:lnTo>
                  <a:lnTo>
                    <a:pt x="7895" y="41037"/>
                  </a:lnTo>
                  <a:lnTo>
                    <a:pt x="7871" y="38888"/>
                  </a:lnTo>
                  <a:lnTo>
                    <a:pt x="6557" y="39294"/>
                  </a:lnTo>
                  <a:lnTo>
                    <a:pt x="4503" y="40620"/>
                  </a:lnTo>
                  <a:lnTo>
                    <a:pt x="2735" y="42519"/>
                  </a:lnTo>
                  <a:lnTo>
                    <a:pt x="1803" y="42996"/>
                  </a:lnTo>
                  <a:lnTo>
                    <a:pt x="477" y="42913"/>
                  </a:lnTo>
                  <a:lnTo>
                    <a:pt x="0" y="42148"/>
                  </a:lnTo>
                  <a:lnTo>
                    <a:pt x="179" y="40297"/>
                  </a:lnTo>
                  <a:lnTo>
                    <a:pt x="1003" y="38422"/>
                  </a:lnTo>
                  <a:lnTo>
                    <a:pt x="1349" y="37670"/>
                  </a:lnTo>
                  <a:lnTo>
                    <a:pt x="54236" y="5625"/>
                  </a:lnTo>
                  <a:lnTo>
                    <a:pt x="63659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1258;gbcf4302aa7_0_6">
              <a:extLst>
                <a:ext uri="{FF2B5EF4-FFF2-40B4-BE49-F238E27FC236}">
                  <a16:creationId xmlns:a16="http://schemas.microsoft.com/office/drawing/2014/main" id="{1D563264-E039-2C4C-B335-2871EDF42131}"/>
                </a:ext>
              </a:extLst>
            </p:cNvPr>
            <p:cNvSpPr/>
            <p:nvPr/>
          </p:nvSpPr>
          <p:spPr>
            <a:xfrm>
              <a:off x="7408127" y="2796643"/>
              <a:ext cx="144242" cy="154439"/>
            </a:xfrm>
            <a:custGeom>
              <a:avLst/>
              <a:gdLst/>
              <a:ahLst/>
              <a:cxnLst/>
              <a:rect l="l" t="t" r="r" b="b"/>
              <a:pathLst>
                <a:path w="287049" h="307341" extrusionOk="0">
                  <a:moveTo>
                    <a:pt x="250359" y="37646"/>
                  </a:moveTo>
                  <a:lnTo>
                    <a:pt x="277507" y="187309"/>
                  </a:lnTo>
                  <a:lnTo>
                    <a:pt x="284745" y="188659"/>
                  </a:lnTo>
                  <a:lnTo>
                    <a:pt x="284040" y="191657"/>
                  </a:lnTo>
                  <a:lnTo>
                    <a:pt x="287050" y="195443"/>
                  </a:lnTo>
                  <a:lnTo>
                    <a:pt x="286775" y="211388"/>
                  </a:lnTo>
                  <a:lnTo>
                    <a:pt x="283957" y="223713"/>
                  </a:lnTo>
                  <a:lnTo>
                    <a:pt x="278749" y="278785"/>
                  </a:lnTo>
                  <a:lnTo>
                    <a:pt x="279478" y="290441"/>
                  </a:lnTo>
                  <a:lnTo>
                    <a:pt x="279920" y="306219"/>
                  </a:lnTo>
                  <a:lnTo>
                    <a:pt x="264274" y="305717"/>
                  </a:lnTo>
                  <a:lnTo>
                    <a:pt x="259568" y="306458"/>
                  </a:lnTo>
                  <a:lnTo>
                    <a:pt x="256367" y="307043"/>
                  </a:lnTo>
                  <a:lnTo>
                    <a:pt x="254659" y="307234"/>
                  </a:lnTo>
                  <a:lnTo>
                    <a:pt x="253369" y="307294"/>
                  </a:lnTo>
                  <a:lnTo>
                    <a:pt x="252115" y="307294"/>
                  </a:lnTo>
                  <a:lnTo>
                    <a:pt x="251028" y="307342"/>
                  </a:lnTo>
                  <a:lnTo>
                    <a:pt x="250263" y="307186"/>
                  </a:lnTo>
                  <a:lnTo>
                    <a:pt x="243707" y="304726"/>
                  </a:lnTo>
                  <a:lnTo>
                    <a:pt x="242548" y="304822"/>
                  </a:lnTo>
                  <a:lnTo>
                    <a:pt x="241438" y="304690"/>
                  </a:lnTo>
                  <a:lnTo>
                    <a:pt x="237090" y="303293"/>
                  </a:lnTo>
                  <a:lnTo>
                    <a:pt x="236159" y="302899"/>
                  </a:lnTo>
                  <a:lnTo>
                    <a:pt x="235466" y="302170"/>
                  </a:lnTo>
                  <a:lnTo>
                    <a:pt x="234033" y="299077"/>
                  </a:lnTo>
                  <a:lnTo>
                    <a:pt x="232791" y="295947"/>
                  </a:lnTo>
                  <a:lnTo>
                    <a:pt x="232181" y="294419"/>
                  </a:lnTo>
                  <a:lnTo>
                    <a:pt x="231417" y="292472"/>
                  </a:lnTo>
                  <a:lnTo>
                    <a:pt x="229960" y="290454"/>
                  </a:lnTo>
                  <a:lnTo>
                    <a:pt x="222651" y="281400"/>
                  </a:lnTo>
                  <a:lnTo>
                    <a:pt x="223044" y="278665"/>
                  </a:lnTo>
                  <a:lnTo>
                    <a:pt x="223259" y="277375"/>
                  </a:lnTo>
                  <a:lnTo>
                    <a:pt x="223152" y="271786"/>
                  </a:lnTo>
                  <a:lnTo>
                    <a:pt x="219581" y="266829"/>
                  </a:lnTo>
                  <a:lnTo>
                    <a:pt x="218434" y="265527"/>
                  </a:lnTo>
                  <a:lnTo>
                    <a:pt x="216691" y="263807"/>
                  </a:lnTo>
                  <a:lnTo>
                    <a:pt x="215508" y="262936"/>
                  </a:lnTo>
                  <a:lnTo>
                    <a:pt x="200435" y="255961"/>
                  </a:lnTo>
                  <a:lnTo>
                    <a:pt x="198214" y="255101"/>
                  </a:lnTo>
                  <a:lnTo>
                    <a:pt x="197079" y="254838"/>
                  </a:lnTo>
                  <a:lnTo>
                    <a:pt x="194153" y="255984"/>
                  </a:lnTo>
                  <a:lnTo>
                    <a:pt x="184419" y="260165"/>
                  </a:lnTo>
                  <a:lnTo>
                    <a:pt x="180370" y="260272"/>
                  </a:lnTo>
                  <a:lnTo>
                    <a:pt x="176465" y="260021"/>
                  </a:lnTo>
                  <a:lnTo>
                    <a:pt x="172333" y="259771"/>
                  </a:lnTo>
                  <a:lnTo>
                    <a:pt x="168164" y="259806"/>
                  </a:lnTo>
                  <a:lnTo>
                    <a:pt x="157368" y="262052"/>
                  </a:lnTo>
                  <a:lnTo>
                    <a:pt x="157140" y="260929"/>
                  </a:lnTo>
                  <a:lnTo>
                    <a:pt x="150631" y="262924"/>
                  </a:lnTo>
                  <a:lnTo>
                    <a:pt x="145746" y="265038"/>
                  </a:lnTo>
                  <a:lnTo>
                    <a:pt x="112698" y="268382"/>
                  </a:lnTo>
                  <a:lnTo>
                    <a:pt x="33036" y="247182"/>
                  </a:lnTo>
                  <a:lnTo>
                    <a:pt x="8778" y="101532"/>
                  </a:lnTo>
                  <a:lnTo>
                    <a:pt x="0" y="48347"/>
                  </a:lnTo>
                  <a:lnTo>
                    <a:pt x="27745" y="9364"/>
                  </a:lnTo>
                  <a:lnTo>
                    <a:pt x="44728" y="0"/>
                  </a:lnTo>
                  <a:lnTo>
                    <a:pt x="119232" y="42029"/>
                  </a:lnTo>
                  <a:lnTo>
                    <a:pt x="185960" y="19922"/>
                  </a:lnTo>
                  <a:lnTo>
                    <a:pt x="235657" y="24257"/>
                  </a:lnTo>
                  <a:lnTo>
                    <a:pt x="250359" y="3764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1259;gbcf4302aa7_0_6">
              <a:extLst>
                <a:ext uri="{FF2B5EF4-FFF2-40B4-BE49-F238E27FC236}">
                  <a16:creationId xmlns:a16="http://schemas.microsoft.com/office/drawing/2014/main" id="{419584BE-0528-6647-9566-481AB0E6525F}"/>
                </a:ext>
              </a:extLst>
            </p:cNvPr>
            <p:cNvSpPr/>
            <p:nvPr/>
          </p:nvSpPr>
          <p:spPr>
            <a:xfrm>
              <a:off x="8565723" y="2800333"/>
              <a:ext cx="1986" cy="1524"/>
            </a:xfrm>
            <a:custGeom>
              <a:avLst/>
              <a:gdLst/>
              <a:ahLst/>
              <a:cxnLst/>
              <a:rect l="l" t="t" r="r" b="b"/>
              <a:pathLst>
                <a:path w="3953" h="3033" extrusionOk="0">
                  <a:moveTo>
                    <a:pt x="884" y="3034"/>
                  </a:moveTo>
                  <a:lnTo>
                    <a:pt x="24" y="2651"/>
                  </a:lnTo>
                  <a:lnTo>
                    <a:pt x="0" y="1242"/>
                  </a:lnTo>
                  <a:lnTo>
                    <a:pt x="1863" y="0"/>
                  </a:lnTo>
                  <a:lnTo>
                    <a:pt x="2998" y="83"/>
                  </a:lnTo>
                  <a:lnTo>
                    <a:pt x="3953" y="908"/>
                  </a:lnTo>
                  <a:lnTo>
                    <a:pt x="3678" y="1768"/>
                  </a:lnTo>
                  <a:lnTo>
                    <a:pt x="1911" y="2998"/>
                  </a:lnTo>
                  <a:lnTo>
                    <a:pt x="884" y="303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1260;gbcf4302aa7_0_6">
              <a:extLst>
                <a:ext uri="{FF2B5EF4-FFF2-40B4-BE49-F238E27FC236}">
                  <a16:creationId xmlns:a16="http://schemas.microsoft.com/office/drawing/2014/main" id="{F9F512F3-2B03-0040-82FB-A6CC7F1432C0}"/>
                </a:ext>
              </a:extLst>
            </p:cNvPr>
            <p:cNvSpPr/>
            <p:nvPr/>
          </p:nvSpPr>
          <p:spPr>
            <a:xfrm>
              <a:off x="8563405" y="2806360"/>
              <a:ext cx="6986" cy="5617"/>
            </a:xfrm>
            <a:custGeom>
              <a:avLst/>
              <a:gdLst/>
              <a:ahLst/>
              <a:cxnLst/>
              <a:rect l="l" t="t" r="r" b="b"/>
              <a:pathLst>
                <a:path w="13902" h="11178" extrusionOk="0">
                  <a:moveTo>
                    <a:pt x="13902" y="11179"/>
                  </a:moveTo>
                  <a:lnTo>
                    <a:pt x="10295" y="9364"/>
                  </a:lnTo>
                  <a:lnTo>
                    <a:pt x="7513" y="5852"/>
                  </a:lnTo>
                  <a:lnTo>
                    <a:pt x="1159" y="2365"/>
                  </a:lnTo>
                  <a:lnTo>
                    <a:pt x="108" y="1505"/>
                  </a:lnTo>
                  <a:lnTo>
                    <a:pt x="0" y="286"/>
                  </a:lnTo>
                  <a:lnTo>
                    <a:pt x="1027" y="0"/>
                  </a:lnTo>
                  <a:lnTo>
                    <a:pt x="8624" y="4598"/>
                  </a:lnTo>
                  <a:lnTo>
                    <a:pt x="9770" y="5518"/>
                  </a:lnTo>
                  <a:lnTo>
                    <a:pt x="13902" y="1117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1261;gbcf4302aa7_0_6">
              <a:extLst>
                <a:ext uri="{FF2B5EF4-FFF2-40B4-BE49-F238E27FC236}">
                  <a16:creationId xmlns:a16="http://schemas.microsoft.com/office/drawing/2014/main" id="{92DD502D-96FE-AD48-A583-550BD1409342}"/>
                </a:ext>
              </a:extLst>
            </p:cNvPr>
            <p:cNvSpPr/>
            <p:nvPr/>
          </p:nvSpPr>
          <p:spPr>
            <a:xfrm>
              <a:off x="8573498" y="2808445"/>
              <a:ext cx="3229" cy="3469"/>
            </a:xfrm>
            <a:custGeom>
              <a:avLst/>
              <a:gdLst/>
              <a:ahLst/>
              <a:cxnLst/>
              <a:rect l="l" t="t" r="r" b="b"/>
              <a:pathLst>
                <a:path w="6425" h="6903" extrusionOk="0">
                  <a:moveTo>
                    <a:pt x="3177" y="6903"/>
                  </a:moveTo>
                  <a:lnTo>
                    <a:pt x="2246" y="6891"/>
                  </a:lnTo>
                  <a:lnTo>
                    <a:pt x="1661" y="6055"/>
                  </a:lnTo>
                  <a:lnTo>
                    <a:pt x="2198" y="4371"/>
                  </a:lnTo>
                  <a:lnTo>
                    <a:pt x="2091" y="3523"/>
                  </a:lnTo>
                  <a:lnTo>
                    <a:pt x="24" y="3284"/>
                  </a:lnTo>
                  <a:lnTo>
                    <a:pt x="0" y="2138"/>
                  </a:lnTo>
                  <a:lnTo>
                    <a:pt x="1959" y="526"/>
                  </a:lnTo>
                  <a:lnTo>
                    <a:pt x="3356" y="0"/>
                  </a:lnTo>
                  <a:lnTo>
                    <a:pt x="4300" y="454"/>
                  </a:lnTo>
                  <a:lnTo>
                    <a:pt x="4897" y="2437"/>
                  </a:lnTo>
                  <a:lnTo>
                    <a:pt x="6426" y="3834"/>
                  </a:lnTo>
                  <a:lnTo>
                    <a:pt x="4933" y="4694"/>
                  </a:lnTo>
                  <a:lnTo>
                    <a:pt x="4013" y="6210"/>
                  </a:lnTo>
                  <a:lnTo>
                    <a:pt x="3177" y="690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1262;gbcf4302aa7_0_6">
              <a:extLst>
                <a:ext uri="{FF2B5EF4-FFF2-40B4-BE49-F238E27FC236}">
                  <a16:creationId xmlns:a16="http://schemas.microsoft.com/office/drawing/2014/main" id="{EAC1EBE5-E0F0-3C4D-9397-72EC9033DC5F}"/>
                </a:ext>
              </a:extLst>
            </p:cNvPr>
            <p:cNvSpPr/>
            <p:nvPr/>
          </p:nvSpPr>
          <p:spPr>
            <a:xfrm>
              <a:off x="7897221" y="2809139"/>
              <a:ext cx="3031" cy="2496"/>
            </a:xfrm>
            <a:custGeom>
              <a:avLst/>
              <a:gdLst/>
              <a:ahLst/>
              <a:cxnLst/>
              <a:rect l="l" t="t" r="r" b="b"/>
              <a:pathLst>
                <a:path w="6031" h="4968" extrusionOk="0">
                  <a:moveTo>
                    <a:pt x="6032" y="0"/>
                  </a:moveTo>
                  <a:lnTo>
                    <a:pt x="5685" y="3511"/>
                  </a:lnTo>
                  <a:lnTo>
                    <a:pt x="3440" y="4574"/>
                  </a:lnTo>
                  <a:lnTo>
                    <a:pt x="1373" y="4968"/>
                  </a:lnTo>
                  <a:lnTo>
                    <a:pt x="705" y="4586"/>
                  </a:lnTo>
                  <a:lnTo>
                    <a:pt x="0" y="3655"/>
                  </a:lnTo>
                  <a:lnTo>
                    <a:pt x="6032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1263;gbcf4302aa7_0_6">
              <a:extLst>
                <a:ext uri="{FF2B5EF4-FFF2-40B4-BE49-F238E27FC236}">
                  <a16:creationId xmlns:a16="http://schemas.microsoft.com/office/drawing/2014/main" id="{CD0EB3B9-47A9-5A4A-9195-1AA44D113020}"/>
                </a:ext>
              </a:extLst>
            </p:cNvPr>
            <p:cNvSpPr/>
            <p:nvPr/>
          </p:nvSpPr>
          <p:spPr>
            <a:xfrm>
              <a:off x="6525952" y="2812051"/>
              <a:ext cx="101355" cy="104536"/>
            </a:xfrm>
            <a:custGeom>
              <a:avLst/>
              <a:gdLst/>
              <a:ahLst/>
              <a:cxnLst/>
              <a:rect l="l" t="t" r="r" b="b"/>
              <a:pathLst>
                <a:path w="201701" h="208031" extrusionOk="0">
                  <a:moveTo>
                    <a:pt x="201558" y="0"/>
                  </a:moveTo>
                  <a:lnTo>
                    <a:pt x="201702" y="195825"/>
                  </a:lnTo>
                  <a:lnTo>
                    <a:pt x="197569" y="196208"/>
                  </a:lnTo>
                  <a:lnTo>
                    <a:pt x="110823" y="204950"/>
                  </a:lnTo>
                  <a:lnTo>
                    <a:pt x="107873" y="205034"/>
                  </a:lnTo>
                  <a:lnTo>
                    <a:pt x="2532" y="208032"/>
                  </a:lnTo>
                  <a:lnTo>
                    <a:pt x="0" y="3249"/>
                  </a:lnTo>
                  <a:lnTo>
                    <a:pt x="197592" y="251"/>
                  </a:lnTo>
                  <a:lnTo>
                    <a:pt x="20155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1264;gbcf4302aa7_0_6">
              <a:extLst>
                <a:ext uri="{FF2B5EF4-FFF2-40B4-BE49-F238E27FC236}">
                  <a16:creationId xmlns:a16="http://schemas.microsoft.com/office/drawing/2014/main" id="{500FBA3C-5853-244D-AE5D-9718C81339A7}"/>
                </a:ext>
              </a:extLst>
            </p:cNvPr>
            <p:cNvSpPr/>
            <p:nvPr/>
          </p:nvSpPr>
          <p:spPr>
            <a:xfrm>
              <a:off x="6483035" y="2813680"/>
              <a:ext cx="44267" cy="104242"/>
            </a:xfrm>
            <a:custGeom>
              <a:avLst/>
              <a:gdLst/>
              <a:ahLst/>
              <a:cxnLst/>
              <a:rect l="l" t="t" r="r" b="b"/>
              <a:pathLst>
                <a:path w="88094" h="207446" extrusionOk="0">
                  <a:moveTo>
                    <a:pt x="85563" y="0"/>
                  </a:moveTo>
                  <a:lnTo>
                    <a:pt x="88095" y="204783"/>
                  </a:lnTo>
                  <a:lnTo>
                    <a:pt x="2245" y="207446"/>
                  </a:lnTo>
                  <a:lnTo>
                    <a:pt x="0" y="1338"/>
                  </a:lnTo>
                  <a:lnTo>
                    <a:pt x="8556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1265;gbcf4302aa7_0_6">
              <a:extLst>
                <a:ext uri="{FF2B5EF4-FFF2-40B4-BE49-F238E27FC236}">
                  <a16:creationId xmlns:a16="http://schemas.microsoft.com/office/drawing/2014/main" id="{850A6653-66E4-9249-9701-CABCE1FF3DC0}"/>
                </a:ext>
              </a:extLst>
            </p:cNvPr>
            <p:cNvSpPr/>
            <p:nvPr/>
          </p:nvSpPr>
          <p:spPr>
            <a:xfrm>
              <a:off x="7914948" y="2817622"/>
              <a:ext cx="3697" cy="9459"/>
            </a:xfrm>
            <a:custGeom>
              <a:avLst/>
              <a:gdLst/>
              <a:ahLst/>
              <a:cxnLst/>
              <a:rect l="l" t="t" r="r" b="b"/>
              <a:pathLst>
                <a:path w="7357" h="18823" extrusionOk="0">
                  <a:moveTo>
                    <a:pt x="4694" y="18823"/>
                  </a:moveTo>
                  <a:lnTo>
                    <a:pt x="1063" y="12815"/>
                  </a:lnTo>
                  <a:lnTo>
                    <a:pt x="0" y="10104"/>
                  </a:lnTo>
                  <a:lnTo>
                    <a:pt x="633" y="7644"/>
                  </a:lnTo>
                  <a:lnTo>
                    <a:pt x="1828" y="4825"/>
                  </a:lnTo>
                  <a:lnTo>
                    <a:pt x="4348" y="1421"/>
                  </a:lnTo>
                  <a:lnTo>
                    <a:pt x="6020" y="0"/>
                  </a:lnTo>
                  <a:lnTo>
                    <a:pt x="7345" y="251"/>
                  </a:lnTo>
                  <a:lnTo>
                    <a:pt x="7358" y="2401"/>
                  </a:lnTo>
                  <a:lnTo>
                    <a:pt x="6903" y="3822"/>
                  </a:lnTo>
                  <a:lnTo>
                    <a:pt x="5208" y="13353"/>
                  </a:lnTo>
                  <a:lnTo>
                    <a:pt x="4694" y="1882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1266;gbcf4302aa7_0_6">
              <a:extLst>
                <a:ext uri="{FF2B5EF4-FFF2-40B4-BE49-F238E27FC236}">
                  <a16:creationId xmlns:a16="http://schemas.microsoft.com/office/drawing/2014/main" id="{ECD6B316-B7D5-DB4C-A9AB-51E42B1DD965}"/>
                </a:ext>
              </a:extLst>
            </p:cNvPr>
            <p:cNvSpPr/>
            <p:nvPr/>
          </p:nvSpPr>
          <p:spPr>
            <a:xfrm>
              <a:off x="6949825" y="2818551"/>
              <a:ext cx="199637" cy="180216"/>
            </a:xfrm>
            <a:custGeom>
              <a:avLst/>
              <a:gdLst/>
              <a:ahLst/>
              <a:cxnLst/>
              <a:rect l="l" t="t" r="r" b="b"/>
              <a:pathLst>
                <a:path w="397287" h="358639" extrusionOk="0">
                  <a:moveTo>
                    <a:pt x="366211" y="0"/>
                  </a:moveTo>
                  <a:lnTo>
                    <a:pt x="397288" y="199767"/>
                  </a:lnTo>
                  <a:lnTo>
                    <a:pt x="324600" y="242704"/>
                  </a:lnTo>
                  <a:lnTo>
                    <a:pt x="303890" y="251601"/>
                  </a:lnTo>
                  <a:lnTo>
                    <a:pt x="264214" y="268776"/>
                  </a:lnTo>
                  <a:lnTo>
                    <a:pt x="119471" y="343578"/>
                  </a:lnTo>
                  <a:lnTo>
                    <a:pt x="89409" y="358639"/>
                  </a:lnTo>
                  <a:lnTo>
                    <a:pt x="60374" y="304869"/>
                  </a:lnTo>
                  <a:lnTo>
                    <a:pt x="32092" y="252330"/>
                  </a:lnTo>
                  <a:lnTo>
                    <a:pt x="0" y="192816"/>
                  </a:lnTo>
                  <a:lnTo>
                    <a:pt x="118790" y="130769"/>
                  </a:lnTo>
                  <a:lnTo>
                    <a:pt x="336400" y="15622"/>
                  </a:lnTo>
                  <a:lnTo>
                    <a:pt x="36621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1267;gbcf4302aa7_0_6">
              <a:extLst>
                <a:ext uri="{FF2B5EF4-FFF2-40B4-BE49-F238E27FC236}">
                  <a16:creationId xmlns:a16="http://schemas.microsoft.com/office/drawing/2014/main" id="{7B6E1EAB-C7B4-C449-8A85-3A7E8B260C71}"/>
                </a:ext>
              </a:extLst>
            </p:cNvPr>
            <p:cNvSpPr/>
            <p:nvPr/>
          </p:nvSpPr>
          <p:spPr>
            <a:xfrm>
              <a:off x="7919315" y="2825051"/>
              <a:ext cx="1134" cy="2406"/>
            </a:xfrm>
            <a:custGeom>
              <a:avLst/>
              <a:gdLst/>
              <a:ahLst/>
              <a:cxnLst/>
              <a:rect l="l" t="t" r="r" b="b"/>
              <a:pathLst>
                <a:path w="2257" h="4789" extrusionOk="0">
                  <a:moveTo>
                    <a:pt x="980" y="4789"/>
                  </a:moveTo>
                  <a:lnTo>
                    <a:pt x="227" y="4252"/>
                  </a:lnTo>
                  <a:lnTo>
                    <a:pt x="0" y="1039"/>
                  </a:lnTo>
                  <a:lnTo>
                    <a:pt x="275" y="108"/>
                  </a:lnTo>
                  <a:lnTo>
                    <a:pt x="1409" y="0"/>
                  </a:lnTo>
                  <a:lnTo>
                    <a:pt x="2258" y="1302"/>
                  </a:lnTo>
                  <a:lnTo>
                    <a:pt x="2185" y="3201"/>
                  </a:lnTo>
                  <a:lnTo>
                    <a:pt x="1732" y="4622"/>
                  </a:lnTo>
                  <a:lnTo>
                    <a:pt x="980" y="478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1268;gbcf4302aa7_0_6">
              <a:extLst>
                <a:ext uri="{FF2B5EF4-FFF2-40B4-BE49-F238E27FC236}">
                  <a16:creationId xmlns:a16="http://schemas.microsoft.com/office/drawing/2014/main" id="{92F3C823-2759-D546-9F8A-22C0565BA38A}"/>
                </a:ext>
              </a:extLst>
            </p:cNvPr>
            <p:cNvSpPr/>
            <p:nvPr/>
          </p:nvSpPr>
          <p:spPr>
            <a:xfrm>
              <a:off x="7898988" y="2830083"/>
              <a:ext cx="4825" cy="3037"/>
            </a:xfrm>
            <a:custGeom>
              <a:avLst/>
              <a:gdLst/>
              <a:ahLst/>
              <a:cxnLst/>
              <a:rect l="l" t="t" r="r" b="b"/>
              <a:pathLst>
                <a:path w="9602" h="6043" extrusionOk="0">
                  <a:moveTo>
                    <a:pt x="2484" y="6043"/>
                  </a:moveTo>
                  <a:lnTo>
                    <a:pt x="1541" y="5673"/>
                  </a:lnTo>
                  <a:lnTo>
                    <a:pt x="502" y="4479"/>
                  </a:lnTo>
                  <a:lnTo>
                    <a:pt x="0" y="2305"/>
                  </a:lnTo>
                  <a:lnTo>
                    <a:pt x="275" y="812"/>
                  </a:lnTo>
                  <a:lnTo>
                    <a:pt x="2341" y="239"/>
                  </a:lnTo>
                  <a:lnTo>
                    <a:pt x="8074" y="0"/>
                  </a:lnTo>
                  <a:lnTo>
                    <a:pt x="9579" y="729"/>
                  </a:lnTo>
                  <a:lnTo>
                    <a:pt x="9603" y="2210"/>
                  </a:lnTo>
                  <a:lnTo>
                    <a:pt x="8301" y="4096"/>
                  </a:lnTo>
                  <a:lnTo>
                    <a:pt x="5685" y="5661"/>
                  </a:lnTo>
                  <a:lnTo>
                    <a:pt x="2484" y="604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1269;gbcf4302aa7_0_6">
              <a:extLst>
                <a:ext uri="{FF2B5EF4-FFF2-40B4-BE49-F238E27FC236}">
                  <a16:creationId xmlns:a16="http://schemas.microsoft.com/office/drawing/2014/main" id="{65414162-3550-C147-BF14-D1FBFE983E24}"/>
                </a:ext>
              </a:extLst>
            </p:cNvPr>
            <p:cNvSpPr/>
            <p:nvPr/>
          </p:nvSpPr>
          <p:spPr>
            <a:xfrm>
              <a:off x="7285589" y="2830203"/>
              <a:ext cx="140606" cy="149818"/>
            </a:xfrm>
            <a:custGeom>
              <a:avLst/>
              <a:gdLst/>
              <a:ahLst/>
              <a:cxnLst/>
              <a:rect l="l" t="t" r="r" b="b"/>
              <a:pathLst>
                <a:path w="279812" h="298145" extrusionOk="0">
                  <a:moveTo>
                    <a:pt x="253082" y="34624"/>
                  </a:moveTo>
                  <a:lnTo>
                    <a:pt x="277340" y="180275"/>
                  </a:lnTo>
                  <a:lnTo>
                    <a:pt x="279812" y="195049"/>
                  </a:lnTo>
                  <a:lnTo>
                    <a:pt x="243803" y="209608"/>
                  </a:lnTo>
                  <a:lnTo>
                    <a:pt x="219736" y="225541"/>
                  </a:lnTo>
                  <a:lnTo>
                    <a:pt x="216393" y="227858"/>
                  </a:lnTo>
                  <a:lnTo>
                    <a:pt x="206169" y="233830"/>
                  </a:lnTo>
                  <a:lnTo>
                    <a:pt x="48825" y="298145"/>
                  </a:lnTo>
                  <a:lnTo>
                    <a:pt x="47141" y="288471"/>
                  </a:lnTo>
                  <a:lnTo>
                    <a:pt x="36607" y="226496"/>
                  </a:lnTo>
                  <a:lnTo>
                    <a:pt x="0" y="22633"/>
                  </a:lnTo>
                  <a:lnTo>
                    <a:pt x="134615" y="0"/>
                  </a:lnTo>
                  <a:lnTo>
                    <a:pt x="143752" y="53244"/>
                  </a:lnTo>
                  <a:lnTo>
                    <a:pt x="215317" y="41253"/>
                  </a:lnTo>
                  <a:lnTo>
                    <a:pt x="253082" y="3462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1270;gbcf4302aa7_0_6">
              <a:extLst>
                <a:ext uri="{FF2B5EF4-FFF2-40B4-BE49-F238E27FC236}">
                  <a16:creationId xmlns:a16="http://schemas.microsoft.com/office/drawing/2014/main" id="{4C60617A-5C3B-824D-B58F-0D19AD013986}"/>
                </a:ext>
              </a:extLst>
            </p:cNvPr>
            <p:cNvSpPr/>
            <p:nvPr/>
          </p:nvSpPr>
          <p:spPr>
            <a:xfrm>
              <a:off x="7916505" y="2831197"/>
              <a:ext cx="4699" cy="4561"/>
            </a:xfrm>
            <a:custGeom>
              <a:avLst/>
              <a:gdLst/>
              <a:ahLst/>
              <a:cxnLst/>
              <a:rect l="l" t="t" r="r" b="b"/>
              <a:pathLst>
                <a:path w="9351" h="9076" extrusionOk="0">
                  <a:moveTo>
                    <a:pt x="7118" y="9077"/>
                  </a:moveTo>
                  <a:lnTo>
                    <a:pt x="3428" y="7142"/>
                  </a:lnTo>
                  <a:lnTo>
                    <a:pt x="1051" y="4443"/>
                  </a:lnTo>
                  <a:lnTo>
                    <a:pt x="0" y="2878"/>
                  </a:lnTo>
                  <a:lnTo>
                    <a:pt x="275" y="1648"/>
                  </a:lnTo>
                  <a:lnTo>
                    <a:pt x="1947" y="490"/>
                  </a:lnTo>
                  <a:lnTo>
                    <a:pt x="3452" y="0"/>
                  </a:lnTo>
                  <a:lnTo>
                    <a:pt x="4299" y="382"/>
                  </a:lnTo>
                  <a:lnTo>
                    <a:pt x="6091" y="370"/>
                  </a:lnTo>
                  <a:lnTo>
                    <a:pt x="8181" y="2042"/>
                  </a:lnTo>
                  <a:lnTo>
                    <a:pt x="9029" y="3237"/>
                  </a:lnTo>
                  <a:lnTo>
                    <a:pt x="9328" y="4383"/>
                  </a:lnTo>
                  <a:lnTo>
                    <a:pt x="9352" y="7082"/>
                  </a:lnTo>
                  <a:lnTo>
                    <a:pt x="8241" y="8599"/>
                  </a:lnTo>
                  <a:lnTo>
                    <a:pt x="7118" y="907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1271;gbcf4302aa7_0_6">
              <a:extLst>
                <a:ext uri="{FF2B5EF4-FFF2-40B4-BE49-F238E27FC236}">
                  <a16:creationId xmlns:a16="http://schemas.microsoft.com/office/drawing/2014/main" id="{5F718867-FA11-9B49-8F4E-C2614DD582DE}"/>
                </a:ext>
              </a:extLst>
            </p:cNvPr>
            <p:cNvSpPr/>
            <p:nvPr/>
          </p:nvSpPr>
          <p:spPr>
            <a:xfrm>
              <a:off x="7926516" y="2832809"/>
              <a:ext cx="3739" cy="1788"/>
            </a:xfrm>
            <a:custGeom>
              <a:avLst/>
              <a:gdLst/>
              <a:ahLst/>
              <a:cxnLst/>
              <a:rect l="l" t="t" r="r" b="b"/>
              <a:pathLst>
                <a:path w="7440" h="3559" extrusionOk="0">
                  <a:moveTo>
                    <a:pt x="5004" y="3559"/>
                  </a:moveTo>
                  <a:lnTo>
                    <a:pt x="955" y="2269"/>
                  </a:lnTo>
                  <a:lnTo>
                    <a:pt x="0" y="1159"/>
                  </a:lnTo>
                  <a:lnTo>
                    <a:pt x="83" y="0"/>
                  </a:lnTo>
                  <a:lnTo>
                    <a:pt x="2341" y="12"/>
                  </a:lnTo>
                  <a:lnTo>
                    <a:pt x="6210" y="1266"/>
                  </a:lnTo>
                  <a:lnTo>
                    <a:pt x="7345" y="1935"/>
                  </a:lnTo>
                  <a:lnTo>
                    <a:pt x="7441" y="2795"/>
                  </a:lnTo>
                  <a:lnTo>
                    <a:pt x="6700" y="3249"/>
                  </a:lnTo>
                  <a:lnTo>
                    <a:pt x="5004" y="355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1272;gbcf4302aa7_0_6">
              <a:extLst>
                <a:ext uri="{FF2B5EF4-FFF2-40B4-BE49-F238E27FC236}">
                  <a16:creationId xmlns:a16="http://schemas.microsoft.com/office/drawing/2014/main" id="{1754025C-6C88-264C-BF59-B515C3EDF946}"/>
                </a:ext>
              </a:extLst>
            </p:cNvPr>
            <p:cNvSpPr/>
            <p:nvPr/>
          </p:nvSpPr>
          <p:spPr>
            <a:xfrm>
              <a:off x="6806841" y="2852512"/>
              <a:ext cx="143246" cy="124167"/>
            </a:xfrm>
            <a:custGeom>
              <a:avLst/>
              <a:gdLst/>
              <a:ahLst/>
              <a:cxnLst/>
              <a:rect l="l" t="t" r="r" b="b"/>
              <a:pathLst>
                <a:path w="285066" h="247098" extrusionOk="0">
                  <a:moveTo>
                    <a:pt x="282403" y="0"/>
                  </a:moveTo>
                  <a:lnTo>
                    <a:pt x="285067" y="125108"/>
                  </a:lnTo>
                  <a:lnTo>
                    <a:pt x="170493" y="184945"/>
                  </a:lnTo>
                  <a:lnTo>
                    <a:pt x="52240" y="246191"/>
                  </a:lnTo>
                  <a:lnTo>
                    <a:pt x="20829" y="246645"/>
                  </a:lnTo>
                  <a:lnTo>
                    <a:pt x="119" y="247099"/>
                  </a:lnTo>
                  <a:lnTo>
                    <a:pt x="215" y="185363"/>
                  </a:lnTo>
                  <a:lnTo>
                    <a:pt x="0" y="108244"/>
                  </a:lnTo>
                  <a:lnTo>
                    <a:pt x="20793" y="100015"/>
                  </a:lnTo>
                  <a:lnTo>
                    <a:pt x="28240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1273;gbcf4302aa7_0_6">
              <a:extLst>
                <a:ext uri="{FF2B5EF4-FFF2-40B4-BE49-F238E27FC236}">
                  <a16:creationId xmlns:a16="http://schemas.microsoft.com/office/drawing/2014/main" id="{24CFDBC0-2FCA-B646-9D62-10085C7439AD}"/>
                </a:ext>
              </a:extLst>
            </p:cNvPr>
            <p:cNvSpPr/>
            <p:nvPr/>
          </p:nvSpPr>
          <p:spPr>
            <a:xfrm>
              <a:off x="7528731" y="2888108"/>
              <a:ext cx="162355" cy="161047"/>
            </a:xfrm>
            <a:custGeom>
              <a:avLst/>
              <a:gdLst/>
              <a:ahLst/>
              <a:cxnLst/>
              <a:rect l="l" t="t" r="r" b="b"/>
              <a:pathLst>
                <a:path w="323095" h="320491" extrusionOk="0">
                  <a:moveTo>
                    <a:pt x="239884" y="26933"/>
                  </a:moveTo>
                  <a:lnTo>
                    <a:pt x="296819" y="8349"/>
                  </a:lnTo>
                  <a:lnTo>
                    <a:pt x="297332" y="9208"/>
                  </a:lnTo>
                  <a:lnTo>
                    <a:pt x="298145" y="10045"/>
                  </a:lnTo>
                  <a:lnTo>
                    <a:pt x="299506" y="11203"/>
                  </a:lnTo>
                  <a:lnTo>
                    <a:pt x="300689" y="12075"/>
                  </a:lnTo>
                  <a:lnTo>
                    <a:pt x="301907" y="12923"/>
                  </a:lnTo>
                  <a:lnTo>
                    <a:pt x="302576" y="14058"/>
                  </a:lnTo>
                  <a:lnTo>
                    <a:pt x="302528" y="14822"/>
                  </a:lnTo>
                  <a:lnTo>
                    <a:pt x="301848" y="16637"/>
                  </a:lnTo>
                  <a:lnTo>
                    <a:pt x="301238" y="18357"/>
                  </a:lnTo>
                  <a:lnTo>
                    <a:pt x="300999" y="19444"/>
                  </a:lnTo>
                  <a:lnTo>
                    <a:pt x="300988" y="20244"/>
                  </a:lnTo>
                  <a:lnTo>
                    <a:pt x="301107" y="21259"/>
                  </a:lnTo>
                  <a:lnTo>
                    <a:pt x="301442" y="22143"/>
                  </a:lnTo>
                  <a:lnTo>
                    <a:pt x="301931" y="23266"/>
                  </a:lnTo>
                  <a:lnTo>
                    <a:pt x="301848" y="23994"/>
                  </a:lnTo>
                  <a:lnTo>
                    <a:pt x="301597" y="25571"/>
                  </a:lnTo>
                  <a:lnTo>
                    <a:pt x="301382" y="26753"/>
                  </a:lnTo>
                  <a:lnTo>
                    <a:pt x="301585" y="27709"/>
                  </a:lnTo>
                  <a:lnTo>
                    <a:pt x="302182" y="28545"/>
                  </a:lnTo>
                  <a:lnTo>
                    <a:pt x="303436" y="29106"/>
                  </a:lnTo>
                  <a:lnTo>
                    <a:pt x="304284" y="29429"/>
                  </a:lnTo>
                  <a:lnTo>
                    <a:pt x="305048" y="29954"/>
                  </a:lnTo>
                  <a:lnTo>
                    <a:pt x="305550" y="30790"/>
                  </a:lnTo>
                  <a:lnTo>
                    <a:pt x="305646" y="31734"/>
                  </a:lnTo>
                  <a:lnTo>
                    <a:pt x="305681" y="32510"/>
                  </a:lnTo>
                  <a:lnTo>
                    <a:pt x="305921" y="33155"/>
                  </a:lnTo>
                  <a:lnTo>
                    <a:pt x="306553" y="34015"/>
                  </a:lnTo>
                  <a:lnTo>
                    <a:pt x="307186" y="34660"/>
                  </a:lnTo>
                  <a:lnTo>
                    <a:pt x="308596" y="35699"/>
                  </a:lnTo>
                  <a:lnTo>
                    <a:pt x="310089" y="36332"/>
                  </a:lnTo>
                  <a:lnTo>
                    <a:pt x="312501" y="37443"/>
                  </a:lnTo>
                  <a:lnTo>
                    <a:pt x="313098" y="37992"/>
                  </a:lnTo>
                  <a:lnTo>
                    <a:pt x="313481" y="38601"/>
                  </a:lnTo>
                  <a:lnTo>
                    <a:pt x="313481" y="39843"/>
                  </a:lnTo>
                  <a:lnTo>
                    <a:pt x="313027" y="41456"/>
                  </a:lnTo>
                  <a:lnTo>
                    <a:pt x="313134" y="42268"/>
                  </a:lnTo>
                  <a:lnTo>
                    <a:pt x="313337" y="42997"/>
                  </a:lnTo>
                  <a:lnTo>
                    <a:pt x="313636" y="43832"/>
                  </a:lnTo>
                  <a:lnTo>
                    <a:pt x="314089" y="44716"/>
                  </a:lnTo>
                  <a:lnTo>
                    <a:pt x="314663" y="45302"/>
                  </a:lnTo>
                  <a:lnTo>
                    <a:pt x="315307" y="46042"/>
                  </a:lnTo>
                  <a:lnTo>
                    <a:pt x="315988" y="47248"/>
                  </a:lnTo>
                  <a:lnTo>
                    <a:pt x="316263" y="48120"/>
                  </a:lnTo>
                  <a:lnTo>
                    <a:pt x="316705" y="49470"/>
                  </a:lnTo>
                  <a:lnTo>
                    <a:pt x="317446" y="50449"/>
                  </a:lnTo>
                  <a:lnTo>
                    <a:pt x="318353" y="51202"/>
                  </a:lnTo>
                  <a:lnTo>
                    <a:pt x="319273" y="51751"/>
                  </a:lnTo>
                  <a:lnTo>
                    <a:pt x="320324" y="52682"/>
                  </a:lnTo>
                  <a:lnTo>
                    <a:pt x="320718" y="53722"/>
                  </a:lnTo>
                  <a:lnTo>
                    <a:pt x="320671" y="54809"/>
                  </a:lnTo>
                  <a:lnTo>
                    <a:pt x="320264" y="55692"/>
                  </a:lnTo>
                  <a:lnTo>
                    <a:pt x="319548" y="56755"/>
                  </a:lnTo>
                  <a:lnTo>
                    <a:pt x="318879" y="57663"/>
                  </a:lnTo>
                  <a:lnTo>
                    <a:pt x="318664" y="58440"/>
                  </a:lnTo>
                  <a:lnTo>
                    <a:pt x="318891" y="59443"/>
                  </a:lnTo>
                  <a:lnTo>
                    <a:pt x="319488" y="60171"/>
                  </a:lnTo>
                  <a:lnTo>
                    <a:pt x="320635" y="61342"/>
                  </a:lnTo>
                  <a:lnTo>
                    <a:pt x="322306" y="62727"/>
                  </a:lnTo>
                  <a:lnTo>
                    <a:pt x="322856" y="63527"/>
                  </a:lnTo>
                  <a:lnTo>
                    <a:pt x="323095" y="64435"/>
                  </a:lnTo>
                  <a:lnTo>
                    <a:pt x="295565" y="106130"/>
                  </a:lnTo>
                  <a:lnTo>
                    <a:pt x="286345" y="119972"/>
                  </a:lnTo>
                  <a:lnTo>
                    <a:pt x="273793" y="170410"/>
                  </a:lnTo>
                  <a:lnTo>
                    <a:pt x="151778" y="285091"/>
                  </a:lnTo>
                  <a:lnTo>
                    <a:pt x="158657" y="292460"/>
                  </a:lnTo>
                  <a:lnTo>
                    <a:pt x="133635" y="320491"/>
                  </a:lnTo>
                  <a:lnTo>
                    <a:pt x="116449" y="310124"/>
                  </a:lnTo>
                  <a:lnTo>
                    <a:pt x="12182" y="247039"/>
                  </a:lnTo>
                  <a:lnTo>
                    <a:pt x="12851" y="246346"/>
                  </a:lnTo>
                  <a:lnTo>
                    <a:pt x="13579" y="245522"/>
                  </a:lnTo>
                  <a:lnTo>
                    <a:pt x="14320" y="244543"/>
                  </a:lnTo>
                  <a:lnTo>
                    <a:pt x="14798" y="243778"/>
                  </a:lnTo>
                  <a:lnTo>
                    <a:pt x="15395" y="242536"/>
                  </a:lnTo>
                  <a:lnTo>
                    <a:pt x="15622" y="240231"/>
                  </a:lnTo>
                  <a:lnTo>
                    <a:pt x="15873" y="232635"/>
                  </a:lnTo>
                  <a:lnTo>
                    <a:pt x="15813" y="231572"/>
                  </a:lnTo>
                  <a:lnTo>
                    <a:pt x="15276" y="230223"/>
                  </a:lnTo>
                  <a:lnTo>
                    <a:pt x="14129" y="228252"/>
                  </a:lnTo>
                  <a:lnTo>
                    <a:pt x="12648" y="226389"/>
                  </a:lnTo>
                  <a:lnTo>
                    <a:pt x="11287" y="224693"/>
                  </a:lnTo>
                  <a:lnTo>
                    <a:pt x="11059" y="223690"/>
                  </a:lnTo>
                  <a:lnTo>
                    <a:pt x="11203" y="221754"/>
                  </a:lnTo>
                  <a:lnTo>
                    <a:pt x="11442" y="219832"/>
                  </a:lnTo>
                  <a:lnTo>
                    <a:pt x="11871" y="218219"/>
                  </a:lnTo>
                  <a:lnTo>
                    <a:pt x="12063" y="217228"/>
                  </a:lnTo>
                  <a:lnTo>
                    <a:pt x="12051" y="215663"/>
                  </a:lnTo>
                  <a:lnTo>
                    <a:pt x="11465" y="214541"/>
                  </a:lnTo>
                  <a:lnTo>
                    <a:pt x="10630" y="213000"/>
                  </a:lnTo>
                  <a:lnTo>
                    <a:pt x="8599" y="210360"/>
                  </a:lnTo>
                  <a:lnTo>
                    <a:pt x="7154" y="208832"/>
                  </a:lnTo>
                  <a:lnTo>
                    <a:pt x="5697" y="207458"/>
                  </a:lnTo>
                  <a:lnTo>
                    <a:pt x="2735" y="204974"/>
                  </a:lnTo>
                  <a:lnTo>
                    <a:pt x="1564" y="203768"/>
                  </a:lnTo>
                  <a:lnTo>
                    <a:pt x="919" y="202490"/>
                  </a:lnTo>
                  <a:lnTo>
                    <a:pt x="238" y="200591"/>
                  </a:lnTo>
                  <a:lnTo>
                    <a:pt x="60" y="199623"/>
                  </a:lnTo>
                  <a:lnTo>
                    <a:pt x="0" y="198668"/>
                  </a:lnTo>
                  <a:lnTo>
                    <a:pt x="36" y="197629"/>
                  </a:lnTo>
                  <a:lnTo>
                    <a:pt x="191" y="196828"/>
                  </a:lnTo>
                  <a:lnTo>
                    <a:pt x="537" y="196088"/>
                  </a:lnTo>
                  <a:lnTo>
                    <a:pt x="848" y="195431"/>
                  </a:lnTo>
                  <a:lnTo>
                    <a:pt x="1362" y="194691"/>
                  </a:lnTo>
                  <a:lnTo>
                    <a:pt x="2006" y="193436"/>
                  </a:lnTo>
                  <a:lnTo>
                    <a:pt x="2269" y="192147"/>
                  </a:lnTo>
                  <a:lnTo>
                    <a:pt x="2484" y="190725"/>
                  </a:lnTo>
                  <a:lnTo>
                    <a:pt x="3117" y="190176"/>
                  </a:lnTo>
                  <a:lnTo>
                    <a:pt x="32928" y="179451"/>
                  </a:lnTo>
                  <a:lnTo>
                    <a:pt x="37598" y="156639"/>
                  </a:lnTo>
                  <a:lnTo>
                    <a:pt x="39473" y="123866"/>
                  </a:lnTo>
                  <a:lnTo>
                    <a:pt x="39031" y="108088"/>
                  </a:lnTo>
                  <a:lnTo>
                    <a:pt x="38302" y="96432"/>
                  </a:lnTo>
                  <a:lnTo>
                    <a:pt x="43510" y="41360"/>
                  </a:lnTo>
                  <a:lnTo>
                    <a:pt x="46328" y="29035"/>
                  </a:lnTo>
                  <a:lnTo>
                    <a:pt x="53005" y="0"/>
                  </a:lnTo>
                  <a:lnTo>
                    <a:pt x="114263" y="14081"/>
                  </a:lnTo>
                  <a:lnTo>
                    <a:pt x="145400" y="21176"/>
                  </a:lnTo>
                  <a:lnTo>
                    <a:pt x="158502" y="41217"/>
                  </a:lnTo>
                  <a:lnTo>
                    <a:pt x="191812" y="42841"/>
                  </a:lnTo>
                  <a:lnTo>
                    <a:pt x="239884" y="2693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1274;gbcf4302aa7_0_6">
              <a:extLst>
                <a:ext uri="{FF2B5EF4-FFF2-40B4-BE49-F238E27FC236}">
                  <a16:creationId xmlns:a16="http://schemas.microsoft.com/office/drawing/2014/main" id="{9F397C1C-5F39-DD4F-95D0-921C8227F78A}"/>
                </a:ext>
              </a:extLst>
            </p:cNvPr>
            <p:cNvSpPr/>
            <p:nvPr/>
          </p:nvSpPr>
          <p:spPr>
            <a:xfrm>
              <a:off x="7699980" y="2893548"/>
              <a:ext cx="166118" cy="185245"/>
            </a:xfrm>
            <a:custGeom>
              <a:avLst/>
              <a:gdLst/>
              <a:ahLst/>
              <a:cxnLst/>
              <a:rect l="l" t="t" r="r" b="b"/>
              <a:pathLst>
                <a:path w="330583" h="368647" extrusionOk="0">
                  <a:moveTo>
                    <a:pt x="95297" y="3965"/>
                  </a:moveTo>
                  <a:lnTo>
                    <a:pt x="96109" y="4133"/>
                  </a:lnTo>
                  <a:lnTo>
                    <a:pt x="156137" y="12756"/>
                  </a:lnTo>
                  <a:lnTo>
                    <a:pt x="212164" y="20746"/>
                  </a:lnTo>
                  <a:lnTo>
                    <a:pt x="215400" y="26025"/>
                  </a:lnTo>
                  <a:lnTo>
                    <a:pt x="234593" y="55179"/>
                  </a:lnTo>
                  <a:lnTo>
                    <a:pt x="234402" y="56947"/>
                  </a:lnTo>
                  <a:lnTo>
                    <a:pt x="233495" y="59490"/>
                  </a:lnTo>
                  <a:lnTo>
                    <a:pt x="232778" y="62906"/>
                  </a:lnTo>
                  <a:lnTo>
                    <a:pt x="232730" y="64435"/>
                  </a:lnTo>
                  <a:lnTo>
                    <a:pt x="232945" y="65140"/>
                  </a:lnTo>
                  <a:lnTo>
                    <a:pt x="233901" y="66167"/>
                  </a:lnTo>
                  <a:lnTo>
                    <a:pt x="234570" y="66955"/>
                  </a:lnTo>
                  <a:lnTo>
                    <a:pt x="235442" y="68878"/>
                  </a:lnTo>
                  <a:lnTo>
                    <a:pt x="236541" y="71076"/>
                  </a:lnTo>
                  <a:lnTo>
                    <a:pt x="238464" y="74253"/>
                  </a:lnTo>
                  <a:lnTo>
                    <a:pt x="239658" y="75244"/>
                  </a:lnTo>
                  <a:lnTo>
                    <a:pt x="240290" y="75805"/>
                  </a:lnTo>
                  <a:lnTo>
                    <a:pt x="240494" y="76641"/>
                  </a:lnTo>
                  <a:lnTo>
                    <a:pt x="241807" y="82016"/>
                  </a:lnTo>
                  <a:lnTo>
                    <a:pt x="273446" y="83115"/>
                  </a:lnTo>
                  <a:lnTo>
                    <a:pt x="274843" y="89230"/>
                  </a:lnTo>
                  <a:lnTo>
                    <a:pt x="276181" y="91678"/>
                  </a:lnTo>
                  <a:lnTo>
                    <a:pt x="277029" y="92574"/>
                  </a:lnTo>
                  <a:lnTo>
                    <a:pt x="276861" y="103359"/>
                  </a:lnTo>
                  <a:lnTo>
                    <a:pt x="275309" y="108447"/>
                  </a:lnTo>
                  <a:lnTo>
                    <a:pt x="275226" y="110155"/>
                  </a:lnTo>
                  <a:lnTo>
                    <a:pt x="276491" y="113821"/>
                  </a:lnTo>
                  <a:lnTo>
                    <a:pt x="277924" y="116437"/>
                  </a:lnTo>
                  <a:lnTo>
                    <a:pt x="278235" y="119614"/>
                  </a:lnTo>
                  <a:lnTo>
                    <a:pt x="277686" y="121035"/>
                  </a:lnTo>
                  <a:lnTo>
                    <a:pt x="276670" y="122731"/>
                  </a:lnTo>
                  <a:lnTo>
                    <a:pt x="275632" y="123030"/>
                  </a:lnTo>
                  <a:lnTo>
                    <a:pt x="271750" y="119877"/>
                  </a:lnTo>
                  <a:lnTo>
                    <a:pt x="270328" y="119148"/>
                  </a:lnTo>
                  <a:lnTo>
                    <a:pt x="264871" y="118826"/>
                  </a:lnTo>
                  <a:lnTo>
                    <a:pt x="263174" y="118240"/>
                  </a:lnTo>
                  <a:lnTo>
                    <a:pt x="259962" y="116712"/>
                  </a:lnTo>
                  <a:lnTo>
                    <a:pt x="257776" y="114622"/>
                  </a:lnTo>
                  <a:lnTo>
                    <a:pt x="256462" y="114550"/>
                  </a:lnTo>
                  <a:lnTo>
                    <a:pt x="255053" y="115338"/>
                  </a:lnTo>
                  <a:lnTo>
                    <a:pt x="255627" y="116055"/>
                  </a:lnTo>
                  <a:lnTo>
                    <a:pt x="258564" y="117572"/>
                  </a:lnTo>
                  <a:lnTo>
                    <a:pt x="260368" y="119220"/>
                  </a:lnTo>
                  <a:lnTo>
                    <a:pt x="263760" y="120785"/>
                  </a:lnTo>
                  <a:lnTo>
                    <a:pt x="267438" y="121525"/>
                  </a:lnTo>
                  <a:lnTo>
                    <a:pt x="271021" y="122313"/>
                  </a:lnTo>
                  <a:lnTo>
                    <a:pt x="275775" y="127545"/>
                  </a:lnTo>
                  <a:lnTo>
                    <a:pt x="276802" y="127318"/>
                  </a:lnTo>
                  <a:lnTo>
                    <a:pt x="277542" y="125562"/>
                  </a:lnTo>
                  <a:lnTo>
                    <a:pt x="278844" y="124785"/>
                  </a:lnTo>
                  <a:lnTo>
                    <a:pt x="279967" y="123639"/>
                  </a:lnTo>
                  <a:lnTo>
                    <a:pt x="281520" y="118742"/>
                  </a:lnTo>
                  <a:lnTo>
                    <a:pt x="281496" y="116784"/>
                  </a:lnTo>
                  <a:lnTo>
                    <a:pt x="279274" y="110477"/>
                  </a:lnTo>
                  <a:lnTo>
                    <a:pt x="279250" y="108399"/>
                  </a:lnTo>
                  <a:lnTo>
                    <a:pt x="279346" y="107396"/>
                  </a:lnTo>
                  <a:lnTo>
                    <a:pt x="280982" y="101723"/>
                  </a:lnTo>
                  <a:lnTo>
                    <a:pt x="282786" y="94079"/>
                  </a:lnTo>
                  <a:lnTo>
                    <a:pt x="283956" y="92419"/>
                  </a:lnTo>
                  <a:lnTo>
                    <a:pt x="285377" y="91881"/>
                  </a:lnTo>
                  <a:lnTo>
                    <a:pt x="286810" y="91165"/>
                  </a:lnTo>
                  <a:lnTo>
                    <a:pt x="288232" y="90986"/>
                  </a:lnTo>
                  <a:lnTo>
                    <a:pt x="291278" y="91881"/>
                  </a:lnTo>
                  <a:lnTo>
                    <a:pt x="292878" y="92419"/>
                  </a:lnTo>
                  <a:lnTo>
                    <a:pt x="299065" y="95452"/>
                  </a:lnTo>
                  <a:lnTo>
                    <a:pt x="302588" y="98797"/>
                  </a:lnTo>
                  <a:lnTo>
                    <a:pt x="304487" y="101591"/>
                  </a:lnTo>
                  <a:lnTo>
                    <a:pt x="306660" y="102344"/>
                  </a:lnTo>
                  <a:lnTo>
                    <a:pt x="308847" y="105198"/>
                  </a:lnTo>
                  <a:lnTo>
                    <a:pt x="308965" y="107563"/>
                  </a:lnTo>
                  <a:lnTo>
                    <a:pt x="309742" y="110095"/>
                  </a:lnTo>
                  <a:lnTo>
                    <a:pt x="311749" y="113630"/>
                  </a:lnTo>
                  <a:lnTo>
                    <a:pt x="311808" y="119304"/>
                  </a:lnTo>
                  <a:lnTo>
                    <a:pt x="310638" y="124738"/>
                  </a:lnTo>
                  <a:lnTo>
                    <a:pt x="310041" y="130686"/>
                  </a:lnTo>
                  <a:lnTo>
                    <a:pt x="309491" y="132656"/>
                  </a:lnTo>
                  <a:lnTo>
                    <a:pt x="310220" y="140384"/>
                  </a:lnTo>
                  <a:lnTo>
                    <a:pt x="311868" y="145436"/>
                  </a:lnTo>
                  <a:lnTo>
                    <a:pt x="313110" y="147108"/>
                  </a:lnTo>
                  <a:lnTo>
                    <a:pt x="317171" y="149879"/>
                  </a:lnTo>
                  <a:lnTo>
                    <a:pt x="325245" y="156782"/>
                  </a:lnTo>
                  <a:lnTo>
                    <a:pt x="330584" y="160079"/>
                  </a:lnTo>
                  <a:lnTo>
                    <a:pt x="243480" y="280839"/>
                  </a:lnTo>
                  <a:lnTo>
                    <a:pt x="159183" y="357982"/>
                  </a:lnTo>
                  <a:lnTo>
                    <a:pt x="147741" y="368647"/>
                  </a:lnTo>
                  <a:lnTo>
                    <a:pt x="131055" y="309539"/>
                  </a:lnTo>
                  <a:lnTo>
                    <a:pt x="108674" y="230294"/>
                  </a:lnTo>
                  <a:lnTo>
                    <a:pt x="41205" y="183870"/>
                  </a:lnTo>
                  <a:lnTo>
                    <a:pt x="30444" y="142880"/>
                  </a:lnTo>
                  <a:lnTo>
                    <a:pt x="19348" y="94759"/>
                  </a:lnTo>
                  <a:lnTo>
                    <a:pt x="14356" y="73369"/>
                  </a:lnTo>
                  <a:lnTo>
                    <a:pt x="3702" y="39402"/>
                  </a:lnTo>
                  <a:lnTo>
                    <a:pt x="0" y="27554"/>
                  </a:lnTo>
                  <a:lnTo>
                    <a:pt x="11358" y="10904"/>
                  </a:lnTo>
                  <a:lnTo>
                    <a:pt x="76438" y="0"/>
                  </a:lnTo>
                  <a:lnTo>
                    <a:pt x="95297" y="396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1275;gbcf4302aa7_0_6">
              <a:extLst>
                <a:ext uri="{FF2B5EF4-FFF2-40B4-BE49-F238E27FC236}">
                  <a16:creationId xmlns:a16="http://schemas.microsoft.com/office/drawing/2014/main" id="{F70FFD4E-6694-5648-BC36-3E588BAFFA01}"/>
                </a:ext>
              </a:extLst>
            </p:cNvPr>
            <p:cNvSpPr/>
            <p:nvPr/>
          </p:nvSpPr>
          <p:spPr>
            <a:xfrm>
              <a:off x="7949927" y="2911460"/>
              <a:ext cx="61114" cy="39964"/>
            </a:xfrm>
            <a:custGeom>
              <a:avLst/>
              <a:gdLst/>
              <a:ahLst/>
              <a:cxnLst/>
              <a:rect l="l" t="t" r="r" b="b"/>
              <a:pathLst>
                <a:path w="121620" h="79531" extrusionOk="0">
                  <a:moveTo>
                    <a:pt x="89398" y="0"/>
                  </a:moveTo>
                  <a:lnTo>
                    <a:pt x="91033" y="1517"/>
                  </a:lnTo>
                  <a:lnTo>
                    <a:pt x="92670" y="3559"/>
                  </a:lnTo>
                  <a:lnTo>
                    <a:pt x="93768" y="5243"/>
                  </a:lnTo>
                  <a:lnTo>
                    <a:pt x="95190" y="7238"/>
                  </a:lnTo>
                  <a:lnTo>
                    <a:pt x="96670" y="9041"/>
                  </a:lnTo>
                  <a:lnTo>
                    <a:pt x="98881" y="12087"/>
                  </a:lnTo>
                  <a:lnTo>
                    <a:pt x="100457" y="13902"/>
                  </a:lnTo>
                  <a:lnTo>
                    <a:pt x="102117" y="15981"/>
                  </a:lnTo>
                  <a:lnTo>
                    <a:pt x="104016" y="17760"/>
                  </a:lnTo>
                  <a:lnTo>
                    <a:pt x="105676" y="19325"/>
                  </a:lnTo>
                  <a:lnTo>
                    <a:pt x="107862" y="21295"/>
                  </a:lnTo>
                  <a:lnTo>
                    <a:pt x="109689" y="22621"/>
                  </a:lnTo>
                  <a:lnTo>
                    <a:pt x="111624" y="23839"/>
                  </a:lnTo>
                  <a:lnTo>
                    <a:pt x="112890" y="24771"/>
                  </a:lnTo>
                  <a:lnTo>
                    <a:pt x="114048" y="25989"/>
                  </a:lnTo>
                  <a:lnTo>
                    <a:pt x="115255" y="27363"/>
                  </a:lnTo>
                  <a:lnTo>
                    <a:pt x="116378" y="28235"/>
                  </a:lnTo>
                  <a:lnTo>
                    <a:pt x="117608" y="29477"/>
                  </a:lnTo>
                  <a:lnTo>
                    <a:pt x="118874" y="30647"/>
                  </a:lnTo>
                  <a:lnTo>
                    <a:pt x="119865" y="31626"/>
                  </a:lnTo>
                  <a:lnTo>
                    <a:pt x="120856" y="32092"/>
                  </a:lnTo>
                  <a:lnTo>
                    <a:pt x="121358" y="32773"/>
                  </a:lnTo>
                  <a:lnTo>
                    <a:pt x="121621" y="33765"/>
                  </a:lnTo>
                  <a:lnTo>
                    <a:pt x="121489" y="35245"/>
                  </a:lnTo>
                  <a:lnTo>
                    <a:pt x="121155" y="36655"/>
                  </a:lnTo>
                  <a:lnTo>
                    <a:pt x="120785" y="38267"/>
                  </a:lnTo>
                  <a:lnTo>
                    <a:pt x="120271" y="39772"/>
                  </a:lnTo>
                  <a:lnTo>
                    <a:pt x="118874" y="41074"/>
                  </a:lnTo>
                  <a:lnTo>
                    <a:pt x="117775" y="42077"/>
                  </a:lnTo>
                  <a:lnTo>
                    <a:pt x="116485" y="42889"/>
                  </a:lnTo>
                  <a:lnTo>
                    <a:pt x="114873" y="43391"/>
                  </a:lnTo>
                  <a:lnTo>
                    <a:pt x="113463" y="43701"/>
                  </a:lnTo>
                  <a:lnTo>
                    <a:pt x="112149" y="43785"/>
                  </a:lnTo>
                  <a:lnTo>
                    <a:pt x="110573" y="43773"/>
                  </a:lnTo>
                  <a:lnTo>
                    <a:pt x="109056" y="43427"/>
                  </a:lnTo>
                  <a:lnTo>
                    <a:pt x="107921" y="42901"/>
                  </a:lnTo>
                  <a:lnTo>
                    <a:pt x="107373" y="42149"/>
                  </a:lnTo>
                  <a:lnTo>
                    <a:pt x="106942" y="40895"/>
                  </a:lnTo>
                  <a:lnTo>
                    <a:pt x="107074" y="39677"/>
                  </a:lnTo>
                  <a:lnTo>
                    <a:pt x="107324" y="38351"/>
                  </a:lnTo>
                  <a:lnTo>
                    <a:pt x="107599" y="37359"/>
                  </a:lnTo>
                  <a:lnTo>
                    <a:pt x="106488" y="37515"/>
                  </a:lnTo>
                  <a:lnTo>
                    <a:pt x="105019" y="36714"/>
                  </a:lnTo>
                  <a:lnTo>
                    <a:pt x="103586" y="36655"/>
                  </a:lnTo>
                  <a:lnTo>
                    <a:pt x="102834" y="36595"/>
                  </a:lnTo>
                  <a:lnTo>
                    <a:pt x="101843" y="36249"/>
                  </a:lnTo>
                  <a:lnTo>
                    <a:pt x="101197" y="35867"/>
                  </a:lnTo>
                  <a:lnTo>
                    <a:pt x="100361" y="35150"/>
                  </a:lnTo>
                  <a:lnTo>
                    <a:pt x="99585" y="34469"/>
                  </a:lnTo>
                  <a:lnTo>
                    <a:pt x="98988" y="33346"/>
                  </a:lnTo>
                  <a:lnTo>
                    <a:pt x="98056" y="31292"/>
                  </a:lnTo>
                  <a:lnTo>
                    <a:pt x="97292" y="30361"/>
                  </a:lnTo>
                  <a:lnTo>
                    <a:pt x="96719" y="29357"/>
                  </a:lnTo>
                  <a:lnTo>
                    <a:pt x="95632" y="28294"/>
                  </a:lnTo>
                  <a:lnTo>
                    <a:pt x="94354" y="27458"/>
                  </a:lnTo>
                  <a:lnTo>
                    <a:pt x="93303" y="26825"/>
                  </a:lnTo>
                  <a:lnTo>
                    <a:pt x="92049" y="26228"/>
                  </a:lnTo>
                  <a:lnTo>
                    <a:pt x="91033" y="25380"/>
                  </a:lnTo>
                  <a:lnTo>
                    <a:pt x="89851" y="24735"/>
                  </a:lnTo>
                  <a:lnTo>
                    <a:pt x="88848" y="24126"/>
                  </a:lnTo>
                  <a:lnTo>
                    <a:pt x="87462" y="23433"/>
                  </a:lnTo>
                  <a:lnTo>
                    <a:pt x="86017" y="22824"/>
                  </a:lnTo>
                  <a:lnTo>
                    <a:pt x="84835" y="22203"/>
                  </a:lnTo>
                  <a:lnTo>
                    <a:pt x="83652" y="22012"/>
                  </a:lnTo>
                  <a:lnTo>
                    <a:pt x="82661" y="21785"/>
                  </a:lnTo>
                  <a:lnTo>
                    <a:pt x="81168" y="21797"/>
                  </a:lnTo>
                  <a:lnTo>
                    <a:pt x="80285" y="22060"/>
                  </a:lnTo>
                  <a:lnTo>
                    <a:pt x="79030" y="22466"/>
                  </a:lnTo>
                  <a:lnTo>
                    <a:pt x="77286" y="23003"/>
                  </a:lnTo>
                  <a:lnTo>
                    <a:pt x="75674" y="23529"/>
                  </a:lnTo>
                  <a:lnTo>
                    <a:pt x="74540" y="24174"/>
                  </a:lnTo>
                  <a:lnTo>
                    <a:pt x="72665" y="25081"/>
                  </a:lnTo>
                  <a:lnTo>
                    <a:pt x="71255" y="25750"/>
                  </a:lnTo>
                  <a:lnTo>
                    <a:pt x="69917" y="26765"/>
                  </a:lnTo>
                  <a:lnTo>
                    <a:pt x="67660" y="27888"/>
                  </a:lnTo>
                  <a:lnTo>
                    <a:pt x="65427" y="29250"/>
                  </a:lnTo>
                  <a:lnTo>
                    <a:pt x="64136" y="30277"/>
                  </a:lnTo>
                  <a:lnTo>
                    <a:pt x="61700" y="31447"/>
                  </a:lnTo>
                  <a:lnTo>
                    <a:pt x="59395" y="32618"/>
                  </a:lnTo>
                  <a:lnTo>
                    <a:pt x="57867" y="33609"/>
                  </a:lnTo>
                  <a:lnTo>
                    <a:pt x="55753" y="34780"/>
                  </a:lnTo>
                  <a:lnTo>
                    <a:pt x="54093" y="36105"/>
                  </a:lnTo>
                  <a:lnTo>
                    <a:pt x="52778" y="37061"/>
                  </a:lnTo>
                  <a:lnTo>
                    <a:pt x="51083" y="38327"/>
                  </a:lnTo>
                  <a:lnTo>
                    <a:pt x="49614" y="39533"/>
                  </a:lnTo>
                  <a:lnTo>
                    <a:pt x="47667" y="41313"/>
                  </a:lnTo>
                  <a:lnTo>
                    <a:pt x="46842" y="42160"/>
                  </a:lnTo>
                  <a:lnTo>
                    <a:pt x="44836" y="44131"/>
                  </a:lnTo>
                  <a:lnTo>
                    <a:pt x="43009" y="45839"/>
                  </a:lnTo>
                  <a:lnTo>
                    <a:pt x="41982" y="47308"/>
                  </a:lnTo>
                  <a:lnTo>
                    <a:pt x="40835" y="48873"/>
                  </a:lnTo>
                  <a:lnTo>
                    <a:pt x="39880" y="49936"/>
                  </a:lnTo>
                  <a:lnTo>
                    <a:pt x="37503" y="51883"/>
                  </a:lnTo>
                  <a:lnTo>
                    <a:pt x="36380" y="53376"/>
                  </a:lnTo>
                  <a:lnTo>
                    <a:pt x="35054" y="54367"/>
                  </a:lnTo>
                  <a:lnTo>
                    <a:pt x="32749" y="57114"/>
                  </a:lnTo>
                  <a:lnTo>
                    <a:pt x="31364" y="59634"/>
                  </a:lnTo>
                  <a:lnTo>
                    <a:pt x="27494" y="68161"/>
                  </a:lnTo>
                  <a:lnTo>
                    <a:pt x="27040" y="70025"/>
                  </a:lnTo>
                  <a:lnTo>
                    <a:pt x="24628" y="73357"/>
                  </a:lnTo>
                  <a:lnTo>
                    <a:pt x="19122" y="77919"/>
                  </a:lnTo>
                  <a:lnTo>
                    <a:pt x="16411" y="79078"/>
                  </a:lnTo>
                  <a:lnTo>
                    <a:pt x="15002" y="79448"/>
                  </a:lnTo>
                  <a:lnTo>
                    <a:pt x="9829" y="79532"/>
                  </a:lnTo>
                  <a:lnTo>
                    <a:pt x="4085" y="78994"/>
                  </a:lnTo>
                  <a:lnTo>
                    <a:pt x="1338" y="77071"/>
                  </a:lnTo>
                  <a:lnTo>
                    <a:pt x="0" y="74444"/>
                  </a:lnTo>
                  <a:lnTo>
                    <a:pt x="60" y="71040"/>
                  </a:lnTo>
                  <a:lnTo>
                    <a:pt x="418" y="69440"/>
                  </a:lnTo>
                  <a:lnTo>
                    <a:pt x="1995" y="66430"/>
                  </a:lnTo>
                  <a:lnTo>
                    <a:pt x="3858" y="65116"/>
                  </a:lnTo>
                  <a:lnTo>
                    <a:pt x="5638" y="64435"/>
                  </a:lnTo>
                  <a:lnTo>
                    <a:pt x="8361" y="64017"/>
                  </a:lnTo>
                  <a:lnTo>
                    <a:pt x="10630" y="64734"/>
                  </a:lnTo>
                  <a:lnTo>
                    <a:pt x="15933" y="68353"/>
                  </a:lnTo>
                  <a:lnTo>
                    <a:pt x="17999" y="68329"/>
                  </a:lnTo>
                  <a:lnTo>
                    <a:pt x="19408" y="67839"/>
                  </a:lnTo>
                  <a:lnTo>
                    <a:pt x="21320" y="62011"/>
                  </a:lnTo>
                  <a:lnTo>
                    <a:pt x="21677" y="59670"/>
                  </a:lnTo>
                  <a:lnTo>
                    <a:pt x="21224" y="54439"/>
                  </a:lnTo>
                  <a:lnTo>
                    <a:pt x="18513" y="52623"/>
                  </a:lnTo>
                  <a:lnTo>
                    <a:pt x="16685" y="49159"/>
                  </a:lnTo>
                  <a:lnTo>
                    <a:pt x="16482" y="47284"/>
                  </a:lnTo>
                  <a:lnTo>
                    <a:pt x="17414" y="46699"/>
                  </a:lnTo>
                  <a:lnTo>
                    <a:pt x="20639" y="49303"/>
                  </a:lnTo>
                  <a:lnTo>
                    <a:pt x="22048" y="49566"/>
                  </a:lnTo>
                  <a:lnTo>
                    <a:pt x="23003" y="50306"/>
                  </a:lnTo>
                  <a:lnTo>
                    <a:pt x="24031" y="49948"/>
                  </a:lnTo>
                  <a:lnTo>
                    <a:pt x="25225" y="46795"/>
                  </a:lnTo>
                  <a:lnTo>
                    <a:pt x="29429" y="43570"/>
                  </a:lnTo>
                  <a:lnTo>
                    <a:pt x="32307" y="39963"/>
                  </a:lnTo>
                  <a:lnTo>
                    <a:pt x="38638" y="33334"/>
                  </a:lnTo>
                  <a:lnTo>
                    <a:pt x="41659" y="31782"/>
                  </a:lnTo>
                  <a:lnTo>
                    <a:pt x="41910" y="30982"/>
                  </a:lnTo>
                  <a:lnTo>
                    <a:pt x="42065" y="29715"/>
                  </a:lnTo>
                  <a:lnTo>
                    <a:pt x="43188" y="29047"/>
                  </a:lnTo>
                  <a:lnTo>
                    <a:pt x="44179" y="29154"/>
                  </a:lnTo>
                  <a:lnTo>
                    <a:pt x="44872" y="29011"/>
                  </a:lnTo>
                  <a:lnTo>
                    <a:pt x="45362" y="28414"/>
                  </a:lnTo>
                  <a:lnTo>
                    <a:pt x="46855" y="27303"/>
                  </a:lnTo>
                  <a:lnTo>
                    <a:pt x="48216" y="25965"/>
                  </a:lnTo>
                  <a:lnTo>
                    <a:pt x="49435" y="25368"/>
                  </a:lnTo>
                  <a:lnTo>
                    <a:pt x="50235" y="24592"/>
                  </a:lnTo>
                  <a:lnTo>
                    <a:pt x="50868" y="24019"/>
                  </a:lnTo>
                  <a:lnTo>
                    <a:pt x="51309" y="23457"/>
                  </a:lnTo>
                  <a:lnTo>
                    <a:pt x="52014" y="22454"/>
                  </a:lnTo>
                  <a:lnTo>
                    <a:pt x="53208" y="22382"/>
                  </a:lnTo>
                  <a:lnTo>
                    <a:pt x="54510" y="22657"/>
                  </a:lnTo>
                  <a:lnTo>
                    <a:pt x="54976" y="22060"/>
                  </a:lnTo>
                  <a:lnTo>
                    <a:pt x="55298" y="21212"/>
                  </a:lnTo>
                  <a:lnTo>
                    <a:pt x="55896" y="20782"/>
                  </a:lnTo>
                  <a:lnTo>
                    <a:pt x="56553" y="20495"/>
                  </a:lnTo>
                  <a:lnTo>
                    <a:pt x="57568" y="20519"/>
                  </a:lnTo>
                  <a:lnTo>
                    <a:pt x="58595" y="20435"/>
                  </a:lnTo>
                  <a:lnTo>
                    <a:pt x="59873" y="19958"/>
                  </a:lnTo>
                  <a:lnTo>
                    <a:pt x="60542" y="18608"/>
                  </a:lnTo>
                  <a:lnTo>
                    <a:pt x="61127" y="18107"/>
                  </a:lnTo>
                  <a:lnTo>
                    <a:pt x="61951" y="18298"/>
                  </a:lnTo>
                  <a:lnTo>
                    <a:pt x="62763" y="18310"/>
                  </a:lnTo>
                  <a:lnTo>
                    <a:pt x="64495" y="17689"/>
                  </a:lnTo>
                  <a:lnTo>
                    <a:pt x="65152" y="17163"/>
                  </a:lnTo>
                  <a:lnTo>
                    <a:pt x="65809" y="16602"/>
                  </a:lnTo>
                  <a:lnTo>
                    <a:pt x="66657" y="16243"/>
                  </a:lnTo>
                  <a:lnTo>
                    <a:pt x="67767" y="16040"/>
                  </a:lnTo>
                  <a:lnTo>
                    <a:pt x="68460" y="15144"/>
                  </a:lnTo>
                  <a:lnTo>
                    <a:pt x="69953" y="15061"/>
                  </a:lnTo>
                  <a:lnTo>
                    <a:pt x="69917" y="14308"/>
                  </a:lnTo>
                  <a:lnTo>
                    <a:pt x="70837" y="13365"/>
                  </a:lnTo>
                  <a:lnTo>
                    <a:pt x="70634" y="11669"/>
                  </a:lnTo>
                  <a:lnTo>
                    <a:pt x="71398" y="10391"/>
                  </a:lnTo>
                  <a:lnTo>
                    <a:pt x="72342" y="9531"/>
                  </a:lnTo>
                  <a:lnTo>
                    <a:pt x="73632" y="8683"/>
                  </a:lnTo>
                  <a:lnTo>
                    <a:pt x="74946" y="8289"/>
                  </a:lnTo>
                  <a:lnTo>
                    <a:pt x="76057" y="8313"/>
                  </a:lnTo>
                  <a:lnTo>
                    <a:pt x="77143" y="8743"/>
                  </a:lnTo>
                  <a:lnTo>
                    <a:pt x="77943" y="8982"/>
                  </a:lnTo>
                  <a:lnTo>
                    <a:pt x="78755" y="9352"/>
                  </a:lnTo>
                  <a:lnTo>
                    <a:pt x="79651" y="9364"/>
                  </a:lnTo>
                  <a:lnTo>
                    <a:pt x="78887" y="8289"/>
                  </a:lnTo>
                  <a:lnTo>
                    <a:pt x="78266" y="7286"/>
                  </a:lnTo>
                  <a:lnTo>
                    <a:pt x="77716" y="6605"/>
                  </a:lnTo>
                  <a:lnTo>
                    <a:pt x="77191" y="5590"/>
                  </a:lnTo>
                  <a:lnTo>
                    <a:pt x="76594" y="3894"/>
                  </a:lnTo>
                  <a:lnTo>
                    <a:pt x="76654" y="3022"/>
                  </a:lnTo>
                  <a:lnTo>
                    <a:pt x="76976" y="2126"/>
                  </a:lnTo>
                  <a:lnTo>
                    <a:pt x="77334" y="1374"/>
                  </a:lnTo>
                  <a:lnTo>
                    <a:pt x="77907" y="108"/>
                  </a:lnTo>
                  <a:lnTo>
                    <a:pt x="89398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1276;gbcf4302aa7_0_6">
              <a:extLst>
                <a:ext uri="{FF2B5EF4-FFF2-40B4-BE49-F238E27FC236}">
                  <a16:creationId xmlns:a16="http://schemas.microsoft.com/office/drawing/2014/main" id="{E1912695-E4ED-9241-A774-4018E45F2920}"/>
                </a:ext>
              </a:extLst>
            </p:cNvPr>
            <p:cNvSpPr/>
            <p:nvPr/>
          </p:nvSpPr>
          <p:spPr>
            <a:xfrm>
              <a:off x="7946321" y="2912718"/>
              <a:ext cx="9314" cy="21281"/>
            </a:xfrm>
            <a:custGeom>
              <a:avLst/>
              <a:gdLst/>
              <a:ahLst/>
              <a:cxnLst/>
              <a:rect l="l" t="t" r="r" b="b"/>
              <a:pathLst>
                <a:path w="18536" h="42351" extrusionOk="0">
                  <a:moveTo>
                    <a:pt x="2580" y="42351"/>
                  </a:moveTo>
                  <a:lnTo>
                    <a:pt x="1063" y="41205"/>
                  </a:lnTo>
                  <a:lnTo>
                    <a:pt x="490" y="39712"/>
                  </a:lnTo>
                  <a:lnTo>
                    <a:pt x="0" y="37276"/>
                  </a:lnTo>
                  <a:lnTo>
                    <a:pt x="155" y="34087"/>
                  </a:lnTo>
                  <a:lnTo>
                    <a:pt x="932" y="27398"/>
                  </a:lnTo>
                  <a:lnTo>
                    <a:pt x="991" y="23242"/>
                  </a:lnTo>
                  <a:lnTo>
                    <a:pt x="3380" y="17031"/>
                  </a:lnTo>
                  <a:lnTo>
                    <a:pt x="4288" y="13735"/>
                  </a:lnTo>
                  <a:lnTo>
                    <a:pt x="7059" y="8324"/>
                  </a:lnTo>
                  <a:lnTo>
                    <a:pt x="11872" y="585"/>
                  </a:lnTo>
                  <a:lnTo>
                    <a:pt x="12804" y="0"/>
                  </a:lnTo>
                  <a:lnTo>
                    <a:pt x="14033" y="12"/>
                  </a:lnTo>
                  <a:lnTo>
                    <a:pt x="15157" y="454"/>
                  </a:lnTo>
                  <a:lnTo>
                    <a:pt x="16398" y="1684"/>
                  </a:lnTo>
                  <a:lnTo>
                    <a:pt x="17545" y="4013"/>
                  </a:lnTo>
                  <a:lnTo>
                    <a:pt x="18536" y="9352"/>
                  </a:lnTo>
                  <a:lnTo>
                    <a:pt x="18501" y="15288"/>
                  </a:lnTo>
                  <a:lnTo>
                    <a:pt x="17664" y="26013"/>
                  </a:lnTo>
                  <a:lnTo>
                    <a:pt x="16482" y="31089"/>
                  </a:lnTo>
                  <a:lnTo>
                    <a:pt x="16029" y="31770"/>
                  </a:lnTo>
                  <a:lnTo>
                    <a:pt x="14822" y="33657"/>
                  </a:lnTo>
                  <a:lnTo>
                    <a:pt x="10033" y="35317"/>
                  </a:lnTo>
                  <a:lnTo>
                    <a:pt x="8564" y="37837"/>
                  </a:lnTo>
                  <a:lnTo>
                    <a:pt x="8205" y="40297"/>
                  </a:lnTo>
                  <a:lnTo>
                    <a:pt x="6987" y="41444"/>
                  </a:lnTo>
                  <a:lnTo>
                    <a:pt x="4467" y="42327"/>
                  </a:lnTo>
                  <a:lnTo>
                    <a:pt x="2580" y="4235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1277;gbcf4302aa7_0_6">
              <a:extLst>
                <a:ext uri="{FF2B5EF4-FFF2-40B4-BE49-F238E27FC236}">
                  <a16:creationId xmlns:a16="http://schemas.microsoft.com/office/drawing/2014/main" id="{DD1CCDB1-663B-D743-81B3-CEF8916E97A0}"/>
                </a:ext>
              </a:extLst>
            </p:cNvPr>
            <p:cNvSpPr/>
            <p:nvPr/>
          </p:nvSpPr>
          <p:spPr>
            <a:xfrm>
              <a:off x="7604860" y="2913311"/>
              <a:ext cx="161148" cy="177911"/>
            </a:xfrm>
            <a:custGeom>
              <a:avLst/>
              <a:gdLst/>
              <a:ahLst/>
              <a:cxnLst/>
              <a:rect l="l" t="t" r="r" b="b"/>
              <a:pathLst>
                <a:path w="320693" h="354052" extrusionOk="0">
                  <a:moveTo>
                    <a:pt x="193341" y="0"/>
                  </a:moveTo>
                  <a:lnTo>
                    <a:pt x="203994" y="33967"/>
                  </a:lnTo>
                  <a:lnTo>
                    <a:pt x="208987" y="55358"/>
                  </a:lnTo>
                  <a:lnTo>
                    <a:pt x="220083" y="103478"/>
                  </a:lnTo>
                  <a:lnTo>
                    <a:pt x="230844" y="144468"/>
                  </a:lnTo>
                  <a:lnTo>
                    <a:pt x="298312" y="190893"/>
                  </a:lnTo>
                  <a:lnTo>
                    <a:pt x="320694" y="270137"/>
                  </a:lnTo>
                  <a:lnTo>
                    <a:pt x="279812" y="276324"/>
                  </a:lnTo>
                  <a:lnTo>
                    <a:pt x="102093" y="354052"/>
                  </a:lnTo>
                  <a:lnTo>
                    <a:pt x="53673" y="292257"/>
                  </a:lnTo>
                  <a:lnTo>
                    <a:pt x="6879" y="242214"/>
                  </a:lnTo>
                  <a:lnTo>
                    <a:pt x="0" y="234845"/>
                  </a:lnTo>
                  <a:lnTo>
                    <a:pt x="122015" y="120163"/>
                  </a:lnTo>
                  <a:lnTo>
                    <a:pt x="134567" y="69726"/>
                  </a:lnTo>
                  <a:lnTo>
                    <a:pt x="143788" y="55883"/>
                  </a:lnTo>
                  <a:lnTo>
                    <a:pt x="171317" y="14189"/>
                  </a:lnTo>
                  <a:lnTo>
                    <a:pt x="171078" y="13281"/>
                  </a:lnTo>
                  <a:lnTo>
                    <a:pt x="170528" y="12481"/>
                  </a:lnTo>
                  <a:lnTo>
                    <a:pt x="168857" y="11095"/>
                  </a:lnTo>
                  <a:lnTo>
                    <a:pt x="167710" y="9925"/>
                  </a:lnTo>
                  <a:lnTo>
                    <a:pt x="167113" y="9196"/>
                  </a:lnTo>
                  <a:lnTo>
                    <a:pt x="166886" y="8193"/>
                  </a:lnTo>
                  <a:lnTo>
                    <a:pt x="167101" y="7417"/>
                  </a:lnTo>
                  <a:lnTo>
                    <a:pt x="167770" y="6509"/>
                  </a:lnTo>
                  <a:lnTo>
                    <a:pt x="168487" y="5446"/>
                  </a:lnTo>
                  <a:lnTo>
                    <a:pt x="168893" y="4562"/>
                  </a:lnTo>
                  <a:lnTo>
                    <a:pt x="168940" y="3475"/>
                  </a:lnTo>
                  <a:lnTo>
                    <a:pt x="19334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1278;gbcf4302aa7_0_6">
              <a:extLst>
                <a:ext uri="{FF2B5EF4-FFF2-40B4-BE49-F238E27FC236}">
                  <a16:creationId xmlns:a16="http://schemas.microsoft.com/office/drawing/2014/main" id="{B55C71C7-72C4-5E4D-B6E6-B3D593A3827C}"/>
                </a:ext>
              </a:extLst>
            </p:cNvPr>
            <p:cNvSpPr/>
            <p:nvPr/>
          </p:nvSpPr>
          <p:spPr>
            <a:xfrm>
              <a:off x="6806841" y="2915264"/>
              <a:ext cx="173584" cy="206407"/>
            </a:xfrm>
            <a:custGeom>
              <a:avLst/>
              <a:gdLst/>
              <a:ahLst/>
              <a:cxnLst/>
              <a:rect l="l" t="t" r="r" b="b"/>
              <a:pathLst>
                <a:path w="345440" h="410760" extrusionOk="0">
                  <a:moveTo>
                    <a:pt x="285067" y="0"/>
                  </a:moveTo>
                  <a:lnTo>
                    <a:pt x="317159" y="59514"/>
                  </a:lnTo>
                  <a:lnTo>
                    <a:pt x="345441" y="112054"/>
                  </a:lnTo>
                  <a:lnTo>
                    <a:pt x="139715" y="304165"/>
                  </a:lnTo>
                  <a:lnTo>
                    <a:pt x="21283" y="394004"/>
                  </a:lnTo>
                  <a:lnTo>
                    <a:pt x="0" y="410760"/>
                  </a:lnTo>
                  <a:lnTo>
                    <a:pt x="119" y="121991"/>
                  </a:lnTo>
                  <a:lnTo>
                    <a:pt x="20829" y="121537"/>
                  </a:lnTo>
                  <a:lnTo>
                    <a:pt x="52240" y="121083"/>
                  </a:lnTo>
                  <a:lnTo>
                    <a:pt x="170493" y="59837"/>
                  </a:lnTo>
                  <a:lnTo>
                    <a:pt x="28506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1279;gbcf4302aa7_0_6">
              <a:extLst>
                <a:ext uri="{FF2B5EF4-FFF2-40B4-BE49-F238E27FC236}">
                  <a16:creationId xmlns:a16="http://schemas.microsoft.com/office/drawing/2014/main" id="{BB27F07D-B22C-4E45-98B6-568CBF4E4DE7}"/>
                </a:ext>
              </a:extLst>
            </p:cNvPr>
            <p:cNvSpPr/>
            <p:nvPr/>
          </p:nvSpPr>
          <p:spPr>
            <a:xfrm>
              <a:off x="6994672" y="2918750"/>
              <a:ext cx="244097" cy="214539"/>
            </a:xfrm>
            <a:custGeom>
              <a:avLst/>
              <a:gdLst/>
              <a:ahLst/>
              <a:cxnLst/>
              <a:rect l="l" t="t" r="r" b="b"/>
              <a:pathLst>
                <a:path w="485765" h="426943" extrusionOk="0">
                  <a:moveTo>
                    <a:pt x="307879" y="0"/>
                  </a:moveTo>
                  <a:lnTo>
                    <a:pt x="315332" y="47917"/>
                  </a:lnTo>
                  <a:lnTo>
                    <a:pt x="333928" y="51369"/>
                  </a:lnTo>
                  <a:lnTo>
                    <a:pt x="412981" y="65594"/>
                  </a:lnTo>
                  <a:lnTo>
                    <a:pt x="485765" y="79388"/>
                  </a:lnTo>
                  <a:lnTo>
                    <a:pt x="413555" y="181887"/>
                  </a:lnTo>
                  <a:lnTo>
                    <a:pt x="318377" y="306696"/>
                  </a:lnTo>
                  <a:lnTo>
                    <a:pt x="201355" y="419085"/>
                  </a:lnTo>
                  <a:lnTo>
                    <a:pt x="158083" y="426944"/>
                  </a:lnTo>
                  <a:lnTo>
                    <a:pt x="30252" y="209489"/>
                  </a:lnTo>
                  <a:lnTo>
                    <a:pt x="0" y="158872"/>
                  </a:lnTo>
                  <a:lnTo>
                    <a:pt x="30061" y="143812"/>
                  </a:lnTo>
                  <a:lnTo>
                    <a:pt x="174805" y="69010"/>
                  </a:lnTo>
                  <a:lnTo>
                    <a:pt x="214480" y="51835"/>
                  </a:lnTo>
                  <a:lnTo>
                    <a:pt x="235191" y="42937"/>
                  </a:lnTo>
                  <a:lnTo>
                    <a:pt x="30787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1280;gbcf4302aa7_0_6">
              <a:extLst>
                <a:ext uri="{FF2B5EF4-FFF2-40B4-BE49-F238E27FC236}">
                  <a16:creationId xmlns:a16="http://schemas.microsoft.com/office/drawing/2014/main" id="{FE942350-180D-5543-BF2D-B452F70FF1E2}"/>
                </a:ext>
              </a:extLst>
            </p:cNvPr>
            <p:cNvSpPr/>
            <p:nvPr/>
          </p:nvSpPr>
          <p:spPr>
            <a:xfrm>
              <a:off x="7310078" y="2920625"/>
              <a:ext cx="238887" cy="168549"/>
            </a:xfrm>
            <a:custGeom>
              <a:avLst/>
              <a:gdLst/>
              <a:ahLst/>
              <a:cxnLst/>
              <a:rect l="l" t="t" r="r" b="b"/>
              <a:pathLst>
                <a:path w="475398" h="335420" extrusionOk="0">
                  <a:moveTo>
                    <a:pt x="475399" y="59037"/>
                  </a:moveTo>
                  <a:lnTo>
                    <a:pt x="473524" y="91810"/>
                  </a:lnTo>
                  <a:lnTo>
                    <a:pt x="468853" y="114622"/>
                  </a:lnTo>
                  <a:lnTo>
                    <a:pt x="439042" y="125347"/>
                  </a:lnTo>
                  <a:lnTo>
                    <a:pt x="438410" y="125896"/>
                  </a:lnTo>
                  <a:lnTo>
                    <a:pt x="438195" y="127318"/>
                  </a:lnTo>
                  <a:lnTo>
                    <a:pt x="437932" y="128607"/>
                  </a:lnTo>
                  <a:lnTo>
                    <a:pt x="437287" y="129862"/>
                  </a:lnTo>
                  <a:lnTo>
                    <a:pt x="436773" y="130602"/>
                  </a:lnTo>
                  <a:lnTo>
                    <a:pt x="436463" y="131259"/>
                  </a:lnTo>
                  <a:lnTo>
                    <a:pt x="436116" y="131999"/>
                  </a:lnTo>
                  <a:lnTo>
                    <a:pt x="435961" y="132800"/>
                  </a:lnTo>
                  <a:lnTo>
                    <a:pt x="435925" y="133839"/>
                  </a:lnTo>
                  <a:lnTo>
                    <a:pt x="435985" y="134794"/>
                  </a:lnTo>
                  <a:lnTo>
                    <a:pt x="436164" y="135762"/>
                  </a:lnTo>
                  <a:lnTo>
                    <a:pt x="436845" y="137661"/>
                  </a:lnTo>
                  <a:lnTo>
                    <a:pt x="437490" y="138939"/>
                  </a:lnTo>
                  <a:lnTo>
                    <a:pt x="438661" y="140145"/>
                  </a:lnTo>
                  <a:lnTo>
                    <a:pt x="441622" y="142629"/>
                  </a:lnTo>
                  <a:lnTo>
                    <a:pt x="443080" y="144003"/>
                  </a:lnTo>
                  <a:lnTo>
                    <a:pt x="444524" y="145531"/>
                  </a:lnTo>
                  <a:lnTo>
                    <a:pt x="446555" y="148171"/>
                  </a:lnTo>
                  <a:lnTo>
                    <a:pt x="447391" y="149712"/>
                  </a:lnTo>
                  <a:lnTo>
                    <a:pt x="447976" y="150834"/>
                  </a:lnTo>
                  <a:lnTo>
                    <a:pt x="447988" y="152399"/>
                  </a:lnTo>
                  <a:lnTo>
                    <a:pt x="447797" y="153390"/>
                  </a:lnTo>
                  <a:lnTo>
                    <a:pt x="447367" y="155003"/>
                  </a:lnTo>
                  <a:lnTo>
                    <a:pt x="447128" y="156925"/>
                  </a:lnTo>
                  <a:lnTo>
                    <a:pt x="446985" y="158861"/>
                  </a:lnTo>
                  <a:lnTo>
                    <a:pt x="447212" y="159864"/>
                  </a:lnTo>
                  <a:lnTo>
                    <a:pt x="448573" y="161560"/>
                  </a:lnTo>
                  <a:lnTo>
                    <a:pt x="450054" y="163423"/>
                  </a:lnTo>
                  <a:lnTo>
                    <a:pt x="451201" y="165394"/>
                  </a:lnTo>
                  <a:lnTo>
                    <a:pt x="451738" y="166743"/>
                  </a:lnTo>
                  <a:lnTo>
                    <a:pt x="451798" y="167806"/>
                  </a:lnTo>
                  <a:lnTo>
                    <a:pt x="451547" y="175402"/>
                  </a:lnTo>
                  <a:lnTo>
                    <a:pt x="451321" y="177707"/>
                  </a:lnTo>
                  <a:lnTo>
                    <a:pt x="450724" y="178949"/>
                  </a:lnTo>
                  <a:lnTo>
                    <a:pt x="450245" y="179714"/>
                  </a:lnTo>
                  <a:lnTo>
                    <a:pt x="449505" y="180693"/>
                  </a:lnTo>
                  <a:lnTo>
                    <a:pt x="448776" y="181517"/>
                  </a:lnTo>
                  <a:lnTo>
                    <a:pt x="448107" y="182210"/>
                  </a:lnTo>
                  <a:lnTo>
                    <a:pt x="447057" y="182604"/>
                  </a:lnTo>
                  <a:lnTo>
                    <a:pt x="445934" y="182951"/>
                  </a:lnTo>
                  <a:lnTo>
                    <a:pt x="444930" y="183285"/>
                  </a:lnTo>
                  <a:lnTo>
                    <a:pt x="444202" y="183512"/>
                  </a:lnTo>
                  <a:lnTo>
                    <a:pt x="443020" y="183548"/>
                  </a:lnTo>
                  <a:lnTo>
                    <a:pt x="441754" y="183536"/>
                  </a:lnTo>
                  <a:lnTo>
                    <a:pt x="440750" y="183930"/>
                  </a:lnTo>
                  <a:lnTo>
                    <a:pt x="440320" y="185172"/>
                  </a:lnTo>
                  <a:lnTo>
                    <a:pt x="440524" y="186115"/>
                  </a:lnTo>
                  <a:lnTo>
                    <a:pt x="442255" y="188253"/>
                  </a:lnTo>
                  <a:lnTo>
                    <a:pt x="442876" y="189304"/>
                  </a:lnTo>
                  <a:lnTo>
                    <a:pt x="443295" y="190379"/>
                  </a:lnTo>
                  <a:lnTo>
                    <a:pt x="442840" y="192075"/>
                  </a:lnTo>
                  <a:lnTo>
                    <a:pt x="442446" y="192696"/>
                  </a:lnTo>
                  <a:lnTo>
                    <a:pt x="441825" y="193150"/>
                  </a:lnTo>
                  <a:lnTo>
                    <a:pt x="437824" y="194559"/>
                  </a:lnTo>
                  <a:lnTo>
                    <a:pt x="436487" y="195336"/>
                  </a:lnTo>
                  <a:lnTo>
                    <a:pt x="435387" y="195837"/>
                  </a:lnTo>
                  <a:lnTo>
                    <a:pt x="434528" y="195993"/>
                  </a:lnTo>
                  <a:lnTo>
                    <a:pt x="433823" y="195981"/>
                  </a:lnTo>
                  <a:lnTo>
                    <a:pt x="433155" y="195467"/>
                  </a:lnTo>
                  <a:lnTo>
                    <a:pt x="432426" y="195025"/>
                  </a:lnTo>
                  <a:lnTo>
                    <a:pt x="431471" y="195563"/>
                  </a:lnTo>
                  <a:lnTo>
                    <a:pt x="430586" y="196303"/>
                  </a:lnTo>
                  <a:lnTo>
                    <a:pt x="429631" y="197486"/>
                  </a:lnTo>
                  <a:lnTo>
                    <a:pt x="429082" y="199026"/>
                  </a:lnTo>
                  <a:lnTo>
                    <a:pt x="428723" y="199683"/>
                  </a:lnTo>
                  <a:lnTo>
                    <a:pt x="428401" y="200866"/>
                  </a:lnTo>
                  <a:lnTo>
                    <a:pt x="428699" y="201702"/>
                  </a:lnTo>
                  <a:lnTo>
                    <a:pt x="429894" y="201953"/>
                  </a:lnTo>
                  <a:lnTo>
                    <a:pt x="431423" y="202072"/>
                  </a:lnTo>
                  <a:lnTo>
                    <a:pt x="432235" y="202573"/>
                  </a:lnTo>
                  <a:lnTo>
                    <a:pt x="432330" y="203541"/>
                  </a:lnTo>
                  <a:lnTo>
                    <a:pt x="431853" y="204043"/>
                  </a:lnTo>
                  <a:lnTo>
                    <a:pt x="430933" y="204401"/>
                  </a:lnTo>
                  <a:lnTo>
                    <a:pt x="430073" y="204604"/>
                  </a:lnTo>
                  <a:lnTo>
                    <a:pt x="429082" y="204735"/>
                  </a:lnTo>
                  <a:lnTo>
                    <a:pt x="427183" y="204496"/>
                  </a:lnTo>
                  <a:lnTo>
                    <a:pt x="424961" y="203816"/>
                  </a:lnTo>
                  <a:lnTo>
                    <a:pt x="423922" y="203147"/>
                  </a:lnTo>
                  <a:lnTo>
                    <a:pt x="422811" y="202502"/>
                  </a:lnTo>
                  <a:lnTo>
                    <a:pt x="421856" y="201905"/>
                  </a:lnTo>
                  <a:lnTo>
                    <a:pt x="421127" y="201630"/>
                  </a:lnTo>
                  <a:lnTo>
                    <a:pt x="419646" y="201236"/>
                  </a:lnTo>
                  <a:lnTo>
                    <a:pt x="418488" y="200961"/>
                  </a:lnTo>
                  <a:lnTo>
                    <a:pt x="417616" y="200925"/>
                  </a:lnTo>
                  <a:lnTo>
                    <a:pt x="416541" y="201057"/>
                  </a:lnTo>
                  <a:lnTo>
                    <a:pt x="415395" y="201117"/>
                  </a:lnTo>
                  <a:lnTo>
                    <a:pt x="414475" y="201033"/>
                  </a:lnTo>
                  <a:lnTo>
                    <a:pt x="413364" y="200818"/>
                  </a:lnTo>
                  <a:lnTo>
                    <a:pt x="412444" y="200471"/>
                  </a:lnTo>
                  <a:lnTo>
                    <a:pt x="411943" y="199587"/>
                  </a:lnTo>
                  <a:lnTo>
                    <a:pt x="412134" y="198357"/>
                  </a:lnTo>
                  <a:lnTo>
                    <a:pt x="412409" y="197533"/>
                  </a:lnTo>
                  <a:lnTo>
                    <a:pt x="412313" y="196829"/>
                  </a:lnTo>
                  <a:lnTo>
                    <a:pt x="411764" y="196279"/>
                  </a:lnTo>
                  <a:lnTo>
                    <a:pt x="411035" y="196100"/>
                  </a:lnTo>
                  <a:lnTo>
                    <a:pt x="410187" y="196172"/>
                  </a:lnTo>
                  <a:lnTo>
                    <a:pt x="409363" y="196470"/>
                  </a:lnTo>
                  <a:lnTo>
                    <a:pt x="408622" y="196948"/>
                  </a:lnTo>
                  <a:lnTo>
                    <a:pt x="407894" y="197545"/>
                  </a:lnTo>
                  <a:lnTo>
                    <a:pt x="407201" y="198405"/>
                  </a:lnTo>
                  <a:lnTo>
                    <a:pt x="406580" y="199349"/>
                  </a:lnTo>
                  <a:lnTo>
                    <a:pt x="405911" y="200651"/>
                  </a:lnTo>
                  <a:lnTo>
                    <a:pt x="405410" y="201857"/>
                  </a:lnTo>
                  <a:lnTo>
                    <a:pt x="404705" y="203326"/>
                  </a:lnTo>
                  <a:lnTo>
                    <a:pt x="404108" y="205117"/>
                  </a:lnTo>
                  <a:lnTo>
                    <a:pt x="403845" y="206407"/>
                  </a:lnTo>
                  <a:lnTo>
                    <a:pt x="403594" y="209071"/>
                  </a:lnTo>
                  <a:lnTo>
                    <a:pt x="403487" y="210110"/>
                  </a:lnTo>
                  <a:lnTo>
                    <a:pt x="403105" y="211567"/>
                  </a:lnTo>
                  <a:lnTo>
                    <a:pt x="402555" y="212403"/>
                  </a:lnTo>
                  <a:lnTo>
                    <a:pt x="401863" y="212952"/>
                  </a:lnTo>
                  <a:lnTo>
                    <a:pt x="401014" y="213263"/>
                  </a:lnTo>
                  <a:lnTo>
                    <a:pt x="399868" y="213323"/>
                  </a:lnTo>
                  <a:lnTo>
                    <a:pt x="398805" y="213131"/>
                  </a:lnTo>
                  <a:lnTo>
                    <a:pt x="397945" y="212475"/>
                  </a:lnTo>
                  <a:lnTo>
                    <a:pt x="397288" y="211710"/>
                  </a:lnTo>
                  <a:lnTo>
                    <a:pt x="396404" y="210922"/>
                  </a:lnTo>
                  <a:lnTo>
                    <a:pt x="395759" y="210480"/>
                  </a:lnTo>
                  <a:lnTo>
                    <a:pt x="395102" y="210170"/>
                  </a:lnTo>
                  <a:lnTo>
                    <a:pt x="391029" y="209321"/>
                  </a:lnTo>
                  <a:lnTo>
                    <a:pt x="388724" y="208712"/>
                  </a:lnTo>
                  <a:lnTo>
                    <a:pt x="387052" y="208474"/>
                  </a:lnTo>
                  <a:lnTo>
                    <a:pt x="385548" y="208259"/>
                  </a:lnTo>
                  <a:lnTo>
                    <a:pt x="384114" y="208283"/>
                  </a:lnTo>
                  <a:lnTo>
                    <a:pt x="383123" y="208486"/>
                  </a:lnTo>
                  <a:lnTo>
                    <a:pt x="381761" y="208892"/>
                  </a:lnTo>
                  <a:lnTo>
                    <a:pt x="379851" y="210050"/>
                  </a:lnTo>
                  <a:lnTo>
                    <a:pt x="377283" y="211400"/>
                  </a:lnTo>
                  <a:lnTo>
                    <a:pt x="375587" y="212618"/>
                  </a:lnTo>
                  <a:lnTo>
                    <a:pt x="374488" y="213741"/>
                  </a:lnTo>
                  <a:lnTo>
                    <a:pt x="373473" y="215066"/>
                  </a:lnTo>
                  <a:lnTo>
                    <a:pt x="371371" y="217562"/>
                  </a:lnTo>
                  <a:lnTo>
                    <a:pt x="370463" y="218817"/>
                  </a:lnTo>
                  <a:lnTo>
                    <a:pt x="369663" y="220728"/>
                  </a:lnTo>
                  <a:lnTo>
                    <a:pt x="369269" y="223558"/>
                  </a:lnTo>
                  <a:lnTo>
                    <a:pt x="369006" y="226305"/>
                  </a:lnTo>
                  <a:lnTo>
                    <a:pt x="368444" y="228360"/>
                  </a:lnTo>
                  <a:lnTo>
                    <a:pt x="367584" y="230044"/>
                  </a:lnTo>
                  <a:lnTo>
                    <a:pt x="366534" y="232002"/>
                  </a:lnTo>
                  <a:lnTo>
                    <a:pt x="365351" y="233614"/>
                  </a:lnTo>
                  <a:lnTo>
                    <a:pt x="364467" y="234570"/>
                  </a:lnTo>
                  <a:lnTo>
                    <a:pt x="363918" y="235311"/>
                  </a:lnTo>
                  <a:lnTo>
                    <a:pt x="363524" y="236254"/>
                  </a:lnTo>
                  <a:lnTo>
                    <a:pt x="363237" y="237807"/>
                  </a:lnTo>
                  <a:lnTo>
                    <a:pt x="363094" y="241294"/>
                  </a:lnTo>
                  <a:lnTo>
                    <a:pt x="362699" y="243719"/>
                  </a:lnTo>
                  <a:lnTo>
                    <a:pt x="362234" y="245952"/>
                  </a:lnTo>
                  <a:lnTo>
                    <a:pt x="361696" y="248174"/>
                  </a:lnTo>
                  <a:lnTo>
                    <a:pt x="360992" y="250455"/>
                  </a:lnTo>
                  <a:lnTo>
                    <a:pt x="360669" y="252533"/>
                  </a:lnTo>
                  <a:lnTo>
                    <a:pt x="360634" y="253560"/>
                  </a:lnTo>
                  <a:lnTo>
                    <a:pt x="360873" y="256200"/>
                  </a:lnTo>
                  <a:lnTo>
                    <a:pt x="361314" y="257573"/>
                  </a:lnTo>
                  <a:lnTo>
                    <a:pt x="361947" y="259472"/>
                  </a:lnTo>
                  <a:lnTo>
                    <a:pt x="362748" y="263628"/>
                  </a:lnTo>
                  <a:lnTo>
                    <a:pt x="362831" y="265241"/>
                  </a:lnTo>
                  <a:lnTo>
                    <a:pt x="362568" y="266089"/>
                  </a:lnTo>
                  <a:lnTo>
                    <a:pt x="362162" y="268215"/>
                  </a:lnTo>
                  <a:lnTo>
                    <a:pt x="360454" y="272765"/>
                  </a:lnTo>
                  <a:lnTo>
                    <a:pt x="359212" y="275023"/>
                  </a:lnTo>
                  <a:lnTo>
                    <a:pt x="358042" y="277805"/>
                  </a:lnTo>
                  <a:lnTo>
                    <a:pt x="357528" y="279741"/>
                  </a:lnTo>
                  <a:lnTo>
                    <a:pt x="357182" y="282046"/>
                  </a:lnTo>
                  <a:lnTo>
                    <a:pt x="357122" y="283491"/>
                  </a:lnTo>
                  <a:lnTo>
                    <a:pt x="356632" y="285139"/>
                  </a:lnTo>
                  <a:lnTo>
                    <a:pt x="356131" y="286596"/>
                  </a:lnTo>
                  <a:lnTo>
                    <a:pt x="355367" y="288113"/>
                  </a:lnTo>
                  <a:lnTo>
                    <a:pt x="353826" y="290501"/>
                  </a:lnTo>
                  <a:lnTo>
                    <a:pt x="352703" y="292544"/>
                  </a:lnTo>
                  <a:lnTo>
                    <a:pt x="351604" y="294932"/>
                  </a:lnTo>
                  <a:lnTo>
                    <a:pt x="350864" y="296115"/>
                  </a:lnTo>
                  <a:lnTo>
                    <a:pt x="349610" y="297775"/>
                  </a:lnTo>
                  <a:lnTo>
                    <a:pt x="348164" y="298683"/>
                  </a:lnTo>
                  <a:lnTo>
                    <a:pt x="346935" y="299519"/>
                  </a:lnTo>
                  <a:lnTo>
                    <a:pt x="346050" y="300331"/>
                  </a:lnTo>
                  <a:lnTo>
                    <a:pt x="345286" y="301048"/>
                  </a:lnTo>
                  <a:lnTo>
                    <a:pt x="344378" y="302098"/>
                  </a:lnTo>
                  <a:lnTo>
                    <a:pt x="343781" y="303747"/>
                  </a:lnTo>
                  <a:lnTo>
                    <a:pt x="343411" y="305467"/>
                  </a:lnTo>
                  <a:lnTo>
                    <a:pt x="342515" y="308166"/>
                  </a:lnTo>
                  <a:lnTo>
                    <a:pt x="341607" y="310471"/>
                  </a:lnTo>
                  <a:lnTo>
                    <a:pt x="340808" y="312179"/>
                  </a:lnTo>
                  <a:lnTo>
                    <a:pt x="339529" y="313911"/>
                  </a:lnTo>
                  <a:lnTo>
                    <a:pt x="338335" y="315475"/>
                  </a:lnTo>
                  <a:lnTo>
                    <a:pt x="337379" y="316407"/>
                  </a:lnTo>
                  <a:lnTo>
                    <a:pt x="336591" y="317171"/>
                  </a:lnTo>
                  <a:lnTo>
                    <a:pt x="335636" y="318402"/>
                  </a:lnTo>
                  <a:lnTo>
                    <a:pt x="334573" y="320014"/>
                  </a:lnTo>
                  <a:lnTo>
                    <a:pt x="333510" y="321220"/>
                  </a:lnTo>
                  <a:lnTo>
                    <a:pt x="332483" y="322032"/>
                  </a:lnTo>
                  <a:lnTo>
                    <a:pt x="331718" y="322307"/>
                  </a:lnTo>
                  <a:lnTo>
                    <a:pt x="330870" y="322366"/>
                  </a:lnTo>
                  <a:lnTo>
                    <a:pt x="329974" y="321901"/>
                  </a:lnTo>
                  <a:lnTo>
                    <a:pt x="329389" y="320802"/>
                  </a:lnTo>
                  <a:lnTo>
                    <a:pt x="329055" y="319751"/>
                  </a:lnTo>
                  <a:lnTo>
                    <a:pt x="328565" y="318162"/>
                  </a:lnTo>
                  <a:lnTo>
                    <a:pt x="327920" y="317207"/>
                  </a:lnTo>
                  <a:lnTo>
                    <a:pt x="326965" y="316299"/>
                  </a:lnTo>
                  <a:lnTo>
                    <a:pt x="326141" y="315702"/>
                  </a:lnTo>
                  <a:lnTo>
                    <a:pt x="324958" y="315009"/>
                  </a:lnTo>
                  <a:lnTo>
                    <a:pt x="323394" y="314651"/>
                  </a:lnTo>
                  <a:lnTo>
                    <a:pt x="321495" y="314377"/>
                  </a:lnTo>
                  <a:lnTo>
                    <a:pt x="319333" y="314400"/>
                  </a:lnTo>
                  <a:lnTo>
                    <a:pt x="317876" y="314627"/>
                  </a:lnTo>
                  <a:lnTo>
                    <a:pt x="316467" y="314926"/>
                  </a:lnTo>
                  <a:lnTo>
                    <a:pt x="315177" y="315069"/>
                  </a:lnTo>
                  <a:lnTo>
                    <a:pt x="313815" y="314890"/>
                  </a:lnTo>
                  <a:lnTo>
                    <a:pt x="312429" y="314532"/>
                  </a:lnTo>
                  <a:lnTo>
                    <a:pt x="310961" y="314221"/>
                  </a:lnTo>
                  <a:lnTo>
                    <a:pt x="309277" y="314174"/>
                  </a:lnTo>
                  <a:lnTo>
                    <a:pt x="307413" y="314365"/>
                  </a:lnTo>
                  <a:lnTo>
                    <a:pt x="306076" y="314568"/>
                  </a:lnTo>
                  <a:lnTo>
                    <a:pt x="304726" y="315057"/>
                  </a:lnTo>
                  <a:lnTo>
                    <a:pt x="303352" y="315786"/>
                  </a:lnTo>
                  <a:lnTo>
                    <a:pt x="302397" y="316538"/>
                  </a:lnTo>
                  <a:lnTo>
                    <a:pt x="301215" y="316813"/>
                  </a:lnTo>
                  <a:lnTo>
                    <a:pt x="299758" y="316419"/>
                  </a:lnTo>
                  <a:lnTo>
                    <a:pt x="297966" y="315762"/>
                  </a:lnTo>
                  <a:lnTo>
                    <a:pt x="296127" y="315057"/>
                  </a:lnTo>
                  <a:lnTo>
                    <a:pt x="294849" y="314603"/>
                  </a:lnTo>
                  <a:lnTo>
                    <a:pt x="293833" y="313994"/>
                  </a:lnTo>
                  <a:lnTo>
                    <a:pt x="292651" y="313218"/>
                  </a:lnTo>
                  <a:lnTo>
                    <a:pt x="291768" y="312382"/>
                  </a:lnTo>
                  <a:lnTo>
                    <a:pt x="291015" y="311665"/>
                  </a:lnTo>
                  <a:lnTo>
                    <a:pt x="290275" y="310805"/>
                  </a:lnTo>
                  <a:lnTo>
                    <a:pt x="289558" y="309993"/>
                  </a:lnTo>
                  <a:lnTo>
                    <a:pt x="288961" y="309408"/>
                  </a:lnTo>
                  <a:lnTo>
                    <a:pt x="288232" y="308930"/>
                  </a:lnTo>
                  <a:lnTo>
                    <a:pt x="286441" y="308405"/>
                  </a:lnTo>
                  <a:lnTo>
                    <a:pt x="283360" y="308213"/>
                  </a:lnTo>
                  <a:lnTo>
                    <a:pt x="281090" y="307891"/>
                  </a:lnTo>
                  <a:lnTo>
                    <a:pt x="278666" y="307401"/>
                  </a:lnTo>
                  <a:lnTo>
                    <a:pt x="276122" y="306709"/>
                  </a:lnTo>
                  <a:lnTo>
                    <a:pt x="273864" y="305980"/>
                  </a:lnTo>
                  <a:lnTo>
                    <a:pt x="272204" y="305347"/>
                  </a:lnTo>
                  <a:lnTo>
                    <a:pt x="270365" y="304225"/>
                  </a:lnTo>
                  <a:lnTo>
                    <a:pt x="268609" y="302696"/>
                  </a:lnTo>
                  <a:lnTo>
                    <a:pt x="267439" y="301346"/>
                  </a:lnTo>
                  <a:lnTo>
                    <a:pt x="266077" y="299997"/>
                  </a:lnTo>
                  <a:lnTo>
                    <a:pt x="264704" y="298707"/>
                  </a:lnTo>
                  <a:lnTo>
                    <a:pt x="263832" y="297966"/>
                  </a:lnTo>
                  <a:lnTo>
                    <a:pt x="262852" y="297452"/>
                  </a:lnTo>
                  <a:lnTo>
                    <a:pt x="261563" y="297214"/>
                  </a:lnTo>
                  <a:lnTo>
                    <a:pt x="259209" y="296891"/>
                  </a:lnTo>
                  <a:lnTo>
                    <a:pt x="257728" y="296652"/>
                  </a:lnTo>
                  <a:lnTo>
                    <a:pt x="256737" y="296461"/>
                  </a:lnTo>
                  <a:lnTo>
                    <a:pt x="255555" y="295936"/>
                  </a:lnTo>
                  <a:lnTo>
                    <a:pt x="253548" y="294968"/>
                  </a:lnTo>
                  <a:lnTo>
                    <a:pt x="252127" y="294168"/>
                  </a:lnTo>
                  <a:lnTo>
                    <a:pt x="250395" y="293177"/>
                  </a:lnTo>
                  <a:lnTo>
                    <a:pt x="249619" y="292711"/>
                  </a:lnTo>
                  <a:lnTo>
                    <a:pt x="248843" y="292353"/>
                  </a:lnTo>
                  <a:lnTo>
                    <a:pt x="247505" y="292365"/>
                  </a:lnTo>
                  <a:lnTo>
                    <a:pt x="245546" y="293714"/>
                  </a:lnTo>
                  <a:lnTo>
                    <a:pt x="243468" y="294729"/>
                  </a:lnTo>
                  <a:lnTo>
                    <a:pt x="242262" y="294765"/>
                  </a:lnTo>
                  <a:lnTo>
                    <a:pt x="240995" y="294598"/>
                  </a:lnTo>
                  <a:lnTo>
                    <a:pt x="239515" y="294216"/>
                  </a:lnTo>
                  <a:lnTo>
                    <a:pt x="237580" y="293559"/>
                  </a:lnTo>
                  <a:lnTo>
                    <a:pt x="235753" y="292460"/>
                  </a:lnTo>
                  <a:lnTo>
                    <a:pt x="234080" y="291564"/>
                  </a:lnTo>
                  <a:lnTo>
                    <a:pt x="232587" y="290848"/>
                  </a:lnTo>
                  <a:lnTo>
                    <a:pt x="231334" y="290585"/>
                  </a:lnTo>
                  <a:lnTo>
                    <a:pt x="229745" y="290537"/>
                  </a:lnTo>
                  <a:lnTo>
                    <a:pt x="228335" y="291146"/>
                  </a:lnTo>
                  <a:lnTo>
                    <a:pt x="226604" y="292054"/>
                  </a:lnTo>
                  <a:lnTo>
                    <a:pt x="224717" y="293213"/>
                  </a:lnTo>
                  <a:lnTo>
                    <a:pt x="223618" y="293822"/>
                  </a:lnTo>
                  <a:lnTo>
                    <a:pt x="221994" y="294921"/>
                  </a:lnTo>
                  <a:lnTo>
                    <a:pt x="219892" y="295984"/>
                  </a:lnTo>
                  <a:lnTo>
                    <a:pt x="216368" y="298313"/>
                  </a:lnTo>
                  <a:lnTo>
                    <a:pt x="215114" y="299292"/>
                  </a:lnTo>
                  <a:lnTo>
                    <a:pt x="214457" y="299650"/>
                  </a:lnTo>
                  <a:lnTo>
                    <a:pt x="213263" y="299949"/>
                  </a:lnTo>
                  <a:lnTo>
                    <a:pt x="211830" y="300438"/>
                  </a:lnTo>
                  <a:lnTo>
                    <a:pt x="210540" y="300665"/>
                  </a:lnTo>
                  <a:lnTo>
                    <a:pt x="209346" y="300892"/>
                  </a:lnTo>
                  <a:lnTo>
                    <a:pt x="208558" y="301048"/>
                  </a:lnTo>
                  <a:lnTo>
                    <a:pt x="207900" y="301573"/>
                  </a:lnTo>
                  <a:lnTo>
                    <a:pt x="207065" y="302612"/>
                  </a:lnTo>
                  <a:lnTo>
                    <a:pt x="206503" y="305061"/>
                  </a:lnTo>
                  <a:lnTo>
                    <a:pt x="206706" y="308022"/>
                  </a:lnTo>
                  <a:lnTo>
                    <a:pt x="206527" y="310256"/>
                  </a:lnTo>
                  <a:lnTo>
                    <a:pt x="206384" y="312155"/>
                  </a:lnTo>
                  <a:lnTo>
                    <a:pt x="205727" y="314400"/>
                  </a:lnTo>
                  <a:lnTo>
                    <a:pt x="205058" y="315977"/>
                  </a:lnTo>
                  <a:lnTo>
                    <a:pt x="203732" y="318831"/>
                  </a:lnTo>
                  <a:lnTo>
                    <a:pt x="202048" y="321674"/>
                  </a:lnTo>
                  <a:lnTo>
                    <a:pt x="200973" y="323561"/>
                  </a:lnTo>
                  <a:lnTo>
                    <a:pt x="199934" y="325221"/>
                  </a:lnTo>
                  <a:lnTo>
                    <a:pt x="199170" y="326141"/>
                  </a:lnTo>
                  <a:lnTo>
                    <a:pt x="198226" y="326654"/>
                  </a:lnTo>
                  <a:lnTo>
                    <a:pt x="197318" y="326917"/>
                  </a:lnTo>
                  <a:lnTo>
                    <a:pt x="196399" y="326977"/>
                  </a:lnTo>
                  <a:lnTo>
                    <a:pt x="195252" y="326822"/>
                  </a:lnTo>
                  <a:lnTo>
                    <a:pt x="194332" y="326368"/>
                  </a:lnTo>
                  <a:lnTo>
                    <a:pt x="193221" y="325854"/>
                  </a:lnTo>
                  <a:lnTo>
                    <a:pt x="191825" y="324875"/>
                  </a:lnTo>
                  <a:lnTo>
                    <a:pt x="190427" y="324218"/>
                  </a:lnTo>
                  <a:lnTo>
                    <a:pt x="188516" y="323668"/>
                  </a:lnTo>
                  <a:lnTo>
                    <a:pt x="185410" y="322928"/>
                  </a:lnTo>
                  <a:lnTo>
                    <a:pt x="183619" y="322689"/>
                  </a:lnTo>
                  <a:lnTo>
                    <a:pt x="182365" y="322223"/>
                  </a:lnTo>
                  <a:lnTo>
                    <a:pt x="181040" y="321483"/>
                  </a:lnTo>
                  <a:lnTo>
                    <a:pt x="179474" y="320432"/>
                  </a:lnTo>
                  <a:lnTo>
                    <a:pt x="178197" y="319608"/>
                  </a:lnTo>
                  <a:lnTo>
                    <a:pt x="176752" y="318210"/>
                  </a:lnTo>
                  <a:lnTo>
                    <a:pt x="175736" y="317386"/>
                  </a:lnTo>
                  <a:lnTo>
                    <a:pt x="175092" y="316956"/>
                  </a:lnTo>
                  <a:lnTo>
                    <a:pt x="174339" y="316634"/>
                  </a:lnTo>
                  <a:lnTo>
                    <a:pt x="173360" y="317947"/>
                  </a:lnTo>
                  <a:lnTo>
                    <a:pt x="173121" y="319643"/>
                  </a:lnTo>
                  <a:lnTo>
                    <a:pt x="172739" y="321208"/>
                  </a:lnTo>
                  <a:lnTo>
                    <a:pt x="172189" y="323358"/>
                  </a:lnTo>
                  <a:lnTo>
                    <a:pt x="172129" y="324624"/>
                  </a:lnTo>
                  <a:lnTo>
                    <a:pt x="172333" y="325878"/>
                  </a:lnTo>
                  <a:lnTo>
                    <a:pt x="172774" y="327514"/>
                  </a:lnTo>
                  <a:lnTo>
                    <a:pt x="173073" y="328613"/>
                  </a:lnTo>
                  <a:lnTo>
                    <a:pt x="173312" y="329652"/>
                  </a:lnTo>
                  <a:lnTo>
                    <a:pt x="173682" y="330739"/>
                  </a:lnTo>
                  <a:lnTo>
                    <a:pt x="173622" y="332053"/>
                  </a:lnTo>
                  <a:lnTo>
                    <a:pt x="172774" y="333283"/>
                  </a:lnTo>
                  <a:lnTo>
                    <a:pt x="172094" y="333713"/>
                  </a:lnTo>
                  <a:lnTo>
                    <a:pt x="171485" y="334179"/>
                  </a:lnTo>
                  <a:lnTo>
                    <a:pt x="170672" y="334501"/>
                  </a:lnTo>
                  <a:lnTo>
                    <a:pt x="169311" y="334752"/>
                  </a:lnTo>
                  <a:lnTo>
                    <a:pt x="168761" y="335421"/>
                  </a:lnTo>
                  <a:lnTo>
                    <a:pt x="134925" y="292114"/>
                  </a:lnTo>
                  <a:lnTo>
                    <a:pt x="31984" y="209596"/>
                  </a:lnTo>
                  <a:lnTo>
                    <a:pt x="14905" y="198286"/>
                  </a:lnTo>
                  <a:lnTo>
                    <a:pt x="0" y="117870"/>
                  </a:lnTo>
                  <a:lnTo>
                    <a:pt x="157344" y="53555"/>
                  </a:lnTo>
                  <a:lnTo>
                    <a:pt x="167567" y="47583"/>
                  </a:lnTo>
                  <a:lnTo>
                    <a:pt x="170911" y="45266"/>
                  </a:lnTo>
                  <a:lnTo>
                    <a:pt x="194977" y="29333"/>
                  </a:lnTo>
                  <a:lnTo>
                    <a:pt x="230987" y="14774"/>
                  </a:lnTo>
                  <a:lnTo>
                    <a:pt x="228515" y="0"/>
                  </a:lnTo>
                  <a:lnTo>
                    <a:pt x="308177" y="21200"/>
                  </a:lnTo>
                  <a:lnTo>
                    <a:pt x="341225" y="17856"/>
                  </a:lnTo>
                  <a:lnTo>
                    <a:pt x="346110" y="15742"/>
                  </a:lnTo>
                  <a:lnTo>
                    <a:pt x="352619" y="13747"/>
                  </a:lnTo>
                  <a:lnTo>
                    <a:pt x="352847" y="14870"/>
                  </a:lnTo>
                  <a:lnTo>
                    <a:pt x="363643" y="12624"/>
                  </a:lnTo>
                  <a:lnTo>
                    <a:pt x="367812" y="12589"/>
                  </a:lnTo>
                  <a:lnTo>
                    <a:pt x="371944" y="12839"/>
                  </a:lnTo>
                  <a:lnTo>
                    <a:pt x="375849" y="13090"/>
                  </a:lnTo>
                  <a:lnTo>
                    <a:pt x="379898" y="12983"/>
                  </a:lnTo>
                  <a:lnTo>
                    <a:pt x="389632" y="8802"/>
                  </a:lnTo>
                  <a:lnTo>
                    <a:pt x="392558" y="7656"/>
                  </a:lnTo>
                  <a:lnTo>
                    <a:pt x="393693" y="7919"/>
                  </a:lnTo>
                  <a:lnTo>
                    <a:pt x="395914" y="8779"/>
                  </a:lnTo>
                  <a:lnTo>
                    <a:pt x="410987" y="15753"/>
                  </a:lnTo>
                  <a:lnTo>
                    <a:pt x="412170" y="16625"/>
                  </a:lnTo>
                  <a:lnTo>
                    <a:pt x="413913" y="18345"/>
                  </a:lnTo>
                  <a:lnTo>
                    <a:pt x="415060" y="19647"/>
                  </a:lnTo>
                  <a:lnTo>
                    <a:pt x="418631" y="24604"/>
                  </a:lnTo>
                  <a:lnTo>
                    <a:pt x="418738" y="30193"/>
                  </a:lnTo>
                  <a:lnTo>
                    <a:pt x="418523" y="31483"/>
                  </a:lnTo>
                  <a:lnTo>
                    <a:pt x="418130" y="34218"/>
                  </a:lnTo>
                  <a:lnTo>
                    <a:pt x="425439" y="43271"/>
                  </a:lnTo>
                  <a:lnTo>
                    <a:pt x="426896" y="45290"/>
                  </a:lnTo>
                  <a:lnTo>
                    <a:pt x="427660" y="47237"/>
                  </a:lnTo>
                  <a:lnTo>
                    <a:pt x="428270" y="48765"/>
                  </a:lnTo>
                  <a:lnTo>
                    <a:pt x="429512" y="51894"/>
                  </a:lnTo>
                  <a:lnTo>
                    <a:pt x="430945" y="54988"/>
                  </a:lnTo>
                  <a:lnTo>
                    <a:pt x="431638" y="55716"/>
                  </a:lnTo>
                  <a:lnTo>
                    <a:pt x="432569" y="56110"/>
                  </a:lnTo>
                  <a:lnTo>
                    <a:pt x="436917" y="57508"/>
                  </a:lnTo>
                  <a:lnTo>
                    <a:pt x="438027" y="57639"/>
                  </a:lnTo>
                  <a:lnTo>
                    <a:pt x="439186" y="57544"/>
                  </a:lnTo>
                  <a:lnTo>
                    <a:pt x="445742" y="60004"/>
                  </a:lnTo>
                  <a:lnTo>
                    <a:pt x="446507" y="60160"/>
                  </a:lnTo>
                  <a:lnTo>
                    <a:pt x="447594" y="60112"/>
                  </a:lnTo>
                  <a:lnTo>
                    <a:pt x="448848" y="60112"/>
                  </a:lnTo>
                  <a:lnTo>
                    <a:pt x="450138" y="60052"/>
                  </a:lnTo>
                  <a:lnTo>
                    <a:pt x="451846" y="59861"/>
                  </a:lnTo>
                  <a:lnTo>
                    <a:pt x="455047" y="59276"/>
                  </a:lnTo>
                  <a:lnTo>
                    <a:pt x="459753" y="58535"/>
                  </a:lnTo>
                  <a:lnTo>
                    <a:pt x="475399" y="5903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1281;gbcf4302aa7_0_6">
              <a:extLst>
                <a:ext uri="{FF2B5EF4-FFF2-40B4-BE49-F238E27FC236}">
                  <a16:creationId xmlns:a16="http://schemas.microsoft.com/office/drawing/2014/main" id="{4B7B9856-D23A-DB4B-9B89-ADD911458F7B}"/>
                </a:ext>
              </a:extLst>
            </p:cNvPr>
            <p:cNvSpPr/>
            <p:nvPr/>
          </p:nvSpPr>
          <p:spPr>
            <a:xfrm>
              <a:off x="7095668" y="2958570"/>
              <a:ext cx="340501" cy="318691"/>
            </a:xfrm>
            <a:custGeom>
              <a:avLst/>
              <a:gdLst/>
              <a:ahLst/>
              <a:cxnLst/>
              <a:rect l="l" t="t" r="r" b="b"/>
              <a:pathLst>
                <a:path w="677613" h="634210" extrusionOk="0">
                  <a:moveTo>
                    <a:pt x="326690" y="9734"/>
                  </a:moveTo>
                  <a:lnTo>
                    <a:pt x="332185" y="43976"/>
                  </a:lnTo>
                  <a:lnTo>
                    <a:pt x="338765" y="52551"/>
                  </a:lnTo>
                  <a:lnTo>
                    <a:pt x="340987" y="54199"/>
                  </a:lnTo>
                  <a:lnTo>
                    <a:pt x="346791" y="64435"/>
                  </a:lnTo>
                  <a:lnTo>
                    <a:pt x="347150" y="65701"/>
                  </a:lnTo>
                  <a:lnTo>
                    <a:pt x="347425" y="66800"/>
                  </a:lnTo>
                  <a:lnTo>
                    <a:pt x="347675" y="68496"/>
                  </a:lnTo>
                  <a:lnTo>
                    <a:pt x="347831" y="69738"/>
                  </a:lnTo>
                  <a:lnTo>
                    <a:pt x="347878" y="70717"/>
                  </a:lnTo>
                  <a:lnTo>
                    <a:pt x="347711" y="71971"/>
                  </a:lnTo>
                  <a:lnTo>
                    <a:pt x="347699" y="74276"/>
                  </a:lnTo>
                  <a:lnTo>
                    <a:pt x="347580" y="75829"/>
                  </a:lnTo>
                  <a:lnTo>
                    <a:pt x="347114" y="79102"/>
                  </a:lnTo>
                  <a:lnTo>
                    <a:pt x="346553" y="81992"/>
                  </a:lnTo>
                  <a:lnTo>
                    <a:pt x="345848" y="84488"/>
                  </a:lnTo>
                  <a:lnTo>
                    <a:pt x="345442" y="85575"/>
                  </a:lnTo>
                  <a:lnTo>
                    <a:pt x="339422" y="99203"/>
                  </a:lnTo>
                  <a:lnTo>
                    <a:pt x="339064" y="100421"/>
                  </a:lnTo>
                  <a:lnTo>
                    <a:pt x="338741" y="101902"/>
                  </a:lnTo>
                  <a:lnTo>
                    <a:pt x="337535" y="112687"/>
                  </a:lnTo>
                  <a:lnTo>
                    <a:pt x="337917" y="114024"/>
                  </a:lnTo>
                  <a:lnTo>
                    <a:pt x="345311" y="130888"/>
                  </a:lnTo>
                  <a:lnTo>
                    <a:pt x="346935" y="134663"/>
                  </a:lnTo>
                  <a:lnTo>
                    <a:pt x="347173" y="135570"/>
                  </a:lnTo>
                  <a:lnTo>
                    <a:pt x="347328" y="136394"/>
                  </a:lnTo>
                  <a:lnTo>
                    <a:pt x="347448" y="137075"/>
                  </a:lnTo>
                  <a:lnTo>
                    <a:pt x="347341" y="137780"/>
                  </a:lnTo>
                  <a:lnTo>
                    <a:pt x="342074" y="151276"/>
                  </a:lnTo>
                  <a:lnTo>
                    <a:pt x="338503" y="157988"/>
                  </a:lnTo>
                  <a:lnTo>
                    <a:pt x="335063" y="169418"/>
                  </a:lnTo>
                  <a:lnTo>
                    <a:pt x="332137" y="177181"/>
                  </a:lnTo>
                  <a:lnTo>
                    <a:pt x="331265" y="186784"/>
                  </a:lnTo>
                  <a:lnTo>
                    <a:pt x="330166" y="192481"/>
                  </a:lnTo>
                  <a:lnTo>
                    <a:pt x="322200" y="204019"/>
                  </a:lnTo>
                  <a:lnTo>
                    <a:pt x="319369" y="209715"/>
                  </a:lnTo>
                  <a:lnTo>
                    <a:pt x="318127" y="211961"/>
                  </a:lnTo>
                  <a:lnTo>
                    <a:pt x="316610" y="213215"/>
                  </a:lnTo>
                  <a:lnTo>
                    <a:pt x="315022" y="213968"/>
                  </a:lnTo>
                  <a:lnTo>
                    <a:pt x="313099" y="216547"/>
                  </a:lnTo>
                  <a:lnTo>
                    <a:pt x="312955" y="218685"/>
                  </a:lnTo>
                  <a:lnTo>
                    <a:pt x="310579" y="222376"/>
                  </a:lnTo>
                  <a:lnTo>
                    <a:pt x="401015" y="368863"/>
                  </a:lnTo>
                  <a:lnTo>
                    <a:pt x="414523" y="371287"/>
                  </a:lnTo>
                  <a:lnTo>
                    <a:pt x="415323" y="371395"/>
                  </a:lnTo>
                  <a:lnTo>
                    <a:pt x="416003" y="371765"/>
                  </a:lnTo>
                  <a:lnTo>
                    <a:pt x="417425" y="372553"/>
                  </a:lnTo>
                  <a:lnTo>
                    <a:pt x="418858" y="373544"/>
                  </a:lnTo>
                  <a:lnTo>
                    <a:pt x="420208" y="374500"/>
                  </a:lnTo>
                  <a:lnTo>
                    <a:pt x="421366" y="375408"/>
                  </a:lnTo>
                  <a:lnTo>
                    <a:pt x="422907" y="376590"/>
                  </a:lnTo>
                  <a:lnTo>
                    <a:pt x="423934" y="377283"/>
                  </a:lnTo>
                  <a:lnTo>
                    <a:pt x="424651" y="377677"/>
                  </a:lnTo>
                  <a:lnTo>
                    <a:pt x="425379" y="377760"/>
                  </a:lnTo>
                  <a:lnTo>
                    <a:pt x="426072" y="377474"/>
                  </a:lnTo>
                  <a:lnTo>
                    <a:pt x="426681" y="376876"/>
                  </a:lnTo>
                  <a:lnTo>
                    <a:pt x="427171" y="375957"/>
                  </a:lnTo>
                  <a:lnTo>
                    <a:pt x="427505" y="375205"/>
                  </a:lnTo>
                  <a:lnTo>
                    <a:pt x="427923" y="374261"/>
                  </a:lnTo>
                  <a:lnTo>
                    <a:pt x="428246" y="373365"/>
                  </a:lnTo>
                  <a:lnTo>
                    <a:pt x="428509" y="371693"/>
                  </a:lnTo>
                  <a:lnTo>
                    <a:pt x="428819" y="369878"/>
                  </a:lnTo>
                  <a:lnTo>
                    <a:pt x="428687" y="368516"/>
                  </a:lnTo>
                  <a:lnTo>
                    <a:pt x="428771" y="366844"/>
                  </a:lnTo>
                  <a:lnTo>
                    <a:pt x="428986" y="365172"/>
                  </a:lnTo>
                  <a:lnTo>
                    <a:pt x="429607" y="363691"/>
                  </a:lnTo>
                  <a:lnTo>
                    <a:pt x="430491" y="362711"/>
                  </a:lnTo>
                  <a:lnTo>
                    <a:pt x="431542" y="362067"/>
                  </a:lnTo>
                  <a:lnTo>
                    <a:pt x="432474" y="361780"/>
                  </a:lnTo>
                  <a:lnTo>
                    <a:pt x="434301" y="361505"/>
                  </a:lnTo>
                  <a:lnTo>
                    <a:pt x="436928" y="361314"/>
                  </a:lnTo>
                  <a:lnTo>
                    <a:pt x="438553" y="361553"/>
                  </a:lnTo>
                  <a:lnTo>
                    <a:pt x="442219" y="362007"/>
                  </a:lnTo>
                  <a:lnTo>
                    <a:pt x="444310" y="362198"/>
                  </a:lnTo>
                  <a:lnTo>
                    <a:pt x="446507" y="362437"/>
                  </a:lnTo>
                  <a:lnTo>
                    <a:pt x="447797" y="362592"/>
                  </a:lnTo>
                  <a:lnTo>
                    <a:pt x="448574" y="362819"/>
                  </a:lnTo>
                  <a:lnTo>
                    <a:pt x="449314" y="363333"/>
                  </a:lnTo>
                  <a:lnTo>
                    <a:pt x="450043" y="364145"/>
                  </a:lnTo>
                  <a:lnTo>
                    <a:pt x="450616" y="365005"/>
                  </a:lnTo>
                  <a:lnTo>
                    <a:pt x="451332" y="366569"/>
                  </a:lnTo>
                  <a:lnTo>
                    <a:pt x="452085" y="368492"/>
                  </a:lnTo>
                  <a:lnTo>
                    <a:pt x="452539" y="369902"/>
                  </a:lnTo>
                  <a:lnTo>
                    <a:pt x="453255" y="370952"/>
                  </a:lnTo>
                  <a:lnTo>
                    <a:pt x="454044" y="372027"/>
                  </a:lnTo>
                  <a:lnTo>
                    <a:pt x="455883" y="373389"/>
                  </a:lnTo>
                  <a:lnTo>
                    <a:pt x="456707" y="374297"/>
                  </a:lnTo>
                  <a:lnTo>
                    <a:pt x="457352" y="374977"/>
                  </a:lnTo>
                  <a:lnTo>
                    <a:pt x="457639" y="376243"/>
                  </a:lnTo>
                  <a:lnTo>
                    <a:pt x="457639" y="378023"/>
                  </a:lnTo>
                  <a:lnTo>
                    <a:pt x="457472" y="379767"/>
                  </a:lnTo>
                  <a:lnTo>
                    <a:pt x="456731" y="384150"/>
                  </a:lnTo>
                  <a:lnTo>
                    <a:pt x="456695" y="384950"/>
                  </a:lnTo>
                  <a:lnTo>
                    <a:pt x="457006" y="386049"/>
                  </a:lnTo>
                  <a:lnTo>
                    <a:pt x="458308" y="388999"/>
                  </a:lnTo>
                  <a:lnTo>
                    <a:pt x="461556" y="393454"/>
                  </a:lnTo>
                  <a:lnTo>
                    <a:pt x="464076" y="396297"/>
                  </a:lnTo>
                  <a:lnTo>
                    <a:pt x="465939" y="398040"/>
                  </a:lnTo>
                  <a:lnTo>
                    <a:pt x="467576" y="399999"/>
                  </a:lnTo>
                  <a:lnTo>
                    <a:pt x="468042" y="401313"/>
                  </a:lnTo>
                  <a:lnTo>
                    <a:pt x="468233" y="402221"/>
                  </a:lnTo>
                  <a:lnTo>
                    <a:pt x="468197" y="402973"/>
                  </a:lnTo>
                  <a:lnTo>
                    <a:pt x="467850" y="403666"/>
                  </a:lnTo>
                  <a:lnTo>
                    <a:pt x="467133" y="404394"/>
                  </a:lnTo>
                  <a:lnTo>
                    <a:pt x="466106" y="405063"/>
                  </a:lnTo>
                  <a:lnTo>
                    <a:pt x="465032" y="405660"/>
                  </a:lnTo>
                  <a:lnTo>
                    <a:pt x="464184" y="406066"/>
                  </a:lnTo>
                  <a:lnTo>
                    <a:pt x="463467" y="406496"/>
                  </a:lnTo>
                  <a:lnTo>
                    <a:pt x="462572" y="406747"/>
                  </a:lnTo>
                  <a:lnTo>
                    <a:pt x="461891" y="406234"/>
                  </a:lnTo>
                  <a:lnTo>
                    <a:pt x="461855" y="402591"/>
                  </a:lnTo>
                  <a:lnTo>
                    <a:pt x="461449" y="401803"/>
                  </a:lnTo>
                  <a:lnTo>
                    <a:pt x="460302" y="401898"/>
                  </a:lnTo>
                  <a:lnTo>
                    <a:pt x="459275" y="402591"/>
                  </a:lnTo>
                  <a:lnTo>
                    <a:pt x="458116" y="403451"/>
                  </a:lnTo>
                  <a:lnTo>
                    <a:pt x="457161" y="404514"/>
                  </a:lnTo>
                  <a:lnTo>
                    <a:pt x="456349" y="405517"/>
                  </a:lnTo>
                  <a:lnTo>
                    <a:pt x="455668" y="406222"/>
                  </a:lnTo>
                  <a:lnTo>
                    <a:pt x="455023" y="406819"/>
                  </a:lnTo>
                  <a:lnTo>
                    <a:pt x="453733" y="407344"/>
                  </a:lnTo>
                  <a:lnTo>
                    <a:pt x="451607" y="408383"/>
                  </a:lnTo>
                  <a:lnTo>
                    <a:pt x="451081" y="408861"/>
                  </a:lnTo>
                  <a:lnTo>
                    <a:pt x="450879" y="409781"/>
                  </a:lnTo>
                  <a:lnTo>
                    <a:pt x="451464" y="410665"/>
                  </a:lnTo>
                  <a:lnTo>
                    <a:pt x="453530" y="410617"/>
                  </a:lnTo>
                  <a:lnTo>
                    <a:pt x="454664" y="410963"/>
                  </a:lnTo>
                  <a:lnTo>
                    <a:pt x="455560" y="411346"/>
                  </a:lnTo>
                  <a:lnTo>
                    <a:pt x="456528" y="412146"/>
                  </a:lnTo>
                  <a:lnTo>
                    <a:pt x="457221" y="413567"/>
                  </a:lnTo>
                  <a:lnTo>
                    <a:pt x="458057" y="415418"/>
                  </a:lnTo>
                  <a:lnTo>
                    <a:pt x="458678" y="416421"/>
                  </a:lnTo>
                  <a:lnTo>
                    <a:pt x="458785" y="417449"/>
                  </a:lnTo>
                  <a:lnTo>
                    <a:pt x="457221" y="418034"/>
                  </a:lnTo>
                  <a:lnTo>
                    <a:pt x="455716" y="418022"/>
                  </a:lnTo>
                  <a:lnTo>
                    <a:pt x="454473" y="418105"/>
                  </a:lnTo>
                  <a:lnTo>
                    <a:pt x="453399" y="418380"/>
                  </a:lnTo>
                  <a:lnTo>
                    <a:pt x="452372" y="418953"/>
                  </a:lnTo>
                  <a:lnTo>
                    <a:pt x="451882" y="419610"/>
                  </a:lnTo>
                  <a:lnTo>
                    <a:pt x="451536" y="420387"/>
                  </a:lnTo>
                  <a:lnTo>
                    <a:pt x="451225" y="421712"/>
                  </a:lnTo>
                  <a:lnTo>
                    <a:pt x="450855" y="423026"/>
                  </a:lnTo>
                  <a:lnTo>
                    <a:pt x="450377" y="424041"/>
                  </a:lnTo>
                  <a:lnTo>
                    <a:pt x="449744" y="424758"/>
                  </a:lnTo>
                  <a:lnTo>
                    <a:pt x="448717" y="425427"/>
                  </a:lnTo>
                  <a:lnTo>
                    <a:pt x="447857" y="425761"/>
                  </a:lnTo>
                  <a:lnTo>
                    <a:pt x="447296" y="426334"/>
                  </a:lnTo>
                  <a:lnTo>
                    <a:pt x="446926" y="426967"/>
                  </a:lnTo>
                  <a:lnTo>
                    <a:pt x="446830" y="428305"/>
                  </a:lnTo>
                  <a:lnTo>
                    <a:pt x="447045" y="429512"/>
                  </a:lnTo>
                  <a:lnTo>
                    <a:pt x="448036" y="432390"/>
                  </a:lnTo>
                  <a:lnTo>
                    <a:pt x="448454" y="434074"/>
                  </a:lnTo>
                  <a:lnTo>
                    <a:pt x="449302" y="435388"/>
                  </a:lnTo>
                  <a:lnTo>
                    <a:pt x="449899" y="436486"/>
                  </a:lnTo>
                  <a:lnTo>
                    <a:pt x="450962" y="437478"/>
                  </a:lnTo>
                  <a:lnTo>
                    <a:pt x="452503" y="438732"/>
                  </a:lnTo>
                  <a:lnTo>
                    <a:pt x="454462" y="439962"/>
                  </a:lnTo>
                  <a:lnTo>
                    <a:pt x="455955" y="441073"/>
                  </a:lnTo>
                  <a:lnTo>
                    <a:pt x="456898" y="441658"/>
                  </a:lnTo>
                  <a:lnTo>
                    <a:pt x="458212" y="442136"/>
                  </a:lnTo>
                  <a:lnTo>
                    <a:pt x="459156" y="442148"/>
                  </a:lnTo>
                  <a:lnTo>
                    <a:pt x="460207" y="441909"/>
                  </a:lnTo>
                  <a:lnTo>
                    <a:pt x="461915" y="440762"/>
                  </a:lnTo>
                  <a:lnTo>
                    <a:pt x="462882" y="438827"/>
                  </a:lnTo>
                  <a:lnTo>
                    <a:pt x="463431" y="438302"/>
                  </a:lnTo>
                  <a:lnTo>
                    <a:pt x="464363" y="437705"/>
                  </a:lnTo>
                  <a:lnTo>
                    <a:pt x="465139" y="437764"/>
                  </a:lnTo>
                  <a:lnTo>
                    <a:pt x="465904" y="438815"/>
                  </a:lnTo>
                  <a:lnTo>
                    <a:pt x="465796" y="440034"/>
                  </a:lnTo>
                  <a:lnTo>
                    <a:pt x="464924" y="441909"/>
                  </a:lnTo>
                  <a:lnTo>
                    <a:pt x="464422" y="443557"/>
                  </a:lnTo>
                  <a:lnTo>
                    <a:pt x="464088" y="445181"/>
                  </a:lnTo>
                  <a:lnTo>
                    <a:pt x="463861" y="445910"/>
                  </a:lnTo>
                  <a:lnTo>
                    <a:pt x="463957" y="446591"/>
                  </a:lnTo>
                  <a:lnTo>
                    <a:pt x="464578" y="447618"/>
                  </a:lnTo>
                  <a:lnTo>
                    <a:pt x="465187" y="447940"/>
                  </a:lnTo>
                  <a:lnTo>
                    <a:pt x="465891" y="447976"/>
                  </a:lnTo>
                  <a:lnTo>
                    <a:pt x="466572" y="448096"/>
                  </a:lnTo>
                  <a:lnTo>
                    <a:pt x="467827" y="446925"/>
                  </a:lnTo>
                  <a:lnTo>
                    <a:pt x="469272" y="445038"/>
                  </a:lnTo>
                  <a:lnTo>
                    <a:pt x="470287" y="443282"/>
                  </a:lnTo>
                  <a:lnTo>
                    <a:pt x="470932" y="442004"/>
                  </a:lnTo>
                  <a:lnTo>
                    <a:pt x="472281" y="441264"/>
                  </a:lnTo>
                  <a:lnTo>
                    <a:pt x="473989" y="440870"/>
                  </a:lnTo>
                  <a:lnTo>
                    <a:pt x="475745" y="440499"/>
                  </a:lnTo>
                  <a:lnTo>
                    <a:pt x="476844" y="440308"/>
                  </a:lnTo>
                  <a:lnTo>
                    <a:pt x="477572" y="440225"/>
                  </a:lnTo>
                  <a:lnTo>
                    <a:pt x="478588" y="440308"/>
                  </a:lnTo>
                  <a:lnTo>
                    <a:pt x="479460" y="440631"/>
                  </a:lnTo>
                  <a:lnTo>
                    <a:pt x="480044" y="441312"/>
                  </a:lnTo>
                  <a:lnTo>
                    <a:pt x="480522" y="442052"/>
                  </a:lnTo>
                  <a:lnTo>
                    <a:pt x="480797" y="443175"/>
                  </a:lnTo>
                  <a:lnTo>
                    <a:pt x="480606" y="445038"/>
                  </a:lnTo>
                  <a:lnTo>
                    <a:pt x="480212" y="446340"/>
                  </a:lnTo>
                  <a:lnTo>
                    <a:pt x="479806" y="447391"/>
                  </a:lnTo>
                  <a:lnTo>
                    <a:pt x="479722" y="448334"/>
                  </a:lnTo>
                  <a:lnTo>
                    <a:pt x="479890" y="449158"/>
                  </a:lnTo>
                  <a:lnTo>
                    <a:pt x="480713" y="450018"/>
                  </a:lnTo>
                  <a:lnTo>
                    <a:pt x="481585" y="449851"/>
                  </a:lnTo>
                  <a:lnTo>
                    <a:pt x="482565" y="449290"/>
                  </a:lnTo>
                  <a:lnTo>
                    <a:pt x="483580" y="447988"/>
                  </a:lnTo>
                  <a:lnTo>
                    <a:pt x="484786" y="446435"/>
                  </a:lnTo>
                  <a:lnTo>
                    <a:pt x="486984" y="443139"/>
                  </a:lnTo>
                  <a:lnTo>
                    <a:pt x="488262" y="441455"/>
                  </a:lnTo>
                  <a:lnTo>
                    <a:pt x="489026" y="440846"/>
                  </a:lnTo>
                  <a:lnTo>
                    <a:pt x="490614" y="439209"/>
                  </a:lnTo>
                  <a:lnTo>
                    <a:pt x="492239" y="437872"/>
                  </a:lnTo>
                  <a:lnTo>
                    <a:pt x="494078" y="436725"/>
                  </a:lnTo>
                  <a:lnTo>
                    <a:pt x="495834" y="436283"/>
                  </a:lnTo>
                  <a:lnTo>
                    <a:pt x="497387" y="436391"/>
                  </a:lnTo>
                  <a:lnTo>
                    <a:pt x="498772" y="436797"/>
                  </a:lnTo>
                  <a:lnTo>
                    <a:pt x="501137" y="437908"/>
                  </a:lnTo>
                  <a:lnTo>
                    <a:pt x="502952" y="438803"/>
                  </a:lnTo>
                  <a:lnTo>
                    <a:pt x="504552" y="439329"/>
                  </a:lnTo>
                  <a:lnTo>
                    <a:pt x="506332" y="439640"/>
                  </a:lnTo>
                  <a:lnTo>
                    <a:pt x="507968" y="439126"/>
                  </a:lnTo>
                  <a:lnTo>
                    <a:pt x="510238" y="438612"/>
                  </a:lnTo>
                  <a:lnTo>
                    <a:pt x="512889" y="438230"/>
                  </a:lnTo>
                  <a:lnTo>
                    <a:pt x="514549" y="437979"/>
                  </a:lnTo>
                  <a:lnTo>
                    <a:pt x="516150" y="437967"/>
                  </a:lnTo>
                  <a:lnTo>
                    <a:pt x="517153" y="437932"/>
                  </a:lnTo>
                  <a:lnTo>
                    <a:pt x="518658" y="437681"/>
                  </a:lnTo>
                  <a:lnTo>
                    <a:pt x="520270" y="437143"/>
                  </a:lnTo>
                  <a:lnTo>
                    <a:pt x="521464" y="436833"/>
                  </a:lnTo>
                  <a:lnTo>
                    <a:pt x="522742" y="436140"/>
                  </a:lnTo>
                  <a:lnTo>
                    <a:pt x="523937" y="435328"/>
                  </a:lnTo>
                  <a:lnTo>
                    <a:pt x="525071" y="434253"/>
                  </a:lnTo>
                  <a:lnTo>
                    <a:pt x="526815" y="431840"/>
                  </a:lnTo>
                  <a:lnTo>
                    <a:pt x="527831" y="430515"/>
                  </a:lnTo>
                  <a:lnTo>
                    <a:pt x="528774" y="429069"/>
                  </a:lnTo>
                  <a:lnTo>
                    <a:pt x="529658" y="427911"/>
                  </a:lnTo>
                  <a:lnTo>
                    <a:pt x="530733" y="426872"/>
                  </a:lnTo>
                  <a:lnTo>
                    <a:pt x="531963" y="426096"/>
                  </a:lnTo>
                  <a:lnTo>
                    <a:pt x="533038" y="425714"/>
                  </a:lnTo>
                  <a:lnTo>
                    <a:pt x="534220" y="425821"/>
                  </a:lnTo>
                  <a:lnTo>
                    <a:pt x="535833" y="425988"/>
                  </a:lnTo>
                  <a:lnTo>
                    <a:pt x="537194" y="426120"/>
                  </a:lnTo>
                  <a:lnTo>
                    <a:pt x="538508" y="426155"/>
                  </a:lnTo>
                  <a:lnTo>
                    <a:pt x="539666" y="426024"/>
                  </a:lnTo>
                  <a:lnTo>
                    <a:pt x="541040" y="425773"/>
                  </a:lnTo>
                  <a:lnTo>
                    <a:pt x="542378" y="425415"/>
                  </a:lnTo>
                  <a:lnTo>
                    <a:pt x="543237" y="424985"/>
                  </a:lnTo>
                  <a:lnTo>
                    <a:pt x="544133" y="424424"/>
                  </a:lnTo>
                  <a:lnTo>
                    <a:pt x="544969" y="423898"/>
                  </a:lnTo>
                  <a:lnTo>
                    <a:pt x="545591" y="423313"/>
                  </a:lnTo>
                  <a:lnTo>
                    <a:pt x="546773" y="421677"/>
                  </a:lnTo>
                  <a:lnTo>
                    <a:pt x="547656" y="420004"/>
                  </a:lnTo>
                  <a:lnTo>
                    <a:pt x="548182" y="418464"/>
                  </a:lnTo>
                  <a:lnTo>
                    <a:pt x="548636" y="417329"/>
                  </a:lnTo>
                  <a:lnTo>
                    <a:pt x="549628" y="415490"/>
                  </a:lnTo>
                  <a:lnTo>
                    <a:pt x="550642" y="413997"/>
                  </a:lnTo>
                  <a:lnTo>
                    <a:pt x="551527" y="413268"/>
                  </a:lnTo>
                  <a:lnTo>
                    <a:pt x="553079" y="412802"/>
                  </a:lnTo>
                  <a:lnTo>
                    <a:pt x="554596" y="412671"/>
                  </a:lnTo>
                  <a:lnTo>
                    <a:pt x="555933" y="412635"/>
                  </a:lnTo>
                  <a:lnTo>
                    <a:pt x="559708" y="422226"/>
                  </a:lnTo>
                  <a:lnTo>
                    <a:pt x="569453" y="420231"/>
                  </a:lnTo>
                  <a:lnTo>
                    <a:pt x="579534" y="444847"/>
                  </a:lnTo>
                  <a:lnTo>
                    <a:pt x="586485" y="442852"/>
                  </a:lnTo>
                  <a:lnTo>
                    <a:pt x="586019" y="444035"/>
                  </a:lnTo>
                  <a:lnTo>
                    <a:pt x="585745" y="444859"/>
                  </a:lnTo>
                  <a:lnTo>
                    <a:pt x="585589" y="445611"/>
                  </a:lnTo>
                  <a:lnTo>
                    <a:pt x="585363" y="446459"/>
                  </a:lnTo>
                  <a:lnTo>
                    <a:pt x="585673" y="447284"/>
                  </a:lnTo>
                  <a:lnTo>
                    <a:pt x="585458" y="448322"/>
                  </a:lnTo>
                  <a:lnTo>
                    <a:pt x="585578" y="449051"/>
                  </a:lnTo>
                  <a:lnTo>
                    <a:pt x="586175" y="450795"/>
                  </a:lnTo>
                  <a:lnTo>
                    <a:pt x="595371" y="447212"/>
                  </a:lnTo>
                  <a:lnTo>
                    <a:pt x="597832" y="447032"/>
                  </a:lnTo>
                  <a:lnTo>
                    <a:pt x="603134" y="445862"/>
                  </a:lnTo>
                  <a:lnTo>
                    <a:pt x="606359" y="444286"/>
                  </a:lnTo>
                  <a:lnTo>
                    <a:pt x="611674" y="442303"/>
                  </a:lnTo>
                  <a:lnTo>
                    <a:pt x="620535" y="422990"/>
                  </a:lnTo>
                  <a:lnTo>
                    <a:pt x="615304" y="417305"/>
                  </a:lnTo>
                  <a:lnTo>
                    <a:pt x="615126" y="412002"/>
                  </a:lnTo>
                  <a:lnTo>
                    <a:pt x="615639" y="404144"/>
                  </a:lnTo>
                  <a:lnTo>
                    <a:pt x="612999" y="393024"/>
                  </a:lnTo>
                  <a:lnTo>
                    <a:pt x="597521" y="394051"/>
                  </a:lnTo>
                  <a:lnTo>
                    <a:pt x="596648" y="393896"/>
                  </a:lnTo>
                  <a:lnTo>
                    <a:pt x="597509" y="392152"/>
                  </a:lnTo>
                  <a:lnTo>
                    <a:pt x="598429" y="390707"/>
                  </a:lnTo>
                  <a:lnTo>
                    <a:pt x="599778" y="388247"/>
                  </a:lnTo>
                  <a:lnTo>
                    <a:pt x="601785" y="384699"/>
                  </a:lnTo>
                  <a:lnTo>
                    <a:pt x="602979" y="382227"/>
                  </a:lnTo>
                  <a:lnTo>
                    <a:pt x="604758" y="378154"/>
                  </a:lnTo>
                  <a:lnTo>
                    <a:pt x="606956" y="372326"/>
                  </a:lnTo>
                  <a:lnTo>
                    <a:pt x="608222" y="368791"/>
                  </a:lnTo>
                  <a:lnTo>
                    <a:pt x="609441" y="366510"/>
                  </a:lnTo>
                  <a:lnTo>
                    <a:pt x="610420" y="365208"/>
                  </a:lnTo>
                  <a:lnTo>
                    <a:pt x="611506" y="363846"/>
                  </a:lnTo>
                  <a:lnTo>
                    <a:pt x="612318" y="362939"/>
                  </a:lnTo>
                  <a:lnTo>
                    <a:pt x="613059" y="362114"/>
                  </a:lnTo>
                  <a:lnTo>
                    <a:pt x="613895" y="361028"/>
                  </a:lnTo>
                  <a:lnTo>
                    <a:pt x="614373" y="360156"/>
                  </a:lnTo>
                  <a:lnTo>
                    <a:pt x="614623" y="359451"/>
                  </a:lnTo>
                  <a:lnTo>
                    <a:pt x="614827" y="358579"/>
                  </a:lnTo>
                  <a:lnTo>
                    <a:pt x="615161" y="357564"/>
                  </a:lnTo>
                  <a:lnTo>
                    <a:pt x="615710" y="356501"/>
                  </a:lnTo>
                  <a:lnTo>
                    <a:pt x="616296" y="355844"/>
                  </a:lnTo>
                  <a:lnTo>
                    <a:pt x="616965" y="355199"/>
                  </a:lnTo>
                  <a:lnTo>
                    <a:pt x="617873" y="354387"/>
                  </a:lnTo>
                  <a:lnTo>
                    <a:pt x="618290" y="355295"/>
                  </a:lnTo>
                  <a:lnTo>
                    <a:pt x="619115" y="355498"/>
                  </a:lnTo>
                  <a:lnTo>
                    <a:pt x="619867" y="355772"/>
                  </a:lnTo>
                  <a:lnTo>
                    <a:pt x="620763" y="356011"/>
                  </a:lnTo>
                  <a:lnTo>
                    <a:pt x="621348" y="355498"/>
                  </a:lnTo>
                  <a:lnTo>
                    <a:pt x="622112" y="354805"/>
                  </a:lnTo>
                  <a:lnTo>
                    <a:pt x="622316" y="354064"/>
                  </a:lnTo>
                  <a:lnTo>
                    <a:pt x="623295" y="353885"/>
                  </a:lnTo>
                  <a:lnTo>
                    <a:pt x="624608" y="353491"/>
                  </a:lnTo>
                  <a:lnTo>
                    <a:pt x="625277" y="354029"/>
                  </a:lnTo>
                  <a:lnTo>
                    <a:pt x="626149" y="354339"/>
                  </a:lnTo>
                  <a:lnTo>
                    <a:pt x="626711" y="353849"/>
                  </a:lnTo>
                  <a:lnTo>
                    <a:pt x="627416" y="354279"/>
                  </a:lnTo>
                  <a:lnTo>
                    <a:pt x="627822" y="355104"/>
                  </a:lnTo>
                  <a:lnTo>
                    <a:pt x="628239" y="356059"/>
                  </a:lnTo>
                  <a:lnTo>
                    <a:pt x="628825" y="356477"/>
                  </a:lnTo>
                  <a:lnTo>
                    <a:pt x="629816" y="357098"/>
                  </a:lnTo>
                  <a:lnTo>
                    <a:pt x="630688" y="357182"/>
                  </a:lnTo>
                  <a:lnTo>
                    <a:pt x="632109" y="357612"/>
                  </a:lnTo>
                  <a:lnTo>
                    <a:pt x="633088" y="357612"/>
                  </a:lnTo>
                  <a:lnTo>
                    <a:pt x="634701" y="356931"/>
                  </a:lnTo>
                  <a:lnTo>
                    <a:pt x="666638" y="482911"/>
                  </a:lnTo>
                  <a:lnTo>
                    <a:pt x="667342" y="489384"/>
                  </a:lnTo>
                  <a:lnTo>
                    <a:pt x="673016" y="518227"/>
                  </a:lnTo>
                  <a:lnTo>
                    <a:pt x="677614" y="541231"/>
                  </a:lnTo>
                  <a:lnTo>
                    <a:pt x="669349" y="550380"/>
                  </a:lnTo>
                  <a:lnTo>
                    <a:pt x="666924" y="553604"/>
                  </a:lnTo>
                  <a:lnTo>
                    <a:pt x="663867" y="556638"/>
                  </a:lnTo>
                  <a:lnTo>
                    <a:pt x="659101" y="559660"/>
                  </a:lnTo>
                  <a:lnTo>
                    <a:pt x="649248" y="564114"/>
                  </a:lnTo>
                  <a:lnTo>
                    <a:pt x="639526" y="569979"/>
                  </a:lnTo>
                  <a:lnTo>
                    <a:pt x="638953" y="571161"/>
                  </a:lnTo>
                  <a:lnTo>
                    <a:pt x="634306" y="576942"/>
                  </a:lnTo>
                  <a:lnTo>
                    <a:pt x="634976" y="577396"/>
                  </a:lnTo>
                  <a:lnTo>
                    <a:pt x="634450" y="578518"/>
                  </a:lnTo>
                  <a:lnTo>
                    <a:pt x="632228" y="581588"/>
                  </a:lnTo>
                  <a:lnTo>
                    <a:pt x="629708" y="584335"/>
                  </a:lnTo>
                  <a:lnTo>
                    <a:pt x="628454" y="585577"/>
                  </a:lnTo>
                  <a:lnTo>
                    <a:pt x="627738" y="586150"/>
                  </a:lnTo>
                  <a:lnTo>
                    <a:pt x="626114" y="586974"/>
                  </a:lnTo>
                  <a:lnTo>
                    <a:pt x="623677" y="588610"/>
                  </a:lnTo>
                  <a:lnTo>
                    <a:pt x="619390" y="591489"/>
                  </a:lnTo>
                  <a:lnTo>
                    <a:pt x="611113" y="598106"/>
                  </a:lnTo>
                  <a:lnTo>
                    <a:pt x="609631" y="599563"/>
                  </a:lnTo>
                  <a:lnTo>
                    <a:pt x="608305" y="600674"/>
                  </a:lnTo>
                  <a:lnTo>
                    <a:pt x="598787" y="610240"/>
                  </a:lnTo>
                  <a:lnTo>
                    <a:pt x="574446" y="634211"/>
                  </a:lnTo>
                  <a:lnTo>
                    <a:pt x="494401" y="587046"/>
                  </a:lnTo>
                  <a:lnTo>
                    <a:pt x="373162" y="505997"/>
                  </a:lnTo>
                  <a:lnTo>
                    <a:pt x="361744" y="493839"/>
                  </a:lnTo>
                  <a:lnTo>
                    <a:pt x="310315" y="495165"/>
                  </a:lnTo>
                  <a:lnTo>
                    <a:pt x="311725" y="493170"/>
                  </a:lnTo>
                  <a:lnTo>
                    <a:pt x="312274" y="491665"/>
                  </a:lnTo>
                  <a:lnTo>
                    <a:pt x="312274" y="490375"/>
                  </a:lnTo>
                  <a:lnTo>
                    <a:pt x="309420" y="485013"/>
                  </a:lnTo>
                  <a:lnTo>
                    <a:pt x="305467" y="485049"/>
                  </a:lnTo>
                  <a:lnTo>
                    <a:pt x="307378" y="488703"/>
                  </a:lnTo>
                  <a:lnTo>
                    <a:pt x="307844" y="489910"/>
                  </a:lnTo>
                  <a:lnTo>
                    <a:pt x="307760" y="491689"/>
                  </a:lnTo>
                  <a:lnTo>
                    <a:pt x="306733" y="493015"/>
                  </a:lnTo>
                  <a:lnTo>
                    <a:pt x="305240" y="493803"/>
                  </a:lnTo>
                  <a:lnTo>
                    <a:pt x="301752" y="494460"/>
                  </a:lnTo>
                  <a:lnTo>
                    <a:pt x="295745" y="494783"/>
                  </a:lnTo>
                  <a:lnTo>
                    <a:pt x="293392" y="494400"/>
                  </a:lnTo>
                  <a:lnTo>
                    <a:pt x="288411" y="495105"/>
                  </a:lnTo>
                  <a:lnTo>
                    <a:pt x="285032" y="496311"/>
                  </a:lnTo>
                  <a:lnTo>
                    <a:pt x="282404" y="497840"/>
                  </a:lnTo>
                  <a:lnTo>
                    <a:pt x="280815" y="499249"/>
                  </a:lnTo>
                  <a:lnTo>
                    <a:pt x="279311" y="501148"/>
                  </a:lnTo>
                  <a:lnTo>
                    <a:pt x="278666" y="502653"/>
                  </a:lnTo>
                  <a:lnTo>
                    <a:pt x="278128" y="507371"/>
                  </a:lnTo>
                  <a:lnTo>
                    <a:pt x="274760" y="511730"/>
                  </a:lnTo>
                  <a:lnTo>
                    <a:pt x="274581" y="513032"/>
                  </a:lnTo>
                  <a:lnTo>
                    <a:pt x="274258" y="523674"/>
                  </a:lnTo>
                  <a:lnTo>
                    <a:pt x="273554" y="531831"/>
                  </a:lnTo>
                  <a:lnTo>
                    <a:pt x="273757" y="535605"/>
                  </a:lnTo>
                  <a:lnTo>
                    <a:pt x="274617" y="538878"/>
                  </a:lnTo>
                  <a:lnTo>
                    <a:pt x="274724" y="541505"/>
                  </a:lnTo>
                  <a:lnTo>
                    <a:pt x="274258" y="542676"/>
                  </a:lnTo>
                  <a:lnTo>
                    <a:pt x="271070" y="544169"/>
                  </a:lnTo>
                  <a:lnTo>
                    <a:pt x="269207" y="545781"/>
                  </a:lnTo>
                  <a:lnTo>
                    <a:pt x="266686" y="550415"/>
                  </a:lnTo>
                  <a:lnTo>
                    <a:pt x="266137" y="552386"/>
                  </a:lnTo>
                  <a:lnTo>
                    <a:pt x="265313" y="557749"/>
                  </a:lnTo>
                  <a:lnTo>
                    <a:pt x="262805" y="564342"/>
                  </a:lnTo>
                  <a:lnTo>
                    <a:pt x="262172" y="568689"/>
                  </a:lnTo>
                  <a:lnTo>
                    <a:pt x="260679" y="571030"/>
                  </a:lnTo>
                  <a:lnTo>
                    <a:pt x="259914" y="570516"/>
                  </a:lnTo>
                  <a:lnTo>
                    <a:pt x="259102" y="569823"/>
                  </a:lnTo>
                  <a:lnTo>
                    <a:pt x="258254" y="569035"/>
                  </a:lnTo>
                  <a:lnTo>
                    <a:pt x="257263" y="568295"/>
                  </a:lnTo>
                  <a:lnTo>
                    <a:pt x="256057" y="567865"/>
                  </a:lnTo>
                  <a:lnTo>
                    <a:pt x="254504" y="567399"/>
                  </a:lnTo>
                  <a:lnTo>
                    <a:pt x="253011" y="567184"/>
                  </a:lnTo>
                  <a:lnTo>
                    <a:pt x="251817" y="566659"/>
                  </a:lnTo>
                  <a:lnTo>
                    <a:pt x="250766" y="566157"/>
                  </a:lnTo>
                  <a:lnTo>
                    <a:pt x="249571" y="565703"/>
                  </a:lnTo>
                  <a:lnTo>
                    <a:pt x="248556" y="565536"/>
                  </a:lnTo>
                  <a:lnTo>
                    <a:pt x="247505" y="565619"/>
                  </a:lnTo>
                  <a:lnTo>
                    <a:pt x="246526" y="566001"/>
                  </a:lnTo>
                  <a:lnTo>
                    <a:pt x="245630" y="566599"/>
                  </a:lnTo>
                  <a:lnTo>
                    <a:pt x="244937" y="567244"/>
                  </a:lnTo>
                  <a:lnTo>
                    <a:pt x="244220" y="567566"/>
                  </a:lnTo>
                  <a:lnTo>
                    <a:pt x="243253" y="567483"/>
                  </a:lnTo>
                  <a:lnTo>
                    <a:pt x="242536" y="566551"/>
                  </a:lnTo>
                  <a:lnTo>
                    <a:pt x="240076" y="563684"/>
                  </a:lnTo>
                  <a:lnTo>
                    <a:pt x="239395" y="562860"/>
                  </a:lnTo>
                  <a:lnTo>
                    <a:pt x="238667" y="561594"/>
                  </a:lnTo>
                  <a:lnTo>
                    <a:pt x="238321" y="560161"/>
                  </a:lnTo>
                  <a:lnTo>
                    <a:pt x="237449" y="559707"/>
                  </a:lnTo>
                  <a:lnTo>
                    <a:pt x="236039" y="559492"/>
                  </a:lnTo>
                  <a:lnTo>
                    <a:pt x="230653" y="558704"/>
                  </a:lnTo>
                  <a:lnTo>
                    <a:pt x="228754" y="558381"/>
                  </a:lnTo>
                  <a:lnTo>
                    <a:pt x="227942" y="557737"/>
                  </a:lnTo>
                  <a:lnTo>
                    <a:pt x="227034" y="556316"/>
                  </a:lnTo>
                  <a:lnTo>
                    <a:pt x="225947" y="555264"/>
                  </a:lnTo>
                  <a:lnTo>
                    <a:pt x="224561" y="553294"/>
                  </a:lnTo>
                  <a:lnTo>
                    <a:pt x="223188" y="550164"/>
                  </a:lnTo>
                  <a:lnTo>
                    <a:pt x="223009" y="548731"/>
                  </a:lnTo>
                  <a:lnTo>
                    <a:pt x="223009" y="547000"/>
                  </a:lnTo>
                  <a:lnTo>
                    <a:pt x="222555" y="544444"/>
                  </a:lnTo>
                  <a:lnTo>
                    <a:pt x="221409" y="540693"/>
                  </a:lnTo>
                  <a:lnTo>
                    <a:pt x="220728" y="538388"/>
                  </a:lnTo>
                  <a:lnTo>
                    <a:pt x="220333" y="536453"/>
                  </a:lnTo>
                  <a:lnTo>
                    <a:pt x="220310" y="533336"/>
                  </a:lnTo>
                  <a:lnTo>
                    <a:pt x="220572" y="530888"/>
                  </a:lnTo>
                  <a:lnTo>
                    <a:pt x="221074" y="530028"/>
                  </a:lnTo>
                  <a:lnTo>
                    <a:pt x="221863" y="529359"/>
                  </a:lnTo>
                  <a:lnTo>
                    <a:pt x="222484" y="528308"/>
                  </a:lnTo>
                  <a:lnTo>
                    <a:pt x="222591" y="526731"/>
                  </a:lnTo>
                  <a:lnTo>
                    <a:pt x="221886" y="525131"/>
                  </a:lnTo>
                  <a:lnTo>
                    <a:pt x="221433" y="524247"/>
                  </a:lnTo>
                  <a:lnTo>
                    <a:pt x="220954" y="523220"/>
                  </a:lnTo>
                  <a:lnTo>
                    <a:pt x="220190" y="522169"/>
                  </a:lnTo>
                  <a:lnTo>
                    <a:pt x="219689" y="521476"/>
                  </a:lnTo>
                  <a:lnTo>
                    <a:pt x="218649" y="520652"/>
                  </a:lnTo>
                  <a:lnTo>
                    <a:pt x="217921" y="520306"/>
                  </a:lnTo>
                  <a:lnTo>
                    <a:pt x="217264" y="519888"/>
                  </a:lnTo>
                  <a:lnTo>
                    <a:pt x="216177" y="519864"/>
                  </a:lnTo>
                  <a:lnTo>
                    <a:pt x="214183" y="521058"/>
                  </a:lnTo>
                  <a:lnTo>
                    <a:pt x="213466" y="520748"/>
                  </a:lnTo>
                  <a:lnTo>
                    <a:pt x="212893" y="520031"/>
                  </a:lnTo>
                  <a:lnTo>
                    <a:pt x="211555" y="517451"/>
                  </a:lnTo>
                  <a:lnTo>
                    <a:pt x="211149" y="516687"/>
                  </a:lnTo>
                  <a:lnTo>
                    <a:pt x="210325" y="516054"/>
                  </a:lnTo>
                  <a:lnTo>
                    <a:pt x="209477" y="515755"/>
                  </a:lnTo>
                  <a:lnTo>
                    <a:pt x="207805" y="515636"/>
                  </a:lnTo>
                  <a:lnTo>
                    <a:pt x="206085" y="515791"/>
                  </a:lnTo>
                  <a:lnTo>
                    <a:pt x="204915" y="515863"/>
                  </a:lnTo>
                  <a:lnTo>
                    <a:pt x="203553" y="515851"/>
                  </a:lnTo>
                  <a:lnTo>
                    <a:pt x="202418" y="515887"/>
                  </a:lnTo>
                  <a:lnTo>
                    <a:pt x="201642" y="515803"/>
                  </a:lnTo>
                  <a:lnTo>
                    <a:pt x="200723" y="515648"/>
                  </a:lnTo>
                  <a:lnTo>
                    <a:pt x="199612" y="515397"/>
                  </a:lnTo>
                  <a:lnTo>
                    <a:pt x="198393" y="515086"/>
                  </a:lnTo>
                  <a:lnTo>
                    <a:pt x="197689" y="514597"/>
                  </a:lnTo>
                  <a:lnTo>
                    <a:pt x="197092" y="514011"/>
                  </a:lnTo>
                  <a:lnTo>
                    <a:pt x="196279" y="512638"/>
                  </a:lnTo>
                  <a:lnTo>
                    <a:pt x="196064" y="511599"/>
                  </a:lnTo>
                  <a:lnTo>
                    <a:pt x="196053" y="510046"/>
                  </a:lnTo>
                  <a:lnTo>
                    <a:pt x="195969" y="507921"/>
                  </a:lnTo>
                  <a:lnTo>
                    <a:pt x="196100" y="505353"/>
                  </a:lnTo>
                  <a:lnTo>
                    <a:pt x="102391" y="485908"/>
                  </a:lnTo>
                  <a:lnTo>
                    <a:pt x="22824" y="469438"/>
                  </a:lnTo>
                  <a:lnTo>
                    <a:pt x="0" y="339696"/>
                  </a:lnTo>
                  <a:lnTo>
                    <a:pt x="117023" y="227308"/>
                  </a:lnTo>
                  <a:lnTo>
                    <a:pt x="212200" y="102499"/>
                  </a:lnTo>
                  <a:lnTo>
                    <a:pt x="284411" y="0"/>
                  </a:lnTo>
                  <a:lnTo>
                    <a:pt x="326690" y="973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1282;gbcf4302aa7_0_6">
              <a:extLst>
                <a:ext uri="{FF2B5EF4-FFF2-40B4-BE49-F238E27FC236}">
                  <a16:creationId xmlns:a16="http://schemas.microsoft.com/office/drawing/2014/main" id="{2E10A2C2-CE82-DC49-A0EC-21CD5C1CE8D3}"/>
                </a:ext>
              </a:extLst>
            </p:cNvPr>
            <p:cNvSpPr/>
            <p:nvPr/>
          </p:nvSpPr>
          <p:spPr>
            <a:xfrm>
              <a:off x="7251448" y="2963453"/>
              <a:ext cx="157554" cy="221633"/>
            </a:xfrm>
            <a:custGeom>
              <a:avLst/>
              <a:gdLst/>
              <a:ahLst/>
              <a:cxnLst/>
              <a:rect l="l" t="t" r="r" b="b"/>
              <a:pathLst>
                <a:path w="313540" h="441060" extrusionOk="0">
                  <a:moveTo>
                    <a:pt x="115207" y="22812"/>
                  </a:moveTo>
                  <a:lnTo>
                    <a:pt x="116891" y="32486"/>
                  </a:lnTo>
                  <a:lnTo>
                    <a:pt x="131796" y="112902"/>
                  </a:lnTo>
                  <a:lnTo>
                    <a:pt x="148875" y="124212"/>
                  </a:lnTo>
                  <a:lnTo>
                    <a:pt x="251816" y="206730"/>
                  </a:lnTo>
                  <a:lnTo>
                    <a:pt x="285652" y="250037"/>
                  </a:lnTo>
                  <a:lnTo>
                    <a:pt x="284984" y="251147"/>
                  </a:lnTo>
                  <a:lnTo>
                    <a:pt x="284984" y="252246"/>
                  </a:lnTo>
                  <a:lnTo>
                    <a:pt x="285915" y="253417"/>
                  </a:lnTo>
                  <a:lnTo>
                    <a:pt x="291218" y="255626"/>
                  </a:lnTo>
                  <a:lnTo>
                    <a:pt x="292878" y="256343"/>
                  </a:lnTo>
                  <a:lnTo>
                    <a:pt x="293989" y="256976"/>
                  </a:lnTo>
                  <a:lnTo>
                    <a:pt x="294718" y="257692"/>
                  </a:lnTo>
                  <a:lnTo>
                    <a:pt x="295900" y="259783"/>
                  </a:lnTo>
                  <a:lnTo>
                    <a:pt x="297010" y="261980"/>
                  </a:lnTo>
                  <a:lnTo>
                    <a:pt x="297822" y="264202"/>
                  </a:lnTo>
                  <a:lnTo>
                    <a:pt x="298217" y="265742"/>
                  </a:lnTo>
                  <a:lnTo>
                    <a:pt x="298312" y="267116"/>
                  </a:lnTo>
                  <a:lnTo>
                    <a:pt x="298372" y="268406"/>
                  </a:lnTo>
                  <a:lnTo>
                    <a:pt x="298312" y="269815"/>
                  </a:lnTo>
                  <a:lnTo>
                    <a:pt x="298002" y="270926"/>
                  </a:lnTo>
                  <a:lnTo>
                    <a:pt x="297166" y="272025"/>
                  </a:lnTo>
                  <a:lnTo>
                    <a:pt x="296055" y="272992"/>
                  </a:lnTo>
                  <a:lnTo>
                    <a:pt x="295195" y="273792"/>
                  </a:lnTo>
                  <a:lnTo>
                    <a:pt x="294514" y="274664"/>
                  </a:lnTo>
                  <a:lnTo>
                    <a:pt x="293941" y="275655"/>
                  </a:lnTo>
                  <a:lnTo>
                    <a:pt x="293583" y="276695"/>
                  </a:lnTo>
                  <a:lnTo>
                    <a:pt x="293571" y="277829"/>
                  </a:lnTo>
                  <a:lnTo>
                    <a:pt x="293535" y="279012"/>
                  </a:lnTo>
                  <a:lnTo>
                    <a:pt x="293929" y="280672"/>
                  </a:lnTo>
                  <a:lnTo>
                    <a:pt x="294252" y="281794"/>
                  </a:lnTo>
                  <a:lnTo>
                    <a:pt x="294598" y="282917"/>
                  </a:lnTo>
                  <a:lnTo>
                    <a:pt x="294621" y="283658"/>
                  </a:lnTo>
                  <a:lnTo>
                    <a:pt x="294670" y="285294"/>
                  </a:lnTo>
                  <a:lnTo>
                    <a:pt x="294156" y="288363"/>
                  </a:lnTo>
                  <a:lnTo>
                    <a:pt x="293487" y="292472"/>
                  </a:lnTo>
                  <a:lnTo>
                    <a:pt x="293165" y="295446"/>
                  </a:lnTo>
                  <a:lnTo>
                    <a:pt x="293153" y="298205"/>
                  </a:lnTo>
                  <a:lnTo>
                    <a:pt x="293344" y="300844"/>
                  </a:lnTo>
                  <a:lnTo>
                    <a:pt x="293809" y="302743"/>
                  </a:lnTo>
                  <a:lnTo>
                    <a:pt x="294466" y="304356"/>
                  </a:lnTo>
                  <a:lnTo>
                    <a:pt x="295255" y="305657"/>
                  </a:lnTo>
                  <a:lnTo>
                    <a:pt x="296234" y="307007"/>
                  </a:lnTo>
                  <a:lnTo>
                    <a:pt x="297094" y="308058"/>
                  </a:lnTo>
                  <a:lnTo>
                    <a:pt x="297763" y="308703"/>
                  </a:lnTo>
                  <a:lnTo>
                    <a:pt x="298922" y="309396"/>
                  </a:lnTo>
                  <a:lnTo>
                    <a:pt x="300104" y="309874"/>
                  </a:lnTo>
                  <a:lnTo>
                    <a:pt x="301346" y="310112"/>
                  </a:lnTo>
                  <a:lnTo>
                    <a:pt x="302194" y="310100"/>
                  </a:lnTo>
                  <a:lnTo>
                    <a:pt x="302875" y="309623"/>
                  </a:lnTo>
                  <a:lnTo>
                    <a:pt x="303042" y="308763"/>
                  </a:lnTo>
                  <a:lnTo>
                    <a:pt x="303102" y="307533"/>
                  </a:lnTo>
                  <a:lnTo>
                    <a:pt x="303281" y="306338"/>
                  </a:lnTo>
                  <a:lnTo>
                    <a:pt x="303603" y="305538"/>
                  </a:lnTo>
                  <a:lnTo>
                    <a:pt x="304738" y="304905"/>
                  </a:lnTo>
                  <a:lnTo>
                    <a:pt x="306076" y="304750"/>
                  </a:lnTo>
                  <a:lnTo>
                    <a:pt x="306900" y="304881"/>
                  </a:lnTo>
                  <a:lnTo>
                    <a:pt x="307664" y="305204"/>
                  </a:lnTo>
                  <a:lnTo>
                    <a:pt x="308632" y="305634"/>
                  </a:lnTo>
                  <a:lnTo>
                    <a:pt x="309264" y="306123"/>
                  </a:lnTo>
                  <a:lnTo>
                    <a:pt x="309743" y="306673"/>
                  </a:lnTo>
                  <a:lnTo>
                    <a:pt x="310149" y="307497"/>
                  </a:lnTo>
                  <a:lnTo>
                    <a:pt x="310578" y="309694"/>
                  </a:lnTo>
                  <a:lnTo>
                    <a:pt x="311307" y="313301"/>
                  </a:lnTo>
                  <a:lnTo>
                    <a:pt x="311605" y="316956"/>
                  </a:lnTo>
                  <a:lnTo>
                    <a:pt x="312071" y="320432"/>
                  </a:lnTo>
                  <a:lnTo>
                    <a:pt x="312645" y="323477"/>
                  </a:lnTo>
                  <a:lnTo>
                    <a:pt x="313218" y="326272"/>
                  </a:lnTo>
                  <a:lnTo>
                    <a:pt x="313349" y="327729"/>
                  </a:lnTo>
                  <a:lnTo>
                    <a:pt x="313540" y="329724"/>
                  </a:lnTo>
                  <a:lnTo>
                    <a:pt x="313397" y="331694"/>
                  </a:lnTo>
                  <a:lnTo>
                    <a:pt x="312979" y="334011"/>
                  </a:lnTo>
                  <a:lnTo>
                    <a:pt x="312811" y="335683"/>
                  </a:lnTo>
                  <a:lnTo>
                    <a:pt x="312501" y="337009"/>
                  </a:lnTo>
                  <a:lnTo>
                    <a:pt x="312226" y="338072"/>
                  </a:lnTo>
                  <a:lnTo>
                    <a:pt x="311797" y="339255"/>
                  </a:lnTo>
                  <a:lnTo>
                    <a:pt x="311176" y="340461"/>
                  </a:lnTo>
                  <a:lnTo>
                    <a:pt x="310686" y="341345"/>
                  </a:lnTo>
                  <a:lnTo>
                    <a:pt x="310041" y="342169"/>
                  </a:lnTo>
                  <a:lnTo>
                    <a:pt x="309277" y="343005"/>
                  </a:lnTo>
                  <a:lnTo>
                    <a:pt x="308177" y="343865"/>
                  </a:lnTo>
                  <a:lnTo>
                    <a:pt x="307294" y="344653"/>
                  </a:lnTo>
                  <a:lnTo>
                    <a:pt x="306386" y="345465"/>
                  </a:lnTo>
                  <a:lnTo>
                    <a:pt x="305717" y="346110"/>
                  </a:lnTo>
                  <a:lnTo>
                    <a:pt x="305132" y="346767"/>
                  </a:lnTo>
                  <a:lnTo>
                    <a:pt x="304583" y="347830"/>
                  </a:lnTo>
                  <a:lnTo>
                    <a:pt x="304248" y="348845"/>
                  </a:lnTo>
                  <a:lnTo>
                    <a:pt x="304045" y="349717"/>
                  </a:lnTo>
                  <a:lnTo>
                    <a:pt x="303794" y="350422"/>
                  </a:lnTo>
                  <a:lnTo>
                    <a:pt x="303317" y="351294"/>
                  </a:lnTo>
                  <a:lnTo>
                    <a:pt x="302480" y="352380"/>
                  </a:lnTo>
                  <a:lnTo>
                    <a:pt x="301740" y="353205"/>
                  </a:lnTo>
                  <a:lnTo>
                    <a:pt x="300928" y="354112"/>
                  </a:lnTo>
                  <a:lnTo>
                    <a:pt x="299841" y="355474"/>
                  </a:lnTo>
                  <a:lnTo>
                    <a:pt x="298862" y="356776"/>
                  </a:lnTo>
                  <a:lnTo>
                    <a:pt x="297644" y="359057"/>
                  </a:lnTo>
                  <a:lnTo>
                    <a:pt x="296378" y="362592"/>
                  </a:lnTo>
                  <a:lnTo>
                    <a:pt x="294180" y="368420"/>
                  </a:lnTo>
                  <a:lnTo>
                    <a:pt x="292400" y="372493"/>
                  </a:lnTo>
                  <a:lnTo>
                    <a:pt x="291206" y="374965"/>
                  </a:lnTo>
                  <a:lnTo>
                    <a:pt x="289199" y="378513"/>
                  </a:lnTo>
                  <a:lnTo>
                    <a:pt x="287850" y="380973"/>
                  </a:lnTo>
                  <a:lnTo>
                    <a:pt x="286930" y="382418"/>
                  </a:lnTo>
                  <a:lnTo>
                    <a:pt x="286070" y="384162"/>
                  </a:lnTo>
                  <a:lnTo>
                    <a:pt x="286942" y="384317"/>
                  </a:lnTo>
                  <a:lnTo>
                    <a:pt x="302421" y="383290"/>
                  </a:lnTo>
                  <a:lnTo>
                    <a:pt x="305060" y="394410"/>
                  </a:lnTo>
                  <a:lnTo>
                    <a:pt x="304547" y="402268"/>
                  </a:lnTo>
                  <a:lnTo>
                    <a:pt x="304726" y="407571"/>
                  </a:lnTo>
                  <a:lnTo>
                    <a:pt x="309957" y="413256"/>
                  </a:lnTo>
                  <a:lnTo>
                    <a:pt x="301095" y="432569"/>
                  </a:lnTo>
                  <a:lnTo>
                    <a:pt x="295781" y="434552"/>
                  </a:lnTo>
                  <a:lnTo>
                    <a:pt x="292556" y="436128"/>
                  </a:lnTo>
                  <a:lnTo>
                    <a:pt x="287253" y="437298"/>
                  </a:lnTo>
                  <a:lnTo>
                    <a:pt x="284792" y="437478"/>
                  </a:lnTo>
                  <a:lnTo>
                    <a:pt x="275596" y="441061"/>
                  </a:lnTo>
                  <a:lnTo>
                    <a:pt x="274999" y="439317"/>
                  </a:lnTo>
                  <a:lnTo>
                    <a:pt x="274879" y="438588"/>
                  </a:lnTo>
                  <a:lnTo>
                    <a:pt x="275094" y="437550"/>
                  </a:lnTo>
                  <a:lnTo>
                    <a:pt x="274784" y="436725"/>
                  </a:lnTo>
                  <a:lnTo>
                    <a:pt x="275011" y="435877"/>
                  </a:lnTo>
                  <a:lnTo>
                    <a:pt x="275166" y="435125"/>
                  </a:lnTo>
                  <a:lnTo>
                    <a:pt x="275441" y="434301"/>
                  </a:lnTo>
                  <a:lnTo>
                    <a:pt x="275907" y="433118"/>
                  </a:lnTo>
                  <a:lnTo>
                    <a:pt x="268955" y="435113"/>
                  </a:lnTo>
                  <a:lnTo>
                    <a:pt x="258875" y="410497"/>
                  </a:lnTo>
                  <a:lnTo>
                    <a:pt x="249129" y="412492"/>
                  </a:lnTo>
                  <a:lnTo>
                    <a:pt x="245355" y="402902"/>
                  </a:lnTo>
                  <a:lnTo>
                    <a:pt x="244017" y="402937"/>
                  </a:lnTo>
                  <a:lnTo>
                    <a:pt x="242501" y="403068"/>
                  </a:lnTo>
                  <a:lnTo>
                    <a:pt x="240948" y="403534"/>
                  </a:lnTo>
                  <a:lnTo>
                    <a:pt x="240064" y="404263"/>
                  </a:lnTo>
                  <a:lnTo>
                    <a:pt x="239049" y="405756"/>
                  </a:lnTo>
                  <a:lnTo>
                    <a:pt x="238058" y="407595"/>
                  </a:lnTo>
                  <a:lnTo>
                    <a:pt x="237603" y="408730"/>
                  </a:lnTo>
                  <a:lnTo>
                    <a:pt x="237078" y="410270"/>
                  </a:lnTo>
                  <a:lnTo>
                    <a:pt x="236194" y="411943"/>
                  </a:lnTo>
                  <a:lnTo>
                    <a:pt x="235012" y="413579"/>
                  </a:lnTo>
                  <a:lnTo>
                    <a:pt x="234391" y="414164"/>
                  </a:lnTo>
                  <a:lnTo>
                    <a:pt x="233555" y="414690"/>
                  </a:lnTo>
                  <a:lnTo>
                    <a:pt x="232659" y="415251"/>
                  </a:lnTo>
                  <a:lnTo>
                    <a:pt x="231799" y="415681"/>
                  </a:lnTo>
                  <a:lnTo>
                    <a:pt x="230462" y="416039"/>
                  </a:lnTo>
                  <a:lnTo>
                    <a:pt x="229088" y="416290"/>
                  </a:lnTo>
                  <a:lnTo>
                    <a:pt x="227929" y="416421"/>
                  </a:lnTo>
                  <a:lnTo>
                    <a:pt x="226616" y="416386"/>
                  </a:lnTo>
                  <a:lnTo>
                    <a:pt x="225254" y="416254"/>
                  </a:lnTo>
                  <a:lnTo>
                    <a:pt x="223641" y="416087"/>
                  </a:lnTo>
                  <a:lnTo>
                    <a:pt x="222459" y="415980"/>
                  </a:lnTo>
                  <a:lnTo>
                    <a:pt x="221385" y="416362"/>
                  </a:lnTo>
                  <a:lnTo>
                    <a:pt x="220154" y="417138"/>
                  </a:lnTo>
                  <a:lnTo>
                    <a:pt x="219079" y="418177"/>
                  </a:lnTo>
                  <a:lnTo>
                    <a:pt x="218195" y="419335"/>
                  </a:lnTo>
                  <a:lnTo>
                    <a:pt x="217252" y="420781"/>
                  </a:lnTo>
                  <a:lnTo>
                    <a:pt x="216237" y="422106"/>
                  </a:lnTo>
                  <a:lnTo>
                    <a:pt x="214493" y="424519"/>
                  </a:lnTo>
                  <a:lnTo>
                    <a:pt x="213359" y="425594"/>
                  </a:lnTo>
                  <a:lnTo>
                    <a:pt x="212164" y="426406"/>
                  </a:lnTo>
                  <a:lnTo>
                    <a:pt x="210886" y="427099"/>
                  </a:lnTo>
                  <a:lnTo>
                    <a:pt x="209692" y="427409"/>
                  </a:lnTo>
                  <a:lnTo>
                    <a:pt x="208079" y="427947"/>
                  </a:lnTo>
                  <a:lnTo>
                    <a:pt x="206575" y="428198"/>
                  </a:lnTo>
                  <a:lnTo>
                    <a:pt x="205571" y="428233"/>
                  </a:lnTo>
                  <a:lnTo>
                    <a:pt x="203971" y="428245"/>
                  </a:lnTo>
                  <a:lnTo>
                    <a:pt x="202310" y="428496"/>
                  </a:lnTo>
                  <a:lnTo>
                    <a:pt x="199659" y="428878"/>
                  </a:lnTo>
                  <a:lnTo>
                    <a:pt x="197390" y="429392"/>
                  </a:lnTo>
                  <a:lnTo>
                    <a:pt x="195754" y="429906"/>
                  </a:lnTo>
                  <a:lnTo>
                    <a:pt x="193974" y="429595"/>
                  </a:lnTo>
                  <a:lnTo>
                    <a:pt x="192374" y="429069"/>
                  </a:lnTo>
                  <a:lnTo>
                    <a:pt x="190558" y="428174"/>
                  </a:lnTo>
                  <a:lnTo>
                    <a:pt x="188194" y="427063"/>
                  </a:lnTo>
                  <a:lnTo>
                    <a:pt x="186808" y="426657"/>
                  </a:lnTo>
                  <a:lnTo>
                    <a:pt x="185255" y="426549"/>
                  </a:lnTo>
                  <a:lnTo>
                    <a:pt x="183500" y="426991"/>
                  </a:lnTo>
                  <a:lnTo>
                    <a:pt x="181661" y="428138"/>
                  </a:lnTo>
                  <a:lnTo>
                    <a:pt x="180036" y="429475"/>
                  </a:lnTo>
                  <a:lnTo>
                    <a:pt x="178447" y="431112"/>
                  </a:lnTo>
                  <a:lnTo>
                    <a:pt x="177683" y="431721"/>
                  </a:lnTo>
                  <a:lnTo>
                    <a:pt x="176405" y="433405"/>
                  </a:lnTo>
                  <a:lnTo>
                    <a:pt x="174208" y="436701"/>
                  </a:lnTo>
                  <a:lnTo>
                    <a:pt x="173001" y="438254"/>
                  </a:lnTo>
                  <a:lnTo>
                    <a:pt x="171986" y="439556"/>
                  </a:lnTo>
                  <a:lnTo>
                    <a:pt x="171007" y="440117"/>
                  </a:lnTo>
                  <a:lnTo>
                    <a:pt x="170135" y="440284"/>
                  </a:lnTo>
                  <a:lnTo>
                    <a:pt x="169311" y="439424"/>
                  </a:lnTo>
                  <a:lnTo>
                    <a:pt x="169143" y="438600"/>
                  </a:lnTo>
                  <a:lnTo>
                    <a:pt x="169227" y="437657"/>
                  </a:lnTo>
                  <a:lnTo>
                    <a:pt x="169633" y="436606"/>
                  </a:lnTo>
                  <a:lnTo>
                    <a:pt x="170028" y="435304"/>
                  </a:lnTo>
                  <a:lnTo>
                    <a:pt x="170219" y="433441"/>
                  </a:lnTo>
                  <a:lnTo>
                    <a:pt x="169944" y="432318"/>
                  </a:lnTo>
                  <a:lnTo>
                    <a:pt x="169466" y="431578"/>
                  </a:lnTo>
                  <a:lnTo>
                    <a:pt x="168881" y="430897"/>
                  </a:lnTo>
                  <a:lnTo>
                    <a:pt x="168009" y="430574"/>
                  </a:lnTo>
                  <a:lnTo>
                    <a:pt x="166994" y="430491"/>
                  </a:lnTo>
                  <a:lnTo>
                    <a:pt x="166265" y="430574"/>
                  </a:lnTo>
                  <a:lnTo>
                    <a:pt x="165166" y="430765"/>
                  </a:lnTo>
                  <a:lnTo>
                    <a:pt x="163411" y="431136"/>
                  </a:lnTo>
                  <a:lnTo>
                    <a:pt x="161703" y="431530"/>
                  </a:lnTo>
                  <a:lnTo>
                    <a:pt x="160353" y="432270"/>
                  </a:lnTo>
                  <a:lnTo>
                    <a:pt x="159708" y="433548"/>
                  </a:lnTo>
                  <a:lnTo>
                    <a:pt x="158693" y="435304"/>
                  </a:lnTo>
                  <a:lnTo>
                    <a:pt x="157248" y="437191"/>
                  </a:lnTo>
                  <a:lnTo>
                    <a:pt x="155994" y="438362"/>
                  </a:lnTo>
                  <a:lnTo>
                    <a:pt x="155313" y="438242"/>
                  </a:lnTo>
                  <a:lnTo>
                    <a:pt x="154608" y="438206"/>
                  </a:lnTo>
                  <a:lnTo>
                    <a:pt x="153999" y="437884"/>
                  </a:lnTo>
                  <a:lnTo>
                    <a:pt x="153378" y="436857"/>
                  </a:lnTo>
                  <a:lnTo>
                    <a:pt x="153282" y="436176"/>
                  </a:lnTo>
                  <a:lnTo>
                    <a:pt x="153509" y="435447"/>
                  </a:lnTo>
                  <a:lnTo>
                    <a:pt x="153844" y="433823"/>
                  </a:lnTo>
                  <a:lnTo>
                    <a:pt x="154345" y="432175"/>
                  </a:lnTo>
                  <a:lnTo>
                    <a:pt x="155217" y="430300"/>
                  </a:lnTo>
                  <a:lnTo>
                    <a:pt x="155325" y="429081"/>
                  </a:lnTo>
                  <a:lnTo>
                    <a:pt x="154560" y="428030"/>
                  </a:lnTo>
                  <a:lnTo>
                    <a:pt x="153784" y="427971"/>
                  </a:lnTo>
                  <a:lnTo>
                    <a:pt x="152852" y="428568"/>
                  </a:lnTo>
                  <a:lnTo>
                    <a:pt x="152303" y="429093"/>
                  </a:lnTo>
                  <a:lnTo>
                    <a:pt x="151336" y="431028"/>
                  </a:lnTo>
                  <a:lnTo>
                    <a:pt x="149628" y="432175"/>
                  </a:lnTo>
                  <a:lnTo>
                    <a:pt x="148577" y="432414"/>
                  </a:lnTo>
                  <a:lnTo>
                    <a:pt x="147634" y="432402"/>
                  </a:lnTo>
                  <a:lnTo>
                    <a:pt x="146319" y="431924"/>
                  </a:lnTo>
                  <a:lnTo>
                    <a:pt x="145376" y="431339"/>
                  </a:lnTo>
                  <a:lnTo>
                    <a:pt x="143883" y="430228"/>
                  </a:lnTo>
                  <a:lnTo>
                    <a:pt x="141924" y="428998"/>
                  </a:lnTo>
                  <a:lnTo>
                    <a:pt x="140383" y="427744"/>
                  </a:lnTo>
                  <a:lnTo>
                    <a:pt x="139320" y="426752"/>
                  </a:lnTo>
                  <a:lnTo>
                    <a:pt x="138723" y="425654"/>
                  </a:lnTo>
                  <a:lnTo>
                    <a:pt x="137876" y="424340"/>
                  </a:lnTo>
                  <a:lnTo>
                    <a:pt x="137457" y="422656"/>
                  </a:lnTo>
                  <a:lnTo>
                    <a:pt x="136467" y="419778"/>
                  </a:lnTo>
                  <a:lnTo>
                    <a:pt x="136251" y="418571"/>
                  </a:lnTo>
                  <a:lnTo>
                    <a:pt x="136347" y="417233"/>
                  </a:lnTo>
                  <a:lnTo>
                    <a:pt x="136717" y="416600"/>
                  </a:lnTo>
                  <a:lnTo>
                    <a:pt x="137279" y="416027"/>
                  </a:lnTo>
                  <a:lnTo>
                    <a:pt x="138138" y="415693"/>
                  </a:lnTo>
                  <a:lnTo>
                    <a:pt x="139165" y="415024"/>
                  </a:lnTo>
                  <a:lnTo>
                    <a:pt x="139799" y="414307"/>
                  </a:lnTo>
                  <a:lnTo>
                    <a:pt x="140276" y="413292"/>
                  </a:lnTo>
                  <a:lnTo>
                    <a:pt x="140646" y="411978"/>
                  </a:lnTo>
                  <a:lnTo>
                    <a:pt x="140957" y="410653"/>
                  </a:lnTo>
                  <a:lnTo>
                    <a:pt x="141303" y="409876"/>
                  </a:lnTo>
                  <a:lnTo>
                    <a:pt x="141793" y="409220"/>
                  </a:lnTo>
                  <a:lnTo>
                    <a:pt x="142820" y="408646"/>
                  </a:lnTo>
                  <a:lnTo>
                    <a:pt x="143895" y="408371"/>
                  </a:lnTo>
                  <a:lnTo>
                    <a:pt x="145137" y="408288"/>
                  </a:lnTo>
                  <a:lnTo>
                    <a:pt x="146642" y="408300"/>
                  </a:lnTo>
                  <a:lnTo>
                    <a:pt x="148207" y="407715"/>
                  </a:lnTo>
                  <a:lnTo>
                    <a:pt x="148099" y="406687"/>
                  </a:lnTo>
                  <a:lnTo>
                    <a:pt x="147478" y="405684"/>
                  </a:lnTo>
                  <a:lnTo>
                    <a:pt x="146642" y="403833"/>
                  </a:lnTo>
                  <a:lnTo>
                    <a:pt x="145949" y="402412"/>
                  </a:lnTo>
                  <a:lnTo>
                    <a:pt x="144982" y="401612"/>
                  </a:lnTo>
                  <a:lnTo>
                    <a:pt x="144086" y="401229"/>
                  </a:lnTo>
                  <a:lnTo>
                    <a:pt x="142951" y="400883"/>
                  </a:lnTo>
                  <a:lnTo>
                    <a:pt x="140886" y="400931"/>
                  </a:lnTo>
                  <a:lnTo>
                    <a:pt x="140300" y="400047"/>
                  </a:lnTo>
                  <a:lnTo>
                    <a:pt x="140503" y="399127"/>
                  </a:lnTo>
                  <a:lnTo>
                    <a:pt x="141028" y="398649"/>
                  </a:lnTo>
                  <a:lnTo>
                    <a:pt x="143155" y="397610"/>
                  </a:lnTo>
                  <a:lnTo>
                    <a:pt x="144444" y="397085"/>
                  </a:lnTo>
                  <a:lnTo>
                    <a:pt x="145090" y="396488"/>
                  </a:lnTo>
                  <a:lnTo>
                    <a:pt x="145770" y="395783"/>
                  </a:lnTo>
                  <a:lnTo>
                    <a:pt x="146582" y="394780"/>
                  </a:lnTo>
                  <a:lnTo>
                    <a:pt x="147537" y="393717"/>
                  </a:lnTo>
                  <a:lnTo>
                    <a:pt x="148696" y="392857"/>
                  </a:lnTo>
                  <a:lnTo>
                    <a:pt x="149724" y="392164"/>
                  </a:lnTo>
                  <a:lnTo>
                    <a:pt x="150870" y="392069"/>
                  </a:lnTo>
                  <a:lnTo>
                    <a:pt x="151276" y="392857"/>
                  </a:lnTo>
                  <a:lnTo>
                    <a:pt x="151312" y="396500"/>
                  </a:lnTo>
                  <a:lnTo>
                    <a:pt x="151993" y="397013"/>
                  </a:lnTo>
                  <a:lnTo>
                    <a:pt x="152889" y="396762"/>
                  </a:lnTo>
                  <a:lnTo>
                    <a:pt x="153605" y="396332"/>
                  </a:lnTo>
                  <a:lnTo>
                    <a:pt x="154453" y="395926"/>
                  </a:lnTo>
                  <a:lnTo>
                    <a:pt x="155528" y="395329"/>
                  </a:lnTo>
                  <a:lnTo>
                    <a:pt x="156555" y="394660"/>
                  </a:lnTo>
                  <a:lnTo>
                    <a:pt x="157271" y="393932"/>
                  </a:lnTo>
                  <a:lnTo>
                    <a:pt x="157618" y="393239"/>
                  </a:lnTo>
                  <a:lnTo>
                    <a:pt x="157654" y="392487"/>
                  </a:lnTo>
                  <a:lnTo>
                    <a:pt x="157463" y="391579"/>
                  </a:lnTo>
                  <a:lnTo>
                    <a:pt x="156997" y="390265"/>
                  </a:lnTo>
                  <a:lnTo>
                    <a:pt x="155361" y="388306"/>
                  </a:lnTo>
                  <a:lnTo>
                    <a:pt x="153498" y="386563"/>
                  </a:lnTo>
                  <a:lnTo>
                    <a:pt x="150977" y="383720"/>
                  </a:lnTo>
                  <a:lnTo>
                    <a:pt x="147729" y="379265"/>
                  </a:lnTo>
                  <a:lnTo>
                    <a:pt x="146427" y="376315"/>
                  </a:lnTo>
                  <a:lnTo>
                    <a:pt x="146117" y="375216"/>
                  </a:lnTo>
                  <a:lnTo>
                    <a:pt x="146152" y="374416"/>
                  </a:lnTo>
                  <a:lnTo>
                    <a:pt x="146893" y="370033"/>
                  </a:lnTo>
                  <a:lnTo>
                    <a:pt x="147060" y="368289"/>
                  </a:lnTo>
                  <a:lnTo>
                    <a:pt x="147060" y="366509"/>
                  </a:lnTo>
                  <a:lnTo>
                    <a:pt x="146773" y="365244"/>
                  </a:lnTo>
                  <a:lnTo>
                    <a:pt x="146128" y="364563"/>
                  </a:lnTo>
                  <a:lnTo>
                    <a:pt x="145305" y="363655"/>
                  </a:lnTo>
                  <a:lnTo>
                    <a:pt x="143465" y="362293"/>
                  </a:lnTo>
                  <a:lnTo>
                    <a:pt x="142677" y="361219"/>
                  </a:lnTo>
                  <a:lnTo>
                    <a:pt x="141960" y="360168"/>
                  </a:lnTo>
                  <a:lnTo>
                    <a:pt x="141507" y="358758"/>
                  </a:lnTo>
                  <a:lnTo>
                    <a:pt x="140754" y="356835"/>
                  </a:lnTo>
                  <a:lnTo>
                    <a:pt x="140037" y="355271"/>
                  </a:lnTo>
                  <a:lnTo>
                    <a:pt x="139464" y="354411"/>
                  </a:lnTo>
                  <a:lnTo>
                    <a:pt x="138735" y="353599"/>
                  </a:lnTo>
                  <a:lnTo>
                    <a:pt x="137995" y="353085"/>
                  </a:lnTo>
                  <a:lnTo>
                    <a:pt x="137219" y="352858"/>
                  </a:lnTo>
                  <a:lnTo>
                    <a:pt x="135929" y="352703"/>
                  </a:lnTo>
                  <a:lnTo>
                    <a:pt x="133731" y="352464"/>
                  </a:lnTo>
                  <a:lnTo>
                    <a:pt x="131641" y="352273"/>
                  </a:lnTo>
                  <a:lnTo>
                    <a:pt x="127974" y="351819"/>
                  </a:lnTo>
                  <a:lnTo>
                    <a:pt x="126350" y="351580"/>
                  </a:lnTo>
                  <a:lnTo>
                    <a:pt x="123723" y="351771"/>
                  </a:lnTo>
                  <a:lnTo>
                    <a:pt x="121895" y="352046"/>
                  </a:lnTo>
                  <a:lnTo>
                    <a:pt x="120963" y="352333"/>
                  </a:lnTo>
                  <a:lnTo>
                    <a:pt x="119912" y="352977"/>
                  </a:lnTo>
                  <a:lnTo>
                    <a:pt x="119029" y="353957"/>
                  </a:lnTo>
                  <a:lnTo>
                    <a:pt x="118408" y="355438"/>
                  </a:lnTo>
                  <a:lnTo>
                    <a:pt x="118193" y="357110"/>
                  </a:lnTo>
                  <a:lnTo>
                    <a:pt x="118109" y="358782"/>
                  </a:lnTo>
                  <a:lnTo>
                    <a:pt x="118241" y="360144"/>
                  </a:lnTo>
                  <a:lnTo>
                    <a:pt x="117930" y="361959"/>
                  </a:lnTo>
                  <a:lnTo>
                    <a:pt x="117667" y="363631"/>
                  </a:lnTo>
                  <a:lnTo>
                    <a:pt x="117345" y="364527"/>
                  </a:lnTo>
                  <a:lnTo>
                    <a:pt x="116926" y="365471"/>
                  </a:lnTo>
                  <a:lnTo>
                    <a:pt x="116593" y="366223"/>
                  </a:lnTo>
                  <a:lnTo>
                    <a:pt x="116103" y="367142"/>
                  </a:lnTo>
                  <a:lnTo>
                    <a:pt x="115493" y="367740"/>
                  </a:lnTo>
                  <a:lnTo>
                    <a:pt x="114801" y="368026"/>
                  </a:lnTo>
                  <a:lnTo>
                    <a:pt x="114072" y="367943"/>
                  </a:lnTo>
                  <a:lnTo>
                    <a:pt x="113355" y="367549"/>
                  </a:lnTo>
                  <a:lnTo>
                    <a:pt x="112328" y="366856"/>
                  </a:lnTo>
                  <a:lnTo>
                    <a:pt x="110788" y="365674"/>
                  </a:lnTo>
                  <a:lnTo>
                    <a:pt x="109629" y="364766"/>
                  </a:lnTo>
                  <a:lnTo>
                    <a:pt x="108279" y="363810"/>
                  </a:lnTo>
                  <a:lnTo>
                    <a:pt x="106846" y="362819"/>
                  </a:lnTo>
                  <a:lnTo>
                    <a:pt x="105425" y="362031"/>
                  </a:lnTo>
                  <a:lnTo>
                    <a:pt x="104745" y="361661"/>
                  </a:lnTo>
                  <a:lnTo>
                    <a:pt x="103944" y="361553"/>
                  </a:lnTo>
                  <a:lnTo>
                    <a:pt x="90436" y="359129"/>
                  </a:lnTo>
                  <a:lnTo>
                    <a:pt x="0" y="212642"/>
                  </a:lnTo>
                  <a:lnTo>
                    <a:pt x="2376" y="208951"/>
                  </a:lnTo>
                  <a:lnTo>
                    <a:pt x="2520" y="206813"/>
                  </a:lnTo>
                  <a:lnTo>
                    <a:pt x="4443" y="204234"/>
                  </a:lnTo>
                  <a:lnTo>
                    <a:pt x="6032" y="203481"/>
                  </a:lnTo>
                  <a:lnTo>
                    <a:pt x="7549" y="202227"/>
                  </a:lnTo>
                  <a:lnTo>
                    <a:pt x="8791" y="199982"/>
                  </a:lnTo>
                  <a:lnTo>
                    <a:pt x="11621" y="194285"/>
                  </a:lnTo>
                  <a:lnTo>
                    <a:pt x="19587" y="182747"/>
                  </a:lnTo>
                  <a:lnTo>
                    <a:pt x="20686" y="177050"/>
                  </a:lnTo>
                  <a:lnTo>
                    <a:pt x="21558" y="167447"/>
                  </a:lnTo>
                  <a:lnTo>
                    <a:pt x="24484" y="159684"/>
                  </a:lnTo>
                  <a:lnTo>
                    <a:pt x="27924" y="148254"/>
                  </a:lnTo>
                  <a:lnTo>
                    <a:pt x="31495" y="141542"/>
                  </a:lnTo>
                  <a:lnTo>
                    <a:pt x="36762" y="128046"/>
                  </a:lnTo>
                  <a:lnTo>
                    <a:pt x="36869" y="127341"/>
                  </a:lnTo>
                  <a:lnTo>
                    <a:pt x="36750" y="126660"/>
                  </a:lnTo>
                  <a:lnTo>
                    <a:pt x="36594" y="125836"/>
                  </a:lnTo>
                  <a:lnTo>
                    <a:pt x="36356" y="124929"/>
                  </a:lnTo>
                  <a:lnTo>
                    <a:pt x="34732" y="121154"/>
                  </a:lnTo>
                  <a:lnTo>
                    <a:pt x="27339" y="104290"/>
                  </a:lnTo>
                  <a:lnTo>
                    <a:pt x="26957" y="102953"/>
                  </a:lnTo>
                  <a:lnTo>
                    <a:pt x="28162" y="92168"/>
                  </a:lnTo>
                  <a:lnTo>
                    <a:pt x="28485" y="90687"/>
                  </a:lnTo>
                  <a:lnTo>
                    <a:pt x="28843" y="89469"/>
                  </a:lnTo>
                  <a:lnTo>
                    <a:pt x="34863" y="75841"/>
                  </a:lnTo>
                  <a:lnTo>
                    <a:pt x="35269" y="74754"/>
                  </a:lnTo>
                  <a:lnTo>
                    <a:pt x="35974" y="72258"/>
                  </a:lnTo>
                  <a:lnTo>
                    <a:pt x="36535" y="69368"/>
                  </a:lnTo>
                  <a:lnTo>
                    <a:pt x="37001" y="66095"/>
                  </a:lnTo>
                  <a:lnTo>
                    <a:pt x="37120" y="64542"/>
                  </a:lnTo>
                  <a:lnTo>
                    <a:pt x="37132" y="62237"/>
                  </a:lnTo>
                  <a:lnTo>
                    <a:pt x="37299" y="60983"/>
                  </a:lnTo>
                  <a:lnTo>
                    <a:pt x="37252" y="60004"/>
                  </a:lnTo>
                  <a:lnTo>
                    <a:pt x="37097" y="58762"/>
                  </a:lnTo>
                  <a:lnTo>
                    <a:pt x="36846" y="57066"/>
                  </a:lnTo>
                  <a:lnTo>
                    <a:pt x="36571" y="55967"/>
                  </a:lnTo>
                  <a:lnTo>
                    <a:pt x="36212" y="54701"/>
                  </a:lnTo>
                  <a:lnTo>
                    <a:pt x="30408" y="44465"/>
                  </a:lnTo>
                  <a:lnTo>
                    <a:pt x="28186" y="42817"/>
                  </a:lnTo>
                  <a:lnTo>
                    <a:pt x="21606" y="34242"/>
                  </a:lnTo>
                  <a:lnTo>
                    <a:pt x="16112" y="0"/>
                  </a:lnTo>
                  <a:lnTo>
                    <a:pt x="115207" y="2281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1283;gbcf4302aa7_0_6">
              <a:extLst>
                <a:ext uri="{FF2B5EF4-FFF2-40B4-BE49-F238E27FC236}">
                  <a16:creationId xmlns:a16="http://schemas.microsoft.com/office/drawing/2014/main" id="{19477E38-06CE-0A43-A06E-ECB6DE6B7B07}"/>
                </a:ext>
              </a:extLst>
            </p:cNvPr>
            <p:cNvSpPr/>
            <p:nvPr/>
          </p:nvSpPr>
          <p:spPr>
            <a:xfrm>
              <a:off x="6806811" y="2971468"/>
              <a:ext cx="267641" cy="194290"/>
            </a:xfrm>
            <a:custGeom>
              <a:avLst/>
              <a:gdLst/>
              <a:ahLst/>
              <a:cxnLst/>
              <a:rect l="l" t="t" r="r" b="b"/>
              <a:pathLst>
                <a:path w="532619" h="386646" extrusionOk="0">
                  <a:moveTo>
                    <a:pt x="345501" y="0"/>
                  </a:moveTo>
                  <a:lnTo>
                    <a:pt x="374536" y="53770"/>
                  </a:lnTo>
                  <a:lnTo>
                    <a:pt x="404788" y="104386"/>
                  </a:lnTo>
                  <a:lnTo>
                    <a:pt x="532619" y="321841"/>
                  </a:lnTo>
                  <a:lnTo>
                    <a:pt x="488357" y="308142"/>
                  </a:lnTo>
                  <a:lnTo>
                    <a:pt x="405433" y="321447"/>
                  </a:lnTo>
                  <a:lnTo>
                    <a:pt x="248389" y="344366"/>
                  </a:lnTo>
                  <a:lnTo>
                    <a:pt x="131354" y="365303"/>
                  </a:lnTo>
                  <a:lnTo>
                    <a:pt x="21534" y="382932"/>
                  </a:lnTo>
                  <a:lnTo>
                    <a:pt x="0" y="386647"/>
                  </a:lnTo>
                  <a:lnTo>
                    <a:pt x="60" y="298707"/>
                  </a:lnTo>
                  <a:lnTo>
                    <a:pt x="21343" y="281950"/>
                  </a:lnTo>
                  <a:lnTo>
                    <a:pt x="139775" y="192111"/>
                  </a:lnTo>
                  <a:lnTo>
                    <a:pt x="34550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1284;gbcf4302aa7_0_6">
              <a:extLst>
                <a:ext uri="{FF2B5EF4-FFF2-40B4-BE49-F238E27FC236}">
                  <a16:creationId xmlns:a16="http://schemas.microsoft.com/office/drawing/2014/main" id="{2A9CB410-9336-E141-92DC-BC4C478C198F}"/>
                </a:ext>
              </a:extLst>
            </p:cNvPr>
            <p:cNvSpPr/>
            <p:nvPr/>
          </p:nvSpPr>
          <p:spPr>
            <a:xfrm>
              <a:off x="7774084" y="2973840"/>
              <a:ext cx="352948" cy="455077"/>
            </a:xfrm>
            <a:custGeom>
              <a:avLst/>
              <a:gdLst/>
              <a:ahLst/>
              <a:cxnLst/>
              <a:rect l="l" t="t" r="r" b="b"/>
              <a:pathLst>
                <a:path w="702384" h="905626" extrusionOk="0">
                  <a:moveTo>
                    <a:pt x="182843" y="0"/>
                  </a:moveTo>
                  <a:lnTo>
                    <a:pt x="184885" y="2269"/>
                  </a:lnTo>
                  <a:lnTo>
                    <a:pt x="188492" y="5351"/>
                  </a:lnTo>
                  <a:lnTo>
                    <a:pt x="191513" y="6820"/>
                  </a:lnTo>
                  <a:lnTo>
                    <a:pt x="193197" y="6210"/>
                  </a:lnTo>
                  <a:lnTo>
                    <a:pt x="194237" y="6210"/>
                  </a:lnTo>
                  <a:lnTo>
                    <a:pt x="198763" y="8157"/>
                  </a:lnTo>
                  <a:lnTo>
                    <a:pt x="200722" y="6354"/>
                  </a:lnTo>
                  <a:lnTo>
                    <a:pt x="202036" y="5948"/>
                  </a:lnTo>
                  <a:lnTo>
                    <a:pt x="202705" y="6521"/>
                  </a:lnTo>
                  <a:lnTo>
                    <a:pt x="202800" y="7261"/>
                  </a:lnTo>
                  <a:lnTo>
                    <a:pt x="201797" y="9925"/>
                  </a:lnTo>
                  <a:lnTo>
                    <a:pt x="207853" y="13592"/>
                  </a:lnTo>
                  <a:lnTo>
                    <a:pt x="216344" y="16458"/>
                  </a:lnTo>
                  <a:lnTo>
                    <a:pt x="218614" y="17831"/>
                  </a:lnTo>
                  <a:lnTo>
                    <a:pt x="225349" y="23600"/>
                  </a:lnTo>
                  <a:lnTo>
                    <a:pt x="228120" y="28736"/>
                  </a:lnTo>
                  <a:lnTo>
                    <a:pt x="229183" y="31638"/>
                  </a:lnTo>
                  <a:lnTo>
                    <a:pt x="230617" y="34182"/>
                  </a:lnTo>
                  <a:lnTo>
                    <a:pt x="235502" y="42961"/>
                  </a:lnTo>
                  <a:lnTo>
                    <a:pt x="238451" y="46878"/>
                  </a:lnTo>
                  <a:lnTo>
                    <a:pt x="238475" y="49135"/>
                  </a:lnTo>
                  <a:lnTo>
                    <a:pt x="240482" y="53148"/>
                  </a:lnTo>
                  <a:lnTo>
                    <a:pt x="245904" y="58726"/>
                  </a:lnTo>
                  <a:lnTo>
                    <a:pt x="246000" y="59502"/>
                  </a:lnTo>
                  <a:lnTo>
                    <a:pt x="242811" y="60374"/>
                  </a:lnTo>
                  <a:lnTo>
                    <a:pt x="243289" y="61401"/>
                  </a:lnTo>
                  <a:lnTo>
                    <a:pt x="244615" y="62619"/>
                  </a:lnTo>
                  <a:lnTo>
                    <a:pt x="247349" y="63062"/>
                  </a:lnTo>
                  <a:lnTo>
                    <a:pt x="252211" y="69762"/>
                  </a:lnTo>
                  <a:lnTo>
                    <a:pt x="252413" y="71016"/>
                  </a:lnTo>
                  <a:lnTo>
                    <a:pt x="253835" y="72568"/>
                  </a:lnTo>
                  <a:lnTo>
                    <a:pt x="254790" y="74169"/>
                  </a:lnTo>
                  <a:lnTo>
                    <a:pt x="255769" y="77178"/>
                  </a:lnTo>
                  <a:lnTo>
                    <a:pt x="261550" y="82756"/>
                  </a:lnTo>
                  <a:lnTo>
                    <a:pt x="263354" y="84142"/>
                  </a:lnTo>
                  <a:lnTo>
                    <a:pt x="265623" y="85073"/>
                  </a:lnTo>
                  <a:lnTo>
                    <a:pt x="266483" y="86459"/>
                  </a:lnTo>
                  <a:lnTo>
                    <a:pt x="266315" y="88465"/>
                  </a:lnTo>
                  <a:lnTo>
                    <a:pt x="264620" y="88848"/>
                  </a:lnTo>
                  <a:lnTo>
                    <a:pt x="263879" y="89982"/>
                  </a:lnTo>
                  <a:lnTo>
                    <a:pt x="264166" y="90711"/>
                  </a:lnTo>
                  <a:lnTo>
                    <a:pt x="266912" y="92669"/>
                  </a:lnTo>
                  <a:lnTo>
                    <a:pt x="269003" y="94712"/>
                  </a:lnTo>
                  <a:lnTo>
                    <a:pt x="274294" y="96563"/>
                  </a:lnTo>
                  <a:lnTo>
                    <a:pt x="277399" y="96802"/>
                  </a:lnTo>
                  <a:lnTo>
                    <a:pt x="278056" y="97375"/>
                  </a:lnTo>
                  <a:lnTo>
                    <a:pt x="279298" y="99406"/>
                  </a:lnTo>
                  <a:lnTo>
                    <a:pt x="279334" y="102630"/>
                  </a:lnTo>
                  <a:lnTo>
                    <a:pt x="280003" y="103729"/>
                  </a:lnTo>
                  <a:lnTo>
                    <a:pt x="281520" y="104935"/>
                  </a:lnTo>
                  <a:lnTo>
                    <a:pt x="282571" y="106237"/>
                  </a:lnTo>
                  <a:lnTo>
                    <a:pt x="282571" y="107467"/>
                  </a:lnTo>
                  <a:lnTo>
                    <a:pt x="281364" y="109354"/>
                  </a:lnTo>
                  <a:lnTo>
                    <a:pt x="281472" y="110489"/>
                  </a:lnTo>
                  <a:lnTo>
                    <a:pt x="283454" y="111325"/>
                  </a:lnTo>
                  <a:lnTo>
                    <a:pt x="290907" y="112734"/>
                  </a:lnTo>
                  <a:lnTo>
                    <a:pt x="292424" y="113953"/>
                  </a:lnTo>
                  <a:lnTo>
                    <a:pt x="296748" y="114932"/>
                  </a:lnTo>
                  <a:lnTo>
                    <a:pt x="298754" y="116915"/>
                  </a:lnTo>
                  <a:lnTo>
                    <a:pt x="302003" y="122707"/>
                  </a:lnTo>
                  <a:lnTo>
                    <a:pt x="303328" y="124487"/>
                  </a:lnTo>
                  <a:lnTo>
                    <a:pt x="306374" y="127174"/>
                  </a:lnTo>
                  <a:lnTo>
                    <a:pt x="314484" y="130482"/>
                  </a:lnTo>
                  <a:lnTo>
                    <a:pt x="315630" y="131414"/>
                  </a:lnTo>
                  <a:lnTo>
                    <a:pt x="316299" y="132549"/>
                  </a:lnTo>
                  <a:lnTo>
                    <a:pt x="316502" y="133755"/>
                  </a:lnTo>
                  <a:lnTo>
                    <a:pt x="315654" y="134603"/>
                  </a:lnTo>
                  <a:lnTo>
                    <a:pt x="315762" y="135630"/>
                  </a:lnTo>
                  <a:lnTo>
                    <a:pt x="318688" y="136550"/>
                  </a:lnTo>
                  <a:lnTo>
                    <a:pt x="334322" y="138759"/>
                  </a:lnTo>
                  <a:lnTo>
                    <a:pt x="348522" y="138520"/>
                  </a:lnTo>
                  <a:lnTo>
                    <a:pt x="350314" y="139249"/>
                  </a:lnTo>
                  <a:lnTo>
                    <a:pt x="351736" y="140467"/>
                  </a:lnTo>
                  <a:lnTo>
                    <a:pt x="352882" y="141948"/>
                  </a:lnTo>
                  <a:lnTo>
                    <a:pt x="355343" y="143991"/>
                  </a:lnTo>
                  <a:lnTo>
                    <a:pt x="364419" y="148792"/>
                  </a:lnTo>
                  <a:lnTo>
                    <a:pt x="373747" y="150297"/>
                  </a:lnTo>
                  <a:lnTo>
                    <a:pt x="375993" y="149269"/>
                  </a:lnTo>
                  <a:lnTo>
                    <a:pt x="376459" y="148708"/>
                  </a:lnTo>
                  <a:lnTo>
                    <a:pt x="374906" y="143716"/>
                  </a:lnTo>
                  <a:lnTo>
                    <a:pt x="371275" y="137374"/>
                  </a:lnTo>
                  <a:lnTo>
                    <a:pt x="366963" y="128954"/>
                  </a:lnTo>
                  <a:lnTo>
                    <a:pt x="364574" y="125944"/>
                  </a:lnTo>
                  <a:lnTo>
                    <a:pt x="364479" y="125096"/>
                  </a:lnTo>
                  <a:lnTo>
                    <a:pt x="363619" y="123902"/>
                  </a:lnTo>
                  <a:lnTo>
                    <a:pt x="360776" y="122241"/>
                  </a:lnTo>
                  <a:lnTo>
                    <a:pt x="359642" y="120641"/>
                  </a:lnTo>
                  <a:lnTo>
                    <a:pt x="357361" y="119160"/>
                  </a:lnTo>
                  <a:lnTo>
                    <a:pt x="356405" y="117560"/>
                  </a:lnTo>
                  <a:lnTo>
                    <a:pt x="356548" y="112472"/>
                  </a:lnTo>
                  <a:lnTo>
                    <a:pt x="355677" y="109509"/>
                  </a:lnTo>
                  <a:lnTo>
                    <a:pt x="354531" y="107909"/>
                  </a:lnTo>
                  <a:lnTo>
                    <a:pt x="352417" y="103120"/>
                  </a:lnTo>
                  <a:lnTo>
                    <a:pt x="348499" y="97351"/>
                  </a:lnTo>
                  <a:lnTo>
                    <a:pt x="344797" y="93338"/>
                  </a:lnTo>
                  <a:lnTo>
                    <a:pt x="344032" y="91738"/>
                  </a:lnTo>
                  <a:lnTo>
                    <a:pt x="343530" y="88561"/>
                  </a:lnTo>
                  <a:lnTo>
                    <a:pt x="342861" y="87068"/>
                  </a:lnTo>
                  <a:lnTo>
                    <a:pt x="341978" y="83951"/>
                  </a:lnTo>
                  <a:lnTo>
                    <a:pt x="340066" y="80666"/>
                  </a:lnTo>
                  <a:lnTo>
                    <a:pt x="337690" y="77883"/>
                  </a:lnTo>
                  <a:lnTo>
                    <a:pt x="336639" y="76032"/>
                  </a:lnTo>
                  <a:lnTo>
                    <a:pt x="334334" y="70944"/>
                  </a:lnTo>
                  <a:lnTo>
                    <a:pt x="332184" y="62715"/>
                  </a:lnTo>
                  <a:lnTo>
                    <a:pt x="329305" y="56540"/>
                  </a:lnTo>
                  <a:lnTo>
                    <a:pt x="325281" y="48586"/>
                  </a:lnTo>
                  <a:lnTo>
                    <a:pt x="319990" y="37264"/>
                  </a:lnTo>
                  <a:lnTo>
                    <a:pt x="318652" y="35006"/>
                  </a:lnTo>
                  <a:lnTo>
                    <a:pt x="316765" y="33143"/>
                  </a:lnTo>
                  <a:lnTo>
                    <a:pt x="312979" y="31280"/>
                  </a:lnTo>
                  <a:lnTo>
                    <a:pt x="311558" y="29918"/>
                  </a:lnTo>
                  <a:lnTo>
                    <a:pt x="306601" y="22800"/>
                  </a:lnTo>
                  <a:lnTo>
                    <a:pt x="305813" y="19981"/>
                  </a:lnTo>
                  <a:lnTo>
                    <a:pt x="305610" y="18022"/>
                  </a:lnTo>
                  <a:lnTo>
                    <a:pt x="305980" y="16900"/>
                  </a:lnTo>
                  <a:lnTo>
                    <a:pt x="306625" y="16135"/>
                  </a:lnTo>
                  <a:lnTo>
                    <a:pt x="308321" y="16123"/>
                  </a:lnTo>
                  <a:lnTo>
                    <a:pt x="309743" y="17127"/>
                  </a:lnTo>
                  <a:lnTo>
                    <a:pt x="319261" y="28879"/>
                  </a:lnTo>
                  <a:lnTo>
                    <a:pt x="323441" y="33454"/>
                  </a:lnTo>
                  <a:lnTo>
                    <a:pt x="324588" y="35687"/>
                  </a:lnTo>
                  <a:lnTo>
                    <a:pt x="329807" y="50676"/>
                  </a:lnTo>
                  <a:lnTo>
                    <a:pt x="330584" y="52575"/>
                  </a:lnTo>
                  <a:lnTo>
                    <a:pt x="333737" y="57890"/>
                  </a:lnTo>
                  <a:lnTo>
                    <a:pt x="335277" y="61628"/>
                  </a:lnTo>
                  <a:lnTo>
                    <a:pt x="348212" y="85873"/>
                  </a:lnTo>
                  <a:lnTo>
                    <a:pt x="352631" y="96002"/>
                  </a:lnTo>
                  <a:lnTo>
                    <a:pt x="366044" y="121345"/>
                  </a:lnTo>
                  <a:lnTo>
                    <a:pt x="375300" y="136108"/>
                  </a:lnTo>
                  <a:lnTo>
                    <a:pt x="384162" y="147215"/>
                  </a:lnTo>
                  <a:lnTo>
                    <a:pt x="392630" y="158597"/>
                  </a:lnTo>
                  <a:lnTo>
                    <a:pt x="394780" y="160867"/>
                  </a:lnTo>
                  <a:lnTo>
                    <a:pt x="404752" y="169609"/>
                  </a:lnTo>
                  <a:lnTo>
                    <a:pt x="408634" y="171902"/>
                  </a:lnTo>
                  <a:lnTo>
                    <a:pt x="417138" y="175402"/>
                  </a:lnTo>
                  <a:lnTo>
                    <a:pt x="419120" y="175856"/>
                  </a:lnTo>
                  <a:lnTo>
                    <a:pt x="423157" y="175808"/>
                  </a:lnTo>
                  <a:lnTo>
                    <a:pt x="426729" y="174637"/>
                  </a:lnTo>
                  <a:lnTo>
                    <a:pt x="431040" y="173909"/>
                  </a:lnTo>
                  <a:lnTo>
                    <a:pt x="439604" y="174852"/>
                  </a:lnTo>
                  <a:lnTo>
                    <a:pt x="443271" y="174745"/>
                  </a:lnTo>
                  <a:lnTo>
                    <a:pt x="446089" y="173765"/>
                  </a:lnTo>
                  <a:lnTo>
                    <a:pt x="454772" y="168666"/>
                  </a:lnTo>
                  <a:lnTo>
                    <a:pt x="459716" y="164665"/>
                  </a:lnTo>
                  <a:lnTo>
                    <a:pt x="462881" y="161428"/>
                  </a:lnTo>
                  <a:lnTo>
                    <a:pt x="465103" y="158514"/>
                  </a:lnTo>
                  <a:lnTo>
                    <a:pt x="468614" y="152817"/>
                  </a:lnTo>
                  <a:lnTo>
                    <a:pt x="471302" y="149102"/>
                  </a:lnTo>
                  <a:lnTo>
                    <a:pt x="474646" y="145782"/>
                  </a:lnTo>
                  <a:lnTo>
                    <a:pt x="479412" y="142533"/>
                  </a:lnTo>
                  <a:lnTo>
                    <a:pt x="483723" y="141005"/>
                  </a:lnTo>
                  <a:lnTo>
                    <a:pt x="494412" y="137875"/>
                  </a:lnTo>
                  <a:lnTo>
                    <a:pt x="503226" y="136060"/>
                  </a:lnTo>
                  <a:lnTo>
                    <a:pt x="519111" y="135224"/>
                  </a:lnTo>
                  <a:lnTo>
                    <a:pt x="521858" y="136144"/>
                  </a:lnTo>
                  <a:lnTo>
                    <a:pt x="522993" y="137183"/>
                  </a:lnTo>
                  <a:lnTo>
                    <a:pt x="526624" y="141924"/>
                  </a:lnTo>
                  <a:lnTo>
                    <a:pt x="529861" y="145352"/>
                  </a:lnTo>
                  <a:lnTo>
                    <a:pt x="531473" y="146558"/>
                  </a:lnTo>
                  <a:lnTo>
                    <a:pt x="533814" y="146714"/>
                  </a:lnTo>
                  <a:lnTo>
                    <a:pt x="534387" y="147370"/>
                  </a:lnTo>
                  <a:lnTo>
                    <a:pt x="548146" y="149294"/>
                  </a:lnTo>
                  <a:lnTo>
                    <a:pt x="548433" y="150249"/>
                  </a:lnTo>
                  <a:lnTo>
                    <a:pt x="545518" y="150559"/>
                  </a:lnTo>
                  <a:lnTo>
                    <a:pt x="535641" y="149066"/>
                  </a:lnTo>
                  <a:lnTo>
                    <a:pt x="534698" y="149245"/>
                  </a:lnTo>
                  <a:lnTo>
                    <a:pt x="534041" y="150118"/>
                  </a:lnTo>
                  <a:lnTo>
                    <a:pt x="533993" y="153307"/>
                  </a:lnTo>
                  <a:lnTo>
                    <a:pt x="537194" y="153653"/>
                  </a:lnTo>
                  <a:lnTo>
                    <a:pt x="539463" y="154775"/>
                  </a:lnTo>
                  <a:lnTo>
                    <a:pt x="540037" y="155612"/>
                  </a:lnTo>
                  <a:lnTo>
                    <a:pt x="540252" y="158227"/>
                  </a:lnTo>
                  <a:lnTo>
                    <a:pt x="541374" y="158311"/>
                  </a:lnTo>
                  <a:lnTo>
                    <a:pt x="543536" y="157546"/>
                  </a:lnTo>
                  <a:lnTo>
                    <a:pt x="545041" y="157905"/>
                  </a:lnTo>
                  <a:lnTo>
                    <a:pt x="547883" y="159744"/>
                  </a:lnTo>
                  <a:lnTo>
                    <a:pt x="553963" y="165238"/>
                  </a:lnTo>
                  <a:lnTo>
                    <a:pt x="560018" y="168355"/>
                  </a:lnTo>
                  <a:lnTo>
                    <a:pt x="562669" y="170386"/>
                  </a:lnTo>
                  <a:lnTo>
                    <a:pt x="566013" y="174661"/>
                  </a:lnTo>
                  <a:lnTo>
                    <a:pt x="568796" y="179905"/>
                  </a:lnTo>
                  <a:lnTo>
                    <a:pt x="569286" y="181780"/>
                  </a:lnTo>
                  <a:lnTo>
                    <a:pt x="571591" y="185900"/>
                  </a:lnTo>
                  <a:lnTo>
                    <a:pt x="573203" y="187560"/>
                  </a:lnTo>
                  <a:lnTo>
                    <a:pt x="580584" y="191633"/>
                  </a:lnTo>
                  <a:lnTo>
                    <a:pt x="584574" y="195073"/>
                  </a:lnTo>
                  <a:lnTo>
                    <a:pt x="590546" y="199420"/>
                  </a:lnTo>
                  <a:lnTo>
                    <a:pt x="596624" y="204723"/>
                  </a:lnTo>
                  <a:lnTo>
                    <a:pt x="607350" y="213036"/>
                  </a:lnTo>
                  <a:lnTo>
                    <a:pt x="609249" y="214911"/>
                  </a:lnTo>
                  <a:lnTo>
                    <a:pt x="615196" y="217288"/>
                  </a:lnTo>
                  <a:lnTo>
                    <a:pt x="621168" y="221444"/>
                  </a:lnTo>
                  <a:lnTo>
                    <a:pt x="627033" y="224681"/>
                  </a:lnTo>
                  <a:lnTo>
                    <a:pt x="637710" y="228992"/>
                  </a:lnTo>
                  <a:lnTo>
                    <a:pt x="640827" y="229601"/>
                  </a:lnTo>
                  <a:lnTo>
                    <a:pt x="642428" y="229673"/>
                  </a:lnTo>
                  <a:lnTo>
                    <a:pt x="643933" y="229768"/>
                  </a:lnTo>
                  <a:lnTo>
                    <a:pt x="647862" y="228287"/>
                  </a:lnTo>
                  <a:lnTo>
                    <a:pt x="651433" y="227595"/>
                  </a:lnTo>
                  <a:lnTo>
                    <a:pt x="656903" y="229315"/>
                  </a:lnTo>
                  <a:lnTo>
                    <a:pt x="657847" y="229995"/>
                  </a:lnTo>
                  <a:lnTo>
                    <a:pt x="657859" y="231106"/>
                  </a:lnTo>
                  <a:lnTo>
                    <a:pt x="655363" y="234439"/>
                  </a:lnTo>
                  <a:lnTo>
                    <a:pt x="655386" y="236290"/>
                  </a:lnTo>
                  <a:lnTo>
                    <a:pt x="655972" y="238272"/>
                  </a:lnTo>
                  <a:lnTo>
                    <a:pt x="656450" y="238929"/>
                  </a:lnTo>
                  <a:lnTo>
                    <a:pt x="656975" y="244387"/>
                  </a:lnTo>
                  <a:lnTo>
                    <a:pt x="657357" y="245223"/>
                  </a:lnTo>
                  <a:lnTo>
                    <a:pt x="660427" y="250060"/>
                  </a:lnTo>
                  <a:lnTo>
                    <a:pt x="661000" y="251267"/>
                  </a:lnTo>
                  <a:lnTo>
                    <a:pt x="661107" y="252903"/>
                  </a:lnTo>
                  <a:lnTo>
                    <a:pt x="660188" y="254408"/>
                  </a:lnTo>
                  <a:lnTo>
                    <a:pt x="658516" y="256116"/>
                  </a:lnTo>
                  <a:lnTo>
                    <a:pt x="656641" y="257179"/>
                  </a:lnTo>
                  <a:lnTo>
                    <a:pt x="653642" y="258158"/>
                  </a:lnTo>
                  <a:lnTo>
                    <a:pt x="651027" y="260045"/>
                  </a:lnTo>
                  <a:lnTo>
                    <a:pt x="647934" y="260475"/>
                  </a:lnTo>
                  <a:lnTo>
                    <a:pt x="640995" y="262530"/>
                  </a:lnTo>
                  <a:lnTo>
                    <a:pt x="639968" y="263485"/>
                  </a:lnTo>
                  <a:lnTo>
                    <a:pt x="638033" y="267056"/>
                  </a:lnTo>
                  <a:lnTo>
                    <a:pt x="635202" y="274138"/>
                  </a:lnTo>
                  <a:lnTo>
                    <a:pt x="633327" y="283861"/>
                  </a:lnTo>
                  <a:lnTo>
                    <a:pt x="633458" y="295039"/>
                  </a:lnTo>
                  <a:lnTo>
                    <a:pt x="633757" y="297476"/>
                  </a:lnTo>
                  <a:lnTo>
                    <a:pt x="635441" y="305096"/>
                  </a:lnTo>
                  <a:lnTo>
                    <a:pt x="637197" y="310339"/>
                  </a:lnTo>
                  <a:lnTo>
                    <a:pt x="640864" y="318855"/>
                  </a:lnTo>
                  <a:lnTo>
                    <a:pt x="649296" y="333307"/>
                  </a:lnTo>
                  <a:lnTo>
                    <a:pt x="662123" y="353300"/>
                  </a:lnTo>
                  <a:lnTo>
                    <a:pt x="670041" y="363739"/>
                  </a:lnTo>
                  <a:lnTo>
                    <a:pt x="673767" y="368588"/>
                  </a:lnTo>
                  <a:lnTo>
                    <a:pt x="679214" y="376423"/>
                  </a:lnTo>
                  <a:lnTo>
                    <a:pt x="680265" y="378477"/>
                  </a:lnTo>
                  <a:lnTo>
                    <a:pt x="681053" y="381379"/>
                  </a:lnTo>
                  <a:lnTo>
                    <a:pt x="681113" y="386371"/>
                  </a:lnTo>
                  <a:lnTo>
                    <a:pt x="679942" y="390886"/>
                  </a:lnTo>
                  <a:lnTo>
                    <a:pt x="678867" y="395998"/>
                  </a:lnTo>
                  <a:lnTo>
                    <a:pt x="678593" y="396667"/>
                  </a:lnTo>
                  <a:lnTo>
                    <a:pt x="678640" y="401145"/>
                  </a:lnTo>
                  <a:lnTo>
                    <a:pt x="679022" y="402400"/>
                  </a:lnTo>
                  <a:lnTo>
                    <a:pt x="679608" y="404155"/>
                  </a:lnTo>
                  <a:lnTo>
                    <a:pt x="680886" y="408861"/>
                  </a:lnTo>
                  <a:lnTo>
                    <a:pt x="681841" y="410533"/>
                  </a:lnTo>
                  <a:lnTo>
                    <a:pt x="682904" y="413352"/>
                  </a:lnTo>
                  <a:lnTo>
                    <a:pt x="683418" y="416529"/>
                  </a:lnTo>
                  <a:lnTo>
                    <a:pt x="683310" y="432891"/>
                  </a:lnTo>
                  <a:lnTo>
                    <a:pt x="681793" y="440607"/>
                  </a:lnTo>
                  <a:lnTo>
                    <a:pt x="681853" y="445862"/>
                  </a:lnTo>
                  <a:lnTo>
                    <a:pt x="683155" y="452598"/>
                  </a:lnTo>
                  <a:lnTo>
                    <a:pt x="685197" y="458689"/>
                  </a:lnTo>
                  <a:lnTo>
                    <a:pt x="685209" y="459920"/>
                  </a:lnTo>
                  <a:lnTo>
                    <a:pt x="683250" y="461639"/>
                  </a:lnTo>
                  <a:lnTo>
                    <a:pt x="682701" y="462881"/>
                  </a:lnTo>
                  <a:lnTo>
                    <a:pt x="682570" y="467659"/>
                  </a:lnTo>
                  <a:lnTo>
                    <a:pt x="682988" y="471421"/>
                  </a:lnTo>
                  <a:lnTo>
                    <a:pt x="683776" y="475183"/>
                  </a:lnTo>
                  <a:lnTo>
                    <a:pt x="685699" y="478635"/>
                  </a:lnTo>
                  <a:lnTo>
                    <a:pt x="689509" y="483388"/>
                  </a:lnTo>
                  <a:lnTo>
                    <a:pt x="693343" y="489933"/>
                  </a:lnTo>
                  <a:lnTo>
                    <a:pt x="697105" y="498270"/>
                  </a:lnTo>
                  <a:lnTo>
                    <a:pt x="701309" y="504146"/>
                  </a:lnTo>
                  <a:lnTo>
                    <a:pt x="702384" y="507777"/>
                  </a:lnTo>
                  <a:lnTo>
                    <a:pt x="702312" y="509974"/>
                  </a:lnTo>
                  <a:lnTo>
                    <a:pt x="701512" y="513999"/>
                  </a:lnTo>
                  <a:lnTo>
                    <a:pt x="698741" y="519111"/>
                  </a:lnTo>
                  <a:lnTo>
                    <a:pt x="695684" y="522539"/>
                  </a:lnTo>
                  <a:lnTo>
                    <a:pt x="693641" y="525561"/>
                  </a:lnTo>
                  <a:lnTo>
                    <a:pt x="692817" y="527663"/>
                  </a:lnTo>
                  <a:lnTo>
                    <a:pt x="692101" y="530864"/>
                  </a:lnTo>
                  <a:lnTo>
                    <a:pt x="692125" y="533384"/>
                  </a:lnTo>
                  <a:lnTo>
                    <a:pt x="692925" y="537134"/>
                  </a:lnTo>
                  <a:lnTo>
                    <a:pt x="693140" y="539988"/>
                  </a:lnTo>
                  <a:lnTo>
                    <a:pt x="691862" y="543357"/>
                  </a:lnTo>
                  <a:lnTo>
                    <a:pt x="690763" y="545650"/>
                  </a:lnTo>
                  <a:lnTo>
                    <a:pt x="689461" y="547238"/>
                  </a:lnTo>
                  <a:lnTo>
                    <a:pt x="686786" y="552469"/>
                  </a:lnTo>
                  <a:lnTo>
                    <a:pt x="686440" y="554810"/>
                  </a:lnTo>
                  <a:lnTo>
                    <a:pt x="686404" y="560364"/>
                  </a:lnTo>
                  <a:lnTo>
                    <a:pt x="685652" y="568904"/>
                  </a:lnTo>
                  <a:lnTo>
                    <a:pt x="685675" y="570420"/>
                  </a:lnTo>
                  <a:lnTo>
                    <a:pt x="685031" y="571734"/>
                  </a:lnTo>
                  <a:lnTo>
                    <a:pt x="682809" y="574876"/>
                  </a:lnTo>
                  <a:lnTo>
                    <a:pt x="681615" y="577921"/>
                  </a:lnTo>
                  <a:lnTo>
                    <a:pt x="681757" y="582316"/>
                  </a:lnTo>
                  <a:lnTo>
                    <a:pt x="681316" y="584299"/>
                  </a:lnTo>
                  <a:lnTo>
                    <a:pt x="679716" y="584048"/>
                  </a:lnTo>
                  <a:lnTo>
                    <a:pt x="676013" y="581528"/>
                  </a:lnTo>
                  <a:lnTo>
                    <a:pt x="674305" y="580131"/>
                  </a:lnTo>
                  <a:lnTo>
                    <a:pt x="671952" y="579605"/>
                  </a:lnTo>
                  <a:lnTo>
                    <a:pt x="671284" y="578960"/>
                  </a:lnTo>
                  <a:lnTo>
                    <a:pt x="671355" y="576512"/>
                  </a:lnTo>
                  <a:lnTo>
                    <a:pt x="670686" y="575568"/>
                  </a:lnTo>
                  <a:lnTo>
                    <a:pt x="669743" y="575485"/>
                  </a:lnTo>
                  <a:lnTo>
                    <a:pt x="669480" y="577563"/>
                  </a:lnTo>
                  <a:lnTo>
                    <a:pt x="668309" y="581898"/>
                  </a:lnTo>
                  <a:lnTo>
                    <a:pt x="668333" y="583976"/>
                  </a:lnTo>
                  <a:lnTo>
                    <a:pt x="670208" y="584060"/>
                  </a:lnTo>
                  <a:lnTo>
                    <a:pt x="673110" y="582495"/>
                  </a:lnTo>
                  <a:lnTo>
                    <a:pt x="675762" y="583797"/>
                  </a:lnTo>
                  <a:lnTo>
                    <a:pt x="676324" y="584370"/>
                  </a:lnTo>
                  <a:lnTo>
                    <a:pt x="676622" y="585768"/>
                  </a:lnTo>
                  <a:lnTo>
                    <a:pt x="672788" y="587691"/>
                  </a:lnTo>
                  <a:lnTo>
                    <a:pt x="671211" y="589960"/>
                  </a:lnTo>
                  <a:lnTo>
                    <a:pt x="668871" y="598619"/>
                  </a:lnTo>
                  <a:lnTo>
                    <a:pt x="668441" y="602788"/>
                  </a:lnTo>
                  <a:lnTo>
                    <a:pt x="668489" y="607493"/>
                  </a:lnTo>
                  <a:lnTo>
                    <a:pt x="667653" y="608066"/>
                  </a:lnTo>
                  <a:lnTo>
                    <a:pt x="666088" y="610814"/>
                  </a:lnTo>
                  <a:lnTo>
                    <a:pt x="664583" y="611088"/>
                  </a:lnTo>
                  <a:lnTo>
                    <a:pt x="663472" y="612151"/>
                  </a:lnTo>
                  <a:lnTo>
                    <a:pt x="661872" y="613011"/>
                  </a:lnTo>
                  <a:lnTo>
                    <a:pt x="660212" y="614993"/>
                  </a:lnTo>
                  <a:lnTo>
                    <a:pt x="658707" y="615292"/>
                  </a:lnTo>
                  <a:lnTo>
                    <a:pt x="657405" y="616809"/>
                  </a:lnTo>
                  <a:lnTo>
                    <a:pt x="655625" y="617788"/>
                  </a:lnTo>
                  <a:lnTo>
                    <a:pt x="653953" y="619317"/>
                  </a:lnTo>
                  <a:lnTo>
                    <a:pt x="652938" y="621276"/>
                  </a:lnTo>
                  <a:lnTo>
                    <a:pt x="651326" y="628549"/>
                  </a:lnTo>
                  <a:lnTo>
                    <a:pt x="649689" y="641819"/>
                  </a:lnTo>
                  <a:lnTo>
                    <a:pt x="649869" y="649367"/>
                  </a:lnTo>
                  <a:lnTo>
                    <a:pt x="650501" y="656127"/>
                  </a:lnTo>
                  <a:lnTo>
                    <a:pt x="651015" y="659961"/>
                  </a:lnTo>
                  <a:lnTo>
                    <a:pt x="650944" y="662111"/>
                  </a:lnTo>
                  <a:lnTo>
                    <a:pt x="651959" y="668787"/>
                  </a:lnTo>
                  <a:lnTo>
                    <a:pt x="653344" y="674711"/>
                  </a:lnTo>
                  <a:lnTo>
                    <a:pt x="654586" y="677410"/>
                  </a:lnTo>
                  <a:lnTo>
                    <a:pt x="655279" y="680253"/>
                  </a:lnTo>
                  <a:lnTo>
                    <a:pt x="656437" y="682952"/>
                  </a:lnTo>
                  <a:lnTo>
                    <a:pt x="656832" y="685018"/>
                  </a:lnTo>
                  <a:lnTo>
                    <a:pt x="667855" y="705645"/>
                  </a:lnTo>
                  <a:lnTo>
                    <a:pt x="664942" y="709347"/>
                  </a:lnTo>
                  <a:lnTo>
                    <a:pt x="583523" y="805229"/>
                  </a:lnTo>
                  <a:lnTo>
                    <a:pt x="468172" y="855858"/>
                  </a:lnTo>
                  <a:lnTo>
                    <a:pt x="402316" y="892094"/>
                  </a:lnTo>
                  <a:lnTo>
                    <a:pt x="393716" y="896191"/>
                  </a:lnTo>
                  <a:lnTo>
                    <a:pt x="381069" y="903668"/>
                  </a:lnTo>
                  <a:lnTo>
                    <a:pt x="377569" y="905626"/>
                  </a:lnTo>
                  <a:lnTo>
                    <a:pt x="377617" y="903859"/>
                  </a:lnTo>
                  <a:lnTo>
                    <a:pt x="377629" y="902688"/>
                  </a:lnTo>
                  <a:lnTo>
                    <a:pt x="377342" y="901864"/>
                  </a:lnTo>
                  <a:lnTo>
                    <a:pt x="376817" y="901303"/>
                  </a:lnTo>
                  <a:lnTo>
                    <a:pt x="376231" y="900813"/>
                  </a:lnTo>
                  <a:lnTo>
                    <a:pt x="375563" y="900073"/>
                  </a:lnTo>
                  <a:lnTo>
                    <a:pt x="374989" y="899416"/>
                  </a:lnTo>
                  <a:lnTo>
                    <a:pt x="374452" y="898723"/>
                  </a:lnTo>
                  <a:lnTo>
                    <a:pt x="374130" y="897660"/>
                  </a:lnTo>
                  <a:lnTo>
                    <a:pt x="373747" y="896979"/>
                  </a:lnTo>
                  <a:lnTo>
                    <a:pt x="373318" y="896167"/>
                  </a:lnTo>
                  <a:lnTo>
                    <a:pt x="372493" y="895558"/>
                  </a:lnTo>
                  <a:lnTo>
                    <a:pt x="371896" y="894985"/>
                  </a:lnTo>
                  <a:lnTo>
                    <a:pt x="371586" y="893755"/>
                  </a:lnTo>
                  <a:lnTo>
                    <a:pt x="371669" y="892799"/>
                  </a:lnTo>
                  <a:lnTo>
                    <a:pt x="371586" y="891736"/>
                  </a:lnTo>
                  <a:lnTo>
                    <a:pt x="371346" y="890983"/>
                  </a:lnTo>
                  <a:lnTo>
                    <a:pt x="370128" y="889562"/>
                  </a:lnTo>
                  <a:lnTo>
                    <a:pt x="369066" y="887854"/>
                  </a:lnTo>
                  <a:lnTo>
                    <a:pt x="368767" y="886947"/>
                  </a:lnTo>
                  <a:lnTo>
                    <a:pt x="368373" y="884331"/>
                  </a:lnTo>
                  <a:lnTo>
                    <a:pt x="368170" y="882504"/>
                  </a:lnTo>
                  <a:lnTo>
                    <a:pt x="367143" y="880867"/>
                  </a:lnTo>
                  <a:lnTo>
                    <a:pt x="366545" y="880187"/>
                  </a:lnTo>
                  <a:lnTo>
                    <a:pt x="366235" y="878944"/>
                  </a:lnTo>
                  <a:lnTo>
                    <a:pt x="366402" y="877631"/>
                  </a:lnTo>
                  <a:lnTo>
                    <a:pt x="366772" y="876926"/>
                  </a:lnTo>
                  <a:lnTo>
                    <a:pt x="367358" y="876329"/>
                  </a:lnTo>
                  <a:lnTo>
                    <a:pt x="367943" y="875875"/>
                  </a:lnTo>
                  <a:lnTo>
                    <a:pt x="368624" y="875421"/>
                  </a:lnTo>
                  <a:lnTo>
                    <a:pt x="369245" y="875111"/>
                  </a:lnTo>
                  <a:lnTo>
                    <a:pt x="370534" y="874884"/>
                  </a:lnTo>
                  <a:lnTo>
                    <a:pt x="371478" y="874406"/>
                  </a:lnTo>
                  <a:lnTo>
                    <a:pt x="372482" y="873391"/>
                  </a:lnTo>
                  <a:lnTo>
                    <a:pt x="373079" y="872985"/>
                  </a:lnTo>
                  <a:lnTo>
                    <a:pt x="373807" y="872507"/>
                  </a:lnTo>
                  <a:lnTo>
                    <a:pt x="374392" y="871826"/>
                  </a:lnTo>
                  <a:lnTo>
                    <a:pt x="374714" y="870966"/>
                  </a:lnTo>
                  <a:lnTo>
                    <a:pt x="375288" y="869927"/>
                  </a:lnTo>
                  <a:lnTo>
                    <a:pt x="375801" y="868912"/>
                  </a:lnTo>
                  <a:lnTo>
                    <a:pt x="375623" y="867574"/>
                  </a:lnTo>
                  <a:lnTo>
                    <a:pt x="375467" y="866846"/>
                  </a:lnTo>
                  <a:lnTo>
                    <a:pt x="375658" y="866046"/>
                  </a:lnTo>
                  <a:lnTo>
                    <a:pt x="376841" y="865377"/>
                  </a:lnTo>
                  <a:lnTo>
                    <a:pt x="377952" y="864732"/>
                  </a:lnTo>
                  <a:lnTo>
                    <a:pt x="378405" y="864147"/>
                  </a:lnTo>
                  <a:lnTo>
                    <a:pt x="378990" y="863717"/>
                  </a:lnTo>
                  <a:lnTo>
                    <a:pt x="379803" y="862952"/>
                  </a:lnTo>
                  <a:lnTo>
                    <a:pt x="381021" y="862283"/>
                  </a:lnTo>
                  <a:lnTo>
                    <a:pt x="382084" y="861901"/>
                  </a:lnTo>
                  <a:lnTo>
                    <a:pt x="382753" y="861006"/>
                  </a:lnTo>
                  <a:lnTo>
                    <a:pt x="383660" y="860456"/>
                  </a:lnTo>
                  <a:lnTo>
                    <a:pt x="384723" y="857578"/>
                  </a:lnTo>
                  <a:lnTo>
                    <a:pt x="384102" y="856753"/>
                  </a:lnTo>
                  <a:lnTo>
                    <a:pt x="384090" y="855858"/>
                  </a:lnTo>
                  <a:lnTo>
                    <a:pt x="384508" y="854866"/>
                  </a:lnTo>
                  <a:lnTo>
                    <a:pt x="384329" y="854078"/>
                  </a:lnTo>
                  <a:lnTo>
                    <a:pt x="383780" y="853087"/>
                  </a:lnTo>
                  <a:lnTo>
                    <a:pt x="383756" y="852275"/>
                  </a:lnTo>
                  <a:lnTo>
                    <a:pt x="383015" y="851618"/>
                  </a:lnTo>
                  <a:lnTo>
                    <a:pt x="382681" y="850698"/>
                  </a:lnTo>
                  <a:lnTo>
                    <a:pt x="382741" y="849480"/>
                  </a:lnTo>
                  <a:lnTo>
                    <a:pt x="382753" y="848512"/>
                  </a:lnTo>
                  <a:lnTo>
                    <a:pt x="383099" y="847641"/>
                  </a:lnTo>
                  <a:lnTo>
                    <a:pt x="383780" y="847306"/>
                  </a:lnTo>
                  <a:lnTo>
                    <a:pt x="384246" y="846530"/>
                  </a:lnTo>
                  <a:lnTo>
                    <a:pt x="384891" y="845957"/>
                  </a:lnTo>
                  <a:lnTo>
                    <a:pt x="385440" y="846637"/>
                  </a:lnTo>
                  <a:lnTo>
                    <a:pt x="385954" y="845551"/>
                  </a:lnTo>
                  <a:lnTo>
                    <a:pt x="386192" y="844655"/>
                  </a:lnTo>
                  <a:lnTo>
                    <a:pt x="386491" y="843962"/>
                  </a:lnTo>
                  <a:lnTo>
                    <a:pt x="386503" y="842696"/>
                  </a:lnTo>
                  <a:lnTo>
                    <a:pt x="386670" y="841681"/>
                  </a:lnTo>
                  <a:lnTo>
                    <a:pt x="387124" y="841072"/>
                  </a:lnTo>
                  <a:lnTo>
                    <a:pt x="387375" y="840248"/>
                  </a:lnTo>
                  <a:lnTo>
                    <a:pt x="387626" y="839256"/>
                  </a:lnTo>
                  <a:lnTo>
                    <a:pt x="387506" y="838241"/>
                  </a:lnTo>
                  <a:lnTo>
                    <a:pt x="387662" y="837345"/>
                  </a:lnTo>
                  <a:lnTo>
                    <a:pt x="387267" y="835829"/>
                  </a:lnTo>
                  <a:lnTo>
                    <a:pt x="386562" y="835005"/>
                  </a:lnTo>
                  <a:lnTo>
                    <a:pt x="385595" y="834873"/>
                  </a:lnTo>
                  <a:lnTo>
                    <a:pt x="384198" y="834491"/>
                  </a:lnTo>
                  <a:lnTo>
                    <a:pt x="383421" y="833798"/>
                  </a:lnTo>
                  <a:lnTo>
                    <a:pt x="383254" y="833082"/>
                  </a:lnTo>
                  <a:lnTo>
                    <a:pt x="383314" y="832377"/>
                  </a:lnTo>
                  <a:lnTo>
                    <a:pt x="382884" y="831613"/>
                  </a:lnTo>
                  <a:lnTo>
                    <a:pt x="382777" y="830860"/>
                  </a:lnTo>
                  <a:lnTo>
                    <a:pt x="382215" y="830179"/>
                  </a:lnTo>
                  <a:lnTo>
                    <a:pt x="382275" y="829176"/>
                  </a:lnTo>
                  <a:lnTo>
                    <a:pt x="382358" y="828292"/>
                  </a:lnTo>
                  <a:lnTo>
                    <a:pt x="382048" y="827313"/>
                  </a:lnTo>
                  <a:lnTo>
                    <a:pt x="381666" y="826560"/>
                  </a:lnTo>
                  <a:lnTo>
                    <a:pt x="382167" y="825665"/>
                  </a:lnTo>
                  <a:lnTo>
                    <a:pt x="382132" y="824446"/>
                  </a:lnTo>
                  <a:lnTo>
                    <a:pt x="382311" y="823288"/>
                  </a:lnTo>
                  <a:lnTo>
                    <a:pt x="382955" y="822129"/>
                  </a:lnTo>
                  <a:lnTo>
                    <a:pt x="382884" y="821150"/>
                  </a:lnTo>
                  <a:lnTo>
                    <a:pt x="382896" y="820350"/>
                  </a:lnTo>
                  <a:lnTo>
                    <a:pt x="382753" y="819526"/>
                  </a:lnTo>
                  <a:lnTo>
                    <a:pt x="382347" y="818964"/>
                  </a:lnTo>
                  <a:lnTo>
                    <a:pt x="382622" y="818307"/>
                  </a:lnTo>
                  <a:lnTo>
                    <a:pt x="382777" y="817268"/>
                  </a:lnTo>
                  <a:lnTo>
                    <a:pt x="383445" y="816468"/>
                  </a:lnTo>
                  <a:lnTo>
                    <a:pt x="384007" y="815871"/>
                  </a:lnTo>
                  <a:lnTo>
                    <a:pt x="384210" y="815190"/>
                  </a:lnTo>
                  <a:lnTo>
                    <a:pt x="384843" y="814641"/>
                  </a:lnTo>
                  <a:lnTo>
                    <a:pt x="385022" y="813841"/>
                  </a:lnTo>
                  <a:lnTo>
                    <a:pt x="384544" y="813112"/>
                  </a:lnTo>
                  <a:lnTo>
                    <a:pt x="384377" y="811894"/>
                  </a:lnTo>
                  <a:lnTo>
                    <a:pt x="383684" y="811428"/>
                  </a:lnTo>
                  <a:lnTo>
                    <a:pt x="382908" y="810807"/>
                  </a:lnTo>
                  <a:lnTo>
                    <a:pt x="382490" y="809350"/>
                  </a:lnTo>
                  <a:lnTo>
                    <a:pt x="382191" y="807845"/>
                  </a:lnTo>
                  <a:lnTo>
                    <a:pt x="382490" y="806639"/>
                  </a:lnTo>
                  <a:lnTo>
                    <a:pt x="383493" y="805994"/>
                  </a:lnTo>
                  <a:lnTo>
                    <a:pt x="383887" y="805432"/>
                  </a:lnTo>
                  <a:lnTo>
                    <a:pt x="384736" y="805540"/>
                  </a:lnTo>
                  <a:lnTo>
                    <a:pt x="385559" y="805767"/>
                  </a:lnTo>
                  <a:lnTo>
                    <a:pt x="386575" y="805850"/>
                  </a:lnTo>
                  <a:lnTo>
                    <a:pt x="387232" y="806113"/>
                  </a:lnTo>
                  <a:lnTo>
                    <a:pt x="388151" y="805815"/>
                  </a:lnTo>
                  <a:lnTo>
                    <a:pt x="389155" y="805552"/>
                  </a:lnTo>
                  <a:lnTo>
                    <a:pt x="390217" y="805874"/>
                  </a:lnTo>
                  <a:lnTo>
                    <a:pt x="390970" y="805600"/>
                  </a:lnTo>
                  <a:lnTo>
                    <a:pt x="391662" y="804895"/>
                  </a:lnTo>
                  <a:lnTo>
                    <a:pt x="392439" y="804692"/>
                  </a:lnTo>
                  <a:lnTo>
                    <a:pt x="392713" y="803617"/>
                  </a:lnTo>
                  <a:lnTo>
                    <a:pt x="393119" y="802530"/>
                  </a:lnTo>
                  <a:lnTo>
                    <a:pt x="401194" y="783158"/>
                  </a:lnTo>
                  <a:lnTo>
                    <a:pt x="424806" y="729806"/>
                  </a:lnTo>
                  <a:lnTo>
                    <a:pt x="400608" y="728242"/>
                  </a:lnTo>
                  <a:lnTo>
                    <a:pt x="378262" y="726582"/>
                  </a:lnTo>
                  <a:lnTo>
                    <a:pt x="114191" y="748629"/>
                  </a:lnTo>
                  <a:lnTo>
                    <a:pt x="114108" y="747733"/>
                  </a:lnTo>
                  <a:lnTo>
                    <a:pt x="114574" y="746647"/>
                  </a:lnTo>
                  <a:lnTo>
                    <a:pt x="114227" y="745500"/>
                  </a:lnTo>
                  <a:lnTo>
                    <a:pt x="113941" y="744771"/>
                  </a:lnTo>
                  <a:lnTo>
                    <a:pt x="113738" y="743362"/>
                  </a:lnTo>
                  <a:lnTo>
                    <a:pt x="114108" y="742395"/>
                  </a:lnTo>
                  <a:lnTo>
                    <a:pt x="113845" y="741403"/>
                  </a:lnTo>
                  <a:lnTo>
                    <a:pt x="113535" y="740639"/>
                  </a:lnTo>
                  <a:lnTo>
                    <a:pt x="113761" y="739624"/>
                  </a:lnTo>
                  <a:lnTo>
                    <a:pt x="114406" y="739313"/>
                  </a:lnTo>
                  <a:lnTo>
                    <a:pt x="115398" y="738943"/>
                  </a:lnTo>
                  <a:lnTo>
                    <a:pt x="116353" y="738489"/>
                  </a:lnTo>
                  <a:lnTo>
                    <a:pt x="116580" y="737534"/>
                  </a:lnTo>
                  <a:lnTo>
                    <a:pt x="115983" y="736877"/>
                  </a:lnTo>
                  <a:lnTo>
                    <a:pt x="115314" y="735778"/>
                  </a:lnTo>
                  <a:lnTo>
                    <a:pt x="115076" y="734488"/>
                  </a:lnTo>
                  <a:lnTo>
                    <a:pt x="114597" y="733592"/>
                  </a:lnTo>
                  <a:lnTo>
                    <a:pt x="114191" y="733031"/>
                  </a:lnTo>
                  <a:lnTo>
                    <a:pt x="113953" y="732255"/>
                  </a:lnTo>
                  <a:lnTo>
                    <a:pt x="113654" y="731132"/>
                  </a:lnTo>
                  <a:lnTo>
                    <a:pt x="113738" y="730236"/>
                  </a:lnTo>
                  <a:lnTo>
                    <a:pt x="113809" y="729340"/>
                  </a:lnTo>
                  <a:lnTo>
                    <a:pt x="113654" y="728481"/>
                  </a:lnTo>
                  <a:lnTo>
                    <a:pt x="113761" y="727656"/>
                  </a:lnTo>
                  <a:lnTo>
                    <a:pt x="114084" y="726761"/>
                  </a:lnTo>
                  <a:lnTo>
                    <a:pt x="114239" y="725865"/>
                  </a:lnTo>
                  <a:lnTo>
                    <a:pt x="114120" y="724694"/>
                  </a:lnTo>
                  <a:lnTo>
                    <a:pt x="114550" y="723882"/>
                  </a:lnTo>
                  <a:lnTo>
                    <a:pt x="114693" y="723034"/>
                  </a:lnTo>
                  <a:lnTo>
                    <a:pt x="115267" y="722043"/>
                  </a:lnTo>
                  <a:lnTo>
                    <a:pt x="115971" y="721517"/>
                  </a:lnTo>
                  <a:lnTo>
                    <a:pt x="116568" y="721111"/>
                  </a:lnTo>
                  <a:lnTo>
                    <a:pt x="117249" y="720383"/>
                  </a:lnTo>
                  <a:lnTo>
                    <a:pt x="117094" y="719559"/>
                  </a:lnTo>
                  <a:lnTo>
                    <a:pt x="116711" y="718950"/>
                  </a:lnTo>
                  <a:lnTo>
                    <a:pt x="115744" y="717719"/>
                  </a:lnTo>
                  <a:lnTo>
                    <a:pt x="114836" y="716597"/>
                  </a:lnTo>
                  <a:lnTo>
                    <a:pt x="114836" y="715796"/>
                  </a:lnTo>
                  <a:lnTo>
                    <a:pt x="115218" y="714638"/>
                  </a:lnTo>
                  <a:lnTo>
                    <a:pt x="115613" y="713599"/>
                  </a:lnTo>
                  <a:lnTo>
                    <a:pt x="116055" y="712632"/>
                  </a:lnTo>
                  <a:lnTo>
                    <a:pt x="116999" y="711521"/>
                  </a:lnTo>
                  <a:lnTo>
                    <a:pt x="117416" y="710267"/>
                  </a:lnTo>
                  <a:lnTo>
                    <a:pt x="117596" y="709025"/>
                  </a:lnTo>
                  <a:lnTo>
                    <a:pt x="117882" y="707114"/>
                  </a:lnTo>
                  <a:lnTo>
                    <a:pt x="118408" y="705680"/>
                  </a:lnTo>
                  <a:lnTo>
                    <a:pt x="119005" y="704988"/>
                  </a:lnTo>
                  <a:lnTo>
                    <a:pt x="119781" y="704462"/>
                  </a:lnTo>
                  <a:lnTo>
                    <a:pt x="120402" y="703519"/>
                  </a:lnTo>
                  <a:lnTo>
                    <a:pt x="121059" y="702360"/>
                  </a:lnTo>
                  <a:lnTo>
                    <a:pt x="120760" y="701512"/>
                  </a:lnTo>
                  <a:lnTo>
                    <a:pt x="120546" y="700557"/>
                  </a:lnTo>
                  <a:lnTo>
                    <a:pt x="120581" y="698885"/>
                  </a:lnTo>
                  <a:lnTo>
                    <a:pt x="120450" y="697762"/>
                  </a:lnTo>
                  <a:lnTo>
                    <a:pt x="120044" y="696866"/>
                  </a:lnTo>
                  <a:lnTo>
                    <a:pt x="120294" y="695803"/>
                  </a:lnTo>
                  <a:lnTo>
                    <a:pt x="120522" y="694955"/>
                  </a:lnTo>
                  <a:lnTo>
                    <a:pt x="120199" y="693880"/>
                  </a:lnTo>
                  <a:lnTo>
                    <a:pt x="120271" y="693080"/>
                  </a:lnTo>
                  <a:lnTo>
                    <a:pt x="120354" y="692017"/>
                  </a:lnTo>
                  <a:lnTo>
                    <a:pt x="122134" y="688828"/>
                  </a:lnTo>
                  <a:lnTo>
                    <a:pt x="122874" y="688303"/>
                  </a:lnTo>
                  <a:lnTo>
                    <a:pt x="122851" y="687478"/>
                  </a:lnTo>
                  <a:lnTo>
                    <a:pt x="123472" y="686941"/>
                  </a:lnTo>
                  <a:lnTo>
                    <a:pt x="122408" y="685257"/>
                  </a:lnTo>
                  <a:lnTo>
                    <a:pt x="122015" y="684337"/>
                  </a:lnTo>
                  <a:lnTo>
                    <a:pt x="122039" y="683633"/>
                  </a:lnTo>
                  <a:lnTo>
                    <a:pt x="122456" y="682976"/>
                  </a:lnTo>
                  <a:lnTo>
                    <a:pt x="123018" y="682522"/>
                  </a:lnTo>
                  <a:lnTo>
                    <a:pt x="123209" y="681041"/>
                  </a:lnTo>
                  <a:lnTo>
                    <a:pt x="123985" y="680516"/>
                  </a:lnTo>
                  <a:lnTo>
                    <a:pt x="124773" y="680133"/>
                  </a:lnTo>
                  <a:lnTo>
                    <a:pt x="125454" y="679512"/>
                  </a:lnTo>
                  <a:lnTo>
                    <a:pt x="126171" y="678234"/>
                  </a:lnTo>
                  <a:lnTo>
                    <a:pt x="127795" y="675989"/>
                  </a:lnTo>
                  <a:lnTo>
                    <a:pt x="129156" y="673720"/>
                  </a:lnTo>
                  <a:lnTo>
                    <a:pt x="129897" y="672466"/>
                  </a:lnTo>
                  <a:lnTo>
                    <a:pt x="130709" y="671355"/>
                  </a:lnTo>
                  <a:lnTo>
                    <a:pt x="131713" y="669707"/>
                  </a:lnTo>
                  <a:lnTo>
                    <a:pt x="132393" y="667856"/>
                  </a:lnTo>
                  <a:lnTo>
                    <a:pt x="132978" y="667055"/>
                  </a:lnTo>
                  <a:lnTo>
                    <a:pt x="133612" y="666434"/>
                  </a:lnTo>
                  <a:lnTo>
                    <a:pt x="134304" y="665395"/>
                  </a:lnTo>
                  <a:lnTo>
                    <a:pt x="134901" y="664332"/>
                  </a:lnTo>
                  <a:lnTo>
                    <a:pt x="135534" y="663854"/>
                  </a:lnTo>
                  <a:lnTo>
                    <a:pt x="136323" y="663102"/>
                  </a:lnTo>
                  <a:lnTo>
                    <a:pt x="136968" y="662015"/>
                  </a:lnTo>
                  <a:lnTo>
                    <a:pt x="137601" y="660665"/>
                  </a:lnTo>
                  <a:lnTo>
                    <a:pt x="138138" y="660212"/>
                  </a:lnTo>
                  <a:lnTo>
                    <a:pt x="139022" y="659758"/>
                  </a:lnTo>
                  <a:lnTo>
                    <a:pt x="140205" y="658133"/>
                  </a:lnTo>
                  <a:lnTo>
                    <a:pt x="141339" y="656676"/>
                  </a:lnTo>
                  <a:lnTo>
                    <a:pt x="142916" y="654061"/>
                  </a:lnTo>
                  <a:lnTo>
                    <a:pt x="143191" y="653093"/>
                  </a:lnTo>
                  <a:lnTo>
                    <a:pt x="143322" y="652341"/>
                  </a:lnTo>
                  <a:lnTo>
                    <a:pt x="143250" y="651254"/>
                  </a:lnTo>
                  <a:lnTo>
                    <a:pt x="143071" y="649773"/>
                  </a:lnTo>
                  <a:lnTo>
                    <a:pt x="142832" y="647026"/>
                  </a:lnTo>
                  <a:lnTo>
                    <a:pt x="142785" y="644494"/>
                  </a:lnTo>
                  <a:lnTo>
                    <a:pt x="143346" y="643921"/>
                  </a:lnTo>
                  <a:lnTo>
                    <a:pt x="143907" y="643371"/>
                  </a:lnTo>
                  <a:lnTo>
                    <a:pt x="144456" y="642547"/>
                  </a:lnTo>
                  <a:lnTo>
                    <a:pt x="145006" y="641150"/>
                  </a:lnTo>
                  <a:lnTo>
                    <a:pt x="145232" y="640075"/>
                  </a:lnTo>
                  <a:lnTo>
                    <a:pt x="145292" y="639203"/>
                  </a:lnTo>
                  <a:lnTo>
                    <a:pt x="145483" y="638451"/>
                  </a:lnTo>
                  <a:lnTo>
                    <a:pt x="145854" y="637806"/>
                  </a:lnTo>
                  <a:lnTo>
                    <a:pt x="146308" y="637077"/>
                  </a:lnTo>
                  <a:lnTo>
                    <a:pt x="146725" y="636301"/>
                  </a:lnTo>
                  <a:lnTo>
                    <a:pt x="147872" y="635250"/>
                  </a:lnTo>
                  <a:lnTo>
                    <a:pt x="148828" y="635011"/>
                  </a:lnTo>
                  <a:lnTo>
                    <a:pt x="149676" y="634653"/>
                  </a:lnTo>
                  <a:lnTo>
                    <a:pt x="150846" y="634258"/>
                  </a:lnTo>
                  <a:lnTo>
                    <a:pt x="151921" y="634187"/>
                  </a:lnTo>
                  <a:lnTo>
                    <a:pt x="155480" y="634808"/>
                  </a:lnTo>
                  <a:lnTo>
                    <a:pt x="156328" y="635130"/>
                  </a:lnTo>
                  <a:lnTo>
                    <a:pt x="157271" y="634844"/>
                  </a:lnTo>
                  <a:lnTo>
                    <a:pt x="158215" y="635775"/>
                  </a:lnTo>
                  <a:lnTo>
                    <a:pt x="159039" y="636229"/>
                  </a:lnTo>
                  <a:lnTo>
                    <a:pt x="159911" y="636432"/>
                  </a:lnTo>
                  <a:lnTo>
                    <a:pt x="160711" y="636432"/>
                  </a:lnTo>
                  <a:lnTo>
                    <a:pt x="161559" y="636683"/>
                  </a:lnTo>
                  <a:lnTo>
                    <a:pt x="162897" y="636850"/>
                  </a:lnTo>
                  <a:lnTo>
                    <a:pt x="163864" y="636802"/>
                  </a:lnTo>
                  <a:lnTo>
                    <a:pt x="166002" y="636970"/>
                  </a:lnTo>
                  <a:lnTo>
                    <a:pt x="167089" y="636611"/>
                  </a:lnTo>
                  <a:lnTo>
                    <a:pt x="167448" y="635716"/>
                  </a:lnTo>
                  <a:lnTo>
                    <a:pt x="167519" y="634963"/>
                  </a:lnTo>
                  <a:lnTo>
                    <a:pt x="167471" y="633458"/>
                  </a:lnTo>
                  <a:lnTo>
                    <a:pt x="168272" y="632598"/>
                  </a:lnTo>
                  <a:lnTo>
                    <a:pt x="169239" y="633088"/>
                  </a:lnTo>
                  <a:lnTo>
                    <a:pt x="170302" y="633315"/>
                  </a:lnTo>
                  <a:lnTo>
                    <a:pt x="171138" y="632992"/>
                  </a:lnTo>
                  <a:lnTo>
                    <a:pt x="172333" y="632753"/>
                  </a:lnTo>
                  <a:lnTo>
                    <a:pt x="173658" y="633183"/>
                  </a:lnTo>
                  <a:lnTo>
                    <a:pt x="174267" y="633577"/>
                  </a:lnTo>
                  <a:lnTo>
                    <a:pt x="174913" y="633852"/>
                  </a:lnTo>
                  <a:lnTo>
                    <a:pt x="175676" y="633518"/>
                  </a:lnTo>
                  <a:lnTo>
                    <a:pt x="175903" y="632813"/>
                  </a:lnTo>
                  <a:lnTo>
                    <a:pt x="175760" y="632037"/>
                  </a:lnTo>
                  <a:lnTo>
                    <a:pt x="175497" y="631105"/>
                  </a:lnTo>
                  <a:lnTo>
                    <a:pt x="175461" y="629971"/>
                  </a:lnTo>
                  <a:lnTo>
                    <a:pt x="175641" y="629146"/>
                  </a:lnTo>
                  <a:lnTo>
                    <a:pt x="176047" y="627785"/>
                  </a:lnTo>
                  <a:lnTo>
                    <a:pt x="176656" y="627164"/>
                  </a:lnTo>
                  <a:lnTo>
                    <a:pt x="177707" y="626543"/>
                  </a:lnTo>
                  <a:lnTo>
                    <a:pt x="178412" y="625946"/>
                  </a:lnTo>
                  <a:lnTo>
                    <a:pt x="178913" y="625122"/>
                  </a:lnTo>
                  <a:lnTo>
                    <a:pt x="179403" y="624513"/>
                  </a:lnTo>
                  <a:lnTo>
                    <a:pt x="179940" y="623748"/>
                  </a:lnTo>
                  <a:lnTo>
                    <a:pt x="180585" y="622948"/>
                  </a:lnTo>
                  <a:lnTo>
                    <a:pt x="180884" y="622231"/>
                  </a:lnTo>
                  <a:lnTo>
                    <a:pt x="181517" y="621813"/>
                  </a:lnTo>
                  <a:lnTo>
                    <a:pt x="182341" y="621120"/>
                  </a:lnTo>
                  <a:lnTo>
                    <a:pt x="183046" y="619675"/>
                  </a:lnTo>
                  <a:lnTo>
                    <a:pt x="183129" y="618577"/>
                  </a:lnTo>
                  <a:lnTo>
                    <a:pt x="183046" y="616928"/>
                  </a:lnTo>
                  <a:lnTo>
                    <a:pt x="183129" y="615280"/>
                  </a:lnTo>
                  <a:lnTo>
                    <a:pt x="183308" y="614014"/>
                  </a:lnTo>
                  <a:lnTo>
                    <a:pt x="183953" y="613011"/>
                  </a:lnTo>
                  <a:lnTo>
                    <a:pt x="184419" y="612235"/>
                  </a:lnTo>
                  <a:lnTo>
                    <a:pt x="184646" y="611458"/>
                  </a:lnTo>
                  <a:lnTo>
                    <a:pt x="185399" y="608305"/>
                  </a:lnTo>
                  <a:lnTo>
                    <a:pt x="186318" y="606573"/>
                  </a:lnTo>
                  <a:lnTo>
                    <a:pt x="186712" y="606012"/>
                  </a:lnTo>
                  <a:lnTo>
                    <a:pt x="187405" y="605391"/>
                  </a:lnTo>
                  <a:lnTo>
                    <a:pt x="188492" y="604794"/>
                  </a:lnTo>
                  <a:lnTo>
                    <a:pt x="189746" y="604125"/>
                  </a:lnTo>
                  <a:lnTo>
                    <a:pt x="190451" y="603695"/>
                  </a:lnTo>
                  <a:lnTo>
                    <a:pt x="191012" y="603194"/>
                  </a:lnTo>
                  <a:lnTo>
                    <a:pt x="193317" y="600840"/>
                  </a:lnTo>
                  <a:lnTo>
                    <a:pt x="194619" y="599419"/>
                  </a:lnTo>
                  <a:lnTo>
                    <a:pt x="195109" y="598882"/>
                  </a:lnTo>
                  <a:lnTo>
                    <a:pt x="196088" y="598512"/>
                  </a:lnTo>
                  <a:lnTo>
                    <a:pt x="196936" y="598416"/>
                  </a:lnTo>
                  <a:lnTo>
                    <a:pt x="198345" y="598094"/>
                  </a:lnTo>
                  <a:lnTo>
                    <a:pt x="198512" y="593042"/>
                  </a:lnTo>
                  <a:lnTo>
                    <a:pt x="198847" y="591298"/>
                  </a:lnTo>
                  <a:lnTo>
                    <a:pt x="199146" y="590665"/>
                  </a:lnTo>
                  <a:lnTo>
                    <a:pt x="199671" y="589876"/>
                  </a:lnTo>
                  <a:lnTo>
                    <a:pt x="200280" y="589375"/>
                  </a:lnTo>
                  <a:lnTo>
                    <a:pt x="201009" y="588885"/>
                  </a:lnTo>
                  <a:lnTo>
                    <a:pt x="201941" y="587906"/>
                  </a:lnTo>
                  <a:lnTo>
                    <a:pt x="203493" y="586126"/>
                  </a:lnTo>
                  <a:lnTo>
                    <a:pt x="206312" y="582507"/>
                  </a:lnTo>
                  <a:lnTo>
                    <a:pt x="210181" y="577204"/>
                  </a:lnTo>
                  <a:lnTo>
                    <a:pt x="211770" y="575222"/>
                  </a:lnTo>
                  <a:lnTo>
                    <a:pt x="216678" y="570146"/>
                  </a:lnTo>
                  <a:lnTo>
                    <a:pt x="219593" y="567769"/>
                  </a:lnTo>
                  <a:lnTo>
                    <a:pt x="221540" y="567016"/>
                  </a:lnTo>
                  <a:lnTo>
                    <a:pt x="222388" y="566993"/>
                  </a:lnTo>
                  <a:lnTo>
                    <a:pt x="223462" y="566981"/>
                  </a:lnTo>
                  <a:lnTo>
                    <a:pt x="224776" y="567076"/>
                  </a:lnTo>
                  <a:lnTo>
                    <a:pt x="226735" y="567256"/>
                  </a:lnTo>
                  <a:lnTo>
                    <a:pt x="145889" y="446136"/>
                  </a:lnTo>
                  <a:lnTo>
                    <a:pt x="11836" y="242930"/>
                  </a:lnTo>
                  <a:lnTo>
                    <a:pt x="8420" y="238392"/>
                  </a:lnTo>
                  <a:lnTo>
                    <a:pt x="0" y="208569"/>
                  </a:lnTo>
                  <a:lnTo>
                    <a:pt x="11442" y="197903"/>
                  </a:lnTo>
                  <a:lnTo>
                    <a:pt x="95739" y="120760"/>
                  </a:lnTo>
                  <a:lnTo>
                    <a:pt x="182843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1285;gbcf4302aa7_0_6">
              <a:extLst>
                <a:ext uri="{FF2B5EF4-FFF2-40B4-BE49-F238E27FC236}">
                  <a16:creationId xmlns:a16="http://schemas.microsoft.com/office/drawing/2014/main" id="{EB06642A-940B-794B-AF08-D9A900CA8A62}"/>
                </a:ext>
              </a:extLst>
            </p:cNvPr>
            <p:cNvSpPr/>
            <p:nvPr/>
          </p:nvSpPr>
          <p:spPr>
            <a:xfrm>
              <a:off x="8813861" y="2993885"/>
              <a:ext cx="189356" cy="187046"/>
            </a:xfrm>
            <a:custGeom>
              <a:avLst/>
              <a:gdLst/>
              <a:ahLst/>
              <a:cxnLst/>
              <a:rect l="l" t="t" r="r" b="b"/>
              <a:pathLst>
                <a:path w="376828" h="372230" extrusionOk="0">
                  <a:moveTo>
                    <a:pt x="246764" y="0"/>
                  </a:moveTo>
                  <a:lnTo>
                    <a:pt x="247839" y="848"/>
                  </a:lnTo>
                  <a:lnTo>
                    <a:pt x="248555" y="3117"/>
                  </a:lnTo>
                  <a:lnTo>
                    <a:pt x="250586" y="6724"/>
                  </a:lnTo>
                  <a:lnTo>
                    <a:pt x="251541" y="9435"/>
                  </a:lnTo>
                  <a:lnTo>
                    <a:pt x="254886" y="15861"/>
                  </a:lnTo>
                  <a:lnTo>
                    <a:pt x="255124" y="17008"/>
                  </a:lnTo>
                  <a:lnTo>
                    <a:pt x="257154" y="19874"/>
                  </a:lnTo>
                  <a:lnTo>
                    <a:pt x="260021" y="25380"/>
                  </a:lnTo>
                  <a:lnTo>
                    <a:pt x="260976" y="26574"/>
                  </a:lnTo>
                  <a:lnTo>
                    <a:pt x="260858" y="27613"/>
                  </a:lnTo>
                  <a:lnTo>
                    <a:pt x="265395" y="35890"/>
                  </a:lnTo>
                  <a:lnTo>
                    <a:pt x="266232" y="37013"/>
                  </a:lnTo>
                  <a:lnTo>
                    <a:pt x="266710" y="38590"/>
                  </a:lnTo>
                  <a:lnTo>
                    <a:pt x="269457" y="44478"/>
                  </a:lnTo>
                  <a:lnTo>
                    <a:pt x="271248" y="50091"/>
                  </a:lnTo>
                  <a:lnTo>
                    <a:pt x="272442" y="51942"/>
                  </a:lnTo>
                  <a:lnTo>
                    <a:pt x="274951" y="58499"/>
                  </a:lnTo>
                  <a:lnTo>
                    <a:pt x="278295" y="63957"/>
                  </a:lnTo>
                  <a:lnTo>
                    <a:pt x="279489" y="67815"/>
                  </a:lnTo>
                  <a:lnTo>
                    <a:pt x="280564" y="70156"/>
                  </a:lnTo>
                  <a:lnTo>
                    <a:pt x="282833" y="71530"/>
                  </a:lnTo>
                  <a:lnTo>
                    <a:pt x="284027" y="76868"/>
                  </a:lnTo>
                  <a:lnTo>
                    <a:pt x="286058" y="81323"/>
                  </a:lnTo>
                  <a:lnTo>
                    <a:pt x="287849" y="86089"/>
                  </a:lnTo>
                  <a:lnTo>
                    <a:pt x="287969" y="87307"/>
                  </a:lnTo>
                  <a:lnTo>
                    <a:pt x="289282" y="91045"/>
                  </a:lnTo>
                  <a:lnTo>
                    <a:pt x="290477" y="93494"/>
                  </a:lnTo>
                  <a:lnTo>
                    <a:pt x="290716" y="94712"/>
                  </a:lnTo>
                  <a:lnTo>
                    <a:pt x="291552" y="95906"/>
                  </a:lnTo>
                  <a:lnTo>
                    <a:pt x="292627" y="99167"/>
                  </a:lnTo>
                  <a:lnTo>
                    <a:pt x="295374" y="103908"/>
                  </a:lnTo>
                  <a:lnTo>
                    <a:pt x="295493" y="105055"/>
                  </a:lnTo>
                  <a:lnTo>
                    <a:pt x="299554" y="114753"/>
                  </a:lnTo>
                  <a:lnTo>
                    <a:pt x="299435" y="117202"/>
                  </a:lnTo>
                  <a:lnTo>
                    <a:pt x="301824" y="122050"/>
                  </a:lnTo>
                  <a:lnTo>
                    <a:pt x="303257" y="127007"/>
                  </a:lnTo>
                  <a:lnTo>
                    <a:pt x="304451" y="128381"/>
                  </a:lnTo>
                  <a:lnTo>
                    <a:pt x="305407" y="132800"/>
                  </a:lnTo>
                  <a:lnTo>
                    <a:pt x="306362" y="134962"/>
                  </a:lnTo>
                  <a:lnTo>
                    <a:pt x="309826" y="144122"/>
                  </a:lnTo>
                  <a:lnTo>
                    <a:pt x="313528" y="156161"/>
                  </a:lnTo>
                  <a:lnTo>
                    <a:pt x="314006" y="158406"/>
                  </a:lnTo>
                  <a:lnTo>
                    <a:pt x="315797" y="162431"/>
                  </a:lnTo>
                  <a:lnTo>
                    <a:pt x="316275" y="166074"/>
                  </a:lnTo>
                  <a:lnTo>
                    <a:pt x="317350" y="168606"/>
                  </a:lnTo>
                  <a:lnTo>
                    <a:pt x="317589" y="169741"/>
                  </a:lnTo>
                  <a:lnTo>
                    <a:pt x="318664" y="172273"/>
                  </a:lnTo>
                  <a:lnTo>
                    <a:pt x="320455" y="177767"/>
                  </a:lnTo>
                  <a:lnTo>
                    <a:pt x="321410" y="179260"/>
                  </a:lnTo>
                  <a:lnTo>
                    <a:pt x="323202" y="185996"/>
                  </a:lnTo>
                  <a:lnTo>
                    <a:pt x="324277" y="188408"/>
                  </a:lnTo>
                  <a:lnTo>
                    <a:pt x="325711" y="193365"/>
                  </a:lnTo>
                  <a:lnTo>
                    <a:pt x="325591" y="196028"/>
                  </a:lnTo>
                  <a:lnTo>
                    <a:pt x="329054" y="202526"/>
                  </a:lnTo>
                  <a:lnTo>
                    <a:pt x="329891" y="206646"/>
                  </a:lnTo>
                  <a:lnTo>
                    <a:pt x="330966" y="208987"/>
                  </a:lnTo>
                  <a:lnTo>
                    <a:pt x="330966" y="210874"/>
                  </a:lnTo>
                  <a:lnTo>
                    <a:pt x="332040" y="213585"/>
                  </a:lnTo>
                  <a:lnTo>
                    <a:pt x="333235" y="214589"/>
                  </a:lnTo>
                  <a:lnTo>
                    <a:pt x="337056" y="224956"/>
                  </a:lnTo>
                  <a:lnTo>
                    <a:pt x="339684" y="233842"/>
                  </a:lnTo>
                  <a:lnTo>
                    <a:pt x="339804" y="236397"/>
                  </a:lnTo>
                  <a:lnTo>
                    <a:pt x="344342" y="248448"/>
                  </a:lnTo>
                  <a:lnTo>
                    <a:pt x="345059" y="250694"/>
                  </a:lnTo>
                  <a:lnTo>
                    <a:pt x="345656" y="255268"/>
                  </a:lnTo>
                  <a:lnTo>
                    <a:pt x="347567" y="259652"/>
                  </a:lnTo>
                  <a:lnTo>
                    <a:pt x="348761" y="264990"/>
                  </a:lnTo>
                  <a:lnTo>
                    <a:pt x="350553" y="269314"/>
                  </a:lnTo>
                  <a:lnTo>
                    <a:pt x="352105" y="273303"/>
                  </a:lnTo>
                  <a:lnTo>
                    <a:pt x="352344" y="275106"/>
                  </a:lnTo>
                  <a:lnTo>
                    <a:pt x="356047" y="283956"/>
                  </a:lnTo>
                  <a:lnTo>
                    <a:pt x="356166" y="285187"/>
                  </a:lnTo>
                  <a:lnTo>
                    <a:pt x="357600" y="290693"/>
                  </a:lnTo>
                  <a:lnTo>
                    <a:pt x="357957" y="295207"/>
                  </a:lnTo>
                  <a:lnTo>
                    <a:pt x="359988" y="298372"/>
                  </a:lnTo>
                  <a:lnTo>
                    <a:pt x="361063" y="301083"/>
                  </a:lnTo>
                  <a:lnTo>
                    <a:pt x="361063" y="305407"/>
                  </a:lnTo>
                  <a:lnTo>
                    <a:pt x="362258" y="309038"/>
                  </a:lnTo>
                  <a:lnTo>
                    <a:pt x="366557" y="317924"/>
                  </a:lnTo>
                  <a:lnTo>
                    <a:pt x="366677" y="321877"/>
                  </a:lnTo>
                  <a:lnTo>
                    <a:pt x="368349" y="325317"/>
                  </a:lnTo>
                  <a:lnTo>
                    <a:pt x="370857" y="337977"/>
                  </a:lnTo>
                  <a:lnTo>
                    <a:pt x="372290" y="341237"/>
                  </a:lnTo>
                  <a:lnTo>
                    <a:pt x="372409" y="344414"/>
                  </a:lnTo>
                  <a:lnTo>
                    <a:pt x="374321" y="348917"/>
                  </a:lnTo>
                  <a:lnTo>
                    <a:pt x="375992" y="351127"/>
                  </a:lnTo>
                  <a:lnTo>
                    <a:pt x="376709" y="352918"/>
                  </a:lnTo>
                  <a:lnTo>
                    <a:pt x="376828" y="354339"/>
                  </a:lnTo>
                  <a:lnTo>
                    <a:pt x="372529" y="355414"/>
                  </a:lnTo>
                  <a:lnTo>
                    <a:pt x="305407" y="367250"/>
                  </a:lnTo>
                  <a:lnTo>
                    <a:pt x="304690" y="367501"/>
                  </a:lnTo>
                  <a:lnTo>
                    <a:pt x="304093" y="367752"/>
                  </a:lnTo>
                  <a:lnTo>
                    <a:pt x="302660" y="368038"/>
                  </a:lnTo>
                  <a:lnTo>
                    <a:pt x="301824" y="368098"/>
                  </a:lnTo>
                  <a:lnTo>
                    <a:pt x="300868" y="368074"/>
                  </a:lnTo>
                  <a:lnTo>
                    <a:pt x="299793" y="367907"/>
                  </a:lnTo>
                  <a:lnTo>
                    <a:pt x="297763" y="367202"/>
                  </a:lnTo>
                  <a:lnTo>
                    <a:pt x="296688" y="366844"/>
                  </a:lnTo>
                  <a:lnTo>
                    <a:pt x="295493" y="366665"/>
                  </a:lnTo>
                  <a:lnTo>
                    <a:pt x="294657" y="366773"/>
                  </a:lnTo>
                  <a:lnTo>
                    <a:pt x="293941" y="366952"/>
                  </a:lnTo>
                  <a:lnTo>
                    <a:pt x="292747" y="367525"/>
                  </a:lnTo>
                  <a:lnTo>
                    <a:pt x="291433" y="367788"/>
                  </a:lnTo>
                  <a:lnTo>
                    <a:pt x="289761" y="367680"/>
                  </a:lnTo>
                  <a:lnTo>
                    <a:pt x="288088" y="367740"/>
                  </a:lnTo>
                  <a:lnTo>
                    <a:pt x="285939" y="367310"/>
                  </a:lnTo>
                  <a:lnTo>
                    <a:pt x="282117" y="366641"/>
                  </a:lnTo>
                  <a:lnTo>
                    <a:pt x="280923" y="366856"/>
                  </a:lnTo>
                  <a:lnTo>
                    <a:pt x="277698" y="367704"/>
                  </a:lnTo>
                  <a:lnTo>
                    <a:pt x="276504" y="367609"/>
                  </a:lnTo>
                  <a:lnTo>
                    <a:pt x="275548" y="367537"/>
                  </a:lnTo>
                  <a:lnTo>
                    <a:pt x="274353" y="367632"/>
                  </a:lnTo>
                  <a:lnTo>
                    <a:pt x="273518" y="367955"/>
                  </a:lnTo>
                  <a:lnTo>
                    <a:pt x="271129" y="369508"/>
                  </a:lnTo>
                  <a:lnTo>
                    <a:pt x="269337" y="370774"/>
                  </a:lnTo>
                  <a:lnTo>
                    <a:pt x="268143" y="371215"/>
                  </a:lnTo>
                  <a:lnTo>
                    <a:pt x="267068" y="371550"/>
                  </a:lnTo>
                  <a:lnTo>
                    <a:pt x="266232" y="371920"/>
                  </a:lnTo>
                  <a:lnTo>
                    <a:pt x="264679" y="372231"/>
                  </a:lnTo>
                  <a:lnTo>
                    <a:pt x="263485" y="371992"/>
                  </a:lnTo>
                  <a:lnTo>
                    <a:pt x="262291" y="371550"/>
                  </a:lnTo>
                  <a:lnTo>
                    <a:pt x="261455" y="371215"/>
                  </a:lnTo>
                  <a:lnTo>
                    <a:pt x="260260" y="370893"/>
                  </a:lnTo>
                  <a:lnTo>
                    <a:pt x="259543" y="370809"/>
                  </a:lnTo>
                  <a:lnTo>
                    <a:pt x="258707" y="371036"/>
                  </a:lnTo>
                  <a:lnTo>
                    <a:pt x="257036" y="371717"/>
                  </a:lnTo>
                  <a:lnTo>
                    <a:pt x="256199" y="372111"/>
                  </a:lnTo>
                  <a:lnTo>
                    <a:pt x="254766" y="371896"/>
                  </a:lnTo>
                  <a:lnTo>
                    <a:pt x="252617" y="371287"/>
                  </a:lnTo>
                  <a:lnTo>
                    <a:pt x="251780" y="370881"/>
                  </a:lnTo>
                  <a:lnTo>
                    <a:pt x="251900" y="370081"/>
                  </a:lnTo>
                  <a:lnTo>
                    <a:pt x="251064" y="370129"/>
                  </a:lnTo>
                  <a:lnTo>
                    <a:pt x="249511" y="369567"/>
                  </a:lnTo>
                  <a:lnTo>
                    <a:pt x="249392" y="370415"/>
                  </a:lnTo>
                  <a:lnTo>
                    <a:pt x="249153" y="371239"/>
                  </a:lnTo>
                  <a:lnTo>
                    <a:pt x="248316" y="371263"/>
                  </a:lnTo>
                  <a:lnTo>
                    <a:pt x="247719" y="370427"/>
                  </a:lnTo>
                  <a:lnTo>
                    <a:pt x="247122" y="370296"/>
                  </a:lnTo>
                  <a:lnTo>
                    <a:pt x="246047" y="371287"/>
                  </a:lnTo>
                  <a:lnTo>
                    <a:pt x="245809" y="370260"/>
                  </a:lnTo>
                  <a:lnTo>
                    <a:pt x="246047" y="369364"/>
                  </a:lnTo>
                  <a:lnTo>
                    <a:pt x="244973" y="368564"/>
                  </a:lnTo>
                  <a:lnTo>
                    <a:pt x="243420" y="368146"/>
                  </a:lnTo>
                  <a:lnTo>
                    <a:pt x="242512" y="367644"/>
                  </a:lnTo>
                  <a:lnTo>
                    <a:pt x="241915" y="367143"/>
                  </a:lnTo>
                  <a:lnTo>
                    <a:pt x="241007" y="367609"/>
                  </a:lnTo>
                  <a:lnTo>
                    <a:pt x="240075" y="367859"/>
                  </a:lnTo>
                  <a:lnTo>
                    <a:pt x="239144" y="368278"/>
                  </a:lnTo>
                  <a:lnTo>
                    <a:pt x="238153" y="368397"/>
                  </a:lnTo>
                  <a:lnTo>
                    <a:pt x="237269" y="367644"/>
                  </a:lnTo>
                  <a:lnTo>
                    <a:pt x="236743" y="366928"/>
                  </a:lnTo>
                  <a:lnTo>
                    <a:pt x="235991" y="367214"/>
                  </a:lnTo>
                  <a:lnTo>
                    <a:pt x="235609" y="368003"/>
                  </a:lnTo>
                  <a:lnTo>
                    <a:pt x="234844" y="367656"/>
                  </a:lnTo>
                  <a:lnTo>
                    <a:pt x="234474" y="368875"/>
                  </a:lnTo>
                  <a:lnTo>
                    <a:pt x="233542" y="368050"/>
                  </a:lnTo>
                  <a:lnTo>
                    <a:pt x="233053" y="367262"/>
                  </a:lnTo>
                  <a:lnTo>
                    <a:pt x="231823" y="367728"/>
                  </a:lnTo>
                  <a:lnTo>
                    <a:pt x="231250" y="367274"/>
                  </a:lnTo>
                  <a:lnTo>
                    <a:pt x="230556" y="366820"/>
                  </a:lnTo>
                  <a:lnTo>
                    <a:pt x="229470" y="366892"/>
                  </a:lnTo>
                  <a:lnTo>
                    <a:pt x="228897" y="366127"/>
                  </a:lnTo>
                  <a:lnTo>
                    <a:pt x="228574" y="365471"/>
                  </a:lnTo>
                  <a:lnTo>
                    <a:pt x="227774" y="364503"/>
                  </a:lnTo>
                  <a:lnTo>
                    <a:pt x="227189" y="363619"/>
                  </a:lnTo>
                  <a:lnTo>
                    <a:pt x="227129" y="362915"/>
                  </a:lnTo>
                  <a:lnTo>
                    <a:pt x="227929" y="360669"/>
                  </a:lnTo>
                  <a:lnTo>
                    <a:pt x="227893" y="359762"/>
                  </a:lnTo>
                  <a:lnTo>
                    <a:pt x="229123" y="359726"/>
                  </a:lnTo>
                  <a:lnTo>
                    <a:pt x="229864" y="359069"/>
                  </a:lnTo>
                  <a:lnTo>
                    <a:pt x="231871" y="355462"/>
                  </a:lnTo>
                  <a:lnTo>
                    <a:pt x="231918" y="352715"/>
                  </a:lnTo>
                  <a:lnTo>
                    <a:pt x="229912" y="351138"/>
                  </a:lnTo>
                  <a:lnTo>
                    <a:pt x="229792" y="349478"/>
                  </a:lnTo>
                  <a:lnTo>
                    <a:pt x="230330" y="347866"/>
                  </a:lnTo>
                  <a:lnTo>
                    <a:pt x="228407" y="344964"/>
                  </a:lnTo>
                  <a:lnTo>
                    <a:pt x="228478" y="343925"/>
                  </a:lnTo>
                  <a:lnTo>
                    <a:pt x="229589" y="343148"/>
                  </a:lnTo>
                  <a:lnTo>
                    <a:pt x="232766" y="341870"/>
                  </a:lnTo>
                  <a:lnTo>
                    <a:pt x="234343" y="340270"/>
                  </a:lnTo>
                  <a:lnTo>
                    <a:pt x="238726" y="332590"/>
                  </a:lnTo>
                  <a:lnTo>
                    <a:pt x="241856" y="328458"/>
                  </a:lnTo>
                  <a:lnTo>
                    <a:pt x="244136" y="327025"/>
                  </a:lnTo>
                  <a:lnTo>
                    <a:pt x="246645" y="325950"/>
                  </a:lnTo>
                  <a:lnTo>
                    <a:pt x="246883" y="326774"/>
                  </a:lnTo>
                  <a:lnTo>
                    <a:pt x="246406" y="328995"/>
                  </a:lnTo>
                  <a:lnTo>
                    <a:pt x="244614" y="330297"/>
                  </a:lnTo>
                  <a:lnTo>
                    <a:pt x="243778" y="332303"/>
                  </a:lnTo>
                  <a:lnTo>
                    <a:pt x="243420" y="333343"/>
                  </a:lnTo>
                  <a:lnTo>
                    <a:pt x="243659" y="334585"/>
                  </a:lnTo>
                  <a:lnTo>
                    <a:pt x="244256" y="335492"/>
                  </a:lnTo>
                  <a:lnTo>
                    <a:pt x="246406" y="335075"/>
                  </a:lnTo>
                  <a:lnTo>
                    <a:pt x="247242" y="335146"/>
                  </a:lnTo>
                  <a:lnTo>
                    <a:pt x="247480" y="336460"/>
                  </a:lnTo>
                  <a:lnTo>
                    <a:pt x="246645" y="337977"/>
                  </a:lnTo>
                  <a:lnTo>
                    <a:pt x="247480" y="339494"/>
                  </a:lnTo>
                  <a:lnTo>
                    <a:pt x="249392" y="340604"/>
                  </a:lnTo>
                  <a:lnTo>
                    <a:pt x="249750" y="341297"/>
                  </a:lnTo>
                  <a:lnTo>
                    <a:pt x="249750" y="342539"/>
                  </a:lnTo>
                  <a:lnTo>
                    <a:pt x="249869" y="343996"/>
                  </a:lnTo>
                  <a:lnTo>
                    <a:pt x="251302" y="343650"/>
                  </a:lnTo>
                  <a:lnTo>
                    <a:pt x="252138" y="340807"/>
                  </a:lnTo>
                  <a:lnTo>
                    <a:pt x="253094" y="340329"/>
                  </a:lnTo>
                  <a:lnTo>
                    <a:pt x="253094" y="339434"/>
                  </a:lnTo>
                  <a:lnTo>
                    <a:pt x="251302" y="337702"/>
                  </a:lnTo>
                  <a:lnTo>
                    <a:pt x="250108" y="337630"/>
                  </a:lnTo>
                  <a:lnTo>
                    <a:pt x="249511" y="337153"/>
                  </a:lnTo>
                  <a:lnTo>
                    <a:pt x="249153" y="336460"/>
                  </a:lnTo>
                  <a:lnTo>
                    <a:pt x="249511" y="335624"/>
                  </a:lnTo>
                  <a:lnTo>
                    <a:pt x="249511" y="334931"/>
                  </a:lnTo>
                  <a:lnTo>
                    <a:pt x="249869" y="329545"/>
                  </a:lnTo>
                  <a:lnTo>
                    <a:pt x="251780" y="327813"/>
                  </a:lnTo>
                  <a:lnTo>
                    <a:pt x="252975" y="325460"/>
                  </a:lnTo>
                  <a:lnTo>
                    <a:pt x="254050" y="324779"/>
                  </a:lnTo>
                  <a:lnTo>
                    <a:pt x="254886" y="323394"/>
                  </a:lnTo>
                  <a:lnTo>
                    <a:pt x="256916" y="320073"/>
                  </a:lnTo>
                  <a:lnTo>
                    <a:pt x="259066" y="318831"/>
                  </a:lnTo>
                  <a:lnTo>
                    <a:pt x="258707" y="317864"/>
                  </a:lnTo>
                  <a:lnTo>
                    <a:pt x="257036" y="315786"/>
                  </a:lnTo>
                  <a:lnTo>
                    <a:pt x="255960" y="315917"/>
                  </a:lnTo>
                  <a:lnTo>
                    <a:pt x="254647" y="315093"/>
                  </a:lnTo>
                  <a:lnTo>
                    <a:pt x="254169" y="315642"/>
                  </a:lnTo>
                  <a:lnTo>
                    <a:pt x="252617" y="316550"/>
                  </a:lnTo>
                  <a:lnTo>
                    <a:pt x="251422" y="316276"/>
                  </a:lnTo>
                  <a:lnTo>
                    <a:pt x="250705" y="315714"/>
                  </a:lnTo>
                  <a:lnTo>
                    <a:pt x="249392" y="315786"/>
                  </a:lnTo>
                  <a:lnTo>
                    <a:pt x="247361" y="317171"/>
                  </a:lnTo>
                  <a:lnTo>
                    <a:pt x="245928" y="316276"/>
                  </a:lnTo>
                  <a:lnTo>
                    <a:pt x="243897" y="313397"/>
                  </a:lnTo>
                  <a:lnTo>
                    <a:pt x="241079" y="310698"/>
                  </a:lnTo>
                  <a:lnTo>
                    <a:pt x="237938" y="308309"/>
                  </a:lnTo>
                  <a:lnTo>
                    <a:pt x="235573" y="307784"/>
                  </a:lnTo>
                  <a:lnTo>
                    <a:pt x="232719" y="305502"/>
                  </a:lnTo>
                  <a:lnTo>
                    <a:pt x="231858" y="304380"/>
                  </a:lnTo>
                  <a:lnTo>
                    <a:pt x="232288" y="302111"/>
                  </a:lnTo>
                  <a:lnTo>
                    <a:pt x="232921" y="300427"/>
                  </a:lnTo>
                  <a:lnTo>
                    <a:pt x="233256" y="298157"/>
                  </a:lnTo>
                  <a:lnTo>
                    <a:pt x="233614" y="297178"/>
                  </a:lnTo>
                  <a:lnTo>
                    <a:pt x="236433" y="296688"/>
                  </a:lnTo>
                  <a:lnTo>
                    <a:pt x="238009" y="295601"/>
                  </a:lnTo>
                  <a:lnTo>
                    <a:pt x="240936" y="290848"/>
                  </a:lnTo>
                  <a:lnTo>
                    <a:pt x="241951" y="289343"/>
                  </a:lnTo>
                  <a:lnTo>
                    <a:pt x="242488" y="282475"/>
                  </a:lnTo>
                  <a:lnTo>
                    <a:pt x="243181" y="281412"/>
                  </a:lnTo>
                  <a:lnTo>
                    <a:pt x="244256" y="280732"/>
                  </a:lnTo>
                  <a:lnTo>
                    <a:pt x="244733" y="279621"/>
                  </a:lnTo>
                  <a:lnTo>
                    <a:pt x="244376" y="278247"/>
                  </a:lnTo>
                  <a:lnTo>
                    <a:pt x="244973" y="277411"/>
                  </a:lnTo>
                  <a:lnTo>
                    <a:pt x="245689" y="277411"/>
                  </a:lnTo>
                  <a:lnTo>
                    <a:pt x="247242" y="279143"/>
                  </a:lnTo>
                  <a:lnTo>
                    <a:pt x="249511" y="278797"/>
                  </a:lnTo>
                  <a:lnTo>
                    <a:pt x="249511" y="278104"/>
                  </a:lnTo>
                  <a:lnTo>
                    <a:pt x="248316" y="276169"/>
                  </a:lnTo>
                  <a:lnTo>
                    <a:pt x="248197" y="275130"/>
                  </a:lnTo>
                  <a:lnTo>
                    <a:pt x="245450" y="274927"/>
                  </a:lnTo>
                  <a:lnTo>
                    <a:pt x="244494" y="274378"/>
                  </a:lnTo>
                  <a:lnTo>
                    <a:pt x="243061" y="274378"/>
                  </a:lnTo>
                  <a:lnTo>
                    <a:pt x="242262" y="274557"/>
                  </a:lnTo>
                  <a:lnTo>
                    <a:pt x="241628" y="275978"/>
                  </a:lnTo>
                  <a:lnTo>
                    <a:pt x="236253" y="275321"/>
                  </a:lnTo>
                  <a:lnTo>
                    <a:pt x="231691" y="272861"/>
                  </a:lnTo>
                  <a:lnTo>
                    <a:pt x="231405" y="272204"/>
                  </a:lnTo>
                  <a:lnTo>
                    <a:pt x="231476" y="270974"/>
                  </a:lnTo>
                  <a:lnTo>
                    <a:pt x="231930" y="269971"/>
                  </a:lnTo>
                  <a:lnTo>
                    <a:pt x="233220" y="268406"/>
                  </a:lnTo>
                  <a:lnTo>
                    <a:pt x="234044" y="266901"/>
                  </a:lnTo>
                  <a:lnTo>
                    <a:pt x="233830" y="265576"/>
                  </a:lnTo>
                  <a:lnTo>
                    <a:pt x="233160" y="264930"/>
                  </a:lnTo>
                  <a:lnTo>
                    <a:pt x="232229" y="264954"/>
                  </a:lnTo>
                  <a:lnTo>
                    <a:pt x="230640" y="266113"/>
                  </a:lnTo>
                  <a:lnTo>
                    <a:pt x="227140" y="270329"/>
                  </a:lnTo>
                  <a:lnTo>
                    <a:pt x="226401" y="270687"/>
                  </a:lnTo>
                  <a:lnTo>
                    <a:pt x="224800" y="270616"/>
                  </a:lnTo>
                  <a:lnTo>
                    <a:pt x="223940" y="270269"/>
                  </a:lnTo>
                  <a:lnTo>
                    <a:pt x="223259" y="268884"/>
                  </a:lnTo>
                  <a:lnTo>
                    <a:pt x="224071" y="261347"/>
                  </a:lnTo>
                  <a:lnTo>
                    <a:pt x="223630" y="251757"/>
                  </a:lnTo>
                  <a:lnTo>
                    <a:pt x="224728" y="250216"/>
                  </a:lnTo>
                  <a:lnTo>
                    <a:pt x="226412" y="249715"/>
                  </a:lnTo>
                  <a:lnTo>
                    <a:pt x="226758" y="252820"/>
                  </a:lnTo>
                  <a:lnTo>
                    <a:pt x="227523" y="253763"/>
                  </a:lnTo>
                  <a:lnTo>
                    <a:pt x="229601" y="254731"/>
                  </a:lnTo>
                  <a:lnTo>
                    <a:pt x="231954" y="254444"/>
                  </a:lnTo>
                  <a:lnTo>
                    <a:pt x="234558" y="252963"/>
                  </a:lnTo>
                  <a:lnTo>
                    <a:pt x="235645" y="250527"/>
                  </a:lnTo>
                  <a:lnTo>
                    <a:pt x="237221" y="248592"/>
                  </a:lnTo>
                  <a:lnTo>
                    <a:pt x="238988" y="247720"/>
                  </a:lnTo>
                  <a:lnTo>
                    <a:pt x="242703" y="248126"/>
                  </a:lnTo>
                  <a:lnTo>
                    <a:pt x="245092" y="248926"/>
                  </a:lnTo>
                  <a:lnTo>
                    <a:pt x="246406" y="250455"/>
                  </a:lnTo>
                  <a:lnTo>
                    <a:pt x="247600" y="250515"/>
                  </a:lnTo>
                  <a:lnTo>
                    <a:pt x="249631" y="249141"/>
                  </a:lnTo>
                  <a:lnTo>
                    <a:pt x="252497" y="246227"/>
                  </a:lnTo>
                  <a:lnTo>
                    <a:pt x="254408" y="242907"/>
                  </a:lnTo>
                  <a:lnTo>
                    <a:pt x="257513" y="239109"/>
                  </a:lnTo>
                  <a:lnTo>
                    <a:pt x="258230" y="237795"/>
                  </a:lnTo>
                  <a:lnTo>
                    <a:pt x="258946" y="234403"/>
                  </a:lnTo>
                  <a:lnTo>
                    <a:pt x="259305" y="233029"/>
                  </a:lnTo>
                  <a:lnTo>
                    <a:pt x="260858" y="233232"/>
                  </a:lnTo>
                  <a:lnTo>
                    <a:pt x="261574" y="236899"/>
                  </a:lnTo>
                  <a:lnTo>
                    <a:pt x="261932" y="238213"/>
                  </a:lnTo>
                  <a:lnTo>
                    <a:pt x="263246" y="238631"/>
                  </a:lnTo>
                  <a:lnTo>
                    <a:pt x="263246" y="234821"/>
                  </a:lnTo>
                  <a:lnTo>
                    <a:pt x="263962" y="233507"/>
                  </a:lnTo>
                  <a:lnTo>
                    <a:pt x="265515" y="233579"/>
                  </a:lnTo>
                  <a:lnTo>
                    <a:pt x="267426" y="235788"/>
                  </a:lnTo>
                  <a:lnTo>
                    <a:pt x="268381" y="236075"/>
                  </a:lnTo>
                  <a:lnTo>
                    <a:pt x="268501" y="234821"/>
                  </a:lnTo>
                  <a:lnTo>
                    <a:pt x="267068" y="232062"/>
                  </a:lnTo>
                  <a:lnTo>
                    <a:pt x="266232" y="231441"/>
                  </a:lnTo>
                  <a:lnTo>
                    <a:pt x="265874" y="230330"/>
                  </a:lnTo>
                  <a:lnTo>
                    <a:pt x="267904" y="228670"/>
                  </a:lnTo>
                  <a:lnTo>
                    <a:pt x="268620" y="227010"/>
                  </a:lnTo>
                  <a:lnTo>
                    <a:pt x="270173" y="226460"/>
                  </a:lnTo>
                  <a:lnTo>
                    <a:pt x="272323" y="226807"/>
                  </a:lnTo>
                  <a:lnTo>
                    <a:pt x="273279" y="226389"/>
                  </a:lnTo>
                  <a:lnTo>
                    <a:pt x="273637" y="225278"/>
                  </a:lnTo>
                  <a:lnTo>
                    <a:pt x="272323" y="224932"/>
                  </a:lnTo>
                  <a:lnTo>
                    <a:pt x="271367" y="223415"/>
                  </a:lnTo>
                  <a:lnTo>
                    <a:pt x="273279" y="223140"/>
                  </a:lnTo>
                  <a:lnTo>
                    <a:pt x="274353" y="222865"/>
                  </a:lnTo>
                  <a:lnTo>
                    <a:pt x="275428" y="221755"/>
                  </a:lnTo>
                  <a:lnTo>
                    <a:pt x="275070" y="220990"/>
                  </a:lnTo>
                  <a:lnTo>
                    <a:pt x="275070" y="218996"/>
                  </a:lnTo>
                  <a:lnTo>
                    <a:pt x="273159" y="219820"/>
                  </a:lnTo>
                  <a:lnTo>
                    <a:pt x="273159" y="220513"/>
                  </a:lnTo>
                  <a:lnTo>
                    <a:pt x="272323" y="220859"/>
                  </a:lnTo>
                  <a:lnTo>
                    <a:pt x="270890" y="220931"/>
                  </a:lnTo>
                  <a:lnTo>
                    <a:pt x="268860" y="222244"/>
                  </a:lnTo>
                  <a:lnTo>
                    <a:pt x="267904" y="222650"/>
                  </a:lnTo>
                  <a:lnTo>
                    <a:pt x="266590" y="222447"/>
                  </a:lnTo>
                  <a:lnTo>
                    <a:pt x="265635" y="220513"/>
                  </a:lnTo>
                  <a:lnTo>
                    <a:pt x="263604" y="222937"/>
                  </a:lnTo>
                  <a:lnTo>
                    <a:pt x="263365" y="224597"/>
                  </a:lnTo>
                  <a:lnTo>
                    <a:pt x="265635" y="225493"/>
                  </a:lnTo>
                  <a:lnTo>
                    <a:pt x="264560" y="226878"/>
                  </a:lnTo>
                  <a:lnTo>
                    <a:pt x="261813" y="227631"/>
                  </a:lnTo>
                  <a:lnTo>
                    <a:pt x="258827" y="227213"/>
                  </a:lnTo>
                  <a:lnTo>
                    <a:pt x="256319" y="224657"/>
                  </a:lnTo>
                  <a:lnTo>
                    <a:pt x="253930" y="221898"/>
                  </a:lnTo>
                  <a:lnTo>
                    <a:pt x="253930" y="220990"/>
                  </a:lnTo>
                  <a:lnTo>
                    <a:pt x="256080" y="220441"/>
                  </a:lnTo>
                  <a:lnTo>
                    <a:pt x="256797" y="219892"/>
                  </a:lnTo>
                  <a:lnTo>
                    <a:pt x="257872" y="218231"/>
                  </a:lnTo>
                  <a:lnTo>
                    <a:pt x="259663" y="214218"/>
                  </a:lnTo>
                  <a:lnTo>
                    <a:pt x="258707" y="211866"/>
                  </a:lnTo>
                  <a:lnTo>
                    <a:pt x="255721" y="209238"/>
                  </a:lnTo>
                  <a:lnTo>
                    <a:pt x="245211" y="212152"/>
                  </a:lnTo>
                  <a:lnTo>
                    <a:pt x="242094" y="214183"/>
                  </a:lnTo>
                  <a:lnTo>
                    <a:pt x="238846" y="216977"/>
                  </a:lnTo>
                  <a:lnTo>
                    <a:pt x="237484" y="220202"/>
                  </a:lnTo>
                  <a:lnTo>
                    <a:pt x="237245" y="222471"/>
                  </a:lnTo>
                  <a:lnTo>
                    <a:pt x="238021" y="223929"/>
                  </a:lnTo>
                  <a:lnTo>
                    <a:pt x="242262" y="224812"/>
                  </a:lnTo>
                  <a:lnTo>
                    <a:pt x="244853" y="224932"/>
                  </a:lnTo>
                  <a:lnTo>
                    <a:pt x="247242" y="227284"/>
                  </a:lnTo>
                  <a:lnTo>
                    <a:pt x="250944" y="229160"/>
                  </a:lnTo>
                  <a:lnTo>
                    <a:pt x="252377" y="230808"/>
                  </a:lnTo>
                  <a:lnTo>
                    <a:pt x="253333" y="230879"/>
                  </a:lnTo>
                  <a:lnTo>
                    <a:pt x="254050" y="232408"/>
                  </a:lnTo>
                  <a:lnTo>
                    <a:pt x="253452" y="233089"/>
                  </a:lnTo>
                  <a:lnTo>
                    <a:pt x="251422" y="233089"/>
                  </a:lnTo>
                  <a:lnTo>
                    <a:pt x="249631" y="232193"/>
                  </a:lnTo>
                  <a:lnTo>
                    <a:pt x="247480" y="230259"/>
                  </a:lnTo>
                  <a:lnTo>
                    <a:pt x="245689" y="230533"/>
                  </a:lnTo>
                  <a:lnTo>
                    <a:pt x="243778" y="231847"/>
                  </a:lnTo>
                  <a:lnTo>
                    <a:pt x="242393" y="232253"/>
                  </a:lnTo>
                  <a:lnTo>
                    <a:pt x="237138" y="232623"/>
                  </a:lnTo>
                  <a:lnTo>
                    <a:pt x="237340" y="233651"/>
                  </a:lnTo>
                  <a:lnTo>
                    <a:pt x="238678" y="235024"/>
                  </a:lnTo>
                  <a:lnTo>
                    <a:pt x="238690" y="235991"/>
                  </a:lnTo>
                  <a:lnTo>
                    <a:pt x="235048" y="237162"/>
                  </a:lnTo>
                  <a:lnTo>
                    <a:pt x="232038" y="237221"/>
                  </a:lnTo>
                  <a:lnTo>
                    <a:pt x="227033" y="235812"/>
                  </a:lnTo>
                  <a:lnTo>
                    <a:pt x="223641" y="236135"/>
                  </a:lnTo>
                  <a:lnTo>
                    <a:pt x="221957" y="235956"/>
                  </a:lnTo>
                  <a:lnTo>
                    <a:pt x="218362" y="235096"/>
                  </a:lnTo>
                  <a:lnTo>
                    <a:pt x="213633" y="233089"/>
                  </a:lnTo>
                  <a:lnTo>
                    <a:pt x="209047" y="228969"/>
                  </a:lnTo>
                  <a:lnTo>
                    <a:pt x="206395" y="227786"/>
                  </a:lnTo>
                  <a:lnTo>
                    <a:pt x="204317" y="227440"/>
                  </a:lnTo>
                  <a:lnTo>
                    <a:pt x="200746" y="227942"/>
                  </a:lnTo>
                  <a:lnTo>
                    <a:pt x="198321" y="229243"/>
                  </a:lnTo>
                  <a:lnTo>
                    <a:pt x="196099" y="231345"/>
                  </a:lnTo>
                  <a:lnTo>
                    <a:pt x="195347" y="231142"/>
                  </a:lnTo>
                  <a:lnTo>
                    <a:pt x="194488" y="230127"/>
                  </a:lnTo>
                  <a:lnTo>
                    <a:pt x="192815" y="226102"/>
                  </a:lnTo>
                  <a:lnTo>
                    <a:pt x="191394" y="225660"/>
                  </a:lnTo>
                  <a:lnTo>
                    <a:pt x="190653" y="226174"/>
                  </a:lnTo>
                  <a:lnTo>
                    <a:pt x="190666" y="227093"/>
                  </a:lnTo>
                  <a:lnTo>
                    <a:pt x="191919" y="228766"/>
                  </a:lnTo>
                  <a:lnTo>
                    <a:pt x="192911" y="231584"/>
                  </a:lnTo>
                  <a:lnTo>
                    <a:pt x="193962" y="232695"/>
                  </a:lnTo>
                  <a:lnTo>
                    <a:pt x="194655" y="234570"/>
                  </a:lnTo>
                  <a:lnTo>
                    <a:pt x="198918" y="236445"/>
                  </a:lnTo>
                  <a:lnTo>
                    <a:pt x="199886" y="237867"/>
                  </a:lnTo>
                  <a:lnTo>
                    <a:pt x="198679" y="239455"/>
                  </a:lnTo>
                  <a:lnTo>
                    <a:pt x="198524" y="241091"/>
                  </a:lnTo>
                  <a:lnTo>
                    <a:pt x="199193" y="241736"/>
                  </a:lnTo>
                  <a:lnTo>
                    <a:pt x="203552" y="243910"/>
                  </a:lnTo>
                  <a:lnTo>
                    <a:pt x="207243" y="245247"/>
                  </a:lnTo>
                  <a:lnTo>
                    <a:pt x="207267" y="246275"/>
                  </a:lnTo>
                  <a:lnTo>
                    <a:pt x="204926" y="246609"/>
                  </a:lnTo>
                  <a:lnTo>
                    <a:pt x="202084" y="245355"/>
                  </a:lnTo>
                  <a:lnTo>
                    <a:pt x="201056" y="245905"/>
                  </a:lnTo>
                  <a:lnTo>
                    <a:pt x="202394" y="247015"/>
                  </a:lnTo>
                  <a:lnTo>
                    <a:pt x="202585" y="247863"/>
                  </a:lnTo>
                  <a:lnTo>
                    <a:pt x="195908" y="247314"/>
                  </a:lnTo>
                  <a:lnTo>
                    <a:pt x="195825" y="248460"/>
                  </a:lnTo>
                  <a:lnTo>
                    <a:pt x="194703" y="248759"/>
                  </a:lnTo>
                  <a:lnTo>
                    <a:pt x="189985" y="247529"/>
                  </a:lnTo>
                  <a:lnTo>
                    <a:pt x="188384" y="247529"/>
                  </a:lnTo>
                  <a:lnTo>
                    <a:pt x="188217" y="248950"/>
                  </a:lnTo>
                  <a:lnTo>
                    <a:pt x="186712" y="248699"/>
                  </a:lnTo>
                  <a:lnTo>
                    <a:pt x="179869" y="245044"/>
                  </a:lnTo>
                  <a:lnTo>
                    <a:pt x="172236" y="238416"/>
                  </a:lnTo>
                  <a:lnTo>
                    <a:pt x="162192" y="228037"/>
                  </a:lnTo>
                  <a:lnTo>
                    <a:pt x="159589" y="224335"/>
                  </a:lnTo>
                  <a:lnTo>
                    <a:pt x="158036" y="221635"/>
                  </a:lnTo>
                  <a:lnTo>
                    <a:pt x="157343" y="219664"/>
                  </a:lnTo>
                  <a:lnTo>
                    <a:pt x="155814" y="218375"/>
                  </a:lnTo>
                  <a:lnTo>
                    <a:pt x="149568" y="210301"/>
                  </a:lnTo>
                  <a:lnTo>
                    <a:pt x="148780" y="208617"/>
                  </a:lnTo>
                  <a:lnTo>
                    <a:pt x="142354" y="195658"/>
                  </a:lnTo>
                  <a:lnTo>
                    <a:pt x="140802" y="192589"/>
                  </a:lnTo>
                  <a:lnTo>
                    <a:pt x="139678" y="187142"/>
                  </a:lnTo>
                  <a:lnTo>
                    <a:pt x="139607" y="183105"/>
                  </a:lnTo>
                  <a:lnTo>
                    <a:pt x="141088" y="176286"/>
                  </a:lnTo>
                  <a:lnTo>
                    <a:pt x="144157" y="174267"/>
                  </a:lnTo>
                  <a:lnTo>
                    <a:pt x="145292" y="174160"/>
                  </a:lnTo>
                  <a:lnTo>
                    <a:pt x="145961" y="174697"/>
                  </a:lnTo>
                  <a:lnTo>
                    <a:pt x="147215" y="182580"/>
                  </a:lnTo>
                  <a:lnTo>
                    <a:pt x="148696" y="186247"/>
                  </a:lnTo>
                  <a:lnTo>
                    <a:pt x="149568" y="188002"/>
                  </a:lnTo>
                  <a:lnTo>
                    <a:pt x="149878" y="189878"/>
                  </a:lnTo>
                  <a:lnTo>
                    <a:pt x="149640" y="192147"/>
                  </a:lnTo>
                  <a:lnTo>
                    <a:pt x="150512" y="193711"/>
                  </a:lnTo>
                  <a:lnTo>
                    <a:pt x="152626" y="196423"/>
                  </a:lnTo>
                  <a:lnTo>
                    <a:pt x="155683" y="199074"/>
                  </a:lnTo>
                  <a:lnTo>
                    <a:pt x="155898" y="200591"/>
                  </a:lnTo>
                  <a:lnTo>
                    <a:pt x="157104" y="200292"/>
                  </a:lnTo>
                  <a:lnTo>
                    <a:pt x="158502" y="199444"/>
                  </a:lnTo>
                  <a:lnTo>
                    <a:pt x="165930" y="199301"/>
                  </a:lnTo>
                  <a:lnTo>
                    <a:pt x="168272" y="198298"/>
                  </a:lnTo>
                  <a:lnTo>
                    <a:pt x="170302" y="196315"/>
                  </a:lnTo>
                  <a:lnTo>
                    <a:pt x="170851" y="194965"/>
                  </a:lnTo>
                  <a:lnTo>
                    <a:pt x="170708" y="192266"/>
                  </a:lnTo>
                  <a:lnTo>
                    <a:pt x="170111" y="190284"/>
                  </a:lnTo>
                  <a:lnTo>
                    <a:pt x="168092" y="187608"/>
                  </a:lnTo>
                  <a:lnTo>
                    <a:pt x="164951" y="185399"/>
                  </a:lnTo>
                  <a:lnTo>
                    <a:pt x="164461" y="184634"/>
                  </a:lnTo>
                  <a:lnTo>
                    <a:pt x="167172" y="172559"/>
                  </a:lnTo>
                  <a:lnTo>
                    <a:pt x="167328" y="170768"/>
                  </a:lnTo>
                  <a:lnTo>
                    <a:pt x="167877" y="169538"/>
                  </a:lnTo>
                  <a:lnTo>
                    <a:pt x="170481" y="167902"/>
                  </a:lnTo>
                  <a:lnTo>
                    <a:pt x="171257" y="163841"/>
                  </a:lnTo>
                  <a:lnTo>
                    <a:pt x="170397" y="157093"/>
                  </a:lnTo>
                  <a:lnTo>
                    <a:pt x="169800" y="155397"/>
                  </a:lnTo>
                  <a:lnTo>
                    <a:pt x="166504" y="149353"/>
                  </a:lnTo>
                  <a:lnTo>
                    <a:pt x="166205" y="148207"/>
                  </a:lnTo>
                  <a:lnTo>
                    <a:pt x="166134" y="144098"/>
                  </a:lnTo>
                  <a:lnTo>
                    <a:pt x="165130" y="140909"/>
                  </a:lnTo>
                  <a:lnTo>
                    <a:pt x="155969" y="138616"/>
                  </a:lnTo>
                  <a:lnTo>
                    <a:pt x="152112" y="138473"/>
                  </a:lnTo>
                  <a:lnTo>
                    <a:pt x="151216" y="140754"/>
                  </a:lnTo>
                  <a:lnTo>
                    <a:pt x="151180" y="144050"/>
                  </a:lnTo>
                  <a:lnTo>
                    <a:pt x="151563" y="144707"/>
                  </a:lnTo>
                  <a:lnTo>
                    <a:pt x="153449" y="144839"/>
                  </a:lnTo>
                  <a:lnTo>
                    <a:pt x="155790" y="144552"/>
                  </a:lnTo>
                  <a:lnTo>
                    <a:pt x="156650" y="145006"/>
                  </a:lnTo>
                  <a:lnTo>
                    <a:pt x="156674" y="146678"/>
                  </a:lnTo>
                  <a:lnTo>
                    <a:pt x="155945" y="147729"/>
                  </a:lnTo>
                  <a:lnTo>
                    <a:pt x="151730" y="149306"/>
                  </a:lnTo>
                  <a:lnTo>
                    <a:pt x="150536" y="150440"/>
                  </a:lnTo>
                  <a:lnTo>
                    <a:pt x="150559" y="152076"/>
                  </a:lnTo>
                  <a:lnTo>
                    <a:pt x="163279" y="153629"/>
                  </a:lnTo>
                  <a:lnTo>
                    <a:pt x="163124" y="155528"/>
                  </a:lnTo>
                  <a:lnTo>
                    <a:pt x="151921" y="154668"/>
                  </a:lnTo>
                  <a:lnTo>
                    <a:pt x="149485" y="155552"/>
                  </a:lnTo>
                  <a:lnTo>
                    <a:pt x="148744" y="156245"/>
                  </a:lnTo>
                  <a:lnTo>
                    <a:pt x="148027" y="157929"/>
                  </a:lnTo>
                  <a:lnTo>
                    <a:pt x="146905" y="158335"/>
                  </a:lnTo>
                  <a:lnTo>
                    <a:pt x="145650" y="156555"/>
                  </a:lnTo>
                  <a:lnTo>
                    <a:pt x="144121" y="155564"/>
                  </a:lnTo>
                  <a:lnTo>
                    <a:pt x="139678" y="154023"/>
                  </a:lnTo>
                  <a:lnTo>
                    <a:pt x="135904" y="153140"/>
                  </a:lnTo>
                  <a:lnTo>
                    <a:pt x="127616" y="152638"/>
                  </a:lnTo>
                  <a:lnTo>
                    <a:pt x="122552" y="153008"/>
                  </a:lnTo>
                  <a:lnTo>
                    <a:pt x="101209" y="153629"/>
                  </a:lnTo>
                  <a:lnTo>
                    <a:pt x="89588" y="156495"/>
                  </a:lnTo>
                  <a:lnTo>
                    <a:pt x="82302" y="159040"/>
                  </a:lnTo>
                  <a:lnTo>
                    <a:pt x="72891" y="164832"/>
                  </a:lnTo>
                  <a:lnTo>
                    <a:pt x="62369" y="170768"/>
                  </a:lnTo>
                  <a:lnTo>
                    <a:pt x="60410" y="171461"/>
                  </a:lnTo>
                  <a:lnTo>
                    <a:pt x="55991" y="171998"/>
                  </a:lnTo>
                  <a:lnTo>
                    <a:pt x="53232" y="170147"/>
                  </a:lnTo>
                  <a:lnTo>
                    <a:pt x="44644" y="162694"/>
                  </a:lnTo>
                  <a:lnTo>
                    <a:pt x="42280" y="161798"/>
                  </a:lnTo>
                  <a:lnTo>
                    <a:pt x="37932" y="160747"/>
                  </a:lnTo>
                  <a:lnTo>
                    <a:pt x="36798" y="160186"/>
                  </a:lnTo>
                  <a:lnTo>
                    <a:pt x="36594" y="159517"/>
                  </a:lnTo>
                  <a:lnTo>
                    <a:pt x="39305" y="158920"/>
                  </a:lnTo>
                  <a:lnTo>
                    <a:pt x="41157" y="157021"/>
                  </a:lnTo>
                  <a:lnTo>
                    <a:pt x="42626" y="154453"/>
                  </a:lnTo>
                  <a:lnTo>
                    <a:pt x="41838" y="152781"/>
                  </a:lnTo>
                  <a:lnTo>
                    <a:pt x="41444" y="151754"/>
                  </a:lnTo>
                  <a:lnTo>
                    <a:pt x="40190" y="149783"/>
                  </a:lnTo>
                  <a:lnTo>
                    <a:pt x="39533" y="149437"/>
                  </a:lnTo>
                  <a:lnTo>
                    <a:pt x="38207" y="149437"/>
                  </a:lnTo>
                  <a:lnTo>
                    <a:pt x="32414" y="151121"/>
                  </a:lnTo>
                  <a:lnTo>
                    <a:pt x="29333" y="152697"/>
                  </a:lnTo>
                  <a:lnTo>
                    <a:pt x="27386" y="154489"/>
                  </a:lnTo>
                  <a:lnTo>
                    <a:pt x="22776" y="160043"/>
                  </a:lnTo>
                  <a:lnTo>
                    <a:pt x="21618" y="163626"/>
                  </a:lnTo>
                  <a:lnTo>
                    <a:pt x="21940" y="171986"/>
                  </a:lnTo>
                  <a:lnTo>
                    <a:pt x="22334" y="172751"/>
                  </a:lnTo>
                  <a:lnTo>
                    <a:pt x="22490" y="176310"/>
                  </a:lnTo>
                  <a:lnTo>
                    <a:pt x="24902" y="179869"/>
                  </a:lnTo>
                  <a:lnTo>
                    <a:pt x="25010" y="180896"/>
                  </a:lnTo>
                  <a:lnTo>
                    <a:pt x="25965" y="182090"/>
                  </a:lnTo>
                  <a:lnTo>
                    <a:pt x="27876" y="183117"/>
                  </a:lnTo>
                  <a:lnTo>
                    <a:pt x="33322" y="182616"/>
                  </a:lnTo>
                  <a:lnTo>
                    <a:pt x="37084" y="183022"/>
                  </a:lnTo>
                  <a:lnTo>
                    <a:pt x="39090" y="184790"/>
                  </a:lnTo>
                  <a:lnTo>
                    <a:pt x="40596" y="184850"/>
                  </a:lnTo>
                  <a:lnTo>
                    <a:pt x="46185" y="181278"/>
                  </a:lnTo>
                  <a:lnTo>
                    <a:pt x="48442" y="181326"/>
                  </a:lnTo>
                  <a:lnTo>
                    <a:pt x="62524" y="191168"/>
                  </a:lnTo>
                  <a:lnTo>
                    <a:pt x="65259" y="191765"/>
                  </a:lnTo>
                  <a:lnTo>
                    <a:pt x="69463" y="189746"/>
                  </a:lnTo>
                  <a:lnTo>
                    <a:pt x="72533" y="187620"/>
                  </a:lnTo>
                  <a:lnTo>
                    <a:pt x="73392" y="188934"/>
                  </a:lnTo>
                  <a:lnTo>
                    <a:pt x="73620" y="191072"/>
                  </a:lnTo>
                  <a:lnTo>
                    <a:pt x="73082" y="192792"/>
                  </a:lnTo>
                  <a:lnTo>
                    <a:pt x="71446" y="195909"/>
                  </a:lnTo>
                  <a:lnTo>
                    <a:pt x="68771" y="198883"/>
                  </a:lnTo>
                  <a:lnTo>
                    <a:pt x="61437" y="204914"/>
                  </a:lnTo>
                  <a:lnTo>
                    <a:pt x="48240" y="214075"/>
                  </a:lnTo>
                  <a:lnTo>
                    <a:pt x="44346" y="217443"/>
                  </a:lnTo>
                  <a:lnTo>
                    <a:pt x="40930" y="220883"/>
                  </a:lnTo>
                  <a:lnTo>
                    <a:pt x="38362" y="225517"/>
                  </a:lnTo>
                  <a:lnTo>
                    <a:pt x="37156" y="226293"/>
                  </a:lnTo>
                  <a:lnTo>
                    <a:pt x="35197" y="226795"/>
                  </a:lnTo>
                  <a:lnTo>
                    <a:pt x="34087" y="228049"/>
                  </a:lnTo>
                  <a:lnTo>
                    <a:pt x="34397" y="229626"/>
                  </a:lnTo>
                  <a:lnTo>
                    <a:pt x="37980" y="230414"/>
                  </a:lnTo>
                  <a:lnTo>
                    <a:pt x="39019" y="230306"/>
                  </a:lnTo>
                  <a:lnTo>
                    <a:pt x="40034" y="229542"/>
                  </a:lnTo>
                  <a:lnTo>
                    <a:pt x="41909" y="229410"/>
                  </a:lnTo>
                  <a:lnTo>
                    <a:pt x="40811" y="236481"/>
                  </a:lnTo>
                  <a:lnTo>
                    <a:pt x="40751" y="238858"/>
                  </a:lnTo>
                  <a:lnTo>
                    <a:pt x="38267" y="258624"/>
                  </a:lnTo>
                  <a:lnTo>
                    <a:pt x="36941" y="263820"/>
                  </a:lnTo>
                  <a:lnTo>
                    <a:pt x="36929" y="268334"/>
                  </a:lnTo>
                  <a:lnTo>
                    <a:pt x="39748" y="273768"/>
                  </a:lnTo>
                  <a:lnTo>
                    <a:pt x="40524" y="275154"/>
                  </a:lnTo>
                  <a:lnTo>
                    <a:pt x="40154" y="275907"/>
                  </a:lnTo>
                  <a:lnTo>
                    <a:pt x="38959" y="276981"/>
                  </a:lnTo>
                  <a:lnTo>
                    <a:pt x="34265" y="277710"/>
                  </a:lnTo>
                  <a:lnTo>
                    <a:pt x="33406" y="277256"/>
                  </a:lnTo>
                  <a:lnTo>
                    <a:pt x="33191" y="275560"/>
                  </a:lnTo>
                  <a:lnTo>
                    <a:pt x="30372" y="275716"/>
                  </a:lnTo>
                  <a:lnTo>
                    <a:pt x="30014" y="276719"/>
                  </a:lnTo>
                  <a:lnTo>
                    <a:pt x="28055" y="277710"/>
                  </a:lnTo>
                  <a:lnTo>
                    <a:pt x="25833" y="279740"/>
                  </a:lnTo>
                  <a:lnTo>
                    <a:pt x="23994" y="282571"/>
                  </a:lnTo>
                  <a:lnTo>
                    <a:pt x="24281" y="288041"/>
                  </a:lnTo>
                  <a:lnTo>
                    <a:pt x="28031" y="303974"/>
                  </a:lnTo>
                  <a:lnTo>
                    <a:pt x="29356" y="310041"/>
                  </a:lnTo>
                  <a:lnTo>
                    <a:pt x="29356" y="315595"/>
                  </a:lnTo>
                  <a:lnTo>
                    <a:pt x="28533" y="322964"/>
                  </a:lnTo>
                  <a:lnTo>
                    <a:pt x="28735" y="329318"/>
                  </a:lnTo>
                  <a:lnTo>
                    <a:pt x="29990" y="336735"/>
                  </a:lnTo>
                  <a:lnTo>
                    <a:pt x="30467" y="342862"/>
                  </a:lnTo>
                  <a:lnTo>
                    <a:pt x="30061" y="346253"/>
                  </a:lnTo>
                  <a:lnTo>
                    <a:pt x="30563" y="348487"/>
                  </a:lnTo>
                  <a:lnTo>
                    <a:pt x="31352" y="350099"/>
                  </a:lnTo>
                  <a:lnTo>
                    <a:pt x="38255" y="363488"/>
                  </a:lnTo>
                  <a:lnTo>
                    <a:pt x="40010" y="367620"/>
                  </a:lnTo>
                  <a:lnTo>
                    <a:pt x="39975" y="370511"/>
                  </a:lnTo>
                  <a:lnTo>
                    <a:pt x="38351" y="369412"/>
                  </a:lnTo>
                  <a:lnTo>
                    <a:pt x="36296" y="364659"/>
                  </a:lnTo>
                  <a:lnTo>
                    <a:pt x="29799" y="353109"/>
                  </a:lnTo>
                  <a:lnTo>
                    <a:pt x="27266" y="347997"/>
                  </a:lnTo>
                  <a:lnTo>
                    <a:pt x="26968" y="347233"/>
                  </a:lnTo>
                  <a:lnTo>
                    <a:pt x="27111" y="327478"/>
                  </a:lnTo>
                  <a:lnTo>
                    <a:pt x="26718" y="326571"/>
                  </a:lnTo>
                  <a:lnTo>
                    <a:pt x="26741" y="316861"/>
                  </a:lnTo>
                  <a:lnTo>
                    <a:pt x="27075" y="314149"/>
                  </a:lnTo>
                  <a:lnTo>
                    <a:pt x="26896" y="308966"/>
                  </a:lnTo>
                  <a:lnTo>
                    <a:pt x="25236" y="299937"/>
                  </a:lnTo>
                  <a:lnTo>
                    <a:pt x="23051" y="292926"/>
                  </a:lnTo>
                  <a:lnTo>
                    <a:pt x="21295" y="284243"/>
                  </a:lnTo>
                  <a:lnTo>
                    <a:pt x="19945" y="248795"/>
                  </a:lnTo>
                  <a:lnTo>
                    <a:pt x="19635" y="246729"/>
                  </a:lnTo>
                  <a:lnTo>
                    <a:pt x="19324" y="217109"/>
                  </a:lnTo>
                  <a:lnTo>
                    <a:pt x="18058" y="209143"/>
                  </a:lnTo>
                  <a:lnTo>
                    <a:pt x="17557" y="207530"/>
                  </a:lnTo>
                  <a:lnTo>
                    <a:pt x="16840" y="203768"/>
                  </a:lnTo>
                  <a:lnTo>
                    <a:pt x="16243" y="201642"/>
                  </a:lnTo>
                  <a:lnTo>
                    <a:pt x="15706" y="192613"/>
                  </a:lnTo>
                  <a:lnTo>
                    <a:pt x="15538" y="171365"/>
                  </a:lnTo>
                  <a:lnTo>
                    <a:pt x="14893" y="166301"/>
                  </a:lnTo>
                  <a:lnTo>
                    <a:pt x="14236" y="161022"/>
                  </a:lnTo>
                  <a:lnTo>
                    <a:pt x="13711" y="141005"/>
                  </a:lnTo>
                  <a:lnTo>
                    <a:pt x="13042" y="129288"/>
                  </a:lnTo>
                  <a:lnTo>
                    <a:pt x="11561" y="119805"/>
                  </a:lnTo>
                  <a:lnTo>
                    <a:pt x="10187" y="116437"/>
                  </a:lnTo>
                  <a:lnTo>
                    <a:pt x="8539" y="113630"/>
                  </a:lnTo>
                  <a:lnTo>
                    <a:pt x="4610" y="108901"/>
                  </a:lnTo>
                  <a:lnTo>
                    <a:pt x="3141" y="105831"/>
                  </a:lnTo>
                  <a:lnTo>
                    <a:pt x="2926" y="104314"/>
                  </a:lnTo>
                  <a:lnTo>
                    <a:pt x="979" y="100039"/>
                  </a:lnTo>
                  <a:lnTo>
                    <a:pt x="776" y="98904"/>
                  </a:lnTo>
                  <a:lnTo>
                    <a:pt x="370" y="91762"/>
                  </a:lnTo>
                  <a:lnTo>
                    <a:pt x="1027" y="86005"/>
                  </a:lnTo>
                  <a:lnTo>
                    <a:pt x="1815" y="71530"/>
                  </a:lnTo>
                  <a:lnTo>
                    <a:pt x="752" y="70049"/>
                  </a:lnTo>
                  <a:lnTo>
                    <a:pt x="835" y="64005"/>
                  </a:lnTo>
                  <a:lnTo>
                    <a:pt x="1624" y="55060"/>
                  </a:lnTo>
                  <a:lnTo>
                    <a:pt x="1564" y="45839"/>
                  </a:lnTo>
                  <a:lnTo>
                    <a:pt x="872" y="43594"/>
                  </a:lnTo>
                  <a:lnTo>
                    <a:pt x="382" y="42758"/>
                  </a:lnTo>
                  <a:lnTo>
                    <a:pt x="0" y="41420"/>
                  </a:lnTo>
                  <a:lnTo>
                    <a:pt x="2807" y="40751"/>
                  </a:lnTo>
                  <a:lnTo>
                    <a:pt x="117607" y="18310"/>
                  </a:lnTo>
                  <a:lnTo>
                    <a:pt x="150297" y="13389"/>
                  </a:lnTo>
                  <a:lnTo>
                    <a:pt x="24676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1286;gbcf4302aa7_0_6">
              <a:extLst>
                <a:ext uri="{FF2B5EF4-FFF2-40B4-BE49-F238E27FC236}">
                  <a16:creationId xmlns:a16="http://schemas.microsoft.com/office/drawing/2014/main" id="{708A7B9C-2366-FC4F-B528-187475810E73}"/>
                </a:ext>
              </a:extLst>
            </p:cNvPr>
            <p:cNvSpPr/>
            <p:nvPr/>
          </p:nvSpPr>
          <p:spPr>
            <a:xfrm>
              <a:off x="7394391" y="3012018"/>
              <a:ext cx="367525" cy="355228"/>
            </a:xfrm>
            <a:custGeom>
              <a:avLst/>
              <a:gdLst/>
              <a:ahLst/>
              <a:cxnLst/>
              <a:rect l="l" t="t" r="r" b="b"/>
              <a:pathLst>
                <a:path w="731394" h="706922" extrusionOk="0">
                  <a:moveTo>
                    <a:pt x="426490" y="45421"/>
                  </a:moveTo>
                  <a:lnTo>
                    <a:pt x="473284" y="95464"/>
                  </a:lnTo>
                  <a:lnTo>
                    <a:pt x="521703" y="157260"/>
                  </a:lnTo>
                  <a:lnTo>
                    <a:pt x="566742" y="214744"/>
                  </a:lnTo>
                  <a:lnTo>
                    <a:pt x="608042" y="371956"/>
                  </a:lnTo>
                  <a:lnTo>
                    <a:pt x="605247" y="372660"/>
                  </a:lnTo>
                  <a:lnTo>
                    <a:pt x="579569" y="379241"/>
                  </a:lnTo>
                  <a:lnTo>
                    <a:pt x="587714" y="399175"/>
                  </a:lnTo>
                  <a:lnTo>
                    <a:pt x="611387" y="425200"/>
                  </a:lnTo>
                  <a:lnTo>
                    <a:pt x="619245" y="429404"/>
                  </a:lnTo>
                  <a:lnTo>
                    <a:pt x="624727" y="429344"/>
                  </a:lnTo>
                  <a:lnTo>
                    <a:pt x="634605" y="445086"/>
                  </a:lnTo>
                  <a:lnTo>
                    <a:pt x="635799" y="463670"/>
                  </a:lnTo>
                  <a:lnTo>
                    <a:pt x="632419" y="472042"/>
                  </a:lnTo>
                  <a:lnTo>
                    <a:pt x="633626" y="478647"/>
                  </a:lnTo>
                  <a:lnTo>
                    <a:pt x="642523" y="490865"/>
                  </a:lnTo>
                  <a:lnTo>
                    <a:pt x="645832" y="490865"/>
                  </a:lnTo>
                  <a:lnTo>
                    <a:pt x="646870" y="491510"/>
                  </a:lnTo>
                  <a:lnTo>
                    <a:pt x="647169" y="492275"/>
                  </a:lnTo>
                  <a:lnTo>
                    <a:pt x="647611" y="493230"/>
                  </a:lnTo>
                  <a:lnTo>
                    <a:pt x="647993" y="493863"/>
                  </a:lnTo>
                  <a:lnTo>
                    <a:pt x="648244" y="494699"/>
                  </a:lnTo>
                  <a:lnTo>
                    <a:pt x="648089" y="495762"/>
                  </a:lnTo>
                  <a:lnTo>
                    <a:pt x="647706" y="496646"/>
                  </a:lnTo>
                  <a:lnTo>
                    <a:pt x="647874" y="497410"/>
                  </a:lnTo>
                  <a:lnTo>
                    <a:pt x="648101" y="498210"/>
                  </a:lnTo>
                  <a:lnTo>
                    <a:pt x="647504" y="499130"/>
                  </a:lnTo>
                  <a:lnTo>
                    <a:pt x="647444" y="499954"/>
                  </a:lnTo>
                  <a:lnTo>
                    <a:pt x="646632" y="500790"/>
                  </a:lnTo>
                  <a:lnTo>
                    <a:pt x="646011" y="501554"/>
                  </a:lnTo>
                  <a:lnTo>
                    <a:pt x="645366" y="502032"/>
                  </a:lnTo>
                  <a:lnTo>
                    <a:pt x="646082" y="502630"/>
                  </a:lnTo>
                  <a:lnTo>
                    <a:pt x="646154" y="503501"/>
                  </a:lnTo>
                  <a:lnTo>
                    <a:pt x="646154" y="504421"/>
                  </a:lnTo>
                  <a:lnTo>
                    <a:pt x="647014" y="504242"/>
                  </a:lnTo>
                  <a:lnTo>
                    <a:pt x="647790" y="503728"/>
                  </a:lnTo>
                  <a:lnTo>
                    <a:pt x="648591" y="503860"/>
                  </a:lnTo>
                  <a:lnTo>
                    <a:pt x="648997" y="504636"/>
                  </a:lnTo>
                  <a:lnTo>
                    <a:pt x="650011" y="505233"/>
                  </a:lnTo>
                  <a:lnTo>
                    <a:pt x="650358" y="506308"/>
                  </a:lnTo>
                  <a:lnTo>
                    <a:pt x="650226" y="507084"/>
                  </a:lnTo>
                  <a:lnTo>
                    <a:pt x="650967" y="507275"/>
                  </a:lnTo>
                  <a:lnTo>
                    <a:pt x="651122" y="508362"/>
                  </a:lnTo>
                  <a:lnTo>
                    <a:pt x="650920" y="509258"/>
                  </a:lnTo>
                  <a:lnTo>
                    <a:pt x="651146" y="510094"/>
                  </a:lnTo>
                  <a:lnTo>
                    <a:pt x="651600" y="510823"/>
                  </a:lnTo>
                  <a:lnTo>
                    <a:pt x="652245" y="511372"/>
                  </a:lnTo>
                  <a:lnTo>
                    <a:pt x="652866" y="511718"/>
                  </a:lnTo>
                  <a:lnTo>
                    <a:pt x="652950" y="512913"/>
                  </a:lnTo>
                  <a:lnTo>
                    <a:pt x="652747" y="513617"/>
                  </a:lnTo>
                  <a:lnTo>
                    <a:pt x="652974" y="514442"/>
                  </a:lnTo>
                  <a:lnTo>
                    <a:pt x="652795" y="515146"/>
                  </a:lnTo>
                  <a:lnTo>
                    <a:pt x="652496" y="516066"/>
                  </a:lnTo>
                  <a:lnTo>
                    <a:pt x="652257" y="516818"/>
                  </a:lnTo>
                  <a:lnTo>
                    <a:pt x="653081" y="517535"/>
                  </a:lnTo>
                  <a:lnTo>
                    <a:pt x="653654" y="517929"/>
                  </a:lnTo>
                  <a:lnTo>
                    <a:pt x="654132" y="518717"/>
                  </a:lnTo>
                  <a:lnTo>
                    <a:pt x="653129" y="519255"/>
                  </a:lnTo>
                  <a:lnTo>
                    <a:pt x="652233" y="520306"/>
                  </a:lnTo>
                  <a:lnTo>
                    <a:pt x="651815" y="520891"/>
                  </a:lnTo>
                  <a:lnTo>
                    <a:pt x="651624" y="522145"/>
                  </a:lnTo>
                  <a:lnTo>
                    <a:pt x="651386" y="523017"/>
                  </a:lnTo>
                  <a:lnTo>
                    <a:pt x="650800" y="523614"/>
                  </a:lnTo>
                  <a:lnTo>
                    <a:pt x="650179" y="524283"/>
                  </a:lnTo>
                  <a:lnTo>
                    <a:pt x="650191" y="525119"/>
                  </a:lnTo>
                  <a:lnTo>
                    <a:pt x="650155" y="526039"/>
                  </a:lnTo>
                  <a:lnTo>
                    <a:pt x="650000" y="526815"/>
                  </a:lnTo>
                  <a:lnTo>
                    <a:pt x="649582" y="528236"/>
                  </a:lnTo>
                  <a:lnTo>
                    <a:pt x="650920" y="531270"/>
                  </a:lnTo>
                  <a:lnTo>
                    <a:pt x="651696" y="531449"/>
                  </a:lnTo>
                  <a:lnTo>
                    <a:pt x="652376" y="531342"/>
                  </a:lnTo>
                  <a:lnTo>
                    <a:pt x="653320" y="531401"/>
                  </a:lnTo>
                  <a:lnTo>
                    <a:pt x="654037" y="532237"/>
                  </a:lnTo>
                  <a:lnTo>
                    <a:pt x="654670" y="532691"/>
                  </a:lnTo>
                  <a:lnTo>
                    <a:pt x="655756" y="532727"/>
                  </a:lnTo>
                  <a:lnTo>
                    <a:pt x="656760" y="532799"/>
                  </a:lnTo>
                  <a:lnTo>
                    <a:pt x="657596" y="533264"/>
                  </a:lnTo>
                  <a:lnTo>
                    <a:pt x="657751" y="534566"/>
                  </a:lnTo>
                  <a:lnTo>
                    <a:pt x="657572" y="535283"/>
                  </a:lnTo>
                  <a:lnTo>
                    <a:pt x="657919" y="535904"/>
                  </a:lnTo>
                  <a:lnTo>
                    <a:pt x="658802" y="535725"/>
                  </a:lnTo>
                  <a:lnTo>
                    <a:pt x="660295" y="536788"/>
                  </a:lnTo>
                  <a:lnTo>
                    <a:pt x="661585" y="538138"/>
                  </a:lnTo>
                  <a:lnTo>
                    <a:pt x="662445" y="538794"/>
                  </a:lnTo>
                  <a:lnTo>
                    <a:pt x="662994" y="539308"/>
                  </a:lnTo>
                  <a:lnTo>
                    <a:pt x="663472" y="540335"/>
                  </a:lnTo>
                  <a:lnTo>
                    <a:pt x="663651" y="541087"/>
                  </a:lnTo>
                  <a:lnTo>
                    <a:pt x="664272" y="541971"/>
                  </a:lnTo>
                  <a:lnTo>
                    <a:pt x="664822" y="540992"/>
                  </a:lnTo>
                  <a:lnTo>
                    <a:pt x="664977" y="539821"/>
                  </a:lnTo>
                  <a:lnTo>
                    <a:pt x="665598" y="539248"/>
                  </a:lnTo>
                  <a:lnTo>
                    <a:pt x="667079" y="539487"/>
                  </a:lnTo>
                  <a:lnTo>
                    <a:pt x="667808" y="539702"/>
                  </a:lnTo>
                  <a:lnTo>
                    <a:pt x="668476" y="540240"/>
                  </a:lnTo>
                  <a:lnTo>
                    <a:pt x="669277" y="541446"/>
                  </a:lnTo>
                  <a:lnTo>
                    <a:pt x="670626" y="542342"/>
                  </a:lnTo>
                  <a:lnTo>
                    <a:pt x="671331" y="542712"/>
                  </a:lnTo>
                  <a:lnTo>
                    <a:pt x="672442" y="542736"/>
                  </a:lnTo>
                  <a:lnTo>
                    <a:pt x="673397" y="542557"/>
                  </a:lnTo>
                  <a:lnTo>
                    <a:pt x="674269" y="542831"/>
                  </a:lnTo>
                  <a:lnTo>
                    <a:pt x="675117" y="542843"/>
                  </a:lnTo>
                  <a:lnTo>
                    <a:pt x="675870" y="542903"/>
                  </a:lnTo>
                  <a:lnTo>
                    <a:pt x="676562" y="543381"/>
                  </a:lnTo>
                  <a:lnTo>
                    <a:pt x="676741" y="544408"/>
                  </a:lnTo>
                  <a:lnTo>
                    <a:pt x="677386" y="545065"/>
                  </a:lnTo>
                  <a:lnTo>
                    <a:pt x="678199" y="544814"/>
                  </a:lnTo>
                  <a:lnTo>
                    <a:pt x="677935" y="543906"/>
                  </a:lnTo>
                  <a:lnTo>
                    <a:pt x="678652" y="543655"/>
                  </a:lnTo>
                  <a:lnTo>
                    <a:pt x="679345" y="544444"/>
                  </a:lnTo>
                  <a:lnTo>
                    <a:pt x="679536" y="546390"/>
                  </a:lnTo>
                  <a:lnTo>
                    <a:pt x="679907" y="547418"/>
                  </a:lnTo>
                  <a:lnTo>
                    <a:pt x="679703" y="548194"/>
                  </a:lnTo>
                  <a:lnTo>
                    <a:pt x="679512" y="549161"/>
                  </a:lnTo>
                  <a:lnTo>
                    <a:pt x="680014" y="549651"/>
                  </a:lnTo>
                  <a:lnTo>
                    <a:pt x="680862" y="549735"/>
                  </a:lnTo>
                  <a:lnTo>
                    <a:pt x="681196" y="550738"/>
                  </a:lnTo>
                  <a:lnTo>
                    <a:pt x="681495" y="551622"/>
                  </a:lnTo>
                  <a:lnTo>
                    <a:pt x="682343" y="551335"/>
                  </a:lnTo>
                  <a:lnTo>
                    <a:pt x="682653" y="550224"/>
                  </a:lnTo>
                  <a:lnTo>
                    <a:pt x="683059" y="549603"/>
                  </a:lnTo>
                  <a:lnTo>
                    <a:pt x="684098" y="549651"/>
                  </a:lnTo>
                  <a:lnTo>
                    <a:pt x="685042" y="549555"/>
                  </a:lnTo>
                  <a:lnTo>
                    <a:pt x="685675" y="549938"/>
                  </a:lnTo>
                  <a:lnTo>
                    <a:pt x="686738" y="550021"/>
                  </a:lnTo>
                  <a:lnTo>
                    <a:pt x="687407" y="549555"/>
                  </a:lnTo>
                  <a:lnTo>
                    <a:pt x="688339" y="548934"/>
                  </a:lnTo>
                  <a:lnTo>
                    <a:pt x="689258" y="548803"/>
                  </a:lnTo>
                  <a:lnTo>
                    <a:pt x="690178" y="548958"/>
                  </a:lnTo>
                  <a:lnTo>
                    <a:pt x="691133" y="549173"/>
                  </a:lnTo>
                  <a:lnTo>
                    <a:pt x="691897" y="549735"/>
                  </a:lnTo>
                  <a:lnTo>
                    <a:pt x="692256" y="550380"/>
                  </a:lnTo>
                  <a:lnTo>
                    <a:pt x="692984" y="551359"/>
                  </a:lnTo>
                  <a:lnTo>
                    <a:pt x="694023" y="551765"/>
                  </a:lnTo>
                  <a:lnTo>
                    <a:pt x="695684" y="551251"/>
                  </a:lnTo>
                  <a:lnTo>
                    <a:pt x="696567" y="550690"/>
                  </a:lnTo>
                  <a:lnTo>
                    <a:pt x="697833" y="550535"/>
                  </a:lnTo>
                  <a:lnTo>
                    <a:pt x="700090" y="550595"/>
                  </a:lnTo>
                  <a:lnTo>
                    <a:pt x="701548" y="550762"/>
                  </a:lnTo>
                  <a:lnTo>
                    <a:pt x="702204" y="551001"/>
                  </a:lnTo>
                  <a:lnTo>
                    <a:pt x="702683" y="551586"/>
                  </a:lnTo>
                  <a:lnTo>
                    <a:pt x="703076" y="552637"/>
                  </a:lnTo>
                  <a:lnTo>
                    <a:pt x="703328" y="553341"/>
                  </a:lnTo>
                  <a:lnTo>
                    <a:pt x="703877" y="554273"/>
                  </a:lnTo>
                  <a:lnTo>
                    <a:pt x="703554" y="555049"/>
                  </a:lnTo>
                  <a:lnTo>
                    <a:pt x="703172" y="556088"/>
                  </a:lnTo>
                  <a:lnTo>
                    <a:pt x="703829" y="557725"/>
                  </a:lnTo>
                  <a:lnTo>
                    <a:pt x="704307" y="558322"/>
                  </a:lnTo>
                  <a:lnTo>
                    <a:pt x="704701" y="559098"/>
                  </a:lnTo>
                  <a:lnTo>
                    <a:pt x="705059" y="559982"/>
                  </a:lnTo>
                  <a:lnTo>
                    <a:pt x="705525" y="560711"/>
                  </a:lnTo>
                  <a:lnTo>
                    <a:pt x="709012" y="574720"/>
                  </a:lnTo>
                  <a:lnTo>
                    <a:pt x="731395" y="640003"/>
                  </a:lnTo>
                  <a:lnTo>
                    <a:pt x="704916" y="643658"/>
                  </a:lnTo>
                  <a:lnTo>
                    <a:pt x="388915" y="695839"/>
                  </a:lnTo>
                  <a:lnTo>
                    <a:pt x="321494" y="706923"/>
                  </a:lnTo>
                  <a:lnTo>
                    <a:pt x="313946" y="622960"/>
                  </a:lnTo>
                  <a:lnTo>
                    <a:pt x="315988" y="616713"/>
                  </a:lnTo>
                  <a:lnTo>
                    <a:pt x="328457" y="575377"/>
                  </a:lnTo>
                  <a:lnTo>
                    <a:pt x="328768" y="573932"/>
                  </a:lnTo>
                  <a:lnTo>
                    <a:pt x="329305" y="572057"/>
                  </a:lnTo>
                  <a:lnTo>
                    <a:pt x="329568" y="570922"/>
                  </a:lnTo>
                  <a:lnTo>
                    <a:pt x="329700" y="569740"/>
                  </a:lnTo>
                  <a:lnTo>
                    <a:pt x="329651" y="568713"/>
                  </a:lnTo>
                  <a:lnTo>
                    <a:pt x="329365" y="567614"/>
                  </a:lnTo>
                  <a:lnTo>
                    <a:pt x="328899" y="566240"/>
                  </a:lnTo>
                  <a:lnTo>
                    <a:pt x="328314" y="565201"/>
                  </a:lnTo>
                  <a:lnTo>
                    <a:pt x="326916" y="563505"/>
                  </a:lnTo>
                  <a:lnTo>
                    <a:pt x="251350" y="470585"/>
                  </a:lnTo>
                  <a:lnTo>
                    <a:pt x="251171" y="469438"/>
                  </a:lnTo>
                  <a:lnTo>
                    <a:pt x="251350" y="468185"/>
                  </a:lnTo>
                  <a:lnTo>
                    <a:pt x="251601" y="467026"/>
                  </a:lnTo>
                  <a:lnTo>
                    <a:pt x="251996" y="465509"/>
                  </a:lnTo>
                  <a:lnTo>
                    <a:pt x="252700" y="463562"/>
                  </a:lnTo>
                  <a:lnTo>
                    <a:pt x="253297" y="462237"/>
                  </a:lnTo>
                  <a:lnTo>
                    <a:pt x="253870" y="460971"/>
                  </a:lnTo>
                  <a:lnTo>
                    <a:pt x="254252" y="459764"/>
                  </a:lnTo>
                  <a:lnTo>
                    <a:pt x="254516" y="458785"/>
                  </a:lnTo>
                  <a:lnTo>
                    <a:pt x="255160" y="457662"/>
                  </a:lnTo>
                  <a:lnTo>
                    <a:pt x="256020" y="455668"/>
                  </a:lnTo>
                  <a:lnTo>
                    <a:pt x="256187" y="454832"/>
                  </a:lnTo>
                  <a:lnTo>
                    <a:pt x="256295" y="452956"/>
                  </a:lnTo>
                  <a:lnTo>
                    <a:pt x="256821" y="451057"/>
                  </a:lnTo>
                  <a:lnTo>
                    <a:pt x="257154" y="450007"/>
                  </a:lnTo>
                  <a:lnTo>
                    <a:pt x="257227" y="448502"/>
                  </a:lnTo>
                  <a:lnTo>
                    <a:pt x="256725" y="447534"/>
                  </a:lnTo>
                  <a:lnTo>
                    <a:pt x="255901" y="446495"/>
                  </a:lnTo>
                  <a:lnTo>
                    <a:pt x="255686" y="445373"/>
                  </a:lnTo>
                  <a:lnTo>
                    <a:pt x="255232" y="444656"/>
                  </a:lnTo>
                  <a:lnTo>
                    <a:pt x="254778" y="444106"/>
                  </a:lnTo>
                  <a:lnTo>
                    <a:pt x="254862" y="443163"/>
                  </a:lnTo>
                  <a:lnTo>
                    <a:pt x="257633" y="439795"/>
                  </a:lnTo>
                  <a:lnTo>
                    <a:pt x="258731" y="438636"/>
                  </a:lnTo>
                  <a:lnTo>
                    <a:pt x="259973" y="438433"/>
                  </a:lnTo>
                  <a:lnTo>
                    <a:pt x="260678" y="438577"/>
                  </a:lnTo>
                  <a:lnTo>
                    <a:pt x="263067" y="439329"/>
                  </a:lnTo>
                  <a:lnTo>
                    <a:pt x="264476" y="439246"/>
                  </a:lnTo>
                  <a:lnTo>
                    <a:pt x="264942" y="438338"/>
                  </a:lnTo>
                  <a:lnTo>
                    <a:pt x="264989" y="437538"/>
                  </a:lnTo>
                  <a:lnTo>
                    <a:pt x="265384" y="435854"/>
                  </a:lnTo>
                  <a:lnTo>
                    <a:pt x="266304" y="435614"/>
                  </a:lnTo>
                  <a:lnTo>
                    <a:pt x="267713" y="434922"/>
                  </a:lnTo>
                  <a:lnTo>
                    <a:pt x="268083" y="434110"/>
                  </a:lnTo>
                  <a:lnTo>
                    <a:pt x="268656" y="432772"/>
                  </a:lnTo>
                  <a:lnTo>
                    <a:pt x="268931" y="431781"/>
                  </a:lnTo>
                  <a:lnTo>
                    <a:pt x="268776" y="430097"/>
                  </a:lnTo>
                  <a:lnTo>
                    <a:pt x="267988" y="429834"/>
                  </a:lnTo>
                  <a:lnTo>
                    <a:pt x="266793" y="430037"/>
                  </a:lnTo>
                  <a:lnTo>
                    <a:pt x="265646" y="429882"/>
                  </a:lnTo>
                  <a:lnTo>
                    <a:pt x="264882" y="429452"/>
                  </a:lnTo>
                  <a:lnTo>
                    <a:pt x="264082" y="428843"/>
                  </a:lnTo>
                  <a:lnTo>
                    <a:pt x="263760" y="428102"/>
                  </a:lnTo>
                  <a:lnTo>
                    <a:pt x="263401" y="426084"/>
                  </a:lnTo>
                  <a:lnTo>
                    <a:pt x="263163" y="424543"/>
                  </a:lnTo>
                  <a:lnTo>
                    <a:pt x="263378" y="423826"/>
                  </a:lnTo>
                  <a:lnTo>
                    <a:pt x="264213" y="423528"/>
                  </a:lnTo>
                  <a:lnTo>
                    <a:pt x="265730" y="423217"/>
                  </a:lnTo>
                  <a:lnTo>
                    <a:pt x="266184" y="422405"/>
                  </a:lnTo>
                  <a:lnTo>
                    <a:pt x="265790" y="421808"/>
                  </a:lnTo>
                  <a:lnTo>
                    <a:pt x="264787" y="421438"/>
                  </a:lnTo>
                  <a:lnTo>
                    <a:pt x="264130" y="421246"/>
                  </a:lnTo>
                  <a:lnTo>
                    <a:pt x="263210" y="421091"/>
                  </a:lnTo>
                  <a:lnTo>
                    <a:pt x="261896" y="421175"/>
                  </a:lnTo>
                  <a:lnTo>
                    <a:pt x="261395" y="420219"/>
                  </a:lnTo>
                  <a:lnTo>
                    <a:pt x="261633" y="418822"/>
                  </a:lnTo>
                  <a:lnTo>
                    <a:pt x="262267" y="417962"/>
                  </a:lnTo>
                  <a:lnTo>
                    <a:pt x="262625" y="417341"/>
                  </a:lnTo>
                  <a:lnTo>
                    <a:pt x="262362" y="416314"/>
                  </a:lnTo>
                  <a:lnTo>
                    <a:pt x="261574" y="415980"/>
                  </a:lnTo>
                  <a:lnTo>
                    <a:pt x="259734" y="415633"/>
                  </a:lnTo>
                  <a:lnTo>
                    <a:pt x="259412" y="414940"/>
                  </a:lnTo>
                  <a:lnTo>
                    <a:pt x="259854" y="413985"/>
                  </a:lnTo>
                  <a:lnTo>
                    <a:pt x="260845" y="413471"/>
                  </a:lnTo>
                  <a:lnTo>
                    <a:pt x="261490" y="413054"/>
                  </a:lnTo>
                  <a:lnTo>
                    <a:pt x="261538" y="412313"/>
                  </a:lnTo>
                  <a:lnTo>
                    <a:pt x="261012" y="411835"/>
                  </a:lnTo>
                  <a:lnTo>
                    <a:pt x="257657" y="409793"/>
                  </a:lnTo>
                  <a:lnTo>
                    <a:pt x="256772" y="408455"/>
                  </a:lnTo>
                  <a:lnTo>
                    <a:pt x="256963" y="407559"/>
                  </a:lnTo>
                  <a:lnTo>
                    <a:pt x="257585" y="406628"/>
                  </a:lnTo>
                  <a:lnTo>
                    <a:pt x="258110" y="406138"/>
                  </a:lnTo>
                  <a:lnTo>
                    <a:pt x="258827" y="405601"/>
                  </a:lnTo>
                  <a:lnTo>
                    <a:pt x="260140" y="404788"/>
                  </a:lnTo>
                  <a:lnTo>
                    <a:pt x="260965" y="404418"/>
                  </a:lnTo>
                  <a:lnTo>
                    <a:pt x="261705" y="403797"/>
                  </a:lnTo>
                  <a:lnTo>
                    <a:pt x="262374" y="402722"/>
                  </a:lnTo>
                  <a:lnTo>
                    <a:pt x="262660" y="402077"/>
                  </a:lnTo>
                  <a:lnTo>
                    <a:pt x="263437" y="400811"/>
                  </a:lnTo>
                  <a:lnTo>
                    <a:pt x="263986" y="400334"/>
                  </a:lnTo>
                  <a:lnTo>
                    <a:pt x="264607" y="399820"/>
                  </a:lnTo>
                  <a:lnTo>
                    <a:pt x="265300" y="399390"/>
                  </a:lnTo>
                  <a:lnTo>
                    <a:pt x="265957" y="398745"/>
                  </a:lnTo>
                  <a:lnTo>
                    <a:pt x="266542" y="398017"/>
                  </a:lnTo>
                  <a:lnTo>
                    <a:pt x="267176" y="397348"/>
                  </a:lnTo>
                  <a:lnTo>
                    <a:pt x="267498" y="396368"/>
                  </a:lnTo>
                  <a:lnTo>
                    <a:pt x="267856" y="395210"/>
                  </a:lnTo>
                  <a:lnTo>
                    <a:pt x="267832" y="394457"/>
                  </a:lnTo>
                  <a:lnTo>
                    <a:pt x="267462" y="393860"/>
                  </a:lnTo>
                  <a:lnTo>
                    <a:pt x="266459" y="392988"/>
                  </a:lnTo>
                  <a:lnTo>
                    <a:pt x="265420" y="392200"/>
                  </a:lnTo>
                  <a:lnTo>
                    <a:pt x="264368" y="391221"/>
                  </a:lnTo>
                  <a:lnTo>
                    <a:pt x="263724" y="390301"/>
                  </a:lnTo>
                  <a:lnTo>
                    <a:pt x="263270" y="389322"/>
                  </a:lnTo>
                  <a:lnTo>
                    <a:pt x="262899" y="388366"/>
                  </a:lnTo>
                  <a:lnTo>
                    <a:pt x="262195" y="387733"/>
                  </a:lnTo>
                  <a:lnTo>
                    <a:pt x="261287" y="387399"/>
                  </a:lnTo>
                  <a:lnTo>
                    <a:pt x="260009" y="387160"/>
                  </a:lnTo>
                  <a:lnTo>
                    <a:pt x="258445" y="386873"/>
                  </a:lnTo>
                  <a:lnTo>
                    <a:pt x="257752" y="386467"/>
                  </a:lnTo>
                  <a:lnTo>
                    <a:pt x="257609" y="385774"/>
                  </a:lnTo>
                  <a:lnTo>
                    <a:pt x="257597" y="384759"/>
                  </a:lnTo>
                  <a:lnTo>
                    <a:pt x="257561" y="383183"/>
                  </a:lnTo>
                  <a:lnTo>
                    <a:pt x="257835" y="381630"/>
                  </a:lnTo>
                  <a:lnTo>
                    <a:pt x="258182" y="379994"/>
                  </a:lnTo>
                  <a:lnTo>
                    <a:pt x="258361" y="378226"/>
                  </a:lnTo>
                  <a:lnTo>
                    <a:pt x="258433" y="376411"/>
                  </a:lnTo>
                  <a:lnTo>
                    <a:pt x="258314" y="375145"/>
                  </a:lnTo>
                  <a:lnTo>
                    <a:pt x="258110" y="373604"/>
                  </a:lnTo>
                  <a:lnTo>
                    <a:pt x="257907" y="372242"/>
                  </a:lnTo>
                  <a:lnTo>
                    <a:pt x="257382" y="369878"/>
                  </a:lnTo>
                  <a:lnTo>
                    <a:pt x="256844" y="366736"/>
                  </a:lnTo>
                  <a:lnTo>
                    <a:pt x="248818" y="359475"/>
                  </a:lnTo>
                  <a:lnTo>
                    <a:pt x="113929" y="289367"/>
                  </a:lnTo>
                  <a:lnTo>
                    <a:pt x="113308" y="288841"/>
                  </a:lnTo>
                  <a:lnTo>
                    <a:pt x="113690" y="287300"/>
                  </a:lnTo>
                  <a:lnTo>
                    <a:pt x="113965" y="286500"/>
                  </a:lnTo>
                  <a:lnTo>
                    <a:pt x="113833" y="285784"/>
                  </a:lnTo>
                  <a:lnTo>
                    <a:pt x="113499" y="285103"/>
                  </a:lnTo>
                  <a:lnTo>
                    <a:pt x="112854" y="284327"/>
                  </a:lnTo>
                  <a:lnTo>
                    <a:pt x="111958" y="283682"/>
                  </a:lnTo>
                  <a:lnTo>
                    <a:pt x="110955" y="282846"/>
                  </a:lnTo>
                  <a:lnTo>
                    <a:pt x="110620" y="282153"/>
                  </a:lnTo>
                  <a:lnTo>
                    <a:pt x="110023" y="280887"/>
                  </a:lnTo>
                  <a:lnTo>
                    <a:pt x="109557" y="279059"/>
                  </a:lnTo>
                  <a:lnTo>
                    <a:pt x="109450" y="278032"/>
                  </a:lnTo>
                  <a:lnTo>
                    <a:pt x="109151" y="277328"/>
                  </a:lnTo>
                  <a:lnTo>
                    <a:pt x="108674" y="276659"/>
                  </a:lnTo>
                  <a:lnTo>
                    <a:pt x="106846" y="274867"/>
                  </a:lnTo>
                  <a:lnTo>
                    <a:pt x="104899" y="272706"/>
                  </a:lnTo>
                  <a:lnTo>
                    <a:pt x="102487" y="270102"/>
                  </a:lnTo>
                  <a:lnTo>
                    <a:pt x="101711" y="269266"/>
                  </a:lnTo>
                  <a:lnTo>
                    <a:pt x="100994" y="268836"/>
                  </a:lnTo>
                  <a:lnTo>
                    <a:pt x="99274" y="268597"/>
                  </a:lnTo>
                  <a:lnTo>
                    <a:pt x="98271" y="268776"/>
                  </a:lnTo>
                  <a:lnTo>
                    <a:pt x="97387" y="269230"/>
                  </a:lnTo>
                  <a:lnTo>
                    <a:pt x="96240" y="269600"/>
                  </a:lnTo>
                  <a:lnTo>
                    <a:pt x="95105" y="269791"/>
                  </a:lnTo>
                  <a:lnTo>
                    <a:pt x="93350" y="270054"/>
                  </a:lnTo>
                  <a:lnTo>
                    <a:pt x="92275" y="270042"/>
                  </a:lnTo>
                  <a:lnTo>
                    <a:pt x="90997" y="269445"/>
                  </a:lnTo>
                  <a:lnTo>
                    <a:pt x="90113" y="268824"/>
                  </a:lnTo>
                  <a:lnTo>
                    <a:pt x="89337" y="268203"/>
                  </a:lnTo>
                  <a:lnTo>
                    <a:pt x="88644" y="267832"/>
                  </a:lnTo>
                  <a:lnTo>
                    <a:pt x="87749" y="267653"/>
                  </a:lnTo>
                  <a:lnTo>
                    <a:pt x="86458" y="267641"/>
                  </a:lnTo>
                  <a:lnTo>
                    <a:pt x="85085" y="268275"/>
                  </a:lnTo>
                  <a:lnTo>
                    <a:pt x="84118" y="268645"/>
                  </a:lnTo>
                  <a:lnTo>
                    <a:pt x="82625" y="268943"/>
                  </a:lnTo>
                  <a:lnTo>
                    <a:pt x="81191" y="269242"/>
                  </a:lnTo>
                  <a:lnTo>
                    <a:pt x="79734" y="269349"/>
                  </a:lnTo>
                  <a:lnTo>
                    <a:pt x="78731" y="269481"/>
                  </a:lnTo>
                  <a:lnTo>
                    <a:pt x="77871" y="268884"/>
                  </a:lnTo>
                  <a:lnTo>
                    <a:pt x="77214" y="268537"/>
                  </a:lnTo>
                  <a:lnTo>
                    <a:pt x="76378" y="269254"/>
                  </a:lnTo>
                  <a:lnTo>
                    <a:pt x="75530" y="268955"/>
                  </a:lnTo>
                  <a:lnTo>
                    <a:pt x="74861" y="268704"/>
                  </a:lnTo>
                  <a:lnTo>
                    <a:pt x="74133" y="268836"/>
                  </a:lnTo>
                  <a:lnTo>
                    <a:pt x="73106" y="269266"/>
                  </a:lnTo>
                  <a:lnTo>
                    <a:pt x="72090" y="268513"/>
                  </a:lnTo>
                  <a:lnTo>
                    <a:pt x="72030" y="267426"/>
                  </a:lnTo>
                  <a:lnTo>
                    <a:pt x="71218" y="266507"/>
                  </a:lnTo>
                  <a:lnTo>
                    <a:pt x="70597" y="265730"/>
                  </a:lnTo>
                  <a:lnTo>
                    <a:pt x="69965" y="265157"/>
                  </a:lnTo>
                  <a:lnTo>
                    <a:pt x="69343" y="264274"/>
                  </a:lnTo>
                  <a:lnTo>
                    <a:pt x="69379" y="263449"/>
                  </a:lnTo>
                  <a:lnTo>
                    <a:pt x="68292" y="262900"/>
                  </a:lnTo>
                  <a:lnTo>
                    <a:pt x="68889" y="262422"/>
                  </a:lnTo>
                  <a:lnTo>
                    <a:pt x="68388" y="261754"/>
                  </a:lnTo>
                  <a:lnTo>
                    <a:pt x="67731" y="261061"/>
                  </a:lnTo>
                  <a:lnTo>
                    <a:pt x="67504" y="260284"/>
                  </a:lnTo>
                  <a:lnTo>
                    <a:pt x="66931" y="259448"/>
                  </a:lnTo>
                  <a:lnTo>
                    <a:pt x="66178" y="258803"/>
                  </a:lnTo>
                  <a:lnTo>
                    <a:pt x="65140" y="258302"/>
                  </a:lnTo>
                  <a:lnTo>
                    <a:pt x="64292" y="258433"/>
                  </a:lnTo>
                  <a:lnTo>
                    <a:pt x="63515" y="259054"/>
                  </a:lnTo>
                  <a:lnTo>
                    <a:pt x="62440" y="259580"/>
                  </a:lnTo>
                  <a:lnTo>
                    <a:pt x="61342" y="259412"/>
                  </a:lnTo>
                  <a:lnTo>
                    <a:pt x="60768" y="258875"/>
                  </a:lnTo>
                  <a:lnTo>
                    <a:pt x="60219" y="258015"/>
                  </a:lnTo>
                  <a:lnTo>
                    <a:pt x="59896" y="256964"/>
                  </a:lnTo>
                  <a:lnTo>
                    <a:pt x="59228" y="256116"/>
                  </a:lnTo>
                  <a:lnTo>
                    <a:pt x="58702" y="255364"/>
                  </a:lnTo>
                  <a:lnTo>
                    <a:pt x="58415" y="254647"/>
                  </a:lnTo>
                  <a:lnTo>
                    <a:pt x="58200" y="253823"/>
                  </a:lnTo>
                  <a:lnTo>
                    <a:pt x="56958" y="252903"/>
                  </a:lnTo>
                  <a:lnTo>
                    <a:pt x="56062" y="252545"/>
                  </a:lnTo>
                  <a:lnTo>
                    <a:pt x="55381" y="251876"/>
                  </a:lnTo>
                  <a:lnTo>
                    <a:pt x="54904" y="251183"/>
                  </a:lnTo>
                  <a:lnTo>
                    <a:pt x="54402" y="250694"/>
                  </a:lnTo>
                  <a:lnTo>
                    <a:pt x="53590" y="250168"/>
                  </a:lnTo>
                  <a:lnTo>
                    <a:pt x="52133" y="249822"/>
                  </a:lnTo>
                  <a:lnTo>
                    <a:pt x="51118" y="249762"/>
                  </a:lnTo>
                  <a:lnTo>
                    <a:pt x="50437" y="249045"/>
                  </a:lnTo>
                  <a:lnTo>
                    <a:pt x="50210" y="248066"/>
                  </a:lnTo>
                  <a:lnTo>
                    <a:pt x="49709" y="247373"/>
                  </a:lnTo>
                  <a:lnTo>
                    <a:pt x="49004" y="247314"/>
                  </a:lnTo>
                  <a:lnTo>
                    <a:pt x="48144" y="246215"/>
                  </a:lnTo>
                  <a:lnTo>
                    <a:pt x="47331" y="245307"/>
                  </a:lnTo>
                  <a:lnTo>
                    <a:pt x="47165" y="244626"/>
                  </a:lnTo>
                  <a:lnTo>
                    <a:pt x="46592" y="243695"/>
                  </a:lnTo>
                  <a:lnTo>
                    <a:pt x="45696" y="243695"/>
                  </a:lnTo>
                  <a:lnTo>
                    <a:pt x="44692" y="244758"/>
                  </a:lnTo>
                  <a:lnTo>
                    <a:pt x="43820" y="245976"/>
                  </a:lnTo>
                  <a:lnTo>
                    <a:pt x="42961" y="246597"/>
                  </a:lnTo>
                  <a:lnTo>
                    <a:pt x="41885" y="247445"/>
                  </a:lnTo>
                  <a:lnTo>
                    <a:pt x="40656" y="248544"/>
                  </a:lnTo>
                  <a:lnTo>
                    <a:pt x="39915" y="249583"/>
                  </a:lnTo>
                  <a:lnTo>
                    <a:pt x="39139" y="250371"/>
                  </a:lnTo>
                  <a:lnTo>
                    <a:pt x="37526" y="251052"/>
                  </a:lnTo>
                  <a:lnTo>
                    <a:pt x="36547" y="251052"/>
                  </a:lnTo>
                  <a:lnTo>
                    <a:pt x="35126" y="250622"/>
                  </a:lnTo>
                  <a:lnTo>
                    <a:pt x="34254" y="250538"/>
                  </a:lnTo>
                  <a:lnTo>
                    <a:pt x="33262" y="249917"/>
                  </a:lnTo>
                  <a:lnTo>
                    <a:pt x="32677" y="249499"/>
                  </a:lnTo>
                  <a:lnTo>
                    <a:pt x="32259" y="248544"/>
                  </a:lnTo>
                  <a:lnTo>
                    <a:pt x="31853" y="247720"/>
                  </a:lnTo>
                  <a:lnTo>
                    <a:pt x="31148" y="247290"/>
                  </a:lnTo>
                  <a:lnTo>
                    <a:pt x="30587" y="247779"/>
                  </a:lnTo>
                  <a:lnTo>
                    <a:pt x="29715" y="247469"/>
                  </a:lnTo>
                  <a:lnTo>
                    <a:pt x="29046" y="246931"/>
                  </a:lnTo>
                  <a:lnTo>
                    <a:pt x="27732" y="247326"/>
                  </a:lnTo>
                  <a:lnTo>
                    <a:pt x="26753" y="247505"/>
                  </a:lnTo>
                  <a:lnTo>
                    <a:pt x="26550" y="248245"/>
                  </a:lnTo>
                  <a:lnTo>
                    <a:pt x="25786" y="248938"/>
                  </a:lnTo>
                  <a:lnTo>
                    <a:pt x="25201" y="249451"/>
                  </a:lnTo>
                  <a:lnTo>
                    <a:pt x="24305" y="249213"/>
                  </a:lnTo>
                  <a:lnTo>
                    <a:pt x="23552" y="248938"/>
                  </a:lnTo>
                  <a:lnTo>
                    <a:pt x="22728" y="248735"/>
                  </a:lnTo>
                  <a:lnTo>
                    <a:pt x="22310" y="247827"/>
                  </a:lnTo>
                  <a:lnTo>
                    <a:pt x="23194" y="247039"/>
                  </a:lnTo>
                  <a:lnTo>
                    <a:pt x="24293" y="246179"/>
                  </a:lnTo>
                  <a:lnTo>
                    <a:pt x="25057" y="245343"/>
                  </a:lnTo>
                  <a:lnTo>
                    <a:pt x="25702" y="244519"/>
                  </a:lnTo>
                  <a:lnTo>
                    <a:pt x="26192" y="243635"/>
                  </a:lnTo>
                  <a:lnTo>
                    <a:pt x="26813" y="242429"/>
                  </a:lnTo>
                  <a:lnTo>
                    <a:pt x="27242" y="241246"/>
                  </a:lnTo>
                  <a:lnTo>
                    <a:pt x="27517" y="240183"/>
                  </a:lnTo>
                  <a:lnTo>
                    <a:pt x="27828" y="238858"/>
                  </a:lnTo>
                  <a:lnTo>
                    <a:pt x="27995" y="237186"/>
                  </a:lnTo>
                  <a:lnTo>
                    <a:pt x="28413" y="234869"/>
                  </a:lnTo>
                  <a:lnTo>
                    <a:pt x="28557" y="232898"/>
                  </a:lnTo>
                  <a:lnTo>
                    <a:pt x="28366" y="230903"/>
                  </a:lnTo>
                  <a:lnTo>
                    <a:pt x="28234" y="229446"/>
                  </a:lnTo>
                  <a:lnTo>
                    <a:pt x="27661" y="226651"/>
                  </a:lnTo>
                  <a:lnTo>
                    <a:pt x="27087" y="223606"/>
                  </a:lnTo>
                  <a:lnTo>
                    <a:pt x="26621" y="220130"/>
                  </a:lnTo>
                  <a:lnTo>
                    <a:pt x="26323" y="216476"/>
                  </a:lnTo>
                  <a:lnTo>
                    <a:pt x="25594" y="212869"/>
                  </a:lnTo>
                  <a:lnTo>
                    <a:pt x="25165" y="210671"/>
                  </a:lnTo>
                  <a:lnTo>
                    <a:pt x="24759" y="209847"/>
                  </a:lnTo>
                  <a:lnTo>
                    <a:pt x="24281" y="209297"/>
                  </a:lnTo>
                  <a:lnTo>
                    <a:pt x="23648" y="208808"/>
                  </a:lnTo>
                  <a:lnTo>
                    <a:pt x="22681" y="208378"/>
                  </a:lnTo>
                  <a:lnTo>
                    <a:pt x="21916" y="208056"/>
                  </a:lnTo>
                  <a:lnTo>
                    <a:pt x="21092" y="207924"/>
                  </a:lnTo>
                  <a:lnTo>
                    <a:pt x="19754" y="208079"/>
                  </a:lnTo>
                  <a:lnTo>
                    <a:pt x="18619" y="208712"/>
                  </a:lnTo>
                  <a:lnTo>
                    <a:pt x="18297" y="209512"/>
                  </a:lnTo>
                  <a:lnTo>
                    <a:pt x="18118" y="210707"/>
                  </a:lnTo>
                  <a:lnTo>
                    <a:pt x="18058" y="211937"/>
                  </a:lnTo>
                  <a:lnTo>
                    <a:pt x="17891" y="212797"/>
                  </a:lnTo>
                  <a:lnTo>
                    <a:pt x="17210" y="213275"/>
                  </a:lnTo>
                  <a:lnTo>
                    <a:pt x="16363" y="213287"/>
                  </a:lnTo>
                  <a:lnTo>
                    <a:pt x="15120" y="213048"/>
                  </a:lnTo>
                  <a:lnTo>
                    <a:pt x="13938" y="212570"/>
                  </a:lnTo>
                  <a:lnTo>
                    <a:pt x="12779" y="211877"/>
                  </a:lnTo>
                  <a:lnTo>
                    <a:pt x="12110" y="211232"/>
                  </a:lnTo>
                  <a:lnTo>
                    <a:pt x="11250" y="210181"/>
                  </a:lnTo>
                  <a:lnTo>
                    <a:pt x="10271" y="208832"/>
                  </a:lnTo>
                  <a:lnTo>
                    <a:pt x="9482" y="207530"/>
                  </a:lnTo>
                  <a:lnTo>
                    <a:pt x="8826" y="205918"/>
                  </a:lnTo>
                  <a:lnTo>
                    <a:pt x="8360" y="204019"/>
                  </a:lnTo>
                  <a:lnTo>
                    <a:pt x="8169" y="201379"/>
                  </a:lnTo>
                  <a:lnTo>
                    <a:pt x="8181" y="198620"/>
                  </a:lnTo>
                  <a:lnTo>
                    <a:pt x="8503" y="195646"/>
                  </a:lnTo>
                  <a:lnTo>
                    <a:pt x="9172" y="191537"/>
                  </a:lnTo>
                  <a:lnTo>
                    <a:pt x="9686" y="188468"/>
                  </a:lnTo>
                  <a:lnTo>
                    <a:pt x="9638" y="186832"/>
                  </a:lnTo>
                  <a:lnTo>
                    <a:pt x="9614" y="186091"/>
                  </a:lnTo>
                  <a:lnTo>
                    <a:pt x="9268" y="184969"/>
                  </a:lnTo>
                  <a:lnTo>
                    <a:pt x="8945" y="183846"/>
                  </a:lnTo>
                  <a:lnTo>
                    <a:pt x="8551" y="182186"/>
                  </a:lnTo>
                  <a:lnTo>
                    <a:pt x="8587" y="181003"/>
                  </a:lnTo>
                  <a:lnTo>
                    <a:pt x="8599" y="179869"/>
                  </a:lnTo>
                  <a:lnTo>
                    <a:pt x="8958" y="178830"/>
                  </a:lnTo>
                  <a:lnTo>
                    <a:pt x="9531" y="177839"/>
                  </a:lnTo>
                  <a:lnTo>
                    <a:pt x="10211" y="176966"/>
                  </a:lnTo>
                  <a:lnTo>
                    <a:pt x="11072" y="176166"/>
                  </a:lnTo>
                  <a:lnTo>
                    <a:pt x="12182" y="175199"/>
                  </a:lnTo>
                  <a:lnTo>
                    <a:pt x="13018" y="174100"/>
                  </a:lnTo>
                  <a:lnTo>
                    <a:pt x="13329" y="172989"/>
                  </a:lnTo>
                  <a:lnTo>
                    <a:pt x="13388" y="171580"/>
                  </a:lnTo>
                  <a:lnTo>
                    <a:pt x="13329" y="170290"/>
                  </a:lnTo>
                  <a:lnTo>
                    <a:pt x="13233" y="168917"/>
                  </a:lnTo>
                  <a:lnTo>
                    <a:pt x="12839" y="167376"/>
                  </a:lnTo>
                  <a:lnTo>
                    <a:pt x="12027" y="165154"/>
                  </a:lnTo>
                  <a:lnTo>
                    <a:pt x="10916" y="162957"/>
                  </a:lnTo>
                  <a:lnTo>
                    <a:pt x="9734" y="160867"/>
                  </a:lnTo>
                  <a:lnTo>
                    <a:pt x="9005" y="160150"/>
                  </a:lnTo>
                  <a:lnTo>
                    <a:pt x="7894" y="159517"/>
                  </a:lnTo>
                  <a:lnTo>
                    <a:pt x="6234" y="158800"/>
                  </a:lnTo>
                  <a:lnTo>
                    <a:pt x="931" y="156591"/>
                  </a:lnTo>
                  <a:lnTo>
                    <a:pt x="0" y="155421"/>
                  </a:lnTo>
                  <a:lnTo>
                    <a:pt x="0" y="154322"/>
                  </a:lnTo>
                  <a:lnTo>
                    <a:pt x="668" y="153211"/>
                  </a:lnTo>
                  <a:lnTo>
                    <a:pt x="1218" y="152542"/>
                  </a:lnTo>
                  <a:lnTo>
                    <a:pt x="2579" y="152291"/>
                  </a:lnTo>
                  <a:lnTo>
                    <a:pt x="3392" y="151969"/>
                  </a:lnTo>
                  <a:lnTo>
                    <a:pt x="4001" y="151503"/>
                  </a:lnTo>
                  <a:lnTo>
                    <a:pt x="4681" y="151073"/>
                  </a:lnTo>
                  <a:lnTo>
                    <a:pt x="5529" y="149843"/>
                  </a:lnTo>
                  <a:lnTo>
                    <a:pt x="5589" y="148529"/>
                  </a:lnTo>
                  <a:lnTo>
                    <a:pt x="5219" y="147442"/>
                  </a:lnTo>
                  <a:lnTo>
                    <a:pt x="4980" y="146403"/>
                  </a:lnTo>
                  <a:lnTo>
                    <a:pt x="4681" y="145305"/>
                  </a:lnTo>
                  <a:lnTo>
                    <a:pt x="4240" y="143668"/>
                  </a:lnTo>
                  <a:lnTo>
                    <a:pt x="4036" y="142414"/>
                  </a:lnTo>
                  <a:lnTo>
                    <a:pt x="4096" y="141148"/>
                  </a:lnTo>
                  <a:lnTo>
                    <a:pt x="4646" y="138998"/>
                  </a:lnTo>
                  <a:lnTo>
                    <a:pt x="5028" y="137434"/>
                  </a:lnTo>
                  <a:lnTo>
                    <a:pt x="5267" y="135738"/>
                  </a:lnTo>
                  <a:lnTo>
                    <a:pt x="6246" y="134424"/>
                  </a:lnTo>
                  <a:lnTo>
                    <a:pt x="6999" y="134747"/>
                  </a:lnTo>
                  <a:lnTo>
                    <a:pt x="7643" y="135176"/>
                  </a:lnTo>
                  <a:lnTo>
                    <a:pt x="8659" y="136000"/>
                  </a:lnTo>
                  <a:lnTo>
                    <a:pt x="10104" y="137398"/>
                  </a:lnTo>
                  <a:lnTo>
                    <a:pt x="11381" y="138222"/>
                  </a:lnTo>
                  <a:lnTo>
                    <a:pt x="12947" y="139273"/>
                  </a:lnTo>
                  <a:lnTo>
                    <a:pt x="14272" y="140013"/>
                  </a:lnTo>
                  <a:lnTo>
                    <a:pt x="15526" y="140479"/>
                  </a:lnTo>
                  <a:lnTo>
                    <a:pt x="17317" y="140718"/>
                  </a:lnTo>
                  <a:lnTo>
                    <a:pt x="20423" y="141459"/>
                  </a:lnTo>
                  <a:lnTo>
                    <a:pt x="22334" y="142008"/>
                  </a:lnTo>
                  <a:lnTo>
                    <a:pt x="23732" y="142665"/>
                  </a:lnTo>
                  <a:lnTo>
                    <a:pt x="25128" y="143644"/>
                  </a:lnTo>
                  <a:lnTo>
                    <a:pt x="26239" y="144158"/>
                  </a:lnTo>
                  <a:lnTo>
                    <a:pt x="27159" y="144612"/>
                  </a:lnTo>
                  <a:lnTo>
                    <a:pt x="28306" y="144767"/>
                  </a:lnTo>
                  <a:lnTo>
                    <a:pt x="29225" y="144707"/>
                  </a:lnTo>
                  <a:lnTo>
                    <a:pt x="30133" y="144444"/>
                  </a:lnTo>
                  <a:lnTo>
                    <a:pt x="31077" y="143931"/>
                  </a:lnTo>
                  <a:lnTo>
                    <a:pt x="31841" y="143011"/>
                  </a:lnTo>
                  <a:lnTo>
                    <a:pt x="32880" y="141351"/>
                  </a:lnTo>
                  <a:lnTo>
                    <a:pt x="33955" y="139464"/>
                  </a:lnTo>
                  <a:lnTo>
                    <a:pt x="35639" y="136621"/>
                  </a:lnTo>
                  <a:lnTo>
                    <a:pt x="36965" y="133767"/>
                  </a:lnTo>
                  <a:lnTo>
                    <a:pt x="37634" y="132190"/>
                  </a:lnTo>
                  <a:lnTo>
                    <a:pt x="38291" y="129945"/>
                  </a:lnTo>
                  <a:lnTo>
                    <a:pt x="38434" y="128046"/>
                  </a:lnTo>
                  <a:lnTo>
                    <a:pt x="38613" y="125813"/>
                  </a:lnTo>
                  <a:lnTo>
                    <a:pt x="38410" y="122851"/>
                  </a:lnTo>
                  <a:lnTo>
                    <a:pt x="38972" y="120402"/>
                  </a:lnTo>
                  <a:lnTo>
                    <a:pt x="39807" y="119363"/>
                  </a:lnTo>
                  <a:lnTo>
                    <a:pt x="40465" y="118838"/>
                  </a:lnTo>
                  <a:lnTo>
                    <a:pt x="41253" y="118683"/>
                  </a:lnTo>
                  <a:lnTo>
                    <a:pt x="42447" y="118455"/>
                  </a:lnTo>
                  <a:lnTo>
                    <a:pt x="43737" y="118228"/>
                  </a:lnTo>
                  <a:lnTo>
                    <a:pt x="45170" y="117739"/>
                  </a:lnTo>
                  <a:lnTo>
                    <a:pt x="46364" y="117440"/>
                  </a:lnTo>
                  <a:lnTo>
                    <a:pt x="47021" y="117082"/>
                  </a:lnTo>
                  <a:lnTo>
                    <a:pt x="48275" y="116103"/>
                  </a:lnTo>
                  <a:lnTo>
                    <a:pt x="51799" y="113774"/>
                  </a:lnTo>
                  <a:lnTo>
                    <a:pt x="53901" y="112711"/>
                  </a:lnTo>
                  <a:lnTo>
                    <a:pt x="55525" y="111612"/>
                  </a:lnTo>
                  <a:lnTo>
                    <a:pt x="56624" y="111003"/>
                  </a:lnTo>
                  <a:lnTo>
                    <a:pt x="58511" y="109844"/>
                  </a:lnTo>
                  <a:lnTo>
                    <a:pt x="60242" y="108937"/>
                  </a:lnTo>
                  <a:lnTo>
                    <a:pt x="61652" y="108327"/>
                  </a:lnTo>
                  <a:lnTo>
                    <a:pt x="63241" y="108375"/>
                  </a:lnTo>
                  <a:lnTo>
                    <a:pt x="64494" y="108638"/>
                  </a:lnTo>
                  <a:lnTo>
                    <a:pt x="65987" y="109355"/>
                  </a:lnTo>
                  <a:lnTo>
                    <a:pt x="67660" y="110250"/>
                  </a:lnTo>
                  <a:lnTo>
                    <a:pt x="69487" y="111349"/>
                  </a:lnTo>
                  <a:lnTo>
                    <a:pt x="71422" y="112006"/>
                  </a:lnTo>
                  <a:lnTo>
                    <a:pt x="72902" y="112388"/>
                  </a:lnTo>
                  <a:lnTo>
                    <a:pt x="74169" y="112556"/>
                  </a:lnTo>
                  <a:lnTo>
                    <a:pt x="75375" y="112519"/>
                  </a:lnTo>
                  <a:lnTo>
                    <a:pt x="77453" y="111504"/>
                  </a:lnTo>
                  <a:lnTo>
                    <a:pt x="79412" y="110155"/>
                  </a:lnTo>
                  <a:lnTo>
                    <a:pt x="80750" y="110143"/>
                  </a:lnTo>
                  <a:lnTo>
                    <a:pt x="81526" y="110501"/>
                  </a:lnTo>
                  <a:lnTo>
                    <a:pt x="82302" y="110967"/>
                  </a:lnTo>
                  <a:lnTo>
                    <a:pt x="84034" y="111958"/>
                  </a:lnTo>
                  <a:lnTo>
                    <a:pt x="85455" y="112759"/>
                  </a:lnTo>
                  <a:lnTo>
                    <a:pt x="87462" y="113726"/>
                  </a:lnTo>
                  <a:lnTo>
                    <a:pt x="88644" y="114251"/>
                  </a:lnTo>
                  <a:lnTo>
                    <a:pt x="89635" y="114442"/>
                  </a:lnTo>
                  <a:lnTo>
                    <a:pt x="91116" y="114681"/>
                  </a:lnTo>
                  <a:lnTo>
                    <a:pt x="93470" y="115004"/>
                  </a:lnTo>
                  <a:lnTo>
                    <a:pt x="94759" y="115242"/>
                  </a:lnTo>
                  <a:lnTo>
                    <a:pt x="95739" y="115756"/>
                  </a:lnTo>
                  <a:lnTo>
                    <a:pt x="96611" y="116497"/>
                  </a:lnTo>
                  <a:lnTo>
                    <a:pt x="97984" y="117787"/>
                  </a:lnTo>
                  <a:lnTo>
                    <a:pt x="99346" y="119136"/>
                  </a:lnTo>
                  <a:lnTo>
                    <a:pt x="100516" y="120486"/>
                  </a:lnTo>
                  <a:lnTo>
                    <a:pt x="102272" y="122015"/>
                  </a:lnTo>
                  <a:lnTo>
                    <a:pt x="104111" y="123137"/>
                  </a:lnTo>
                  <a:lnTo>
                    <a:pt x="105771" y="123770"/>
                  </a:lnTo>
                  <a:lnTo>
                    <a:pt x="108029" y="124499"/>
                  </a:lnTo>
                  <a:lnTo>
                    <a:pt x="110573" y="125192"/>
                  </a:lnTo>
                  <a:lnTo>
                    <a:pt x="112997" y="125681"/>
                  </a:lnTo>
                  <a:lnTo>
                    <a:pt x="115267" y="126004"/>
                  </a:lnTo>
                  <a:lnTo>
                    <a:pt x="118348" y="126195"/>
                  </a:lnTo>
                  <a:lnTo>
                    <a:pt x="120139" y="126720"/>
                  </a:lnTo>
                  <a:lnTo>
                    <a:pt x="120868" y="127198"/>
                  </a:lnTo>
                  <a:lnTo>
                    <a:pt x="121465" y="127783"/>
                  </a:lnTo>
                  <a:lnTo>
                    <a:pt x="122182" y="128595"/>
                  </a:lnTo>
                  <a:lnTo>
                    <a:pt x="122922" y="129455"/>
                  </a:lnTo>
                  <a:lnTo>
                    <a:pt x="123675" y="130172"/>
                  </a:lnTo>
                  <a:lnTo>
                    <a:pt x="124558" y="131008"/>
                  </a:lnTo>
                  <a:lnTo>
                    <a:pt x="125740" y="131784"/>
                  </a:lnTo>
                  <a:lnTo>
                    <a:pt x="126756" y="132393"/>
                  </a:lnTo>
                  <a:lnTo>
                    <a:pt x="128034" y="132847"/>
                  </a:lnTo>
                  <a:lnTo>
                    <a:pt x="129873" y="133552"/>
                  </a:lnTo>
                  <a:lnTo>
                    <a:pt x="131665" y="134209"/>
                  </a:lnTo>
                  <a:lnTo>
                    <a:pt x="133122" y="134603"/>
                  </a:lnTo>
                  <a:lnTo>
                    <a:pt x="134304" y="134328"/>
                  </a:lnTo>
                  <a:lnTo>
                    <a:pt x="135259" y="133576"/>
                  </a:lnTo>
                  <a:lnTo>
                    <a:pt x="136633" y="132847"/>
                  </a:lnTo>
                  <a:lnTo>
                    <a:pt x="137983" y="132358"/>
                  </a:lnTo>
                  <a:lnTo>
                    <a:pt x="139320" y="132155"/>
                  </a:lnTo>
                  <a:lnTo>
                    <a:pt x="141184" y="131964"/>
                  </a:lnTo>
                  <a:lnTo>
                    <a:pt x="142868" y="132011"/>
                  </a:lnTo>
                  <a:lnTo>
                    <a:pt x="144337" y="132322"/>
                  </a:lnTo>
                  <a:lnTo>
                    <a:pt x="145722" y="132680"/>
                  </a:lnTo>
                  <a:lnTo>
                    <a:pt x="147084" y="132859"/>
                  </a:lnTo>
                  <a:lnTo>
                    <a:pt x="148374" y="132716"/>
                  </a:lnTo>
                  <a:lnTo>
                    <a:pt x="149783" y="132417"/>
                  </a:lnTo>
                  <a:lnTo>
                    <a:pt x="151240" y="132190"/>
                  </a:lnTo>
                  <a:lnTo>
                    <a:pt x="153402" y="132167"/>
                  </a:lnTo>
                  <a:lnTo>
                    <a:pt x="155301" y="132441"/>
                  </a:lnTo>
                  <a:lnTo>
                    <a:pt x="156865" y="132799"/>
                  </a:lnTo>
                  <a:lnTo>
                    <a:pt x="158048" y="133492"/>
                  </a:lnTo>
                  <a:lnTo>
                    <a:pt x="158872" y="134089"/>
                  </a:lnTo>
                  <a:lnTo>
                    <a:pt x="159827" y="134997"/>
                  </a:lnTo>
                  <a:lnTo>
                    <a:pt x="160472" y="135953"/>
                  </a:lnTo>
                  <a:lnTo>
                    <a:pt x="160962" y="137541"/>
                  </a:lnTo>
                  <a:lnTo>
                    <a:pt x="161296" y="138592"/>
                  </a:lnTo>
                  <a:lnTo>
                    <a:pt x="161881" y="139691"/>
                  </a:lnTo>
                  <a:lnTo>
                    <a:pt x="162777" y="140157"/>
                  </a:lnTo>
                  <a:lnTo>
                    <a:pt x="163625" y="140097"/>
                  </a:lnTo>
                  <a:lnTo>
                    <a:pt x="164390" y="139822"/>
                  </a:lnTo>
                  <a:lnTo>
                    <a:pt x="165417" y="139010"/>
                  </a:lnTo>
                  <a:lnTo>
                    <a:pt x="166480" y="137804"/>
                  </a:lnTo>
                  <a:lnTo>
                    <a:pt x="167543" y="136192"/>
                  </a:lnTo>
                  <a:lnTo>
                    <a:pt x="168498" y="134961"/>
                  </a:lnTo>
                  <a:lnTo>
                    <a:pt x="169286" y="134197"/>
                  </a:lnTo>
                  <a:lnTo>
                    <a:pt x="170242" y="133265"/>
                  </a:lnTo>
                  <a:lnTo>
                    <a:pt x="171436" y="131701"/>
                  </a:lnTo>
                  <a:lnTo>
                    <a:pt x="172715" y="129969"/>
                  </a:lnTo>
                  <a:lnTo>
                    <a:pt x="173514" y="128261"/>
                  </a:lnTo>
                  <a:lnTo>
                    <a:pt x="174422" y="125956"/>
                  </a:lnTo>
                  <a:lnTo>
                    <a:pt x="175318" y="123257"/>
                  </a:lnTo>
                  <a:lnTo>
                    <a:pt x="175688" y="121537"/>
                  </a:lnTo>
                  <a:lnTo>
                    <a:pt x="176285" y="119889"/>
                  </a:lnTo>
                  <a:lnTo>
                    <a:pt x="177193" y="118838"/>
                  </a:lnTo>
                  <a:lnTo>
                    <a:pt x="177957" y="118121"/>
                  </a:lnTo>
                  <a:lnTo>
                    <a:pt x="178842" y="117309"/>
                  </a:lnTo>
                  <a:lnTo>
                    <a:pt x="180071" y="116473"/>
                  </a:lnTo>
                  <a:lnTo>
                    <a:pt x="181517" y="115565"/>
                  </a:lnTo>
                  <a:lnTo>
                    <a:pt x="182771" y="113905"/>
                  </a:lnTo>
                  <a:lnTo>
                    <a:pt x="183511" y="112722"/>
                  </a:lnTo>
                  <a:lnTo>
                    <a:pt x="184610" y="110334"/>
                  </a:lnTo>
                  <a:lnTo>
                    <a:pt x="185733" y="108291"/>
                  </a:lnTo>
                  <a:lnTo>
                    <a:pt x="187274" y="105903"/>
                  </a:lnTo>
                  <a:lnTo>
                    <a:pt x="188038" y="104386"/>
                  </a:lnTo>
                  <a:lnTo>
                    <a:pt x="188539" y="102929"/>
                  </a:lnTo>
                  <a:lnTo>
                    <a:pt x="189029" y="101281"/>
                  </a:lnTo>
                  <a:lnTo>
                    <a:pt x="189089" y="99836"/>
                  </a:lnTo>
                  <a:lnTo>
                    <a:pt x="189435" y="97531"/>
                  </a:lnTo>
                  <a:lnTo>
                    <a:pt x="189949" y="95596"/>
                  </a:lnTo>
                  <a:lnTo>
                    <a:pt x="191119" y="92813"/>
                  </a:lnTo>
                  <a:lnTo>
                    <a:pt x="192361" y="90555"/>
                  </a:lnTo>
                  <a:lnTo>
                    <a:pt x="194069" y="86005"/>
                  </a:lnTo>
                  <a:lnTo>
                    <a:pt x="194475" y="83879"/>
                  </a:lnTo>
                  <a:lnTo>
                    <a:pt x="194738" y="83031"/>
                  </a:lnTo>
                  <a:lnTo>
                    <a:pt x="194655" y="81419"/>
                  </a:lnTo>
                  <a:lnTo>
                    <a:pt x="193854" y="77262"/>
                  </a:lnTo>
                  <a:lnTo>
                    <a:pt x="193221" y="75363"/>
                  </a:lnTo>
                  <a:lnTo>
                    <a:pt x="192780" y="73990"/>
                  </a:lnTo>
                  <a:lnTo>
                    <a:pt x="192541" y="71350"/>
                  </a:lnTo>
                  <a:lnTo>
                    <a:pt x="192576" y="70323"/>
                  </a:lnTo>
                  <a:lnTo>
                    <a:pt x="192899" y="68245"/>
                  </a:lnTo>
                  <a:lnTo>
                    <a:pt x="193603" y="65964"/>
                  </a:lnTo>
                  <a:lnTo>
                    <a:pt x="194141" y="63742"/>
                  </a:lnTo>
                  <a:lnTo>
                    <a:pt x="194606" y="61509"/>
                  </a:lnTo>
                  <a:lnTo>
                    <a:pt x="195001" y="59084"/>
                  </a:lnTo>
                  <a:lnTo>
                    <a:pt x="195144" y="55597"/>
                  </a:lnTo>
                  <a:lnTo>
                    <a:pt x="195431" y="54044"/>
                  </a:lnTo>
                  <a:lnTo>
                    <a:pt x="195825" y="53101"/>
                  </a:lnTo>
                  <a:lnTo>
                    <a:pt x="196374" y="52360"/>
                  </a:lnTo>
                  <a:lnTo>
                    <a:pt x="197258" y="51405"/>
                  </a:lnTo>
                  <a:lnTo>
                    <a:pt x="198441" y="49792"/>
                  </a:lnTo>
                  <a:lnTo>
                    <a:pt x="199491" y="47834"/>
                  </a:lnTo>
                  <a:lnTo>
                    <a:pt x="200351" y="46150"/>
                  </a:lnTo>
                  <a:lnTo>
                    <a:pt x="200913" y="44095"/>
                  </a:lnTo>
                  <a:lnTo>
                    <a:pt x="201176" y="41348"/>
                  </a:lnTo>
                  <a:lnTo>
                    <a:pt x="201570" y="38518"/>
                  </a:lnTo>
                  <a:lnTo>
                    <a:pt x="202370" y="36607"/>
                  </a:lnTo>
                  <a:lnTo>
                    <a:pt x="203278" y="35353"/>
                  </a:lnTo>
                  <a:lnTo>
                    <a:pt x="205380" y="32857"/>
                  </a:lnTo>
                  <a:lnTo>
                    <a:pt x="206395" y="31531"/>
                  </a:lnTo>
                  <a:lnTo>
                    <a:pt x="207494" y="30408"/>
                  </a:lnTo>
                  <a:lnTo>
                    <a:pt x="209190" y="29190"/>
                  </a:lnTo>
                  <a:lnTo>
                    <a:pt x="211758" y="27840"/>
                  </a:lnTo>
                  <a:lnTo>
                    <a:pt x="213668" y="26682"/>
                  </a:lnTo>
                  <a:lnTo>
                    <a:pt x="215030" y="26276"/>
                  </a:lnTo>
                  <a:lnTo>
                    <a:pt x="216021" y="26073"/>
                  </a:lnTo>
                  <a:lnTo>
                    <a:pt x="217455" y="26049"/>
                  </a:lnTo>
                  <a:lnTo>
                    <a:pt x="218959" y="26264"/>
                  </a:lnTo>
                  <a:lnTo>
                    <a:pt x="220631" y="26503"/>
                  </a:lnTo>
                  <a:lnTo>
                    <a:pt x="222936" y="27112"/>
                  </a:lnTo>
                  <a:lnTo>
                    <a:pt x="227009" y="27960"/>
                  </a:lnTo>
                  <a:lnTo>
                    <a:pt x="227666" y="28270"/>
                  </a:lnTo>
                  <a:lnTo>
                    <a:pt x="228311" y="28712"/>
                  </a:lnTo>
                  <a:lnTo>
                    <a:pt x="229195" y="29500"/>
                  </a:lnTo>
                  <a:lnTo>
                    <a:pt x="229852" y="30265"/>
                  </a:lnTo>
                  <a:lnTo>
                    <a:pt x="230712" y="30922"/>
                  </a:lnTo>
                  <a:lnTo>
                    <a:pt x="231775" y="31113"/>
                  </a:lnTo>
                  <a:lnTo>
                    <a:pt x="232921" y="31053"/>
                  </a:lnTo>
                  <a:lnTo>
                    <a:pt x="233770" y="30743"/>
                  </a:lnTo>
                  <a:lnTo>
                    <a:pt x="234462" y="30193"/>
                  </a:lnTo>
                  <a:lnTo>
                    <a:pt x="235012" y="29357"/>
                  </a:lnTo>
                  <a:lnTo>
                    <a:pt x="235394" y="27900"/>
                  </a:lnTo>
                  <a:lnTo>
                    <a:pt x="235501" y="26861"/>
                  </a:lnTo>
                  <a:lnTo>
                    <a:pt x="235752" y="24198"/>
                  </a:lnTo>
                  <a:lnTo>
                    <a:pt x="236015" y="22908"/>
                  </a:lnTo>
                  <a:lnTo>
                    <a:pt x="236612" y="21116"/>
                  </a:lnTo>
                  <a:lnTo>
                    <a:pt x="237317" y="19647"/>
                  </a:lnTo>
                  <a:lnTo>
                    <a:pt x="237818" y="18441"/>
                  </a:lnTo>
                  <a:lnTo>
                    <a:pt x="238487" y="17139"/>
                  </a:lnTo>
                  <a:lnTo>
                    <a:pt x="239108" y="16195"/>
                  </a:lnTo>
                  <a:lnTo>
                    <a:pt x="239801" y="15335"/>
                  </a:lnTo>
                  <a:lnTo>
                    <a:pt x="240530" y="14738"/>
                  </a:lnTo>
                  <a:lnTo>
                    <a:pt x="241270" y="14261"/>
                  </a:lnTo>
                  <a:lnTo>
                    <a:pt x="242094" y="13962"/>
                  </a:lnTo>
                  <a:lnTo>
                    <a:pt x="242942" y="13890"/>
                  </a:lnTo>
                  <a:lnTo>
                    <a:pt x="243671" y="14070"/>
                  </a:lnTo>
                  <a:lnTo>
                    <a:pt x="244220" y="14619"/>
                  </a:lnTo>
                  <a:lnTo>
                    <a:pt x="244316" y="15323"/>
                  </a:lnTo>
                  <a:lnTo>
                    <a:pt x="244041" y="16147"/>
                  </a:lnTo>
                  <a:lnTo>
                    <a:pt x="243850" y="17378"/>
                  </a:lnTo>
                  <a:lnTo>
                    <a:pt x="244352" y="18261"/>
                  </a:lnTo>
                  <a:lnTo>
                    <a:pt x="245271" y="18608"/>
                  </a:lnTo>
                  <a:lnTo>
                    <a:pt x="246382" y="18823"/>
                  </a:lnTo>
                  <a:lnTo>
                    <a:pt x="247302" y="18907"/>
                  </a:lnTo>
                  <a:lnTo>
                    <a:pt x="248448" y="18847"/>
                  </a:lnTo>
                  <a:lnTo>
                    <a:pt x="249523" y="18715"/>
                  </a:lnTo>
                  <a:lnTo>
                    <a:pt x="250395" y="18751"/>
                  </a:lnTo>
                  <a:lnTo>
                    <a:pt x="251553" y="19026"/>
                  </a:lnTo>
                  <a:lnTo>
                    <a:pt x="253034" y="19420"/>
                  </a:lnTo>
                  <a:lnTo>
                    <a:pt x="253763" y="19695"/>
                  </a:lnTo>
                  <a:lnTo>
                    <a:pt x="254718" y="20292"/>
                  </a:lnTo>
                  <a:lnTo>
                    <a:pt x="255829" y="20937"/>
                  </a:lnTo>
                  <a:lnTo>
                    <a:pt x="256868" y="21606"/>
                  </a:lnTo>
                  <a:lnTo>
                    <a:pt x="259090" y="22287"/>
                  </a:lnTo>
                  <a:lnTo>
                    <a:pt x="260989" y="22525"/>
                  </a:lnTo>
                  <a:lnTo>
                    <a:pt x="261980" y="22394"/>
                  </a:lnTo>
                  <a:lnTo>
                    <a:pt x="262840" y="22191"/>
                  </a:lnTo>
                  <a:lnTo>
                    <a:pt x="263760" y="21833"/>
                  </a:lnTo>
                  <a:lnTo>
                    <a:pt x="264237" y="21331"/>
                  </a:lnTo>
                  <a:lnTo>
                    <a:pt x="264142" y="20363"/>
                  </a:lnTo>
                  <a:lnTo>
                    <a:pt x="263330" y="19862"/>
                  </a:lnTo>
                  <a:lnTo>
                    <a:pt x="261801" y="19743"/>
                  </a:lnTo>
                  <a:lnTo>
                    <a:pt x="260606" y="19492"/>
                  </a:lnTo>
                  <a:lnTo>
                    <a:pt x="260308" y="18656"/>
                  </a:lnTo>
                  <a:lnTo>
                    <a:pt x="260630" y="17473"/>
                  </a:lnTo>
                  <a:lnTo>
                    <a:pt x="260989" y="16816"/>
                  </a:lnTo>
                  <a:lnTo>
                    <a:pt x="261538" y="15276"/>
                  </a:lnTo>
                  <a:lnTo>
                    <a:pt x="262493" y="14093"/>
                  </a:lnTo>
                  <a:lnTo>
                    <a:pt x="263378" y="13353"/>
                  </a:lnTo>
                  <a:lnTo>
                    <a:pt x="264333" y="12815"/>
                  </a:lnTo>
                  <a:lnTo>
                    <a:pt x="265062" y="13257"/>
                  </a:lnTo>
                  <a:lnTo>
                    <a:pt x="265730" y="13771"/>
                  </a:lnTo>
                  <a:lnTo>
                    <a:pt x="266435" y="13783"/>
                  </a:lnTo>
                  <a:lnTo>
                    <a:pt x="267294" y="13627"/>
                  </a:lnTo>
                  <a:lnTo>
                    <a:pt x="268394" y="13126"/>
                  </a:lnTo>
                  <a:lnTo>
                    <a:pt x="269731" y="12350"/>
                  </a:lnTo>
                  <a:lnTo>
                    <a:pt x="273732" y="10940"/>
                  </a:lnTo>
                  <a:lnTo>
                    <a:pt x="274353" y="10486"/>
                  </a:lnTo>
                  <a:lnTo>
                    <a:pt x="274747" y="9865"/>
                  </a:lnTo>
                  <a:lnTo>
                    <a:pt x="275202" y="8169"/>
                  </a:lnTo>
                  <a:lnTo>
                    <a:pt x="274783" y="7094"/>
                  </a:lnTo>
                  <a:lnTo>
                    <a:pt x="274162" y="6044"/>
                  </a:lnTo>
                  <a:lnTo>
                    <a:pt x="272431" y="3905"/>
                  </a:lnTo>
                  <a:lnTo>
                    <a:pt x="272227" y="2962"/>
                  </a:lnTo>
                  <a:lnTo>
                    <a:pt x="272658" y="1720"/>
                  </a:lnTo>
                  <a:lnTo>
                    <a:pt x="273661" y="1326"/>
                  </a:lnTo>
                  <a:lnTo>
                    <a:pt x="274927" y="1338"/>
                  </a:lnTo>
                  <a:lnTo>
                    <a:pt x="276109" y="1302"/>
                  </a:lnTo>
                  <a:lnTo>
                    <a:pt x="276837" y="1075"/>
                  </a:lnTo>
                  <a:lnTo>
                    <a:pt x="277841" y="741"/>
                  </a:lnTo>
                  <a:lnTo>
                    <a:pt x="278964" y="394"/>
                  </a:lnTo>
                  <a:lnTo>
                    <a:pt x="280014" y="0"/>
                  </a:lnTo>
                  <a:lnTo>
                    <a:pt x="384281" y="63086"/>
                  </a:lnTo>
                  <a:lnTo>
                    <a:pt x="401468" y="73452"/>
                  </a:lnTo>
                  <a:lnTo>
                    <a:pt x="426490" y="4542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1287;gbcf4302aa7_0_6">
              <a:extLst>
                <a:ext uri="{FF2B5EF4-FFF2-40B4-BE49-F238E27FC236}">
                  <a16:creationId xmlns:a16="http://schemas.microsoft.com/office/drawing/2014/main" id="{599EB70D-0F61-B04E-B781-97E2B0091F92}"/>
                </a:ext>
              </a:extLst>
            </p:cNvPr>
            <p:cNvSpPr/>
            <p:nvPr/>
          </p:nvSpPr>
          <p:spPr>
            <a:xfrm>
              <a:off x="7656068" y="3048807"/>
              <a:ext cx="232166" cy="304083"/>
            </a:xfrm>
            <a:custGeom>
              <a:avLst/>
              <a:gdLst/>
              <a:ahLst/>
              <a:cxnLst/>
              <a:rect l="l" t="t" r="r" b="b"/>
              <a:pathLst>
                <a:path w="462021" h="605140" extrusionOk="0">
                  <a:moveTo>
                    <a:pt x="218601" y="0"/>
                  </a:moveTo>
                  <a:lnTo>
                    <a:pt x="235287" y="59108"/>
                  </a:lnTo>
                  <a:lnTo>
                    <a:pt x="243707" y="88931"/>
                  </a:lnTo>
                  <a:lnTo>
                    <a:pt x="247122" y="93470"/>
                  </a:lnTo>
                  <a:lnTo>
                    <a:pt x="381176" y="296676"/>
                  </a:lnTo>
                  <a:lnTo>
                    <a:pt x="462022" y="417795"/>
                  </a:lnTo>
                  <a:lnTo>
                    <a:pt x="460063" y="417616"/>
                  </a:lnTo>
                  <a:lnTo>
                    <a:pt x="458749" y="417520"/>
                  </a:lnTo>
                  <a:lnTo>
                    <a:pt x="457674" y="417532"/>
                  </a:lnTo>
                  <a:lnTo>
                    <a:pt x="456827" y="417556"/>
                  </a:lnTo>
                  <a:lnTo>
                    <a:pt x="454879" y="418309"/>
                  </a:lnTo>
                  <a:lnTo>
                    <a:pt x="451965" y="420686"/>
                  </a:lnTo>
                  <a:lnTo>
                    <a:pt x="447057" y="425761"/>
                  </a:lnTo>
                  <a:lnTo>
                    <a:pt x="445468" y="427744"/>
                  </a:lnTo>
                  <a:lnTo>
                    <a:pt x="441598" y="433047"/>
                  </a:lnTo>
                  <a:lnTo>
                    <a:pt x="438779" y="436666"/>
                  </a:lnTo>
                  <a:lnTo>
                    <a:pt x="437227" y="438445"/>
                  </a:lnTo>
                  <a:lnTo>
                    <a:pt x="436296" y="439425"/>
                  </a:lnTo>
                  <a:lnTo>
                    <a:pt x="435567" y="439914"/>
                  </a:lnTo>
                  <a:lnTo>
                    <a:pt x="434958" y="440416"/>
                  </a:lnTo>
                  <a:lnTo>
                    <a:pt x="434432" y="441204"/>
                  </a:lnTo>
                  <a:lnTo>
                    <a:pt x="434134" y="441837"/>
                  </a:lnTo>
                  <a:lnTo>
                    <a:pt x="433799" y="443581"/>
                  </a:lnTo>
                  <a:lnTo>
                    <a:pt x="433632" y="448633"/>
                  </a:lnTo>
                  <a:lnTo>
                    <a:pt x="432223" y="448955"/>
                  </a:lnTo>
                  <a:lnTo>
                    <a:pt x="431374" y="449051"/>
                  </a:lnTo>
                  <a:lnTo>
                    <a:pt x="430395" y="449421"/>
                  </a:lnTo>
                  <a:lnTo>
                    <a:pt x="429906" y="449959"/>
                  </a:lnTo>
                  <a:lnTo>
                    <a:pt x="428604" y="451380"/>
                  </a:lnTo>
                  <a:lnTo>
                    <a:pt x="426299" y="453733"/>
                  </a:lnTo>
                  <a:lnTo>
                    <a:pt x="425737" y="454235"/>
                  </a:lnTo>
                  <a:lnTo>
                    <a:pt x="425032" y="454665"/>
                  </a:lnTo>
                  <a:lnTo>
                    <a:pt x="423779" y="455334"/>
                  </a:lnTo>
                  <a:lnTo>
                    <a:pt x="422692" y="455931"/>
                  </a:lnTo>
                  <a:lnTo>
                    <a:pt x="421999" y="456552"/>
                  </a:lnTo>
                  <a:lnTo>
                    <a:pt x="421605" y="457113"/>
                  </a:lnTo>
                  <a:lnTo>
                    <a:pt x="420686" y="458845"/>
                  </a:lnTo>
                  <a:lnTo>
                    <a:pt x="419932" y="461998"/>
                  </a:lnTo>
                  <a:lnTo>
                    <a:pt x="419706" y="462774"/>
                  </a:lnTo>
                  <a:lnTo>
                    <a:pt x="419240" y="463551"/>
                  </a:lnTo>
                  <a:lnTo>
                    <a:pt x="418595" y="464554"/>
                  </a:lnTo>
                  <a:lnTo>
                    <a:pt x="418416" y="465820"/>
                  </a:lnTo>
                  <a:lnTo>
                    <a:pt x="418332" y="467468"/>
                  </a:lnTo>
                  <a:lnTo>
                    <a:pt x="418416" y="469116"/>
                  </a:lnTo>
                  <a:lnTo>
                    <a:pt x="418332" y="470215"/>
                  </a:lnTo>
                  <a:lnTo>
                    <a:pt x="417627" y="471660"/>
                  </a:lnTo>
                  <a:lnTo>
                    <a:pt x="416804" y="472353"/>
                  </a:lnTo>
                  <a:lnTo>
                    <a:pt x="416171" y="472771"/>
                  </a:lnTo>
                  <a:lnTo>
                    <a:pt x="415872" y="473488"/>
                  </a:lnTo>
                  <a:lnTo>
                    <a:pt x="415227" y="474288"/>
                  </a:lnTo>
                  <a:lnTo>
                    <a:pt x="414690" y="475052"/>
                  </a:lnTo>
                  <a:lnTo>
                    <a:pt x="414200" y="475661"/>
                  </a:lnTo>
                  <a:lnTo>
                    <a:pt x="413698" y="476485"/>
                  </a:lnTo>
                  <a:lnTo>
                    <a:pt x="412993" y="477082"/>
                  </a:lnTo>
                  <a:lnTo>
                    <a:pt x="411943" y="477704"/>
                  </a:lnTo>
                  <a:lnTo>
                    <a:pt x="411334" y="478325"/>
                  </a:lnTo>
                  <a:lnTo>
                    <a:pt x="410927" y="479686"/>
                  </a:lnTo>
                  <a:lnTo>
                    <a:pt x="410748" y="480510"/>
                  </a:lnTo>
                  <a:lnTo>
                    <a:pt x="410784" y="481645"/>
                  </a:lnTo>
                  <a:lnTo>
                    <a:pt x="411047" y="482576"/>
                  </a:lnTo>
                  <a:lnTo>
                    <a:pt x="411190" y="483353"/>
                  </a:lnTo>
                  <a:lnTo>
                    <a:pt x="410963" y="484058"/>
                  </a:lnTo>
                  <a:lnTo>
                    <a:pt x="410199" y="484392"/>
                  </a:lnTo>
                  <a:lnTo>
                    <a:pt x="409554" y="484117"/>
                  </a:lnTo>
                  <a:lnTo>
                    <a:pt x="408945" y="483723"/>
                  </a:lnTo>
                  <a:lnTo>
                    <a:pt x="407619" y="483293"/>
                  </a:lnTo>
                  <a:lnTo>
                    <a:pt x="406425" y="483532"/>
                  </a:lnTo>
                  <a:lnTo>
                    <a:pt x="405589" y="483855"/>
                  </a:lnTo>
                  <a:lnTo>
                    <a:pt x="404526" y="483628"/>
                  </a:lnTo>
                  <a:lnTo>
                    <a:pt x="403558" y="483138"/>
                  </a:lnTo>
                  <a:lnTo>
                    <a:pt x="402758" y="483998"/>
                  </a:lnTo>
                  <a:lnTo>
                    <a:pt x="402806" y="485503"/>
                  </a:lnTo>
                  <a:lnTo>
                    <a:pt x="402735" y="486255"/>
                  </a:lnTo>
                  <a:lnTo>
                    <a:pt x="402376" y="487151"/>
                  </a:lnTo>
                  <a:lnTo>
                    <a:pt x="401289" y="487509"/>
                  </a:lnTo>
                  <a:lnTo>
                    <a:pt x="399151" y="487342"/>
                  </a:lnTo>
                  <a:lnTo>
                    <a:pt x="398184" y="487390"/>
                  </a:lnTo>
                  <a:lnTo>
                    <a:pt x="396846" y="487222"/>
                  </a:lnTo>
                  <a:lnTo>
                    <a:pt x="395998" y="486972"/>
                  </a:lnTo>
                  <a:lnTo>
                    <a:pt x="395198" y="486972"/>
                  </a:lnTo>
                  <a:lnTo>
                    <a:pt x="394326" y="486769"/>
                  </a:lnTo>
                  <a:lnTo>
                    <a:pt x="393502" y="486315"/>
                  </a:lnTo>
                  <a:lnTo>
                    <a:pt x="392558" y="485383"/>
                  </a:lnTo>
                  <a:lnTo>
                    <a:pt x="391615" y="485670"/>
                  </a:lnTo>
                  <a:lnTo>
                    <a:pt x="390767" y="485348"/>
                  </a:lnTo>
                  <a:lnTo>
                    <a:pt x="387207" y="484726"/>
                  </a:lnTo>
                  <a:lnTo>
                    <a:pt x="386133" y="484798"/>
                  </a:lnTo>
                  <a:lnTo>
                    <a:pt x="384962" y="485192"/>
                  </a:lnTo>
                  <a:lnTo>
                    <a:pt x="384114" y="485551"/>
                  </a:lnTo>
                  <a:lnTo>
                    <a:pt x="383159" y="485789"/>
                  </a:lnTo>
                  <a:lnTo>
                    <a:pt x="382012" y="486840"/>
                  </a:lnTo>
                  <a:lnTo>
                    <a:pt x="381594" y="487616"/>
                  </a:lnTo>
                  <a:lnTo>
                    <a:pt x="381140" y="488345"/>
                  </a:lnTo>
                  <a:lnTo>
                    <a:pt x="380770" y="488990"/>
                  </a:lnTo>
                  <a:lnTo>
                    <a:pt x="380579" y="489743"/>
                  </a:lnTo>
                  <a:lnTo>
                    <a:pt x="380519" y="490614"/>
                  </a:lnTo>
                  <a:lnTo>
                    <a:pt x="380292" y="491689"/>
                  </a:lnTo>
                  <a:lnTo>
                    <a:pt x="379743" y="493087"/>
                  </a:lnTo>
                  <a:lnTo>
                    <a:pt x="379194" y="493911"/>
                  </a:lnTo>
                  <a:lnTo>
                    <a:pt x="378633" y="494460"/>
                  </a:lnTo>
                  <a:lnTo>
                    <a:pt x="378071" y="495033"/>
                  </a:lnTo>
                  <a:lnTo>
                    <a:pt x="378119" y="497565"/>
                  </a:lnTo>
                  <a:lnTo>
                    <a:pt x="378358" y="500313"/>
                  </a:lnTo>
                  <a:lnTo>
                    <a:pt x="378537" y="501794"/>
                  </a:lnTo>
                  <a:lnTo>
                    <a:pt x="378609" y="502880"/>
                  </a:lnTo>
                  <a:lnTo>
                    <a:pt x="378477" y="503633"/>
                  </a:lnTo>
                  <a:lnTo>
                    <a:pt x="378202" y="504600"/>
                  </a:lnTo>
                  <a:lnTo>
                    <a:pt x="376626" y="507216"/>
                  </a:lnTo>
                  <a:lnTo>
                    <a:pt x="375491" y="508673"/>
                  </a:lnTo>
                  <a:lnTo>
                    <a:pt x="374309" y="510297"/>
                  </a:lnTo>
                  <a:lnTo>
                    <a:pt x="373425" y="510751"/>
                  </a:lnTo>
                  <a:lnTo>
                    <a:pt x="372888" y="511205"/>
                  </a:lnTo>
                  <a:lnTo>
                    <a:pt x="372255" y="512555"/>
                  </a:lnTo>
                  <a:lnTo>
                    <a:pt x="371610" y="513641"/>
                  </a:lnTo>
                  <a:lnTo>
                    <a:pt x="370821" y="514394"/>
                  </a:lnTo>
                  <a:lnTo>
                    <a:pt x="370188" y="514872"/>
                  </a:lnTo>
                  <a:lnTo>
                    <a:pt x="369591" y="515934"/>
                  </a:lnTo>
                  <a:lnTo>
                    <a:pt x="368899" y="516974"/>
                  </a:lnTo>
                  <a:lnTo>
                    <a:pt x="368265" y="517595"/>
                  </a:lnTo>
                  <a:lnTo>
                    <a:pt x="367680" y="518395"/>
                  </a:lnTo>
                  <a:lnTo>
                    <a:pt x="367000" y="520246"/>
                  </a:lnTo>
                  <a:lnTo>
                    <a:pt x="365996" y="521895"/>
                  </a:lnTo>
                  <a:lnTo>
                    <a:pt x="365184" y="523005"/>
                  </a:lnTo>
                  <a:lnTo>
                    <a:pt x="364443" y="524259"/>
                  </a:lnTo>
                  <a:lnTo>
                    <a:pt x="363082" y="526529"/>
                  </a:lnTo>
                  <a:lnTo>
                    <a:pt x="361457" y="528774"/>
                  </a:lnTo>
                  <a:lnTo>
                    <a:pt x="360741" y="530052"/>
                  </a:lnTo>
                  <a:lnTo>
                    <a:pt x="360060" y="530673"/>
                  </a:lnTo>
                  <a:lnTo>
                    <a:pt x="359272" y="531055"/>
                  </a:lnTo>
                  <a:lnTo>
                    <a:pt x="358495" y="531580"/>
                  </a:lnTo>
                  <a:lnTo>
                    <a:pt x="358304" y="533062"/>
                  </a:lnTo>
                  <a:lnTo>
                    <a:pt x="357743" y="533515"/>
                  </a:lnTo>
                  <a:lnTo>
                    <a:pt x="357325" y="534172"/>
                  </a:lnTo>
                  <a:lnTo>
                    <a:pt x="357301" y="534877"/>
                  </a:lnTo>
                  <a:lnTo>
                    <a:pt x="357695" y="535797"/>
                  </a:lnTo>
                  <a:lnTo>
                    <a:pt x="358759" y="537481"/>
                  </a:lnTo>
                  <a:lnTo>
                    <a:pt x="358138" y="538018"/>
                  </a:lnTo>
                  <a:lnTo>
                    <a:pt x="358161" y="538842"/>
                  </a:lnTo>
                  <a:lnTo>
                    <a:pt x="357421" y="539368"/>
                  </a:lnTo>
                  <a:lnTo>
                    <a:pt x="355641" y="542557"/>
                  </a:lnTo>
                  <a:lnTo>
                    <a:pt x="355558" y="543620"/>
                  </a:lnTo>
                  <a:lnTo>
                    <a:pt x="355486" y="544420"/>
                  </a:lnTo>
                  <a:lnTo>
                    <a:pt x="355808" y="545495"/>
                  </a:lnTo>
                  <a:lnTo>
                    <a:pt x="355581" y="546343"/>
                  </a:lnTo>
                  <a:lnTo>
                    <a:pt x="355330" y="547406"/>
                  </a:lnTo>
                  <a:lnTo>
                    <a:pt x="355736" y="548302"/>
                  </a:lnTo>
                  <a:lnTo>
                    <a:pt x="355868" y="549424"/>
                  </a:lnTo>
                  <a:lnTo>
                    <a:pt x="355833" y="551096"/>
                  </a:lnTo>
                  <a:lnTo>
                    <a:pt x="356047" y="552052"/>
                  </a:lnTo>
                  <a:lnTo>
                    <a:pt x="356346" y="552900"/>
                  </a:lnTo>
                  <a:lnTo>
                    <a:pt x="355689" y="554058"/>
                  </a:lnTo>
                  <a:lnTo>
                    <a:pt x="355068" y="555002"/>
                  </a:lnTo>
                  <a:lnTo>
                    <a:pt x="354291" y="555527"/>
                  </a:lnTo>
                  <a:lnTo>
                    <a:pt x="353694" y="556220"/>
                  </a:lnTo>
                  <a:lnTo>
                    <a:pt x="353169" y="557653"/>
                  </a:lnTo>
                  <a:lnTo>
                    <a:pt x="352882" y="559564"/>
                  </a:lnTo>
                  <a:lnTo>
                    <a:pt x="352703" y="560806"/>
                  </a:lnTo>
                  <a:lnTo>
                    <a:pt x="352285" y="562060"/>
                  </a:lnTo>
                  <a:lnTo>
                    <a:pt x="351341" y="563171"/>
                  </a:lnTo>
                  <a:lnTo>
                    <a:pt x="350900" y="564139"/>
                  </a:lnTo>
                  <a:lnTo>
                    <a:pt x="350505" y="565178"/>
                  </a:lnTo>
                  <a:lnTo>
                    <a:pt x="350123" y="566336"/>
                  </a:lnTo>
                  <a:lnTo>
                    <a:pt x="350123" y="567136"/>
                  </a:lnTo>
                  <a:lnTo>
                    <a:pt x="351031" y="568259"/>
                  </a:lnTo>
                  <a:lnTo>
                    <a:pt x="351998" y="569489"/>
                  </a:lnTo>
                  <a:lnTo>
                    <a:pt x="352381" y="570098"/>
                  </a:lnTo>
                  <a:lnTo>
                    <a:pt x="352536" y="570922"/>
                  </a:lnTo>
                  <a:lnTo>
                    <a:pt x="351855" y="571651"/>
                  </a:lnTo>
                  <a:lnTo>
                    <a:pt x="351257" y="572057"/>
                  </a:lnTo>
                  <a:lnTo>
                    <a:pt x="350553" y="572583"/>
                  </a:lnTo>
                  <a:lnTo>
                    <a:pt x="349980" y="573574"/>
                  </a:lnTo>
                  <a:lnTo>
                    <a:pt x="349837" y="574422"/>
                  </a:lnTo>
                  <a:lnTo>
                    <a:pt x="349407" y="575234"/>
                  </a:lnTo>
                  <a:lnTo>
                    <a:pt x="349526" y="576405"/>
                  </a:lnTo>
                  <a:lnTo>
                    <a:pt x="349371" y="577300"/>
                  </a:lnTo>
                  <a:lnTo>
                    <a:pt x="349048" y="578196"/>
                  </a:lnTo>
                  <a:lnTo>
                    <a:pt x="348941" y="579020"/>
                  </a:lnTo>
                  <a:lnTo>
                    <a:pt x="349096" y="579880"/>
                  </a:lnTo>
                  <a:lnTo>
                    <a:pt x="349025" y="580776"/>
                  </a:lnTo>
                  <a:lnTo>
                    <a:pt x="348941" y="581671"/>
                  </a:lnTo>
                  <a:lnTo>
                    <a:pt x="349240" y="582794"/>
                  </a:lnTo>
                  <a:lnTo>
                    <a:pt x="349478" y="583571"/>
                  </a:lnTo>
                  <a:lnTo>
                    <a:pt x="349884" y="584132"/>
                  </a:lnTo>
                  <a:lnTo>
                    <a:pt x="350362" y="585028"/>
                  </a:lnTo>
                  <a:lnTo>
                    <a:pt x="350601" y="586317"/>
                  </a:lnTo>
                  <a:lnTo>
                    <a:pt x="351270" y="587416"/>
                  </a:lnTo>
                  <a:lnTo>
                    <a:pt x="351867" y="588073"/>
                  </a:lnTo>
                  <a:lnTo>
                    <a:pt x="351640" y="589029"/>
                  </a:lnTo>
                  <a:lnTo>
                    <a:pt x="350685" y="589483"/>
                  </a:lnTo>
                  <a:lnTo>
                    <a:pt x="349693" y="589853"/>
                  </a:lnTo>
                  <a:lnTo>
                    <a:pt x="349048" y="590163"/>
                  </a:lnTo>
                  <a:lnTo>
                    <a:pt x="348821" y="591179"/>
                  </a:lnTo>
                  <a:lnTo>
                    <a:pt x="349132" y="591943"/>
                  </a:lnTo>
                  <a:lnTo>
                    <a:pt x="349395" y="592934"/>
                  </a:lnTo>
                  <a:lnTo>
                    <a:pt x="349025" y="593902"/>
                  </a:lnTo>
                  <a:lnTo>
                    <a:pt x="349227" y="595311"/>
                  </a:lnTo>
                  <a:lnTo>
                    <a:pt x="349514" y="596039"/>
                  </a:lnTo>
                  <a:lnTo>
                    <a:pt x="349861" y="597186"/>
                  </a:lnTo>
                  <a:lnTo>
                    <a:pt x="349395" y="598273"/>
                  </a:lnTo>
                  <a:lnTo>
                    <a:pt x="349478" y="599169"/>
                  </a:lnTo>
                  <a:lnTo>
                    <a:pt x="278128" y="605141"/>
                  </a:lnTo>
                  <a:lnTo>
                    <a:pt x="251350" y="574804"/>
                  </a:lnTo>
                  <a:lnTo>
                    <a:pt x="187309" y="501375"/>
                  </a:lnTo>
                  <a:lnTo>
                    <a:pt x="183822" y="487366"/>
                  </a:lnTo>
                  <a:lnTo>
                    <a:pt x="183356" y="486637"/>
                  </a:lnTo>
                  <a:lnTo>
                    <a:pt x="182998" y="485754"/>
                  </a:lnTo>
                  <a:lnTo>
                    <a:pt x="182604" y="484977"/>
                  </a:lnTo>
                  <a:lnTo>
                    <a:pt x="182126" y="484380"/>
                  </a:lnTo>
                  <a:lnTo>
                    <a:pt x="181470" y="482744"/>
                  </a:lnTo>
                  <a:lnTo>
                    <a:pt x="181852" y="481704"/>
                  </a:lnTo>
                  <a:lnTo>
                    <a:pt x="182174" y="480928"/>
                  </a:lnTo>
                  <a:lnTo>
                    <a:pt x="181625" y="479997"/>
                  </a:lnTo>
                  <a:lnTo>
                    <a:pt x="181373" y="479292"/>
                  </a:lnTo>
                  <a:lnTo>
                    <a:pt x="180980" y="478241"/>
                  </a:lnTo>
                  <a:lnTo>
                    <a:pt x="180502" y="477656"/>
                  </a:lnTo>
                  <a:lnTo>
                    <a:pt x="179845" y="477417"/>
                  </a:lnTo>
                  <a:lnTo>
                    <a:pt x="178388" y="477250"/>
                  </a:lnTo>
                  <a:lnTo>
                    <a:pt x="176131" y="477190"/>
                  </a:lnTo>
                  <a:lnTo>
                    <a:pt x="174864" y="477345"/>
                  </a:lnTo>
                  <a:lnTo>
                    <a:pt x="173981" y="477907"/>
                  </a:lnTo>
                  <a:lnTo>
                    <a:pt x="172320" y="478420"/>
                  </a:lnTo>
                  <a:lnTo>
                    <a:pt x="171282" y="478014"/>
                  </a:lnTo>
                  <a:lnTo>
                    <a:pt x="170553" y="477035"/>
                  </a:lnTo>
                  <a:lnTo>
                    <a:pt x="170195" y="476390"/>
                  </a:lnTo>
                  <a:lnTo>
                    <a:pt x="169430" y="475828"/>
                  </a:lnTo>
                  <a:lnTo>
                    <a:pt x="168475" y="475614"/>
                  </a:lnTo>
                  <a:lnTo>
                    <a:pt x="167555" y="475458"/>
                  </a:lnTo>
                  <a:lnTo>
                    <a:pt x="166636" y="475590"/>
                  </a:lnTo>
                  <a:lnTo>
                    <a:pt x="165704" y="476211"/>
                  </a:lnTo>
                  <a:lnTo>
                    <a:pt x="165035" y="476676"/>
                  </a:lnTo>
                  <a:lnTo>
                    <a:pt x="163972" y="476593"/>
                  </a:lnTo>
                  <a:lnTo>
                    <a:pt x="163339" y="476211"/>
                  </a:lnTo>
                  <a:lnTo>
                    <a:pt x="162395" y="476306"/>
                  </a:lnTo>
                  <a:lnTo>
                    <a:pt x="161357" y="476258"/>
                  </a:lnTo>
                  <a:lnTo>
                    <a:pt x="160951" y="476879"/>
                  </a:lnTo>
                  <a:lnTo>
                    <a:pt x="160640" y="477990"/>
                  </a:lnTo>
                  <a:lnTo>
                    <a:pt x="159792" y="478277"/>
                  </a:lnTo>
                  <a:lnTo>
                    <a:pt x="159493" y="477393"/>
                  </a:lnTo>
                  <a:lnTo>
                    <a:pt x="159159" y="476390"/>
                  </a:lnTo>
                  <a:lnTo>
                    <a:pt x="158311" y="476306"/>
                  </a:lnTo>
                  <a:lnTo>
                    <a:pt x="157809" y="475817"/>
                  </a:lnTo>
                  <a:lnTo>
                    <a:pt x="158000" y="474849"/>
                  </a:lnTo>
                  <a:lnTo>
                    <a:pt x="158204" y="474073"/>
                  </a:lnTo>
                  <a:lnTo>
                    <a:pt x="157833" y="473045"/>
                  </a:lnTo>
                  <a:lnTo>
                    <a:pt x="157642" y="471099"/>
                  </a:lnTo>
                  <a:lnTo>
                    <a:pt x="156949" y="470311"/>
                  </a:lnTo>
                  <a:lnTo>
                    <a:pt x="156233" y="470561"/>
                  </a:lnTo>
                  <a:lnTo>
                    <a:pt x="156496" y="471469"/>
                  </a:lnTo>
                  <a:lnTo>
                    <a:pt x="155683" y="471720"/>
                  </a:lnTo>
                  <a:lnTo>
                    <a:pt x="155039" y="471063"/>
                  </a:lnTo>
                  <a:lnTo>
                    <a:pt x="154859" y="470036"/>
                  </a:lnTo>
                  <a:lnTo>
                    <a:pt x="154167" y="469558"/>
                  </a:lnTo>
                  <a:lnTo>
                    <a:pt x="153414" y="469498"/>
                  </a:lnTo>
                  <a:lnTo>
                    <a:pt x="152566" y="469487"/>
                  </a:lnTo>
                  <a:lnTo>
                    <a:pt x="151694" y="469212"/>
                  </a:lnTo>
                  <a:lnTo>
                    <a:pt x="150739" y="469391"/>
                  </a:lnTo>
                  <a:lnTo>
                    <a:pt x="149628" y="469367"/>
                  </a:lnTo>
                  <a:lnTo>
                    <a:pt x="148923" y="468997"/>
                  </a:lnTo>
                  <a:lnTo>
                    <a:pt x="147574" y="468101"/>
                  </a:lnTo>
                  <a:lnTo>
                    <a:pt x="146773" y="466895"/>
                  </a:lnTo>
                  <a:lnTo>
                    <a:pt x="146105" y="466357"/>
                  </a:lnTo>
                  <a:lnTo>
                    <a:pt x="145376" y="466142"/>
                  </a:lnTo>
                  <a:lnTo>
                    <a:pt x="143895" y="465903"/>
                  </a:lnTo>
                  <a:lnTo>
                    <a:pt x="143274" y="466477"/>
                  </a:lnTo>
                  <a:lnTo>
                    <a:pt x="143119" y="467647"/>
                  </a:lnTo>
                  <a:lnTo>
                    <a:pt x="142569" y="468626"/>
                  </a:lnTo>
                  <a:lnTo>
                    <a:pt x="141948" y="467742"/>
                  </a:lnTo>
                  <a:lnTo>
                    <a:pt x="141769" y="466990"/>
                  </a:lnTo>
                  <a:lnTo>
                    <a:pt x="141292" y="465963"/>
                  </a:lnTo>
                  <a:lnTo>
                    <a:pt x="140742" y="465450"/>
                  </a:lnTo>
                  <a:lnTo>
                    <a:pt x="139882" y="464793"/>
                  </a:lnTo>
                  <a:lnTo>
                    <a:pt x="138592" y="463443"/>
                  </a:lnTo>
                  <a:lnTo>
                    <a:pt x="137099" y="462380"/>
                  </a:lnTo>
                  <a:lnTo>
                    <a:pt x="136216" y="462559"/>
                  </a:lnTo>
                  <a:lnTo>
                    <a:pt x="135869" y="461938"/>
                  </a:lnTo>
                  <a:lnTo>
                    <a:pt x="136048" y="461221"/>
                  </a:lnTo>
                  <a:lnTo>
                    <a:pt x="135893" y="459920"/>
                  </a:lnTo>
                  <a:lnTo>
                    <a:pt x="135057" y="459454"/>
                  </a:lnTo>
                  <a:lnTo>
                    <a:pt x="134054" y="459382"/>
                  </a:lnTo>
                  <a:lnTo>
                    <a:pt x="132967" y="459347"/>
                  </a:lnTo>
                  <a:lnTo>
                    <a:pt x="132334" y="458892"/>
                  </a:lnTo>
                  <a:lnTo>
                    <a:pt x="131617" y="458057"/>
                  </a:lnTo>
                  <a:lnTo>
                    <a:pt x="130673" y="457997"/>
                  </a:lnTo>
                  <a:lnTo>
                    <a:pt x="129993" y="458104"/>
                  </a:lnTo>
                  <a:lnTo>
                    <a:pt x="129217" y="457925"/>
                  </a:lnTo>
                  <a:lnTo>
                    <a:pt x="127879" y="454891"/>
                  </a:lnTo>
                  <a:lnTo>
                    <a:pt x="128297" y="453470"/>
                  </a:lnTo>
                  <a:lnTo>
                    <a:pt x="128452" y="452694"/>
                  </a:lnTo>
                  <a:lnTo>
                    <a:pt x="128488" y="451774"/>
                  </a:lnTo>
                  <a:lnTo>
                    <a:pt x="128476" y="450938"/>
                  </a:lnTo>
                  <a:lnTo>
                    <a:pt x="129097" y="450269"/>
                  </a:lnTo>
                  <a:lnTo>
                    <a:pt x="129683" y="449672"/>
                  </a:lnTo>
                  <a:lnTo>
                    <a:pt x="129921" y="448800"/>
                  </a:lnTo>
                  <a:lnTo>
                    <a:pt x="130112" y="447546"/>
                  </a:lnTo>
                  <a:lnTo>
                    <a:pt x="130531" y="446961"/>
                  </a:lnTo>
                  <a:lnTo>
                    <a:pt x="131426" y="445910"/>
                  </a:lnTo>
                  <a:lnTo>
                    <a:pt x="132429" y="445373"/>
                  </a:lnTo>
                  <a:lnTo>
                    <a:pt x="131951" y="444584"/>
                  </a:lnTo>
                  <a:lnTo>
                    <a:pt x="131378" y="444190"/>
                  </a:lnTo>
                  <a:lnTo>
                    <a:pt x="130555" y="443474"/>
                  </a:lnTo>
                  <a:lnTo>
                    <a:pt x="130793" y="442721"/>
                  </a:lnTo>
                  <a:lnTo>
                    <a:pt x="131092" y="441801"/>
                  </a:lnTo>
                  <a:lnTo>
                    <a:pt x="131271" y="441097"/>
                  </a:lnTo>
                  <a:lnTo>
                    <a:pt x="131044" y="440273"/>
                  </a:lnTo>
                  <a:lnTo>
                    <a:pt x="131247" y="439568"/>
                  </a:lnTo>
                  <a:lnTo>
                    <a:pt x="131163" y="438374"/>
                  </a:lnTo>
                  <a:lnTo>
                    <a:pt x="130542" y="438027"/>
                  </a:lnTo>
                  <a:lnTo>
                    <a:pt x="129897" y="437478"/>
                  </a:lnTo>
                  <a:lnTo>
                    <a:pt x="129444" y="436750"/>
                  </a:lnTo>
                  <a:lnTo>
                    <a:pt x="129217" y="435913"/>
                  </a:lnTo>
                  <a:lnTo>
                    <a:pt x="129420" y="435017"/>
                  </a:lnTo>
                  <a:lnTo>
                    <a:pt x="129264" y="433931"/>
                  </a:lnTo>
                  <a:lnTo>
                    <a:pt x="128524" y="433740"/>
                  </a:lnTo>
                  <a:lnTo>
                    <a:pt x="128655" y="432963"/>
                  </a:lnTo>
                  <a:lnTo>
                    <a:pt x="128309" y="431888"/>
                  </a:lnTo>
                  <a:lnTo>
                    <a:pt x="127294" y="431291"/>
                  </a:lnTo>
                  <a:lnTo>
                    <a:pt x="126888" y="430515"/>
                  </a:lnTo>
                  <a:lnTo>
                    <a:pt x="126087" y="430383"/>
                  </a:lnTo>
                  <a:lnTo>
                    <a:pt x="125311" y="430897"/>
                  </a:lnTo>
                  <a:lnTo>
                    <a:pt x="124451" y="431076"/>
                  </a:lnTo>
                  <a:lnTo>
                    <a:pt x="124451" y="430157"/>
                  </a:lnTo>
                  <a:lnTo>
                    <a:pt x="124379" y="429285"/>
                  </a:lnTo>
                  <a:lnTo>
                    <a:pt x="123663" y="428687"/>
                  </a:lnTo>
                  <a:lnTo>
                    <a:pt x="124308" y="428210"/>
                  </a:lnTo>
                  <a:lnTo>
                    <a:pt x="124929" y="427445"/>
                  </a:lnTo>
                  <a:lnTo>
                    <a:pt x="125741" y="426609"/>
                  </a:lnTo>
                  <a:lnTo>
                    <a:pt x="125801" y="425785"/>
                  </a:lnTo>
                  <a:lnTo>
                    <a:pt x="126398" y="424865"/>
                  </a:lnTo>
                  <a:lnTo>
                    <a:pt x="126171" y="424065"/>
                  </a:lnTo>
                  <a:lnTo>
                    <a:pt x="126004" y="423301"/>
                  </a:lnTo>
                  <a:lnTo>
                    <a:pt x="126386" y="422417"/>
                  </a:lnTo>
                  <a:lnTo>
                    <a:pt x="126542" y="421354"/>
                  </a:lnTo>
                  <a:lnTo>
                    <a:pt x="126290" y="420518"/>
                  </a:lnTo>
                  <a:lnTo>
                    <a:pt x="125908" y="419885"/>
                  </a:lnTo>
                  <a:lnTo>
                    <a:pt x="125466" y="418930"/>
                  </a:lnTo>
                  <a:lnTo>
                    <a:pt x="125167" y="418165"/>
                  </a:lnTo>
                  <a:lnTo>
                    <a:pt x="124129" y="417520"/>
                  </a:lnTo>
                  <a:lnTo>
                    <a:pt x="120821" y="417520"/>
                  </a:lnTo>
                  <a:lnTo>
                    <a:pt x="111923" y="405302"/>
                  </a:lnTo>
                  <a:lnTo>
                    <a:pt x="110716" y="398698"/>
                  </a:lnTo>
                  <a:lnTo>
                    <a:pt x="114096" y="390325"/>
                  </a:lnTo>
                  <a:lnTo>
                    <a:pt x="112902" y="371741"/>
                  </a:lnTo>
                  <a:lnTo>
                    <a:pt x="103024" y="355999"/>
                  </a:lnTo>
                  <a:lnTo>
                    <a:pt x="97542" y="356059"/>
                  </a:lnTo>
                  <a:lnTo>
                    <a:pt x="89684" y="351855"/>
                  </a:lnTo>
                  <a:lnTo>
                    <a:pt x="66011" y="325830"/>
                  </a:lnTo>
                  <a:lnTo>
                    <a:pt x="57867" y="305896"/>
                  </a:lnTo>
                  <a:lnTo>
                    <a:pt x="83545" y="299316"/>
                  </a:lnTo>
                  <a:lnTo>
                    <a:pt x="86339" y="298611"/>
                  </a:lnTo>
                  <a:lnTo>
                    <a:pt x="45039" y="141399"/>
                  </a:lnTo>
                  <a:lnTo>
                    <a:pt x="0" y="83915"/>
                  </a:lnTo>
                  <a:lnTo>
                    <a:pt x="177719" y="6187"/>
                  </a:lnTo>
                  <a:lnTo>
                    <a:pt x="21860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1288;gbcf4302aa7_0_6">
              <a:extLst>
                <a:ext uri="{FF2B5EF4-FFF2-40B4-BE49-F238E27FC236}">
                  <a16:creationId xmlns:a16="http://schemas.microsoft.com/office/drawing/2014/main" id="{E2B3A7CB-9CCA-B645-A035-C456937A604D}"/>
                </a:ext>
              </a:extLst>
            </p:cNvPr>
            <p:cNvSpPr/>
            <p:nvPr/>
          </p:nvSpPr>
          <p:spPr>
            <a:xfrm>
              <a:off x="6931398" y="3126026"/>
              <a:ext cx="176038" cy="284103"/>
            </a:xfrm>
            <a:custGeom>
              <a:avLst/>
              <a:gdLst/>
              <a:ahLst/>
              <a:cxnLst/>
              <a:rect l="l" t="t" r="r" b="b"/>
              <a:pathLst>
                <a:path w="350325" h="565380" extrusionOk="0">
                  <a:moveTo>
                    <a:pt x="327502" y="5840"/>
                  </a:moveTo>
                  <a:lnTo>
                    <a:pt x="350326" y="135582"/>
                  </a:lnTo>
                  <a:lnTo>
                    <a:pt x="298670" y="124893"/>
                  </a:lnTo>
                  <a:lnTo>
                    <a:pt x="302230" y="152506"/>
                  </a:lnTo>
                  <a:lnTo>
                    <a:pt x="330309" y="393012"/>
                  </a:lnTo>
                  <a:lnTo>
                    <a:pt x="331228" y="400763"/>
                  </a:lnTo>
                  <a:lnTo>
                    <a:pt x="331993" y="404920"/>
                  </a:lnTo>
                  <a:lnTo>
                    <a:pt x="332638" y="409984"/>
                  </a:lnTo>
                  <a:lnTo>
                    <a:pt x="333987" y="419360"/>
                  </a:lnTo>
                  <a:lnTo>
                    <a:pt x="336388" y="438505"/>
                  </a:lnTo>
                  <a:lnTo>
                    <a:pt x="340747" y="470979"/>
                  </a:lnTo>
                  <a:lnTo>
                    <a:pt x="348367" y="530326"/>
                  </a:lnTo>
                  <a:lnTo>
                    <a:pt x="158573" y="553365"/>
                  </a:lnTo>
                  <a:lnTo>
                    <a:pt x="53901" y="565380"/>
                  </a:lnTo>
                  <a:lnTo>
                    <a:pt x="26359" y="564664"/>
                  </a:lnTo>
                  <a:lnTo>
                    <a:pt x="5768" y="156663"/>
                  </a:lnTo>
                  <a:lnTo>
                    <a:pt x="5864" y="153450"/>
                  </a:lnTo>
                  <a:lnTo>
                    <a:pt x="0" y="36224"/>
                  </a:lnTo>
                  <a:lnTo>
                    <a:pt x="157045" y="13305"/>
                  </a:lnTo>
                  <a:lnTo>
                    <a:pt x="239968" y="0"/>
                  </a:lnTo>
                  <a:lnTo>
                    <a:pt x="284231" y="13699"/>
                  </a:lnTo>
                  <a:lnTo>
                    <a:pt x="327502" y="584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1289;gbcf4302aa7_0_6">
              <a:extLst>
                <a:ext uri="{FF2B5EF4-FFF2-40B4-BE49-F238E27FC236}">
                  <a16:creationId xmlns:a16="http://schemas.microsoft.com/office/drawing/2014/main" id="{D329E882-ADC2-9D41-A685-AD3E1D16505C}"/>
                </a:ext>
              </a:extLst>
            </p:cNvPr>
            <p:cNvSpPr/>
            <p:nvPr/>
          </p:nvSpPr>
          <p:spPr>
            <a:xfrm>
              <a:off x="8896904" y="3129884"/>
              <a:ext cx="35259" cy="22044"/>
            </a:xfrm>
            <a:custGeom>
              <a:avLst/>
              <a:gdLst/>
              <a:ahLst/>
              <a:cxnLst/>
              <a:rect l="l" t="t" r="r" b="b"/>
              <a:pathLst>
                <a:path w="70167" h="43868" extrusionOk="0">
                  <a:moveTo>
                    <a:pt x="28079" y="3499"/>
                  </a:moveTo>
                  <a:lnTo>
                    <a:pt x="35161" y="0"/>
                  </a:lnTo>
                  <a:lnTo>
                    <a:pt x="36487" y="72"/>
                  </a:lnTo>
                  <a:lnTo>
                    <a:pt x="40357" y="1027"/>
                  </a:lnTo>
                  <a:lnTo>
                    <a:pt x="46938" y="908"/>
                  </a:lnTo>
                  <a:lnTo>
                    <a:pt x="49768" y="1242"/>
                  </a:lnTo>
                  <a:lnTo>
                    <a:pt x="51393" y="2926"/>
                  </a:lnTo>
                  <a:lnTo>
                    <a:pt x="51417" y="4157"/>
                  </a:lnTo>
                  <a:lnTo>
                    <a:pt x="50676" y="4730"/>
                  </a:lnTo>
                  <a:lnTo>
                    <a:pt x="39915" y="2640"/>
                  </a:lnTo>
                  <a:lnTo>
                    <a:pt x="36821" y="3619"/>
                  </a:lnTo>
                  <a:lnTo>
                    <a:pt x="36976" y="7095"/>
                  </a:lnTo>
                  <a:lnTo>
                    <a:pt x="39318" y="12063"/>
                  </a:lnTo>
                  <a:lnTo>
                    <a:pt x="41145" y="14273"/>
                  </a:lnTo>
                  <a:lnTo>
                    <a:pt x="43629" y="16231"/>
                  </a:lnTo>
                  <a:lnTo>
                    <a:pt x="46842" y="17473"/>
                  </a:lnTo>
                  <a:lnTo>
                    <a:pt x="50425" y="18369"/>
                  </a:lnTo>
                  <a:lnTo>
                    <a:pt x="55991" y="18716"/>
                  </a:lnTo>
                  <a:lnTo>
                    <a:pt x="60529" y="20555"/>
                  </a:lnTo>
                  <a:lnTo>
                    <a:pt x="62249" y="22275"/>
                  </a:lnTo>
                  <a:lnTo>
                    <a:pt x="65832" y="22800"/>
                  </a:lnTo>
                  <a:lnTo>
                    <a:pt x="66597" y="23338"/>
                  </a:lnTo>
                  <a:lnTo>
                    <a:pt x="66071" y="25798"/>
                  </a:lnTo>
                  <a:lnTo>
                    <a:pt x="64292" y="31483"/>
                  </a:lnTo>
                  <a:lnTo>
                    <a:pt x="63205" y="33848"/>
                  </a:lnTo>
                  <a:lnTo>
                    <a:pt x="63228" y="35257"/>
                  </a:lnTo>
                  <a:lnTo>
                    <a:pt x="64936" y="36093"/>
                  </a:lnTo>
                  <a:lnTo>
                    <a:pt x="69499" y="38996"/>
                  </a:lnTo>
                  <a:lnTo>
                    <a:pt x="70168" y="39939"/>
                  </a:lnTo>
                  <a:lnTo>
                    <a:pt x="70000" y="41169"/>
                  </a:lnTo>
                  <a:lnTo>
                    <a:pt x="69451" y="42220"/>
                  </a:lnTo>
                  <a:lnTo>
                    <a:pt x="67875" y="43558"/>
                  </a:lnTo>
                  <a:lnTo>
                    <a:pt x="66286" y="43868"/>
                  </a:lnTo>
                  <a:lnTo>
                    <a:pt x="64017" y="43152"/>
                  </a:lnTo>
                  <a:lnTo>
                    <a:pt x="59443" y="39366"/>
                  </a:lnTo>
                  <a:lnTo>
                    <a:pt x="55645" y="37658"/>
                  </a:lnTo>
                  <a:lnTo>
                    <a:pt x="54677" y="36165"/>
                  </a:lnTo>
                  <a:lnTo>
                    <a:pt x="53829" y="36153"/>
                  </a:lnTo>
                  <a:lnTo>
                    <a:pt x="52622" y="36858"/>
                  </a:lnTo>
                  <a:lnTo>
                    <a:pt x="47463" y="37228"/>
                  </a:lnTo>
                  <a:lnTo>
                    <a:pt x="39198" y="38590"/>
                  </a:lnTo>
                  <a:lnTo>
                    <a:pt x="36308" y="39748"/>
                  </a:lnTo>
                  <a:lnTo>
                    <a:pt x="33203" y="39987"/>
                  </a:lnTo>
                  <a:lnTo>
                    <a:pt x="28127" y="39617"/>
                  </a:lnTo>
                  <a:lnTo>
                    <a:pt x="26347" y="40035"/>
                  </a:lnTo>
                  <a:lnTo>
                    <a:pt x="23887" y="39593"/>
                  </a:lnTo>
                  <a:lnTo>
                    <a:pt x="22931" y="38769"/>
                  </a:lnTo>
                  <a:lnTo>
                    <a:pt x="22322" y="36045"/>
                  </a:lnTo>
                  <a:lnTo>
                    <a:pt x="20077" y="36368"/>
                  </a:lnTo>
                  <a:lnTo>
                    <a:pt x="19121" y="36105"/>
                  </a:lnTo>
                  <a:lnTo>
                    <a:pt x="12947" y="32236"/>
                  </a:lnTo>
                  <a:lnTo>
                    <a:pt x="8945" y="28951"/>
                  </a:lnTo>
                  <a:lnTo>
                    <a:pt x="4060" y="24019"/>
                  </a:lnTo>
                  <a:lnTo>
                    <a:pt x="155" y="15730"/>
                  </a:lnTo>
                  <a:lnTo>
                    <a:pt x="0" y="11765"/>
                  </a:lnTo>
                  <a:lnTo>
                    <a:pt x="358" y="10713"/>
                  </a:lnTo>
                  <a:lnTo>
                    <a:pt x="1278" y="9770"/>
                  </a:lnTo>
                  <a:lnTo>
                    <a:pt x="3523" y="8994"/>
                  </a:lnTo>
                  <a:lnTo>
                    <a:pt x="9555" y="9638"/>
                  </a:lnTo>
                  <a:lnTo>
                    <a:pt x="12839" y="9316"/>
                  </a:lnTo>
                  <a:lnTo>
                    <a:pt x="18906" y="6474"/>
                  </a:lnTo>
                  <a:lnTo>
                    <a:pt x="23875" y="5184"/>
                  </a:lnTo>
                  <a:lnTo>
                    <a:pt x="28079" y="349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1290;gbcf4302aa7_0_6">
              <a:extLst>
                <a:ext uri="{FF2B5EF4-FFF2-40B4-BE49-F238E27FC236}">
                  <a16:creationId xmlns:a16="http://schemas.microsoft.com/office/drawing/2014/main" id="{EE8657C3-0DC2-2B48-9E20-7E86D302E4D4}"/>
                </a:ext>
              </a:extLst>
            </p:cNvPr>
            <p:cNvSpPr/>
            <p:nvPr/>
          </p:nvSpPr>
          <p:spPr>
            <a:xfrm>
              <a:off x="8932152" y="3132957"/>
              <a:ext cx="2580" cy="3829"/>
            </a:xfrm>
            <a:custGeom>
              <a:avLst/>
              <a:gdLst/>
              <a:ahLst/>
              <a:cxnLst/>
              <a:rect l="l" t="t" r="r" b="b"/>
              <a:pathLst>
                <a:path w="5135" h="7619" extrusionOk="0">
                  <a:moveTo>
                    <a:pt x="2460" y="7620"/>
                  </a:moveTo>
                  <a:lnTo>
                    <a:pt x="943" y="6629"/>
                  </a:lnTo>
                  <a:lnTo>
                    <a:pt x="60" y="4467"/>
                  </a:lnTo>
                  <a:lnTo>
                    <a:pt x="0" y="1254"/>
                  </a:lnTo>
                  <a:lnTo>
                    <a:pt x="370" y="609"/>
                  </a:lnTo>
                  <a:lnTo>
                    <a:pt x="1397" y="96"/>
                  </a:lnTo>
                  <a:lnTo>
                    <a:pt x="2245" y="0"/>
                  </a:lnTo>
                  <a:lnTo>
                    <a:pt x="4133" y="1087"/>
                  </a:lnTo>
                  <a:lnTo>
                    <a:pt x="5100" y="2317"/>
                  </a:lnTo>
                  <a:lnTo>
                    <a:pt x="5136" y="4288"/>
                  </a:lnTo>
                  <a:lnTo>
                    <a:pt x="3404" y="7524"/>
                  </a:lnTo>
                  <a:lnTo>
                    <a:pt x="2460" y="762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1291;gbcf4302aa7_0_6">
              <a:extLst>
                <a:ext uri="{FF2B5EF4-FFF2-40B4-BE49-F238E27FC236}">
                  <a16:creationId xmlns:a16="http://schemas.microsoft.com/office/drawing/2014/main" id="{1169588C-B42A-2E45-9406-F6CE24AE01A2}"/>
                </a:ext>
              </a:extLst>
            </p:cNvPr>
            <p:cNvSpPr/>
            <p:nvPr/>
          </p:nvSpPr>
          <p:spPr>
            <a:xfrm>
              <a:off x="7339061" y="3134251"/>
              <a:ext cx="221105" cy="265889"/>
            </a:xfrm>
            <a:custGeom>
              <a:avLst/>
              <a:gdLst/>
              <a:ahLst/>
              <a:cxnLst/>
              <a:rect l="l" t="t" r="r" b="b"/>
              <a:pathLst>
                <a:path w="440009" h="529132" extrusionOk="0">
                  <a:moveTo>
                    <a:pt x="149449" y="6677"/>
                  </a:moveTo>
                  <a:lnTo>
                    <a:pt x="150225" y="5888"/>
                  </a:lnTo>
                  <a:lnTo>
                    <a:pt x="150966" y="4849"/>
                  </a:lnTo>
                  <a:lnTo>
                    <a:pt x="152196" y="3750"/>
                  </a:lnTo>
                  <a:lnTo>
                    <a:pt x="153271" y="2902"/>
                  </a:lnTo>
                  <a:lnTo>
                    <a:pt x="154130" y="2281"/>
                  </a:lnTo>
                  <a:lnTo>
                    <a:pt x="155002" y="1063"/>
                  </a:lnTo>
                  <a:lnTo>
                    <a:pt x="156006" y="0"/>
                  </a:lnTo>
                  <a:lnTo>
                    <a:pt x="156902" y="0"/>
                  </a:lnTo>
                  <a:lnTo>
                    <a:pt x="157475" y="932"/>
                  </a:lnTo>
                  <a:lnTo>
                    <a:pt x="157642" y="1612"/>
                  </a:lnTo>
                  <a:lnTo>
                    <a:pt x="158454" y="2520"/>
                  </a:lnTo>
                  <a:lnTo>
                    <a:pt x="159314" y="3619"/>
                  </a:lnTo>
                  <a:lnTo>
                    <a:pt x="160019" y="3679"/>
                  </a:lnTo>
                  <a:lnTo>
                    <a:pt x="160520" y="4371"/>
                  </a:lnTo>
                  <a:lnTo>
                    <a:pt x="160747" y="5351"/>
                  </a:lnTo>
                  <a:lnTo>
                    <a:pt x="161428" y="6067"/>
                  </a:lnTo>
                  <a:lnTo>
                    <a:pt x="162443" y="6127"/>
                  </a:lnTo>
                  <a:lnTo>
                    <a:pt x="163901" y="6474"/>
                  </a:lnTo>
                  <a:lnTo>
                    <a:pt x="164713" y="6999"/>
                  </a:lnTo>
                  <a:lnTo>
                    <a:pt x="165214" y="7489"/>
                  </a:lnTo>
                  <a:lnTo>
                    <a:pt x="165692" y="8181"/>
                  </a:lnTo>
                  <a:lnTo>
                    <a:pt x="166373" y="8850"/>
                  </a:lnTo>
                  <a:lnTo>
                    <a:pt x="167269" y="9208"/>
                  </a:lnTo>
                  <a:lnTo>
                    <a:pt x="168511" y="10128"/>
                  </a:lnTo>
                  <a:lnTo>
                    <a:pt x="168726" y="10952"/>
                  </a:lnTo>
                  <a:lnTo>
                    <a:pt x="169012" y="11669"/>
                  </a:lnTo>
                  <a:lnTo>
                    <a:pt x="169538" y="12421"/>
                  </a:lnTo>
                  <a:lnTo>
                    <a:pt x="170206" y="13269"/>
                  </a:lnTo>
                  <a:lnTo>
                    <a:pt x="170529" y="14320"/>
                  </a:lnTo>
                  <a:lnTo>
                    <a:pt x="171078" y="15180"/>
                  </a:lnTo>
                  <a:lnTo>
                    <a:pt x="171652" y="15718"/>
                  </a:lnTo>
                  <a:lnTo>
                    <a:pt x="172750" y="15885"/>
                  </a:lnTo>
                  <a:lnTo>
                    <a:pt x="173826" y="15359"/>
                  </a:lnTo>
                  <a:lnTo>
                    <a:pt x="174602" y="14738"/>
                  </a:lnTo>
                  <a:lnTo>
                    <a:pt x="175450" y="14607"/>
                  </a:lnTo>
                  <a:lnTo>
                    <a:pt x="176489" y="15109"/>
                  </a:lnTo>
                  <a:lnTo>
                    <a:pt x="177241" y="15753"/>
                  </a:lnTo>
                  <a:lnTo>
                    <a:pt x="177815" y="16590"/>
                  </a:lnTo>
                  <a:lnTo>
                    <a:pt x="178041" y="17366"/>
                  </a:lnTo>
                  <a:lnTo>
                    <a:pt x="178698" y="18059"/>
                  </a:lnTo>
                  <a:lnTo>
                    <a:pt x="179200" y="18728"/>
                  </a:lnTo>
                  <a:lnTo>
                    <a:pt x="178603" y="19205"/>
                  </a:lnTo>
                  <a:lnTo>
                    <a:pt x="179689" y="19755"/>
                  </a:lnTo>
                  <a:lnTo>
                    <a:pt x="179654" y="20579"/>
                  </a:lnTo>
                  <a:lnTo>
                    <a:pt x="180275" y="21462"/>
                  </a:lnTo>
                  <a:lnTo>
                    <a:pt x="180908" y="22036"/>
                  </a:lnTo>
                  <a:lnTo>
                    <a:pt x="181529" y="22812"/>
                  </a:lnTo>
                  <a:lnTo>
                    <a:pt x="182341" y="23732"/>
                  </a:lnTo>
                  <a:lnTo>
                    <a:pt x="182401" y="24819"/>
                  </a:lnTo>
                  <a:lnTo>
                    <a:pt x="183416" y="25571"/>
                  </a:lnTo>
                  <a:lnTo>
                    <a:pt x="184443" y="25141"/>
                  </a:lnTo>
                  <a:lnTo>
                    <a:pt x="185171" y="25010"/>
                  </a:lnTo>
                  <a:lnTo>
                    <a:pt x="185841" y="25261"/>
                  </a:lnTo>
                  <a:lnTo>
                    <a:pt x="186688" y="25559"/>
                  </a:lnTo>
                  <a:lnTo>
                    <a:pt x="187524" y="24843"/>
                  </a:lnTo>
                  <a:lnTo>
                    <a:pt x="188181" y="25189"/>
                  </a:lnTo>
                  <a:lnTo>
                    <a:pt x="189041" y="25786"/>
                  </a:lnTo>
                  <a:lnTo>
                    <a:pt x="190045" y="25655"/>
                  </a:lnTo>
                  <a:lnTo>
                    <a:pt x="191502" y="25547"/>
                  </a:lnTo>
                  <a:lnTo>
                    <a:pt x="192935" y="25249"/>
                  </a:lnTo>
                  <a:lnTo>
                    <a:pt x="194428" y="24950"/>
                  </a:lnTo>
                  <a:lnTo>
                    <a:pt x="195395" y="24580"/>
                  </a:lnTo>
                  <a:lnTo>
                    <a:pt x="196769" y="23947"/>
                  </a:lnTo>
                  <a:lnTo>
                    <a:pt x="198059" y="23959"/>
                  </a:lnTo>
                  <a:lnTo>
                    <a:pt x="198955" y="24138"/>
                  </a:lnTo>
                  <a:lnTo>
                    <a:pt x="199647" y="24508"/>
                  </a:lnTo>
                  <a:lnTo>
                    <a:pt x="200424" y="25129"/>
                  </a:lnTo>
                  <a:lnTo>
                    <a:pt x="201307" y="25750"/>
                  </a:lnTo>
                  <a:lnTo>
                    <a:pt x="202585" y="26347"/>
                  </a:lnTo>
                  <a:lnTo>
                    <a:pt x="203660" y="26359"/>
                  </a:lnTo>
                  <a:lnTo>
                    <a:pt x="205416" y="26096"/>
                  </a:lnTo>
                  <a:lnTo>
                    <a:pt x="206551" y="25905"/>
                  </a:lnTo>
                  <a:lnTo>
                    <a:pt x="207697" y="25535"/>
                  </a:lnTo>
                  <a:lnTo>
                    <a:pt x="208581" y="25081"/>
                  </a:lnTo>
                  <a:lnTo>
                    <a:pt x="209584" y="24902"/>
                  </a:lnTo>
                  <a:lnTo>
                    <a:pt x="211304" y="25141"/>
                  </a:lnTo>
                  <a:lnTo>
                    <a:pt x="212021" y="25571"/>
                  </a:lnTo>
                  <a:lnTo>
                    <a:pt x="212797" y="26407"/>
                  </a:lnTo>
                  <a:lnTo>
                    <a:pt x="215209" y="29011"/>
                  </a:lnTo>
                  <a:lnTo>
                    <a:pt x="217156" y="31173"/>
                  </a:lnTo>
                  <a:lnTo>
                    <a:pt x="218984" y="32964"/>
                  </a:lnTo>
                  <a:lnTo>
                    <a:pt x="219461" y="33633"/>
                  </a:lnTo>
                  <a:lnTo>
                    <a:pt x="219760" y="34338"/>
                  </a:lnTo>
                  <a:lnTo>
                    <a:pt x="219868" y="35365"/>
                  </a:lnTo>
                  <a:lnTo>
                    <a:pt x="220333" y="37192"/>
                  </a:lnTo>
                  <a:lnTo>
                    <a:pt x="220930" y="38458"/>
                  </a:lnTo>
                  <a:lnTo>
                    <a:pt x="221265" y="39151"/>
                  </a:lnTo>
                  <a:lnTo>
                    <a:pt x="222268" y="39987"/>
                  </a:lnTo>
                  <a:lnTo>
                    <a:pt x="223164" y="40632"/>
                  </a:lnTo>
                  <a:lnTo>
                    <a:pt x="223809" y="41408"/>
                  </a:lnTo>
                  <a:lnTo>
                    <a:pt x="224143" y="42089"/>
                  </a:lnTo>
                  <a:lnTo>
                    <a:pt x="224275" y="42806"/>
                  </a:lnTo>
                  <a:lnTo>
                    <a:pt x="224000" y="43606"/>
                  </a:lnTo>
                  <a:lnTo>
                    <a:pt x="223618" y="45146"/>
                  </a:lnTo>
                  <a:lnTo>
                    <a:pt x="224239" y="45672"/>
                  </a:lnTo>
                  <a:lnTo>
                    <a:pt x="359128" y="115780"/>
                  </a:lnTo>
                  <a:lnTo>
                    <a:pt x="367154" y="123042"/>
                  </a:lnTo>
                  <a:lnTo>
                    <a:pt x="367692" y="126183"/>
                  </a:lnTo>
                  <a:lnTo>
                    <a:pt x="368218" y="128548"/>
                  </a:lnTo>
                  <a:lnTo>
                    <a:pt x="368420" y="129909"/>
                  </a:lnTo>
                  <a:lnTo>
                    <a:pt x="368624" y="131450"/>
                  </a:lnTo>
                  <a:lnTo>
                    <a:pt x="368743" y="132716"/>
                  </a:lnTo>
                  <a:lnTo>
                    <a:pt x="368671" y="134531"/>
                  </a:lnTo>
                  <a:lnTo>
                    <a:pt x="368492" y="136299"/>
                  </a:lnTo>
                  <a:lnTo>
                    <a:pt x="368146" y="137935"/>
                  </a:lnTo>
                  <a:lnTo>
                    <a:pt x="367871" y="139488"/>
                  </a:lnTo>
                  <a:lnTo>
                    <a:pt x="367907" y="141065"/>
                  </a:lnTo>
                  <a:lnTo>
                    <a:pt x="367919" y="142080"/>
                  </a:lnTo>
                  <a:lnTo>
                    <a:pt x="368062" y="142772"/>
                  </a:lnTo>
                  <a:lnTo>
                    <a:pt x="368755" y="143179"/>
                  </a:lnTo>
                  <a:lnTo>
                    <a:pt x="370319" y="143465"/>
                  </a:lnTo>
                  <a:lnTo>
                    <a:pt x="371597" y="143704"/>
                  </a:lnTo>
                  <a:lnTo>
                    <a:pt x="372505" y="144038"/>
                  </a:lnTo>
                  <a:lnTo>
                    <a:pt x="373210" y="144671"/>
                  </a:lnTo>
                  <a:lnTo>
                    <a:pt x="373580" y="145627"/>
                  </a:lnTo>
                  <a:lnTo>
                    <a:pt x="374034" y="146606"/>
                  </a:lnTo>
                  <a:lnTo>
                    <a:pt x="374679" y="147526"/>
                  </a:lnTo>
                  <a:lnTo>
                    <a:pt x="375730" y="148505"/>
                  </a:lnTo>
                  <a:lnTo>
                    <a:pt x="376769" y="149294"/>
                  </a:lnTo>
                  <a:lnTo>
                    <a:pt x="377772" y="150165"/>
                  </a:lnTo>
                  <a:lnTo>
                    <a:pt x="378143" y="150763"/>
                  </a:lnTo>
                  <a:lnTo>
                    <a:pt x="378167" y="151515"/>
                  </a:lnTo>
                  <a:lnTo>
                    <a:pt x="377808" y="152674"/>
                  </a:lnTo>
                  <a:lnTo>
                    <a:pt x="377486" y="153653"/>
                  </a:lnTo>
                  <a:lnTo>
                    <a:pt x="376852" y="154322"/>
                  </a:lnTo>
                  <a:lnTo>
                    <a:pt x="376267" y="155050"/>
                  </a:lnTo>
                  <a:lnTo>
                    <a:pt x="375610" y="155695"/>
                  </a:lnTo>
                  <a:lnTo>
                    <a:pt x="374918" y="156125"/>
                  </a:lnTo>
                  <a:lnTo>
                    <a:pt x="374297" y="156639"/>
                  </a:lnTo>
                  <a:lnTo>
                    <a:pt x="373747" y="157116"/>
                  </a:lnTo>
                  <a:lnTo>
                    <a:pt x="372971" y="158383"/>
                  </a:lnTo>
                  <a:lnTo>
                    <a:pt x="372684" y="159027"/>
                  </a:lnTo>
                  <a:lnTo>
                    <a:pt x="372016" y="160102"/>
                  </a:lnTo>
                  <a:lnTo>
                    <a:pt x="371275" y="160723"/>
                  </a:lnTo>
                  <a:lnTo>
                    <a:pt x="370451" y="161094"/>
                  </a:lnTo>
                  <a:lnTo>
                    <a:pt x="369137" y="161906"/>
                  </a:lnTo>
                  <a:lnTo>
                    <a:pt x="368420" y="162443"/>
                  </a:lnTo>
                  <a:lnTo>
                    <a:pt x="367895" y="162933"/>
                  </a:lnTo>
                  <a:lnTo>
                    <a:pt x="367274" y="163865"/>
                  </a:lnTo>
                  <a:lnTo>
                    <a:pt x="367083" y="164760"/>
                  </a:lnTo>
                  <a:lnTo>
                    <a:pt x="367967" y="166098"/>
                  </a:lnTo>
                  <a:lnTo>
                    <a:pt x="371322" y="168140"/>
                  </a:lnTo>
                  <a:lnTo>
                    <a:pt x="371848" y="168618"/>
                  </a:lnTo>
                  <a:lnTo>
                    <a:pt x="371801" y="169359"/>
                  </a:lnTo>
                  <a:lnTo>
                    <a:pt x="371156" y="169777"/>
                  </a:lnTo>
                  <a:lnTo>
                    <a:pt x="370164" y="170290"/>
                  </a:lnTo>
                  <a:lnTo>
                    <a:pt x="369722" y="171246"/>
                  </a:lnTo>
                  <a:lnTo>
                    <a:pt x="370045" y="171938"/>
                  </a:lnTo>
                  <a:lnTo>
                    <a:pt x="371884" y="172285"/>
                  </a:lnTo>
                  <a:lnTo>
                    <a:pt x="372672" y="172619"/>
                  </a:lnTo>
                  <a:lnTo>
                    <a:pt x="372935" y="173646"/>
                  </a:lnTo>
                  <a:lnTo>
                    <a:pt x="372577" y="174267"/>
                  </a:lnTo>
                  <a:lnTo>
                    <a:pt x="371944" y="175127"/>
                  </a:lnTo>
                  <a:lnTo>
                    <a:pt x="371705" y="176525"/>
                  </a:lnTo>
                  <a:lnTo>
                    <a:pt x="372207" y="177480"/>
                  </a:lnTo>
                  <a:lnTo>
                    <a:pt x="373520" y="177396"/>
                  </a:lnTo>
                  <a:lnTo>
                    <a:pt x="374440" y="177552"/>
                  </a:lnTo>
                  <a:lnTo>
                    <a:pt x="375097" y="177743"/>
                  </a:lnTo>
                  <a:lnTo>
                    <a:pt x="376100" y="178113"/>
                  </a:lnTo>
                  <a:lnTo>
                    <a:pt x="376494" y="178710"/>
                  </a:lnTo>
                  <a:lnTo>
                    <a:pt x="376040" y="179523"/>
                  </a:lnTo>
                  <a:lnTo>
                    <a:pt x="374523" y="179833"/>
                  </a:lnTo>
                  <a:lnTo>
                    <a:pt x="373688" y="180132"/>
                  </a:lnTo>
                  <a:lnTo>
                    <a:pt x="373473" y="180848"/>
                  </a:lnTo>
                  <a:lnTo>
                    <a:pt x="373711" y="182389"/>
                  </a:lnTo>
                  <a:lnTo>
                    <a:pt x="374070" y="184407"/>
                  </a:lnTo>
                  <a:lnTo>
                    <a:pt x="374392" y="185148"/>
                  </a:lnTo>
                  <a:lnTo>
                    <a:pt x="375193" y="185757"/>
                  </a:lnTo>
                  <a:lnTo>
                    <a:pt x="375957" y="186187"/>
                  </a:lnTo>
                  <a:lnTo>
                    <a:pt x="377103" y="186342"/>
                  </a:lnTo>
                  <a:lnTo>
                    <a:pt x="378298" y="186139"/>
                  </a:lnTo>
                  <a:lnTo>
                    <a:pt x="379086" y="186402"/>
                  </a:lnTo>
                  <a:lnTo>
                    <a:pt x="379241" y="188086"/>
                  </a:lnTo>
                  <a:lnTo>
                    <a:pt x="378966" y="189077"/>
                  </a:lnTo>
                  <a:lnTo>
                    <a:pt x="378393" y="190415"/>
                  </a:lnTo>
                  <a:lnTo>
                    <a:pt x="378023" y="191227"/>
                  </a:lnTo>
                  <a:lnTo>
                    <a:pt x="376614" y="191920"/>
                  </a:lnTo>
                  <a:lnTo>
                    <a:pt x="375694" y="192159"/>
                  </a:lnTo>
                  <a:lnTo>
                    <a:pt x="375300" y="193843"/>
                  </a:lnTo>
                  <a:lnTo>
                    <a:pt x="375252" y="194643"/>
                  </a:lnTo>
                  <a:lnTo>
                    <a:pt x="374787" y="195551"/>
                  </a:lnTo>
                  <a:lnTo>
                    <a:pt x="373377" y="195634"/>
                  </a:lnTo>
                  <a:lnTo>
                    <a:pt x="370989" y="194882"/>
                  </a:lnTo>
                  <a:lnTo>
                    <a:pt x="370284" y="194739"/>
                  </a:lnTo>
                  <a:lnTo>
                    <a:pt x="369041" y="194942"/>
                  </a:lnTo>
                  <a:lnTo>
                    <a:pt x="367943" y="196100"/>
                  </a:lnTo>
                  <a:lnTo>
                    <a:pt x="365172" y="199468"/>
                  </a:lnTo>
                  <a:lnTo>
                    <a:pt x="365088" y="200412"/>
                  </a:lnTo>
                  <a:lnTo>
                    <a:pt x="365542" y="200961"/>
                  </a:lnTo>
                  <a:lnTo>
                    <a:pt x="365996" y="201678"/>
                  </a:lnTo>
                  <a:lnTo>
                    <a:pt x="366211" y="202800"/>
                  </a:lnTo>
                  <a:lnTo>
                    <a:pt x="367035" y="203840"/>
                  </a:lnTo>
                  <a:lnTo>
                    <a:pt x="367537" y="204807"/>
                  </a:lnTo>
                  <a:lnTo>
                    <a:pt x="367465" y="206312"/>
                  </a:lnTo>
                  <a:lnTo>
                    <a:pt x="367131" y="207363"/>
                  </a:lnTo>
                  <a:lnTo>
                    <a:pt x="366605" y="209262"/>
                  </a:lnTo>
                  <a:lnTo>
                    <a:pt x="366497" y="211137"/>
                  </a:lnTo>
                  <a:lnTo>
                    <a:pt x="366330" y="211973"/>
                  </a:lnTo>
                  <a:lnTo>
                    <a:pt x="365470" y="213968"/>
                  </a:lnTo>
                  <a:lnTo>
                    <a:pt x="364826" y="215090"/>
                  </a:lnTo>
                  <a:lnTo>
                    <a:pt x="364563" y="216070"/>
                  </a:lnTo>
                  <a:lnTo>
                    <a:pt x="364181" y="217276"/>
                  </a:lnTo>
                  <a:lnTo>
                    <a:pt x="363607" y="218542"/>
                  </a:lnTo>
                  <a:lnTo>
                    <a:pt x="363010" y="219868"/>
                  </a:lnTo>
                  <a:lnTo>
                    <a:pt x="362306" y="221815"/>
                  </a:lnTo>
                  <a:lnTo>
                    <a:pt x="361911" y="223331"/>
                  </a:lnTo>
                  <a:lnTo>
                    <a:pt x="361661" y="224490"/>
                  </a:lnTo>
                  <a:lnTo>
                    <a:pt x="361481" y="225744"/>
                  </a:lnTo>
                  <a:lnTo>
                    <a:pt x="361661" y="226890"/>
                  </a:lnTo>
                  <a:lnTo>
                    <a:pt x="437227" y="319811"/>
                  </a:lnTo>
                  <a:lnTo>
                    <a:pt x="438624" y="321507"/>
                  </a:lnTo>
                  <a:lnTo>
                    <a:pt x="439209" y="322546"/>
                  </a:lnTo>
                  <a:lnTo>
                    <a:pt x="439675" y="323919"/>
                  </a:lnTo>
                  <a:lnTo>
                    <a:pt x="439962" y="325018"/>
                  </a:lnTo>
                  <a:lnTo>
                    <a:pt x="440010" y="326045"/>
                  </a:lnTo>
                  <a:lnTo>
                    <a:pt x="439879" y="327228"/>
                  </a:lnTo>
                  <a:lnTo>
                    <a:pt x="439615" y="328362"/>
                  </a:lnTo>
                  <a:lnTo>
                    <a:pt x="439078" y="330237"/>
                  </a:lnTo>
                  <a:lnTo>
                    <a:pt x="438768" y="331682"/>
                  </a:lnTo>
                  <a:lnTo>
                    <a:pt x="426299" y="373019"/>
                  </a:lnTo>
                  <a:lnTo>
                    <a:pt x="424256" y="379265"/>
                  </a:lnTo>
                  <a:lnTo>
                    <a:pt x="431805" y="463228"/>
                  </a:lnTo>
                  <a:lnTo>
                    <a:pt x="353515" y="476103"/>
                  </a:lnTo>
                  <a:lnTo>
                    <a:pt x="156973" y="509055"/>
                  </a:lnTo>
                  <a:lnTo>
                    <a:pt x="115040" y="516078"/>
                  </a:lnTo>
                  <a:lnTo>
                    <a:pt x="32737" y="529132"/>
                  </a:lnTo>
                  <a:lnTo>
                    <a:pt x="68101" y="443832"/>
                  </a:lnTo>
                  <a:lnTo>
                    <a:pt x="0" y="374691"/>
                  </a:lnTo>
                  <a:lnTo>
                    <a:pt x="89194" y="283956"/>
                  </a:lnTo>
                  <a:lnTo>
                    <a:pt x="113535" y="259986"/>
                  </a:lnTo>
                  <a:lnTo>
                    <a:pt x="123053" y="250419"/>
                  </a:lnTo>
                  <a:lnTo>
                    <a:pt x="124379" y="249309"/>
                  </a:lnTo>
                  <a:lnTo>
                    <a:pt x="125861" y="247851"/>
                  </a:lnTo>
                  <a:lnTo>
                    <a:pt x="134137" y="241234"/>
                  </a:lnTo>
                  <a:lnTo>
                    <a:pt x="138425" y="238356"/>
                  </a:lnTo>
                  <a:lnTo>
                    <a:pt x="140862" y="236720"/>
                  </a:lnTo>
                  <a:lnTo>
                    <a:pt x="142486" y="235896"/>
                  </a:lnTo>
                  <a:lnTo>
                    <a:pt x="143202" y="235322"/>
                  </a:lnTo>
                  <a:lnTo>
                    <a:pt x="144456" y="234080"/>
                  </a:lnTo>
                  <a:lnTo>
                    <a:pt x="146976" y="231334"/>
                  </a:lnTo>
                  <a:lnTo>
                    <a:pt x="149198" y="228264"/>
                  </a:lnTo>
                  <a:lnTo>
                    <a:pt x="149724" y="227141"/>
                  </a:lnTo>
                  <a:lnTo>
                    <a:pt x="149054" y="226687"/>
                  </a:lnTo>
                  <a:lnTo>
                    <a:pt x="153701" y="220907"/>
                  </a:lnTo>
                  <a:lnTo>
                    <a:pt x="154274" y="219724"/>
                  </a:lnTo>
                  <a:lnTo>
                    <a:pt x="163996" y="213860"/>
                  </a:lnTo>
                  <a:lnTo>
                    <a:pt x="173849" y="209405"/>
                  </a:lnTo>
                  <a:lnTo>
                    <a:pt x="178615" y="206383"/>
                  </a:lnTo>
                  <a:lnTo>
                    <a:pt x="181672" y="203350"/>
                  </a:lnTo>
                  <a:lnTo>
                    <a:pt x="184097" y="200125"/>
                  </a:lnTo>
                  <a:lnTo>
                    <a:pt x="192362" y="190977"/>
                  </a:lnTo>
                  <a:lnTo>
                    <a:pt x="187764" y="167973"/>
                  </a:lnTo>
                  <a:lnTo>
                    <a:pt x="182090" y="139130"/>
                  </a:lnTo>
                  <a:lnTo>
                    <a:pt x="181386" y="132656"/>
                  </a:lnTo>
                  <a:lnTo>
                    <a:pt x="149449" y="667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1292;gbcf4302aa7_0_6">
              <a:extLst>
                <a:ext uri="{FF2B5EF4-FFF2-40B4-BE49-F238E27FC236}">
                  <a16:creationId xmlns:a16="http://schemas.microsoft.com/office/drawing/2014/main" id="{A0EF9A82-8E95-664C-B613-F89DFDE56EF8}"/>
                </a:ext>
              </a:extLst>
            </p:cNvPr>
            <p:cNvSpPr/>
            <p:nvPr/>
          </p:nvSpPr>
          <p:spPr>
            <a:xfrm>
              <a:off x="6859589" y="3144196"/>
              <a:ext cx="85186" cy="265541"/>
            </a:xfrm>
            <a:custGeom>
              <a:avLst/>
              <a:gdLst/>
              <a:ahLst/>
              <a:cxnLst/>
              <a:rect l="l" t="t" r="r" b="b"/>
              <a:pathLst>
                <a:path w="169525" h="528439" extrusionOk="0">
                  <a:moveTo>
                    <a:pt x="143167" y="0"/>
                  </a:moveTo>
                  <a:lnTo>
                    <a:pt x="149030" y="117225"/>
                  </a:lnTo>
                  <a:lnTo>
                    <a:pt x="148935" y="120438"/>
                  </a:lnTo>
                  <a:lnTo>
                    <a:pt x="169525" y="528439"/>
                  </a:lnTo>
                  <a:lnTo>
                    <a:pt x="95990" y="526528"/>
                  </a:lnTo>
                  <a:lnTo>
                    <a:pt x="91666" y="524104"/>
                  </a:lnTo>
                  <a:lnTo>
                    <a:pt x="59896" y="506213"/>
                  </a:lnTo>
                  <a:lnTo>
                    <a:pt x="59168" y="505771"/>
                  </a:lnTo>
                  <a:lnTo>
                    <a:pt x="58666" y="505209"/>
                  </a:lnTo>
                  <a:lnTo>
                    <a:pt x="58200" y="504409"/>
                  </a:lnTo>
                  <a:lnTo>
                    <a:pt x="58033" y="503621"/>
                  </a:lnTo>
                  <a:lnTo>
                    <a:pt x="57914" y="502725"/>
                  </a:lnTo>
                  <a:lnTo>
                    <a:pt x="57759" y="501005"/>
                  </a:lnTo>
                  <a:lnTo>
                    <a:pt x="57686" y="499345"/>
                  </a:lnTo>
                  <a:lnTo>
                    <a:pt x="56492" y="497267"/>
                  </a:lnTo>
                  <a:lnTo>
                    <a:pt x="56182" y="499369"/>
                  </a:lnTo>
                  <a:lnTo>
                    <a:pt x="56086" y="500145"/>
                  </a:lnTo>
                  <a:lnTo>
                    <a:pt x="55477" y="500731"/>
                  </a:lnTo>
                  <a:lnTo>
                    <a:pt x="54988" y="500193"/>
                  </a:lnTo>
                  <a:lnTo>
                    <a:pt x="54605" y="499094"/>
                  </a:lnTo>
                  <a:lnTo>
                    <a:pt x="54390" y="498222"/>
                  </a:lnTo>
                  <a:lnTo>
                    <a:pt x="54618" y="496765"/>
                  </a:lnTo>
                  <a:lnTo>
                    <a:pt x="54904" y="495499"/>
                  </a:lnTo>
                  <a:lnTo>
                    <a:pt x="54689" y="494747"/>
                  </a:lnTo>
                  <a:lnTo>
                    <a:pt x="54402" y="493971"/>
                  </a:lnTo>
                  <a:lnTo>
                    <a:pt x="54486" y="492848"/>
                  </a:lnTo>
                  <a:lnTo>
                    <a:pt x="54582" y="491534"/>
                  </a:lnTo>
                  <a:lnTo>
                    <a:pt x="54367" y="490758"/>
                  </a:lnTo>
                  <a:lnTo>
                    <a:pt x="54176" y="489695"/>
                  </a:lnTo>
                  <a:lnTo>
                    <a:pt x="53626" y="488321"/>
                  </a:lnTo>
                  <a:lnTo>
                    <a:pt x="53267" y="486816"/>
                  </a:lnTo>
                  <a:lnTo>
                    <a:pt x="53076" y="485550"/>
                  </a:lnTo>
                  <a:lnTo>
                    <a:pt x="53196" y="484822"/>
                  </a:lnTo>
                  <a:lnTo>
                    <a:pt x="53638" y="483926"/>
                  </a:lnTo>
                  <a:lnTo>
                    <a:pt x="54343" y="482624"/>
                  </a:lnTo>
                  <a:lnTo>
                    <a:pt x="54427" y="481478"/>
                  </a:lnTo>
                  <a:lnTo>
                    <a:pt x="55011" y="479531"/>
                  </a:lnTo>
                  <a:lnTo>
                    <a:pt x="55119" y="478098"/>
                  </a:lnTo>
                  <a:lnTo>
                    <a:pt x="55119" y="476760"/>
                  </a:lnTo>
                  <a:lnTo>
                    <a:pt x="55131" y="475864"/>
                  </a:lnTo>
                  <a:lnTo>
                    <a:pt x="55370" y="475207"/>
                  </a:lnTo>
                  <a:lnTo>
                    <a:pt x="55669" y="474479"/>
                  </a:lnTo>
                  <a:lnTo>
                    <a:pt x="54844" y="473488"/>
                  </a:lnTo>
                  <a:lnTo>
                    <a:pt x="53650" y="473069"/>
                  </a:lnTo>
                  <a:lnTo>
                    <a:pt x="53005" y="472305"/>
                  </a:lnTo>
                  <a:lnTo>
                    <a:pt x="52790" y="471612"/>
                  </a:lnTo>
                  <a:lnTo>
                    <a:pt x="52468" y="470931"/>
                  </a:lnTo>
                  <a:lnTo>
                    <a:pt x="51691" y="470752"/>
                  </a:lnTo>
                  <a:lnTo>
                    <a:pt x="51118" y="470215"/>
                  </a:lnTo>
                  <a:lnTo>
                    <a:pt x="51357" y="469391"/>
                  </a:lnTo>
                  <a:lnTo>
                    <a:pt x="50724" y="469092"/>
                  </a:lnTo>
                  <a:lnTo>
                    <a:pt x="49948" y="469653"/>
                  </a:lnTo>
                  <a:lnTo>
                    <a:pt x="49171" y="468853"/>
                  </a:lnTo>
                  <a:lnTo>
                    <a:pt x="48550" y="468388"/>
                  </a:lnTo>
                  <a:lnTo>
                    <a:pt x="47630" y="467946"/>
                  </a:lnTo>
                  <a:lnTo>
                    <a:pt x="46783" y="466656"/>
                  </a:lnTo>
                  <a:lnTo>
                    <a:pt x="46519" y="465676"/>
                  </a:lnTo>
                  <a:lnTo>
                    <a:pt x="46974" y="464948"/>
                  </a:lnTo>
                  <a:lnTo>
                    <a:pt x="47619" y="464518"/>
                  </a:lnTo>
                  <a:lnTo>
                    <a:pt x="48515" y="463789"/>
                  </a:lnTo>
                  <a:lnTo>
                    <a:pt x="48072" y="463180"/>
                  </a:lnTo>
                  <a:lnTo>
                    <a:pt x="47248" y="462762"/>
                  </a:lnTo>
                  <a:lnTo>
                    <a:pt x="46675" y="462332"/>
                  </a:lnTo>
                  <a:lnTo>
                    <a:pt x="46304" y="461747"/>
                  </a:lnTo>
                  <a:lnTo>
                    <a:pt x="45803" y="460983"/>
                  </a:lnTo>
                  <a:lnTo>
                    <a:pt x="44955" y="460600"/>
                  </a:lnTo>
                  <a:lnTo>
                    <a:pt x="44740" y="459896"/>
                  </a:lnTo>
                  <a:lnTo>
                    <a:pt x="45325" y="459263"/>
                  </a:lnTo>
                  <a:lnTo>
                    <a:pt x="45672" y="458439"/>
                  </a:lnTo>
                  <a:lnTo>
                    <a:pt x="44967" y="458021"/>
                  </a:lnTo>
                  <a:lnTo>
                    <a:pt x="45349" y="457436"/>
                  </a:lnTo>
                  <a:lnTo>
                    <a:pt x="45241" y="456683"/>
                  </a:lnTo>
                  <a:lnTo>
                    <a:pt x="44633" y="456349"/>
                  </a:lnTo>
                  <a:lnTo>
                    <a:pt x="44776" y="455560"/>
                  </a:lnTo>
                  <a:lnTo>
                    <a:pt x="44835" y="454760"/>
                  </a:lnTo>
                  <a:lnTo>
                    <a:pt x="44107" y="454760"/>
                  </a:lnTo>
                  <a:lnTo>
                    <a:pt x="43355" y="454079"/>
                  </a:lnTo>
                  <a:lnTo>
                    <a:pt x="43163" y="453004"/>
                  </a:lnTo>
                  <a:lnTo>
                    <a:pt x="42626" y="452109"/>
                  </a:lnTo>
                  <a:lnTo>
                    <a:pt x="42315" y="451309"/>
                  </a:lnTo>
                  <a:lnTo>
                    <a:pt x="41492" y="450675"/>
                  </a:lnTo>
                  <a:lnTo>
                    <a:pt x="41372" y="449863"/>
                  </a:lnTo>
                  <a:lnTo>
                    <a:pt x="41228" y="448752"/>
                  </a:lnTo>
                  <a:lnTo>
                    <a:pt x="40751" y="448096"/>
                  </a:lnTo>
                  <a:lnTo>
                    <a:pt x="39927" y="447869"/>
                  </a:lnTo>
                  <a:lnTo>
                    <a:pt x="38959" y="447164"/>
                  </a:lnTo>
                  <a:lnTo>
                    <a:pt x="38375" y="446507"/>
                  </a:lnTo>
                  <a:lnTo>
                    <a:pt x="37479" y="446161"/>
                  </a:lnTo>
                  <a:lnTo>
                    <a:pt x="36261" y="446328"/>
                  </a:lnTo>
                  <a:lnTo>
                    <a:pt x="35508" y="446423"/>
                  </a:lnTo>
                  <a:lnTo>
                    <a:pt x="34313" y="446388"/>
                  </a:lnTo>
                  <a:lnTo>
                    <a:pt x="33561" y="446316"/>
                  </a:lnTo>
                  <a:lnTo>
                    <a:pt x="32868" y="446077"/>
                  </a:lnTo>
                  <a:lnTo>
                    <a:pt x="32307" y="445635"/>
                  </a:lnTo>
                  <a:lnTo>
                    <a:pt x="31483" y="445098"/>
                  </a:lnTo>
                  <a:lnTo>
                    <a:pt x="29691" y="443748"/>
                  </a:lnTo>
                  <a:lnTo>
                    <a:pt x="28772" y="443557"/>
                  </a:lnTo>
                  <a:lnTo>
                    <a:pt x="27792" y="443557"/>
                  </a:lnTo>
                  <a:lnTo>
                    <a:pt x="26968" y="443043"/>
                  </a:lnTo>
                  <a:lnTo>
                    <a:pt x="26299" y="442625"/>
                  </a:lnTo>
                  <a:lnTo>
                    <a:pt x="25105" y="442422"/>
                  </a:lnTo>
                  <a:lnTo>
                    <a:pt x="24723" y="441646"/>
                  </a:lnTo>
                  <a:lnTo>
                    <a:pt x="24162" y="440894"/>
                  </a:lnTo>
                  <a:lnTo>
                    <a:pt x="23528" y="440380"/>
                  </a:lnTo>
                  <a:lnTo>
                    <a:pt x="22979" y="439771"/>
                  </a:lnTo>
                  <a:lnTo>
                    <a:pt x="22561" y="439210"/>
                  </a:lnTo>
                  <a:lnTo>
                    <a:pt x="22155" y="438577"/>
                  </a:lnTo>
                  <a:lnTo>
                    <a:pt x="21773" y="437430"/>
                  </a:lnTo>
                  <a:lnTo>
                    <a:pt x="21844" y="436558"/>
                  </a:lnTo>
                  <a:lnTo>
                    <a:pt x="21809" y="435316"/>
                  </a:lnTo>
                  <a:lnTo>
                    <a:pt x="21319" y="434802"/>
                  </a:lnTo>
                  <a:lnTo>
                    <a:pt x="20542" y="434265"/>
                  </a:lnTo>
                  <a:lnTo>
                    <a:pt x="19528" y="433489"/>
                  </a:lnTo>
                  <a:lnTo>
                    <a:pt x="19336" y="432808"/>
                  </a:lnTo>
                  <a:lnTo>
                    <a:pt x="19528" y="431936"/>
                  </a:lnTo>
                  <a:lnTo>
                    <a:pt x="20017" y="431207"/>
                  </a:lnTo>
                  <a:lnTo>
                    <a:pt x="20507" y="430479"/>
                  </a:lnTo>
                  <a:lnTo>
                    <a:pt x="20578" y="429703"/>
                  </a:lnTo>
                  <a:lnTo>
                    <a:pt x="20077" y="428938"/>
                  </a:lnTo>
                  <a:lnTo>
                    <a:pt x="19575" y="427923"/>
                  </a:lnTo>
                  <a:lnTo>
                    <a:pt x="19599" y="427147"/>
                  </a:lnTo>
                  <a:lnTo>
                    <a:pt x="19336" y="426299"/>
                  </a:lnTo>
                  <a:lnTo>
                    <a:pt x="19050" y="425487"/>
                  </a:lnTo>
                  <a:lnTo>
                    <a:pt x="19217" y="424447"/>
                  </a:lnTo>
                  <a:lnTo>
                    <a:pt x="19468" y="423576"/>
                  </a:lnTo>
                  <a:lnTo>
                    <a:pt x="19468" y="422799"/>
                  </a:lnTo>
                  <a:lnTo>
                    <a:pt x="19910" y="421318"/>
                  </a:lnTo>
                  <a:lnTo>
                    <a:pt x="20495" y="420351"/>
                  </a:lnTo>
                  <a:lnTo>
                    <a:pt x="20937" y="419443"/>
                  </a:lnTo>
                  <a:lnTo>
                    <a:pt x="20817" y="418762"/>
                  </a:lnTo>
                  <a:lnTo>
                    <a:pt x="20340" y="418058"/>
                  </a:lnTo>
                  <a:lnTo>
                    <a:pt x="20292" y="417162"/>
                  </a:lnTo>
                  <a:lnTo>
                    <a:pt x="20555" y="416481"/>
                  </a:lnTo>
                  <a:lnTo>
                    <a:pt x="20733" y="415681"/>
                  </a:lnTo>
                  <a:lnTo>
                    <a:pt x="21271" y="414391"/>
                  </a:lnTo>
                  <a:lnTo>
                    <a:pt x="22048" y="413519"/>
                  </a:lnTo>
                  <a:lnTo>
                    <a:pt x="22585" y="412719"/>
                  </a:lnTo>
                  <a:lnTo>
                    <a:pt x="23767" y="408431"/>
                  </a:lnTo>
                  <a:lnTo>
                    <a:pt x="23923" y="406676"/>
                  </a:lnTo>
                  <a:lnTo>
                    <a:pt x="24090" y="405660"/>
                  </a:lnTo>
                  <a:lnTo>
                    <a:pt x="24198" y="404741"/>
                  </a:lnTo>
                  <a:lnTo>
                    <a:pt x="23887" y="404024"/>
                  </a:lnTo>
                  <a:lnTo>
                    <a:pt x="23672" y="403128"/>
                  </a:lnTo>
                  <a:lnTo>
                    <a:pt x="24162" y="401862"/>
                  </a:lnTo>
                  <a:lnTo>
                    <a:pt x="23743" y="401015"/>
                  </a:lnTo>
                  <a:lnTo>
                    <a:pt x="23875" y="400190"/>
                  </a:lnTo>
                  <a:lnTo>
                    <a:pt x="24508" y="399462"/>
                  </a:lnTo>
                  <a:lnTo>
                    <a:pt x="24902" y="398590"/>
                  </a:lnTo>
                  <a:lnTo>
                    <a:pt x="25583" y="396261"/>
                  </a:lnTo>
                  <a:lnTo>
                    <a:pt x="25666" y="394828"/>
                  </a:lnTo>
                  <a:lnTo>
                    <a:pt x="25320" y="394171"/>
                  </a:lnTo>
                  <a:lnTo>
                    <a:pt x="24914" y="393418"/>
                  </a:lnTo>
                  <a:lnTo>
                    <a:pt x="25093" y="392367"/>
                  </a:lnTo>
                  <a:lnTo>
                    <a:pt x="25117" y="391400"/>
                  </a:lnTo>
                  <a:lnTo>
                    <a:pt x="0" y="330811"/>
                  </a:lnTo>
                  <a:lnTo>
                    <a:pt x="6915" y="312764"/>
                  </a:lnTo>
                  <a:lnTo>
                    <a:pt x="37013" y="279824"/>
                  </a:lnTo>
                  <a:lnTo>
                    <a:pt x="15359" y="243050"/>
                  </a:lnTo>
                  <a:lnTo>
                    <a:pt x="39580" y="173371"/>
                  </a:lnTo>
                  <a:lnTo>
                    <a:pt x="41026" y="169203"/>
                  </a:lnTo>
                  <a:lnTo>
                    <a:pt x="27183" y="117464"/>
                  </a:lnTo>
                  <a:lnTo>
                    <a:pt x="19766" y="89958"/>
                  </a:lnTo>
                  <a:lnTo>
                    <a:pt x="26132" y="20937"/>
                  </a:lnTo>
                  <a:lnTo>
                    <a:pt x="14316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1293;gbcf4302aa7_0_6">
              <a:extLst>
                <a:ext uri="{FF2B5EF4-FFF2-40B4-BE49-F238E27FC236}">
                  <a16:creationId xmlns:a16="http://schemas.microsoft.com/office/drawing/2014/main" id="{415E08CD-E4D3-6D4E-9A0E-8B0EAE90AA52}"/>
                </a:ext>
              </a:extLst>
            </p:cNvPr>
            <p:cNvSpPr/>
            <p:nvPr/>
          </p:nvSpPr>
          <p:spPr>
            <a:xfrm>
              <a:off x="8921693" y="3171614"/>
              <a:ext cx="109355" cy="176345"/>
            </a:xfrm>
            <a:custGeom>
              <a:avLst/>
              <a:gdLst/>
              <a:ahLst/>
              <a:cxnLst/>
              <a:rect l="l" t="t" r="r" b="b"/>
              <a:pathLst>
                <a:path w="217621" h="350935" extrusionOk="0">
                  <a:moveTo>
                    <a:pt x="161846" y="0"/>
                  </a:moveTo>
                  <a:lnTo>
                    <a:pt x="162443" y="3344"/>
                  </a:lnTo>
                  <a:lnTo>
                    <a:pt x="163518" y="8050"/>
                  </a:lnTo>
                  <a:lnTo>
                    <a:pt x="163876" y="12075"/>
                  </a:lnTo>
                  <a:lnTo>
                    <a:pt x="165071" y="16375"/>
                  </a:lnTo>
                  <a:lnTo>
                    <a:pt x="165429" y="20137"/>
                  </a:lnTo>
                  <a:lnTo>
                    <a:pt x="166862" y="24365"/>
                  </a:lnTo>
                  <a:lnTo>
                    <a:pt x="168534" y="31865"/>
                  </a:lnTo>
                  <a:lnTo>
                    <a:pt x="171400" y="40644"/>
                  </a:lnTo>
                  <a:lnTo>
                    <a:pt x="174745" y="55836"/>
                  </a:lnTo>
                  <a:lnTo>
                    <a:pt x="177611" y="65462"/>
                  </a:lnTo>
                  <a:lnTo>
                    <a:pt x="180358" y="78122"/>
                  </a:lnTo>
                  <a:lnTo>
                    <a:pt x="182508" y="85503"/>
                  </a:lnTo>
                  <a:lnTo>
                    <a:pt x="185494" y="98044"/>
                  </a:lnTo>
                  <a:lnTo>
                    <a:pt x="186927" y="102081"/>
                  </a:lnTo>
                  <a:lnTo>
                    <a:pt x="187763" y="106201"/>
                  </a:lnTo>
                  <a:lnTo>
                    <a:pt x="189316" y="111051"/>
                  </a:lnTo>
                  <a:lnTo>
                    <a:pt x="194213" y="129121"/>
                  </a:lnTo>
                  <a:lnTo>
                    <a:pt x="195646" y="132752"/>
                  </a:lnTo>
                  <a:lnTo>
                    <a:pt x="198512" y="142593"/>
                  </a:lnTo>
                  <a:lnTo>
                    <a:pt x="199588" y="148016"/>
                  </a:lnTo>
                  <a:lnTo>
                    <a:pt x="201259" y="154298"/>
                  </a:lnTo>
                  <a:lnTo>
                    <a:pt x="201737" y="158502"/>
                  </a:lnTo>
                  <a:lnTo>
                    <a:pt x="203290" y="161500"/>
                  </a:lnTo>
                  <a:lnTo>
                    <a:pt x="206276" y="174888"/>
                  </a:lnTo>
                  <a:lnTo>
                    <a:pt x="207350" y="182676"/>
                  </a:lnTo>
                  <a:lnTo>
                    <a:pt x="209142" y="189209"/>
                  </a:lnTo>
                  <a:lnTo>
                    <a:pt x="210933" y="200209"/>
                  </a:lnTo>
                  <a:lnTo>
                    <a:pt x="213203" y="208426"/>
                  </a:lnTo>
                  <a:lnTo>
                    <a:pt x="212964" y="211257"/>
                  </a:lnTo>
                  <a:lnTo>
                    <a:pt x="213322" y="213621"/>
                  </a:lnTo>
                  <a:lnTo>
                    <a:pt x="214158" y="216141"/>
                  </a:lnTo>
                  <a:lnTo>
                    <a:pt x="214755" y="219127"/>
                  </a:lnTo>
                  <a:lnTo>
                    <a:pt x="215950" y="229542"/>
                  </a:lnTo>
                  <a:lnTo>
                    <a:pt x="216786" y="241665"/>
                  </a:lnTo>
                  <a:lnTo>
                    <a:pt x="217503" y="246824"/>
                  </a:lnTo>
                  <a:lnTo>
                    <a:pt x="217622" y="256976"/>
                  </a:lnTo>
                  <a:lnTo>
                    <a:pt x="217144" y="259245"/>
                  </a:lnTo>
                  <a:lnTo>
                    <a:pt x="216308" y="260308"/>
                  </a:lnTo>
                  <a:lnTo>
                    <a:pt x="216427" y="263007"/>
                  </a:lnTo>
                  <a:lnTo>
                    <a:pt x="215950" y="264548"/>
                  </a:lnTo>
                  <a:lnTo>
                    <a:pt x="209978" y="270496"/>
                  </a:lnTo>
                  <a:lnTo>
                    <a:pt x="207231" y="273542"/>
                  </a:lnTo>
                  <a:lnTo>
                    <a:pt x="206514" y="273745"/>
                  </a:lnTo>
                  <a:lnTo>
                    <a:pt x="205798" y="272730"/>
                  </a:lnTo>
                  <a:lnTo>
                    <a:pt x="206037" y="267833"/>
                  </a:lnTo>
                  <a:lnTo>
                    <a:pt x="207350" y="266495"/>
                  </a:lnTo>
                  <a:lnTo>
                    <a:pt x="211531" y="265002"/>
                  </a:lnTo>
                  <a:lnTo>
                    <a:pt x="213084" y="263557"/>
                  </a:lnTo>
                  <a:lnTo>
                    <a:pt x="212725" y="262530"/>
                  </a:lnTo>
                  <a:lnTo>
                    <a:pt x="210098" y="262745"/>
                  </a:lnTo>
                  <a:lnTo>
                    <a:pt x="208306" y="261957"/>
                  </a:lnTo>
                  <a:lnTo>
                    <a:pt x="207589" y="259795"/>
                  </a:lnTo>
                  <a:lnTo>
                    <a:pt x="208186" y="259030"/>
                  </a:lnTo>
                  <a:lnTo>
                    <a:pt x="209381" y="258553"/>
                  </a:lnTo>
                  <a:lnTo>
                    <a:pt x="211292" y="256642"/>
                  </a:lnTo>
                  <a:lnTo>
                    <a:pt x="211769" y="255662"/>
                  </a:lnTo>
                  <a:lnTo>
                    <a:pt x="210217" y="253751"/>
                  </a:lnTo>
                  <a:lnTo>
                    <a:pt x="209262" y="250849"/>
                  </a:lnTo>
                  <a:lnTo>
                    <a:pt x="209978" y="249416"/>
                  </a:lnTo>
                  <a:lnTo>
                    <a:pt x="211172" y="248353"/>
                  </a:lnTo>
                  <a:lnTo>
                    <a:pt x="212366" y="245427"/>
                  </a:lnTo>
                  <a:lnTo>
                    <a:pt x="212725" y="241079"/>
                  </a:lnTo>
                  <a:lnTo>
                    <a:pt x="209978" y="239527"/>
                  </a:lnTo>
                  <a:lnTo>
                    <a:pt x="208783" y="238237"/>
                  </a:lnTo>
                  <a:lnTo>
                    <a:pt x="207231" y="233758"/>
                  </a:lnTo>
                  <a:lnTo>
                    <a:pt x="206873" y="230844"/>
                  </a:lnTo>
                  <a:lnTo>
                    <a:pt x="205678" y="230020"/>
                  </a:lnTo>
                  <a:lnTo>
                    <a:pt x="205081" y="230676"/>
                  </a:lnTo>
                  <a:lnTo>
                    <a:pt x="204245" y="230509"/>
                  </a:lnTo>
                  <a:lnTo>
                    <a:pt x="203409" y="229984"/>
                  </a:lnTo>
                  <a:lnTo>
                    <a:pt x="203170" y="228766"/>
                  </a:lnTo>
                  <a:lnTo>
                    <a:pt x="203290" y="227906"/>
                  </a:lnTo>
                  <a:lnTo>
                    <a:pt x="204364" y="226281"/>
                  </a:lnTo>
                  <a:lnTo>
                    <a:pt x="204604" y="218948"/>
                  </a:lnTo>
                  <a:lnTo>
                    <a:pt x="204245" y="217431"/>
                  </a:lnTo>
                  <a:lnTo>
                    <a:pt x="201737" y="213251"/>
                  </a:lnTo>
                  <a:lnTo>
                    <a:pt x="200662" y="210838"/>
                  </a:lnTo>
                  <a:lnTo>
                    <a:pt x="198035" y="207506"/>
                  </a:lnTo>
                  <a:lnTo>
                    <a:pt x="196960" y="206204"/>
                  </a:lnTo>
                  <a:lnTo>
                    <a:pt x="196602" y="204699"/>
                  </a:lnTo>
                  <a:lnTo>
                    <a:pt x="196482" y="201582"/>
                  </a:lnTo>
                  <a:lnTo>
                    <a:pt x="196243" y="200854"/>
                  </a:lnTo>
                  <a:lnTo>
                    <a:pt x="194451" y="199384"/>
                  </a:lnTo>
                  <a:lnTo>
                    <a:pt x="192183" y="194237"/>
                  </a:lnTo>
                  <a:lnTo>
                    <a:pt x="190988" y="188229"/>
                  </a:lnTo>
                  <a:lnTo>
                    <a:pt x="188361" y="181971"/>
                  </a:lnTo>
                  <a:lnTo>
                    <a:pt x="187046" y="177122"/>
                  </a:lnTo>
                  <a:lnTo>
                    <a:pt x="187046" y="174303"/>
                  </a:lnTo>
                  <a:lnTo>
                    <a:pt x="188121" y="171568"/>
                  </a:lnTo>
                  <a:lnTo>
                    <a:pt x="188719" y="170589"/>
                  </a:lnTo>
                  <a:lnTo>
                    <a:pt x="188719" y="168069"/>
                  </a:lnTo>
                  <a:lnTo>
                    <a:pt x="189077" y="167209"/>
                  </a:lnTo>
                  <a:lnTo>
                    <a:pt x="188361" y="166194"/>
                  </a:lnTo>
                  <a:lnTo>
                    <a:pt x="186330" y="167185"/>
                  </a:lnTo>
                  <a:lnTo>
                    <a:pt x="185972" y="165859"/>
                  </a:lnTo>
                  <a:lnTo>
                    <a:pt x="186569" y="164247"/>
                  </a:lnTo>
                  <a:lnTo>
                    <a:pt x="187285" y="163960"/>
                  </a:lnTo>
                  <a:lnTo>
                    <a:pt x="189794" y="164295"/>
                  </a:lnTo>
                  <a:lnTo>
                    <a:pt x="190749" y="166158"/>
                  </a:lnTo>
                  <a:lnTo>
                    <a:pt x="191585" y="165585"/>
                  </a:lnTo>
                  <a:lnTo>
                    <a:pt x="192660" y="163291"/>
                  </a:lnTo>
                  <a:lnTo>
                    <a:pt x="194213" y="159876"/>
                  </a:lnTo>
                  <a:lnTo>
                    <a:pt x="194332" y="156866"/>
                  </a:lnTo>
                  <a:lnTo>
                    <a:pt x="194213" y="154608"/>
                  </a:lnTo>
                  <a:lnTo>
                    <a:pt x="192183" y="153593"/>
                  </a:lnTo>
                  <a:lnTo>
                    <a:pt x="190391" y="153725"/>
                  </a:lnTo>
                  <a:lnTo>
                    <a:pt x="186091" y="151850"/>
                  </a:lnTo>
                  <a:lnTo>
                    <a:pt x="183583" y="149927"/>
                  </a:lnTo>
                  <a:lnTo>
                    <a:pt x="181433" y="150620"/>
                  </a:lnTo>
                  <a:lnTo>
                    <a:pt x="177134" y="150476"/>
                  </a:lnTo>
                  <a:lnTo>
                    <a:pt x="175819" y="151742"/>
                  </a:lnTo>
                  <a:lnTo>
                    <a:pt x="173789" y="154692"/>
                  </a:lnTo>
                  <a:lnTo>
                    <a:pt x="172833" y="157833"/>
                  </a:lnTo>
                  <a:lnTo>
                    <a:pt x="171998" y="159637"/>
                  </a:lnTo>
                  <a:lnTo>
                    <a:pt x="170445" y="161416"/>
                  </a:lnTo>
                  <a:lnTo>
                    <a:pt x="168654" y="164581"/>
                  </a:lnTo>
                  <a:lnTo>
                    <a:pt x="168296" y="165883"/>
                  </a:lnTo>
                  <a:lnTo>
                    <a:pt x="168534" y="172106"/>
                  </a:lnTo>
                  <a:lnTo>
                    <a:pt x="167937" y="173790"/>
                  </a:lnTo>
                  <a:lnTo>
                    <a:pt x="165190" y="177421"/>
                  </a:lnTo>
                  <a:lnTo>
                    <a:pt x="155396" y="186271"/>
                  </a:lnTo>
                  <a:lnTo>
                    <a:pt x="153485" y="189579"/>
                  </a:lnTo>
                  <a:lnTo>
                    <a:pt x="150858" y="191143"/>
                  </a:lnTo>
                  <a:lnTo>
                    <a:pt x="149066" y="191633"/>
                  </a:lnTo>
                  <a:lnTo>
                    <a:pt x="145006" y="191168"/>
                  </a:lnTo>
                  <a:lnTo>
                    <a:pt x="141184" y="190391"/>
                  </a:lnTo>
                  <a:lnTo>
                    <a:pt x="139511" y="190881"/>
                  </a:lnTo>
                  <a:lnTo>
                    <a:pt x="136406" y="192636"/>
                  </a:lnTo>
                  <a:lnTo>
                    <a:pt x="134256" y="192660"/>
                  </a:lnTo>
                  <a:lnTo>
                    <a:pt x="129001" y="191263"/>
                  </a:lnTo>
                  <a:lnTo>
                    <a:pt x="125418" y="188779"/>
                  </a:lnTo>
                  <a:lnTo>
                    <a:pt x="123866" y="186856"/>
                  </a:lnTo>
                  <a:lnTo>
                    <a:pt x="123985" y="184861"/>
                  </a:lnTo>
                  <a:lnTo>
                    <a:pt x="125538" y="181434"/>
                  </a:lnTo>
                  <a:lnTo>
                    <a:pt x="124224" y="178663"/>
                  </a:lnTo>
                  <a:lnTo>
                    <a:pt x="123508" y="177648"/>
                  </a:lnTo>
                  <a:lnTo>
                    <a:pt x="122432" y="176979"/>
                  </a:lnTo>
                  <a:lnTo>
                    <a:pt x="121716" y="176990"/>
                  </a:lnTo>
                  <a:lnTo>
                    <a:pt x="118969" y="178926"/>
                  </a:lnTo>
                  <a:lnTo>
                    <a:pt x="116102" y="180120"/>
                  </a:lnTo>
                  <a:lnTo>
                    <a:pt x="115147" y="180968"/>
                  </a:lnTo>
                  <a:lnTo>
                    <a:pt x="113714" y="184001"/>
                  </a:lnTo>
                  <a:lnTo>
                    <a:pt x="114191" y="187477"/>
                  </a:lnTo>
                  <a:lnTo>
                    <a:pt x="114788" y="188719"/>
                  </a:lnTo>
                  <a:lnTo>
                    <a:pt x="115983" y="189902"/>
                  </a:lnTo>
                  <a:lnTo>
                    <a:pt x="119088" y="190331"/>
                  </a:lnTo>
                  <a:lnTo>
                    <a:pt x="121835" y="188289"/>
                  </a:lnTo>
                  <a:lnTo>
                    <a:pt x="122671" y="188265"/>
                  </a:lnTo>
                  <a:lnTo>
                    <a:pt x="125060" y="191346"/>
                  </a:lnTo>
                  <a:lnTo>
                    <a:pt x="126135" y="192529"/>
                  </a:lnTo>
                  <a:lnTo>
                    <a:pt x="129837" y="194464"/>
                  </a:lnTo>
                  <a:lnTo>
                    <a:pt x="130793" y="194619"/>
                  </a:lnTo>
                  <a:lnTo>
                    <a:pt x="131629" y="195933"/>
                  </a:lnTo>
                  <a:lnTo>
                    <a:pt x="131390" y="196972"/>
                  </a:lnTo>
                  <a:lnTo>
                    <a:pt x="129718" y="198131"/>
                  </a:lnTo>
                  <a:lnTo>
                    <a:pt x="128643" y="200316"/>
                  </a:lnTo>
                  <a:lnTo>
                    <a:pt x="128762" y="201415"/>
                  </a:lnTo>
                  <a:lnTo>
                    <a:pt x="129479" y="202359"/>
                  </a:lnTo>
                  <a:lnTo>
                    <a:pt x="128882" y="203792"/>
                  </a:lnTo>
                  <a:lnTo>
                    <a:pt x="129360" y="204437"/>
                  </a:lnTo>
                  <a:lnTo>
                    <a:pt x="129240" y="206109"/>
                  </a:lnTo>
                  <a:lnTo>
                    <a:pt x="129001" y="206861"/>
                  </a:lnTo>
                  <a:lnTo>
                    <a:pt x="127568" y="207638"/>
                  </a:lnTo>
                  <a:lnTo>
                    <a:pt x="127568" y="209346"/>
                  </a:lnTo>
                  <a:lnTo>
                    <a:pt x="126851" y="210588"/>
                  </a:lnTo>
                  <a:lnTo>
                    <a:pt x="127448" y="213574"/>
                  </a:lnTo>
                  <a:lnTo>
                    <a:pt x="127210" y="214242"/>
                  </a:lnTo>
                  <a:lnTo>
                    <a:pt x="126015" y="215759"/>
                  </a:lnTo>
                  <a:lnTo>
                    <a:pt x="129121" y="218817"/>
                  </a:lnTo>
                  <a:lnTo>
                    <a:pt x="129837" y="218721"/>
                  </a:lnTo>
                  <a:lnTo>
                    <a:pt x="130076" y="222280"/>
                  </a:lnTo>
                  <a:lnTo>
                    <a:pt x="130196" y="223236"/>
                  </a:lnTo>
                  <a:lnTo>
                    <a:pt x="131031" y="223582"/>
                  </a:lnTo>
                  <a:lnTo>
                    <a:pt x="132226" y="223283"/>
                  </a:lnTo>
                  <a:lnTo>
                    <a:pt x="133420" y="221552"/>
                  </a:lnTo>
                  <a:lnTo>
                    <a:pt x="132704" y="219677"/>
                  </a:lnTo>
                  <a:lnTo>
                    <a:pt x="131151" y="217837"/>
                  </a:lnTo>
                  <a:lnTo>
                    <a:pt x="130912" y="217097"/>
                  </a:lnTo>
                  <a:lnTo>
                    <a:pt x="131270" y="215496"/>
                  </a:lnTo>
                  <a:lnTo>
                    <a:pt x="129718" y="213430"/>
                  </a:lnTo>
                  <a:lnTo>
                    <a:pt x="129837" y="212021"/>
                  </a:lnTo>
                  <a:lnTo>
                    <a:pt x="130912" y="210803"/>
                  </a:lnTo>
                  <a:lnTo>
                    <a:pt x="131748" y="210850"/>
                  </a:lnTo>
                  <a:lnTo>
                    <a:pt x="132823" y="211304"/>
                  </a:lnTo>
                  <a:lnTo>
                    <a:pt x="133182" y="211961"/>
                  </a:lnTo>
                  <a:lnTo>
                    <a:pt x="133301" y="213359"/>
                  </a:lnTo>
                  <a:lnTo>
                    <a:pt x="133779" y="214601"/>
                  </a:lnTo>
                  <a:lnTo>
                    <a:pt x="135332" y="216523"/>
                  </a:lnTo>
                  <a:lnTo>
                    <a:pt x="136048" y="218028"/>
                  </a:lnTo>
                  <a:lnTo>
                    <a:pt x="137242" y="221874"/>
                  </a:lnTo>
                  <a:lnTo>
                    <a:pt x="137959" y="225899"/>
                  </a:lnTo>
                  <a:lnTo>
                    <a:pt x="136406" y="229124"/>
                  </a:lnTo>
                  <a:lnTo>
                    <a:pt x="137839" y="230605"/>
                  </a:lnTo>
                  <a:lnTo>
                    <a:pt x="138914" y="231047"/>
                  </a:lnTo>
                  <a:lnTo>
                    <a:pt x="141542" y="233937"/>
                  </a:lnTo>
                  <a:lnTo>
                    <a:pt x="144647" y="235657"/>
                  </a:lnTo>
                  <a:lnTo>
                    <a:pt x="146439" y="236206"/>
                  </a:lnTo>
                  <a:lnTo>
                    <a:pt x="150261" y="238392"/>
                  </a:lnTo>
                  <a:lnTo>
                    <a:pt x="151932" y="239001"/>
                  </a:lnTo>
                  <a:lnTo>
                    <a:pt x="154560" y="238667"/>
                  </a:lnTo>
                  <a:lnTo>
                    <a:pt x="155874" y="239670"/>
                  </a:lnTo>
                  <a:lnTo>
                    <a:pt x="156591" y="242023"/>
                  </a:lnTo>
                  <a:lnTo>
                    <a:pt x="157904" y="242465"/>
                  </a:lnTo>
                  <a:lnTo>
                    <a:pt x="158502" y="243289"/>
                  </a:lnTo>
                  <a:lnTo>
                    <a:pt x="159576" y="246669"/>
                  </a:lnTo>
                  <a:lnTo>
                    <a:pt x="159457" y="248162"/>
                  </a:lnTo>
                  <a:lnTo>
                    <a:pt x="157904" y="252426"/>
                  </a:lnTo>
                  <a:lnTo>
                    <a:pt x="157904" y="257681"/>
                  </a:lnTo>
                  <a:lnTo>
                    <a:pt x="160532" y="261120"/>
                  </a:lnTo>
                  <a:lnTo>
                    <a:pt x="160771" y="261789"/>
                  </a:lnTo>
                  <a:lnTo>
                    <a:pt x="159696" y="263222"/>
                  </a:lnTo>
                  <a:lnTo>
                    <a:pt x="158382" y="263891"/>
                  </a:lnTo>
                  <a:lnTo>
                    <a:pt x="157188" y="263999"/>
                  </a:lnTo>
                  <a:lnTo>
                    <a:pt x="156949" y="263163"/>
                  </a:lnTo>
                  <a:lnTo>
                    <a:pt x="157546" y="260989"/>
                  </a:lnTo>
                  <a:lnTo>
                    <a:pt x="157307" y="260070"/>
                  </a:lnTo>
                  <a:lnTo>
                    <a:pt x="155516" y="261049"/>
                  </a:lnTo>
                  <a:lnTo>
                    <a:pt x="153724" y="263437"/>
                  </a:lnTo>
                  <a:lnTo>
                    <a:pt x="151574" y="264871"/>
                  </a:lnTo>
                  <a:lnTo>
                    <a:pt x="150141" y="265468"/>
                  </a:lnTo>
                  <a:lnTo>
                    <a:pt x="147633" y="262578"/>
                  </a:lnTo>
                  <a:lnTo>
                    <a:pt x="146558" y="262793"/>
                  </a:lnTo>
                  <a:lnTo>
                    <a:pt x="147872" y="265790"/>
                  </a:lnTo>
                  <a:lnTo>
                    <a:pt x="148469" y="266256"/>
                  </a:lnTo>
                  <a:lnTo>
                    <a:pt x="148828" y="267283"/>
                  </a:lnTo>
                  <a:lnTo>
                    <a:pt x="148589" y="268513"/>
                  </a:lnTo>
                  <a:lnTo>
                    <a:pt x="145603" y="273159"/>
                  </a:lnTo>
                  <a:lnTo>
                    <a:pt x="143811" y="274426"/>
                  </a:lnTo>
                  <a:lnTo>
                    <a:pt x="143333" y="274043"/>
                  </a:lnTo>
                  <a:lnTo>
                    <a:pt x="141064" y="275405"/>
                  </a:lnTo>
                  <a:lnTo>
                    <a:pt x="139034" y="277423"/>
                  </a:lnTo>
                  <a:lnTo>
                    <a:pt x="138198" y="277710"/>
                  </a:lnTo>
                  <a:lnTo>
                    <a:pt x="138198" y="275369"/>
                  </a:lnTo>
                  <a:lnTo>
                    <a:pt x="139034" y="273649"/>
                  </a:lnTo>
                  <a:lnTo>
                    <a:pt x="136884" y="274927"/>
                  </a:lnTo>
                  <a:lnTo>
                    <a:pt x="136048" y="276181"/>
                  </a:lnTo>
                  <a:lnTo>
                    <a:pt x="136048" y="278331"/>
                  </a:lnTo>
                  <a:lnTo>
                    <a:pt x="135092" y="285951"/>
                  </a:lnTo>
                  <a:lnTo>
                    <a:pt x="135929" y="287921"/>
                  </a:lnTo>
                  <a:lnTo>
                    <a:pt x="136645" y="291385"/>
                  </a:lnTo>
                  <a:lnTo>
                    <a:pt x="136645" y="292974"/>
                  </a:lnTo>
                  <a:lnTo>
                    <a:pt x="132226" y="297285"/>
                  </a:lnTo>
                  <a:lnTo>
                    <a:pt x="130673" y="300044"/>
                  </a:lnTo>
                  <a:lnTo>
                    <a:pt x="127448" y="302648"/>
                  </a:lnTo>
                  <a:lnTo>
                    <a:pt x="125538" y="303078"/>
                  </a:lnTo>
                  <a:lnTo>
                    <a:pt x="123388" y="303102"/>
                  </a:lnTo>
                  <a:lnTo>
                    <a:pt x="121835" y="302493"/>
                  </a:lnTo>
                  <a:lnTo>
                    <a:pt x="120641" y="302588"/>
                  </a:lnTo>
                  <a:lnTo>
                    <a:pt x="115983" y="306064"/>
                  </a:lnTo>
                  <a:lnTo>
                    <a:pt x="114788" y="309288"/>
                  </a:lnTo>
                  <a:lnTo>
                    <a:pt x="113952" y="310602"/>
                  </a:lnTo>
                  <a:lnTo>
                    <a:pt x="112519" y="311498"/>
                  </a:lnTo>
                  <a:lnTo>
                    <a:pt x="110847" y="313696"/>
                  </a:lnTo>
                  <a:lnTo>
                    <a:pt x="108697" y="318318"/>
                  </a:lnTo>
                  <a:lnTo>
                    <a:pt x="105353" y="320372"/>
                  </a:lnTo>
                  <a:lnTo>
                    <a:pt x="103681" y="320981"/>
                  </a:lnTo>
                  <a:lnTo>
                    <a:pt x="102606" y="321757"/>
                  </a:lnTo>
                  <a:lnTo>
                    <a:pt x="100815" y="324397"/>
                  </a:lnTo>
                  <a:lnTo>
                    <a:pt x="99262" y="326224"/>
                  </a:lnTo>
                  <a:lnTo>
                    <a:pt x="96396" y="327598"/>
                  </a:lnTo>
                  <a:lnTo>
                    <a:pt x="95320" y="328637"/>
                  </a:lnTo>
                  <a:lnTo>
                    <a:pt x="93171" y="332805"/>
                  </a:lnTo>
                  <a:lnTo>
                    <a:pt x="92693" y="334525"/>
                  </a:lnTo>
                  <a:lnTo>
                    <a:pt x="92693" y="337821"/>
                  </a:lnTo>
                  <a:lnTo>
                    <a:pt x="92096" y="340915"/>
                  </a:lnTo>
                  <a:lnTo>
                    <a:pt x="92335" y="341942"/>
                  </a:lnTo>
                  <a:lnTo>
                    <a:pt x="93649" y="344092"/>
                  </a:lnTo>
                  <a:lnTo>
                    <a:pt x="94007" y="345418"/>
                  </a:lnTo>
                  <a:lnTo>
                    <a:pt x="93410" y="349168"/>
                  </a:lnTo>
                  <a:lnTo>
                    <a:pt x="92574" y="350231"/>
                  </a:lnTo>
                  <a:lnTo>
                    <a:pt x="90901" y="350935"/>
                  </a:lnTo>
                  <a:lnTo>
                    <a:pt x="72389" y="320826"/>
                  </a:lnTo>
                  <a:lnTo>
                    <a:pt x="54951" y="336747"/>
                  </a:lnTo>
                  <a:lnTo>
                    <a:pt x="54115" y="336639"/>
                  </a:lnTo>
                  <a:lnTo>
                    <a:pt x="53399" y="336544"/>
                  </a:lnTo>
                  <a:lnTo>
                    <a:pt x="52682" y="336508"/>
                  </a:lnTo>
                  <a:lnTo>
                    <a:pt x="51608" y="336663"/>
                  </a:lnTo>
                  <a:lnTo>
                    <a:pt x="50413" y="337117"/>
                  </a:lnTo>
                  <a:lnTo>
                    <a:pt x="49577" y="337380"/>
                  </a:lnTo>
                  <a:lnTo>
                    <a:pt x="48502" y="337547"/>
                  </a:lnTo>
                  <a:lnTo>
                    <a:pt x="47666" y="337093"/>
                  </a:lnTo>
                  <a:lnTo>
                    <a:pt x="47069" y="336353"/>
                  </a:lnTo>
                  <a:lnTo>
                    <a:pt x="46472" y="335230"/>
                  </a:lnTo>
                  <a:lnTo>
                    <a:pt x="46352" y="334346"/>
                  </a:lnTo>
                  <a:lnTo>
                    <a:pt x="45636" y="333999"/>
                  </a:lnTo>
                  <a:lnTo>
                    <a:pt x="44919" y="333116"/>
                  </a:lnTo>
                  <a:lnTo>
                    <a:pt x="44083" y="332901"/>
                  </a:lnTo>
                  <a:lnTo>
                    <a:pt x="43008" y="333175"/>
                  </a:lnTo>
                  <a:lnTo>
                    <a:pt x="42172" y="333832"/>
                  </a:lnTo>
                  <a:lnTo>
                    <a:pt x="40739" y="333808"/>
                  </a:lnTo>
                  <a:lnTo>
                    <a:pt x="39545" y="333426"/>
                  </a:lnTo>
                  <a:lnTo>
                    <a:pt x="38589" y="333235"/>
                  </a:lnTo>
                  <a:lnTo>
                    <a:pt x="37872" y="333952"/>
                  </a:lnTo>
                  <a:lnTo>
                    <a:pt x="36678" y="334071"/>
                  </a:lnTo>
                  <a:lnTo>
                    <a:pt x="35962" y="334107"/>
                  </a:lnTo>
                  <a:lnTo>
                    <a:pt x="35126" y="333629"/>
                  </a:lnTo>
                  <a:lnTo>
                    <a:pt x="35126" y="332805"/>
                  </a:lnTo>
                  <a:lnTo>
                    <a:pt x="35126" y="331814"/>
                  </a:lnTo>
                  <a:lnTo>
                    <a:pt x="34409" y="331671"/>
                  </a:lnTo>
                  <a:lnTo>
                    <a:pt x="32976" y="332602"/>
                  </a:lnTo>
                  <a:lnTo>
                    <a:pt x="32140" y="332029"/>
                  </a:lnTo>
                  <a:lnTo>
                    <a:pt x="30706" y="331133"/>
                  </a:lnTo>
                  <a:lnTo>
                    <a:pt x="31064" y="330321"/>
                  </a:lnTo>
                  <a:lnTo>
                    <a:pt x="30348" y="329807"/>
                  </a:lnTo>
                  <a:lnTo>
                    <a:pt x="29990" y="330691"/>
                  </a:lnTo>
                  <a:lnTo>
                    <a:pt x="27840" y="331324"/>
                  </a:lnTo>
                  <a:lnTo>
                    <a:pt x="26836" y="331145"/>
                  </a:lnTo>
                  <a:lnTo>
                    <a:pt x="25965" y="330691"/>
                  </a:lnTo>
                  <a:lnTo>
                    <a:pt x="25320" y="330417"/>
                  </a:lnTo>
                  <a:lnTo>
                    <a:pt x="24604" y="330620"/>
                  </a:lnTo>
                  <a:lnTo>
                    <a:pt x="25260" y="332184"/>
                  </a:lnTo>
                  <a:lnTo>
                    <a:pt x="23779" y="330990"/>
                  </a:lnTo>
                  <a:lnTo>
                    <a:pt x="23194" y="329748"/>
                  </a:lnTo>
                  <a:lnTo>
                    <a:pt x="20806" y="328112"/>
                  </a:lnTo>
                  <a:lnTo>
                    <a:pt x="20769" y="325555"/>
                  </a:lnTo>
                  <a:lnTo>
                    <a:pt x="20471" y="324708"/>
                  </a:lnTo>
                  <a:lnTo>
                    <a:pt x="19050" y="324266"/>
                  </a:lnTo>
                  <a:lnTo>
                    <a:pt x="17557" y="324755"/>
                  </a:lnTo>
                  <a:lnTo>
                    <a:pt x="17019" y="326069"/>
                  </a:lnTo>
                  <a:lnTo>
                    <a:pt x="16147" y="326977"/>
                  </a:lnTo>
                  <a:lnTo>
                    <a:pt x="15968" y="327741"/>
                  </a:lnTo>
                  <a:lnTo>
                    <a:pt x="14535" y="331312"/>
                  </a:lnTo>
                  <a:lnTo>
                    <a:pt x="13830" y="332351"/>
                  </a:lnTo>
                  <a:lnTo>
                    <a:pt x="10713" y="331479"/>
                  </a:lnTo>
                  <a:lnTo>
                    <a:pt x="7656" y="328721"/>
                  </a:lnTo>
                  <a:lnTo>
                    <a:pt x="4240" y="327263"/>
                  </a:lnTo>
                  <a:lnTo>
                    <a:pt x="3571" y="326619"/>
                  </a:lnTo>
                  <a:lnTo>
                    <a:pt x="3750" y="325938"/>
                  </a:lnTo>
                  <a:lnTo>
                    <a:pt x="6163" y="323943"/>
                  </a:lnTo>
                  <a:lnTo>
                    <a:pt x="6784" y="321925"/>
                  </a:lnTo>
                  <a:lnTo>
                    <a:pt x="12134" y="315475"/>
                  </a:lnTo>
                  <a:lnTo>
                    <a:pt x="13042" y="313481"/>
                  </a:lnTo>
                  <a:lnTo>
                    <a:pt x="13639" y="310423"/>
                  </a:lnTo>
                  <a:lnTo>
                    <a:pt x="15777" y="308441"/>
                  </a:lnTo>
                  <a:lnTo>
                    <a:pt x="16327" y="307389"/>
                  </a:lnTo>
                  <a:lnTo>
                    <a:pt x="17521" y="306243"/>
                  </a:lnTo>
                  <a:lnTo>
                    <a:pt x="19467" y="304702"/>
                  </a:lnTo>
                  <a:lnTo>
                    <a:pt x="23493" y="303579"/>
                  </a:lnTo>
                  <a:lnTo>
                    <a:pt x="28198" y="301179"/>
                  </a:lnTo>
                  <a:lnTo>
                    <a:pt x="30228" y="299829"/>
                  </a:lnTo>
                  <a:lnTo>
                    <a:pt x="31423" y="298205"/>
                  </a:lnTo>
                  <a:lnTo>
                    <a:pt x="31543" y="295649"/>
                  </a:lnTo>
                  <a:lnTo>
                    <a:pt x="30826" y="294813"/>
                  </a:lnTo>
                  <a:lnTo>
                    <a:pt x="28557" y="293439"/>
                  </a:lnTo>
                  <a:lnTo>
                    <a:pt x="29273" y="291863"/>
                  </a:lnTo>
                  <a:lnTo>
                    <a:pt x="29154" y="291087"/>
                  </a:lnTo>
                  <a:lnTo>
                    <a:pt x="28557" y="290179"/>
                  </a:lnTo>
                  <a:lnTo>
                    <a:pt x="26634" y="288865"/>
                  </a:lnTo>
                  <a:lnTo>
                    <a:pt x="26622" y="288125"/>
                  </a:lnTo>
                  <a:lnTo>
                    <a:pt x="28915" y="287539"/>
                  </a:lnTo>
                  <a:lnTo>
                    <a:pt x="28198" y="286477"/>
                  </a:lnTo>
                  <a:lnTo>
                    <a:pt x="26860" y="285856"/>
                  </a:lnTo>
                  <a:lnTo>
                    <a:pt x="24340" y="286297"/>
                  </a:lnTo>
                  <a:lnTo>
                    <a:pt x="23134" y="287515"/>
                  </a:lnTo>
                  <a:lnTo>
                    <a:pt x="23062" y="288674"/>
                  </a:lnTo>
                  <a:lnTo>
                    <a:pt x="26299" y="290943"/>
                  </a:lnTo>
                  <a:lnTo>
                    <a:pt x="26503" y="291720"/>
                  </a:lnTo>
                  <a:lnTo>
                    <a:pt x="23326" y="293069"/>
                  </a:lnTo>
                  <a:lnTo>
                    <a:pt x="22394" y="293953"/>
                  </a:lnTo>
                  <a:lnTo>
                    <a:pt x="22417" y="294980"/>
                  </a:lnTo>
                  <a:lnTo>
                    <a:pt x="22991" y="296079"/>
                  </a:lnTo>
                  <a:lnTo>
                    <a:pt x="24138" y="296712"/>
                  </a:lnTo>
                  <a:lnTo>
                    <a:pt x="24245" y="297667"/>
                  </a:lnTo>
                  <a:lnTo>
                    <a:pt x="21307" y="296688"/>
                  </a:lnTo>
                  <a:lnTo>
                    <a:pt x="17640" y="290907"/>
                  </a:lnTo>
                  <a:lnTo>
                    <a:pt x="16769" y="288961"/>
                  </a:lnTo>
                  <a:lnTo>
                    <a:pt x="16792" y="285485"/>
                  </a:lnTo>
                  <a:lnTo>
                    <a:pt x="15454" y="283705"/>
                  </a:lnTo>
                  <a:lnTo>
                    <a:pt x="15502" y="281078"/>
                  </a:lnTo>
                  <a:lnTo>
                    <a:pt x="16147" y="280206"/>
                  </a:lnTo>
                  <a:lnTo>
                    <a:pt x="16888" y="279812"/>
                  </a:lnTo>
                  <a:lnTo>
                    <a:pt x="21223" y="280015"/>
                  </a:lnTo>
                  <a:lnTo>
                    <a:pt x="22525" y="279716"/>
                  </a:lnTo>
                  <a:lnTo>
                    <a:pt x="23182" y="279251"/>
                  </a:lnTo>
                  <a:lnTo>
                    <a:pt x="24173" y="276671"/>
                  </a:lnTo>
                  <a:lnTo>
                    <a:pt x="25451" y="274521"/>
                  </a:lnTo>
                  <a:lnTo>
                    <a:pt x="27960" y="267964"/>
                  </a:lnTo>
                  <a:lnTo>
                    <a:pt x="32498" y="260941"/>
                  </a:lnTo>
                  <a:lnTo>
                    <a:pt x="34170" y="255614"/>
                  </a:lnTo>
                  <a:lnTo>
                    <a:pt x="35245" y="253632"/>
                  </a:lnTo>
                  <a:lnTo>
                    <a:pt x="36081" y="251422"/>
                  </a:lnTo>
                  <a:lnTo>
                    <a:pt x="37036" y="250980"/>
                  </a:lnTo>
                  <a:lnTo>
                    <a:pt x="39067" y="250980"/>
                  </a:lnTo>
                  <a:lnTo>
                    <a:pt x="40739" y="252079"/>
                  </a:lnTo>
                  <a:lnTo>
                    <a:pt x="44083" y="251422"/>
                  </a:lnTo>
                  <a:lnTo>
                    <a:pt x="42770" y="254516"/>
                  </a:lnTo>
                  <a:lnTo>
                    <a:pt x="43486" y="256725"/>
                  </a:lnTo>
                  <a:lnTo>
                    <a:pt x="45636" y="258051"/>
                  </a:lnTo>
                  <a:lnTo>
                    <a:pt x="46710" y="256952"/>
                  </a:lnTo>
                  <a:lnTo>
                    <a:pt x="49458" y="256510"/>
                  </a:lnTo>
                  <a:lnTo>
                    <a:pt x="49816" y="255842"/>
                  </a:lnTo>
                  <a:lnTo>
                    <a:pt x="48025" y="255399"/>
                  </a:lnTo>
                  <a:lnTo>
                    <a:pt x="46592" y="256068"/>
                  </a:lnTo>
                  <a:lnTo>
                    <a:pt x="45039" y="255173"/>
                  </a:lnTo>
                  <a:lnTo>
                    <a:pt x="44322" y="254289"/>
                  </a:lnTo>
                  <a:lnTo>
                    <a:pt x="45039" y="252963"/>
                  </a:lnTo>
                  <a:lnTo>
                    <a:pt x="46592" y="251422"/>
                  </a:lnTo>
                  <a:lnTo>
                    <a:pt x="46710" y="250312"/>
                  </a:lnTo>
                  <a:lnTo>
                    <a:pt x="46352" y="249428"/>
                  </a:lnTo>
                  <a:lnTo>
                    <a:pt x="45039" y="249213"/>
                  </a:lnTo>
                  <a:lnTo>
                    <a:pt x="44083" y="248986"/>
                  </a:lnTo>
                  <a:lnTo>
                    <a:pt x="43247" y="247218"/>
                  </a:lnTo>
                  <a:lnTo>
                    <a:pt x="42053" y="247660"/>
                  </a:lnTo>
                  <a:lnTo>
                    <a:pt x="42530" y="250312"/>
                  </a:lnTo>
                  <a:lnTo>
                    <a:pt x="41694" y="250753"/>
                  </a:lnTo>
                  <a:lnTo>
                    <a:pt x="39903" y="250097"/>
                  </a:lnTo>
                  <a:lnTo>
                    <a:pt x="38111" y="248986"/>
                  </a:lnTo>
                  <a:lnTo>
                    <a:pt x="37036" y="248986"/>
                  </a:lnTo>
                  <a:lnTo>
                    <a:pt x="35483" y="250097"/>
                  </a:lnTo>
                  <a:lnTo>
                    <a:pt x="33931" y="251637"/>
                  </a:lnTo>
                  <a:lnTo>
                    <a:pt x="31423" y="252569"/>
                  </a:lnTo>
                  <a:lnTo>
                    <a:pt x="30109" y="257310"/>
                  </a:lnTo>
                  <a:lnTo>
                    <a:pt x="29631" y="260320"/>
                  </a:lnTo>
                  <a:lnTo>
                    <a:pt x="25177" y="264154"/>
                  </a:lnTo>
                  <a:lnTo>
                    <a:pt x="23779" y="264644"/>
                  </a:lnTo>
                  <a:lnTo>
                    <a:pt x="21618" y="264596"/>
                  </a:lnTo>
                  <a:lnTo>
                    <a:pt x="20757" y="263772"/>
                  </a:lnTo>
                  <a:lnTo>
                    <a:pt x="19647" y="258983"/>
                  </a:lnTo>
                  <a:lnTo>
                    <a:pt x="19957" y="249571"/>
                  </a:lnTo>
                  <a:lnTo>
                    <a:pt x="19778" y="228133"/>
                  </a:lnTo>
                  <a:lnTo>
                    <a:pt x="20196" y="225111"/>
                  </a:lnTo>
                  <a:lnTo>
                    <a:pt x="20077" y="212152"/>
                  </a:lnTo>
                  <a:lnTo>
                    <a:pt x="19874" y="211495"/>
                  </a:lnTo>
                  <a:lnTo>
                    <a:pt x="18404" y="208426"/>
                  </a:lnTo>
                  <a:lnTo>
                    <a:pt x="18249" y="204281"/>
                  </a:lnTo>
                  <a:lnTo>
                    <a:pt x="18584" y="202191"/>
                  </a:lnTo>
                  <a:lnTo>
                    <a:pt x="17998" y="184324"/>
                  </a:lnTo>
                  <a:lnTo>
                    <a:pt x="17700" y="182747"/>
                  </a:lnTo>
                  <a:lnTo>
                    <a:pt x="17139" y="172130"/>
                  </a:lnTo>
                  <a:lnTo>
                    <a:pt x="16840" y="171103"/>
                  </a:lnTo>
                  <a:lnTo>
                    <a:pt x="16481" y="166659"/>
                  </a:lnTo>
                  <a:lnTo>
                    <a:pt x="14141" y="150357"/>
                  </a:lnTo>
                  <a:lnTo>
                    <a:pt x="13998" y="147622"/>
                  </a:lnTo>
                  <a:lnTo>
                    <a:pt x="13448" y="142820"/>
                  </a:lnTo>
                  <a:lnTo>
                    <a:pt x="9972" y="120701"/>
                  </a:lnTo>
                  <a:lnTo>
                    <a:pt x="9125" y="109988"/>
                  </a:lnTo>
                  <a:lnTo>
                    <a:pt x="6664" y="97913"/>
                  </a:lnTo>
                  <a:lnTo>
                    <a:pt x="5924" y="93040"/>
                  </a:lnTo>
                  <a:lnTo>
                    <a:pt x="5733" y="87188"/>
                  </a:lnTo>
                  <a:lnTo>
                    <a:pt x="4837" y="78290"/>
                  </a:lnTo>
                  <a:lnTo>
                    <a:pt x="4610" y="70478"/>
                  </a:lnTo>
                  <a:lnTo>
                    <a:pt x="3022" y="60637"/>
                  </a:lnTo>
                  <a:lnTo>
                    <a:pt x="1911" y="56110"/>
                  </a:lnTo>
                  <a:lnTo>
                    <a:pt x="513" y="39975"/>
                  </a:lnTo>
                  <a:lnTo>
                    <a:pt x="0" y="37061"/>
                  </a:lnTo>
                  <a:lnTo>
                    <a:pt x="693" y="28414"/>
                  </a:lnTo>
                  <a:lnTo>
                    <a:pt x="513" y="23194"/>
                  </a:lnTo>
                  <a:lnTo>
                    <a:pt x="513" y="17008"/>
                  </a:lnTo>
                  <a:lnTo>
                    <a:pt x="1421" y="15682"/>
                  </a:lnTo>
                  <a:lnTo>
                    <a:pt x="2102" y="11143"/>
                  </a:lnTo>
                  <a:lnTo>
                    <a:pt x="2520" y="7764"/>
                  </a:lnTo>
                  <a:lnTo>
                    <a:pt x="3332" y="6139"/>
                  </a:lnTo>
                  <a:lnTo>
                    <a:pt x="4073" y="5458"/>
                  </a:lnTo>
                  <a:lnTo>
                    <a:pt x="4921" y="5434"/>
                  </a:lnTo>
                  <a:lnTo>
                    <a:pt x="5685" y="6079"/>
                  </a:lnTo>
                  <a:lnTo>
                    <a:pt x="6999" y="6067"/>
                  </a:lnTo>
                  <a:lnTo>
                    <a:pt x="10163" y="4133"/>
                  </a:lnTo>
                  <a:lnTo>
                    <a:pt x="11764" y="4121"/>
                  </a:lnTo>
                  <a:lnTo>
                    <a:pt x="12911" y="5422"/>
                  </a:lnTo>
                  <a:lnTo>
                    <a:pt x="12947" y="6330"/>
                  </a:lnTo>
                  <a:lnTo>
                    <a:pt x="12146" y="8576"/>
                  </a:lnTo>
                  <a:lnTo>
                    <a:pt x="12206" y="9280"/>
                  </a:lnTo>
                  <a:lnTo>
                    <a:pt x="12791" y="10164"/>
                  </a:lnTo>
                  <a:lnTo>
                    <a:pt x="13592" y="11131"/>
                  </a:lnTo>
                  <a:lnTo>
                    <a:pt x="13914" y="11788"/>
                  </a:lnTo>
                  <a:lnTo>
                    <a:pt x="14487" y="12553"/>
                  </a:lnTo>
                  <a:lnTo>
                    <a:pt x="15574" y="12481"/>
                  </a:lnTo>
                  <a:lnTo>
                    <a:pt x="16267" y="12935"/>
                  </a:lnTo>
                  <a:lnTo>
                    <a:pt x="16840" y="13389"/>
                  </a:lnTo>
                  <a:lnTo>
                    <a:pt x="18070" y="12923"/>
                  </a:lnTo>
                  <a:lnTo>
                    <a:pt x="18560" y="13711"/>
                  </a:lnTo>
                  <a:lnTo>
                    <a:pt x="19491" y="14535"/>
                  </a:lnTo>
                  <a:lnTo>
                    <a:pt x="19862" y="13317"/>
                  </a:lnTo>
                  <a:lnTo>
                    <a:pt x="20626" y="13663"/>
                  </a:lnTo>
                  <a:lnTo>
                    <a:pt x="21008" y="12875"/>
                  </a:lnTo>
                  <a:lnTo>
                    <a:pt x="21761" y="12589"/>
                  </a:lnTo>
                  <a:lnTo>
                    <a:pt x="22286" y="13305"/>
                  </a:lnTo>
                  <a:lnTo>
                    <a:pt x="23170" y="14058"/>
                  </a:lnTo>
                  <a:lnTo>
                    <a:pt x="24161" y="13938"/>
                  </a:lnTo>
                  <a:lnTo>
                    <a:pt x="25093" y="13520"/>
                  </a:lnTo>
                  <a:lnTo>
                    <a:pt x="26024" y="13269"/>
                  </a:lnTo>
                  <a:lnTo>
                    <a:pt x="26932" y="12804"/>
                  </a:lnTo>
                  <a:lnTo>
                    <a:pt x="27530" y="13305"/>
                  </a:lnTo>
                  <a:lnTo>
                    <a:pt x="28437" y="13807"/>
                  </a:lnTo>
                  <a:lnTo>
                    <a:pt x="29990" y="14225"/>
                  </a:lnTo>
                  <a:lnTo>
                    <a:pt x="31064" y="15025"/>
                  </a:lnTo>
                  <a:lnTo>
                    <a:pt x="30826" y="15921"/>
                  </a:lnTo>
                  <a:lnTo>
                    <a:pt x="31064" y="16948"/>
                  </a:lnTo>
                  <a:lnTo>
                    <a:pt x="32140" y="15956"/>
                  </a:lnTo>
                  <a:lnTo>
                    <a:pt x="32737" y="16088"/>
                  </a:lnTo>
                  <a:lnTo>
                    <a:pt x="33334" y="16924"/>
                  </a:lnTo>
                  <a:lnTo>
                    <a:pt x="34170" y="16900"/>
                  </a:lnTo>
                  <a:lnTo>
                    <a:pt x="34409" y="16076"/>
                  </a:lnTo>
                  <a:lnTo>
                    <a:pt x="34529" y="15228"/>
                  </a:lnTo>
                  <a:lnTo>
                    <a:pt x="36081" y="15790"/>
                  </a:lnTo>
                  <a:lnTo>
                    <a:pt x="36917" y="15742"/>
                  </a:lnTo>
                  <a:lnTo>
                    <a:pt x="36798" y="16542"/>
                  </a:lnTo>
                  <a:lnTo>
                    <a:pt x="37634" y="16948"/>
                  </a:lnTo>
                  <a:lnTo>
                    <a:pt x="39784" y="17557"/>
                  </a:lnTo>
                  <a:lnTo>
                    <a:pt x="41217" y="17772"/>
                  </a:lnTo>
                  <a:lnTo>
                    <a:pt x="42053" y="17378"/>
                  </a:lnTo>
                  <a:lnTo>
                    <a:pt x="43724" y="16697"/>
                  </a:lnTo>
                  <a:lnTo>
                    <a:pt x="44561" y="16470"/>
                  </a:lnTo>
                  <a:lnTo>
                    <a:pt x="45277" y="16554"/>
                  </a:lnTo>
                  <a:lnTo>
                    <a:pt x="46472" y="16876"/>
                  </a:lnTo>
                  <a:lnTo>
                    <a:pt x="47308" y="17211"/>
                  </a:lnTo>
                  <a:lnTo>
                    <a:pt x="48502" y="17652"/>
                  </a:lnTo>
                  <a:lnTo>
                    <a:pt x="49696" y="17892"/>
                  </a:lnTo>
                  <a:lnTo>
                    <a:pt x="51249" y="17581"/>
                  </a:lnTo>
                  <a:lnTo>
                    <a:pt x="52085" y="17211"/>
                  </a:lnTo>
                  <a:lnTo>
                    <a:pt x="53160" y="16876"/>
                  </a:lnTo>
                  <a:lnTo>
                    <a:pt x="54354" y="16434"/>
                  </a:lnTo>
                  <a:lnTo>
                    <a:pt x="56146" y="15168"/>
                  </a:lnTo>
                  <a:lnTo>
                    <a:pt x="58535" y="13616"/>
                  </a:lnTo>
                  <a:lnTo>
                    <a:pt x="59370" y="13293"/>
                  </a:lnTo>
                  <a:lnTo>
                    <a:pt x="60565" y="13198"/>
                  </a:lnTo>
                  <a:lnTo>
                    <a:pt x="61521" y="13269"/>
                  </a:lnTo>
                  <a:lnTo>
                    <a:pt x="62715" y="13365"/>
                  </a:lnTo>
                  <a:lnTo>
                    <a:pt x="65940" y="12517"/>
                  </a:lnTo>
                  <a:lnTo>
                    <a:pt x="67134" y="12302"/>
                  </a:lnTo>
                  <a:lnTo>
                    <a:pt x="70956" y="12971"/>
                  </a:lnTo>
                  <a:lnTo>
                    <a:pt x="73106" y="13401"/>
                  </a:lnTo>
                  <a:lnTo>
                    <a:pt x="74778" y="13341"/>
                  </a:lnTo>
                  <a:lnTo>
                    <a:pt x="76450" y="13448"/>
                  </a:lnTo>
                  <a:lnTo>
                    <a:pt x="77764" y="13186"/>
                  </a:lnTo>
                  <a:lnTo>
                    <a:pt x="78958" y="12612"/>
                  </a:lnTo>
                  <a:lnTo>
                    <a:pt x="79674" y="12433"/>
                  </a:lnTo>
                  <a:lnTo>
                    <a:pt x="80511" y="12326"/>
                  </a:lnTo>
                  <a:lnTo>
                    <a:pt x="81705" y="12505"/>
                  </a:lnTo>
                  <a:lnTo>
                    <a:pt x="82780" y="12863"/>
                  </a:lnTo>
                  <a:lnTo>
                    <a:pt x="84810" y="13568"/>
                  </a:lnTo>
                  <a:lnTo>
                    <a:pt x="85885" y="13735"/>
                  </a:lnTo>
                  <a:lnTo>
                    <a:pt x="86841" y="13759"/>
                  </a:lnTo>
                  <a:lnTo>
                    <a:pt x="87677" y="13699"/>
                  </a:lnTo>
                  <a:lnTo>
                    <a:pt x="89110" y="13413"/>
                  </a:lnTo>
                  <a:lnTo>
                    <a:pt x="89707" y="13162"/>
                  </a:lnTo>
                  <a:lnTo>
                    <a:pt x="90424" y="12911"/>
                  </a:lnTo>
                  <a:lnTo>
                    <a:pt x="157546" y="1075"/>
                  </a:lnTo>
                  <a:lnTo>
                    <a:pt x="16184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1294;gbcf4302aa7_0_6">
              <a:extLst>
                <a:ext uri="{FF2B5EF4-FFF2-40B4-BE49-F238E27FC236}">
                  <a16:creationId xmlns:a16="http://schemas.microsoft.com/office/drawing/2014/main" id="{56F7032B-993E-0C4C-9207-EDE7A9998247}"/>
                </a:ext>
              </a:extLst>
            </p:cNvPr>
            <p:cNvSpPr/>
            <p:nvPr/>
          </p:nvSpPr>
          <p:spPr>
            <a:xfrm>
              <a:off x="7081206" y="3188670"/>
              <a:ext cx="147099" cy="190773"/>
            </a:xfrm>
            <a:custGeom>
              <a:avLst/>
              <a:gdLst/>
              <a:ahLst/>
              <a:cxnLst/>
              <a:rect l="l" t="t" r="r" b="b"/>
              <a:pathLst>
                <a:path w="292734" h="379647" extrusionOk="0">
                  <a:moveTo>
                    <a:pt x="289511" y="112281"/>
                  </a:moveTo>
                  <a:lnTo>
                    <a:pt x="289988" y="113977"/>
                  </a:lnTo>
                  <a:lnTo>
                    <a:pt x="292353" y="115279"/>
                  </a:lnTo>
                  <a:lnTo>
                    <a:pt x="292735" y="117822"/>
                  </a:lnTo>
                  <a:lnTo>
                    <a:pt x="291803" y="118778"/>
                  </a:lnTo>
                  <a:lnTo>
                    <a:pt x="286178" y="122194"/>
                  </a:lnTo>
                  <a:lnTo>
                    <a:pt x="283837" y="124152"/>
                  </a:lnTo>
                  <a:lnTo>
                    <a:pt x="280123" y="132931"/>
                  </a:lnTo>
                  <a:lnTo>
                    <a:pt x="279430" y="135272"/>
                  </a:lnTo>
                  <a:lnTo>
                    <a:pt x="279012" y="136705"/>
                  </a:lnTo>
                  <a:lnTo>
                    <a:pt x="278761" y="138102"/>
                  </a:lnTo>
                  <a:lnTo>
                    <a:pt x="278606" y="138986"/>
                  </a:lnTo>
                  <a:lnTo>
                    <a:pt x="278809" y="140252"/>
                  </a:lnTo>
                  <a:lnTo>
                    <a:pt x="278486" y="143823"/>
                  </a:lnTo>
                  <a:lnTo>
                    <a:pt x="279143" y="145078"/>
                  </a:lnTo>
                  <a:lnTo>
                    <a:pt x="280015" y="147896"/>
                  </a:lnTo>
                  <a:lnTo>
                    <a:pt x="282093" y="150130"/>
                  </a:lnTo>
                  <a:lnTo>
                    <a:pt x="282858" y="152853"/>
                  </a:lnTo>
                  <a:lnTo>
                    <a:pt x="283061" y="156806"/>
                  </a:lnTo>
                  <a:lnTo>
                    <a:pt x="281102" y="159828"/>
                  </a:lnTo>
                  <a:lnTo>
                    <a:pt x="281114" y="160938"/>
                  </a:lnTo>
                  <a:lnTo>
                    <a:pt x="282726" y="163196"/>
                  </a:lnTo>
                  <a:lnTo>
                    <a:pt x="283575" y="165166"/>
                  </a:lnTo>
                  <a:lnTo>
                    <a:pt x="283968" y="168009"/>
                  </a:lnTo>
                  <a:lnTo>
                    <a:pt x="285008" y="169681"/>
                  </a:lnTo>
                  <a:lnTo>
                    <a:pt x="288698" y="173419"/>
                  </a:lnTo>
                  <a:lnTo>
                    <a:pt x="289462" y="175402"/>
                  </a:lnTo>
                  <a:lnTo>
                    <a:pt x="290693" y="177361"/>
                  </a:lnTo>
                  <a:lnTo>
                    <a:pt x="292031" y="182066"/>
                  </a:lnTo>
                  <a:lnTo>
                    <a:pt x="292174" y="190069"/>
                  </a:lnTo>
                  <a:lnTo>
                    <a:pt x="291708" y="191263"/>
                  </a:lnTo>
                  <a:lnTo>
                    <a:pt x="291648" y="196936"/>
                  </a:lnTo>
                  <a:lnTo>
                    <a:pt x="291087" y="199289"/>
                  </a:lnTo>
                  <a:lnTo>
                    <a:pt x="289511" y="202549"/>
                  </a:lnTo>
                  <a:lnTo>
                    <a:pt x="286512" y="205679"/>
                  </a:lnTo>
                  <a:lnTo>
                    <a:pt x="283885" y="206933"/>
                  </a:lnTo>
                  <a:lnTo>
                    <a:pt x="278821" y="207721"/>
                  </a:lnTo>
                  <a:lnTo>
                    <a:pt x="274784" y="210169"/>
                  </a:lnTo>
                  <a:lnTo>
                    <a:pt x="272718" y="212045"/>
                  </a:lnTo>
                  <a:lnTo>
                    <a:pt x="272073" y="213394"/>
                  </a:lnTo>
                  <a:lnTo>
                    <a:pt x="271906" y="218363"/>
                  </a:lnTo>
                  <a:lnTo>
                    <a:pt x="270699" y="220799"/>
                  </a:lnTo>
                  <a:lnTo>
                    <a:pt x="265922" y="225063"/>
                  </a:lnTo>
                  <a:lnTo>
                    <a:pt x="265181" y="226484"/>
                  </a:lnTo>
                  <a:lnTo>
                    <a:pt x="264500" y="229948"/>
                  </a:lnTo>
                  <a:lnTo>
                    <a:pt x="263903" y="233077"/>
                  </a:lnTo>
                  <a:lnTo>
                    <a:pt x="264083" y="233734"/>
                  </a:lnTo>
                  <a:lnTo>
                    <a:pt x="263533" y="235418"/>
                  </a:lnTo>
                  <a:lnTo>
                    <a:pt x="263545" y="238046"/>
                  </a:lnTo>
                  <a:lnTo>
                    <a:pt x="264871" y="240685"/>
                  </a:lnTo>
                  <a:lnTo>
                    <a:pt x="264883" y="242274"/>
                  </a:lnTo>
                  <a:lnTo>
                    <a:pt x="265647" y="244626"/>
                  </a:lnTo>
                  <a:lnTo>
                    <a:pt x="267355" y="247457"/>
                  </a:lnTo>
                  <a:lnTo>
                    <a:pt x="267499" y="257716"/>
                  </a:lnTo>
                  <a:lnTo>
                    <a:pt x="269409" y="261741"/>
                  </a:lnTo>
                  <a:lnTo>
                    <a:pt x="269505" y="262470"/>
                  </a:lnTo>
                  <a:lnTo>
                    <a:pt x="270258" y="263413"/>
                  </a:lnTo>
                  <a:lnTo>
                    <a:pt x="271130" y="268681"/>
                  </a:lnTo>
                  <a:lnTo>
                    <a:pt x="273590" y="270352"/>
                  </a:lnTo>
                  <a:lnTo>
                    <a:pt x="273506" y="272622"/>
                  </a:lnTo>
                  <a:lnTo>
                    <a:pt x="272383" y="274688"/>
                  </a:lnTo>
                  <a:lnTo>
                    <a:pt x="272204" y="276289"/>
                  </a:lnTo>
                  <a:lnTo>
                    <a:pt x="270986" y="277984"/>
                  </a:lnTo>
                  <a:lnTo>
                    <a:pt x="270819" y="280552"/>
                  </a:lnTo>
                  <a:lnTo>
                    <a:pt x="270078" y="281938"/>
                  </a:lnTo>
                  <a:lnTo>
                    <a:pt x="270078" y="282977"/>
                  </a:lnTo>
                  <a:lnTo>
                    <a:pt x="268860" y="284123"/>
                  </a:lnTo>
                  <a:lnTo>
                    <a:pt x="264739" y="286201"/>
                  </a:lnTo>
                  <a:lnTo>
                    <a:pt x="263892" y="287348"/>
                  </a:lnTo>
                  <a:lnTo>
                    <a:pt x="261574" y="292818"/>
                  </a:lnTo>
                  <a:lnTo>
                    <a:pt x="260726" y="293953"/>
                  </a:lnTo>
                  <a:lnTo>
                    <a:pt x="260273" y="295935"/>
                  </a:lnTo>
                  <a:lnTo>
                    <a:pt x="259926" y="302242"/>
                  </a:lnTo>
                  <a:lnTo>
                    <a:pt x="259091" y="305228"/>
                  </a:lnTo>
                  <a:lnTo>
                    <a:pt x="258362" y="308990"/>
                  </a:lnTo>
                  <a:lnTo>
                    <a:pt x="255484" y="316144"/>
                  </a:lnTo>
                  <a:lnTo>
                    <a:pt x="255400" y="318329"/>
                  </a:lnTo>
                  <a:lnTo>
                    <a:pt x="255615" y="324516"/>
                  </a:lnTo>
                  <a:lnTo>
                    <a:pt x="255818" y="325579"/>
                  </a:lnTo>
                  <a:lnTo>
                    <a:pt x="256762" y="326893"/>
                  </a:lnTo>
                  <a:lnTo>
                    <a:pt x="256869" y="328290"/>
                  </a:lnTo>
                  <a:lnTo>
                    <a:pt x="256212" y="331014"/>
                  </a:lnTo>
                  <a:lnTo>
                    <a:pt x="256224" y="332722"/>
                  </a:lnTo>
                  <a:lnTo>
                    <a:pt x="256511" y="333378"/>
                  </a:lnTo>
                  <a:lnTo>
                    <a:pt x="258601" y="335719"/>
                  </a:lnTo>
                  <a:lnTo>
                    <a:pt x="259186" y="339852"/>
                  </a:lnTo>
                  <a:lnTo>
                    <a:pt x="257215" y="341357"/>
                  </a:lnTo>
                  <a:lnTo>
                    <a:pt x="256188" y="343614"/>
                  </a:lnTo>
                  <a:lnTo>
                    <a:pt x="256200" y="345800"/>
                  </a:lnTo>
                  <a:lnTo>
                    <a:pt x="256582" y="346528"/>
                  </a:lnTo>
                  <a:lnTo>
                    <a:pt x="256212" y="349347"/>
                  </a:lnTo>
                  <a:lnTo>
                    <a:pt x="252557" y="350314"/>
                  </a:lnTo>
                  <a:lnTo>
                    <a:pt x="252665" y="354267"/>
                  </a:lnTo>
                  <a:lnTo>
                    <a:pt x="252020" y="357182"/>
                  </a:lnTo>
                  <a:lnTo>
                    <a:pt x="250252" y="359272"/>
                  </a:lnTo>
                  <a:lnTo>
                    <a:pt x="248854" y="362007"/>
                  </a:lnTo>
                  <a:lnTo>
                    <a:pt x="248962" y="364527"/>
                  </a:lnTo>
                  <a:lnTo>
                    <a:pt x="248974" y="368002"/>
                  </a:lnTo>
                  <a:lnTo>
                    <a:pt x="246371" y="372708"/>
                  </a:lnTo>
                  <a:lnTo>
                    <a:pt x="246096" y="375539"/>
                  </a:lnTo>
                  <a:lnTo>
                    <a:pt x="245451" y="372744"/>
                  </a:lnTo>
                  <a:lnTo>
                    <a:pt x="244304" y="372792"/>
                  </a:lnTo>
                  <a:lnTo>
                    <a:pt x="242955" y="372804"/>
                  </a:lnTo>
                  <a:lnTo>
                    <a:pt x="243062" y="375049"/>
                  </a:lnTo>
                  <a:lnTo>
                    <a:pt x="155875" y="378704"/>
                  </a:lnTo>
                  <a:lnTo>
                    <a:pt x="100982" y="379647"/>
                  </a:lnTo>
                  <a:lnTo>
                    <a:pt x="92288" y="323931"/>
                  </a:lnTo>
                  <a:lnTo>
                    <a:pt x="86853" y="286787"/>
                  </a:lnTo>
                  <a:lnTo>
                    <a:pt x="84728" y="270484"/>
                  </a:lnTo>
                  <a:lnTo>
                    <a:pt x="31639" y="268119"/>
                  </a:lnTo>
                  <a:lnTo>
                    <a:pt x="3560" y="27613"/>
                  </a:lnTo>
                  <a:lnTo>
                    <a:pt x="0" y="0"/>
                  </a:lnTo>
                  <a:lnTo>
                    <a:pt x="51656" y="10689"/>
                  </a:lnTo>
                  <a:lnTo>
                    <a:pt x="131223" y="27159"/>
                  </a:lnTo>
                  <a:lnTo>
                    <a:pt x="224932" y="46604"/>
                  </a:lnTo>
                  <a:lnTo>
                    <a:pt x="224800" y="49171"/>
                  </a:lnTo>
                  <a:lnTo>
                    <a:pt x="224884" y="51297"/>
                  </a:lnTo>
                  <a:lnTo>
                    <a:pt x="224896" y="52850"/>
                  </a:lnTo>
                  <a:lnTo>
                    <a:pt x="225111" y="53889"/>
                  </a:lnTo>
                  <a:lnTo>
                    <a:pt x="225923" y="55262"/>
                  </a:lnTo>
                  <a:lnTo>
                    <a:pt x="226520" y="55848"/>
                  </a:lnTo>
                  <a:lnTo>
                    <a:pt x="227225" y="56337"/>
                  </a:lnTo>
                  <a:lnTo>
                    <a:pt x="228443" y="56648"/>
                  </a:lnTo>
                  <a:lnTo>
                    <a:pt x="229554" y="56899"/>
                  </a:lnTo>
                  <a:lnTo>
                    <a:pt x="230473" y="57054"/>
                  </a:lnTo>
                  <a:lnTo>
                    <a:pt x="231250" y="57138"/>
                  </a:lnTo>
                  <a:lnTo>
                    <a:pt x="232385" y="57102"/>
                  </a:lnTo>
                  <a:lnTo>
                    <a:pt x="233746" y="57114"/>
                  </a:lnTo>
                  <a:lnTo>
                    <a:pt x="234916" y="57042"/>
                  </a:lnTo>
                  <a:lnTo>
                    <a:pt x="236637" y="56887"/>
                  </a:lnTo>
                  <a:lnTo>
                    <a:pt x="238308" y="57006"/>
                  </a:lnTo>
                  <a:lnTo>
                    <a:pt x="239157" y="57305"/>
                  </a:lnTo>
                  <a:lnTo>
                    <a:pt x="239981" y="57938"/>
                  </a:lnTo>
                  <a:lnTo>
                    <a:pt x="240387" y="58702"/>
                  </a:lnTo>
                  <a:lnTo>
                    <a:pt x="241724" y="61282"/>
                  </a:lnTo>
                  <a:lnTo>
                    <a:pt x="242298" y="61998"/>
                  </a:lnTo>
                  <a:lnTo>
                    <a:pt x="243015" y="62309"/>
                  </a:lnTo>
                  <a:lnTo>
                    <a:pt x="245009" y="61115"/>
                  </a:lnTo>
                  <a:lnTo>
                    <a:pt x="246096" y="61139"/>
                  </a:lnTo>
                  <a:lnTo>
                    <a:pt x="246753" y="61557"/>
                  </a:lnTo>
                  <a:lnTo>
                    <a:pt x="247481" y="61903"/>
                  </a:lnTo>
                  <a:lnTo>
                    <a:pt x="248520" y="62727"/>
                  </a:lnTo>
                  <a:lnTo>
                    <a:pt x="249022" y="63420"/>
                  </a:lnTo>
                  <a:lnTo>
                    <a:pt x="249786" y="64471"/>
                  </a:lnTo>
                  <a:lnTo>
                    <a:pt x="250264" y="65498"/>
                  </a:lnTo>
                  <a:lnTo>
                    <a:pt x="250718" y="66382"/>
                  </a:lnTo>
                  <a:lnTo>
                    <a:pt x="251423" y="67982"/>
                  </a:lnTo>
                  <a:lnTo>
                    <a:pt x="251315" y="69559"/>
                  </a:lnTo>
                  <a:lnTo>
                    <a:pt x="250694" y="70610"/>
                  </a:lnTo>
                  <a:lnTo>
                    <a:pt x="249906" y="71279"/>
                  </a:lnTo>
                  <a:lnTo>
                    <a:pt x="249404" y="72139"/>
                  </a:lnTo>
                  <a:lnTo>
                    <a:pt x="249142" y="74587"/>
                  </a:lnTo>
                  <a:lnTo>
                    <a:pt x="249165" y="77704"/>
                  </a:lnTo>
                  <a:lnTo>
                    <a:pt x="249559" y="79639"/>
                  </a:lnTo>
                  <a:lnTo>
                    <a:pt x="250240" y="81944"/>
                  </a:lnTo>
                  <a:lnTo>
                    <a:pt x="251387" y="85694"/>
                  </a:lnTo>
                  <a:lnTo>
                    <a:pt x="251840" y="88250"/>
                  </a:lnTo>
                  <a:lnTo>
                    <a:pt x="251840" y="89982"/>
                  </a:lnTo>
                  <a:lnTo>
                    <a:pt x="252020" y="91415"/>
                  </a:lnTo>
                  <a:lnTo>
                    <a:pt x="253393" y="94544"/>
                  </a:lnTo>
                  <a:lnTo>
                    <a:pt x="254779" y="96515"/>
                  </a:lnTo>
                  <a:lnTo>
                    <a:pt x="255866" y="97566"/>
                  </a:lnTo>
                  <a:lnTo>
                    <a:pt x="256773" y="98988"/>
                  </a:lnTo>
                  <a:lnTo>
                    <a:pt x="257585" y="99632"/>
                  </a:lnTo>
                  <a:lnTo>
                    <a:pt x="259484" y="99955"/>
                  </a:lnTo>
                  <a:lnTo>
                    <a:pt x="264871" y="100743"/>
                  </a:lnTo>
                  <a:lnTo>
                    <a:pt x="266280" y="100958"/>
                  </a:lnTo>
                  <a:lnTo>
                    <a:pt x="267152" y="101412"/>
                  </a:lnTo>
                  <a:lnTo>
                    <a:pt x="267499" y="102845"/>
                  </a:lnTo>
                  <a:lnTo>
                    <a:pt x="268227" y="104111"/>
                  </a:lnTo>
                  <a:lnTo>
                    <a:pt x="268908" y="104935"/>
                  </a:lnTo>
                  <a:lnTo>
                    <a:pt x="271368" y="107802"/>
                  </a:lnTo>
                  <a:lnTo>
                    <a:pt x="272085" y="108733"/>
                  </a:lnTo>
                  <a:lnTo>
                    <a:pt x="273052" y="108817"/>
                  </a:lnTo>
                  <a:lnTo>
                    <a:pt x="273768" y="108494"/>
                  </a:lnTo>
                  <a:lnTo>
                    <a:pt x="274462" y="107850"/>
                  </a:lnTo>
                  <a:lnTo>
                    <a:pt x="275358" y="107252"/>
                  </a:lnTo>
                  <a:lnTo>
                    <a:pt x="276337" y="106870"/>
                  </a:lnTo>
                  <a:lnTo>
                    <a:pt x="277388" y="106786"/>
                  </a:lnTo>
                  <a:lnTo>
                    <a:pt x="278403" y="106954"/>
                  </a:lnTo>
                  <a:lnTo>
                    <a:pt x="279597" y="107407"/>
                  </a:lnTo>
                  <a:lnTo>
                    <a:pt x="280648" y="107909"/>
                  </a:lnTo>
                  <a:lnTo>
                    <a:pt x="281843" y="108435"/>
                  </a:lnTo>
                  <a:lnTo>
                    <a:pt x="283335" y="108650"/>
                  </a:lnTo>
                  <a:lnTo>
                    <a:pt x="284888" y="109115"/>
                  </a:lnTo>
                  <a:lnTo>
                    <a:pt x="286095" y="109546"/>
                  </a:lnTo>
                  <a:lnTo>
                    <a:pt x="287086" y="110286"/>
                  </a:lnTo>
                  <a:lnTo>
                    <a:pt x="287934" y="111074"/>
                  </a:lnTo>
                  <a:lnTo>
                    <a:pt x="288746" y="111767"/>
                  </a:lnTo>
                  <a:lnTo>
                    <a:pt x="289511" y="112281"/>
                  </a:lnTo>
                  <a:moveTo>
                    <a:pt x="260607" y="232623"/>
                  </a:moveTo>
                  <a:lnTo>
                    <a:pt x="260691" y="230915"/>
                  </a:lnTo>
                  <a:lnTo>
                    <a:pt x="259377" y="231321"/>
                  </a:lnTo>
                  <a:lnTo>
                    <a:pt x="257776" y="231775"/>
                  </a:lnTo>
                  <a:lnTo>
                    <a:pt x="256654" y="232850"/>
                  </a:lnTo>
                  <a:lnTo>
                    <a:pt x="256594" y="240183"/>
                  </a:lnTo>
                  <a:lnTo>
                    <a:pt x="257168" y="240900"/>
                  </a:lnTo>
                  <a:lnTo>
                    <a:pt x="256988" y="243098"/>
                  </a:lnTo>
                  <a:lnTo>
                    <a:pt x="257741" y="243742"/>
                  </a:lnTo>
                  <a:lnTo>
                    <a:pt x="258493" y="243539"/>
                  </a:lnTo>
                  <a:lnTo>
                    <a:pt x="259042" y="240076"/>
                  </a:lnTo>
                  <a:lnTo>
                    <a:pt x="258278" y="237986"/>
                  </a:lnTo>
                  <a:lnTo>
                    <a:pt x="258457" y="236863"/>
                  </a:lnTo>
                  <a:lnTo>
                    <a:pt x="260607" y="23262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1295;gbcf4302aa7_0_6">
              <a:extLst>
                <a:ext uri="{FF2B5EF4-FFF2-40B4-BE49-F238E27FC236}">
                  <a16:creationId xmlns:a16="http://schemas.microsoft.com/office/drawing/2014/main" id="{A1CCA427-FE55-0B41-BDE1-B93AD97E4CBC}"/>
                </a:ext>
              </a:extLst>
            </p:cNvPr>
            <p:cNvSpPr/>
            <p:nvPr/>
          </p:nvSpPr>
          <p:spPr>
            <a:xfrm>
              <a:off x="7212821" y="3206271"/>
              <a:ext cx="171292" cy="185930"/>
            </a:xfrm>
            <a:custGeom>
              <a:avLst/>
              <a:gdLst/>
              <a:ahLst/>
              <a:cxnLst/>
              <a:rect l="l" t="t" r="r" b="b"/>
              <a:pathLst>
                <a:path w="340879" h="370009" extrusionOk="0">
                  <a:moveTo>
                    <a:pt x="340879" y="140372"/>
                  </a:moveTo>
                  <a:lnTo>
                    <a:pt x="251685" y="231106"/>
                  </a:lnTo>
                  <a:lnTo>
                    <a:pt x="92263" y="226890"/>
                  </a:lnTo>
                  <a:lnTo>
                    <a:pt x="77919" y="247194"/>
                  </a:lnTo>
                  <a:lnTo>
                    <a:pt x="77644" y="247899"/>
                  </a:lnTo>
                  <a:lnTo>
                    <a:pt x="77752" y="249117"/>
                  </a:lnTo>
                  <a:lnTo>
                    <a:pt x="78206" y="249894"/>
                  </a:lnTo>
                  <a:lnTo>
                    <a:pt x="78349" y="250574"/>
                  </a:lnTo>
                  <a:lnTo>
                    <a:pt x="78039" y="251530"/>
                  </a:lnTo>
                  <a:lnTo>
                    <a:pt x="78744" y="251900"/>
                  </a:lnTo>
                  <a:lnTo>
                    <a:pt x="78755" y="252915"/>
                  </a:lnTo>
                  <a:lnTo>
                    <a:pt x="78086" y="253273"/>
                  </a:lnTo>
                  <a:lnTo>
                    <a:pt x="78254" y="254241"/>
                  </a:lnTo>
                  <a:lnTo>
                    <a:pt x="78779" y="255053"/>
                  </a:lnTo>
                  <a:lnTo>
                    <a:pt x="78254" y="255686"/>
                  </a:lnTo>
                  <a:lnTo>
                    <a:pt x="77453" y="255985"/>
                  </a:lnTo>
                  <a:lnTo>
                    <a:pt x="77728" y="256749"/>
                  </a:lnTo>
                  <a:lnTo>
                    <a:pt x="77621" y="257645"/>
                  </a:lnTo>
                  <a:lnTo>
                    <a:pt x="77131" y="258457"/>
                  </a:lnTo>
                  <a:lnTo>
                    <a:pt x="77967" y="259150"/>
                  </a:lnTo>
                  <a:lnTo>
                    <a:pt x="78516" y="259615"/>
                  </a:lnTo>
                  <a:lnTo>
                    <a:pt x="78456" y="260714"/>
                  </a:lnTo>
                  <a:lnTo>
                    <a:pt x="78862" y="261419"/>
                  </a:lnTo>
                  <a:lnTo>
                    <a:pt x="78707" y="262363"/>
                  </a:lnTo>
                  <a:lnTo>
                    <a:pt x="78158" y="263258"/>
                  </a:lnTo>
                  <a:lnTo>
                    <a:pt x="78744" y="264799"/>
                  </a:lnTo>
                  <a:lnTo>
                    <a:pt x="80463" y="265623"/>
                  </a:lnTo>
                  <a:lnTo>
                    <a:pt x="81729" y="265970"/>
                  </a:lnTo>
                  <a:lnTo>
                    <a:pt x="82469" y="266662"/>
                  </a:lnTo>
                  <a:lnTo>
                    <a:pt x="83545" y="266089"/>
                  </a:lnTo>
                  <a:lnTo>
                    <a:pt x="84357" y="265468"/>
                  </a:lnTo>
                  <a:lnTo>
                    <a:pt x="85217" y="264512"/>
                  </a:lnTo>
                  <a:lnTo>
                    <a:pt x="85670" y="263760"/>
                  </a:lnTo>
                  <a:lnTo>
                    <a:pt x="86017" y="262840"/>
                  </a:lnTo>
                  <a:lnTo>
                    <a:pt x="86495" y="261957"/>
                  </a:lnTo>
                  <a:lnTo>
                    <a:pt x="87426" y="261311"/>
                  </a:lnTo>
                  <a:lnTo>
                    <a:pt x="88489" y="261371"/>
                  </a:lnTo>
                  <a:lnTo>
                    <a:pt x="89612" y="261598"/>
                  </a:lnTo>
                  <a:lnTo>
                    <a:pt x="91116" y="262123"/>
                  </a:lnTo>
                  <a:lnTo>
                    <a:pt x="91977" y="262506"/>
                  </a:lnTo>
                  <a:lnTo>
                    <a:pt x="92669" y="263820"/>
                  </a:lnTo>
                  <a:lnTo>
                    <a:pt x="93338" y="265217"/>
                  </a:lnTo>
                  <a:lnTo>
                    <a:pt x="94485" y="266901"/>
                  </a:lnTo>
                  <a:lnTo>
                    <a:pt x="95333" y="268442"/>
                  </a:lnTo>
                  <a:lnTo>
                    <a:pt x="96121" y="270078"/>
                  </a:lnTo>
                  <a:lnTo>
                    <a:pt x="97017" y="272013"/>
                  </a:lnTo>
                  <a:lnTo>
                    <a:pt x="95834" y="273100"/>
                  </a:lnTo>
                  <a:lnTo>
                    <a:pt x="95464" y="275190"/>
                  </a:lnTo>
                  <a:lnTo>
                    <a:pt x="94258" y="276707"/>
                  </a:lnTo>
                  <a:lnTo>
                    <a:pt x="93039" y="278773"/>
                  </a:lnTo>
                  <a:lnTo>
                    <a:pt x="91547" y="280003"/>
                  </a:lnTo>
                  <a:lnTo>
                    <a:pt x="90412" y="280553"/>
                  </a:lnTo>
                  <a:lnTo>
                    <a:pt x="85623" y="281173"/>
                  </a:lnTo>
                  <a:lnTo>
                    <a:pt x="83378" y="281914"/>
                  </a:lnTo>
                  <a:lnTo>
                    <a:pt x="73500" y="282535"/>
                  </a:lnTo>
                  <a:lnTo>
                    <a:pt x="71804" y="281687"/>
                  </a:lnTo>
                  <a:lnTo>
                    <a:pt x="71040" y="280123"/>
                  </a:lnTo>
                  <a:lnTo>
                    <a:pt x="71589" y="276551"/>
                  </a:lnTo>
                  <a:lnTo>
                    <a:pt x="71577" y="274915"/>
                  </a:lnTo>
                  <a:lnTo>
                    <a:pt x="69607" y="274569"/>
                  </a:lnTo>
                  <a:lnTo>
                    <a:pt x="69045" y="275142"/>
                  </a:lnTo>
                  <a:lnTo>
                    <a:pt x="68854" y="276002"/>
                  </a:lnTo>
                  <a:lnTo>
                    <a:pt x="66896" y="278606"/>
                  </a:lnTo>
                  <a:lnTo>
                    <a:pt x="63336" y="280529"/>
                  </a:lnTo>
                  <a:lnTo>
                    <a:pt x="62679" y="281185"/>
                  </a:lnTo>
                  <a:lnTo>
                    <a:pt x="63826" y="284183"/>
                  </a:lnTo>
                  <a:lnTo>
                    <a:pt x="64303" y="285688"/>
                  </a:lnTo>
                  <a:lnTo>
                    <a:pt x="64125" y="287659"/>
                  </a:lnTo>
                  <a:lnTo>
                    <a:pt x="62906" y="289355"/>
                  </a:lnTo>
                  <a:lnTo>
                    <a:pt x="64793" y="291528"/>
                  </a:lnTo>
                  <a:lnTo>
                    <a:pt x="65749" y="292639"/>
                  </a:lnTo>
                  <a:lnTo>
                    <a:pt x="66322" y="294037"/>
                  </a:lnTo>
                  <a:lnTo>
                    <a:pt x="68209" y="296497"/>
                  </a:lnTo>
                  <a:lnTo>
                    <a:pt x="68687" y="298563"/>
                  </a:lnTo>
                  <a:lnTo>
                    <a:pt x="68138" y="299507"/>
                  </a:lnTo>
                  <a:lnTo>
                    <a:pt x="64758" y="301191"/>
                  </a:lnTo>
                  <a:lnTo>
                    <a:pt x="63348" y="302827"/>
                  </a:lnTo>
                  <a:lnTo>
                    <a:pt x="63265" y="304678"/>
                  </a:lnTo>
                  <a:lnTo>
                    <a:pt x="61210" y="307521"/>
                  </a:lnTo>
                  <a:lnTo>
                    <a:pt x="61139" y="311008"/>
                  </a:lnTo>
                  <a:lnTo>
                    <a:pt x="59920" y="312895"/>
                  </a:lnTo>
                  <a:lnTo>
                    <a:pt x="52264" y="321674"/>
                  </a:lnTo>
                  <a:lnTo>
                    <a:pt x="50019" y="325436"/>
                  </a:lnTo>
                  <a:lnTo>
                    <a:pt x="47989" y="332506"/>
                  </a:lnTo>
                  <a:lnTo>
                    <a:pt x="46508" y="337511"/>
                  </a:lnTo>
                  <a:lnTo>
                    <a:pt x="45672" y="339195"/>
                  </a:lnTo>
                  <a:lnTo>
                    <a:pt x="42579" y="342025"/>
                  </a:lnTo>
                  <a:lnTo>
                    <a:pt x="40536" y="346755"/>
                  </a:lnTo>
                  <a:lnTo>
                    <a:pt x="26216" y="359618"/>
                  </a:lnTo>
                  <a:lnTo>
                    <a:pt x="25655" y="361111"/>
                  </a:lnTo>
                  <a:lnTo>
                    <a:pt x="23600" y="364515"/>
                  </a:lnTo>
                  <a:lnTo>
                    <a:pt x="23517" y="365291"/>
                  </a:lnTo>
                  <a:lnTo>
                    <a:pt x="22215" y="367620"/>
                  </a:lnTo>
                  <a:lnTo>
                    <a:pt x="20901" y="368850"/>
                  </a:lnTo>
                  <a:lnTo>
                    <a:pt x="19217" y="369711"/>
                  </a:lnTo>
                  <a:lnTo>
                    <a:pt x="17807" y="370009"/>
                  </a:lnTo>
                  <a:lnTo>
                    <a:pt x="13281" y="368695"/>
                  </a:lnTo>
                  <a:lnTo>
                    <a:pt x="12875" y="362974"/>
                  </a:lnTo>
                  <a:lnTo>
                    <a:pt x="12290" y="358651"/>
                  </a:lnTo>
                  <a:lnTo>
                    <a:pt x="10080" y="348977"/>
                  </a:lnTo>
                  <a:lnTo>
                    <a:pt x="9100" y="341858"/>
                  </a:lnTo>
                  <a:lnTo>
                    <a:pt x="7871" y="339589"/>
                  </a:lnTo>
                  <a:lnTo>
                    <a:pt x="4371" y="336878"/>
                  </a:lnTo>
                  <a:lnTo>
                    <a:pt x="2580" y="334262"/>
                  </a:lnTo>
                  <a:lnTo>
                    <a:pt x="1624" y="331814"/>
                  </a:lnTo>
                  <a:lnTo>
                    <a:pt x="203" y="329485"/>
                  </a:lnTo>
                  <a:lnTo>
                    <a:pt x="0" y="326642"/>
                  </a:lnTo>
                  <a:lnTo>
                    <a:pt x="1672" y="322773"/>
                  </a:lnTo>
                  <a:lnTo>
                    <a:pt x="4013" y="321077"/>
                  </a:lnTo>
                  <a:lnTo>
                    <a:pt x="5506" y="320217"/>
                  </a:lnTo>
                  <a:lnTo>
                    <a:pt x="6545" y="319082"/>
                  </a:lnTo>
                  <a:lnTo>
                    <a:pt x="6987" y="314771"/>
                  </a:lnTo>
                  <a:lnTo>
                    <a:pt x="7918" y="312035"/>
                  </a:lnTo>
                  <a:lnTo>
                    <a:pt x="8157" y="304141"/>
                  </a:lnTo>
                  <a:lnTo>
                    <a:pt x="8528" y="301871"/>
                  </a:lnTo>
                  <a:lnTo>
                    <a:pt x="8121" y="297178"/>
                  </a:lnTo>
                  <a:lnTo>
                    <a:pt x="8767" y="295004"/>
                  </a:lnTo>
                  <a:lnTo>
                    <a:pt x="9901" y="295016"/>
                  </a:lnTo>
                  <a:lnTo>
                    <a:pt x="10749" y="295947"/>
                  </a:lnTo>
                  <a:lnTo>
                    <a:pt x="13305" y="300618"/>
                  </a:lnTo>
                  <a:lnTo>
                    <a:pt x="14248" y="300438"/>
                  </a:lnTo>
                  <a:lnTo>
                    <a:pt x="14810" y="298647"/>
                  </a:lnTo>
                  <a:lnTo>
                    <a:pt x="14703" y="297429"/>
                  </a:lnTo>
                  <a:lnTo>
                    <a:pt x="12720" y="294897"/>
                  </a:lnTo>
                  <a:lnTo>
                    <a:pt x="9411" y="291433"/>
                  </a:lnTo>
                  <a:lnTo>
                    <a:pt x="7596" y="287599"/>
                  </a:lnTo>
                  <a:lnTo>
                    <a:pt x="6557" y="285807"/>
                  </a:lnTo>
                  <a:lnTo>
                    <a:pt x="6557" y="284960"/>
                  </a:lnTo>
                  <a:lnTo>
                    <a:pt x="5792" y="282798"/>
                  </a:lnTo>
                  <a:lnTo>
                    <a:pt x="5685" y="280612"/>
                  </a:lnTo>
                  <a:lnTo>
                    <a:pt x="3942" y="271702"/>
                  </a:lnTo>
                  <a:lnTo>
                    <a:pt x="3929" y="267964"/>
                  </a:lnTo>
                  <a:lnTo>
                    <a:pt x="4670" y="266352"/>
                  </a:lnTo>
                  <a:lnTo>
                    <a:pt x="6354" y="264930"/>
                  </a:lnTo>
                  <a:lnTo>
                    <a:pt x="10104" y="263043"/>
                  </a:lnTo>
                  <a:lnTo>
                    <a:pt x="13472" y="258015"/>
                  </a:lnTo>
                  <a:lnTo>
                    <a:pt x="15526" y="256033"/>
                  </a:lnTo>
                  <a:lnTo>
                    <a:pt x="18250" y="254695"/>
                  </a:lnTo>
                  <a:lnTo>
                    <a:pt x="20877" y="253835"/>
                  </a:lnTo>
                  <a:lnTo>
                    <a:pt x="22095" y="252987"/>
                  </a:lnTo>
                  <a:lnTo>
                    <a:pt x="23218" y="250921"/>
                  </a:lnTo>
                  <a:lnTo>
                    <a:pt x="24508" y="246585"/>
                  </a:lnTo>
                  <a:lnTo>
                    <a:pt x="29477" y="243731"/>
                  </a:lnTo>
                  <a:lnTo>
                    <a:pt x="31626" y="241079"/>
                  </a:lnTo>
                  <a:lnTo>
                    <a:pt x="33860" y="236863"/>
                  </a:lnTo>
                  <a:lnTo>
                    <a:pt x="33764" y="236087"/>
                  </a:lnTo>
                  <a:lnTo>
                    <a:pt x="33466" y="234582"/>
                  </a:lnTo>
                  <a:lnTo>
                    <a:pt x="32713" y="233005"/>
                  </a:lnTo>
                  <a:lnTo>
                    <a:pt x="31101" y="231202"/>
                  </a:lnTo>
                  <a:lnTo>
                    <a:pt x="31088" y="228312"/>
                  </a:lnTo>
                  <a:lnTo>
                    <a:pt x="31650" y="227081"/>
                  </a:lnTo>
                  <a:lnTo>
                    <a:pt x="31734" y="225111"/>
                  </a:lnTo>
                  <a:lnTo>
                    <a:pt x="30682" y="223618"/>
                  </a:lnTo>
                  <a:lnTo>
                    <a:pt x="26551" y="222961"/>
                  </a:lnTo>
                  <a:lnTo>
                    <a:pt x="25225" y="221563"/>
                  </a:lnTo>
                  <a:lnTo>
                    <a:pt x="20901" y="222615"/>
                  </a:lnTo>
                  <a:lnTo>
                    <a:pt x="18834" y="222638"/>
                  </a:lnTo>
                  <a:lnTo>
                    <a:pt x="15072" y="222077"/>
                  </a:lnTo>
                  <a:lnTo>
                    <a:pt x="11287" y="218817"/>
                  </a:lnTo>
                  <a:lnTo>
                    <a:pt x="11274" y="214851"/>
                  </a:lnTo>
                  <a:lnTo>
                    <a:pt x="11621" y="209883"/>
                  </a:lnTo>
                  <a:lnTo>
                    <a:pt x="11704" y="207136"/>
                  </a:lnTo>
                  <a:lnTo>
                    <a:pt x="11227" y="205189"/>
                  </a:lnTo>
                  <a:lnTo>
                    <a:pt x="10558" y="204246"/>
                  </a:lnTo>
                  <a:lnTo>
                    <a:pt x="8958" y="202848"/>
                  </a:lnTo>
                  <a:lnTo>
                    <a:pt x="5841" y="201080"/>
                  </a:lnTo>
                  <a:lnTo>
                    <a:pt x="4897" y="200149"/>
                  </a:lnTo>
                  <a:lnTo>
                    <a:pt x="4228" y="197689"/>
                  </a:lnTo>
                  <a:lnTo>
                    <a:pt x="4120" y="195539"/>
                  </a:lnTo>
                  <a:lnTo>
                    <a:pt x="5888" y="191562"/>
                  </a:lnTo>
                  <a:lnTo>
                    <a:pt x="11788" y="187573"/>
                  </a:lnTo>
                  <a:lnTo>
                    <a:pt x="13377" y="185972"/>
                  </a:lnTo>
                  <a:lnTo>
                    <a:pt x="13842" y="184001"/>
                  </a:lnTo>
                  <a:lnTo>
                    <a:pt x="13723" y="180442"/>
                  </a:lnTo>
                  <a:lnTo>
                    <a:pt x="15598" y="178054"/>
                  </a:lnTo>
                  <a:lnTo>
                    <a:pt x="16720" y="177205"/>
                  </a:lnTo>
                  <a:lnTo>
                    <a:pt x="23111" y="175139"/>
                  </a:lnTo>
                  <a:lnTo>
                    <a:pt x="26574" y="172739"/>
                  </a:lnTo>
                  <a:lnTo>
                    <a:pt x="28999" y="169932"/>
                  </a:lnTo>
                  <a:lnTo>
                    <a:pt x="32725" y="161810"/>
                  </a:lnTo>
                  <a:lnTo>
                    <a:pt x="34122" y="161034"/>
                  </a:lnTo>
                  <a:lnTo>
                    <a:pt x="33836" y="158968"/>
                  </a:lnTo>
                  <a:lnTo>
                    <a:pt x="34111" y="158144"/>
                  </a:lnTo>
                  <a:lnTo>
                    <a:pt x="36081" y="155863"/>
                  </a:lnTo>
                  <a:lnTo>
                    <a:pt x="35866" y="151061"/>
                  </a:lnTo>
                  <a:lnTo>
                    <a:pt x="35293" y="149485"/>
                  </a:lnTo>
                  <a:lnTo>
                    <a:pt x="33776" y="147968"/>
                  </a:lnTo>
                  <a:lnTo>
                    <a:pt x="32630" y="143191"/>
                  </a:lnTo>
                  <a:lnTo>
                    <a:pt x="31017" y="140754"/>
                  </a:lnTo>
                  <a:lnTo>
                    <a:pt x="29214" y="137171"/>
                  </a:lnTo>
                  <a:lnTo>
                    <a:pt x="26658" y="133803"/>
                  </a:lnTo>
                  <a:lnTo>
                    <a:pt x="24747" y="128823"/>
                  </a:lnTo>
                  <a:lnTo>
                    <a:pt x="24353" y="126123"/>
                  </a:lnTo>
                  <a:lnTo>
                    <a:pt x="24437" y="121800"/>
                  </a:lnTo>
                  <a:lnTo>
                    <a:pt x="24508" y="118384"/>
                  </a:lnTo>
                  <a:lnTo>
                    <a:pt x="24030" y="116987"/>
                  </a:lnTo>
                  <a:lnTo>
                    <a:pt x="23146" y="115864"/>
                  </a:lnTo>
                  <a:lnTo>
                    <a:pt x="21964" y="114347"/>
                  </a:lnTo>
                  <a:lnTo>
                    <a:pt x="21092" y="113236"/>
                  </a:lnTo>
                  <a:lnTo>
                    <a:pt x="19444" y="110071"/>
                  </a:lnTo>
                  <a:lnTo>
                    <a:pt x="18572" y="108399"/>
                  </a:lnTo>
                  <a:lnTo>
                    <a:pt x="17581" y="106512"/>
                  </a:lnTo>
                  <a:lnTo>
                    <a:pt x="17664" y="104505"/>
                  </a:lnTo>
                  <a:lnTo>
                    <a:pt x="18871" y="100839"/>
                  </a:lnTo>
                  <a:lnTo>
                    <a:pt x="20925" y="98008"/>
                  </a:lnTo>
                  <a:lnTo>
                    <a:pt x="23433" y="92932"/>
                  </a:lnTo>
                  <a:lnTo>
                    <a:pt x="27088" y="89421"/>
                  </a:lnTo>
                  <a:lnTo>
                    <a:pt x="32522" y="86662"/>
                  </a:lnTo>
                  <a:lnTo>
                    <a:pt x="35138" y="83437"/>
                  </a:lnTo>
                  <a:lnTo>
                    <a:pt x="35138" y="81777"/>
                  </a:lnTo>
                  <a:lnTo>
                    <a:pt x="34648" y="79974"/>
                  </a:lnTo>
                  <a:lnTo>
                    <a:pt x="32104" y="77274"/>
                  </a:lnTo>
                  <a:lnTo>
                    <a:pt x="31340" y="75399"/>
                  </a:lnTo>
                  <a:lnTo>
                    <a:pt x="31411" y="72473"/>
                  </a:lnTo>
                  <a:lnTo>
                    <a:pt x="32248" y="70001"/>
                  </a:lnTo>
                  <a:lnTo>
                    <a:pt x="35126" y="63217"/>
                  </a:lnTo>
                  <a:lnTo>
                    <a:pt x="35389" y="59658"/>
                  </a:lnTo>
                  <a:lnTo>
                    <a:pt x="36129" y="57042"/>
                  </a:lnTo>
                  <a:lnTo>
                    <a:pt x="38004" y="54761"/>
                  </a:lnTo>
                  <a:lnTo>
                    <a:pt x="40154" y="53626"/>
                  </a:lnTo>
                  <a:lnTo>
                    <a:pt x="42148" y="52707"/>
                  </a:lnTo>
                  <a:lnTo>
                    <a:pt x="44059" y="51823"/>
                  </a:lnTo>
                  <a:lnTo>
                    <a:pt x="44287" y="51130"/>
                  </a:lnTo>
                  <a:lnTo>
                    <a:pt x="44251" y="49983"/>
                  </a:lnTo>
                  <a:lnTo>
                    <a:pt x="44214" y="48730"/>
                  </a:lnTo>
                  <a:lnTo>
                    <a:pt x="43808" y="47308"/>
                  </a:lnTo>
                  <a:lnTo>
                    <a:pt x="42626" y="38661"/>
                  </a:lnTo>
                  <a:lnTo>
                    <a:pt x="42495" y="32439"/>
                  </a:lnTo>
                  <a:lnTo>
                    <a:pt x="42853" y="29799"/>
                  </a:lnTo>
                  <a:lnTo>
                    <a:pt x="43689" y="26228"/>
                  </a:lnTo>
                  <a:lnTo>
                    <a:pt x="44406" y="19647"/>
                  </a:lnTo>
                  <a:lnTo>
                    <a:pt x="47750" y="12397"/>
                  </a:lnTo>
                  <a:lnTo>
                    <a:pt x="47929" y="10797"/>
                  </a:lnTo>
                  <a:lnTo>
                    <a:pt x="48956" y="8695"/>
                  </a:lnTo>
                  <a:lnTo>
                    <a:pt x="49983" y="7405"/>
                  </a:lnTo>
                  <a:lnTo>
                    <a:pt x="52420" y="5781"/>
                  </a:lnTo>
                  <a:lnTo>
                    <a:pt x="56361" y="5112"/>
                  </a:lnTo>
                  <a:lnTo>
                    <a:pt x="61807" y="3655"/>
                  </a:lnTo>
                  <a:lnTo>
                    <a:pt x="68866" y="3153"/>
                  </a:lnTo>
                  <a:lnTo>
                    <a:pt x="74694" y="2353"/>
                  </a:lnTo>
                  <a:lnTo>
                    <a:pt x="76748" y="1326"/>
                  </a:lnTo>
                  <a:lnTo>
                    <a:pt x="128177" y="0"/>
                  </a:lnTo>
                  <a:lnTo>
                    <a:pt x="139595" y="12159"/>
                  </a:lnTo>
                  <a:lnTo>
                    <a:pt x="260834" y="93207"/>
                  </a:lnTo>
                  <a:lnTo>
                    <a:pt x="340879" y="14037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1296;gbcf4302aa7_0_6">
              <a:extLst>
                <a:ext uri="{FF2B5EF4-FFF2-40B4-BE49-F238E27FC236}">
                  <a16:creationId xmlns:a16="http://schemas.microsoft.com/office/drawing/2014/main" id="{36613339-7E5C-3348-908A-404CB3D7EB66}"/>
                </a:ext>
              </a:extLst>
            </p:cNvPr>
            <p:cNvSpPr/>
            <p:nvPr/>
          </p:nvSpPr>
          <p:spPr>
            <a:xfrm>
              <a:off x="9015153" y="3254974"/>
              <a:ext cx="1380" cy="2208"/>
            </a:xfrm>
            <a:custGeom>
              <a:avLst/>
              <a:gdLst/>
              <a:ahLst/>
              <a:cxnLst/>
              <a:rect l="l" t="t" r="r" b="b"/>
              <a:pathLst>
                <a:path w="2747" h="4395" extrusionOk="0">
                  <a:moveTo>
                    <a:pt x="0" y="991"/>
                  </a:moveTo>
                  <a:lnTo>
                    <a:pt x="2031" y="0"/>
                  </a:lnTo>
                  <a:lnTo>
                    <a:pt x="2747" y="1015"/>
                  </a:lnTo>
                  <a:lnTo>
                    <a:pt x="2389" y="1875"/>
                  </a:lnTo>
                  <a:lnTo>
                    <a:pt x="2389" y="4395"/>
                  </a:lnTo>
                  <a:lnTo>
                    <a:pt x="1195" y="2281"/>
                  </a:lnTo>
                  <a:lnTo>
                    <a:pt x="598" y="2675"/>
                  </a:lnTo>
                  <a:lnTo>
                    <a:pt x="0" y="99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1297;gbcf4302aa7_0_6">
              <a:extLst>
                <a:ext uri="{FF2B5EF4-FFF2-40B4-BE49-F238E27FC236}">
                  <a16:creationId xmlns:a16="http://schemas.microsoft.com/office/drawing/2014/main" id="{96EB9D6F-C0DA-894E-8D8B-AD9EC864D3E3}"/>
                </a:ext>
              </a:extLst>
            </p:cNvPr>
            <p:cNvSpPr/>
            <p:nvPr/>
          </p:nvSpPr>
          <p:spPr>
            <a:xfrm>
              <a:off x="9011439" y="3255471"/>
              <a:ext cx="4021" cy="3559"/>
            </a:xfrm>
            <a:custGeom>
              <a:avLst/>
              <a:gdLst/>
              <a:ahLst/>
              <a:cxnLst/>
              <a:rect l="l" t="t" r="r" b="b"/>
              <a:pathLst>
                <a:path w="8002" h="7082" extrusionOk="0">
                  <a:moveTo>
                    <a:pt x="7405" y="0"/>
                  </a:moveTo>
                  <a:lnTo>
                    <a:pt x="8003" y="1684"/>
                  </a:lnTo>
                  <a:lnTo>
                    <a:pt x="7524" y="2807"/>
                  </a:lnTo>
                  <a:lnTo>
                    <a:pt x="7524" y="5136"/>
                  </a:lnTo>
                  <a:lnTo>
                    <a:pt x="6569" y="6939"/>
                  </a:lnTo>
                  <a:lnTo>
                    <a:pt x="4419" y="5780"/>
                  </a:lnTo>
                  <a:lnTo>
                    <a:pt x="478" y="7082"/>
                  </a:lnTo>
                  <a:lnTo>
                    <a:pt x="0" y="6438"/>
                  </a:lnTo>
                  <a:lnTo>
                    <a:pt x="1314" y="5363"/>
                  </a:lnTo>
                  <a:lnTo>
                    <a:pt x="1433" y="4682"/>
                  </a:lnTo>
                  <a:lnTo>
                    <a:pt x="1314" y="3213"/>
                  </a:lnTo>
                  <a:lnTo>
                    <a:pt x="2747" y="3165"/>
                  </a:lnTo>
                  <a:lnTo>
                    <a:pt x="5375" y="131"/>
                  </a:lnTo>
                  <a:lnTo>
                    <a:pt x="7405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1298;gbcf4302aa7_0_6">
              <a:extLst>
                <a:ext uri="{FF2B5EF4-FFF2-40B4-BE49-F238E27FC236}">
                  <a16:creationId xmlns:a16="http://schemas.microsoft.com/office/drawing/2014/main" id="{D354FDE7-EE4B-044B-94F9-4162343384AC}"/>
                </a:ext>
              </a:extLst>
            </p:cNvPr>
            <p:cNvSpPr/>
            <p:nvPr/>
          </p:nvSpPr>
          <p:spPr>
            <a:xfrm>
              <a:off x="9007784" y="3257826"/>
              <a:ext cx="9782" cy="13143"/>
            </a:xfrm>
            <a:custGeom>
              <a:avLst/>
              <a:gdLst/>
              <a:ahLst/>
              <a:cxnLst/>
              <a:rect l="l" t="t" r="r" b="b"/>
              <a:pathLst>
                <a:path w="19467" h="26156" extrusionOk="0">
                  <a:moveTo>
                    <a:pt x="18512" y="26156"/>
                  </a:moveTo>
                  <a:lnTo>
                    <a:pt x="17557" y="25989"/>
                  </a:lnTo>
                  <a:lnTo>
                    <a:pt x="15049" y="23588"/>
                  </a:lnTo>
                  <a:lnTo>
                    <a:pt x="12063" y="20077"/>
                  </a:lnTo>
                  <a:lnTo>
                    <a:pt x="11586" y="18094"/>
                  </a:lnTo>
                  <a:lnTo>
                    <a:pt x="8241" y="16566"/>
                  </a:lnTo>
                  <a:lnTo>
                    <a:pt x="4539" y="15777"/>
                  </a:lnTo>
                  <a:lnTo>
                    <a:pt x="1553" y="14236"/>
                  </a:lnTo>
                  <a:lnTo>
                    <a:pt x="239" y="12015"/>
                  </a:lnTo>
                  <a:lnTo>
                    <a:pt x="0" y="10140"/>
                  </a:lnTo>
                  <a:lnTo>
                    <a:pt x="836" y="8145"/>
                  </a:lnTo>
                  <a:lnTo>
                    <a:pt x="1672" y="7273"/>
                  </a:lnTo>
                  <a:lnTo>
                    <a:pt x="2866" y="6318"/>
                  </a:lnTo>
                  <a:lnTo>
                    <a:pt x="4061" y="943"/>
                  </a:lnTo>
                  <a:lnTo>
                    <a:pt x="4539" y="0"/>
                  </a:lnTo>
                  <a:lnTo>
                    <a:pt x="5494" y="155"/>
                  </a:lnTo>
                  <a:lnTo>
                    <a:pt x="5972" y="3260"/>
                  </a:lnTo>
                  <a:lnTo>
                    <a:pt x="7285" y="4813"/>
                  </a:lnTo>
                  <a:lnTo>
                    <a:pt x="8121" y="4634"/>
                  </a:lnTo>
                  <a:lnTo>
                    <a:pt x="10152" y="3105"/>
                  </a:lnTo>
                  <a:lnTo>
                    <a:pt x="11227" y="2771"/>
                  </a:lnTo>
                  <a:lnTo>
                    <a:pt x="12183" y="3034"/>
                  </a:lnTo>
                  <a:lnTo>
                    <a:pt x="12780" y="3798"/>
                  </a:lnTo>
                  <a:lnTo>
                    <a:pt x="12899" y="5649"/>
                  </a:lnTo>
                  <a:lnTo>
                    <a:pt x="12063" y="6342"/>
                  </a:lnTo>
                  <a:lnTo>
                    <a:pt x="9077" y="5840"/>
                  </a:lnTo>
                  <a:lnTo>
                    <a:pt x="8719" y="7250"/>
                  </a:lnTo>
                  <a:lnTo>
                    <a:pt x="10749" y="7596"/>
                  </a:lnTo>
                  <a:lnTo>
                    <a:pt x="12421" y="7739"/>
                  </a:lnTo>
                  <a:lnTo>
                    <a:pt x="12899" y="8755"/>
                  </a:lnTo>
                  <a:lnTo>
                    <a:pt x="14093" y="9686"/>
                  </a:lnTo>
                  <a:lnTo>
                    <a:pt x="16363" y="14738"/>
                  </a:lnTo>
                  <a:lnTo>
                    <a:pt x="17079" y="17270"/>
                  </a:lnTo>
                  <a:lnTo>
                    <a:pt x="18632" y="20029"/>
                  </a:lnTo>
                  <a:lnTo>
                    <a:pt x="19109" y="22024"/>
                  </a:lnTo>
                  <a:lnTo>
                    <a:pt x="18990" y="22884"/>
                  </a:lnTo>
                  <a:lnTo>
                    <a:pt x="19348" y="23791"/>
                  </a:lnTo>
                  <a:lnTo>
                    <a:pt x="19109" y="24544"/>
                  </a:lnTo>
                  <a:lnTo>
                    <a:pt x="19468" y="25499"/>
                  </a:lnTo>
                  <a:lnTo>
                    <a:pt x="18512" y="2615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1299;gbcf4302aa7_0_6">
              <a:extLst>
                <a:ext uri="{FF2B5EF4-FFF2-40B4-BE49-F238E27FC236}">
                  <a16:creationId xmlns:a16="http://schemas.microsoft.com/office/drawing/2014/main" id="{1F5F5C75-842E-EB46-B6E8-49C68F94AB91}"/>
                </a:ext>
              </a:extLst>
            </p:cNvPr>
            <p:cNvSpPr/>
            <p:nvPr/>
          </p:nvSpPr>
          <p:spPr>
            <a:xfrm>
              <a:off x="9000057" y="3264146"/>
              <a:ext cx="5521" cy="7196"/>
            </a:xfrm>
            <a:custGeom>
              <a:avLst/>
              <a:gdLst/>
              <a:ahLst/>
              <a:cxnLst/>
              <a:rect l="l" t="t" r="r" b="b"/>
              <a:pathLst>
                <a:path w="10987" h="14320" extrusionOk="0">
                  <a:moveTo>
                    <a:pt x="7643" y="14320"/>
                  </a:moveTo>
                  <a:lnTo>
                    <a:pt x="6927" y="14153"/>
                  </a:lnTo>
                  <a:lnTo>
                    <a:pt x="3344" y="10630"/>
                  </a:lnTo>
                  <a:lnTo>
                    <a:pt x="1194" y="8134"/>
                  </a:lnTo>
                  <a:lnTo>
                    <a:pt x="477" y="7417"/>
                  </a:lnTo>
                  <a:lnTo>
                    <a:pt x="0" y="6282"/>
                  </a:lnTo>
                  <a:lnTo>
                    <a:pt x="836" y="2591"/>
                  </a:lnTo>
                  <a:lnTo>
                    <a:pt x="2508" y="585"/>
                  </a:lnTo>
                  <a:lnTo>
                    <a:pt x="3583" y="0"/>
                  </a:lnTo>
                  <a:lnTo>
                    <a:pt x="4539" y="0"/>
                  </a:lnTo>
                  <a:lnTo>
                    <a:pt x="5136" y="466"/>
                  </a:lnTo>
                  <a:lnTo>
                    <a:pt x="4897" y="2329"/>
                  </a:lnTo>
                  <a:lnTo>
                    <a:pt x="3583" y="3953"/>
                  </a:lnTo>
                  <a:lnTo>
                    <a:pt x="3583" y="6772"/>
                  </a:lnTo>
                  <a:lnTo>
                    <a:pt x="4539" y="8002"/>
                  </a:lnTo>
                  <a:lnTo>
                    <a:pt x="6330" y="9364"/>
                  </a:lnTo>
                  <a:lnTo>
                    <a:pt x="9077" y="9125"/>
                  </a:lnTo>
                  <a:lnTo>
                    <a:pt x="10988" y="9746"/>
                  </a:lnTo>
                  <a:lnTo>
                    <a:pt x="10988" y="10964"/>
                  </a:lnTo>
                  <a:lnTo>
                    <a:pt x="10391" y="12015"/>
                  </a:lnTo>
                  <a:lnTo>
                    <a:pt x="9316" y="12600"/>
                  </a:lnTo>
                  <a:lnTo>
                    <a:pt x="8599" y="13663"/>
                  </a:lnTo>
                  <a:lnTo>
                    <a:pt x="7643" y="1432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1300;gbcf4302aa7_0_6">
              <a:extLst>
                <a:ext uri="{FF2B5EF4-FFF2-40B4-BE49-F238E27FC236}">
                  <a16:creationId xmlns:a16="http://schemas.microsoft.com/office/drawing/2014/main" id="{4E02A65A-EB89-9C43-812D-05E7410FF016}"/>
                </a:ext>
              </a:extLst>
            </p:cNvPr>
            <p:cNvSpPr/>
            <p:nvPr/>
          </p:nvSpPr>
          <p:spPr>
            <a:xfrm>
              <a:off x="9003651" y="3266123"/>
              <a:ext cx="17464" cy="16618"/>
            </a:xfrm>
            <a:custGeom>
              <a:avLst/>
              <a:gdLst/>
              <a:ahLst/>
              <a:cxnLst/>
              <a:rect l="l" t="t" r="r" b="b"/>
              <a:pathLst>
                <a:path w="34755" h="33071" extrusionOk="0">
                  <a:moveTo>
                    <a:pt x="30217" y="33072"/>
                  </a:moveTo>
                  <a:lnTo>
                    <a:pt x="28545" y="32451"/>
                  </a:lnTo>
                  <a:lnTo>
                    <a:pt x="26992" y="30492"/>
                  </a:lnTo>
                  <a:lnTo>
                    <a:pt x="24843" y="29297"/>
                  </a:lnTo>
                  <a:lnTo>
                    <a:pt x="22693" y="28987"/>
                  </a:lnTo>
                  <a:lnTo>
                    <a:pt x="21618" y="28055"/>
                  </a:lnTo>
                  <a:lnTo>
                    <a:pt x="18274" y="27088"/>
                  </a:lnTo>
                  <a:lnTo>
                    <a:pt x="11346" y="26288"/>
                  </a:lnTo>
                  <a:lnTo>
                    <a:pt x="6211" y="25249"/>
                  </a:lnTo>
                  <a:lnTo>
                    <a:pt x="4419" y="25380"/>
                  </a:lnTo>
                  <a:lnTo>
                    <a:pt x="2269" y="24257"/>
                  </a:lnTo>
                  <a:lnTo>
                    <a:pt x="1075" y="24102"/>
                  </a:lnTo>
                  <a:lnTo>
                    <a:pt x="0" y="17915"/>
                  </a:lnTo>
                  <a:lnTo>
                    <a:pt x="597" y="17151"/>
                  </a:lnTo>
                  <a:lnTo>
                    <a:pt x="1672" y="17306"/>
                  </a:lnTo>
                  <a:lnTo>
                    <a:pt x="1911" y="18453"/>
                  </a:lnTo>
                  <a:lnTo>
                    <a:pt x="2986" y="19086"/>
                  </a:lnTo>
                  <a:lnTo>
                    <a:pt x="3345" y="18405"/>
                  </a:lnTo>
                  <a:lnTo>
                    <a:pt x="3225" y="15706"/>
                  </a:lnTo>
                  <a:lnTo>
                    <a:pt x="2628" y="13245"/>
                  </a:lnTo>
                  <a:lnTo>
                    <a:pt x="2030" y="12708"/>
                  </a:lnTo>
                  <a:lnTo>
                    <a:pt x="1792" y="11119"/>
                  </a:lnTo>
                  <a:lnTo>
                    <a:pt x="4897" y="9543"/>
                  </a:lnTo>
                  <a:lnTo>
                    <a:pt x="5733" y="8599"/>
                  </a:lnTo>
                  <a:lnTo>
                    <a:pt x="5972" y="4813"/>
                  </a:lnTo>
                  <a:lnTo>
                    <a:pt x="6927" y="4157"/>
                  </a:lnTo>
                  <a:lnTo>
                    <a:pt x="6449" y="2759"/>
                  </a:lnTo>
                  <a:lnTo>
                    <a:pt x="6569" y="872"/>
                  </a:lnTo>
                  <a:lnTo>
                    <a:pt x="7285" y="108"/>
                  </a:lnTo>
                  <a:lnTo>
                    <a:pt x="8361" y="0"/>
                  </a:lnTo>
                  <a:lnTo>
                    <a:pt x="10749" y="1565"/>
                  </a:lnTo>
                  <a:lnTo>
                    <a:pt x="11704" y="1720"/>
                  </a:lnTo>
                  <a:lnTo>
                    <a:pt x="12660" y="2723"/>
                  </a:lnTo>
                  <a:lnTo>
                    <a:pt x="13735" y="3284"/>
                  </a:lnTo>
                  <a:lnTo>
                    <a:pt x="15885" y="4825"/>
                  </a:lnTo>
                  <a:lnTo>
                    <a:pt x="20662" y="8301"/>
                  </a:lnTo>
                  <a:lnTo>
                    <a:pt x="23409" y="10522"/>
                  </a:lnTo>
                  <a:lnTo>
                    <a:pt x="25559" y="13018"/>
                  </a:lnTo>
                  <a:lnTo>
                    <a:pt x="28186" y="17676"/>
                  </a:lnTo>
                  <a:lnTo>
                    <a:pt x="31053" y="20161"/>
                  </a:lnTo>
                  <a:lnTo>
                    <a:pt x="34636" y="27458"/>
                  </a:lnTo>
                  <a:lnTo>
                    <a:pt x="34756" y="30265"/>
                  </a:lnTo>
                  <a:lnTo>
                    <a:pt x="34158" y="31507"/>
                  </a:lnTo>
                  <a:lnTo>
                    <a:pt x="33322" y="32343"/>
                  </a:lnTo>
                  <a:lnTo>
                    <a:pt x="30217" y="3307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1301;gbcf4302aa7_0_6">
              <a:extLst>
                <a:ext uri="{FF2B5EF4-FFF2-40B4-BE49-F238E27FC236}">
                  <a16:creationId xmlns:a16="http://schemas.microsoft.com/office/drawing/2014/main" id="{8FC94B3D-32DA-E440-9465-319DF10CDEA6}"/>
                </a:ext>
              </a:extLst>
            </p:cNvPr>
            <p:cNvSpPr/>
            <p:nvPr/>
          </p:nvSpPr>
          <p:spPr>
            <a:xfrm>
              <a:off x="8995863" y="3271119"/>
              <a:ext cx="8162" cy="9494"/>
            </a:xfrm>
            <a:custGeom>
              <a:avLst/>
              <a:gdLst/>
              <a:ahLst/>
              <a:cxnLst/>
              <a:rect l="l" t="t" r="r" b="b"/>
              <a:pathLst>
                <a:path w="16242" h="18894" extrusionOk="0">
                  <a:moveTo>
                    <a:pt x="15168" y="18895"/>
                  </a:moveTo>
                  <a:lnTo>
                    <a:pt x="7882" y="18620"/>
                  </a:lnTo>
                  <a:lnTo>
                    <a:pt x="5136" y="17927"/>
                  </a:lnTo>
                  <a:lnTo>
                    <a:pt x="2508" y="16375"/>
                  </a:lnTo>
                  <a:lnTo>
                    <a:pt x="2030" y="14798"/>
                  </a:lnTo>
                  <a:lnTo>
                    <a:pt x="956" y="14523"/>
                  </a:lnTo>
                  <a:lnTo>
                    <a:pt x="0" y="13783"/>
                  </a:lnTo>
                  <a:lnTo>
                    <a:pt x="0" y="13042"/>
                  </a:lnTo>
                  <a:lnTo>
                    <a:pt x="1791" y="11979"/>
                  </a:lnTo>
                  <a:lnTo>
                    <a:pt x="3225" y="11752"/>
                  </a:lnTo>
                  <a:lnTo>
                    <a:pt x="4419" y="12206"/>
                  </a:lnTo>
                  <a:lnTo>
                    <a:pt x="5255" y="11549"/>
                  </a:lnTo>
                  <a:lnTo>
                    <a:pt x="5852" y="9268"/>
                  </a:lnTo>
                  <a:lnTo>
                    <a:pt x="7166" y="8193"/>
                  </a:lnTo>
                  <a:lnTo>
                    <a:pt x="8002" y="6760"/>
                  </a:lnTo>
                  <a:lnTo>
                    <a:pt x="8958" y="5995"/>
                  </a:lnTo>
                  <a:lnTo>
                    <a:pt x="10271" y="5625"/>
                  </a:lnTo>
                  <a:lnTo>
                    <a:pt x="10630" y="4765"/>
                  </a:lnTo>
                  <a:lnTo>
                    <a:pt x="10271" y="3619"/>
                  </a:lnTo>
                  <a:lnTo>
                    <a:pt x="8480" y="2460"/>
                  </a:lnTo>
                  <a:lnTo>
                    <a:pt x="6569" y="2472"/>
                  </a:lnTo>
                  <a:lnTo>
                    <a:pt x="5972" y="1827"/>
                  </a:lnTo>
                  <a:lnTo>
                    <a:pt x="5972" y="1087"/>
                  </a:lnTo>
                  <a:lnTo>
                    <a:pt x="7524" y="0"/>
                  </a:lnTo>
                  <a:lnTo>
                    <a:pt x="9794" y="155"/>
                  </a:lnTo>
                  <a:lnTo>
                    <a:pt x="10749" y="908"/>
                  </a:lnTo>
                  <a:lnTo>
                    <a:pt x="13377" y="1493"/>
                  </a:lnTo>
                  <a:lnTo>
                    <a:pt x="13974" y="2448"/>
                  </a:lnTo>
                  <a:lnTo>
                    <a:pt x="13138" y="9017"/>
                  </a:lnTo>
                  <a:lnTo>
                    <a:pt x="13496" y="13269"/>
                  </a:lnTo>
                  <a:lnTo>
                    <a:pt x="13735" y="14559"/>
                  </a:lnTo>
                  <a:lnTo>
                    <a:pt x="16243" y="17258"/>
                  </a:lnTo>
                  <a:lnTo>
                    <a:pt x="16243" y="18489"/>
                  </a:lnTo>
                  <a:lnTo>
                    <a:pt x="15168" y="1889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1302;gbcf4302aa7_0_6">
              <a:extLst>
                <a:ext uri="{FF2B5EF4-FFF2-40B4-BE49-F238E27FC236}">
                  <a16:creationId xmlns:a16="http://schemas.microsoft.com/office/drawing/2014/main" id="{E786B82C-82FD-8B41-824F-E2F4F91313AA}"/>
                </a:ext>
              </a:extLst>
            </p:cNvPr>
            <p:cNvSpPr/>
            <p:nvPr/>
          </p:nvSpPr>
          <p:spPr>
            <a:xfrm>
              <a:off x="8992748" y="3281914"/>
              <a:ext cx="11463" cy="7910"/>
            </a:xfrm>
            <a:custGeom>
              <a:avLst/>
              <a:gdLst/>
              <a:ahLst/>
              <a:cxnLst/>
              <a:rect l="l" t="t" r="r" b="b"/>
              <a:pathLst>
                <a:path w="22812" h="15741" extrusionOk="0">
                  <a:moveTo>
                    <a:pt x="13855" y="15741"/>
                  </a:moveTo>
                  <a:lnTo>
                    <a:pt x="11466" y="13329"/>
                  </a:lnTo>
                  <a:lnTo>
                    <a:pt x="10152" y="12624"/>
                  </a:lnTo>
                  <a:lnTo>
                    <a:pt x="6808" y="12206"/>
                  </a:lnTo>
                  <a:lnTo>
                    <a:pt x="4181" y="10952"/>
                  </a:lnTo>
                  <a:lnTo>
                    <a:pt x="2628" y="10689"/>
                  </a:lnTo>
                  <a:lnTo>
                    <a:pt x="478" y="9196"/>
                  </a:lnTo>
                  <a:lnTo>
                    <a:pt x="0" y="8109"/>
                  </a:lnTo>
                  <a:lnTo>
                    <a:pt x="239" y="6497"/>
                  </a:lnTo>
                  <a:lnTo>
                    <a:pt x="717" y="5828"/>
                  </a:lnTo>
                  <a:lnTo>
                    <a:pt x="717" y="4121"/>
                  </a:lnTo>
                  <a:lnTo>
                    <a:pt x="359" y="3022"/>
                  </a:lnTo>
                  <a:lnTo>
                    <a:pt x="717" y="752"/>
                  </a:lnTo>
                  <a:lnTo>
                    <a:pt x="1075" y="0"/>
                  </a:lnTo>
                  <a:lnTo>
                    <a:pt x="2508" y="812"/>
                  </a:lnTo>
                  <a:lnTo>
                    <a:pt x="2866" y="2687"/>
                  </a:lnTo>
                  <a:lnTo>
                    <a:pt x="4181" y="2651"/>
                  </a:lnTo>
                  <a:lnTo>
                    <a:pt x="4778" y="3595"/>
                  </a:lnTo>
                  <a:lnTo>
                    <a:pt x="7644" y="4777"/>
                  </a:lnTo>
                  <a:lnTo>
                    <a:pt x="8002" y="6354"/>
                  </a:lnTo>
                  <a:lnTo>
                    <a:pt x="8958" y="6509"/>
                  </a:lnTo>
                  <a:lnTo>
                    <a:pt x="9436" y="4347"/>
                  </a:lnTo>
                  <a:lnTo>
                    <a:pt x="10630" y="3870"/>
                  </a:lnTo>
                  <a:lnTo>
                    <a:pt x="10749" y="4682"/>
                  </a:lnTo>
                  <a:lnTo>
                    <a:pt x="11346" y="5733"/>
                  </a:lnTo>
                  <a:lnTo>
                    <a:pt x="12422" y="5589"/>
                  </a:lnTo>
                  <a:lnTo>
                    <a:pt x="13616" y="4634"/>
                  </a:lnTo>
                  <a:lnTo>
                    <a:pt x="12780" y="3249"/>
                  </a:lnTo>
                  <a:lnTo>
                    <a:pt x="14452" y="2460"/>
                  </a:lnTo>
                  <a:lnTo>
                    <a:pt x="15526" y="2425"/>
                  </a:lnTo>
                  <a:lnTo>
                    <a:pt x="19468" y="2950"/>
                  </a:lnTo>
                  <a:lnTo>
                    <a:pt x="21737" y="2687"/>
                  </a:lnTo>
                  <a:lnTo>
                    <a:pt x="22812" y="3368"/>
                  </a:lnTo>
                  <a:lnTo>
                    <a:pt x="22812" y="4658"/>
                  </a:lnTo>
                  <a:lnTo>
                    <a:pt x="21260" y="5148"/>
                  </a:lnTo>
                  <a:lnTo>
                    <a:pt x="18035" y="7023"/>
                  </a:lnTo>
                  <a:lnTo>
                    <a:pt x="16721" y="6760"/>
                  </a:lnTo>
                  <a:lnTo>
                    <a:pt x="15408" y="6879"/>
                  </a:lnTo>
                  <a:lnTo>
                    <a:pt x="14571" y="7345"/>
                  </a:lnTo>
                  <a:lnTo>
                    <a:pt x="16363" y="8444"/>
                  </a:lnTo>
                  <a:lnTo>
                    <a:pt x="16960" y="9459"/>
                  </a:lnTo>
                  <a:lnTo>
                    <a:pt x="16841" y="10498"/>
                  </a:lnTo>
                  <a:lnTo>
                    <a:pt x="16124" y="11633"/>
                  </a:lnTo>
                  <a:lnTo>
                    <a:pt x="15049" y="12337"/>
                  </a:lnTo>
                  <a:lnTo>
                    <a:pt x="14929" y="13448"/>
                  </a:lnTo>
                  <a:lnTo>
                    <a:pt x="14929" y="15335"/>
                  </a:lnTo>
                  <a:lnTo>
                    <a:pt x="13855" y="1574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1303;gbcf4302aa7_0_6">
              <a:extLst>
                <a:ext uri="{FF2B5EF4-FFF2-40B4-BE49-F238E27FC236}">
                  <a16:creationId xmlns:a16="http://schemas.microsoft.com/office/drawing/2014/main" id="{E68798BD-88BC-A04D-A7E0-8BB48C539559}"/>
                </a:ext>
              </a:extLst>
            </p:cNvPr>
            <p:cNvSpPr/>
            <p:nvPr/>
          </p:nvSpPr>
          <p:spPr>
            <a:xfrm>
              <a:off x="9001075" y="3284089"/>
              <a:ext cx="22206" cy="28237"/>
            </a:xfrm>
            <a:custGeom>
              <a:avLst/>
              <a:gdLst/>
              <a:ahLst/>
              <a:cxnLst/>
              <a:rect l="l" t="t" r="r" b="b"/>
              <a:pathLst>
                <a:path w="44191" h="56193" extrusionOk="0">
                  <a:moveTo>
                    <a:pt x="38339" y="56194"/>
                  </a:moveTo>
                  <a:lnTo>
                    <a:pt x="28783" y="54295"/>
                  </a:lnTo>
                  <a:lnTo>
                    <a:pt x="27231" y="50819"/>
                  </a:lnTo>
                  <a:lnTo>
                    <a:pt x="27112" y="48944"/>
                  </a:lnTo>
                  <a:lnTo>
                    <a:pt x="27709" y="45851"/>
                  </a:lnTo>
                  <a:lnTo>
                    <a:pt x="25679" y="47021"/>
                  </a:lnTo>
                  <a:lnTo>
                    <a:pt x="24604" y="47129"/>
                  </a:lnTo>
                  <a:lnTo>
                    <a:pt x="23528" y="46496"/>
                  </a:lnTo>
                  <a:lnTo>
                    <a:pt x="23528" y="45528"/>
                  </a:lnTo>
                  <a:lnTo>
                    <a:pt x="21737" y="42841"/>
                  </a:lnTo>
                  <a:lnTo>
                    <a:pt x="18393" y="39975"/>
                  </a:lnTo>
                  <a:lnTo>
                    <a:pt x="15526" y="38243"/>
                  </a:lnTo>
                  <a:lnTo>
                    <a:pt x="11824" y="37467"/>
                  </a:lnTo>
                  <a:lnTo>
                    <a:pt x="10630" y="36643"/>
                  </a:lnTo>
                  <a:lnTo>
                    <a:pt x="7764" y="36021"/>
                  </a:lnTo>
                  <a:lnTo>
                    <a:pt x="4419" y="34899"/>
                  </a:lnTo>
                  <a:lnTo>
                    <a:pt x="3344" y="33668"/>
                  </a:lnTo>
                  <a:lnTo>
                    <a:pt x="2508" y="30766"/>
                  </a:lnTo>
                  <a:lnTo>
                    <a:pt x="3583" y="27733"/>
                  </a:lnTo>
                  <a:lnTo>
                    <a:pt x="4180" y="22203"/>
                  </a:lnTo>
                  <a:lnTo>
                    <a:pt x="3822" y="20949"/>
                  </a:lnTo>
                  <a:lnTo>
                    <a:pt x="2269" y="17306"/>
                  </a:lnTo>
                  <a:lnTo>
                    <a:pt x="5972" y="21116"/>
                  </a:lnTo>
                  <a:lnTo>
                    <a:pt x="6927" y="21749"/>
                  </a:lnTo>
                  <a:lnTo>
                    <a:pt x="7882" y="21534"/>
                  </a:lnTo>
                  <a:lnTo>
                    <a:pt x="8121" y="20602"/>
                  </a:lnTo>
                  <a:lnTo>
                    <a:pt x="7882" y="19098"/>
                  </a:lnTo>
                  <a:lnTo>
                    <a:pt x="9794" y="17557"/>
                  </a:lnTo>
                  <a:lnTo>
                    <a:pt x="9913" y="16518"/>
                  </a:lnTo>
                  <a:lnTo>
                    <a:pt x="9197" y="16159"/>
                  </a:lnTo>
                  <a:lnTo>
                    <a:pt x="8002" y="16936"/>
                  </a:lnTo>
                  <a:lnTo>
                    <a:pt x="6808" y="17055"/>
                  </a:lnTo>
                  <a:lnTo>
                    <a:pt x="5613" y="15682"/>
                  </a:lnTo>
                  <a:lnTo>
                    <a:pt x="4897" y="15885"/>
                  </a:lnTo>
                  <a:lnTo>
                    <a:pt x="1792" y="15383"/>
                  </a:lnTo>
                  <a:lnTo>
                    <a:pt x="956" y="14738"/>
                  </a:lnTo>
                  <a:lnTo>
                    <a:pt x="358" y="13603"/>
                  </a:lnTo>
                  <a:lnTo>
                    <a:pt x="0" y="10391"/>
                  </a:lnTo>
                  <a:lnTo>
                    <a:pt x="1075" y="7584"/>
                  </a:lnTo>
                  <a:lnTo>
                    <a:pt x="4778" y="3917"/>
                  </a:lnTo>
                  <a:lnTo>
                    <a:pt x="5494" y="2496"/>
                  </a:lnTo>
                  <a:lnTo>
                    <a:pt x="7764" y="322"/>
                  </a:lnTo>
                  <a:lnTo>
                    <a:pt x="9794" y="0"/>
                  </a:lnTo>
                  <a:lnTo>
                    <a:pt x="10510" y="346"/>
                  </a:lnTo>
                  <a:lnTo>
                    <a:pt x="10630" y="1087"/>
                  </a:lnTo>
                  <a:lnTo>
                    <a:pt x="10391" y="3272"/>
                  </a:lnTo>
                  <a:lnTo>
                    <a:pt x="9794" y="4216"/>
                  </a:lnTo>
                  <a:lnTo>
                    <a:pt x="9077" y="6091"/>
                  </a:lnTo>
                  <a:lnTo>
                    <a:pt x="10271" y="7214"/>
                  </a:lnTo>
                  <a:lnTo>
                    <a:pt x="10988" y="7106"/>
                  </a:lnTo>
                  <a:lnTo>
                    <a:pt x="10749" y="5339"/>
                  </a:lnTo>
                  <a:lnTo>
                    <a:pt x="12660" y="4550"/>
                  </a:lnTo>
                  <a:lnTo>
                    <a:pt x="13257" y="6676"/>
                  </a:lnTo>
                  <a:lnTo>
                    <a:pt x="14332" y="7417"/>
                  </a:lnTo>
                  <a:lnTo>
                    <a:pt x="15049" y="6951"/>
                  </a:lnTo>
                  <a:lnTo>
                    <a:pt x="14690" y="5709"/>
                  </a:lnTo>
                  <a:lnTo>
                    <a:pt x="14213" y="3201"/>
                  </a:lnTo>
                  <a:lnTo>
                    <a:pt x="13257" y="1338"/>
                  </a:lnTo>
                  <a:lnTo>
                    <a:pt x="13616" y="179"/>
                  </a:lnTo>
                  <a:lnTo>
                    <a:pt x="16123" y="442"/>
                  </a:lnTo>
                  <a:lnTo>
                    <a:pt x="18990" y="1803"/>
                  </a:lnTo>
                  <a:lnTo>
                    <a:pt x="20662" y="1564"/>
                  </a:lnTo>
                  <a:lnTo>
                    <a:pt x="22215" y="1935"/>
                  </a:lnTo>
                  <a:lnTo>
                    <a:pt x="26395" y="4359"/>
                  </a:lnTo>
                  <a:lnTo>
                    <a:pt x="29142" y="5912"/>
                  </a:lnTo>
                  <a:lnTo>
                    <a:pt x="31053" y="8528"/>
                  </a:lnTo>
                  <a:lnTo>
                    <a:pt x="34278" y="11095"/>
                  </a:lnTo>
                  <a:lnTo>
                    <a:pt x="35353" y="12469"/>
                  </a:lnTo>
                  <a:lnTo>
                    <a:pt x="38219" y="18835"/>
                  </a:lnTo>
                  <a:lnTo>
                    <a:pt x="37861" y="20136"/>
                  </a:lnTo>
                  <a:lnTo>
                    <a:pt x="35472" y="20292"/>
                  </a:lnTo>
                  <a:lnTo>
                    <a:pt x="31531" y="18477"/>
                  </a:lnTo>
                  <a:lnTo>
                    <a:pt x="31053" y="17187"/>
                  </a:lnTo>
                  <a:lnTo>
                    <a:pt x="29500" y="16350"/>
                  </a:lnTo>
                  <a:lnTo>
                    <a:pt x="26276" y="17067"/>
                  </a:lnTo>
                  <a:lnTo>
                    <a:pt x="24962" y="18703"/>
                  </a:lnTo>
                  <a:lnTo>
                    <a:pt x="22931" y="20316"/>
                  </a:lnTo>
                  <a:lnTo>
                    <a:pt x="21498" y="20542"/>
                  </a:lnTo>
                  <a:lnTo>
                    <a:pt x="20424" y="21498"/>
                  </a:lnTo>
                  <a:lnTo>
                    <a:pt x="18154" y="24090"/>
                  </a:lnTo>
                  <a:lnTo>
                    <a:pt x="18273" y="24830"/>
                  </a:lnTo>
                  <a:lnTo>
                    <a:pt x="19348" y="25021"/>
                  </a:lnTo>
                  <a:lnTo>
                    <a:pt x="21379" y="24149"/>
                  </a:lnTo>
                  <a:lnTo>
                    <a:pt x="23051" y="22322"/>
                  </a:lnTo>
                  <a:lnTo>
                    <a:pt x="25917" y="21307"/>
                  </a:lnTo>
                  <a:lnTo>
                    <a:pt x="27350" y="19301"/>
                  </a:lnTo>
                  <a:lnTo>
                    <a:pt x="28545" y="18823"/>
                  </a:lnTo>
                  <a:lnTo>
                    <a:pt x="33442" y="21940"/>
                  </a:lnTo>
                  <a:lnTo>
                    <a:pt x="35114" y="22071"/>
                  </a:lnTo>
                  <a:lnTo>
                    <a:pt x="37980" y="21367"/>
                  </a:lnTo>
                  <a:lnTo>
                    <a:pt x="38816" y="21008"/>
                  </a:lnTo>
                  <a:lnTo>
                    <a:pt x="40249" y="21701"/>
                  </a:lnTo>
                  <a:lnTo>
                    <a:pt x="42877" y="29667"/>
                  </a:lnTo>
                  <a:lnTo>
                    <a:pt x="43474" y="33680"/>
                  </a:lnTo>
                  <a:lnTo>
                    <a:pt x="42996" y="37478"/>
                  </a:lnTo>
                  <a:lnTo>
                    <a:pt x="44191" y="42148"/>
                  </a:lnTo>
                  <a:lnTo>
                    <a:pt x="43474" y="44059"/>
                  </a:lnTo>
                  <a:lnTo>
                    <a:pt x="41802" y="50963"/>
                  </a:lnTo>
                  <a:lnTo>
                    <a:pt x="40727" y="52945"/>
                  </a:lnTo>
                  <a:lnTo>
                    <a:pt x="38339" y="5619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1304;gbcf4302aa7_0_6">
              <a:extLst>
                <a:ext uri="{FF2B5EF4-FFF2-40B4-BE49-F238E27FC236}">
                  <a16:creationId xmlns:a16="http://schemas.microsoft.com/office/drawing/2014/main" id="{0F3B15ED-4F53-A14D-888A-FFFD391D3053}"/>
                </a:ext>
              </a:extLst>
            </p:cNvPr>
            <p:cNvSpPr/>
            <p:nvPr/>
          </p:nvSpPr>
          <p:spPr>
            <a:xfrm>
              <a:off x="7733096" y="3300288"/>
              <a:ext cx="254527" cy="276223"/>
            </a:xfrm>
            <a:custGeom>
              <a:avLst/>
              <a:gdLst/>
              <a:ahLst/>
              <a:cxnLst/>
              <a:rect l="l" t="t" r="r" b="b"/>
              <a:pathLst>
                <a:path w="506522" h="549698" extrusionOk="0">
                  <a:moveTo>
                    <a:pt x="33740" y="0"/>
                  </a:moveTo>
                  <a:lnTo>
                    <a:pt x="97781" y="73429"/>
                  </a:lnTo>
                  <a:lnTo>
                    <a:pt x="124558" y="103765"/>
                  </a:lnTo>
                  <a:lnTo>
                    <a:pt x="195908" y="97793"/>
                  </a:lnTo>
                  <a:lnTo>
                    <a:pt x="459979" y="75746"/>
                  </a:lnTo>
                  <a:lnTo>
                    <a:pt x="482325" y="77406"/>
                  </a:lnTo>
                  <a:lnTo>
                    <a:pt x="506523" y="78970"/>
                  </a:lnTo>
                  <a:lnTo>
                    <a:pt x="482911" y="132322"/>
                  </a:lnTo>
                  <a:lnTo>
                    <a:pt x="474836" y="151694"/>
                  </a:lnTo>
                  <a:lnTo>
                    <a:pt x="474430" y="152781"/>
                  </a:lnTo>
                  <a:lnTo>
                    <a:pt x="474156" y="153856"/>
                  </a:lnTo>
                  <a:lnTo>
                    <a:pt x="473379" y="154059"/>
                  </a:lnTo>
                  <a:lnTo>
                    <a:pt x="472687" y="154764"/>
                  </a:lnTo>
                  <a:lnTo>
                    <a:pt x="471934" y="155039"/>
                  </a:lnTo>
                  <a:lnTo>
                    <a:pt x="470872" y="154716"/>
                  </a:lnTo>
                  <a:lnTo>
                    <a:pt x="469868" y="154979"/>
                  </a:lnTo>
                  <a:lnTo>
                    <a:pt x="468949" y="155277"/>
                  </a:lnTo>
                  <a:lnTo>
                    <a:pt x="468292" y="155014"/>
                  </a:lnTo>
                  <a:lnTo>
                    <a:pt x="467276" y="154931"/>
                  </a:lnTo>
                  <a:lnTo>
                    <a:pt x="466453" y="154704"/>
                  </a:lnTo>
                  <a:lnTo>
                    <a:pt x="465604" y="154596"/>
                  </a:lnTo>
                  <a:lnTo>
                    <a:pt x="465210" y="155158"/>
                  </a:lnTo>
                  <a:lnTo>
                    <a:pt x="464207" y="155803"/>
                  </a:lnTo>
                  <a:lnTo>
                    <a:pt x="463908" y="157009"/>
                  </a:lnTo>
                  <a:lnTo>
                    <a:pt x="464207" y="158514"/>
                  </a:lnTo>
                  <a:lnTo>
                    <a:pt x="464625" y="159971"/>
                  </a:lnTo>
                  <a:lnTo>
                    <a:pt x="465401" y="160592"/>
                  </a:lnTo>
                  <a:lnTo>
                    <a:pt x="466094" y="161058"/>
                  </a:lnTo>
                  <a:lnTo>
                    <a:pt x="466261" y="162276"/>
                  </a:lnTo>
                  <a:lnTo>
                    <a:pt x="466739" y="163005"/>
                  </a:lnTo>
                  <a:lnTo>
                    <a:pt x="466560" y="163805"/>
                  </a:lnTo>
                  <a:lnTo>
                    <a:pt x="465927" y="164354"/>
                  </a:lnTo>
                  <a:lnTo>
                    <a:pt x="465724" y="165035"/>
                  </a:lnTo>
                  <a:lnTo>
                    <a:pt x="465162" y="165632"/>
                  </a:lnTo>
                  <a:lnTo>
                    <a:pt x="464494" y="166432"/>
                  </a:lnTo>
                  <a:lnTo>
                    <a:pt x="464339" y="167472"/>
                  </a:lnTo>
                  <a:lnTo>
                    <a:pt x="464064" y="168128"/>
                  </a:lnTo>
                  <a:lnTo>
                    <a:pt x="464470" y="168690"/>
                  </a:lnTo>
                  <a:lnTo>
                    <a:pt x="464613" y="169514"/>
                  </a:lnTo>
                  <a:lnTo>
                    <a:pt x="464601" y="170314"/>
                  </a:lnTo>
                  <a:lnTo>
                    <a:pt x="464672" y="171294"/>
                  </a:lnTo>
                  <a:lnTo>
                    <a:pt x="464028" y="172452"/>
                  </a:lnTo>
                  <a:lnTo>
                    <a:pt x="463849" y="173611"/>
                  </a:lnTo>
                  <a:lnTo>
                    <a:pt x="463884" y="174829"/>
                  </a:lnTo>
                  <a:lnTo>
                    <a:pt x="463383" y="175725"/>
                  </a:lnTo>
                  <a:lnTo>
                    <a:pt x="463765" y="176477"/>
                  </a:lnTo>
                  <a:lnTo>
                    <a:pt x="464075" y="177456"/>
                  </a:lnTo>
                  <a:lnTo>
                    <a:pt x="463992" y="178340"/>
                  </a:lnTo>
                  <a:lnTo>
                    <a:pt x="463933" y="179343"/>
                  </a:lnTo>
                  <a:lnTo>
                    <a:pt x="464494" y="180024"/>
                  </a:lnTo>
                  <a:lnTo>
                    <a:pt x="464601" y="180777"/>
                  </a:lnTo>
                  <a:lnTo>
                    <a:pt x="465031" y="181541"/>
                  </a:lnTo>
                  <a:lnTo>
                    <a:pt x="464971" y="182246"/>
                  </a:lnTo>
                  <a:lnTo>
                    <a:pt x="465138" y="182962"/>
                  </a:lnTo>
                  <a:lnTo>
                    <a:pt x="465915" y="183655"/>
                  </a:lnTo>
                  <a:lnTo>
                    <a:pt x="467312" y="184037"/>
                  </a:lnTo>
                  <a:lnTo>
                    <a:pt x="468279" y="184169"/>
                  </a:lnTo>
                  <a:lnTo>
                    <a:pt x="468984" y="184993"/>
                  </a:lnTo>
                  <a:lnTo>
                    <a:pt x="469379" y="186509"/>
                  </a:lnTo>
                  <a:lnTo>
                    <a:pt x="469223" y="187405"/>
                  </a:lnTo>
                  <a:lnTo>
                    <a:pt x="469343" y="188420"/>
                  </a:lnTo>
                  <a:lnTo>
                    <a:pt x="469092" y="189412"/>
                  </a:lnTo>
                  <a:lnTo>
                    <a:pt x="468841" y="190236"/>
                  </a:lnTo>
                  <a:lnTo>
                    <a:pt x="468387" y="190845"/>
                  </a:lnTo>
                  <a:lnTo>
                    <a:pt x="468220" y="191860"/>
                  </a:lnTo>
                  <a:lnTo>
                    <a:pt x="468208" y="193126"/>
                  </a:lnTo>
                  <a:lnTo>
                    <a:pt x="467909" y="193819"/>
                  </a:lnTo>
                  <a:lnTo>
                    <a:pt x="467671" y="194715"/>
                  </a:lnTo>
                  <a:lnTo>
                    <a:pt x="467157" y="195802"/>
                  </a:lnTo>
                  <a:lnTo>
                    <a:pt x="466608" y="195121"/>
                  </a:lnTo>
                  <a:lnTo>
                    <a:pt x="465963" y="195694"/>
                  </a:lnTo>
                  <a:lnTo>
                    <a:pt x="465497" y="196470"/>
                  </a:lnTo>
                  <a:lnTo>
                    <a:pt x="464816" y="196805"/>
                  </a:lnTo>
                  <a:lnTo>
                    <a:pt x="464470" y="197676"/>
                  </a:lnTo>
                  <a:lnTo>
                    <a:pt x="464458" y="198644"/>
                  </a:lnTo>
                  <a:lnTo>
                    <a:pt x="464398" y="199862"/>
                  </a:lnTo>
                  <a:lnTo>
                    <a:pt x="464732" y="200782"/>
                  </a:lnTo>
                  <a:lnTo>
                    <a:pt x="465473" y="201439"/>
                  </a:lnTo>
                  <a:lnTo>
                    <a:pt x="465497" y="202251"/>
                  </a:lnTo>
                  <a:lnTo>
                    <a:pt x="466047" y="203242"/>
                  </a:lnTo>
                  <a:lnTo>
                    <a:pt x="466225" y="204031"/>
                  </a:lnTo>
                  <a:lnTo>
                    <a:pt x="465807" y="205022"/>
                  </a:lnTo>
                  <a:lnTo>
                    <a:pt x="465819" y="205918"/>
                  </a:lnTo>
                  <a:lnTo>
                    <a:pt x="466440" y="206742"/>
                  </a:lnTo>
                  <a:lnTo>
                    <a:pt x="465377" y="209620"/>
                  </a:lnTo>
                  <a:lnTo>
                    <a:pt x="464470" y="210170"/>
                  </a:lnTo>
                  <a:lnTo>
                    <a:pt x="463801" y="211065"/>
                  </a:lnTo>
                  <a:lnTo>
                    <a:pt x="462738" y="211448"/>
                  </a:lnTo>
                  <a:lnTo>
                    <a:pt x="461520" y="212116"/>
                  </a:lnTo>
                  <a:lnTo>
                    <a:pt x="460708" y="212881"/>
                  </a:lnTo>
                  <a:lnTo>
                    <a:pt x="460122" y="213311"/>
                  </a:lnTo>
                  <a:lnTo>
                    <a:pt x="459669" y="213896"/>
                  </a:lnTo>
                  <a:lnTo>
                    <a:pt x="458558" y="214541"/>
                  </a:lnTo>
                  <a:lnTo>
                    <a:pt x="457375" y="215210"/>
                  </a:lnTo>
                  <a:lnTo>
                    <a:pt x="457184" y="216010"/>
                  </a:lnTo>
                  <a:lnTo>
                    <a:pt x="457340" y="216738"/>
                  </a:lnTo>
                  <a:lnTo>
                    <a:pt x="457518" y="218076"/>
                  </a:lnTo>
                  <a:lnTo>
                    <a:pt x="457005" y="219091"/>
                  </a:lnTo>
                  <a:lnTo>
                    <a:pt x="456431" y="220130"/>
                  </a:lnTo>
                  <a:lnTo>
                    <a:pt x="456109" y="220990"/>
                  </a:lnTo>
                  <a:lnTo>
                    <a:pt x="455524" y="221671"/>
                  </a:lnTo>
                  <a:lnTo>
                    <a:pt x="454796" y="222149"/>
                  </a:lnTo>
                  <a:lnTo>
                    <a:pt x="454199" y="222555"/>
                  </a:lnTo>
                  <a:lnTo>
                    <a:pt x="453195" y="223570"/>
                  </a:lnTo>
                  <a:lnTo>
                    <a:pt x="452251" y="224048"/>
                  </a:lnTo>
                  <a:lnTo>
                    <a:pt x="450962" y="224275"/>
                  </a:lnTo>
                  <a:lnTo>
                    <a:pt x="450341" y="224585"/>
                  </a:lnTo>
                  <a:lnTo>
                    <a:pt x="449660" y="225039"/>
                  </a:lnTo>
                  <a:lnTo>
                    <a:pt x="449075" y="225493"/>
                  </a:lnTo>
                  <a:lnTo>
                    <a:pt x="448489" y="226090"/>
                  </a:lnTo>
                  <a:lnTo>
                    <a:pt x="448119" y="226795"/>
                  </a:lnTo>
                  <a:lnTo>
                    <a:pt x="447952" y="228109"/>
                  </a:lnTo>
                  <a:lnTo>
                    <a:pt x="448263" y="229351"/>
                  </a:lnTo>
                  <a:lnTo>
                    <a:pt x="448860" y="230032"/>
                  </a:lnTo>
                  <a:lnTo>
                    <a:pt x="449887" y="231668"/>
                  </a:lnTo>
                  <a:lnTo>
                    <a:pt x="450090" y="233495"/>
                  </a:lnTo>
                  <a:lnTo>
                    <a:pt x="450484" y="236111"/>
                  </a:lnTo>
                  <a:lnTo>
                    <a:pt x="450783" y="237018"/>
                  </a:lnTo>
                  <a:lnTo>
                    <a:pt x="451845" y="238726"/>
                  </a:lnTo>
                  <a:lnTo>
                    <a:pt x="453064" y="240148"/>
                  </a:lnTo>
                  <a:lnTo>
                    <a:pt x="453303" y="240900"/>
                  </a:lnTo>
                  <a:lnTo>
                    <a:pt x="453386" y="241963"/>
                  </a:lnTo>
                  <a:lnTo>
                    <a:pt x="453303" y="242919"/>
                  </a:lnTo>
                  <a:lnTo>
                    <a:pt x="453613" y="244149"/>
                  </a:lnTo>
                  <a:lnTo>
                    <a:pt x="454210" y="244722"/>
                  </a:lnTo>
                  <a:lnTo>
                    <a:pt x="455035" y="245331"/>
                  </a:lnTo>
                  <a:lnTo>
                    <a:pt x="455464" y="246143"/>
                  </a:lnTo>
                  <a:lnTo>
                    <a:pt x="455847" y="246824"/>
                  </a:lnTo>
                  <a:lnTo>
                    <a:pt x="456169" y="247887"/>
                  </a:lnTo>
                  <a:lnTo>
                    <a:pt x="456706" y="248580"/>
                  </a:lnTo>
                  <a:lnTo>
                    <a:pt x="457280" y="249237"/>
                  </a:lnTo>
                  <a:lnTo>
                    <a:pt x="457948" y="249977"/>
                  </a:lnTo>
                  <a:lnTo>
                    <a:pt x="458534" y="250467"/>
                  </a:lnTo>
                  <a:lnTo>
                    <a:pt x="459059" y="251028"/>
                  </a:lnTo>
                  <a:lnTo>
                    <a:pt x="459346" y="251852"/>
                  </a:lnTo>
                  <a:lnTo>
                    <a:pt x="459334" y="253023"/>
                  </a:lnTo>
                  <a:lnTo>
                    <a:pt x="459286" y="254790"/>
                  </a:lnTo>
                  <a:lnTo>
                    <a:pt x="460038" y="255746"/>
                  </a:lnTo>
                  <a:lnTo>
                    <a:pt x="460755" y="255842"/>
                  </a:lnTo>
                  <a:lnTo>
                    <a:pt x="461687" y="255830"/>
                  </a:lnTo>
                  <a:lnTo>
                    <a:pt x="462332" y="256152"/>
                  </a:lnTo>
                  <a:lnTo>
                    <a:pt x="462475" y="257024"/>
                  </a:lnTo>
                  <a:lnTo>
                    <a:pt x="463287" y="257955"/>
                  </a:lnTo>
                  <a:lnTo>
                    <a:pt x="463550" y="258887"/>
                  </a:lnTo>
                  <a:lnTo>
                    <a:pt x="464434" y="260058"/>
                  </a:lnTo>
                  <a:lnTo>
                    <a:pt x="465688" y="260846"/>
                  </a:lnTo>
                  <a:lnTo>
                    <a:pt x="466655" y="261491"/>
                  </a:lnTo>
                  <a:lnTo>
                    <a:pt x="467348" y="262733"/>
                  </a:lnTo>
                  <a:lnTo>
                    <a:pt x="468518" y="265671"/>
                  </a:lnTo>
                  <a:lnTo>
                    <a:pt x="465963" y="265038"/>
                  </a:lnTo>
                  <a:lnTo>
                    <a:pt x="465974" y="265958"/>
                  </a:lnTo>
                  <a:lnTo>
                    <a:pt x="467993" y="270938"/>
                  </a:lnTo>
                  <a:lnTo>
                    <a:pt x="468817" y="277507"/>
                  </a:lnTo>
                  <a:lnTo>
                    <a:pt x="466930" y="277818"/>
                  </a:lnTo>
                  <a:lnTo>
                    <a:pt x="466189" y="278773"/>
                  </a:lnTo>
                  <a:lnTo>
                    <a:pt x="465186" y="282249"/>
                  </a:lnTo>
                  <a:lnTo>
                    <a:pt x="465138" y="286763"/>
                  </a:lnTo>
                  <a:lnTo>
                    <a:pt x="465736" y="290406"/>
                  </a:lnTo>
                  <a:lnTo>
                    <a:pt x="465103" y="293177"/>
                  </a:lnTo>
                  <a:lnTo>
                    <a:pt x="462869" y="294682"/>
                  </a:lnTo>
                  <a:lnTo>
                    <a:pt x="463252" y="296187"/>
                  </a:lnTo>
                  <a:lnTo>
                    <a:pt x="464004" y="296270"/>
                  </a:lnTo>
                  <a:lnTo>
                    <a:pt x="466536" y="295506"/>
                  </a:lnTo>
                  <a:lnTo>
                    <a:pt x="470967" y="296115"/>
                  </a:lnTo>
                  <a:lnTo>
                    <a:pt x="473869" y="294837"/>
                  </a:lnTo>
                  <a:lnTo>
                    <a:pt x="475470" y="294574"/>
                  </a:lnTo>
                  <a:lnTo>
                    <a:pt x="476784" y="295123"/>
                  </a:lnTo>
                  <a:lnTo>
                    <a:pt x="477643" y="295840"/>
                  </a:lnTo>
                  <a:lnTo>
                    <a:pt x="478419" y="298372"/>
                  </a:lnTo>
                  <a:lnTo>
                    <a:pt x="478634" y="300737"/>
                  </a:lnTo>
                  <a:lnTo>
                    <a:pt x="478479" y="305263"/>
                  </a:lnTo>
                  <a:lnTo>
                    <a:pt x="479530" y="306864"/>
                  </a:lnTo>
                  <a:lnTo>
                    <a:pt x="480761" y="308082"/>
                  </a:lnTo>
                  <a:lnTo>
                    <a:pt x="484750" y="310650"/>
                  </a:lnTo>
                  <a:lnTo>
                    <a:pt x="486553" y="312454"/>
                  </a:lnTo>
                  <a:lnTo>
                    <a:pt x="493277" y="316586"/>
                  </a:lnTo>
                  <a:lnTo>
                    <a:pt x="493289" y="317517"/>
                  </a:lnTo>
                  <a:lnTo>
                    <a:pt x="491343" y="320384"/>
                  </a:lnTo>
                  <a:lnTo>
                    <a:pt x="489670" y="322283"/>
                  </a:lnTo>
                  <a:lnTo>
                    <a:pt x="488177" y="322594"/>
                  </a:lnTo>
                  <a:lnTo>
                    <a:pt x="484857" y="320647"/>
                  </a:lnTo>
                  <a:lnTo>
                    <a:pt x="482003" y="319154"/>
                  </a:lnTo>
                  <a:lnTo>
                    <a:pt x="477094" y="318079"/>
                  </a:lnTo>
                  <a:lnTo>
                    <a:pt x="471624" y="315977"/>
                  </a:lnTo>
                  <a:lnTo>
                    <a:pt x="468889" y="314580"/>
                  </a:lnTo>
                  <a:lnTo>
                    <a:pt x="466333" y="313875"/>
                  </a:lnTo>
                  <a:lnTo>
                    <a:pt x="464840" y="314066"/>
                  </a:lnTo>
                  <a:lnTo>
                    <a:pt x="462977" y="316048"/>
                  </a:lnTo>
                  <a:lnTo>
                    <a:pt x="462989" y="317864"/>
                  </a:lnTo>
                  <a:lnTo>
                    <a:pt x="463753" y="318951"/>
                  </a:lnTo>
                  <a:lnTo>
                    <a:pt x="465461" y="320527"/>
                  </a:lnTo>
                  <a:lnTo>
                    <a:pt x="473977" y="326021"/>
                  </a:lnTo>
                  <a:lnTo>
                    <a:pt x="477273" y="326929"/>
                  </a:lnTo>
                  <a:lnTo>
                    <a:pt x="477106" y="328231"/>
                  </a:lnTo>
                  <a:lnTo>
                    <a:pt x="475243" y="330798"/>
                  </a:lnTo>
                  <a:lnTo>
                    <a:pt x="473750" y="332136"/>
                  </a:lnTo>
                  <a:lnTo>
                    <a:pt x="472913" y="332495"/>
                  </a:lnTo>
                  <a:lnTo>
                    <a:pt x="469713" y="332375"/>
                  </a:lnTo>
                  <a:lnTo>
                    <a:pt x="457375" y="330512"/>
                  </a:lnTo>
                  <a:lnTo>
                    <a:pt x="452300" y="330727"/>
                  </a:lnTo>
                  <a:lnTo>
                    <a:pt x="447044" y="332590"/>
                  </a:lnTo>
                  <a:lnTo>
                    <a:pt x="446113" y="333617"/>
                  </a:lnTo>
                  <a:lnTo>
                    <a:pt x="446124" y="334537"/>
                  </a:lnTo>
                  <a:lnTo>
                    <a:pt x="446889" y="335409"/>
                  </a:lnTo>
                  <a:lnTo>
                    <a:pt x="446721" y="338048"/>
                  </a:lnTo>
                  <a:lnTo>
                    <a:pt x="445527" y="340855"/>
                  </a:lnTo>
                  <a:lnTo>
                    <a:pt x="444070" y="345561"/>
                  </a:lnTo>
                  <a:lnTo>
                    <a:pt x="443986" y="346719"/>
                  </a:lnTo>
                  <a:lnTo>
                    <a:pt x="443163" y="349634"/>
                  </a:lnTo>
                  <a:lnTo>
                    <a:pt x="443557" y="351437"/>
                  </a:lnTo>
                  <a:lnTo>
                    <a:pt x="446220" y="353658"/>
                  </a:lnTo>
                  <a:lnTo>
                    <a:pt x="447534" y="353647"/>
                  </a:lnTo>
                  <a:lnTo>
                    <a:pt x="447044" y="352225"/>
                  </a:lnTo>
                  <a:lnTo>
                    <a:pt x="446005" y="351103"/>
                  </a:lnTo>
                  <a:lnTo>
                    <a:pt x="445707" y="350374"/>
                  </a:lnTo>
                  <a:lnTo>
                    <a:pt x="446459" y="349789"/>
                  </a:lnTo>
                  <a:lnTo>
                    <a:pt x="447677" y="349789"/>
                  </a:lnTo>
                  <a:lnTo>
                    <a:pt x="449672" y="350995"/>
                  </a:lnTo>
                  <a:lnTo>
                    <a:pt x="450341" y="353049"/>
                  </a:lnTo>
                  <a:lnTo>
                    <a:pt x="449887" y="354542"/>
                  </a:lnTo>
                  <a:lnTo>
                    <a:pt x="446447" y="358902"/>
                  </a:lnTo>
                  <a:lnTo>
                    <a:pt x="446471" y="361159"/>
                  </a:lnTo>
                  <a:lnTo>
                    <a:pt x="447999" y="363595"/>
                  </a:lnTo>
                  <a:lnTo>
                    <a:pt x="451905" y="368635"/>
                  </a:lnTo>
                  <a:lnTo>
                    <a:pt x="452192" y="369400"/>
                  </a:lnTo>
                  <a:lnTo>
                    <a:pt x="452216" y="371001"/>
                  </a:lnTo>
                  <a:lnTo>
                    <a:pt x="451081" y="371478"/>
                  </a:lnTo>
                  <a:lnTo>
                    <a:pt x="447235" y="371514"/>
                  </a:lnTo>
                  <a:lnTo>
                    <a:pt x="445623" y="370786"/>
                  </a:lnTo>
                  <a:lnTo>
                    <a:pt x="441275" y="368098"/>
                  </a:lnTo>
                  <a:lnTo>
                    <a:pt x="439675" y="367812"/>
                  </a:lnTo>
                  <a:lnTo>
                    <a:pt x="434587" y="367692"/>
                  </a:lnTo>
                  <a:lnTo>
                    <a:pt x="434671" y="366474"/>
                  </a:lnTo>
                  <a:lnTo>
                    <a:pt x="436164" y="365208"/>
                  </a:lnTo>
                  <a:lnTo>
                    <a:pt x="437095" y="363512"/>
                  </a:lnTo>
                  <a:lnTo>
                    <a:pt x="438684" y="362951"/>
                  </a:lnTo>
                  <a:lnTo>
                    <a:pt x="438768" y="361792"/>
                  </a:lnTo>
                  <a:lnTo>
                    <a:pt x="435375" y="360454"/>
                  </a:lnTo>
                  <a:lnTo>
                    <a:pt x="433309" y="360920"/>
                  </a:lnTo>
                  <a:lnTo>
                    <a:pt x="428125" y="360956"/>
                  </a:lnTo>
                  <a:lnTo>
                    <a:pt x="425510" y="362031"/>
                  </a:lnTo>
                  <a:lnTo>
                    <a:pt x="424376" y="361959"/>
                  </a:lnTo>
                  <a:lnTo>
                    <a:pt x="423874" y="358866"/>
                  </a:lnTo>
                  <a:lnTo>
                    <a:pt x="421688" y="356704"/>
                  </a:lnTo>
                  <a:lnTo>
                    <a:pt x="413531" y="349168"/>
                  </a:lnTo>
                  <a:lnTo>
                    <a:pt x="411643" y="348260"/>
                  </a:lnTo>
                  <a:lnTo>
                    <a:pt x="408717" y="347603"/>
                  </a:lnTo>
                  <a:lnTo>
                    <a:pt x="400357" y="347699"/>
                  </a:lnTo>
                  <a:lnTo>
                    <a:pt x="397634" y="348857"/>
                  </a:lnTo>
                  <a:lnTo>
                    <a:pt x="395484" y="350278"/>
                  </a:lnTo>
                  <a:lnTo>
                    <a:pt x="394541" y="349837"/>
                  </a:lnTo>
                  <a:lnTo>
                    <a:pt x="394720" y="348607"/>
                  </a:lnTo>
                  <a:lnTo>
                    <a:pt x="397299" y="343674"/>
                  </a:lnTo>
                  <a:lnTo>
                    <a:pt x="397372" y="340784"/>
                  </a:lnTo>
                  <a:lnTo>
                    <a:pt x="396882" y="338980"/>
                  </a:lnTo>
                  <a:lnTo>
                    <a:pt x="396225" y="338156"/>
                  </a:lnTo>
                  <a:lnTo>
                    <a:pt x="394098" y="332734"/>
                  </a:lnTo>
                  <a:lnTo>
                    <a:pt x="392940" y="329365"/>
                  </a:lnTo>
                  <a:lnTo>
                    <a:pt x="392916" y="327359"/>
                  </a:lnTo>
                  <a:lnTo>
                    <a:pt x="394218" y="325400"/>
                  </a:lnTo>
                  <a:lnTo>
                    <a:pt x="398792" y="321960"/>
                  </a:lnTo>
                  <a:lnTo>
                    <a:pt x="404406" y="319727"/>
                  </a:lnTo>
                  <a:lnTo>
                    <a:pt x="405804" y="317828"/>
                  </a:lnTo>
                  <a:lnTo>
                    <a:pt x="405863" y="314651"/>
                  </a:lnTo>
                  <a:lnTo>
                    <a:pt x="405481" y="313994"/>
                  </a:lnTo>
                  <a:lnTo>
                    <a:pt x="405540" y="310399"/>
                  </a:lnTo>
                  <a:lnTo>
                    <a:pt x="406269" y="307592"/>
                  </a:lnTo>
                  <a:lnTo>
                    <a:pt x="407667" y="305670"/>
                  </a:lnTo>
                  <a:lnTo>
                    <a:pt x="402567" y="303627"/>
                  </a:lnTo>
                  <a:lnTo>
                    <a:pt x="400034" y="304225"/>
                  </a:lnTo>
                  <a:lnTo>
                    <a:pt x="399091" y="304702"/>
                  </a:lnTo>
                  <a:lnTo>
                    <a:pt x="397885" y="306136"/>
                  </a:lnTo>
                  <a:lnTo>
                    <a:pt x="397061" y="307676"/>
                  </a:lnTo>
                  <a:lnTo>
                    <a:pt x="395855" y="309563"/>
                  </a:lnTo>
                  <a:lnTo>
                    <a:pt x="393525" y="312048"/>
                  </a:lnTo>
                  <a:lnTo>
                    <a:pt x="391185" y="313672"/>
                  </a:lnTo>
                  <a:lnTo>
                    <a:pt x="390085" y="316108"/>
                  </a:lnTo>
                  <a:lnTo>
                    <a:pt x="389238" y="316873"/>
                  </a:lnTo>
                  <a:lnTo>
                    <a:pt x="386885" y="316311"/>
                  </a:lnTo>
                  <a:lnTo>
                    <a:pt x="384329" y="314759"/>
                  </a:lnTo>
                  <a:lnTo>
                    <a:pt x="383374" y="313636"/>
                  </a:lnTo>
                  <a:lnTo>
                    <a:pt x="381534" y="307807"/>
                  </a:lnTo>
                  <a:lnTo>
                    <a:pt x="380579" y="306087"/>
                  </a:lnTo>
                  <a:lnTo>
                    <a:pt x="379074" y="305287"/>
                  </a:lnTo>
                  <a:lnTo>
                    <a:pt x="376721" y="305204"/>
                  </a:lnTo>
                  <a:lnTo>
                    <a:pt x="375957" y="304822"/>
                  </a:lnTo>
                  <a:lnTo>
                    <a:pt x="377449" y="303400"/>
                  </a:lnTo>
                  <a:lnTo>
                    <a:pt x="383743" y="302696"/>
                  </a:lnTo>
                  <a:lnTo>
                    <a:pt x="385715" y="302015"/>
                  </a:lnTo>
                  <a:lnTo>
                    <a:pt x="385977" y="300044"/>
                  </a:lnTo>
                  <a:lnTo>
                    <a:pt x="385308" y="299208"/>
                  </a:lnTo>
                  <a:lnTo>
                    <a:pt x="385201" y="296843"/>
                  </a:lnTo>
                  <a:lnTo>
                    <a:pt x="384054" y="295171"/>
                  </a:lnTo>
                  <a:lnTo>
                    <a:pt x="384042" y="294216"/>
                  </a:lnTo>
                  <a:lnTo>
                    <a:pt x="392104" y="290752"/>
                  </a:lnTo>
                  <a:lnTo>
                    <a:pt x="392283" y="290012"/>
                  </a:lnTo>
                  <a:lnTo>
                    <a:pt x="390110" y="288805"/>
                  </a:lnTo>
                  <a:lnTo>
                    <a:pt x="388796" y="289188"/>
                  </a:lnTo>
                  <a:lnTo>
                    <a:pt x="387864" y="289880"/>
                  </a:lnTo>
                  <a:lnTo>
                    <a:pt x="383445" y="290263"/>
                  </a:lnTo>
                  <a:lnTo>
                    <a:pt x="382310" y="289928"/>
                  </a:lnTo>
                  <a:lnTo>
                    <a:pt x="381188" y="290298"/>
                  </a:lnTo>
                  <a:lnTo>
                    <a:pt x="380268" y="292472"/>
                  </a:lnTo>
                  <a:lnTo>
                    <a:pt x="379324" y="292281"/>
                  </a:lnTo>
                  <a:lnTo>
                    <a:pt x="378190" y="291158"/>
                  </a:lnTo>
                  <a:lnTo>
                    <a:pt x="377055" y="291564"/>
                  </a:lnTo>
                  <a:lnTo>
                    <a:pt x="376315" y="292699"/>
                  </a:lnTo>
                  <a:lnTo>
                    <a:pt x="376338" y="295434"/>
                  </a:lnTo>
                  <a:lnTo>
                    <a:pt x="377498" y="298814"/>
                  </a:lnTo>
                  <a:lnTo>
                    <a:pt x="377330" y="299925"/>
                  </a:lnTo>
                  <a:lnTo>
                    <a:pt x="373102" y="301453"/>
                  </a:lnTo>
                  <a:lnTo>
                    <a:pt x="371979" y="301382"/>
                  </a:lnTo>
                  <a:lnTo>
                    <a:pt x="371597" y="300653"/>
                  </a:lnTo>
                  <a:lnTo>
                    <a:pt x="371096" y="297632"/>
                  </a:lnTo>
                  <a:lnTo>
                    <a:pt x="370331" y="296724"/>
                  </a:lnTo>
                  <a:lnTo>
                    <a:pt x="369399" y="297011"/>
                  </a:lnTo>
                  <a:lnTo>
                    <a:pt x="369543" y="302074"/>
                  </a:lnTo>
                  <a:lnTo>
                    <a:pt x="369925" y="302803"/>
                  </a:lnTo>
                  <a:lnTo>
                    <a:pt x="369841" y="304213"/>
                  </a:lnTo>
                  <a:lnTo>
                    <a:pt x="368814" y="305287"/>
                  </a:lnTo>
                  <a:lnTo>
                    <a:pt x="369399" y="307413"/>
                  </a:lnTo>
                  <a:lnTo>
                    <a:pt x="373270" y="308751"/>
                  </a:lnTo>
                  <a:lnTo>
                    <a:pt x="376112" y="310327"/>
                  </a:lnTo>
                  <a:lnTo>
                    <a:pt x="377067" y="311820"/>
                  </a:lnTo>
                  <a:lnTo>
                    <a:pt x="377258" y="312931"/>
                  </a:lnTo>
                  <a:lnTo>
                    <a:pt x="376984" y="313791"/>
                  </a:lnTo>
                  <a:lnTo>
                    <a:pt x="375777" y="314938"/>
                  </a:lnTo>
                  <a:lnTo>
                    <a:pt x="375790" y="315678"/>
                  </a:lnTo>
                  <a:lnTo>
                    <a:pt x="378990" y="316502"/>
                  </a:lnTo>
                  <a:lnTo>
                    <a:pt x="382119" y="319488"/>
                  </a:lnTo>
                  <a:lnTo>
                    <a:pt x="383159" y="319572"/>
                  </a:lnTo>
                  <a:lnTo>
                    <a:pt x="386527" y="318103"/>
                  </a:lnTo>
                  <a:lnTo>
                    <a:pt x="388235" y="319679"/>
                  </a:lnTo>
                  <a:lnTo>
                    <a:pt x="389011" y="321662"/>
                  </a:lnTo>
                  <a:lnTo>
                    <a:pt x="389023" y="323549"/>
                  </a:lnTo>
                  <a:lnTo>
                    <a:pt x="389405" y="324313"/>
                  </a:lnTo>
                  <a:lnTo>
                    <a:pt x="389047" y="326176"/>
                  </a:lnTo>
                  <a:lnTo>
                    <a:pt x="388402" y="327419"/>
                  </a:lnTo>
                  <a:lnTo>
                    <a:pt x="386729" y="329580"/>
                  </a:lnTo>
                  <a:lnTo>
                    <a:pt x="388617" y="329927"/>
                  </a:lnTo>
                  <a:lnTo>
                    <a:pt x="389752" y="330488"/>
                  </a:lnTo>
                  <a:lnTo>
                    <a:pt x="391363" y="332184"/>
                  </a:lnTo>
                  <a:lnTo>
                    <a:pt x="392893" y="335063"/>
                  </a:lnTo>
                  <a:lnTo>
                    <a:pt x="393299" y="337356"/>
                  </a:lnTo>
                  <a:lnTo>
                    <a:pt x="393418" y="340604"/>
                  </a:lnTo>
                  <a:lnTo>
                    <a:pt x="391842" y="342312"/>
                  </a:lnTo>
                  <a:lnTo>
                    <a:pt x="389309" y="343948"/>
                  </a:lnTo>
                  <a:lnTo>
                    <a:pt x="387339" y="344450"/>
                  </a:lnTo>
                  <a:lnTo>
                    <a:pt x="382740" y="344773"/>
                  </a:lnTo>
                  <a:lnTo>
                    <a:pt x="381618" y="345728"/>
                  </a:lnTo>
                  <a:lnTo>
                    <a:pt x="380400" y="345907"/>
                  </a:lnTo>
                  <a:lnTo>
                    <a:pt x="379265" y="345095"/>
                  </a:lnTo>
                  <a:lnTo>
                    <a:pt x="378692" y="344068"/>
                  </a:lnTo>
                  <a:lnTo>
                    <a:pt x="375204" y="344354"/>
                  </a:lnTo>
                  <a:lnTo>
                    <a:pt x="371549" y="345250"/>
                  </a:lnTo>
                  <a:lnTo>
                    <a:pt x="370056" y="346098"/>
                  </a:lnTo>
                  <a:lnTo>
                    <a:pt x="368277" y="347746"/>
                  </a:lnTo>
                  <a:lnTo>
                    <a:pt x="367262" y="349263"/>
                  </a:lnTo>
                  <a:lnTo>
                    <a:pt x="363667" y="356621"/>
                  </a:lnTo>
                  <a:lnTo>
                    <a:pt x="363308" y="358973"/>
                  </a:lnTo>
                  <a:lnTo>
                    <a:pt x="362460" y="359069"/>
                  </a:lnTo>
                  <a:lnTo>
                    <a:pt x="360466" y="357015"/>
                  </a:lnTo>
                  <a:lnTo>
                    <a:pt x="356847" y="351974"/>
                  </a:lnTo>
                  <a:lnTo>
                    <a:pt x="355892" y="350004"/>
                  </a:lnTo>
                  <a:lnTo>
                    <a:pt x="355677" y="347197"/>
                  </a:lnTo>
                  <a:lnTo>
                    <a:pt x="356214" y="344916"/>
                  </a:lnTo>
                  <a:lnTo>
                    <a:pt x="357409" y="341990"/>
                  </a:lnTo>
                  <a:lnTo>
                    <a:pt x="359259" y="338490"/>
                  </a:lnTo>
                  <a:lnTo>
                    <a:pt x="359152" y="337380"/>
                  </a:lnTo>
                  <a:lnTo>
                    <a:pt x="358125" y="337678"/>
                  </a:lnTo>
                  <a:lnTo>
                    <a:pt x="354876" y="342515"/>
                  </a:lnTo>
                  <a:lnTo>
                    <a:pt x="353766" y="343733"/>
                  </a:lnTo>
                  <a:lnTo>
                    <a:pt x="351879" y="343674"/>
                  </a:lnTo>
                  <a:lnTo>
                    <a:pt x="351771" y="342455"/>
                  </a:lnTo>
                  <a:lnTo>
                    <a:pt x="352236" y="341775"/>
                  </a:lnTo>
                  <a:lnTo>
                    <a:pt x="354255" y="336125"/>
                  </a:lnTo>
                  <a:lnTo>
                    <a:pt x="356202" y="333546"/>
                  </a:lnTo>
                  <a:lnTo>
                    <a:pt x="356930" y="331742"/>
                  </a:lnTo>
                  <a:lnTo>
                    <a:pt x="358053" y="331014"/>
                  </a:lnTo>
                  <a:lnTo>
                    <a:pt x="359665" y="331742"/>
                  </a:lnTo>
                  <a:lnTo>
                    <a:pt x="360884" y="331444"/>
                  </a:lnTo>
                  <a:lnTo>
                    <a:pt x="360597" y="330608"/>
                  </a:lnTo>
                  <a:lnTo>
                    <a:pt x="359259" y="329079"/>
                  </a:lnTo>
                  <a:lnTo>
                    <a:pt x="358961" y="327431"/>
                  </a:lnTo>
                  <a:lnTo>
                    <a:pt x="356871" y="325269"/>
                  </a:lnTo>
                  <a:lnTo>
                    <a:pt x="355748" y="325484"/>
                  </a:lnTo>
                  <a:lnTo>
                    <a:pt x="355688" y="329592"/>
                  </a:lnTo>
                  <a:lnTo>
                    <a:pt x="355235" y="331014"/>
                  </a:lnTo>
                  <a:lnTo>
                    <a:pt x="352810" y="333390"/>
                  </a:lnTo>
                  <a:lnTo>
                    <a:pt x="345716" y="338072"/>
                  </a:lnTo>
                  <a:lnTo>
                    <a:pt x="344498" y="338442"/>
                  </a:lnTo>
                  <a:lnTo>
                    <a:pt x="343076" y="337332"/>
                  </a:lnTo>
                  <a:lnTo>
                    <a:pt x="341475" y="337571"/>
                  </a:lnTo>
                  <a:lnTo>
                    <a:pt x="340998" y="336997"/>
                  </a:lnTo>
                  <a:lnTo>
                    <a:pt x="340317" y="335122"/>
                  </a:lnTo>
                  <a:lnTo>
                    <a:pt x="336364" y="333832"/>
                  </a:lnTo>
                  <a:lnTo>
                    <a:pt x="334369" y="332626"/>
                  </a:lnTo>
                  <a:lnTo>
                    <a:pt x="333032" y="330847"/>
                  </a:lnTo>
                  <a:lnTo>
                    <a:pt x="331623" y="330417"/>
                  </a:lnTo>
                  <a:lnTo>
                    <a:pt x="328314" y="328099"/>
                  </a:lnTo>
                  <a:lnTo>
                    <a:pt x="325388" y="327443"/>
                  </a:lnTo>
                  <a:lnTo>
                    <a:pt x="324074" y="328231"/>
                  </a:lnTo>
                  <a:lnTo>
                    <a:pt x="322951" y="328338"/>
                  </a:lnTo>
                  <a:lnTo>
                    <a:pt x="321232" y="325902"/>
                  </a:lnTo>
                  <a:lnTo>
                    <a:pt x="320383" y="325890"/>
                  </a:lnTo>
                  <a:lnTo>
                    <a:pt x="319643" y="326463"/>
                  </a:lnTo>
                  <a:lnTo>
                    <a:pt x="318258" y="329580"/>
                  </a:lnTo>
                  <a:lnTo>
                    <a:pt x="318186" y="331396"/>
                  </a:lnTo>
                  <a:lnTo>
                    <a:pt x="318950" y="332232"/>
                  </a:lnTo>
                  <a:lnTo>
                    <a:pt x="322916" y="334143"/>
                  </a:lnTo>
                  <a:lnTo>
                    <a:pt x="323584" y="335576"/>
                  </a:lnTo>
                  <a:lnTo>
                    <a:pt x="324062" y="336221"/>
                  </a:lnTo>
                  <a:lnTo>
                    <a:pt x="325663" y="336400"/>
                  </a:lnTo>
                  <a:lnTo>
                    <a:pt x="328744" y="333534"/>
                  </a:lnTo>
                  <a:lnTo>
                    <a:pt x="330619" y="333522"/>
                  </a:lnTo>
                  <a:lnTo>
                    <a:pt x="334130" y="336305"/>
                  </a:lnTo>
                  <a:lnTo>
                    <a:pt x="336770" y="336747"/>
                  </a:lnTo>
                  <a:lnTo>
                    <a:pt x="337522" y="337499"/>
                  </a:lnTo>
                  <a:lnTo>
                    <a:pt x="337821" y="338526"/>
                  </a:lnTo>
                  <a:lnTo>
                    <a:pt x="337941" y="341822"/>
                  </a:lnTo>
                  <a:lnTo>
                    <a:pt x="337535" y="348392"/>
                  </a:lnTo>
                  <a:lnTo>
                    <a:pt x="338800" y="352357"/>
                  </a:lnTo>
                  <a:lnTo>
                    <a:pt x="341643" y="355235"/>
                  </a:lnTo>
                  <a:lnTo>
                    <a:pt x="344665" y="357074"/>
                  </a:lnTo>
                  <a:lnTo>
                    <a:pt x="350612" y="358448"/>
                  </a:lnTo>
                  <a:lnTo>
                    <a:pt x="357098" y="359033"/>
                  </a:lnTo>
                  <a:lnTo>
                    <a:pt x="358232" y="359594"/>
                  </a:lnTo>
                  <a:lnTo>
                    <a:pt x="358161" y="361458"/>
                  </a:lnTo>
                  <a:lnTo>
                    <a:pt x="357420" y="362509"/>
                  </a:lnTo>
                  <a:lnTo>
                    <a:pt x="355725" y="363082"/>
                  </a:lnTo>
                  <a:lnTo>
                    <a:pt x="355175" y="363763"/>
                  </a:lnTo>
                  <a:lnTo>
                    <a:pt x="354160" y="366199"/>
                  </a:lnTo>
                  <a:lnTo>
                    <a:pt x="354184" y="368086"/>
                  </a:lnTo>
                  <a:lnTo>
                    <a:pt x="355319" y="369579"/>
                  </a:lnTo>
                  <a:lnTo>
                    <a:pt x="357026" y="370964"/>
                  </a:lnTo>
                  <a:lnTo>
                    <a:pt x="359869" y="372445"/>
                  </a:lnTo>
                  <a:lnTo>
                    <a:pt x="363738" y="373628"/>
                  </a:lnTo>
                  <a:lnTo>
                    <a:pt x="365697" y="373341"/>
                  </a:lnTo>
                  <a:lnTo>
                    <a:pt x="369639" y="371120"/>
                  </a:lnTo>
                  <a:lnTo>
                    <a:pt x="372051" y="368564"/>
                  </a:lnTo>
                  <a:lnTo>
                    <a:pt x="373329" y="363751"/>
                  </a:lnTo>
                  <a:lnTo>
                    <a:pt x="373305" y="361673"/>
                  </a:lnTo>
                  <a:lnTo>
                    <a:pt x="373759" y="359702"/>
                  </a:lnTo>
                  <a:lnTo>
                    <a:pt x="374404" y="359045"/>
                  </a:lnTo>
                  <a:lnTo>
                    <a:pt x="375921" y="359045"/>
                  </a:lnTo>
                  <a:lnTo>
                    <a:pt x="377904" y="359881"/>
                  </a:lnTo>
                  <a:lnTo>
                    <a:pt x="379994" y="362114"/>
                  </a:lnTo>
                  <a:lnTo>
                    <a:pt x="383242" y="367979"/>
                  </a:lnTo>
                  <a:lnTo>
                    <a:pt x="387423" y="372374"/>
                  </a:lnTo>
                  <a:lnTo>
                    <a:pt x="389811" y="376781"/>
                  </a:lnTo>
                  <a:lnTo>
                    <a:pt x="392665" y="379552"/>
                  </a:lnTo>
                  <a:lnTo>
                    <a:pt x="397490" y="382335"/>
                  </a:lnTo>
                  <a:lnTo>
                    <a:pt x="411656" y="388402"/>
                  </a:lnTo>
                  <a:lnTo>
                    <a:pt x="414857" y="389310"/>
                  </a:lnTo>
                  <a:lnTo>
                    <a:pt x="420804" y="391699"/>
                  </a:lnTo>
                  <a:lnTo>
                    <a:pt x="424400" y="393741"/>
                  </a:lnTo>
                  <a:lnTo>
                    <a:pt x="424973" y="394493"/>
                  </a:lnTo>
                  <a:lnTo>
                    <a:pt x="425080" y="395425"/>
                  </a:lnTo>
                  <a:lnTo>
                    <a:pt x="424710" y="397205"/>
                  </a:lnTo>
                  <a:lnTo>
                    <a:pt x="423695" y="398052"/>
                  </a:lnTo>
                  <a:lnTo>
                    <a:pt x="421151" y="398649"/>
                  </a:lnTo>
                  <a:lnTo>
                    <a:pt x="416194" y="400787"/>
                  </a:lnTo>
                  <a:lnTo>
                    <a:pt x="415454" y="401743"/>
                  </a:lnTo>
                  <a:lnTo>
                    <a:pt x="415382" y="403893"/>
                  </a:lnTo>
                  <a:lnTo>
                    <a:pt x="415955" y="404836"/>
                  </a:lnTo>
                  <a:lnTo>
                    <a:pt x="417186" y="405577"/>
                  </a:lnTo>
                  <a:lnTo>
                    <a:pt x="421139" y="406938"/>
                  </a:lnTo>
                  <a:lnTo>
                    <a:pt x="422381" y="408312"/>
                  </a:lnTo>
                  <a:lnTo>
                    <a:pt x="423897" y="409267"/>
                  </a:lnTo>
                  <a:lnTo>
                    <a:pt x="428042" y="410700"/>
                  </a:lnTo>
                  <a:lnTo>
                    <a:pt x="430335" y="414272"/>
                  </a:lnTo>
                  <a:lnTo>
                    <a:pt x="430252" y="415860"/>
                  </a:lnTo>
                  <a:lnTo>
                    <a:pt x="423766" y="415466"/>
                  </a:lnTo>
                  <a:lnTo>
                    <a:pt x="421414" y="415860"/>
                  </a:lnTo>
                  <a:lnTo>
                    <a:pt x="418583" y="414570"/>
                  </a:lnTo>
                  <a:lnTo>
                    <a:pt x="414307" y="410593"/>
                  </a:lnTo>
                  <a:lnTo>
                    <a:pt x="413639" y="409530"/>
                  </a:lnTo>
                  <a:lnTo>
                    <a:pt x="413328" y="406174"/>
                  </a:lnTo>
                  <a:lnTo>
                    <a:pt x="412850" y="405231"/>
                  </a:lnTo>
                  <a:lnTo>
                    <a:pt x="409817" y="402053"/>
                  </a:lnTo>
                  <a:lnTo>
                    <a:pt x="405278" y="400334"/>
                  </a:lnTo>
                  <a:lnTo>
                    <a:pt x="402829" y="400071"/>
                  </a:lnTo>
                  <a:lnTo>
                    <a:pt x="401516" y="400441"/>
                  </a:lnTo>
                  <a:lnTo>
                    <a:pt x="400405" y="402065"/>
                  </a:lnTo>
                  <a:lnTo>
                    <a:pt x="400321" y="403475"/>
                  </a:lnTo>
                  <a:lnTo>
                    <a:pt x="400620" y="404765"/>
                  </a:lnTo>
                  <a:lnTo>
                    <a:pt x="402818" y="408145"/>
                  </a:lnTo>
                  <a:lnTo>
                    <a:pt x="402459" y="410127"/>
                  </a:lnTo>
                  <a:lnTo>
                    <a:pt x="400584" y="410318"/>
                  </a:lnTo>
                  <a:lnTo>
                    <a:pt x="396523" y="409626"/>
                  </a:lnTo>
                  <a:lnTo>
                    <a:pt x="393048" y="409542"/>
                  </a:lnTo>
                  <a:lnTo>
                    <a:pt x="390229" y="409781"/>
                  </a:lnTo>
                  <a:lnTo>
                    <a:pt x="390491" y="407810"/>
                  </a:lnTo>
                  <a:lnTo>
                    <a:pt x="384353" y="404836"/>
                  </a:lnTo>
                  <a:lnTo>
                    <a:pt x="383314" y="404753"/>
                  </a:lnTo>
                  <a:lnTo>
                    <a:pt x="382656" y="405254"/>
                  </a:lnTo>
                  <a:lnTo>
                    <a:pt x="382585" y="407034"/>
                  </a:lnTo>
                  <a:lnTo>
                    <a:pt x="382967" y="408431"/>
                  </a:lnTo>
                  <a:lnTo>
                    <a:pt x="383923" y="409853"/>
                  </a:lnTo>
                  <a:lnTo>
                    <a:pt x="388557" y="412349"/>
                  </a:lnTo>
                  <a:lnTo>
                    <a:pt x="392797" y="412958"/>
                  </a:lnTo>
                  <a:lnTo>
                    <a:pt x="393836" y="413889"/>
                  </a:lnTo>
                  <a:lnTo>
                    <a:pt x="396810" y="419694"/>
                  </a:lnTo>
                  <a:lnTo>
                    <a:pt x="401074" y="422943"/>
                  </a:lnTo>
                  <a:lnTo>
                    <a:pt x="401456" y="423779"/>
                  </a:lnTo>
                  <a:lnTo>
                    <a:pt x="403832" y="426012"/>
                  </a:lnTo>
                  <a:lnTo>
                    <a:pt x="402722" y="428747"/>
                  </a:lnTo>
                  <a:lnTo>
                    <a:pt x="402758" y="431184"/>
                  </a:lnTo>
                  <a:lnTo>
                    <a:pt x="404932" y="433608"/>
                  </a:lnTo>
                  <a:lnTo>
                    <a:pt x="405887" y="435208"/>
                  </a:lnTo>
                  <a:lnTo>
                    <a:pt x="409685" y="438350"/>
                  </a:lnTo>
                  <a:lnTo>
                    <a:pt x="409804" y="441646"/>
                  </a:lnTo>
                  <a:lnTo>
                    <a:pt x="405779" y="443282"/>
                  </a:lnTo>
                  <a:lnTo>
                    <a:pt x="405134" y="444047"/>
                  </a:lnTo>
                  <a:lnTo>
                    <a:pt x="404322" y="448000"/>
                  </a:lnTo>
                  <a:lnTo>
                    <a:pt x="403594" y="449792"/>
                  </a:lnTo>
                  <a:lnTo>
                    <a:pt x="399234" y="456695"/>
                  </a:lnTo>
                  <a:lnTo>
                    <a:pt x="399426" y="457842"/>
                  </a:lnTo>
                  <a:lnTo>
                    <a:pt x="399533" y="458761"/>
                  </a:lnTo>
                  <a:lnTo>
                    <a:pt x="398888" y="460302"/>
                  </a:lnTo>
                  <a:lnTo>
                    <a:pt x="383971" y="483114"/>
                  </a:lnTo>
                  <a:lnTo>
                    <a:pt x="377545" y="490674"/>
                  </a:lnTo>
                  <a:lnTo>
                    <a:pt x="372827" y="498545"/>
                  </a:lnTo>
                  <a:lnTo>
                    <a:pt x="368372" y="504600"/>
                  </a:lnTo>
                  <a:lnTo>
                    <a:pt x="363345" y="510082"/>
                  </a:lnTo>
                  <a:lnTo>
                    <a:pt x="357886" y="519100"/>
                  </a:lnTo>
                  <a:lnTo>
                    <a:pt x="354816" y="523077"/>
                  </a:lnTo>
                  <a:lnTo>
                    <a:pt x="350182" y="530171"/>
                  </a:lnTo>
                  <a:lnTo>
                    <a:pt x="345525" y="535020"/>
                  </a:lnTo>
                  <a:lnTo>
                    <a:pt x="344127" y="535940"/>
                  </a:lnTo>
                  <a:lnTo>
                    <a:pt x="343196" y="536645"/>
                  </a:lnTo>
                  <a:lnTo>
                    <a:pt x="341333" y="538914"/>
                  </a:lnTo>
                  <a:lnTo>
                    <a:pt x="333713" y="549209"/>
                  </a:lnTo>
                  <a:lnTo>
                    <a:pt x="332207" y="549699"/>
                  </a:lnTo>
                  <a:lnTo>
                    <a:pt x="330894" y="549520"/>
                  </a:lnTo>
                  <a:lnTo>
                    <a:pt x="330213" y="546355"/>
                  </a:lnTo>
                  <a:lnTo>
                    <a:pt x="331503" y="543608"/>
                  </a:lnTo>
                  <a:lnTo>
                    <a:pt x="331765" y="542270"/>
                  </a:lnTo>
                  <a:lnTo>
                    <a:pt x="343686" y="529180"/>
                  </a:lnTo>
                  <a:lnTo>
                    <a:pt x="370881" y="492239"/>
                  </a:lnTo>
                  <a:lnTo>
                    <a:pt x="384615" y="472090"/>
                  </a:lnTo>
                  <a:lnTo>
                    <a:pt x="396500" y="456444"/>
                  </a:lnTo>
                  <a:lnTo>
                    <a:pt x="397156" y="455429"/>
                  </a:lnTo>
                  <a:lnTo>
                    <a:pt x="398064" y="451918"/>
                  </a:lnTo>
                  <a:lnTo>
                    <a:pt x="397945" y="449290"/>
                  </a:lnTo>
                  <a:lnTo>
                    <a:pt x="396607" y="448179"/>
                  </a:lnTo>
                  <a:lnTo>
                    <a:pt x="393215" y="447284"/>
                  </a:lnTo>
                  <a:lnTo>
                    <a:pt x="391149" y="447487"/>
                  </a:lnTo>
                  <a:lnTo>
                    <a:pt x="388270" y="450878"/>
                  </a:lnTo>
                  <a:lnTo>
                    <a:pt x="387052" y="451941"/>
                  </a:lnTo>
                  <a:lnTo>
                    <a:pt x="384902" y="452789"/>
                  </a:lnTo>
                  <a:lnTo>
                    <a:pt x="381988" y="453136"/>
                  </a:lnTo>
                  <a:lnTo>
                    <a:pt x="375204" y="451583"/>
                  </a:lnTo>
                  <a:lnTo>
                    <a:pt x="367560" y="448848"/>
                  </a:lnTo>
                  <a:lnTo>
                    <a:pt x="363105" y="446232"/>
                  </a:lnTo>
                  <a:lnTo>
                    <a:pt x="357145" y="442267"/>
                  </a:lnTo>
                  <a:lnTo>
                    <a:pt x="350792" y="436487"/>
                  </a:lnTo>
                  <a:lnTo>
                    <a:pt x="350027" y="435101"/>
                  </a:lnTo>
                  <a:lnTo>
                    <a:pt x="349143" y="431984"/>
                  </a:lnTo>
                  <a:lnTo>
                    <a:pt x="347997" y="430192"/>
                  </a:lnTo>
                  <a:lnTo>
                    <a:pt x="344581" y="426478"/>
                  </a:lnTo>
                  <a:lnTo>
                    <a:pt x="343626" y="424877"/>
                  </a:lnTo>
                  <a:lnTo>
                    <a:pt x="342921" y="419718"/>
                  </a:lnTo>
                  <a:lnTo>
                    <a:pt x="342049" y="417962"/>
                  </a:lnTo>
                  <a:lnTo>
                    <a:pt x="337224" y="414809"/>
                  </a:lnTo>
                  <a:lnTo>
                    <a:pt x="334859" y="412659"/>
                  </a:lnTo>
                  <a:lnTo>
                    <a:pt x="332088" y="408921"/>
                  </a:lnTo>
                  <a:lnTo>
                    <a:pt x="329341" y="406341"/>
                  </a:lnTo>
                  <a:lnTo>
                    <a:pt x="322712" y="401600"/>
                  </a:lnTo>
                  <a:lnTo>
                    <a:pt x="317803" y="399748"/>
                  </a:lnTo>
                  <a:lnTo>
                    <a:pt x="316000" y="398470"/>
                  </a:lnTo>
                  <a:lnTo>
                    <a:pt x="314758" y="395544"/>
                  </a:lnTo>
                  <a:lnTo>
                    <a:pt x="314436" y="391878"/>
                  </a:lnTo>
                  <a:lnTo>
                    <a:pt x="315272" y="391041"/>
                  </a:lnTo>
                  <a:lnTo>
                    <a:pt x="319882" y="391161"/>
                  </a:lnTo>
                  <a:lnTo>
                    <a:pt x="319894" y="391949"/>
                  </a:lnTo>
                  <a:lnTo>
                    <a:pt x="318675" y="393060"/>
                  </a:lnTo>
                  <a:lnTo>
                    <a:pt x="318401" y="393920"/>
                  </a:lnTo>
                  <a:lnTo>
                    <a:pt x="318903" y="396273"/>
                  </a:lnTo>
                  <a:lnTo>
                    <a:pt x="319942" y="397384"/>
                  </a:lnTo>
                  <a:lnTo>
                    <a:pt x="320789" y="397097"/>
                  </a:lnTo>
                  <a:lnTo>
                    <a:pt x="322641" y="394266"/>
                  </a:lnTo>
                  <a:lnTo>
                    <a:pt x="323584" y="394063"/>
                  </a:lnTo>
                  <a:lnTo>
                    <a:pt x="323979" y="396858"/>
                  </a:lnTo>
                  <a:lnTo>
                    <a:pt x="325316" y="398267"/>
                  </a:lnTo>
                  <a:lnTo>
                    <a:pt x="325985" y="399880"/>
                  </a:lnTo>
                  <a:lnTo>
                    <a:pt x="327036" y="400883"/>
                  </a:lnTo>
                  <a:lnTo>
                    <a:pt x="329676" y="401695"/>
                  </a:lnTo>
                  <a:lnTo>
                    <a:pt x="333056" y="402042"/>
                  </a:lnTo>
                  <a:lnTo>
                    <a:pt x="333808" y="401576"/>
                  </a:lnTo>
                  <a:lnTo>
                    <a:pt x="333498" y="398399"/>
                  </a:lnTo>
                  <a:lnTo>
                    <a:pt x="330213" y="399462"/>
                  </a:lnTo>
                  <a:lnTo>
                    <a:pt x="328995" y="399378"/>
                  </a:lnTo>
                  <a:lnTo>
                    <a:pt x="328326" y="398698"/>
                  </a:lnTo>
                  <a:lnTo>
                    <a:pt x="327752" y="397121"/>
                  </a:lnTo>
                  <a:lnTo>
                    <a:pt x="327825" y="395532"/>
                  </a:lnTo>
                  <a:lnTo>
                    <a:pt x="329496" y="393442"/>
                  </a:lnTo>
                  <a:lnTo>
                    <a:pt x="329867" y="392093"/>
                  </a:lnTo>
                  <a:lnTo>
                    <a:pt x="330882" y="390146"/>
                  </a:lnTo>
                  <a:lnTo>
                    <a:pt x="330870" y="389178"/>
                  </a:lnTo>
                  <a:lnTo>
                    <a:pt x="330297" y="388342"/>
                  </a:lnTo>
                  <a:lnTo>
                    <a:pt x="326725" y="388665"/>
                  </a:lnTo>
                  <a:lnTo>
                    <a:pt x="326248" y="387912"/>
                  </a:lnTo>
                  <a:lnTo>
                    <a:pt x="326140" y="386025"/>
                  </a:lnTo>
                  <a:lnTo>
                    <a:pt x="323871" y="385130"/>
                  </a:lnTo>
                  <a:lnTo>
                    <a:pt x="321494" y="382418"/>
                  </a:lnTo>
                  <a:lnTo>
                    <a:pt x="317995" y="380961"/>
                  </a:lnTo>
                  <a:lnTo>
                    <a:pt x="315940" y="381355"/>
                  </a:lnTo>
                  <a:lnTo>
                    <a:pt x="315283" y="382120"/>
                  </a:lnTo>
                  <a:lnTo>
                    <a:pt x="314651" y="384473"/>
                  </a:lnTo>
                  <a:lnTo>
                    <a:pt x="313898" y="385225"/>
                  </a:lnTo>
                  <a:lnTo>
                    <a:pt x="313074" y="386813"/>
                  </a:lnTo>
                  <a:lnTo>
                    <a:pt x="311223" y="390612"/>
                  </a:lnTo>
                  <a:lnTo>
                    <a:pt x="310100" y="390420"/>
                  </a:lnTo>
                  <a:lnTo>
                    <a:pt x="309706" y="389573"/>
                  </a:lnTo>
                  <a:lnTo>
                    <a:pt x="309503" y="387506"/>
                  </a:lnTo>
                  <a:lnTo>
                    <a:pt x="308727" y="385154"/>
                  </a:lnTo>
                  <a:lnTo>
                    <a:pt x="307497" y="384043"/>
                  </a:lnTo>
                  <a:lnTo>
                    <a:pt x="306649" y="384067"/>
                  </a:lnTo>
                  <a:lnTo>
                    <a:pt x="307174" y="389429"/>
                  </a:lnTo>
                  <a:lnTo>
                    <a:pt x="312131" y="396249"/>
                  </a:lnTo>
                  <a:lnTo>
                    <a:pt x="313289" y="399510"/>
                  </a:lnTo>
                  <a:lnTo>
                    <a:pt x="313599" y="402053"/>
                  </a:lnTo>
                  <a:lnTo>
                    <a:pt x="313325" y="402985"/>
                  </a:lnTo>
                  <a:lnTo>
                    <a:pt x="312298" y="404060"/>
                  </a:lnTo>
                  <a:lnTo>
                    <a:pt x="310506" y="403881"/>
                  </a:lnTo>
                  <a:lnTo>
                    <a:pt x="298061" y="400991"/>
                  </a:lnTo>
                  <a:lnTo>
                    <a:pt x="296544" y="399402"/>
                  </a:lnTo>
                  <a:lnTo>
                    <a:pt x="295398" y="397145"/>
                  </a:lnTo>
                  <a:lnTo>
                    <a:pt x="293583" y="395198"/>
                  </a:lnTo>
                  <a:lnTo>
                    <a:pt x="289904" y="393346"/>
                  </a:lnTo>
                  <a:lnTo>
                    <a:pt x="289044" y="391472"/>
                  </a:lnTo>
                  <a:lnTo>
                    <a:pt x="283538" y="386742"/>
                  </a:lnTo>
                  <a:lnTo>
                    <a:pt x="282308" y="386192"/>
                  </a:lnTo>
                  <a:lnTo>
                    <a:pt x="279859" y="386001"/>
                  </a:lnTo>
                  <a:lnTo>
                    <a:pt x="278916" y="385655"/>
                  </a:lnTo>
                  <a:lnTo>
                    <a:pt x="276372" y="385404"/>
                  </a:lnTo>
                  <a:lnTo>
                    <a:pt x="275524" y="384723"/>
                  </a:lnTo>
                  <a:lnTo>
                    <a:pt x="274390" y="384568"/>
                  </a:lnTo>
                  <a:lnTo>
                    <a:pt x="272609" y="384843"/>
                  </a:lnTo>
                  <a:lnTo>
                    <a:pt x="272431" y="385810"/>
                  </a:lnTo>
                  <a:lnTo>
                    <a:pt x="274998" y="388330"/>
                  </a:lnTo>
                  <a:lnTo>
                    <a:pt x="275189" y="389071"/>
                  </a:lnTo>
                  <a:lnTo>
                    <a:pt x="276802" y="390647"/>
                  </a:lnTo>
                  <a:lnTo>
                    <a:pt x="282188" y="393048"/>
                  </a:lnTo>
                  <a:lnTo>
                    <a:pt x="284661" y="395389"/>
                  </a:lnTo>
                  <a:lnTo>
                    <a:pt x="288543" y="398339"/>
                  </a:lnTo>
                  <a:lnTo>
                    <a:pt x="288925" y="399115"/>
                  </a:lnTo>
                  <a:lnTo>
                    <a:pt x="288554" y="400238"/>
                  </a:lnTo>
                  <a:lnTo>
                    <a:pt x="284983" y="400262"/>
                  </a:lnTo>
                  <a:lnTo>
                    <a:pt x="284899" y="401194"/>
                  </a:lnTo>
                  <a:lnTo>
                    <a:pt x="285759" y="402316"/>
                  </a:lnTo>
                  <a:lnTo>
                    <a:pt x="290501" y="406138"/>
                  </a:lnTo>
                  <a:lnTo>
                    <a:pt x="293236" y="407428"/>
                  </a:lnTo>
                  <a:lnTo>
                    <a:pt x="294836" y="407118"/>
                  </a:lnTo>
                  <a:lnTo>
                    <a:pt x="296222" y="404490"/>
                  </a:lnTo>
                  <a:lnTo>
                    <a:pt x="297345" y="404275"/>
                  </a:lnTo>
                  <a:lnTo>
                    <a:pt x="298013" y="404920"/>
                  </a:lnTo>
                  <a:lnTo>
                    <a:pt x="296998" y="407655"/>
                  </a:lnTo>
                  <a:lnTo>
                    <a:pt x="297201" y="409160"/>
                  </a:lnTo>
                  <a:lnTo>
                    <a:pt x="297774" y="409996"/>
                  </a:lnTo>
                  <a:lnTo>
                    <a:pt x="300904" y="412062"/>
                  </a:lnTo>
                  <a:lnTo>
                    <a:pt x="301752" y="413065"/>
                  </a:lnTo>
                  <a:lnTo>
                    <a:pt x="301764" y="414104"/>
                  </a:lnTo>
                  <a:lnTo>
                    <a:pt x="298467" y="413567"/>
                  </a:lnTo>
                  <a:lnTo>
                    <a:pt x="296305" y="413901"/>
                  </a:lnTo>
                  <a:lnTo>
                    <a:pt x="291624" y="415621"/>
                  </a:lnTo>
                  <a:lnTo>
                    <a:pt x="287945" y="415179"/>
                  </a:lnTo>
                  <a:lnTo>
                    <a:pt x="284565" y="415681"/>
                  </a:lnTo>
                  <a:lnTo>
                    <a:pt x="284159" y="412874"/>
                  </a:lnTo>
                  <a:lnTo>
                    <a:pt x="282642" y="411369"/>
                  </a:lnTo>
                  <a:lnTo>
                    <a:pt x="279238" y="409244"/>
                  </a:lnTo>
                  <a:lnTo>
                    <a:pt x="272311" y="402268"/>
                  </a:lnTo>
                  <a:lnTo>
                    <a:pt x="269659" y="400596"/>
                  </a:lnTo>
                  <a:lnTo>
                    <a:pt x="266733" y="399581"/>
                  </a:lnTo>
                  <a:lnTo>
                    <a:pt x="259388" y="398638"/>
                  </a:lnTo>
                  <a:lnTo>
                    <a:pt x="254849" y="396774"/>
                  </a:lnTo>
                  <a:lnTo>
                    <a:pt x="250144" y="395986"/>
                  </a:lnTo>
                  <a:lnTo>
                    <a:pt x="244686" y="396034"/>
                  </a:lnTo>
                  <a:lnTo>
                    <a:pt x="238965" y="396870"/>
                  </a:lnTo>
                  <a:lnTo>
                    <a:pt x="235107" y="396691"/>
                  </a:lnTo>
                  <a:lnTo>
                    <a:pt x="232730" y="394935"/>
                  </a:lnTo>
                  <a:lnTo>
                    <a:pt x="229207" y="390444"/>
                  </a:lnTo>
                  <a:lnTo>
                    <a:pt x="229195" y="388558"/>
                  </a:lnTo>
                  <a:lnTo>
                    <a:pt x="231536" y="387972"/>
                  </a:lnTo>
                  <a:lnTo>
                    <a:pt x="233961" y="385607"/>
                  </a:lnTo>
                  <a:lnTo>
                    <a:pt x="233948" y="384688"/>
                  </a:lnTo>
                  <a:lnTo>
                    <a:pt x="231500" y="383386"/>
                  </a:lnTo>
                  <a:lnTo>
                    <a:pt x="229804" y="383505"/>
                  </a:lnTo>
                  <a:lnTo>
                    <a:pt x="227941" y="385010"/>
                  </a:lnTo>
                  <a:lnTo>
                    <a:pt x="225970" y="385798"/>
                  </a:lnTo>
                  <a:lnTo>
                    <a:pt x="223152" y="385810"/>
                  </a:lnTo>
                  <a:lnTo>
                    <a:pt x="214768" y="385058"/>
                  </a:lnTo>
                  <a:lnTo>
                    <a:pt x="212414" y="384496"/>
                  </a:lnTo>
                  <a:lnTo>
                    <a:pt x="207506" y="382562"/>
                  </a:lnTo>
                  <a:lnTo>
                    <a:pt x="209381" y="382108"/>
                  </a:lnTo>
                  <a:lnTo>
                    <a:pt x="221444" y="384234"/>
                  </a:lnTo>
                  <a:lnTo>
                    <a:pt x="223606" y="384138"/>
                  </a:lnTo>
                  <a:lnTo>
                    <a:pt x="225099" y="383458"/>
                  </a:lnTo>
                  <a:lnTo>
                    <a:pt x="226305" y="381272"/>
                  </a:lnTo>
                  <a:lnTo>
                    <a:pt x="226663" y="379480"/>
                  </a:lnTo>
                  <a:lnTo>
                    <a:pt x="226711" y="374297"/>
                  </a:lnTo>
                  <a:lnTo>
                    <a:pt x="229792" y="371920"/>
                  </a:lnTo>
                  <a:lnTo>
                    <a:pt x="230998" y="370320"/>
                  </a:lnTo>
                  <a:lnTo>
                    <a:pt x="231357" y="368791"/>
                  </a:lnTo>
                  <a:lnTo>
                    <a:pt x="230652" y="364408"/>
                  </a:lnTo>
                  <a:lnTo>
                    <a:pt x="229685" y="361219"/>
                  </a:lnTo>
                  <a:lnTo>
                    <a:pt x="229757" y="359021"/>
                  </a:lnTo>
                  <a:lnTo>
                    <a:pt x="230306" y="357528"/>
                  </a:lnTo>
                  <a:lnTo>
                    <a:pt x="231703" y="355999"/>
                  </a:lnTo>
                  <a:lnTo>
                    <a:pt x="236194" y="353539"/>
                  </a:lnTo>
                  <a:lnTo>
                    <a:pt x="237030" y="352966"/>
                  </a:lnTo>
                  <a:lnTo>
                    <a:pt x="244387" y="344414"/>
                  </a:lnTo>
                  <a:lnTo>
                    <a:pt x="245319" y="343757"/>
                  </a:lnTo>
                  <a:lnTo>
                    <a:pt x="246358" y="344020"/>
                  </a:lnTo>
                  <a:lnTo>
                    <a:pt x="250335" y="346791"/>
                  </a:lnTo>
                  <a:lnTo>
                    <a:pt x="253249" y="347340"/>
                  </a:lnTo>
                  <a:lnTo>
                    <a:pt x="253930" y="349502"/>
                  </a:lnTo>
                  <a:lnTo>
                    <a:pt x="254885" y="350804"/>
                  </a:lnTo>
                  <a:lnTo>
                    <a:pt x="256390" y="351353"/>
                  </a:lnTo>
                  <a:lnTo>
                    <a:pt x="259113" y="350864"/>
                  </a:lnTo>
                  <a:lnTo>
                    <a:pt x="260619" y="349896"/>
                  </a:lnTo>
                  <a:lnTo>
                    <a:pt x="261167" y="349251"/>
                  </a:lnTo>
                  <a:lnTo>
                    <a:pt x="261251" y="347364"/>
                  </a:lnTo>
                  <a:lnTo>
                    <a:pt x="262267" y="346301"/>
                  </a:lnTo>
                  <a:lnTo>
                    <a:pt x="265551" y="344307"/>
                  </a:lnTo>
                  <a:lnTo>
                    <a:pt x="267988" y="343423"/>
                  </a:lnTo>
                  <a:lnTo>
                    <a:pt x="267975" y="342683"/>
                  </a:lnTo>
                  <a:lnTo>
                    <a:pt x="265062" y="342694"/>
                  </a:lnTo>
                  <a:lnTo>
                    <a:pt x="262542" y="344701"/>
                  </a:lnTo>
                  <a:lnTo>
                    <a:pt x="260188" y="345394"/>
                  </a:lnTo>
                  <a:lnTo>
                    <a:pt x="257835" y="345501"/>
                  </a:lnTo>
                  <a:lnTo>
                    <a:pt x="254360" y="344976"/>
                  </a:lnTo>
                  <a:lnTo>
                    <a:pt x="251708" y="343602"/>
                  </a:lnTo>
                  <a:lnTo>
                    <a:pt x="249153" y="340975"/>
                  </a:lnTo>
                  <a:lnTo>
                    <a:pt x="249666" y="336556"/>
                  </a:lnTo>
                  <a:lnTo>
                    <a:pt x="249105" y="336018"/>
                  </a:lnTo>
                  <a:lnTo>
                    <a:pt x="248066" y="335755"/>
                  </a:lnTo>
                  <a:lnTo>
                    <a:pt x="245247" y="336424"/>
                  </a:lnTo>
                  <a:lnTo>
                    <a:pt x="241998" y="340401"/>
                  </a:lnTo>
                  <a:lnTo>
                    <a:pt x="241628" y="341237"/>
                  </a:lnTo>
                  <a:lnTo>
                    <a:pt x="239669" y="342957"/>
                  </a:lnTo>
                  <a:lnTo>
                    <a:pt x="238631" y="342945"/>
                  </a:lnTo>
                  <a:lnTo>
                    <a:pt x="238057" y="341930"/>
                  </a:lnTo>
                  <a:lnTo>
                    <a:pt x="237269" y="338359"/>
                  </a:lnTo>
                  <a:lnTo>
                    <a:pt x="237627" y="336496"/>
                  </a:lnTo>
                  <a:lnTo>
                    <a:pt x="237424" y="334800"/>
                  </a:lnTo>
                  <a:lnTo>
                    <a:pt x="235131" y="331169"/>
                  </a:lnTo>
                  <a:lnTo>
                    <a:pt x="235394" y="329270"/>
                  </a:lnTo>
                  <a:lnTo>
                    <a:pt x="237245" y="326141"/>
                  </a:lnTo>
                  <a:lnTo>
                    <a:pt x="238833" y="324242"/>
                  </a:lnTo>
                  <a:lnTo>
                    <a:pt x="243682" y="319799"/>
                  </a:lnTo>
                  <a:lnTo>
                    <a:pt x="245271" y="318640"/>
                  </a:lnTo>
                  <a:lnTo>
                    <a:pt x="246393" y="318353"/>
                  </a:lnTo>
                  <a:lnTo>
                    <a:pt x="255519" y="318533"/>
                  </a:lnTo>
                  <a:lnTo>
                    <a:pt x="255506" y="317123"/>
                  </a:lnTo>
                  <a:lnTo>
                    <a:pt x="253882" y="314245"/>
                  </a:lnTo>
                  <a:lnTo>
                    <a:pt x="251876" y="311629"/>
                  </a:lnTo>
                  <a:lnTo>
                    <a:pt x="249977" y="309097"/>
                  </a:lnTo>
                  <a:lnTo>
                    <a:pt x="248448" y="307366"/>
                  </a:lnTo>
                  <a:lnTo>
                    <a:pt x="246632" y="304750"/>
                  </a:lnTo>
                  <a:lnTo>
                    <a:pt x="241222" y="298802"/>
                  </a:lnTo>
                  <a:lnTo>
                    <a:pt x="235788" y="290955"/>
                  </a:lnTo>
                  <a:lnTo>
                    <a:pt x="233889" y="288973"/>
                  </a:lnTo>
                  <a:lnTo>
                    <a:pt x="232861" y="289307"/>
                  </a:lnTo>
                  <a:lnTo>
                    <a:pt x="231548" y="290597"/>
                  </a:lnTo>
                  <a:lnTo>
                    <a:pt x="228646" y="291505"/>
                  </a:lnTo>
                  <a:lnTo>
                    <a:pt x="226758" y="291517"/>
                  </a:lnTo>
                  <a:lnTo>
                    <a:pt x="225063" y="291051"/>
                  </a:lnTo>
                  <a:lnTo>
                    <a:pt x="223080" y="290035"/>
                  </a:lnTo>
                  <a:lnTo>
                    <a:pt x="221563" y="288376"/>
                  </a:lnTo>
                  <a:lnTo>
                    <a:pt x="219855" y="287348"/>
                  </a:lnTo>
                  <a:lnTo>
                    <a:pt x="215400" y="282965"/>
                  </a:lnTo>
                  <a:lnTo>
                    <a:pt x="215376" y="281006"/>
                  </a:lnTo>
                  <a:lnTo>
                    <a:pt x="216117" y="279680"/>
                  </a:lnTo>
                  <a:lnTo>
                    <a:pt x="219580" y="278212"/>
                  </a:lnTo>
                  <a:lnTo>
                    <a:pt x="219951" y="277459"/>
                  </a:lnTo>
                  <a:lnTo>
                    <a:pt x="219664" y="276802"/>
                  </a:lnTo>
                  <a:lnTo>
                    <a:pt x="217490" y="275536"/>
                  </a:lnTo>
                  <a:lnTo>
                    <a:pt x="217562" y="274008"/>
                  </a:lnTo>
                  <a:lnTo>
                    <a:pt x="218028" y="273147"/>
                  </a:lnTo>
                  <a:lnTo>
                    <a:pt x="218111" y="271738"/>
                  </a:lnTo>
                  <a:lnTo>
                    <a:pt x="220739" y="271248"/>
                  </a:lnTo>
                  <a:lnTo>
                    <a:pt x="221301" y="270424"/>
                  </a:lnTo>
                  <a:lnTo>
                    <a:pt x="221277" y="268979"/>
                  </a:lnTo>
                  <a:lnTo>
                    <a:pt x="220799" y="268143"/>
                  </a:lnTo>
                  <a:lnTo>
                    <a:pt x="218434" y="266877"/>
                  </a:lnTo>
                  <a:lnTo>
                    <a:pt x="217681" y="266005"/>
                  </a:lnTo>
                  <a:lnTo>
                    <a:pt x="217479" y="265277"/>
                  </a:lnTo>
                  <a:lnTo>
                    <a:pt x="218781" y="262900"/>
                  </a:lnTo>
                  <a:lnTo>
                    <a:pt x="220452" y="261108"/>
                  </a:lnTo>
                  <a:lnTo>
                    <a:pt x="222041" y="260440"/>
                  </a:lnTo>
                  <a:lnTo>
                    <a:pt x="227499" y="260464"/>
                  </a:lnTo>
                  <a:lnTo>
                    <a:pt x="229565" y="259806"/>
                  </a:lnTo>
                  <a:lnTo>
                    <a:pt x="230867" y="258660"/>
                  </a:lnTo>
                  <a:lnTo>
                    <a:pt x="232145" y="254217"/>
                  </a:lnTo>
                  <a:lnTo>
                    <a:pt x="233363" y="253548"/>
                  </a:lnTo>
                  <a:lnTo>
                    <a:pt x="235525" y="253894"/>
                  </a:lnTo>
                  <a:lnTo>
                    <a:pt x="239514" y="257704"/>
                  </a:lnTo>
                  <a:lnTo>
                    <a:pt x="242058" y="258923"/>
                  </a:lnTo>
                  <a:lnTo>
                    <a:pt x="245641" y="259640"/>
                  </a:lnTo>
                  <a:lnTo>
                    <a:pt x="248197" y="261299"/>
                  </a:lnTo>
                  <a:lnTo>
                    <a:pt x="250836" y="262112"/>
                  </a:lnTo>
                  <a:lnTo>
                    <a:pt x="252544" y="263067"/>
                  </a:lnTo>
                  <a:lnTo>
                    <a:pt x="255268" y="262948"/>
                  </a:lnTo>
                  <a:lnTo>
                    <a:pt x="256952" y="262076"/>
                  </a:lnTo>
                  <a:lnTo>
                    <a:pt x="258743" y="262136"/>
                  </a:lnTo>
                  <a:lnTo>
                    <a:pt x="261646" y="260798"/>
                  </a:lnTo>
                  <a:lnTo>
                    <a:pt x="262840" y="258242"/>
                  </a:lnTo>
                  <a:lnTo>
                    <a:pt x="264250" y="257382"/>
                  </a:lnTo>
                  <a:lnTo>
                    <a:pt x="265563" y="257645"/>
                  </a:lnTo>
                  <a:lnTo>
                    <a:pt x="269062" y="259878"/>
                  </a:lnTo>
                  <a:lnTo>
                    <a:pt x="270197" y="260141"/>
                  </a:lnTo>
                  <a:lnTo>
                    <a:pt x="273481" y="259269"/>
                  </a:lnTo>
                  <a:lnTo>
                    <a:pt x="274688" y="257741"/>
                  </a:lnTo>
                  <a:lnTo>
                    <a:pt x="276169" y="254635"/>
                  </a:lnTo>
                  <a:lnTo>
                    <a:pt x="276718" y="254062"/>
                  </a:lnTo>
                  <a:lnTo>
                    <a:pt x="278594" y="253417"/>
                  </a:lnTo>
                  <a:lnTo>
                    <a:pt x="285735" y="252569"/>
                  </a:lnTo>
                  <a:lnTo>
                    <a:pt x="286201" y="251888"/>
                  </a:lnTo>
                  <a:lnTo>
                    <a:pt x="286380" y="250956"/>
                  </a:lnTo>
                  <a:lnTo>
                    <a:pt x="285437" y="250622"/>
                  </a:lnTo>
                  <a:lnTo>
                    <a:pt x="282248" y="251004"/>
                  </a:lnTo>
                  <a:lnTo>
                    <a:pt x="277722" y="249846"/>
                  </a:lnTo>
                  <a:lnTo>
                    <a:pt x="276491" y="249846"/>
                  </a:lnTo>
                  <a:lnTo>
                    <a:pt x="275094" y="251183"/>
                  </a:lnTo>
                  <a:lnTo>
                    <a:pt x="272239" y="257406"/>
                  </a:lnTo>
                  <a:lnTo>
                    <a:pt x="271116" y="257704"/>
                  </a:lnTo>
                  <a:lnTo>
                    <a:pt x="268645" y="255555"/>
                  </a:lnTo>
                  <a:lnTo>
                    <a:pt x="267975" y="254241"/>
                  </a:lnTo>
                  <a:lnTo>
                    <a:pt x="263270" y="253154"/>
                  </a:lnTo>
                  <a:lnTo>
                    <a:pt x="260726" y="253082"/>
                  </a:lnTo>
                  <a:lnTo>
                    <a:pt x="259233" y="253751"/>
                  </a:lnTo>
                  <a:lnTo>
                    <a:pt x="258767" y="254623"/>
                  </a:lnTo>
                  <a:lnTo>
                    <a:pt x="258314" y="256964"/>
                  </a:lnTo>
                  <a:lnTo>
                    <a:pt x="257573" y="258099"/>
                  </a:lnTo>
                  <a:lnTo>
                    <a:pt x="256450" y="258206"/>
                  </a:lnTo>
                  <a:lnTo>
                    <a:pt x="251255" y="256582"/>
                  </a:lnTo>
                  <a:lnTo>
                    <a:pt x="242189" y="252879"/>
                  </a:lnTo>
                  <a:lnTo>
                    <a:pt x="240876" y="253106"/>
                  </a:lnTo>
                  <a:lnTo>
                    <a:pt x="239467" y="252927"/>
                  </a:lnTo>
                  <a:lnTo>
                    <a:pt x="238511" y="250956"/>
                  </a:lnTo>
                  <a:lnTo>
                    <a:pt x="237364" y="249953"/>
                  </a:lnTo>
                  <a:lnTo>
                    <a:pt x="234629" y="249034"/>
                  </a:lnTo>
                  <a:lnTo>
                    <a:pt x="233220" y="249034"/>
                  </a:lnTo>
                  <a:lnTo>
                    <a:pt x="229959" y="251614"/>
                  </a:lnTo>
                  <a:lnTo>
                    <a:pt x="229123" y="252641"/>
                  </a:lnTo>
                  <a:lnTo>
                    <a:pt x="227834" y="256224"/>
                  </a:lnTo>
                  <a:lnTo>
                    <a:pt x="226352" y="257860"/>
                  </a:lnTo>
                  <a:lnTo>
                    <a:pt x="221551" y="258075"/>
                  </a:lnTo>
                  <a:lnTo>
                    <a:pt x="213955" y="259484"/>
                  </a:lnTo>
                  <a:lnTo>
                    <a:pt x="210790" y="263246"/>
                  </a:lnTo>
                  <a:lnTo>
                    <a:pt x="210420" y="264405"/>
                  </a:lnTo>
                  <a:lnTo>
                    <a:pt x="209596" y="267020"/>
                  </a:lnTo>
                  <a:lnTo>
                    <a:pt x="208951" y="268370"/>
                  </a:lnTo>
                  <a:lnTo>
                    <a:pt x="208294" y="268728"/>
                  </a:lnTo>
                  <a:lnTo>
                    <a:pt x="207266" y="268573"/>
                  </a:lnTo>
                  <a:lnTo>
                    <a:pt x="206025" y="266244"/>
                  </a:lnTo>
                  <a:lnTo>
                    <a:pt x="204878" y="264823"/>
                  </a:lnTo>
                  <a:lnTo>
                    <a:pt x="203934" y="265038"/>
                  </a:lnTo>
                  <a:lnTo>
                    <a:pt x="203373" y="265575"/>
                  </a:lnTo>
                  <a:lnTo>
                    <a:pt x="202525" y="265420"/>
                  </a:lnTo>
                  <a:lnTo>
                    <a:pt x="202406" y="261825"/>
                  </a:lnTo>
                  <a:lnTo>
                    <a:pt x="200220" y="259329"/>
                  </a:lnTo>
                  <a:lnTo>
                    <a:pt x="196900" y="256988"/>
                  </a:lnTo>
                  <a:lnTo>
                    <a:pt x="196016" y="253417"/>
                  </a:lnTo>
                  <a:lnTo>
                    <a:pt x="194786" y="251673"/>
                  </a:lnTo>
                  <a:lnTo>
                    <a:pt x="193914" y="249595"/>
                  </a:lnTo>
                  <a:lnTo>
                    <a:pt x="192875" y="248663"/>
                  </a:lnTo>
                  <a:lnTo>
                    <a:pt x="187680" y="246478"/>
                  </a:lnTo>
                  <a:lnTo>
                    <a:pt x="186640" y="246394"/>
                  </a:lnTo>
                  <a:lnTo>
                    <a:pt x="186951" y="248831"/>
                  </a:lnTo>
                  <a:lnTo>
                    <a:pt x="188575" y="251828"/>
                  </a:lnTo>
                  <a:lnTo>
                    <a:pt x="191430" y="255746"/>
                  </a:lnTo>
                  <a:lnTo>
                    <a:pt x="197987" y="262625"/>
                  </a:lnTo>
                  <a:lnTo>
                    <a:pt x="200376" y="265695"/>
                  </a:lnTo>
                  <a:lnTo>
                    <a:pt x="204830" y="270198"/>
                  </a:lnTo>
                  <a:lnTo>
                    <a:pt x="205786" y="271583"/>
                  </a:lnTo>
                  <a:lnTo>
                    <a:pt x="213000" y="278295"/>
                  </a:lnTo>
                  <a:lnTo>
                    <a:pt x="213382" y="279024"/>
                  </a:lnTo>
                  <a:lnTo>
                    <a:pt x="213036" y="282332"/>
                  </a:lnTo>
                  <a:lnTo>
                    <a:pt x="213716" y="284016"/>
                  </a:lnTo>
                  <a:lnTo>
                    <a:pt x="216858" y="288399"/>
                  </a:lnTo>
                  <a:lnTo>
                    <a:pt x="222853" y="295780"/>
                  </a:lnTo>
                  <a:lnTo>
                    <a:pt x="223713" y="297572"/>
                  </a:lnTo>
                  <a:lnTo>
                    <a:pt x="225731" y="301286"/>
                  </a:lnTo>
                  <a:lnTo>
                    <a:pt x="226018" y="302433"/>
                  </a:lnTo>
                  <a:lnTo>
                    <a:pt x="224919" y="305538"/>
                  </a:lnTo>
                  <a:lnTo>
                    <a:pt x="225230" y="307784"/>
                  </a:lnTo>
                  <a:lnTo>
                    <a:pt x="225803" y="309324"/>
                  </a:lnTo>
                  <a:lnTo>
                    <a:pt x="226771" y="311665"/>
                  </a:lnTo>
                  <a:lnTo>
                    <a:pt x="226783" y="312883"/>
                  </a:lnTo>
                  <a:lnTo>
                    <a:pt x="226221" y="314125"/>
                  </a:lnTo>
                  <a:lnTo>
                    <a:pt x="224179" y="316108"/>
                  </a:lnTo>
                  <a:lnTo>
                    <a:pt x="223056" y="316705"/>
                  </a:lnTo>
                  <a:lnTo>
                    <a:pt x="219389" y="316992"/>
                  </a:lnTo>
                  <a:lnTo>
                    <a:pt x="218733" y="317494"/>
                  </a:lnTo>
                  <a:lnTo>
                    <a:pt x="219402" y="318628"/>
                  </a:lnTo>
                  <a:lnTo>
                    <a:pt x="225063" y="320241"/>
                  </a:lnTo>
                  <a:lnTo>
                    <a:pt x="226962" y="321925"/>
                  </a:lnTo>
                  <a:lnTo>
                    <a:pt x="227356" y="324099"/>
                  </a:lnTo>
                  <a:lnTo>
                    <a:pt x="226998" y="325508"/>
                  </a:lnTo>
                  <a:lnTo>
                    <a:pt x="225875" y="326547"/>
                  </a:lnTo>
                  <a:lnTo>
                    <a:pt x="223821" y="327681"/>
                  </a:lnTo>
                  <a:lnTo>
                    <a:pt x="221468" y="327598"/>
                  </a:lnTo>
                  <a:lnTo>
                    <a:pt x="219676" y="327060"/>
                  </a:lnTo>
                  <a:lnTo>
                    <a:pt x="216643" y="325221"/>
                  </a:lnTo>
                  <a:lnTo>
                    <a:pt x="211137" y="320193"/>
                  </a:lnTo>
                  <a:lnTo>
                    <a:pt x="209715" y="318987"/>
                  </a:lnTo>
                  <a:lnTo>
                    <a:pt x="205941" y="317912"/>
                  </a:lnTo>
                  <a:lnTo>
                    <a:pt x="199706" y="314866"/>
                  </a:lnTo>
                  <a:lnTo>
                    <a:pt x="199133" y="313815"/>
                  </a:lnTo>
                  <a:lnTo>
                    <a:pt x="199217" y="312143"/>
                  </a:lnTo>
                  <a:lnTo>
                    <a:pt x="201355" y="309563"/>
                  </a:lnTo>
                  <a:lnTo>
                    <a:pt x="203313" y="308811"/>
                  </a:lnTo>
                  <a:lnTo>
                    <a:pt x="204746" y="309659"/>
                  </a:lnTo>
                  <a:lnTo>
                    <a:pt x="207016" y="310518"/>
                  </a:lnTo>
                  <a:lnTo>
                    <a:pt x="208449" y="310805"/>
                  </a:lnTo>
                  <a:lnTo>
                    <a:pt x="209249" y="309432"/>
                  </a:lnTo>
                  <a:lnTo>
                    <a:pt x="208211" y="308321"/>
                  </a:lnTo>
                  <a:lnTo>
                    <a:pt x="203970" y="308070"/>
                  </a:lnTo>
                  <a:lnTo>
                    <a:pt x="203122" y="307437"/>
                  </a:lnTo>
                  <a:lnTo>
                    <a:pt x="202514" y="303412"/>
                  </a:lnTo>
                  <a:lnTo>
                    <a:pt x="199002" y="300259"/>
                  </a:lnTo>
                  <a:lnTo>
                    <a:pt x="197126" y="299793"/>
                  </a:lnTo>
                  <a:lnTo>
                    <a:pt x="196924" y="298205"/>
                  </a:lnTo>
                  <a:lnTo>
                    <a:pt x="195502" y="297058"/>
                  </a:lnTo>
                  <a:lnTo>
                    <a:pt x="193902" y="297476"/>
                  </a:lnTo>
                  <a:lnTo>
                    <a:pt x="191812" y="295685"/>
                  </a:lnTo>
                  <a:lnTo>
                    <a:pt x="189244" y="292245"/>
                  </a:lnTo>
                  <a:lnTo>
                    <a:pt x="185542" y="289164"/>
                  </a:lnTo>
                  <a:lnTo>
                    <a:pt x="183153" y="285163"/>
                  </a:lnTo>
                  <a:lnTo>
                    <a:pt x="182210" y="284040"/>
                  </a:lnTo>
                  <a:lnTo>
                    <a:pt x="181170" y="283670"/>
                  </a:lnTo>
                  <a:lnTo>
                    <a:pt x="179570" y="284351"/>
                  </a:lnTo>
                  <a:lnTo>
                    <a:pt x="179582" y="285091"/>
                  </a:lnTo>
                  <a:lnTo>
                    <a:pt x="180728" y="286608"/>
                  </a:lnTo>
                  <a:lnTo>
                    <a:pt x="184634" y="291720"/>
                  </a:lnTo>
                  <a:lnTo>
                    <a:pt x="186079" y="295303"/>
                  </a:lnTo>
                  <a:lnTo>
                    <a:pt x="186091" y="296891"/>
                  </a:lnTo>
                  <a:lnTo>
                    <a:pt x="185530" y="297655"/>
                  </a:lnTo>
                  <a:lnTo>
                    <a:pt x="183189" y="298492"/>
                  </a:lnTo>
                  <a:lnTo>
                    <a:pt x="181600" y="299471"/>
                  </a:lnTo>
                  <a:lnTo>
                    <a:pt x="177563" y="301000"/>
                  </a:lnTo>
                  <a:lnTo>
                    <a:pt x="177301" y="302230"/>
                  </a:lnTo>
                  <a:lnTo>
                    <a:pt x="179570" y="304451"/>
                  </a:lnTo>
                  <a:lnTo>
                    <a:pt x="181182" y="304439"/>
                  </a:lnTo>
                  <a:lnTo>
                    <a:pt x="183046" y="303317"/>
                  </a:lnTo>
                  <a:lnTo>
                    <a:pt x="185016" y="302624"/>
                  </a:lnTo>
                  <a:lnTo>
                    <a:pt x="189638" y="304380"/>
                  </a:lnTo>
                  <a:lnTo>
                    <a:pt x="193783" y="304332"/>
                  </a:lnTo>
                  <a:lnTo>
                    <a:pt x="195575" y="305837"/>
                  </a:lnTo>
                  <a:lnTo>
                    <a:pt x="198405" y="305980"/>
                  </a:lnTo>
                  <a:lnTo>
                    <a:pt x="198501" y="306828"/>
                  </a:lnTo>
                  <a:lnTo>
                    <a:pt x="197760" y="307879"/>
                  </a:lnTo>
                  <a:lnTo>
                    <a:pt x="194488" y="309647"/>
                  </a:lnTo>
                  <a:lnTo>
                    <a:pt x="193651" y="310602"/>
                  </a:lnTo>
                  <a:lnTo>
                    <a:pt x="193759" y="311701"/>
                  </a:lnTo>
                  <a:lnTo>
                    <a:pt x="198022" y="315989"/>
                  </a:lnTo>
                  <a:lnTo>
                    <a:pt x="201152" y="318497"/>
                  </a:lnTo>
                  <a:lnTo>
                    <a:pt x="201176" y="320300"/>
                  </a:lnTo>
                  <a:lnTo>
                    <a:pt x="200340" y="321327"/>
                  </a:lnTo>
                  <a:lnTo>
                    <a:pt x="198273" y="322391"/>
                  </a:lnTo>
                  <a:lnTo>
                    <a:pt x="197712" y="323035"/>
                  </a:lnTo>
                  <a:lnTo>
                    <a:pt x="197951" y="327657"/>
                  </a:lnTo>
                  <a:lnTo>
                    <a:pt x="197223" y="329640"/>
                  </a:lnTo>
                  <a:lnTo>
                    <a:pt x="195730" y="331611"/>
                  </a:lnTo>
                  <a:lnTo>
                    <a:pt x="195741" y="332459"/>
                  </a:lnTo>
                  <a:lnTo>
                    <a:pt x="199599" y="332543"/>
                  </a:lnTo>
                  <a:lnTo>
                    <a:pt x="201295" y="332781"/>
                  </a:lnTo>
                  <a:lnTo>
                    <a:pt x="201857" y="333247"/>
                  </a:lnTo>
                  <a:lnTo>
                    <a:pt x="202059" y="334394"/>
                  </a:lnTo>
                  <a:lnTo>
                    <a:pt x="202729" y="334860"/>
                  </a:lnTo>
                  <a:lnTo>
                    <a:pt x="206287" y="334262"/>
                  </a:lnTo>
                  <a:lnTo>
                    <a:pt x="208628" y="332901"/>
                  </a:lnTo>
                  <a:lnTo>
                    <a:pt x="210229" y="332817"/>
                  </a:lnTo>
                  <a:lnTo>
                    <a:pt x="210981" y="333534"/>
                  </a:lnTo>
                  <a:lnTo>
                    <a:pt x="211088" y="334310"/>
                  </a:lnTo>
                  <a:lnTo>
                    <a:pt x="212044" y="335433"/>
                  </a:lnTo>
                  <a:lnTo>
                    <a:pt x="213453" y="335803"/>
                  </a:lnTo>
                  <a:lnTo>
                    <a:pt x="215962" y="332459"/>
                  </a:lnTo>
                  <a:lnTo>
                    <a:pt x="217837" y="331778"/>
                  </a:lnTo>
                  <a:lnTo>
                    <a:pt x="220178" y="331300"/>
                  </a:lnTo>
                  <a:lnTo>
                    <a:pt x="222721" y="331384"/>
                  </a:lnTo>
                  <a:lnTo>
                    <a:pt x="223104" y="332029"/>
                  </a:lnTo>
                  <a:lnTo>
                    <a:pt x="223140" y="335588"/>
                  </a:lnTo>
                  <a:lnTo>
                    <a:pt x="223522" y="336794"/>
                  </a:lnTo>
                  <a:lnTo>
                    <a:pt x="226102" y="339983"/>
                  </a:lnTo>
                  <a:lnTo>
                    <a:pt x="225445" y="340377"/>
                  </a:lnTo>
                  <a:lnTo>
                    <a:pt x="220560" y="341440"/>
                  </a:lnTo>
                  <a:lnTo>
                    <a:pt x="216726" y="343184"/>
                  </a:lnTo>
                  <a:lnTo>
                    <a:pt x="212235" y="346134"/>
                  </a:lnTo>
                  <a:lnTo>
                    <a:pt x="209512" y="347030"/>
                  </a:lnTo>
                  <a:lnTo>
                    <a:pt x="207924" y="347890"/>
                  </a:lnTo>
                  <a:lnTo>
                    <a:pt x="204759" y="351198"/>
                  </a:lnTo>
                  <a:lnTo>
                    <a:pt x="204770" y="352130"/>
                  </a:lnTo>
                  <a:lnTo>
                    <a:pt x="205715" y="352583"/>
                  </a:lnTo>
                  <a:lnTo>
                    <a:pt x="206287" y="354088"/>
                  </a:lnTo>
                  <a:lnTo>
                    <a:pt x="205571" y="356847"/>
                  </a:lnTo>
                  <a:lnTo>
                    <a:pt x="203612" y="358639"/>
                  </a:lnTo>
                  <a:lnTo>
                    <a:pt x="201355" y="359714"/>
                  </a:lnTo>
                  <a:lnTo>
                    <a:pt x="199695" y="361983"/>
                  </a:lnTo>
                  <a:lnTo>
                    <a:pt x="196410" y="363595"/>
                  </a:lnTo>
                  <a:lnTo>
                    <a:pt x="187035" y="366689"/>
                  </a:lnTo>
                  <a:lnTo>
                    <a:pt x="185924" y="367943"/>
                  </a:lnTo>
                  <a:lnTo>
                    <a:pt x="186223" y="369711"/>
                  </a:lnTo>
                  <a:lnTo>
                    <a:pt x="186330" y="371598"/>
                  </a:lnTo>
                  <a:lnTo>
                    <a:pt x="185016" y="371705"/>
                  </a:lnTo>
                  <a:lnTo>
                    <a:pt x="183320" y="370869"/>
                  </a:lnTo>
                  <a:lnTo>
                    <a:pt x="180096" y="368182"/>
                  </a:lnTo>
                  <a:lnTo>
                    <a:pt x="178579" y="367453"/>
                  </a:lnTo>
                  <a:lnTo>
                    <a:pt x="176954" y="365196"/>
                  </a:lnTo>
                  <a:lnTo>
                    <a:pt x="173729" y="361744"/>
                  </a:lnTo>
                  <a:lnTo>
                    <a:pt x="169215" y="362354"/>
                  </a:lnTo>
                  <a:lnTo>
                    <a:pt x="165453" y="362091"/>
                  </a:lnTo>
                  <a:lnTo>
                    <a:pt x="164426" y="362795"/>
                  </a:lnTo>
                  <a:lnTo>
                    <a:pt x="163506" y="364193"/>
                  </a:lnTo>
                  <a:lnTo>
                    <a:pt x="160401" y="364611"/>
                  </a:lnTo>
                  <a:lnTo>
                    <a:pt x="158514" y="363775"/>
                  </a:lnTo>
                  <a:lnTo>
                    <a:pt x="156722" y="363787"/>
                  </a:lnTo>
                  <a:lnTo>
                    <a:pt x="155133" y="364097"/>
                  </a:lnTo>
                  <a:lnTo>
                    <a:pt x="152016" y="363010"/>
                  </a:lnTo>
                  <a:lnTo>
                    <a:pt x="152028" y="364037"/>
                  </a:lnTo>
                  <a:lnTo>
                    <a:pt x="153163" y="364790"/>
                  </a:lnTo>
                  <a:lnTo>
                    <a:pt x="156566" y="366056"/>
                  </a:lnTo>
                  <a:lnTo>
                    <a:pt x="169167" y="376172"/>
                  </a:lnTo>
                  <a:lnTo>
                    <a:pt x="171257" y="378334"/>
                  </a:lnTo>
                  <a:lnTo>
                    <a:pt x="171281" y="380400"/>
                  </a:lnTo>
                  <a:lnTo>
                    <a:pt x="170815" y="381535"/>
                  </a:lnTo>
                  <a:lnTo>
                    <a:pt x="170935" y="384162"/>
                  </a:lnTo>
                  <a:lnTo>
                    <a:pt x="171222" y="384998"/>
                  </a:lnTo>
                  <a:lnTo>
                    <a:pt x="171639" y="389429"/>
                  </a:lnTo>
                  <a:lnTo>
                    <a:pt x="173084" y="392427"/>
                  </a:lnTo>
                  <a:lnTo>
                    <a:pt x="174315" y="393359"/>
                  </a:lnTo>
                  <a:lnTo>
                    <a:pt x="183010" y="397205"/>
                  </a:lnTo>
                  <a:lnTo>
                    <a:pt x="184240" y="398327"/>
                  </a:lnTo>
                  <a:lnTo>
                    <a:pt x="185100" y="399999"/>
                  </a:lnTo>
                  <a:lnTo>
                    <a:pt x="185494" y="401695"/>
                  </a:lnTo>
                  <a:lnTo>
                    <a:pt x="184586" y="405457"/>
                  </a:lnTo>
                  <a:lnTo>
                    <a:pt x="184598" y="406795"/>
                  </a:lnTo>
                  <a:lnTo>
                    <a:pt x="186330" y="410700"/>
                  </a:lnTo>
                  <a:lnTo>
                    <a:pt x="187023" y="413913"/>
                  </a:lnTo>
                  <a:lnTo>
                    <a:pt x="189220" y="417293"/>
                  </a:lnTo>
                  <a:lnTo>
                    <a:pt x="189137" y="418583"/>
                  </a:lnTo>
                  <a:lnTo>
                    <a:pt x="188575" y="419264"/>
                  </a:lnTo>
                  <a:lnTo>
                    <a:pt x="185577" y="420327"/>
                  </a:lnTo>
                  <a:lnTo>
                    <a:pt x="183977" y="420446"/>
                  </a:lnTo>
                  <a:lnTo>
                    <a:pt x="183224" y="420172"/>
                  </a:lnTo>
                  <a:lnTo>
                    <a:pt x="180657" y="417723"/>
                  </a:lnTo>
                  <a:lnTo>
                    <a:pt x="178758" y="415299"/>
                  </a:lnTo>
                  <a:lnTo>
                    <a:pt x="175628" y="412683"/>
                  </a:lnTo>
                  <a:lnTo>
                    <a:pt x="170003" y="405410"/>
                  </a:lnTo>
                  <a:lnTo>
                    <a:pt x="168498" y="404299"/>
                  </a:lnTo>
                  <a:lnTo>
                    <a:pt x="165262" y="400656"/>
                  </a:lnTo>
                  <a:lnTo>
                    <a:pt x="163267" y="399080"/>
                  </a:lnTo>
                  <a:lnTo>
                    <a:pt x="161954" y="398901"/>
                  </a:lnTo>
                  <a:lnTo>
                    <a:pt x="160078" y="399211"/>
                  </a:lnTo>
                  <a:lnTo>
                    <a:pt x="158860" y="399880"/>
                  </a:lnTo>
                  <a:lnTo>
                    <a:pt x="158108" y="399796"/>
                  </a:lnTo>
                  <a:lnTo>
                    <a:pt x="157809" y="398208"/>
                  </a:lnTo>
                  <a:lnTo>
                    <a:pt x="156865" y="397455"/>
                  </a:lnTo>
                  <a:lnTo>
                    <a:pt x="154883" y="397658"/>
                  </a:lnTo>
                  <a:lnTo>
                    <a:pt x="152924" y="398423"/>
                  </a:lnTo>
                  <a:lnTo>
                    <a:pt x="151790" y="397790"/>
                  </a:lnTo>
                  <a:lnTo>
                    <a:pt x="151025" y="396965"/>
                  </a:lnTo>
                  <a:lnTo>
                    <a:pt x="150452" y="395640"/>
                  </a:lnTo>
                  <a:lnTo>
                    <a:pt x="148278" y="394445"/>
                  </a:lnTo>
                  <a:lnTo>
                    <a:pt x="148051" y="391340"/>
                  </a:lnTo>
                  <a:lnTo>
                    <a:pt x="147764" y="390576"/>
                  </a:lnTo>
                  <a:lnTo>
                    <a:pt x="146343" y="389393"/>
                  </a:lnTo>
                  <a:lnTo>
                    <a:pt x="144456" y="388558"/>
                  </a:lnTo>
                  <a:lnTo>
                    <a:pt x="143513" y="388474"/>
                  </a:lnTo>
                  <a:lnTo>
                    <a:pt x="142080" y="386599"/>
                  </a:lnTo>
                  <a:lnTo>
                    <a:pt x="140276" y="384162"/>
                  </a:lnTo>
                  <a:lnTo>
                    <a:pt x="138090" y="382048"/>
                  </a:lnTo>
                  <a:lnTo>
                    <a:pt x="136286" y="380723"/>
                  </a:lnTo>
                  <a:lnTo>
                    <a:pt x="135044" y="378393"/>
                  </a:lnTo>
                  <a:lnTo>
                    <a:pt x="133910" y="376901"/>
                  </a:lnTo>
                  <a:lnTo>
                    <a:pt x="134316" y="370487"/>
                  </a:lnTo>
                  <a:lnTo>
                    <a:pt x="135319" y="367752"/>
                  </a:lnTo>
                  <a:lnTo>
                    <a:pt x="137386" y="367656"/>
                  </a:lnTo>
                  <a:lnTo>
                    <a:pt x="136621" y="365793"/>
                  </a:lnTo>
                  <a:lnTo>
                    <a:pt x="137314" y="359845"/>
                  </a:lnTo>
                  <a:lnTo>
                    <a:pt x="137015" y="357588"/>
                  </a:lnTo>
                  <a:lnTo>
                    <a:pt x="136967" y="352894"/>
                  </a:lnTo>
                  <a:lnTo>
                    <a:pt x="136490" y="352309"/>
                  </a:lnTo>
                  <a:lnTo>
                    <a:pt x="135367" y="352823"/>
                  </a:lnTo>
                  <a:lnTo>
                    <a:pt x="135439" y="360156"/>
                  </a:lnTo>
                  <a:lnTo>
                    <a:pt x="135068" y="361649"/>
                  </a:lnTo>
                  <a:lnTo>
                    <a:pt x="130542" y="369221"/>
                  </a:lnTo>
                  <a:lnTo>
                    <a:pt x="130184" y="371574"/>
                  </a:lnTo>
                  <a:lnTo>
                    <a:pt x="129001" y="376017"/>
                  </a:lnTo>
                  <a:lnTo>
                    <a:pt x="129037" y="379492"/>
                  </a:lnTo>
                  <a:lnTo>
                    <a:pt x="128296" y="380698"/>
                  </a:lnTo>
                  <a:lnTo>
                    <a:pt x="127580" y="384090"/>
                  </a:lnTo>
                  <a:lnTo>
                    <a:pt x="126553" y="385237"/>
                  </a:lnTo>
                  <a:lnTo>
                    <a:pt x="123077" y="385560"/>
                  </a:lnTo>
                  <a:lnTo>
                    <a:pt x="120342" y="384640"/>
                  </a:lnTo>
                  <a:lnTo>
                    <a:pt x="118073" y="383553"/>
                  </a:lnTo>
                  <a:lnTo>
                    <a:pt x="117595" y="382789"/>
                  </a:lnTo>
                  <a:lnTo>
                    <a:pt x="117858" y="381308"/>
                  </a:lnTo>
                  <a:lnTo>
                    <a:pt x="120736" y="377581"/>
                  </a:lnTo>
                  <a:lnTo>
                    <a:pt x="121955" y="376817"/>
                  </a:lnTo>
                  <a:lnTo>
                    <a:pt x="124283" y="374368"/>
                  </a:lnTo>
                  <a:lnTo>
                    <a:pt x="125394" y="372075"/>
                  </a:lnTo>
                  <a:lnTo>
                    <a:pt x="125454" y="368600"/>
                  </a:lnTo>
                  <a:lnTo>
                    <a:pt x="123352" y="364766"/>
                  </a:lnTo>
                  <a:lnTo>
                    <a:pt x="120307" y="361529"/>
                  </a:lnTo>
                  <a:lnTo>
                    <a:pt x="117177" y="358806"/>
                  </a:lnTo>
                  <a:lnTo>
                    <a:pt x="114717" y="357731"/>
                  </a:lnTo>
                  <a:lnTo>
                    <a:pt x="112364" y="357170"/>
                  </a:lnTo>
                  <a:lnTo>
                    <a:pt x="111134" y="356346"/>
                  </a:lnTo>
                  <a:lnTo>
                    <a:pt x="109235" y="354184"/>
                  </a:lnTo>
                  <a:lnTo>
                    <a:pt x="109414" y="353432"/>
                  </a:lnTo>
                  <a:lnTo>
                    <a:pt x="110441" y="352775"/>
                  </a:lnTo>
                  <a:lnTo>
                    <a:pt x="111946" y="352655"/>
                  </a:lnTo>
                  <a:lnTo>
                    <a:pt x="112603" y="352082"/>
                  </a:lnTo>
                  <a:lnTo>
                    <a:pt x="112687" y="350864"/>
                  </a:lnTo>
                  <a:lnTo>
                    <a:pt x="109462" y="348654"/>
                  </a:lnTo>
                  <a:lnTo>
                    <a:pt x="110740" y="344510"/>
                  </a:lnTo>
                  <a:lnTo>
                    <a:pt x="112590" y="341010"/>
                  </a:lnTo>
                  <a:lnTo>
                    <a:pt x="113427" y="340509"/>
                  </a:lnTo>
                  <a:lnTo>
                    <a:pt x="114180" y="340592"/>
                  </a:lnTo>
                  <a:lnTo>
                    <a:pt x="114944" y="341166"/>
                  </a:lnTo>
                  <a:lnTo>
                    <a:pt x="115804" y="342360"/>
                  </a:lnTo>
                  <a:lnTo>
                    <a:pt x="116114" y="345573"/>
                  </a:lnTo>
                  <a:lnTo>
                    <a:pt x="116867" y="346409"/>
                  </a:lnTo>
                  <a:lnTo>
                    <a:pt x="118276" y="345919"/>
                  </a:lnTo>
                  <a:lnTo>
                    <a:pt x="118730" y="344797"/>
                  </a:lnTo>
                  <a:lnTo>
                    <a:pt x="118539" y="343208"/>
                  </a:lnTo>
                  <a:lnTo>
                    <a:pt x="116723" y="340294"/>
                  </a:lnTo>
                  <a:lnTo>
                    <a:pt x="116508" y="337857"/>
                  </a:lnTo>
                  <a:lnTo>
                    <a:pt x="117488" y="332387"/>
                  </a:lnTo>
                  <a:lnTo>
                    <a:pt x="118324" y="331360"/>
                  </a:lnTo>
                  <a:lnTo>
                    <a:pt x="121035" y="329545"/>
                  </a:lnTo>
                  <a:lnTo>
                    <a:pt x="121489" y="327192"/>
                  </a:lnTo>
                  <a:lnTo>
                    <a:pt x="118610" y="321757"/>
                  </a:lnTo>
                  <a:lnTo>
                    <a:pt x="118311" y="320360"/>
                  </a:lnTo>
                  <a:lnTo>
                    <a:pt x="118169" y="314699"/>
                  </a:lnTo>
                  <a:lnTo>
                    <a:pt x="117774" y="313493"/>
                  </a:lnTo>
                  <a:lnTo>
                    <a:pt x="117380" y="310387"/>
                  </a:lnTo>
                  <a:lnTo>
                    <a:pt x="115720" y="304320"/>
                  </a:lnTo>
                  <a:lnTo>
                    <a:pt x="115589" y="301036"/>
                  </a:lnTo>
                  <a:lnTo>
                    <a:pt x="116234" y="299160"/>
                  </a:lnTo>
                  <a:lnTo>
                    <a:pt x="116102" y="295947"/>
                  </a:lnTo>
                  <a:lnTo>
                    <a:pt x="117416" y="294538"/>
                  </a:lnTo>
                  <a:lnTo>
                    <a:pt x="119172" y="291779"/>
                  </a:lnTo>
                  <a:lnTo>
                    <a:pt x="120569" y="290298"/>
                  </a:lnTo>
                  <a:lnTo>
                    <a:pt x="120928" y="288579"/>
                  </a:lnTo>
                  <a:lnTo>
                    <a:pt x="120450" y="287551"/>
                  </a:lnTo>
                  <a:lnTo>
                    <a:pt x="120521" y="285772"/>
                  </a:lnTo>
                  <a:lnTo>
                    <a:pt x="122014" y="284327"/>
                  </a:lnTo>
                  <a:lnTo>
                    <a:pt x="124451" y="283108"/>
                  </a:lnTo>
                  <a:lnTo>
                    <a:pt x="128296" y="281914"/>
                  </a:lnTo>
                  <a:lnTo>
                    <a:pt x="129682" y="278988"/>
                  </a:lnTo>
                  <a:lnTo>
                    <a:pt x="129467" y="277220"/>
                  </a:lnTo>
                  <a:lnTo>
                    <a:pt x="126887" y="272813"/>
                  </a:lnTo>
                  <a:lnTo>
                    <a:pt x="126410" y="271236"/>
                  </a:lnTo>
                  <a:lnTo>
                    <a:pt x="126481" y="268609"/>
                  </a:lnTo>
                  <a:lnTo>
                    <a:pt x="127102" y="265850"/>
                  </a:lnTo>
                  <a:lnTo>
                    <a:pt x="128309" y="263509"/>
                  </a:lnTo>
                  <a:lnTo>
                    <a:pt x="128201" y="262255"/>
                  </a:lnTo>
                  <a:lnTo>
                    <a:pt x="127437" y="261431"/>
                  </a:lnTo>
                  <a:lnTo>
                    <a:pt x="125167" y="259938"/>
                  </a:lnTo>
                  <a:lnTo>
                    <a:pt x="122994" y="257812"/>
                  </a:lnTo>
                  <a:lnTo>
                    <a:pt x="122599" y="256785"/>
                  </a:lnTo>
                  <a:lnTo>
                    <a:pt x="120414" y="254074"/>
                  </a:lnTo>
                  <a:lnTo>
                    <a:pt x="118814" y="253536"/>
                  </a:lnTo>
                  <a:lnTo>
                    <a:pt x="118837" y="256343"/>
                  </a:lnTo>
                  <a:lnTo>
                    <a:pt x="122456" y="260834"/>
                  </a:lnTo>
                  <a:lnTo>
                    <a:pt x="125203" y="263413"/>
                  </a:lnTo>
                  <a:lnTo>
                    <a:pt x="125502" y="264668"/>
                  </a:lnTo>
                  <a:lnTo>
                    <a:pt x="123268" y="268072"/>
                  </a:lnTo>
                  <a:lnTo>
                    <a:pt x="123018" y="271332"/>
                  </a:lnTo>
                  <a:lnTo>
                    <a:pt x="123710" y="275273"/>
                  </a:lnTo>
                  <a:lnTo>
                    <a:pt x="120092" y="279943"/>
                  </a:lnTo>
                  <a:lnTo>
                    <a:pt x="117750" y="281376"/>
                  </a:lnTo>
                  <a:lnTo>
                    <a:pt x="114968" y="284673"/>
                  </a:lnTo>
                  <a:lnTo>
                    <a:pt x="113952" y="286381"/>
                  </a:lnTo>
                  <a:lnTo>
                    <a:pt x="113045" y="290072"/>
                  </a:lnTo>
                  <a:lnTo>
                    <a:pt x="112698" y="293451"/>
                  </a:lnTo>
                  <a:lnTo>
                    <a:pt x="110238" y="301191"/>
                  </a:lnTo>
                  <a:lnTo>
                    <a:pt x="109641" y="307688"/>
                  </a:lnTo>
                  <a:lnTo>
                    <a:pt x="110107" y="308416"/>
                  </a:lnTo>
                  <a:lnTo>
                    <a:pt x="110226" y="310447"/>
                  </a:lnTo>
                  <a:lnTo>
                    <a:pt x="110083" y="315045"/>
                  </a:lnTo>
                  <a:lnTo>
                    <a:pt x="109067" y="317589"/>
                  </a:lnTo>
                  <a:lnTo>
                    <a:pt x="109306" y="322211"/>
                  </a:lnTo>
                  <a:lnTo>
                    <a:pt x="109032" y="323334"/>
                  </a:lnTo>
                  <a:lnTo>
                    <a:pt x="106428" y="325926"/>
                  </a:lnTo>
                  <a:lnTo>
                    <a:pt x="104947" y="328267"/>
                  </a:lnTo>
                  <a:lnTo>
                    <a:pt x="104792" y="332232"/>
                  </a:lnTo>
                  <a:lnTo>
                    <a:pt x="103036" y="335433"/>
                  </a:lnTo>
                  <a:lnTo>
                    <a:pt x="102450" y="342491"/>
                  </a:lnTo>
                  <a:lnTo>
                    <a:pt x="103406" y="344761"/>
                  </a:lnTo>
                  <a:lnTo>
                    <a:pt x="102475" y="346087"/>
                  </a:lnTo>
                  <a:lnTo>
                    <a:pt x="102021" y="347579"/>
                  </a:lnTo>
                  <a:lnTo>
                    <a:pt x="101866" y="350697"/>
                  </a:lnTo>
                  <a:lnTo>
                    <a:pt x="100862" y="354279"/>
                  </a:lnTo>
                  <a:lnTo>
                    <a:pt x="100815" y="358615"/>
                  </a:lnTo>
                  <a:lnTo>
                    <a:pt x="100265" y="359929"/>
                  </a:lnTo>
                  <a:lnTo>
                    <a:pt x="99250" y="360060"/>
                  </a:lnTo>
                  <a:lnTo>
                    <a:pt x="96598" y="357648"/>
                  </a:lnTo>
                  <a:lnTo>
                    <a:pt x="94043" y="355761"/>
                  </a:lnTo>
                  <a:lnTo>
                    <a:pt x="92407" y="351664"/>
                  </a:lnTo>
                  <a:lnTo>
                    <a:pt x="91738" y="350720"/>
                  </a:lnTo>
                  <a:lnTo>
                    <a:pt x="90388" y="346385"/>
                  </a:lnTo>
                  <a:lnTo>
                    <a:pt x="89158" y="344916"/>
                  </a:lnTo>
                  <a:lnTo>
                    <a:pt x="87450" y="343698"/>
                  </a:lnTo>
                  <a:lnTo>
                    <a:pt x="84237" y="342240"/>
                  </a:lnTo>
                  <a:lnTo>
                    <a:pt x="80941" y="341404"/>
                  </a:lnTo>
                  <a:lnTo>
                    <a:pt x="77931" y="341715"/>
                  </a:lnTo>
                  <a:lnTo>
                    <a:pt x="77154" y="342037"/>
                  </a:lnTo>
                  <a:lnTo>
                    <a:pt x="75590" y="342336"/>
                  </a:lnTo>
                  <a:lnTo>
                    <a:pt x="73691" y="342993"/>
                  </a:lnTo>
                  <a:lnTo>
                    <a:pt x="72509" y="343459"/>
                  </a:lnTo>
                  <a:lnTo>
                    <a:pt x="71386" y="343853"/>
                  </a:lnTo>
                  <a:lnTo>
                    <a:pt x="70681" y="343901"/>
                  </a:lnTo>
                  <a:lnTo>
                    <a:pt x="69953" y="344223"/>
                  </a:lnTo>
                  <a:lnTo>
                    <a:pt x="69284" y="344653"/>
                  </a:lnTo>
                  <a:lnTo>
                    <a:pt x="68651" y="345274"/>
                  </a:lnTo>
                  <a:lnTo>
                    <a:pt x="68173" y="345907"/>
                  </a:lnTo>
                  <a:lnTo>
                    <a:pt x="67707" y="346815"/>
                  </a:lnTo>
                  <a:lnTo>
                    <a:pt x="67493" y="347687"/>
                  </a:lnTo>
                  <a:lnTo>
                    <a:pt x="67409" y="348726"/>
                  </a:lnTo>
                  <a:lnTo>
                    <a:pt x="67493" y="349657"/>
                  </a:lnTo>
                  <a:lnTo>
                    <a:pt x="67755" y="350506"/>
                  </a:lnTo>
                  <a:lnTo>
                    <a:pt x="68340" y="351485"/>
                  </a:lnTo>
                  <a:lnTo>
                    <a:pt x="69272" y="353205"/>
                  </a:lnTo>
                  <a:lnTo>
                    <a:pt x="69618" y="353838"/>
                  </a:lnTo>
                  <a:lnTo>
                    <a:pt x="69738" y="354566"/>
                  </a:lnTo>
                  <a:lnTo>
                    <a:pt x="68257" y="356071"/>
                  </a:lnTo>
                  <a:lnTo>
                    <a:pt x="67241" y="356955"/>
                  </a:lnTo>
                  <a:lnTo>
                    <a:pt x="66656" y="357468"/>
                  </a:lnTo>
                  <a:lnTo>
                    <a:pt x="65534" y="357588"/>
                  </a:lnTo>
                  <a:lnTo>
                    <a:pt x="64889" y="357218"/>
                  </a:lnTo>
                  <a:lnTo>
                    <a:pt x="64041" y="356501"/>
                  </a:lnTo>
                  <a:lnTo>
                    <a:pt x="63372" y="356274"/>
                  </a:lnTo>
                  <a:lnTo>
                    <a:pt x="62452" y="356167"/>
                  </a:lnTo>
                  <a:lnTo>
                    <a:pt x="61735" y="356346"/>
                  </a:lnTo>
                  <a:lnTo>
                    <a:pt x="61055" y="356608"/>
                  </a:lnTo>
                  <a:lnTo>
                    <a:pt x="60398" y="356895"/>
                  </a:lnTo>
                  <a:lnTo>
                    <a:pt x="59252" y="357242"/>
                  </a:lnTo>
                  <a:lnTo>
                    <a:pt x="58296" y="357468"/>
                  </a:lnTo>
                  <a:lnTo>
                    <a:pt x="57507" y="357898"/>
                  </a:lnTo>
                  <a:lnTo>
                    <a:pt x="56946" y="358591"/>
                  </a:lnTo>
                  <a:lnTo>
                    <a:pt x="57030" y="359833"/>
                  </a:lnTo>
                  <a:lnTo>
                    <a:pt x="57161" y="360753"/>
                  </a:lnTo>
                  <a:lnTo>
                    <a:pt x="56719" y="361362"/>
                  </a:lnTo>
                  <a:lnTo>
                    <a:pt x="55979" y="361517"/>
                  </a:lnTo>
                  <a:lnTo>
                    <a:pt x="54975" y="361864"/>
                  </a:lnTo>
                  <a:lnTo>
                    <a:pt x="54366" y="362568"/>
                  </a:lnTo>
                  <a:lnTo>
                    <a:pt x="54056" y="363703"/>
                  </a:lnTo>
                  <a:lnTo>
                    <a:pt x="53698" y="364981"/>
                  </a:lnTo>
                  <a:lnTo>
                    <a:pt x="53076" y="365650"/>
                  </a:lnTo>
                  <a:lnTo>
                    <a:pt x="52431" y="366856"/>
                  </a:lnTo>
                  <a:lnTo>
                    <a:pt x="52229" y="367632"/>
                  </a:lnTo>
                  <a:lnTo>
                    <a:pt x="50640" y="370045"/>
                  </a:lnTo>
                  <a:lnTo>
                    <a:pt x="49947" y="370881"/>
                  </a:lnTo>
                  <a:lnTo>
                    <a:pt x="49159" y="371598"/>
                  </a:lnTo>
                  <a:lnTo>
                    <a:pt x="48359" y="371777"/>
                  </a:lnTo>
                  <a:lnTo>
                    <a:pt x="47582" y="371777"/>
                  </a:lnTo>
                  <a:lnTo>
                    <a:pt x="46555" y="372195"/>
                  </a:lnTo>
                  <a:lnTo>
                    <a:pt x="45982" y="373031"/>
                  </a:lnTo>
                  <a:lnTo>
                    <a:pt x="44752" y="376005"/>
                  </a:lnTo>
                  <a:lnTo>
                    <a:pt x="44059" y="376841"/>
                  </a:lnTo>
                  <a:lnTo>
                    <a:pt x="43391" y="377522"/>
                  </a:lnTo>
                  <a:lnTo>
                    <a:pt x="42853" y="378047"/>
                  </a:lnTo>
                  <a:lnTo>
                    <a:pt x="42184" y="378226"/>
                  </a:lnTo>
                  <a:lnTo>
                    <a:pt x="39676" y="379122"/>
                  </a:lnTo>
                  <a:lnTo>
                    <a:pt x="38016" y="379409"/>
                  </a:lnTo>
                  <a:lnTo>
                    <a:pt x="36845" y="379588"/>
                  </a:lnTo>
                  <a:lnTo>
                    <a:pt x="35245" y="379612"/>
                  </a:lnTo>
                  <a:lnTo>
                    <a:pt x="34194" y="379671"/>
                  </a:lnTo>
                  <a:lnTo>
                    <a:pt x="33023" y="379922"/>
                  </a:lnTo>
                  <a:lnTo>
                    <a:pt x="31960" y="379862"/>
                  </a:lnTo>
                  <a:lnTo>
                    <a:pt x="30682" y="379289"/>
                  </a:lnTo>
                  <a:lnTo>
                    <a:pt x="29859" y="378835"/>
                  </a:lnTo>
                  <a:lnTo>
                    <a:pt x="28867" y="378310"/>
                  </a:lnTo>
                  <a:lnTo>
                    <a:pt x="27983" y="377617"/>
                  </a:lnTo>
                  <a:lnTo>
                    <a:pt x="27864" y="376936"/>
                  </a:lnTo>
                  <a:lnTo>
                    <a:pt x="28019" y="376232"/>
                  </a:lnTo>
                  <a:lnTo>
                    <a:pt x="28759" y="375814"/>
                  </a:lnTo>
                  <a:lnTo>
                    <a:pt x="29369" y="375264"/>
                  </a:lnTo>
                  <a:lnTo>
                    <a:pt x="29631" y="373950"/>
                  </a:lnTo>
                  <a:lnTo>
                    <a:pt x="29356" y="373294"/>
                  </a:lnTo>
                  <a:lnTo>
                    <a:pt x="28329" y="373544"/>
                  </a:lnTo>
                  <a:lnTo>
                    <a:pt x="27493" y="373879"/>
                  </a:lnTo>
                  <a:lnTo>
                    <a:pt x="26503" y="373867"/>
                  </a:lnTo>
                  <a:lnTo>
                    <a:pt x="25523" y="374679"/>
                  </a:lnTo>
                  <a:lnTo>
                    <a:pt x="25439" y="375443"/>
                  </a:lnTo>
                  <a:lnTo>
                    <a:pt x="24281" y="376041"/>
                  </a:lnTo>
                  <a:lnTo>
                    <a:pt x="23504" y="376303"/>
                  </a:lnTo>
                  <a:lnTo>
                    <a:pt x="22286" y="376351"/>
                  </a:lnTo>
                  <a:lnTo>
                    <a:pt x="22202" y="375312"/>
                  </a:lnTo>
                  <a:lnTo>
                    <a:pt x="22215" y="374309"/>
                  </a:lnTo>
                  <a:lnTo>
                    <a:pt x="22656" y="370511"/>
                  </a:lnTo>
                  <a:lnTo>
                    <a:pt x="23062" y="367752"/>
                  </a:lnTo>
                  <a:lnTo>
                    <a:pt x="23480" y="365781"/>
                  </a:lnTo>
                  <a:lnTo>
                    <a:pt x="24269" y="361470"/>
                  </a:lnTo>
                  <a:lnTo>
                    <a:pt x="24460" y="359845"/>
                  </a:lnTo>
                  <a:lnTo>
                    <a:pt x="24604" y="358221"/>
                  </a:lnTo>
                  <a:lnTo>
                    <a:pt x="24699" y="356967"/>
                  </a:lnTo>
                  <a:lnTo>
                    <a:pt x="24687" y="355892"/>
                  </a:lnTo>
                  <a:lnTo>
                    <a:pt x="24555" y="354734"/>
                  </a:lnTo>
                  <a:lnTo>
                    <a:pt x="24329" y="353658"/>
                  </a:lnTo>
                  <a:lnTo>
                    <a:pt x="24161" y="352978"/>
                  </a:lnTo>
                  <a:lnTo>
                    <a:pt x="23719" y="351927"/>
                  </a:lnTo>
                  <a:lnTo>
                    <a:pt x="19240" y="346767"/>
                  </a:lnTo>
                  <a:lnTo>
                    <a:pt x="18118" y="345394"/>
                  </a:lnTo>
                  <a:lnTo>
                    <a:pt x="15873" y="343829"/>
                  </a:lnTo>
                  <a:lnTo>
                    <a:pt x="13926" y="342049"/>
                  </a:lnTo>
                  <a:lnTo>
                    <a:pt x="12468" y="340413"/>
                  </a:lnTo>
                  <a:lnTo>
                    <a:pt x="11776" y="339302"/>
                  </a:lnTo>
                  <a:lnTo>
                    <a:pt x="11322" y="338622"/>
                  </a:lnTo>
                  <a:lnTo>
                    <a:pt x="10378" y="335839"/>
                  </a:lnTo>
                  <a:lnTo>
                    <a:pt x="9447" y="334370"/>
                  </a:lnTo>
                  <a:lnTo>
                    <a:pt x="8730" y="332781"/>
                  </a:lnTo>
                  <a:lnTo>
                    <a:pt x="6760" y="326690"/>
                  </a:lnTo>
                  <a:lnTo>
                    <a:pt x="5398" y="326475"/>
                  </a:lnTo>
                  <a:lnTo>
                    <a:pt x="573" y="311271"/>
                  </a:lnTo>
                  <a:lnTo>
                    <a:pt x="442" y="310555"/>
                  </a:lnTo>
                  <a:lnTo>
                    <a:pt x="167" y="309456"/>
                  </a:lnTo>
                  <a:lnTo>
                    <a:pt x="0" y="307533"/>
                  </a:lnTo>
                  <a:lnTo>
                    <a:pt x="382" y="305108"/>
                  </a:lnTo>
                  <a:lnTo>
                    <a:pt x="1338" y="300952"/>
                  </a:lnTo>
                  <a:lnTo>
                    <a:pt x="2902" y="295673"/>
                  </a:lnTo>
                  <a:lnTo>
                    <a:pt x="3296" y="293762"/>
                  </a:lnTo>
                  <a:lnTo>
                    <a:pt x="3714" y="291827"/>
                  </a:lnTo>
                  <a:lnTo>
                    <a:pt x="3702" y="291027"/>
                  </a:lnTo>
                  <a:lnTo>
                    <a:pt x="3630" y="289737"/>
                  </a:lnTo>
                  <a:lnTo>
                    <a:pt x="3547" y="288196"/>
                  </a:lnTo>
                  <a:lnTo>
                    <a:pt x="3666" y="285748"/>
                  </a:lnTo>
                  <a:lnTo>
                    <a:pt x="4526" y="278403"/>
                  </a:lnTo>
                  <a:lnTo>
                    <a:pt x="4825" y="276826"/>
                  </a:lnTo>
                  <a:lnTo>
                    <a:pt x="9149" y="265014"/>
                  </a:lnTo>
                  <a:lnTo>
                    <a:pt x="11143" y="259269"/>
                  </a:lnTo>
                  <a:lnTo>
                    <a:pt x="12541" y="256271"/>
                  </a:lnTo>
                  <a:lnTo>
                    <a:pt x="13806" y="253668"/>
                  </a:lnTo>
                  <a:lnTo>
                    <a:pt x="15622" y="250300"/>
                  </a:lnTo>
                  <a:lnTo>
                    <a:pt x="16410" y="248317"/>
                  </a:lnTo>
                  <a:lnTo>
                    <a:pt x="17879" y="244280"/>
                  </a:lnTo>
                  <a:lnTo>
                    <a:pt x="20423" y="236959"/>
                  </a:lnTo>
                  <a:lnTo>
                    <a:pt x="22537" y="230438"/>
                  </a:lnTo>
                  <a:lnTo>
                    <a:pt x="22645" y="229542"/>
                  </a:lnTo>
                  <a:lnTo>
                    <a:pt x="22549" y="228562"/>
                  </a:lnTo>
                  <a:lnTo>
                    <a:pt x="21283" y="225338"/>
                  </a:lnTo>
                  <a:lnTo>
                    <a:pt x="20327" y="222483"/>
                  </a:lnTo>
                  <a:lnTo>
                    <a:pt x="19181" y="218387"/>
                  </a:lnTo>
                  <a:lnTo>
                    <a:pt x="18990" y="214839"/>
                  </a:lnTo>
                  <a:lnTo>
                    <a:pt x="18810" y="207542"/>
                  </a:lnTo>
                  <a:lnTo>
                    <a:pt x="18942" y="205583"/>
                  </a:lnTo>
                  <a:lnTo>
                    <a:pt x="18799" y="201475"/>
                  </a:lnTo>
                  <a:lnTo>
                    <a:pt x="17939" y="199002"/>
                  </a:lnTo>
                  <a:lnTo>
                    <a:pt x="17067" y="194619"/>
                  </a:lnTo>
                  <a:lnTo>
                    <a:pt x="16314" y="191299"/>
                  </a:lnTo>
                  <a:lnTo>
                    <a:pt x="15741" y="187333"/>
                  </a:lnTo>
                  <a:lnTo>
                    <a:pt x="14129" y="164175"/>
                  </a:lnTo>
                  <a:lnTo>
                    <a:pt x="15001" y="164115"/>
                  </a:lnTo>
                  <a:lnTo>
                    <a:pt x="14404" y="160270"/>
                  </a:lnTo>
                  <a:lnTo>
                    <a:pt x="13783" y="156890"/>
                  </a:lnTo>
                  <a:lnTo>
                    <a:pt x="12791" y="154441"/>
                  </a:lnTo>
                  <a:lnTo>
                    <a:pt x="12277" y="153151"/>
                  </a:lnTo>
                  <a:lnTo>
                    <a:pt x="11190" y="151360"/>
                  </a:lnTo>
                  <a:lnTo>
                    <a:pt x="10582" y="149939"/>
                  </a:lnTo>
                  <a:lnTo>
                    <a:pt x="10474" y="147574"/>
                  </a:lnTo>
                  <a:lnTo>
                    <a:pt x="9770" y="139739"/>
                  </a:lnTo>
                  <a:lnTo>
                    <a:pt x="10032" y="135033"/>
                  </a:lnTo>
                  <a:lnTo>
                    <a:pt x="10928" y="130148"/>
                  </a:lnTo>
                  <a:lnTo>
                    <a:pt x="11692" y="128572"/>
                  </a:lnTo>
                  <a:lnTo>
                    <a:pt x="11943" y="127437"/>
                  </a:lnTo>
                  <a:lnTo>
                    <a:pt x="11489" y="124224"/>
                  </a:lnTo>
                  <a:lnTo>
                    <a:pt x="12134" y="118742"/>
                  </a:lnTo>
                  <a:lnTo>
                    <a:pt x="16147" y="114825"/>
                  </a:lnTo>
                  <a:lnTo>
                    <a:pt x="17652" y="111982"/>
                  </a:lnTo>
                  <a:lnTo>
                    <a:pt x="22250" y="103646"/>
                  </a:lnTo>
                  <a:lnTo>
                    <a:pt x="24604" y="100600"/>
                  </a:lnTo>
                  <a:lnTo>
                    <a:pt x="26072" y="98438"/>
                  </a:lnTo>
                  <a:lnTo>
                    <a:pt x="26718" y="95584"/>
                  </a:lnTo>
                  <a:lnTo>
                    <a:pt x="27255" y="92335"/>
                  </a:lnTo>
                  <a:lnTo>
                    <a:pt x="27959" y="89696"/>
                  </a:lnTo>
                  <a:lnTo>
                    <a:pt x="28927" y="86770"/>
                  </a:lnTo>
                  <a:lnTo>
                    <a:pt x="29440" y="85026"/>
                  </a:lnTo>
                  <a:lnTo>
                    <a:pt x="29512" y="81431"/>
                  </a:lnTo>
                  <a:lnTo>
                    <a:pt x="29476" y="71398"/>
                  </a:lnTo>
                  <a:lnTo>
                    <a:pt x="29644" y="68938"/>
                  </a:lnTo>
                  <a:lnTo>
                    <a:pt x="56122" y="65283"/>
                  </a:lnTo>
                  <a:lnTo>
                    <a:pt x="3374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1305;gbcf4302aa7_0_6">
              <a:extLst>
                <a:ext uri="{FF2B5EF4-FFF2-40B4-BE49-F238E27FC236}">
                  <a16:creationId xmlns:a16="http://schemas.microsoft.com/office/drawing/2014/main" id="{03805D81-8B71-5B45-BA54-427956A9DA13}"/>
                </a:ext>
              </a:extLst>
            </p:cNvPr>
            <p:cNvSpPr/>
            <p:nvPr/>
          </p:nvSpPr>
          <p:spPr>
            <a:xfrm>
              <a:off x="7209909" y="3304493"/>
              <a:ext cx="2058" cy="6446"/>
            </a:xfrm>
            <a:custGeom>
              <a:avLst/>
              <a:gdLst/>
              <a:ahLst/>
              <a:cxnLst/>
              <a:rect l="l" t="t" r="r" b="b"/>
              <a:pathLst>
                <a:path w="4096" h="12827" extrusionOk="0">
                  <a:moveTo>
                    <a:pt x="4013" y="1708"/>
                  </a:moveTo>
                  <a:lnTo>
                    <a:pt x="1863" y="5948"/>
                  </a:lnTo>
                  <a:lnTo>
                    <a:pt x="1684" y="7071"/>
                  </a:lnTo>
                  <a:lnTo>
                    <a:pt x="2449" y="9161"/>
                  </a:lnTo>
                  <a:lnTo>
                    <a:pt x="1899" y="12624"/>
                  </a:lnTo>
                  <a:lnTo>
                    <a:pt x="1147" y="12827"/>
                  </a:lnTo>
                  <a:lnTo>
                    <a:pt x="394" y="12183"/>
                  </a:lnTo>
                  <a:lnTo>
                    <a:pt x="574" y="9985"/>
                  </a:lnTo>
                  <a:lnTo>
                    <a:pt x="0" y="9268"/>
                  </a:lnTo>
                  <a:lnTo>
                    <a:pt x="60" y="1935"/>
                  </a:lnTo>
                  <a:lnTo>
                    <a:pt x="1182" y="860"/>
                  </a:lnTo>
                  <a:lnTo>
                    <a:pt x="2783" y="406"/>
                  </a:lnTo>
                  <a:lnTo>
                    <a:pt x="4097" y="0"/>
                  </a:lnTo>
                  <a:lnTo>
                    <a:pt x="4013" y="170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1306;gbcf4302aa7_0_6">
              <a:extLst>
                <a:ext uri="{FF2B5EF4-FFF2-40B4-BE49-F238E27FC236}">
                  <a16:creationId xmlns:a16="http://schemas.microsoft.com/office/drawing/2014/main" id="{DEDA97AB-0CA6-D548-B8CA-C6DA8D8B5822}"/>
                </a:ext>
              </a:extLst>
            </p:cNvPr>
            <p:cNvSpPr/>
            <p:nvPr/>
          </p:nvSpPr>
          <p:spPr>
            <a:xfrm>
              <a:off x="8903751" y="3306728"/>
              <a:ext cx="149115" cy="189500"/>
            </a:xfrm>
            <a:custGeom>
              <a:avLst/>
              <a:gdLst/>
              <a:ahLst/>
              <a:cxnLst/>
              <a:rect l="l" t="t" r="r" b="b"/>
              <a:pathLst>
                <a:path w="296747" h="377115" extrusionOk="0">
                  <a:moveTo>
                    <a:pt x="264262" y="17354"/>
                  </a:moveTo>
                  <a:lnTo>
                    <a:pt x="265815" y="19838"/>
                  </a:lnTo>
                  <a:lnTo>
                    <a:pt x="266173" y="22454"/>
                  </a:lnTo>
                  <a:lnTo>
                    <a:pt x="265934" y="25643"/>
                  </a:lnTo>
                  <a:lnTo>
                    <a:pt x="266412" y="31005"/>
                  </a:lnTo>
                  <a:lnTo>
                    <a:pt x="266173" y="35902"/>
                  </a:lnTo>
                  <a:lnTo>
                    <a:pt x="266412" y="37526"/>
                  </a:lnTo>
                  <a:lnTo>
                    <a:pt x="266053" y="40787"/>
                  </a:lnTo>
                  <a:lnTo>
                    <a:pt x="267248" y="44095"/>
                  </a:lnTo>
                  <a:lnTo>
                    <a:pt x="267964" y="48108"/>
                  </a:lnTo>
                  <a:lnTo>
                    <a:pt x="267845" y="53674"/>
                  </a:lnTo>
                  <a:lnTo>
                    <a:pt x="268442" y="54689"/>
                  </a:lnTo>
                  <a:lnTo>
                    <a:pt x="270831" y="56695"/>
                  </a:lnTo>
                  <a:lnTo>
                    <a:pt x="271428" y="58117"/>
                  </a:lnTo>
                  <a:lnTo>
                    <a:pt x="271547" y="59777"/>
                  </a:lnTo>
                  <a:lnTo>
                    <a:pt x="270473" y="63300"/>
                  </a:lnTo>
                  <a:lnTo>
                    <a:pt x="269995" y="67158"/>
                  </a:lnTo>
                  <a:lnTo>
                    <a:pt x="270473" y="72413"/>
                  </a:lnTo>
                  <a:lnTo>
                    <a:pt x="271189" y="79089"/>
                  </a:lnTo>
                  <a:lnTo>
                    <a:pt x="271308" y="83127"/>
                  </a:lnTo>
                  <a:lnTo>
                    <a:pt x="272623" y="87056"/>
                  </a:lnTo>
                  <a:lnTo>
                    <a:pt x="272623" y="99644"/>
                  </a:lnTo>
                  <a:lnTo>
                    <a:pt x="273100" y="102296"/>
                  </a:lnTo>
                  <a:lnTo>
                    <a:pt x="272742" y="106786"/>
                  </a:lnTo>
                  <a:lnTo>
                    <a:pt x="273100" y="110190"/>
                  </a:lnTo>
                  <a:lnTo>
                    <a:pt x="272742" y="114239"/>
                  </a:lnTo>
                  <a:lnTo>
                    <a:pt x="274175" y="119745"/>
                  </a:lnTo>
                  <a:lnTo>
                    <a:pt x="274892" y="124917"/>
                  </a:lnTo>
                  <a:lnTo>
                    <a:pt x="274892" y="132799"/>
                  </a:lnTo>
                  <a:lnTo>
                    <a:pt x="276205" y="148875"/>
                  </a:lnTo>
                  <a:lnTo>
                    <a:pt x="277519" y="154883"/>
                  </a:lnTo>
                  <a:lnTo>
                    <a:pt x="277042" y="158454"/>
                  </a:lnTo>
                  <a:lnTo>
                    <a:pt x="278355" y="162969"/>
                  </a:lnTo>
                  <a:lnTo>
                    <a:pt x="278594" y="165668"/>
                  </a:lnTo>
                  <a:lnTo>
                    <a:pt x="280624" y="171007"/>
                  </a:lnTo>
                  <a:lnTo>
                    <a:pt x="281102" y="173515"/>
                  </a:lnTo>
                  <a:lnTo>
                    <a:pt x="280982" y="181338"/>
                  </a:lnTo>
                  <a:lnTo>
                    <a:pt x="281580" y="183392"/>
                  </a:lnTo>
                  <a:lnTo>
                    <a:pt x="283371" y="201236"/>
                  </a:lnTo>
                  <a:lnTo>
                    <a:pt x="283133" y="204245"/>
                  </a:lnTo>
                  <a:lnTo>
                    <a:pt x="282535" y="206634"/>
                  </a:lnTo>
                  <a:lnTo>
                    <a:pt x="283610" y="216667"/>
                  </a:lnTo>
                  <a:lnTo>
                    <a:pt x="284327" y="219951"/>
                  </a:lnTo>
                  <a:lnTo>
                    <a:pt x="284207" y="222949"/>
                  </a:lnTo>
                  <a:lnTo>
                    <a:pt x="285402" y="232145"/>
                  </a:lnTo>
                  <a:lnTo>
                    <a:pt x="285760" y="238834"/>
                  </a:lnTo>
                  <a:lnTo>
                    <a:pt x="286477" y="247373"/>
                  </a:lnTo>
                  <a:lnTo>
                    <a:pt x="287671" y="251852"/>
                  </a:lnTo>
                  <a:lnTo>
                    <a:pt x="287910" y="258063"/>
                  </a:lnTo>
                  <a:lnTo>
                    <a:pt x="288507" y="260571"/>
                  </a:lnTo>
                  <a:lnTo>
                    <a:pt x="288388" y="262279"/>
                  </a:lnTo>
                  <a:lnTo>
                    <a:pt x="288865" y="264524"/>
                  </a:lnTo>
                  <a:lnTo>
                    <a:pt x="289702" y="266985"/>
                  </a:lnTo>
                  <a:lnTo>
                    <a:pt x="290418" y="272335"/>
                  </a:lnTo>
                  <a:lnTo>
                    <a:pt x="290538" y="276253"/>
                  </a:lnTo>
                  <a:lnTo>
                    <a:pt x="291493" y="282929"/>
                  </a:lnTo>
                  <a:lnTo>
                    <a:pt x="291374" y="289414"/>
                  </a:lnTo>
                  <a:lnTo>
                    <a:pt x="293404" y="299650"/>
                  </a:lnTo>
                  <a:lnTo>
                    <a:pt x="292807" y="307939"/>
                  </a:lnTo>
                  <a:lnTo>
                    <a:pt x="293404" y="316287"/>
                  </a:lnTo>
                  <a:lnTo>
                    <a:pt x="292926" y="320336"/>
                  </a:lnTo>
                  <a:lnTo>
                    <a:pt x="293524" y="325508"/>
                  </a:lnTo>
                  <a:lnTo>
                    <a:pt x="293165" y="335182"/>
                  </a:lnTo>
                  <a:lnTo>
                    <a:pt x="294001" y="352571"/>
                  </a:lnTo>
                  <a:lnTo>
                    <a:pt x="295434" y="371562"/>
                  </a:lnTo>
                  <a:lnTo>
                    <a:pt x="296748" y="377115"/>
                  </a:lnTo>
                  <a:lnTo>
                    <a:pt x="287910" y="376148"/>
                  </a:lnTo>
                  <a:lnTo>
                    <a:pt x="288626" y="374583"/>
                  </a:lnTo>
                  <a:lnTo>
                    <a:pt x="288268" y="370069"/>
                  </a:lnTo>
                  <a:lnTo>
                    <a:pt x="289105" y="366796"/>
                  </a:lnTo>
                  <a:lnTo>
                    <a:pt x="287074" y="362401"/>
                  </a:lnTo>
                  <a:lnTo>
                    <a:pt x="286596" y="359976"/>
                  </a:lnTo>
                  <a:lnTo>
                    <a:pt x="284686" y="359809"/>
                  </a:lnTo>
                  <a:lnTo>
                    <a:pt x="284088" y="360191"/>
                  </a:lnTo>
                  <a:lnTo>
                    <a:pt x="281221" y="359797"/>
                  </a:lnTo>
                  <a:lnTo>
                    <a:pt x="281102" y="358949"/>
                  </a:lnTo>
                  <a:lnTo>
                    <a:pt x="282058" y="357516"/>
                  </a:lnTo>
                  <a:lnTo>
                    <a:pt x="282058" y="355999"/>
                  </a:lnTo>
                  <a:lnTo>
                    <a:pt x="281461" y="355271"/>
                  </a:lnTo>
                  <a:lnTo>
                    <a:pt x="280982" y="353575"/>
                  </a:lnTo>
                  <a:lnTo>
                    <a:pt x="281102" y="350947"/>
                  </a:lnTo>
                  <a:lnTo>
                    <a:pt x="281818" y="347364"/>
                  </a:lnTo>
                  <a:lnTo>
                    <a:pt x="281818" y="341894"/>
                  </a:lnTo>
                  <a:lnTo>
                    <a:pt x="280027" y="341452"/>
                  </a:lnTo>
                  <a:lnTo>
                    <a:pt x="279311" y="340520"/>
                  </a:lnTo>
                  <a:lnTo>
                    <a:pt x="279191" y="338263"/>
                  </a:lnTo>
                  <a:lnTo>
                    <a:pt x="277996" y="336770"/>
                  </a:lnTo>
                  <a:lnTo>
                    <a:pt x="279311" y="335254"/>
                  </a:lnTo>
                  <a:lnTo>
                    <a:pt x="280147" y="333187"/>
                  </a:lnTo>
                  <a:lnTo>
                    <a:pt x="278952" y="330751"/>
                  </a:lnTo>
                  <a:lnTo>
                    <a:pt x="279788" y="329724"/>
                  </a:lnTo>
                  <a:lnTo>
                    <a:pt x="283491" y="328314"/>
                  </a:lnTo>
                  <a:lnTo>
                    <a:pt x="284446" y="325842"/>
                  </a:lnTo>
                  <a:lnTo>
                    <a:pt x="283491" y="324648"/>
                  </a:lnTo>
                  <a:lnTo>
                    <a:pt x="283610" y="322199"/>
                  </a:lnTo>
                  <a:lnTo>
                    <a:pt x="284686" y="320025"/>
                  </a:lnTo>
                  <a:lnTo>
                    <a:pt x="285043" y="318126"/>
                  </a:lnTo>
                  <a:lnTo>
                    <a:pt x="284446" y="312883"/>
                  </a:lnTo>
                  <a:lnTo>
                    <a:pt x="284924" y="311641"/>
                  </a:lnTo>
                  <a:lnTo>
                    <a:pt x="283849" y="308930"/>
                  </a:lnTo>
                  <a:lnTo>
                    <a:pt x="283133" y="306995"/>
                  </a:lnTo>
                  <a:lnTo>
                    <a:pt x="282058" y="305025"/>
                  </a:lnTo>
                  <a:lnTo>
                    <a:pt x="281461" y="302480"/>
                  </a:lnTo>
                  <a:lnTo>
                    <a:pt x="281700" y="300701"/>
                  </a:lnTo>
                  <a:lnTo>
                    <a:pt x="279430" y="295100"/>
                  </a:lnTo>
                  <a:lnTo>
                    <a:pt x="277519" y="292854"/>
                  </a:lnTo>
                  <a:lnTo>
                    <a:pt x="273577" y="289940"/>
                  </a:lnTo>
                  <a:lnTo>
                    <a:pt x="273220" y="288435"/>
                  </a:lnTo>
                  <a:lnTo>
                    <a:pt x="273936" y="285963"/>
                  </a:lnTo>
                  <a:lnTo>
                    <a:pt x="273220" y="283359"/>
                  </a:lnTo>
                  <a:lnTo>
                    <a:pt x="270592" y="280576"/>
                  </a:lnTo>
                  <a:lnTo>
                    <a:pt x="270353" y="278510"/>
                  </a:lnTo>
                  <a:lnTo>
                    <a:pt x="269398" y="277793"/>
                  </a:lnTo>
                  <a:lnTo>
                    <a:pt x="268561" y="276002"/>
                  </a:lnTo>
                  <a:lnTo>
                    <a:pt x="269278" y="274402"/>
                  </a:lnTo>
                  <a:lnTo>
                    <a:pt x="269158" y="272622"/>
                  </a:lnTo>
                  <a:lnTo>
                    <a:pt x="267606" y="270592"/>
                  </a:lnTo>
                  <a:lnTo>
                    <a:pt x="267606" y="269552"/>
                  </a:lnTo>
                  <a:lnTo>
                    <a:pt x="269398" y="266686"/>
                  </a:lnTo>
                  <a:lnTo>
                    <a:pt x="268920" y="265002"/>
                  </a:lnTo>
                  <a:lnTo>
                    <a:pt x="266053" y="262219"/>
                  </a:lnTo>
                  <a:lnTo>
                    <a:pt x="265456" y="261096"/>
                  </a:lnTo>
                  <a:lnTo>
                    <a:pt x="264501" y="259711"/>
                  </a:lnTo>
                  <a:lnTo>
                    <a:pt x="261754" y="259018"/>
                  </a:lnTo>
                  <a:lnTo>
                    <a:pt x="260440" y="258397"/>
                  </a:lnTo>
                  <a:lnTo>
                    <a:pt x="258051" y="256462"/>
                  </a:lnTo>
                  <a:lnTo>
                    <a:pt x="257095" y="255041"/>
                  </a:lnTo>
                  <a:lnTo>
                    <a:pt x="254468" y="249153"/>
                  </a:lnTo>
                  <a:lnTo>
                    <a:pt x="251960" y="247708"/>
                  </a:lnTo>
                  <a:lnTo>
                    <a:pt x="249452" y="244746"/>
                  </a:lnTo>
                  <a:lnTo>
                    <a:pt x="249333" y="242680"/>
                  </a:lnTo>
                  <a:lnTo>
                    <a:pt x="250169" y="240016"/>
                  </a:lnTo>
                  <a:lnTo>
                    <a:pt x="250527" y="237496"/>
                  </a:lnTo>
                  <a:lnTo>
                    <a:pt x="250885" y="236553"/>
                  </a:lnTo>
                  <a:lnTo>
                    <a:pt x="251602" y="236242"/>
                  </a:lnTo>
                  <a:lnTo>
                    <a:pt x="253393" y="236302"/>
                  </a:lnTo>
                  <a:lnTo>
                    <a:pt x="254349" y="234976"/>
                  </a:lnTo>
                  <a:lnTo>
                    <a:pt x="252558" y="233985"/>
                  </a:lnTo>
                  <a:lnTo>
                    <a:pt x="252558" y="233029"/>
                  </a:lnTo>
                  <a:lnTo>
                    <a:pt x="254110" y="231202"/>
                  </a:lnTo>
                  <a:lnTo>
                    <a:pt x="256618" y="230055"/>
                  </a:lnTo>
                  <a:lnTo>
                    <a:pt x="257932" y="228610"/>
                  </a:lnTo>
                  <a:lnTo>
                    <a:pt x="260081" y="229028"/>
                  </a:lnTo>
                  <a:lnTo>
                    <a:pt x="261396" y="230067"/>
                  </a:lnTo>
                  <a:lnTo>
                    <a:pt x="263545" y="230294"/>
                  </a:lnTo>
                  <a:lnTo>
                    <a:pt x="265218" y="229804"/>
                  </a:lnTo>
                  <a:lnTo>
                    <a:pt x="266651" y="227989"/>
                  </a:lnTo>
                  <a:lnTo>
                    <a:pt x="266770" y="226460"/>
                  </a:lnTo>
                  <a:lnTo>
                    <a:pt x="266412" y="225063"/>
                  </a:lnTo>
                  <a:lnTo>
                    <a:pt x="264142" y="224645"/>
                  </a:lnTo>
                  <a:lnTo>
                    <a:pt x="262829" y="226245"/>
                  </a:lnTo>
                  <a:lnTo>
                    <a:pt x="261276" y="226771"/>
                  </a:lnTo>
                  <a:lnTo>
                    <a:pt x="258529" y="226520"/>
                  </a:lnTo>
                  <a:lnTo>
                    <a:pt x="256021" y="224514"/>
                  </a:lnTo>
                  <a:lnTo>
                    <a:pt x="254229" y="222197"/>
                  </a:lnTo>
                  <a:lnTo>
                    <a:pt x="254110" y="220202"/>
                  </a:lnTo>
                  <a:lnTo>
                    <a:pt x="252915" y="211567"/>
                  </a:lnTo>
                  <a:lnTo>
                    <a:pt x="251243" y="208139"/>
                  </a:lnTo>
                  <a:lnTo>
                    <a:pt x="249452" y="203182"/>
                  </a:lnTo>
                  <a:lnTo>
                    <a:pt x="249333" y="196040"/>
                  </a:lnTo>
                  <a:lnTo>
                    <a:pt x="248855" y="194535"/>
                  </a:lnTo>
                  <a:lnTo>
                    <a:pt x="247899" y="193711"/>
                  </a:lnTo>
                  <a:lnTo>
                    <a:pt x="244077" y="193496"/>
                  </a:lnTo>
                  <a:lnTo>
                    <a:pt x="241808" y="192672"/>
                  </a:lnTo>
                  <a:lnTo>
                    <a:pt x="240852" y="191777"/>
                  </a:lnTo>
                  <a:lnTo>
                    <a:pt x="239061" y="190678"/>
                  </a:lnTo>
                  <a:lnTo>
                    <a:pt x="238464" y="189173"/>
                  </a:lnTo>
                  <a:lnTo>
                    <a:pt x="235359" y="185267"/>
                  </a:lnTo>
                  <a:lnTo>
                    <a:pt x="234642" y="183129"/>
                  </a:lnTo>
                  <a:lnTo>
                    <a:pt x="234881" y="179164"/>
                  </a:lnTo>
                  <a:lnTo>
                    <a:pt x="234523" y="176919"/>
                  </a:lnTo>
                  <a:lnTo>
                    <a:pt x="235597" y="174446"/>
                  </a:lnTo>
                  <a:lnTo>
                    <a:pt x="236792" y="173587"/>
                  </a:lnTo>
                  <a:lnTo>
                    <a:pt x="238942" y="173383"/>
                  </a:lnTo>
                  <a:lnTo>
                    <a:pt x="240136" y="172786"/>
                  </a:lnTo>
                  <a:lnTo>
                    <a:pt x="243002" y="169705"/>
                  </a:lnTo>
                  <a:lnTo>
                    <a:pt x="245511" y="168260"/>
                  </a:lnTo>
                  <a:lnTo>
                    <a:pt x="247780" y="169048"/>
                  </a:lnTo>
                  <a:lnTo>
                    <a:pt x="251363" y="168606"/>
                  </a:lnTo>
                  <a:lnTo>
                    <a:pt x="252318" y="169060"/>
                  </a:lnTo>
                  <a:lnTo>
                    <a:pt x="253035" y="170302"/>
                  </a:lnTo>
                  <a:lnTo>
                    <a:pt x="254707" y="171663"/>
                  </a:lnTo>
                  <a:lnTo>
                    <a:pt x="255901" y="171735"/>
                  </a:lnTo>
                  <a:lnTo>
                    <a:pt x="258529" y="172810"/>
                  </a:lnTo>
                  <a:lnTo>
                    <a:pt x="262590" y="175569"/>
                  </a:lnTo>
                  <a:lnTo>
                    <a:pt x="263426" y="174888"/>
                  </a:lnTo>
                  <a:lnTo>
                    <a:pt x="263306" y="174148"/>
                  </a:lnTo>
                  <a:lnTo>
                    <a:pt x="261873" y="172082"/>
                  </a:lnTo>
                  <a:lnTo>
                    <a:pt x="260799" y="171257"/>
                  </a:lnTo>
                  <a:lnTo>
                    <a:pt x="257693" y="170386"/>
                  </a:lnTo>
                  <a:lnTo>
                    <a:pt x="256260" y="169394"/>
                  </a:lnTo>
                  <a:lnTo>
                    <a:pt x="257574" y="168690"/>
                  </a:lnTo>
                  <a:lnTo>
                    <a:pt x="259484" y="166229"/>
                  </a:lnTo>
                  <a:lnTo>
                    <a:pt x="261515" y="165536"/>
                  </a:lnTo>
                  <a:lnTo>
                    <a:pt x="263784" y="163685"/>
                  </a:lnTo>
                  <a:lnTo>
                    <a:pt x="264620" y="162372"/>
                  </a:lnTo>
                  <a:lnTo>
                    <a:pt x="264620" y="158597"/>
                  </a:lnTo>
                  <a:lnTo>
                    <a:pt x="263067" y="158526"/>
                  </a:lnTo>
                  <a:lnTo>
                    <a:pt x="259843" y="160771"/>
                  </a:lnTo>
                  <a:lnTo>
                    <a:pt x="256021" y="162025"/>
                  </a:lnTo>
                  <a:lnTo>
                    <a:pt x="254110" y="162157"/>
                  </a:lnTo>
                  <a:lnTo>
                    <a:pt x="250527" y="160819"/>
                  </a:lnTo>
                  <a:lnTo>
                    <a:pt x="246347" y="159971"/>
                  </a:lnTo>
                  <a:lnTo>
                    <a:pt x="244077" y="160484"/>
                  </a:lnTo>
                  <a:lnTo>
                    <a:pt x="238942" y="163375"/>
                  </a:lnTo>
                  <a:lnTo>
                    <a:pt x="236673" y="163625"/>
                  </a:lnTo>
                  <a:lnTo>
                    <a:pt x="234045" y="164521"/>
                  </a:lnTo>
                  <a:lnTo>
                    <a:pt x="230940" y="167316"/>
                  </a:lnTo>
                  <a:lnTo>
                    <a:pt x="228789" y="170827"/>
                  </a:lnTo>
                  <a:lnTo>
                    <a:pt x="228192" y="172249"/>
                  </a:lnTo>
                  <a:lnTo>
                    <a:pt x="227237" y="172165"/>
                  </a:lnTo>
                  <a:lnTo>
                    <a:pt x="226401" y="171222"/>
                  </a:lnTo>
                  <a:lnTo>
                    <a:pt x="226401" y="167376"/>
                  </a:lnTo>
                  <a:lnTo>
                    <a:pt x="226640" y="165776"/>
                  </a:lnTo>
                  <a:lnTo>
                    <a:pt x="227954" y="163888"/>
                  </a:lnTo>
                  <a:lnTo>
                    <a:pt x="230223" y="164223"/>
                  </a:lnTo>
                  <a:lnTo>
                    <a:pt x="232373" y="164462"/>
                  </a:lnTo>
                  <a:lnTo>
                    <a:pt x="232851" y="163888"/>
                  </a:lnTo>
                  <a:lnTo>
                    <a:pt x="232253" y="163243"/>
                  </a:lnTo>
                  <a:lnTo>
                    <a:pt x="231656" y="161846"/>
                  </a:lnTo>
                  <a:lnTo>
                    <a:pt x="231059" y="161392"/>
                  </a:lnTo>
                  <a:lnTo>
                    <a:pt x="230223" y="159959"/>
                  </a:lnTo>
                  <a:lnTo>
                    <a:pt x="229029" y="160293"/>
                  </a:lnTo>
                  <a:lnTo>
                    <a:pt x="228312" y="159541"/>
                  </a:lnTo>
                  <a:lnTo>
                    <a:pt x="227356" y="158896"/>
                  </a:lnTo>
                  <a:lnTo>
                    <a:pt x="225446" y="160258"/>
                  </a:lnTo>
                  <a:lnTo>
                    <a:pt x="224609" y="161201"/>
                  </a:lnTo>
                  <a:lnTo>
                    <a:pt x="224251" y="162133"/>
                  </a:lnTo>
                  <a:lnTo>
                    <a:pt x="222579" y="165668"/>
                  </a:lnTo>
                  <a:lnTo>
                    <a:pt x="221504" y="166635"/>
                  </a:lnTo>
                  <a:lnTo>
                    <a:pt x="218399" y="167053"/>
                  </a:lnTo>
                  <a:lnTo>
                    <a:pt x="216608" y="168702"/>
                  </a:lnTo>
                  <a:lnTo>
                    <a:pt x="216011" y="170684"/>
                  </a:lnTo>
                  <a:lnTo>
                    <a:pt x="216488" y="173778"/>
                  </a:lnTo>
                  <a:lnTo>
                    <a:pt x="215891" y="175390"/>
                  </a:lnTo>
                  <a:lnTo>
                    <a:pt x="214338" y="177946"/>
                  </a:lnTo>
                  <a:lnTo>
                    <a:pt x="214338" y="181326"/>
                  </a:lnTo>
                  <a:lnTo>
                    <a:pt x="215055" y="182449"/>
                  </a:lnTo>
                  <a:lnTo>
                    <a:pt x="216249" y="183261"/>
                  </a:lnTo>
                  <a:lnTo>
                    <a:pt x="220430" y="184443"/>
                  </a:lnTo>
                  <a:lnTo>
                    <a:pt x="221743" y="184288"/>
                  </a:lnTo>
                  <a:lnTo>
                    <a:pt x="225207" y="184527"/>
                  </a:lnTo>
                  <a:lnTo>
                    <a:pt x="227595" y="185410"/>
                  </a:lnTo>
                  <a:lnTo>
                    <a:pt x="228192" y="187023"/>
                  </a:lnTo>
                  <a:lnTo>
                    <a:pt x="228192" y="188432"/>
                  </a:lnTo>
                  <a:lnTo>
                    <a:pt x="228789" y="189901"/>
                  </a:lnTo>
                  <a:lnTo>
                    <a:pt x="229745" y="191131"/>
                  </a:lnTo>
                  <a:lnTo>
                    <a:pt x="232134" y="192959"/>
                  </a:lnTo>
                  <a:lnTo>
                    <a:pt x="235836" y="194691"/>
                  </a:lnTo>
                  <a:lnTo>
                    <a:pt x="236433" y="195790"/>
                  </a:lnTo>
                  <a:lnTo>
                    <a:pt x="238345" y="197067"/>
                  </a:lnTo>
                  <a:lnTo>
                    <a:pt x="243361" y="198775"/>
                  </a:lnTo>
                  <a:lnTo>
                    <a:pt x="244794" y="199874"/>
                  </a:lnTo>
                  <a:lnTo>
                    <a:pt x="245750" y="201451"/>
                  </a:lnTo>
                  <a:lnTo>
                    <a:pt x="245988" y="202884"/>
                  </a:lnTo>
                  <a:lnTo>
                    <a:pt x="245033" y="204281"/>
                  </a:lnTo>
                  <a:lnTo>
                    <a:pt x="243361" y="205440"/>
                  </a:lnTo>
                  <a:lnTo>
                    <a:pt x="242405" y="206801"/>
                  </a:lnTo>
                  <a:lnTo>
                    <a:pt x="241569" y="209154"/>
                  </a:lnTo>
                  <a:lnTo>
                    <a:pt x="240733" y="209740"/>
                  </a:lnTo>
                  <a:lnTo>
                    <a:pt x="238703" y="210062"/>
                  </a:lnTo>
                  <a:lnTo>
                    <a:pt x="237509" y="209608"/>
                  </a:lnTo>
                  <a:lnTo>
                    <a:pt x="236912" y="208856"/>
                  </a:lnTo>
                  <a:lnTo>
                    <a:pt x="237747" y="205822"/>
                  </a:lnTo>
                  <a:lnTo>
                    <a:pt x="236792" y="205189"/>
                  </a:lnTo>
                  <a:lnTo>
                    <a:pt x="232373" y="205356"/>
                  </a:lnTo>
                  <a:lnTo>
                    <a:pt x="231775" y="204078"/>
                  </a:lnTo>
                  <a:lnTo>
                    <a:pt x="233448" y="203768"/>
                  </a:lnTo>
                  <a:lnTo>
                    <a:pt x="234284" y="203182"/>
                  </a:lnTo>
                  <a:lnTo>
                    <a:pt x="234881" y="202131"/>
                  </a:lnTo>
                  <a:lnTo>
                    <a:pt x="233806" y="200937"/>
                  </a:lnTo>
                  <a:lnTo>
                    <a:pt x="230462" y="199181"/>
                  </a:lnTo>
                  <a:lnTo>
                    <a:pt x="229029" y="197999"/>
                  </a:lnTo>
                  <a:lnTo>
                    <a:pt x="227715" y="197939"/>
                  </a:lnTo>
                  <a:lnTo>
                    <a:pt x="223654" y="199791"/>
                  </a:lnTo>
                  <a:lnTo>
                    <a:pt x="221624" y="200412"/>
                  </a:lnTo>
                  <a:lnTo>
                    <a:pt x="218518" y="204198"/>
                  </a:lnTo>
                  <a:lnTo>
                    <a:pt x="218160" y="207876"/>
                  </a:lnTo>
                  <a:lnTo>
                    <a:pt x="217205" y="208390"/>
                  </a:lnTo>
                  <a:lnTo>
                    <a:pt x="215771" y="208390"/>
                  </a:lnTo>
                  <a:lnTo>
                    <a:pt x="215055" y="208115"/>
                  </a:lnTo>
                  <a:lnTo>
                    <a:pt x="212427" y="209680"/>
                  </a:lnTo>
                  <a:lnTo>
                    <a:pt x="210397" y="210289"/>
                  </a:lnTo>
                  <a:lnTo>
                    <a:pt x="207291" y="212486"/>
                  </a:lnTo>
                  <a:lnTo>
                    <a:pt x="205142" y="218184"/>
                  </a:lnTo>
                  <a:lnTo>
                    <a:pt x="199886" y="218375"/>
                  </a:lnTo>
                  <a:lnTo>
                    <a:pt x="198214" y="220393"/>
                  </a:lnTo>
                  <a:lnTo>
                    <a:pt x="197617" y="220668"/>
                  </a:lnTo>
                  <a:lnTo>
                    <a:pt x="197020" y="219939"/>
                  </a:lnTo>
                  <a:lnTo>
                    <a:pt x="196901" y="217395"/>
                  </a:lnTo>
                  <a:lnTo>
                    <a:pt x="197378" y="212976"/>
                  </a:lnTo>
                  <a:lnTo>
                    <a:pt x="197259" y="209118"/>
                  </a:lnTo>
                  <a:lnTo>
                    <a:pt x="195706" y="206049"/>
                  </a:lnTo>
                  <a:lnTo>
                    <a:pt x="192362" y="201295"/>
                  </a:lnTo>
                  <a:lnTo>
                    <a:pt x="191048" y="198226"/>
                  </a:lnTo>
                  <a:lnTo>
                    <a:pt x="191765" y="192386"/>
                  </a:lnTo>
                  <a:lnTo>
                    <a:pt x="190690" y="190713"/>
                  </a:lnTo>
                  <a:lnTo>
                    <a:pt x="187465" y="190295"/>
                  </a:lnTo>
                  <a:lnTo>
                    <a:pt x="186271" y="190594"/>
                  </a:lnTo>
                  <a:lnTo>
                    <a:pt x="184957" y="191848"/>
                  </a:lnTo>
                  <a:lnTo>
                    <a:pt x="183883" y="191956"/>
                  </a:lnTo>
                  <a:lnTo>
                    <a:pt x="183166" y="191119"/>
                  </a:lnTo>
                  <a:lnTo>
                    <a:pt x="183285" y="185972"/>
                  </a:lnTo>
                  <a:lnTo>
                    <a:pt x="181494" y="183619"/>
                  </a:lnTo>
                  <a:lnTo>
                    <a:pt x="180777" y="182162"/>
                  </a:lnTo>
                  <a:lnTo>
                    <a:pt x="180538" y="180155"/>
                  </a:lnTo>
                  <a:lnTo>
                    <a:pt x="181255" y="177922"/>
                  </a:lnTo>
                  <a:lnTo>
                    <a:pt x="182210" y="176477"/>
                  </a:lnTo>
                  <a:lnTo>
                    <a:pt x="186032" y="174148"/>
                  </a:lnTo>
                  <a:lnTo>
                    <a:pt x="185674" y="172559"/>
                  </a:lnTo>
                  <a:lnTo>
                    <a:pt x="184599" y="171640"/>
                  </a:lnTo>
                  <a:lnTo>
                    <a:pt x="184240" y="170123"/>
                  </a:lnTo>
                  <a:lnTo>
                    <a:pt x="184360" y="167973"/>
                  </a:lnTo>
                  <a:lnTo>
                    <a:pt x="185554" y="165501"/>
                  </a:lnTo>
                  <a:lnTo>
                    <a:pt x="186390" y="164724"/>
                  </a:lnTo>
                  <a:lnTo>
                    <a:pt x="186032" y="163817"/>
                  </a:lnTo>
                  <a:lnTo>
                    <a:pt x="184240" y="163351"/>
                  </a:lnTo>
                  <a:lnTo>
                    <a:pt x="183404" y="164294"/>
                  </a:lnTo>
                  <a:lnTo>
                    <a:pt x="182927" y="166134"/>
                  </a:lnTo>
                  <a:lnTo>
                    <a:pt x="180538" y="166349"/>
                  </a:lnTo>
                  <a:lnTo>
                    <a:pt x="179821" y="165990"/>
                  </a:lnTo>
                  <a:lnTo>
                    <a:pt x="179344" y="164748"/>
                  </a:lnTo>
                  <a:lnTo>
                    <a:pt x="178627" y="164402"/>
                  </a:lnTo>
                  <a:lnTo>
                    <a:pt x="176477" y="164163"/>
                  </a:lnTo>
                  <a:lnTo>
                    <a:pt x="175641" y="163160"/>
                  </a:lnTo>
                  <a:lnTo>
                    <a:pt x="174327" y="160150"/>
                  </a:lnTo>
                  <a:lnTo>
                    <a:pt x="172656" y="157726"/>
                  </a:lnTo>
                  <a:lnTo>
                    <a:pt x="170625" y="157224"/>
                  </a:lnTo>
                  <a:lnTo>
                    <a:pt x="167639" y="157642"/>
                  </a:lnTo>
                  <a:lnTo>
                    <a:pt x="165609" y="156746"/>
                  </a:lnTo>
                  <a:lnTo>
                    <a:pt x="163698" y="153020"/>
                  </a:lnTo>
                  <a:lnTo>
                    <a:pt x="162742" y="152196"/>
                  </a:lnTo>
                  <a:lnTo>
                    <a:pt x="161190" y="150321"/>
                  </a:lnTo>
                  <a:lnTo>
                    <a:pt x="161190" y="148720"/>
                  </a:lnTo>
                  <a:lnTo>
                    <a:pt x="162981" y="147561"/>
                  </a:lnTo>
                  <a:lnTo>
                    <a:pt x="164773" y="147801"/>
                  </a:lnTo>
                  <a:lnTo>
                    <a:pt x="168834" y="147275"/>
                  </a:lnTo>
                  <a:lnTo>
                    <a:pt x="170267" y="147717"/>
                  </a:lnTo>
                  <a:lnTo>
                    <a:pt x="173014" y="147561"/>
                  </a:lnTo>
                  <a:lnTo>
                    <a:pt x="174566" y="146702"/>
                  </a:lnTo>
                  <a:lnTo>
                    <a:pt x="175999" y="146033"/>
                  </a:lnTo>
                  <a:lnTo>
                    <a:pt x="179105" y="147203"/>
                  </a:lnTo>
                  <a:lnTo>
                    <a:pt x="180061" y="146869"/>
                  </a:lnTo>
                  <a:lnTo>
                    <a:pt x="182449" y="144958"/>
                  </a:lnTo>
                  <a:lnTo>
                    <a:pt x="186152" y="144516"/>
                  </a:lnTo>
                  <a:lnTo>
                    <a:pt x="187465" y="143548"/>
                  </a:lnTo>
                  <a:lnTo>
                    <a:pt x="188182" y="141375"/>
                  </a:lnTo>
                  <a:lnTo>
                    <a:pt x="187465" y="139141"/>
                  </a:lnTo>
                  <a:lnTo>
                    <a:pt x="185196" y="137649"/>
                  </a:lnTo>
                  <a:lnTo>
                    <a:pt x="185435" y="135976"/>
                  </a:lnTo>
                  <a:lnTo>
                    <a:pt x="185196" y="135200"/>
                  </a:lnTo>
                  <a:lnTo>
                    <a:pt x="184599" y="134483"/>
                  </a:lnTo>
                  <a:lnTo>
                    <a:pt x="183166" y="133564"/>
                  </a:lnTo>
                  <a:lnTo>
                    <a:pt x="182688" y="132835"/>
                  </a:lnTo>
                  <a:lnTo>
                    <a:pt x="181613" y="130757"/>
                  </a:lnTo>
                  <a:lnTo>
                    <a:pt x="180418" y="129861"/>
                  </a:lnTo>
                  <a:lnTo>
                    <a:pt x="177433" y="129061"/>
                  </a:lnTo>
                  <a:lnTo>
                    <a:pt x="176596" y="129646"/>
                  </a:lnTo>
                  <a:lnTo>
                    <a:pt x="177433" y="131211"/>
                  </a:lnTo>
                  <a:lnTo>
                    <a:pt x="177313" y="132059"/>
                  </a:lnTo>
                  <a:lnTo>
                    <a:pt x="176119" y="133576"/>
                  </a:lnTo>
                  <a:lnTo>
                    <a:pt x="176119" y="135773"/>
                  </a:lnTo>
                  <a:lnTo>
                    <a:pt x="175760" y="136705"/>
                  </a:lnTo>
                  <a:lnTo>
                    <a:pt x="174447" y="136633"/>
                  </a:lnTo>
                  <a:lnTo>
                    <a:pt x="173133" y="135821"/>
                  </a:lnTo>
                  <a:lnTo>
                    <a:pt x="171461" y="135642"/>
                  </a:lnTo>
                  <a:lnTo>
                    <a:pt x="170625" y="136406"/>
                  </a:lnTo>
                  <a:lnTo>
                    <a:pt x="170744" y="137852"/>
                  </a:lnTo>
                  <a:lnTo>
                    <a:pt x="171222" y="139249"/>
                  </a:lnTo>
                  <a:lnTo>
                    <a:pt x="171103" y="141136"/>
                  </a:lnTo>
                  <a:lnTo>
                    <a:pt x="167758" y="143238"/>
                  </a:lnTo>
                  <a:lnTo>
                    <a:pt x="166445" y="145639"/>
                  </a:lnTo>
                  <a:lnTo>
                    <a:pt x="165251" y="145746"/>
                  </a:lnTo>
                  <a:lnTo>
                    <a:pt x="162384" y="144767"/>
                  </a:lnTo>
                  <a:lnTo>
                    <a:pt x="160951" y="144994"/>
                  </a:lnTo>
                  <a:lnTo>
                    <a:pt x="159996" y="145567"/>
                  </a:lnTo>
                  <a:lnTo>
                    <a:pt x="158920" y="146905"/>
                  </a:lnTo>
                  <a:lnTo>
                    <a:pt x="158323" y="149437"/>
                  </a:lnTo>
                  <a:lnTo>
                    <a:pt x="158920" y="150942"/>
                  </a:lnTo>
                  <a:lnTo>
                    <a:pt x="162384" y="155098"/>
                  </a:lnTo>
                  <a:lnTo>
                    <a:pt x="163936" y="159123"/>
                  </a:lnTo>
                  <a:lnTo>
                    <a:pt x="162145" y="159804"/>
                  </a:lnTo>
                  <a:lnTo>
                    <a:pt x="160951" y="158251"/>
                  </a:lnTo>
                  <a:lnTo>
                    <a:pt x="159756" y="158538"/>
                  </a:lnTo>
                  <a:lnTo>
                    <a:pt x="159637" y="159469"/>
                  </a:lnTo>
                  <a:lnTo>
                    <a:pt x="159996" y="160687"/>
                  </a:lnTo>
                  <a:lnTo>
                    <a:pt x="161190" y="161798"/>
                  </a:lnTo>
                  <a:lnTo>
                    <a:pt x="162742" y="162348"/>
                  </a:lnTo>
                  <a:lnTo>
                    <a:pt x="164415" y="161930"/>
                  </a:lnTo>
                  <a:lnTo>
                    <a:pt x="166086" y="160329"/>
                  </a:lnTo>
                  <a:lnTo>
                    <a:pt x="167997" y="159231"/>
                  </a:lnTo>
                  <a:lnTo>
                    <a:pt x="169908" y="159099"/>
                  </a:lnTo>
                  <a:lnTo>
                    <a:pt x="170864" y="159744"/>
                  </a:lnTo>
                  <a:lnTo>
                    <a:pt x="171341" y="161058"/>
                  </a:lnTo>
                  <a:lnTo>
                    <a:pt x="170505" y="162491"/>
                  </a:lnTo>
                  <a:lnTo>
                    <a:pt x="168595" y="163912"/>
                  </a:lnTo>
                  <a:lnTo>
                    <a:pt x="166325" y="167173"/>
                  </a:lnTo>
                  <a:lnTo>
                    <a:pt x="165489" y="167376"/>
                  </a:lnTo>
                  <a:lnTo>
                    <a:pt x="164175" y="167125"/>
                  </a:lnTo>
                  <a:lnTo>
                    <a:pt x="162384" y="167507"/>
                  </a:lnTo>
                  <a:lnTo>
                    <a:pt x="159996" y="169060"/>
                  </a:lnTo>
                  <a:lnTo>
                    <a:pt x="160473" y="170195"/>
                  </a:lnTo>
                  <a:lnTo>
                    <a:pt x="161190" y="170541"/>
                  </a:lnTo>
                  <a:lnTo>
                    <a:pt x="164175" y="169383"/>
                  </a:lnTo>
                  <a:lnTo>
                    <a:pt x="167161" y="168737"/>
                  </a:lnTo>
                  <a:lnTo>
                    <a:pt x="168953" y="167686"/>
                  </a:lnTo>
                  <a:lnTo>
                    <a:pt x="169550" y="166922"/>
                  </a:lnTo>
                  <a:lnTo>
                    <a:pt x="171580" y="165083"/>
                  </a:lnTo>
                  <a:lnTo>
                    <a:pt x="172417" y="164808"/>
                  </a:lnTo>
                  <a:lnTo>
                    <a:pt x="175402" y="166349"/>
                  </a:lnTo>
                  <a:lnTo>
                    <a:pt x="175760" y="169705"/>
                  </a:lnTo>
                  <a:lnTo>
                    <a:pt x="175163" y="170768"/>
                  </a:lnTo>
                  <a:lnTo>
                    <a:pt x="172177" y="170254"/>
                  </a:lnTo>
                  <a:lnTo>
                    <a:pt x="170028" y="170768"/>
                  </a:lnTo>
                  <a:lnTo>
                    <a:pt x="166206" y="172177"/>
                  </a:lnTo>
                  <a:lnTo>
                    <a:pt x="164056" y="174530"/>
                  </a:lnTo>
                  <a:lnTo>
                    <a:pt x="161548" y="176381"/>
                  </a:lnTo>
                  <a:lnTo>
                    <a:pt x="159279" y="180191"/>
                  </a:lnTo>
                  <a:lnTo>
                    <a:pt x="157845" y="180191"/>
                  </a:lnTo>
                  <a:lnTo>
                    <a:pt x="154143" y="180561"/>
                  </a:lnTo>
                  <a:lnTo>
                    <a:pt x="153665" y="181242"/>
                  </a:lnTo>
                  <a:lnTo>
                    <a:pt x="155934" y="182222"/>
                  </a:lnTo>
                  <a:lnTo>
                    <a:pt x="159159" y="182078"/>
                  </a:lnTo>
                  <a:lnTo>
                    <a:pt x="161190" y="180729"/>
                  </a:lnTo>
                  <a:lnTo>
                    <a:pt x="163100" y="181637"/>
                  </a:lnTo>
                  <a:lnTo>
                    <a:pt x="165131" y="183093"/>
                  </a:lnTo>
                  <a:lnTo>
                    <a:pt x="168475" y="183702"/>
                  </a:lnTo>
                  <a:lnTo>
                    <a:pt x="169550" y="183667"/>
                  </a:lnTo>
                  <a:lnTo>
                    <a:pt x="172177" y="185219"/>
                  </a:lnTo>
                  <a:lnTo>
                    <a:pt x="172894" y="186533"/>
                  </a:lnTo>
                  <a:lnTo>
                    <a:pt x="173133" y="187823"/>
                  </a:lnTo>
                  <a:lnTo>
                    <a:pt x="173850" y="189029"/>
                  </a:lnTo>
                  <a:lnTo>
                    <a:pt x="177552" y="191991"/>
                  </a:lnTo>
                  <a:lnTo>
                    <a:pt x="178746" y="194404"/>
                  </a:lnTo>
                  <a:lnTo>
                    <a:pt x="179224" y="196279"/>
                  </a:lnTo>
                  <a:lnTo>
                    <a:pt x="179105" y="197497"/>
                  </a:lnTo>
                  <a:lnTo>
                    <a:pt x="180538" y="200209"/>
                  </a:lnTo>
                  <a:lnTo>
                    <a:pt x="180538" y="201056"/>
                  </a:lnTo>
                  <a:lnTo>
                    <a:pt x="177075" y="205081"/>
                  </a:lnTo>
                  <a:lnTo>
                    <a:pt x="174447" y="207195"/>
                  </a:lnTo>
                  <a:lnTo>
                    <a:pt x="171580" y="210349"/>
                  </a:lnTo>
                  <a:lnTo>
                    <a:pt x="168834" y="211985"/>
                  </a:lnTo>
                  <a:lnTo>
                    <a:pt x="167042" y="212486"/>
                  </a:lnTo>
                  <a:lnTo>
                    <a:pt x="164415" y="212343"/>
                  </a:lnTo>
                  <a:lnTo>
                    <a:pt x="161787" y="213346"/>
                  </a:lnTo>
                  <a:lnTo>
                    <a:pt x="159756" y="215627"/>
                  </a:lnTo>
                  <a:lnTo>
                    <a:pt x="157607" y="220763"/>
                  </a:lnTo>
                  <a:lnTo>
                    <a:pt x="156890" y="221528"/>
                  </a:lnTo>
                  <a:lnTo>
                    <a:pt x="153785" y="222806"/>
                  </a:lnTo>
                  <a:lnTo>
                    <a:pt x="153068" y="224418"/>
                  </a:lnTo>
                  <a:lnTo>
                    <a:pt x="152232" y="226508"/>
                  </a:lnTo>
                  <a:lnTo>
                    <a:pt x="151276" y="227165"/>
                  </a:lnTo>
                  <a:lnTo>
                    <a:pt x="147454" y="225839"/>
                  </a:lnTo>
                  <a:lnTo>
                    <a:pt x="146499" y="225756"/>
                  </a:lnTo>
                  <a:lnTo>
                    <a:pt x="143274" y="227034"/>
                  </a:lnTo>
                  <a:lnTo>
                    <a:pt x="142199" y="228287"/>
                  </a:lnTo>
                  <a:lnTo>
                    <a:pt x="141602" y="231011"/>
                  </a:lnTo>
                  <a:lnTo>
                    <a:pt x="140049" y="231978"/>
                  </a:lnTo>
                  <a:lnTo>
                    <a:pt x="136467" y="231978"/>
                  </a:lnTo>
                  <a:lnTo>
                    <a:pt x="132645" y="230712"/>
                  </a:lnTo>
                  <a:lnTo>
                    <a:pt x="131092" y="229613"/>
                  </a:lnTo>
                  <a:lnTo>
                    <a:pt x="131092" y="227165"/>
                  </a:lnTo>
                  <a:lnTo>
                    <a:pt x="130137" y="226233"/>
                  </a:lnTo>
                  <a:lnTo>
                    <a:pt x="129898" y="225385"/>
                  </a:lnTo>
                  <a:lnTo>
                    <a:pt x="130614" y="223331"/>
                  </a:lnTo>
                  <a:lnTo>
                    <a:pt x="130734" y="222662"/>
                  </a:lnTo>
                  <a:lnTo>
                    <a:pt x="130256" y="221336"/>
                  </a:lnTo>
                  <a:lnTo>
                    <a:pt x="127509" y="219163"/>
                  </a:lnTo>
                  <a:lnTo>
                    <a:pt x="123806" y="219115"/>
                  </a:lnTo>
                  <a:lnTo>
                    <a:pt x="122612" y="219521"/>
                  </a:lnTo>
                  <a:lnTo>
                    <a:pt x="121657" y="221145"/>
                  </a:lnTo>
                  <a:lnTo>
                    <a:pt x="121298" y="222459"/>
                  </a:lnTo>
                  <a:lnTo>
                    <a:pt x="122493" y="225529"/>
                  </a:lnTo>
                  <a:lnTo>
                    <a:pt x="124046" y="227666"/>
                  </a:lnTo>
                  <a:lnTo>
                    <a:pt x="127509" y="227798"/>
                  </a:lnTo>
                  <a:lnTo>
                    <a:pt x="128823" y="228718"/>
                  </a:lnTo>
                  <a:lnTo>
                    <a:pt x="130972" y="232611"/>
                  </a:lnTo>
                  <a:lnTo>
                    <a:pt x="133839" y="233423"/>
                  </a:lnTo>
                  <a:lnTo>
                    <a:pt x="135750" y="234211"/>
                  </a:lnTo>
                  <a:lnTo>
                    <a:pt x="139572" y="234068"/>
                  </a:lnTo>
                  <a:lnTo>
                    <a:pt x="142199" y="233065"/>
                  </a:lnTo>
                  <a:lnTo>
                    <a:pt x="145424" y="229637"/>
                  </a:lnTo>
                  <a:lnTo>
                    <a:pt x="146260" y="229124"/>
                  </a:lnTo>
                  <a:lnTo>
                    <a:pt x="152112" y="230366"/>
                  </a:lnTo>
                  <a:lnTo>
                    <a:pt x="155815" y="231035"/>
                  </a:lnTo>
                  <a:lnTo>
                    <a:pt x="157607" y="231094"/>
                  </a:lnTo>
                  <a:lnTo>
                    <a:pt x="158562" y="230509"/>
                  </a:lnTo>
                  <a:lnTo>
                    <a:pt x="159159" y="229386"/>
                  </a:lnTo>
                  <a:lnTo>
                    <a:pt x="159159" y="227308"/>
                  </a:lnTo>
                  <a:lnTo>
                    <a:pt x="160234" y="224394"/>
                  </a:lnTo>
                  <a:lnTo>
                    <a:pt x="161667" y="222388"/>
                  </a:lnTo>
                  <a:lnTo>
                    <a:pt x="162026" y="221229"/>
                  </a:lnTo>
                  <a:lnTo>
                    <a:pt x="162981" y="220453"/>
                  </a:lnTo>
                  <a:lnTo>
                    <a:pt x="163698" y="220656"/>
                  </a:lnTo>
                  <a:lnTo>
                    <a:pt x="167281" y="220106"/>
                  </a:lnTo>
                  <a:lnTo>
                    <a:pt x="168834" y="218840"/>
                  </a:lnTo>
                  <a:lnTo>
                    <a:pt x="170505" y="214971"/>
                  </a:lnTo>
                  <a:lnTo>
                    <a:pt x="171939" y="215305"/>
                  </a:lnTo>
                  <a:lnTo>
                    <a:pt x="174925" y="217252"/>
                  </a:lnTo>
                  <a:lnTo>
                    <a:pt x="179821" y="218745"/>
                  </a:lnTo>
                  <a:lnTo>
                    <a:pt x="181971" y="219199"/>
                  </a:lnTo>
                  <a:lnTo>
                    <a:pt x="184480" y="220083"/>
                  </a:lnTo>
                  <a:lnTo>
                    <a:pt x="185913" y="220345"/>
                  </a:lnTo>
                  <a:lnTo>
                    <a:pt x="187346" y="221229"/>
                  </a:lnTo>
                  <a:lnTo>
                    <a:pt x="188062" y="223319"/>
                  </a:lnTo>
                  <a:lnTo>
                    <a:pt x="187465" y="224263"/>
                  </a:lnTo>
                  <a:lnTo>
                    <a:pt x="187107" y="226974"/>
                  </a:lnTo>
                  <a:lnTo>
                    <a:pt x="187346" y="229339"/>
                  </a:lnTo>
                  <a:lnTo>
                    <a:pt x="188062" y="230652"/>
                  </a:lnTo>
                  <a:lnTo>
                    <a:pt x="191406" y="232253"/>
                  </a:lnTo>
                  <a:lnTo>
                    <a:pt x="195109" y="234737"/>
                  </a:lnTo>
                  <a:lnTo>
                    <a:pt x="194273" y="237209"/>
                  </a:lnTo>
                  <a:lnTo>
                    <a:pt x="190929" y="237711"/>
                  </a:lnTo>
                  <a:lnTo>
                    <a:pt x="189138" y="238619"/>
                  </a:lnTo>
                  <a:lnTo>
                    <a:pt x="186510" y="241222"/>
                  </a:lnTo>
                  <a:lnTo>
                    <a:pt x="183404" y="243420"/>
                  </a:lnTo>
                  <a:lnTo>
                    <a:pt x="177911" y="245881"/>
                  </a:lnTo>
                  <a:lnTo>
                    <a:pt x="172417" y="249081"/>
                  </a:lnTo>
                  <a:lnTo>
                    <a:pt x="170267" y="249320"/>
                  </a:lnTo>
                  <a:lnTo>
                    <a:pt x="167639" y="247839"/>
                  </a:lnTo>
                  <a:lnTo>
                    <a:pt x="166325" y="246107"/>
                  </a:lnTo>
                  <a:lnTo>
                    <a:pt x="166086" y="244113"/>
                  </a:lnTo>
                  <a:lnTo>
                    <a:pt x="167758" y="241652"/>
                  </a:lnTo>
                  <a:lnTo>
                    <a:pt x="167639" y="240697"/>
                  </a:lnTo>
                  <a:lnTo>
                    <a:pt x="165609" y="240088"/>
                  </a:lnTo>
                  <a:lnTo>
                    <a:pt x="163459" y="241079"/>
                  </a:lnTo>
                  <a:lnTo>
                    <a:pt x="162026" y="241819"/>
                  </a:lnTo>
                  <a:lnTo>
                    <a:pt x="160831" y="243193"/>
                  </a:lnTo>
                  <a:lnTo>
                    <a:pt x="160593" y="244423"/>
                  </a:lnTo>
                  <a:lnTo>
                    <a:pt x="161190" y="245510"/>
                  </a:lnTo>
                  <a:lnTo>
                    <a:pt x="162026" y="246155"/>
                  </a:lnTo>
                  <a:lnTo>
                    <a:pt x="164773" y="246597"/>
                  </a:lnTo>
                  <a:lnTo>
                    <a:pt x="165848" y="247230"/>
                  </a:lnTo>
                  <a:lnTo>
                    <a:pt x="167281" y="249631"/>
                  </a:lnTo>
                  <a:lnTo>
                    <a:pt x="168595" y="250741"/>
                  </a:lnTo>
                  <a:lnTo>
                    <a:pt x="168714" y="251589"/>
                  </a:lnTo>
                  <a:lnTo>
                    <a:pt x="167281" y="252855"/>
                  </a:lnTo>
                  <a:lnTo>
                    <a:pt x="166206" y="255590"/>
                  </a:lnTo>
                  <a:lnTo>
                    <a:pt x="165131" y="257477"/>
                  </a:lnTo>
                  <a:lnTo>
                    <a:pt x="165251" y="260953"/>
                  </a:lnTo>
                  <a:lnTo>
                    <a:pt x="163339" y="265969"/>
                  </a:lnTo>
                  <a:lnTo>
                    <a:pt x="162742" y="270544"/>
                  </a:lnTo>
                  <a:lnTo>
                    <a:pt x="161667" y="272240"/>
                  </a:lnTo>
                  <a:lnTo>
                    <a:pt x="162981" y="273804"/>
                  </a:lnTo>
                  <a:lnTo>
                    <a:pt x="162981" y="276348"/>
                  </a:lnTo>
                  <a:lnTo>
                    <a:pt x="163339" y="278415"/>
                  </a:lnTo>
                  <a:lnTo>
                    <a:pt x="165967" y="283156"/>
                  </a:lnTo>
                  <a:lnTo>
                    <a:pt x="170147" y="287694"/>
                  </a:lnTo>
                  <a:lnTo>
                    <a:pt x="171700" y="288315"/>
                  </a:lnTo>
                  <a:lnTo>
                    <a:pt x="173969" y="290991"/>
                  </a:lnTo>
                  <a:lnTo>
                    <a:pt x="176596" y="296138"/>
                  </a:lnTo>
                  <a:lnTo>
                    <a:pt x="177433" y="297082"/>
                  </a:lnTo>
                  <a:lnTo>
                    <a:pt x="178508" y="299124"/>
                  </a:lnTo>
                  <a:lnTo>
                    <a:pt x="179463" y="300020"/>
                  </a:lnTo>
                  <a:lnTo>
                    <a:pt x="179941" y="301334"/>
                  </a:lnTo>
                  <a:lnTo>
                    <a:pt x="179702" y="302683"/>
                  </a:lnTo>
                  <a:lnTo>
                    <a:pt x="178388" y="304642"/>
                  </a:lnTo>
                  <a:lnTo>
                    <a:pt x="177552" y="305228"/>
                  </a:lnTo>
                  <a:lnTo>
                    <a:pt x="176119" y="305383"/>
                  </a:lnTo>
                  <a:lnTo>
                    <a:pt x="175522" y="304989"/>
                  </a:lnTo>
                  <a:lnTo>
                    <a:pt x="174925" y="303890"/>
                  </a:lnTo>
                  <a:lnTo>
                    <a:pt x="173611" y="304009"/>
                  </a:lnTo>
                  <a:lnTo>
                    <a:pt x="171700" y="307688"/>
                  </a:lnTo>
                  <a:lnTo>
                    <a:pt x="171819" y="308835"/>
                  </a:lnTo>
                  <a:lnTo>
                    <a:pt x="173014" y="310769"/>
                  </a:lnTo>
                  <a:lnTo>
                    <a:pt x="173730" y="311235"/>
                  </a:lnTo>
                  <a:lnTo>
                    <a:pt x="175522" y="310363"/>
                  </a:lnTo>
                  <a:lnTo>
                    <a:pt x="176477" y="312883"/>
                  </a:lnTo>
                  <a:lnTo>
                    <a:pt x="175283" y="315559"/>
                  </a:lnTo>
                  <a:lnTo>
                    <a:pt x="174566" y="315833"/>
                  </a:lnTo>
                  <a:lnTo>
                    <a:pt x="172656" y="313815"/>
                  </a:lnTo>
                  <a:lnTo>
                    <a:pt x="171222" y="313146"/>
                  </a:lnTo>
                  <a:lnTo>
                    <a:pt x="169908" y="313194"/>
                  </a:lnTo>
                  <a:lnTo>
                    <a:pt x="169311" y="314508"/>
                  </a:lnTo>
                  <a:lnTo>
                    <a:pt x="169550" y="315272"/>
                  </a:lnTo>
                  <a:lnTo>
                    <a:pt x="171341" y="316001"/>
                  </a:lnTo>
                  <a:lnTo>
                    <a:pt x="170744" y="317135"/>
                  </a:lnTo>
                  <a:lnTo>
                    <a:pt x="168117" y="318509"/>
                  </a:lnTo>
                  <a:lnTo>
                    <a:pt x="163459" y="320276"/>
                  </a:lnTo>
                  <a:lnTo>
                    <a:pt x="161906" y="322462"/>
                  </a:lnTo>
                  <a:lnTo>
                    <a:pt x="160951" y="323119"/>
                  </a:lnTo>
                  <a:lnTo>
                    <a:pt x="155457" y="323131"/>
                  </a:lnTo>
                  <a:lnTo>
                    <a:pt x="149485" y="325794"/>
                  </a:lnTo>
                  <a:lnTo>
                    <a:pt x="144708" y="326738"/>
                  </a:lnTo>
                  <a:lnTo>
                    <a:pt x="140408" y="326355"/>
                  </a:lnTo>
                  <a:lnTo>
                    <a:pt x="134078" y="324206"/>
                  </a:lnTo>
                  <a:lnTo>
                    <a:pt x="131928" y="320933"/>
                  </a:lnTo>
                  <a:lnTo>
                    <a:pt x="132167" y="318891"/>
                  </a:lnTo>
                  <a:lnTo>
                    <a:pt x="134556" y="320037"/>
                  </a:lnTo>
                  <a:lnTo>
                    <a:pt x="135750" y="320969"/>
                  </a:lnTo>
                  <a:lnTo>
                    <a:pt x="137542" y="318879"/>
                  </a:lnTo>
                  <a:lnTo>
                    <a:pt x="137661" y="317911"/>
                  </a:lnTo>
                  <a:lnTo>
                    <a:pt x="137064" y="316705"/>
                  </a:lnTo>
                  <a:lnTo>
                    <a:pt x="136825" y="315499"/>
                  </a:lnTo>
                  <a:lnTo>
                    <a:pt x="137422" y="314364"/>
                  </a:lnTo>
                  <a:lnTo>
                    <a:pt x="139691" y="314113"/>
                  </a:lnTo>
                  <a:lnTo>
                    <a:pt x="140766" y="313636"/>
                  </a:lnTo>
                  <a:lnTo>
                    <a:pt x="141005" y="312298"/>
                  </a:lnTo>
                  <a:lnTo>
                    <a:pt x="139572" y="310746"/>
                  </a:lnTo>
                  <a:lnTo>
                    <a:pt x="138139" y="311784"/>
                  </a:lnTo>
                  <a:lnTo>
                    <a:pt x="135392" y="315308"/>
                  </a:lnTo>
                  <a:lnTo>
                    <a:pt x="130853" y="315774"/>
                  </a:lnTo>
                  <a:lnTo>
                    <a:pt x="129778" y="316287"/>
                  </a:lnTo>
                  <a:lnTo>
                    <a:pt x="128703" y="317326"/>
                  </a:lnTo>
                  <a:lnTo>
                    <a:pt x="127868" y="318747"/>
                  </a:lnTo>
                  <a:lnTo>
                    <a:pt x="126315" y="320396"/>
                  </a:lnTo>
                  <a:lnTo>
                    <a:pt x="121896" y="322748"/>
                  </a:lnTo>
                  <a:lnTo>
                    <a:pt x="112222" y="323955"/>
                  </a:lnTo>
                  <a:lnTo>
                    <a:pt x="107085" y="326845"/>
                  </a:lnTo>
                  <a:lnTo>
                    <a:pt x="104458" y="329258"/>
                  </a:lnTo>
                  <a:lnTo>
                    <a:pt x="103144" y="332112"/>
                  </a:lnTo>
                  <a:lnTo>
                    <a:pt x="103383" y="336997"/>
                  </a:lnTo>
                  <a:lnTo>
                    <a:pt x="102547" y="340091"/>
                  </a:lnTo>
                  <a:lnTo>
                    <a:pt x="102308" y="345656"/>
                  </a:lnTo>
                  <a:lnTo>
                    <a:pt x="101353" y="349155"/>
                  </a:lnTo>
                  <a:lnTo>
                    <a:pt x="101472" y="351055"/>
                  </a:lnTo>
                  <a:lnTo>
                    <a:pt x="102069" y="353288"/>
                  </a:lnTo>
                  <a:lnTo>
                    <a:pt x="101233" y="355079"/>
                  </a:lnTo>
                  <a:lnTo>
                    <a:pt x="100397" y="353718"/>
                  </a:lnTo>
                  <a:lnTo>
                    <a:pt x="98128" y="351974"/>
                  </a:lnTo>
                  <a:lnTo>
                    <a:pt x="75913" y="333964"/>
                  </a:lnTo>
                  <a:lnTo>
                    <a:pt x="67314" y="326582"/>
                  </a:lnTo>
                  <a:lnTo>
                    <a:pt x="68747" y="323310"/>
                  </a:lnTo>
                  <a:lnTo>
                    <a:pt x="69583" y="321268"/>
                  </a:lnTo>
                  <a:lnTo>
                    <a:pt x="70300" y="319715"/>
                  </a:lnTo>
                  <a:lnTo>
                    <a:pt x="70897" y="318592"/>
                  </a:lnTo>
                  <a:lnTo>
                    <a:pt x="73166" y="316108"/>
                  </a:lnTo>
                  <a:lnTo>
                    <a:pt x="75555" y="313122"/>
                  </a:lnTo>
                  <a:lnTo>
                    <a:pt x="76391" y="312119"/>
                  </a:lnTo>
                  <a:lnTo>
                    <a:pt x="78182" y="310065"/>
                  </a:lnTo>
                  <a:lnTo>
                    <a:pt x="79377" y="308429"/>
                  </a:lnTo>
                  <a:lnTo>
                    <a:pt x="81049" y="305860"/>
                  </a:lnTo>
                  <a:lnTo>
                    <a:pt x="81885" y="304463"/>
                  </a:lnTo>
                  <a:lnTo>
                    <a:pt x="82482" y="302911"/>
                  </a:lnTo>
                  <a:lnTo>
                    <a:pt x="83437" y="300868"/>
                  </a:lnTo>
                  <a:lnTo>
                    <a:pt x="84513" y="298252"/>
                  </a:lnTo>
                  <a:lnTo>
                    <a:pt x="85229" y="296378"/>
                  </a:lnTo>
                  <a:lnTo>
                    <a:pt x="85707" y="294873"/>
                  </a:lnTo>
                  <a:lnTo>
                    <a:pt x="84513" y="294514"/>
                  </a:lnTo>
                  <a:lnTo>
                    <a:pt x="87140" y="286178"/>
                  </a:lnTo>
                  <a:lnTo>
                    <a:pt x="87976" y="284637"/>
                  </a:lnTo>
                  <a:lnTo>
                    <a:pt x="88693" y="283383"/>
                  </a:lnTo>
                  <a:lnTo>
                    <a:pt x="89409" y="282188"/>
                  </a:lnTo>
                  <a:lnTo>
                    <a:pt x="90126" y="281018"/>
                  </a:lnTo>
                  <a:lnTo>
                    <a:pt x="91321" y="279561"/>
                  </a:lnTo>
                  <a:lnTo>
                    <a:pt x="94067" y="275966"/>
                  </a:lnTo>
                  <a:lnTo>
                    <a:pt x="88812" y="266877"/>
                  </a:lnTo>
                  <a:lnTo>
                    <a:pt x="62978" y="220763"/>
                  </a:lnTo>
                  <a:lnTo>
                    <a:pt x="55824" y="207709"/>
                  </a:lnTo>
                  <a:lnTo>
                    <a:pt x="55394" y="190582"/>
                  </a:lnTo>
                  <a:lnTo>
                    <a:pt x="45147" y="163638"/>
                  </a:lnTo>
                  <a:lnTo>
                    <a:pt x="42722" y="157081"/>
                  </a:lnTo>
                  <a:lnTo>
                    <a:pt x="35712" y="139106"/>
                  </a:lnTo>
                  <a:lnTo>
                    <a:pt x="35508" y="138282"/>
                  </a:lnTo>
                  <a:lnTo>
                    <a:pt x="35162" y="137613"/>
                  </a:lnTo>
                  <a:lnTo>
                    <a:pt x="34434" y="137577"/>
                  </a:lnTo>
                  <a:lnTo>
                    <a:pt x="33525" y="137708"/>
                  </a:lnTo>
                  <a:lnTo>
                    <a:pt x="33119" y="136454"/>
                  </a:lnTo>
                  <a:lnTo>
                    <a:pt x="33538" y="135666"/>
                  </a:lnTo>
                  <a:lnTo>
                    <a:pt x="33525" y="134913"/>
                  </a:lnTo>
                  <a:lnTo>
                    <a:pt x="32606" y="135260"/>
                  </a:lnTo>
                  <a:lnTo>
                    <a:pt x="31842" y="135391"/>
                  </a:lnTo>
                  <a:lnTo>
                    <a:pt x="31651" y="134412"/>
                  </a:lnTo>
                  <a:lnTo>
                    <a:pt x="31686" y="133683"/>
                  </a:lnTo>
                  <a:lnTo>
                    <a:pt x="30970" y="132847"/>
                  </a:lnTo>
                  <a:lnTo>
                    <a:pt x="30325" y="132370"/>
                  </a:lnTo>
                  <a:lnTo>
                    <a:pt x="29811" y="131199"/>
                  </a:lnTo>
                  <a:lnTo>
                    <a:pt x="29512" y="130387"/>
                  </a:lnTo>
                  <a:lnTo>
                    <a:pt x="28724" y="129599"/>
                  </a:lnTo>
                  <a:lnTo>
                    <a:pt x="27841" y="129969"/>
                  </a:lnTo>
                  <a:lnTo>
                    <a:pt x="27303" y="130566"/>
                  </a:lnTo>
                  <a:lnTo>
                    <a:pt x="26348" y="129802"/>
                  </a:lnTo>
                  <a:lnTo>
                    <a:pt x="25834" y="128679"/>
                  </a:lnTo>
                  <a:lnTo>
                    <a:pt x="25404" y="127962"/>
                  </a:lnTo>
                  <a:lnTo>
                    <a:pt x="24915" y="128655"/>
                  </a:lnTo>
                  <a:lnTo>
                    <a:pt x="24079" y="128954"/>
                  </a:lnTo>
                  <a:lnTo>
                    <a:pt x="23458" y="128536"/>
                  </a:lnTo>
                  <a:lnTo>
                    <a:pt x="22538" y="127974"/>
                  </a:lnTo>
                  <a:lnTo>
                    <a:pt x="22347" y="127055"/>
                  </a:lnTo>
                  <a:lnTo>
                    <a:pt x="21486" y="127258"/>
                  </a:lnTo>
                  <a:lnTo>
                    <a:pt x="20747" y="127676"/>
                  </a:lnTo>
                  <a:lnTo>
                    <a:pt x="19851" y="127759"/>
                  </a:lnTo>
                  <a:lnTo>
                    <a:pt x="19838" y="126912"/>
                  </a:lnTo>
                  <a:lnTo>
                    <a:pt x="20101" y="126039"/>
                  </a:lnTo>
                  <a:lnTo>
                    <a:pt x="18859" y="126039"/>
                  </a:lnTo>
                  <a:lnTo>
                    <a:pt x="18107" y="126469"/>
                  </a:lnTo>
                  <a:lnTo>
                    <a:pt x="17581" y="125753"/>
                  </a:lnTo>
                  <a:lnTo>
                    <a:pt x="16422" y="125490"/>
                  </a:lnTo>
                  <a:lnTo>
                    <a:pt x="15897" y="124941"/>
                  </a:lnTo>
                  <a:lnTo>
                    <a:pt x="16422" y="124367"/>
                  </a:lnTo>
                  <a:lnTo>
                    <a:pt x="16482" y="123448"/>
                  </a:lnTo>
                  <a:lnTo>
                    <a:pt x="15467" y="123257"/>
                  </a:lnTo>
                  <a:lnTo>
                    <a:pt x="13556" y="124343"/>
                  </a:lnTo>
                  <a:lnTo>
                    <a:pt x="12935" y="124881"/>
                  </a:lnTo>
                  <a:lnTo>
                    <a:pt x="11741" y="125204"/>
                  </a:lnTo>
                  <a:lnTo>
                    <a:pt x="11442" y="124129"/>
                  </a:lnTo>
                  <a:lnTo>
                    <a:pt x="11729" y="123376"/>
                  </a:lnTo>
                  <a:lnTo>
                    <a:pt x="12147" y="122683"/>
                  </a:lnTo>
                  <a:lnTo>
                    <a:pt x="12481" y="122038"/>
                  </a:lnTo>
                  <a:lnTo>
                    <a:pt x="12589" y="121357"/>
                  </a:lnTo>
                  <a:lnTo>
                    <a:pt x="12529" y="120605"/>
                  </a:lnTo>
                  <a:lnTo>
                    <a:pt x="12111" y="119948"/>
                  </a:lnTo>
                  <a:lnTo>
                    <a:pt x="11537" y="119280"/>
                  </a:lnTo>
                  <a:lnTo>
                    <a:pt x="10248" y="118921"/>
                  </a:lnTo>
                  <a:lnTo>
                    <a:pt x="9077" y="119327"/>
                  </a:lnTo>
                  <a:lnTo>
                    <a:pt x="7895" y="119542"/>
                  </a:lnTo>
                  <a:lnTo>
                    <a:pt x="7274" y="118909"/>
                  </a:lnTo>
                  <a:lnTo>
                    <a:pt x="6987" y="117392"/>
                  </a:lnTo>
                  <a:lnTo>
                    <a:pt x="6032" y="115995"/>
                  </a:lnTo>
                  <a:lnTo>
                    <a:pt x="5363" y="115780"/>
                  </a:lnTo>
                  <a:lnTo>
                    <a:pt x="4145" y="115768"/>
                  </a:lnTo>
                  <a:lnTo>
                    <a:pt x="3452" y="115577"/>
                  </a:lnTo>
                  <a:lnTo>
                    <a:pt x="2699" y="115230"/>
                  </a:lnTo>
                  <a:lnTo>
                    <a:pt x="1935" y="114681"/>
                  </a:lnTo>
                  <a:lnTo>
                    <a:pt x="1648" y="113678"/>
                  </a:lnTo>
                  <a:lnTo>
                    <a:pt x="0" y="111206"/>
                  </a:lnTo>
                  <a:lnTo>
                    <a:pt x="72" y="109987"/>
                  </a:lnTo>
                  <a:lnTo>
                    <a:pt x="1971" y="111373"/>
                  </a:lnTo>
                  <a:lnTo>
                    <a:pt x="3488" y="112101"/>
                  </a:lnTo>
                  <a:lnTo>
                    <a:pt x="4909" y="112364"/>
                  </a:lnTo>
                  <a:lnTo>
                    <a:pt x="5841" y="112078"/>
                  </a:lnTo>
                  <a:lnTo>
                    <a:pt x="5829" y="111230"/>
                  </a:lnTo>
                  <a:lnTo>
                    <a:pt x="3906" y="108793"/>
                  </a:lnTo>
                  <a:lnTo>
                    <a:pt x="3154" y="108447"/>
                  </a:lnTo>
                  <a:lnTo>
                    <a:pt x="2174" y="106775"/>
                  </a:lnTo>
                  <a:lnTo>
                    <a:pt x="2258" y="105556"/>
                  </a:lnTo>
                  <a:lnTo>
                    <a:pt x="2890" y="104314"/>
                  </a:lnTo>
                  <a:lnTo>
                    <a:pt x="6115" y="100110"/>
                  </a:lnTo>
                  <a:lnTo>
                    <a:pt x="8122" y="96969"/>
                  </a:lnTo>
                  <a:lnTo>
                    <a:pt x="11084" y="93732"/>
                  </a:lnTo>
                  <a:lnTo>
                    <a:pt x="13090" y="89755"/>
                  </a:lnTo>
                  <a:lnTo>
                    <a:pt x="14942" y="88023"/>
                  </a:lnTo>
                  <a:lnTo>
                    <a:pt x="18740" y="85216"/>
                  </a:lnTo>
                  <a:lnTo>
                    <a:pt x="20029" y="83509"/>
                  </a:lnTo>
                  <a:lnTo>
                    <a:pt x="22478" y="77848"/>
                  </a:lnTo>
                  <a:lnTo>
                    <a:pt x="28163" y="74647"/>
                  </a:lnTo>
                  <a:lnTo>
                    <a:pt x="26825" y="73417"/>
                  </a:lnTo>
                  <a:lnTo>
                    <a:pt x="26527" y="72509"/>
                  </a:lnTo>
                  <a:lnTo>
                    <a:pt x="26981" y="71458"/>
                  </a:lnTo>
                  <a:lnTo>
                    <a:pt x="28366" y="70120"/>
                  </a:lnTo>
                  <a:lnTo>
                    <a:pt x="31065" y="68293"/>
                  </a:lnTo>
                  <a:lnTo>
                    <a:pt x="34159" y="67469"/>
                  </a:lnTo>
                  <a:lnTo>
                    <a:pt x="42830" y="62918"/>
                  </a:lnTo>
                  <a:lnTo>
                    <a:pt x="43773" y="63002"/>
                  </a:lnTo>
                  <a:lnTo>
                    <a:pt x="45768" y="64567"/>
                  </a:lnTo>
                  <a:lnTo>
                    <a:pt x="47762" y="65367"/>
                  </a:lnTo>
                  <a:lnTo>
                    <a:pt x="50486" y="65319"/>
                  </a:lnTo>
                  <a:lnTo>
                    <a:pt x="52456" y="64889"/>
                  </a:lnTo>
                  <a:lnTo>
                    <a:pt x="52910" y="64136"/>
                  </a:lnTo>
                  <a:lnTo>
                    <a:pt x="54140" y="58774"/>
                  </a:lnTo>
                  <a:lnTo>
                    <a:pt x="55597" y="58535"/>
                  </a:lnTo>
                  <a:lnTo>
                    <a:pt x="56015" y="59371"/>
                  </a:lnTo>
                  <a:lnTo>
                    <a:pt x="56744" y="60076"/>
                  </a:lnTo>
                  <a:lnTo>
                    <a:pt x="57842" y="61139"/>
                  </a:lnTo>
                  <a:lnTo>
                    <a:pt x="59348" y="63193"/>
                  </a:lnTo>
                  <a:lnTo>
                    <a:pt x="59873" y="63921"/>
                  </a:lnTo>
                  <a:lnTo>
                    <a:pt x="60446" y="64698"/>
                  </a:lnTo>
                  <a:lnTo>
                    <a:pt x="61963" y="65391"/>
                  </a:lnTo>
                  <a:lnTo>
                    <a:pt x="63277" y="65283"/>
                  </a:lnTo>
                  <a:lnTo>
                    <a:pt x="66239" y="63754"/>
                  </a:lnTo>
                  <a:lnTo>
                    <a:pt x="68747" y="63229"/>
                  </a:lnTo>
                  <a:lnTo>
                    <a:pt x="70180" y="62297"/>
                  </a:lnTo>
                  <a:lnTo>
                    <a:pt x="70897" y="62440"/>
                  </a:lnTo>
                  <a:lnTo>
                    <a:pt x="70897" y="63432"/>
                  </a:lnTo>
                  <a:lnTo>
                    <a:pt x="70897" y="64256"/>
                  </a:lnTo>
                  <a:lnTo>
                    <a:pt x="71733" y="64733"/>
                  </a:lnTo>
                  <a:lnTo>
                    <a:pt x="72450" y="64698"/>
                  </a:lnTo>
                  <a:lnTo>
                    <a:pt x="73644" y="64578"/>
                  </a:lnTo>
                  <a:lnTo>
                    <a:pt x="74360" y="63862"/>
                  </a:lnTo>
                  <a:lnTo>
                    <a:pt x="75316" y="64053"/>
                  </a:lnTo>
                  <a:lnTo>
                    <a:pt x="76510" y="64435"/>
                  </a:lnTo>
                  <a:lnTo>
                    <a:pt x="77943" y="64459"/>
                  </a:lnTo>
                  <a:lnTo>
                    <a:pt x="78779" y="63802"/>
                  </a:lnTo>
                  <a:lnTo>
                    <a:pt x="79855" y="63527"/>
                  </a:lnTo>
                  <a:lnTo>
                    <a:pt x="80691" y="63742"/>
                  </a:lnTo>
                  <a:lnTo>
                    <a:pt x="81407" y="64626"/>
                  </a:lnTo>
                  <a:lnTo>
                    <a:pt x="82124" y="64973"/>
                  </a:lnTo>
                  <a:lnTo>
                    <a:pt x="82243" y="65856"/>
                  </a:lnTo>
                  <a:lnTo>
                    <a:pt x="82840" y="66979"/>
                  </a:lnTo>
                  <a:lnTo>
                    <a:pt x="83437" y="67719"/>
                  </a:lnTo>
                  <a:lnTo>
                    <a:pt x="84274" y="68173"/>
                  </a:lnTo>
                  <a:lnTo>
                    <a:pt x="85349" y="68006"/>
                  </a:lnTo>
                  <a:lnTo>
                    <a:pt x="86184" y="67743"/>
                  </a:lnTo>
                  <a:lnTo>
                    <a:pt x="87379" y="67290"/>
                  </a:lnTo>
                  <a:lnTo>
                    <a:pt x="88453" y="67134"/>
                  </a:lnTo>
                  <a:lnTo>
                    <a:pt x="89170" y="67170"/>
                  </a:lnTo>
                  <a:lnTo>
                    <a:pt x="89887" y="67266"/>
                  </a:lnTo>
                  <a:lnTo>
                    <a:pt x="90723" y="67373"/>
                  </a:lnTo>
                  <a:lnTo>
                    <a:pt x="108161" y="51452"/>
                  </a:lnTo>
                  <a:lnTo>
                    <a:pt x="126673" y="81562"/>
                  </a:lnTo>
                  <a:lnTo>
                    <a:pt x="125240" y="82135"/>
                  </a:lnTo>
                  <a:lnTo>
                    <a:pt x="122851" y="85659"/>
                  </a:lnTo>
                  <a:lnTo>
                    <a:pt x="122612" y="89516"/>
                  </a:lnTo>
                  <a:lnTo>
                    <a:pt x="122254" y="90376"/>
                  </a:lnTo>
                  <a:lnTo>
                    <a:pt x="120701" y="91714"/>
                  </a:lnTo>
                  <a:lnTo>
                    <a:pt x="119268" y="92610"/>
                  </a:lnTo>
                  <a:lnTo>
                    <a:pt x="118312" y="93637"/>
                  </a:lnTo>
                  <a:lnTo>
                    <a:pt x="115446" y="101018"/>
                  </a:lnTo>
                  <a:lnTo>
                    <a:pt x="114729" y="105007"/>
                  </a:lnTo>
                  <a:lnTo>
                    <a:pt x="114729" y="108483"/>
                  </a:lnTo>
                  <a:lnTo>
                    <a:pt x="116043" y="110525"/>
                  </a:lnTo>
                  <a:lnTo>
                    <a:pt x="117357" y="111922"/>
                  </a:lnTo>
                  <a:lnTo>
                    <a:pt x="119984" y="113069"/>
                  </a:lnTo>
                  <a:lnTo>
                    <a:pt x="122970" y="114908"/>
                  </a:lnTo>
                  <a:lnTo>
                    <a:pt x="125598" y="115242"/>
                  </a:lnTo>
                  <a:lnTo>
                    <a:pt x="126912" y="114645"/>
                  </a:lnTo>
                  <a:lnTo>
                    <a:pt x="127868" y="113582"/>
                  </a:lnTo>
                  <a:lnTo>
                    <a:pt x="128225" y="112567"/>
                  </a:lnTo>
                  <a:lnTo>
                    <a:pt x="132406" y="108900"/>
                  </a:lnTo>
                  <a:lnTo>
                    <a:pt x="134556" y="104159"/>
                  </a:lnTo>
                  <a:lnTo>
                    <a:pt x="135511" y="103025"/>
                  </a:lnTo>
                  <a:lnTo>
                    <a:pt x="136706" y="102547"/>
                  </a:lnTo>
                  <a:lnTo>
                    <a:pt x="142199" y="95834"/>
                  </a:lnTo>
                  <a:lnTo>
                    <a:pt x="146021" y="91905"/>
                  </a:lnTo>
                  <a:lnTo>
                    <a:pt x="149246" y="87140"/>
                  </a:lnTo>
                  <a:lnTo>
                    <a:pt x="153068" y="76653"/>
                  </a:lnTo>
                  <a:lnTo>
                    <a:pt x="153904" y="75674"/>
                  </a:lnTo>
                  <a:lnTo>
                    <a:pt x="154262" y="73440"/>
                  </a:lnTo>
                  <a:lnTo>
                    <a:pt x="153426" y="70908"/>
                  </a:lnTo>
                  <a:lnTo>
                    <a:pt x="153426" y="68639"/>
                  </a:lnTo>
                  <a:lnTo>
                    <a:pt x="156771" y="60219"/>
                  </a:lnTo>
                  <a:lnTo>
                    <a:pt x="156771" y="56540"/>
                  </a:lnTo>
                  <a:lnTo>
                    <a:pt x="157248" y="54641"/>
                  </a:lnTo>
                  <a:lnTo>
                    <a:pt x="158204" y="53805"/>
                  </a:lnTo>
                  <a:lnTo>
                    <a:pt x="158801" y="51046"/>
                  </a:lnTo>
                  <a:lnTo>
                    <a:pt x="159517" y="49613"/>
                  </a:lnTo>
                  <a:lnTo>
                    <a:pt x="163339" y="47284"/>
                  </a:lnTo>
                  <a:lnTo>
                    <a:pt x="165251" y="46962"/>
                  </a:lnTo>
                  <a:lnTo>
                    <a:pt x="172177" y="44131"/>
                  </a:lnTo>
                  <a:lnTo>
                    <a:pt x="173850" y="43044"/>
                  </a:lnTo>
                  <a:lnTo>
                    <a:pt x="174327" y="42292"/>
                  </a:lnTo>
                  <a:lnTo>
                    <a:pt x="173730" y="39198"/>
                  </a:lnTo>
                  <a:lnTo>
                    <a:pt x="173611" y="37311"/>
                  </a:lnTo>
                  <a:lnTo>
                    <a:pt x="175880" y="33800"/>
                  </a:lnTo>
                  <a:lnTo>
                    <a:pt x="177194" y="28617"/>
                  </a:lnTo>
                  <a:lnTo>
                    <a:pt x="178508" y="26312"/>
                  </a:lnTo>
                  <a:lnTo>
                    <a:pt x="178746" y="24233"/>
                  </a:lnTo>
                  <a:lnTo>
                    <a:pt x="178030" y="22406"/>
                  </a:lnTo>
                  <a:lnTo>
                    <a:pt x="179582" y="21427"/>
                  </a:lnTo>
                  <a:lnTo>
                    <a:pt x="180299" y="21665"/>
                  </a:lnTo>
                  <a:lnTo>
                    <a:pt x="180658" y="22322"/>
                  </a:lnTo>
                  <a:lnTo>
                    <a:pt x="180897" y="23732"/>
                  </a:lnTo>
                  <a:lnTo>
                    <a:pt x="181852" y="25141"/>
                  </a:lnTo>
                  <a:lnTo>
                    <a:pt x="183046" y="25666"/>
                  </a:lnTo>
                  <a:lnTo>
                    <a:pt x="185793" y="24579"/>
                  </a:lnTo>
                  <a:lnTo>
                    <a:pt x="187704" y="25487"/>
                  </a:lnTo>
                  <a:lnTo>
                    <a:pt x="189376" y="25189"/>
                  </a:lnTo>
                  <a:lnTo>
                    <a:pt x="189854" y="23684"/>
                  </a:lnTo>
                  <a:lnTo>
                    <a:pt x="189615" y="22728"/>
                  </a:lnTo>
                  <a:lnTo>
                    <a:pt x="187823" y="19671"/>
                  </a:lnTo>
                  <a:lnTo>
                    <a:pt x="187704" y="17234"/>
                  </a:lnTo>
                  <a:lnTo>
                    <a:pt x="187107" y="16207"/>
                  </a:lnTo>
                  <a:lnTo>
                    <a:pt x="185435" y="15956"/>
                  </a:lnTo>
                  <a:lnTo>
                    <a:pt x="184240" y="16625"/>
                  </a:lnTo>
                  <a:lnTo>
                    <a:pt x="183643" y="20316"/>
                  </a:lnTo>
                  <a:lnTo>
                    <a:pt x="182807" y="20889"/>
                  </a:lnTo>
                  <a:lnTo>
                    <a:pt x="181852" y="20925"/>
                  </a:lnTo>
                  <a:lnTo>
                    <a:pt x="180538" y="20185"/>
                  </a:lnTo>
                  <a:lnTo>
                    <a:pt x="179941" y="18489"/>
                  </a:lnTo>
                  <a:lnTo>
                    <a:pt x="180658" y="16219"/>
                  </a:lnTo>
                  <a:lnTo>
                    <a:pt x="183763" y="11824"/>
                  </a:lnTo>
                  <a:lnTo>
                    <a:pt x="186510" y="9817"/>
                  </a:lnTo>
                  <a:lnTo>
                    <a:pt x="189854" y="5136"/>
                  </a:lnTo>
                  <a:lnTo>
                    <a:pt x="191168" y="2388"/>
                  </a:lnTo>
                  <a:lnTo>
                    <a:pt x="193079" y="370"/>
                  </a:lnTo>
                  <a:lnTo>
                    <a:pt x="194273" y="0"/>
                  </a:lnTo>
                  <a:lnTo>
                    <a:pt x="195706" y="442"/>
                  </a:lnTo>
                  <a:lnTo>
                    <a:pt x="196661" y="2185"/>
                  </a:lnTo>
                  <a:lnTo>
                    <a:pt x="198334" y="3213"/>
                  </a:lnTo>
                  <a:lnTo>
                    <a:pt x="201439" y="3535"/>
                  </a:lnTo>
                  <a:lnTo>
                    <a:pt x="203708" y="5470"/>
                  </a:lnTo>
                  <a:lnTo>
                    <a:pt x="205381" y="8050"/>
                  </a:lnTo>
                  <a:lnTo>
                    <a:pt x="206694" y="9447"/>
                  </a:lnTo>
                  <a:lnTo>
                    <a:pt x="206933" y="10116"/>
                  </a:lnTo>
                  <a:lnTo>
                    <a:pt x="205261" y="12935"/>
                  </a:lnTo>
                  <a:lnTo>
                    <a:pt x="203469" y="15323"/>
                  </a:lnTo>
                  <a:lnTo>
                    <a:pt x="202275" y="16769"/>
                  </a:lnTo>
                  <a:lnTo>
                    <a:pt x="201081" y="16697"/>
                  </a:lnTo>
                  <a:lnTo>
                    <a:pt x="199528" y="16076"/>
                  </a:lnTo>
                  <a:lnTo>
                    <a:pt x="197259" y="14320"/>
                  </a:lnTo>
                  <a:lnTo>
                    <a:pt x="194631" y="14356"/>
                  </a:lnTo>
                  <a:lnTo>
                    <a:pt x="193198" y="14953"/>
                  </a:lnTo>
                  <a:lnTo>
                    <a:pt x="192481" y="15646"/>
                  </a:lnTo>
                  <a:lnTo>
                    <a:pt x="192124" y="17509"/>
                  </a:lnTo>
                  <a:lnTo>
                    <a:pt x="193318" y="18811"/>
                  </a:lnTo>
                  <a:lnTo>
                    <a:pt x="195706" y="18477"/>
                  </a:lnTo>
                  <a:lnTo>
                    <a:pt x="196901" y="18918"/>
                  </a:lnTo>
                  <a:lnTo>
                    <a:pt x="200006" y="20949"/>
                  </a:lnTo>
                  <a:lnTo>
                    <a:pt x="202633" y="22203"/>
                  </a:lnTo>
                  <a:lnTo>
                    <a:pt x="204186" y="22274"/>
                  </a:lnTo>
                  <a:lnTo>
                    <a:pt x="205739" y="21224"/>
                  </a:lnTo>
                  <a:lnTo>
                    <a:pt x="206575" y="20160"/>
                  </a:lnTo>
                  <a:lnTo>
                    <a:pt x="206575" y="18083"/>
                  </a:lnTo>
                  <a:lnTo>
                    <a:pt x="207411" y="17318"/>
                  </a:lnTo>
                  <a:lnTo>
                    <a:pt x="209321" y="17784"/>
                  </a:lnTo>
                  <a:lnTo>
                    <a:pt x="211352" y="17831"/>
                  </a:lnTo>
                  <a:lnTo>
                    <a:pt x="213980" y="16828"/>
                  </a:lnTo>
                  <a:lnTo>
                    <a:pt x="215293" y="16984"/>
                  </a:lnTo>
                  <a:lnTo>
                    <a:pt x="216129" y="17437"/>
                  </a:lnTo>
                  <a:lnTo>
                    <a:pt x="216608" y="18274"/>
                  </a:lnTo>
                  <a:lnTo>
                    <a:pt x="214816" y="23326"/>
                  </a:lnTo>
                  <a:lnTo>
                    <a:pt x="213502" y="29811"/>
                  </a:lnTo>
                  <a:lnTo>
                    <a:pt x="213143" y="30599"/>
                  </a:lnTo>
                  <a:lnTo>
                    <a:pt x="213383" y="34994"/>
                  </a:lnTo>
                  <a:lnTo>
                    <a:pt x="214099" y="38279"/>
                  </a:lnTo>
                  <a:lnTo>
                    <a:pt x="214696" y="39664"/>
                  </a:lnTo>
                  <a:lnTo>
                    <a:pt x="216011" y="41074"/>
                  </a:lnTo>
                  <a:lnTo>
                    <a:pt x="223415" y="44490"/>
                  </a:lnTo>
                  <a:lnTo>
                    <a:pt x="225326" y="46352"/>
                  </a:lnTo>
                  <a:lnTo>
                    <a:pt x="226282" y="47917"/>
                  </a:lnTo>
                  <a:lnTo>
                    <a:pt x="226401" y="49327"/>
                  </a:lnTo>
                  <a:lnTo>
                    <a:pt x="224012" y="51918"/>
                  </a:lnTo>
                  <a:lnTo>
                    <a:pt x="222818" y="54582"/>
                  </a:lnTo>
                  <a:lnTo>
                    <a:pt x="223534" y="55597"/>
                  </a:lnTo>
                  <a:lnTo>
                    <a:pt x="224968" y="56695"/>
                  </a:lnTo>
                  <a:lnTo>
                    <a:pt x="227118" y="57305"/>
                  </a:lnTo>
                  <a:lnTo>
                    <a:pt x="229268" y="56982"/>
                  </a:lnTo>
                  <a:lnTo>
                    <a:pt x="230581" y="56206"/>
                  </a:lnTo>
                  <a:lnTo>
                    <a:pt x="229506" y="53972"/>
                  </a:lnTo>
                  <a:lnTo>
                    <a:pt x="230104" y="53148"/>
                  </a:lnTo>
                  <a:lnTo>
                    <a:pt x="231178" y="53005"/>
                  </a:lnTo>
                  <a:lnTo>
                    <a:pt x="233926" y="54295"/>
                  </a:lnTo>
                  <a:lnTo>
                    <a:pt x="234164" y="56732"/>
                  </a:lnTo>
                  <a:lnTo>
                    <a:pt x="232611" y="60147"/>
                  </a:lnTo>
                  <a:lnTo>
                    <a:pt x="230342" y="61389"/>
                  </a:lnTo>
                  <a:lnTo>
                    <a:pt x="229745" y="62154"/>
                  </a:lnTo>
                  <a:lnTo>
                    <a:pt x="228431" y="62453"/>
                  </a:lnTo>
                  <a:lnTo>
                    <a:pt x="226759" y="62202"/>
                  </a:lnTo>
                  <a:lnTo>
                    <a:pt x="222818" y="63241"/>
                  </a:lnTo>
                  <a:lnTo>
                    <a:pt x="221624" y="65128"/>
                  </a:lnTo>
                  <a:lnTo>
                    <a:pt x="222937" y="70096"/>
                  </a:lnTo>
                  <a:lnTo>
                    <a:pt x="223534" y="71303"/>
                  </a:lnTo>
                  <a:lnTo>
                    <a:pt x="224849" y="72521"/>
                  </a:lnTo>
                  <a:lnTo>
                    <a:pt x="227595" y="73214"/>
                  </a:lnTo>
                  <a:lnTo>
                    <a:pt x="229626" y="73154"/>
                  </a:lnTo>
                  <a:lnTo>
                    <a:pt x="230820" y="73608"/>
                  </a:lnTo>
                  <a:lnTo>
                    <a:pt x="233448" y="76307"/>
                  </a:lnTo>
                  <a:lnTo>
                    <a:pt x="233328" y="78194"/>
                  </a:lnTo>
                  <a:lnTo>
                    <a:pt x="232731" y="78958"/>
                  </a:lnTo>
                  <a:lnTo>
                    <a:pt x="230342" y="80021"/>
                  </a:lnTo>
                  <a:lnTo>
                    <a:pt x="227118" y="80165"/>
                  </a:lnTo>
                  <a:lnTo>
                    <a:pt x="226043" y="78707"/>
                  </a:lnTo>
                  <a:lnTo>
                    <a:pt x="224729" y="75781"/>
                  </a:lnTo>
                  <a:lnTo>
                    <a:pt x="220310" y="73428"/>
                  </a:lnTo>
                  <a:lnTo>
                    <a:pt x="218279" y="73751"/>
                  </a:lnTo>
                  <a:lnTo>
                    <a:pt x="216608" y="75948"/>
                  </a:lnTo>
                  <a:lnTo>
                    <a:pt x="214577" y="78528"/>
                  </a:lnTo>
                  <a:lnTo>
                    <a:pt x="211830" y="78492"/>
                  </a:lnTo>
                  <a:lnTo>
                    <a:pt x="209919" y="77656"/>
                  </a:lnTo>
                  <a:lnTo>
                    <a:pt x="207053" y="77525"/>
                  </a:lnTo>
                  <a:lnTo>
                    <a:pt x="206097" y="78409"/>
                  </a:lnTo>
                  <a:lnTo>
                    <a:pt x="205739" y="82446"/>
                  </a:lnTo>
                  <a:lnTo>
                    <a:pt x="208008" y="83533"/>
                  </a:lnTo>
                  <a:lnTo>
                    <a:pt x="208367" y="82852"/>
                  </a:lnTo>
                  <a:lnTo>
                    <a:pt x="209680" y="82374"/>
                  </a:lnTo>
                  <a:lnTo>
                    <a:pt x="211710" y="82159"/>
                  </a:lnTo>
                  <a:lnTo>
                    <a:pt x="212307" y="81108"/>
                  </a:lnTo>
                  <a:lnTo>
                    <a:pt x="213143" y="80344"/>
                  </a:lnTo>
                  <a:lnTo>
                    <a:pt x="215055" y="80403"/>
                  </a:lnTo>
                  <a:lnTo>
                    <a:pt x="216727" y="80463"/>
                  </a:lnTo>
                  <a:lnTo>
                    <a:pt x="217563" y="80917"/>
                  </a:lnTo>
                  <a:lnTo>
                    <a:pt x="219832" y="84154"/>
                  </a:lnTo>
                  <a:lnTo>
                    <a:pt x="223534" y="87116"/>
                  </a:lnTo>
                  <a:lnTo>
                    <a:pt x="225685" y="88943"/>
                  </a:lnTo>
                  <a:lnTo>
                    <a:pt x="227595" y="89779"/>
                  </a:lnTo>
                  <a:lnTo>
                    <a:pt x="233448" y="84858"/>
                  </a:lnTo>
                  <a:lnTo>
                    <a:pt x="236075" y="83604"/>
                  </a:lnTo>
                  <a:lnTo>
                    <a:pt x="239300" y="82948"/>
                  </a:lnTo>
                  <a:lnTo>
                    <a:pt x="240614" y="80762"/>
                  </a:lnTo>
                  <a:lnTo>
                    <a:pt x="241211" y="79341"/>
                  </a:lnTo>
                  <a:lnTo>
                    <a:pt x="241331" y="77931"/>
                  </a:lnTo>
                  <a:lnTo>
                    <a:pt x="240255" y="76259"/>
                  </a:lnTo>
                  <a:lnTo>
                    <a:pt x="238942" y="75626"/>
                  </a:lnTo>
                  <a:lnTo>
                    <a:pt x="236433" y="77668"/>
                  </a:lnTo>
                  <a:lnTo>
                    <a:pt x="234881" y="77119"/>
                  </a:lnTo>
                  <a:lnTo>
                    <a:pt x="235478" y="72210"/>
                  </a:lnTo>
                  <a:lnTo>
                    <a:pt x="235597" y="71171"/>
                  </a:lnTo>
                  <a:lnTo>
                    <a:pt x="235239" y="70144"/>
                  </a:lnTo>
                  <a:lnTo>
                    <a:pt x="235836" y="66274"/>
                  </a:lnTo>
                  <a:lnTo>
                    <a:pt x="237389" y="63814"/>
                  </a:lnTo>
                  <a:lnTo>
                    <a:pt x="239539" y="58308"/>
                  </a:lnTo>
                  <a:lnTo>
                    <a:pt x="240852" y="55454"/>
                  </a:lnTo>
                  <a:lnTo>
                    <a:pt x="242644" y="53925"/>
                  </a:lnTo>
                  <a:lnTo>
                    <a:pt x="247541" y="53925"/>
                  </a:lnTo>
                  <a:lnTo>
                    <a:pt x="251841" y="56504"/>
                  </a:lnTo>
                  <a:lnTo>
                    <a:pt x="253752" y="57782"/>
                  </a:lnTo>
                  <a:lnTo>
                    <a:pt x="255901" y="61389"/>
                  </a:lnTo>
                  <a:lnTo>
                    <a:pt x="258171" y="63503"/>
                  </a:lnTo>
                  <a:lnTo>
                    <a:pt x="261873" y="64471"/>
                  </a:lnTo>
                  <a:lnTo>
                    <a:pt x="262590" y="64089"/>
                  </a:lnTo>
                  <a:lnTo>
                    <a:pt x="262470" y="62488"/>
                  </a:lnTo>
                  <a:lnTo>
                    <a:pt x="262470" y="56313"/>
                  </a:lnTo>
                  <a:lnTo>
                    <a:pt x="262829" y="54964"/>
                  </a:lnTo>
                  <a:lnTo>
                    <a:pt x="262112" y="44465"/>
                  </a:lnTo>
                  <a:lnTo>
                    <a:pt x="260440" y="38554"/>
                  </a:lnTo>
                  <a:lnTo>
                    <a:pt x="259484" y="37729"/>
                  </a:lnTo>
                  <a:lnTo>
                    <a:pt x="259126" y="34923"/>
                  </a:lnTo>
                  <a:lnTo>
                    <a:pt x="260081" y="31710"/>
                  </a:lnTo>
                  <a:lnTo>
                    <a:pt x="260320" y="28485"/>
                  </a:lnTo>
                  <a:lnTo>
                    <a:pt x="258410" y="25535"/>
                  </a:lnTo>
                  <a:lnTo>
                    <a:pt x="258290" y="23349"/>
                  </a:lnTo>
                  <a:lnTo>
                    <a:pt x="258529" y="22048"/>
                  </a:lnTo>
                  <a:lnTo>
                    <a:pt x="258051" y="21020"/>
                  </a:lnTo>
                  <a:lnTo>
                    <a:pt x="257095" y="20280"/>
                  </a:lnTo>
                  <a:lnTo>
                    <a:pt x="256977" y="19241"/>
                  </a:lnTo>
                  <a:lnTo>
                    <a:pt x="257574" y="16040"/>
                  </a:lnTo>
                  <a:lnTo>
                    <a:pt x="264262" y="17354"/>
                  </a:lnTo>
                  <a:moveTo>
                    <a:pt x="149127" y="185076"/>
                  </a:moveTo>
                  <a:lnTo>
                    <a:pt x="147813" y="184706"/>
                  </a:lnTo>
                  <a:lnTo>
                    <a:pt x="147693" y="184049"/>
                  </a:lnTo>
                  <a:lnTo>
                    <a:pt x="147813" y="181422"/>
                  </a:lnTo>
                  <a:lnTo>
                    <a:pt x="145305" y="178447"/>
                  </a:lnTo>
                  <a:lnTo>
                    <a:pt x="143991" y="178376"/>
                  </a:lnTo>
                  <a:lnTo>
                    <a:pt x="141602" y="179857"/>
                  </a:lnTo>
                  <a:lnTo>
                    <a:pt x="138139" y="180657"/>
                  </a:lnTo>
                  <a:lnTo>
                    <a:pt x="137661" y="181899"/>
                  </a:lnTo>
                  <a:lnTo>
                    <a:pt x="137900" y="182926"/>
                  </a:lnTo>
                  <a:lnTo>
                    <a:pt x="139930" y="184682"/>
                  </a:lnTo>
                  <a:lnTo>
                    <a:pt x="140646" y="185148"/>
                  </a:lnTo>
                  <a:lnTo>
                    <a:pt x="140886" y="187286"/>
                  </a:lnTo>
                  <a:lnTo>
                    <a:pt x="143035" y="187071"/>
                  </a:lnTo>
                  <a:lnTo>
                    <a:pt x="148052" y="187811"/>
                  </a:lnTo>
                  <a:lnTo>
                    <a:pt x="148887" y="187417"/>
                  </a:lnTo>
                  <a:lnTo>
                    <a:pt x="149127" y="18507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1307;gbcf4302aa7_0_6">
              <a:extLst>
                <a:ext uri="{FF2B5EF4-FFF2-40B4-BE49-F238E27FC236}">
                  <a16:creationId xmlns:a16="http://schemas.microsoft.com/office/drawing/2014/main" id="{181E8955-3955-134F-B4C4-306D565CAC0D}"/>
                </a:ext>
              </a:extLst>
            </p:cNvPr>
            <p:cNvSpPr/>
            <p:nvPr/>
          </p:nvSpPr>
          <p:spPr>
            <a:xfrm>
              <a:off x="9032406" y="3310328"/>
              <a:ext cx="3901" cy="5113"/>
            </a:xfrm>
            <a:custGeom>
              <a:avLst/>
              <a:gdLst/>
              <a:ahLst/>
              <a:cxnLst/>
              <a:rect l="l" t="t" r="r" b="b"/>
              <a:pathLst>
                <a:path w="7763" h="10176" extrusionOk="0">
                  <a:moveTo>
                    <a:pt x="1075" y="8862"/>
                  </a:moveTo>
                  <a:lnTo>
                    <a:pt x="836" y="7644"/>
                  </a:lnTo>
                  <a:lnTo>
                    <a:pt x="120" y="6891"/>
                  </a:lnTo>
                  <a:lnTo>
                    <a:pt x="0" y="4443"/>
                  </a:lnTo>
                  <a:lnTo>
                    <a:pt x="597" y="2580"/>
                  </a:lnTo>
                  <a:lnTo>
                    <a:pt x="239" y="1434"/>
                  </a:lnTo>
                  <a:lnTo>
                    <a:pt x="1314" y="0"/>
                  </a:lnTo>
                  <a:lnTo>
                    <a:pt x="2150" y="84"/>
                  </a:lnTo>
                  <a:lnTo>
                    <a:pt x="3822" y="1744"/>
                  </a:lnTo>
                  <a:lnTo>
                    <a:pt x="7764" y="10176"/>
                  </a:lnTo>
                  <a:lnTo>
                    <a:pt x="1075" y="886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1308;gbcf4302aa7_0_6">
              <a:extLst>
                <a:ext uri="{FF2B5EF4-FFF2-40B4-BE49-F238E27FC236}">
                  <a16:creationId xmlns:a16="http://schemas.microsoft.com/office/drawing/2014/main" id="{368CCF5D-568D-CC45-AF87-80C399EC7B53}"/>
                </a:ext>
              </a:extLst>
            </p:cNvPr>
            <p:cNvSpPr/>
            <p:nvPr/>
          </p:nvSpPr>
          <p:spPr>
            <a:xfrm>
              <a:off x="9024738" y="3311124"/>
              <a:ext cx="5041" cy="3012"/>
            </a:xfrm>
            <a:custGeom>
              <a:avLst/>
              <a:gdLst/>
              <a:ahLst/>
              <a:cxnLst/>
              <a:rect l="l" t="t" r="r" b="b"/>
              <a:pathLst>
                <a:path w="10032" h="5995" extrusionOk="0">
                  <a:moveTo>
                    <a:pt x="0" y="4037"/>
                  </a:moveTo>
                  <a:lnTo>
                    <a:pt x="5255" y="1374"/>
                  </a:lnTo>
                  <a:lnTo>
                    <a:pt x="6091" y="502"/>
                  </a:lnTo>
                  <a:lnTo>
                    <a:pt x="7763" y="0"/>
                  </a:lnTo>
                  <a:lnTo>
                    <a:pt x="9196" y="1852"/>
                  </a:lnTo>
                  <a:lnTo>
                    <a:pt x="9077" y="4001"/>
                  </a:lnTo>
                  <a:lnTo>
                    <a:pt x="10032" y="5996"/>
                  </a:lnTo>
                  <a:lnTo>
                    <a:pt x="0" y="403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1309;gbcf4302aa7_0_6">
              <a:extLst>
                <a:ext uri="{FF2B5EF4-FFF2-40B4-BE49-F238E27FC236}">
                  <a16:creationId xmlns:a16="http://schemas.microsoft.com/office/drawing/2014/main" id="{74D7DF3B-2E65-4347-8756-AAE8DAB43A49}"/>
                </a:ext>
              </a:extLst>
            </p:cNvPr>
            <p:cNvSpPr/>
            <p:nvPr/>
          </p:nvSpPr>
          <p:spPr>
            <a:xfrm>
              <a:off x="9015512" y="3311323"/>
              <a:ext cx="4801" cy="7118"/>
            </a:xfrm>
            <a:custGeom>
              <a:avLst/>
              <a:gdLst/>
              <a:ahLst/>
              <a:cxnLst/>
              <a:rect l="l" t="t" r="r" b="b"/>
              <a:pathLst>
                <a:path w="9555" h="14165" extrusionOk="0">
                  <a:moveTo>
                    <a:pt x="9555" y="1899"/>
                  </a:moveTo>
                  <a:lnTo>
                    <a:pt x="7167" y="5984"/>
                  </a:lnTo>
                  <a:lnTo>
                    <a:pt x="6808" y="7393"/>
                  </a:lnTo>
                  <a:lnTo>
                    <a:pt x="6330" y="13520"/>
                  </a:lnTo>
                  <a:lnTo>
                    <a:pt x="5853" y="14165"/>
                  </a:lnTo>
                  <a:lnTo>
                    <a:pt x="5255" y="13627"/>
                  </a:lnTo>
                  <a:lnTo>
                    <a:pt x="3942" y="11669"/>
                  </a:lnTo>
                  <a:lnTo>
                    <a:pt x="2031" y="3726"/>
                  </a:lnTo>
                  <a:lnTo>
                    <a:pt x="1075" y="2413"/>
                  </a:lnTo>
                  <a:lnTo>
                    <a:pt x="0" y="0"/>
                  </a:lnTo>
                  <a:lnTo>
                    <a:pt x="9555" y="189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1310;gbcf4302aa7_0_6">
              <a:extLst>
                <a:ext uri="{FF2B5EF4-FFF2-40B4-BE49-F238E27FC236}">
                  <a16:creationId xmlns:a16="http://schemas.microsoft.com/office/drawing/2014/main" id="{473B2AAC-C3C1-7F4D-980B-1B0D8205C6EF}"/>
                </a:ext>
              </a:extLst>
            </p:cNvPr>
            <p:cNvSpPr/>
            <p:nvPr/>
          </p:nvSpPr>
          <p:spPr>
            <a:xfrm>
              <a:off x="9020305" y="3313059"/>
              <a:ext cx="9782" cy="13305"/>
            </a:xfrm>
            <a:custGeom>
              <a:avLst/>
              <a:gdLst/>
              <a:ahLst/>
              <a:cxnLst/>
              <a:rect l="l" t="t" r="r" b="b"/>
              <a:pathLst>
                <a:path w="19467" h="26478" extrusionOk="0">
                  <a:moveTo>
                    <a:pt x="18870" y="2138"/>
                  </a:moveTo>
                  <a:lnTo>
                    <a:pt x="18990" y="5040"/>
                  </a:lnTo>
                  <a:lnTo>
                    <a:pt x="18751" y="7082"/>
                  </a:lnTo>
                  <a:lnTo>
                    <a:pt x="19468" y="9913"/>
                  </a:lnTo>
                  <a:lnTo>
                    <a:pt x="19348" y="12361"/>
                  </a:lnTo>
                  <a:lnTo>
                    <a:pt x="18393" y="15658"/>
                  </a:lnTo>
                  <a:lnTo>
                    <a:pt x="16363" y="19754"/>
                  </a:lnTo>
                  <a:lnTo>
                    <a:pt x="15407" y="21068"/>
                  </a:lnTo>
                  <a:lnTo>
                    <a:pt x="13735" y="21200"/>
                  </a:lnTo>
                  <a:lnTo>
                    <a:pt x="11107" y="20602"/>
                  </a:lnTo>
                  <a:lnTo>
                    <a:pt x="9913" y="21008"/>
                  </a:lnTo>
                  <a:lnTo>
                    <a:pt x="7405" y="24711"/>
                  </a:lnTo>
                  <a:lnTo>
                    <a:pt x="6091" y="25977"/>
                  </a:lnTo>
                  <a:lnTo>
                    <a:pt x="4299" y="26466"/>
                  </a:lnTo>
                  <a:lnTo>
                    <a:pt x="2747" y="26478"/>
                  </a:lnTo>
                  <a:lnTo>
                    <a:pt x="717" y="25941"/>
                  </a:lnTo>
                  <a:lnTo>
                    <a:pt x="119" y="24854"/>
                  </a:lnTo>
                  <a:lnTo>
                    <a:pt x="0" y="23445"/>
                  </a:lnTo>
                  <a:lnTo>
                    <a:pt x="597" y="21844"/>
                  </a:lnTo>
                  <a:lnTo>
                    <a:pt x="3224" y="17724"/>
                  </a:lnTo>
                  <a:lnTo>
                    <a:pt x="3941" y="16291"/>
                  </a:lnTo>
                  <a:lnTo>
                    <a:pt x="4777" y="12350"/>
                  </a:lnTo>
                  <a:lnTo>
                    <a:pt x="6330" y="9113"/>
                  </a:lnTo>
                  <a:lnTo>
                    <a:pt x="9196" y="6700"/>
                  </a:lnTo>
                  <a:lnTo>
                    <a:pt x="9316" y="5291"/>
                  </a:lnTo>
                  <a:lnTo>
                    <a:pt x="8838" y="4741"/>
                  </a:lnTo>
                  <a:lnTo>
                    <a:pt x="5972" y="4240"/>
                  </a:lnTo>
                  <a:lnTo>
                    <a:pt x="5374" y="3475"/>
                  </a:lnTo>
                  <a:lnTo>
                    <a:pt x="5613" y="2544"/>
                  </a:lnTo>
                  <a:lnTo>
                    <a:pt x="8002" y="0"/>
                  </a:lnTo>
                  <a:lnTo>
                    <a:pt x="8838" y="179"/>
                  </a:lnTo>
                  <a:lnTo>
                    <a:pt x="18870" y="213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1311;gbcf4302aa7_0_6">
              <a:extLst>
                <a:ext uri="{FF2B5EF4-FFF2-40B4-BE49-F238E27FC236}">
                  <a16:creationId xmlns:a16="http://schemas.microsoft.com/office/drawing/2014/main" id="{0D50C5E7-CEFF-1142-A7E5-A3E0A3D13BDF}"/>
                </a:ext>
              </a:extLst>
            </p:cNvPr>
            <p:cNvSpPr/>
            <p:nvPr/>
          </p:nvSpPr>
          <p:spPr>
            <a:xfrm>
              <a:off x="9015991" y="3316989"/>
              <a:ext cx="2461" cy="3967"/>
            </a:xfrm>
            <a:custGeom>
              <a:avLst/>
              <a:gdLst/>
              <a:ahLst/>
              <a:cxnLst/>
              <a:rect l="l" t="t" r="r" b="b"/>
              <a:pathLst>
                <a:path w="4897" h="7894" extrusionOk="0">
                  <a:moveTo>
                    <a:pt x="2747" y="7895"/>
                  </a:moveTo>
                  <a:lnTo>
                    <a:pt x="1195" y="5936"/>
                  </a:lnTo>
                  <a:lnTo>
                    <a:pt x="0" y="2675"/>
                  </a:lnTo>
                  <a:lnTo>
                    <a:pt x="597" y="215"/>
                  </a:lnTo>
                  <a:lnTo>
                    <a:pt x="1553" y="0"/>
                  </a:lnTo>
                  <a:lnTo>
                    <a:pt x="2150" y="2472"/>
                  </a:lnTo>
                  <a:lnTo>
                    <a:pt x="2747" y="3189"/>
                  </a:lnTo>
                  <a:lnTo>
                    <a:pt x="4539" y="4395"/>
                  </a:lnTo>
                  <a:lnTo>
                    <a:pt x="4897" y="5422"/>
                  </a:lnTo>
                  <a:lnTo>
                    <a:pt x="4061" y="6856"/>
                  </a:lnTo>
                  <a:lnTo>
                    <a:pt x="2747" y="789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1312;gbcf4302aa7_0_6">
              <a:extLst>
                <a:ext uri="{FF2B5EF4-FFF2-40B4-BE49-F238E27FC236}">
                  <a16:creationId xmlns:a16="http://schemas.microsoft.com/office/drawing/2014/main" id="{E559D398-8001-5D4F-ACC4-E37B964BF546}"/>
                </a:ext>
              </a:extLst>
            </p:cNvPr>
            <p:cNvSpPr/>
            <p:nvPr/>
          </p:nvSpPr>
          <p:spPr>
            <a:xfrm>
              <a:off x="7217266" y="3320075"/>
              <a:ext cx="322508" cy="218230"/>
            </a:xfrm>
            <a:custGeom>
              <a:avLst/>
              <a:gdLst/>
              <a:ahLst/>
              <a:cxnLst/>
              <a:rect l="l" t="t" r="r" b="b"/>
              <a:pathLst>
                <a:path w="641806" h="434288" extrusionOk="0">
                  <a:moveTo>
                    <a:pt x="242823" y="4216"/>
                  </a:moveTo>
                  <a:lnTo>
                    <a:pt x="310924" y="73357"/>
                  </a:lnTo>
                  <a:lnTo>
                    <a:pt x="275560" y="158657"/>
                  </a:lnTo>
                  <a:lnTo>
                    <a:pt x="357863" y="145603"/>
                  </a:lnTo>
                  <a:lnTo>
                    <a:pt x="399796" y="138580"/>
                  </a:lnTo>
                  <a:lnTo>
                    <a:pt x="596338" y="105628"/>
                  </a:lnTo>
                  <a:lnTo>
                    <a:pt x="641807" y="219796"/>
                  </a:lnTo>
                  <a:lnTo>
                    <a:pt x="630269" y="223236"/>
                  </a:lnTo>
                  <a:lnTo>
                    <a:pt x="630675" y="224071"/>
                  </a:lnTo>
                  <a:lnTo>
                    <a:pt x="584752" y="239992"/>
                  </a:lnTo>
                  <a:lnTo>
                    <a:pt x="583929" y="240673"/>
                  </a:lnTo>
                  <a:lnTo>
                    <a:pt x="583523" y="241390"/>
                  </a:lnTo>
                  <a:lnTo>
                    <a:pt x="583523" y="242190"/>
                  </a:lnTo>
                  <a:lnTo>
                    <a:pt x="583725" y="243408"/>
                  </a:lnTo>
                  <a:lnTo>
                    <a:pt x="583917" y="244364"/>
                  </a:lnTo>
                  <a:lnTo>
                    <a:pt x="584383" y="245331"/>
                  </a:lnTo>
                  <a:lnTo>
                    <a:pt x="584860" y="246454"/>
                  </a:lnTo>
                  <a:lnTo>
                    <a:pt x="585577" y="247445"/>
                  </a:lnTo>
                  <a:lnTo>
                    <a:pt x="586413" y="248078"/>
                  </a:lnTo>
                  <a:lnTo>
                    <a:pt x="586950" y="248675"/>
                  </a:lnTo>
                  <a:lnTo>
                    <a:pt x="587524" y="249141"/>
                  </a:lnTo>
                  <a:lnTo>
                    <a:pt x="588049" y="249631"/>
                  </a:lnTo>
                  <a:lnTo>
                    <a:pt x="588479" y="250455"/>
                  </a:lnTo>
                  <a:lnTo>
                    <a:pt x="589148" y="251028"/>
                  </a:lnTo>
                  <a:lnTo>
                    <a:pt x="589924" y="251780"/>
                  </a:lnTo>
                  <a:lnTo>
                    <a:pt x="590784" y="252509"/>
                  </a:lnTo>
                  <a:lnTo>
                    <a:pt x="591979" y="252915"/>
                  </a:lnTo>
                  <a:lnTo>
                    <a:pt x="592731" y="253178"/>
                  </a:lnTo>
                  <a:lnTo>
                    <a:pt x="594021" y="253727"/>
                  </a:lnTo>
                  <a:lnTo>
                    <a:pt x="594761" y="254085"/>
                  </a:lnTo>
                  <a:lnTo>
                    <a:pt x="595358" y="254611"/>
                  </a:lnTo>
                  <a:lnTo>
                    <a:pt x="596159" y="256391"/>
                  </a:lnTo>
                  <a:lnTo>
                    <a:pt x="566861" y="275297"/>
                  </a:lnTo>
                  <a:lnTo>
                    <a:pt x="533025" y="297428"/>
                  </a:lnTo>
                  <a:lnTo>
                    <a:pt x="464219" y="342157"/>
                  </a:lnTo>
                  <a:lnTo>
                    <a:pt x="359487" y="409924"/>
                  </a:lnTo>
                  <a:lnTo>
                    <a:pt x="321638" y="434289"/>
                  </a:lnTo>
                  <a:lnTo>
                    <a:pt x="327920" y="292806"/>
                  </a:lnTo>
                  <a:lnTo>
                    <a:pt x="260403" y="277220"/>
                  </a:lnTo>
                  <a:lnTo>
                    <a:pt x="257907" y="276599"/>
                  </a:lnTo>
                  <a:lnTo>
                    <a:pt x="0" y="215448"/>
                  </a:lnTo>
                  <a:lnTo>
                    <a:pt x="3762" y="214314"/>
                  </a:lnTo>
                  <a:lnTo>
                    <a:pt x="9865" y="213848"/>
                  </a:lnTo>
                  <a:lnTo>
                    <a:pt x="12409" y="212881"/>
                  </a:lnTo>
                  <a:lnTo>
                    <a:pt x="15491" y="209943"/>
                  </a:lnTo>
                  <a:lnTo>
                    <a:pt x="16231" y="208617"/>
                  </a:lnTo>
                  <a:lnTo>
                    <a:pt x="20172" y="205619"/>
                  </a:lnTo>
                  <a:lnTo>
                    <a:pt x="29249" y="196422"/>
                  </a:lnTo>
                  <a:lnTo>
                    <a:pt x="30456" y="193616"/>
                  </a:lnTo>
                  <a:lnTo>
                    <a:pt x="30074" y="193030"/>
                  </a:lnTo>
                  <a:lnTo>
                    <a:pt x="28485" y="193520"/>
                  </a:lnTo>
                  <a:lnTo>
                    <a:pt x="15562" y="204305"/>
                  </a:lnTo>
                  <a:lnTo>
                    <a:pt x="13113" y="204042"/>
                  </a:lnTo>
                  <a:lnTo>
                    <a:pt x="12170" y="203111"/>
                  </a:lnTo>
                  <a:lnTo>
                    <a:pt x="11968" y="201295"/>
                  </a:lnTo>
                  <a:lnTo>
                    <a:pt x="17473" y="193651"/>
                  </a:lnTo>
                  <a:lnTo>
                    <a:pt x="20089" y="189065"/>
                  </a:lnTo>
                  <a:lnTo>
                    <a:pt x="19981" y="187059"/>
                  </a:lnTo>
                  <a:lnTo>
                    <a:pt x="19504" y="185195"/>
                  </a:lnTo>
                  <a:lnTo>
                    <a:pt x="18834" y="183798"/>
                  </a:lnTo>
                  <a:lnTo>
                    <a:pt x="18261" y="182484"/>
                  </a:lnTo>
                  <a:lnTo>
                    <a:pt x="16757" y="180896"/>
                  </a:lnTo>
                  <a:lnTo>
                    <a:pt x="15622" y="180227"/>
                  </a:lnTo>
                  <a:lnTo>
                    <a:pt x="13173" y="179666"/>
                  </a:lnTo>
                  <a:lnTo>
                    <a:pt x="10821" y="178483"/>
                  </a:lnTo>
                  <a:lnTo>
                    <a:pt x="9388" y="175928"/>
                  </a:lnTo>
                  <a:lnTo>
                    <a:pt x="7596" y="173790"/>
                  </a:lnTo>
                  <a:lnTo>
                    <a:pt x="7584" y="172834"/>
                  </a:lnTo>
                  <a:lnTo>
                    <a:pt x="8528" y="171700"/>
                  </a:lnTo>
                  <a:lnTo>
                    <a:pt x="11430" y="169717"/>
                  </a:lnTo>
                  <a:lnTo>
                    <a:pt x="15001" y="168475"/>
                  </a:lnTo>
                  <a:lnTo>
                    <a:pt x="16028" y="167328"/>
                  </a:lnTo>
                  <a:lnTo>
                    <a:pt x="16088" y="162181"/>
                  </a:lnTo>
                  <a:lnTo>
                    <a:pt x="15515" y="160186"/>
                  </a:lnTo>
                  <a:lnTo>
                    <a:pt x="15323" y="159457"/>
                  </a:lnTo>
                  <a:lnTo>
                    <a:pt x="14284" y="156818"/>
                  </a:lnTo>
                  <a:lnTo>
                    <a:pt x="14273" y="155707"/>
                  </a:lnTo>
                  <a:lnTo>
                    <a:pt x="16589" y="149198"/>
                  </a:lnTo>
                  <a:lnTo>
                    <a:pt x="20423" y="144564"/>
                  </a:lnTo>
                  <a:lnTo>
                    <a:pt x="21725" y="141088"/>
                  </a:lnTo>
                  <a:lnTo>
                    <a:pt x="25272" y="137207"/>
                  </a:lnTo>
                  <a:lnTo>
                    <a:pt x="29846" y="131259"/>
                  </a:lnTo>
                  <a:lnTo>
                    <a:pt x="32474" y="129061"/>
                  </a:lnTo>
                  <a:lnTo>
                    <a:pt x="35376" y="126350"/>
                  </a:lnTo>
                  <a:lnTo>
                    <a:pt x="39748" y="117106"/>
                  </a:lnTo>
                  <a:lnTo>
                    <a:pt x="42077" y="113415"/>
                  </a:lnTo>
                  <a:lnTo>
                    <a:pt x="42220" y="104481"/>
                  </a:lnTo>
                  <a:lnTo>
                    <a:pt x="43438" y="102785"/>
                  </a:lnTo>
                  <a:lnTo>
                    <a:pt x="49338" y="97686"/>
                  </a:lnTo>
                  <a:lnTo>
                    <a:pt x="51405" y="97172"/>
                  </a:lnTo>
                  <a:lnTo>
                    <a:pt x="54032" y="97172"/>
                  </a:lnTo>
                  <a:lnTo>
                    <a:pt x="56672" y="97542"/>
                  </a:lnTo>
                  <a:lnTo>
                    <a:pt x="58463" y="98378"/>
                  </a:lnTo>
                  <a:lnTo>
                    <a:pt x="62345" y="103048"/>
                  </a:lnTo>
                  <a:lnTo>
                    <a:pt x="62823" y="104481"/>
                  </a:lnTo>
                  <a:lnTo>
                    <a:pt x="66322" y="109152"/>
                  </a:lnTo>
                  <a:lnTo>
                    <a:pt x="68114" y="110286"/>
                  </a:lnTo>
                  <a:lnTo>
                    <a:pt x="71506" y="110811"/>
                  </a:lnTo>
                  <a:lnTo>
                    <a:pt x="71780" y="108924"/>
                  </a:lnTo>
                  <a:lnTo>
                    <a:pt x="70072" y="105855"/>
                  </a:lnTo>
                  <a:lnTo>
                    <a:pt x="67517" y="102487"/>
                  </a:lnTo>
                  <a:lnTo>
                    <a:pt x="66943" y="101615"/>
                  </a:lnTo>
                  <a:lnTo>
                    <a:pt x="66358" y="98151"/>
                  </a:lnTo>
                  <a:lnTo>
                    <a:pt x="66632" y="96658"/>
                  </a:lnTo>
                  <a:lnTo>
                    <a:pt x="67480" y="95596"/>
                  </a:lnTo>
                  <a:lnTo>
                    <a:pt x="67743" y="91666"/>
                  </a:lnTo>
                  <a:lnTo>
                    <a:pt x="66035" y="90531"/>
                  </a:lnTo>
                  <a:lnTo>
                    <a:pt x="64232" y="87546"/>
                  </a:lnTo>
                  <a:lnTo>
                    <a:pt x="64029" y="83473"/>
                  </a:lnTo>
                  <a:lnTo>
                    <a:pt x="64769" y="80750"/>
                  </a:lnTo>
                  <a:lnTo>
                    <a:pt x="65987" y="79161"/>
                  </a:lnTo>
                  <a:lnTo>
                    <a:pt x="73190" y="73655"/>
                  </a:lnTo>
                  <a:lnTo>
                    <a:pt x="73942" y="73476"/>
                  </a:lnTo>
                  <a:lnTo>
                    <a:pt x="75638" y="73655"/>
                  </a:lnTo>
                  <a:lnTo>
                    <a:pt x="78278" y="75053"/>
                  </a:lnTo>
                  <a:lnTo>
                    <a:pt x="84524" y="81992"/>
                  </a:lnTo>
                  <a:lnTo>
                    <a:pt x="87068" y="83473"/>
                  </a:lnTo>
                  <a:lnTo>
                    <a:pt x="89421" y="84034"/>
                  </a:lnTo>
                  <a:lnTo>
                    <a:pt x="92633" y="87008"/>
                  </a:lnTo>
                  <a:lnTo>
                    <a:pt x="96695" y="89528"/>
                  </a:lnTo>
                  <a:lnTo>
                    <a:pt x="97733" y="90639"/>
                  </a:lnTo>
                  <a:lnTo>
                    <a:pt x="97745" y="93935"/>
                  </a:lnTo>
                  <a:lnTo>
                    <a:pt x="97292" y="95357"/>
                  </a:lnTo>
                  <a:lnTo>
                    <a:pt x="96826" y="97041"/>
                  </a:lnTo>
                  <a:lnTo>
                    <a:pt x="95428" y="99226"/>
                  </a:lnTo>
                  <a:lnTo>
                    <a:pt x="95440" y="102785"/>
                  </a:lnTo>
                  <a:lnTo>
                    <a:pt x="95082" y="105903"/>
                  </a:lnTo>
                  <a:lnTo>
                    <a:pt x="93876" y="107420"/>
                  </a:lnTo>
                  <a:lnTo>
                    <a:pt x="92371" y="107802"/>
                  </a:lnTo>
                  <a:lnTo>
                    <a:pt x="90759" y="106775"/>
                  </a:lnTo>
                  <a:lnTo>
                    <a:pt x="89445" y="106703"/>
                  </a:lnTo>
                  <a:lnTo>
                    <a:pt x="88035" y="107145"/>
                  </a:lnTo>
                  <a:lnTo>
                    <a:pt x="87569" y="108387"/>
                  </a:lnTo>
                  <a:lnTo>
                    <a:pt x="88716" y="109796"/>
                  </a:lnTo>
                  <a:lnTo>
                    <a:pt x="88716" y="111504"/>
                  </a:lnTo>
                  <a:lnTo>
                    <a:pt x="88167" y="113188"/>
                  </a:lnTo>
                  <a:lnTo>
                    <a:pt x="89672" y="114657"/>
                  </a:lnTo>
                  <a:lnTo>
                    <a:pt x="89779" y="117022"/>
                  </a:lnTo>
                  <a:lnTo>
                    <a:pt x="90914" y="118252"/>
                  </a:lnTo>
                  <a:lnTo>
                    <a:pt x="92323" y="118252"/>
                  </a:lnTo>
                  <a:lnTo>
                    <a:pt x="93088" y="118969"/>
                  </a:lnTo>
                  <a:lnTo>
                    <a:pt x="93649" y="120283"/>
                  </a:lnTo>
                  <a:lnTo>
                    <a:pt x="94508" y="120856"/>
                  </a:lnTo>
                  <a:lnTo>
                    <a:pt x="96014" y="121035"/>
                  </a:lnTo>
                  <a:lnTo>
                    <a:pt x="96575" y="121609"/>
                  </a:lnTo>
                  <a:lnTo>
                    <a:pt x="96957" y="122444"/>
                  </a:lnTo>
                  <a:lnTo>
                    <a:pt x="96873" y="123854"/>
                  </a:lnTo>
                  <a:lnTo>
                    <a:pt x="93887" y="128094"/>
                  </a:lnTo>
                  <a:lnTo>
                    <a:pt x="93887" y="129611"/>
                  </a:lnTo>
                  <a:lnTo>
                    <a:pt x="94843" y="131211"/>
                  </a:lnTo>
                  <a:lnTo>
                    <a:pt x="94843" y="132513"/>
                  </a:lnTo>
                  <a:lnTo>
                    <a:pt x="92598" y="135463"/>
                  </a:lnTo>
                  <a:lnTo>
                    <a:pt x="92431" y="139392"/>
                  </a:lnTo>
                  <a:lnTo>
                    <a:pt x="91415" y="141650"/>
                  </a:lnTo>
                  <a:lnTo>
                    <a:pt x="91522" y="143907"/>
                  </a:lnTo>
                  <a:lnTo>
                    <a:pt x="93303" y="143334"/>
                  </a:lnTo>
                  <a:lnTo>
                    <a:pt x="94712" y="142402"/>
                  </a:lnTo>
                  <a:lnTo>
                    <a:pt x="95357" y="141459"/>
                  </a:lnTo>
                  <a:lnTo>
                    <a:pt x="95715" y="137111"/>
                  </a:lnTo>
                  <a:lnTo>
                    <a:pt x="96455" y="135905"/>
                  </a:lnTo>
                  <a:lnTo>
                    <a:pt x="98330" y="134292"/>
                  </a:lnTo>
                  <a:lnTo>
                    <a:pt x="98319" y="132596"/>
                  </a:lnTo>
                  <a:lnTo>
                    <a:pt x="98784" y="131354"/>
                  </a:lnTo>
                  <a:lnTo>
                    <a:pt x="100659" y="129121"/>
                  </a:lnTo>
                  <a:lnTo>
                    <a:pt x="100552" y="127043"/>
                  </a:lnTo>
                  <a:lnTo>
                    <a:pt x="100074" y="125430"/>
                  </a:lnTo>
                  <a:lnTo>
                    <a:pt x="99788" y="123102"/>
                  </a:lnTo>
                  <a:lnTo>
                    <a:pt x="99955" y="121286"/>
                  </a:lnTo>
                  <a:lnTo>
                    <a:pt x="99286" y="118300"/>
                  </a:lnTo>
                  <a:lnTo>
                    <a:pt x="98438" y="117178"/>
                  </a:lnTo>
                  <a:lnTo>
                    <a:pt x="94473" y="114920"/>
                  </a:lnTo>
                  <a:lnTo>
                    <a:pt x="93421" y="113069"/>
                  </a:lnTo>
                  <a:lnTo>
                    <a:pt x="93983" y="112125"/>
                  </a:lnTo>
                  <a:lnTo>
                    <a:pt x="95584" y="110967"/>
                  </a:lnTo>
                  <a:lnTo>
                    <a:pt x="96802" y="109677"/>
                  </a:lnTo>
                  <a:lnTo>
                    <a:pt x="98104" y="107121"/>
                  </a:lnTo>
                  <a:lnTo>
                    <a:pt x="98629" y="100731"/>
                  </a:lnTo>
                  <a:lnTo>
                    <a:pt x="99573" y="100445"/>
                  </a:lnTo>
                  <a:lnTo>
                    <a:pt x="100420" y="101460"/>
                  </a:lnTo>
                  <a:lnTo>
                    <a:pt x="101197" y="104911"/>
                  </a:lnTo>
                  <a:lnTo>
                    <a:pt x="102606" y="106058"/>
                  </a:lnTo>
                  <a:lnTo>
                    <a:pt x="104398" y="105676"/>
                  </a:lnTo>
                  <a:lnTo>
                    <a:pt x="112460" y="101842"/>
                  </a:lnTo>
                  <a:lnTo>
                    <a:pt x="113499" y="101114"/>
                  </a:lnTo>
                  <a:lnTo>
                    <a:pt x="114597" y="96229"/>
                  </a:lnTo>
                  <a:lnTo>
                    <a:pt x="114586" y="94341"/>
                  </a:lnTo>
                  <a:lnTo>
                    <a:pt x="114012" y="93685"/>
                  </a:lnTo>
                  <a:lnTo>
                    <a:pt x="112137" y="93959"/>
                  </a:lnTo>
                  <a:lnTo>
                    <a:pt x="111385" y="94437"/>
                  </a:lnTo>
                  <a:lnTo>
                    <a:pt x="110167" y="93983"/>
                  </a:lnTo>
                  <a:lnTo>
                    <a:pt x="109688" y="92550"/>
                  </a:lnTo>
                  <a:lnTo>
                    <a:pt x="109952" y="88800"/>
                  </a:lnTo>
                  <a:lnTo>
                    <a:pt x="109474" y="86817"/>
                  </a:lnTo>
                  <a:lnTo>
                    <a:pt x="105210" y="81873"/>
                  </a:lnTo>
                  <a:lnTo>
                    <a:pt x="104923" y="80726"/>
                  </a:lnTo>
                  <a:lnTo>
                    <a:pt x="103681" y="77286"/>
                  </a:lnTo>
                  <a:lnTo>
                    <a:pt x="102642" y="75578"/>
                  </a:lnTo>
                  <a:lnTo>
                    <a:pt x="101782" y="72556"/>
                  </a:lnTo>
                  <a:lnTo>
                    <a:pt x="102427" y="71350"/>
                  </a:lnTo>
                  <a:lnTo>
                    <a:pt x="101950" y="69368"/>
                  </a:lnTo>
                  <a:lnTo>
                    <a:pt x="98927" y="65462"/>
                  </a:lnTo>
                  <a:lnTo>
                    <a:pt x="97686" y="63085"/>
                  </a:lnTo>
                  <a:lnTo>
                    <a:pt x="97101" y="57842"/>
                  </a:lnTo>
                  <a:lnTo>
                    <a:pt x="96599" y="51894"/>
                  </a:lnTo>
                  <a:lnTo>
                    <a:pt x="99561" y="43140"/>
                  </a:lnTo>
                  <a:lnTo>
                    <a:pt x="98796" y="40166"/>
                  </a:lnTo>
                  <a:lnTo>
                    <a:pt x="97471" y="40608"/>
                  </a:lnTo>
                  <a:lnTo>
                    <a:pt x="95524" y="45708"/>
                  </a:lnTo>
                  <a:lnTo>
                    <a:pt x="94497" y="47213"/>
                  </a:lnTo>
                  <a:lnTo>
                    <a:pt x="92813" y="48263"/>
                  </a:lnTo>
                  <a:lnTo>
                    <a:pt x="91773" y="48180"/>
                  </a:lnTo>
                  <a:lnTo>
                    <a:pt x="90269" y="47153"/>
                  </a:lnTo>
                  <a:lnTo>
                    <a:pt x="89039" y="45182"/>
                  </a:lnTo>
                  <a:lnTo>
                    <a:pt x="88155" y="45122"/>
                  </a:lnTo>
                  <a:lnTo>
                    <a:pt x="87259" y="43188"/>
                  </a:lnTo>
                  <a:lnTo>
                    <a:pt x="86471" y="41551"/>
                  </a:lnTo>
                  <a:lnTo>
                    <a:pt x="85623" y="40011"/>
                  </a:lnTo>
                  <a:lnTo>
                    <a:pt x="84476" y="38326"/>
                  </a:lnTo>
                  <a:lnTo>
                    <a:pt x="83807" y="36929"/>
                  </a:lnTo>
                  <a:lnTo>
                    <a:pt x="83115" y="35615"/>
                  </a:lnTo>
                  <a:lnTo>
                    <a:pt x="82254" y="35233"/>
                  </a:lnTo>
                  <a:lnTo>
                    <a:pt x="80750" y="34708"/>
                  </a:lnTo>
                  <a:lnTo>
                    <a:pt x="79627" y="34481"/>
                  </a:lnTo>
                  <a:lnTo>
                    <a:pt x="78564" y="34421"/>
                  </a:lnTo>
                  <a:lnTo>
                    <a:pt x="77633" y="35066"/>
                  </a:lnTo>
                  <a:lnTo>
                    <a:pt x="77154" y="35950"/>
                  </a:lnTo>
                  <a:lnTo>
                    <a:pt x="76808" y="36870"/>
                  </a:lnTo>
                  <a:lnTo>
                    <a:pt x="76355" y="37622"/>
                  </a:lnTo>
                  <a:lnTo>
                    <a:pt x="75495" y="38578"/>
                  </a:lnTo>
                  <a:lnTo>
                    <a:pt x="74682" y="39198"/>
                  </a:lnTo>
                  <a:lnTo>
                    <a:pt x="73607" y="39772"/>
                  </a:lnTo>
                  <a:lnTo>
                    <a:pt x="72867" y="39079"/>
                  </a:lnTo>
                  <a:lnTo>
                    <a:pt x="71601" y="38733"/>
                  </a:lnTo>
                  <a:lnTo>
                    <a:pt x="69881" y="37909"/>
                  </a:lnTo>
                  <a:lnTo>
                    <a:pt x="69296" y="36368"/>
                  </a:lnTo>
                  <a:lnTo>
                    <a:pt x="69845" y="35472"/>
                  </a:lnTo>
                  <a:lnTo>
                    <a:pt x="70000" y="34528"/>
                  </a:lnTo>
                  <a:lnTo>
                    <a:pt x="69594" y="33824"/>
                  </a:lnTo>
                  <a:lnTo>
                    <a:pt x="69654" y="32725"/>
                  </a:lnTo>
                  <a:lnTo>
                    <a:pt x="69105" y="32259"/>
                  </a:lnTo>
                  <a:lnTo>
                    <a:pt x="68269" y="31567"/>
                  </a:lnTo>
                  <a:lnTo>
                    <a:pt x="68759" y="30754"/>
                  </a:lnTo>
                  <a:lnTo>
                    <a:pt x="68866" y="29859"/>
                  </a:lnTo>
                  <a:lnTo>
                    <a:pt x="68591" y="29094"/>
                  </a:lnTo>
                  <a:lnTo>
                    <a:pt x="69392" y="28796"/>
                  </a:lnTo>
                  <a:lnTo>
                    <a:pt x="69917" y="28163"/>
                  </a:lnTo>
                  <a:lnTo>
                    <a:pt x="69392" y="27351"/>
                  </a:lnTo>
                  <a:lnTo>
                    <a:pt x="69224" y="26383"/>
                  </a:lnTo>
                  <a:lnTo>
                    <a:pt x="69893" y="26025"/>
                  </a:lnTo>
                  <a:lnTo>
                    <a:pt x="69881" y="25010"/>
                  </a:lnTo>
                  <a:lnTo>
                    <a:pt x="69177" y="24639"/>
                  </a:lnTo>
                  <a:lnTo>
                    <a:pt x="69487" y="23684"/>
                  </a:lnTo>
                  <a:lnTo>
                    <a:pt x="69343" y="23003"/>
                  </a:lnTo>
                  <a:lnTo>
                    <a:pt x="68890" y="22227"/>
                  </a:lnTo>
                  <a:lnTo>
                    <a:pt x="68782" y="21009"/>
                  </a:lnTo>
                  <a:lnTo>
                    <a:pt x="69057" y="20304"/>
                  </a:lnTo>
                  <a:lnTo>
                    <a:pt x="83401" y="0"/>
                  </a:lnTo>
                  <a:lnTo>
                    <a:pt x="242823" y="4216"/>
                  </a:lnTo>
                  <a:moveTo>
                    <a:pt x="119673" y="96563"/>
                  </a:moveTo>
                  <a:lnTo>
                    <a:pt x="120438" y="98056"/>
                  </a:lnTo>
                  <a:lnTo>
                    <a:pt x="124224" y="101914"/>
                  </a:lnTo>
                  <a:lnTo>
                    <a:pt x="126302" y="103586"/>
                  </a:lnTo>
                  <a:lnTo>
                    <a:pt x="127341" y="105449"/>
                  </a:lnTo>
                  <a:lnTo>
                    <a:pt x="128380" y="106201"/>
                  </a:lnTo>
                  <a:lnTo>
                    <a:pt x="130256" y="106177"/>
                  </a:lnTo>
                  <a:lnTo>
                    <a:pt x="133253" y="102236"/>
                  </a:lnTo>
                  <a:lnTo>
                    <a:pt x="134185" y="101543"/>
                  </a:lnTo>
                  <a:lnTo>
                    <a:pt x="137004" y="101352"/>
                  </a:lnTo>
                  <a:lnTo>
                    <a:pt x="140109" y="101997"/>
                  </a:lnTo>
                  <a:lnTo>
                    <a:pt x="142366" y="101782"/>
                  </a:lnTo>
                  <a:lnTo>
                    <a:pt x="143214" y="101245"/>
                  </a:lnTo>
                  <a:lnTo>
                    <a:pt x="143680" y="100373"/>
                  </a:lnTo>
                  <a:lnTo>
                    <a:pt x="143298" y="99059"/>
                  </a:lnTo>
                  <a:lnTo>
                    <a:pt x="140001" y="99262"/>
                  </a:lnTo>
                  <a:lnTo>
                    <a:pt x="137182" y="98641"/>
                  </a:lnTo>
                  <a:lnTo>
                    <a:pt x="135021" y="98820"/>
                  </a:lnTo>
                  <a:lnTo>
                    <a:pt x="132763" y="99883"/>
                  </a:lnTo>
                  <a:lnTo>
                    <a:pt x="130888" y="99979"/>
                  </a:lnTo>
                  <a:lnTo>
                    <a:pt x="127771" y="98402"/>
                  </a:lnTo>
                  <a:lnTo>
                    <a:pt x="123710" y="95596"/>
                  </a:lnTo>
                  <a:lnTo>
                    <a:pt x="120331" y="95619"/>
                  </a:lnTo>
                  <a:lnTo>
                    <a:pt x="119673" y="9656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1313;gbcf4302aa7_0_6">
              <a:extLst>
                <a:ext uri="{FF2B5EF4-FFF2-40B4-BE49-F238E27FC236}">
                  <a16:creationId xmlns:a16="http://schemas.microsoft.com/office/drawing/2014/main" id="{0F72F4BF-73EF-5A4A-8B64-AC68C85751BE}"/>
                </a:ext>
              </a:extLst>
            </p:cNvPr>
            <p:cNvSpPr/>
            <p:nvPr/>
          </p:nvSpPr>
          <p:spPr>
            <a:xfrm>
              <a:off x="6907735" y="3323154"/>
              <a:ext cx="252115" cy="223451"/>
            </a:xfrm>
            <a:custGeom>
              <a:avLst/>
              <a:gdLst/>
              <a:ahLst/>
              <a:cxnLst/>
              <a:rect l="l" t="t" r="r" b="b"/>
              <a:pathLst>
                <a:path w="501721" h="444679" extrusionOk="0">
                  <a:moveTo>
                    <a:pt x="501722" y="110585"/>
                  </a:moveTo>
                  <a:lnTo>
                    <a:pt x="495511" y="272897"/>
                  </a:lnTo>
                  <a:lnTo>
                    <a:pt x="493182" y="316944"/>
                  </a:lnTo>
                  <a:lnTo>
                    <a:pt x="397538" y="297763"/>
                  </a:lnTo>
                  <a:lnTo>
                    <a:pt x="390755" y="296401"/>
                  </a:lnTo>
                  <a:lnTo>
                    <a:pt x="390050" y="296258"/>
                  </a:lnTo>
                  <a:lnTo>
                    <a:pt x="388307" y="295912"/>
                  </a:lnTo>
                  <a:lnTo>
                    <a:pt x="388521" y="296688"/>
                  </a:lnTo>
                  <a:lnTo>
                    <a:pt x="387769" y="297190"/>
                  </a:lnTo>
                  <a:lnTo>
                    <a:pt x="388151" y="300068"/>
                  </a:lnTo>
                  <a:lnTo>
                    <a:pt x="389381" y="301035"/>
                  </a:lnTo>
                  <a:lnTo>
                    <a:pt x="392296" y="302505"/>
                  </a:lnTo>
                  <a:lnTo>
                    <a:pt x="394756" y="304475"/>
                  </a:lnTo>
                  <a:lnTo>
                    <a:pt x="396452" y="307568"/>
                  </a:lnTo>
                  <a:lnTo>
                    <a:pt x="398816" y="310494"/>
                  </a:lnTo>
                  <a:lnTo>
                    <a:pt x="398208" y="313528"/>
                  </a:lnTo>
                  <a:lnTo>
                    <a:pt x="397240" y="317064"/>
                  </a:lnTo>
                  <a:lnTo>
                    <a:pt x="396034" y="321877"/>
                  </a:lnTo>
                  <a:lnTo>
                    <a:pt x="393609" y="325352"/>
                  </a:lnTo>
                  <a:lnTo>
                    <a:pt x="391460" y="330715"/>
                  </a:lnTo>
                  <a:lnTo>
                    <a:pt x="390241" y="331682"/>
                  </a:lnTo>
                  <a:lnTo>
                    <a:pt x="389023" y="331790"/>
                  </a:lnTo>
                  <a:lnTo>
                    <a:pt x="387984" y="331109"/>
                  </a:lnTo>
                  <a:lnTo>
                    <a:pt x="386992" y="317589"/>
                  </a:lnTo>
                  <a:lnTo>
                    <a:pt x="387745" y="315977"/>
                  </a:lnTo>
                  <a:lnTo>
                    <a:pt x="388103" y="312596"/>
                  </a:lnTo>
                  <a:lnTo>
                    <a:pt x="386324" y="312238"/>
                  </a:lnTo>
                  <a:lnTo>
                    <a:pt x="385846" y="312800"/>
                  </a:lnTo>
                  <a:lnTo>
                    <a:pt x="384640" y="316466"/>
                  </a:lnTo>
                  <a:lnTo>
                    <a:pt x="384568" y="321733"/>
                  </a:lnTo>
                  <a:lnTo>
                    <a:pt x="384007" y="323525"/>
                  </a:lnTo>
                  <a:lnTo>
                    <a:pt x="383923" y="326415"/>
                  </a:lnTo>
                  <a:lnTo>
                    <a:pt x="384126" y="328709"/>
                  </a:lnTo>
                  <a:lnTo>
                    <a:pt x="383565" y="330763"/>
                  </a:lnTo>
                  <a:lnTo>
                    <a:pt x="383576" y="333868"/>
                  </a:lnTo>
                  <a:lnTo>
                    <a:pt x="385464" y="336304"/>
                  </a:lnTo>
                  <a:lnTo>
                    <a:pt x="385941" y="337917"/>
                  </a:lnTo>
                  <a:lnTo>
                    <a:pt x="385763" y="339696"/>
                  </a:lnTo>
                  <a:lnTo>
                    <a:pt x="381833" y="346182"/>
                  </a:lnTo>
                  <a:lnTo>
                    <a:pt x="381941" y="347997"/>
                  </a:lnTo>
                  <a:lnTo>
                    <a:pt x="382764" y="348642"/>
                  </a:lnTo>
                  <a:lnTo>
                    <a:pt x="380961" y="354650"/>
                  </a:lnTo>
                  <a:lnTo>
                    <a:pt x="378764" y="354566"/>
                  </a:lnTo>
                  <a:lnTo>
                    <a:pt x="377366" y="357504"/>
                  </a:lnTo>
                  <a:lnTo>
                    <a:pt x="377653" y="358531"/>
                  </a:lnTo>
                  <a:lnTo>
                    <a:pt x="380782" y="359976"/>
                  </a:lnTo>
                  <a:lnTo>
                    <a:pt x="380650" y="364419"/>
                  </a:lnTo>
                  <a:lnTo>
                    <a:pt x="379265" y="364073"/>
                  </a:lnTo>
                  <a:lnTo>
                    <a:pt x="379277" y="367190"/>
                  </a:lnTo>
                  <a:lnTo>
                    <a:pt x="378441" y="369913"/>
                  </a:lnTo>
                  <a:lnTo>
                    <a:pt x="378262" y="371323"/>
                  </a:lnTo>
                  <a:lnTo>
                    <a:pt x="377701" y="372720"/>
                  </a:lnTo>
                  <a:lnTo>
                    <a:pt x="374332" y="376327"/>
                  </a:lnTo>
                  <a:lnTo>
                    <a:pt x="373114" y="378107"/>
                  </a:lnTo>
                  <a:lnTo>
                    <a:pt x="371717" y="381893"/>
                  </a:lnTo>
                  <a:lnTo>
                    <a:pt x="371836" y="389298"/>
                  </a:lnTo>
                  <a:lnTo>
                    <a:pt x="371597" y="391292"/>
                  </a:lnTo>
                  <a:lnTo>
                    <a:pt x="371478" y="392248"/>
                  </a:lnTo>
                  <a:lnTo>
                    <a:pt x="371335" y="393502"/>
                  </a:lnTo>
                  <a:lnTo>
                    <a:pt x="371191" y="394720"/>
                  </a:lnTo>
                  <a:lnTo>
                    <a:pt x="370738" y="398518"/>
                  </a:lnTo>
                  <a:lnTo>
                    <a:pt x="370093" y="400011"/>
                  </a:lnTo>
                  <a:lnTo>
                    <a:pt x="368779" y="401647"/>
                  </a:lnTo>
                  <a:lnTo>
                    <a:pt x="365793" y="406735"/>
                  </a:lnTo>
                  <a:lnTo>
                    <a:pt x="356430" y="419085"/>
                  </a:lnTo>
                  <a:lnTo>
                    <a:pt x="355964" y="421617"/>
                  </a:lnTo>
                  <a:lnTo>
                    <a:pt x="353742" y="428604"/>
                  </a:lnTo>
                  <a:lnTo>
                    <a:pt x="352715" y="433011"/>
                  </a:lnTo>
                  <a:lnTo>
                    <a:pt x="349060" y="435925"/>
                  </a:lnTo>
                  <a:lnTo>
                    <a:pt x="347938" y="437991"/>
                  </a:lnTo>
                  <a:lnTo>
                    <a:pt x="346445" y="439150"/>
                  </a:lnTo>
                  <a:lnTo>
                    <a:pt x="339864" y="442267"/>
                  </a:lnTo>
                  <a:lnTo>
                    <a:pt x="334226" y="444357"/>
                  </a:lnTo>
                  <a:lnTo>
                    <a:pt x="331037" y="444680"/>
                  </a:lnTo>
                  <a:lnTo>
                    <a:pt x="329533" y="444202"/>
                  </a:lnTo>
                  <a:lnTo>
                    <a:pt x="328302" y="442494"/>
                  </a:lnTo>
                  <a:lnTo>
                    <a:pt x="328004" y="439317"/>
                  </a:lnTo>
                  <a:lnTo>
                    <a:pt x="327252" y="438457"/>
                  </a:lnTo>
                  <a:lnTo>
                    <a:pt x="325460" y="437609"/>
                  </a:lnTo>
                  <a:lnTo>
                    <a:pt x="318963" y="435949"/>
                  </a:lnTo>
                  <a:lnTo>
                    <a:pt x="310961" y="431780"/>
                  </a:lnTo>
                  <a:lnTo>
                    <a:pt x="309730" y="429595"/>
                  </a:lnTo>
                  <a:lnTo>
                    <a:pt x="307927" y="427720"/>
                  </a:lnTo>
                  <a:lnTo>
                    <a:pt x="307652" y="426800"/>
                  </a:lnTo>
                  <a:lnTo>
                    <a:pt x="307545" y="424615"/>
                  </a:lnTo>
                  <a:lnTo>
                    <a:pt x="308106" y="423671"/>
                  </a:lnTo>
                  <a:lnTo>
                    <a:pt x="309240" y="423384"/>
                  </a:lnTo>
                  <a:lnTo>
                    <a:pt x="309611" y="424220"/>
                  </a:lnTo>
                  <a:lnTo>
                    <a:pt x="310650" y="425379"/>
                  </a:lnTo>
                  <a:lnTo>
                    <a:pt x="310566" y="427421"/>
                  </a:lnTo>
                  <a:lnTo>
                    <a:pt x="312728" y="427983"/>
                  </a:lnTo>
                  <a:lnTo>
                    <a:pt x="315547" y="425642"/>
                  </a:lnTo>
                  <a:lnTo>
                    <a:pt x="317123" y="422417"/>
                  </a:lnTo>
                  <a:lnTo>
                    <a:pt x="317028" y="420076"/>
                  </a:lnTo>
                  <a:lnTo>
                    <a:pt x="315619" y="419049"/>
                  </a:lnTo>
                  <a:lnTo>
                    <a:pt x="314293" y="419049"/>
                  </a:lnTo>
                  <a:lnTo>
                    <a:pt x="312418" y="420554"/>
                  </a:lnTo>
                  <a:lnTo>
                    <a:pt x="310542" y="421497"/>
                  </a:lnTo>
                  <a:lnTo>
                    <a:pt x="309981" y="421031"/>
                  </a:lnTo>
                  <a:lnTo>
                    <a:pt x="310065" y="418989"/>
                  </a:lnTo>
                  <a:lnTo>
                    <a:pt x="310435" y="417938"/>
                  </a:lnTo>
                  <a:lnTo>
                    <a:pt x="312310" y="416326"/>
                  </a:lnTo>
                  <a:lnTo>
                    <a:pt x="314759" y="416218"/>
                  </a:lnTo>
                  <a:lnTo>
                    <a:pt x="318330" y="417341"/>
                  </a:lnTo>
                  <a:lnTo>
                    <a:pt x="319560" y="416780"/>
                  </a:lnTo>
                  <a:lnTo>
                    <a:pt x="321327" y="413292"/>
                  </a:lnTo>
                  <a:lnTo>
                    <a:pt x="323764" y="409697"/>
                  </a:lnTo>
                  <a:lnTo>
                    <a:pt x="327228" y="407046"/>
                  </a:lnTo>
                  <a:lnTo>
                    <a:pt x="330799" y="406126"/>
                  </a:lnTo>
                  <a:lnTo>
                    <a:pt x="332769" y="404884"/>
                  </a:lnTo>
                  <a:lnTo>
                    <a:pt x="336424" y="400250"/>
                  </a:lnTo>
                  <a:lnTo>
                    <a:pt x="337917" y="396953"/>
                  </a:lnTo>
                  <a:lnTo>
                    <a:pt x="338837" y="390850"/>
                  </a:lnTo>
                  <a:lnTo>
                    <a:pt x="338251" y="387458"/>
                  </a:lnTo>
                  <a:lnTo>
                    <a:pt x="337594" y="386992"/>
                  </a:lnTo>
                  <a:lnTo>
                    <a:pt x="336090" y="386634"/>
                  </a:lnTo>
                  <a:lnTo>
                    <a:pt x="335373" y="395281"/>
                  </a:lnTo>
                  <a:lnTo>
                    <a:pt x="334812" y="396225"/>
                  </a:lnTo>
                  <a:lnTo>
                    <a:pt x="333868" y="396404"/>
                  </a:lnTo>
                  <a:lnTo>
                    <a:pt x="325759" y="389190"/>
                  </a:lnTo>
                  <a:lnTo>
                    <a:pt x="319249" y="384795"/>
                  </a:lnTo>
                  <a:lnTo>
                    <a:pt x="303042" y="377258"/>
                  </a:lnTo>
                  <a:lnTo>
                    <a:pt x="298993" y="376494"/>
                  </a:lnTo>
                  <a:lnTo>
                    <a:pt x="294849" y="373508"/>
                  </a:lnTo>
                  <a:lnTo>
                    <a:pt x="284960" y="370343"/>
                  </a:lnTo>
                  <a:lnTo>
                    <a:pt x="284398" y="369878"/>
                  </a:lnTo>
                  <a:lnTo>
                    <a:pt x="284769" y="367728"/>
                  </a:lnTo>
                  <a:lnTo>
                    <a:pt x="287587" y="368456"/>
                  </a:lnTo>
                  <a:lnTo>
                    <a:pt x="288435" y="368277"/>
                  </a:lnTo>
                  <a:lnTo>
                    <a:pt x="288900" y="367155"/>
                  </a:lnTo>
                  <a:lnTo>
                    <a:pt x="288984" y="364897"/>
                  </a:lnTo>
                  <a:lnTo>
                    <a:pt x="288411" y="363655"/>
                  </a:lnTo>
                  <a:lnTo>
                    <a:pt x="288973" y="361971"/>
                  </a:lnTo>
                  <a:lnTo>
                    <a:pt x="290286" y="361111"/>
                  </a:lnTo>
                  <a:lnTo>
                    <a:pt x="291325" y="361302"/>
                  </a:lnTo>
                  <a:lnTo>
                    <a:pt x="291994" y="364324"/>
                  </a:lnTo>
                  <a:lnTo>
                    <a:pt x="292018" y="368731"/>
                  </a:lnTo>
                  <a:lnTo>
                    <a:pt x="292675" y="369746"/>
                  </a:lnTo>
                  <a:lnTo>
                    <a:pt x="294741" y="370797"/>
                  </a:lnTo>
                  <a:lnTo>
                    <a:pt x="297010" y="371514"/>
                  </a:lnTo>
                  <a:lnTo>
                    <a:pt x="300200" y="370499"/>
                  </a:lnTo>
                  <a:lnTo>
                    <a:pt x="307533" y="369424"/>
                  </a:lnTo>
                  <a:lnTo>
                    <a:pt x="308942" y="368755"/>
                  </a:lnTo>
                  <a:lnTo>
                    <a:pt x="310256" y="368946"/>
                  </a:lnTo>
                  <a:lnTo>
                    <a:pt x="310733" y="369519"/>
                  </a:lnTo>
                  <a:lnTo>
                    <a:pt x="310733" y="371478"/>
                  </a:lnTo>
                  <a:lnTo>
                    <a:pt x="311307" y="373054"/>
                  </a:lnTo>
                  <a:lnTo>
                    <a:pt x="313755" y="375133"/>
                  </a:lnTo>
                  <a:lnTo>
                    <a:pt x="314042" y="375873"/>
                  </a:lnTo>
                  <a:lnTo>
                    <a:pt x="315081" y="375802"/>
                  </a:lnTo>
                  <a:lnTo>
                    <a:pt x="317696" y="373245"/>
                  </a:lnTo>
                  <a:lnTo>
                    <a:pt x="322390" y="370296"/>
                  </a:lnTo>
                  <a:lnTo>
                    <a:pt x="324266" y="369722"/>
                  </a:lnTo>
                  <a:lnTo>
                    <a:pt x="327275" y="367847"/>
                  </a:lnTo>
                  <a:lnTo>
                    <a:pt x="327371" y="367071"/>
                  </a:lnTo>
                  <a:lnTo>
                    <a:pt x="324266" y="367501"/>
                  </a:lnTo>
                  <a:lnTo>
                    <a:pt x="319464" y="366008"/>
                  </a:lnTo>
                  <a:lnTo>
                    <a:pt x="318616" y="364766"/>
                  </a:lnTo>
                  <a:lnTo>
                    <a:pt x="316156" y="362914"/>
                  </a:lnTo>
                  <a:lnTo>
                    <a:pt x="311068" y="358400"/>
                  </a:lnTo>
                  <a:lnTo>
                    <a:pt x="311056" y="355880"/>
                  </a:lnTo>
                  <a:lnTo>
                    <a:pt x="311988" y="353408"/>
                  </a:lnTo>
                  <a:lnTo>
                    <a:pt x="313301" y="352189"/>
                  </a:lnTo>
                  <a:lnTo>
                    <a:pt x="313098" y="347973"/>
                  </a:lnTo>
                  <a:lnTo>
                    <a:pt x="312334" y="346838"/>
                  </a:lnTo>
                  <a:lnTo>
                    <a:pt x="311857" y="344008"/>
                  </a:lnTo>
                  <a:lnTo>
                    <a:pt x="310913" y="343256"/>
                  </a:lnTo>
                  <a:lnTo>
                    <a:pt x="311844" y="341189"/>
                  </a:lnTo>
                  <a:lnTo>
                    <a:pt x="314089" y="338753"/>
                  </a:lnTo>
                  <a:lnTo>
                    <a:pt x="315415" y="339195"/>
                  </a:lnTo>
                  <a:lnTo>
                    <a:pt x="316633" y="338717"/>
                  </a:lnTo>
                  <a:lnTo>
                    <a:pt x="319727" y="335803"/>
                  </a:lnTo>
                  <a:lnTo>
                    <a:pt x="322820" y="334011"/>
                  </a:lnTo>
                  <a:lnTo>
                    <a:pt x="326010" y="330404"/>
                  </a:lnTo>
                  <a:lnTo>
                    <a:pt x="327514" y="329950"/>
                  </a:lnTo>
                  <a:lnTo>
                    <a:pt x="328446" y="330225"/>
                  </a:lnTo>
                  <a:lnTo>
                    <a:pt x="332698" y="333510"/>
                  </a:lnTo>
                  <a:lnTo>
                    <a:pt x="338060" y="335910"/>
                  </a:lnTo>
                  <a:lnTo>
                    <a:pt x="339852" y="335636"/>
                  </a:lnTo>
                  <a:lnTo>
                    <a:pt x="343697" y="333187"/>
                  </a:lnTo>
                  <a:lnTo>
                    <a:pt x="345489" y="332685"/>
                  </a:lnTo>
                  <a:lnTo>
                    <a:pt x="347089" y="333271"/>
                  </a:lnTo>
                  <a:lnTo>
                    <a:pt x="348308" y="332865"/>
                  </a:lnTo>
                  <a:lnTo>
                    <a:pt x="348296" y="331826"/>
                  </a:lnTo>
                  <a:lnTo>
                    <a:pt x="350553" y="330428"/>
                  </a:lnTo>
                  <a:lnTo>
                    <a:pt x="351867" y="328720"/>
                  </a:lnTo>
                  <a:lnTo>
                    <a:pt x="352894" y="328995"/>
                  </a:lnTo>
                  <a:lnTo>
                    <a:pt x="353933" y="329736"/>
                  </a:lnTo>
                  <a:lnTo>
                    <a:pt x="354590" y="329461"/>
                  </a:lnTo>
                  <a:lnTo>
                    <a:pt x="357206" y="324086"/>
                  </a:lnTo>
                  <a:lnTo>
                    <a:pt x="358138" y="320874"/>
                  </a:lnTo>
                  <a:lnTo>
                    <a:pt x="358018" y="315356"/>
                  </a:lnTo>
                  <a:lnTo>
                    <a:pt x="357169" y="313755"/>
                  </a:lnTo>
                  <a:lnTo>
                    <a:pt x="357062" y="309121"/>
                  </a:lnTo>
                  <a:lnTo>
                    <a:pt x="356680" y="308213"/>
                  </a:lnTo>
                  <a:lnTo>
                    <a:pt x="354507" y="305944"/>
                  </a:lnTo>
                  <a:lnTo>
                    <a:pt x="353659" y="304379"/>
                  </a:lnTo>
                  <a:lnTo>
                    <a:pt x="353169" y="300426"/>
                  </a:lnTo>
                  <a:lnTo>
                    <a:pt x="352129" y="300044"/>
                  </a:lnTo>
                  <a:lnTo>
                    <a:pt x="351102" y="300044"/>
                  </a:lnTo>
                  <a:lnTo>
                    <a:pt x="349884" y="301000"/>
                  </a:lnTo>
                  <a:lnTo>
                    <a:pt x="349132" y="302325"/>
                  </a:lnTo>
                  <a:lnTo>
                    <a:pt x="349048" y="304547"/>
                  </a:lnTo>
                  <a:lnTo>
                    <a:pt x="351497" y="307282"/>
                  </a:lnTo>
                  <a:lnTo>
                    <a:pt x="352739" y="311880"/>
                  </a:lnTo>
                  <a:lnTo>
                    <a:pt x="352942" y="314137"/>
                  </a:lnTo>
                  <a:lnTo>
                    <a:pt x="352011" y="319130"/>
                  </a:lnTo>
                  <a:lnTo>
                    <a:pt x="349681" y="323823"/>
                  </a:lnTo>
                  <a:lnTo>
                    <a:pt x="349789" y="325639"/>
                  </a:lnTo>
                  <a:lnTo>
                    <a:pt x="350063" y="326367"/>
                  </a:lnTo>
                  <a:lnTo>
                    <a:pt x="350924" y="327502"/>
                  </a:lnTo>
                  <a:lnTo>
                    <a:pt x="349908" y="329449"/>
                  </a:lnTo>
                  <a:lnTo>
                    <a:pt x="346958" y="330918"/>
                  </a:lnTo>
                  <a:lnTo>
                    <a:pt x="341894" y="327454"/>
                  </a:lnTo>
                  <a:lnTo>
                    <a:pt x="337379" y="327072"/>
                  </a:lnTo>
                  <a:lnTo>
                    <a:pt x="336711" y="326726"/>
                  </a:lnTo>
                  <a:lnTo>
                    <a:pt x="336520" y="324540"/>
                  </a:lnTo>
                  <a:lnTo>
                    <a:pt x="335671" y="323788"/>
                  </a:lnTo>
                  <a:lnTo>
                    <a:pt x="333880" y="323322"/>
                  </a:lnTo>
                  <a:lnTo>
                    <a:pt x="330966" y="324003"/>
                  </a:lnTo>
                  <a:lnTo>
                    <a:pt x="329927" y="323919"/>
                  </a:lnTo>
                  <a:lnTo>
                    <a:pt x="328995" y="323465"/>
                  </a:lnTo>
                  <a:lnTo>
                    <a:pt x="328135" y="322044"/>
                  </a:lnTo>
                  <a:lnTo>
                    <a:pt x="327944" y="320646"/>
                  </a:lnTo>
                  <a:lnTo>
                    <a:pt x="327000" y="319225"/>
                  </a:lnTo>
                  <a:lnTo>
                    <a:pt x="325496" y="318938"/>
                  </a:lnTo>
                  <a:lnTo>
                    <a:pt x="323907" y="322617"/>
                  </a:lnTo>
                  <a:lnTo>
                    <a:pt x="322044" y="327598"/>
                  </a:lnTo>
                  <a:lnTo>
                    <a:pt x="320264" y="330715"/>
                  </a:lnTo>
                  <a:lnTo>
                    <a:pt x="318772" y="332435"/>
                  </a:lnTo>
                  <a:lnTo>
                    <a:pt x="315021" y="335062"/>
                  </a:lnTo>
                  <a:lnTo>
                    <a:pt x="313433" y="336961"/>
                  </a:lnTo>
                  <a:lnTo>
                    <a:pt x="313433" y="337809"/>
                  </a:lnTo>
                  <a:lnTo>
                    <a:pt x="311176" y="340556"/>
                  </a:lnTo>
                  <a:lnTo>
                    <a:pt x="309468" y="343005"/>
                  </a:lnTo>
                  <a:lnTo>
                    <a:pt x="307712" y="342718"/>
                  </a:lnTo>
                  <a:lnTo>
                    <a:pt x="307628" y="344426"/>
                  </a:lnTo>
                  <a:lnTo>
                    <a:pt x="308010" y="345083"/>
                  </a:lnTo>
                  <a:lnTo>
                    <a:pt x="307915" y="346492"/>
                  </a:lnTo>
                  <a:lnTo>
                    <a:pt x="307354" y="348057"/>
                  </a:lnTo>
                  <a:lnTo>
                    <a:pt x="305574" y="349598"/>
                  </a:lnTo>
                  <a:lnTo>
                    <a:pt x="301633" y="351485"/>
                  </a:lnTo>
                  <a:lnTo>
                    <a:pt x="296174" y="351795"/>
                  </a:lnTo>
                  <a:lnTo>
                    <a:pt x="293463" y="354136"/>
                  </a:lnTo>
                  <a:lnTo>
                    <a:pt x="291493" y="355079"/>
                  </a:lnTo>
                  <a:lnTo>
                    <a:pt x="288853" y="355199"/>
                  </a:lnTo>
                  <a:lnTo>
                    <a:pt x="285843" y="354172"/>
                  </a:lnTo>
                  <a:lnTo>
                    <a:pt x="283682" y="354387"/>
                  </a:lnTo>
                  <a:lnTo>
                    <a:pt x="282929" y="353073"/>
                  </a:lnTo>
                  <a:lnTo>
                    <a:pt x="281329" y="352679"/>
                  </a:lnTo>
                  <a:lnTo>
                    <a:pt x="279358" y="353921"/>
                  </a:lnTo>
                  <a:lnTo>
                    <a:pt x="278892" y="355044"/>
                  </a:lnTo>
                  <a:lnTo>
                    <a:pt x="279000" y="359069"/>
                  </a:lnTo>
                  <a:lnTo>
                    <a:pt x="277602" y="363333"/>
                  </a:lnTo>
                  <a:lnTo>
                    <a:pt x="277507" y="365004"/>
                  </a:lnTo>
                  <a:lnTo>
                    <a:pt x="283359" y="367190"/>
                  </a:lnTo>
                  <a:lnTo>
                    <a:pt x="282822" y="369519"/>
                  </a:lnTo>
                  <a:lnTo>
                    <a:pt x="279597" y="368755"/>
                  </a:lnTo>
                  <a:lnTo>
                    <a:pt x="280170" y="370081"/>
                  </a:lnTo>
                  <a:lnTo>
                    <a:pt x="280266" y="371299"/>
                  </a:lnTo>
                  <a:lnTo>
                    <a:pt x="279895" y="372828"/>
                  </a:lnTo>
                  <a:lnTo>
                    <a:pt x="280182" y="374703"/>
                  </a:lnTo>
                  <a:lnTo>
                    <a:pt x="279633" y="378357"/>
                  </a:lnTo>
                  <a:lnTo>
                    <a:pt x="278427" y="381570"/>
                  </a:lnTo>
                  <a:lnTo>
                    <a:pt x="278331" y="383063"/>
                  </a:lnTo>
                  <a:lnTo>
                    <a:pt x="279095" y="384413"/>
                  </a:lnTo>
                  <a:lnTo>
                    <a:pt x="279752" y="386646"/>
                  </a:lnTo>
                  <a:lnTo>
                    <a:pt x="280146" y="390229"/>
                  </a:lnTo>
                  <a:lnTo>
                    <a:pt x="281126" y="401791"/>
                  </a:lnTo>
                  <a:lnTo>
                    <a:pt x="282929" y="405624"/>
                  </a:lnTo>
                  <a:lnTo>
                    <a:pt x="282750" y="407225"/>
                  </a:lnTo>
                  <a:lnTo>
                    <a:pt x="281257" y="409494"/>
                  </a:lnTo>
                  <a:lnTo>
                    <a:pt x="281269" y="413352"/>
                  </a:lnTo>
                  <a:lnTo>
                    <a:pt x="279418" y="422584"/>
                  </a:lnTo>
                  <a:lnTo>
                    <a:pt x="279143" y="425116"/>
                  </a:lnTo>
                  <a:lnTo>
                    <a:pt x="279430" y="426143"/>
                  </a:lnTo>
                  <a:lnTo>
                    <a:pt x="279024" y="428639"/>
                  </a:lnTo>
                  <a:lnTo>
                    <a:pt x="247779" y="382597"/>
                  </a:lnTo>
                  <a:lnTo>
                    <a:pt x="206360" y="320671"/>
                  </a:lnTo>
                  <a:lnTo>
                    <a:pt x="176155" y="273900"/>
                  </a:lnTo>
                  <a:lnTo>
                    <a:pt x="170493" y="265695"/>
                  </a:lnTo>
                  <a:lnTo>
                    <a:pt x="100397" y="226245"/>
                  </a:lnTo>
                  <a:lnTo>
                    <a:pt x="104481" y="220154"/>
                  </a:lnTo>
                  <a:lnTo>
                    <a:pt x="105222" y="218542"/>
                  </a:lnTo>
                  <a:lnTo>
                    <a:pt x="105413" y="215460"/>
                  </a:lnTo>
                  <a:lnTo>
                    <a:pt x="105031" y="214887"/>
                  </a:lnTo>
                  <a:lnTo>
                    <a:pt x="105127" y="213478"/>
                  </a:lnTo>
                  <a:lnTo>
                    <a:pt x="105401" y="213287"/>
                  </a:lnTo>
                  <a:lnTo>
                    <a:pt x="106333" y="210289"/>
                  </a:lnTo>
                  <a:lnTo>
                    <a:pt x="106238" y="209070"/>
                  </a:lnTo>
                  <a:lnTo>
                    <a:pt x="105019" y="207482"/>
                  </a:lnTo>
                  <a:lnTo>
                    <a:pt x="105007" y="204854"/>
                  </a:lnTo>
                  <a:lnTo>
                    <a:pt x="105293" y="203994"/>
                  </a:lnTo>
                  <a:lnTo>
                    <a:pt x="107265" y="201642"/>
                  </a:lnTo>
                  <a:lnTo>
                    <a:pt x="107635" y="200698"/>
                  </a:lnTo>
                  <a:lnTo>
                    <a:pt x="107635" y="198261"/>
                  </a:lnTo>
                  <a:lnTo>
                    <a:pt x="107157" y="197306"/>
                  </a:lnTo>
                  <a:lnTo>
                    <a:pt x="107336" y="195335"/>
                  </a:lnTo>
                  <a:lnTo>
                    <a:pt x="108172" y="191394"/>
                  </a:lnTo>
                  <a:lnTo>
                    <a:pt x="107706" y="189400"/>
                  </a:lnTo>
                  <a:lnTo>
                    <a:pt x="104960" y="184706"/>
                  </a:lnTo>
                  <a:lnTo>
                    <a:pt x="103179" y="184348"/>
                  </a:lnTo>
                  <a:lnTo>
                    <a:pt x="102332" y="185195"/>
                  </a:lnTo>
                  <a:lnTo>
                    <a:pt x="101961" y="186235"/>
                  </a:lnTo>
                  <a:lnTo>
                    <a:pt x="102057" y="187274"/>
                  </a:lnTo>
                  <a:lnTo>
                    <a:pt x="103287" y="189125"/>
                  </a:lnTo>
                  <a:lnTo>
                    <a:pt x="103478" y="191310"/>
                  </a:lnTo>
                  <a:lnTo>
                    <a:pt x="103299" y="196088"/>
                  </a:lnTo>
                  <a:lnTo>
                    <a:pt x="102833" y="196840"/>
                  </a:lnTo>
                  <a:lnTo>
                    <a:pt x="101316" y="196733"/>
                  </a:lnTo>
                  <a:lnTo>
                    <a:pt x="100289" y="195730"/>
                  </a:lnTo>
                  <a:lnTo>
                    <a:pt x="99812" y="194965"/>
                  </a:lnTo>
                  <a:lnTo>
                    <a:pt x="98032" y="194237"/>
                  </a:lnTo>
                  <a:lnTo>
                    <a:pt x="96240" y="196482"/>
                  </a:lnTo>
                  <a:lnTo>
                    <a:pt x="96157" y="197449"/>
                  </a:lnTo>
                  <a:lnTo>
                    <a:pt x="97471" y="198919"/>
                  </a:lnTo>
                  <a:lnTo>
                    <a:pt x="98128" y="200352"/>
                  </a:lnTo>
                  <a:lnTo>
                    <a:pt x="98139" y="203529"/>
                  </a:lnTo>
                  <a:lnTo>
                    <a:pt x="93458" y="214815"/>
                  </a:lnTo>
                  <a:lnTo>
                    <a:pt x="92431" y="218769"/>
                  </a:lnTo>
                  <a:lnTo>
                    <a:pt x="92550" y="221826"/>
                  </a:lnTo>
                  <a:lnTo>
                    <a:pt x="0" y="169740"/>
                  </a:lnTo>
                  <a:lnTo>
                    <a:pt x="73536" y="171651"/>
                  </a:lnTo>
                  <a:lnTo>
                    <a:pt x="101078" y="172368"/>
                  </a:lnTo>
                  <a:lnTo>
                    <a:pt x="205750" y="160353"/>
                  </a:lnTo>
                  <a:lnTo>
                    <a:pt x="395544" y="137314"/>
                  </a:lnTo>
                  <a:lnTo>
                    <a:pt x="387924" y="77967"/>
                  </a:lnTo>
                  <a:lnTo>
                    <a:pt x="383565" y="45493"/>
                  </a:lnTo>
                  <a:lnTo>
                    <a:pt x="381164" y="26347"/>
                  </a:lnTo>
                  <a:lnTo>
                    <a:pt x="379815" y="16972"/>
                  </a:lnTo>
                  <a:lnTo>
                    <a:pt x="379170" y="11907"/>
                  </a:lnTo>
                  <a:lnTo>
                    <a:pt x="378405" y="7751"/>
                  </a:lnTo>
                  <a:lnTo>
                    <a:pt x="377486" y="0"/>
                  </a:lnTo>
                  <a:lnTo>
                    <a:pt x="430575" y="2365"/>
                  </a:lnTo>
                  <a:lnTo>
                    <a:pt x="432700" y="18668"/>
                  </a:lnTo>
                  <a:lnTo>
                    <a:pt x="438135" y="55812"/>
                  </a:lnTo>
                  <a:lnTo>
                    <a:pt x="446829" y="111528"/>
                  </a:lnTo>
                  <a:lnTo>
                    <a:pt x="501722" y="11058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1314;gbcf4302aa7_0_6">
              <a:extLst>
                <a:ext uri="{FF2B5EF4-FFF2-40B4-BE49-F238E27FC236}">
                  <a16:creationId xmlns:a16="http://schemas.microsoft.com/office/drawing/2014/main" id="{C6F9AEB7-1D5E-8845-A3AC-931E6E8BF821}"/>
                </a:ext>
              </a:extLst>
            </p:cNvPr>
            <p:cNvSpPr/>
            <p:nvPr/>
          </p:nvSpPr>
          <p:spPr>
            <a:xfrm>
              <a:off x="8982384" y="3326083"/>
              <a:ext cx="2821" cy="4237"/>
            </a:xfrm>
            <a:custGeom>
              <a:avLst/>
              <a:gdLst/>
              <a:ahLst/>
              <a:cxnLst/>
              <a:rect l="l" t="t" r="r" b="b"/>
              <a:pathLst>
                <a:path w="5613" h="8432" extrusionOk="0">
                  <a:moveTo>
                    <a:pt x="1314" y="8432"/>
                  </a:moveTo>
                  <a:lnTo>
                    <a:pt x="836" y="7966"/>
                  </a:lnTo>
                  <a:lnTo>
                    <a:pt x="0" y="3667"/>
                  </a:lnTo>
                  <a:lnTo>
                    <a:pt x="1433" y="323"/>
                  </a:lnTo>
                  <a:lnTo>
                    <a:pt x="3463" y="0"/>
                  </a:lnTo>
                  <a:lnTo>
                    <a:pt x="5255" y="466"/>
                  </a:lnTo>
                  <a:lnTo>
                    <a:pt x="5613" y="1756"/>
                  </a:lnTo>
                  <a:lnTo>
                    <a:pt x="5375" y="2914"/>
                  </a:lnTo>
                  <a:lnTo>
                    <a:pt x="3942" y="5841"/>
                  </a:lnTo>
                  <a:lnTo>
                    <a:pt x="2747" y="7835"/>
                  </a:lnTo>
                  <a:lnTo>
                    <a:pt x="1314" y="843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1315;gbcf4302aa7_0_6">
              <a:extLst>
                <a:ext uri="{FF2B5EF4-FFF2-40B4-BE49-F238E27FC236}">
                  <a16:creationId xmlns:a16="http://schemas.microsoft.com/office/drawing/2014/main" id="{A5EC98FD-D5A0-5548-8B9E-F10A5DEEEEB0}"/>
                </a:ext>
              </a:extLst>
            </p:cNvPr>
            <p:cNvSpPr/>
            <p:nvPr/>
          </p:nvSpPr>
          <p:spPr>
            <a:xfrm>
              <a:off x="7963466" y="3327778"/>
              <a:ext cx="174424" cy="152530"/>
            </a:xfrm>
            <a:custGeom>
              <a:avLst/>
              <a:gdLst/>
              <a:ahLst/>
              <a:cxnLst/>
              <a:rect l="l" t="t" r="r" b="b"/>
              <a:pathLst>
                <a:path w="347113" h="303543" extrusionOk="0">
                  <a:moveTo>
                    <a:pt x="347113" y="72652"/>
                  </a:moveTo>
                  <a:lnTo>
                    <a:pt x="345083" y="147705"/>
                  </a:lnTo>
                  <a:lnTo>
                    <a:pt x="274342" y="138270"/>
                  </a:lnTo>
                  <a:lnTo>
                    <a:pt x="263819" y="138950"/>
                  </a:lnTo>
                  <a:lnTo>
                    <a:pt x="258469" y="139846"/>
                  </a:lnTo>
                  <a:lnTo>
                    <a:pt x="256403" y="140718"/>
                  </a:lnTo>
                  <a:lnTo>
                    <a:pt x="250491" y="141625"/>
                  </a:lnTo>
                  <a:lnTo>
                    <a:pt x="243934" y="143596"/>
                  </a:lnTo>
                  <a:lnTo>
                    <a:pt x="237461" y="146093"/>
                  </a:lnTo>
                  <a:lnTo>
                    <a:pt x="231668" y="149186"/>
                  </a:lnTo>
                  <a:lnTo>
                    <a:pt x="219999" y="157009"/>
                  </a:lnTo>
                  <a:lnTo>
                    <a:pt x="218507" y="157678"/>
                  </a:lnTo>
                  <a:lnTo>
                    <a:pt x="216739" y="160066"/>
                  </a:lnTo>
                  <a:lnTo>
                    <a:pt x="213203" y="163315"/>
                  </a:lnTo>
                  <a:lnTo>
                    <a:pt x="207996" y="168916"/>
                  </a:lnTo>
                  <a:lnTo>
                    <a:pt x="202251" y="176787"/>
                  </a:lnTo>
                  <a:lnTo>
                    <a:pt x="198668" y="184073"/>
                  </a:lnTo>
                  <a:lnTo>
                    <a:pt x="192852" y="194356"/>
                  </a:lnTo>
                  <a:lnTo>
                    <a:pt x="185757" y="208270"/>
                  </a:lnTo>
                  <a:lnTo>
                    <a:pt x="185315" y="209799"/>
                  </a:lnTo>
                  <a:lnTo>
                    <a:pt x="184192" y="211208"/>
                  </a:lnTo>
                  <a:lnTo>
                    <a:pt x="182998" y="213764"/>
                  </a:lnTo>
                  <a:lnTo>
                    <a:pt x="180598" y="217467"/>
                  </a:lnTo>
                  <a:lnTo>
                    <a:pt x="171951" y="226006"/>
                  </a:lnTo>
                  <a:lnTo>
                    <a:pt x="164498" y="233268"/>
                  </a:lnTo>
                  <a:lnTo>
                    <a:pt x="159935" y="236887"/>
                  </a:lnTo>
                  <a:lnTo>
                    <a:pt x="148661" y="246884"/>
                  </a:lnTo>
                  <a:lnTo>
                    <a:pt x="147741" y="248018"/>
                  </a:lnTo>
                  <a:lnTo>
                    <a:pt x="144289" y="250789"/>
                  </a:lnTo>
                  <a:lnTo>
                    <a:pt x="132047" y="258624"/>
                  </a:lnTo>
                  <a:lnTo>
                    <a:pt x="115195" y="265408"/>
                  </a:lnTo>
                  <a:lnTo>
                    <a:pt x="95978" y="270675"/>
                  </a:lnTo>
                  <a:lnTo>
                    <a:pt x="79365" y="274162"/>
                  </a:lnTo>
                  <a:lnTo>
                    <a:pt x="68771" y="277471"/>
                  </a:lnTo>
                  <a:lnTo>
                    <a:pt x="61091" y="280206"/>
                  </a:lnTo>
                  <a:lnTo>
                    <a:pt x="58284" y="281735"/>
                  </a:lnTo>
                  <a:lnTo>
                    <a:pt x="56409" y="282129"/>
                  </a:lnTo>
                  <a:lnTo>
                    <a:pt x="52086" y="282296"/>
                  </a:lnTo>
                  <a:lnTo>
                    <a:pt x="50318" y="283419"/>
                  </a:lnTo>
                  <a:lnTo>
                    <a:pt x="48837" y="285867"/>
                  </a:lnTo>
                  <a:lnTo>
                    <a:pt x="47714" y="286572"/>
                  </a:lnTo>
                  <a:lnTo>
                    <a:pt x="45839" y="287026"/>
                  </a:lnTo>
                  <a:lnTo>
                    <a:pt x="41826" y="289331"/>
                  </a:lnTo>
                  <a:lnTo>
                    <a:pt x="33514" y="295470"/>
                  </a:lnTo>
                  <a:lnTo>
                    <a:pt x="31196" y="297643"/>
                  </a:lnTo>
                  <a:lnTo>
                    <a:pt x="25894" y="303543"/>
                  </a:lnTo>
                  <a:lnTo>
                    <a:pt x="24401" y="302815"/>
                  </a:lnTo>
                  <a:lnTo>
                    <a:pt x="20042" y="299721"/>
                  </a:lnTo>
                  <a:lnTo>
                    <a:pt x="17473" y="296950"/>
                  </a:lnTo>
                  <a:lnTo>
                    <a:pt x="16231" y="294873"/>
                  </a:lnTo>
                  <a:lnTo>
                    <a:pt x="15754" y="293403"/>
                  </a:lnTo>
                  <a:lnTo>
                    <a:pt x="15825" y="291887"/>
                  </a:lnTo>
                  <a:lnTo>
                    <a:pt x="16482" y="291015"/>
                  </a:lnTo>
                  <a:lnTo>
                    <a:pt x="23434" y="289844"/>
                  </a:lnTo>
                  <a:lnTo>
                    <a:pt x="25726" y="288208"/>
                  </a:lnTo>
                  <a:lnTo>
                    <a:pt x="26132" y="283048"/>
                  </a:lnTo>
                  <a:lnTo>
                    <a:pt x="27148" y="280875"/>
                  </a:lnTo>
                  <a:lnTo>
                    <a:pt x="27757" y="276264"/>
                  </a:lnTo>
                  <a:lnTo>
                    <a:pt x="30456" y="273291"/>
                  </a:lnTo>
                  <a:lnTo>
                    <a:pt x="34373" y="271177"/>
                  </a:lnTo>
                  <a:lnTo>
                    <a:pt x="34839" y="270531"/>
                  </a:lnTo>
                  <a:lnTo>
                    <a:pt x="34911" y="268716"/>
                  </a:lnTo>
                  <a:lnTo>
                    <a:pt x="37598" y="264082"/>
                  </a:lnTo>
                  <a:lnTo>
                    <a:pt x="39665" y="263987"/>
                  </a:lnTo>
                  <a:lnTo>
                    <a:pt x="40405" y="262924"/>
                  </a:lnTo>
                  <a:lnTo>
                    <a:pt x="40668" y="261431"/>
                  </a:lnTo>
                  <a:lnTo>
                    <a:pt x="39593" y="258242"/>
                  </a:lnTo>
                  <a:lnTo>
                    <a:pt x="33884" y="252019"/>
                  </a:lnTo>
                  <a:lnTo>
                    <a:pt x="33574" y="249547"/>
                  </a:lnTo>
                  <a:lnTo>
                    <a:pt x="33931" y="248352"/>
                  </a:lnTo>
                  <a:lnTo>
                    <a:pt x="33920" y="247015"/>
                  </a:lnTo>
                  <a:lnTo>
                    <a:pt x="33072" y="246262"/>
                  </a:lnTo>
                  <a:lnTo>
                    <a:pt x="31005" y="246764"/>
                  </a:lnTo>
                  <a:lnTo>
                    <a:pt x="30050" y="245570"/>
                  </a:lnTo>
                  <a:lnTo>
                    <a:pt x="30098" y="241724"/>
                  </a:lnTo>
                  <a:lnTo>
                    <a:pt x="30886" y="235776"/>
                  </a:lnTo>
                  <a:lnTo>
                    <a:pt x="31710" y="233781"/>
                  </a:lnTo>
                  <a:lnTo>
                    <a:pt x="32821" y="232456"/>
                  </a:lnTo>
                  <a:lnTo>
                    <a:pt x="33944" y="231799"/>
                  </a:lnTo>
                  <a:lnTo>
                    <a:pt x="35066" y="231763"/>
                  </a:lnTo>
                  <a:lnTo>
                    <a:pt x="36021" y="232516"/>
                  </a:lnTo>
                  <a:lnTo>
                    <a:pt x="36404" y="233352"/>
                  </a:lnTo>
                  <a:lnTo>
                    <a:pt x="36427" y="235239"/>
                  </a:lnTo>
                  <a:lnTo>
                    <a:pt x="37276" y="235812"/>
                  </a:lnTo>
                  <a:lnTo>
                    <a:pt x="38315" y="235298"/>
                  </a:lnTo>
                  <a:lnTo>
                    <a:pt x="38864" y="234092"/>
                  </a:lnTo>
                  <a:lnTo>
                    <a:pt x="39007" y="230867"/>
                  </a:lnTo>
                  <a:lnTo>
                    <a:pt x="39939" y="230139"/>
                  </a:lnTo>
                  <a:lnTo>
                    <a:pt x="43044" y="229601"/>
                  </a:lnTo>
                  <a:lnTo>
                    <a:pt x="45206" y="229876"/>
                  </a:lnTo>
                  <a:lnTo>
                    <a:pt x="44752" y="230927"/>
                  </a:lnTo>
                  <a:lnTo>
                    <a:pt x="44848" y="231954"/>
                  </a:lnTo>
                  <a:lnTo>
                    <a:pt x="46831" y="232014"/>
                  </a:lnTo>
                  <a:lnTo>
                    <a:pt x="47929" y="229936"/>
                  </a:lnTo>
                  <a:lnTo>
                    <a:pt x="50282" y="229052"/>
                  </a:lnTo>
                  <a:lnTo>
                    <a:pt x="51476" y="227356"/>
                  </a:lnTo>
                  <a:lnTo>
                    <a:pt x="54522" y="221301"/>
                  </a:lnTo>
                  <a:lnTo>
                    <a:pt x="55454" y="221205"/>
                  </a:lnTo>
                  <a:lnTo>
                    <a:pt x="56051" y="223737"/>
                  </a:lnTo>
                  <a:lnTo>
                    <a:pt x="58870" y="223689"/>
                  </a:lnTo>
                  <a:lnTo>
                    <a:pt x="63086" y="222351"/>
                  </a:lnTo>
                  <a:lnTo>
                    <a:pt x="64041" y="223092"/>
                  </a:lnTo>
                  <a:lnTo>
                    <a:pt x="67385" y="228706"/>
                  </a:lnTo>
                  <a:lnTo>
                    <a:pt x="68532" y="229709"/>
                  </a:lnTo>
                  <a:lnTo>
                    <a:pt x="70789" y="229494"/>
                  </a:lnTo>
                  <a:lnTo>
                    <a:pt x="72557" y="228252"/>
                  </a:lnTo>
                  <a:lnTo>
                    <a:pt x="73106" y="227201"/>
                  </a:lnTo>
                  <a:lnTo>
                    <a:pt x="72999" y="225982"/>
                  </a:lnTo>
                  <a:lnTo>
                    <a:pt x="72617" y="224884"/>
                  </a:lnTo>
                  <a:lnTo>
                    <a:pt x="70037" y="221217"/>
                  </a:lnTo>
                  <a:lnTo>
                    <a:pt x="67003" y="219378"/>
                  </a:lnTo>
                  <a:lnTo>
                    <a:pt x="66430" y="218733"/>
                  </a:lnTo>
                  <a:lnTo>
                    <a:pt x="64770" y="212737"/>
                  </a:lnTo>
                  <a:lnTo>
                    <a:pt x="62954" y="201271"/>
                  </a:lnTo>
                  <a:lnTo>
                    <a:pt x="62369" y="199408"/>
                  </a:lnTo>
                  <a:lnTo>
                    <a:pt x="62417" y="196028"/>
                  </a:lnTo>
                  <a:lnTo>
                    <a:pt x="64925" y="192397"/>
                  </a:lnTo>
                  <a:lnTo>
                    <a:pt x="66143" y="192409"/>
                  </a:lnTo>
                  <a:lnTo>
                    <a:pt x="66621" y="193054"/>
                  </a:lnTo>
                  <a:lnTo>
                    <a:pt x="66538" y="193986"/>
                  </a:lnTo>
                  <a:lnTo>
                    <a:pt x="65809" y="195419"/>
                  </a:lnTo>
                  <a:lnTo>
                    <a:pt x="66000" y="196625"/>
                  </a:lnTo>
                  <a:lnTo>
                    <a:pt x="66944" y="197199"/>
                  </a:lnTo>
                  <a:lnTo>
                    <a:pt x="69487" y="196864"/>
                  </a:lnTo>
                  <a:lnTo>
                    <a:pt x="70108" y="193842"/>
                  </a:lnTo>
                  <a:lnTo>
                    <a:pt x="70944" y="192708"/>
                  </a:lnTo>
                  <a:lnTo>
                    <a:pt x="72258" y="191968"/>
                  </a:lnTo>
                  <a:lnTo>
                    <a:pt x="73477" y="192111"/>
                  </a:lnTo>
                  <a:lnTo>
                    <a:pt x="74707" y="192863"/>
                  </a:lnTo>
                  <a:lnTo>
                    <a:pt x="76331" y="195479"/>
                  </a:lnTo>
                  <a:lnTo>
                    <a:pt x="76259" y="196996"/>
                  </a:lnTo>
                  <a:lnTo>
                    <a:pt x="73943" y="200507"/>
                  </a:lnTo>
                  <a:lnTo>
                    <a:pt x="73512" y="204078"/>
                  </a:lnTo>
                  <a:lnTo>
                    <a:pt x="73154" y="204938"/>
                  </a:lnTo>
                  <a:lnTo>
                    <a:pt x="71112" y="207482"/>
                  </a:lnTo>
                  <a:lnTo>
                    <a:pt x="71219" y="208879"/>
                  </a:lnTo>
                  <a:lnTo>
                    <a:pt x="72927" y="211137"/>
                  </a:lnTo>
                  <a:lnTo>
                    <a:pt x="73906" y="213549"/>
                  </a:lnTo>
                  <a:lnTo>
                    <a:pt x="74599" y="217598"/>
                  </a:lnTo>
                  <a:lnTo>
                    <a:pt x="76033" y="218709"/>
                  </a:lnTo>
                  <a:lnTo>
                    <a:pt x="77907" y="218697"/>
                  </a:lnTo>
                  <a:lnTo>
                    <a:pt x="81467" y="217514"/>
                  </a:lnTo>
                  <a:lnTo>
                    <a:pt x="83628" y="217300"/>
                  </a:lnTo>
                  <a:lnTo>
                    <a:pt x="83999" y="216547"/>
                  </a:lnTo>
                  <a:lnTo>
                    <a:pt x="83784" y="214409"/>
                  </a:lnTo>
                  <a:lnTo>
                    <a:pt x="80631" y="209906"/>
                  </a:lnTo>
                  <a:lnTo>
                    <a:pt x="80714" y="209166"/>
                  </a:lnTo>
                  <a:lnTo>
                    <a:pt x="82685" y="208593"/>
                  </a:lnTo>
                  <a:lnTo>
                    <a:pt x="84667" y="209118"/>
                  </a:lnTo>
                  <a:lnTo>
                    <a:pt x="85516" y="209023"/>
                  </a:lnTo>
                  <a:lnTo>
                    <a:pt x="87940" y="207697"/>
                  </a:lnTo>
                  <a:lnTo>
                    <a:pt x="91117" y="205010"/>
                  </a:lnTo>
                  <a:lnTo>
                    <a:pt x="92311" y="202454"/>
                  </a:lnTo>
                  <a:lnTo>
                    <a:pt x="92300" y="201343"/>
                  </a:lnTo>
                  <a:lnTo>
                    <a:pt x="91344" y="199922"/>
                  </a:lnTo>
                  <a:lnTo>
                    <a:pt x="91045" y="199086"/>
                  </a:lnTo>
                  <a:lnTo>
                    <a:pt x="90902" y="194082"/>
                  </a:lnTo>
                  <a:lnTo>
                    <a:pt x="90412" y="192803"/>
                  </a:lnTo>
                  <a:lnTo>
                    <a:pt x="89744" y="191931"/>
                  </a:lnTo>
                  <a:lnTo>
                    <a:pt x="87295" y="191490"/>
                  </a:lnTo>
                  <a:lnTo>
                    <a:pt x="85874" y="190678"/>
                  </a:lnTo>
                  <a:lnTo>
                    <a:pt x="85026" y="189662"/>
                  </a:lnTo>
                  <a:lnTo>
                    <a:pt x="84536" y="188241"/>
                  </a:lnTo>
                  <a:lnTo>
                    <a:pt x="83677" y="187118"/>
                  </a:lnTo>
                  <a:lnTo>
                    <a:pt x="81395" y="185470"/>
                  </a:lnTo>
                  <a:lnTo>
                    <a:pt x="73178" y="181684"/>
                  </a:lnTo>
                  <a:lnTo>
                    <a:pt x="71207" y="182186"/>
                  </a:lnTo>
                  <a:lnTo>
                    <a:pt x="69798" y="183153"/>
                  </a:lnTo>
                  <a:lnTo>
                    <a:pt x="68687" y="184670"/>
                  </a:lnTo>
                  <a:lnTo>
                    <a:pt x="65045" y="186879"/>
                  </a:lnTo>
                  <a:lnTo>
                    <a:pt x="62548" y="189913"/>
                  </a:lnTo>
                  <a:lnTo>
                    <a:pt x="61545" y="192839"/>
                  </a:lnTo>
                  <a:lnTo>
                    <a:pt x="61366" y="194320"/>
                  </a:lnTo>
                  <a:lnTo>
                    <a:pt x="61008" y="195300"/>
                  </a:lnTo>
                  <a:lnTo>
                    <a:pt x="60351" y="196243"/>
                  </a:lnTo>
                  <a:lnTo>
                    <a:pt x="57831" y="197461"/>
                  </a:lnTo>
                  <a:lnTo>
                    <a:pt x="56421" y="197509"/>
                  </a:lnTo>
                  <a:lnTo>
                    <a:pt x="55191" y="196840"/>
                  </a:lnTo>
                  <a:lnTo>
                    <a:pt x="53579" y="195443"/>
                  </a:lnTo>
                  <a:lnTo>
                    <a:pt x="52993" y="194344"/>
                  </a:lnTo>
                  <a:lnTo>
                    <a:pt x="52396" y="190773"/>
                  </a:lnTo>
                  <a:lnTo>
                    <a:pt x="51549" y="190128"/>
                  </a:lnTo>
                  <a:lnTo>
                    <a:pt x="50043" y="190212"/>
                  </a:lnTo>
                  <a:lnTo>
                    <a:pt x="49040" y="193162"/>
                  </a:lnTo>
                  <a:lnTo>
                    <a:pt x="48383" y="193998"/>
                  </a:lnTo>
                  <a:lnTo>
                    <a:pt x="48049" y="197199"/>
                  </a:lnTo>
                  <a:lnTo>
                    <a:pt x="47583" y="198058"/>
                  </a:lnTo>
                  <a:lnTo>
                    <a:pt x="46376" y="199205"/>
                  </a:lnTo>
                  <a:lnTo>
                    <a:pt x="43379" y="200363"/>
                  </a:lnTo>
                  <a:lnTo>
                    <a:pt x="40930" y="200113"/>
                  </a:lnTo>
                  <a:lnTo>
                    <a:pt x="35066" y="197533"/>
                  </a:lnTo>
                  <a:lnTo>
                    <a:pt x="30169" y="196637"/>
                  </a:lnTo>
                  <a:lnTo>
                    <a:pt x="28652" y="195359"/>
                  </a:lnTo>
                  <a:lnTo>
                    <a:pt x="28366" y="194619"/>
                  </a:lnTo>
                  <a:lnTo>
                    <a:pt x="28450" y="193472"/>
                  </a:lnTo>
                  <a:lnTo>
                    <a:pt x="28880" y="190642"/>
                  </a:lnTo>
                  <a:lnTo>
                    <a:pt x="28401" y="189734"/>
                  </a:lnTo>
                  <a:lnTo>
                    <a:pt x="26431" y="190128"/>
                  </a:lnTo>
                  <a:lnTo>
                    <a:pt x="24759" y="191657"/>
                  </a:lnTo>
                  <a:lnTo>
                    <a:pt x="23290" y="196219"/>
                  </a:lnTo>
                  <a:lnTo>
                    <a:pt x="21809" y="199157"/>
                  </a:lnTo>
                  <a:lnTo>
                    <a:pt x="18261" y="201845"/>
                  </a:lnTo>
                  <a:lnTo>
                    <a:pt x="15563" y="204675"/>
                  </a:lnTo>
                  <a:lnTo>
                    <a:pt x="13245" y="208927"/>
                  </a:lnTo>
                  <a:lnTo>
                    <a:pt x="11382" y="210647"/>
                  </a:lnTo>
                  <a:lnTo>
                    <a:pt x="9232" y="210862"/>
                  </a:lnTo>
                  <a:lnTo>
                    <a:pt x="8062" y="207924"/>
                  </a:lnTo>
                  <a:lnTo>
                    <a:pt x="7369" y="206682"/>
                  </a:lnTo>
                  <a:lnTo>
                    <a:pt x="6402" y="206037"/>
                  </a:lnTo>
                  <a:lnTo>
                    <a:pt x="5148" y="205249"/>
                  </a:lnTo>
                  <a:lnTo>
                    <a:pt x="4264" y="204078"/>
                  </a:lnTo>
                  <a:lnTo>
                    <a:pt x="4001" y="203146"/>
                  </a:lnTo>
                  <a:lnTo>
                    <a:pt x="3189" y="202215"/>
                  </a:lnTo>
                  <a:lnTo>
                    <a:pt x="3046" y="201343"/>
                  </a:lnTo>
                  <a:lnTo>
                    <a:pt x="2401" y="201021"/>
                  </a:lnTo>
                  <a:lnTo>
                    <a:pt x="1469" y="201033"/>
                  </a:lnTo>
                  <a:lnTo>
                    <a:pt x="752" y="200937"/>
                  </a:lnTo>
                  <a:lnTo>
                    <a:pt x="0" y="199982"/>
                  </a:lnTo>
                  <a:lnTo>
                    <a:pt x="3500" y="198023"/>
                  </a:lnTo>
                  <a:lnTo>
                    <a:pt x="16147" y="190546"/>
                  </a:lnTo>
                  <a:lnTo>
                    <a:pt x="24747" y="186450"/>
                  </a:lnTo>
                  <a:lnTo>
                    <a:pt x="90603" y="150213"/>
                  </a:lnTo>
                  <a:lnTo>
                    <a:pt x="205954" y="99585"/>
                  </a:lnTo>
                  <a:lnTo>
                    <a:pt x="287373" y="3702"/>
                  </a:lnTo>
                  <a:lnTo>
                    <a:pt x="290286" y="0"/>
                  </a:lnTo>
                  <a:lnTo>
                    <a:pt x="291756" y="2747"/>
                  </a:lnTo>
                  <a:lnTo>
                    <a:pt x="298551" y="13663"/>
                  </a:lnTo>
                  <a:lnTo>
                    <a:pt x="305539" y="24126"/>
                  </a:lnTo>
                  <a:lnTo>
                    <a:pt x="317171" y="38482"/>
                  </a:lnTo>
                  <a:lnTo>
                    <a:pt x="317828" y="39210"/>
                  </a:lnTo>
                  <a:lnTo>
                    <a:pt x="326786" y="49840"/>
                  </a:lnTo>
                  <a:lnTo>
                    <a:pt x="335254" y="58033"/>
                  </a:lnTo>
                  <a:lnTo>
                    <a:pt x="342110" y="65940"/>
                  </a:lnTo>
                  <a:lnTo>
                    <a:pt x="347113" y="7265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1316;gbcf4302aa7_0_6">
              <a:extLst>
                <a:ext uri="{FF2B5EF4-FFF2-40B4-BE49-F238E27FC236}">
                  <a16:creationId xmlns:a16="http://schemas.microsoft.com/office/drawing/2014/main" id="{73FE34BC-ADC8-3A44-827F-593C76860EE3}"/>
                </a:ext>
              </a:extLst>
            </p:cNvPr>
            <p:cNvSpPr/>
            <p:nvPr/>
          </p:nvSpPr>
          <p:spPr>
            <a:xfrm>
              <a:off x="7516378" y="3334865"/>
              <a:ext cx="232010" cy="225750"/>
            </a:xfrm>
            <a:custGeom>
              <a:avLst/>
              <a:gdLst/>
              <a:ahLst/>
              <a:cxnLst/>
              <a:rect l="l" t="t" r="r" b="b"/>
              <a:pathLst>
                <a:path w="461711" h="449253" extrusionOk="0">
                  <a:moveTo>
                    <a:pt x="461711" y="0"/>
                  </a:moveTo>
                  <a:lnTo>
                    <a:pt x="461544" y="2460"/>
                  </a:lnTo>
                  <a:lnTo>
                    <a:pt x="461579" y="12493"/>
                  </a:lnTo>
                  <a:lnTo>
                    <a:pt x="461508" y="16088"/>
                  </a:lnTo>
                  <a:lnTo>
                    <a:pt x="460995" y="17832"/>
                  </a:lnTo>
                  <a:lnTo>
                    <a:pt x="460027" y="20758"/>
                  </a:lnTo>
                  <a:lnTo>
                    <a:pt x="459323" y="23397"/>
                  </a:lnTo>
                  <a:lnTo>
                    <a:pt x="458785" y="26646"/>
                  </a:lnTo>
                  <a:lnTo>
                    <a:pt x="458140" y="29500"/>
                  </a:lnTo>
                  <a:lnTo>
                    <a:pt x="456671" y="31662"/>
                  </a:lnTo>
                  <a:lnTo>
                    <a:pt x="454318" y="34708"/>
                  </a:lnTo>
                  <a:lnTo>
                    <a:pt x="449720" y="43044"/>
                  </a:lnTo>
                  <a:lnTo>
                    <a:pt x="448215" y="45887"/>
                  </a:lnTo>
                  <a:lnTo>
                    <a:pt x="444202" y="49804"/>
                  </a:lnTo>
                  <a:lnTo>
                    <a:pt x="443557" y="55286"/>
                  </a:lnTo>
                  <a:lnTo>
                    <a:pt x="444011" y="58499"/>
                  </a:lnTo>
                  <a:lnTo>
                    <a:pt x="443760" y="59634"/>
                  </a:lnTo>
                  <a:lnTo>
                    <a:pt x="442996" y="61210"/>
                  </a:lnTo>
                  <a:lnTo>
                    <a:pt x="442100" y="66095"/>
                  </a:lnTo>
                  <a:lnTo>
                    <a:pt x="441837" y="70801"/>
                  </a:lnTo>
                  <a:lnTo>
                    <a:pt x="442542" y="78636"/>
                  </a:lnTo>
                  <a:lnTo>
                    <a:pt x="442649" y="81001"/>
                  </a:lnTo>
                  <a:lnTo>
                    <a:pt x="443258" y="82422"/>
                  </a:lnTo>
                  <a:lnTo>
                    <a:pt x="444345" y="84213"/>
                  </a:lnTo>
                  <a:lnTo>
                    <a:pt x="444859" y="85503"/>
                  </a:lnTo>
                  <a:lnTo>
                    <a:pt x="445850" y="87952"/>
                  </a:lnTo>
                  <a:lnTo>
                    <a:pt x="446471" y="91332"/>
                  </a:lnTo>
                  <a:lnTo>
                    <a:pt x="447068" y="95178"/>
                  </a:lnTo>
                  <a:lnTo>
                    <a:pt x="446197" y="95237"/>
                  </a:lnTo>
                  <a:lnTo>
                    <a:pt x="447809" y="118396"/>
                  </a:lnTo>
                  <a:lnTo>
                    <a:pt x="448382" y="122361"/>
                  </a:lnTo>
                  <a:lnTo>
                    <a:pt x="449134" y="125681"/>
                  </a:lnTo>
                  <a:lnTo>
                    <a:pt x="450006" y="130065"/>
                  </a:lnTo>
                  <a:lnTo>
                    <a:pt x="450866" y="132537"/>
                  </a:lnTo>
                  <a:lnTo>
                    <a:pt x="451010" y="136645"/>
                  </a:lnTo>
                  <a:lnTo>
                    <a:pt x="450878" y="138604"/>
                  </a:lnTo>
                  <a:lnTo>
                    <a:pt x="451057" y="145902"/>
                  </a:lnTo>
                  <a:lnTo>
                    <a:pt x="451248" y="149449"/>
                  </a:lnTo>
                  <a:lnTo>
                    <a:pt x="452395" y="153545"/>
                  </a:lnTo>
                  <a:lnTo>
                    <a:pt x="453351" y="156400"/>
                  </a:lnTo>
                  <a:lnTo>
                    <a:pt x="454617" y="159625"/>
                  </a:lnTo>
                  <a:lnTo>
                    <a:pt x="454712" y="160604"/>
                  </a:lnTo>
                  <a:lnTo>
                    <a:pt x="454605" y="161500"/>
                  </a:lnTo>
                  <a:lnTo>
                    <a:pt x="452491" y="168021"/>
                  </a:lnTo>
                  <a:lnTo>
                    <a:pt x="449946" y="175342"/>
                  </a:lnTo>
                  <a:lnTo>
                    <a:pt x="448478" y="179379"/>
                  </a:lnTo>
                  <a:lnTo>
                    <a:pt x="447690" y="181362"/>
                  </a:lnTo>
                  <a:lnTo>
                    <a:pt x="445874" y="184730"/>
                  </a:lnTo>
                  <a:lnTo>
                    <a:pt x="444608" y="187333"/>
                  </a:lnTo>
                  <a:lnTo>
                    <a:pt x="443211" y="190331"/>
                  </a:lnTo>
                  <a:lnTo>
                    <a:pt x="441216" y="196076"/>
                  </a:lnTo>
                  <a:lnTo>
                    <a:pt x="437299" y="190307"/>
                  </a:lnTo>
                  <a:lnTo>
                    <a:pt x="417436" y="215066"/>
                  </a:lnTo>
                  <a:lnTo>
                    <a:pt x="415096" y="242477"/>
                  </a:lnTo>
                  <a:lnTo>
                    <a:pt x="415083" y="244388"/>
                  </a:lnTo>
                  <a:lnTo>
                    <a:pt x="420148" y="254074"/>
                  </a:lnTo>
                  <a:lnTo>
                    <a:pt x="397563" y="271320"/>
                  </a:lnTo>
                  <a:lnTo>
                    <a:pt x="396595" y="306243"/>
                  </a:lnTo>
                  <a:lnTo>
                    <a:pt x="402280" y="314568"/>
                  </a:lnTo>
                  <a:lnTo>
                    <a:pt x="402197" y="315427"/>
                  </a:lnTo>
                  <a:lnTo>
                    <a:pt x="401922" y="316275"/>
                  </a:lnTo>
                  <a:lnTo>
                    <a:pt x="401420" y="316968"/>
                  </a:lnTo>
                  <a:lnTo>
                    <a:pt x="399843" y="318688"/>
                  </a:lnTo>
                  <a:lnTo>
                    <a:pt x="398410" y="320014"/>
                  </a:lnTo>
                  <a:lnTo>
                    <a:pt x="397587" y="320599"/>
                  </a:lnTo>
                  <a:lnTo>
                    <a:pt x="397013" y="321280"/>
                  </a:lnTo>
                  <a:lnTo>
                    <a:pt x="396631" y="322223"/>
                  </a:lnTo>
                  <a:lnTo>
                    <a:pt x="396285" y="322940"/>
                  </a:lnTo>
                  <a:lnTo>
                    <a:pt x="395592" y="323465"/>
                  </a:lnTo>
                  <a:lnTo>
                    <a:pt x="395830" y="324349"/>
                  </a:lnTo>
                  <a:lnTo>
                    <a:pt x="396082" y="325054"/>
                  </a:lnTo>
                  <a:lnTo>
                    <a:pt x="395449" y="325508"/>
                  </a:lnTo>
                  <a:lnTo>
                    <a:pt x="394947" y="326535"/>
                  </a:lnTo>
                  <a:lnTo>
                    <a:pt x="394911" y="327323"/>
                  </a:lnTo>
                  <a:lnTo>
                    <a:pt x="394362" y="328302"/>
                  </a:lnTo>
                  <a:lnTo>
                    <a:pt x="393693" y="329198"/>
                  </a:lnTo>
                  <a:lnTo>
                    <a:pt x="393119" y="330273"/>
                  </a:lnTo>
                  <a:lnTo>
                    <a:pt x="392546" y="331097"/>
                  </a:lnTo>
                  <a:lnTo>
                    <a:pt x="391817" y="331479"/>
                  </a:lnTo>
                  <a:lnTo>
                    <a:pt x="390838" y="331826"/>
                  </a:lnTo>
                  <a:lnTo>
                    <a:pt x="389955" y="332112"/>
                  </a:lnTo>
                  <a:lnTo>
                    <a:pt x="388689" y="332471"/>
                  </a:lnTo>
                  <a:lnTo>
                    <a:pt x="380758" y="407285"/>
                  </a:lnTo>
                  <a:lnTo>
                    <a:pt x="244901" y="427648"/>
                  </a:lnTo>
                  <a:lnTo>
                    <a:pt x="243994" y="428389"/>
                  </a:lnTo>
                  <a:lnTo>
                    <a:pt x="243695" y="429118"/>
                  </a:lnTo>
                  <a:lnTo>
                    <a:pt x="243444" y="429870"/>
                  </a:lnTo>
                  <a:lnTo>
                    <a:pt x="243109" y="431076"/>
                  </a:lnTo>
                  <a:lnTo>
                    <a:pt x="242978" y="431757"/>
                  </a:lnTo>
                  <a:lnTo>
                    <a:pt x="243300" y="433118"/>
                  </a:lnTo>
                  <a:lnTo>
                    <a:pt x="243611" y="433895"/>
                  </a:lnTo>
                  <a:lnTo>
                    <a:pt x="244172" y="434982"/>
                  </a:lnTo>
                  <a:lnTo>
                    <a:pt x="244793" y="435889"/>
                  </a:lnTo>
                  <a:lnTo>
                    <a:pt x="244973" y="437191"/>
                  </a:lnTo>
                  <a:lnTo>
                    <a:pt x="245080" y="438433"/>
                  </a:lnTo>
                  <a:lnTo>
                    <a:pt x="245104" y="439604"/>
                  </a:lnTo>
                  <a:lnTo>
                    <a:pt x="244949" y="440595"/>
                  </a:lnTo>
                  <a:lnTo>
                    <a:pt x="245008" y="441479"/>
                  </a:lnTo>
                  <a:lnTo>
                    <a:pt x="245199" y="442255"/>
                  </a:lnTo>
                  <a:lnTo>
                    <a:pt x="177635" y="449254"/>
                  </a:lnTo>
                  <a:lnTo>
                    <a:pt x="147812" y="340927"/>
                  </a:lnTo>
                  <a:lnTo>
                    <a:pt x="121609" y="244806"/>
                  </a:lnTo>
                  <a:lnTo>
                    <a:pt x="110095" y="203242"/>
                  </a:lnTo>
                  <a:lnTo>
                    <a:pt x="54534" y="213084"/>
                  </a:lnTo>
                  <a:lnTo>
                    <a:pt x="45469" y="190307"/>
                  </a:lnTo>
                  <a:lnTo>
                    <a:pt x="0" y="76140"/>
                  </a:lnTo>
                  <a:lnTo>
                    <a:pt x="78289" y="63265"/>
                  </a:lnTo>
                  <a:lnTo>
                    <a:pt x="145711" y="52181"/>
                  </a:lnTo>
                  <a:lnTo>
                    <a:pt x="46171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1317;gbcf4302aa7_0_6">
              <a:extLst>
                <a:ext uri="{FF2B5EF4-FFF2-40B4-BE49-F238E27FC236}">
                  <a16:creationId xmlns:a16="http://schemas.microsoft.com/office/drawing/2014/main" id="{35A62791-906A-304D-86BC-37A1105C8DE7}"/>
                </a:ext>
              </a:extLst>
            </p:cNvPr>
            <p:cNvSpPr/>
            <p:nvPr/>
          </p:nvSpPr>
          <p:spPr>
            <a:xfrm>
              <a:off x="8136553" y="3364219"/>
              <a:ext cx="39496" cy="39382"/>
            </a:xfrm>
            <a:custGeom>
              <a:avLst/>
              <a:gdLst/>
              <a:ahLst/>
              <a:cxnLst/>
              <a:rect l="l" t="t" r="r" b="b"/>
              <a:pathLst>
                <a:path w="78599" h="78373" extrusionOk="0">
                  <a:moveTo>
                    <a:pt x="0" y="75053"/>
                  </a:moveTo>
                  <a:lnTo>
                    <a:pt x="2030" y="0"/>
                  </a:lnTo>
                  <a:lnTo>
                    <a:pt x="8002" y="7823"/>
                  </a:lnTo>
                  <a:lnTo>
                    <a:pt x="11430" y="11382"/>
                  </a:lnTo>
                  <a:lnTo>
                    <a:pt x="17127" y="16482"/>
                  </a:lnTo>
                  <a:lnTo>
                    <a:pt x="20830" y="19253"/>
                  </a:lnTo>
                  <a:lnTo>
                    <a:pt x="31149" y="25918"/>
                  </a:lnTo>
                  <a:lnTo>
                    <a:pt x="38829" y="31662"/>
                  </a:lnTo>
                  <a:lnTo>
                    <a:pt x="48801" y="39736"/>
                  </a:lnTo>
                  <a:lnTo>
                    <a:pt x="60099" y="50031"/>
                  </a:lnTo>
                  <a:lnTo>
                    <a:pt x="63743" y="52074"/>
                  </a:lnTo>
                  <a:lnTo>
                    <a:pt x="74252" y="57771"/>
                  </a:lnTo>
                  <a:lnTo>
                    <a:pt x="78218" y="59431"/>
                  </a:lnTo>
                  <a:lnTo>
                    <a:pt x="78600" y="60160"/>
                  </a:lnTo>
                  <a:lnTo>
                    <a:pt x="70383" y="64029"/>
                  </a:lnTo>
                  <a:lnTo>
                    <a:pt x="69081" y="65558"/>
                  </a:lnTo>
                  <a:lnTo>
                    <a:pt x="67493" y="66597"/>
                  </a:lnTo>
                  <a:lnTo>
                    <a:pt x="63945" y="68257"/>
                  </a:lnTo>
                  <a:lnTo>
                    <a:pt x="60314" y="69404"/>
                  </a:lnTo>
                  <a:lnTo>
                    <a:pt x="51572" y="69619"/>
                  </a:lnTo>
                  <a:lnTo>
                    <a:pt x="48383" y="70311"/>
                  </a:lnTo>
                  <a:lnTo>
                    <a:pt x="45481" y="71470"/>
                  </a:lnTo>
                  <a:lnTo>
                    <a:pt x="35914" y="74002"/>
                  </a:lnTo>
                  <a:lnTo>
                    <a:pt x="33095" y="74528"/>
                  </a:lnTo>
                  <a:lnTo>
                    <a:pt x="29644" y="76821"/>
                  </a:lnTo>
                  <a:lnTo>
                    <a:pt x="26837" y="78158"/>
                  </a:lnTo>
                  <a:lnTo>
                    <a:pt x="24867" y="78373"/>
                  </a:lnTo>
                  <a:lnTo>
                    <a:pt x="0" y="7505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1318;gbcf4302aa7_0_6">
              <a:extLst>
                <a:ext uri="{FF2B5EF4-FFF2-40B4-BE49-F238E27FC236}">
                  <a16:creationId xmlns:a16="http://schemas.microsoft.com/office/drawing/2014/main" id="{36C5AC1F-E48D-E648-AC69-92AF93349AA3}"/>
                </a:ext>
              </a:extLst>
            </p:cNvPr>
            <p:cNvSpPr/>
            <p:nvPr/>
          </p:nvSpPr>
          <p:spPr>
            <a:xfrm>
              <a:off x="8715507" y="3364525"/>
              <a:ext cx="239037" cy="170703"/>
            </a:xfrm>
            <a:custGeom>
              <a:avLst/>
              <a:gdLst/>
              <a:ahLst/>
              <a:cxnLst/>
              <a:rect l="l" t="t" r="r" b="b"/>
              <a:pathLst>
                <a:path w="475696" h="339708" extrusionOk="0">
                  <a:moveTo>
                    <a:pt x="49983" y="137756"/>
                  </a:moveTo>
                  <a:lnTo>
                    <a:pt x="52468" y="138174"/>
                  </a:lnTo>
                  <a:lnTo>
                    <a:pt x="56374" y="135391"/>
                  </a:lnTo>
                  <a:lnTo>
                    <a:pt x="58977" y="133086"/>
                  </a:lnTo>
                  <a:lnTo>
                    <a:pt x="61401" y="131940"/>
                  </a:lnTo>
                  <a:lnTo>
                    <a:pt x="64853" y="131701"/>
                  </a:lnTo>
                  <a:lnTo>
                    <a:pt x="65976" y="131295"/>
                  </a:lnTo>
                  <a:lnTo>
                    <a:pt x="67994" y="128452"/>
                  </a:lnTo>
                  <a:lnTo>
                    <a:pt x="69117" y="127688"/>
                  </a:lnTo>
                  <a:lnTo>
                    <a:pt x="70490" y="125861"/>
                  </a:lnTo>
                  <a:lnTo>
                    <a:pt x="71673" y="123496"/>
                  </a:lnTo>
                  <a:lnTo>
                    <a:pt x="72688" y="122062"/>
                  </a:lnTo>
                  <a:lnTo>
                    <a:pt x="78373" y="119148"/>
                  </a:lnTo>
                  <a:lnTo>
                    <a:pt x="83115" y="115864"/>
                  </a:lnTo>
                  <a:lnTo>
                    <a:pt x="87211" y="113750"/>
                  </a:lnTo>
                  <a:lnTo>
                    <a:pt x="88908" y="113511"/>
                  </a:lnTo>
                  <a:lnTo>
                    <a:pt x="92311" y="114490"/>
                  </a:lnTo>
                  <a:lnTo>
                    <a:pt x="93720" y="114670"/>
                  </a:lnTo>
                  <a:lnTo>
                    <a:pt x="94258" y="112938"/>
                  </a:lnTo>
                  <a:lnTo>
                    <a:pt x="94341" y="112197"/>
                  </a:lnTo>
                  <a:lnTo>
                    <a:pt x="95357" y="111242"/>
                  </a:lnTo>
                  <a:lnTo>
                    <a:pt x="102726" y="107623"/>
                  </a:lnTo>
                  <a:lnTo>
                    <a:pt x="108339" y="105939"/>
                  </a:lnTo>
                  <a:lnTo>
                    <a:pt x="113511" y="105867"/>
                  </a:lnTo>
                  <a:lnTo>
                    <a:pt x="120163" y="103849"/>
                  </a:lnTo>
                  <a:lnTo>
                    <a:pt x="151611" y="89409"/>
                  </a:lnTo>
                  <a:lnTo>
                    <a:pt x="165585" y="81753"/>
                  </a:lnTo>
                  <a:lnTo>
                    <a:pt x="168773" y="80547"/>
                  </a:lnTo>
                  <a:lnTo>
                    <a:pt x="176859" y="80714"/>
                  </a:lnTo>
                  <a:lnTo>
                    <a:pt x="181004" y="81299"/>
                  </a:lnTo>
                  <a:lnTo>
                    <a:pt x="185232" y="80762"/>
                  </a:lnTo>
                  <a:lnTo>
                    <a:pt x="193651" y="78146"/>
                  </a:lnTo>
                  <a:lnTo>
                    <a:pt x="204736" y="71374"/>
                  </a:lnTo>
                  <a:lnTo>
                    <a:pt x="209286" y="67839"/>
                  </a:lnTo>
                  <a:lnTo>
                    <a:pt x="212451" y="66191"/>
                  </a:lnTo>
                  <a:lnTo>
                    <a:pt x="218434" y="64196"/>
                  </a:lnTo>
                  <a:lnTo>
                    <a:pt x="221683" y="61999"/>
                  </a:lnTo>
                  <a:lnTo>
                    <a:pt x="228359" y="61688"/>
                  </a:lnTo>
                  <a:lnTo>
                    <a:pt x="229685" y="62130"/>
                  </a:lnTo>
                  <a:lnTo>
                    <a:pt x="233208" y="64806"/>
                  </a:lnTo>
                  <a:lnTo>
                    <a:pt x="235287" y="65415"/>
                  </a:lnTo>
                  <a:lnTo>
                    <a:pt x="239801" y="65056"/>
                  </a:lnTo>
                  <a:lnTo>
                    <a:pt x="248866" y="61903"/>
                  </a:lnTo>
                  <a:lnTo>
                    <a:pt x="263521" y="54701"/>
                  </a:lnTo>
                  <a:lnTo>
                    <a:pt x="274342" y="49900"/>
                  </a:lnTo>
                  <a:lnTo>
                    <a:pt x="292066" y="41229"/>
                  </a:lnTo>
                  <a:lnTo>
                    <a:pt x="297023" y="39342"/>
                  </a:lnTo>
                  <a:lnTo>
                    <a:pt x="302158" y="36822"/>
                  </a:lnTo>
                  <a:lnTo>
                    <a:pt x="333832" y="19384"/>
                  </a:lnTo>
                  <a:lnTo>
                    <a:pt x="338694" y="17199"/>
                  </a:lnTo>
                  <a:lnTo>
                    <a:pt x="341010" y="15204"/>
                  </a:lnTo>
                  <a:lnTo>
                    <a:pt x="346516" y="12374"/>
                  </a:lnTo>
                  <a:lnTo>
                    <a:pt x="352834" y="8050"/>
                  </a:lnTo>
                  <a:lnTo>
                    <a:pt x="356537" y="4419"/>
                  </a:lnTo>
                  <a:lnTo>
                    <a:pt x="360179" y="3010"/>
                  </a:lnTo>
                  <a:lnTo>
                    <a:pt x="361852" y="1851"/>
                  </a:lnTo>
                  <a:lnTo>
                    <a:pt x="368313" y="72"/>
                  </a:lnTo>
                  <a:lnTo>
                    <a:pt x="369627" y="144"/>
                  </a:lnTo>
                  <a:lnTo>
                    <a:pt x="370296" y="418"/>
                  </a:lnTo>
                  <a:lnTo>
                    <a:pt x="372004" y="1409"/>
                  </a:lnTo>
                  <a:lnTo>
                    <a:pt x="373485" y="0"/>
                  </a:lnTo>
                  <a:lnTo>
                    <a:pt x="374990" y="251"/>
                  </a:lnTo>
                  <a:lnTo>
                    <a:pt x="380483" y="2496"/>
                  </a:lnTo>
                  <a:lnTo>
                    <a:pt x="381344" y="3249"/>
                  </a:lnTo>
                  <a:lnTo>
                    <a:pt x="381284" y="5100"/>
                  </a:lnTo>
                  <a:lnTo>
                    <a:pt x="381952" y="5494"/>
                  </a:lnTo>
                  <a:lnTo>
                    <a:pt x="384485" y="5447"/>
                  </a:lnTo>
                  <a:lnTo>
                    <a:pt x="385512" y="4861"/>
                  </a:lnTo>
                  <a:lnTo>
                    <a:pt x="385548" y="3691"/>
                  </a:lnTo>
                  <a:lnTo>
                    <a:pt x="386837" y="4049"/>
                  </a:lnTo>
                  <a:lnTo>
                    <a:pt x="387411" y="4718"/>
                  </a:lnTo>
                  <a:lnTo>
                    <a:pt x="387829" y="5375"/>
                  </a:lnTo>
                  <a:lnTo>
                    <a:pt x="387888" y="6127"/>
                  </a:lnTo>
                  <a:lnTo>
                    <a:pt x="387781" y="6808"/>
                  </a:lnTo>
                  <a:lnTo>
                    <a:pt x="387447" y="7453"/>
                  </a:lnTo>
                  <a:lnTo>
                    <a:pt x="387029" y="8146"/>
                  </a:lnTo>
                  <a:lnTo>
                    <a:pt x="386742" y="8898"/>
                  </a:lnTo>
                  <a:lnTo>
                    <a:pt x="387041" y="9973"/>
                  </a:lnTo>
                  <a:lnTo>
                    <a:pt x="388235" y="9650"/>
                  </a:lnTo>
                  <a:lnTo>
                    <a:pt x="388856" y="9113"/>
                  </a:lnTo>
                  <a:lnTo>
                    <a:pt x="390767" y="8026"/>
                  </a:lnTo>
                  <a:lnTo>
                    <a:pt x="391782" y="8217"/>
                  </a:lnTo>
                  <a:lnTo>
                    <a:pt x="391722" y="9137"/>
                  </a:lnTo>
                  <a:lnTo>
                    <a:pt x="391197" y="9710"/>
                  </a:lnTo>
                  <a:lnTo>
                    <a:pt x="391722" y="10260"/>
                  </a:lnTo>
                  <a:lnTo>
                    <a:pt x="392881" y="10522"/>
                  </a:lnTo>
                  <a:lnTo>
                    <a:pt x="393407" y="11239"/>
                  </a:lnTo>
                  <a:lnTo>
                    <a:pt x="394159" y="10809"/>
                  </a:lnTo>
                  <a:lnTo>
                    <a:pt x="395401" y="10809"/>
                  </a:lnTo>
                  <a:lnTo>
                    <a:pt x="395138" y="11681"/>
                  </a:lnTo>
                  <a:lnTo>
                    <a:pt x="395150" y="12529"/>
                  </a:lnTo>
                  <a:lnTo>
                    <a:pt x="396046" y="12445"/>
                  </a:lnTo>
                  <a:lnTo>
                    <a:pt x="396786" y="12027"/>
                  </a:lnTo>
                  <a:lnTo>
                    <a:pt x="397646" y="11824"/>
                  </a:lnTo>
                  <a:lnTo>
                    <a:pt x="397837" y="12744"/>
                  </a:lnTo>
                  <a:lnTo>
                    <a:pt x="398757" y="13305"/>
                  </a:lnTo>
                  <a:lnTo>
                    <a:pt x="399378" y="13723"/>
                  </a:lnTo>
                  <a:lnTo>
                    <a:pt x="400215" y="13425"/>
                  </a:lnTo>
                  <a:lnTo>
                    <a:pt x="400704" y="12732"/>
                  </a:lnTo>
                  <a:lnTo>
                    <a:pt x="401134" y="13448"/>
                  </a:lnTo>
                  <a:lnTo>
                    <a:pt x="401648" y="14571"/>
                  </a:lnTo>
                  <a:lnTo>
                    <a:pt x="402603" y="15336"/>
                  </a:lnTo>
                  <a:lnTo>
                    <a:pt x="403141" y="14738"/>
                  </a:lnTo>
                  <a:lnTo>
                    <a:pt x="404024" y="14368"/>
                  </a:lnTo>
                  <a:lnTo>
                    <a:pt x="404812" y="15156"/>
                  </a:lnTo>
                  <a:lnTo>
                    <a:pt x="405111" y="15969"/>
                  </a:lnTo>
                  <a:lnTo>
                    <a:pt x="405624" y="17139"/>
                  </a:lnTo>
                  <a:lnTo>
                    <a:pt x="406269" y="17617"/>
                  </a:lnTo>
                  <a:lnTo>
                    <a:pt x="406986" y="18453"/>
                  </a:lnTo>
                  <a:lnTo>
                    <a:pt x="406950" y="19181"/>
                  </a:lnTo>
                  <a:lnTo>
                    <a:pt x="407141" y="20161"/>
                  </a:lnTo>
                  <a:lnTo>
                    <a:pt x="407906" y="20029"/>
                  </a:lnTo>
                  <a:lnTo>
                    <a:pt x="408825" y="19683"/>
                  </a:lnTo>
                  <a:lnTo>
                    <a:pt x="408838" y="20435"/>
                  </a:lnTo>
                  <a:lnTo>
                    <a:pt x="408419" y="21224"/>
                  </a:lnTo>
                  <a:lnTo>
                    <a:pt x="408825" y="22478"/>
                  </a:lnTo>
                  <a:lnTo>
                    <a:pt x="409733" y="22346"/>
                  </a:lnTo>
                  <a:lnTo>
                    <a:pt x="410462" y="22382"/>
                  </a:lnTo>
                  <a:lnTo>
                    <a:pt x="410808" y="23051"/>
                  </a:lnTo>
                  <a:lnTo>
                    <a:pt x="411011" y="23875"/>
                  </a:lnTo>
                  <a:lnTo>
                    <a:pt x="418022" y="41850"/>
                  </a:lnTo>
                  <a:lnTo>
                    <a:pt x="420446" y="48407"/>
                  </a:lnTo>
                  <a:lnTo>
                    <a:pt x="430694" y="75352"/>
                  </a:lnTo>
                  <a:lnTo>
                    <a:pt x="431124" y="92479"/>
                  </a:lnTo>
                  <a:lnTo>
                    <a:pt x="438278" y="105533"/>
                  </a:lnTo>
                  <a:lnTo>
                    <a:pt x="464112" y="151647"/>
                  </a:lnTo>
                  <a:lnTo>
                    <a:pt x="469367" y="160735"/>
                  </a:lnTo>
                  <a:lnTo>
                    <a:pt x="466620" y="164330"/>
                  </a:lnTo>
                  <a:lnTo>
                    <a:pt x="465425" y="165788"/>
                  </a:lnTo>
                  <a:lnTo>
                    <a:pt x="464709" y="166958"/>
                  </a:lnTo>
                  <a:lnTo>
                    <a:pt x="463992" y="168152"/>
                  </a:lnTo>
                  <a:lnTo>
                    <a:pt x="463276" y="169407"/>
                  </a:lnTo>
                  <a:lnTo>
                    <a:pt x="462440" y="170947"/>
                  </a:lnTo>
                  <a:lnTo>
                    <a:pt x="459812" y="179284"/>
                  </a:lnTo>
                  <a:lnTo>
                    <a:pt x="461006" y="179642"/>
                  </a:lnTo>
                  <a:lnTo>
                    <a:pt x="460529" y="181147"/>
                  </a:lnTo>
                  <a:lnTo>
                    <a:pt x="459812" y="183022"/>
                  </a:lnTo>
                  <a:lnTo>
                    <a:pt x="458737" y="185638"/>
                  </a:lnTo>
                  <a:lnTo>
                    <a:pt x="457781" y="187680"/>
                  </a:lnTo>
                  <a:lnTo>
                    <a:pt x="457184" y="189233"/>
                  </a:lnTo>
                  <a:lnTo>
                    <a:pt x="456348" y="190630"/>
                  </a:lnTo>
                  <a:lnTo>
                    <a:pt x="454677" y="193198"/>
                  </a:lnTo>
                  <a:lnTo>
                    <a:pt x="453482" y="194834"/>
                  </a:lnTo>
                  <a:lnTo>
                    <a:pt x="451691" y="196888"/>
                  </a:lnTo>
                  <a:lnTo>
                    <a:pt x="450855" y="197892"/>
                  </a:lnTo>
                  <a:lnTo>
                    <a:pt x="448466" y="200877"/>
                  </a:lnTo>
                  <a:lnTo>
                    <a:pt x="446197" y="203362"/>
                  </a:lnTo>
                  <a:lnTo>
                    <a:pt x="445600" y="204484"/>
                  </a:lnTo>
                  <a:lnTo>
                    <a:pt x="444883" y="206037"/>
                  </a:lnTo>
                  <a:lnTo>
                    <a:pt x="444047" y="208080"/>
                  </a:lnTo>
                  <a:lnTo>
                    <a:pt x="442614" y="211352"/>
                  </a:lnTo>
                  <a:lnTo>
                    <a:pt x="451213" y="218733"/>
                  </a:lnTo>
                  <a:lnTo>
                    <a:pt x="473427" y="236744"/>
                  </a:lnTo>
                  <a:lnTo>
                    <a:pt x="475697" y="238488"/>
                  </a:lnTo>
                  <a:lnTo>
                    <a:pt x="451571" y="240315"/>
                  </a:lnTo>
                  <a:lnTo>
                    <a:pt x="374775" y="245331"/>
                  </a:lnTo>
                  <a:lnTo>
                    <a:pt x="373950" y="245391"/>
                  </a:lnTo>
                  <a:lnTo>
                    <a:pt x="373245" y="245522"/>
                  </a:lnTo>
                  <a:lnTo>
                    <a:pt x="371992" y="246490"/>
                  </a:lnTo>
                  <a:lnTo>
                    <a:pt x="371442" y="247087"/>
                  </a:lnTo>
                  <a:lnTo>
                    <a:pt x="370654" y="247720"/>
                  </a:lnTo>
                  <a:lnTo>
                    <a:pt x="369770" y="248126"/>
                  </a:lnTo>
                  <a:lnTo>
                    <a:pt x="368779" y="248293"/>
                  </a:lnTo>
                  <a:lnTo>
                    <a:pt x="367799" y="248592"/>
                  </a:lnTo>
                  <a:lnTo>
                    <a:pt x="367226" y="249189"/>
                  </a:lnTo>
                  <a:lnTo>
                    <a:pt x="366916" y="250109"/>
                  </a:lnTo>
                  <a:lnTo>
                    <a:pt x="367071" y="250813"/>
                  </a:lnTo>
                  <a:lnTo>
                    <a:pt x="367513" y="251840"/>
                  </a:lnTo>
                  <a:lnTo>
                    <a:pt x="368170" y="253011"/>
                  </a:lnTo>
                  <a:lnTo>
                    <a:pt x="368373" y="253990"/>
                  </a:lnTo>
                  <a:lnTo>
                    <a:pt x="367417" y="255388"/>
                  </a:lnTo>
                  <a:lnTo>
                    <a:pt x="364384" y="258290"/>
                  </a:lnTo>
                  <a:lnTo>
                    <a:pt x="363440" y="259042"/>
                  </a:lnTo>
                  <a:lnTo>
                    <a:pt x="362078" y="259424"/>
                  </a:lnTo>
                  <a:lnTo>
                    <a:pt x="360956" y="259436"/>
                  </a:lnTo>
                  <a:lnTo>
                    <a:pt x="360072" y="259269"/>
                  </a:lnTo>
                  <a:lnTo>
                    <a:pt x="359343" y="259030"/>
                  </a:lnTo>
                  <a:lnTo>
                    <a:pt x="358663" y="258899"/>
                  </a:lnTo>
                  <a:lnTo>
                    <a:pt x="357695" y="258911"/>
                  </a:lnTo>
                  <a:lnTo>
                    <a:pt x="356991" y="259090"/>
                  </a:lnTo>
                  <a:lnTo>
                    <a:pt x="356298" y="259771"/>
                  </a:lnTo>
                  <a:lnTo>
                    <a:pt x="355916" y="260714"/>
                  </a:lnTo>
                  <a:lnTo>
                    <a:pt x="354733" y="261252"/>
                  </a:lnTo>
                  <a:lnTo>
                    <a:pt x="354076" y="261503"/>
                  </a:lnTo>
                  <a:lnTo>
                    <a:pt x="353276" y="261658"/>
                  </a:lnTo>
                  <a:lnTo>
                    <a:pt x="352441" y="261718"/>
                  </a:lnTo>
                  <a:lnTo>
                    <a:pt x="351676" y="261646"/>
                  </a:lnTo>
                  <a:lnTo>
                    <a:pt x="349287" y="260774"/>
                  </a:lnTo>
                  <a:lnTo>
                    <a:pt x="347949" y="259436"/>
                  </a:lnTo>
                  <a:lnTo>
                    <a:pt x="347304" y="258720"/>
                  </a:lnTo>
                  <a:lnTo>
                    <a:pt x="346456" y="257298"/>
                  </a:lnTo>
                  <a:lnTo>
                    <a:pt x="344999" y="255304"/>
                  </a:lnTo>
                  <a:lnTo>
                    <a:pt x="343590" y="253895"/>
                  </a:lnTo>
                  <a:lnTo>
                    <a:pt x="342396" y="253047"/>
                  </a:lnTo>
                  <a:lnTo>
                    <a:pt x="341428" y="252450"/>
                  </a:lnTo>
                  <a:lnTo>
                    <a:pt x="339434" y="251363"/>
                  </a:lnTo>
                  <a:lnTo>
                    <a:pt x="338132" y="250825"/>
                  </a:lnTo>
                  <a:lnTo>
                    <a:pt x="336830" y="250455"/>
                  </a:lnTo>
                  <a:lnTo>
                    <a:pt x="334895" y="250013"/>
                  </a:lnTo>
                  <a:lnTo>
                    <a:pt x="333450" y="249834"/>
                  </a:lnTo>
                  <a:lnTo>
                    <a:pt x="332483" y="249762"/>
                  </a:lnTo>
                  <a:lnTo>
                    <a:pt x="331718" y="249894"/>
                  </a:lnTo>
                  <a:lnTo>
                    <a:pt x="329950" y="251542"/>
                  </a:lnTo>
                  <a:lnTo>
                    <a:pt x="328745" y="252975"/>
                  </a:lnTo>
                  <a:lnTo>
                    <a:pt x="326941" y="255149"/>
                  </a:lnTo>
                  <a:lnTo>
                    <a:pt x="326117" y="255854"/>
                  </a:lnTo>
                  <a:lnTo>
                    <a:pt x="325209" y="256474"/>
                  </a:lnTo>
                  <a:lnTo>
                    <a:pt x="324504" y="256916"/>
                  </a:lnTo>
                  <a:lnTo>
                    <a:pt x="323250" y="257334"/>
                  </a:lnTo>
                  <a:lnTo>
                    <a:pt x="321889" y="257502"/>
                  </a:lnTo>
                  <a:lnTo>
                    <a:pt x="320455" y="257466"/>
                  </a:lnTo>
                  <a:lnTo>
                    <a:pt x="319417" y="257347"/>
                  </a:lnTo>
                  <a:lnTo>
                    <a:pt x="318162" y="257179"/>
                  </a:lnTo>
                  <a:lnTo>
                    <a:pt x="317482" y="257024"/>
                  </a:lnTo>
                  <a:lnTo>
                    <a:pt x="316706" y="256964"/>
                  </a:lnTo>
                  <a:lnTo>
                    <a:pt x="316813" y="259102"/>
                  </a:lnTo>
                  <a:lnTo>
                    <a:pt x="317040" y="260917"/>
                  </a:lnTo>
                  <a:lnTo>
                    <a:pt x="317231" y="262410"/>
                  </a:lnTo>
                  <a:lnTo>
                    <a:pt x="315439" y="263462"/>
                  </a:lnTo>
                  <a:lnTo>
                    <a:pt x="298492" y="270245"/>
                  </a:lnTo>
                  <a:lnTo>
                    <a:pt x="297070" y="270950"/>
                  </a:lnTo>
                  <a:lnTo>
                    <a:pt x="295971" y="271260"/>
                  </a:lnTo>
                  <a:lnTo>
                    <a:pt x="294622" y="271607"/>
                  </a:lnTo>
                  <a:lnTo>
                    <a:pt x="293308" y="271703"/>
                  </a:lnTo>
                  <a:lnTo>
                    <a:pt x="287850" y="272049"/>
                  </a:lnTo>
                  <a:lnTo>
                    <a:pt x="284303" y="272001"/>
                  </a:lnTo>
                  <a:lnTo>
                    <a:pt x="279776" y="271571"/>
                  </a:lnTo>
                  <a:lnTo>
                    <a:pt x="274855" y="270950"/>
                  </a:lnTo>
                  <a:lnTo>
                    <a:pt x="268549" y="269517"/>
                  </a:lnTo>
                  <a:lnTo>
                    <a:pt x="262315" y="268108"/>
                  </a:lnTo>
                  <a:lnTo>
                    <a:pt x="259890" y="267546"/>
                  </a:lnTo>
                  <a:lnTo>
                    <a:pt x="256976" y="266853"/>
                  </a:lnTo>
                  <a:lnTo>
                    <a:pt x="255137" y="266459"/>
                  </a:lnTo>
                  <a:lnTo>
                    <a:pt x="253584" y="266161"/>
                  </a:lnTo>
                  <a:lnTo>
                    <a:pt x="250658" y="265838"/>
                  </a:lnTo>
                  <a:lnTo>
                    <a:pt x="247863" y="265659"/>
                  </a:lnTo>
                  <a:lnTo>
                    <a:pt x="244591" y="265564"/>
                  </a:lnTo>
                  <a:lnTo>
                    <a:pt x="241342" y="265671"/>
                  </a:lnTo>
                  <a:lnTo>
                    <a:pt x="239371" y="265791"/>
                  </a:lnTo>
                  <a:lnTo>
                    <a:pt x="235311" y="266185"/>
                  </a:lnTo>
                  <a:lnTo>
                    <a:pt x="232337" y="266662"/>
                  </a:lnTo>
                  <a:lnTo>
                    <a:pt x="229841" y="267319"/>
                  </a:lnTo>
                  <a:lnTo>
                    <a:pt x="227822" y="267964"/>
                  </a:lnTo>
                  <a:lnTo>
                    <a:pt x="226161" y="268585"/>
                  </a:lnTo>
                  <a:lnTo>
                    <a:pt x="222065" y="270281"/>
                  </a:lnTo>
                  <a:lnTo>
                    <a:pt x="219450" y="271535"/>
                  </a:lnTo>
                  <a:lnTo>
                    <a:pt x="217933" y="272156"/>
                  </a:lnTo>
                  <a:lnTo>
                    <a:pt x="209310" y="266244"/>
                  </a:lnTo>
                  <a:lnTo>
                    <a:pt x="204736" y="263091"/>
                  </a:lnTo>
                  <a:lnTo>
                    <a:pt x="202478" y="261538"/>
                  </a:lnTo>
                  <a:lnTo>
                    <a:pt x="200220" y="260165"/>
                  </a:lnTo>
                  <a:lnTo>
                    <a:pt x="198083" y="259006"/>
                  </a:lnTo>
                  <a:lnTo>
                    <a:pt x="193902" y="257000"/>
                  </a:lnTo>
                  <a:lnTo>
                    <a:pt x="191155" y="256092"/>
                  </a:lnTo>
                  <a:lnTo>
                    <a:pt x="188659" y="255304"/>
                  </a:lnTo>
                  <a:lnTo>
                    <a:pt x="185375" y="254480"/>
                  </a:lnTo>
                  <a:lnTo>
                    <a:pt x="184646" y="254564"/>
                  </a:lnTo>
                  <a:lnTo>
                    <a:pt x="183918" y="254790"/>
                  </a:lnTo>
                  <a:lnTo>
                    <a:pt x="183201" y="255602"/>
                  </a:lnTo>
                  <a:lnTo>
                    <a:pt x="160377" y="259652"/>
                  </a:lnTo>
                  <a:lnTo>
                    <a:pt x="154871" y="297202"/>
                  </a:lnTo>
                  <a:lnTo>
                    <a:pt x="68042" y="328995"/>
                  </a:lnTo>
                  <a:lnTo>
                    <a:pt x="39246" y="339709"/>
                  </a:lnTo>
                  <a:lnTo>
                    <a:pt x="18727" y="256940"/>
                  </a:lnTo>
                  <a:lnTo>
                    <a:pt x="967" y="184850"/>
                  </a:lnTo>
                  <a:lnTo>
                    <a:pt x="0" y="184599"/>
                  </a:lnTo>
                  <a:lnTo>
                    <a:pt x="382" y="183763"/>
                  </a:lnTo>
                  <a:lnTo>
                    <a:pt x="1027" y="183117"/>
                  </a:lnTo>
                  <a:lnTo>
                    <a:pt x="1553" y="182568"/>
                  </a:lnTo>
                  <a:lnTo>
                    <a:pt x="2162" y="181422"/>
                  </a:lnTo>
                  <a:lnTo>
                    <a:pt x="2007" y="180693"/>
                  </a:lnTo>
                  <a:lnTo>
                    <a:pt x="1660" y="180072"/>
                  </a:lnTo>
                  <a:lnTo>
                    <a:pt x="1314" y="179463"/>
                  </a:lnTo>
                  <a:lnTo>
                    <a:pt x="1469" y="178782"/>
                  </a:lnTo>
                  <a:lnTo>
                    <a:pt x="2150" y="178030"/>
                  </a:lnTo>
                  <a:lnTo>
                    <a:pt x="2425" y="177373"/>
                  </a:lnTo>
                  <a:lnTo>
                    <a:pt x="2735" y="176608"/>
                  </a:lnTo>
                  <a:lnTo>
                    <a:pt x="3177" y="175426"/>
                  </a:lnTo>
                  <a:lnTo>
                    <a:pt x="3655" y="174614"/>
                  </a:lnTo>
                  <a:lnTo>
                    <a:pt x="4180" y="174017"/>
                  </a:lnTo>
                  <a:lnTo>
                    <a:pt x="4825" y="173646"/>
                  </a:lnTo>
                  <a:lnTo>
                    <a:pt x="5673" y="173515"/>
                  </a:lnTo>
                  <a:lnTo>
                    <a:pt x="6581" y="173121"/>
                  </a:lnTo>
                  <a:lnTo>
                    <a:pt x="7764" y="172643"/>
                  </a:lnTo>
                  <a:lnTo>
                    <a:pt x="8767" y="172380"/>
                  </a:lnTo>
                  <a:lnTo>
                    <a:pt x="9364" y="171664"/>
                  </a:lnTo>
                  <a:lnTo>
                    <a:pt x="10355" y="171831"/>
                  </a:lnTo>
                  <a:lnTo>
                    <a:pt x="10857" y="171067"/>
                  </a:lnTo>
                  <a:lnTo>
                    <a:pt x="11764" y="170553"/>
                  </a:lnTo>
                  <a:lnTo>
                    <a:pt x="12457" y="170302"/>
                  </a:lnTo>
                  <a:lnTo>
                    <a:pt x="13174" y="170446"/>
                  </a:lnTo>
                  <a:lnTo>
                    <a:pt x="13902" y="170672"/>
                  </a:lnTo>
                  <a:lnTo>
                    <a:pt x="14404" y="170183"/>
                  </a:lnTo>
                  <a:lnTo>
                    <a:pt x="14667" y="169024"/>
                  </a:lnTo>
                  <a:lnTo>
                    <a:pt x="15073" y="168427"/>
                  </a:lnTo>
                  <a:lnTo>
                    <a:pt x="15981" y="168200"/>
                  </a:lnTo>
                  <a:lnTo>
                    <a:pt x="17354" y="167746"/>
                  </a:lnTo>
                  <a:lnTo>
                    <a:pt x="17951" y="168738"/>
                  </a:lnTo>
                  <a:lnTo>
                    <a:pt x="18548" y="167508"/>
                  </a:lnTo>
                  <a:lnTo>
                    <a:pt x="18429" y="166755"/>
                  </a:lnTo>
                  <a:lnTo>
                    <a:pt x="19778" y="166731"/>
                  </a:lnTo>
                  <a:lnTo>
                    <a:pt x="20686" y="166397"/>
                  </a:lnTo>
                  <a:lnTo>
                    <a:pt x="21355" y="166922"/>
                  </a:lnTo>
                  <a:lnTo>
                    <a:pt x="22179" y="166970"/>
                  </a:lnTo>
                  <a:lnTo>
                    <a:pt x="23027" y="166934"/>
                  </a:lnTo>
                  <a:lnTo>
                    <a:pt x="24938" y="166958"/>
                  </a:lnTo>
                  <a:lnTo>
                    <a:pt x="24890" y="166086"/>
                  </a:lnTo>
                  <a:lnTo>
                    <a:pt x="24615" y="165322"/>
                  </a:lnTo>
                  <a:lnTo>
                    <a:pt x="25260" y="164785"/>
                  </a:lnTo>
                  <a:lnTo>
                    <a:pt x="25905" y="165179"/>
                  </a:lnTo>
                  <a:lnTo>
                    <a:pt x="26551" y="164569"/>
                  </a:lnTo>
                  <a:lnTo>
                    <a:pt x="27076" y="164092"/>
                  </a:lnTo>
                  <a:lnTo>
                    <a:pt x="26551" y="163471"/>
                  </a:lnTo>
                  <a:lnTo>
                    <a:pt x="26861" y="162778"/>
                  </a:lnTo>
                  <a:lnTo>
                    <a:pt x="27769" y="162384"/>
                  </a:lnTo>
                  <a:lnTo>
                    <a:pt x="28605" y="161918"/>
                  </a:lnTo>
                  <a:lnTo>
                    <a:pt x="29692" y="161536"/>
                  </a:lnTo>
                  <a:lnTo>
                    <a:pt x="31363" y="159434"/>
                  </a:lnTo>
                  <a:lnTo>
                    <a:pt x="32068" y="159458"/>
                  </a:lnTo>
                  <a:lnTo>
                    <a:pt x="32463" y="160210"/>
                  </a:lnTo>
                  <a:lnTo>
                    <a:pt x="33119" y="160986"/>
                  </a:lnTo>
                  <a:lnTo>
                    <a:pt x="33836" y="160592"/>
                  </a:lnTo>
                  <a:lnTo>
                    <a:pt x="34003" y="159649"/>
                  </a:lnTo>
                  <a:lnTo>
                    <a:pt x="34302" y="158753"/>
                  </a:lnTo>
                  <a:lnTo>
                    <a:pt x="35221" y="159505"/>
                  </a:lnTo>
                  <a:lnTo>
                    <a:pt x="35926" y="159517"/>
                  </a:lnTo>
                  <a:lnTo>
                    <a:pt x="35926" y="158574"/>
                  </a:lnTo>
                  <a:lnTo>
                    <a:pt x="35580" y="157762"/>
                  </a:lnTo>
                  <a:lnTo>
                    <a:pt x="35842" y="156950"/>
                  </a:lnTo>
                  <a:lnTo>
                    <a:pt x="36631" y="156328"/>
                  </a:lnTo>
                  <a:lnTo>
                    <a:pt x="37729" y="156328"/>
                  </a:lnTo>
                  <a:lnTo>
                    <a:pt x="38709" y="156842"/>
                  </a:lnTo>
                  <a:lnTo>
                    <a:pt x="39677" y="157033"/>
                  </a:lnTo>
                  <a:lnTo>
                    <a:pt x="39724" y="156257"/>
                  </a:lnTo>
                  <a:lnTo>
                    <a:pt x="39593" y="155528"/>
                  </a:lnTo>
                  <a:lnTo>
                    <a:pt x="39055" y="154811"/>
                  </a:lnTo>
                  <a:lnTo>
                    <a:pt x="38195" y="155110"/>
                  </a:lnTo>
                  <a:lnTo>
                    <a:pt x="37538" y="154776"/>
                  </a:lnTo>
                  <a:lnTo>
                    <a:pt x="37980" y="153892"/>
                  </a:lnTo>
                  <a:lnTo>
                    <a:pt x="39246" y="152925"/>
                  </a:lnTo>
                  <a:lnTo>
                    <a:pt x="40047" y="153474"/>
                  </a:lnTo>
                  <a:lnTo>
                    <a:pt x="40859" y="153247"/>
                  </a:lnTo>
                  <a:lnTo>
                    <a:pt x="41503" y="153653"/>
                  </a:lnTo>
                  <a:lnTo>
                    <a:pt x="41826" y="154298"/>
                  </a:lnTo>
                  <a:lnTo>
                    <a:pt x="42638" y="154119"/>
                  </a:lnTo>
                  <a:lnTo>
                    <a:pt x="42770" y="153366"/>
                  </a:lnTo>
                  <a:lnTo>
                    <a:pt x="43486" y="152948"/>
                  </a:lnTo>
                  <a:lnTo>
                    <a:pt x="43988" y="152328"/>
                  </a:lnTo>
                  <a:lnTo>
                    <a:pt x="44537" y="152805"/>
                  </a:lnTo>
                  <a:lnTo>
                    <a:pt x="45027" y="153593"/>
                  </a:lnTo>
                  <a:lnTo>
                    <a:pt x="45624" y="153092"/>
                  </a:lnTo>
                  <a:lnTo>
                    <a:pt x="45613" y="152387"/>
                  </a:lnTo>
                  <a:lnTo>
                    <a:pt x="45827" y="151670"/>
                  </a:lnTo>
                  <a:lnTo>
                    <a:pt x="45576" y="150906"/>
                  </a:lnTo>
                  <a:lnTo>
                    <a:pt x="44549" y="150452"/>
                  </a:lnTo>
                  <a:lnTo>
                    <a:pt x="43832" y="149628"/>
                  </a:lnTo>
                  <a:lnTo>
                    <a:pt x="43594" y="148709"/>
                  </a:lnTo>
                  <a:lnTo>
                    <a:pt x="43761" y="147765"/>
                  </a:lnTo>
                  <a:lnTo>
                    <a:pt x="44406" y="147144"/>
                  </a:lnTo>
                  <a:lnTo>
                    <a:pt x="45445" y="147287"/>
                  </a:lnTo>
                  <a:lnTo>
                    <a:pt x="46305" y="147849"/>
                  </a:lnTo>
                  <a:lnTo>
                    <a:pt x="47165" y="148446"/>
                  </a:lnTo>
                  <a:lnTo>
                    <a:pt x="48300" y="148816"/>
                  </a:lnTo>
                  <a:lnTo>
                    <a:pt x="49004" y="148637"/>
                  </a:lnTo>
                  <a:lnTo>
                    <a:pt x="49458" y="147992"/>
                  </a:lnTo>
                  <a:lnTo>
                    <a:pt x="49303" y="147311"/>
                  </a:lnTo>
                  <a:lnTo>
                    <a:pt x="48610" y="146929"/>
                  </a:lnTo>
                  <a:lnTo>
                    <a:pt x="48001" y="146141"/>
                  </a:lnTo>
                  <a:lnTo>
                    <a:pt x="47511" y="145149"/>
                  </a:lnTo>
                  <a:lnTo>
                    <a:pt x="46401" y="144958"/>
                  </a:lnTo>
                  <a:lnTo>
                    <a:pt x="45147" y="144349"/>
                  </a:lnTo>
                  <a:lnTo>
                    <a:pt x="45194" y="143322"/>
                  </a:lnTo>
                  <a:lnTo>
                    <a:pt x="45613" y="142510"/>
                  </a:lnTo>
                  <a:lnTo>
                    <a:pt x="46425" y="141948"/>
                  </a:lnTo>
                  <a:lnTo>
                    <a:pt x="47093" y="141554"/>
                  </a:lnTo>
                  <a:lnTo>
                    <a:pt x="47858" y="140969"/>
                  </a:lnTo>
                  <a:lnTo>
                    <a:pt x="48335" y="140372"/>
                  </a:lnTo>
                  <a:lnTo>
                    <a:pt x="48789" y="139428"/>
                  </a:lnTo>
                  <a:lnTo>
                    <a:pt x="49315" y="138569"/>
                  </a:lnTo>
                  <a:lnTo>
                    <a:pt x="49983" y="13775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1319;gbcf4302aa7_0_6">
              <a:extLst>
                <a:ext uri="{FF2B5EF4-FFF2-40B4-BE49-F238E27FC236}">
                  <a16:creationId xmlns:a16="http://schemas.microsoft.com/office/drawing/2014/main" id="{52172766-9165-5844-8A65-7B424E260C34}"/>
                </a:ext>
              </a:extLst>
            </p:cNvPr>
            <p:cNvSpPr/>
            <p:nvPr/>
          </p:nvSpPr>
          <p:spPr>
            <a:xfrm>
              <a:off x="7277292" y="3368024"/>
              <a:ext cx="12063" cy="5329"/>
            </a:xfrm>
            <a:custGeom>
              <a:avLst/>
              <a:gdLst/>
              <a:ahLst/>
              <a:cxnLst/>
              <a:rect l="l" t="t" r="r" b="b"/>
              <a:pathLst>
                <a:path w="24006" h="10605" extrusionOk="0">
                  <a:moveTo>
                    <a:pt x="0" y="967"/>
                  </a:moveTo>
                  <a:lnTo>
                    <a:pt x="658" y="24"/>
                  </a:lnTo>
                  <a:lnTo>
                    <a:pt x="4037" y="0"/>
                  </a:lnTo>
                  <a:lnTo>
                    <a:pt x="8098" y="2807"/>
                  </a:lnTo>
                  <a:lnTo>
                    <a:pt x="11215" y="4383"/>
                  </a:lnTo>
                  <a:lnTo>
                    <a:pt x="13090" y="4288"/>
                  </a:lnTo>
                  <a:lnTo>
                    <a:pt x="15348" y="3225"/>
                  </a:lnTo>
                  <a:lnTo>
                    <a:pt x="17509" y="3046"/>
                  </a:lnTo>
                  <a:lnTo>
                    <a:pt x="20328" y="3667"/>
                  </a:lnTo>
                  <a:lnTo>
                    <a:pt x="23625" y="3464"/>
                  </a:lnTo>
                  <a:lnTo>
                    <a:pt x="24007" y="4777"/>
                  </a:lnTo>
                  <a:lnTo>
                    <a:pt x="23541" y="5649"/>
                  </a:lnTo>
                  <a:lnTo>
                    <a:pt x="22693" y="6187"/>
                  </a:lnTo>
                  <a:lnTo>
                    <a:pt x="20436" y="6402"/>
                  </a:lnTo>
                  <a:lnTo>
                    <a:pt x="17331" y="5757"/>
                  </a:lnTo>
                  <a:lnTo>
                    <a:pt x="14512" y="5948"/>
                  </a:lnTo>
                  <a:lnTo>
                    <a:pt x="13580" y="6641"/>
                  </a:lnTo>
                  <a:lnTo>
                    <a:pt x="10582" y="10582"/>
                  </a:lnTo>
                  <a:lnTo>
                    <a:pt x="8707" y="10606"/>
                  </a:lnTo>
                  <a:lnTo>
                    <a:pt x="7668" y="9854"/>
                  </a:lnTo>
                  <a:lnTo>
                    <a:pt x="6629" y="7990"/>
                  </a:lnTo>
                  <a:lnTo>
                    <a:pt x="4551" y="6318"/>
                  </a:lnTo>
                  <a:lnTo>
                    <a:pt x="765" y="2460"/>
                  </a:lnTo>
                  <a:lnTo>
                    <a:pt x="0" y="96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1320;gbcf4302aa7_0_6">
              <a:extLst>
                <a:ext uri="{FF2B5EF4-FFF2-40B4-BE49-F238E27FC236}">
                  <a16:creationId xmlns:a16="http://schemas.microsoft.com/office/drawing/2014/main" id="{F7B3B153-D752-A04A-B051-1BE48C119133}"/>
                </a:ext>
              </a:extLst>
            </p:cNvPr>
            <p:cNvSpPr/>
            <p:nvPr/>
          </p:nvSpPr>
          <p:spPr>
            <a:xfrm>
              <a:off x="7095122" y="3375632"/>
              <a:ext cx="117625" cy="173764"/>
            </a:xfrm>
            <a:custGeom>
              <a:avLst/>
              <a:gdLst/>
              <a:ahLst/>
              <a:cxnLst/>
              <a:rect l="l" t="t" r="r" b="b"/>
              <a:pathLst>
                <a:path w="234080" h="345799" extrusionOk="0">
                  <a:moveTo>
                    <a:pt x="218351" y="2795"/>
                  </a:moveTo>
                  <a:lnTo>
                    <a:pt x="217622" y="4885"/>
                  </a:lnTo>
                  <a:lnTo>
                    <a:pt x="217539" y="7035"/>
                  </a:lnTo>
                  <a:lnTo>
                    <a:pt x="216703" y="9949"/>
                  </a:lnTo>
                  <a:lnTo>
                    <a:pt x="216608" y="10916"/>
                  </a:lnTo>
                  <a:lnTo>
                    <a:pt x="217479" y="13890"/>
                  </a:lnTo>
                  <a:lnTo>
                    <a:pt x="217575" y="15407"/>
                  </a:lnTo>
                  <a:lnTo>
                    <a:pt x="217957" y="16625"/>
                  </a:lnTo>
                  <a:lnTo>
                    <a:pt x="220047" y="20304"/>
                  </a:lnTo>
                  <a:lnTo>
                    <a:pt x="220047" y="21714"/>
                  </a:lnTo>
                  <a:lnTo>
                    <a:pt x="220728" y="23875"/>
                  </a:lnTo>
                  <a:lnTo>
                    <a:pt x="222233" y="25941"/>
                  </a:lnTo>
                  <a:lnTo>
                    <a:pt x="222520" y="26968"/>
                  </a:lnTo>
                  <a:lnTo>
                    <a:pt x="222364" y="32307"/>
                  </a:lnTo>
                  <a:lnTo>
                    <a:pt x="226425" y="36452"/>
                  </a:lnTo>
                  <a:lnTo>
                    <a:pt x="226903" y="37288"/>
                  </a:lnTo>
                  <a:lnTo>
                    <a:pt x="226748" y="44143"/>
                  </a:lnTo>
                  <a:lnTo>
                    <a:pt x="226389" y="47452"/>
                  </a:lnTo>
                  <a:lnTo>
                    <a:pt x="226688" y="50736"/>
                  </a:lnTo>
                  <a:lnTo>
                    <a:pt x="227070" y="51656"/>
                  </a:lnTo>
                  <a:lnTo>
                    <a:pt x="234080" y="60936"/>
                  </a:lnTo>
                  <a:lnTo>
                    <a:pt x="233997" y="62524"/>
                  </a:lnTo>
                  <a:lnTo>
                    <a:pt x="232420" y="68830"/>
                  </a:lnTo>
                  <a:lnTo>
                    <a:pt x="230653" y="71040"/>
                  </a:lnTo>
                  <a:lnTo>
                    <a:pt x="229817" y="72724"/>
                  </a:lnTo>
                  <a:lnTo>
                    <a:pt x="229638" y="75172"/>
                  </a:lnTo>
                  <a:lnTo>
                    <a:pt x="229924" y="75829"/>
                  </a:lnTo>
                  <a:lnTo>
                    <a:pt x="229936" y="78278"/>
                  </a:lnTo>
                  <a:lnTo>
                    <a:pt x="228897" y="78457"/>
                  </a:lnTo>
                  <a:lnTo>
                    <a:pt x="227953" y="77812"/>
                  </a:lnTo>
                  <a:lnTo>
                    <a:pt x="227487" y="76570"/>
                  </a:lnTo>
                  <a:lnTo>
                    <a:pt x="227094" y="73393"/>
                  </a:lnTo>
                  <a:lnTo>
                    <a:pt x="226234" y="71124"/>
                  </a:lnTo>
                  <a:lnTo>
                    <a:pt x="224155" y="70228"/>
                  </a:lnTo>
                  <a:lnTo>
                    <a:pt x="222746" y="71267"/>
                  </a:lnTo>
                  <a:lnTo>
                    <a:pt x="221910" y="72843"/>
                  </a:lnTo>
                  <a:lnTo>
                    <a:pt x="221659" y="78039"/>
                  </a:lnTo>
                  <a:lnTo>
                    <a:pt x="219880" y="80499"/>
                  </a:lnTo>
                  <a:lnTo>
                    <a:pt x="219330" y="81992"/>
                  </a:lnTo>
                  <a:lnTo>
                    <a:pt x="217085" y="84357"/>
                  </a:lnTo>
                  <a:lnTo>
                    <a:pt x="215986" y="85957"/>
                  </a:lnTo>
                  <a:lnTo>
                    <a:pt x="216189" y="89624"/>
                  </a:lnTo>
                  <a:lnTo>
                    <a:pt x="214601" y="92634"/>
                  </a:lnTo>
                  <a:lnTo>
                    <a:pt x="214135" y="94246"/>
                  </a:lnTo>
                  <a:lnTo>
                    <a:pt x="213394" y="95739"/>
                  </a:lnTo>
                  <a:lnTo>
                    <a:pt x="210767" y="98677"/>
                  </a:lnTo>
                  <a:lnTo>
                    <a:pt x="210779" y="100266"/>
                  </a:lnTo>
                  <a:lnTo>
                    <a:pt x="211340" y="101209"/>
                  </a:lnTo>
                  <a:lnTo>
                    <a:pt x="210970" y="103108"/>
                  </a:lnTo>
                  <a:lnTo>
                    <a:pt x="208724" y="105258"/>
                  </a:lnTo>
                  <a:lnTo>
                    <a:pt x="208354" y="106416"/>
                  </a:lnTo>
                  <a:lnTo>
                    <a:pt x="207984" y="109020"/>
                  </a:lnTo>
                  <a:lnTo>
                    <a:pt x="207614" y="110179"/>
                  </a:lnTo>
                  <a:lnTo>
                    <a:pt x="206670" y="110645"/>
                  </a:lnTo>
                  <a:lnTo>
                    <a:pt x="203660" y="111110"/>
                  </a:lnTo>
                  <a:lnTo>
                    <a:pt x="199050" y="108793"/>
                  </a:lnTo>
                  <a:lnTo>
                    <a:pt x="197175" y="108698"/>
                  </a:lnTo>
                  <a:lnTo>
                    <a:pt x="186450" y="110417"/>
                  </a:lnTo>
                  <a:lnTo>
                    <a:pt x="185900" y="111660"/>
                  </a:lnTo>
                  <a:lnTo>
                    <a:pt x="185638" y="116748"/>
                  </a:lnTo>
                  <a:lnTo>
                    <a:pt x="187142" y="119662"/>
                  </a:lnTo>
                  <a:lnTo>
                    <a:pt x="187346" y="123579"/>
                  </a:lnTo>
                  <a:lnTo>
                    <a:pt x="188302" y="125920"/>
                  </a:lnTo>
                  <a:lnTo>
                    <a:pt x="188588" y="126876"/>
                  </a:lnTo>
                  <a:lnTo>
                    <a:pt x="189447" y="131784"/>
                  </a:lnTo>
                  <a:lnTo>
                    <a:pt x="188528" y="136371"/>
                  </a:lnTo>
                  <a:lnTo>
                    <a:pt x="188815" y="137983"/>
                  </a:lnTo>
                  <a:lnTo>
                    <a:pt x="188635" y="140802"/>
                  </a:lnTo>
                  <a:lnTo>
                    <a:pt x="186594" y="148123"/>
                  </a:lnTo>
                  <a:lnTo>
                    <a:pt x="184074" y="154167"/>
                  </a:lnTo>
                  <a:lnTo>
                    <a:pt x="183799" y="156137"/>
                  </a:lnTo>
                  <a:lnTo>
                    <a:pt x="184085" y="157164"/>
                  </a:lnTo>
                  <a:lnTo>
                    <a:pt x="184850" y="159135"/>
                  </a:lnTo>
                  <a:lnTo>
                    <a:pt x="185232" y="161129"/>
                  </a:lnTo>
                  <a:lnTo>
                    <a:pt x="185148" y="163387"/>
                  </a:lnTo>
                  <a:lnTo>
                    <a:pt x="184491" y="164414"/>
                  </a:lnTo>
                  <a:lnTo>
                    <a:pt x="181398" y="166134"/>
                  </a:lnTo>
                  <a:lnTo>
                    <a:pt x="180837" y="168188"/>
                  </a:lnTo>
                  <a:lnTo>
                    <a:pt x="181135" y="175068"/>
                  </a:lnTo>
                  <a:lnTo>
                    <a:pt x="180574" y="176859"/>
                  </a:lnTo>
                  <a:lnTo>
                    <a:pt x="179738" y="177994"/>
                  </a:lnTo>
                  <a:lnTo>
                    <a:pt x="177397" y="179618"/>
                  </a:lnTo>
                  <a:lnTo>
                    <a:pt x="174112" y="182640"/>
                  </a:lnTo>
                  <a:lnTo>
                    <a:pt x="173850" y="186761"/>
                  </a:lnTo>
                  <a:lnTo>
                    <a:pt x="173372" y="187513"/>
                  </a:lnTo>
                  <a:lnTo>
                    <a:pt x="169526" y="189149"/>
                  </a:lnTo>
                  <a:lnTo>
                    <a:pt x="168308" y="190666"/>
                  </a:lnTo>
                  <a:lnTo>
                    <a:pt x="168045" y="195527"/>
                  </a:lnTo>
                  <a:lnTo>
                    <a:pt x="165991" y="197987"/>
                  </a:lnTo>
                  <a:lnTo>
                    <a:pt x="162885" y="199528"/>
                  </a:lnTo>
                  <a:lnTo>
                    <a:pt x="163650" y="201463"/>
                  </a:lnTo>
                  <a:lnTo>
                    <a:pt x="163841" y="203648"/>
                  </a:lnTo>
                  <a:lnTo>
                    <a:pt x="153570" y="222507"/>
                  </a:lnTo>
                  <a:lnTo>
                    <a:pt x="152352" y="224096"/>
                  </a:lnTo>
                  <a:lnTo>
                    <a:pt x="151790" y="225588"/>
                  </a:lnTo>
                  <a:lnTo>
                    <a:pt x="150668" y="227296"/>
                  </a:lnTo>
                  <a:lnTo>
                    <a:pt x="147287" y="229578"/>
                  </a:lnTo>
                  <a:lnTo>
                    <a:pt x="143728" y="232683"/>
                  </a:lnTo>
                  <a:lnTo>
                    <a:pt x="140910" y="233842"/>
                  </a:lnTo>
                  <a:lnTo>
                    <a:pt x="133767" y="234522"/>
                  </a:lnTo>
                  <a:lnTo>
                    <a:pt x="132919" y="235920"/>
                  </a:lnTo>
                  <a:lnTo>
                    <a:pt x="132573" y="241486"/>
                  </a:lnTo>
                  <a:lnTo>
                    <a:pt x="129420" y="254289"/>
                  </a:lnTo>
                  <a:lnTo>
                    <a:pt x="128607" y="262088"/>
                  </a:lnTo>
                  <a:lnTo>
                    <a:pt x="127485" y="263485"/>
                  </a:lnTo>
                  <a:lnTo>
                    <a:pt x="124858" y="265564"/>
                  </a:lnTo>
                  <a:lnTo>
                    <a:pt x="122791" y="267665"/>
                  </a:lnTo>
                  <a:lnTo>
                    <a:pt x="120928" y="271607"/>
                  </a:lnTo>
                  <a:lnTo>
                    <a:pt x="119901" y="272753"/>
                  </a:lnTo>
                  <a:lnTo>
                    <a:pt x="117082" y="274282"/>
                  </a:lnTo>
                  <a:lnTo>
                    <a:pt x="114645" y="276420"/>
                  </a:lnTo>
                  <a:lnTo>
                    <a:pt x="113057" y="278391"/>
                  </a:lnTo>
                  <a:lnTo>
                    <a:pt x="110991" y="281902"/>
                  </a:lnTo>
                  <a:lnTo>
                    <a:pt x="108555" y="284160"/>
                  </a:lnTo>
                  <a:lnTo>
                    <a:pt x="103682" y="287372"/>
                  </a:lnTo>
                  <a:lnTo>
                    <a:pt x="94032" y="296067"/>
                  </a:lnTo>
                  <a:lnTo>
                    <a:pt x="91690" y="299459"/>
                  </a:lnTo>
                  <a:lnTo>
                    <a:pt x="88967" y="302397"/>
                  </a:lnTo>
                  <a:lnTo>
                    <a:pt x="87952" y="306792"/>
                  </a:lnTo>
                  <a:lnTo>
                    <a:pt x="86925" y="308416"/>
                  </a:lnTo>
                  <a:lnTo>
                    <a:pt x="84763" y="310292"/>
                  </a:lnTo>
                  <a:lnTo>
                    <a:pt x="80917" y="312489"/>
                  </a:lnTo>
                  <a:lnTo>
                    <a:pt x="78481" y="314556"/>
                  </a:lnTo>
                  <a:lnTo>
                    <a:pt x="76044" y="316073"/>
                  </a:lnTo>
                  <a:lnTo>
                    <a:pt x="69941" y="317697"/>
                  </a:lnTo>
                  <a:lnTo>
                    <a:pt x="68246" y="318557"/>
                  </a:lnTo>
                  <a:lnTo>
                    <a:pt x="67410" y="319393"/>
                  </a:lnTo>
                  <a:lnTo>
                    <a:pt x="66382" y="322319"/>
                  </a:lnTo>
                  <a:lnTo>
                    <a:pt x="63193" y="326559"/>
                  </a:lnTo>
                  <a:lnTo>
                    <a:pt x="60661" y="328745"/>
                  </a:lnTo>
                  <a:lnTo>
                    <a:pt x="55311" y="330644"/>
                  </a:lnTo>
                  <a:lnTo>
                    <a:pt x="54104" y="332817"/>
                  </a:lnTo>
                  <a:lnTo>
                    <a:pt x="52791" y="334310"/>
                  </a:lnTo>
                  <a:lnTo>
                    <a:pt x="51094" y="335170"/>
                  </a:lnTo>
                  <a:lnTo>
                    <a:pt x="47619" y="335385"/>
                  </a:lnTo>
                  <a:lnTo>
                    <a:pt x="42447" y="334537"/>
                  </a:lnTo>
                  <a:lnTo>
                    <a:pt x="39808" y="333247"/>
                  </a:lnTo>
                  <a:lnTo>
                    <a:pt x="33956" y="328924"/>
                  </a:lnTo>
                  <a:lnTo>
                    <a:pt x="28581" y="326045"/>
                  </a:lnTo>
                  <a:lnTo>
                    <a:pt x="23600" y="324935"/>
                  </a:lnTo>
                  <a:lnTo>
                    <a:pt x="17486" y="326368"/>
                  </a:lnTo>
                  <a:lnTo>
                    <a:pt x="16184" y="327407"/>
                  </a:lnTo>
                  <a:lnTo>
                    <a:pt x="16088" y="329748"/>
                  </a:lnTo>
                  <a:lnTo>
                    <a:pt x="16661" y="332100"/>
                  </a:lnTo>
                  <a:lnTo>
                    <a:pt x="18644" y="333223"/>
                  </a:lnTo>
                  <a:lnTo>
                    <a:pt x="21367" y="333665"/>
                  </a:lnTo>
                  <a:lnTo>
                    <a:pt x="22323" y="334824"/>
                  </a:lnTo>
                  <a:lnTo>
                    <a:pt x="22884" y="336400"/>
                  </a:lnTo>
                  <a:lnTo>
                    <a:pt x="22992" y="339398"/>
                  </a:lnTo>
                  <a:lnTo>
                    <a:pt x="20650" y="341393"/>
                  </a:lnTo>
                  <a:lnTo>
                    <a:pt x="16327" y="341405"/>
                  </a:lnTo>
                  <a:lnTo>
                    <a:pt x="12553" y="340664"/>
                  </a:lnTo>
                  <a:lnTo>
                    <a:pt x="11239" y="340115"/>
                  </a:lnTo>
                  <a:lnTo>
                    <a:pt x="10021" y="340592"/>
                  </a:lnTo>
                  <a:lnTo>
                    <a:pt x="6557" y="344653"/>
                  </a:lnTo>
                  <a:lnTo>
                    <a:pt x="5243" y="345513"/>
                  </a:lnTo>
                  <a:lnTo>
                    <a:pt x="2986" y="345800"/>
                  </a:lnTo>
                  <a:lnTo>
                    <a:pt x="2126" y="343519"/>
                  </a:lnTo>
                  <a:lnTo>
                    <a:pt x="1923" y="339016"/>
                  </a:lnTo>
                  <a:lnTo>
                    <a:pt x="1446" y="337989"/>
                  </a:lnTo>
                  <a:lnTo>
                    <a:pt x="108" y="332734"/>
                  </a:lnTo>
                  <a:lnTo>
                    <a:pt x="0" y="326702"/>
                  </a:lnTo>
                  <a:lnTo>
                    <a:pt x="932" y="322856"/>
                  </a:lnTo>
                  <a:lnTo>
                    <a:pt x="2234" y="320969"/>
                  </a:lnTo>
                  <a:lnTo>
                    <a:pt x="4766" y="318342"/>
                  </a:lnTo>
                  <a:lnTo>
                    <a:pt x="7489" y="316885"/>
                  </a:lnTo>
                  <a:lnTo>
                    <a:pt x="8982" y="313875"/>
                  </a:lnTo>
                  <a:lnTo>
                    <a:pt x="10069" y="304284"/>
                  </a:lnTo>
                  <a:lnTo>
                    <a:pt x="10798" y="297596"/>
                  </a:lnTo>
                  <a:lnTo>
                    <a:pt x="12684" y="297023"/>
                  </a:lnTo>
                  <a:lnTo>
                    <a:pt x="14094" y="297023"/>
                  </a:lnTo>
                  <a:lnTo>
                    <a:pt x="16912" y="298348"/>
                  </a:lnTo>
                  <a:lnTo>
                    <a:pt x="17581" y="299065"/>
                  </a:lnTo>
                  <a:lnTo>
                    <a:pt x="17581" y="300224"/>
                  </a:lnTo>
                  <a:lnTo>
                    <a:pt x="11419" y="312549"/>
                  </a:lnTo>
                  <a:lnTo>
                    <a:pt x="11430" y="313696"/>
                  </a:lnTo>
                  <a:lnTo>
                    <a:pt x="11992" y="314424"/>
                  </a:lnTo>
                  <a:lnTo>
                    <a:pt x="12935" y="314424"/>
                  </a:lnTo>
                  <a:lnTo>
                    <a:pt x="20782" y="300570"/>
                  </a:lnTo>
                  <a:lnTo>
                    <a:pt x="20495" y="299471"/>
                  </a:lnTo>
                  <a:lnTo>
                    <a:pt x="20495" y="298611"/>
                  </a:lnTo>
                  <a:lnTo>
                    <a:pt x="18608" y="296820"/>
                  </a:lnTo>
                  <a:lnTo>
                    <a:pt x="15873" y="295052"/>
                  </a:lnTo>
                  <a:lnTo>
                    <a:pt x="11263" y="293845"/>
                  </a:lnTo>
                  <a:lnTo>
                    <a:pt x="8624" y="293774"/>
                  </a:lnTo>
                  <a:lnTo>
                    <a:pt x="7406" y="295255"/>
                  </a:lnTo>
                  <a:lnTo>
                    <a:pt x="6605" y="307987"/>
                  </a:lnTo>
                  <a:lnTo>
                    <a:pt x="6235" y="309181"/>
                  </a:lnTo>
                  <a:lnTo>
                    <a:pt x="4539" y="308261"/>
                  </a:lnTo>
                  <a:lnTo>
                    <a:pt x="2747" y="306279"/>
                  </a:lnTo>
                  <a:lnTo>
                    <a:pt x="1887" y="304308"/>
                  </a:lnTo>
                  <a:lnTo>
                    <a:pt x="1792" y="301609"/>
                  </a:lnTo>
                  <a:lnTo>
                    <a:pt x="2150" y="298002"/>
                  </a:lnTo>
                  <a:lnTo>
                    <a:pt x="2890" y="295577"/>
                  </a:lnTo>
                  <a:lnTo>
                    <a:pt x="3356" y="295004"/>
                  </a:lnTo>
                  <a:lnTo>
                    <a:pt x="3261" y="292078"/>
                  </a:lnTo>
                  <a:lnTo>
                    <a:pt x="705" y="289271"/>
                  </a:lnTo>
                  <a:lnTo>
                    <a:pt x="800" y="288149"/>
                  </a:lnTo>
                  <a:lnTo>
                    <a:pt x="2484" y="287838"/>
                  </a:lnTo>
                  <a:lnTo>
                    <a:pt x="5124" y="288877"/>
                  </a:lnTo>
                  <a:lnTo>
                    <a:pt x="6533" y="288985"/>
                  </a:lnTo>
                  <a:lnTo>
                    <a:pt x="7477" y="288507"/>
                  </a:lnTo>
                  <a:lnTo>
                    <a:pt x="8409" y="287444"/>
                  </a:lnTo>
                  <a:lnTo>
                    <a:pt x="8504" y="285784"/>
                  </a:lnTo>
                  <a:lnTo>
                    <a:pt x="6796" y="283347"/>
                  </a:lnTo>
                  <a:lnTo>
                    <a:pt x="6796" y="281162"/>
                  </a:lnTo>
                  <a:lnTo>
                    <a:pt x="8194" y="280672"/>
                  </a:lnTo>
                  <a:lnTo>
                    <a:pt x="9328" y="281460"/>
                  </a:lnTo>
                  <a:lnTo>
                    <a:pt x="15742" y="287527"/>
                  </a:lnTo>
                  <a:lnTo>
                    <a:pt x="18107" y="288161"/>
                  </a:lnTo>
                  <a:lnTo>
                    <a:pt x="17713" y="285545"/>
                  </a:lnTo>
                  <a:lnTo>
                    <a:pt x="15814" y="280385"/>
                  </a:lnTo>
                  <a:lnTo>
                    <a:pt x="15252" y="279430"/>
                  </a:lnTo>
                  <a:lnTo>
                    <a:pt x="13735" y="278880"/>
                  </a:lnTo>
                  <a:lnTo>
                    <a:pt x="12983" y="278056"/>
                  </a:lnTo>
                  <a:lnTo>
                    <a:pt x="13258" y="276719"/>
                  </a:lnTo>
                  <a:lnTo>
                    <a:pt x="14858" y="275668"/>
                  </a:lnTo>
                  <a:lnTo>
                    <a:pt x="15217" y="272288"/>
                  </a:lnTo>
                  <a:lnTo>
                    <a:pt x="14751" y="270890"/>
                  </a:lnTo>
                  <a:lnTo>
                    <a:pt x="13616" y="269481"/>
                  </a:lnTo>
                  <a:lnTo>
                    <a:pt x="13043" y="267869"/>
                  </a:lnTo>
                  <a:lnTo>
                    <a:pt x="12935" y="263831"/>
                  </a:lnTo>
                  <a:lnTo>
                    <a:pt x="11419" y="261503"/>
                  </a:lnTo>
                  <a:lnTo>
                    <a:pt x="9447" y="260380"/>
                  </a:lnTo>
                  <a:lnTo>
                    <a:pt x="10845" y="257155"/>
                  </a:lnTo>
                  <a:lnTo>
                    <a:pt x="12624" y="257179"/>
                  </a:lnTo>
                  <a:lnTo>
                    <a:pt x="12517" y="253321"/>
                  </a:lnTo>
                  <a:lnTo>
                    <a:pt x="11765" y="252390"/>
                  </a:lnTo>
                  <a:lnTo>
                    <a:pt x="10534" y="251601"/>
                  </a:lnTo>
                  <a:lnTo>
                    <a:pt x="10152" y="250574"/>
                  </a:lnTo>
                  <a:lnTo>
                    <a:pt x="11836" y="246084"/>
                  </a:lnTo>
                  <a:lnTo>
                    <a:pt x="14094" y="246908"/>
                  </a:lnTo>
                  <a:lnTo>
                    <a:pt x="14846" y="246334"/>
                  </a:lnTo>
                  <a:lnTo>
                    <a:pt x="15384" y="238726"/>
                  </a:lnTo>
                  <a:lnTo>
                    <a:pt x="16590" y="236541"/>
                  </a:lnTo>
                  <a:lnTo>
                    <a:pt x="20532" y="232790"/>
                  </a:lnTo>
                  <a:lnTo>
                    <a:pt x="21750" y="230975"/>
                  </a:lnTo>
                  <a:lnTo>
                    <a:pt x="22681" y="228730"/>
                  </a:lnTo>
                  <a:lnTo>
                    <a:pt x="23529" y="228156"/>
                  </a:lnTo>
                  <a:lnTo>
                    <a:pt x="24090" y="228539"/>
                  </a:lnTo>
                  <a:lnTo>
                    <a:pt x="24472" y="229387"/>
                  </a:lnTo>
                  <a:lnTo>
                    <a:pt x="25882" y="230235"/>
                  </a:lnTo>
                  <a:lnTo>
                    <a:pt x="25978" y="231632"/>
                  </a:lnTo>
                  <a:lnTo>
                    <a:pt x="26360" y="232289"/>
                  </a:lnTo>
                  <a:lnTo>
                    <a:pt x="27482" y="232181"/>
                  </a:lnTo>
                  <a:lnTo>
                    <a:pt x="27960" y="231537"/>
                  </a:lnTo>
                  <a:lnTo>
                    <a:pt x="27554" y="226735"/>
                  </a:lnTo>
                  <a:lnTo>
                    <a:pt x="27841" y="225027"/>
                  </a:lnTo>
                  <a:lnTo>
                    <a:pt x="30074" y="220214"/>
                  </a:lnTo>
                  <a:lnTo>
                    <a:pt x="30444" y="216392"/>
                  </a:lnTo>
                  <a:lnTo>
                    <a:pt x="28653" y="215628"/>
                  </a:lnTo>
                  <a:lnTo>
                    <a:pt x="27136" y="214230"/>
                  </a:lnTo>
                  <a:lnTo>
                    <a:pt x="26013" y="213562"/>
                  </a:lnTo>
                  <a:lnTo>
                    <a:pt x="25535" y="212833"/>
                  </a:lnTo>
                  <a:lnTo>
                    <a:pt x="25643" y="211675"/>
                  </a:lnTo>
                  <a:lnTo>
                    <a:pt x="25774" y="210373"/>
                  </a:lnTo>
                  <a:lnTo>
                    <a:pt x="25894" y="209035"/>
                  </a:lnTo>
                  <a:lnTo>
                    <a:pt x="25978" y="208235"/>
                  </a:lnTo>
                  <a:lnTo>
                    <a:pt x="25858" y="206646"/>
                  </a:lnTo>
                  <a:lnTo>
                    <a:pt x="27864" y="206431"/>
                  </a:lnTo>
                  <a:lnTo>
                    <a:pt x="27948" y="204902"/>
                  </a:lnTo>
                  <a:lnTo>
                    <a:pt x="26348" y="203028"/>
                  </a:lnTo>
                  <a:lnTo>
                    <a:pt x="26240" y="201439"/>
                  </a:lnTo>
                  <a:lnTo>
                    <a:pt x="25022" y="199838"/>
                  </a:lnTo>
                  <a:lnTo>
                    <a:pt x="24353" y="197868"/>
                  </a:lnTo>
                  <a:lnTo>
                    <a:pt x="24437" y="196267"/>
                  </a:lnTo>
                  <a:lnTo>
                    <a:pt x="24998" y="194285"/>
                  </a:lnTo>
                  <a:lnTo>
                    <a:pt x="23947" y="193138"/>
                  </a:lnTo>
                  <a:lnTo>
                    <a:pt x="119590" y="212319"/>
                  </a:lnTo>
                  <a:lnTo>
                    <a:pt x="121919" y="168272"/>
                  </a:lnTo>
                  <a:lnTo>
                    <a:pt x="128130" y="5960"/>
                  </a:lnTo>
                  <a:lnTo>
                    <a:pt x="215317" y="2305"/>
                  </a:lnTo>
                  <a:lnTo>
                    <a:pt x="215210" y="60"/>
                  </a:lnTo>
                  <a:lnTo>
                    <a:pt x="216559" y="48"/>
                  </a:lnTo>
                  <a:lnTo>
                    <a:pt x="217706" y="0"/>
                  </a:lnTo>
                  <a:lnTo>
                    <a:pt x="218351" y="279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1321;gbcf4302aa7_0_6">
              <a:extLst>
                <a:ext uri="{FF2B5EF4-FFF2-40B4-BE49-F238E27FC236}">
                  <a16:creationId xmlns:a16="http://schemas.microsoft.com/office/drawing/2014/main" id="{28AEBFA3-F704-F14D-B499-FF3F2704962C}"/>
                </a:ext>
              </a:extLst>
            </p:cNvPr>
            <p:cNvSpPr/>
            <p:nvPr/>
          </p:nvSpPr>
          <p:spPr>
            <a:xfrm>
              <a:off x="8972799" y="3396198"/>
              <a:ext cx="5762" cy="4741"/>
            </a:xfrm>
            <a:custGeom>
              <a:avLst/>
              <a:gdLst/>
              <a:ahLst/>
              <a:cxnLst/>
              <a:rect l="l" t="t" r="r" b="b"/>
              <a:pathLst>
                <a:path w="11466" h="9435" extrusionOk="0">
                  <a:moveTo>
                    <a:pt x="11466" y="6700"/>
                  </a:moveTo>
                  <a:lnTo>
                    <a:pt x="11227" y="9041"/>
                  </a:lnTo>
                  <a:lnTo>
                    <a:pt x="10391" y="9435"/>
                  </a:lnTo>
                  <a:lnTo>
                    <a:pt x="5375" y="8695"/>
                  </a:lnTo>
                  <a:lnTo>
                    <a:pt x="3225" y="8910"/>
                  </a:lnTo>
                  <a:lnTo>
                    <a:pt x="2986" y="6772"/>
                  </a:lnTo>
                  <a:lnTo>
                    <a:pt x="2269" y="6306"/>
                  </a:lnTo>
                  <a:lnTo>
                    <a:pt x="239" y="4550"/>
                  </a:lnTo>
                  <a:lnTo>
                    <a:pt x="0" y="3523"/>
                  </a:lnTo>
                  <a:lnTo>
                    <a:pt x="478" y="2281"/>
                  </a:lnTo>
                  <a:lnTo>
                    <a:pt x="3942" y="1481"/>
                  </a:lnTo>
                  <a:lnTo>
                    <a:pt x="6330" y="0"/>
                  </a:lnTo>
                  <a:lnTo>
                    <a:pt x="7644" y="71"/>
                  </a:lnTo>
                  <a:lnTo>
                    <a:pt x="10152" y="3046"/>
                  </a:lnTo>
                  <a:lnTo>
                    <a:pt x="10033" y="5673"/>
                  </a:lnTo>
                  <a:lnTo>
                    <a:pt x="10152" y="6330"/>
                  </a:lnTo>
                  <a:lnTo>
                    <a:pt x="11466" y="670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1322;gbcf4302aa7_0_6">
              <a:extLst>
                <a:ext uri="{FF2B5EF4-FFF2-40B4-BE49-F238E27FC236}">
                  <a16:creationId xmlns:a16="http://schemas.microsoft.com/office/drawing/2014/main" id="{6C28D296-DBB9-5841-AA13-B3D908CB16A2}"/>
                </a:ext>
              </a:extLst>
            </p:cNvPr>
            <p:cNvSpPr/>
            <p:nvPr/>
          </p:nvSpPr>
          <p:spPr>
            <a:xfrm>
              <a:off x="8065678" y="3400253"/>
              <a:ext cx="283881" cy="285754"/>
            </a:xfrm>
            <a:custGeom>
              <a:avLst/>
              <a:gdLst/>
              <a:ahLst/>
              <a:cxnLst/>
              <a:rect l="l" t="t" r="r" b="b"/>
              <a:pathLst>
                <a:path w="564938" h="568665" extrusionOk="0">
                  <a:moveTo>
                    <a:pt x="141088" y="11060"/>
                  </a:moveTo>
                  <a:lnTo>
                    <a:pt x="150798" y="12242"/>
                  </a:lnTo>
                  <a:lnTo>
                    <a:pt x="153163" y="13162"/>
                  </a:lnTo>
                  <a:lnTo>
                    <a:pt x="154979" y="15670"/>
                  </a:lnTo>
                  <a:lnTo>
                    <a:pt x="156209" y="16231"/>
                  </a:lnTo>
                  <a:lnTo>
                    <a:pt x="166373" y="16972"/>
                  </a:lnTo>
                  <a:lnTo>
                    <a:pt x="169263" y="14404"/>
                  </a:lnTo>
                  <a:lnTo>
                    <a:pt x="170481" y="13807"/>
                  </a:lnTo>
                  <a:lnTo>
                    <a:pt x="191513" y="10749"/>
                  </a:lnTo>
                  <a:lnTo>
                    <a:pt x="193245" y="14404"/>
                  </a:lnTo>
                  <a:lnTo>
                    <a:pt x="192708" y="16195"/>
                  </a:lnTo>
                  <a:lnTo>
                    <a:pt x="191395" y="16793"/>
                  </a:lnTo>
                  <a:lnTo>
                    <a:pt x="190666" y="18954"/>
                  </a:lnTo>
                  <a:lnTo>
                    <a:pt x="190774" y="20363"/>
                  </a:lnTo>
                  <a:lnTo>
                    <a:pt x="191346" y="21009"/>
                  </a:lnTo>
                  <a:lnTo>
                    <a:pt x="192183" y="20722"/>
                  </a:lnTo>
                  <a:lnTo>
                    <a:pt x="196554" y="16088"/>
                  </a:lnTo>
                  <a:lnTo>
                    <a:pt x="197282" y="14284"/>
                  </a:lnTo>
                  <a:lnTo>
                    <a:pt x="197187" y="13066"/>
                  </a:lnTo>
                  <a:lnTo>
                    <a:pt x="196697" y="11931"/>
                  </a:lnTo>
                  <a:lnTo>
                    <a:pt x="194906" y="11024"/>
                  </a:lnTo>
                  <a:lnTo>
                    <a:pt x="194523" y="10248"/>
                  </a:lnTo>
                  <a:lnTo>
                    <a:pt x="194882" y="8767"/>
                  </a:lnTo>
                  <a:lnTo>
                    <a:pt x="205344" y="4897"/>
                  </a:lnTo>
                  <a:lnTo>
                    <a:pt x="218172" y="0"/>
                  </a:lnTo>
                  <a:lnTo>
                    <a:pt x="218924" y="274"/>
                  </a:lnTo>
                  <a:lnTo>
                    <a:pt x="219975" y="1397"/>
                  </a:lnTo>
                  <a:lnTo>
                    <a:pt x="222006" y="5339"/>
                  </a:lnTo>
                  <a:lnTo>
                    <a:pt x="226651" y="8575"/>
                  </a:lnTo>
                  <a:lnTo>
                    <a:pt x="232886" y="11024"/>
                  </a:lnTo>
                  <a:lnTo>
                    <a:pt x="236194" y="12780"/>
                  </a:lnTo>
                  <a:lnTo>
                    <a:pt x="242071" y="16458"/>
                  </a:lnTo>
                  <a:lnTo>
                    <a:pt x="243695" y="17927"/>
                  </a:lnTo>
                  <a:lnTo>
                    <a:pt x="245522" y="20949"/>
                  </a:lnTo>
                  <a:lnTo>
                    <a:pt x="250371" y="25774"/>
                  </a:lnTo>
                  <a:lnTo>
                    <a:pt x="254360" y="28795"/>
                  </a:lnTo>
                  <a:lnTo>
                    <a:pt x="261001" y="33048"/>
                  </a:lnTo>
                  <a:lnTo>
                    <a:pt x="266208" y="35711"/>
                  </a:lnTo>
                  <a:lnTo>
                    <a:pt x="277925" y="40262"/>
                  </a:lnTo>
                  <a:lnTo>
                    <a:pt x="278964" y="41121"/>
                  </a:lnTo>
                  <a:lnTo>
                    <a:pt x="278785" y="41933"/>
                  </a:lnTo>
                  <a:lnTo>
                    <a:pt x="277590" y="43570"/>
                  </a:lnTo>
                  <a:lnTo>
                    <a:pt x="276026" y="46687"/>
                  </a:lnTo>
                  <a:lnTo>
                    <a:pt x="274712" y="46795"/>
                  </a:lnTo>
                  <a:lnTo>
                    <a:pt x="273195" y="45696"/>
                  </a:lnTo>
                  <a:lnTo>
                    <a:pt x="269421" y="44430"/>
                  </a:lnTo>
                  <a:lnTo>
                    <a:pt x="265145" y="41372"/>
                  </a:lnTo>
                  <a:lnTo>
                    <a:pt x="262590" y="40381"/>
                  </a:lnTo>
                  <a:lnTo>
                    <a:pt x="259484" y="40321"/>
                  </a:lnTo>
                  <a:lnTo>
                    <a:pt x="258648" y="40345"/>
                  </a:lnTo>
                  <a:lnTo>
                    <a:pt x="257430" y="41002"/>
                  </a:lnTo>
                  <a:lnTo>
                    <a:pt x="257060" y="42053"/>
                  </a:lnTo>
                  <a:lnTo>
                    <a:pt x="260452" y="41802"/>
                  </a:lnTo>
                  <a:lnTo>
                    <a:pt x="262530" y="42268"/>
                  </a:lnTo>
                  <a:lnTo>
                    <a:pt x="265086" y="43928"/>
                  </a:lnTo>
                  <a:lnTo>
                    <a:pt x="265850" y="44943"/>
                  </a:lnTo>
                  <a:lnTo>
                    <a:pt x="265874" y="46914"/>
                  </a:lnTo>
                  <a:lnTo>
                    <a:pt x="262625" y="50258"/>
                  </a:lnTo>
                  <a:lnTo>
                    <a:pt x="261037" y="51011"/>
                  </a:lnTo>
                  <a:lnTo>
                    <a:pt x="256152" y="51560"/>
                  </a:lnTo>
                  <a:lnTo>
                    <a:pt x="250359" y="54809"/>
                  </a:lnTo>
                  <a:lnTo>
                    <a:pt x="247361" y="55788"/>
                  </a:lnTo>
                  <a:lnTo>
                    <a:pt x="247373" y="56744"/>
                  </a:lnTo>
                  <a:lnTo>
                    <a:pt x="250300" y="57735"/>
                  </a:lnTo>
                  <a:lnTo>
                    <a:pt x="251410" y="56588"/>
                  </a:lnTo>
                  <a:lnTo>
                    <a:pt x="254145" y="56552"/>
                  </a:lnTo>
                  <a:lnTo>
                    <a:pt x="255627" y="54283"/>
                  </a:lnTo>
                  <a:lnTo>
                    <a:pt x="256845" y="54104"/>
                  </a:lnTo>
                  <a:lnTo>
                    <a:pt x="260547" y="57030"/>
                  </a:lnTo>
                  <a:lnTo>
                    <a:pt x="261873" y="57317"/>
                  </a:lnTo>
                  <a:lnTo>
                    <a:pt x="262422" y="56564"/>
                  </a:lnTo>
                  <a:lnTo>
                    <a:pt x="264584" y="56433"/>
                  </a:lnTo>
                  <a:lnTo>
                    <a:pt x="266184" y="56863"/>
                  </a:lnTo>
                  <a:lnTo>
                    <a:pt x="268645" y="58272"/>
                  </a:lnTo>
                  <a:lnTo>
                    <a:pt x="273028" y="62512"/>
                  </a:lnTo>
                  <a:lnTo>
                    <a:pt x="273422" y="63838"/>
                  </a:lnTo>
                  <a:lnTo>
                    <a:pt x="275393" y="64184"/>
                  </a:lnTo>
                  <a:lnTo>
                    <a:pt x="278056" y="66406"/>
                  </a:lnTo>
                  <a:lnTo>
                    <a:pt x="281663" y="68926"/>
                  </a:lnTo>
                  <a:lnTo>
                    <a:pt x="281866" y="70036"/>
                  </a:lnTo>
                  <a:lnTo>
                    <a:pt x="282619" y="70311"/>
                  </a:lnTo>
                  <a:lnTo>
                    <a:pt x="283646" y="69463"/>
                  </a:lnTo>
                  <a:lnTo>
                    <a:pt x="286918" y="67887"/>
                  </a:lnTo>
                  <a:lnTo>
                    <a:pt x="291815" y="67851"/>
                  </a:lnTo>
                  <a:lnTo>
                    <a:pt x="294168" y="68567"/>
                  </a:lnTo>
                  <a:lnTo>
                    <a:pt x="295302" y="69308"/>
                  </a:lnTo>
                  <a:lnTo>
                    <a:pt x="296174" y="70873"/>
                  </a:lnTo>
                  <a:lnTo>
                    <a:pt x="296282" y="72210"/>
                  </a:lnTo>
                  <a:lnTo>
                    <a:pt x="297249" y="74850"/>
                  </a:lnTo>
                  <a:lnTo>
                    <a:pt x="298575" y="75363"/>
                  </a:lnTo>
                  <a:lnTo>
                    <a:pt x="299423" y="75184"/>
                  </a:lnTo>
                  <a:lnTo>
                    <a:pt x="299590" y="73667"/>
                  </a:lnTo>
                  <a:lnTo>
                    <a:pt x="298443" y="71625"/>
                  </a:lnTo>
                  <a:lnTo>
                    <a:pt x="298325" y="70407"/>
                  </a:lnTo>
                  <a:lnTo>
                    <a:pt x="299925" y="70096"/>
                  </a:lnTo>
                  <a:lnTo>
                    <a:pt x="305777" y="71816"/>
                  </a:lnTo>
                  <a:lnTo>
                    <a:pt x="306804" y="71792"/>
                  </a:lnTo>
                  <a:lnTo>
                    <a:pt x="310364" y="70239"/>
                  </a:lnTo>
                  <a:lnTo>
                    <a:pt x="312620" y="69953"/>
                  </a:lnTo>
                  <a:lnTo>
                    <a:pt x="314221" y="70574"/>
                  </a:lnTo>
                  <a:lnTo>
                    <a:pt x="315654" y="71792"/>
                  </a:lnTo>
                  <a:lnTo>
                    <a:pt x="317625" y="72210"/>
                  </a:lnTo>
                  <a:lnTo>
                    <a:pt x="319632" y="74372"/>
                  </a:lnTo>
                  <a:lnTo>
                    <a:pt x="323215" y="74981"/>
                  </a:lnTo>
                  <a:lnTo>
                    <a:pt x="323979" y="76104"/>
                  </a:lnTo>
                  <a:lnTo>
                    <a:pt x="325305" y="76474"/>
                  </a:lnTo>
                  <a:lnTo>
                    <a:pt x="328517" y="78194"/>
                  </a:lnTo>
                  <a:lnTo>
                    <a:pt x="330870" y="77895"/>
                  </a:lnTo>
                  <a:lnTo>
                    <a:pt x="330763" y="77131"/>
                  </a:lnTo>
                  <a:lnTo>
                    <a:pt x="327836" y="75769"/>
                  </a:lnTo>
                  <a:lnTo>
                    <a:pt x="325651" y="74276"/>
                  </a:lnTo>
                  <a:lnTo>
                    <a:pt x="314006" y="68209"/>
                  </a:lnTo>
                  <a:lnTo>
                    <a:pt x="311653" y="67875"/>
                  </a:lnTo>
                  <a:lnTo>
                    <a:pt x="304798" y="68806"/>
                  </a:lnTo>
                  <a:lnTo>
                    <a:pt x="298205" y="67851"/>
                  </a:lnTo>
                  <a:lnTo>
                    <a:pt x="292161" y="65880"/>
                  </a:lnTo>
                  <a:lnTo>
                    <a:pt x="289152" y="65820"/>
                  </a:lnTo>
                  <a:lnTo>
                    <a:pt x="286692" y="65080"/>
                  </a:lnTo>
                  <a:lnTo>
                    <a:pt x="281149" y="65355"/>
                  </a:lnTo>
                  <a:lnTo>
                    <a:pt x="280111" y="64973"/>
                  </a:lnTo>
                  <a:lnTo>
                    <a:pt x="278594" y="63754"/>
                  </a:lnTo>
                  <a:lnTo>
                    <a:pt x="276874" y="61437"/>
                  </a:lnTo>
                  <a:lnTo>
                    <a:pt x="269540" y="54474"/>
                  </a:lnTo>
                  <a:lnTo>
                    <a:pt x="268693" y="53937"/>
                  </a:lnTo>
                  <a:lnTo>
                    <a:pt x="267725" y="52073"/>
                  </a:lnTo>
                  <a:lnTo>
                    <a:pt x="267701" y="50748"/>
                  </a:lnTo>
                  <a:lnTo>
                    <a:pt x="268919" y="49709"/>
                  </a:lnTo>
                  <a:lnTo>
                    <a:pt x="272287" y="48909"/>
                  </a:lnTo>
                  <a:lnTo>
                    <a:pt x="278212" y="48729"/>
                  </a:lnTo>
                  <a:lnTo>
                    <a:pt x="279525" y="48144"/>
                  </a:lnTo>
                  <a:lnTo>
                    <a:pt x="281197" y="46532"/>
                  </a:lnTo>
                  <a:lnTo>
                    <a:pt x="282225" y="46066"/>
                  </a:lnTo>
                  <a:lnTo>
                    <a:pt x="282702" y="46604"/>
                  </a:lnTo>
                  <a:lnTo>
                    <a:pt x="283001" y="48108"/>
                  </a:lnTo>
                  <a:lnTo>
                    <a:pt x="284350" y="50079"/>
                  </a:lnTo>
                  <a:lnTo>
                    <a:pt x="287575" y="52874"/>
                  </a:lnTo>
                  <a:lnTo>
                    <a:pt x="291839" y="55155"/>
                  </a:lnTo>
                  <a:lnTo>
                    <a:pt x="307043" y="59932"/>
                  </a:lnTo>
                  <a:lnTo>
                    <a:pt x="336913" y="72724"/>
                  </a:lnTo>
                  <a:lnTo>
                    <a:pt x="355438" y="80105"/>
                  </a:lnTo>
                  <a:lnTo>
                    <a:pt x="366128" y="84799"/>
                  </a:lnTo>
                  <a:lnTo>
                    <a:pt x="386061" y="92622"/>
                  </a:lnTo>
                  <a:lnTo>
                    <a:pt x="409195" y="100134"/>
                  </a:lnTo>
                  <a:lnTo>
                    <a:pt x="412122" y="100755"/>
                  </a:lnTo>
                  <a:lnTo>
                    <a:pt x="419013" y="103108"/>
                  </a:lnTo>
                  <a:lnTo>
                    <a:pt x="422321" y="104744"/>
                  </a:lnTo>
                  <a:lnTo>
                    <a:pt x="423647" y="106046"/>
                  </a:lnTo>
                  <a:lnTo>
                    <a:pt x="424042" y="106882"/>
                  </a:lnTo>
                  <a:lnTo>
                    <a:pt x="424471" y="111026"/>
                  </a:lnTo>
                  <a:lnTo>
                    <a:pt x="425403" y="110740"/>
                  </a:lnTo>
                  <a:lnTo>
                    <a:pt x="427075" y="108721"/>
                  </a:lnTo>
                  <a:lnTo>
                    <a:pt x="427911" y="108435"/>
                  </a:lnTo>
                  <a:lnTo>
                    <a:pt x="428854" y="108709"/>
                  </a:lnTo>
                  <a:lnTo>
                    <a:pt x="432175" y="110645"/>
                  </a:lnTo>
                  <a:lnTo>
                    <a:pt x="436522" y="112746"/>
                  </a:lnTo>
                  <a:lnTo>
                    <a:pt x="444083" y="115302"/>
                  </a:lnTo>
                  <a:lnTo>
                    <a:pt x="462392" y="119948"/>
                  </a:lnTo>
                  <a:lnTo>
                    <a:pt x="474562" y="123448"/>
                  </a:lnTo>
                  <a:lnTo>
                    <a:pt x="511253" y="131749"/>
                  </a:lnTo>
                  <a:lnTo>
                    <a:pt x="529347" y="134997"/>
                  </a:lnTo>
                  <a:lnTo>
                    <a:pt x="545280" y="138389"/>
                  </a:lnTo>
                  <a:lnTo>
                    <a:pt x="564939" y="141220"/>
                  </a:lnTo>
                  <a:lnTo>
                    <a:pt x="344904" y="444142"/>
                  </a:lnTo>
                  <a:lnTo>
                    <a:pt x="336161" y="455859"/>
                  </a:lnTo>
                  <a:lnTo>
                    <a:pt x="297476" y="448012"/>
                  </a:lnTo>
                  <a:lnTo>
                    <a:pt x="296903" y="449875"/>
                  </a:lnTo>
                  <a:lnTo>
                    <a:pt x="296282" y="452921"/>
                  </a:lnTo>
                  <a:lnTo>
                    <a:pt x="295231" y="455118"/>
                  </a:lnTo>
                  <a:lnTo>
                    <a:pt x="294479" y="455811"/>
                  </a:lnTo>
                  <a:lnTo>
                    <a:pt x="293642" y="456898"/>
                  </a:lnTo>
                  <a:lnTo>
                    <a:pt x="292914" y="458319"/>
                  </a:lnTo>
                  <a:lnTo>
                    <a:pt x="292544" y="459430"/>
                  </a:lnTo>
                  <a:lnTo>
                    <a:pt x="291636" y="461603"/>
                  </a:lnTo>
                  <a:lnTo>
                    <a:pt x="290812" y="463347"/>
                  </a:lnTo>
                  <a:lnTo>
                    <a:pt x="289976" y="464960"/>
                  </a:lnTo>
                  <a:lnTo>
                    <a:pt x="289008" y="466668"/>
                  </a:lnTo>
                  <a:lnTo>
                    <a:pt x="287790" y="468841"/>
                  </a:lnTo>
                  <a:lnTo>
                    <a:pt x="287014" y="470334"/>
                  </a:lnTo>
                  <a:lnTo>
                    <a:pt x="286154" y="471755"/>
                  </a:lnTo>
                  <a:lnTo>
                    <a:pt x="285294" y="474144"/>
                  </a:lnTo>
                  <a:lnTo>
                    <a:pt x="269301" y="468949"/>
                  </a:lnTo>
                  <a:lnTo>
                    <a:pt x="263843" y="449051"/>
                  </a:lnTo>
                  <a:lnTo>
                    <a:pt x="265599" y="445121"/>
                  </a:lnTo>
                  <a:lnTo>
                    <a:pt x="282941" y="403761"/>
                  </a:lnTo>
                  <a:lnTo>
                    <a:pt x="285246" y="403630"/>
                  </a:lnTo>
                  <a:lnTo>
                    <a:pt x="285259" y="401838"/>
                  </a:lnTo>
                  <a:lnTo>
                    <a:pt x="285390" y="400704"/>
                  </a:lnTo>
                  <a:lnTo>
                    <a:pt x="285831" y="398864"/>
                  </a:lnTo>
                  <a:lnTo>
                    <a:pt x="286154" y="397694"/>
                  </a:lnTo>
                  <a:lnTo>
                    <a:pt x="286321" y="396989"/>
                  </a:lnTo>
                  <a:lnTo>
                    <a:pt x="286357" y="395831"/>
                  </a:lnTo>
                  <a:lnTo>
                    <a:pt x="286022" y="394266"/>
                  </a:lnTo>
                  <a:lnTo>
                    <a:pt x="285688" y="393382"/>
                  </a:lnTo>
                  <a:lnTo>
                    <a:pt x="285246" y="392618"/>
                  </a:lnTo>
                  <a:lnTo>
                    <a:pt x="284733" y="391842"/>
                  </a:lnTo>
                  <a:lnTo>
                    <a:pt x="284112" y="390982"/>
                  </a:lnTo>
                  <a:lnTo>
                    <a:pt x="283514" y="380639"/>
                  </a:lnTo>
                  <a:lnTo>
                    <a:pt x="275942" y="369722"/>
                  </a:lnTo>
                  <a:lnTo>
                    <a:pt x="216870" y="376852"/>
                  </a:lnTo>
                  <a:lnTo>
                    <a:pt x="218386" y="399175"/>
                  </a:lnTo>
                  <a:lnTo>
                    <a:pt x="226962" y="403594"/>
                  </a:lnTo>
                  <a:lnTo>
                    <a:pt x="227523" y="404239"/>
                  </a:lnTo>
                  <a:lnTo>
                    <a:pt x="227547" y="405792"/>
                  </a:lnTo>
                  <a:lnTo>
                    <a:pt x="227727" y="406986"/>
                  </a:lnTo>
                  <a:lnTo>
                    <a:pt x="227846" y="407894"/>
                  </a:lnTo>
                  <a:lnTo>
                    <a:pt x="227798" y="408622"/>
                  </a:lnTo>
                  <a:lnTo>
                    <a:pt x="227654" y="409566"/>
                  </a:lnTo>
                  <a:lnTo>
                    <a:pt x="227440" y="410665"/>
                  </a:lnTo>
                  <a:lnTo>
                    <a:pt x="227296" y="411608"/>
                  </a:lnTo>
                  <a:lnTo>
                    <a:pt x="227344" y="412587"/>
                  </a:lnTo>
                  <a:lnTo>
                    <a:pt x="227559" y="413877"/>
                  </a:lnTo>
                  <a:lnTo>
                    <a:pt x="227822" y="415072"/>
                  </a:lnTo>
                  <a:lnTo>
                    <a:pt x="228264" y="416350"/>
                  </a:lnTo>
                  <a:lnTo>
                    <a:pt x="228168" y="417759"/>
                  </a:lnTo>
                  <a:lnTo>
                    <a:pt x="227929" y="421486"/>
                  </a:lnTo>
                  <a:lnTo>
                    <a:pt x="227691" y="422381"/>
                  </a:lnTo>
                  <a:lnTo>
                    <a:pt x="226950" y="423372"/>
                  </a:lnTo>
                  <a:lnTo>
                    <a:pt x="225720" y="423826"/>
                  </a:lnTo>
                  <a:lnTo>
                    <a:pt x="224669" y="424352"/>
                  </a:lnTo>
                  <a:lnTo>
                    <a:pt x="223797" y="425104"/>
                  </a:lnTo>
                  <a:lnTo>
                    <a:pt x="223117" y="425905"/>
                  </a:lnTo>
                  <a:lnTo>
                    <a:pt x="221742" y="426287"/>
                  </a:lnTo>
                  <a:lnTo>
                    <a:pt x="220286" y="426466"/>
                  </a:lnTo>
                  <a:lnTo>
                    <a:pt x="219091" y="426645"/>
                  </a:lnTo>
                  <a:lnTo>
                    <a:pt x="218160" y="426788"/>
                  </a:lnTo>
                  <a:lnTo>
                    <a:pt x="217479" y="426920"/>
                  </a:lnTo>
                  <a:lnTo>
                    <a:pt x="216702" y="427624"/>
                  </a:lnTo>
                  <a:lnTo>
                    <a:pt x="216511" y="429165"/>
                  </a:lnTo>
                  <a:lnTo>
                    <a:pt x="210229" y="426096"/>
                  </a:lnTo>
                  <a:lnTo>
                    <a:pt x="173635" y="407953"/>
                  </a:lnTo>
                  <a:lnTo>
                    <a:pt x="172965" y="409339"/>
                  </a:lnTo>
                  <a:lnTo>
                    <a:pt x="172142" y="410533"/>
                  </a:lnTo>
                  <a:lnTo>
                    <a:pt x="167651" y="416338"/>
                  </a:lnTo>
                  <a:lnTo>
                    <a:pt x="161882" y="435602"/>
                  </a:lnTo>
                  <a:lnTo>
                    <a:pt x="161153" y="438111"/>
                  </a:lnTo>
                  <a:lnTo>
                    <a:pt x="160747" y="439818"/>
                  </a:lnTo>
                  <a:lnTo>
                    <a:pt x="158801" y="451451"/>
                  </a:lnTo>
                  <a:lnTo>
                    <a:pt x="158490" y="453554"/>
                  </a:lnTo>
                  <a:lnTo>
                    <a:pt x="158406" y="454820"/>
                  </a:lnTo>
                  <a:lnTo>
                    <a:pt x="158455" y="455930"/>
                  </a:lnTo>
                  <a:lnTo>
                    <a:pt x="158442" y="457029"/>
                  </a:lnTo>
                  <a:lnTo>
                    <a:pt x="158251" y="458044"/>
                  </a:lnTo>
                  <a:lnTo>
                    <a:pt x="157499" y="460815"/>
                  </a:lnTo>
                  <a:lnTo>
                    <a:pt x="155564" y="466584"/>
                  </a:lnTo>
                  <a:lnTo>
                    <a:pt x="153390" y="473905"/>
                  </a:lnTo>
                  <a:lnTo>
                    <a:pt x="151862" y="479328"/>
                  </a:lnTo>
                  <a:lnTo>
                    <a:pt x="149974" y="486960"/>
                  </a:lnTo>
                  <a:lnTo>
                    <a:pt x="149520" y="488250"/>
                  </a:lnTo>
                  <a:lnTo>
                    <a:pt x="148183" y="491152"/>
                  </a:lnTo>
                  <a:lnTo>
                    <a:pt x="147586" y="492382"/>
                  </a:lnTo>
                  <a:lnTo>
                    <a:pt x="145281" y="494986"/>
                  </a:lnTo>
                  <a:lnTo>
                    <a:pt x="138186" y="513808"/>
                  </a:lnTo>
                  <a:lnTo>
                    <a:pt x="118456" y="536370"/>
                  </a:lnTo>
                  <a:lnTo>
                    <a:pt x="114144" y="540550"/>
                  </a:lnTo>
                  <a:lnTo>
                    <a:pt x="109331" y="545244"/>
                  </a:lnTo>
                  <a:lnTo>
                    <a:pt x="108232" y="546139"/>
                  </a:lnTo>
                  <a:lnTo>
                    <a:pt x="102857" y="549173"/>
                  </a:lnTo>
                  <a:lnTo>
                    <a:pt x="101508" y="549961"/>
                  </a:lnTo>
                  <a:lnTo>
                    <a:pt x="100361" y="550786"/>
                  </a:lnTo>
                  <a:lnTo>
                    <a:pt x="99370" y="551610"/>
                  </a:lnTo>
                  <a:lnTo>
                    <a:pt x="98689" y="552589"/>
                  </a:lnTo>
                  <a:lnTo>
                    <a:pt x="97650" y="554285"/>
                  </a:lnTo>
                  <a:lnTo>
                    <a:pt x="96062" y="557319"/>
                  </a:lnTo>
                  <a:lnTo>
                    <a:pt x="94246" y="559528"/>
                  </a:lnTo>
                  <a:lnTo>
                    <a:pt x="93039" y="560961"/>
                  </a:lnTo>
                  <a:lnTo>
                    <a:pt x="91559" y="563052"/>
                  </a:lnTo>
                  <a:lnTo>
                    <a:pt x="87808" y="568665"/>
                  </a:lnTo>
                  <a:lnTo>
                    <a:pt x="884" y="535366"/>
                  </a:lnTo>
                  <a:lnTo>
                    <a:pt x="0" y="535020"/>
                  </a:lnTo>
                  <a:lnTo>
                    <a:pt x="2054" y="519470"/>
                  </a:lnTo>
                  <a:lnTo>
                    <a:pt x="3117" y="516221"/>
                  </a:lnTo>
                  <a:lnTo>
                    <a:pt x="4574" y="512423"/>
                  </a:lnTo>
                  <a:lnTo>
                    <a:pt x="5160" y="510560"/>
                  </a:lnTo>
                  <a:lnTo>
                    <a:pt x="5171" y="509449"/>
                  </a:lnTo>
                  <a:lnTo>
                    <a:pt x="5064" y="508064"/>
                  </a:lnTo>
                  <a:lnTo>
                    <a:pt x="4909" y="506642"/>
                  </a:lnTo>
                  <a:lnTo>
                    <a:pt x="4455" y="504696"/>
                  </a:lnTo>
                  <a:lnTo>
                    <a:pt x="4049" y="503585"/>
                  </a:lnTo>
                  <a:lnTo>
                    <a:pt x="3583" y="501734"/>
                  </a:lnTo>
                  <a:lnTo>
                    <a:pt x="3261" y="500312"/>
                  </a:lnTo>
                  <a:lnTo>
                    <a:pt x="3034" y="499190"/>
                  </a:lnTo>
                  <a:lnTo>
                    <a:pt x="3046" y="497637"/>
                  </a:lnTo>
                  <a:lnTo>
                    <a:pt x="3320" y="495750"/>
                  </a:lnTo>
                  <a:lnTo>
                    <a:pt x="3308" y="494460"/>
                  </a:lnTo>
                  <a:lnTo>
                    <a:pt x="3213" y="492597"/>
                  </a:lnTo>
                  <a:lnTo>
                    <a:pt x="3523" y="491020"/>
                  </a:lnTo>
                  <a:lnTo>
                    <a:pt x="3953" y="489551"/>
                  </a:lnTo>
                  <a:lnTo>
                    <a:pt x="4634" y="488333"/>
                  </a:lnTo>
                  <a:lnTo>
                    <a:pt x="6294" y="485658"/>
                  </a:lnTo>
                  <a:lnTo>
                    <a:pt x="7596" y="483090"/>
                  </a:lnTo>
                  <a:lnTo>
                    <a:pt x="8635" y="481394"/>
                  </a:lnTo>
                  <a:lnTo>
                    <a:pt x="9483" y="480092"/>
                  </a:lnTo>
                  <a:lnTo>
                    <a:pt x="11012" y="478276"/>
                  </a:lnTo>
                  <a:lnTo>
                    <a:pt x="12756" y="476461"/>
                  </a:lnTo>
                  <a:lnTo>
                    <a:pt x="14535" y="474419"/>
                  </a:lnTo>
                  <a:lnTo>
                    <a:pt x="15945" y="472615"/>
                  </a:lnTo>
                  <a:lnTo>
                    <a:pt x="17473" y="470788"/>
                  </a:lnTo>
                  <a:lnTo>
                    <a:pt x="18668" y="469797"/>
                  </a:lnTo>
                  <a:lnTo>
                    <a:pt x="20566" y="468101"/>
                  </a:lnTo>
                  <a:lnTo>
                    <a:pt x="21857" y="467133"/>
                  </a:lnTo>
                  <a:lnTo>
                    <a:pt x="23374" y="465473"/>
                  </a:lnTo>
                  <a:lnTo>
                    <a:pt x="24520" y="463885"/>
                  </a:lnTo>
                  <a:lnTo>
                    <a:pt x="25440" y="462774"/>
                  </a:lnTo>
                  <a:lnTo>
                    <a:pt x="26443" y="460851"/>
                  </a:lnTo>
                  <a:lnTo>
                    <a:pt x="27804" y="458271"/>
                  </a:lnTo>
                  <a:lnTo>
                    <a:pt x="28259" y="457352"/>
                  </a:lnTo>
                  <a:lnTo>
                    <a:pt x="29130" y="455919"/>
                  </a:lnTo>
                  <a:lnTo>
                    <a:pt x="32140" y="451703"/>
                  </a:lnTo>
                  <a:lnTo>
                    <a:pt x="32809" y="451141"/>
                  </a:lnTo>
                  <a:lnTo>
                    <a:pt x="33800" y="450389"/>
                  </a:lnTo>
                  <a:lnTo>
                    <a:pt x="35078" y="449552"/>
                  </a:lnTo>
                  <a:lnTo>
                    <a:pt x="37586" y="445754"/>
                  </a:lnTo>
                  <a:lnTo>
                    <a:pt x="39688" y="443557"/>
                  </a:lnTo>
                  <a:lnTo>
                    <a:pt x="41862" y="441503"/>
                  </a:lnTo>
                  <a:lnTo>
                    <a:pt x="43665" y="439556"/>
                  </a:lnTo>
                  <a:lnTo>
                    <a:pt x="46699" y="436080"/>
                  </a:lnTo>
                  <a:lnTo>
                    <a:pt x="50688" y="432103"/>
                  </a:lnTo>
                  <a:lnTo>
                    <a:pt x="54247" y="427899"/>
                  </a:lnTo>
                  <a:lnTo>
                    <a:pt x="60995" y="414116"/>
                  </a:lnTo>
                  <a:lnTo>
                    <a:pt x="62333" y="411369"/>
                  </a:lnTo>
                  <a:lnTo>
                    <a:pt x="63921" y="408300"/>
                  </a:lnTo>
                  <a:lnTo>
                    <a:pt x="64435" y="407046"/>
                  </a:lnTo>
                  <a:lnTo>
                    <a:pt x="66573" y="395819"/>
                  </a:lnTo>
                  <a:lnTo>
                    <a:pt x="66955" y="394374"/>
                  </a:lnTo>
                  <a:lnTo>
                    <a:pt x="67122" y="393645"/>
                  </a:lnTo>
                  <a:lnTo>
                    <a:pt x="67934" y="392021"/>
                  </a:lnTo>
                  <a:lnTo>
                    <a:pt x="68580" y="390671"/>
                  </a:lnTo>
                  <a:lnTo>
                    <a:pt x="68771" y="389931"/>
                  </a:lnTo>
                  <a:lnTo>
                    <a:pt x="68866" y="388497"/>
                  </a:lnTo>
                  <a:lnTo>
                    <a:pt x="69105" y="385667"/>
                  </a:lnTo>
                  <a:lnTo>
                    <a:pt x="70312" y="380937"/>
                  </a:lnTo>
                  <a:lnTo>
                    <a:pt x="70562" y="379552"/>
                  </a:lnTo>
                  <a:lnTo>
                    <a:pt x="76224" y="365530"/>
                  </a:lnTo>
                  <a:lnTo>
                    <a:pt x="80917" y="351843"/>
                  </a:lnTo>
                  <a:lnTo>
                    <a:pt x="81455" y="350087"/>
                  </a:lnTo>
                  <a:lnTo>
                    <a:pt x="81443" y="345931"/>
                  </a:lnTo>
                  <a:lnTo>
                    <a:pt x="81717" y="344701"/>
                  </a:lnTo>
                  <a:lnTo>
                    <a:pt x="82016" y="343614"/>
                  </a:lnTo>
                  <a:lnTo>
                    <a:pt x="82219" y="342742"/>
                  </a:lnTo>
                  <a:lnTo>
                    <a:pt x="82255" y="341369"/>
                  </a:lnTo>
                  <a:lnTo>
                    <a:pt x="82291" y="337116"/>
                  </a:lnTo>
                  <a:lnTo>
                    <a:pt x="82673" y="331205"/>
                  </a:lnTo>
                  <a:lnTo>
                    <a:pt x="82637" y="330177"/>
                  </a:lnTo>
                  <a:lnTo>
                    <a:pt x="82506" y="329497"/>
                  </a:lnTo>
                  <a:lnTo>
                    <a:pt x="82255" y="328780"/>
                  </a:lnTo>
                  <a:lnTo>
                    <a:pt x="81813" y="327586"/>
                  </a:lnTo>
                  <a:lnTo>
                    <a:pt x="81156" y="325746"/>
                  </a:lnTo>
                  <a:lnTo>
                    <a:pt x="80571" y="323835"/>
                  </a:lnTo>
                  <a:lnTo>
                    <a:pt x="79962" y="321244"/>
                  </a:lnTo>
                  <a:lnTo>
                    <a:pt x="79436" y="319213"/>
                  </a:lnTo>
                  <a:lnTo>
                    <a:pt x="79030" y="317410"/>
                  </a:lnTo>
                  <a:lnTo>
                    <a:pt x="78755" y="315917"/>
                  </a:lnTo>
                  <a:lnTo>
                    <a:pt x="78576" y="312955"/>
                  </a:lnTo>
                  <a:lnTo>
                    <a:pt x="78373" y="311271"/>
                  </a:lnTo>
                  <a:lnTo>
                    <a:pt x="78110" y="309264"/>
                  </a:lnTo>
                  <a:lnTo>
                    <a:pt x="78050" y="307306"/>
                  </a:lnTo>
                  <a:lnTo>
                    <a:pt x="78254" y="304929"/>
                  </a:lnTo>
                  <a:lnTo>
                    <a:pt x="79758" y="301525"/>
                  </a:lnTo>
                  <a:lnTo>
                    <a:pt x="80487" y="300056"/>
                  </a:lnTo>
                  <a:lnTo>
                    <a:pt x="80834" y="298945"/>
                  </a:lnTo>
                  <a:lnTo>
                    <a:pt x="81156" y="297823"/>
                  </a:lnTo>
                  <a:lnTo>
                    <a:pt x="81622" y="295625"/>
                  </a:lnTo>
                  <a:lnTo>
                    <a:pt x="82291" y="292794"/>
                  </a:lnTo>
                  <a:lnTo>
                    <a:pt x="82553" y="291934"/>
                  </a:lnTo>
                  <a:lnTo>
                    <a:pt x="82840" y="291086"/>
                  </a:lnTo>
                  <a:lnTo>
                    <a:pt x="83305" y="289964"/>
                  </a:lnTo>
                  <a:lnTo>
                    <a:pt x="83855" y="288495"/>
                  </a:lnTo>
                  <a:lnTo>
                    <a:pt x="84177" y="287647"/>
                  </a:lnTo>
                  <a:lnTo>
                    <a:pt x="84524" y="286596"/>
                  </a:lnTo>
                  <a:lnTo>
                    <a:pt x="84942" y="285294"/>
                  </a:lnTo>
                  <a:lnTo>
                    <a:pt x="85468" y="283681"/>
                  </a:lnTo>
                  <a:lnTo>
                    <a:pt x="85850" y="282451"/>
                  </a:lnTo>
                  <a:lnTo>
                    <a:pt x="86220" y="281317"/>
                  </a:lnTo>
                  <a:lnTo>
                    <a:pt x="86459" y="280457"/>
                  </a:lnTo>
                  <a:lnTo>
                    <a:pt x="86853" y="279465"/>
                  </a:lnTo>
                  <a:lnTo>
                    <a:pt x="87318" y="278462"/>
                  </a:lnTo>
                  <a:lnTo>
                    <a:pt x="87832" y="277387"/>
                  </a:lnTo>
                  <a:lnTo>
                    <a:pt x="88405" y="275751"/>
                  </a:lnTo>
                  <a:lnTo>
                    <a:pt x="89075" y="273876"/>
                  </a:lnTo>
                  <a:lnTo>
                    <a:pt x="89469" y="271762"/>
                  </a:lnTo>
                  <a:lnTo>
                    <a:pt x="89803" y="270377"/>
                  </a:lnTo>
                  <a:lnTo>
                    <a:pt x="90006" y="268800"/>
                  </a:lnTo>
                  <a:lnTo>
                    <a:pt x="89970" y="267414"/>
                  </a:lnTo>
                  <a:lnTo>
                    <a:pt x="89552" y="257227"/>
                  </a:lnTo>
                  <a:lnTo>
                    <a:pt x="89469" y="255841"/>
                  </a:lnTo>
                  <a:lnTo>
                    <a:pt x="89003" y="254157"/>
                  </a:lnTo>
                  <a:lnTo>
                    <a:pt x="88525" y="252366"/>
                  </a:lnTo>
                  <a:lnTo>
                    <a:pt x="88131" y="250634"/>
                  </a:lnTo>
                  <a:lnTo>
                    <a:pt x="87952" y="249248"/>
                  </a:lnTo>
                  <a:lnTo>
                    <a:pt x="88036" y="248269"/>
                  </a:lnTo>
                  <a:lnTo>
                    <a:pt x="88263" y="247063"/>
                  </a:lnTo>
                  <a:lnTo>
                    <a:pt x="117070" y="104243"/>
                  </a:lnTo>
                  <a:lnTo>
                    <a:pt x="132871" y="29966"/>
                  </a:lnTo>
                  <a:lnTo>
                    <a:pt x="140933" y="16745"/>
                  </a:lnTo>
                  <a:lnTo>
                    <a:pt x="141088" y="1106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1323;gbcf4302aa7_0_6">
              <a:extLst>
                <a:ext uri="{FF2B5EF4-FFF2-40B4-BE49-F238E27FC236}">
                  <a16:creationId xmlns:a16="http://schemas.microsoft.com/office/drawing/2014/main" id="{F07D8182-339C-C147-9AE1-0DF73525F938}"/>
                </a:ext>
              </a:extLst>
            </p:cNvPr>
            <p:cNvSpPr/>
            <p:nvPr/>
          </p:nvSpPr>
          <p:spPr>
            <a:xfrm>
              <a:off x="7919800" y="3401032"/>
              <a:ext cx="217042" cy="268067"/>
            </a:xfrm>
            <a:custGeom>
              <a:avLst/>
              <a:gdLst/>
              <a:ahLst/>
              <a:cxnLst/>
              <a:rect l="l" t="t" r="r" b="b"/>
              <a:pathLst>
                <a:path w="431924" h="533467" extrusionOk="0">
                  <a:moveTo>
                    <a:pt x="113225" y="182496"/>
                  </a:moveTo>
                  <a:lnTo>
                    <a:pt x="111409" y="181780"/>
                  </a:lnTo>
                  <a:lnTo>
                    <a:pt x="111397" y="180072"/>
                  </a:lnTo>
                  <a:lnTo>
                    <a:pt x="112412" y="178197"/>
                  </a:lnTo>
                  <a:lnTo>
                    <a:pt x="113177" y="177528"/>
                  </a:lnTo>
                  <a:lnTo>
                    <a:pt x="115219" y="175796"/>
                  </a:lnTo>
                  <a:lnTo>
                    <a:pt x="115589" y="174685"/>
                  </a:lnTo>
                  <a:lnTo>
                    <a:pt x="115100" y="172512"/>
                  </a:lnTo>
                  <a:lnTo>
                    <a:pt x="114132" y="170947"/>
                  </a:lnTo>
                  <a:lnTo>
                    <a:pt x="114215" y="169908"/>
                  </a:lnTo>
                  <a:lnTo>
                    <a:pt x="115064" y="169621"/>
                  </a:lnTo>
                  <a:lnTo>
                    <a:pt x="118252" y="169669"/>
                  </a:lnTo>
                  <a:lnTo>
                    <a:pt x="119949" y="169072"/>
                  </a:lnTo>
                  <a:lnTo>
                    <a:pt x="121453" y="169430"/>
                  </a:lnTo>
                  <a:lnTo>
                    <a:pt x="122123" y="170457"/>
                  </a:lnTo>
                  <a:lnTo>
                    <a:pt x="123806" y="170254"/>
                  </a:lnTo>
                  <a:lnTo>
                    <a:pt x="125299" y="168654"/>
                  </a:lnTo>
                  <a:lnTo>
                    <a:pt x="125084" y="166588"/>
                  </a:lnTo>
                  <a:lnTo>
                    <a:pt x="124511" y="165345"/>
                  </a:lnTo>
                  <a:lnTo>
                    <a:pt x="123460" y="164521"/>
                  </a:lnTo>
                  <a:lnTo>
                    <a:pt x="120366" y="164282"/>
                  </a:lnTo>
                  <a:lnTo>
                    <a:pt x="119029" y="162801"/>
                  </a:lnTo>
                  <a:lnTo>
                    <a:pt x="118635" y="161177"/>
                  </a:lnTo>
                  <a:lnTo>
                    <a:pt x="120319" y="159947"/>
                  </a:lnTo>
                  <a:lnTo>
                    <a:pt x="124989" y="157546"/>
                  </a:lnTo>
                  <a:lnTo>
                    <a:pt x="126482" y="156316"/>
                  </a:lnTo>
                  <a:lnTo>
                    <a:pt x="128046" y="153462"/>
                  </a:lnTo>
                  <a:lnTo>
                    <a:pt x="129348" y="152315"/>
                  </a:lnTo>
                  <a:lnTo>
                    <a:pt x="131988" y="152196"/>
                  </a:lnTo>
                  <a:lnTo>
                    <a:pt x="135654" y="152900"/>
                  </a:lnTo>
                  <a:lnTo>
                    <a:pt x="138581" y="152781"/>
                  </a:lnTo>
                  <a:lnTo>
                    <a:pt x="140837" y="153605"/>
                  </a:lnTo>
                  <a:lnTo>
                    <a:pt x="142152" y="153235"/>
                  </a:lnTo>
                  <a:lnTo>
                    <a:pt x="143274" y="152088"/>
                  </a:lnTo>
                  <a:lnTo>
                    <a:pt x="143155" y="150571"/>
                  </a:lnTo>
                  <a:lnTo>
                    <a:pt x="140790" y="149198"/>
                  </a:lnTo>
                  <a:lnTo>
                    <a:pt x="139834" y="147968"/>
                  </a:lnTo>
                  <a:lnTo>
                    <a:pt x="140480" y="146761"/>
                  </a:lnTo>
                  <a:lnTo>
                    <a:pt x="152913" y="139655"/>
                  </a:lnTo>
                  <a:lnTo>
                    <a:pt x="157869" y="137446"/>
                  </a:lnTo>
                  <a:lnTo>
                    <a:pt x="180084" y="130124"/>
                  </a:lnTo>
                  <a:lnTo>
                    <a:pt x="181863" y="129921"/>
                  </a:lnTo>
                  <a:lnTo>
                    <a:pt x="193389" y="126326"/>
                  </a:lnTo>
                  <a:lnTo>
                    <a:pt x="198178" y="125335"/>
                  </a:lnTo>
                  <a:lnTo>
                    <a:pt x="206622" y="122862"/>
                  </a:lnTo>
                  <a:lnTo>
                    <a:pt x="214768" y="119781"/>
                  </a:lnTo>
                  <a:lnTo>
                    <a:pt x="216917" y="118527"/>
                  </a:lnTo>
                  <a:lnTo>
                    <a:pt x="219725" y="117667"/>
                  </a:lnTo>
                  <a:lnTo>
                    <a:pt x="232349" y="110740"/>
                  </a:lnTo>
                  <a:lnTo>
                    <a:pt x="240005" y="106142"/>
                  </a:lnTo>
                  <a:lnTo>
                    <a:pt x="241498" y="104625"/>
                  </a:lnTo>
                  <a:lnTo>
                    <a:pt x="242811" y="104028"/>
                  </a:lnTo>
                  <a:lnTo>
                    <a:pt x="263856" y="85193"/>
                  </a:lnTo>
                  <a:lnTo>
                    <a:pt x="271559" y="76343"/>
                  </a:lnTo>
                  <a:lnTo>
                    <a:pt x="273709" y="74276"/>
                  </a:lnTo>
                  <a:lnTo>
                    <a:pt x="275178" y="71601"/>
                  </a:lnTo>
                  <a:lnTo>
                    <a:pt x="278021" y="65080"/>
                  </a:lnTo>
                  <a:lnTo>
                    <a:pt x="280146" y="61306"/>
                  </a:lnTo>
                  <a:lnTo>
                    <a:pt x="282535" y="56313"/>
                  </a:lnTo>
                  <a:lnTo>
                    <a:pt x="286226" y="50127"/>
                  </a:lnTo>
                  <a:lnTo>
                    <a:pt x="289546" y="43510"/>
                  </a:lnTo>
                  <a:lnTo>
                    <a:pt x="294228" y="33967"/>
                  </a:lnTo>
                  <a:lnTo>
                    <a:pt x="299603" y="26407"/>
                  </a:lnTo>
                  <a:lnTo>
                    <a:pt x="302959" y="22860"/>
                  </a:lnTo>
                  <a:lnTo>
                    <a:pt x="311438" y="15538"/>
                  </a:lnTo>
                  <a:lnTo>
                    <a:pt x="314794" y="13508"/>
                  </a:lnTo>
                  <a:lnTo>
                    <a:pt x="315726" y="12672"/>
                  </a:lnTo>
                  <a:lnTo>
                    <a:pt x="321698" y="8755"/>
                  </a:lnTo>
                  <a:lnTo>
                    <a:pt x="327789" y="5948"/>
                  </a:lnTo>
                  <a:lnTo>
                    <a:pt x="331253" y="4956"/>
                  </a:lnTo>
                  <a:lnTo>
                    <a:pt x="332746" y="4204"/>
                  </a:lnTo>
                  <a:lnTo>
                    <a:pt x="341942" y="1636"/>
                  </a:lnTo>
                  <a:lnTo>
                    <a:pt x="346540" y="1206"/>
                  </a:lnTo>
                  <a:lnTo>
                    <a:pt x="349455" y="418"/>
                  </a:lnTo>
                  <a:lnTo>
                    <a:pt x="353587" y="0"/>
                  </a:lnTo>
                  <a:lnTo>
                    <a:pt x="365900" y="48"/>
                  </a:lnTo>
                  <a:lnTo>
                    <a:pt x="367979" y="514"/>
                  </a:lnTo>
                  <a:lnTo>
                    <a:pt x="373151" y="728"/>
                  </a:lnTo>
                  <a:lnTo>
                    <a:pt x="376925" y="1732"/>
                  </a:lnTo>
                  <a:lnTo>
                    <a:pt x="380221" y="1970"/>
                  </a:lnTo>
                  <a:lnTo>
                    <a:pt x="382108" y="2508"/>
                  </a:lnTo>
                  <a:lnTo>
                    <a:pt x="391340" y="3452"/>
                  </a:lnTo>
                  <a:lnTo>
                    <a:pt x="397276" y="4801"/>
                  </a:lnTo>
                  <a:lnTo>
                    <a:pt x="410080" y="6426"/>
                  </a:lnTo>
                  <a:lnTo>
                    <a:pt x="412540" y="7059"/>
                  </a:lnTo>
                  <a:lnTo>
                    <a:pt x="419228" y="7644"/>
                  </a:lnTo>
                  <a:lnTo>
                    <a:pt x="424687" y="8623"/>
                  </a:lnTo>
                  <a:lnTo>
                    <a:pt x="431924" y="9507"/>
                  </a:lnTo>
                  <a:lnTo>
                    <a:pt x="431769" y="15192"/>
                  </a:lnTo>
                  <a:lnTo>
                    <a:pt x="423707" y="28414"/>
                  </a:lnTo>
                  <a:lnTo>
                    <a:pt x="407906" y="102690"/>
                  </a:lnTo>
                  <a:lnTo>
                    <a:pt x="379098" y="245510"/>
                  </a:lnTo>
                  <a:lnTo>
                    <a:pt x="378872" y="246716"/>
                  </a:lnTo>
                  <a:lnTo>
                    <a:pt x="378788" y="247696"/>
                  </a:lnTo>
                  <a:lnTo>
                    <a:pt x="378967" y="249081"/>
                  </a:lnTo>
                  <a:lnTo>
                    <a:pt x="379361" y="250813"/>
                  </a:lnTo>
                  <a:lnTo>
                    <a:pt x="379839" y="252605"/>
                  </a:lnTo>
                  <a:lnTo>
                    <a:pt x="380305" y="254288"/>
                  </a:lnTo>
                  <a:lnTo>
                    <a:pt x="380388" y="255674"/>
                  </a:lnTo>
                  <a:lnTo>
                    <a:pt x="380806" y="265862"/>
                  </a:lnTo>
                  <a:lnTo>
                    <a:pt x="380842" y="267247"/>
                  </a:lnTo>
                  <a:lnTo>
                    <a:pt x="380639" y="268824"/>
                  </a:lnTo>
                  <a:lnTo>
                    <a:pt x="380305" y="270209"/>
                  </a:lnTo>
                  <a:lnTo>
                    <a:pt x="379910" y="272323"/>
                  </a:lnTo>
                  <a:lnTo>
                    <a:pt x="379241" y="274198"/>
                  </a:lnTo>
                  <a:lnTo>
                    <a:pt x="378668" y="275835"/>
                  </a:lnTo>
                  <a:lnTo>
                    <a:pt x="378154" y="276910"/>
                  </a:lnTo>
                  <a:lnTo>
                    <a:pt x="377689" y="277913"/>
                  </a:lnTo>
                  <a:lnTo>
                    <a:pt x="377295" y="278904"/>
                  </a:lnTo>
                  <a:lnTo>
                    <a:pt x="377056" y="279764"/>
                  </a:lnTo>
                  <a:lnTo>
                    <a:pt x="376685" y="280899"/>
                  </a:lnTo>
                  <a:lnTo>
                    <a:pt x="376304" y="282129"/>
                  </a:lnTo>
                  <a:lnTo>
                    <a:pt x="375778" y="283741"/>
                  </a:lnTo>
                  <a:lnTo>
                    <a:pt x="375360" y="285043"/>
                  </a:lnTo>
                  <a:lnTo>
                    <a:pt x="375013" y="286094"/>
                  </a:lnTo>
                  <a:lnTo>
                    <a:pt x="374691" y="286942"/>
                  </a:lnTo>
                  <a:lnTo>
                    <a:pt x="374141" y="288411"/>
                  </a:lnTo>
                  <a:lnTo>
                    <a:pt x="373676" y="289534"/>
                  </a:lnTo>
                  <a:lnTo>
                    <a:pt x="373389" y="290382"/>
                  </a:lnTo>
                  <a:lnTo>
                    <a:pt x="373127" y="291242"/>
                  </a:lnTo>
                  <a:lnTo>
                    <a:pt x="372457" y="294072"/>
                  </a:lnTo>
                  <a:lnTo>
                    <a:pt x="371992" y="296270"/>
                  </a:lnTo>
                  <a:lnTo>
                    <a:pt x="371669" y="297393"/>
                  </a:lnTo>
                  <a:lnTo>
                    <a:pt x="371323" y="298503"/>
                  </a:lnTo>
                  <a:lnTo>
                    <a:pt x="370594" y="299972"/>
                  </a:lnTo>
                  <a:lnTo>
                    <a:pt x="369090" y="303376"/>
                  </a:lnTo>
                  <a:lnTo>
                    <a:pt x="368886" y="305753"/>
                  </a:lnTo>
                  <a:lnTo>
                    <a:pt x="368946" y="307712"/>
                  </a:lnTo>
                  <a:lnTo>
                    <a:pt x="369209" y="309718"/>
                  </a:lnTo>
                  <a:lnTo>
                    <a:pt x="369412" y="311402"/>
                  </a:lnTo>
                  <a:lnTo>
                    <a:pt x="369591" y="314364"/>
                  </a:lnTo>
                  <a:lnTo>
                    <a:pt x="369866" y="315857"/>
                  </a:lnTo>
                  <a:lnTo>
                    <a:pt x="370272" y="317661"/>
                  </a:lnTo>
                  <a:lnTo>
                    <a:pt x="370798" y="319691"/>
                  </a:lnTo>
                  <a:lnTo>
                    <a:pt x="371407" y="322283"/>
                  </a:lnTo>
                  <a:lnTo>
                    <a:pt x="371992" y="324194"/>
                  </a:lnTo>
                  <a:lnTo>
                    <a:pt x="372648" y="326033"/>
                  </a:lnTo>
                  <a:lnTo>
                    <a:pt x="373091" y="327227"/>
                  </a:lnTo>
                  <a:lnTo>
                    <a:pt x="373342" y="327944"/>
                  </a:lnTo>
                  <a:lnTo>
                    <a:pt x="373473" y="328625"/>
                  </a:lnTo>
                  <a:lnTo>
                    <a:pt x="373509" y="329652"/>
                  </a:lnTo>
                  <a:lnTo>
                    <a:pt x="373127" y="335564"/>
                  </a:lnTo>
                  <a:lnTo>
                    <a:pt x="373091" y="339816"/>
                  </a:lnTo>
                  <a:lnTo>
                    <a:pt x="373055" y="341189"/>
                  </a:lnTo>
                  <a:lnTo>
                    <a:pt x="372852" y="342061"/>
                  </a:lnTo>
                  <a:lnTo>
                    <a:pt x="372553" y="343148"/>
                  </a:lnTo>
                  <a:lnTo>
                    <a:pt x="372279" y="344378"/>
                  </a:lnTo>
                  <a:lnTo>
                    <a:pt x="372291" y="348534"/>
                  </a:lnTo>
                  <a:lnTo>
                    <a:pt x="371753" y="350290"/>
                  </a:lnTo>
                  <a:lnTo>
                    <a:pt x="367059" y="363977"/>
                  </a:lnTo>
                  <a:lnTo>
                    <a:pt x="361398" y="377999"/>
                  </a:lnTo>
                  <a:lnTo>
                    <a:pt x="361147" y="379384"/>
                  </a:lnTo>
                  <a:lnTo>
                    <a:pt x="359941" y="384114"/>
                  </a:lnTo>
                  <a:lnTo>
                    <a:pt x="359702" y="386945"/>
                  </a:lnTo>
                  <a:lnTo>
                    <a:pt x="359606" y="388378"/>
                  </a:lnTo>
                  <a:lnTo>
                    <a:pt x="359415" y="389118"/>
                  </a:lnTo>
                  <a:lnTo>
                    <a:pt x="358770" y="390468"/>
                  </a:lnTo>
                  <a:lnTo>
                    <a:pt x="357958" y="392092"/>
                  </a:lnTo>
                  <a:lnTo>
                    <a:pt x="357791" y="392821"/>
                  </a:lnTo>
                  <a:lnTo>
                    <a:pt x="357409" y="394266"/>
                  </a:lnTo>
                  <a:lnTo>
                    <a:pt x="355271" y="405493"/>
                  </a:lnTo>
                  <a:lnTo>
                    <a:pt x="354757" y="406747"/>
                  </a:lnTo>
                  <a:lnTo>
                    <a:pt x="353169" y="409817"/>
                  </a:lnTo>
                  <a:lnTo>
                    <a:pt x="351831" y="412564"/>
                  </a:lnTo>
                  <a:lnTo>
                    <a:pt x="345083" y="426346"/>
                  </a:lnTo>
                  <a:lnTo>
                    <a:pt x="341524" y="430550"/>
                  </a:lnTo>
                  <a:lnTo>
                    <a:pt x="337535" y="434528"/>
                  </a:lnTo>
                  <a:lnTo>
                    <a:pt x="334501" y="438003"/>
                  </a:lnTo>
                  <a:lnTo>
                    <a:pt x="332698" y="439950"/>
                  </a:lnTo>
                  <a:lnTo>
                    <a:pt x="330524" y="442004"/>
                  </a:lnTo>
                  <a:lnTo>
                    <a:pt x="328422" y="444202"/>
                  </a:lnTo>
                  <a:lnTo>
                    <a:pt x="325914" y="448000"/>
                  </a:lnTo>
                  <a:lnTo>
                    <a:pt x="324636" y="448836"/>
                  </a:lnTo>
                  <a:lnTo>
                    <a:pt x="323645" y="449588"/>
                  </a:lnTo>
                  <a:lnTo>
                    <a:pt x="322976" y="450150"/>
                  </a:lnTo>
                  <a:lnTo>
                    <a:pt x="319966" y="454366"/>
                  </a:lnTo>
                  <a:lnTo>
                    <a:pt x="319094" y="455799"/>
                  </a:lnTo>
                  <a:lnTo>
                    <a:pt x="318640" y="456719"/>
                  </a:lnTo>
                  <a:lnTo>
                    <a:pt x="317279" y="459298"/>
                  </a:lnTo>
                  <a:lnTo>
                    <a:pt x="316276" y="461221"/>
                  </a:lnTo>
                  <a:lnTo>
                    <a:pt x="315356" y="462332"/>
                  </a:lnTo>
                  <a:lnTo>
                    <a:pt x="314210" y="463920"/>
                  </a:lnTo>
                  <a:lnTo>
                    <a:pt x="312693" y="465581"/>
                  </a:lnTo>
                  <a:lnTo>
                    <a:pt x="311402" y="466548"/>
                  </a:lnTo>
                  <a:lnTo>
                    <a:pt x="309503" y="468244"/>
                  </a:lnTo>
                  <a:lnTo>
                    <a:pt x="308309" y="469235"/>
                  </a:lnTo>
                  <a:lnTo>
                    <a:pt x="306781" y="471063"/>
                  </a:lnTo>
                  <a:lnTo>
                    <a:pt x="305371" y="472866"/>
                  </a:lnTo>
                  <a:lnTo>
                    <a:pt x="303591" y="474909"/>
                  </a:lnTo>
                  <a:lnTo>
                    <a:pt x="301848" y="476724"/>
                  </a:lnTo>
                  <a:lnTo>
                    <a:pt x="300319" y="478539"/>
                  </a:lnTo>
                  <a:lnTo>
                    <a:pt x="299471" y="479841"/>
                  </a:lnTo>
                  <a:lnTo>
                    <a:pt x="298432" y="481537"/>
                  </a:lnTo>
                  <a:lnTo>
                    <a:pt x="297130" y="484105"/>
                  </a:lnTo>
                  <a:lnTo>
                    <a:pt x="295470" y="486780"/>
                  </a:lnTo>
                  <a:lnTo>
                    <a:pt x="294789" y="487998"/>
                  </a:lnTo>
                  <a:lnTo>
                    <a:pt x="294359" y="489468"/>
                  </a:lnTo>
                  <a:lnTo>
                    <a:pt x="294048" y="491044"/>
                  </a:lnTo>
                  <a:lnTo>
                    <a:pt x="294144" y="492907"/>
                  </a:lnTo>
                  <a:lnTo>
                    <a:pt x="294156" y="494197"/>
                  </a:lnTo>
                  <a:lnTo>
                    <a:pt x="293882" y="496084"/>
                  </a:lnTo>
                  <a:lnTo>
                    <a:pt x="293870" y="497637"/>
                  </a:lnTo>
                  <a:lnTo>
                    <a:pt x="294097" y="498760"/>
                  </a:lnTo>
                  <a:lnTo>
                    <a:pt x="294419" y="500181"/>
                  </a:lnTo>
                  <a:lnTo>
                    <a:pt x="294885" y="502032"/>
                  </a:lnTo>
                  <a:lnTo>
                    <a:pt x="295291" y="503143"/>
                  </a:lnTo>
                  <a:lnTo>
                    <a:pt x="295745" y="505090"/>
                  </a:lnTo>
                  <a:lnTo>
                    <a:pt x="295900" y="506511"/>
                  </a:lnTo>
                  <a:lnTo>
                    <a:pt x="296007" y="507896"/>
                  </a:lnTo>
                  <a:lnTo>
                    <a:pt x="295996" y="509007"/>
                  </a:lnTo>
                  <a:lnTo>
                    <a:pt x="295410" y="510870"/>
                  </a:lnTo>
                  <a:lnTo>
                    <a:pt x="293953" y="514668"/>
                  </a:lnTo>
                  <a:lnTo>
                    <a:pt x="292890" y="517917"/>
                  </a:lnTo>
                  <a:lnTo>
                    <a:pt x="290836" y="533467"/>
                  </a:lnTo>
                  <a:lnTo>
                    <a:pt x="150620" y="482266"/>
                  </a:lnTo>
                  <a:lnTo>
                    <a:pt x="144874" y="483317"/>
                  </a:lnTo>
                  <a:lnTo>
                    <a:pt x="142749" y="481000"/>
                  </a:lnTo>
                  <a:lnTo>
                    <a:pt x="142080" y="479757"/>
                  </a:lnTo>
                  <a:lnTo>
                    <a:pt x="142056" y="478276"/>
                  </a:lnTo>
                  <a:lnTo>
                    <a:pt x="139572" y="474538"/>
                  </a:lnTo>
                  <a:lnTo>
                    <a:pt x="137279" y="470716"/>
                  </a:lnTo>
                  <a:lnTo>
                    <a:pt x="136574" y="467408"/>
                  </a:lnTo>
                  <a:lnTo>
                    <a:pt x="135619" y="465545"/>
                  </a:lnTo>
                  <a:lnTo>
                    <a:pt x="132764" y="461997"/>
                  </a:lnTo>
                  <a:lnTo>
                    <a:pt x="127724" y="457555"/>
                  </a:lnTo>
                  <a:lnTo>
                    <a:pt x="126972" y="457280"/>
                  </a:lnTo>
                  <a:lnTo>
                    <a:pt x="124810" y="457375"/>
                  </a:lnTo>
                  <a:lnTo>
                    <a:pt x="124344" y="458056"/>
                  </a:lnTo>
                  <a:lnTo>
                    <a:pt x="124452" y="459645"/>
                  </a:lnTo>
                  <a:lnTo>
                    <a:pt x="125693" y="460493"/>
                  </a:lnTo>
                  <a:lnTo>
                    <a:pt x="127580" y="461591"/>
                  </a:lnTo>
                  <a:lnTo>
                    <a:pt x="124858" y="461639"/>
                  </a:lnTo>
                  <a:lnTo>
                    <a:pt x="123161" y="462022"/>
                  </a:lnTo>
                  <a:lnTo>
                    <a:pt x="119626" y="465533"/>
                  </a:lnTo>
                  <a:lnTo>
                    <a:pt x="116174" y="467921"/>
                  </a:lnTo>
                  <a:lnTo>
                    <a:pt x="114526" y="468674"/>
                  </a:lnTo>
                  <a:lnTo>
                    <a:pt x="113786" y="469617"/>
                  </a:lnTo>
                  <a:lnTo>
                    <a:pt x="107432" y="474025"/>
                  </a:lnTo>
                  <a:lnTo>
                    <a:pt x="107910" y="475123"/>
                  </a:lnTo>
                  <a:lnTo>
                    <a:pt x="109522" y="475589"/>
                  </a:lnTo>
                  <a:lnTo>
                    <a:pt x="112531" y="475541"/>
                  </a:lnTo>
                  <a:lnTo>
                    <a:pt x="113463" y="475183"/>
                  </a:lnTo>
                  <a:lnTo>
                    <a:pt x="115231" y="472986"/>
                  </a:lnTo>
                  <a:lnTo>
                    <a:pt x="116795" y="472795"/>
                  </a:lnTo>
                  <a:lnTo>
                    <a:pt x="117655" y="473547"/>
                  </a:lnTo>
                  <a:lnTo>
                    <a:pt x="118420" y="475530"/>
                  </a:lnTo>
                  <a:lnTo>
                    <a:pt x="121835" y="477835"/>
                  </a:lnTo>
                  <a:lnTo>
                    <a:pt x="123938" y="480809"/>
                  </a:lnTo>
                  <a:lnTo>
                    <a:pt x="126780" y="482576"/>
                  </a:lnTo>
                  <a:lnTo>
                    <a:pt x="129623" y="485084"/>
                  </a:lnTo>
                  <a:lnTo>
                    <a:pt x="131295" y="485825"/>
                  </a:lnTo>
                  <a:lnTo>
                    <a:pt x="129121" y="486219"/>
                  </a:lnTo>
                  <a:lnTo>
                    <a:pt x="127294" y="486124"/>
                  </a:lnTo>
                  <a:lnTo>
                    <a:pt x="125287" y="484105"/>
                  </a:lnTo>
                  <a:lnTo>
                    <a:pt x="123388" y="482791"/>
                  </a:lnTo>
                  <a:lnTo>
                    <a:pt x="120665" y="482170"/>
                  </a:lnTo>
                  <a:lnTo>
                    <a:pt x="116306" y="479960"/>
                  </a:lnTo>
                  <a:lnTo>
                    <a:pt x="111695" y="477643"/>
                  </a:lnTo>
                  <a:lnTo>
                    <a:pt x="107372" y="477023"/>
                  </a:lnTo>
                  <a:lnTo>
                    <a:pt x="105568" y="476115"/>
                  </a:lnTo>
                  <a:lnTo>
                    <a:pt x="101388" y="471720"/>
                  </a:lnTo>
                  <a:lnTo>
                    <a:pt x="95488" y="464637"/>
                  </a:lnTo>
                  <a:lnTo>
                    <a:pt x="93792" y="463311"/>
                  </a:lnTo>
                  <a:lnTo>
                    <a:pt x="90388" y="461854"/>
                  </a:lnTo>
                  <a:lnTo>
                    <a:pt x="88884" y="461496"/>
                  </a:lnTo>
                  <a:lnTo>
                    <a:pt x="85492" y="461890"/>
                  </a:lnTo>
                  <a:lnTo>
                    <a:pt x="82708" y="465043"/>
                  </a:lnTo>
                  <a:lnTo>
                    <a:pt x="80272" y="466190"/>
                  </a:lnTo>
                  <a:lnTo>
                    <a:pt x="77275" y="467169"/>
                  </a:lnTo>
                  <a:lnTo>
                    <a:pt x="76522" y="467814"/>
                  </a:lnTo>
                  <a:lnTo>
                    <a:pt x="76248" y="468758"/>
                  </a:lnTo>
                  <a:lnTo>
                    <a:pt x="75411" y="469701"/>
                  </a:lnTo>
                  <a:lnTo>
                    <a:pt x="72318" y="470872"/>
                  </a:lnTo>
                  <a:lnTo>
                    <a:pt x="70263" y="472114"/>
                  </a:lnTo>
                  <a:lnTo>
                    <a:pt x="69702" y="473057"/>
                  </a:lnTo>
                  <a:lnTo>
                    <a:pt x="69440" y="475028"/>
                  </a:lnTo>
                  <a:lnTo>
                    <a:pt x="68795" y="475971"/>
                  </a:lnTo>
                  <a:lnTo>
                    <a:pt x="67612" y="479674"/>
                  </a:lnTo>
                  <a:lnTo>
                    <a:pt x="65928" y="480426"/>
                  </a:lnTo>
                  <a:lnTo>
                    <a:pt x="56409" y="479220"/>
                  </a:lnTo>
                  <a:lnTo>
                    <a:pt x="51130" y="477488"/>
                  </a:lnTo>
                  <a:lnTo>
                    <a:pt x="48192" y="475721"/>
                  </a:lnTo>
                  <a:lnTo>
                    <a:pt x="38996" y="468543"/>
                  </a:lnTo>
                  <a:lnTo>
                    <a:pt x="31053" y="463742"/>
                  </a:lnTo>
                  <a:lnTo>
                    <a:pt x="27542" y="459728"/>
                  </a:lnTo>
                  <a:lnTo>
                    <a:pt x="26586" y="457865"/>
                  </a:lnTo>
                  <a:lnTo>
                    <a:pt x="24281" y="453088"/>
                  </a:lnTo>
                  <a:lnTo>
                    <a:pt x="24437" y="450377"/>
                  </a:lnTo>
                  <a:lnTo>
                    <a:pt x="24711" y="449218"/>
                  </a:lnTo>
                  <a:lnTo>
                    <a:pt x="29011" y="445730"/>
                  </a:lnTo>
                  <a:lnTo>
                    <a:pt x="32713" y="440690"/>
                  </a:lnTo>
                  <a:lnTo>
                    <a:pt x="36643" y="437729"/>
                  </a:lnTo>
                  <a:lnTo>
                    <a:pt x="38685" y="435364"/>
                  </a:lnTo>
                  <a:lnTo>
                    <a:pt x="39808" y="434337"/>
                  </a:lnTo>
                  <a:lnTo>
                    <a:pt x="40739" y="434050"/>
                  </a:lnTo>
                  <a:lnTo>
                    <a:pt x="42065" y="434122"/>
                  </a:lnTo>
                  <a:lnTo>
                    <a:pt x="44513" y="434826"/>
                  </a:lnTo>
                  <a:lnTo>
                    <a:pt x="46019" y="434743"/>
                  </a:lnTo>
                  <a:lnTo>
                    <a:pt x="50879" y="432043"/>
                  </a:lnTo>
                  <a:lnTo>
                    <a:pt x="54355" y="431171"/>
                  </a:lnTo>
                  <a:lnTo>
                    <a:pt x="59622" y="431124"/>
                  </a:lnTo>
                  <a:lnTo>
                    <a:pt x="65367" y="431924"/>
                  </a:lnTo>
                  <a:lnTo>
                    <a:pt x="69798" y="433273"/>
                  </a:lnTo>
                  <a:lnTo>
                    <a:pt x="72999" y="433620"/>
                  </a:lnTo>
                  <a:lnTo>
                    <a:pt x="72927" y="436068"/>
                  </a:lnTo>
                  <a:lnTo>
                    <a:pt x="76833" y="440738"/>
                  </a:lnTo>
                  <a:lnTo>
                    <a:pt x="79986" y="446232"/>
                  </a:lnTo>
                  <a:lnTo>
                    <a:pt x="80212" y="450377"/>
                  </a:lnTo>
                  <a:lnTo>
                    <a:pt x="81371" y="452897"/>
                  </a:lnTo>
                  <a:lnTo>
                    <a:pt x="83271" y="455548"/>
                  </a:lnTo>
                  <a:lnTo>
                    <a:pt x="84787" y="456719"/>
                  </a:lnTo>
                  <a:lnTo>
                    <a:pt x="89970" y="458200"/>
                  </a:lnTo>
                  <a:lnTo>
                    <a:pt x="95739" y="460660"/>
                  </a:lnTo>
                  <a:lnTo>
                    <a:pt x="97996" y="460935"/>
                  </a:lnTo>
                  <a:lnTo>
                    <a:pt x="104016" y="460684"/>
                  </a:lnTo>
                  <a:lnTo>
                    <a:pt x="106071" y="458880"/>
                  </a:lnTo>
                  <a:lnTo>
                    <a:pt x="107730" y="455870"/>
                  </a:lnTo>
                  <a:lnTo>
                    <a:pt x="108077" y="452491"/>
                  </a:lnTo>
                  <a:lnTo>
                    <a:pt x="108626" y="450878"/>
                  </a:lnTo>
                  <a:lnTo>
                    <a:pt x="106644" y="450974"/>
                  </a:lnTo>
                  <a:lnTo>
                    <a:pt x="106094" y="451726"/>
                  </a:lnTo>
                  <a:lnTo>
                    <a:pt x="105055" y="451654"/>
                  </a:lnTo>
                  <a:lnTo>
                    <a:pt x="103156" y="449958"/>
                  </a:lnTo>
                  <a:lnTo>
                    <a:pt x="101555" y="449708"/>
                  </a:lnTo>
                  <a:lnTo>
                    <a:pt x="99095" y="448047"/>
                  </a:lnTo>
                  <a:lnTo>
                    <a:pt x="98606" y="446543"/>
                  </a:lnTo>
                  <a:lnTo>
                    <a:pt x="98593" y="444465"/>
                  </a:lnTo>
                  <a:lnTo>
                    <a:pt x="99143" y="443640"/>
                  </a:lnTo>
                  <a:lnTo>
                    <a:pt x="99895" y="443318"/>
                  </a:lnTo>
                  <a:lnTo>
                    <a:pt x="100934" y="443402"/>
                  </a:lnTo>
                  <a:lnTo>
                    <a:pt x="101806" y="446220"/>
                  </a:lnTo>
                  <a:lnTo>
                    <a:pt x="102475" y="447164"/>
                  </a:lnTo>
                  <a:lnTo>
                    <a:pt x="105102" y="447235"/>
                  </a:lnTo>
                  <a:lnTo>
                    <a:pt x="106428" y="447869"/>
                  </a:lnTo>
                  <a:lnTo>
                    <a:pt x="109068" y="447678"/>
                  </a:lnTo>
                  <a:lnTo>
                    <a:pt x="109618" y="447176"/>
                  </a:lnTo>
                  <a:lnTo>
                    <a:pt x="110155" y="444094"/>
                  </a:lnTo>
                  <a:lnTo>
                    <a:pt x="110310" y="440870"/>
                  </a:lnTo>
                  <a:lnTo>
                    <a:pt x="111636" y="441156"/>
                  </a:lnTo>
                  <a:lnTo>
                    <a:pt x="112114" y="441706"/>
                  </a:lnTo>
                  <a:lnTo>
                    <a:pt x="113427" y="441407"/>
                  </a:lnTo>
                  <a:lnTo>
                    <a:pt x="113882" y="440093"/>
                  </a:lnTo>
                  <a:lnTo>
                    <a:pt x="113212" y="439448"/>
                  </a:lnTo>
                  <a:lnTo>
                    <a:pt x="111792" y="438779"/>
                  </a:lnTo>
                  <a:lnTo>
                    <a:pt x="110848" y="437848"/>
                  </a:lnTo>
                  <a:lnTo>
                    <a:pt x="108112" y="436857"/>
                  </a:lnTo>
                  <a:lnTo>
                    <a:pt x="107802" y="434313"/>
                  </a:lnTo>
                  <a:lnTo>
                    <a:pt x="108937" y="434205"/>
                  </a:lnTo>
                  <a:lnTo>
                    <a:pt x="110632" y="435041"/>
                  </a:lnTo>
                  <a:lnTo>
                    <a:pt x="111385" y="434755"/>
                  </a:lnTo>
                  <a:lnTo>
                    <a:pt x="111373" y="433907"/>
                  </a:lnTo>
                  <a:lnTo>
                    <a:pt x="109761" y="431948"/>
                  </a:lnTo>
                  <a:lnTo>
                    <a:pt x="109749" y="431100"/>
                  </a:lnTo>
                  <a:lnTo>
                    <a:pt x="110967" y="430622"/>
                  </a:lnTo>
                  <a:lnTo>
                    <a:pt x="110860" y="429475"/>
                  </a:lnTo>
                  <a:lnTo>
                    <a:pt x="110000" y="428281"/>
                  </a:lnTo>
                  <a:lnTo>
                    <a:pt x="109964" y="424507"/>
                  </a:lnTo>
                  <a:lnTo>
                    <a:pt x="111946" y="424304"/>
                  </a:lnTo>
                  <a:lnTo>
                    <a:pt x="113846" y="426908"/>
                  </a:lnTo>
                  <a:lnTo>
                    <a:pt x="114718" y="429547"/>
                  </a:lnTo>
                  <a:lnTo>
                    <a:pt x="115768" y="430598"/>
                  </a:lnTo>
                  <a:lnTo>
                    <a:pt x="118802" y="432808"/>
                  </a:lnTo>
                  <a:lnTo>
                    <a:pt x="120224" y="434396"/>
                  </a:lnTo>
                  <a:lnTo>
                    <a:pt x="120988" y="434778"/>
                  </a:lnTo>
                  <a:lnTo>
                    <a:pt x="124081" y="434360"/>
                  </a:lnTo>
                  <a:lnTo>
                    <a:pt x="129336" y="432867"/>
                  </a:lnTo>
                  <a:lnTo>
                    <a:pt x="133290" y="433608"/>
                  </a:lnTo>
                  <a:lnTo>
                    <a:pt x="135953" y="435830"/>
                  </a:lnTo>
                  <a:lnTo>
                    <a:pt x="137733" y="434958"/>
                  </a:lnTo>
                  <a:lnTo>
                    <a:pt x="137804" y="433919"/>
                  </a:lnTo>
                  <a:lnTo>
                    <a:pt x="135344" y="432175"/>
                  </a:lnTo>
                  <a:lnTo>
                    <a:pt x="134675" y="430861"/>
                  </a:lnTo>
                  <a:lnTo>
                    <a:pt x="135021" y="427660"/>
                  </a:lnTo>
                  <a:lnTo>
                    <a:pt x="134878" y="423779"/>
                  </a:lnTo>
                  <a:lnTo>
                    <a:pt x="135619" y="422465"/>
                  </a:lnTo>
                  <a:lnTo>
                    <a:pt x="138306" y="419610"/>
                  </a:lnTo>
                  <a:lnTo>
                    <a:pt x="142247" y="417783"/>
                  </a:lnTo>
                  <a:lnTo>
                    <a:pt x="143179" y="417795"/>
                  </a:lnTo>
                  <a:lnTo>
                    <a:pt x="144982" y="418786"/>
                  </a:lnTo>
                  <a:lnTo>
                    <a:pt x="146200" y="418595"/>
                  </a:lnTo>
                  <a:lnTo>
                    <a:pt x="146846" y="417652"/>
                  </a:lnTo>
                  <a:lnTo>
                    <a:pt x="148279" y="410569"/>
                  </a:lnTo>
                  <a:lnTo>
                    <a:pt x="149198" y="409064"/>
                  </a:lnTo>
                  <a:lnTo>
                    <a:pt x="149103" y="408324"/>
                  </a:lnTo>
                  <a:lnTo>
                    <a:pt x="148242" y="407464"/>
                  </a:lnTo>
                  <a:lnTo>
                    <a:pt x="148135" y="405875"/>
                  </a:lnTo>
                  <a:lnTo>
                    <a:pt x="148947" y="403140"/>
                  </a:lnTo>
                  <a:lnTo>
                    <a:pt x="146881" y="403534"/>
                  </a:lnTo>
                  <a:lnTo>
                    <a:pt x="145675" y="404573"/>
                  </a:lnTo>
                  <a:lnTo>
                    <a:pt x="145687" y="406389"/>
                  </a:lnTo>
                  <a:lnTo>
                    <a:pt x="146654" y="408252"/>
                  </a:lnTo>
                  <a:lnTo>
                    <a:pt x="146475" y="409183"/>
                  </a:lnTo>
                  <a:lnTo>
                    <a:pt x="145448" y="410247"/>
                  </a:lnTo>
                  <a:lnTo>
                    <a:pt x="144146" y="410915"/>
                  </a:lnTo>
                  <a:lnTo>
                    <a:pt x="142534" y="410258"/>
                  </a:lnTo>
                  <a:lnTo>
                    <a:pt x="141769" y="409052"/>
                  </a:lnTo>
                  <a:lnTo>
                    <a:pt x="141638" y="404908"/>
                  </a:lnTo>
                  <a:lnTo>
                    <a:pt x="139428" y="401826"/>
                  </a:lnTo>
                  <a:lnTo>
                    <a:pt x="136968" y="399677"/>
                  </a:lnTo>
                  <a:lnTo>
                    <a:pt x="134233" y="398685"/>
                  </a:lnTo>
                  <a:lnTo>
                    <a:pt x="132167" y="399187"/>
                  </a:lnTo>
                  <a:lnTo>
                    <a:pt x="125908" y="403403"/>
                  </a:lnTo>
                  <a:lnTo>
                    <a:pt x="124690" y="403296"/>
                  </a:lnTo>
                  <a:lnTo>
                    <a:pt x="122098" y="399187"/>
                  </a:lnTo>
                  <a:lnTo>
                    <a:pt x="122540" y="396846"/>
                  </a:lnTo>
                  <a:lnTo>
                    <a:pt x="122242" y="395329"/>
                  </a:lnTo>
                  <a:lnTo>
                    <a:pt x="121668" y="394123"/>
                  </a:lnTo>
                  <a:lnTo>
                    <a:pt x="121466" y="392534"/>
                  </a:lnTo>
                  <a:lnTo>
                    <a:pt x="122206" y="391400"/>
                  </a:lnTo>
                  <a:lnTo>
                    <a:pt x="123424" y="391854"/>
                  </a:lnTo>
                  <a:lnTo>
                    <a:pt x="124105" y="392976"/>
                  </a:lnTo>
                  <a:lnTo>
                    <a:pt x="125885" y="392594"/>
                  </a:lnTo>
                  <a:lnTo>
                    <a:pt x="127270" y="390958"/>
                  </a:lnTo>
                  <a:lnTo>
                    <a:pt x="127795" y="387016"/>
                  </a:lnTo>
                  <a:lnTo>
                    <a:pt x="130244" y="386610"/>
                  </a:lnTo>
                  <a:lnTo>
                    <a:pt x="131080" y="385667"/>
                  </a:lnTo>
                  <a:lnTo>
                    <a:pt x="131784" y="381976"/>
                  </a:lnTo>
                  <a:lnTo>
                    <a:pt x="133875" y="375288"/>
                  </a:lnTo>
                  <a:lnTo>
                    <a:pt x="133755" y="372911"/>
                  </a:lnTo>
                  <a:lnTo>
                    <a:pt x="133182" y="371597"/>
                  </a:lnTo>
                  <a:lnTo>
                    <a:pt x="129002" y="367728"/>
                  </a:lnTo>
                  <a:lnTo>
                    <a:pt x="125885" y="366629"/>
                  </a:lnTo>
                  <a:lnTo>
                    <a:pt x="122600" y="368241"/>
                  </a:lnTo>
                  <a:lnTo>
                    <a:pt x="120749" y="370152"/>
                  </a:lnTo>
                  <a:lnTo>
                    <a:pt x="119184" y="373270"/>
                  </a:lnTo>
                  <a:lnTo>
                    <a:pt x="119041" y="377235"/>
                  </a:lnTo>
                  <a:lnTo>
                    <a:pt x="115302" y="380197"/>
                  </a:lnTo>
                  <a:lnTo>
                    <a:pt x="113594" y="380949"/>
                  </a:lnTo>
                  <a:lnTo>
                    <a:pt x="113511" y="382060"/>
                  </a:lnTo>
                  <a:lnTo>
                    <a:pt x="115028" y="382609"/>
                  </a:lnTo>
                  <a:lnTo>
                    <a:pt x="115135" y="383828"/>
                  </a:lnTo>
                  <a:lnTo>
                    <a:pt x="114670" y="384580"/>
                  </a:lnTo>
                  <a:lnTo>
                    <a:pt x="115577" y="385882"/>
                  </a:lnTo>
                  <a:lnTo>
                    <a:pt x="115864" y="386730"/>
                  </a:lnTo>
                  <a:lnTo>
                    <a:pt x="115350" y="387494"/>
                  </a:lnTo>
                  <a:lnTo>
                    <a:pt x="110191" y="388868"/>
                  </a:lnTo>
                  <a:lnTo>
                    <a:pt x="108029" y="388820"/>
                  </a:lnTo>
                  <a:lnTo>
                    <a:pt x="106524" y="388342"/>
                  </a:lnTo>
                  <a:lnTo>
                    <a:pt x="105199" y="387530"/>
                  </a:lnTo>
                  <a:lnTo>
                    <a:pt x="101866" y="383780"/>
                  </a:lnTo>
                  <a:lnTo>
                    <a:pt x="99955" y="380424"/>
                  </a:lnTo>
                  <a:lnTo>
                    <a:pt x="99729" y="376841"/>
                  </a:lnTo>
                  <a:lnTo>
                    <a:pt x="98964" y="375264"/>
                  </a:lnTo>
                  <a:lnTo>
                    <a:pt x="99119" y="371227"/>
                  </a:lnTo>
                  <a:lnTo>
                    <a:pt x="102356" y="366020"/>
                  </a:lnTo>
                  <a:lnTo>
                    <a:pt x="104314" y="364109"/>
                  </a:lnTo>
                  <a:lnTo>
                    <a:pt x="103908" y="360896"/>
                  </a:lnTo>
                  <a:lnTo>
                    <a:pt x="104255" y="357994"/>
                  </a:lnTo>
                  <a:lnTo>
                    <a:pt x="105079" y="355271"/>
                  </a:lnTo>
                  <a:lnTo>
                    <a:pt x="106369" y="353348"/>
                  </a:lnTo>
                  <a:lnTo>
                    <a:pt x="106727" y="350637"/>
                  </a:lnTo>
                  <a:lnTo>
                    <a:pt x="105867" y="349502"/>
                  </a:lnTo>
                  <a:lnTo>
                    <a:pt x="106321" y="347639"/>
                  </a:lnTo>
                  <a:lnTo>
                    <a:pt x="106285" y="344044"/>
                  </a:lnTo>
                  <a:lnTo>
                    <a:pt x="103908" y="341822"/>
                  </a:lnTo>
                  <a:lnTo>
                    <a:pt x="104840" y="340568"/>
                  </a:lnTo>
                  <a:lnTo>
                    <a:pt x="104840" y="339649"/>
                  </a:lnTo>
                  <a:lnTo>
                    <a:pt x="103610" y="339015"/>
                  </a:lnTo>
                  <a:lnTo>
                    <a:pt x="101723" y="339290"/>
                  </a:lnTo>
                  <a:lnTo>
                    <a:pt x="100791" y="340437"/>
                  </a:lnTo>
                  <a:lnTo>
                    <a:pt x="99215" y="341667"/>
                  </a:lnTo>
                  <a:lnTo>
                    <a:pt x="98271" y="341392"/>
                  </a:lnTo>
                  <a:lnTo>
                    <a:pt x="96468" y="339637"/>
                  </a:lnTo>
                  <a:lnTo>
                    <a:pt x="92311" y="338526"/>
                  </a:lnTo>
                  <a:lnTo>
                    <a:pt x="90818" y="339314"/>
                  </a:lnTo>
                  <a:lnTo>
                    <a:pt x="89505" y="339314"/>
                  </a:lnTo>
                  <a:lnTo>
                    <a:pt x="88083" y="338586"/>
                  </a:lnTo>
                  <a:lnTo>
                    <a:pt x="84142" y="339290"/>
                  </a:lnTo>
                  <a:lnTo>
                    <a:pt x="83485" y="339756"/>
                  </a:lnTo>
                  <a:lnTo>
                    <a:pt x="83497" y="340974"/>
                  </a:lnTo>
                  <a:lnTo>
                    <a:pt x="85778" y="344056"/>
                  </a:lnTo>
                  <a:lnTo>
                    <a:pt x="88824" y="347149"/>
                  </a:lnTo>
                  <a:lnTo>
                    <a:pt x="89779" y="348833"/>
                  </a:lnTo>
                  <a:lnTo>
                    <a:pt x="90460" y="351258"/>
                  </a:lnTo>
                  <a:lnTo>
                    <a:pt x="90484" y="353885"/>
                  </a:lnTo>
                  <a:lnTo>
                    <a:pt x="89373" y="355581"/>
                  </a:lnTo>
                  <a:lnTo>
                    <a:pt x="88059" y="356250"/>
                  </a:lnTo>
                  <a:lnTo>
                    <a:pt x="86650" y="356549"/>
                  </a:lnTo>
                  <a:lnTo>
                    <a:pt x="78755" y="356823"/>
                  </a:lnTo>
                  <a:lnTo>
                    <a:pt x="76594" y="357588"/>
                  </a:lnTo>
                  <a:lnTo>
                    <a:pt x="75674" y="359498"/>
                  </a:lnTo>
                  <a:lnTo>
                    <a:pt x="75411" y="360812"/>
                  </a:lnTo>
                  <a:lnTo>
                    <a:pt x="74121" y="363249"/>
                  </a:lnTo>
                  <a:lnTo>
                    <a:pt x="73978" y="368074"/>
                  </a:lnTo>
                  <a:lnTo>
                    <a:pt x="73608" y="369567"/>
                  </a:lnTo>
                  <a:lnTo>
                    <a:pt x="71565" y="371848"/>
                  </a:lnTo>
                  <a:lnTo>
                    <a:pt x="68472" y="373568"/>
                  </a:lnTo>
                  <a:lnTo>
                    <a:pt x="66406" y="373891"/>
                  </a:lnTo>
                  <a:lnTo>
                    <a:pt x="64053" y="373329"/>
                  </a:lnTo>
                  <a:lnTo>
                    <a:pt x="62082" y="373711"/>
                  </a:lnTo>
                  <a:lnTo>
                    <a:pt x="54116" y="376721"/>
                  </a:lnTo>
                  <a:lnTo>
                    <a:pt x="54224" y="377569"/>
                  </a:lnTo>
                  <a:lnTo>
                    <a:pt x="54976" y="378513"/>
                  </a:lnTo>
                  <a:lnTo>
                    <a:pt x="56206" y="378477"/>
                  </a:lnTo>
                  <a:lnTo>
                    <a:pt x="57042" y="377832"/>
                  </a:lnTo>
                  <a:lnTo>
                    <a:pt x="57794" y="377987"/>
                  </a:lnTo>
                  <a:lnTo>
                    <a:pt x="58009" y="380244"/>
                  </a:lnTo>
                  <a:lnTo>
                    <a:pt x="56707" y="382729"/>
                  </a:lnTo>
                  <a:lnTo>
                    <a:pt x="51035" y="388784"/>
                  </a:lnTo>
                  <a:lnTo>
                    <a:pt x="49542" y="389560"/>
                  </a:lnTo>
                  <a:lnTo>
                    <a:pt x="33286" y="391674"/>
                  </a:lnTo>
                  <a:lnTo>
                    <a:pt x="27924" y="391758"/>
                  </a:lnTo>
                  <a:lnTo>
                    <a:pt x="23971" y="391125"/>
                  </a:lnTo>
                  <a:lnTo>
                    <a:pt x="20579" y="390301"/>
                  </a:lnTo>
                  <a:lnTo>
                    <a:pt x="11645" y="390671"/>
                  </a:lnTo>
                  <a:lnTo>
                    <a:pt x="10523" y="391077"/>
                  </a:lnTo>
                  <a:lnTo>
                    <a:pt x="9221" y="393036"/>
                  </a:lnTo>
                  <a:lnTo>
                    <a:pt x="5112" y="395831"/>
                  </a:lnTo>
                  <a:lnTo>
                    <a:pt x="3320" y="395664"/>
                  </a:lnTo>
                  <a:lnTo>
                    <a:pt x="1624" y="394887"/>
                  </a:lnTo>
                  <a:lnTo>
                    <a:pt x="383" y="393334"/>
                  </a:lnTo>
                  <a:lnTo>
                    <a:pt x="0" y="392272"/>
                  </a:lnTo>
                  <a:lnTo>
                    <a:pt x="72" y="390420"/>
                  </a:lnTo>
                  <a:lnTo>
                    <a:pt x="1624" y="386145"/>
                  </a:lnTo>
                  <a:lnTo>
                    <a:pt x="1899" y="384102"/>
                  </a:lnTo>
                  <a:lnTo>
                    <a:pt x="2532" y="382573"/>
                  </a:lnTo>
                  <a:lnTo>
                    <a:pt x="3846" y="381463"/>
                  </a:lnTo>
                  <a:lnTo>
                    <a:pt x="12445" y="376578"/>
                  </a:lnTo>
                  <a:lnTo>
                    <a:pt x="13103" y="375814"/>
                  </a:lnTo>
                  <a:lnTo>
                    <a:pt x="14559" y="370618"/>
                  </a:lnTo>
                  <a:lnTo>
                    <a:pt x="15765" y="368743"/>
                  </a:lnTo>
                  <a:lnTo>
                    <a:pt x="20710" y="365554"/>
                  </a:lnTo>
                  <a:lnTo>
                    <a:pt x="26443" y="364384"/>
                  </a:lnTo>
                  <a:lnTo>
                    <a:pt x="29441" y="363153"/>
                  </a:lnTo>
                  <a:lnTo>
                    <a:pt x="31591" y="361422"/>
                  </a:lnTo>
                  <a:lnTo>
                    <a:pt x="34541" y="355928"/>
                  </a:lnTo>
                  <a:lnTo>
                    <a:pt x="36392" y="352727"/>
                  </a:lnTo>
                  <a:lnTo>
                    <a:pt x="39199" y="351377"/>
                  </a:lnTo>
                  <a:lnTo>
                    <a:pt x="45039" y="352440"/>
                  </a:lnTo>
                  <a:lnTo>
                    <a:pt x="47404" y="353288"/>
                  </a:lnTo>
                  <a:lnTo>
                    <a:pt x="48622" y="353180"/>
                  </a:lnTo>
                  <a:lnTo>
                    <a:pt x="50019" y="351735"/>
                  </a:lnTo>
                  <a:lnTo>
                    <a:pt x="51680" y="348534"/>
                  </a:lnTo>
                  <a:lnTo>
                    <a:pt x="51667" y="347125"/>
                  </a:lnTo>
                  <a:lnTo>
                    <a:pt x="48526" y="342921"/>
                  </a:lnTo>
                  <a:lnTo>
                    <a:pt x="48240" y="342157"/>
                  </a:lnTo>
                  <a:lnTo>
                    <a:pt x="48120" y="339708"/>
                  </a:lnTo>
                  <a:lnTo>
                    <a:pt x="48395" y="338705"/>
                  </a:lnTo>
                  <a:lnTo>
                    <a:pt x="49697" y="336961"/>
                  </a:lnTo>
                  <a:lnTo>
                    <a:pt x="52587" y="334799"/>
                  </a:lnTo>
                  <a:lnTo>
                    <a:pt x="56338" y="333247"/>
                  </a:lnTo>
                  <a:lnTo>
                    <a:pt x="67135" y="331085"/>
                  </a:lnTo>
                  <a:lnTo>
                    <a:pt x="69655" y="329939"/>
                  </a:lnTo>
                  <a:lnTo>
                    <a:pt x="71255" y="329521"/>
                  </a:lnTo>
                  <a:lnTo>
                    <a:pt x="71434" y="328768"/>
                  </a:lnTo>
                  <a:lnTo>
                    <a:pt x="74336" y="327239"/>
                  </a:lnTo>
                  <a:lnTo>
                    <a:pt x="76964" y="326642"/>
                  </a:lnTo>
                  <a:lnTo>
                    <a:pt x="90508" y="326809"/>
                  </a:lnTo>
                  <a:lnTo>
                    <a:pt x="94449" y="326475"/>
                  </a:lnTo>
                  <a:lnTo>
                    <a:pt x="100266" y="324636"/>
                  </a:lnTo>
                  <a:lnTo>
                    <a:pt x="105413" y="321220"/>
                  </a:lnTo>
                  <a:lnTo>
                    <a:pt x="108316" y="319763"/>
                  </a:lnTo>
                  <a:lnTo>
                    <a:pt x="110549" y="318150"/>
                  </a:lnTo>
                  <a:lnTo>
                    <a:pt x="111672" y="316932"/>
                  </a:lnTo>
                  <a:lnTo>
                    <a:pt x="112962" y="314185"/>
                  </a:lnTo>
                  <a:lnTo>
                    <a:pt x="113798" y="313230"/>
                  </a:lnTo>
                  <a:lnTo>
                    <a:pt x="114562" y="312955"/>
                  </a:lnTo>
                  <a:lnTo>
                    <a:pt x="115983" y="313014"/>
                  </a:lnTo>
                  <a:lnTo>
                    <a:pt x="117118" y="313839"/>
                  </a:lnTo>
                  <a:lnTo>
                    <a:pt x="117978" y="315439"/>
                  </a:lnTo>
                  <a:lnTo>
                    <a:pt x="117990" y="316180"/>
                  </a:lnTo>
                  <a:lnTo>
                    <a:pt x="118563" y="316944"/>
                  </a:lnTo>
                  <a:lnTo>
                    <a:pt x="119339" y="319178"/>
                  </a:lnTo>
                  <a:lnTo>
                    <a:pt x="120772" y="320885"/>
                  </a:lnTo>
                  <a:lnTo>
                    <a:pt x="120606" y="322928"/>
                  </a:lnTo>
                  <a:lnTo>
                    <a:pt x="122959" y="323740"/>
                  </a:lnTo>
                  <a:lnTo>
                    <a:pt x="124105" y="324600"/>
                  </a:lnTo>
                  <a:lnTo>
                    <a:pt x="125264" y="327227"/>
                  </a:lnTo>
                  <a:lnTo>
                    <a:pt x="128596" y="330834"/>
                  </a:lnTo>
                  <a:lnTo>
                    <a:pt x="129814" y="331503"/>
                  </a:lnTo>
                  <a:lnTo>
                    <a:pt x="131140" y="331467"/>
                  </a:lnTo>
                  <a:lnTo>
                    <a:pt x="132537" y="330321"/>
                  </a:lnTo>
                  <a:lnTo>
                    <a:pt x="135260" y="330380"/>
                  </a:lnTo>
                  <a:lnTo>
                    <a:pt x="137505" y="329067"/>
                  </a:lnTo>
                  <a:lnTo>
                    <a:pt x="140038" y="328278"/>
                  </a:lnTo>
                  <a:lnTo>
                    <a:pt x="140205" y="326021"/>
                  </a:lnTo>
                  <a:lnTo>
                    <a:pt x="140754" y="324707"/>
                  </a:lnTo>
                  <a:lnTo>
                    <a:pt x="140719" y="322259"/>
                  </a:lnTo>
                  <a:lnTo>
                    <a:pt x="142510" y="321841"/>
                  </a:lnTo>
                  <a:lnTo>
                    <a:pt x="143179" y="322964"/>
                  </a:lnTo>
                  <a:lnTo>
                    <a:pt x="144027" y="323059"/>
                  </a:lnTo>
                  <a:lnTo>
                    <a:pt x="145531" y="323788"/>
                  </a:lnTo>
                  <a:lnTo>
                    <a:pt x="150333" y="323465"/>
                  </a:lnTo>
                  <a:lnTo>
                    <a:pt x="152315" y="324480"/>
                  </a:lnTo>
                  <a:lnTo>
                    <a:pt x="157392" y="324516"/>
                  </a:lnTo>
                  <a:lnTo>
                    <a:pt x="157845" y="322796"/>
                  </a:lnTo>
                  <a:lnTo>
                    <a:pt x="156889" y="321423"/>
                  </a:lnTo>
                  <a:lnTo>
                    <a:pt x="154071" y="322092"/>
                  </a:lnTo>
                  <a:lnTo>
                    <a:pt x="151993" y="321005"/>
                  </a:lnTo>
                  <a:lnTo>
                    <a:pt x="151420" y="319691"/>
                  </a:lnTo>
                  <a:lnTo>
                    <a:pt x="147478" y="320766"/>
                  </a:lnTo>
                  <a:lnTo>
                    <a:pt x="143131" y="318938"/>
                  </a:lnTo>
                  <a:lnTo>
                    <a:pt x="140969" y="319142"/>
                  </a:lnTo>
                  <a:lnTo>
                    <a:pt x="138640" y="321065"/>
                  </a:lnTo>
                  <a:lnTo>
                    <a:pt x="137338" y="322283"/>
                  </a:lnTo>
                  <a:lnTo>
                    <a:pt x="135988" y="327657"/>
                  </a:lnTo>
                  <a:lnTo>
                    <a:pt x="135248" y="328422"/>
                  </a:lnTo>
                  <a:lnTo>
                    <a:pt x="133552" y="328804"/>
                  </a:lnTo>
                  <a:lnTo>
                    <a:pt x="130447" y="328302"/>
                  </a:lnTo>
                  <a:lnTo>
                    <a:pt x="127604" y="326427"/>
                  </a:lnTo>
                  <a:lnTo>
                    <a:pt x="125956" y="322319"/>
                  </a:lnTo>
                  <a:lnTo>
                    <a:pt x="120342" y="316562"/>
                  </a:lnTo>
                  <a:lnTo>
                    <a:pt x="119578" y="315320"/>
                  </a:lnTo>
                  <a:lnTo>
                    <a:pt x="119184" y="313552"/>
                  </a:lnTo>
                  <a:lnTo>
                    <a:pt x="118503" y="311952"/>
                  </a:lnTo>
                  <a:lnTo>
                    <a:pt x="125431" y="309073"/>
                  </a:lnTo>
                  <a:lnTo>
                    <a:pt x="128166" y="309778"/>
                  </a:lnTo>
                  <a:lnTo>
                    <a:pt x="129097" y="308261"/>
                  </a:lnTo>
                  <a:lnTo>
                    <a:pt x="130315" y="307783"/>
                  </a:lnTo>
                  <a:lnTo>
                    <a:pt x="131354" y="308237"/>
                  </a:lnTo>
                  <a:lnTo>
                    <a:pt x="131558" y="309563"/>
                  </a:lnTo>
                  <a:lnTo>
                    <a:pt x="132214" y="310029"/>
                  </a:lnTo>
                  <a:lnTo>
                    <a:pt x="133433" y="309730"/>
                  </a:lnTo>
                  <a:lnTo>
                    <a:pt x="135391" y="308189"/>
                  </a:lnTo>
                  <a:lnTo>
                    <a:pt x="136132" y="307174"/>
                  </a:lnTo>
                  <a:lnTo>
                    <a:pt x="137696" y="304129"/>
                  </a:lnTo>
                  <a:lnTo>
                    <a:pt x="137840" y="299781"/>
                  </a:lnTo>
                  <a:lnTo>
                    <a:pt x="137171" y="298695"/>
                  </a:lnTo>
                  <a:lnTo>
                    <a:pt x="135475" y="298706"/>
                  </a:lnTo>
                  <a:lnTo>
                    <a:pt x="134173" y="299566"/>
                  </a:lnTo>
                  <a:lnTo>
                    <a:pt x="133039" y="299483"/>
                  </a:lnTo>
                  <a:lnTo>
                    <a:pt x="133027" y="298073"/>
                  </a:lnTo>
                  <a:lnTo>
                    <a:pt x="134519" y="296807"/>
                  </a:lnTo>
                  <a:lnTo>
                    <a:pt x="136956" y="296628"/>
                  </a:lnTo>
                  <a:lnTo>
                    <a:pt x="138055" y="293595"/>
                  </a:lnTo>
                  <a:lnTo>
                    <a:pt x="137840" y="290967"/>
                  </a:lnTo>
                  <a:lnTo>
                    <a:pt x="136717" y="291158"/>
                  </a:lnTo>
                  <a:lnTo>
                    <a:pt x="136060" y="292018"/>
                  </a:lnTo>
                  <a:lnTo>
                    <a:pt x="134842" y="292388"/>
                  </a:lnTo>
                  <a:lnTo>
                    <a:pt x="133994" y="292125"/>
                  </a:lnTo>
                  <a:lnTo>
                    <a:pt x="133887" y="291278"/>
                  </a:lnTo>
                  <a:lnTo>
                    <a:pt x="136777" y="288889"/>
                  </a:lnTo>
                  <a:lnTo>
                    <a:pt x="137696" y="287014"/>
                  </a:lnTo>
                  <a:lnTo>
                    <a:pt x="137553" y="282200"/>
                  </a:lnTo>
                  <a:lnTo>
                    <a:pt x="137064" y="280062"/>
                  </a:lnTo>
                  <a:lnTo>
                    <a:pt x="137290" y="267056"/>
                  </a:lnTo>
                  <a:lnTo>
                    <a:pt x="136992" y="265288"/>
                  </a:lnTo>
                  <a:lnTo>
                    <a:pt x="137135" y="261359"/>
                  </a:lnTo>
                  <a:lnTo>
                    <a:pt x="138509" y="258313"/>
                  </a:lnTo>
                  <a:lnTo>
                    <a:pt x="137362" y="255984"/>
                  </a:lnTo>
                  <a:lnTo>
                    <a:pt x="137446" y="255053"/>
                  </a:lnTo>
                  <a:lnTo>
                    <a:pt x="138091" y="254181"/>
                  </a:lnTo>
                  <a:lnTo>
                    <a:pt x="140611" y="252365"/>
                  </a:lnTo>
                  <a:lnTo>
                    <a:pt x="142092" y="250288"/>
                  </a:lnTo>
                  <a:lnTo>
                    <a:pt x="142904" y="246896"/>
                  </a:lnTo>
                  <a:lnTo>
                    <a:pt x="142785" y="244710"/>
                  </a:lnTo>
                  <a:lnTo>
                    <a:pt x="142295" y="243432"/>
                  </a:lnTo>
                  <a:lnTo>
                    <a:pt x="141172" y="234570"/>
                  </a:lnTo>
                  <a:lnTo>
                    <a:pt x="140682" y="233471"/>
                  </a:lnTo>
                  <a:lnTo>
                    <a:pt x="137625" y="229159"/>
                  </a:lnTo>
                  <a:lnTo>
                    <a:pt x="137601" y="227189"/>
                  </a:lnTo>
                  <a:lnTo>
                    <a:pt x="138162" y="226436"/>
                  </a:lnTo>
                  <a:lnTo>
                    <a:pt x="139751" y="225278"/>
                  </a:lnTo>
                  <a:lnTo>
                    <a:pt x="139548" y="223690"/>
                  </a:lnTo>
                  <a:lnTo>
                    <a:pt x="138772" y="221826"/>
                  </a:lnTo>
                  <a:lnTo>
                    <a:pt x="134281" y="215401"/>
                  </a:lnTo>
                  <a:lnTo>
                    <a:pt x="133887" y="213704"/>
                  </a:lnTo>
                  <a:lnTo>
                    <a:pt x="134137" y="211626"/>
                  </a:lnTo>
                  <a:lnTo>
                    <a:pt x="138927" y="210528"/>
                  </a:lnTo>
                  <a:lnTo>
                    <a:pt x="139572" y="209763"/>
                  </a:lnTo>
                  <a:lnTo>
                    <a:pt x="139632" y="206574"/>
                  </a:lnTo>
                  <a:lnTo>
                    <a:pt x="141316" y="205523"/>
                  </a:lnTo>
                  <a:lnTo>
                    <a:pt x="141590" y="204663"/>
                  </a:lnTo>
                  <a:lnTo>
                    <a:pt x="141650" y="200806"/>
                  </a:lnTo>
                  <a:lnTo>
                    <a:pt x="143382" y="196088"/>
                  </a:lnTo>
                  <a:lnTo>
                    <a:pt x="143274" y="195061"/>
                  </a:lnTo>
                  <a:lnTo>
                    <a:pt x="142056" y="195718"/>
                  </a:lnTo>
                  <a:lnTo>
                    <a:pt x="140945" y="197055"/>
                  </a:lnTo>
                  <a:lnTo>
                    <a:pt x="138843" y="203194"/>
                  </a:lnTo>
                  <a:lnTo>
                    <a:pt x="137733" y="204150"/>
                  </a:lnTo>
                  <a:lnTo>
                    <a:pt x="136407" y="204078"/>
                  </a:lnTo>
                  <a:lnTo>
                    <a:pt x="133385" y="202681"/>
                  </a:lnTo>
                  <a:lnTo>
                    <a:pt x="126983" y="201642"/>
                  </a:lnTo>
                  <a:lnTo>
                    <a:pt x="124535" y="201749"/>
                  </a:lnTo>
                  <a:lnTo>
                    <a:pt x="123699" y="202155"/>
                  </a:lnTo>
                  <a:lnTo>
                    <a:pt x="123233" y="202908"/>
                  </a:lnTo>
                  <a:lnTo>
                    <a:pt x="123341" y="203756"/>
                  </a:lnTo>
                  <a:lnTo>
                    <a:pt x="124093" y="204102"/>
                  </a:lnTo>
                  <a:lnTo>
                    <a:pt x="125681" y="203612"/>
                  </a:lnTo>
                  <a:lnTo>
                    <a:pt x="125813" y="206646"/>
                  </a:lnTo>
                  <a:lnTo>
                    <a:pt x="124714" y="209931"/>
                  </a:lnTo>
                  <a:lnTo>
                    <a:pt x="123687" y="210038"/>
                  </a:lnTo>
                  <a:lnTo>
                    <a:pt x="122254" y="208378"/>
                  </a:lnTo>
                  <a:lnTo>
                    <a:pt x="120630" y="205392"/>
                  </a:lnTo>
                  <a:lnTo>
                    <a:pt x="119101" y="203624"/>
                  </a:lnTo>
                  <a:lnTo>
                    <a:pt x="117309" y="202597"/>
                  </a:lnTo>
                  <a:lnTo>
                    <a:pt x="113451" y="202705"/>
                  </a:lnTo>
                  <a:lnTo>
                    <a:pt x="106369" y="205332"/>
                  </a:lnTo>
                  <a:lnTo>
                    <a:pt x="103944" y="206777"/>
                  </a:lnTo>
                  <a:lnTo>
                    <a:pt x="100015" y="210109"/>
                  </a:lnTo>
                  <a:lnTo>
                    <a:pt x="95154" y="212510"/>
                  </a:lnTo>
                  <a:lnTo>
                    <a:pt x="90866" y="216858"/>
                  </a:lnTo>
                  <a:lnTo>
                    <a:pt x="87905" y="221874"/>
                  </a:lnTo>
                  <a:lnTo>
                    <a:pt x="85396" y="224908"/>
                  </a:lnTo>
                  <a:lnTo>
                    <a:pt x="84465" y="226532"/>
                  </a:lnTo>
                  <a:lnTo>
                    <a:pt x="83927" y="229064"/>
                  </a:lnTo>
                  <a:lnTo>
                    <a:pt x="83951" y="231321"/>
                  </a:lnTo>
                  <a:lnTo>
                    <a:pt x="86328" y="234474"/>
                  </a:lnTo>
                  <a:lnTo>
                    <a:pt x="87032" y="238344"/>
                  </a:lnTo>
                  <a:lnTo>
                    <a:pt x="88549" y="239932"/>
                  </a:lnTo>
                  <a:lnTo>
                    <a:pt x="88466" y="240864"/>
                  </a:lnTo>
                  <a:lnTo>
                    <a:pt x="87725" y="242178"/>
                  </a:lnTo>
                  <a:lnTo>
                    <a:pt x="87462" y="244555"/>
                  </a:lnTo>
                  <a:lnTo>
                    <a:pt x="87534" y="251219"/>
                  </a:lnTo>
                  <a:lnTo>
                    <a:pt x="87068" y="252533"/>
                  </a:lnTo>
                  <a:lnTo>
                    <a:pt x="86041" y="252927"/>
                  </a:lnTo>
                  <a:lnTo>
                    <a:pt x="84345" y="252760"/>
                  </a:lnTo>
                  <a:lnTo>
                    <a:pt x="81514" y="251948"/>
                  </a:lnTo>
                  <a:lnTo>
                    <a:pt x="77167" y="249893"/>
                  </a:lnTo>
                  <a:lnTo>
                    <a:pt x="74050" y="247767"/>
                  </a:lnTo>
                  <a:lnTo>
                    <a:pt x="68162" y="241712"/>
                  </a:lnTo>
                  <a:lnTo>
                    <a:pt x="67672" y="240398"/>
                  </a:lnTo>
                  <a:lnTo>
                    <a:pt x="67660" y="238989"/>
                  </a:lnTo>
                  <a:lnTo>
                    <a:pt x="69236" y="236899"/>
                  </a:lnTo>
                  <a:lnTo>
                    <a:pt x="74193" y="234247"/>
                  </a:lnTo>
                  <a:lnTo>
                    <a:pt x="77919" y="230246"/>
                  </a:lnTo>
                  <a:lnTo>
                    <a:pt x="78935" y="227810"/>
                  </a:lnTo>
                  <a:lnTo>
                    <a:pt x="79567" y="225158"/>
                  </a:lnTo>
                  <a:lnTo>
                    <a:pt x="79353" y="222973"/>
                  </a:lnTo>
                  <a:lnTo>
                    <a:pt x="78385" y="220262"/>
                  </a:lnTo>
                  <a:lnTo>
                    <a:pt x="75352" y="216726"/>
                  </a:lnTo>
                  <a:lnTo>
                    <a:pt x="75436" y="215866"/>
                  </a:lnTo>
                  <a:lnTo>
                    <a:pt x="77848" y="212833"/>
                  </a:lnTo>
                  <a:lnTo>
                    <a:pt x="81037" y="211591"/>
                  </a:lnTo>
                  <a:lnTo>
                    <a:pt x="83187" y="210349"/>
                  </a:lnTo>
                  <a:lnTo>
                    <a:pt x="84680" y="209047"/>
                  </a:lnTo>
                  <a:lnTo>
                    <a:pt x="97614" y="204365"/>
                  </a:lnTo>
                  <a:lnTo>
                    <a:pt x="103144" y="202060"/>
                  </a:lnTo>
                  <a:lnTo>
                    <a:pt x="113416" y="199337"/>
                  </a:lnTo>
                  <a:lnTo>
                    <a:pt x="115840" y="198190"/>
                  </a:lnTo>
                  <a:lnTo>
                    <a:pt x="115828" y="196494"/>
                  </a:lnTo>
                  <a:lnTo>
                    <a:pt x="115242" y="195288"/>
                  </a:lnTo>
                  <a:lnTo>
                    <a:pt x="113344" y="193413"/>
                  </a:lnTo>
                  <a:lnTo>
                    <a:pt x="108650" y="188492"/>
                  </a:lnTo>
                  <a:lnTo>
                    <a:pt x="105151" y="185590"/>
                  </a:lnTo>
                  <a:lnTo>
                    <a:pt x="104290" y="184097"/>
                  </a:lnTo>
                  <a:lnTo>
                    <a:pt x="105031" y="183153"/>
                  </a:lnTo>
                  <a:lnTo>
                    <a:pt x="106536" y="183511"/>
                  </a:lnTo>
                  <a:lnTo>
                    <a:pt x="107957" y="184431"/>
                  </a:lnTo>
                  <a:lnTo>
                    <a:pt x="113248" y="184491"/>
                  </a:lnTo>
                  <a:lnTo>
                    <a:pt x="115506" y="184837"/>
                  </a:lnTo>
                  <a:lnTo>
                    <a:pt x="116174" y="185291"/>
                  </a:lnTo>
                  <a:lnTo>
                    <a:pt x="115721" y="186784"/>
                  </a:lnTo>
                  <a:lnTo>
                    <a:pt x="116115" y="188110"/>
                  </a:lnTo>
                  <a:lnTo>
                    <a:pt x="117512" y="187811"/>
                  </a:lnTo>
                  <a:lnTo>
                    <a:pt x="119280" y="185900"/>
                  </a:lnTo>
                  <a:lnTo>
                    <a:pt x="119745" y="184897"/>
                  </a:lnTo>
                  <a:lnTo>
                    <a:pt x="119721" y="183189"/>
                  </a:lnTo>
                  <a:lnTo>
                    <a:pt x="119148" y="182723"/>
                  </a:lnTo>
                  <a:lnTo>
                    <a:pt x="117739" y="182472"/>
                  </a:lnTo>
                  <a:lnTo>
                    <a:pt x="116234" y="181803"/>
                  </a:lnTo>
                  <a:lnTo>
                    <a:pt x="114729" y="182484"/>
                  </a:lnTo>
                  <a:lnTo>
                    <a:pt x="113225" y="182496"/>
                  </a:lnTo>
                  <a:moveTo>
                    <a:pt x="106679" y="364933"/>
                  </a:moveTo>
                  <a:lnTo>
                    <a:pt x="105831" y="365948"/>
                  </a:lnTo>
                  <a:lnTo>
                    <a:pt x="105843" y="367178"/>
                  </a:lnTo>
                  <a:lnTo>
                    <a:pt x="109343" y="368850"/>
                  </a:lnTo>
                  <a:lnTo>
                    <a:pt x="110573" y="369961"/>
                  </a:lnTo>
                  <a:lnTo>
                    <a:pt x="110705" y="373066"/>
                  </a:lnTo>
                  <a:lnTo>
                    <a:pt x="113905" y="373126"/>
                  </a:lnTo>
                  <a:lnTo>
                    <a:pt x="115207" y="372087"/>
                  </a:lnTo>
                  <a:lnTo>
                    <a:pt x="116151" y="370785"/>
                  </a:lnTo>
                  <a:lnTo>
                    <a:pt x="116712" y="369937"/>
                  </a:lnTo>
                  <a:lnTo>
                    <a:pt x="117572" y="368229"/>
                  </a:lnTo>
                  <a:lnTo>
                    <a:pt x="116999" y="367083"/>
                  </a:lnTo>
                  <a:lnTo>
                    <a:pt x="117285" y="365375"/>
                  </a:lnTo>
                  <a:lnTo>
                    <a:pt x="122409" y="363667"/>
                  </a:lnTo>
                  <a:lnTo>
                    <a:pt x="122982" y="363105"/>
                  </a:lnTo>
                  <a:lnTo>
                    <a:pt x="122982" y="362246"/>
                  </a:lnTo>
                  <a:lnTo>
                    <a:pt x="119280" y="359117"/>
                  </a:lnTo>
                  <a:lnTo>
                    <a:pt x="116999" y="355987"/>
                  </a:lnTo>
                  <a:lnTo>
                    <a:pt x="115040" y="354984"/>
                  </a:lnTo>
                  <a:lnTo>
                    <a:pt x="113069" y="355079"/>
                  </a:lnTo>
                  <a:lnTo>
                    <a:pt x="108196" y="357110"/>
                  </a:lnTo>
                  <a:lnTo>
                    <a:pt x="108112" y="358221"/>
                  </a:lnTo>
                  <a:lnTo>
                    <a:pt x="109820" y="360096"/>
                  </a:lnTo>
                  <a:lnTo>
                    <a:pt x="109940" y="361863"/>
                  </a:lnTo>
                  <a:lnTo>
                    <a:pt x="109474" y="363297"/>
                  </a:lnTo>
                  <a:lnTo>
                    <a:pt x="106679" y="36493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1324;gbcf4302aa7_0_6">
              <a:extLst>
                <a:ext uri="{FF2B5EF4-FFF2-40B4-BE49-F238E27FC236}">
                  <a16:creationId xmlns:a16="http://schemas.microsoft.com/office/drawing/2014/main" id="{E4DC50FE-263A-5342-BE5C-15C331022F8B}"/>
                </a:ext>
              </a:extLst>
            </p:cNvPr>
            <p:cNvSpPr/>
            <p:nvPr/>
          </p:nvSpPr>
          <p:spPr>
            <a:xfrm>
              <a:off x="9013655" y="3418644"/>
              <a:ext cx="16385" cy="23808"/>
            </a:xfrm>
            <a:custGeom>
              <a:avLst/>
              <a:gdLst/>
              <a:ahLst/>
              <a:cxnLst/>
              <a:rect l="l" t="t" r="r" b="b"/>
              <a:pathLst>
                <a:path w="32606" h="47379" extrusionOk="0">
                  <a:moveTo>
                    <a:pt x="5733" y="14380"/>
                  </a:moveTo>
                  <a:lnTo>
                    <a:pt x="6688" y="10677"/>
                  </a:lnTo>
                  <a:lnTo>
                    <a:pt x="6569" y="8121"/>
                  </a:lnTo>
                  <a:lnTo>
                    <a:pt x="5494" y="6079"/>
                  </a:lnTo>
                  <a:lnTo>
                    <a:pt x="7764" y="1051"/>
                  </a:lnTo>
                  <a:lnTo>
                    <a:pt x="8480" y="0"/>
                  </a:lnTo>
                  <a:lnTo>
                    <a:pt x="10152" y="358"/>
                  </a:lnTo>
                  <a:lnTo>
                    <a:pt x="11346" y="4945"/>
                  </a:lnTo>
                  <a:lnTo>
                    <a:pt x="12541" y="6067"/>
                  </a:lnTo>
                  <a:lnTo>
                    <a:pt x="16244" y="7405"/>
                  </a:lnTo>
                  <a:lnTo>
                    <a:pt x="18751" y="7369"/>
                  </a:lnTo>
                  <a:lnTo>
                    <a:pt x="20543" y="7679"/>
                  </a:lnTo>
                  <a:lnTo>
                    <a:pt x="21140" y="8515"/>
                  </a:lnTo>
                  <a:lnTo>
                    <a:pt x="24246" y="12134"/>
                  </a:lnTo>
                  <a:lnTo>
                    <a:pt x="25201" y="12588"/>
                  </a:lnTo>
                  <a:lnTo>
                    <a:pt x="27351" y="12923"/>
                  </a:lnTo>
                  <a:lnTo>
                    <a:pt x="27948" y="13460"/>
                  </a:lnTo>
                  <a:lnTo>
                    <a:pt x="28068" y="14236"/>
                  </a:lnTo>
                  <a:lnTo>
                    <a:pt x="27112" y="17151"/>
                  </a:lnTo>
                  <a:lnTo>
                    <a:pt x="26992" y="23457"/>
                  </a:lnTo>
                  <a:lnTo>
                    <a:pt x="30814" y="29906"/>
                  </a:lnTo>
                  <a:lnTo>
                    <a:pt x="30456" y="31578"/>
                  </a:lnTo>
                  <a:lnTo>
                    <a:pt x="29620" y="33382"/>
                  </a:lnTo>
                  <a:lnTo>
                    <a:pt x="29740" y="34899"/>
                  </a:lnTo>
                  <a:lnTo>
                    <a:pt x="30575" y="37502"/>
                  </a:lnTo>
                  <a:lnTo>
                    <a:pt x="31651" y="38625"/>
                  </a:lnTo>
                  <a:lnTo>
                    <a:pt x="32248" y="40679"/>
                  </a:lnTo>
                  <a:lnTo>
                    <a:pt x="32128" y="41898"/>
                  </a:lnTo>
                  <a:lnTo>
                    <a:pt x="32248" y="43522"/>
                  </a:lnTo>
                  <a:lnTo>
                    <a:pt x="32606" y="46329"/>
                  </a:lnTo>
                  <a:lnTo>
                    <a:pt x="32128" y="47272"/>
                  </a:lnTo>
                  <a:lnTo>
                    <a:pt x="30814" y="47380"/>
                  </a:lnTo>
                  <a:lnTo>
                    <a:pt x="28426" y="47045"/>
                  </a:lnTo>
                  <a:lnTo>
                    <a:pt x="27709" y="46508"/>
                  </a:lnTo>
                  <a:lnTo>
                    <a:pt x="26873" y="44358"/>
                  </a:lnTo>
                  <a:lnTo>
                    <a:pt x="25082" y="43558"/>
                  </a:lnTo>
                  <a:lnTo>
                    <a:pt x="22573" y="42077"/>
                  </a:lnTo>
                  <a:lnTo>
                    <a:pt x="21260" y="40034"/>
                  </a:lnTo>
                  <a:lnTo>
                    <a:pt x="18393" y="37084"/>
                  </a:lnTo>
                  <a:lnTo>
                    <a:pt x="14811" y="35078"/>
                  </a:lnTo>
                  <a:lnTo>
                    <a:pt x="10869" y="33740"/>
                  </a:lnTo>
                  <a:lnTo>
                    <a:pt x="6808" y="34086"/>
                  </a:lnTo>
                  <a:lnTo>
                    <a:pt x="6688" y="36834"/>
                  </a:lnTo>
                  <a:lnTo>
                    <a:pt x="3464" y="35854"/>
                  </a:lnTo>
                  <a:lnTo>
                    <a:pt x="2867" y="31531"/>
                  </a:lnTo>
                  <a:lnTo>
                    <a:pt x="3942" y="29536"/>
                  </a:lnTo>
                  <a:lnTo>
                    <a:pt x="3105" y="28234"/>
                  </a:lnTo>
                  <a:lnTo>
                    <a:pt x="2867" y="27434"/>
                  </a:lnTo>
                  <a:lnTo>
                    <a:pt x="1553" y="28461"/>
                  </a:lnTo>
                  <a:lnTo>
                    <a:pt x="478" y="27900"/>
                  </a:lnTo>
                  <a:lnTo>
                    <a:pt x="0" y="26873"/>
                  </a:lnTo>
                  <a:lnTo>
                    <a:pt x="120" y="25762"/>
                  </a:lnTo>
                  <a:lnTo>
                    <a:pt x="2747" y="22609"/>
                  </a:lnTo>
                  <a:lnTo>
                    <a:pt x="2867" y="21271"/>
                  </a:lnTo>
                  <a:lnTo>
                    <a:pt x="4539" y="17963"/>
                  </a:lnTo>
                  <a:lnTo>
                    <a:pt x="5733" y="1438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1325;gbcf4302aa7_0_6">
              <a:extLst>
                <a:ext uri="{FF2B5EF4-FFF2-40B4-BE49-F238E27FC236}">
                  <a16:creationId xmlns:a16="http://schemas.microsoft.com/office/drawing/2014/main" id="{D69137E3-A5B1-1C41-94FB-9242813378EC}"/>
                </a:ext>
              </a:extLst>
            </p:cNvPr>
            <p:cNvSpPr/>
            <p:nvPr/>
          </p:nvSpPr>
          <p:spPr>
            <a:xfrm>
              <a:off x="8569605" y="3423030"/>
              <a:ext cx="192615" cy="233126"/>
            </a:xfrm>
            <a:custGeom>
              <a:avLst/>
              <a:gdLst/>
              <a:ahLst/>
              <a:cxnLst/>
              <a:rect l="l" t="t" r="r" b="b"/>
              <a:pathLst>
                <a:path w="383314" h="463932" extrusionOk="0">
                  <a:moveTo>
                    <a:pt x="340867" y="21116"/>
                  </a:moveTo>
                  <a:lnTo>
                    <a:pt x="340198" y="21928"/>
                  </a:lnTo>
                  <a:lnTo>
                    <a:pt x="339673" y="22788"/>
                  </a:lnTo>
                  <a:lnTo>
                    <a:pt x="339218" y="23732"/>
                  </a:lnTo>
                  <a:lnTo>
                    <a:pt x="338741" y="24329"/>
                  </a:lnTo>
                  <a:lnTo>
                    <a:pt x="337976" y="24914"/>
                  </a:lnTo>
                  <a:lnTo>
                    <a:pt x="337308" y="25308"/>
                  </a:lnTo>
                  <a:lnTo>
                    <a:pt x="336496" y="25869"/>
                  </a:lnTo>
                  <a:lnTo>
                    <a:pt x="336077" y="26681"/>
                  </a:lnTo>
                  <a:lnTo>
                    <a:pt x="336030" y="27709"/>
                  </a:lnTo>
                  <a:lnTo>
                    <a:pt x="337284" y="28318"/>
                  </a:lnTo>
                  <a:lnTo>
                    <a:pt x="338395" y="28509"/>
                  </a:lnTo>
                  <a:lnTo>
                    <a:pt x="338884" y="29500"/>
                  </a:lnTo>
                  <a:lnTo>
                    <a:pt x="339493" y="30288"/>
                  </a:lnTo>
                  <a:lnTo>
                    <a:pt x="340186" y="30671"/>
                  </a:lnTo>
                  <a:lnTo>
                    <a:pt x="340341" y="31352"/>
                  </a:lnTo>
                  <a:lnTo>
                    <a:pt x="339888" y="31996"/>
                  </a:lnTo>
                  <a:lnTo>
                    <a:pt x="339183" y="32176"/>
                  </a:lnTo>
                  <a:lnTo>
                    <a:pt x="338048" y="31805"/>
                  </a:lnTo>
                  <a:lnTo>
                    <a:pt x="337188" y="31208"/>
                  </a:lnTo>
                  <a:lnTo>
                    <a:pt x="336328" y="30647"/>
                  </a:lnTo>
                  <a:lnTo>
                    <a:pt x="335289" y="30503"/>
                  </a:lnTo>
                  <a:lnTo>
                    <a:pt x="334644" y="31125"/>
                  </a:lnTo>
                  <a:lnTo>
                    <a:pt x="334477" y="32068"/>
                  </a:lnTo>
                  <a:lnTo>
                    <a:pt x="334716" y="32988"/>
                  </a:lnTo>
                  <a:lnTo>
                    <a:pt x="335432" y="33812"/>
                  </a:lnTo>
                  <a:lnTo>
                    <a:pt x="336459" y="34266"/>
                  </a:lnTo>
                  <a:lnTo>
                    <a:pt x="336710" y="35030"/>
                  </a:lnTo>
                  <a:lnTo>
                    <a:pt x="336496" y="35747"/>
                  </a:lnTo>
                  <a:lnTo>
                    <a:pt x="336507" y="36452"/>
                  </a:lnTo>
                  <a:lnTo>
                    <a:pt x="335910" y="36953"/>
                  </a:lnTo>
                  <a:lnTo>
                    <a:pt x="335421" y="36165"/>
                  </a:lnTo>
                  <a:lnTo>
                    <a:pt x="334871" y="35687"/>
                  </a:lnTo>
                  <a:lnTo>
                    <a:pt x="334369" y="36308"/>
                  </a:lnTo>
                  <a:lnTo>
                    <a:pt x="333653" y="36726"/>
                  </a:lnTo>
                  <a:lnTo>
                    <a:pt x="333522" y="37479"/>
                  </a:lnTo>
                  <a:lnTo>
                    <a:pt x="332710" y="37658"/>
                  </a:lnTo>
                  <a:lnTo>
                    <a:pt x="332387" y="37013"/>
                  </a:lnTo>
                  <a:lnTo>
                    <a:pt x="331742" y="36607"/>
                  </a:lnTo>
                  <a:lnTo>
                    <a:pt x="330930" y="36834"/>
                  </a:lnTo>
                  <a:lnTo>
                    <a:pt x="330130" y="36284"/>
                  </a:lnTo>
                  <a:lnTo>
                    <a:pt x="328863" y="37252"/>
                  </a:lnTo>
                  <a:lnTo>
                    <a:pt x="328422" y="38135"/>
                  </a:lnTo>
                  <a:lnTo>
                    <a:pt x="329078" y="38470"/>
                  </a:lnTo>
                  <a:lnTo>
                    <a:pt x="329939" y="38171"/>
                  </a:lnTo>
                  <a:lnTo>
                    <a:pt x="330476" y="38888"/>
                  </a:lnTo>
                  <a:lnTo>
                    <a:pt x="330607" y="39616"/>
                  </a:lnTo>
                  <a:lnTo>
                    <a:pt x="330560" y="40393"/>
                  </a:lnTo>
                  <a:lnTo>
                    <a:pt x="329592" y="40202"/>
                  </a:lnTo>
                  <a:lnTo>
                    <a:pt x="328613" y="39688"/>
                  </a:lnTo>
                  <a:lnTo>
                    <a:pt x="327514" y="39688"/>
                  </a:lnTo>
                  <a:lnTo>
                    <a:pt x="326725" y="40309"/>
                  </a:lnTo>
                  <a:lnTo>
                    <a:pt x="326463" y="41121"/>
                  </a:lnTo>
                  <a:lnTo>
                    <a:pt x="326809" y="41933"/>
                  </a:lnTo>
                  <a:lnTo>
                    <a:pt x="326809" y="42877"/>
                  </a:lnTo>
                  <a:lnTo>
                    <a:pt x="326104" y="42865"/>
                  </a:lnTo>
                  <a:lnTo>
                    <a:pt x="325185" y="42113"/>
                  </a:lnTo>
                  <a:lnTo>
                    <a:pt x="324886" y="43008"/>
                  </a:lnTo>
                  <a:lnTo>
                    <a:pt x="324719" y="43952"/>
                  </a:lnTo>
                  <a:lnTo>
                    <a:pt x="324003" y="44346"/>
                  </a:lnTo>
                  <a:lnTo>
                    <a:pt x="323346" y="43570"/>
                  </a:lnTo>
                  <a:lnTo>
                    <a:pt x="322951" y="42817"/>
                  </a:lnTo>
                  <a:lnTo>
                    <a:pt x="322247" y="42793"/>
                  </a:lnTo>
                  <a:lnTo>
                    <a:pt x="320575" y="44896"/>
                  </a:lnTo>
                  <a:lnTo>
                    <a:pt x="319488" y="45278"/>
                  </a:lnTo>
                  <a:lnTo>
                    <a:pt x="318652" y="45743"/>
                  </a:lnTo>
                  <a:lnTo>
                    <a:pt x="317744" y="46138"/>
                  </a:lnTo>
                  <a:lnTo>
                    <a:pt x="317434" y="46830"/>
                  </a:lnTo>
                  <a:lnTo>
                    <a:pt x="317959" y="47451"/>
                  </a:lnTo>
                  <a:lnTo>
                    <a:pt x="317434" y="47929"/>
                  </a:lnTo>
                  <a:lnTo>
                    <a:pt x="316789" y="48538"/>
                  </a:lnTo>
                  <a:lnTo>
                    <a:pt x="316144" y="48144"/>
                  </a:lnTo>
                  <a:lnTo>
                    <a:pt x="315498" y="48681"/>
                  </a:lnTo>
                  <a:lnTo>
                    <a:pt x="315773" y="49446"/>
                  </a:lnTo>
                  <a:lnTo>
                    <a:pt x="315821" y="50318"/>
                  </a:lnTo>
                  <a:lnTo>
                    <a:pt x="313910" y="50294"/>
                  </a:lnTo>
                  <a:lnTo>
                    <a:pt x="313062" y="50330"/>
                  </a:lnTo>
                  <a:lnTo>
                    <a:pt x="312239" y="50282"/>
                  </a:lnTo>
                  <a:lnTo>
                    <a:pt x="311569" y="49756"/>
                  </a:lnTo>
                  <a:lnTo>
                    <a:pt x="310662" y="50091"/>
                  </a:lnTo>
                  <a:lnTo>
                    <a:pt x="309312" y="50115"/>
                  </a:lnTo>
                  <a:lnTo>
                    <a:pt x="309431" y="50867"/>
                  </a:lnTo>
                  <a:lnTo>
                    <a:pt x="308834" y="52097"/>
                  </a:lnTo>
                  <a:lnTo>
                    <a:pt x="308237" y="51106"/>
                  </a:lnTo>
                  <a:lnTo>
                    <a:pt x="306864" y="51560"/>
                  </a:lnTo>
                  <a:lnTo>
                    <a:pt x="305956" y="51787"/>
                  </a:lnTo>
                  <a:lnTo>
                    <a:pt x="305550" y="52384"/>
                  </a:lnTo>
                  <a:lnTo>
                    <a:pt x="305287" y="53543"/>
                  </a:lnTo>
                  <a:lnTo>
                    <a:pt x="304785" y="54032"/>
                  </a:lnTo>
                  <a:lnTo>
                    <a:pt x="304057" y="53805"/>
                  </a:lnTo>
                  <a:lnTo>
                    <a:pt x="303341" y="53662"/>
                  </a:lnTo>
                  <a:lnTo>
                    <a:pt x="302647" y="53913"/>
                  </a:lnTo>
                  <a:lnTo>
                    <a:pt x="301740" y="54427"/>
                  </a:lnTo>
                  <a:lnTo>
                    <a:pt x="301238" y="55191"/>
                  </a:lnTo>
                  <a:lnTo>
                    <a:pt x="300247" y="55024"/>
                  </a:lnTo>
                  <a:lnTo>
                    <a:pt x="299650" y="55740"/>
                  </a:lnTo>
                  <a:lnTo>
                    <a:pt x="298647" y="56003"/>
                  </a:lnTo>
                  <a:lnTo>
                    <a:pt x="297464" y="56481"/>
                  </a:lnTo>
                  <a:lnTo>
                    <a:pt x="296556" y="56875"/>
                  </a:lnTo>
                  <a:lnTo>
                    <a:pt x="295708" y="57006"/>
                  </a:lnTo>
                  <a:lnTo>
                    <a:pt x="295063" y="57376"/>
                  </a:lnTo>
                  <a:lnTo>
                    <a:pt x="294538" y="57974"/>
                  </a:lnTo>
                  <a:lnTo>
                    <a:pt x="294060" y="58786"/>
                  </a:lnTo>
                  <a:lnTo>
                    <a:pt x="293618" y="59968"/>
                  </a:lnTo>
                  <a:lnTo>
                    <a:pt x="293308" y="60732"/>
                  </a:lnTo>
                  <a:lnTo>
                    <a:pt x="293033" y="61389"/>
                  </a:lnTo>
                  <a:lnTo>
                    <a:pt x="292352" y="62142"/>
                  </a:lnTo>
                  <a:lnTo>
                    <a:pt x="292197" y="62822"/>
                  </a:lnTo>
                  <a:lnTo>
                    <a:pt x="292543" y="63432"/>
                  </a:lnTo>
                  <a:lnTo>
                    <a:pt x="292890" y="64053"/>
                  </a:lnTo>
                  <a:lnTo>
                    <a:pt x="293045" y="64781"/>
                  </a:lnTo>
                  <a:lnTo>
                    <a:pt x="292436" y="65928"/>
                  </a:lnTo>
                  <a:lnTo>
                    <a:pt x="291910" y="66477"/>
                  </a:lnTo>
                  <a:lnTo>
                    <a:pt x="291265" y="67122"/>
                  </a:lnTo>
                  <a:lnTo>
                    <a:pt x="290883" y="67958"/>
                  </a:lnTo>
                  <a:lnTo>
                    <a:pt x="291851" y="68209"/>
                  </a:lnTo>
                  <a:lnTo>
                    <a:pt x="309611" y="140300"/>
                  </a:lnTo>
                  <a:lnTo>
                    <a:pt x="330130" y="223068"/>
                  </a:lnTo>
                  <a:lnTo>
                    <a:pt x="361015" y="342097"/>
                  </a:lnTo>
                  <a:lnTo>
                    <a:pt x="382239" y="425331"/>
                  </a:lnTo>
                  <a:lnTo>
                    <a:pt x="383314" y="430204"/>
                  </a:lnTo>
                  <a:lnTo>
                    <a:pt x="379754" y="430204"/>
                  </a:lnTo>
                  <a:lnTo>
                    <a:pt x="374691" y="430694"/>
                  </a:lnTo>
                  <a:lnTo>
                    <a:pt x="369077" y="432449"/>
                  </a:lnTo>
                  <a:lnTo>
                    <a:pt x="367775" y="433226"/>
                  </a:lnTo>
                  <a:lnTo>
                    <a:pt x="362520" y="434157"/>
                  </a:lnTo>
                  <a:lnTo>
                    <a:pt x="358758" y="435340"/>
                  </a:lnTo>
                  <a:lnTo>
                    <a:pt x="351759" y="439018"/>
                  </a:lnTo>
                  <a:lnTo>
                    <a:pt x="336603" y="443688"/>
                  </a:lnTo>
                  <a:lnTo>
                    <a:pt x="333044" y="445169"/>
                  </a:lnTo>
                  <a:lnTo>
                    <a:pt x="328004" y="447940"/>
                  </a:lnTo>
                  <a:lnTo>
                    <a:pt x="320527" y="450532"/>
                  </a:lnTo>
                  <a:lnTo>
                    <a:pt x="312179" y="452335"/>
                  </a:lnTo>
                  <a:lnTo>
                    <a:pt x="308978" y="452013"/>
                  </a:lnTo>
                  <a:lnTo>
                    <a:pt x="305323" y="452825"/>
                  </a:lnTo>
                  <a:lnTo>
                    <a:pt x="300629" y="453076"/>
                  </a:lnTo>
                  <a:lnTo>
                    <a:pt x="297512" y="452753"/>
                  </a:lnTo>
                  <a:lnTo>
                    <a:pt x="293379" y="452921"/>
                  </a:lnTo>
                  <a:lnTo>
                    <a:pt x="289534" y="453362"/>
                  </a:lnTo>
                  <a:lnTo>
                    <a:pt x="274616" y="450281"/>
                  </a:lnTo>
                  <a:lnTo>
                    <a:pt x="270364" y="448740"/>
                  </a:lnTo>
                  <a:lnTo>
                    <a:pt x="265097" y="449039"/>
                  </a:lnTo>
                  <a:lnTo>
                    <a:pt x="262255" y="447749"/>
                  </a:lnTo>
                  <a:lnTo>
                    <a:pt x="262338" y="446889"/>
                  </a:lnTo>
                  <a:lnTo>
                    <a:pt x="263819" y="445372"/>
                  </a:lnTo>
                  <a:lnTo>
                    <a:pt x="264452" y="443091"/>
                  </a:lnTo>
                  <a:lnTo>
                    <a:pt x="265826" y="441311"/>
                  </a:lnTo>
                  <a:lnTo>
                    <a:pt x="267450" y="436666"/>
                  </a:lnTo>
                  <a:lnTo>
                    <a:pt x="267331" y="434898"/>
                  </a:lnTo>
                  <a:lnTo>
                    <a:pt x="266387" y="435077"/>
                  </a:lnTo>
                  <a:lnTo>
                    <a:pt x="264321" y="440762"/>
                  </a:lnTo>
                  <a:lnTo>
                    <a:pt x="262302" y="444190"/>
                  </a:lnTo>
                  <a:lnTo>
                    <a:pt x="260260" y="445886"/>
                  </a:lnTo>
                  <a:lnTo>
                    <a:pt x="259543" y="448346"/>
                  </a:lnTo>
                  <a:lnTo>
                    <a:pt x="244196" y="447462"/>
                  </a:lnTo>
                  <a:lnTo>
                    <a:pt x="236206" y="447403"/>
                  </a:lnTo>
                  <a:lnTo>
                    <a:pt x="233757" y="447725"/>
                  </a:lnTo>
                  <a:lnTo>
                    <a:pt x="227762" y="448943"/>
                  </a:lnTo>
                  <a:lnTo>
                    <a:pt x="219222" y="450305"/>
                  </a:lnTo>
                  <a:lnTo>
                    <a:pt x="206837" y="452073"/>
                  </a:lnTo>
                  <a:lnTo>
                    <a:pt x="189973" y="456563"/>
                  </a:lnTo>
                  <a:lnTo>
                    <a:pt x="182090" y="457901"/>
                  </a:lnTo>
                  <a:lnTo>
                    <a:pt x="173168" y="458355"/>
                  </a:lnTo>
                  <a:lnTo>
                    <a:pt x="169980" y="458594"/>
                  </a:lnTo>
                  <a:lnTo>
                    <a:pt x="167806" y="458618"/>
                  </a:lnTo>
                  <a:lnTo>
                    <a:pt x="158430" y="460636"/>
                  </a:lnTo>
                  <a:lnTo>
                    <a:pt x="152411" y="463598"/>
                  </a:lnTo>
                  <a:lnTo>
                    <a:pt x="145794" y="463933"/>
                  </a:lnTo>
                  <a:lnTo>
                    <a:pt x="146439" y="463168"/>
                  </a:lnTo>
                  <a:lnTo>
                    <a:pt x="148326" y="457292"/>
                  </a:lnTo>
                  <a:lnTo>
                    <a:pt x="148493" y="456074"/>
                  </a:lnTo>
                  <a:lnTo>
                    <a:pt x="148720" y="452694"/>
                  </a:lnTo>
                  <a:lnTo>
                    <a:pt x="149998" y="450030"/>
                  </a:lnTo>
                  <a:lnTo>
                    <a:pt x="152040" y="448525"/>
                  </a:lnTo>
                  <a:lnTo>
                    <a:pt x="162216" y="443366"/>
                  </a:lnTo>
                  <a:lnTo>
                    <a:pt x="164175" y="442685"/>
                  </a:lnTo>
                  <a:lnTo>
                    <a:pt x="165310" y="442840"/>
                  </a:lnTo>
                  <a:lnTo>
                    <a:pt x="166169" y="443294"/>
                  </a:lnTo>
                  <a:lnTo>
                    <a:pt x="167029" y="444715"/>
                  </a:lnTo>
                  <a:lnTo>
                    <a:pt x="168403" y="448263"/>
                  </a:lnTo>
                  <a:lnTo>
                    <a:pt x="168904" y="449958"/>
                  </a:lnTo>
                  <a:lnTo>
                    <a:pt x="168654" y="451929"/>
                  </a:lnTo>
                  <a:lnTo>
                    <a:pt x="167626" y="453255"/>
                  </a:lnTo>
                  <a:lnTo>
                    <a:pt x="168498" y="454270"/>
                  </a:lnTo>
                  <a:lnTo>
                    <a:pt x="171795" y="454497"/>
                  </a:lnTo>
                  <a:lnTo>
                    <a:pt x="173587" y="455226"/>
                  </a:lnTo>
                  <a:lnTo>
                    <a:pt x="174709" y="454820"/>
                  </a:lnTo>
                  <a:lnTo>
                    <a:pt x="175259" y="453625"/>
                  </a:lnTo>
                  <a:lnTo>
                    <a:pt x="176107" y="448036"/>
                  </a:lnTo>
                  <a:lnTo>
                    <a:pt x="176739" y="446423"/>
                  </a:lnTo>
                  <a:lnTo>
                    <a:pt x="177384" y="445480"/>
                  </a:lnTo>
                  <a:lnTo>
                    <a:pt x="180657" y="444130"/>
                  </a:lnTo>
                  <a:lnTo>
                    <a:pt x="182890" y="442398"/>
                  </a:lnTo>
                  <a:lnTo>
                    <a:pt x="183141" y="440428"/>
                  </a:lnTo>
                  <a:lnTo>
                    <a:pt x="184730" y="439269"/>
                  </a:lnTo>
                  <a:lnTo>
                    <a:pt x="188289" y="438350"/>
                  </a:lnTo>
                  <a:lnTo>
                    <a:pt x="192051" y="438684"/>
                  </a:lnTo>
                  <a:lnTo>
                    <a:pt x="196315" y="440786"/>
                  </a:lnTo>
                  <a:lnTo>
                    <a:pt x="197461" y="441969"/>
                  </a:lnTo>
                  <a:lnTo>
                    <a:pt x="200746" y="441658"/>
                  </a:lnTo>
                  <a:lnTo>
                    <a:pt x="203600" y="443569"/>
                  </a:lnTo>
                  <a:lnTo>
                    <a:pt x="207578" y="445384"/>
                  </a:lnTo>
                  <a:lnTo>
                    <a:pt x="210121" y="445265"/>
                  </a:lnTo>
                  <a:lnTo>
                    <a:pt x="210098" y="444309"/>
                  </a:lnTo>
                  <a:lnTo>
                    <a:pt x="207052" y="441837"/>
                  </a:lnTo>
                  <a:lnTo>
                    <a:pt x="202979" y="440189"/>
                  </a:lnTo>
                  <a:lnTo>
                    <a:pt x="201008" y="439866"/>
                  </a:lnTo>
                  <a:lnTo>
                    <a:pt x="199109" y="439150"/>
                  </a:lnTo>
                  <a:lnTo>
                    <a:pt x="197330" y="439162"/>
                  </a:lnTo>
                  <a:lnTo>
                    <a:pt x="196183" y="438529"/>
                  </a:lnTo>
                  <a:lnTo>
                    <a:pt x="194082" y="435925"/>
                  </a:lnTo>
                  <a:lnTo>
                    <a:pt x="190307" y="435149"/>
                  </a:lnTo>
                  <a:lnTo>
                    <a:pt x="185040" y="435662"/>
                  </a:lnTo>
                  <a:lnTo>
                    <a:pt x="180191" y="438290"/>
                  </a:lnTo>
                  <a:lnTo>
                    <a:pt x="181075" y="440523"/>
                  </a:lnTo>
                  <a:lnTo>
                    <a:pt x="178101" y="443019"/>
                  </a:lnTo>
                  <a:lnTo>
                    <a:pt x="176608" y="443509"/>
                  </a:lnTo>
                  <a:lnTo>
                    <a:pt x="174434" y="443342"/>
                  </a:lnTo>
                  <a:lnTo>
                    <a:pt x="173300" y="442828"/>
                  </a:lnTo>
                  <a:lnTo>
                    <a:pt x="167961" y="438206"/>
                  </a:lnTo>
                  <a:lnTo>
                    <a:pt x="164808" y="434958"/>
                  </a:lnTo>
                  <a:lnTo>
                    <a:pt x="163554" y="432629"/>
                  </a:lnTo>
                  <a:lnTo>
                    <a:pt x="163052" y="430383"/>
                  </a:lnTo>
                  <a:lnTo>
                    <a:pt x="163398" y="428854"/>
                  </a:lnTo>
                  <a:lnTo>
                    <a:pt x="164856" y="425259"/>
                  </a:lnTo>
                  <a:lnTo>
                    <a:pt x="167985" y="421533"/>
                  </a:lnTo>
                  <a:lnTo>
                    <a:pt x="169478" y="420303"/>
                  </a:lnTo>
                  <a:lnTo>
                    <a:pt x="171233" y="418105"/>
                  </a:lnTo>
                  <a:lnTo>
                    <a:pt x="171628" y="413208"/>
                  </a:lnTo>
                  <a:lnTo>
                    <a:pt x="172524" y="410593"/>
                  </a:lnTo>
                  <a:lnTo>
                    <a:pt x="173634" y="409410"/>
                  </a:lnTo>
                  <a:lnTo>
                    <a:pt x="179988" y="406592"/>
                  </a:lnTo>
                  <a:lnTo>
                    <a:pt x="181755" y="405170"/>
                  </a:lnTo>
                  <a:lnTo>
                    <a:pt x="183213" y="402232"/>
                  </a:lnTo>
                  <a:lnTo>
                    <a:pt x="183559" y="400525"/>
                  </a:lnTo>
                  <a:lnTo>
                    <a:pt x="184945" y="398888"/>
                  </a:lnTo>
                  <a:lnTo>
                    <a:pt x="185386" y="396918"/>
                  </a:lnTo>
                  <a:lnTo>
                    <a:pt x="188874" y="391328"/>
                  </a:lnTo>
                  <a:lnTo>
                    <a:pt x="191036" y="391197"/>
                  </a:lnTo>
                  <a:lnTo>
                    <a:pt x="199241" y="392845"/>
                  </a:lnTo>
                  <a:lnTo>
                    <a:pt x="199683" y="390576"/>
                  </a:lnTo>
                  <a:lnTo>
                    <a:pt x="200806" y="390277"/>
                  </a:lnTo>
                  <a:lnTo>
                    <a:pt x="201391" y="391412"/>
                  </a:lnTo>
                  <a:lnTo>
                    <a:pt x="202514" y="391304"/>
                  </a:lnTo>
                  <a:lnTo>
                    <a:pt x="203159" y="390170"/>
                  </a:lnTo>
                  <a:lnTo>
                    <a:pt x="206766" y="386515"/>
                  </a:lnTo>
                  <a:lnTo>
                    <a:pt x="207028" y="385213"/>
                  </a:lnTo>
                  <a:lnTo>
                    <a:pt x="202705" y="385070"/>
                  </a:lnTo>
                  <a:lnTo>
                    <a:pt x="199898" y="385965"/>
                  </a:lnTo>
                  <a:lnTo>
                    <a:pt x="197438" y="385631"/>
                  </a:lnTo>
                  <a:lnTo>
                    <a:pt x="196100" y="384234"/>
                  </a:lnTo>
                  <a:lnTo>
                    <a:pt x="195790" y="382466"/>
                  </a:lnTo>
                  <a:lnTo>
                    <a:pt x="196518" y="380770"/>
                  </a:lnTo>
                  <a:lnTo>
                    <a:pt x="197533" y="379635"/>
                  </a:lnTo>
                  <a:lnTo>
                    <a:pt x="202119" y="377760"/>
                  </a:lnTo>
                  <a:lnTo>
                    <a:pt x="210874" y="372457"/>
                  </a:lnTo>
                  <a:lnTo>
                    <a:pt x="218375" y="364360"/>
                  </a:lnTo>
                  <a:lnTo>
                    <a:pt x="220489" y="361661"/>
                  </a:lnTo>
                  <a:lnTo>
                    <a:pt x="223224" y="361625"/>
                  </a:lnTo>
                  <a:lnTo>
                    <a:pt x="225481" y="362150"/>
                  </a:lnTo>
                  <a:lnTo>
                    <a:pt x="226842" y="365327"/>
                  </a:lnTo>
                  <a:lnTo>
                    <a:pt x="230556" y="368301"/>
                  </a:lnTo>
                  <a:lnTo>
                    <a:pt x="231811" y="369663"/>
                  </a:lnTo>
                  <a:lnTo>
                    <a:pt x="232587" y="371346"/>
                  </a:lnTo>
                  <a:lnTo>
                    <a:pt x="232874" y="372195"/>
                  </a:lnTo>
                  <a:lnTo>
                    <a:pt x="232838" y="375491"/>
                  </a:lnTo>
                  <a:lnTo>
                    <a:pt x="232288" y="376243"/>
                  </a:lnTo>
                  <a:lnTo>
                    <a:pt x="228813" y="377235"/>
                  </a:lnTo>
                  <a:lnTo>
                    <a:pt x="226771" y="378895"/>
                  </a:lnTo>
                  <a:lnTo>
                    <a:pt x="224561" y="381367"/>
                  </a:lnTo>
                  <a:lnTo>
                    <a:pt x="223916" y="382788"/>
                  </a:lnTo>
                  <a:lnTo>
                    <a:pt x="224131" y="384377"/>
                  </a:lnTo>
                  <a:lnTo>
                    <a:pt x="224908" y="385308"/>
                  </a:lnTo>
                  <a:lnTo>
                    <a:pt x="226496" y="384819"/>
                  </a:lnTo>
                  <a:lnTo>
                    <a:pt x="228347" y="383171"/>
                  </a:lnTo>
                  <a:lnTo>
                    <a:pt x="229912" y="381092"/>
                  </a:lnTo>
                  <a:lnTo>
                    <a:pt x="235083" y="380651"/>
                  </a:lnTo>
                  <a:lnTo>
                    <a:pt x="238344" y="378990"/>
                  </a:lnTo>
                  <a:lnTo>
                    <a:pt x="242679" y="379576"/>
                  </a:lnTo>
                  <a:lnTo>
                    <a:pt x="247934" y="379014"/>
                  </a:lnTo>
                  <a:lnTo>
                    <a:pt x="250933" y="377772"/>
                  </a:lnTo>
                  <a:lnTo>
                    <a:pt x="253715" y="375288"/>
                  </a:lnTo>
                  <a:lnTo>
                    <a:pt x="254443" y="374118"/>
                  </a:lnTo>
                  <a:lnTo>
                    <a:pt x="255447" y="371872"/>
                  </a:lnTo>
                  <a:lnTo>
                    <a:pt x="255877" y="369292"/>
                  </a:lnTo>
                  <a:lnTo>
                    <a:pt x="255745" y="366593"/>
                  </a:lnTo>
                  <a:lnTo>
                    <a:pt x="254265" y="362007"/>
                  </a:lnTo>
                  <a:lnTo>
                    <a:pt x="252915" y="359761"/>
                  </a:lnTo>
                  <a:lnTo>
                    <a:pt x="251768" y="358746"/>
                  </a:lnTo>
                  <a:lnTo>
                    <a:pt x="249595" y="358042"/>
                  </a:lnTo>
                  <a:lnTo>
                    <a:pt x="247719" y="358424"/>
                  </a:lnTo>
                  <a:lnTo>
                    <a:pt x="246883" y="359295"/>
                  </a:lnTo>
                  <a:lnTo>
                    <a:pt x="245701" y="361553"/>
                  </a:lnTo>
                  <a:lnTo>
                    <a:pt x="243934" y="363201"/>
                  </a:lnTo>
                  <a:lnTo>
                    <a:pt x="241880" y="364157"/>
                  </a:lnTo>
                  <a:lnTo>
                    <a:pt x="236815" y="365076"/>
                  </a:lnTo>
                  <a:lnTo>
                    <a:pt x="234104" y="366271"/>
                  </a:lnTo>
                  <a:lnTo>
                    <a:pt x="232790" y="366080"/>
                  </a:lnTo>
                  <a:lnTo>
                    <a:pt x="232288" y="364025"/>
                  </a:lnTo>
                  <a:lnTo>
                    <a:pt x="233113" y="362699"/>
                  </a:lnTo>
                  <a:lnTo>
                    <a:pt x="234773" y="361063"/>
                  </a:lnTo>
                  <a:lnTo>
                    <a:pt x="238224" y="358770"/>
                  </a:lnTo>
                  <a:lnTo>
                    <a:pt x="242142" y="356740"/>
                  </a:lnTo>
                  <a:lnTo>
                    <a:pt x="243910" y="355390"/>
                  </a:lnTo>
                  <a:lnTo>
                    <a:pt x="245928" y="352141"/>
                  </a:lnTo>
                  <a:lnTo>
                    <a:pt x="246370" y="350541"/>
                  </a:lnTo>
                  <a:lnTo>
                    <a:pt x="246167" y="349323"/>
                  </a:lnTo>
                  <a:lnTo>
                    <a:pt x="245486" y="348308"/>
                  </a:lnTo>
                  <a:lnTo>
                    <a:pt x="244161" y="347746"/>
                  </a:lnTo>
                  <a:lnTo>
                    <a:pt x="242668" y="348272"/>
                  </a:lnTo>
                  <a:lnTo>
                    <a:pt x="240709" y="349586"/>
                  </a:lnTo>
                  <a:lnTo>
                    <a:pt x="239873" y="349538"/>
                  </a:lnTo>
                  <a:lnTo>
                    <a:pt x="239001" y="348606"/>
                  </a:lnTo>
                  <a:lnTo>
                    <a:pt x="237974" y="348893"/>
                  </a:lnTo>
                  <a:lnTo>
                    <a:pt x="237830" y="351162"/>
                  </a:lnTo>
                  <a:lnTo>
                    <a:pt x="237460" y="352273"/>
                  </a:lnTo>
                  <a:lnTo>
                    <a:pt x="235669" y="352141"/>
                  </a:lnTo>
                  <a:lnTo>
                    <a:pt x="234713" y="350660"/>
                  </a:lnTo>
                  <a:lnTo>
                    <a:pt x="234666" y="347364"/>
                  </a:lnTo>
                  <a:lnTo>
                    <a:pt x="235669" y="345632"/>
                  </a:lnTo>
                  <a:lnTo>
                    <a:pt x="238165" y="343148"/>
                  </a:lnTo>
                  <a:lnTo>
                    <a:pt x="242357" y="340174"/>
                  </a:lnTo>
                  <a:lnTo>
                    <a:pt x="246836" y="337559"/>
                  </a:lnTo>
                  <a:lnTo>
                    <a:pt x="248125" y="336042"/>
                  </a:lnTo>
                  <a:lnTo>
                    <a:pt x="248663" y="334358"/>
                  </a:lnTo>
                  <a:lnTo>
                    <a:pt x="248591" y="330022"/>
                  </a:lnTo>
                  <a:lnTo>
                    <a:pt x="247994" y="327669"/>
                  </a:lnTo>
                  <a:lnTo>
                    <a:pt x="246836" y="326009"/>
                  </a:lnTo>
                  <a:lnTo>
                    <a:pt x="247015" y="324779"/>
                  </a:lnTo>
                  <a:lnTo>
                    <a:pt x="247863" y="324862"/>
                  </a:lnTo>
                  <a:lnTo>
                    <a:pt x="249189" y="326152"/>
                  </a:lnTo>
                  <a:lnTo>
                    <a:pt x="251088" y="327060"/>
                  </a:lnTo>
                  <a:lnTo>
                    <a:pt x="250849" y="329401"/>
                  </a:lnTo>
                  <a:lnTo>
                    <a:pt x="252151" y="329031"/>
                  </a:lnTo>
                  <a:lnTo>
                    <a:pt x="252784" y="327239"/>
                  </a:lnTo>
                  <a:lnTo>
                    <a:pt x="253429" y="326367"/>
                  </a:lnTo>
                  <a:lnTo>
                    <a:pt x="254742" y="325878"/>
                  </a:lnTo>
                  <a:lnTo>
                    <a:pt x="254731" y="325030"/>
                  </a:lnTo>
                  <a:lnTo>
                    <a:pt x="252736" y="324015"/>
                  </a:lnTo>
                  <a:lnTo>
                    <a:pt x="252330" y="321698"/>
                  </a:lnTo>
                  <a:lnTo>
                    <a:pt x="251458" y="320384"/>
                  </a:lnTo>
                  <a:lnTo>
                    <a:pt x="251422" y="317828"/>
                  </a:lnTo>
                  <a:lnTo>
                    <a:pt x="253154" y="314519"/>
                  </a:lnTo>
                  <a:lnTo>
                    <a:pt x="254993" y="312059"/>
                  </a:lnTo>
                  <a:lnTo>
                    <a:pt x="254969" y="310172"/>
                  </a:lnTo>
                  <a:lnTo>
                    <a:pt x="253919" y="309348"/>
                  </a:lnTo>
                  <a:lnTo>
                    <a:pt x="251745" y="308632"/>
                  </a:lnTo>
                  <a:lnTo>
                    <a:pt x="250490" y="306852"/>
                  </a:lnTo>
                  <a:lnTo>
                    <a:pt x="250896" y="302516"/>
                  </a:lnTo>
                  <a:lnTo>
                    <a:pt x="250192" y="299530"/>
                  </a:lnTo>
                  <a:lnTo>
                    <a:pt x="250048" y="296318"/>
                  </a:lnTo>
                  <a:lnTo>
                    <a:pt x="248723" y="295314"/>
                  </a:lnTo>
                  <a:lnTo>
                    <a:pt x="245403" y="293857"/>
                  </a:lnTo>
                  <a:lnTo>
                    <a:pt x="243432" y="294359"/>
                  </a:lnTo>
                  <a:lnTo>
                    <a:pt x="239908" y="297309"/>
                  </a:lnTo>
                  <a:lnTo>
                    <a:pt x="238404" y="297357"/>
                  </a:lnTo>
                  <a:lnTo>
                    <a:pt x="235370" y="295589"/>
                  </a:lnTo>
                  <a:lnTo>
                    <a:pt x="233173" y="293403"/>
                  </a:lnTo>
                  <a:lnTo>
                    <a:pt x="231536" y="291266"/>
                  </a:lnTo>
                  <a:lnTo>
                    <a:pt x="228622" y="291015"/>
                  </a:lnTo>
                  <a:lnTo>
                    <a:pt x="227654" y="289713"/>
                  </a:lnTo>
                  <a:lnTo>
                    <a:pt x="226305" y="287193"/>
                  </a:lnTo>
                  <a:lnTo>
                    <a:pt x="224287" y="284398"/>
                  </a:lnTo>
                  <a:lnTo>
                    <a:pt x="222925" y="281508"/>
                  </a:lnTo>
                  <a:lnTo>
                    <a:pt x="221348" y="280791"/>
                  </a:lnTo>
                  <a:lnTo>
                    <a:pt x="220429" y="279728"/>
                  </a:lnTo>
                  <a:lnTo>
                    <a:pt x="220094" y="279000"/>
                  </a:lnTo>
                  <a:lnTo>
                    <a:pt x="219963" y="277734"/>
                  </a:lnTo>
                  <a:lnTo>
                    <a:pt x="219868" y="272443"/>
                  </a:lnTo>
                  <a:lnTo>
                    <a:pt x="219808" y="270006"/>
                  </a:lnTo>
                  <a:lnTo>
                    <a:pt x="219748" y="268238"/>
                  </a:lnTo>
                  <a:lnTo>
                    <a:pt x="219545" y="265706"/>
                  </a:lnTo>
                  <a:lnTo>
                    <a:pt x="219187" y="264094"/>
                  </a:lnTo>
                  <a:lnTo>
                    <a:pt x="218948" y="263270"/>
                  </a:lnTo>
                  <a:lnTo>
                    <a:pt x="218315" y="262064"/>
                  </a:lnTo>
                  <a:lnTo>
                    <a:pt x="217622" y="261502"/>
                  </a:lnTo>
                  <a:lnTo>
                    <a:pt x="216403" y="260941"/>
                  </a:lnTo>
                  <a:lnTo>
                    <a:pt x="214218" y="260045"/>
                  </a:lnTo>
                  <a:lnTo>
                    <a:pt x="212044" y="259078"/>
                  </a:lnTo>
                  <a:lnTo>
                    <a:pt x="211185" y="258660"/>
                  </a:lnTo>
                  <a:lnTo>
                    <a:pt x="210528" y="257776"/>
                  </a:lnTo>
                  <a:lnTo>
                    <a:pt x="210085" y="256749"/>
                  </a:lnTo>
                  <a:lnTo>
                    <a:pt x="209321" y="255196"/>
                  </a:lnTo>
                  <a:lnTo>
                    <a:pt x="208557" y="253870"/>
                  </a:lnTo>
                  <a:lnTo>
                    <a:pt x="207661" y="252676"/>
                  </a:lnTo>
                  <a:lnTo>
                    <a:pt x="206323" y="251004"/>
                  </a:lnTo>
                  <a:lnTo>
                    <a:pt x="204914" y="249726"/>
                  </a:lnTo>
                  <a:lnTo>
                    <a:pt x="204054" y="249033"/>
                  </a:lnTo>
                  <a:lnTo>
                    <a:pt x="202812" y="248484"/>
                  </a:lnTo>
                  <a:lnTo>
                    <a:pt x="201677" y="247851"/>
                  </a:lnTo>
                  <a:lnTo>
                    <a:pt x="198703" y="246275"/>
                  </a:lnTo>
                  <a:lnTo>
                    <a:pt x="197904" y="245462"/>
                  </a:lnTo>
                  <a:lnTo>
                    <a:pt x="196936" y="244125"/>
                  </a:lnTo>
                  <a:lnTo>
                    <a:pt x="196243" y="242942"/>
                  </a:lnTo>
                  <a:lnTo>
                    <a:pt x="195252" y="241294"/>
                  </a:lnTo>
                  <a:lnTo>
                    <a:pt x="193891" y="239347"/>
                  </a:lnTo>
                  <a:lnTo>
                    <a:pt x="192421" y="237245"/>
                  </a:lnTo>
                  <a:lnTo>
                    <a:pt x="191048" y="235633"/>
                  </a:lnTo>
                  <a:lnTo>
                    <a:pt x="189388" y="234021"/>
                  </a:lnTo>
                  <a:lnTo>
                    <a:pt x="188002" y="232743"/>
                  </a:lnTo>
                  <a:lnTo>
                    <a:pt x="187106" y="231906"/>
                  </a:lnTo>
                  <a:lnTo>
                    <a:pt x="185816" y="230903"/>
                  </a:lnTo>
                  <a:lnTo>
                    <a:pt x="184741" y="230151"/>
                  </a:lnTo>
                  <a:lnTo>
                    <a:pt x="181493" y="227977"/>
                  </a:lnTo>
                  <a:lnTo>
                    <a:pt x="191072" y="213107"/>
                  </a:lnTo>
                  <a:lnTo>
                    <a:pt x="190033" y="212725"/>
                  </a:lnTo>
                  <a:lnTo>
                    <a:pt x="181660" y="205440"/>
                  </a:lnTo>
                  <a:lnTo>
                    <a:pt x="180203" y="202633"/>
                  </a:lnTo>
                  <a:lnTo>
                    <a:pt x="179498" y="201283"/>
                  </a:lnTo>
                  <a:lnTo>
                    <a:pt x="178698" y="200531"/>
                  </a:lnTo>
                  <a:lnTo>
                    <a:pt x="173180" y="197593"/>
                  </a:lnTo>
                  <a:lnTo>
                    <a:pt x="169549" y="198250"/>
                  </a:lnTo>
                  <a:lnTo>
                    <a:pt x="130649" y="175473"/>
                  </a:lnTo>
                  <a:lnTo>
                    <a:pt x="134460" y="162348"/>
                  </a:lnTo>
                  <a:lnTo>
                    <a:pt x="128786" y="157200"/>
                  </a:lnTo>
                  <a:lnTo>
                    <a:pt x="128189" y="156722"/>
                  </a:lnTo>
                  <a:lnTo>
                    <a:pt x="127031" y="156018"/>
                  </a:lnTo>
                  <a:lnTo>
                    <a:pt x="125824" y="155158"/>
                  </a:lnTo>
                  <a:lnTo>
                    <a:pt x="124188" y="154131"/>
                  </a:lnTo>
                  <a:lnTo>
                    <a:pt x="122946" y="153605"/>
                  </a:lnTo>
                  <a:lnTo>
                    <a:pt x="121620" y="153091"/>
                  </a:lnTo>
                  <a:lnTo>
                    <a:pt x="120414" y="152650"/>
                  </a:lnTo>
                  <a:lnTo>
                    <a:pt x="120092" y="151670"/>
                  </a:lnTo>
                  <a:lnTo>
                    <a:pt x="119446" y="151228"/>
                  </a:lnTo>
                  <a:lnTo>
                    <a:pt x="118515" y="151682"/>
                  </a:lnTo>
                  <a:lnTo>
                    <a:pt x="117798" y="151503"/>
                  </a:lnTo>
                  <a:lnTo>
                    <a:pt x="117321" y="152148"/>
                  </a:lnTo>
                  <a:lnTo>
                    <a:pt x="116509" y="152470"/>
                  </a:lnTo>
                  <a:lnTo>
                    <a:pt x="115183" y="152267"/>
                  </a:lnTo>
                  <a:lnTo>
                    <a:pt x="115159" y="152972"/>
                  </a:lnTo>
                  <a:lnTo>
                    <a:pt x="115242" y="153772"/>
                  </a:lnTo>
                  <a:lnTo>
                    <a:pt x="114788" y="154537"/>
                  </a:lnTo>
                  <a:lnTo>
                    <a:pt x="114215" y="155062"/>
                  </a:lnTo>
                  <a:lnTo>
                    <a:pt x="113833" y="155755"/>
                  </a:lnTo>
                  <a:lnTo>
                    <a:pt x="112985" y="155587"/>
                  </a:lnTo>
                  <a:lnTo>
                    <a:pt x="111958" y="155850"/>
                  </a:lnTo>
                  <a:lnTo>
                    <a:pt x="110835" y="155922"/>
                  </a:lnTo>
                  <a:lnTo>
                    <a:pt x="109939" y="156053"/>
                  </a:lnTo>
                  <a:lnTo>
                    <a:pt x="108984" y="156197"/>
                  </a:lnTo>
                  <a:lnTo>
                    <a:pt x="108184" y="156245"/>
                  </a:lnTo>
                  <a:lnTo>
                    <a:pt x="107754" y="156889"/>
                  </a:lnTo>
                  <a:lnTo>
                    <a:pt x="107001" y="156901"/>
                  </a:lnTo>
                  <a:lnTo>
                    <a:pt x="106715" y="155970"/>
                  </a:lnTo>
                  <a:lnTo>
                    <a:pt x="106034" y="155886"/>
                  </a:lnTo>
                  <a:lnTo>
                    <a:pt x="105342" y="154584"/>
                  </a:lnTo>
                  <a:lnTo>
                    <a:pt x="104422" y="154286"/>
                  </a:lnTo>
                  <a:lnTo>
                    <a:pt x="103454" y="154346"/>
                  </a:lnTo>
                  <a:lnTo>
                    <a:pt x="102534" y="153832"/>
                  </a:lnTo>
                  <a:lnTo>
                    <a:pt x="101579" y="153450"/>
                  </a:lnTo>
                  <a:lnTo>
                    <a:pt x="100826" y="153378"/>
                  </a:lnTo>
                  <a:lnTo>
                    <a:pt x="100206" y="153713"/>
                  </a:lnTo>
                  <a:lnTo>
                    <a:pt x="100301" y="154704"/>
                  </a:lnTo>
                  <a:lnTo>
                    <a:pt x="100122" y="155576"/>
                  </a:lnTo>
                  <a:lnTo>
                    <a:pt x="99465" y="155337"/>
                  </a:lnTo>
                  <a:lnTo>
                    <a:pt x="99238" y="154584"/>
                  </a:lnTo>
                  <a:lnTo>
                    <a:pt x="99310" y="153569"/>
                  </a:lnTo>
                  <a:lnTo>
                    <a:pt x="98569" y="153450"/>
                  </a:lnTo>
                  <a:lnTo>
                    <a:pt x="97937" y="154190"/>
                  </a:lnTo>
                  <a:lnTo>
                    <a:pt x="97614" y="154835"/>
                  </a:lnTo>
                  <a:lnTo>
                    <a:pt x="97518" y="155587"/>
                  </a:lnTo>
                  <a:lnTo>
                    <a:pt x="97160" y="156352"/>
                  </a:lnTo>
                  <a:lnTo>
                    <a:pt x="96145" y="155922"/>
                  </a:lnTo>
                  <a:lnTo>
                    <a:pt x="95548" y="155516"/>
                  </a:lnTo>
                  <a:lnTo>
                    <a:pt x="94951" y="154572"/>
                  </a:lnTo>
                  <a:lnTo>
                    <a:pt x="95010" y="153772"/>
                  </a:lnTo>
                  <a:lnTo>
                    <a:pt x="94497" y="153091"/>
                  </a:lnTo>
                  <a:lnTo>
                    <a:pt x="93900" y="153629"/>
                  </a:lnTo>
                  <a:lnTo>
                    <a:pt x="92884" y="154262"/>
                  </a:lnTo>
                  <a:lnTo>
                    <a:pt x="91797" y="153928"/>
                  </a:lnTo>
                  <a:lnTo>
                    <a:pt x="91045" y="153079"/>
                  </a:lnTo>
                  <a:lnTo>
                    <a:pt x="90245" y="153008"/>
                  </a:lnTo>
                  <a:lnTo>
                    <a:pt x="89839" y="153629"/>
                  </a:lnTo>
                  <a:lnTo>
                    <a:pt x="89170" y="154107"/>
                  </a:lnTo>
                  <a:lnTo>
                    <a:pt x="88561" y="153557"/>
                  </a:lnTo>
                  <a:lnTo>
                    <a:pt x="88083" y="152864"/>
                  </a:lnTo>
                  <a:lnTo>
                    <a:pt x="88250" y="152160"/>
                  </a:lnTo>
                  <a:lnTo>
                    <a:pt x="88226" y="151360"/>
                  </a:lnTo>
                  <a:lnTo>
                    <a:pt x="87331" y="150930"/>
                  </a:lnTo>
                  <a:lnTo>
                    <a:pt x="86530" y="150953"/>
                  </a:lnTo>
                  <a:lnTo>
                    <a:pt x="85730" y="151718"/>
                  </a:lnTo>
                  <a:lnTo>
                    <a:pt x="85515" y="152829"/>
                  </a:lnTo>
                  <a:lnTo>
                    <a:pt x="85253" y="153545"/>
                  </a:lnTo>
                  <a:lnTo>
                    <a:pt x="85013" y="154513"/>
                  </a:lnTo>
                  <a:lnTo>
                    <a:pt x="84798" y="155528"/>
                  </a:lnTo>
                  <a:lnTo>
                    <a:pt x="84058" y="155612"/>
                  </a:lnTo>
                  <a:lnTo>
                    <a:pt x="83437" y="154668"/>
                  </a:lnTo>
                  <a:lnTo>
                    <a:pt x="82888" y="153999"/>
                  </a:lnTo>
                  <a:lnTo>
                    <a:pt x="82911" y="153259"/>
                  </a:lnTo>
                  <a:lnTo>
                    <a:pt x="83592" y="152805"/>
                  </a:lnTo>
                  <a:lnTo>
                    <a:pt x="84190" y="152172"/>
                  </a:lnTo>
                  <a:lnTo>
                    <a:pt x="84500" y="151467"/>
                  </a:lnTo>
                  <a:lnTo>
                    <a:pt x="84870" y="150189"/>
                  </a:lnTo>
                  <a:lnTo>
                    <a:pt x="84034" y="149735"/>
                  </a:lnTo>
                  <a:lnTo>
                    <a:pt x="83186" y="149712"/>
                  </a:lnTo>
                  <a:lnTo>
                    <a:pt x="82458" y="150571"/>
                  </a:lnTo>
                  <a:lnTo>
                    <a:pt x="81920" y="151061"/>
                  </a:lnTo>
                  <a:lnTo>
                    <a:pt x="80952" y="150918"/>
                  </a:lnTo>
                  <a:lnTo>
                    <a:pt x="79747" y="150488"/>
                  </a:lnTo>
                  <a:lnTo>
                    <a:pt x="79077" y="149664"/>
                  </a:lnTo>
                  <a:lnTo>
                    <a:pt x="78277" y="148696"/>
                  </a:lnTo>
                  <a:lnTo>
                    <a:pt x="77477" y="148899"/>
                  </a:lnTo>
                  <a:lnTo>
                    <a:pt x="76593" y="149078"/>
                  </a:lnTo>
                  <a:lnTo>
                    <a:pt x="75399" y="149210"/>
                  </a:lnTo>
                  <a:lnTo>
                    <a:pt x="74050" y="148840"/>
                  </a:lnTo>
                  <a:lnTo>
                    <a:pt x="73165" y="149305"/>
                  </a:lnTo>
                  <a:lnTo>
                    <a:pt x="71876" y="151360"/>
                  </a:lnTo>
                  <a:lnTo>
                    <a:pt x="70909" y="151443"/>
                  </a:lnTo>
                  <a:lnTo>
                    <a:pt x="70024" y="151658"/>
                  </a:lnTo>
                  <a:lnTo>
                    <a:pt x="69785" y="152435"/>
                  </a:lnTo>
                  <a:lnTo>
                    <a:pt x="69583" y="154740"/>
                  </a:lnTo>
                  <a:lnTo>
                    <a:pt x="69869" y="156125"/>
                  </a:lnTo>
                  <a:lnTo>
                    <a:pt x="70454" y="156889"/>
                  </a:lnTo>
                  <a:lnTo>
                    <a:pt x="71350" y="157427"/>
                  </a:lnTo>
                  <a:lnTo>
                    <a:pt x="72318" y="157248"/>
                  </a:lnTo>
                  <a:lnTo>
                    <a:pt x="72974" y="156519"/>
                  </a:lnTo>
                  <a:lnTo>
                    <a:pt x="73655" y="156316"/>
                  </a:lnTo>
                  <a:lnTo>
                    <a:pt x="74157" y="156854"/>
                  </a:lnTo>
                  <a:lnTo>
                    <a:pt x="73990" y="157606"/>
                  </a:lnTo>
                  <a:lnTo>
                    <a:pt x="73309" y="158442"/>
                  </a:lnTo>
                  <a:lnTo>
                    <a:pt x="72497" y="159003"/>
                  </a:lnTo>
                  <a:lnTo>
                    <a:pt x="71888" y="159397"/>
                  </a:lnTo>
                  <a:lnTo>
                    <a:pt x="70741" y="159589"/>
                  </a:lnTo>
                  <a:lnTo>
                    <a:pt x="69809" y="159696"/>
                  </a:lnTo>
                  <a:lnTo>
                    <a:pt x="68615" y="159816"/>
                  </a:lnTo>
                  <a:lnTo>
                    <a:pt x="67325" y="159971"/>
                  </a:lnTo>
                  <a:lnTo>
                    <a:pt x="66226" y="160138"/>
                  </a:lnTo>
                  <a:lnTo>
                    <a:pt x="64829" y="159792"/>
                  </a:lnTo>
                  <a:lnTo>
                    <a:pt x="63910" y="158920"/>
                  </a:lnTo>
                  <a:lnTo>
                    <a:pt x="63241" y="158108"/>
                  </a:lnTo>
                  <a:lnTo>
                    <a:pt x="62524" y="156710"/>
                  </a:lnTo>
                  <a:lnTo>
                    <a:pt x="62118" y="155456"/>
                  </a:lnTo>
                  <a:lnTo>
                    <a:pt x="62022" y="154537"/>
                  </a:lnTo>
                  <a:lnTo>
                    <a:pt x="61987" y="153605"/>
                  </a:lnTo>
                  <a:lnTo>
                    <a:pt x="62010" y="152685"/>
                  </a:lnTo>
                  <a:lnTo>
                    <a:pt x="62154" y="151909"/>
                  </a:lnTo>
                  <a:lnTo>
                    <a:pt x="62500" y="150488"/>
                  </a:lnTo>
                  <a:lnTo>
                    <a:pt x="63921" y="150213"/>
                  </a:lnTo>
                  <a:lnTo>
                    <a:pt x="64065" y="147466"/>
                  </a:lnTo>
                  <a:lnTo>
                    <a:pt x="63587" y="146379"/>
                  </a:lnTo>
                  <a:lnTo>
                    <a:pt x="63658" y="144850"/>
                  </a:lnTo>
                  <a:lnTo>
                    <a:pt x="59586" y="143716"/>
                  </a:lnTo>
                  <a:lnTo>
                    <a:pt x="58415" y="143680"/>
                  </a:lnTo>
                  <a:lnTo>
                    <a:pt x="56863" y="143644"/>
                  </a:lnTo>
                  <a:lnTo>
                    <a:pt x="55836" y="144229"/>
                  </a:lnTo>
                  <a:lnTo>
                    <a:pt x="55764" y="145340"/>
                  </a:lnTo>
                  <a:lnTo>
                    <a:pt x="54749" y="146964"/>
                  </a:lnTo>
                  <a:lnTo>
                    <a:pt x="52706" y="148505"/>
                  </a:lnTo>
                  <a:lnTo>
                    <a:pt x="50915" y="147968"/>
                  </a:lnTo>
                  <a:lnTo>
                    <a:pt x="44442" y="143083"/>
                  </a:lnTo>
                  <a:lnTo>
                    <a:pt x="41468" y="139094"/>
                  </a:lnTo>
                  <a:lnTo>
                    <a:pt x="41324" y="136359"/>
                  </a:lnTo>
                  <a:lnTo>
                    <a:pt x="41874" y="135236"/>
                  </a:lnTo>
                  <a:lnTo>
                    <a:pt x="41862" y="134460"/>
                  </a:lnTo>
                  <a:lnTo>
                    <a:pt x="39043" y="134985"/>
                  </a:lnTo>
                  <a:lnTo>
                    <a:pt x="38386" y="134710"/>
                  </a:lnTo>
                  <a:lnTo>
                    <a:pt x="36284" y="132584"/>
                  </a:lnTo>
                  <a:lnTo>
                    <a:pt x="33812" y="131128"/>
                  </a:lnTo>
                  <a:lnTo>
                    <a:pt x="31077" y="130506"/>
                  </a:lnTo>
                  <a:lnTo>
                    <a:pt x="28641" y="130805"/>
                  </a:lnTo>
                  <a:lnTo>
                    <a:pt x="25093" y="132393"/>
                  </a:lnTo>
                  <a:lnTo>
                    <a:pt x="24138" y="132011"/>
                  </a:lnTo>
                  <a:lnTo>
                    <a:pt x="23827" y="129754"/>
                  </a:lnTo>
                  <a:lnTo>
                    <a:pt x="22239" y="130363"/>
                  </a:lnTo>
                  <a:lnTo>
                    <a:pt x="22083" y="132441"/>
                  </a:lnTo>
                  <a:lnTo>
                    <a:pt x="22955" y="133934"/>
                  </a:lnTo>
                  <a:lnTo>
                    <a:pt x="22179" y="138616"/>
                  </a:lnTo>
                  <a:lnTo>
                    <a:pt x="21427" y="139129"/>
                  </a:lnTo>
                  <a:lnTo>
                    <a:pt x="19814" y="139416"/>
                  </a:lnTo>
                  <a:lnTo>
                    <a:pt x="22322" y="142390"/>
                  </a:lnTo>
                  <a:lnTo>
                    <a:pt x="22179" y="144731"/>
                  </a:lnTo>
                  <a:lnTo>
                    <a:pt x="21809" y="145782"/>
                  </a:lnTo>
                  <a:lnTo>
                    <a:pt x="20615" y="147108"/>
                  </a:lnTo>
                  <a:lnTo>
                    <a:pt x="18464" y="147992"/>
                  </a:lnTo>
                  <a:lnTo>
                    <a:pt x="14702" y="147956"/>
                  </a:lnTo>
                  <a:lnTo>
                    <a:pt x="11680" y="147335"/>
                  </a:lnTo>
                  <a:lnTo>
                    <a:pt x="8838" y="145902"/>
                  </a:lnTo>
                  <a:lnTo>
                    <a:pt x="8073" y="144958"/>
                  </a:lnTo>
                  <a:lnTo>
                    <a:pt x="7285" y="142724"/>
                  </a:lnTo>
                  <a:lnTo>
                    <a:pt x="5315" y="142748"/>
                  </a:lnTo>
                  <a:lnTo>
                    <a:pt x="477" y="140730"/>
                  </a:lnTo>
                  <a:lnTo>
                    <a:pt x="0" y="139643"/>
                  </a:lnTo>
                  <a:lnTo>
                    <a:pt x="251" y="138043"/>
                  </a:lnTo>
                  <a:lnTo>
                    <a:pt x="3727" y="131569"/>
                  </a:lnTo>
                  <a:lnTo>
                    <a:pt x="11454" y="120450"/>
                  </a:lnTo>
                  <a:lnTo>
                    <a:pt x="14870" y="116353"/>
                  </a:lnTo>
                  <a:lnTo>
                    <a:pt x="17377" y="114347"/>
                  </a:lnTo>
                  <a:lnTo>
                    <a:pt x="24198" y="110859"/>
                  </a:lnTo>
                  <a:lnTo>
                    <a:pt x="28748" y="107682"/>
                  </a:lnTo>
                  <a:lnTo>
                    <a:pt x="33203" y="104040"/>
                  </a:lnTo>
                  <a:lnTo>
                    <a:pt x="37311" y="101806"/>
                  </a:lnTo>
                  <a:lnTo>
                    <a:pt x="43725" y="96539"/>
                  </a:lnTo>
                  <a:lnTo>
                    <a:pt x="43988" y="95309"/>
                  </a:lnTo>
                  <a:lnTo>
                    <a:pt x="48001" y="93386"/>
                  </a:lnTo>
                  <a:lnTo>
                    <a:pt x="48168" y="92156"/>
                  </a:lnTo>
                  <a:lnTo>
                    <a:pt x="53029" y="90269"/>
                  </a:lnTo>
                  <a:lnTo>
                    <a:pt x="55632" y="88644"/>
                  </a:lnTo>
                  <a:lnTo>
                    <a:pt x="62142" y="83270"/>
                  </a:lnTo>
                  <a:lnTo>
                    <a:pt x="67910" y="79245"/>
                  </a:lnTo>
                  <a:lnTo>
                    <a:pt x="74623" y="75459"/>
                  </a:lnTo>
                  <a:lnTo>
                    <a:pt x="104314" y="61664"/>
                  </a:lnTo>
                  <a:lnTo>
                    <a:pt x="113093" y="57293"/>
                  </a:lnTo>
                  <a:lnTo>
                    <a:pt x="140288" y="45170"/>
                  </a:lnTo>
                  <a:lnTo>
                    <a:pt x="156615" y="37204"/>
                  </a:lnTo>
                  <a:lnTo>
                    <a:pt x="159649" y="38673"/>
                  </a:lnTo>
                  <a:lnTo>
                    <a:pt x="162801" y="41802"/>
                  </a:lnTo>
                  <a:lnTo>
                    <a:pt x="164414" y="42650"/>
                  </a:lnTo>
                  <a:lnTo>
                    <a:pt x="170708" y="42423"/>
                  </a:lnTo>
                  <a:lnTo>
                    <a:pt x="178782" y="41372"/>
                  </a:lnTo>
                  <a:lnTo>
                    <a:pt x="185900" y="39569"/>
                  </a:lnTo>
                  <a:lnTo>
                    <a:pt x="197318" y="35532"/>
                  </a:lnTo>
                  <a:lnTo>
                    <a:pt x="203851" y="32164"/>
                  </a:lnTo>
                  <a:lnTo>
                    <a:pt x="210826" y="27434"/>
                  </a:lnTo>
                  <a:lnTo>
                    <a:pt x="211674" y="27147"/>
                  </a:lnTo>
                  <a:lnTo>
                    <a:pt x="214397" y="27112"/>
                  </a:lnTo>
                  <a:lnTo>
                    <a:pt x="217670" y="25905"/>
                  </a:lnTo>
                  <a:lnTo>
                    <a:pt x="230748" y="19969"/>
                  </a:lnTo>
                  <a:lnTo>
                    <a:pt x="232253" y="20029"/>
                  </a:lnTo>
                  <a:lnTo>
                    <a:pt x="235836" y="20925"/>
                  </a:lnTo>
                  <a:lnTo>
                    <a:pt x="238655" y="20626"/>
                  </a:lnTo>
                  <a:lnTo>
                    <a:pt x="245212" y="18429"/>
                  </a:lnTo>
                  <a:lnTo>
                    <a:pt x="249440" y="18751"/>
                  </a:lnTo>
                  <a:lnTo>
                    <a:pt x="251697" y="18608"/>
                  </a:lnTo>
                  <a:lnTo>
                    <a:pt x="256474" y="17437"/>
                  </a:lnTo>
                  <a:lnTo>
                    <a:pt x="258170" y="17569"/>
                  </a:lnTo>
                  <a:lnTo>
                    <a:pt x="258182" y="18429"/>
                  </a:lnTo>
                  <a:lnTo>
                    <a:pt x="260188" y="19922"/>
                  </a:lnTo>
                  <a:lnTo>
                    <a:pt x="262852" y="22215"/>
                  </a:lnTo>
                  <a:lnTo>
                    <a:pt x="266256" y="23552"/>
                  </a:lnTo>
                  <a:lnTo>
                    <a:pt x="268465" y="26347"/>
                  </a:lnTo>
                  <a:lnTo>
                    <a:pt x="268418" y="28975"/>
                  </a:lnTo>
                  <a:lnTo>
                    <a:pt x="269003" y="30587"/>
                  </a:lnTo>
                  <a:lnTo>
                    <a:pt x="266124" y="32605"/>
                  </a:lnTo>
                  <a:lnTo>
                    <a:pt x="265288" y="33657"/>
                  </a:lnTo>
                  <a:lnTo>
                    <a:pt x="264392" y="36499"/>
                  </a:lnTo>
                  <a:lnTo>
                    <a:pt x="262649" y="39700"/>
                  </a:lnTo>
                  <a:lnTo>
                    <a:pt x="262338" y="43331"/>
                  </a:lnTo>
                  <a:lnTo>
                    <a:pt x="262171" y="45863"/>
                  </a:lnTo>
                  <a:lnTo>
                    <a:pt x="261717" y="46807"/>
                  </a:lnTo>
                  <a:lnTo>
                    <a:pt x="261741" y="48323"/>
                  </a:lnTo>
                  <a:lnTo>
                    <a:pt x="262410" y="48777"/>
                  </a:lnTo>
                  <a:lnTo>
                    <a:pt x="264285" y="48180"/>
                  </a:lnTo>
                  <a:lnTo>
                    <a:pt x="266972" y="45803"/>
                  </a:lnTo>
                  <a:lnTo>
                    <a:pt x="268072" y="43211"/>
                  </a:lnTo>
                  <a:lnTo>
                    <a:pt x="269887" y="39485"/>
                  </a:lnTo>
                  <a:lnTo>
                    <a:pt x="273016" y="28246"/>
                  </a:lnTo>
                  <a:lnTo>
                    <a:pt x="270054" y="25296"/>
                  </a:lnTo>
                  <a:lnTo>
                    <a:pt x="266399" y="20746"/>
                  </a:lnTo>
                  <a:lnTo>
                    <a:pt x="265121" y="17187"/>
                  </a:lnTo>
                  <a:lnTo>
                    <a:pt x="264823" y="15897"/>
                  </a:lnTo>
                  <a:lnTo>
                    <a:pt x="269540" y="16578"/>
                  </a:lnTo>
                  <a:lnTo>
                    <a:pt x="273482" y="16016"/>
                  </a:lnTo>
                  <a:lnTo>
                    <a:pt x="280218" y="13556"/>
                  </a:lnTo>
                  <a:lnTo>
                    <a:pt x="287121" y="9985"/>
                  </a:lnTo>
                  <a:lnTo>
                    <a:pt x="295589" y="4287"/>
                  </a:lnTo>
                  <a:lnTo>
                    <a:pt x="297369" y="3356"/>
                  </a:lnTo>
                  <a:lnTo>
                    <a:pt x="302982" y="1672"/>
                  </a:lnTo>
                  <a:lnTo>
                    <a:pt x="309682" y="3141"/>
                  </a:lnTo>
                  <a:lnTo>
                    <a:pt x="313086" y="4527"/>
                  </a:lnTo>
                  <a:lnTo>
                    <a:pt x="316658" y="4347"/>
                  </a:lnTo>
                  <a:lnTo>
                    <a:pt x="323644" y="286"/>
                  </a:lnTo>
                  <a:lnTo>
                    <a:pt x="324684" y="0"/>
                  </a:lnTo>
                  <a:lnTo>
                    <a:pt x="332793" y="1947"/>
                  </a:lnTo>
                  <a:lnTo>
                    <a:pt x="336962" y="3678"/>
                  </a:lnTo>
                  <a:lnTo>
                    <a:pt x="346110" y="5339"/>
                  </a:lnTo>
                  <a:lnTo>
                    <a:pt x="349884" y="5554"/>
                  </a:lnTo>
                  <a:lnTo>
                    <a:pt x="355581" y="5721"/>
                  </a:lnTo>
                  <a:lnTo>
                    <a:pt x="356919" y="6760"/>
                  </a:lnTo>
                  <a:lnTo>
                    <a:pt x="355617" y="7799"/>
                  </a:lnTo>
                  <a:lnTo>
                    <a:pt x="354578" y="11490"/>
                  </a:lnTo>
                  <a:lnTo>
                    <a:pt x="353837" y="12254"/>
                  </a:lnTo>
                  <a:lnTo>
                    <a:pt x="348224" y="14010"/>
                  </a:lnTo>
                  <a:lnTo>
                    <a:pt x="345071" y="16816"/>
                  </a:lnTo>
                  <a:lnTo>
                    <a:pt x="342814" y="17210"/>
                  </a:lnTo>
                  <a:lnTo>
                    <a:pt x="341357" y="19886"/>
                  </a:lnTo>
                  <a:lnTo>
                    <a:pt x="340867" y="2111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1326;gbcf4302aa7_0_6">
              <a:extLst>
                <a:ext uri="{FF2B5EF4-FFF2-40B4-BE49-F238E27FC236}">
                  <a16:creationId xmlns:a16="http://schemas.microsoft.com/office/drawing/2014/main" id="{FAD0CFA2-8A9F-FA46-B9C8-85F605C2A8C7}"/>
                </a:ext>
              </a:extLst>
            </p:cNvPr>
            <p:cNvSpPr/>
            <p:nvPr/>
          </p:nvSpPr>
          <p:spPr>
            <a:xfrm>
              <a:off x="7094757" y="3428139"/>
              <a:ext cx="287512" cy="334301"/>
            </a:xfrm>
            <a:custGeom>
              <a:avLst/>
              <a:gdLst/>
              <a:ahLst/>
              <a:cxnLst/>
              <a:rect l="l" t="t" r="r" b="b"/>
              <a:pathLst>
                <a:path w="572164" h="665275" extrusionOk="0">
                  <a:moveTo>
                    <a:pt x="244244" y="0"/>
                  </a:moveTo>
                  <a:lnTo>
                    <a:pt x="502152" y="61151"/>
                  </a:lnTo>
                  <a:lnTo>
                    <a:pt x="504648" y="61772"/>
                  </a:lnTo>
                  <a:lnTo>
                    <a:pt x="572165" y="77358"/>
                  </a:lnTo>
                  <a:lnTo>
                    <a:pt x="565882" y="218840"/>
                  </a:lnTo>
                  <a:lnTo>
                    <a:pt x="397885" y="327204"/>
                  </a:lnTo>
                  <a:lnTo>
                    <a:pt x="366987" y="319787"/>
                  </a:lnTo>
                  <a:lnTo>
                    <a:pt x="276993" y="298229"/>
                  </a:lnTo>
                  <a:lnTo>
                    <a:pt x="250586" y="298838"/>
                  </a:lnTo>
                  <a:lnTo>
                    <a:pt x="236589" y="348535"/>
                  </a:lnTo>
                  <a:lnTo>
                    <a:pt x="219760" y="420243"/>
                  </a:lnTo>
                  <a:lnTo>
                    <a:pt x="194619" y="530589"/>
                  </a:lnTo>
                  <a:lnTo>
                    <a:pt x="193938" y="531939"/>
                  </a:lnTo>
                  <a:lnTo>
                    <a:pt x="193234" y="533061"/>
                  </a:lnTo>
                  <a:lnTo>
                    <a:pt x="192720" y="533981"/>
                  </a:lnTo>
                  <a:lnTo>
                    <a:pt x="192230" y="535032"/>
                  </a:lnTo>
                  <a:lnTo>
                    <a:pt x="191777" y="535999"/>
                  </a:lnTo>
                  <a:lnTo>
                    <a:pt x="191311" y="537349"/>
                  </a:lnTo>
                  <a:lnTo>
                    <a:pt x="190678" y="538914"/>
                  </a:lnTo>
                  <a:lnTo>
                    <a:pt x="190236" y="540634"/>
                  </a:lnTo>
                  <a:lnTo>
                    <a:pt x="190248" y="542819"/>
                  </a:lnTo>
                  <a:lnTo>
                    <a:pt x="190319" y="545901"/>
                  </a:lnTo>
                  <a:lnTo>
                    <a:pt x="190701" y="548767"/>
                  </a:lnTo>
                  <a:lnTo>
                    <a:pt x="191287" y="549591"/>
                  </a:lnTo>
                  <a:lnTo>
                    <a:pt x="192063" y="550177"/>
                  </a:lnTo>
                  <a:lnTo>
                    <a:pt x="192863" y="551395"/>
                  </a:lnTo>
                  <a:lnTo>
                    <a:pt x="193950" y="553246"/>
                  </a:lnTo>
                  <a:lnTo>
                    <a:pt x="193855" y="554022"/>
                  </a:lnTo>
                  <a:lnTo>
                    <a:pt x="193198" y="554655"/>
                  </a:lnTo>
                  <a:lnTo>
                    <a:pt x="192947" y="555623"/>
                  </a:lnTo>
                  <a:lnTo>
                    <a:pt x="193174" y="556375"/>
                  </a:lnTo>
                  <a:lnTo>
                    <a:pt x="192780" y="557414"/>
                  </a:lnTo>
                  <a:lnTo>
                    <a:pt x="193162" y="558298"/>
                  </a:lnTo>
                  <a:lnTo>
                    <a:pt x="192589" y="558967"/>
                  </a:lnTo>
                  <a:lnTo>
                    <a:pt x="192218" y="559624"/>
                  </a:lnTo>
                  <a:lnTo>
                    <a:pt x="192016" y="560352"/>
                  </a:lnTo>
                  <a:lnTo>
                    <a:pt x="191728" y="560985"/>
                  </a:lnTo>
                  <a:lnTo>
                    <a:pt x="191167" y="562060"/>
                  </a:lnTo>
                  <a:lnTo>
                    <a:pt x="190774" y="564114"/>
                  </a:lnTo>
                  <a:lnTo>
                    <a:pt x="186653" y="574971"/>
                  </a:lnTo>
                  <a:lnTo>
                    <a:pt x="186390" y="577205"/>
                  </a:lnTo>
                  <a:lnTo>
                    <a:pt x="177934" y="665276"/>
                  </a:lnTo>
                  <a:lnTo>
                    <a:pt x="171879" y="660319"/>
                  </a:lnTo>
                  <a:lnTo>
                    <a:pt x="166659" y="628860"/>
                  </a:lnTo>
                  <a:lnTo>
                    <a:pt x="171652" y="582400"/>
                  </a:lnTo>
                  <a:lnTo>
                    <a:pt x="175916" y="577264"/>
                  </a:lnTo>
                  <a:lnTo>
                    <a:pt x="186354" y="564019"/>
                  </a:lnTo>
                  <a:lnTo>
                    <a:pt x="189208" y="499393"/>
                  </a:lnTo>
                  <a:lnTo>
                    <a:pt x="194464" y="432199"/>
                  </a:lnTo>
                  <a:lnTo>
                    <a:pt x="129527" y="416577"/>
                  </a:lnTo>
                  <a:lnTo>
                    <a:pt x="60172" y="400059"/>
                  </a:lnTo>
                  <a:lnTo>
                    <a:pt x="60948" y="386778"/>
                  </a:lnTo>
                  <a:lnTo>
                    <a:pt x="0" y="371884"/>
                  </a:lnTo>
                  <a:lnTo>
                    <a:pt x="1158" y="365530"/>
                  </a:lnTo>
                  <a:lnTo>
                    <a:pt x="669" y="359809"/>
                  </a:lnTo>
                  <a:lnTo>
                    <a:pt x="1111" y="351974"/>
                  </a:lnTo>
                  <a:lnTo>
                    <a:pt x="1577" y="349813"/>
                  </a:lnTo>
                  <a:lnTo>
                    <a:pt x="2879" y="346516"/>
                  </a:lnTo>
                  <a:lnTo>
                    <a:pt x="4849" y="344163"/>
                  </a:lnTo>
                  <a:lnTo>
                    <a:pt x="8874" y="340485"/>
                  </a:lnTo>
                  <a:lnTo>
                    <a:pt x="10462" y="338514"/>
                  </a:lnTo>
                  <a:lnTo>
                    <a:pt x="11955" y="335516"/>
                  </a:lnTo>
                  <a:lnTo>
                    <a:pt x="18608" y="327645"/>
                  </a:lnTo>
                  <a:lnTo>
                    <a:pt x="18787" y="324277"/>
                  </a:lnTo>
                  <a:lnTo>
                    <a:pt x="20662" y="323441"/>
                  </a:lnTo>
                  <a:lnTo>
                    <a:pt x="21606" y="324086"/>
                  </a:lnTo>
                  <a:lnTo>
                    <a:pt x="22920" y="323525"/>
                  </a:lnTo>
                  <a:lnTo>
                    <a:pt x="24508" y="321518"/>
                  </a:lnTo>
                  <a:lnTo>
                    <a:pt x="28342" y="314293"/>
                  </a:lnTo>
                  <a:lnTo>
                    <a:pt x="38434" y="298515"/>
                  </a:lnTo>
                  <a:lnTo>
                    <a:pt x="39569" y="297225"/>
                  </a:lnTo>
                  <a:lnTo>
                    <a:pt x="41432" y="294096"/>
                  </a:lnTo>
                  <a:lnTo>
                    <a:pt x="42543" y="288065"/>
                  </a:lnTo>
                  <a:lnTo>
                    <a:pt x="43474" y="286954"/>
                  </a:lnTo>
                  <a:lnTo>
                    <a:pt x="44418" y="286751"/>
                  </a:lnTo>
                  <a:lnTo>
                    <a:pt x="45827" y="287587"/>
                  </a:lnTo>
                  <a:lnTo>
                    <a:pt x="47523" y="286918"/>
                  </a:lnTo>
                  <a:lnTo>
                    <a:pt x="47977" y="285127"/>
                  </a:lnTo>
                  <a:lnTo>
                    <a:pt x="47702" y="284279"/>
                  </a:lnTo>
                  <a:lnTo>
                    <a:pt x="48073" y="283526"/>
                  </a:lnTo>
                  <a:lnTo>
                    <a:pt x="50234" y="283729"/>
                  </a:lnTo>
                  <a:lnTo>
                    <a:pt x="52205" y="283443"/>
                  </a:lnTo>
                  <a:lnTo>
                    <a:pt x="53901" y="282391"/>
                  </a:lnTo>
                  <a:lnTo>
                    <a:pt x="55489" y="280863"/>
                  </a:lnTo>
                  <a:lnTo>
                    <a:pt x="56421" y="277877"/>
                  </a:lnTo>
                  <a:lnTo>
                    <a:pt x="57544" y="276922"/>
                  </a:lnTo>
                  <a:lnTo>
                    <a:pt x="60828" y="275417"/>
                  </a:lnTo>
                  <a:lnTo>
                    <a:pt x="68531" y="270592"/>
                  </a:lnTo>
                  <a:lnTo>
                    <a:pt x="74623" y="267522"/>
                  </a:lnTo>
                  <a:lnTo>
                    <a:pt x="75567" y="266495"/>
                  </a:lnTo>
                  <a:lnTo>
                    <a:pt x="75829" y="263198"/>
                  </a:lnTo>
                  <a:lnTo>
                    <a:pt x="76581" y="262362"/>
                  </a:lnTo>
                  <a:lnTo>
                    <a:pt x="77991" y="261610"/>
                  </a:lnTo>
                  <a:lnTo>
                    <a:pt x="82697" y="261216"/>
                  </a:lnTo>
                  <a:lnTo>
                    <a:pt x="83628" y="260929"/>
                  </a:lnTo>
                  <a:lnTo>
                    <a:pt x="83712" y="258110"/>
                  </a:lnTo>
                  <a:lnTo>
                    <a:pt x="86328" y="252449"/>
                  </a:lnTo>
                  <a:lnTo>
                    <a:pt x="87737" y="251147"/>
                  </a:lnTo>
                  <a:lnTo>
                    <a:pt x="89791" y="249607"/>
                  </a:lnTo>
                  <a:lnTo>
                    <a:pt x="94031" y="251410"/>
                  </a:lnTo>
                  <a:lnTo>
                    <a:pt x="95070" y="251303"/>
                  </a:lnTo>
                  <a:lnTo>
                    <a:pt x="94975" y="250084"/>
                  </a:lnTo>
                  <a:lnTo>
                    <a:pt x="92980" y="247063"/>
                  </a:lnTo>
                  <a:lnTo>
                    <a:pt x="92693" y="245367"/>
                  </a:lnTo>
                  <a:lnTo>
                    <a:pt x="96073" y="242715"/>
                  </a:lnTo>
                  <a:lnTo>
                    <a:pt x="96826" y="242620"/>
                  </a:lnTo>
                  <a:lnTo>
                    <a:pt x="106249" y="249081"/>
                  </a:lnTo>
                  <a:lnTo>
                    <a:pt x="107288" y="248902"/>
                  </a:lnTo>
                  <a:lnTo>
                    <a:pt x="107097" y="246728"/>
                  </a:lnTo>
                  <a:lnTo>
                    <a:pt x="107276" y="245689"/>
                  </a:lnTo>
                  <a:lnTo>
                    <a:pt x="108865" y="244005"/>
                  </a:lnTo>
                  <a:lnTo>
                    <a:pt x="109987" y="240422"/>
                  </a:lnTo>
                  <a:lnTo>
                    <a:pt x="111098" y="237317"/>
                  </a:lnTo>
                  <a:lnTo>
                    <a:pt x="112209" y="233650"/>
                  </a:lnTo>
                  <a:lnTo>
                    <a:pt x="112305" y="232241"/>
                  </a:lnTo>
                  <a:lnTo>
                    <a:pt x="110979" y="231202"/>
                  </a:lnTo>
                  <a:lnTo>
                    <a:pt x="111074" y="229792"/>
                  </a:lnTo>
                  <a:lnTo>
                    <a:pt x="112388" y="228646"/>
                  </a:lnTo>
                  <a:lnTo>
                    <a:pt x="112854" y="227034"/>
                  </a:lnTo>
                  <a:lnTo>
                    <a:pt x="113033" y="225361"/>
                  </a:lnTo>
                  <a:lnTo>
                    <a:pt x="114430" y="221886"/>
                  </a:lnTo>
                  <a:lnTo>
                    <a:pt x="114430" y="221026"/>
                  </a:lnTo>
                  <a:lnTo>
                    <a:pt x="112543" y="220381"/>
                  </a:lnTo>
                  <a:lnTo>
                    <a:pt x="110931" y="217766"/>
                  </a:lnTo>
                  <a:lnTo>
                    <a:pt x="110836" y="216428"/>
                  </a:lnTo>
                  <a:lnTo>
                    <a:pt x="111684" y="216141"/>
                  </a:lnTo>
                  <a:lnTo>
                    <a:pt x="114132" y="217073"/>
                  </a:lnTo>
                  <a:lnTo>
                    <a:pt x="115446" y="216595"/>
                  </a:lnTo>
                  <a:lnTo>
                    <a:pt x="116294" y="215867"/>
                  </a:lnTo>
                  <a:lnTo>
                    <a:pt x="116282" y="215090"/>
                  </a:lnTo>
                  <a:lnTo>
                    <a:pt x="114024" y="212666"/>
                  </a:lnTo>
                  <a:lnTo>
                    <a:pt x="114288" y="209548"/>
                  </a:lnTo>
                  <a:lnTo>
                    <a:pt x="112305" y="207016"/>
                  </a:lnTo>
                  <a:lnTo>
                    <a:pt x="110143" y="205261"/>
                  </a:lnTo>
                  <a:lnTo>
                    <a:pt x="110979" y="204019"/>
                  </a:lnTo>
                  <a:lnTo>
                    <a:pt x="113427" y="203720"/>
                  </a:lnTo>
                  <a:lnTo>
                    <a:pt x="114550" y="202800"/>
                  </a:lnTo>
                  <a:lnTo>
                    <a:pt x="114920" y="202120"/>
                  </a:lnTo>
                  <a:lnTo>
                    <a:pt x="114908" y="199492"/>
                  </a:lnTo>
                  <a:lnTo>
                    <a:pt x="114156" y="198190"/>
                  </a:lnTo>
                  <a:lnTo>
                    <a:pt x="114335" y="196399"/>
                  </a:lnTo>
                  <a:lnTo>
                    <a:pt x="117058" y="195622"/>
                  </a:lnTo>
                  <a:lnTo>
                    <a:pt x="118456" y="193281"/>
                  </a:lnTo>
                  <a:lnTo>
                    <a:pt x="118456" y="192314"/>
                  </a:lnTo>
                  <a:lnTo>
                    <a:pt x="117141" y="191394"/>
                  </a:lnTo>
                  <a:lnTo>
                    <a:pt x="114872" y="190570"/>
                  </a:lnTo>
                  <a:lnTo>
                    <a:pt x="115063" y="189412"/>
                  </a:lnTo>
                  <a:lnTo>
                    <a:pt x="116461" y="187333"/>
                  </a:lnTo>
                  <a:lnTo>
                    <a:pt x="117022" y="185398"/>
                  </a:lnTo>
                  <a:lnTo>
                    <a:pt x="117583" y="184706"/>
                  </a:lnTo>
                  <a:lnTo>
                    <a:pt x="118515" y="182281"/>
                  </a:lnTo>
                  <a:lnTo>
                    <a:pt x="119363" y="181517"/>
                  </a:lnTo>
                  <a:lnTo>
                    <a:pt x="121895" y="180550"/>
                  </a:lnTo>
                  <a:lnTo>
                    <a:pt x="122922" y="179439"/>
                  </a:lnTo>
                  <a:lnTo>
                    <a:pt x="123472" y="176990"/>
                  </a:lnTo>
                  <a:lnTo>
                    <a:pt x="124320" y="174996"/>
                  </a:lnTo>
                  <a:lnTo>
                    <a:pt x="134639" y="168773"/>
                  </a:lnTo>
                  <a:lnTo>
                    <a:pt x="135953" y="167364"/>
                  </a:lnTo>
                  <a:lnTo>
                    <a:pt x="138293" y="163960"/>
                  </a:lnTo>
                  <a:lnTo>
                    <a:pt x="140921" y="162061"/>
                  </a:lnTo>
                  <a:lnTo>
                    <a:pt x="144194" y="158669"/>
                  </a:lnTo>
                  <a:lnTo>
                    <a:pt x="146822" y="156674"/>
                  </a:lnTo>
                  <a:lnTo>
                    <a:pt x="150201" y="153282"/>
                  </a:lnTo>
                  <a:lnTo>
                    <a:pt x="150667" y="152148"/>
                  </a:lnTo>
                  <a:lnTo>
                    <a:pt x="152064" y="150810"/>
                  </a:lnTo>
                  <a:lnTo>
                    <a:pt x="156197" y="148469"/>
                  </a:lnTo>
                  <a:lnTo>
                    <a:pt x="159111" y="147311"/>
                  </a:lnTo>
                  <a:lnTo>
                    <a:pt x="163710" y="146439"/>
                  </a:lnTo>
                  <a:lnTo>
                    <a:pt x="164462" y="145973"/>
                  </a:lnTo>
                  <a:lnTo>
                    <a:pt x="164450" y="142856"/>
                  </a:lnTo>
                  <a:lnTo>
                    <a:pt x="163315" y="139858"/>
                  </a:lnTo>
                  <a:lnTo>
                    <a:pt x="162360" y="138174"/>
                  </a:lnTo>
                  <a:lnTo>
                    <a:pt x="162073" y="136669"/>
                  </a:lnTo>
                  <a:lnTo>
                    <a:pt x="162539" y="135654"/>
                  </a:lnTo>
                  <a:lnTo>
                    <a:pt x="165549" y="133755"/>
                  </a:lnTo>
                  <a:lnTo>
                    <a:pt x="166767" y="132346"/>
                  </a:lnTo>
                  <a:lnTo>
                    <a:pt x="167412" y="130626"/>
                  </a:lnTo>
                  <a:lnTo>
                    <a:pt x="168726" y="128655"/>
                  </a:lnTo>
                  <a:lnTo>
                    <a:pt x="171257" y="125920"/>
                  </a:lnTo>
                  <a:lnTo>
                    <a:pt x="172571" y="125359"/>
                  </a:lnTo>
                  <a:lnTo>
                    <a:pt x="176142" y="124881"/>
                  </a:lnTo>
                  <a:lnTo>
                    <a:pt x="177360" y="123555"/>
                  </a:lnTo>
                  <a:lnTo>
                    <a:pt x="177169" y="122038"/>
                  </a:lnTo>
                  <a:lnTo>
                    <a:pt x="176596" y="120247"/>
                  </a:lnTo>
                  <a:lnTo>
                    <a:pt x="176489" y="118646"/>
                  </a:lnTo>
                  <a:lnTo>
                    <a:pt x="178651" y="117070"/>
                  </a:lnTo>
                  <a:lnTo>
                    <a:pt x="183165" y="115350"/>
                  </a:lnTo>
                  <a:lnTo>
                    <a:pt x="189352" y="110429"/>
                  </a:lnTo>
                  <a:lnTo>
                    <a:pt x="192720" y="106846"/>
                  </a:lnTo>
                  <a:lnTo>
                    <a:pt x="194033" y="104661"/>
                  </a:lnTo>
                  <a:lnTo>
                    <a:pt x="195992" y="99680"/>
                  </a:lnTo>
                  <a:lnTo>
                    <a:pt x="196076" y="96861"/>
                  </a:lnTo>
                  <a:lnTo>
                    <a:pt x="196542" y="95619"/>
                  </a:lnTo>
                  <a:lnTo>
                    <a:pt x="196530" y="92729"/>
                  </a:lnTo>
                  <a:lnTo>
                    <a:pt x="197079" y="91487"/>
                  </a:lnTo>
                  <a:lnTo>
                    <a:pt x="200937" y="88860"/>
                  </a:lnTo>
                  <a:lnTo>
                    <a:pt x="202060" y="87426"/>
                  </a:lnTo>
                  <a:lnTo>
                    <a:pt x="202800" y="85551"/>
                  </a:lnTo>
                  <a:lnTo>
                    <a:pt x="202884" y="84249"/>
                  </a:lnTo>
                  <a:lnTo>
                    <a:pt x="205034" y="80487"/>
                  </a:lnTo>
                  <a:lnTo>
                    <a:pt x="206730" y="79138"/>
                  </a:lnTo>
                  <a:lnTo>
                    <a:pt x="207566" y="77931"/>
                  </a:lnTo>
                  <a:lnTo>
                    <a:pt x="210826" y="67755"/>
                  </a:lnTo>
                  <a:lnTo>
                    <a:pt x="208867" y="63097"/>
                  </a:lnTo>
                  <a:lnTo>
                    <a:pt x="208270" y="62464"/>
                  </a:lnTo>
                  <a:lnTo>
                    <a:pt x="205906" y="59084"/>
                  </a:lnTo>
                  <a:lnTo>
                    <a:pt x="204652" y="50162"/>
                  </a:lnTo>
                  <a:lnTo>
                    <a:pt x="203791" y="48180"/>
                  </a:lnTo>
                  <a:lnTo>
                    <a:pt x="202932" y="44131"/>
                  </a:lnTo>
                  <a:lnTo>
                    <a:pt x="203302" y="40309"/>
                  </a:lnTo>
                  <a:lnTo>
                    <a:pt x="204795" y="37562"/>
                  </a:lnTo>
                  <a:lnTo>
                    <a:pt x="209106" y="32654"/>
                  </a:lnTo>
                  <a:lnTo>
                    <a:pt x="210038" y="30778"/>
                  </a:lnTo>
                  <a:lnTo>
                    <a:pt x="210300" y="26921"/>
                  </a:lnTo>
                  <a:lnTo>
                    <a:pt x="211890" y="23051"/>
                  </a:lnTo>
                  <a:lnTo>
                    <a:pt x="213944" y="21259"/>
                  </a:lnTo>
                  <a:lnTo>
                    <a:pt x="215448" y="19468"/>
                  </a:lnTo>
                  <a:lnTo>
                    <a:pt x="215532" y="17019"/>
                  </a:lnTo>
                  <a:lnTo>
                    <a:pt x="215341" y="15694"/>
                  </a:lnTo>
                  <a:lnTo>
                    <a:pt x="216094" y="14667"/>
                  </a:lnTo>
                  <a:lnTo>
                    <a:pt x="217789" y="13604"/>
                  </a:lnTo>
                  <a:lnTo>
                    <a:pt x="220047" y="13317"/>
                  </a:lnTo>
                  <a:lnTo>
                    <a:pt x="220990" y="14070"/>
                  </a:lnTo>
                  <a:lnTo>
                    <a:pt x="221659" y="15192"/>
                  </a:lnTo>
                  <a:lnTo>
                    <a:pt x="221862" y="17079"/>
                  </a:lnTo>
                  <a:lnTo>
                    <a:pt x="222328" y="17915"/>
                  </a:lnTo>
                  <a:lnTo>
                    <a:pt x="224120" y="17820"/>
                  </a:lnTo>
                  <a:lnTo>
                    <a:pt x="225887" y="15252"/>
                  </a:lnTo>
                  <a:lnTo>
                    <a:pt x="228598" y="12433"/>
                  </a:lnTo>
                  <a:lnTo>
                    <a:pt x="229530" y="10260"/>
                  </a:lnTo>
                  <a:lnTo>
                    <a:pt x="229983" y="7250"/>
                  </a:lnTo>
                  <a:lnTo>
                    <a:pt x="234319" y="7047"/>
                  </a:lnTo>
                  <a:lnTo>
                    <a:pt x="237580" y="3356"/>
                  </a:lnTo>
                  <a:lnTo>
                    <a:pt x="239646" y="1851"/>
                  </a:lnTo>
                  <a:lnTo>
                    <a:pt x="242835" y="430"/>
                  </a:lnTo>
                  <a:lnTo>
                    <a:pt x="24424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1327;gbcf4302aa7_0_6">
              <a:extLst>
                <a:ext uri="{FF2B5EF4-FFF2-40B4-BE49-F238E27FC236}">
                  <a16:creationId xmlns:a16="http://schemas.microsoft.com/office/drawing/2014/main" id="{28AEF492-A0A3-AF4C-A86C-485DFF7FAB28}"/>
                </a:ext>
              </a:extLst>
            </p:cNvPr>
            <p:cNvSpPr/>
            <p:nvPr/>
          </p:nvSpPr>
          <p:spPr>
            <a:xfrm>
              <a:off x="7701531" y="3430320"/>
              <a:ext cx="140083" cy="186319"/>
            </a:xfrm>
            <a:custGeom>
              <a:avLst/>
              <a:gdLst/>
              <a:ahLst/>
              <a:cxnLst/>
              <a:rect l="l" t="t" r="r" b="b"/>
              <a:pathLst>
                <a:path w="278772" h="370785" extrusionOk="0">
                  <a:moveTo>
                    <a:pt x="72079" y="5769"/>
                  </a:moveTo>
                  <a:lnTo>
                    <a:pt x="67756" y="17581"/>
                  </a:lnTo>
                  <a:lnTo>
                    <a:pt x="67457" y="19157"/>
                  </a:lnTo>
                  <a:lnTo>
                    <a:pt x="66597" y="26503"/>
                  </a:lnTo>
                  <a:lnTo>
                    <a:pt x="66478" y="28951"/>
                  </a:lnTo>
                  <a:lnTo>
                    <a:pt x="66561" y="30492"/>
                  </a:lnTo>
                  <a:lnTo>
                    <a:pt x="66633" y="31782"/>
                  </a:lnTo>
                  <a:lnTo>
                    <a:pt x="66645" y="32582"/>
                  </a:lnTo>
                  <a:lnTo>
                    <a:pt x="66227" y="34517"/>
                  </a:lnTo>
                  <a:lnTo>
                    <a:pt x="65833" y="36428"/>
                  </a:lnTo>
                  <a:lnTo>
                    <a:pt x="64268" y="41707"/>
                  </a:lnTo>
                  <a:lnTo>
                    <a:pt x="63313" y="45863"/>
                  </a:lnTo>
                  <a:lnTo>
                    <a:pt x="62931" y="48287"/>
                  </a:lnTo>
                  <a:lnTo>
                    <a:pt x="63098" y="50211"/>
                  </a:lnTo>
                  <a:lnTo>
                    <a:pt x="63372" y="51309"/>
                  </a:lnTo>
                  <a:lnTo>
                    <a:pt x="63504" y="52026"/>
                  </a:lnTo>
                  <a:lnTo>
                    <a:pt x="68329" y="67230"/>
                  </a:lnTo>
                  <a:lnTo>
                    <a:pt x="69690" y="67445"/>
                  </a:lnTo>
                  <a:lnTo>
                    <a:pt x="71661" y="73536"/>
                  </a:lnTo>
                  <a:lnTo>
                    <a:pt x="72377" y="75125"/>
                  </a:lnTo>
                  <a:lnTo>
                    <a:pt x="73309" y="76594"/>
                  </a:lnTo>
                  <a:lnTo>
                    <a:pt x="74253" y="79377"/>
                  </a:lnTo>
                  <a:lnTo>
                    <a:pt x="74707" y="80057"/>
                  </a:lnTo>
                  <a:lnTo>
                    <a:pt x="75399" y="81168"/>
                  </a:lnTo>
                  <a:lnTo>
                    <a:pt x="76856" y="82804"/>
                  </a:lnTo>
                  <a:lnTo>
                    <a:pt x="78803" y="84584"/>
                  </a:lnTo>
                  <a:lnTo>
                    <a:pt x="81049" y="86148"/>
                  </a:lnTo>
                  <a:lnTo>
                    <a:pt x="82171" y="87522"/>
                  </a:lnTo>
                  <a:lnTo>
                    <a:pt x="86650" y="92682"/>
                  </a:lnTo>
                  <a:lnTo>
                    <a:pt x="87092" y="93733"/>
                  </a:lnTo>
                  <a:lnTo>
                    <a:pt x="87259" y="94413"/>
                  </a:lnTo>
                  <a:lnTo>
                    <a:pt x="87486" y="95488"/>
                  </a:lnTo>
                  <a:lnTo>
                    <a:pt x="87617" y="96647"/>
                  </a:lnTo>
                  <a:lnTo>
                    <a:pt x="87630" y="97722"/>
                  </a:lnTo>
                  <a:lnTo>
                    <a:pt x="87534" y="98976"/>
                  </a:lnTo>
                  <a:lnTo>
                    <a:pt x="87391" y="100600"/>
                  </a:lnTo>
                  <a:lnTo>
                    <a:pt x="87200" y="102225"/>
                  </a:lnTo>
                  <a:lnTo>
                    <a:pt x="86411" y="106536"/>
                  </a:lnTo>
                  <a:lnTo>
                    <a:pt x="85993" y="108507"/>
                  </a:lnTo>
                  <a:lnTo>
                    <a:pt x="85587" y="111266"/>
                  </a:lnTo>
                  <a:lnTo>
                    <a:pt x="85145" y="115064"/>
                  </a:lnTo>
                  <a:lnTo>
                    <a:pt x="85133" y="116067"/>
                  </a:lnTo>
                  <a:lnTo>
                    <a:pt x="85217" y="117106"/>
                  </a:lnTo>
                  <a:lnTo>
                    <a:pt x="86435" y="117058"/>
                  </a:lnTo>
                  <a:lnTo>
                    <a:pt x="87211" y="116796"/>
                  </a:lnTo>
                  <a:lnTo>
                    <a:pt x="88370" y="116198"/>
                  </a:lnTo>
                  <a:lnTo>
                    <a:pt x="88453" y="115434"/>
                  </a:lnTo>
                  <a:lnTo>
                    <a:pt x="89433" y="114622"/>
                  </a:lnTo>
                  <a:lnTo>
                    <a:pt x="90424" y="114634"/>
                  </a:lnTo>
                  <a:lnTo>
                    <a:pt x="91260" y="114299"/>
                  </a:lnTo>
                  <a:lnTo>
                    <a:pt x="92287" y="114048"/>
                  </a:lnTo>
                  <a:lnTo>
                    <a:pt x="92562" y="114705"/>
                  </a:lnTo>
                  <a:lnTo>
                    <a:pt x="92300" y="116019"/>
                  </a:lnTo>
                  <a:lnTo>
                    <a:pt x="91690" y="116568"/>
                  </a:lnTo>
                  <a:lnTo>
                    <a:pt x="90949" y="116987"/>
                  </a:lnTo>
                  <a:lnTo>
                    <a:pt x="90794" y="117691"/>
                  </a:lnTo>
                  <a:lnTo>
                    <a:pt x="90914" y="118372"/>
                  </a:lnTo>
                  <a:lnTo>
                    <a:pt x="91798" y="119065"/>
                  </a:lnTo>
                  <a:lnTo>
                    <a:pt x="92789" y="119590"/>
                  </a:lnTo>
                  <a:lnTo>
                    <a:pt x="93613" y="120044"/>
                  </a:lnTo>
                  <a:lnTo>
                    <a:pt x="94891" y="120617"/>
                  </a:lnTo>
                  <a:lnTo>
                    <a:pt x="95954" y="120677"/>
                  </a:lnTo>
                  <a:lnTo>
                    <a:pt x="97125" y="120426"/>
                  </a:lnTo>
                  <a:lnTo>
                    <a:pt x="98176" y="120366"/>
                  </a:lnTo>
                  <a:lnTo>
                    <a:pt x="99776" y="120343"/>
                  </a:lnTo>
                  <a:lnTo>
                    <a:pt x="100947" y="120163"/>
                  </a:lnTo>
                  <a:lnTo>
                    <a:pt x="102606" y="119877"/>
                  </a:lnTo>
                  <a:lnTo>
                    <a:pt x="105115" y="118981"/>
                  </a:lnTo>
                  <a:lnTo>
                    <a:pt x="105783" y="118802"/>
                  </a:lnTo>
                  <a:lnTo>
                    <a:pt x="106321" y="118276"/>
                  </a:lnTo>
                  <a:lnTo>
                    <a:pt x="106990" y="117596"/>
                  </a:lnTo>
                  <a:lnTo>
                    <a:pt x="107682" y="116759"/>
                  </a:lnTo>
                  <a:lnTo>
                    <a:pt x="108913" y="113786"/>
                  </a:lnTo>
                  <a:lnTo>
                    <a:pt x="109486" y="112950"/>
                  </a:lnTo>
                  <a:lnTo>
                    <a:pt x="110513" y="112531"/>
                  </a:lnTo>
                  <a:lnTo>
                    <a:pt x="111289" y="112531"/>
                  </a:lnTo>
                  <a:lnTo>
                    <a:pt x="112090" y="112352"/>
                  </a:lnTo>
                  <a:lnTo>
                    <a:pt x="112878" y="111636"/>
                  </a:lnTo>
                  <a:lnTo>
                    <a:pt x="113571" y="110800"/>
                  </a:lnTo>
                  <a:lnTo>
                    <a:pt x="115159" y="108387"/>
                  </a:lnTo>
                  <a:lnTo>
                    <a:pt x="115362" y="107611"/>
                  </a:lnTo>
                  <a:lnTo>
                    <a:pt x="116007" y="106404"/>
                  </a:lnTo>
                  <a:lnTo>
                    <a:pt x="116628" y="105736"/>
                  </a:lnTo>
                  <a:lnTo>
                    <a:pt x="116987" y="104458"/>
                  </a:lnTo>
                  <a:lnTo>
                    <a:pt x="117297" y="103323"/>
                  </a:lnTo>
                  <a:lnTo>
                    <a:pt x="117906" y="102619"/>
                  </a:lnTo>
                  <a:lnTo>
                    <a:pt x="118909" y="102272"/>
                  </a:lnTo>
                  <a:lnTo>
                    <a:pt x="119650" y="102117"/>
                  </a:lnTo>
                  <a:lnTo>
                    <a:pt x="120092" y="101508"/>
                  </a:lnTo>
                  <a:lnTo>
                    <a:pt x="119960" y="100588"/>
                  </a:lnTo>
                  <a:lnTo>
                    <a:pt x="119877" y="99346"/>
                  </a:lnTo>
                  <a:lnTo>
                    <a:pt x="120438" y="98653"/>
                  </a:lnTo>
                  <a:lnTo>
                    <a:pt x="121227" y="98223"/>
                  </a:lnTo>
                  <a:lnTo>
                    <a:pt x="122182" y="97996"/>
                  </a:lnTo>
                  <a:lnTo>
                    <a:pt x="123328" y="97650"/>
                  </a:lnTo>
                  <a:lnTo>
                    <a:pt x="123986" y="97363"/>
                  </a:lnTo>
                  <a:lnTo>
                    <a:pt x="124666" y="97101"/>
                  </a:lnTo>
                  <a:lnTo>
                    <a:pt x="125382" y="96922"/>
                  </a:lnTo>
                  <a:lnTo>
                    <a:pt x="126302" y="97029"/>
                  </a:lnTo>
                  <a:lnTo>
                    <a:pt x="126972" y="97256"/>
                  </a:lnTo>
                  <a:lnTo>
                    <a:pt x="127819" y="97972"/>
                  </a:lnTo>
                  <a:lnTo>
                    <a:pt x="128465" y="98343"/>
                  </a:lnTo>
                  <a:lnTo>
                    <a:pt x="129587" y="98223"/>
                  </a:lnTo>
                  <a:lnTo>
                    <a:pt x="130172" y="97710"/>
                  </a:lnTo>
                  <a:lnTo>
                    <a:pt x="131187" y="96826"/>
                  </a:lnTo>
                  <a:lnTo>
                    <a:pt x="132669" y="95321"/>
                  </a:lnTo>
                  <a:lnTo>
                    <a:pt x="132549" y="94593"/>
                  </a:lnTo>
                  <a:lnTo>
                    <a:pt x="132203" y="93959"/>
                  </a:lnTo>
                  <a:lnTo>
                    <a:pt x="131271" y="92240"/>
                  </a:lnTo>
                  <a:lnTo>
                    <a:pt x="130686" y="91260"/>
                  </a:lnTo>
                  <a:lnTo>
                    <a:pt x="130423" y="90412"/>
                  </a:lnTo>
                  <a:lnTo>
                    <a:pt x="130340" y="89481"/>
                  </a:lnTo>
                  <a:lnTo>
                    <a:pt x="130423" y="88441"/>
                  </a:lnTo>
                  <a:lnTo>
                    <a:pt x="130638" y="87570"/>
                  </a:lnTo>
                  <a:lnTo>
                    <a:pt x="131103" y="86662"/>
                  </a:lnTo>
                  <a:lnTo>
                    <a:pt x="131582" y="86029"/>
                  </a:lnTo>
                  <a:lnTo>
                    <a:pt x="132214" y="85408"/>
                  </a:lnTo>
                  <a:lnTo>
                    <a:pt x="132884" y="84978"/>
                  </a:lnTo>
                  <a:lnTo>
                    <a:pt x="133612" y="84656"/>
                  </a:lnTo>
                  <a:lnTo>
                    <a:pt x="134317" y="84608"/>
                  </a:lnTo>
                  <a:lnTo>
                    <a:pt x="135439" y="84214"/>
                  </a:lnTo>
                  <a:lnTo>
                    <a:pt x="136622" y="83748"/>
                  </a:lnTo>
                  <a:lnTo>
                    <a:pt x="138521" y="83091"/>
                  </a:lnTo>
                  <a:lnTo>
                    <a:pt x="140085" y="82792"/>
                  </a:lnTo>
                  <a:lnTo>
                    <a:pt x="141638" y="85086"/>
                  </a:lnTo>
                  <a:lnTo>
                    <a:pt x="141471" y="87164"/>
                  </a:lnTo>
                  <a:lnTo>
                    <a:pt x="143358" y="88107"/>
                  </a:lnTo>
                  <a:lnTo>
                    <a:pt x="144397" y="89110"/>
                  </a:lnTo>
                  <a:lnTo>
                    <a:pt x="144695" y="89875"/>
                  </a:lnTo>
                  <a:lnTo>
                    <a:pt x="146964" y="92180"/>
                  </a:lnTo>
                  <a:lnTo>
                    <a:pt x="151336" y="97614"/>
                  </a:lnTo>
                  <a:lnTo>
                    <a:pt x="157594" y="103096"/>
                  </a:lnTo>
                  <a:lnTo>
                    <a:pt x="162121" y="105628"/>
                  </a:lnTo>
                  <a:lnTo>
                    <a:pt x="163244" y="105640"/>
                  </a:lnTo>
                  <a:lnTo>
                    <a:pt x="165214" y="105437"/>
                  </a:lnTo>
                  <a:lnTo>
                    <a:pt x="166982" y="103825"/>
                  </a:lnTo>
                  <a:lnTo>
                    <a:pt x="168021" y="103729"/>
                  </a:lnTo>
                  <a:lnTo>
                    <a:pt x="169060" y="104470"/>
                  </a:lnTo>
                  <a:lnTo>
                    <a:pt x="175247" y="112030"/>
                  </a:lnTo>
                  <a:lnTo>
                    <a:pt x="175354" y="113989"/>
                  </a:lnTo>
                  <a:lnTo>
                    <a:pt x="174805" y="114670"/>
                  </a:lnTo>
                  <a:lnTo>
                    <a:pt x="172548" y="115553"/>
                  </a:lnTo>
                  <a:lnTo>
                    <a:pt x="171819" y="117620"/>
                  </a:lnTo>
                  <a:lnTo>
                    <a:pt x="171461" y="120331"/>
                  </a:lnTo>
                  <a:lnTo>
                    <a:pt x="172249" y="122970"/>
                  </a:lnTo>
                  <a:lnTo>
                    <a:pt x="178519" y="130423"/>
                  </a:lnTo>
                  <a:lnTo>
                    <a:pt x="178627" y="131749"/>
                  </a:lnTo>
                  <a:lnTo>
                    <a:pt x="181685" y="136144"/>
                  </a:lnTo>
                  <a:lnTo>
                    <a:pt x="184527" y="138174"/>
                  </a:lnTo>
                  <a:lnTo>
                    <a:pt x="189245" y="140480"/>
                  </a:lnTo>
                  <a:lnTo>
                    <a:pt x="189603" y="137947"/>
                  </a:lnTo>
                  <a:lnTo>
                    <a:pt x="189209" y="136741"/>
                  </a:lnTo>
                  <a:lnTo>
                    <a:pt x="189292" y="134842"/>
                  </a:lnTo>
                  <a:lnTo>
                    <a:pt x="190128" y="134185"/>
                  </a:lnTo>
                  <a:lnTo>
                    <a:pt x="193879" y="133301"/>
                  </a:lnTo>
                  <a:lnTo>
                    <a:pt x="195193" y="133373"/>
                  </a:lnTo>
                  <a:lnTo>
                    <a:pt x="200029" y="137267"/>
                  </a:lnTo>
                  <a:lnTo>
                    <a:pt x="202502" y="140276"/>
                  </a:lnTo>
                  <a:lnTo>
                    <a:pt x="204019" y="141196"/>
                  </a:lnTo>
                  <a:lnTo>
                    <a:pt x="207160" y="144361"/>
                  </a:lnTo>
                  <a:lnTo>
                    <a:pt x="208856" y="145460"/>
                  </a:lnTo>
                  <a:lnTo>
                    <a:pt x="213192" y="146559"/>
                  </a:lnTo>
                  <a:lnTo>
                    <a:pt x="213585" y="147765"/>
                  </a:lnTo>
                  <a:lnTo>
                    <a:pt x="215771" y="149998"/>
                  </a:lnTo>
                  <a:lnTo>
                    <a:pt x="215962" y="151026"/>
                  </a:lnTo>
                  <a:lnTo>
                    <a:pt x="218339" y="153844"/>
                  </a:lnTo>
                  <a:lnTo>
                    <a:pt x="219760" y="155325"/>
                  </a:lnTo>
                  <a:lnTo>
                    <a:pt x="222304" y="155325"/>
                  </a:lnTo>
                  <a:lnTo>
                    <a:pt x="225111" y="153940"/>
                  </a:lnTo>
                  <a:lnTo>
                    <a:pt x="225863" y="153964"/>
                  </a:lnTo>
                  <a:lnTo>
                    <a:pt x="226258" y="154991"/>
                  </a:lnTo>
                  <a:lnTo>
                    <a:pt x="226484" y="159016"/>
                  </a:lnTo>
                  <a:lnTo>
                    <a:pt x="226962" y="160150"/>
                  </a:lnTo>
                  <a:lnTo>
                    <a:pt x="227272" y="163136"/>
                  </a:lnTo>
                  <a:lnTo>
                    <a:pt x="227858" y="165501"/>
                  </a:lnTo>
                  <a:lnTo>
                    <a:pt x="229386" y="167567"/>
                  </a:lnTo>
                  <a:lnTo>
                    <a:pt x="229399" y="169263"/>
                  </a:lnTo>
                  <a:lnTo>
                    <a:pt x="229781" y="170111"/>
                  </a:lnTo>
                  <a:lnTo>
                    <a:pt x="231680" y="172046"/>
                  </a:lnTo>
                  <a:lnTo>
                    <a:pt x="233507" y="173443"/>
                  </a:lnTo>
                  <a:lnTo>
                    <a:pt x="234905" y="175104"/>
                  </a:lnTo>
                  <a:lnTo>
                    <a:pt x="236159" y="177922"/>
                  </a:lnTo>
                  <a:lnTo>
                    <a:pt x="237019" y="179523"/>
                  </a:lnTo>
                  <a:lnTo>
                    <a:pt x="239348" y="186939"/>
                  </a:lnTo>
                  <a:lnTo>
                    <a:pt x="240207" y="188134"/>
                  </a:lnTo>
                  <a:lnTo>
                    <a:pt x="245116" y="189878"/>
                  </a:lnTo>
                  <a:lnTo>
                    <a:pt x="246549" y="191836"/>
                  </a:lnTo>
                  <a:lnTo>
                    <a:pt x="249069" y="199612"/>
                  </a:lnTo>
                  <a:lnTo>
                    <a:pt x="250682" y="202048"/>
                  </a:lnTo>
                  <a:lnTo>
                    <a:pt x="251733" y="203171"/>
                  </a:lnTo>
                  <a:lnTo>
                    <a:pt x="255423" y="205392"/>
                  </a:lnTo>
                  <a:lnTo>
                    <a:pt x="261181" y="208259"/>
                  </a:lnTo>
                  <a:lnTo>
                    <a:pt x="268083" y="211101"/>
                  </a:lnTo>
                  <a:lnTo>
                    <a:pt x="270902" y="211722"/>
                  </a:lnTo>
                  <a:lnTo>
                    <a:pt x="271106" y="213346"/>
                  </a:lnTo>
                  <a:lnTo>
                    <a:pt x="272156" y="215198"/>
                  </a:lnTo>
                  <a:lnTo>
                    <a:pt x="275680" y="219020"/>
                  </a:lnTo>
                  <a:lnTo>
                    <a:pt x="277674" y="221934"/>
                  </a:lnTo>
                  <a:lnTo>
                    <a:pt x="278749" y="225672"/>
                  </a:lnTo>
                  <a:lnTo>
                    <a:pt x="278773" y="228013"/>
                  </a:lnTo>
                  <a:lnTo>
                    <a:pt x="278128" y="229912"/>
                  </a:lnTo>
                  <a:lnTo>
                    <a:pt x="274438" y="236983"/>
                  </a:lnTo>
                  <a:lnTo>
                    <a:pt x="273948" y="244447"/>
                  </a:lnTo>
                  <a:lnTo>
                    <a:pt x="272455" y="246227"/>
                  </a:lnTo>
                  <a:lnTo>
                    <a:pt x="271356" y="248854"/>
                  </a:lnTo>
                  <a:lnTo>
                    <a:pt x="262231" y="248974"/>
                  </a:lnTo>
                  <a:lnTo>
                    <a:pt x="258350" y="246752"/>
                  </a:lnTo>
                  <a:lnTo>
                    <a:pt x="252282" y="241892"/>
                  </a:lnTo>
                  <a:lnTo>
                    <a:pt x="249356" y="240721"/>
                  </a:lnTo>
                  <a:lnTo>
                    <a:pt x="247767" y="241390"/>
                  </a:lnTo>
                  <a:lnTo>
                    <a:pt x="245236" y="241617"/>
                  </a:lnTo>
                  <a:lnTo>
                    <a:pt x="242775" y="240399"/>
                  </a:lnTo>
                  <a:lnTo>
                    <a:pt x="237186" y="235669"/>
                  </a:lnTo>
                  <a:lnTo>
                    <a:pt x="232086" y="234415"/>
                  </a:lnTo>
                  <a:lnTo>
                    <a:pt x="226807" y="232265"/>
                  </a:lnTo>
                  <a:lnTo>
                    <a:pt x="224908" y="230247"/>
                  </a:lnTo>
                  <a:lnTo>
                    <a:pt x="223582" y="229697"/>
                  </a:lnTo>
                  <a:lnTo>
                    <a:pt x="222447" y="229697"/>
                  </a:lnTo>
                  <a:lnTo>
                    <a:pt x="222460" y="231023"/>
                  </a:lnTo>
                  <a:lnTo>
                    <a:pt x="223128" y="232122"/>
                  </a:lnTo>
                  <a:lnTo>
                    <a:pt x="229674" y="237448"/>
                  </a:lnTo>
                  <a:lnTo>
                    <a:pt x="231573" y="239646"/>
                  </a:lnTo>
                  <a:lnTo>
                    <a:pt x="231895" y="243600"/>
                  </a:lnTo>
                  <a:lnTo>
                    <a:pt x="231644" y="245976"/>
                  </a:lnTo>
                  <a:lnTo>
                    <a:pt x="231931" y="246633"/>
                  </a:lnTo>
                  <a:lnTo>
                    <a:pt x="234295" y="248568"/>
                  </a:lnTo>
                  <a:lnTo>
                    <a:pt x="236768" y="251757"/>
                  </a:lnTo>
                  <a:lnTo>
                    <a:pt x="239431" y="254456"/>
                  </a:lnTo>
                  <a:lnTo>
                    <a:pt x="240387" y="256021"/>
                  </a:lnTo>
                  <a:lnTo>
                    <a:pt x="241199" y="262028"/>
                  </a:lnTo>
                  <a:lnTo>
                    <a:pt x="242071" y="265050"/>
                  </a:lnTo>
                  <a:lnTo>
                    <a:pt x="245116" y="269063"/>
                  </a:lnTo>
                  <a:lnTo>
                    <a:pt x="245307" y="269804"/>
                  </a:lnTo>
                  <a:lnTo>
                    <a:pt x="245988" y="270747"/>
                  </a:lnTo>
                  <a:lnTo>
                    <a:pt x="247983" y="273171"/>
                  </a:lnTo>
                  <a:lnTo>
                    <a:pt x="252055" y="277089"/>
                  </a:lnTo>
                  <a:lnTo>
                    <a:pt x="253668" y="277818"/>
                  </a:lnTo>
                  <a:lnTo>
                    <a:pt x="254790" y="277818"/>
                  </a:lnTo>
                  <a:lnTo>
                    <a:pt x="257609" y="277292"/>
                  </a:lnTo>
                  <a:lnTo>
                    <a:pt x="258648" y="277674"/>
                  </a:lnTo>
                  <a:lnTo>
                    <a:pt x="263115" y="281759"/>
                  </a:lnTo>
                  <a:lnTo>
                    <a:pt x="266722" y="285581"/>
                  </a:lnTo>
                  <a:lnTo>
                    <a:pt x="269290" y="289438"/>
                  </a:lnTo>
                  <a:lnTo>
                    <a:pt x="269409" y="291027"/>
                  </a:lnTo>
                  <a:lnTo>
                    <a:pt x="269134" y="291887"/>
                  </a:lnTo>
                  <a:lnTo>
                    <a:pt x="264835" y="294646"/>
                  </a:lnTo>
                  <a:lnTo>
                    <a:pt x="261956" y="298719"/>
                  </a:lnTo>
                  <a:lnTo>
                    <a:pt x="261407" y="300892"/>
                  </a:lnTo>
                  <a:lnTo>
                    <a:pt x="261646" y="306434"/>
                  </a:lnTo>
                  <a:lnTo>
                    <a:pt x="263187" y="309802"/>
                  </a:lnTo>
                  <a:lnTo>
                    <a:pt x="266339" y="314484"/>
                  </a:lnTo>
                  <a:lnTo>
                    <a:pt x="265325" y="316443"/>
                  </a:lnTo>
                  <a:lnTo>
                    <a:pt x="264034" y="320336"/>
                  </a:lnTo>
                  <a:lnTo>
                    <a:pt x="264345" y="322032"/>
                  </a:lnTo>
                  <a:lnTo>
                    <a:pt x="265480" y="323215"/>
                  </a:lnTo>
                  <a:lnTo>
                    <a:pt x="268227" y="325173"/>
                  </a:lnTo>
                  <a:lnTo>
                    <a:pt x="269087" y="326595"/>
                  </a:lnTo>
                  <a:lnTo>
                    <a:pt x="271224" y="333713"/>
                  </a:lnTo>
                  <a:lnTo>
                    <a:pt x="271046" y="335015"/>
                  </a:lnTo>
                  <a:lnTo>
                    <a:pt x="268430" y="336651"/>
                  </a:lnTo>
                  <a:lnTo>
                    <a:pt x="267486" y="336818"/>
                  </a:lnTo>
                  <a:lnTo>
                    <a:pt x="264930" y="334716"/>
                  </a:lnTo>
                  <a:lnTo>
                    <a:pt x="262291" y="333868"/>
                  </a:lnTo>
                  <a:lnTo>
                    <a:pt x="261550" y="334633"/>
                  </a:lnTo>
                  <a:lnTo>
                    <a:pt x="261455" y="335481"/>
                  </a:lnTo>
                  <a:lnTo>
                    <a:pt x="262410" y="336531"/>
                  </a:lnTo>
                  <a:lnTo>
                    <a:pt x="265050" y="337415"/>
                  </a:lnTo>
                  <a:lnTo>
                    <a:pt x="266101" y="339302"/>
                  </a:lnTo>
                  <a:lnTo>
                    <a:pt x="266149" y="343901"/>
                  </a:lnTo>
                  <a:lnTo>
                    <a:pt x="268047" y="346433"/>
                  </a:lnTo>
                  <a:lnTo>
                    <a:pt x="269218" y="350255"/>
                  </a:lnTo>
                  <a:lnTo>
                    <a:pt x="269147" y="352632"/>
                  </a:lnTo>
                  <a:lnTo>
                    <a:pt x="267546" y="352823"/>
                  </a:lnTo>
                  <a:lnTo>
                    <a:pt x="263975" y="352297"/>
                  </a:lnTo>
                  <a:lnTo>
                    <a:pt x="261144" y="351198"/>
                  </a:lnTo>
                  <a:lnTo>
                    <a:pt x="258111" y="349251"/>
                  </a:lnTo>
                  <a:lnTo>
                    <a:pt x="256773" y="347472"/>
                  </a:lnTo>
                  <a:lnTo>
                    <a:pt x="255411" y="342217"/>
                  </a:lnTo>
                  <a:lnTo>
                    <a:pt x="255185" y="338264"/>
                  </a:lnTo>
                  <a:lnTo>
                    <a:pt x="254611" y="336974"/>
                  </a:lnTo>
                  <a:lnTo>
                    <a:pt x="252139" y="334274"/>
                  </a:lnTo>
                  <a:lnTo>
                    <a:pt x="249296" y="332315"/>
                  </a:lnTo>
                  <a:lnTo>
                    <a:pt x="247302" y="330560"/>
                  </a:lnTo>
                  <a:lnTo>
                    <a:pt x="246538" y="329246"/>
                  </a:lnTo>
                  <a:lnTo>
                    <a:pt x="243779" y="326332"/>
                  </a:lnTo>
                  <a:lnTo>
                    <a:pt x="240637" y="321757"/>
                  </a:lnTo>
                  <a:lnTo>
                    <a:pt x="237019" y="317756"/>
                  </a:lnTo>
                  <a:lnTo>
                    <a:pt x="231417" y="311247"/>
                  </a:lnTo>
                  <a:lnTo>
                    <a:pt x="227512" y="307031"/>
                  </a:lnTo>
                  <a:lnTo>
                    <a:pt x="225529" y="305455"/>
                  </a:lnTo>
                  <a:lnTo>
                    <a:pt x="214780" y="302732"/>
                  </a:lnTo>
                  <a:lnTo>
                    <a:pt x="212033" y="300773"/>
                  </a:lnTo>
                  <a:lnTo>
                    <a:pt x="208068" y="299340"/>
                  </a:lnTo>
                  <a:lnTo>
                    <a:pt x="201427" y="292795"/>
                  </a:lnTo>
                  <a:lnTo>
                    <a:pt x="198286" y="289247"/>
                  </a:lnTo>
                  <a:lnTo>
                    <a:pt x="193568" y="287133"/>
                  </a:lnTo>
                  <a:lnTo>
                    <a:pt x="192804" y="286226"/>
                  </a:lnTo>
                  <a:lnTo>
                    <a:pt x="192111" y="282475"/>
                  </a:lnTo>
                  <a:lnTo>
                    <a:pt x="189340" y="277961"/>
                  </a:lnTo>
                  <a:lnTo>
                    <a:pt x="189232" y="276480"/>
                  </a:lnTo>
                  <a:lnTo>
                    <a:pt x="190332" y="273924"/>
                  </a:lnTo>
                  <a:lnTo>
                    <a:pt x="191454" y="273458"/>
                  </a:lnTo>
                  <a:lnTo>
                    <a:pt x="191753" y="274664"/>
                  </a:lnTo>
                  <a:lnTo>
                    <a:pt x="192422" y="275978"/>
                  </a:lnTo>
                  <a:lnTo>
                    <a:pt x="194130" y="277638"/>
                  </a:lnTo>
                  <a:lnTo>
                    <a:pt x="202753" y="283861"/>
                  </a:lnTo>
                  <a:lnTo>
                    <a:pt x="206646" y="287671"/>
                  </a:lnTo>
                  <a:lnTo>
                    <a:pt x="211495" y="293165"/>
                  </a:lnTo>
                  <a:lnTo>
                    <a:pt x="213215" y="296557"/>
                  </a:lnTo>
                  <a:lnTo>
                    <a:pt x="214827" y="298396"/>
                  </a:lnTo>
                  <a:lnTo>
                    <a:pt x="220214" y="301095"/>
                  </a:lnTo>
                  <a:lnTo>
                    <a:pt x="220775" y="300522"/>
                  </a:lnTo>
                  <a:lnTo>
                    <a:pt x="221086" y="293177"/>
                  </a:lnTo>
                  <a:lnTo>
                    <a:pt x="220489" y="290824"/>
                  </a:lnTo>
                  <a:lnTo>
                    <a:pt x="218602" y="289176"/>
                  </a:lnTo>
                  <a:lnTo>
                    <a:pt x="218399" y="288149"/>
                  </a:lnTo>
                  <a:lnTo>
                    <a:pt x="217551" y="287277"/>
                  </a:lnTo>
                  <a:lnTo>
                    <a:pt x="215186" y="286094"/>
                  </a:lnTo>
                  <a:lnTo>
                    <a:pt x="214230" y="285270"/>
                  </a:lnTo>
                  <a:lnTo>
                    <a:pt x="213287" y="283777"/>
                  </a:lnTo>
                  <a:lnTo>
                    <a:pt x="212403" y="280768"/>
                  </a:lnTo>
                  <a:lnTo>
                    <a:pt x="210026" y="277208"/>
                  </a:lnTo>
                  <a:lnTo>
                    <a:pt x="209823" y="276360"/>
                  </a:lnTo>
                  <a:lnTo>
                    <a:pt x="208581" y="274581"/>
                  </a:lnTo>
                  <a:lnTo>
                    <a:pt x="207518" y="271571"/>
                  </a:lnTo>
                  <a:lnTo>
                    <a:pt x="207494" y="269314"/>
                  </a:lnTo>
                  <a:lnTo>
                    <a:pt x="207016" y="267367"/>
                  </a:lnTo>
                  <a:lnTo>
                    <a:pt x="205392" y="265599"/>
                  </a:lnTo>
                  <a:lnTo>
                    <a:pt x="204628" y="264357"/>
                  </a:lnTo>
                  <a:lnTo>
                    <a:pt x="203015" y="262148"/>
                  </a:lnTo>
                  <a:lnTo>
                    <a:pt x="201021" y="260953"/>
                  </a:lnTo>
                  <a:lnTo>
                    <a:pt x="198178" y="258218"/>
                  </a:lnTo>
                  <a:lnTo>
                    <a:pt x="197414" y="256463"/>
                  </a:lnTo>
                  <a:lnTo>
                    <a:pt x="193974" y="250933"/>
                  </a:lnTo>
                  <a:lnTo>
                    <a:pt x="187226" y="243946"/>
                  </a:lnTo>
                  <a:lnTo>
                    <a:pt x="185410" y="241151"/>
                  </a:lnTo>
                  <a:lnTo>
                    <a:pt x="181708" y="237628"/>
                  </a:lnTo>
                  <a:lnTo>
                    <a:pt x="180944" y="236386"/>
                  </a:lnTo>
                  <a:lnTo>
                    <a:pt x="179893" y="233674"/>
                  </a:lnTo>
                  <a:lnTo>
                    <a:pt x="178544" y="231608"/>
                  </a:lnTo>
                  <a:lnTo>
                    <a:pt x="177504" y="231083"/>
                  </a:lnTo>
                  <a:lnTo>
                    <a:pt x="175725" y="231166"/>
                  </a:lnTo>
                  <a:lnTo>
                    <a:pt x="175545" y="232516"/>
                  </a:lnTo>
                  <a:lnTo>
                    <a:pt x="178030" y="236875"/>
                  </a:lnTo>
                  <a:lnTo>
                    <a:pt x="178352" y="240828"/>
                  </a:lnTo>
                  <a:lnTo>
                    <a:pt x="178746" y="242716"/>
                  </a:lnTo>
                  <a:lnTo>
                    <a:pt x="181231" y="246752"/>
                  </a:lnTo>
                  <a:lnTo>
                    <a:pt x="181266" y="250121"/>
                  </a:lnTo>
                  <a:lnTo>
                    <a:pt x="180896" y="251171"/>
                  </a:lnTo>
                  <a:lnTo>
                    <a:pt x="179869" y="252008"/>
                  </a:lnTo>
                  <a:lnTo>
                    <a:pt x="178364" y="252318"/>
                  </a:lnTo>
                  <a:lnTo>
                    <a:pt x="176859" y="251769"/>
                  </a:lnTo>
                  <a:lnTo>
                    <a:pt x="173527" y="247564"/>
                  </a:lnTo>
                  <a:lnTo>
                    <a:pt x="170207" y="244770"/>
                  </a:lnTo>
                  <a:lnTo>
                    <a:pt x="167185" y="242823"/>
                  </a:lnTo>
                  <a:lnTo>
                    <a:pt x="164438" y="240506"/>
                  </a:lnTo>
                  <a:lnTo>
                    <a:pt x="155624" y="231835"/>
                  </a:lnTo>
                  <a:lnTo>
                    <a:pt x="153426" y="227344"/>
                  </a:lnTo>
                  <a:lnTo>
                    <a:pt x="152160" y="223116"/>
                  </a:lnTo>
                  <a:lnTo>
                    <a:pt x="150631" y="220011"/>
                  </a:lnTo>
                  <a:lnTo>
                    <a:pt x="148923" y="217694"/>
                  </a:lnTo>
                  <a:lnTo>
                    <a:pt x="144659" y="214159"/>
                  </a:lnTo>
                  <a:lnTo>
                    <a:pt x="143226" y="211901"/>
                  </a:lnTo>
                  <a:lnTo>
                    <a:pt x="143215" y="209572"/>
                  </a:lnTo>
                  <a:lnTo>
                    <a:pt x="144337" y="208056"/>
                  </a:lnTo>
                  <a:lnTo>
                    <a:pt x="148279" y="207530"/>
                  </a:lnTo>
                  <a:lnTo>
                    <a:pt x="149580" y="206240"/>
                  </a:lnTo>
                  <a:lnTo>
                    <a:pt x="149832" y="202454"/>
                  </a:lnTo>
                  <a:lnTo>
                    <a:pt x="150380" y="200280"/>
                  </a:lnTo>
                  <a:lnTo>
                    <a:pt x="147466" y="200412"/>
                  </a:lnTo>
                  <a:lnTo>
                    <a:pt x="146427" y="199361"/>
                  </a:lnTo>
                  <a:lnTo>
                    <a:pt x="146117" y="196673"/>
                  </a:lnTo>
                  <a:lnTo>
                    <a:pt x="146380" y="193437"/>
                  </a:lnTo>
                  <a:lnTo>
                    <a:pt x="147108" y="190714"/>
                  </a:lnTo>
                  <a:lnTo>
                    <a:pt x="145412" y="190654"/>
                  </a:lnTo>
                  <a:lnTo>
                    <a:pt x="143525" y="190558"/>
                  </a:lnTo>
                  <a:lnTo>
                    <a:pt x="143692" y="187931"/>
                  </a:lnTo>
                  <a:lnTo>
                    <a:pt x="143585" y="186414"/>
                  </a:lnTo>
                  <a:lnTo>
                    <a:pt x="140073" y="181852"/>
                  </a:lnTo>
                  <a:lnTo>
                    <a:pt x="139667" y="178567"/>
                  </a:lnTo>
                  <a:lnTo>
                    <a:pt x="139643" y="174793"/>
                  </a:lnTo>
                  <a:lnTo>
                    <a:pt x="141948" y="170087"/>
                  </a:lnTo>
                  <a:lnTo>
                    <a:pt x="142115" y="166612"/>
                  </a:lnTo>
                  <a:lnTo>
                    <a:pt x="141626" y="164916"/>
                  </a:lnTo>
                  <a:lnTo>
                    <a:pt x="140599" y="165095"/>
                  </a:lnTo>
                  <a:lnTo>
                    <a:pt x="140061" y="168893"/>
                  </a:lnTo>
                  <a:lnTo>
                    <a:pt x="139608" y="170493"/>
                  </a:lnTo>
                  <a:lnTo>
                    <a:pt x="137649" y="172476"/>
                  </a:lnTo>
                  <a:lnTo>
                    <a:pt x="136144" y="173157"/>
                  </a:lnTo>
                  <a:lnTo>
                    <a:pt x="135105" y="172846"/>
                  </a:lnTo>
                  <a:lnTo>
                    <a:pt x="130482" y="170469"/>
                  </a:lnTo>
                  <a:lnTo>
                    <a:pt x="128882" y="170553"/>
                  </a:lnTo>
                  <a:lnTo>
                    <a:pt x="131916" y="173539"/>
                  </a:lnTo>
                  <a:lnTo>
                    <a:pt x="134770" y="177002"/>
                  </a:lnTo>
                  <a:lnTo>
                    <a:pt x="136203" y="180000"/>
                  </a:lnTo>
                  <a:lnTo>
                    <a:pt x="137279" y="184599"/>
                  </a:lnTo>
                  <a:lnTo>
                    <a:pt x="137661" y="185363"/>
                  </a:lnTo>
                  <a:lnTo>
                    <a:pt x="137661" y="186402"/>
                  </a:lnTo>
                  <a:lnTo>
                    <a:pt x="138521" y="188337"/>
                  </a:lnTo>
                  <a:lnTo>
                    <a:pt x="140384" y="196984"/>
                  </a:lnTo>
                  <a:lnTo>
                    <a:pt x="140706" y="201606"/>
                  </a:lnTo>
                  <a:lnTo>
                    <a:pt x="140336" y="202251"/>
                  </a:lnTo>
                  <a:lnTo>
                    <a:pt x="139118" y="203278"/>
                  </a:lnTo>
                  <a:lnTo>
                    <a:pt x="139226" y="204425"/>
                  </a:lnTo>
                  <a:lnTo>
                    <a:pt x="140646" y="205906"/>
                  </a:lnTo>
                  <a:lnTo>
                    <a:pt x="140646" y="206861"/>
                  </a:lnTo>
                  <a:lnTo>
                    <a:pt x="139440" y="207530"/>
                  </a:lnTo>
                  <a:lnTo>
                    <a:pt x="137183" y="207566"/>
                  </a:lnTo>
                  <a:lnTo>
                    <a:pt x="131331" y="205440"/>
                  </a:lnTo>
                  <a:lnTo>
                    <a:pt x="128894" y="205918"/>
                  </a:lnTo>
                  <a:lnTo>
                    <a:pt x="126733" y="206790"/>
                  </a:lnTo>
                  <a:lnTo>
                    <a:pt x="124392" y="208593"/>
                  </a:lnTo>
                  <a:lnTo>
                    <a:pt x="123077" y="208414"/>
                  </a:lnTo>
                  <a:lnTo>
                    <a:pt x="122600" y="207028"/>
                  </a:lnTo>
                  <a:lnTo>
                    <a:pt x="124463" y="205488"/>
                  </a:lnTo>
                  <a:lnTo>
                    <a:pt x="123197" y="200042"/>
                  </a:lnTo>
                  <a:lnTo>
                    <a:pt x="122063" y="198453"/>
                  </a:lnTo>
                  <a:lnTo>
                    <a:pt x="121203" y="198107"/>
                  </a:lnTo>
                  <a:lnTo>
                    <a:pt x="119710" y="198549"/>
                  </a:lnTo>
                  <a:lnTo>
                    <a:pt x="118121" y="200448"/>
                  </a:lnTo>
                  <a:lnTo>
                    <a:pt x="117369" y="200292"/>
                  </a:lnTo>
                  <a:lnTo>
                    <a:pt x="116329" y="199612"/>
                  </a:lnTo>
                  <a:lnTo>
                    <a:pt x="116402" y="196721"/>
                  </a:lnTo>
                  <a:lnTo>
                    <a:pt x="116759" y="195193"/>
                  </a:lnTo>
                  <a:lnTo>
                    <a:pt x="116843" y="193712"/>
                  </a:lnTo>
                  <a:lnTo>
                    <a:pt x="115326" y="191275"/>
                  </a:lnTo>
                  <a:lnTo>
                    <a:pt x="114562" y="190893"/>
                  </a:lnTo>
                  <a:lnTo>
                    <a:pt x="113905" y="191574"/>
                  </a:lnTo>
                  <a:lnTo>
                    <a:pt x="114144" y="196721"/>
                  </a:lnTo>
                  <a:lnTo>
                    <a:pt x="112185" y="199181"/>
                  </a:lnTo>
                  <a:lnTo>
                    <a:pt x="112316" y="203875"/>
                  </a:lnTo>
                  <a:lnTo>
                    <a:pt x="113284" y="206515"/>
                  </a:lnTo>
                  <a:lnTo>
                    <a:pt x="113225" y="211041"/>
                  </a:lnTo>
                  <a:lnTo>
                    <a:pt x="113702" y="212248"/>
                  </a:lnTo>
                  <a:lnTo>
                    <a:pt x="116174" y="214947"/>
                  </a:lnTo>
                  <a:lnTo>
                    <a:pt x="116103" y="217396"/>
                  </a:lnTo>
                  <a:lnTo>
                    <a:pt x="117333" y="218984"/>
                  </a:lnTo>
                  <a:lnTo>
                    <a:pt x="118874" y="222830"/>
                  </a:lnTo>
                  <a:lnTo>
                    <a:pt x="118886" y="224060"/>
                  </a:lnTo>
                  <a:lnTo>
                    <a:pt x="119280" y="226783"/>
                  </a:lnTo>
                  <a:lnTo>
                    <a:pt x="119949" y="227798"/>
                  </a:lnTo>
                  <a:lnTo>
                    <a:pt x="121179" y="228730"/>
                  </a:lnTo>
                  <a:lnTo>
                    <a:pt x="122600" y="231166"/>
                  </a:lnTo>
                  <a:lnTo>
                    <a:pt x="123484" y="235215"/>
                  </a:lnTo>
                  <a:lnTo>
                    <a:pt x="124332" y="236230"/>
                  </a:lnTo>
                  <a:lnTo>
                    <a:pt x="127258" y="236768"/>
                  </a:lnTo>
                  <a:lnTo>
                    <a:pt x="127831" y="237604"/>
                  </a:lnTo>
                  <a:lnTo>
                    <a:pt x="128225" y="240625"/>
                  </a:lnTo>
                  <a:lnTo>
                    <a:pt x="128798" y="241652"/>
                  </a:lnTo>
                  <a:lnTo>
                    <a:pt x="132381" y="242656"/>
                  </a:lnTo>
                  <a:lnTo>
                    <a:pt x="133719" y="244435"/>
                  </a:lnTo>
                  <a:lnTo>
                    <a:pt x="138723" y="247947"/>
                  </a:lnTo>
                  <a:lnTo>
                    <a:pt x="141387" y="251434"/>
                  </a:lnTo>
                  <a:lnTo>
                    <a:pt x="141303" y="252653"/>
                  </a:lnTo>
                  <a:lnTo>
                    <a:pt x="140659" y="253859"/>
                  </a:lnTo>
                  <a:lnTo>
                    <a:pt x="141148" y="255842"/>
                  </a:lnTo>
                  <a:lnTo>
                    <a:pt x="141722" y="257239"/>
                  </a:lnTo>
                  <a:lnTo>
                    <a:pt x="144659" y="260332"/>
                  </a:lnTo>
                  <a:lnTo>
                    <a:pt x="145615" y="262112"/>
                  </a:lnTo>
                  <a:lnTo>
                    <a:pt x="146594" y="266495"/>
                  </a:lnTo>
                  <a:lnTo>
                    <a:pt x="148493" y="269218"/>
                  </a:lnTo>
                  <a:lnTo>
                    <a:pt x="148410" y="271105"/>
                  </a:lnTo>
                  <a:lnTo>
                    <a:pt x="146547" y="273088"/>
                  </a:lnTo>
                  <a:lnTo>
                    <a:pt x="144229" y="276778"/>
                  </a:lnTo>
                  <a:lnTo>
                    <a:pt x="143585" y="278283"/>
                  </a:lnTo>
                  <a:lnTo>
                    <a:pt x="143322" y="280254"/>
                  </a:lnTo>
                  <a:lnTo>
                    <a:pt x="144289" y="284303"/>
                  </a:lnTo>
                  <a:lnTo>
                    <a:pt x="143919" y="285055"/>
                  </a:lnTo>
                  <a:lnTo>
                    <a:pt x="141005" y="285473"/>
                  </a:lnTo>
                  <a:lnTo>
                    <a:pt x="140169" y="286787"/>
                  </a:lnTo>
                  <a:lnTo>
                    <a:pt x="140001" y="288208"/>
                  </a:lnTo>
                  <a:lnTo>
                    <a:pt x="140766" y="290143"/>
                  </a:lnTo>
                  <a:lnTo>
                    <a:pt x="142188" y="291469"/>
                  </a:lnTo>
                  <a:lnTo>
                    <a:pt x="143310" y="291624"/>
                  </a:lnTo>
                  <a:lnTo>
                    <a:pt x="144062" y="290967"/>
                  </a:lnTo>
                  <a:lnTo>
                    <a:pt x="144528" y="290035"/>
                  </a:lnTo>
                  <a:lnTo>
                    <a:pt x="145460" y="289379"/>
                  </a:lnTo>
                  <a:lnTo>
                    <a:pt x="148577" y="290955"/>
                  </a:lnTo>
                  <a:lnTo>
                    <a:pt x="151790" y="293451"/>
                  </a:lnTo>
                  <a:lnTo>
                    <a:pt x="153689" y="295315"/>
                  </a:lnTo>
                  <a:lnTo>
                    <a:pt x="154740" y="296915"/>
                  </a:lnTo>
                  <a:lnTo>
                    <a:pt x="154859" y="300104"/>
                  </a:lnTo>
                  <a:lnTo>
                    <a:pt x="154310" y="303006"/>
                  </a:lnTo>
                  <a:lnTo>
                    <a:pt x="153474" y="304069"/>
                  </a:lnTo>
                  <a:lnTo>
                    <a:pt x="151981" y="304368"/>
                  </a:lnTo>
                  <a:lnTo>
                    <a:pt x="151133" y="303986"/>
                  </a:lnTo>
                  <a:lnTo>
                    <a:pt x="147741" y="304117"/>
                  </a:lnTo>
                  <a:lnTo>
                    <a:pt x="147168" y="303544"/>
                  </a:lnTo>
                  <a:lnTo>
                    <a:pt x="147323" y="299507"/>
                  </a:lnTo>
                  <a:lnTo>
                    <a:pt x="145914" y="298766"/>
                  </a:lnTo>
                  <a:lnTo>
                    <a:pt x="145256" y="299531"/>
                  </a:lnTo>
                  <a:lnTo>
                    <a:pt x="145030" y="306195"/>
                  </a:lnTo>
                  <a:lnTo>
                    <a:pt x="145507" y="307330"/>
                  </a:lnTo>
                  <a:lnTo>
                    <a:pt x="147120" y="309396"/>
                  </a:lnTo>
                  <a:lnTo>
                    <a:pt x="149425" y="314149"/>
                  </a:lnTo>
                  <a:lnTo>
                    <a:pt x="150560" y="315260"/>
                  </a:lnTo>
                  <a:lnTo>
                    <a:pt x="151408" y="315451"/>
                  </a:lnTo>
                  <a:lnTo>
                    <a:pt x="152064" y="314806"/>
                  </a:lnTo>
                  <a:lnTo>
                    <a:pt x="152984" y="312454"/>
                  </a:lnTo>
                  <a:lnTo>
                    <a:pt x="154107" y="312346"/>
                  </a:lnTo>
                  <a:lnTo>
                    <a:pt x="154322" y="314962"/>
                  </a:lnTo>
                  <a:lnTo>
                    <a:pt x="154979" y="315535"/>
                  </a:lnTo>
                  <a:lnTo>
                    <a:pt x="156579" y="315786"/>
                  </a:lnTo>
                  <a:lnTo>
                    <a:pt x="157798" y="315487"/>
                  </a:lnTo>
                  <a:lnTo>
                    <a:pt x="158657" y="315870"/>
                  </a:lnTo>
                  <a:lnTo>
                    <a:pt x="158753" y="317100"/>
                  </a:lnTo>
                  <a:lnTo>
                    <a:pt x="157093" y="320480"/>
                  </a:lnTo>
                  <a:lnTo>
                    <a:pt x="157021" y="323513"/>
                  </a:lnTo>
                  <a:lnTo>
                    <a:pt x="157606" y="326428"/>
                  </a:lnTo>
                  <a:lnTo>
                    <a:pt x="158670" y="329127"/>
                  </a:lnTo>
                  <a:lnTo>
                    <a:pt x="160473" y="331635"/>
                  </a:lnTo>
                  <a:lnTo>
                    <a:pt x="165250" y="336520"/>
                  </a:lnTo>
                  <a:lnTo>
                    <a:pt x="169143" y="339780"/>
                  </a:lnTo>
                  <a:lnTo>
                    <a:pt x="172297" y="345573"/>
                  </a:lnTo>
                  <a:lnTo>
                    <a:pt x="178579" y="353611"/>
                  </a:lnTo>
                  <a:lnTo>
                    <a:pt x="181064" y="357421"/>
                  </a:lnTo>
                  <a:lnTo>
                    <a:pt x="181087" y="359200"/>
                  </a:lnTo>
                  <a:lnTo>
                    <a:pt x="180430" y="360263"/>
                  </a:lnTo>
                  <a:lnTo>
                    <a:pt x="180263" y="361935"/>
                  </a:lnTo>
                  <a:lnTo>
                    <a:pt x="180490" y="365626"/>
                  </a:lnTo>
                  <a:lnTo>
                    <a:pt x="180980" y="368313"/>
                  </a:lnTo>
                  <a:lnTo>
                    <a:pt x="180621" y="369555"/>
                  </a:lnTo>
                  <a:lnTo>
                    <a:pt x="179964" y="370499"/>
                  </a:lnTo>
                  <a:lnTo>
                    <a:pt x="178842" y="370786"/>
                  </a:lnTo>
                  <a:lnTo>
                    <a:pt x="177146" y="370057"/>
                  </a:lnTo>
                  <a:lnTo>
                    <a:pt x="172882" y="367107"/>
                  </a:lnTo>
                  <a:lnTo>
                    <a:pt x="169562" y="363942"/>
                  </a:lnTo>
                  <a:lnTo>
                    <a:pt x="165465" y="358138"/>
                  </a:lnTo>
                  <a:lnTo>
                    <a:pt x="163662" y="354650"/>
                  </a:lnTo>
                  <a:lnTo>
                    <a:pt x="158621" y="346791"/>
                  </a:lnTo>
                  <a:lnTo>
                    <a:pt x="156161" y="344570"/>
                  </a:lnTo>
                  <a:lnTo>
                    <a:pt x="154178" y="343817"/>
                  </a:lnTo>
                  <a:lnTo>
                    <a:pt x="151073" y="343650"/>
                  </a:lnTo>
                  <a:lnTo>
                    <a:pt x="141913" y="338956"/>
                  </a:lnTo>
                  <a:lnTo>
                    <a:pt x="138987" y="338036"/>
                  </a:lnTo>
                  <a:lnTo>
                    <a:pt x="137386" y="337869"/>
                  </a:lnTo>
                  <a:lnTo>
                    <a:pt x="135881" y="338239"/>
                  </a:lnTo>
                  <a:lnTo>
                    <a:pt x="134759" y="338825"/>
                  </a:lnTo>
                  <a:lnTo>
                    <a:pt x="133934" y="340999"/>
                  </a:lnTo>
                  <a:lnTo>
                    <a:pt x="133002" y="341655"/>
                  </a:lnTo>
                  <a:lnTo>
                    <a:pt x="129623" y="342157"/>
                  </a:lnTo>
                  <a:lnTo>
                    <a:pt x="128213" y="343578"/>
                  </a:lnTo>
                  <a:lnTo>
                    <a:pt x="125693" y="345274"/>
                  </a:lnTo>
                  <a:lnTo>
                    <a:pt x="123723" y="345668"/>
                  </a:lnTo>
                  <a:lnTo>
                    <a:pt x="121835" y="345501"/>
                  </a:lnTo>
                  <a:lnTo>
                    <a:pt x="119650" y="343339"/>
                  </a:lnTo>
                  <a:lnTo>
                    <a:pt x="118718" y="343005"/>
                  </a:lnTo>
                  <a:lnTo>
                    <a:pt x="118061" y="344020"/>
                  </a:lnTo>
                  <a:lnTo>
                    <a:pt x="117214" y="344116"/>
                  </a:lnTo>
                  <a:lnTo>
                    <a:pt x="114001" y="342097"/>
                  </a:lnTo>
                  <a:lnTo>
                    <a:pt x="112496" y="342181"/>
                  </a:lnTo>
                  <a:lnTo>
                    <a:pt x="112412" y="343698"/>
                  </a:lnTo>
                  <a:lnTo>
                    <a:pt x="112711" y="344617"/>
                  </a:lnTo>
                  <a:lnTo>
                    <a:pt x="113750" y="346039"/>
                  </a:lnTo>
                  <a:lnTo>
                    <a:pt x="117906" y="347424"/>
                  </a:lnTo>
                  <a:lnTo>
                    <a:pt x="120247" y="346839"/>
                  </a:lnTo>
                  <a:lnTo>
                    <a:pt x="123077" y="348021"/>
                  </a:lnTo>
                  <a:lnTo>
                    <a:pt x="123090" y="349347"/>
                  </a:lnTo>
                  <a:lnTo>
                    <a:pt x="122493" y="351019"/>
                  </a:lnTo>
                  <a:lnTo>
                    <a:pt x="52384" y="363381"/>
                  </a:lnTo>
                  <a:lnTo>
                    <a:pt x="0" y="311546"/>
                  </a:lnTo>
                  <a:lnTo>
                    <a:pt x="11621" y="216977"/>
                  </a:lnTo>
                  <a:lnTo>
                    <a:pt x="19552" y="142163"/>
                  </a:lnTo>
                  <a:lnTo>
                    <a:pt x="20818" y="141805"/>
                  </a:lnTo>
                  <a:lnTo>
                    <a:pt x="21702" y="141518"/>
                  </a:lnTo>
                  <a:lnTo>
                    <a:pt x="22681" y="141172"/>
                  </a:lnTo>
                  <a:lnTo>
                    <a:pt x="23409" y="140790"/>
                  </a:lnTo>
                  <a:lnTo>
                    <a:pt x="23982" y="139966"/>
                  </a:lnTo>
                  <a:lnTo>
                    <a:pt x="24556" y="138891"/>
                  </a:lnTo>
                  <a:lnTo>
                    <a:pt x="25225" y="137995"/>
                  </a:lnTo>
                  <a:lnTo>
                    <a:pt x="25774" y="137016"/>
                  </a:lnTo>
                  <a:lnTo>
                    <a:pt x="25810" y="136227"/>
                  </a:lnTo>
                  <a:lnTo>
                    <a:pt x="26312" y="135200"/>
                  </a:lnTo>
                  <a:lnTo>
                    <a:pt x="26945" y="134747"/>
                  </a:lnTo>
                  <a:lnTo>
                    <a:pt x="26694" y="134042"/>
                  </a:lnTo>
                  <a:lnTo>
                    <a:pt x="26455" y="133158"/>
                  </a:lnTo>
                  <a:lnTo>
                    <a:pt x="27148" y="132632"/>
                  </a:lnTo>
                  <a:lnTo>
                    <a:pt x="27494" y="131916"/>
                  </a:lnTo>
                  <a:lnTo>
                    <a:pt x="27876" y="130972"/>
                  </a:lnTo>
                  <a:lnTo>
                    <a:pt x="28450" y="130291"/>
                  </a:lnTo>
                  <a:lnTo>
                    <a:pt x="29273" y="129706"/>
                  </a:lnTo>
                  <a:lnTo>
                    <a:pt x="30706" y="128381"/>
                  </a:lnTo>
                  <a:lnTo>
                    <a:pt x="32283" y="126661"/>
                  </a:lnTo>
                  <a:lnTo>
                    <a:pt x="32785" y="125968"/>
                  </a:lnTo>
                  <a:lnTo>
                    <a:pt x="33060" y="125120"/>
                  </a:lnTo>
                  <a:lnTo>
                    <a:pt x="33143" y="124260"/>
                  </a:lnTo>
                  <a:lnTo>
                    <a:pt x="27458" y="115935"/>
                  </a:lnTo>
                  <a:lnTo>
                    <a:pt x="28426" y="81013"/>
                  </a:lnTo>
                  <a:lnTo>
                    <a:pt x="51011" y="63766"/>
                  </a:lnTo>
                  <a:lnTo>
                    <a:pt x="45946" y="54080"/>
                  </a:lnTo>
                  <a:lnTo>
                    <a:pt x="45959" y="52169"/>
                  </a:lnTo>
                  <a:lnTo>
                    <a:pt x="48300" y="24759"/>
                  </a:lnTo>
                  <a:lnTo>
                    <a:pt x="68162" y="0"/>
                  </a:lnTo>
                  <a:lnTo>
                    <a:pt x="72079" y="576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1328;gbcf4302aa7_0_6">
              <a:extLst>
                <a:ext uri="{FF2B5EF4-FFF2-40B4-BE49-F238E27FC236}">
                  <a16:creationId xmlns:a16="http://schemas.microsoft.com/office/drawing/2014/main" id="{BD8F7964-AA01-5F47-B3BC-AD2B42E87DC6}"/>
                </a:ext>
              </a:extLst>
            </p:cNvPr>
            <p:cNvSpPr/>
            <p:nvPr/>
          </p:nvSpPr>
          <p:spPr>
            <a:xfrm>
              <a:off x="7484622" y="3430320"/>
              <a:ext cx="131999" cy="204960"/>
            </a:xfrm>
            <a:custGeom>
              <a:avLst/>
              <a:gdLst/>
              <a:ahLst/>
              <a:cxnLst/>
              <a:rect l="l" t="t" r="r" b="b"/>
              <a:pathLst>
                <a:path w="262685" h="407881" extrusionOk="0">
                  <a:moveTo>
                    <a:pt x="108782" y="0"/>
                  </a:moveTo>
                  <a:lnTo>
                    <a:pt x="117846" y="22776"/>
                  </a:lnTo>
                  <a:lnTo>
                    <a:pt x="173408" y="12935"/>
                  </a:lnTo>
                  <a:lnTo>
                    <a:pt x="184921" y="54498"/>
                  </a:lnTo>
                  <a:lnTo>
                    <a:pt x="211125" y="150620"/>
                  </a:lnTo>
                  <a:lnTo>
                    <a:pt x="240948" y="258947"/>
                  </a:lnTo>
                  <a:lnTo>
                    <a:pt x="262685" y="337678"/>
                  </a:lnTo>
                  <a:lnTo>
                    <a:pt x="212713" y="364659"/>
                  </a:lnTo>
                  <a:lnTo>
                    <a:pt x="166110" y="389716"/>
                  </a:lnTo>
                  <a:lnTo>
                    <a:pt x="87582" y="407882"/>
                  </a:lnTo>
                  <a:lnTo>
                    <a:pt x="88238" y="405744"/>
                  </a:lnTo>
                  <a:lnTo>
                    <a:pt x="88047" y="404227"/>
                  </a:lnTo>
                  <a:lnTo>
                    <a:pt x="85957" y="401886"/>
                  </a:lnTo>
                  <a:lnTo>
                    <a:pt x="85480" y="400967"/>
                  </a:lnTo>
                  <a:lnTo>
                    <a:pt x="84811" y="398064"/>
                  </a:lnTo>
                  <a:lnTo>
                    <a:pt x="84882" y="394768"/>
                  </a:lnTo>
                  <a:lnTo>
                    <a:pt x="85325" y="390421"/>
                  </a:lnTo>
                  <a:lnTo>
                    <a:pt x="85288" y="386575"/>
                  </a:lnTo>
                  <a:lnTo>
                    <a:pt x="85850" y="385142"/>
                  </a:lnTo>
                  <a:lnTo>
                    <a:pt x="85898" y="379337"/>
                  </a:lnTo>
                  <a:lnTo>
                    <a:pt x="85982" y="377366"/>
                  </a:lnTo>
                  <a:lnTo>
                    <a:pt x="86543" y="376316"/>
                  </a:lnTo>
                  <a:lnTo>
                    <a:pt x="87283" y="375921"/>
                  </a:lnTo>
                  <a:lnTo>
                    <a:pt x="89922" y="375730"/>
                  </a:lnTo>
                  <a:lnTo>
                    <a:pt x="91046" y="374703"/>
                  </a:lnTo>
                  <a:lnTo>
                    <a:pt x="91022" y="372709"/>
                  </a:lnTo>
                  <a:lnTo>
                    <a:pt x="89791" y="369997"/>
                  </a:lnTo>
                  <a:lnTo>
                    <a:pt x="89123" y="368576"/>
                  </a:lnTo>
                  <a:lnTo>
                    <a:pt x="89194" y="366354"/>
                  </a:lnTo>
                  <a:lnTo>
                    <a:pt x="90042" y="365590"/>
                  </a:lnTo>
                  <a:lnTo>
                    <a:pt x="91260" y="365112"/>
                  </a:lnTo>
                  <a:lnTo>
                    <a:pt x="92383" y="365184"/>
                  </a:lnTo>
                  <a:lnTo>
                    <a:pt x="95035" y="367620"/>
                  </a:lnTo>
                  <a:lnTo>
                    <a:pt x="96073" y="367334"/>
                  </a:lnTo>
                  <a:lnTo>
                    <a:pt x="95966" y="366486"/>
                  </a:lnTo>
                  <a:lnTo>
                    <a:pt x="93398" y="362341"/>
                  </a:lnTo>
                  <a:lnTo>
                    <a:pt x="93207" y="361231"/>
                  </a:lnTo>
                  <a:lnTo>
                    <a:pt x="92264" y="360120"/>
                  </a:lnTo>
                  <a:lnTo>
                    <a:pt x="88012" y="357242"/>
                  </a:lnTo>
                  <a:lnTo>
                    <a:pt x="86399" y="355725"/>
                  </a:lnTo>
                  <a:lnTo>
                    <a:pt x="85169" y="355175"/>
                  </a:lnTo>
                  <a:lnTo>
                    <a:pt x="84034" y="353766"/>
                  </a:lnTo>
                  <a:lnTo>
                    <a:pt x="83652" y="352942"/>
                  </a:lnTo>
                  <a:lnTo>
                    <a:pt x="82972" y="351461"/>
                  </a:lnTo>
                  <a:lnTo>
                    <a:pt x="81658" y="348619"/>
                  </a:lnTo>
                  <a:lnTo>
                    <a:pt x="80786" y="346743"/>
                  </a:lnTo>
                  <a:lnTo>
                    <a:pt x="81192" y="344175"/>
                  </a:lnTo>
                  <a:lnTo>
                    <a:pt x="80989" y="342695"/>
                  </a:lnTo>
                  <a:lnTo>
                    <a:pt x="80691" y="341452"/>
                  </a:lnTo>
                  <a:lnTo>
                    <a:pt x="80320" y="340353"/>
                  </a:lnTo>
                  <a:lnTo>
                    <a:pt x="79866" y="339744"/>
                  </a:lnTo>
                  <a:lnTo>
                    <a:pt x="79198" y="339171"/>
                  </a:lnTo>
                  <a:lnTo>
                    <a:pt x="78254" y="338622"/>
                  </a:lnTo>
                  <a:lnTo>
                    <a:pt x="77191" y="338024"/>
                  </a:lnTo>
                  <a:lnTo>
                    <a:pt x="76379" y="337380"/>
                  </a:lnTo>
                  <a:lnTo>
                    <a:pt x="75662" y="336544"/>
                  </a:lnTo>
                  <a:lnTo>
                    <a:pt x="75328" y="335445"/>
                  </a:lnTo>
                  <a:lnTo>
                    <a:pt x="74241" y="335731"/>
                  </a:lnTo>
                  <a:lnTo>
                    <a:pt x="73596" y="329521"/>
                  </a:lnTo>
                  <a:lnTo>
                    <a:pt x="73047" y="328577"/>
                  </a:lnTo>
                  <a:lnTo>
                    <a:pt x="70742" y="324636"/>
                  </a:lnTo>
                  <a:lnTo>
                    <a:pt x="67219" y="321913"/>
                  </a:lnTo>
                  <a:lnTo>
                    <a:pt x="64531" y="319691"/>
                  </a:lnTo>
                  <a:lnTo>
                    <a:pt x="63599" y="319381"/>
                  </a:lnTo>
                  <a:lnTo>
                    <a:pt x="61055" y="319273"/>
                  </a:lnTo>
                  <a:lnTo>
                    <a:pt x="60458" y="318581"/>
                  </a:lnTo>
                  <a:lnTo>
                    <a:pt x="0" y="77633"/>
                  </a:lnTo>
                  <a:lnTo>
                    <a:pt x="33836" y="55501"/>
                  </a:lnTo>
                  <a:lnTo>
                    <a:pt x="63133" y="36595"/>
                  </a:lnTo>
                  <a:lnTo>
                    <a:pt x="62333" y="34815"/>
                  </a:lnTo>
                  <a:lnTo>
                    <a:pt x="61736" y="34290"/>
                  </a:lnTo>
                  <a:lnTo>
                    <a:pt x="60995" y="33931"/>
                  </a:lnTo>
                  <a:lnTo>
                    <a:pt x="59706" y="33382"/>
                  </a:lnTo>
                  <a:lnTo>
                    <a:pt x="58953" y="33119"/>
                  </a:lnTo>
                  <a:lnTo>
                    <a:pt x="57759" y="32713"/>
                  </a:lnTo>
                  <a:lnTo>
                    <a:pt x="56899" y="31985"/>
                  </a:lnTo>
                  <a:lnTo>
                    <a:pt x="56123" y="31232"/>
                  </a:lnTo>
                  <a:lnTo>
                    <a:pt x="55454" y="30659"/>
                  </a:lnTo>
                  <a:lnTo>
                    <a:pt x="55024" y="29835"/>
                  </a:lnTo>
                  <a:lnTo>
                    <a:pt x="54499" y="29345"/>
                  </a:lnTo>
                  <a:lnTo>
                    <a:pt x="53925" y="28879"/>
                  </a:lnTo>
                  <a:lnTo>
                    <a:pt x="53388" y="28282"/>
                  </a:lnTo>
                  <a:lnTo>
                    <a:pt x="52552" y="27649"/>
                  </a:lnTo>
                  <a:lnTo>
                    <a:pt x="51835" y="26658"/>
                  </a:lnTo>
                  <a:lnTo>
                    <a:pt x="51358" y="25535"/>
                  </a:lnTo>
                  <a:lnTo>
                    <a:pt x="50892" y="24568"/>
                  </a:lnTo>
                  <a:lnTo>
                    <a:pt x="50700" y="23613"/>
                  </a:lnTo>
                  <a:lnTo>
                    <a:pt x="50497" y="22394"/>
                  </a:lnTo>
                  <a:lnTo>
                    <a:pt x="50497" y="21594"/>
                  </a:lnTo>
                  <a:lnTo>
                    <a:pt x="50903" y="20877"/>
                  </a:lnTo>
                  <a:lnTo>
                    <a:pt x="51727" y="20197"/>
                  </a:lnTo>
                  <a:lnTo>
                    <a:pt x="97650" y="4276"/>
                  </a:lnTo>
                  <a:lnTo>
                    <a:pt x="97244" y="3440"/>
                  </a:lnTo>
                  <a:lnTo>
                    <a:pt x="108782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1329;gbcf4302aa7_0_6">
              <a:extLst>
                <a:ext uri="{FF2B5EF4-FFF2-40B4-BE49-F238E27FC236}">
                  <a16:creationId xmlns:a16="http://schemas.microsoft.com/office/drawing/2014/main" id="{FB1BD10E-7EF7-F64B-A470-64DE00F2BBF0}"/>
                </a:ext>
              </a:extLst>
            </p:cNvPr>
            <p:cNvSpPr/>
            <p:nvPr/>
          </p:nvSpPr>
          <p:spPr>
            <a:xfrm>
              <a:off x="9010600" y="3435334"/>
              <a:ext cx="17404" cy="13167"/>
            </a:xfrm>
            <a:custGeom>
              <a:avLst/>
              <a:gdLst/>
              <a:ahLst/>
              <a:cxnLst/>
              <a:rect l="l" t="t" r="r" b="b"/>
              <a:pathLst>
                <a:path w="34635" h="26203" extrusionOk="0">
                  <a:moveTo>
                    <a:pt x="5374" y="2914"/>
                  </a:moveTo>
                  <a:lnTo>
                    <a:pt x="7285" y="7130"/>
                  </a:lnTo>
                  <a:lnTo>
                    <a:pt x="7405" y="7978"/>
                  </a:lnTo>
                  <a:lnTo>
                    <a:pt x="10510" y="8587"/>
                  </a:lnTo>
                  <a:lnTo>
                    <a:pt x="11585" y="8373"/>
                  </a:lnTo>
                  <a:lnTo>
                    <a:pt x="12301" y="7429"/>
                  </a:lnTo>
                  <a:lnTo>
                    <a:pt x="12660" y="6557"/>
                  </a:lnTo>
                  <a:lnTo>
                    <a:pt x="13974" y="5601"/>
                  </a:lnTo>
                  <a:lnTo>
                    <a:pt x="14451" y="4539"/>
                  </a:lnTo>
                  <a:lnTo>
                    <a:pt x="14212" y="1923"/>
                  </a:lnTo>
                  <a:lnTo>
                    <a:pt x="15646" y="1505"/>
                  </a:lnTo>
                  <a:lnTo>
                    <a:pt x="21020" y="4061"/>
                  </a:lnTo>
                  <a:lnTo>
                    <a:pt x="22095" y="4503"/>
                  </a:lnTo>
                  <a:lnTo>
                    <a:pt x="25320" y="7560"/>
                  </a:lnTo>
                  <a:lnTo>
                    <a:pt x="26037" y="8874"/>
                  </a:lnTo>
                  <a:lnTo>
                    <a:pt x="27708" y="11084"/>
                  </a:lnTo>
                  <a:lnTo>
                    <a:pt x="29141" y="15861"/>
                  </a:lnTo>
                  <a:lnTo>
                    <a:pt x="30336" y="17270"/>
                  </a:lnTo>
                  <a:lnTo>
                    <a:pt x="30336" y="18011"/>
                  </a:lnTo>
                  <a:lnTo>
                    <a:pt x="31650" y="19002"/>
                  </a:lnTo>
                  <a:lnTo>
                    <a:pt x="33680" y="20101"/>
                  </a:lnTo>
                  <a:lnTo>
                    <a:pt x="34397" y="21033"/>
                  </a:lnTo>
                  <a:lnTo>
                    <a:pt x="34636" y="22442"/>
                  </a:lnTo>
                  <a:lnTo>
                    <a:pt x="33919" y="23756"/>
                  </a:lnTo>
                  <a:lnTo>
                    <a:pt x="30575" y="25046"/>
                  </a:lnTo>
                  <a:lnTo>
                    <a:pt x="27947" y="24520"/>
                  </a:lnTo>
                  <a:lnTo>
                    <a:pt x="26395" y="25237"/>
                  </a:lnTo>
                  <a:lnTo>
                    <a:pt x="25558" y="25034"/>
                  </a:lnTo>
                  <a:lnTo>
                    <a:pt x="22812" y="23409"/>
                  </a:lnTo>
                  <a:lnTo>
                    <a:pt x="20782" y="23553"/>
                  </a:lnTo>
                  <a:lnTo>
                    <a:pt x="19706" y="25918"/>
                  </a:lnTo>
                  <a:lnTo>
                    <a:pt x="18512" y="26204"/>
                  </a:lnTo>
                  <a:lnTo>
                    <a:pt x="17557" y="26049"/>
                  </a:lnTo>
                  <a:lnTo>
                    <a:pt x="15526" y="22776"/>
                  </a:lnTo>
                  <a:lnTo>
                    <a:pt x="15287" y="19408"/>
                  </a:lnTo>
                  <a:lnTo>
                    <a:pt x="16363" y="17234"/>
                  </a:lnTo>
                  <a:lnTo>
                    <a:pt x="16243" y="16088"/>
                  </a:lnTo>
                  <a:lnTo>
                    <a:pt x="15646" y="15180"/>
                  </a:lnTo>
                  <a:lnTo>
                    <a:pt x="13854" y="14452"/>
                  </a:lnTo>
                  <a:lnTo>
                    <a:pt x="8958" y="12923"/>
                  </a:lnTo>
                  <a:lnTo>
                    <a:pt x="2269" y="10415"/>
                  </a:lnTo>
                  <a:lnTo>
                    <a:pt x="597" y="9017"/>
                  </a:lnTo>
                  <a:lnTo>
                    <a:pt x="1075" y="5566"/>
                  </a:lnTo>
                  <a:lnTo>
                    <a:pt x="955" y="3499"/>
                  </a:lnTo>
                  <a:lnTo>
                    <a:pt x="238" y="2556"/>
                  </a:lnTo>
                  <a:lnTo>
                    <a:pt x="0" y="848"/>
                  </a:lnTo>
                  <a:lnTo>
                    <a:pt x="1194" y="0"/>
                  </a:lnTo>
                  <a:lnTo>
                    <a:pt x="2508" y="335"/>
                  </a:lnTo>
                  <a:lnTo>
                    <a:pt x="5136" y="2078"/>
                  </a:lnTo>
                  <a:lnTo>
                    <a:pt x="5374" y="291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1330;gbcf4302aa7_0_6">
              <a:extLst>
                <a:ext uri="{FF2B5EF4-FFF2-40B4-BE49-F238E27FC236}">
                  <a16:creationId xmlns:a16="http://schemas.microsoft.com/office/drawing/2014/main" id="{9F50954F-5A39-9043-8D07-EF6D9C3BC83F}"/>
                </a:ext>
              </a:extLst>
            </p:cNvPr>
            <p:cNvSpPr/>
            <p:nvPr/>
          </p:nvSpPr>
          <p:spPr>
            <a:xfrm>
              <a:off x="8994306" y="3462376"/>
              <a:ext cx="6962" cy="12621"/>
            </a:xfrm>
            <a:custGeom>
              <a:avLst/>
              <a:gdLst/>
              <a:ahLst/>
              <a:cxnLst/>
              <a:rect l="l" t="t" r="r" b="b"/>
              <a:pathLst>
                <a:path w="13854" h="25117" extrusionOk="0">
                  <a:moveTo>
                    <a:pt x="13019" y="25117"/>
                  </a:moveTo>
                  <a:lnTo>
                    <a:pt x="11704" y="24556"/>
                  </a:lnTo>
                  <a:lnTo>
                    <a:pt x="8838" y="22155"/>
                  </a:lnTo>
                  <a:lnTo>
                    <a:pt x="4778" y="16136"/>
                  </a:lnTo>
                  <a:lnTo>
                    <a:pt x="2508" y="9423"/>
                  </a:lnTo>
                  <a:lnTo>
                    <a:pt x="1911" y="5733"/>
                  </a:lnTo>
                  <a:lnTo>
                    <a:pt x="120" y="2185"/>
                  </a:lnTo>
                  <a:lnTo>
                    <a:pt x="0" y="1457"/>
                  </a:lnTo>
                  <a:lnTo>
                    <a:pt x="597" y="812"/>
                  </a:lnTo>
                  <a:lnTo>
                    <a:pt x="3822" y="1003"/>
                  </a:lnTo>
                  <a:lnTo>
                    <a:pt x="6569" y="0"/>
                  </a:lnTo>
                  <a:lnTo>
                    <a:pt x="8600" y="346"/>
                  </a:lnTo>
                  <a:lnTo>
                    <a:pt x="9555" y="1099"/>
                  </a:lnTo>
                  <a:lnTo>
                    <a:pt x="10630" y="2472"/>
                  </a:lnTo>
                  <a:lnTo>
                    <a:pt x="10988" y="3870"/>
                  </a:lnTo>
                  <a:lnTo>
                    <a:pt x="10391" y="7297"/>
                  </a:lnTo>
                  <a:lnTo>
                    <a:pt x="9674" y="12397"/>
                  </a:lnTo>
                  <a:lnTo>
                    <a:pt x="9794" y="14165"/>
                  </a:lnTo>
                  <a:lnTo>
                    <a:pt x="10988" y="16876"/>
                  </a:lnTo>
                  <a:lnTo>
                    <a:pt x="11943" y="21176"/>
                  </a:lnTo>
                  <a:lnTo>
                    <a:pt x="12780" y="23051"/>
                  </a:lnTo>
                  <a:lnTo>
                    <a:pt x="13854" y="24162"/>
                  </a:lnTo>
                  <a:lnTo>
                    <a:pt x="13019" y="2511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1331;gbcf4302aa7_0_6">
              <a:extLst>
                <a:ext uri="{FF2B5EF4-FFF2-40B4-BE49-F238E27FC236}">
                  <a16:creationId xmlns:a16="http://schemas.microsoft.com/office/drawing/2014/main" id="{3A682A6E-3A3B-AF45-9341-A7570E84D239}"/>
                </a:ext>
              </a:extLst>
            </p:cNvPr>
            <p:cNvSpPr/>
            <p:nvPr/>
          </p:nvSpPr>
          <p:spPr>
            <a:xfrm>
              <a:off x="7432407" y="3469259"/>
              <a:ext cx="121100" cy="316374"/>
            </a:xfrm>
            <a:custGeom>
              <a:avLst/>
              <a:gdLst/>
              <a:ahLst/>
              <a:cxnLst/>
              <a:rect l="l" t="t" r="r" b="b"/>
              <a:pathLst>
                <a:path w="240996" h="629600" extrusionOk="0">
                  <a:moveTo>
                    <a:pt x="104099" y="0"/>
                  </a:moveTo>
                  <a:lnTo>
                    <a:pt x="164557" y="240948"/>
                  </a:lnTo>
                  <a:lnTo>
                    <a:pt x="165154" y="241641"/>
                  </a:lnTo>
                  <a:lnTo>
                    <a:pt x="167699" y="241748"/>
                  </a:lnTo>
                  <a:lnTo>
                    <a:pt x="168630" y="242059"/>
                  </a:lnTo>
                  <a:lnTo>
                    <a:pt x="171318" y="244280"/>
                  </a:lnTo>
                  <a:lnTo>
                    <a:pt x="174841" y="247003"/>
                  </a:lnTo>
                  <a:lnTo>
                    <a:pt x="177146" y="250945"/>
                  </a:lnTo>
                  <a:lnTo>
                    <a:pt x="177696" y="251888"/>
                  </a:lnTo>
                  <a:lnTo>
                    <a:pt x="178340" y="258099"/>
                  </a:lnTo>
                  <a:lnTo>
                    <a:pt x="179427" y="257812"/>
                  </a:lnTo>
                  <a:lnTo>
                    <a:pt x="179762" y="258911"/>
                  </a:lnTo>
                  <a:lnTo>
                    <a:pt x="180478" y="259747"/>
                  </a:lnTo>
                  <a:lnTo>
                    <a:pt x="181290" y="260392"/>
                  </a:lnTo>
                  <a:lnTo>
                    <a:pt x="182353" y="260989"/>
                  </a:lnTo>
                  <a:lnTo>
                    <a:pt x="183297" y="261538"/>
                  </a:lnTo>
                  <a:lnTo>
                    <a:pt x="183966" y="262112"/>
                  </a:lnTo>
                  <a:lnTo>
                    <a:pt x="184420" y="262721"/>
                  </a:lnTo>
                  <a:lnTo>
                    <a:pt x="184790" y="263820"/>
                  </a:lnTo>
                  <a:lnTo>
                    <a:pt x="185088" y="265062"/>
                  </a:lnTo>
                  <a:lnTo>
                    <a:pt x="185292" y="266543"/>
                  </a:lnTo>
                  <a:lnTo>
                    <a:pt x="184886" y="269111"/>
                  </a:lnTo>
                  <a:lnTo>
                    <a:pt x="184049" y="270317"/>
                  </a:lnTo>
                  <a:lnTo>
                    <a:pt x="183882" y="273554"/>
                  </a:lnTo>
                  <a:lnTo>
                    <a:pt x="184646" y="274855"/>
                  </a:lnTo>
                  <a:lnTo>
                    <a:pt x="186115" y="283192"/>
                  </a:lnTo>
                  <a:lnTo>
                    <a:pt x="187250" y="284972"/>
                  </a:lnTo>
                  <a:lnTo>
                    <a:pt x="187286" y="289295"/>
                  </a:lnTo>
                  <a:lnTo>
                    <a:pt x="186450" y="291099"/>
                  </a:lnTo>
                  <a:lnTo>
                    <a:pt x="182449" y="297142"/>
                  </a:lnTo>
                  <a:lnTo>
                    <a:pt x="182366" y="299590"/>
                  </a:lnTo>
                  <a:lnTo>
                    <a:pt x="178830" y="305061"/>
                  </a:lnTo>
                  <a:lnTo>
                    <a:pt x="178746" y="306279"/>
                  </a:lnTo>
                  <a:lnTo>
                    <a:pt x="179702" y="308739"/>
                  </a:lnTo>
                  <a:lnTo>
                    <a:pt x="179821" y="312657"/>
                  </a:lnTo>
                  <a:lnTo>
                    <a:pt x="179176" y="314568"/>
                  </a:lnTo>
                  <a:lnTo>
                    <a:pt x="179105" y="316538"/>
                  </a:lnTo>
                  <a:lnTo>
                    <a:pt x="180156" y="320098"/>
                  </a:lnTo>
                  <a:lnTo>
                    <a:pt x="180682" y="326965"/>
                  </a:lnTo>
                  <a:lnTo>
                    <a:pt x="181732" y="330524"/>
                  </a:lnTo>
                  <a:lnTo>
                    <a:pt x="182138" y="334740"/>
                  </a:lnTo>
                  <a:lnTo>
                    <a:pt x="181780" y="336818"/>
                  </a:lnTo>
                  <a:lnTo>
                    <a:pt x="181314" y="337762"/>
                  </a:lnTo>
                  <a:lnTo>
                    <a:pt x="180096" y="338610"/>
                  </a:lnTo>
                  <a:lnTo>
                    <a:pt x="176907" y="339183"/>
                  </a:lnTo>
                  <a:lnTo>
                    <a:pt x="173694" y="337905"/>
                  </a:lnTo>
                  <a:lnTo>
                    <a:pt x="172858" y="338013"/>
                  </a:lnTo>
                  <a:lnTo>
                    <a:pt x="167794" y="340975"/>
                  </a:lnTo>
                  <a:lnTo>
                    <a:pt x="167711" y="341894"/>
                  </a:lnTo>
                  <a:lnTo>
                    <a:pt x="169036" y="343602"/>
                  </a:lnTo>
                  <a:lnTo>
                    <a:pt x="171210" y="344605"/>
                  </a:lnTo>
                  <a:lnTo>
                    <a:pt x="171592" y="345262"/>
                  </a:lnTo>
                  <a:lnTo>
                    <a:pt x="171210" y="345907"/>
                  </a:lnTo>
                  <a:lnTo>
                    <a:pt x="168774" y="347352"/>
                  </a:lnTo>
                  <a:lnTo>
                    <a:pt x="168881" y="348451"/>
                  </a:lnTo>
                  <a:lnTo>
                    <a:pt x="172082" y="348248"/>
                  </a:lnTo>
                  <a:lnTo>
                    <a:pt x="173587" y="348798"/>
                  </a:lnTo>
                  <a:lnTo>
                    <a:pt x="176310" y="348236"/>
                  </a:lnTo>
                  <a:lnTo>
                    <a:pt x="177158" y="348810"/>
                  </a:lnTo>
                  <a:lnTo>
                    <a:pt x="176895" y="352189"/>
                  </a:lnTo>
                  <a:lnTo>
                    <a:pt x="178221" y="353288"/>
                  </a:lnTo>
                  <a:lnTo>
                    <a:pt x="179750" y="357433"/>
                  </a:lnTo>
                  <a:lnTo>
                    <a:pt x="179391" y="359774"/>
                  </a:lnTo>
                  <a:lnTo>
                    <a:pt x="179965" y="361171"/>
                  </a:lnTo>
                  <a:lnTo>
                    <a:pt x="180633" y="361923"/>
                  </a:lnTo>
                  <a:lnTo>
                    <a:pt x="183452" y="362401"/>
                  </a:lnTo>
                  <a:lnTo>
                    <a:pt x="183476" y="364837"/>
                  </a:lnTo>
                  <a:lnTo>
                    <a:pt x="182162" y="365327"/>
                  </a:lnTo>
                  <a:lnTo>
                    <a:pt x="181410" y="366056"/>
                  </a:lnTo>
                  <a:lnTo>
                    <a:pt x="182175" y="366808"/>
                  </a:lnTo>
                  <a:lnTo>
                    <a:pt x="181720" y="370487"/>
                  </a:lnTo>
                  <a:lnTo>
                    <a:pt x="177874" y="371072"/>
                  </a:lnTo>
                  <a:lnTo>
                    <a:pt x="177887" y="372852"/>
                  </a:lnTo>
                  <a:lnTo>
                    <a:pt x="176298" y="374571"/>
                  </a:lnTo>
                  <a:lnTo>
                    <a:pt x="174829" y="379349"/>
                  </a:lnTo>
                  <a:lnTo>
                    <a:pt x="173336" y="381917"/>
                  </a:lnTo>
                  <a:lnTo>
                    <a:pt x="174089" y="382299"/>
                  </a:lnTo>
                  <a:lnTo>
                    <a:pt x="174196" y="383887"/>
                  </a:lnTo>
                  <a:lnTo>
                    <a:pt x="173754" y="387745"/>
                  </a:lnTo>
                  <a:lnTo>
                    <a:pt x="173288" y="388880"/>
                  </a:lnTo>
                  <a:lnTo>
                    <a:pt x="172070" y="389608"/>
                  </a:lnTo>
                  <a:lnTo>
                    <a:pt x="171150" y="392379"/>
                  </a:lnTo>
                  <a:lnTo>
                    <a:pt x="170123" y="393777"/>
                  </a:lnTo>
                  <a:lnTo>
                    <a:pt x="171079" y="395831"/>
                  </a:lnTo>
                  <a:lnTo>
                    <a:pt x="170804" y="397168"/>
                  </a:lnTo>
                  <a:lnTo>
                    <a:pt x="169693" y="399056"/>
                  </a:lnTo>
                  <a:lnTo>
                    <a:pt x="169610" y="400465"/>
                  </a:lnTo>
                  <a:lnTo>
                    <a:pt x="170290" y="403367"/>
                  </a:lnTo>
                  <a:lnTo>
                    <a:pt x="169825" y="404681"/>
                  </a:lnTo>
                  <a:lnTo>
                    <a:pt x="168236" y="406210"/>
                  </a:lnTo>
                  <a:lnTo>
                    <a:pt x="168355" y="409196"/>
                  </a:lnTo>
                  <a:lnTo>
                    <a:pt x="169574" y="409494"/>
                  </a:lnTo>
                  <a:lnTo>
                    <a:pt x="173718" y="410306"/>
                  </a:lnTo>
                  <a:lnTo>
                    <a:pt x="173038" y="421689"/>
                  </a:lnTo>
                  <a:lnTo>
                    <a:pt x="165442" y="423612"/>
                  </a:lnTo>
                  <a:lnTo>
                    <a:pt x="165740" y="425869"/>
                  </a:lnTo>
                  <a:lnTo>
                    <a:pt x="172691" y="424698"/>
                  </a:lnTo>
                  <a:lnTo>
                    <a:pt x="173073" y="425427"/>
                  </a:lnTo>
                  <a:lnTo>
                    <a:pt x="175104" y="448920"/>
                  </a:lnTo>
                  <a:lnTo>
                    <a:pt x="176991" y="448944"/>
                  </a:lnTo>
                  <a:lnTo>
                    <a:pt x="182532" y="448227"/>
                  </a:lnTo>
                  <a:lnTo>
                    <a:pt x="183022" y="450580"/>
                  </a:lnTo>
                  <a:lnTo>
                    <a:pt x="183142" y="454055"/>
                  </a:lnTo>
                  <a:lnTo>
                    <a:pt x="176274" y="454963"/>
                  </a:lnTo>
                  <a:lnTo>
                    <a:pt x="174769" y="455334"/>
                  </a:lnTo>
                  <a:lnTo>
                    <a:pt x="174972" y="457292"/>
                  </a:lnTo>
                  <a:lnTo>
                    <a:pt x="177337" y="458415"/>
                  </a:lnTo>
                  <a:lnTo>
                    <a:pt x="183357" y="458092"/>
                  </a:lnTo>
                  <a:lnTo>
                    <a:pt x="183452" y="459609"/>
                  </a:lnTo>
                  <a:lnTo>
                    <a:pt x="176226" y="460481"/>
                  </a:lnTo>
                  <a:lnTo>
                    <a:pt x="176609" y="461986"/>
                  </a:lnTo>
                  <a:lnTo>
                    <a:pt x="183464" y="461305"/>
                  </a:lnTo>
                  <a:lnTo>
                    <a:pt x="184133" y="461950"/>
                  </a:lnTo>
                  <a:lnTo>
                    <a:pt x="184133" y="462691"/>
                  </a:lnTo>
                  <a:lnTo>
                    <a:pt x="181040" y="463192"/>
                  </a:lnTo>
                  <a:lnTo>
                    <a:pt x="180765" y="465832"/>
                  </a:lnTo>
                  <a:lnTo>
                    <a:pt x="178603" y="465927"/>
                  </a:lnTo>
                  <a:lnTo>
                    <a:pt x="178627" y="467814"/>
                  </a:lnTo>
                  <a:lnTo>
                    <a:pt x="184074" y="467958"/>
                  </a:lnTo>
                  <a:lnTo>
                    <a:pt x="184085" y="469952"/>
                  </a:lnTo>
                  <a:lnTo>
                    <a:pt x="182115" y="470526"/>
                  </a:lnTo>
                  <a:lnTo>
                    <a:pt x="182604" y="473332"/>
                  </a:lnTo>
                  <a:lnTo>
                    <a:pt x="184766" y="473488"/>
                  </a:lnTo>
                  <a:lnTo>
                    <a:pt x="185064" y="474813"/>
                  </a:lnTo>
                  <a:lnTo>
                    <a:pt x="183560" y="475411"/>
                  </a:lnTo>
                  <a:lnTo>
                    <a:pt x="183763" y="476891"/>
                  </a:lnTo>
                  <a:lnTo>
                    <a:pt x="187333" y="476605"/>
                  </a:lnTo>
                  <a:lnTo>
                    <a:pt x="187716" y="477739"/>
                  </a:lnTo>
                  <a:lnTo>
                    <a:pt x="189412" y="477608"/>
                  </a:lnTo>
                  <a:lnTo>
                    <a:pt x="190260" y="478743"/>
                  </a:lnTo>
                  <a:lnTo>
                    <a:pt x="194022" y="491498"/>
                  </a:lnTo>
                  <a:lnTo>
                    <a:pt x="194977" y="494102"/>
                  </a:lnTo>
                  <a:lnTo>
                    <a:pt x="194894" y="495989"/>
                  </a:lnTo>
                  <a:lnTo>
                    <a:pt x="194429" y="496550"/>
                  </a:lnTo>
                  <a:lnTo>
                    <a:pt x="194154" y="497303"/>
                  </a:lnTo>
                  <a:lnTo>
                    <a:pt x="194177" y="501340"/>
                  </a:lnTo>
                  <a:lnTo>
                    <a:pt x="192721" y="508792"/>
                  </a:lnTo>
                  <a:lnTo>
                    <a:pt x="192839" y="511408"/>
                  </a:lnTo>
                  <a:lnTo>
                    <a:pt x="194811" y="511611"/>
                  </a:lnTo>
                  <a:lnTo>
                    <a:pt x="195849" y="512364"/>
                  </a:lnTo>
                  <a:lnTo>
                    <a:pt x="196889" y="512447"/>
                  </a:lnTo>
                  <a:lnTo>
                    <a:pt x="198477" y="511468"/>
                  </a:lnTo>
                  <a:lnTo>
                    <a:pt x="203326" y="504959"/>
                  </a:lnTo>
                  <a:lnTo>
                    <a:pt x="204258" y="504194"/>
                  </a:lnTo>
                  <a:lnTo>
                    <a:pt x="209298" y="498640"/>
                  </a:lnTo>
                  <a:lnTo>
                    <a:pt x="212952" y="495798"/>
                  </a:lnTo>
                  <a:lnTo>
                    <a:pt x="216046" y="494341"/>
                  </a:lnTo>
                  <a:lnTo>
                    <a:pt x="218864" y="493851"/>
                  </a:lnTo>
                  <a:lnTo>
                    <a:pt x="219151" y="494616"/>
                  </a:lnTo>
                  <a:lnTo>
                    <a:pt x="219163" y="496204"/>
                  </a:lnTo>
                  <a:lnTo>
                    <a:pt x="213824" y="499178"/>
                  </a:lnTo>
                  <a:lnTo>
                    <a:pt x="210170" y="502283"/>
                  </a:lnTo>
                  <a:lnTo>
                    <a:pt x="208307" y="504445"/>
                  </a:lnTo>
                  <a:lnTo>
                    <a:pt x="207184" y="505329"/>
                  </a:lnTo>
                  <a:lnTo>
                    <a:pt x="199731" y="515325"/>
                  </a:lnTo>
                  <a:lnTo>
                    <a:pt x="198895" y="517380"/>
                  </a:lnTo>
                  <a:lnTo>
                    <a:pt x="198811" y="519088"/>
                  </a:lnTo>
                  <a:lnTo>
                    <a:pt x="199206" y="521823"/>
                  </a:lnTo>
                  <a:lnTo>
                    <a:pt x="199970" y="523423"/>
                  </a:lnTo>
                  <a:lnTo>
                    <a:pt x="201200" y="524606"/>
                  </a:lnTo>
                  <a:lnTo>
                    <a:pt x="209513" y="530219"/>
                  </a:lnTo>
                  <a:lnTo>
                    <a:pt x="211508" y="532453"/>
                  </a:lnTo>
                  <a:lnTo>
                    <a:pt x="213299" y="533850"/>
                  </a:lnTo>
                  <a:lnTo>
                    <a:pt x="213693" y="536657"/>
                  </a:lnTo>
                  <a:lnTo>
                    <a:pt x="214266" y="538568"/>
                  </a:lnTo>
                  <a:lnTo>
                    <a:pt x="215795" y="541076"/>
                  </a:lnTo>
                  <a:lnTo>
                    <a:pt x="218076" y="545745"/>
                  </a:lnTo>
                  <a:lnTo>
                    <a:pt x="220632" y="548194"/>
                  </a:lnTo>
                  <a:lnTo>
                    <a:pt x="222711" y="549197"/>
                  </a:lnTo>
                  <a:lnTo>
                    <a:pt x="223188" y="549961"/>
                  </a:lnTo>
                  <a:lnTo>
                    <a:pt x="224980" y="551359"/>
                  </a:lnTo>
                  <a:lnTo>
                    <a:pt x="224812" y="554178"/>
                  </a:lnTo>
                  <a:lnTo>
                    <a:pt x="227094" y="557999"/>
                  </a:lnTo>
                  <a:lnTo>
                    <a:pt x="228539" y="562252"/>
                  </a:lnTo>
                  <a:lnTo>
                    <a:pt x="229040" y="567793"/>
                  </a:lnTo>
                  <a:lnTo>
                    <a:pt x="230486" y="572487"/>
                  </a:lnTo>
                  <a:lnTo>
                    <a:pt x="233257" y="578184"/>
                  </a:lnTo>
                  <a:lnTo>
                    <a:pt x="234033" y="582233"/>
                  </a:lnTo>
                  <a:lnTo>
                    <a:pt x="234606" y="583368"/>
                  </a:lnTo>
                  <a:lnTo>
                    <a:pt x="234439" y="586557"/>
                  </a:lnTo>
                  <a:lnTo>
                    <a:pt x="235012" y="588909"/>
                  </a:lnTo>
                  <a:lnTo>
                    <a:pt x="236254" y="592278"/>
                  </a:lnTo>
                  <a:lnTo>
                    <a:pt x="235992" y="593508"/>
                  </a:lnTo>
                  <a:lnTo>
                    <a:pt x="233937" y="595860"/>
                  </a:lnTo>
                  <a:lnTo>
                    <a:pt x="232552" y="599049"/>
                  </a:lnTo>
                  <a:lnTo>
                    <a:pt x="231453" y="604233"/>
                  </a:lnTo>
                  <a:lnTo>
                    <a:pt x="230796" y="605176"/>
                  </a:lnTo>
                  <a:lnTo>
                    <a:pt x="230712" y="606394"/>
                  </a:lnTo>
                  <a:lnTo>
                    <a:pt x="230725" y="607183"/>
                  </a:lnTo>
                  <a:lnTo>
                    <a:pt x="232528" y="611017"/>
                  </a:lnTo>
                  <a:lnTo>
                    <a:pt x="234057" y="613262"/>
                  </a:lnTo>
                  <a:lnTo>
                    <a:pt x="238500" y="618099"/>
                  </a:lnTo>
                  <a:lnTo>
                    <a:pt x="238810" y="621312"/>
                  </a:lnTo>
                  <a:lnTo>
                    <a:pt x="240805" y="624214"/>
                  </a:lnTo>
                  <a:lnTo>
                    <a:pt x="240996" y="625325"/>
                  </a:lnTo>
                  <a:lnTo>
                    <a:pt x="239610" y="627809"/>
                  </a:lnTo>
                  <a:lnTo>
                    <a:pt x="237831" y="629231"/>
                  </a:lnTo>
                  <a:lnTo>
                    <a:pt x="235096" y="629601"/>
                  </a:lnTo>
                  <a:lnTo>
                    <a:pt x="233973" y="629231"/>
                  </a:lnTo>
                  <a:lnTo>
                    <a:pt x="233030" y="628585"/>
                  </a:lnTo>
                  <a:lnTo>
                    <a:pt x="233017" y="626627"/>
                  </a:lnTo>
                  <a:lnTo>
                    <a:pt x="231979" y="625946"/>
                  </a:lnTo>
                  <a:lnTo>
                    <a:pt x="214362" y="622208"/>
                  </a:lnTo>
                  <a:lnTo>
                    <a:pt x="211723" y="621097"/>
                  </a:lnTo>
                  <a:lnTo>
                    <a:pt x="208605" y="619079"/>
                  </a:lnTo>
                  <a:lnTo>
                    <a:pt x="207757" y="618027"/>
                  </a:lnTo>
                  <a:lnTo>
                    <a:pt x="206133" y="614373"/>
                  </a:lnTo>
                  <a:lnTo>
                    <a:pt x="203935" y="610061"/>
                  </a:lnTo>
                  <a:lnTo>
                    <a:pt x="202204" y="603779"/>
                  </a:lnTo>
                  <a:lnTo>
                    <a:pt x="201618" y="600948"/>
                  </a:lnTo>
                  <a:lnTo>
                    <a:pt x="199719" y="596935"/>
                  </a:lnTo>
                  <a:lnTo>
                    <a:pt x="198107" y="595717"/>
                  </a:lnTo>
                  <a:lnTo>
                    <a:pt x="200341" y="593245"/>
                  </a:lnTo>
                  <a:lnTo>
                    <a:pt x="200615" y="591465"/>
                  </a:lnTo>
                  <a:lnTo>
                    <a:pt x="200042" y="589220"/>
                  </a:lnTo>
                  <a:lnTo>
                    <a:pt x="199181" y="587249"/>
                  </a:lnTo>
                  <a:lnTo>
                    <a:pt x="196805" y="584240"/>
                  </a:lnTo>
                  <a:lnTo>
                    <a:pt x="193676" y="580035"/>
                  </a:lnTo>
                  <a:lnTo>
                    <a:pt x="192888" y="574876"/>
                  </a:lnTo>
                  <a:lnTo>
                    <a:pt x="191550" y="571615"/>
                  </a:lnTo>
                  <a:lnTo>
                    <a:pt x="190128" y="569812"/>
                  </a:lnTo>
                  <a:lnTo>
                    <a:pt x="189447" y="567566"/>
                  </a:lnTo>
                  <a:lnTo>
                    <a:pt x="187465" y="565225"/>
                  </a:lnTo>
                  <a:lnTo>
                    <a:pt x="187358" y="563076"/>
                  </a:lnTo>
                  <a:lnTo>
                    <a:pt x="185447" y="559504"/>
                  </a:lnTo>
                  <a:lnTo>
                    <a:pt x="185327" y="555659"/>
                  </a:lnTo>
                  <a:lnTo>
                    <a:pt x="184945" y="553963"/>
                  </a:lnTo>
                  <a:lnTo>
                    <a:pt x="181625" y="549950"/>
                  </a:lnTo>
                  <a:lnTo>
                    <a:pt x="178030" y="546868"/>
                  </a:lnTo>
                  <a:lnTo>
                    <a:pt x="174901" y="542927"/>
                  </a:lnTo>
                  <a:lnTo>
                    <a:pt x="174327" y="541350"/>
                  </a:lnTo>
                  <a:lnTo>
                    <a:pt x="174017" y="537767"/>
                  </a:lnTo>
                  <a:lnTo>
                    <a:pt x="173062" y="535797"/>
                  </a:lnTo>
                  <a:lnTo>
                    <a:pt x="171377" y="535916"/>
                  </a:lnTo>
                  <a:lnTo>
                    <a:pt x="149485" y="540001"/>
                  </a:lnTo>
                  <a:lnTo>
                    <a:pt x="147801" y="541052"/>
                  </a:lnTo>
                  <a:lnTo>
                    <a:pt x="146773" y="542294"/>
                  </a:lnTo>
                  <a:lnTo>
                    <a:pt x="146786" y="544265"/>
                  </a:lnTo>
                  <a:lnTo>
                    <a:pt x="147753" y="547274"/>
                  </a:lnTo>
                  <a:lnTo>
                    <a:pt x="146941" y="552816"/>
                  </a:lnTo>
                  <a:lnTo>
                    <a:pt x="142880" y="560699"/>
                  </a:lnTo>
                  <a:lnTo>
                    <a:pt x="140921" y="561009"/>
                  </a:lnTo>
                  <a:lnTo>
                    <a:pt x="138938" y="549651"/>
                  </a:lnTo>
                  <a:lnTo>
                    <a:pt x="137386" y="551347"/>
                  </a:lnTo>
                  <a:lnTo>
                    <a:pt x="133529" y="554285"/>
                  </a:lnTo>
                  <a:lnTo>
                    <a:pt x="127676" y="536071"/>
                  </a:lnTo>
                  <a:lnTo>
                    <a:pt x="86447" y="509270"/>
                  </a:lnTo>
                  <a:lnTo>
                    <a:pt x="78242" y="492143"/>
                  </a:lnTo>
                  <a:lnTo>
                    <a:pt x="55239" y="444059"/>
                  </a:lnTo>
                  <a:lnTo>
                    <a:pt x="53173" y="430527"/>
                  </a:lnTo>
                  <a:lnTo>
                    <a:pt x="24508" y="396010"/>
                  </a:lnTo>
                  <a:lnTo>
                    <a:pt x="0" y="272980"/>
                  </a:lnTo>
                  <a:lnTo>
                    <a:pt x="35293" y="44729"/>
                  </a:lnTo>
                  <a:lnTo>
                    <a:pt x="10409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1332;gbcf4302aa7_0_6">
              <a:extLst>
                <a:ext uri="{FF2B5EF4-FFF2-40B4-BE49-F238E27FC236}">
                  <a16:creationId xmlns:a16="http://schemas.microsoft.com/office/drawing/2014/main" id="{5E5C2160-18BD-DC4A-BFB3-BB4B7FA7BFD7}"/>
                </a:ext>
              </a:extLst>
            </p:cNvPr>
            <p:cNvSpPr/>
            <p:nvPr/>
          </p:nvSpPr>
          <p:spPr>
            <a:xfrm>
              <a:off x="8221453" y="3471086"/>
              <a:ext cx="320449" cy="315732"/>
            </a:xfrm>
            <a:custGeom>
              <a:avLst/>
              <a:gdLst/>
              <a:ahLst/>
              <a:cxnLst/>
              <a:rect l="l" t="t" r="r" b="b"/>
              <a:pathLst>
                <a:path w="637710" h="628322" extrusionOk="0">
                  <a:moveTo>
                    <a:pt x="628346" y="128046"/>
                  </a:moveTo>
                  <a:lnTo>
                    <a:pt x="629565" y="129217"/>
                  </a:lnTo>
                  <a:lnTo>
                    <a:pt x="630329" y="130291"/>
                  </a:lnTo>
                  <a:lnTo>
                    <a:pt x="631022" y="131331"/>
                  </a:lnTo>
                  <a:lnTo>
                    <a:pt x="631416" y="132250"/>
                  </a:lnTo>
                  <a:lnTo>
                    <a:pt x="631858" y="133910"/>
                  </a:lnTo>
                  <a:lnTo>
                    <a:pt x="632097" y="135642"/>
                  </a:lnTo>
                  <a:lnTo>
                    <a:pt x="632443" y="136681"/>
                  </a:lnTo>
                  <a:lnTo>
                    <a:pt x="632909" y="138078"/>
                  </a:lnTo>
                  <a:lnTo>
                    <a:pt x="633399" y="139440"/>
                  </a:lnTo>
                  <a:lnTo>
                    <a:pt x="634032" y="140957"/>
                  </a:lnTo>
                  <a:lnTo>
                    <a:pt x="634473" y="142533"/>
                  </a:lnTo>
                  <a:lnTo>
                    <a:pt x="634737" y="144241"/>
                  </a:lnTo>
                  <a:lnTo>
                    <a:pt x="634879" y="144922"/>
                  </a:lnTo>
                  <a:lnTo>
                    <a:pt x="635094" y="153450"/>
                  </a:lnTo>
                  <a:lnTo>
                    <a:pt x="637710" y="189794"/>
                  </a:lnTo>
                  <a:lnTo>
                    <a:pt x="595490" y="373293"/>
                  </a:lnTo>
                  <a:lnTo>
                    <a:pt x="594523" y="372911"/>
                  </a:lnTo>
                  <a:lnTo>
                    <a:pt x="594499" y="371430"/>
                  </a:lnTo>
                  <a:lnTo>
                    <a:pt x="595598" y="369053"/>
                  </a:lnTo>
                  <a:lnTo>
                    <a:pt x="595849" y="367417"/>
                  </a:lnTo>
                  <a:lnTo>
                    <a:pt x="595335" y="363511"/>
                  </a:lnTo>
                  <a:lnTo>
                    <a:pt x="593496" y="360418"/>
                  </a:lnTo>
                  <a:lnTo>
                    <a:pt x="592910" y="358734"/>
                  </a:lnTo>
                  <a:lnTo>
                    <a:pt x="592229" y="357528"/>
                  </a:lnTo>
                  <a:lnTo>
                    <a:pt x="590366" y="358209"/>
                  </a:lnTo>
                  <a:lnTo>
                    <a:pt x="589160" y="359917"/>
                  </a:lnTo>
                  <a:lnTo>
                    <a:pt x="586353" y="360514"/>
                  </a:lnTo>
                  <a:lnTo>
                    <a:pt x="585983" y="361194"/>
                  </a:lnTo>
                  <a:lnTo>
                    <a:pt x="585911" y="362496"/>
                  </a:lnTo>
                  <a:lnTo>
                    <a:pt x="585554" y="363655"/>
                  </a:lnTo>
                  <a:lnTo>
                    <a:pt x="584896" y="364228"/>
                  </a:lnTo>
                  <a:lnTo>
                    <a:pt x="583117" y="364491"/>
                  </a:lnTo>
                  <a:lnTo>
                    <a:pt x="579904" y="363894"/>
                  </a:lnTo>
                  <a:lnTo>
                    <a:pt x="579545" y="364563"/>
                  </a:lnTo>
                  <a:lnTo>
                    <a:pt x="579820" y="371036"/>
                  </a:lnTo>
                  <a:lnTo>
                    <a:pt x="580394" y="371430"/>
                  </a:lnTo>
                  <a:lnTo>
                    <a:pt x="581516" y="371215"/>
                  </a:lnTo>
                  <a:lnTo>
                    <a:pt x="586939" y="368492"/>
                  </a:lnTo>
                  <a:lnTo>
                    <a:pt x="588336" y="368122"/>
                  </a:lnTo>
                  <a:lnTo>
                    <a:pt x="589578" y="369053"/>
                  </a:lnTo>
                  <a:lnTo>
                    <a:pt x="590020" y="373628"/>
                  </a:lnTo>
                  <a:lnTo>
                    <a:pt x="589745" y="374679"/>
                  </a:lnTo>
                  <a:lnTo>
                    <a:pt x="588826" y="376482"/>
                  </a:lnTo>
                  <a:lnTo>
                    <a:pt x="587930" y="379026"/>
                  </a:lnTo>
                  <a:lnTo>
                    <a:pt x="588061" y="381940"/>
                  </a:lnTo>
                  <a:lnTo>
                    <a:pt x="588551" y="382860"/>
                  </a:lnTo>
                  <a:lnTo>
                    <a:pt x="589973" y="383971"/>
                  </a:lnTo>
                  <a:lnTo>
                    <a:pt x="598273" y="385655"/>
                  </a:lnTo>
                  <a:lnTo>
                    <a:pt x="598488" y="387900"/>
                  </a:lnTo>
                  <a:lnTo>
                    <a:pt x="598225" y="388760"/>
                  </a:lnTo>
                  <a:lnTo>
                    <a:pt x="596565" y="391220"/>
                  </a:lnTo>
                  <a:lnTo>
                    <a:pt x="594403" y="391615"/>
                  </a:lnTo>
                  <a:lnTo>
                    <a:pt x="592540" y="392415"/>
                  </a:lnTo>
                  <a:lnTo>
                    <a:pt x="588886" y="393777"/>
                  </a:lnTo>
                  <a:lnTo>
                    <a:pt x="585075" y="397288"/>
                  </a:lnTo>
                  <a:lnTo>
                    <a:pt x="586318" y="398040"/>
                  </a:lnTo>
                  <a:lnTo>
                    <a:pt x="585326" y="401623"/>
                  </a:lnTo>
                  <a:lnTo>
                    <a:pt x="585410" y="407655"/>
                  </a:lnTo>
                  <a:lnTo>
                    <a:pt x="586831" y="414988"/>
                  </a:lnTo>
                  <a:lnTo>
                    <a:pt x="588814" y="422083"/>
                  </a:lnTo>
                  <a:lnTo>
                    <a:pt x="590068" y="424340"/>
                  </a:lnTo>
                  <a:lnTo>
                    <a:pt x="591681" y="425809"/>
                  </a:lnTo>
                  <a:lnTo>
                    <a:pt x="601629" y="430550"/>
                  </a:lnTo>
                  <a:lnTo>
                    <a:pt x="601641" y="431518"/>
                  </a:lnTo>
                  <a:lnTo>
                    <a:pt x="599838" y="437538"/>
                  </a:lnTo>
                  <a:lnTo>
                    <a:pt x="599479" y="438206"/>
                  </a:lnTo>
                  <a:lnTo>
                    <a:pt x="598715" y="437932"/>
                  </a:lnTo>
                  <a:lnTo>
                    <a:pt x="595288" y="434707"/>
                  </a:lnTo>
                  <a:lnTo>
                    <a:pt x="589483" y="430168"/>
                  </a:lnTo>
                  <a:lnTo>
                    <a:pt x="587213" y="428866"/>
                  </a:lnTo>
                  <a:lnTo>
                    <a:pt x="582484" y="427146"/>
                  </a:lnTo>
                  <a:lnTo>
                    <a:pt x="574195" y="425952"/>
                  </a:lnTo>
                  <a:lnTo>
                    <a:pt x="573168" y="426454"/>
                  </a:lnTo>
                  <a:lnTo>
                    <a:pt x="570720" y="426752"/>
                  </a:lnTo>
                  <a:lnTo>
                    <a:pt x="565166" y="425916"/>
                  </a:lnTo>
                  <a:lnTo>
                    <a:pt x="556220" y="425474"/>
                  </a:lnTo>
                  <a:lnTo>
                    <a:pt x="554631" y="426036"/>
                  </a:lnTo>
                  <a:lnTo>
                    <a:pt x="552971" y="428126"/>
                  </a:lnTo>
                  <a:lnTo>
                    <a:pt x="551753" y="428532"/>
                  </a:lnTo>
                  <a:lnTo>
                    <a:pt x="551443" y="426943"/>
                  </a:lnTo>
                  <a:lnTo>
                    <a:pt x="550774" y="426191"/>
                  </a:lnTo>
                  <a:lnTo>
                    <a:pt x="545507" y="426084"/>
                  </a:lnTo>
                  <a:lnTo>
                    <a:pt x="535952" y="428771"/>
                  </a:lnTo>
                  <a:lnTo>
                    <a:pt x="524916" y="432939"/>
                  </a:lnTo>
                  <a:lnTo>
                    <a:pt x="521464" y="434969"/>
                  </a:lnTo>
                  <a:lnTo>
                    <a:pt x="518777" y="437752"/>
                  </a:lnTo>
                  <a:lnTo>
                    <a:pt x="517667" y="439711"/>
                  </a:lnTo>
                  <a:lnTo>
                    <a:pt x="515755" y="444178"/>
                  </a:lnTo>
                  <a:lnTo>
                    <a:pt x="515362" y="449445"/>
                  </a:lnTo>
                  <a:lnTo>
                    <a:pt x="514716" y="450866"/>
                  </a:lnTo>
                  <a:lnTo>
                    <a:pt x="507037" y="452574"/>
                  </a:lnTo>
                  <a:lnTo>
                    <a:pt x="488476" y="457447"/>
                  </a:lnTo>
                  <a:lnTo>
                    <a:pt x="481359" y="459800"/>
                  </a:lnTo>
                  <a:lnTo>
                    <a:pt x="477441" y="461926"/>
                  </a:lnTo>
                  <a:lnTo>
                    <a:pt x="472699" y="465175"/>
                  </a:lnTo>
                  <a:lnTo>
                    <a:pt x="467647" y="467503"/>
                  </a:lnTo>
                  <a:lnTo>
                    <a:pt x="466429" y="467539"/>
                  </a:lnTo>
                  <a:lnTo>
                    <a:pt x="461592" y="464864"/>
                  </a:lnTo>
                  <a:lnTo>
                    <a:pt x="459311" y="462750"/>
                  </a:lnTo>
                  <a:lnTo>
                    <a:pt x="457459" y="458725"/>
                  </a:lnTo>
                  <a:lnTo>
                    <a:pt x="456289" y="455907"/>
                  </a:lnTo>
                  <a:lnTo>
                    <a:pt x="454557" y="452849"/>
                  </a:lnTo>
                  <a:lnTo>
                    <a:pt x="451583" y="448931"/>
                  </a:lnTo>
                  <a:lnTo>
                    <a:pt x="449564" y="445480"/>
                  </a:lnTo>
                  <a:lnTo>
                    <a:pt x="449648" y="444727"/>
                  </a:lnTo>
                  <a:lnTo>
                    <a:pt x="451153" y="444978"/>
                  </a:lnTo>
                  <a:lnTo>
                    <a:pt x="454868" y="448203"/>
                  </a:lnTo>
                  <a:lnTo>
                    <a:pt x="457615" y="449206"/>
                  </a:lnTo>
                  <a:lnTo>
                    <a:pt x="460469" y="452085"/>
                  </a:lnTo>
                  <a:lnTo>
                    <a:pt x="461365" y="455572"/>
                  </a:lnTo>
                  <a:lnTo>
                    <a:pt x="462129" y="456587"/>
                  </a:lnTo>
                  <a:lnTo>
                    <a:pt x="463539" y="456360"/>
                  </a:lnTo>
                  <a:lnTo>
                    <a:pt x="464076" y="454569"/>
                  </a:lnTo>
                  <a:lnTo>
                    <a:pt x="463968" y="453530"/>
                  </a:lnTo>
                  <a:lnTo>
                    <a:pt x="462058" y="451595"/>
                  </a:lnTo>
                  <a:lnTo>
                    <a:pt x="462046" y="450484"/>
                  </a:lnTo>
                  <a:lnTo>
                    <a:pt x="465880" y="449003"/>
                  </a:lnTo>
                  <a:lnTo>
                    <a:pt x="469893" y="446877"/>
                  </a:lnTo>
                  <a:lnTo>
                    <a:pt x="473273" y="445814"/>
                  </a:lnTo>
                  <a:lnTo>
                    <a:pt x="475518" y="445384"/>
                  </a:lnTo>
                  <a:lnTo>
                    <a:pt x="477596" y="445838"/>
                  </a:lnTo>
                  <a:lnTo>
                    <a:pt x="479208" y="446829"/>
                  </a:lnTo>
                  <a:lnTo>
                    <a:pt x="480379" y="449946"/>
                  </a:lnTo>
                  <a:lnTo>
                    <a:pt x="482505" y="453960"/>
                  </a:lnTo>
                  <a:lnTo>
                    <a:pt x="483365" y="454963"/>
                  </a:lnTo>
                  <a:lnTo>
                    <a:pt x="484977" y="455512"/>
                  </a:lnTo>
                  <a:lnTo>
                    <a:pt x="486757" y="455023"/>
                  </a:lnTo>
                  <a:lnTo>
                    <a:pt x="486745" y="454091"/>
                  </a:lnTo>
                  <a:lnTo>
                    <a:pt x="483018" y="450353"/>
                  </a:lnTo>
                  <a:lnTo>
                    <a:pt x="482445" y="449254"/>
                  </a:lnTo>
                  <a:lnTo>
                    <a:pt x="482505" y="446889"/>
                  </a:lnTo>
                  <a:lnTo>
                    <a:pt x="484248" y="444238"/>
                  </a:lnTo>
                  <a:lnTo>
                    <a:pt x="484237" y="442828"/>
                  </a:lnTo>
                  <a:lnTo>
                    <a:pt x="483735" y="441323"/>
                  </a:lnTo>
                  <a:lnTo>
                    <a:pt x="483723" y="440105"/>
                  </a:lnTo>
                  <a:lnTo>
                    <a:pt x="482505" y="440332"/>
                  </a:lnTo>
                  <a:lnTo>
                    <a:pt x="481776" y="441717"/>
                  </a:lnTo>
                  <a:lnTo>
                    <a:pt x="481514" y="443616"/>
                  </a:lnTo>
                  <a:lnTo>
                    <a:pt x="480487" y="444465"/>
                  </a:lnTo>
                  <a:lnTo>
                    <a:pt x="477381" y="443581"/>
                  </a:lnTo>
                  <a:lnTo>
                    <a:pt x="475578" y="442566"/>
                  </a:lnTo>
                  <a:lnTo>
                    <a:pt x="474909" y="441849"/>
                  </a:lnTo>
                  <a:lnTo>
                    <a:pt x="473368" y="439042"/>
                  </a:lnTo>
                  <a:lnTo>
                    <a:pt x="473058" y="437645"/>
                  </a:lnTo>
                  <a:lnTo>
                    <a:pt x="473702" y="436283"/>
                  </a:lnTo>
                  <a:lnTo>
                    <a:pt x="477799" y="433309"/>
                  </a:lnTo>
                  <a:lnTo>
                    <a:pt x="477679" y="431721"/>
                  </a:lnTo>
                  <a:lnTo>
                    <a:pt x="474729" y="429034"/>
                  </a:lnTo>
                  <a:lnTo>
                    <a:pt x="474336" y="427529"/>
                  </a:lnTo>
                  <a:lnTo>
                    <a:pt x="473118" y="427935"/>
                  </a:lnTo>
                  <a:lnTo>
                    <a:pt x="468925" y="431279"/>
                  </a:lnTo>
                  <a:lnTo>
                    <a:pt x="471314" y="434062"/>
                  </a:lnTo>
                  <a:lnTo>
                    <a:pt x="471708" y="435089"/>
                  </a:lnTo>
                  <a:lnTo>
                    <a:pt x="470980" y="436630"/>
                  </a:lnTo>
                  <a:lnTo>
                    <a:pt x="468185" y="438445"/>
                  </a:lnTo>
                  <a:lnTo>
                    <a:pt x="465557" y="439233"/>
                  </a:lnTo>
                  <a:lnTo>
                    <a:pt x="463670" y="438982"/>
                  </a:lnTo>
                  <a:lnTo>
                    <a:pt x="462368" y="439544"/>
                  </a:lnTo>
                  <a:lnTo>
                    <a:pt x="461437" y="440499"/>
                  </a:lnTo>
                  <a:lnTo>
                    <a:pt x="460720" y="442960"/>
                  </a:lnTo>
                  <a:lnTo>
                    <a:pt x="459693" y="443736"/>
                  </a:lnTo>
                  <a:lnTo>
                    <a:pt x="454724" y="444835"/>
                  </a:lnTo>
                  <a:lnTo>
                    <a:pt x="452359" y="443461"/>
                  </a:lnTo>
                  <a:lnTo>
                    <a:pt x="451869" y="442625"/>
                  </a:lnTo>
                  <a:lnTo>
                    <a:pt x="454306" y="441932"/>
                  </a:lnTo>
                  <a:lnTo>
                    <a:pt x="454115" y="440893"/>
                  </a:lnTo>
                  <a:lnTo>
                    <a:pt x="449147" y="435710"/>
                  </a:lnTo>
                  <a:lnTo>
                    <a:pt x="448394" y="435316"/>
                  </a:lnTo>
                  <a:lnTo>
                    <a:pt x="448048" y="437513"/>
                  </a:lnTo>
                  <a:lnTo>
                    <a:pt x="448812" y="438971"/>
                  </a:lnTo>
                  <a:lnTo>
                    <a:pt x="448860" y="442566"/>
                  </a:lnTo>
                  <a:lnTo>
                    <a:pt x="447379" y="443903"/>
                  </a:lnTo>
                  <a:lnTo>
                    <a:pt x="446949" y="446364"/>
                  </a:lnTo>
                  <a:lnTo>
                    <a:pt x="445815" y="446543"/>
                  </a:lnTo>
                  <a:lnTo>
                    <a:pt x="442566" y="442828"/>
                  </a:lnTo>
                  <a:lnTo>
                    <a:pt x="435615" y="436654"/>
                  </a:lnTo>
                  <a:lnTo>
                    <a:pt x="430204" y="433154"/>
                  </a:lnTo>
                  <a:lnTo>
                    <a:pt x="424340" y="430324"/>
                  </a:lnTo>
                  <a:lnTo>
                    <a:pt x="418381" y="428126"/>
                  </a:lnTo>
                  <a:lnTo>
                    <a:pt x="399128" y="423420"/>
                  </a:lnTo>
                  <a:lnTo>
                    <a:pt x="393287" y="422668"/>
                  </a:lnTo>
                  <a:lnTo>
                    <a:pt x="387733" y="422644"/>
                  </a:lnTo>
                  <a:lnTo>
                    <a:pt x="381630" y="423492"/>
                  </a:lnTo>
                  <a:lnTo>
                    <a:pt x="374237" y="425450"/>
                  </a:lnTo>
                  <a:lnTo>
                    <a:pt x="357373" y="430753"/>
                  </a:lnTo>
                  <a:lnTo>
                    <a:pt x="351198" y="433190"/>
                  </a:lnTo>
                  <a:lnTo>
                    <a:pt x="339530" y="439197"/>
                  </a:lnTo>
                  <a:lnTo>
                    <a:pt x="334681" y="442458"/>
                  </a:lnTo>
                  <a:lnTo>
                    <a:pt x="330691" y="446017"/>
                  </a:lnTo>
                  <a:lnTo>
                    <a:pt x="317840" y="462165"/>
                  </a:lnTo>
                  <a:lnTo>
                    <a:pt x="316932" y="464052"/>
                  </a:lnTo>
                  <a:lnTo>
                    <a:pt x="316861" y="466047"/>
                  </a:lnTo>
                  <a:lnTo>
                    <a:pt x="317494" y="470621"/>
                  </a:lnTo>
                  <a:lnTo>
                    <a:pt x="316944" y="472269"/>
                  </a:lnTo>
                  <a:lnTo>
                    <a:pt x="314854" y="470657"/>
                  </a:lnTo>
                  <a:lnTo>
                    <a:pt x="314556" y="469629"/>
                  </a:lnTo>
                  <a:lnTo>
                    <a:pt x="314436" y="467372"/>
                  </a:lnTo>
                  <a:lnTo>
                    <a:pt x="313767" y="466476"/>
                  </a:lnTo>
                  <a:lnTo>
                    <a:pt x="313075" y="464195"/>
                  </a:lnTo>
                  <a:lnTo>
                    <a:pt x="313146" y="462595"/>
                  </a:lnTo>
                  <a:lnTo>
                    <a:pt x="315105" y="461173"/>
                  </a:lnTo>
                  <a:lnTo>
                    <a:pt x="314592" y="458450"/>
                  </a:lnTo>
                  <a:lnTo>
                    <a:pt x="316251" y="455512"/>
                  </a:lnTo>
                  <a:lnTo>
                    <a:pt x="322450" y="448740"/>
                  </a:lnTo>
                  <a:lnTo>
                    <a:pt x="327860" y="445396"/>
                  </a:lnTo>
                  <a:lnTo>
                    <a:pt x="330094" y="443366"/>
                  </a:lnTo>
                  <a:lnTo>
                    <a:pt x="331658" y="440989"/>
                  </a:lnTo>
                  <a:lnTo>
                    <a:pt x="336424" y="439066"/>
                  </a:lnTo>
                  <a:lnTo>
                    <a:pt x="339135" y="437430"/>
                  </a:lnTo>
                  <a:lnTo>
                    <a:pt x="341357" y="435220"/>
                  </a:lnTo>
                  <a:lnTo>
                    <a:pt x="345286" y="433297"/>
                  </a:lnTo>
                  <a:lnTo>
                    <a:pt x="347137" y="431458"/>
                  </a:lnTo>
                  <a:lnTo>
                    <a:pt x="349287" y="430324"/>
                  </a:lnTo>
                  <a:lnTo>
                    <a:pt x="353300" y="428210"/>
                  </a:lnTo>
                  <a:lnTo>
                    <a:pt x="359272" y="424806"/>
                  </a:lnTo>
                  <a:lnTo>
                    <a:pt x="362616" y="421485"/>
                  </a:lnTo>
                  <a:lnTo>
                    <a:pt x="363643" y="421390"/>
                  </a:lnTo>
                  <a:lnTo>
                    <a:pt x="365817" y="422286"/>
                  </a:lnTo>
                  <a:lnTo>
                    <a:pt x="368170" y="422620"/>
                  </a:lnTo>
                  <a:lnTo>
                    <a:pt x="371084" y="422202"/>
                  </a:lnTo>
                  <a:lnTo>
                    <a:pt x="377725" y="419933"/>
                  </a:lnTo>
                  <a:lnTo>
                    <a:pt x="378740" y="418607"/>
                  </a:lnTo>
                  <a:lnTo>
                    <a:pt x="378083" y="418070"/>
                  </a:lnTo>
                  <a:lnTo>
                    <a:pt x="376483" y="418380"/>
                  </a:lnTo>
                  <a:lnTo>
                    <a:pt x="371526" y="420231"/>
                  </a:lnTo>
                  <a:lnTo>
                    <a:pt x="370117" y="420160"/>
                  </a:lnTo>
                  <a:lnTo>
                    <a:pt x="369544" y="419586"/>
                  </a:lnTo>
                  <a:lnTo>
                    <a:pt x="369615" y="417914"/>
                  </a:lnTo>
                  <a:lnTo>
                    <a:pt x="370630" y="416660"/>
                  </a:lnTo>
                  <a:lnTo>
                    <a:pt x="375587" y="414821"/>
                  </a:lnTo>
                  <a:lnTo>
                    <a:pt x="376698" y="413674"/>
                  </a:lnTo>
                  <a:lnTo>
                    <a:pt x="376685" y="412528"/>
                  </a:lnTo>
                  <a:lnTo>
                    <a:pt x="374345" y="412958"/>
                  </a:lnTo>
                  <a:lnTo>
                    <a:pt x="370702" y="415072"/>
                  </a:lnTo>
                  <a:lnTo>
                    <a:pt x="367799" y="416338"/>
                  </a:lnTo>
                  <a:lnTo>
                    <a:pt x="367441" y="416983"/>
                  </a:lnTo>
                  <a:lnTo>
                    <a:pt x="367668" y="420088"/>
                  </a:lnTo>
                  <a:lnTo>
                    <a:pt x="366641" y="420112"/>
                  </a:lnTo>
                  <a:lnTo>
                    <a:pt x="364265" y="419001"/>
                  </a:lnTo>
                  <a:lnTo>
                    <a:pt x="361446" y="419156"/>
                  </a:lnTo>
                  <a:lnTo>
                    <a:pt x="358938" y="421629"/>
                  </a:lnTo>
                  <a:lnTo>
                    <a:pt x="354650" y="424244"/>
                  </a:lnTo>
                  <a:lnTo>
                    <a:pt x="350469" y="427398"/>
                  </a:lnTo>
                  <a:lnTo>
                    <a:pt x="342993" y="431434"/>
                  </a:lnTo>
                  <a:lnTo>
                    <a:pt x="340652" y="431757"/>
                  </a:lnTo>
                  <a:lnTo>
                    <a:pt x="339315" y="430646"/>
                  </a:lnTo>
                  <a:lnTo>
                    <a:pt x="338932" y="429881"/>
                  </a:lnTo>
                  <a:lnTo>
                    <a:pt x="338406" y="426048"/>
                  </a:lnTo>
                  <a:lnTo>
                    <a:pt x="337738" y="424841"/>
                  </a:lnTo>
                  <a:lnTo>
                    <a:pt x="334991" y="423480"/>
                  </a:lnTo>
                  <a:lnTo>
                    <a:pt x="333558" y="421891"/>
                  </a:lnTo>
                  <a:lnTo>
                    <a:pt x="332758" y="418989"/>
                  </a:lnTo>
                  <a:lnTo>
                    <a:pt x="328565" y="415072"/>
                  </a:lnTo>
                  <a:lnTo>
                    <a:pt x="326105" y="413817"/>
                  </a:lnTo>
                  <a:lnTo>
                    <a:pt x="322677" y="410760"/>
                  </a:lnTo>
                  <a:lnTo>
                    <a:pt x="322379" y="409255"/>
                  </a:lnTo>
                  <a:lnTo>
                    <a:pt x="322725" y="407918"/>
                  </a:lnTo>
                  <a:lnTo>
                    <a:pt x="322773" y="404167"/>
                  </a:lnTo>
                  <a:lnTo>
                    <a:pt x="324719" y="401886"/>
                  </a:lnTo>
                  <a:lnTo>
                    <a:pt x="329294" y="399832"/>
                  </a:lnTo>
                  <a:lnTo>
                    <a:pt x="332112" y="399043"/>
                  </a:lnTo>
                  <a:lnTo>
                    <a:pt x="333140" y="398458"/>
                  </a:lnTo>
                  <a:lnTo>
                    <a:pt x="333104" y="395938"/>
                  </a:lnTo>
                  <a:lnTo>
                    <a:pt x="336209" y="395998"/>
                  </a:lnTo>
                  <a:lnTo>
                    <a:pt x="337511" y="395293"/>
                  </a:lnTo>
                  <a:lnTo>
                    <a:pt x="337583" y="394063"/>
                  </a:lnTo>
                  <a:lnTo>
                    <a:pt x="334286" y="393275"/>
                  </a:lnTo>
                  <a:lnTo>
                    <a:pt x="333426" y="392451"/>
                  </a:lnTo>
                  <a:lnTo>
                    <a:pt x="332937" y="391125"/>
                  </a:lnTo>
                  <a:lnTo>
                    <a:pt x="332172" y="390002"/>
                  </a:lnTo>
                  <a:lnTo>
                    <a:pt x="326714" y="389644"/>
                  </a:lnTo>
                  <a:lnTo>
                    <a:pt x="325568" y="388533"/>
                  </a:lnTo>
                  <a:lnTo>
                    <a:pt x="325173" y="387470"/>
                  </a:lnTo>
                  <a:lnTo>
                    <a:pt x="323561" y="386778"/>
                  </a:lnTo>
                  <a:lnTo>
                    <a:pt x="321997" y="388748"/>
                  </a:lnTo>
                  <a:lnTo>
                    <a:pt x="321733" y="390647"/>
                  </a:lnTo>
                  <a:lnTo>
                    <a:pt x="322223" y="391770"/>
                  </a:lnTo>
                  <a:lnTo>
                    <a:pt x="322343" y="393920"/>
                  </a:lnTo>
                  <a:lnTo>
                    <a:pt x="321256" y="396846"/>
                  </a:lnTo>
                  <a:lnTo>
                    <a:pt x="318222" y="401707"/>
                  </a:lnTo>
                  <a:lnTo>
                    <a:pt x="317291" y="401886"/>
                  </a:lnTo>
                  <a:lnTo>
                    <a:pt x="315475" y="400238"/>
                  </a:lnTo>
                  <a:lnTo>
                    <a:pt x="315081" y="399091"/>
                  </a:lnTo>
                  <a:lnTo>
                    <a:pt x="312871" y="395938"/>
                  </a:lnTo>
                  <a:lnTo>
                    <a:pt x="311462" y="395317"/>
                  </a:lnTo>
                  <a:lnTo>
                    <a:pt x="311295" y="397168"/>
                  </a:lnTo>
                  <a:lnTo>
                    <a:pt x="311593" y="398387"/>
                  </a:lnTo>
                  <a:lnTo>
                    <a:pt x="313039" y="400716"/>
                  </a:lnTo>
                  <a:lnTo>
                    <a:pt x="318282" y="405636"/>
                  </a:lnTo>
                  <a:lnTo>
                    <a:pt x="319046" y="406866"/>
                  </a:lnTo>
                  <a:lnTo>
                    <a:pt x="318975" y="408539"/>
                  </a:lnTo>
                  <a:lnTo>
                    <a:pt x="318341" y="409781"/>
                  </a:lnTo>
                  <a:lnTo>
                    <a:pt x="318354" y="411190"/>
                  </a:lnTo>
                  <a:lnTo>
                    <a:pt x="319213" y="412122"/>
                  </a:lnTo>
                  <a:lnTo>
                    <a:pt x="320444" y="412755"/>
                  </a:lnTo>
                  <a:lnTo>
                    <a:pt x="321495" y="414057"/>
                  </a:lnTo>
                  <a:lnTo>
                    <a:pt x="324253" y="416206"/>
                  </a:lnTo>
                  <a:lnTo>
                    <a:pt x="328518" y="417926"/>
                  </a:lnTo>
                  <a:lnTo>
                    <a:pt x="329497" y="421271"/>
                  </a:lnTo>
                  <a:lnTo>
                    <a:pt x="332077" y="424089"/>
                  </a:lnTo>
                  <a:lnTo>
                    <a:pt x="333247" y="426788"/>
                  </a:lnTo>
                  <a:lnTo>
                    <a:pt x="334000" y="427254"/>
                  </a:lnTo>
                  <a:lnTo>
                    <a:pt x="336078" y="427481"/>
                  </a:lnTo>
                  <a:lnTo>
                    <a:pt x="336651" y="428687"/>
                  </a:lnTo>
                  <a:lnTo>
                    <a:pt x="336973" y="430980"/>
                  </a:lnTo>
                  <a:lnTo>
                    <a:pt x="336329" y="432294"/>
                  </a:lnTo>
                  <a:lnTo>
                    <a:pt x="333654" y="435340"/>
                  </a:lnTo>
                  <a:lnTo>
                    <a:pt x="331324" y="436964"/>
                  </a:lnTo>
                  <a:lnTo>
                    <a:pt x="319894" y="447188"/>
                  </a:lnTo>
                  <a:lnTo>
                    <a:pt x="316932" y="450604"/>
                  </a:lnTo>
                  <a:lnTo>
                    <a:pt x="313684" y="453661"/>
                  </a:lnTo>
                  <a:lnTo>
                    <a:pt x="308644" y="456551"/>
                  </a:lnTo>
                  <a:lnTo>
                    <a:pt x="300283" y="457352"/>
                  </a:lnTo>
                  <a:lnTo>
                    <a:pt x="298599" y="458104"/>
                  </a:lnTo>
                  <a:lnTo>
                    <a:pt x="294634" y="463622"/>
                  </a:lnTo>
                  <a:lnTo>
                    <a:pt x="292628" y="467611"/>
                  </a:lnTo>
                  <a:lnTo>
                    <a:pt x="291135" y="468949"/>
                  </a:lnTo>
                  <a:lnTo>
                    <a:pt x="291146" y="469988"/>
                  </a:lnTo>
                  <a:lnTo>
                    <a:pt x="292102" y="470991"/>
                  </a:lnTo>
                  <a:lnTo>
                    <a:pt x="293738" y="473941"/>
                  </a:lnTo>
                  <a:lnTo>
                    <a:pt x="295828" y="475697"/>
                  </a:lnTo>
                  <a:lnTo>
                    <a:pt x="301609" y="479089"/>
                  </a:lnTo>
                  <a:lnTo>
                    <a:pt x="303138" y="480486"/>
                  </a:lnTo>
                  <a:lnTo>
                    <a:pt x="303436" y="481513"/>
                  </a:lnTo>
                  <a:lnTo>
                    <a:pt x="304105" y="482242"/>
                  </a:lnTo>
                  <a:lnTo>
                    <a:pt x="307019" y="482672"/>
                  </a:lnTo>
                  <a:lnTo>
                    <a:pt x="308524" y="482289"/>
                  </a:lnTo>
                  <a:lnTo>
                    <a:pt x="310292" y="481131"/>
                  </a:lnTo>
                  <a:lnTo>
                    <a:pt x="311677" y="479244"/>
                  </a:lnTo>
                  <a:lnTo>
                    <a:pt x="312310" y="477632"/>
                  </a:lnTo>
                  <a:lnTo>
                    <a:pt x="312836" y="474682"/>
                  </a:lnTo>
                  <a:lnTo>
                    <a:pt x="313385" y="473738"/>
                  </a:lnTo>
                  <a:lnTo>
                    <a:pt x="314424" y="474192"/>
                  </a:lnTo>
                  <a:lnTo>
                    <a:pt x="318903" y="478098"/>
                  </a:lnTo>
                  <a:lnTo>
                    <a:pt x="312442" y="486362"/>
                  </a:lnTo>
                  <a:lnTo>
                    <a:pt x="308763" y="493170"/>
                  </a:lnTo>
                  <a:lnTo>
                    <a:pt x="307784" y="496765"/>
                  </a:lnTo>
                  <a:lnTo>
                    <a:pt x="307617" y="498473"/>
                  </a:lnTo>
                  <a:lnTo>
                    <a:pt x="305885" y="501960"/>
                  </a:lnTo>
                  <a:lnTo>
                    <a:pt x="305717" y="503561"/>
                  </a:lnTo>
                  <a:lnTo>
                    <a:pt x="302218" y="508816"/>
                  </a:lnTo>
                  <a:lnTo>
                    <a:pt x="300450" y="510118"/>
                  </a:lnTo>
                  <a:lnTo>
                    <a:pt x="300271" y="510799"/>
                  </a:lnTo>
                  <a:lnTo>
                    <a:pt x="296366" y="514322"/>
                  </a:lnTo>
                  <a:lnTo>
                    <a:pt x="294503" y="515301"/>
                  </a:lnTo>
                  <a:lnTo>
                    <a:pt x="293666" y="516353"/>
                  </a:lnTo>
                  <a:lnTo>
                    <a:pt x="292544" y="516722"/>
                  </a:lnTo>
                  <a:lnTo>
                    <a:pt x="287695" y="519422"/>
                  </a:lnTo>
                  <a:lnTo>
                    <a:pt x="284422" y="521142"/>
                  </a:lnTo>
                  <a:lnTo>
                    <a:pt x="283766" y="521906"/>
                  </a:lnTo>
                  <a:lnTo>
                    <a:pt x="273781" y="527794"/>
                  </a:lnTo>
                  <a:lnTo>
                    <a:pt x="269564" y="529622"/>
                  </a:lnTo>
                  <a:lnTo>
                    <a:pt x="267701" y="530231"/>
                  </a:lnTo>
                  <a:lnTo>
                    <a:pt x="257872" y="534184"/>
                  </a:lnTo>
                  <a:lnTo>
                    <a:pt x="249559" y="538424"/>
                  </a:lnTo>
                  <a:lnTo>
                    <a:pt x="233639" y="544073"/>
                  </a:lnTo>
                  <a:lnTo>
                    <a:pt x="223510" y="546367"/>
                  </a:lnTo>
                  <a:lnTo>
                    <a:pt x="212522" y="547907"/>
                  </a:lnTo>
                  <a:lnTo>
                    <a:pt x="209907" y="548803"/>
                  </a:lnTo>
                  <a:lnTo>
                    <a:pt x="207936" y="549113"/>
                  </a:lnTo>
                  <a:lnTo>
                    <a:pt x="207996" y="547155"/>
                  </a:lnTo>
                  <a:lnTo>
                    <a:pt x="208450" y="545256"/>
                  </a:lnTo>
                  <a:lnTo>
                    <a:pt x="209548" y="542998"/>
                  </a:lnTo>
                  <a:lnTo>
                    <a:pt x="210002" y="541470"/>
                  </a:lnTo>
                  <a:lnTo>
                    <a:pt x="209871" y="538914"/>
                  </a:lnTo>
                  <a:lnTo>
                    <a:pt x="208904" y="536609"/>
                  </a:lnTo>
                  <a:lnTo>
                    <a:pt x="208987" y="535749"/>
                  </a:lnTo>
                  <a:lnTo>
                    <a:pt x="209918" y="535056"/>
                  </a:lnTo>
                  <a:lnTo>
                    <a:pt x="216105" y="533766"/>
                  </a:lnTo>
                  <a:lnTo>
                    <a:pt x="218160" y="532452"/>
                  </a:lnTo>
                  <a:lnTo>
                    <a:pt x="218434" y="531771"/>
                  </a:lnTo>
                  <a:lnTo>
                    <a:pt x="218506" y="530063"/>
                  </a:lnTo>
                  <a:lnTo>
                    <a:pt x="217933" y="529156"/>
                  </a:lnTo>
                  <a:lnTo>
                    <a:pt x="218004" y="527269"/>
                  </a:lnTo>
                  <a:lnTo>
                    <a:pt x="220286" y="521870"/>
                  </a:lnTo>
                  <a:lnTo>
                    <a:pt x="221169" y="517618"/>
                  </a:lnTo>
                  <a:lnTo>
                    <a:pt x="221050" y="515481"/>
                  </a:lnTo>
                  <a:lnTo>
                    <a:pt x="219880" y="512100"/>
                  </a:lnTo>
                  <a:lnTo>
                    <a:pt x="218530" y="509664"/>
                  </a:lnTo>
                  <a:lnTo>
                    <a:pt x="217264" y="506033"/>
                  </a:lnTo>
                  <a:lnTo>
                    <a:pt x="216010" y="503513"/>
                  </a:lnTo>
                  <a:lnTo>
                    <a:pt x="215712" y="502068"/>
                  </a:lnTo>
                  <a:lnTo>
                    <a:pt x="217312" y="502366"/>
                  </a:lnTo>
                  <a:lnTo>
                    <a:pt x="218936" y="504122"/>
                  </a:lnTo>
                  <a:lnTo>
                    <a:pt x="219617" y="505890"/>
                  </a:lnTo>
                  <a:lnTo>
                    <a:pt x="219725" y="507037"/>
                  </a:lnTo>
                  <a:lnTo>
                    <a:pt x="220871" y="508518"/>
                  </a:lnTo>
                  <a:lnTo>
                    <a:pt x="225218" y="510130"/>
                  </a:lnTo>
                  <a:lnTo>
                    <a:pt x="226544" y="511050"/>
                  </a:lnTo>
                  <a:lnTo>
                    <a:pt x="230449" y="515158"/>
                  </a:lnTo>
                  <a:lnTo>
                    <a:pt x="232456" y="516842"/>
                  </a:lnTo>
                  <a:lnTo>
                    <a:pt x="232552" y="517881"/>
                  </a:lnTo>
                  <a:lnTo>
                    <a:pt x="235896" y="522037"/>
                  </a:lnTo>
                  <a:lnTo>
                    <a:pt x="238559" y="524259"/>
                  </a:lnTo>
                  <a:lnTo>
                    <a:pt x="238787" y="527185"/>
                  </a:lnTo>
                  <a:lnTo>
                    <a:pt x="240052" y="530661"/>
                  </a:lnTo>
                  <a:lnTo>
                    <a:pt x="240745" y="533384"/>
                  </a:lnTo>
                  <a:lnTo>
                    <a:pt x="241987" y="535163"/>
                  </a:lnTo>
                  <a:lnTo>
                    <a:pt x="243110" y="534948"/>
                  </a:lnTo>
                  <a:lnTo>
                    <a:pt x="243456" y="532118"/>
                  </a:lnTo>
                  <a:lnTo>
                    <a:pt x="244005" y="530326"/>
                  </a:lnTo>
                  <a:lnTo>
                    <a:pt x="243480" y="526672"/>
                  </a:lnTo>
                  <a:lnTo>
                    <a:pt x="242608" y="524701"/>
                  </a:lnTo>
                  <a:lnTo>
                    <a:pt x="240888" y="522193"/>
                  </a:lnTo>
                  <a:lnTo>
                    <a:pt x="233364" y="514668"/>
                  </a:lnTo>
                  <a:lnTo>
                    <a:pt x="231847" y="513940"/>
                  </a:lnTo>
                  <a:lnTo>
                    <a:pt x="232026" y="512901"/>
                  </a:lnTo>
                  <a:lnTo>
                    <a:pt x="235072" y="508255"/>
                  </a:lnTo>
                  <a:lnTo>
                    <a:pt x="235896" y="506451"/>
                  </a:lnTo>
                  <a:lnTo>
                    <a:pt x="236338" y="504290"/>
                  </a:lnTo>
                  <a:lnTo>
                    <a:pt x="236207" y="501363"/>
                  </a:lnTo>
                  <a:lnTo>
                    <a:pt x="234916" y="496287"/>
                  </a:lnTo>
                  <a:lnTo>
                    <a:pt x="233614" y="489993"/>
                  </a:lnTo>
                  <a:lnTo>
                    <a:pt x="232647" y="487879"/>
                  </a:lnTo>
                  <a:lnTo>
                    <a:pt x="231405" y="486279"/>
                  </a:lnTo>
                  <a:lnTo>
                    <a:pt x="230557" y="485717"/>
                  </a:lnTo>
                  <a:lnTo>
                    <a:pt x="226150" y="487103"/>
                  </a:lnTo>
                  <a:lnTo>
                    <a:pt x="223988" y="486948"/>
                  </a:lnTo>
                  <a:lnTo>
                    <a:pt x="222949" y="486494"/>
                  </a:lnTo>
                  <a:lnTo>
                    <a:pt x="220644" y="482923"/>
                  </a:lnTo>
                  <a:lnTo>
                    <a:pt x="220799" y="480665"/>
                  </a:lnTo>
                  <a:lnTo>
                    <a:pt x="221624" y="478420"/>
                  </a:lnTo>
                  <a:lnTo>
                    <a:pt x="223570" y="475733"/>
                  </a:lnTo>
                  <a:lnTo>
                    <a:pt x="224681" y="474992"/>
                  </a:lnTo>
                  <a:lnTo>
                    <a:pt x="227404" y="473989"/>
                  </a:lnTo>
                  <a:lnTo>
                    <a:pt x="228228" y="472592"/>
                  </a:lnTo>
                  <a:lnTo>
                    <a:pt x="228515" y="471887"/>
                  </a:lnTo>
                  <a:lnTo>
                    <a:pt x="228479" y="469259"/>
                  </a:lnTo>
                  <a:lnTo>
                    <a:pt x="228001" y="468304"/>
                  </a:lnTo>
                  <a:lnTo>
                    <a:pt x="226473" y="466465"/>
                  </a:lnTo>
                  <a:lnTo>
                    <a:pt x="219903" y="459955"/>
                  </a:lnTo>
                  <a:lnTo>
                    <a:pt x="218363" y="457519"/>
                  </a:lnTo>
                  <a:lnTo>
                    <a:pt x="217575" y="454234"/>
                  </a:lnTo>
                  <a:lnTo>
                    <a:pt x="215448" y="450412"/>
                  </a:lnTo>
                  <a:lnTo>
                    <a:pt x="216846" y="448884"/>
                  </a:lnTo>
                  <a:lnTo>
                    <a:pt x="217121" y="448036"/>
                  </a:lnTo>
                  <a:lnTo>
                    <a:pt x="217013" y="447104"/>
                  </a:lnTo>
                  <a:lnTo>
                    <a:pt x="214732" y="444954"/>
                  </a:lnTo>
                  <a:lnTo>
                    <a:pt x="212737" y="443676"/>
                  </a:lnTo>
                  <a:lnTo>
                    <a:pt x="210827" y="441359"/>
                  </a:lnTo>
                  <a:lnTo>
                    <a:pt x="209310" y="440332"/>
                  </a:lnTo>
                  <a:lnTo>
                    <a:pt x="208366" y="440619"/>
                  </a:lnTo>
                  <a:lnTo>
                    <a:pt x="208318" y="443437"/>
                  </a:lnTo>
                  <a:lnTo>
                    <a:pt x="209214" y="447486"/>
                  </a:lnTo>
                  <a:lnTo>
                    <a:pt x="208474" y="448800"/>
                  </a:lnTo>
                  <a:lnTo>
                    <a:pt x="206575" y="447044"/>
                  </a:lnTo>
                  <a:lnTo>
                    <a:pt x="202251" y="439866"/>
                  </a:lnTo>
                  <a:lnTo>
                    <a:pt x="202227" y="437979"/>
                  </a:lnTo>
                  <a:lnTo>
                    <a:pt x="202968" y="437107"/>
                  </a:lnTo>
                  <a:lnTo>
                    <a:pt x="203720" y="437119"/>
                  </a:lnTo>
                  <a:lnTo>
                    <a:pt x="204580" y="438326"/>
                  </a:lnTo>
                  <a:lnTo>
                    <a:pt x="206085" y="438206"/>
                  </a:lnTo>
                  <a:lnTo>
                    <a:pt x="207016" y="437549"/>
                  </a:lnTo>
                  <a:lnTo>
                    <a:pt x="207088" y="436021"/>
                  </a:lnTo>
                  <a:lnTo>
                    <a:pt x="205858" y="434838"/>
                  </a:lnTo>
                  <a:lnTo>
                    <a:pt x="201893" y="433656"/>
                  </a:lnTo>
                  <a:lnTo>
                    <a:pt x="200949" y="434134"/>
                  </a:lnTo>
                  <a:lnTo>
                    <a:pt x="200794" y="436391"/>
                  </a:lnTo>
                  <a:lnTo>
                    <a:pt x="199206" y="436594"/>
                  </a:lnTo>
                  <a:lnTo>
                    <a:pt x="197868" y="435411"/>
                  </a:lnTo>
                  <a:lnTo>
                    <a:pt x="196685" y="431064"/>
                  </a:lnTo>
                  <a:lnTo>
                    <a:pt x="196769" y="430252"/>
                  </a:lnTo>
                  <a:lnTo>
                    <a:pt x="197605" y="429010"/>
                  </a:lnTo>
                  <a:lnTo>
                    <a:pt x="201833" y="429332"/>
                  </a:lnTo>
                  <a:lnTo>
                    <a:pt x="203075" y="430742"/>
                  </a:lnTo>
                  <a:lnTo>
                    <a:pt x="204855" y="429941"/>
                  </a:lnTo>
                  <a:lnTo>
                    <a:pt x="205201" y="428150"/>
                  </a:lnTo>
                  <a:lnTo>
                    <a:pt x="205249" y="424185"/>
                  </a:lnTo>
                  <a:lnTo>
                    <a:pt x="204747" y="421497"/>
                  </a:lnTo>
                  <a:lnTo>
                    <a:pt x="201153" y="419945"/>
                  </a:lnTo>
                  <a:lnTo>
                    <a:pt x="200221" y="420231"/>
                  </a:lnTo>
                  <a:lnTo>
                    <a:pt x="199851" y="421091"/>
                  </a:lnTo>
                  <a:lnTo>
                    <a:pt x="199731" y="426059"/>
                  </a:lnTo>
                  <a:lnTo>
                    <a:pt x="199170" y="426920"/>
                  </a:lnTo>
                  <a:lnTo>
                    <a:pt x="198238" y="427398"/>
                  </a:lnTo>
                  <a:lnTo>
                    <a:pt x="194476" y="426991"/>
                  </a:lnTo>
                  <a:lnTo>
                    <a:pt x="192111" y="425976"/>
                  </a:lnTo>
                  <a:lnTo>
                    <a:pt x="190200" y="424220"/>
                  </a:lnTo>
                  <a:lnTo>
                    <a:pt x="190176" y="422226"/>
                  </a:lnTo>
                  <a:lnTo>
                    <a:pt x="191371" y="419300"/>
                  </a:lnTo>
                  <a:lnTo>
                    <a:pt x="192506" y="419670"/>
                  </a:lnTo>
                  <a:lnTo>
                    <a:pt x="193640" y="420673"/>
                  </a:lnTo>
                  <a:lnTo>
                    <a:pt x="194858" y="420673"/>
                  </a:lnTo>
                  <a:lnTo>
                    <a:pt x="194571" y="419538"/>
                  </a:lnTo>
                  <a:lnTo>
                    <a:pt x="193234" y="417878"/>
                  </a:lnTo>
                  <a:lnTo>
                    <a:pt x="193305" y="416648"/>
                  </a:lnTo>
                  <a:lnTo>
                    <a:pt x="193950" y="415705"/>
                  </a:lnTo>
                  <a:lnTo>
                    <a:pt x="196769" y="414737"/>
                  </a:lnTo>
                  <a:lnTo>
                    <a:pt x="197318" y="414236"/>
                  </a:lnTo>
                  <a:lnTo>
                    <a:pt x="197593" y="413304"/>
                  </a:lnTo>
                  <a:lnTo>
                    <a:pt x="197390" y="411608"/>
                  </a:lnTo>
                  <a:lnTo>
                    <a:pt x="196697" y="409733"/>
                  </a:lnTo>
                  <a:lnTo>
                    <a:pt x="195479" y="409291"/>
                  </a:lnTo>
                  <a:lnTo>
                    <a:pt x="193318" y="409578"/>
                  </a:lnTo>
                  <a:lnTo>
                    <a:pt x="191980" y="408025"/>
                  </a:lnTo>
                  <a:lnTo>
                    <a:pt x="189567" y="402865"/>
                  </a:lnTo>
                  <a:lnTo>
                    <a:pt x="189077" y="401480"/>
                  </a:lnTo>
                  <a:lnTo>
                    <a:pt x="189232" y="399581"/>
                  </a:lnTo>
                  <a:lnTo>
                    <a:pt x="191263" y="395413"/>
                  </a:lnTo>
                  <a:lnTo>
                    <a:pt x="192888" y="390588"/>
                  </a:lnTo>
                  <a:lnTo>
                    <a:pt x="194822" y="387458"/>
                  </a:lnTo>
                  <a:lnTo>
                    <a:pt x="195861" y="387530"/>
                  </a:lnTo>
                  <a:lnTo>
                    <a:pt x="200591" y="389286"/>
                  </a:lnTo>
                  <a:lnTo>
                    <a:pt x="201618" y="388999"/>
                  </a:lnTo>
                  <a:lnTo>
                    <a:pt x="203362" y="386061"/>
                  </a:lnTo>
                  <a:lnTo>
                    <a:pt x="204663" y="385093"/>
                  </a:lnTo>
                  <a:lnTo>
                    <a:pt x="204556" y="383326"/>
                  </a:lnTo>
                  <a:lnTo>
                    <a:pt x="204079" y="382669"/>
                  </a:lnTo>
                  <a:lnTo>
                    <a:pt x="201833" y="383505"/>
                  </a:lnTo>
                  <a:lnTo>
                    <a:pt x="200221" y="382227"/>
                  </a:lnTo>
                  <a:lnTo>
                    <a:pt x="199372" y="382323"/>
                  </a:lnTo>
                  <a:lnTo>
                    <a:pt x="199206" y="384771"/>
                  </a:lnTo>
                  <a:lnTo>
                    <a:pt x="198847" y="385750"/>
                  </a:lnTo>
                  <a:lnTo>
                    <a:pt x="195550" y="385213"/>
                  </a:lnTo>
                  <a:lnTo>
                    <a:pt x="192350" y="385524"/>
                  </a:lnTo>
                  <a:lnTo>
                    <a:pt x="191777" y="384771"/>
                  </a:lnTo>
                  <a:lnTo>
                    <a:pt x="191968" y="384019"/>
                  </a:lnTo>
                  <a:lnTo>
                    <a:pt x="194583" y="383171"/>
                  </a:lnTo>
                  <a:lnTo>
                    <a:pt x="195144" y="382478"/>
                  </a:lnTo>
                  <a:lnTo>
                    <a:pt x="194929" y="381080"/>
                  </a:lnTo>
                  <a:lnTo>
                    <a:pt x="194738" y="380125"/>
                  </a:lnTo>
                  <a:lnTo>
                    <a:pt x="193401" y="378751"/>
                  </a:lnTo>
                  <a:lnTo>
                    <a:pt x="192422" y="375372"/>
                  </a:lnTo>
                  <a:lnTo>
                    <a:pt x="192493" y="373855"/>
                  </a:lnTo>
                  <a:lnTo>
                    <a:pt x="190594" y="372839"/>
                  </a:lnTo>
                  <a:lnTo>
                    <a:pt x="189197" y="373245"/>
                  </a:lnTo>
                  <a:lnTo>
                    <a:pt x="188050" y="380018"/>
                  </a:lnTo>
                  <a:lnTo>
                    <a:pt x="189292" y="380770"/>
                  </a:lnTo>
                  <a:lnTo>
                    <a:pt x="189400" y="382096"/>
                  </a:lnTo>
                  <a:lnTo>
                    <a:pt x="189125" y="382920"/>
                  </a:lnTo>
                  <a:lnTo>
                    <a:pt x="186976" y="384090"/>
                  </a:lnTo>
                  <a:lnTo>
                    <a:pt x="187083" y="385308"/>
                  </a:lnTo>
                  <a:lnTo>
                    <a:pt x="188420" y="386897"/>
                  </a:lnTo>
                  <a:lnTo>
                    <a:pt x="188433" y="388127"/>
                  </a:lnTo>
                  <a:lnTo>
                    <a:pt x="186701" y="392104"/>
                  </a:lnTo>
                  <a:lnTo>
                    <a:pt x="185303" y="393215"/>
                  </a:lnTo>
                  <a:lnTo>
                    <a:pt x="183296" y="390898"/>
                  </a:lnTo>
                  <a:lnTo>
                    <a:pt x="181123" y="389823"/>
                  </a:lnTo>
                  <a:lnTo>
                    <a:pt x="178293" y="389011"/>
                  </a:lnTo>
                  <a:lnTo>
                    <a:pt x="178125" y="390611"/>
                  </a:lnTo>
                  <a:lnTo>
                    <a:pt x="177850" y="391245"/>
                  </a:lnTo>
                  <a:lnTo>
                    <a:pt x="173431" y="391412"/>
                  </a:lnTo>
                  <a:lnTo>
                    <a:pt x="172213" y="391782"/>
                  </a:lnTo>
                  <a:lnTo>
                    <a:pt x="171091" y="392558"/>
                  </a:lnTo>
                  <a:lnTo>
                    <a:pt x="170267" y="394063"/>
                  </a:lnTo>
                  <a:lnTo>
                    <a:pt x="167901" y="400871"/>
                  </a:lnTo>
                  <a:lnTo>
                    <a:pt x="167555" y="402841"/>
                  </a:lnTo>
                  <a:lnTo>
                    <a:pt x="164808" y="408551"/>
                  </a:lnTo>
                  <a:lnTo>
                    <a:pt x="164737" y="410593"/>
                  </a:lnTo>
                  <a:lnTo>
                    <a:pt x="165405" y="411429"/>
                  </a:lnTo>
                  <a:lnTo>
                    <a:pt x="168153" y="412719"/>
                  </a:lnTo>
                  <a:lnTo>
                    <a:pt x="171628" y="412874"/>
                  </a:lnTo>
                  <a:lnTo>
                    <a:pt x="172559" y="412396"/>
                  </a:lnTo>
                  <a:lnTo>
                    <a:pt x="173312" y="411453"/>
                  </a:lnTo>
                  <a:lnTo>
                    <a:pt x="173431" y="406448"/>
                  </a:lnTo>
                  <a:lnTo>
                    <a:pt x="174709" y="403152"/>
                  </a:lnTo>
                  <a:lnTo>
                    <a:pt x="174686" y="401743"/>
                  </a:lnTo>
                  <a:lnTo>
                    <a:pt x="175402" y="398984"/>
                  </a:lnTo>
                  <a:lnTo>
                    <a:pt x="177540" y="396631"/>
                  </a:lnTo>
                  <a:lnTo>
                    <a:pt x="179224" y="395950"/>
                  </a:lnTo>
                  <a:lnTo>
                    <a:pt x="180908" y="395639"/>
                  </a:lnTo>
                  <a:lnTo>
                    <a:pt x="182138" y="396010"/>
                  </a:lnTo>
                  <a:lnTo>
                    <a:pt x="182903" y="396655"/>
                  </a:lnTo>
                  <a:lnTo>
                    <a:pt x="183679" y="398817"/>
                  </a:lnTo>
                  <a:lnTo>
                    <a:pt x="184933" y="401038"/>
                  </a:lnTo>
                  <a:lnTo>
                    <a:pt x="187035" y="403462"/>
                  </a:lnTo>
                  <a:lnTo>
                    <a:pt x="187417" y="404597"/>
                  </a:lnTo>
                  <a:lnTo>
                    <a:pt x="187549" y="407046"/>
                  </a:lnTo>
                  <a:lnTo>
                    <a:pt x="188218" y="408539"/>
                  </a:lnTo>
                  <a:lnTo>
                    <a:pt x="191000" y="412456"/>
                  </a:lnTo>
                  <a:lnTo>
                    <a:pt x="191191" y="413304"/>
                  </a:lnTo>
                  <a:lnTo>
                    <a:pt x="190929" y="413937"/>
                  </a:lnTo>
                  <a:lnTo>
                    <a:pt x="188027" y="415024"/>
                  </a:lnTo>
                  <a:lnTo>
                    <a:pt x="188265" y="419240"/>
                  </a:lnTo>
                  <a:lnTo>
                    <a:pt x="186068" y="424447"/>
                  </a:lnTo>
                  <a:lnTo>
                    <a:pt x="185053" y="425295"/>
                  </a:lnTo>
                  <a:lnTo>
                    <a:pt x="180443" y="426024"/>
                  </a:lnTo>
                  <a:lnTo>
                    <a:pt x="173611" y="428078"/>
                  </a:lnTo>
                  <a:lnTo>
                    <a:pt x="171556" y="429798"/>
                  </a:lnTo>
                  <a:lnTo>
                    <a:pt x="170458" y="431792"/>
                  </a:lnTo>
                  <a:lnTo>
                    <a:pt x="169646" y="434157"/>
                  </a:lnTo>
                  <a:lnTo>
                    <a:pt x="169383" y="436606"/>
                  </a:lnTo>
                  <a:lnTo>
                    <a:pt x="169813" y="440738"/>
                  </a:lnTo>
                  <a:lnTo>
                    <a:pt x="172010" y="443163"/>
                  </a:lnTo>
                  <a:lnTo>
                    <a:pt x="174948" y="445181"/>
                  </a:lnTo>
                  <a:lnTo>
                    <a:pt x="176572" y="446770"/>
                  </a:lnTo>
                  <a:lnTo>
                    <a:pt x="177051" y="448155"/>
                  </a:lnTo>
                  <a:lnTo>
                    <a:pt x="176907" y="451356"/>
                  </a:lnTo>
                  <a:lnTo>
                    <a:pt x="175880" y="451571"/>
                  </a:lnTo>
                  <a:lnTo>
                    <a:pt x="168331" y="450042"/>
                  </a:lnTo>
                  <a:lnTo>
                    <a:pt x="167209" y="450747"/>
                  </a:lnTo>
                  <a:lnTo>
                    <a:pt x="166576" y="452431"/>
                  </a:lnTo>
                  <a:lnTo>
                    <a:pt x="166445" y="457507"/>
                  </a:lnTo>
                  <a:lnTo>
                    <a:pt x="166182" y="458856"/>
                  </a:lnTo>
                  <a:lnTo>
                    <a:pt x="161332" y="461986"/>
                  </a:lnTo>
                  <a:lnTo>
                    <a:pt x="158825" y="464100"/>
                  </a:lnTo>
                  <a:lnTo>
                    <a:pt x="155922" y="465628"/>
                  </a:lnTo>
                  <a:lnTo>
                    <a:pt x="153390" y="466035"/>
                  </a:lnTo>
                  <a:lnTo>
                    <a:pt x="150369" y="465425"/>
                  </a:lnTo>
                  <a:lnTo>
                    <a:pt x="148780" y="465437"/>
                  </a:lnTo>
                  <a:lnTo>
                    <a:pt x="141196" y="468172"/>
                  </a:lnTo>
                  <a:lnTo>
                    <a:pt x="139129" y="469152"/>
                  </a:lnTo>
                  <a:lnTo>
                    <a:pt x="136060" y="471433"/>
                  </a:lnTo>
                  <a:lnTo>
                    <a:pt x="134579" y="473069"/>
                  </a:lnTo>
                  <a:lnTo>
                    <a:pt x="133182" y="475661"/>
                  </a:lnTo>
                  <a:lnTo>
                    <a:pt x="132836" y="477632"/>
                  </a:lnTo>
                  <a:lnTo>
                    <a:pt x="133433" y="480068"/>
                  </a:lnTo>
                  <a:lnTo>
                    <a:pt x="134209" y="482409"/>
                  </a:lnTo>
                  <a:lnTo>
                    <a:pt x="133564" y="483173"/>
                  </a:lnTo>
                  <a:lnTo>
                    <a:pt x="129551" y="485478"/>
                  </a:lnTo>
                  <a:lnTo>
                    <a:pt x="122027" y="486136"/>
                  </a:lnTo>
                  <a:lnTo>
                    <a:pt x="117345" y="487127"/>
                  </a:lnTo>
                  <a:lnTo>
                    <a:pt x="110417" y="489850"/>
                  </a:lnTo>
                  <a:lnTo>
                    <a:pt x="108650" y="491116"/>
                  </a:lnTo>
                  <a:lnTo>
                    <a:pt x="107539" y="492704"/>
                  </a:lnTo>
                  <a:lnTo>
                    <a:pt x="107467" y="495081"/>
                  </a:lnTo>
                  <a:lnTo>
                    <a:pt x="109020" y="498079"/>
                  </a:lnTo>
                  <a:lnTo>
                    <a:pt x="109940" y="505006"/>
                  </a:lnTo>
                  <a:lnTo>
                    <a:pt x="109498" y="506690"/>
                  </a:lnTo>
                  <a:lnTo>
                    <a:pt x="107444" y="508338"/>
                  </a:lnTo>
                  <a:lnTo>
                    <a:pt x="106990" y="509580"/>
                  </a:lnTo>
                  <a:lnTo>
                    <a:pt x="106249" y="510226"/>
                  </a:lnTo>
                  <a:lnTo>
                    <a:pt x="103717" y="511193"/>
                  </a:lnTo>
                  <a:lnTo>
                    <a:pt x="102893" y="512328"/>
                  </a:lnTo>
                  <a:lnTo>
                    <a:pt x="102284" y="516197"/>
                  </a:lnTo>
                  <a:lnTo>
                    <a:pt x="102451" y="521858"/>
                  </a:lnTo>
                  <a:lnTo>
                    <a:pt x="103502" y="523721"/>
                  </a:lnTo>
                  <a:lnTo>
                    <a:pt x="105974" y="525943"/>
                  </a:lnTo>
                  <a:lnTo>
                    <a:pt x="108722" y="527603"/>
                  </a:lnTo>
                  <a:lnTo>
                    <a:pt x="117321" y="530123"/>
                  </a:lnTo>
                  <a:lnTo>
                    <a:pt x="118456" y="531246"/>
                  </a:lnTo>
                  <a:lnTo>
                    <a:pt x="118467" y="532165"/>
                  </a:lnTo>
                  <a:lnTo>
                    <a:pt x="117261" y="532942"/>
                  </a:lnTo>
                  <a:lnTo>
                    <a:pt x="114072" y="534220"/>
                  </a:lnTo>
                  <a:lnTo>
                    <a:pt x="108531" y="534160"/>
                  </a:lnTo>
                  <a:lnTo>
                    <a:pt x="105628" y="535725"/>
                  </a:lnTo>
                  <a:lnTo>
                    <a:pt x="103682" y="537636"/>
                  </a:lnTo>
                  <a:lnTo>
                    <a:pt x="103132" y="538758"/>
                  </a:lnTo>
                  <a:lnTo>
                    <a:pt x="101448" y="540180"/>
                  </a:lnTo>
                  <a:lnTo>
                    <a:pt x="97208" y="546271"/>
                  </a:lnTo>
                  <a:lnTo>
                    <a:pt x="95656" y="550427"/>
                  </a:lnTo>
                  <a:lnTo>
                    <a:pt x="94605" y="556351"/>
                  </a:lnTo>
                  <a:lnTo>
                    <a:pt x="89707" y="563935"/>
                  </a:lnTo>
                  <a:lnTo>
                    <a:pt x="87665" y="565667"/>
                  </a:lnTo>
                  <a:lnTo>
                    <a:pt x="85635" y="568904"/>
                  </a:lnTo>
                  <a:lnTo>
                    <a:pt x="83545" y="582077"/>
                  </a:lnTo>
                  <a:lnTo>
                    <a:pt x="82291" y="587559"/>
                  </a:lnTo>
                  <a:lnTo>
                    <a:pt x="81288" y="589626"/>
                  </a:lnTo>
                  <a:lnTo>
                    <a:pt x="79687" y="589745"/>
                  </a:lnTo>
                  <a:lnTo>
                    <a:pt x="78732" y="588742"/>
                  </a:lnTo>
                  <a:lnTo>
                    <a:pt x="78720" y="587882"/>
                  </a:lnTo>
                  <a:lnTo>
                    <a:pt x="80941" y="584191"/>
                  </a:lnTo>
                  <a:lnTo>
                    <a:pt x="81479" y="582400"/>
                  </a:lnTo>
                  <a:lnTo>
                    <a:pt x="81896" y="577790"/>
                  </a:lnTo>
                  <a:lnTo>
                    <a:pt x="80905" y="574230"/>
                  </a:lnTo>
                  <a:lnTo>
                    <a:pt x="80237" y="573765"/>
                  </a:lnTo>
                  <a:lnTo>
                    <a:pt x="79209" y="573574"/>
                  </a:lnTo>
                  <a:lnTo>
                    <a:pt x="78457" y="573860"/>
                  </a:lnTo>
                  <a:lnTo>
                    <a:pt x="77633" y="575401"/>
                  </a:lnTo>
                  <a:lnTo>
                    <a:pt x="76952" y="581600"/>
                  </a:lnTo>
                  <a:lnTo>
                    <a:pt x="75483" y="584610"/>
                  </a:lnTo>
                  <a:lnTo>
                    <a:pt x="74491" y="587751"/>
                  </a:lnTo>
                  <a:lnTo>
                    <a:pt x="74540" y="591310"/>
                  </a:lnTo>
                  <a:lnTo>
                    <a:pt x="72927" y="598273"/>
                  </a:lnTo>
                  <a:lnTo>
                    <a:pt x="72473" y="599144"/>
                  </a:lnTo>
                  <a:lnTo>
                    <a:pt x="71912" y="607529"/>
                  </a:lnTo>
                  <a:lnTo>
                    <a:pt x="70729" y="610754"/>
                  </a:lnTo>
                  <a:lnTo>
                    <a:pt x="66012" y="616737"/>
                  </a:lnTo>
                  <a:lnTo>
                    <a:pt x="63026" y="619007"/>
                  </a:lnTo>
                  <a:lnTo>
                    <a:pt x="61903" y="619484"/>
                  </a:lnTo>
                  <a:lnTo>
                    <a:pt x="59407" y="622339"/>
                  </a:lnTo>
                  <a:lnTo>
                    <a:pt x="58380" y="622625"/>
                  </a:lnTo>
                  <a:lnTo>
                    <a:pt x="55753" y="623151"/>
                  </a:lnTo>
                  <a:lnTo>
                    <a:pt x="48754" y="627654"/>
                  </a:lnTo>
                  <a:lnTo>
                    <a:pt x="47165" y="628323"/>
                  </a:lnTo>
                  <a:lnTo>
                    <a:pt x="45457" y="628084"/>
                  </a:lnTo>
                  <a:lnTo>
                    <a:pt x="43558" y="626507"/>
                  </a:lnTo>
                  <a:lnTo>
                    <a:pt x="41933" y="623700"/>
                  </a:lnTo>
                  <a:lnTo>
                    <a:pt x="40763" y="620882"/>
                  </a:lnTo>
                  <a:lnTo>
                    <a:pt x="39486" y="615925"/>
                  </a:lnTo>
                  <a:lnTo>
                    <a:pt x="40094" y="611972"/>
                  </a:lnTo>
                  <a:lnTo>
                    <a:pt x="41432" y="606860"/>
                  </a:lnTo>
                  <a:lnTo>
                    <a:pt x="41922" y="600733"/>
                  </a:lnTo>
                  <a:lnTo>
                    <a:pt x="42554" y="598571"/>
                  </a:lnTo>
                  <a:lnTo>
                    <a:pt x="43940" y="596421"/>
                  </a:lnTo>
                  <a:lnTo>
                    <a:pt x="46663" y="596445"/>
                  </a:lnTo>
                  <a:lnTo>
                    <a:pt x="47499" y="595311"/>
                  </a:lnTo>
                  <a:lnTo>
                    <a:pt x="47762" y="594272"/>
                  </a:lnTo>
                  <a:lnTo>
                    <a:pt x="46520" y="592050"/>
                  </a:lnTo>
                  <a:lnTo>
                    <a:pt x="46974" y="590509"/>
                  </a:lnTo>
                  <a:lnTo>
                    <a:pt x="48264" y="588813"/>
                  </a:lnTo>
                  <a:lnTo>
                    <a:pt x="48443" y="587774"/>
                  </a:lnTo>
                  <a:lnTo>
                    <a:pt x="48491" y="584585"/>
                  </a:lnTo>
                  <a:lnTo>
                    <a:pt x="47989" y="582149"/>
                  </a:lnTo>
                  <a:lnTo>
                    <a:pt x="47321" y="580656"/>
                  </a:lnTo>
                  <a:lnTo>
                    <a:pt x="47428" y="574839"/>
                  </a:lnTo>
                  <a:lnTo>
                    <a:pt x="45815" y="573144"/>
                  </a:lnTo>
                  <a:lnTo>
                    <a:pt x="45517" y="571854"/>
                  </a:lnTo>
                  <a:lnTo>
                    <a:pt x="43797" y="570086"/>
                  </a:lnTo>
                  <a:lnTo>
                    <a:pt x="42949" y="569895"/>
                  </a:lnTo>
                  <a:lnTo>
                    <a:pt x="42197" y="570170"/>
                  </a:lnTo>
                  <a:lnTo>
                    <a:pt x="42304" y="571125"/>
                  </a:lnTo>
                  <a:lnTo>
                    <a:pt x="42805" y="573454"/>
                  </a:lnTo>
                  <a:lnTo>
                    <a:pt x="41253" y="577049"/>
                  </a:lnTo>
                  <a:lnTo>
                    <a:pt x="41360" y="578088"/>
                  </a:lnTo>
                  <a:lnTo>
                    <a:pt x="42232" y="579880"/>
                  </a:lnTo>
                  <a:lnTo>
                    <a:pt x="42436" y="581468"/>
                  </a:lnTo>
                  <a:lnTo>
                    <a:pt x="41611" y="583152"/>
                  </a:lnTo>
                  <a:lnTo>
                    <a:pt x="41623" y="584120"/>
                  </a:lnTo>
                  <a:lnTo>
                    <a:pt x="42662" y="584753"/>
                  </a:lnTo>
                  <a:lnTo>
                    <a:pt x="45409" y="585565"/>
                  </a:lnTo>
                  <a:lnTo>
                    <a:pt x="45791" y="586222"/>
                  </a:lnTo>
                  <a:lnTo>
                    <a:pt x="44956" y="586986"/>
                  </a:lnTo>
                  <a:lnTo>
                    <a:pt x="42614" y="588598"/>
                  </a:lnTo>
                  <a:lnTo>
                    <a:pt x="42758" y="591716"/>
                  </a:lnTo>
                  <a:lnTo>
                    <a:pt x="40429" y="594009"/>
                  </a:lnTo>
                  <a:lnTo>
                    <a:pt x="36153" y="590390"/>
                  </a:lnTo>
                  <a:lnTo>
                    <a:pt x="32176" y="588169"/>
                  </a:lnTo>
                  <a:lnTo>
                    <a:pt x="30289" y="587739"/>
                  </a:lnTo>
                  <a:lnTo>
                    <a:pt x="29166" y="588037"/>
                  </a:lnTo>
                  <a:lnTo>
                    <a:pt x="27506" y="590414"/>
                  </a:lnTo>
                  <a:lnTo>
                    <a:pt x="25165" y="592038"/>
                  </a:lnTo>
                  <a:lnTo>
                    <a:pt x="22358" y="592719"/>
                  </a:lnTo>
                  <a:lnTo>
                    <a:pt x="19253" y="592767"/>
                  </a:lnTo>
                  <a:lnTo>
                    <a:pt x="18119" y="592134"/>
                  </a:lnTo>
                  <a:lnTo>
                    <a:pt x="15730" y="589315"/>
                  </a:lnTo>
                  <a:lnTo>
                    <a:pt x="16363" y="587261"/>
                  </a:lnTo>
                  <a:lnTo>
                    <a:pt x="18035" y="585911"/>
                  </a:lnTo>
                  <a:lnTo>
                    <a:pt x="21773" y="583809"/>
                  </a:lnTo>
                  <a:lnTo>
                    <a:pt x="22979" y="582101"/>
                  </a:lnTo>
                  <a:lnTo>
                    <a:pt x="22753" y="579438"/>
                  </a:lnTo>
                  <a:lnTo>
                    <a:pt x="22179" y="578160"/>
                  </a:lnTo>
                  <a:lnTo>
                    <a:pt x="20364" y="576368"/>
                  </a:lnTo>
                  <a:lnTo>
                    <a:pt x="18334" y="571722"/>
                  </a:lnTo>
                  <a:lnTo>
                    <a:pt x="18405" y="570014"/>
                  </a:lnTo>
                  <a:lnTo>
                    <a:pt x="19599" y="568020"/>
                  </a:lnTo>
                  <a:lnTo>
                    <a:pt x="20053" y="566336"/>
                  </a:lnTo>
                  <a:lnTo>
                    <a:pt x="20101" y="563302"/>
                  </a:lnTo>
                  <a:lnTo>
                    <a:pt x="21116" y="561117"/>
                  </a:lnTo>
                  <a:lnTo>
                    <a:pt x="21535" y="557295"/>
                  </a:lnTo>
                  <a:lnTo>
                    <a:pt x="22979" y="552099"/>
                  </a:lnTo>
                  <a:lnTo>
                    <a:pt x="24090" y="550546"/>
                  </a:lnTo>
                  <a:lnTo>
                    <a:pt x="25774" y="550463"/>
                  </a:lnTo>
                  <a:lnTo>
                    <a:pt x="28700" y="550977"/>
                  </a:lnTo>
                  <a:lnTo>
                    <a:pt x="31985" y="550463"/>
                  </a:lnTo>
                  <a:lnTo>
                    <a:pt x="33299" y="549878"/>
                  </a:lnTo>
                  <a:lnTo>
                    <a:pt x="34135" y="548922"/>
                  </a:lnTo>
                  <a:lnTo>
                    <a:pt x="34397" y="547800"/>
                  </a:lnTo>
                  <a:lnTo>
                    <a:pt x="34553" y="545172"/>
                  </a:lnTo>
                  <a:lnTo>
                    <a:pt x="36129" y="543345"/>
                  </a:lnTo>
                  <a:lnTo>
                    <a:pt x="36309" y="542604"/>
                  </a:lnTo>
                  <a:lnTo>
                    <a:pt x="36344" y="538078"/>
                  </a:lnTo>
                  <a:lnTo>
                    <a:pt x="36607" y="536405"/>
                  </a:lnTo>
                  <a:lnTo>
                    <a:pt x="37431" y="535163"/>
                  </a:lnTo>
                  <a:lnTo>
                    <a:pt x="38649" y="534124"/>
                  </a:lnTo>
                  <a:lnTo>
                    <a:pt x="43343" y="533694"/>
                  </a:lnTo>
                  <a:lnTo>
                    <a:pt x="45409" y="533002"/>
                  </a:lnTo>
                  <a:lnTo>
                    <a:pt x="46520" y="532046"/>
                  </a:lnTo>
                  <a:lnTo>
                    <a:pt x="47428" y="529574"/>
                  </a:lnTo>
                  <a:lnTo>
                    <a:pt x="46723" y="518108"/>
                  </a:lnTo>
                  <a:lnTo>
                    <a:pt x="47081" y="516985"/>
                  </a:lnTo>
                  <a:lnTo>
                    <a:pt x="48598" y="517248"/>
                  </a:lnTo>
                  <a:lnTo>
                    <a:pt x="49817" y="516878"/>
                  </a:lnTo>
                  <a:lnTo>
                    <a:pt x="51106" y="515063"/>
                  </a:lnTo>
                  <a:lnTo>
                    <a:pt x="52576" y="511945"/>
                  </a:lnTo>
                  <a:lnTo>
                    <a:pt x="53173" y="510214"/>
                  </a:lnTo>
                  <a:lnTo>
                    <a:pt x="53399" y="509091"/>
                  </a:lnTo>
                  <a:lnTo>
                    <a:pt x="53698" y="508099"/>
                  </a:lnTo>
                  <a:lnTo>
                    <a:pt x="53818" y="507060"/>
                  </a:lnTo>
                  <a:lnTo>
                    <a:pt x="53818" y="506332"/>
                  </a:lnTo>
                  <a:lnTo>
                    <a:pt x="53877" y="505460"/>
                  </a:lnTo>
                  <a:lnTo>
                    <a:pt x="53865" y="504564"/>
                  </a:lnTo>
                  <a:lnTo>
                    <a:pt x="53734" y="503716"/>
                  </a:lnTo>
                  <a:lnTo>
                    <a:pt x="53268" y="501889"/>
                  </a:lnTo>
                  <a:lnTo>
                    <a:pt x="53208" y="500933"/>
                  </a:lnTo>
                  <a:lnTo>
                    <a:pt x="53674" y="500026"/>
                  </a:lnTo>
                  <a:lnTo>
                    <a:pt x="54701" y="499237"/>
                  </a:lnTo>
                  <a:lnTo>
                    <a:pt x="55621" y="498353"/>
                  </a:lnTo>
                  <a:lnTo>
                    <a:pt x="56110" y="497362"/>
                  </a:lnTo>
                  <a:lnTo>
                    <a:pt x="56123" y="496144"/>
                  </a:lnTo>
                  <a:lnTo>
                    <a:pt x="55657" y="494448"/>
                  </a:lnTo>
                  <a:lnTo>
                    <a:pt x="55478" y="493540"/>
                  </a:lnTo>
                  <a:lnTo>
                    <a:pt x="55776" y="492716"/>
                  </a:lnTo>
                  <a:lnTo>
                    <a:pt x="56445" y="491976"/>
                  </a:lnTo>
                  <a:lnTo>
                    <a:pt x="57353" y="491283"/>
                  </a:lnTo>
                  <a:lnTo>
                    <a:pt x="58165" y="490328"/>
                  </a:lnTo>
                  <a:lnTo>
                    <a:pt x="58320" y="489599"/>
                  </a:lnTo>
                  <a:lnTo>
                    <a:pt x="58356" y="488775"/>
                  </a:lnTo>
                  <a:lnTo>
                    <a:pt x="58297" y="487461"/>
                  </a:lnTo>
                  <a:lnTo>
                    <a:pt x="57890" y="486315"/>
                  </a:lnTo>
                  <a:lnTo>
                    <a:pt x="58058" y="485204"/>
                  </a:lnTo>
                  <a:lnTo>
                    <a:pt x="58260" y="484260"/>
                  </a:lnTo>
                  <a:lnTo>
                    <a:pt x="57926" y="483579"/>
                  </a:lnTo>
                  <a:lnTo>
                    <a:pt x="57508" y="482529"/>
                  </a:lnTo>
                  <a:lnTo>
                    <a:pt x="57520" y="481334"/>
                  </a:lnTo>
                  <a:lnTo>
                    <a:pt x="57233" y="480558"/>
                  </a:lnTo>
                  <a:lnTo>
                    <a:pt x="56565" y="479602"/>
                  </a:lnTo>
                  <a:lnTo>
                    <a:pt x="55919" y="478408"/>
                  </a:lnTo>
                  <a:lnTo>
                    <a:pt x="55287" y="477524"/>
                  </a:lnTo>
                  <a:lnTo>
                    <a:pt x="55024" y="476545"/>
                  </a:lnTo>
                  <a:lnTo>
                    <a:pt x="54749" y="475482"/>
                  </a:lnTo>
                  <a:lnTo>
                    <a:pt x="54236" y="473774"/>
                  </a:lnTo>
                  <a:lnTo>
                    <a:pt x="54271" y="473021"/>
                  </a:lnTo>
                  <a:lnTo>
                    <a:pt x="54176" y="472293"/>
                  </a:lnTo>
                  <a:lnTo>
                    <a:pt x="53781" y="471385"/>
                  </a:lnTo>
                  <a:lnTo>
                    <a:pt x="53184" y="470310"/>
                  </a:lnTo>
                  <a:lnTo>
                    <a:pt x="52587" y="469068"/>
                  </a:lnTo>
                  <a:lnTo>
                    <a:pt x="51990" y="467921"/>
                  </a:lnTo>
                  <a:lnTo>
                    <a:pt x="51906" y="466894"/>
                  </a:lnTo>
                  <a:lnTo>
                    <a:pt x="51955" y="465103"/>
                  </a:lnTo>
                  <a:lnTo>
                    <a:pt x="52217" y="463765"/>
                  </a:lnTo>
                  <a:lnTo>
                    <a:pt x="52205" y="462607"/>
                  </a:lnTo>
                  <a:lnTo>
                    <a:pt x="52026" y="461293"/>
                  </a:lnTo>
                  <a:lnTo>
                    <a:pt x="51775" y="459907"/>
                  </a:lnTo>
                  <a:lnTo>
                    <a:pt x="51500" y="459071"/>
                  </a:lnTo>
                  <a:lnTo>
                    <a:pt x="50832" y="457996"/>
                  </a:lnTo>
                  <a:lnTo>
                    <a:pt x="50354" y="457435"/>
                  </a:lnTo>
                  <a:lnTo>
                    <a:pt x="49996" y="456516"/>
                  </a:lnTo>
                  <a:lnTo>
                    <a:pt x="49577" y="454640"/>
                  </a:lnTo>
                  <a:lnTo>
                    <a:pt x="49649" y="453494"/>
                  </a:lnTo>
                  <a:lnTo>
                    <a:pt x="49900" y="452777"/>
                  </a:lnTo>
                  <a:lnTo>
                    <a:pt x="50127" y="452097"/>
                  </a:lnTo>
                  <a:lnTo>
                    <a:pt x="50234" y="450902"/>
                  </a:lnTo>
                  <a:lnTo>
                    <a:pt x="50056" y="449935"/>
                  </a:lnTo>
                  <a:lnTo>
                    <a:pt x="49506" y="448346"/>
                  </a:lnTo>
                  <a:lnTo>
                    <a:pt x="49327" y="447594"/>
                  </a:lnTo>
                  <a:lnTo>
                    <a:pt x="49362" y="446340"/>
                  </a:lnTo>
                  <a:lnTo>
                    <a:pt x="49243" y="444775"/>
                  </a:lnTo>
                  <a:lnTo>
                    <a:pt x="48646" y="444094"/>
                  </a:lnTo>
                  <a:lnTo>
                    <a:pt x="47846" y="443354"/>
                  </a:lnTo>
                  <a:lnTo>
                    <a:pt x="47248" y="442745"/>
                  </a:lnTo>
                  <a:lnTo>
                    <a:pt x="46902" y="441646"/>
                  </a:lnTo>
                  <a:lnTo>
                    <a:pt x="46759" y="438457"/>
                  </a:lnTo>
                  <a:lnTo>
                    <a:pt x="46425" y="434623"/>
                  </a:lnTo>
                  <a:lnTo>
                    <a:pt x="45564" y="433369"/>
                  </a:lnTo>
                  <a:lnTo>
                    <a:pt x="44681" y="433560"/>
                  </a:lnTo>
                  <a:lnTo>
                    <a:pt x="43152" y="434026"/>
                  </a:lnTo>
                  <a:lnTo>
                    <a:pt x="36201" y="436415"/>
                  </a:lnTo>
                  <a:lnTo>
                    <a:pt x="35664" y="434659"/>
                  </a:lnTo>
                  <a:lnTo>
                    <a:pt x="35090" y="433679"/>
                  </a:lnTo>
                  <a:lnTo>
                    <a:pt x="30492" y="436534"/>
                  </a:lnTo>
                  <a:lnTo>
                    <a:pt x="28474" y="437669"/>
                  </a:lnTo>
                  <a:lnTo>
                    <a:pt x="26634" y="438624"/>
                  </a:lnTo>
                  <a:lnTo>
                    <a:pt x="24341" y="439640"/>
                  </a:lnTo>
                  <a:lnTo>
                    <a:pt x="22263" y="440416"/>
                  </a:lnTo>
                  <a:lnTo>
                    <a:pt x="21964" y="439389"/>
                  </a:lnTo>
                  <a:lnTo>
                    <a:pt x="8875" y="443402"/>
                  </a:lnTo>
                  <a:lnTo>
                    <a:pt x="8229" y="442948"/>
                  </a:lnTo>
                  <a:lnTo>
                    <a:pt x="6903" y="442183"/>
                  </a:lnTo>
                  <a:lnTo>
                    <a:pt x="6080" y="441610"/>
                  </a:lnTo>
                  <a:lnTo>
                    <a:pt x="5578" y="441096"/>
                  </a:lnTo>
                  <a:lnTo>
                    <a:pt x="4933" y="440440"/>
                  </a:lnTo>
                  <a:lnTo>
                    <a:pt x="4383" y="439795"/>
                  </a:lnTo>
                  <a:lnTo>
                    <a:pt x="3762" y="439281"/>
                  </a:lnTo>
                  <a:lnTo>
                    <a:pt x="0" y="436976"/>
                  </a:lnTo>
                  <a:lnTo>
                    <a:pt x="3798" y="425809"/>
                  </a:lnTo>
                  <a:lnTo>
                    <a:pt x="27853" y="423802"/>
                  </a:lnTo>
                  <a:lnTo>
                    <a:pt x="38960" y="417341"/>
                  </a:lnTo>
                  <a:lnTo>
                    <a:pt x="40859" y="416744"/>
                  </a:lnTo>
                  <a:lnTo>
                    <a:pt x="41946" y="416899"/>
                  </a:lnTo>
                  <a:lnTo>
                    <a:pt x="42913" y="417174"/>
                  </a:lnTo>
                  <a:lnTo>
                    <a:pt x="45983" y="418093"/>
                  </a:lnTo>
                  <a:lnTo>
                    <a:pt x="44561" y="411692"/>
                  </a:lnTo>
                  <a:lnTo>
                    <a:pt x="44227" y="410832"/>
                  </a:lnTo>
                  <a:lnTo>
                    <a:pt x="43952" y="409792"/>
                  </a:lnTo>
                  <a:lnTo>
                    <a:pt x="44215" y="407679"/>
                  </a:lnTo>
                  <a:lnTo>
                    <a:pt x="44120" y="405911"/>
                  </a:lnTo>
                  <a:lnTo>
                    <a:pt x="48622" y="403045"/>
                  </a:lnTo>
                  <a:lnTo>
                    <a:pt x="64041" y="370355"/>
                  </a:lnTo>
                  <a:lnTo>
                    <a:pt x="49841" y="343721"/>
                  </a:lnTo>
                  <a:lnTo>
                    <a:pt x="25595" y="314639"/>
                  </a:lnTo>
                  <a:lnTo>
                    <a:pt x="34338" y="302922"/>
                  </a:lnTo>
                  <a:lnTo>
                    <a:pt x="254373" y="0"/>
                  </a:lnTo>
                  <a:lnTo>
                    <a:pt x="261658" y="1039"/>
                  </a:lnTo>
                  <a:lnTo>
                    <a:pt x="278630" y="3846"/>
                  </a:lnTo>
                  <a:lnTo>
                    <a:pt x="281364" y="4765"/>
                  </a:lnTo>
                  <a:lnTo>
                    <a:pt x="282690" y="5028"/>
                  </a:lnTo>
                  <a:lnTo>
                    <a:pt x="316491" y="7297"/>
                  </a:lnTo>
                  <a:lnTo>
                    <a:pt x="337117" y="9985"/>
                  </a:lnTo>
                  <a:lnTo>
                    <a:pt x="351425" y="10534"/>
                  </a:lnTo>
                  <a:lnTo>
                    <a:pt x="358484" y="11215"/>
                  </a:lnTo>
                  <a:lnTo>
                    <a:pt x="364802" y="12254"/>
                  </a:lnTo>
                  <a:lnTo>
                    <a:pt x="393777" y="12409"/>
                  </a:lnTo>
                  <a:lnTo>
                    <a:pt x="402245" y="13317"/>
                  </a:lnTo>
                  <a:lnTo>
                    <a:pt x="421808" y="13150"/>
                  </a:lnTo>
                  <a:lnTo>
                    <a:pt x="448155" y="13818"/>
                  </a:lnTo>
                  <a:lnTo>
                    <a:pt x="499799" y="14977"/>
                  </a:lnTo>
                  <a:lnTo>
                    <a:pt x="509592" y="15586"/>
                  </a:lnTo>
                  <a:lnTo>
                    <a:pt x="519828" y="14690"/>
                  </a:lnTo>
                  <a:lnTo>
                    <a:pt x="523412" y="15407"/>
                  </a:lnTo>
                  <a:lnTo>
                    <a:pt x="527006" y="16852"/>
                  </a:lnTo>
                  <a:lnTo>
                    <a:pt x="538699" y="18655"/>
                  </a:lnTo>
                  <a:lnTo>
                    <a:pt x="540968" y="19563"/>
                  </a:lnTo>
                  <a:lnTo>
                    <a:pt x="545889" y="22310"/>
                  </a:lnTo>
                  <a:lnTo>
                    <a:pt x="548469" y="24711"/>
                  </a:lnTo>
                  <a:lnTo>
                    <a:pt x="548851" y="25547"/>
                  </a:lnTo>
                  <a:lnTo>
                    <a:pt x="548493" y="26335"/>
                  </a:lnTo>
                  <a:lnTo>
                    <a:pt x="547179" y="26634"/>
                  </a:lnTo>
                  <a:lnTo>
                    <a:pt x="544886" y="24221"/>
                  </a:lnTo>
                  <a:lnTo>
                    <a:pt x="543751" y="23660"/>
                  </a:lnTo>
                  <a:lnTo>
                    <a:pt x="541960" y="23684"/>
                  </a:lnTo>
                  <a:lnTo>
                    <a:pt x="539499" y="22967"/>
                  </a:lnTo>
                  <a:lnTo>
                    <a:pt x="539332" y="23827"/>
                  </a:lnTo>
                  <a:lnTo>
                    <a:pt x="540574" y="25129"/>
                  </a:lnTo>
                  <a:lnTo>
                    <a:pt x="545411" y="28055"/>
                  </a:lnTo>
                  <a:lnTo>
                    <a:pt x="546916" y="28306"/>
                  </a:lnTo>
                  <a:lnTo>
                    <a:pt x="548923" y="31029"/>
                  </a:lnTo>
                  <a:lnTo>
                    <a:pt x="556352" y="36738"/>
                  </a:lnTo>
                  <a:lnTo>
                    <a:pt x="561177" y="39306"/>
                  </a:lnTo>
                  <a:lnTo>
                    <a:pt x="576584" y="44931"/>
                  </a:lnTo>
                  <a:lnTo>
                    <a:pt x="581982" y="47583"/>
                  </a:lnTo>
                  <a:lnTo>
                    <a:pt x="586353" y="50234"/>
                  </a:lnTo>
                  <a:lnTo>
                    <a:pt x="587679" y="51572"/>
                  </a:lnTo>
                  <a:lnTo>
                    <a:pt x="590761" y="56218"/>
                  </a:lnTo>
                  <a:lnTo>
                    <a:pt x="590976" y="58177"/>
                  </a:lnTo>
                  <a:lnTo>
                    <a:pt x="590521" y="59777"/>
                  </a:lnTo>
                  <a:lnTo>
                    <a:pt x="589507" y="61031"/>
                  </a:lnTo>
                  <a:lnTo>
                    <a:pt x="584371" y="63372"/>
                  </a:lnTo>
                  <a:lnTo>
                    <a:pt x="580728" y="65474"/>
                  </a:lnTo>
                  <a:lnTo>
                    <a:pt x="578005" y="65964"/>
                  </a:lnTo>
                  <a:lnTo>
                    <a:pt x="573980" y="67445"/>
                  </a:lnTo>
                  <a:lnTo>
                    <a:pt x="569190" y="67588"/>
                  </a:lnTo>
                  <a:lnTo>
                    <a:pt x="566730" y="66513"/>
                  </a:lnTo>
                  <a:lnTo>
                    <a:pt x="564736" y="64936"/>
                  </a:lnTo>
                  <a:lnTo>
                    <a:pt x="561105" y="60756"/>
                  </a:lnTo>
                  <a:lnTo>
                    <a:pt x="558824" y="59192"/>
                  </a:lnTo>
                  <a:lnTo>
                    <a:pt x="558155" y="58356"/>
                  </a:lnTo>
                  <a:lnTo>
                    <a:pt x="556220" y="54999"/>
                  </a:lnTo>
                  <a:lnTo>
                    <a:pt x="556339" y="49816"/>
                  </a:lnTo>
                  <a:lnTo>
                    <a:pt x="554894" y="47296"/>
                  </a:lnTo>
                  <a:lnTo>
                    <a:pt x="553939" y="46555"/>
                  </a:lnTo>
                  <a:lnTo>
                    <a:pt x="552816" y="46770"/>
                  </a:lnTo>
                  <a:lnTo>
                    <a:pt x="550953" y="47929"/>
                  </a:lnTo>
                  <a:lnTo>
                    <a:pt x="549746" y="49458"/>
                  </a:lnTo>
                  <a:lnTo>
                    <a:pt x="547059" y="52014"/>
                  </a:lnTo>
                  <a:lnTo>
                    <a:pt x="544719" y="52408"/>
                  </a:lnTo>
                  <a:lnTo>
                    <a:pt x="544730" y="53638"/>
                  </a:lnTo>
                  <a:lnTo>
                    <a:pt x="545400" y="54390"/>
                  </a:lnTo>
                  <a:lnTo>
                    <a:pt x="545411" y="55430"/>
                  </a:lnTo>
                  <a:lnTo>
                    <a:pt x="541327" y="59252"/>
                  </a:lnTo>
                  <a:lnTo>
                    <a:pt x="539953" y="61437"/>
                  </a:lnTo>
                  <a:lnTo>
                    <a:pt x="539679" y="62560"/>
                  </a:lnTo>
                  <a:lnTo>
                    <a:pt x="539022" y="68771"/>
                  </a:lnTo>
                  <a:lnTo>
                    <a:pt x="538568" y="70371"/>
                  </a:lnTo>
                  <a:lnTo>
                    <a:pt x="537743" y="71541"/>
                  </a:lnTo>
                  <a:lnTo>
                    <a:pt x="533611" y="72437"/>
                  </a:lnTo>
                  <a:lnTo>
                    <a:pt x="531258" y="72365"/>
                  </a:lnTo>
                  <a:lnTo>
                    <a:pt x="527388" y="70741"/>
                  </a:lnTo>
                  <a:lnTo>
                    <a:pt x="522575" y="69845"/>
                  </a:lnTo>
                  <a:lnTo>
                    <a:pt x="522372" y="68627"/>
                  </a:lnTo>
                  <a:lnTo>
                    <a:pt x="519076" y="68317"/>
                  </a:lnTo>
                  <a:lnTo>
                    <a:pt x="516329" y="67206"/>
                  </a:lnTo>
                  <a:lnTo>
                    <a:pt x="514609" y="65259"/>
                  </a:lnTo>
                  <a:lnTo>
                    <a:pt x="513068" y="62369"/>
                  </a:lnTo>
                  <a:lnTo>
                    <a:pt x="506857" y="55776"/>
                  </a:lnTo>
                  <a:lnTo>
                    <a:pt x="503848" y="55346"/>
                  </a:lnTo>
                  <a:lnTo>
                    <a:pt x="504135" y="56194"/>
                  </a:lnTo>
                  <a:lnTo>
                    <a:pt x="505377" y="57603"/>
                  </a:lnTo>
                  <a:lnTo>
                    <a:pt x="506547" y="60123"/>
                  </a:lnTo>
                  <a:lnTo>
                    <a:pt x="509891" y="63909"/>
                  </a:lnTo>
                  <a:lnTo>
                    <a:pt x="510656" y="65331"/>
                  </a:lnTo>
                  <a:lnTo>
                    <a:pt x="510870" y="67110"/>
                  </a:lnTo>
                  <a:lnTo>
                    <a:pt x="511444" y="67946"/>
                  </a:lnTo>
                  <a:lnTo>
                    <a:pt x="512973" y="69045"/>
                  </a:lnTo>
                  <a:lnTo>
                    <a:pt x="514119" y="70526"/>
                  </a:lnTo>
                  <a:lnTo>
                    <a:pt x="514143" y="72533"/>
                  </a:lnTo>
                  <a:lnTo>
                    <a:pt x="515278" y="72974"/>
                  </a:lnTo>
                  <a:lnTo>
                    <a:pt x="518849" y="72461"/>
                  </a:lnTo>
                  <a:lnTo>
                    <a:pt x="520366" y="73572"/>
                  </a:lnTo>
                  <a:lnTo>
                    <a:pt x="520760" y="74229"/>
                  </a:lnTo>
                  <a:lnTo>
                    <a:pt x="520867" y="75447"/>
                  </a:lnTo>
                  <a:lnTo>
                    <a:pt x="519936" y="76283"/>
                  </a:lnTo>
                  <a:lnTo>
                    <a:pt x="516651" y="76904"/>
                  </a:lnTo>
                  <a:lnTo>
                    <a:pt x="514860" y="76474"/>
                  </a:lnTo>
                  <a:lnTo>
                    <a:pt x="507622" y="76832"/>
                  </a:lnTo>
                  <a:lnTo>
                    <a:pt x="504421" y="76522"/>
                  </a:lnTo>
                  <a:lnTo>
                    <a:pt x="502140" y="75220"/>
                  </a:lnTo>
                  <a:lnTo>
                    <a:pt x="498855" y="75089"/>
                  </a:lnTo>
                  <a:lnTo>
                    <a:pt x="496491" y="74336"/>
                  </a:lnTo>
                  <a:lnTo>
                    <a:pt x="493457" y="72509"/>
                  </a:lnTo>
                  <a:lnTo>
                    <a:pt x="491355" y="70669"/>
                  </a:lnTo>
                  <a:lnTo>
                    <a:pt x="489826" y="68974"/>
                  </a:lnTo>
                  <a:lnTo>
                    <a:pt x="487987" y="64518"/>
                  </a:lnTo>
                  <a:lnTo>
                    <a:pt x="486996" y="60840"/>
                  </a:lnTo>
                  <a:lnTo>
                    <a:pt x="486422" y="60302"/>
                  </a:lnTo>
                  <a:lnTo>
                    <a:pt x="486315" y="59263"/>
                  </a:lnTo>
                  <a:lnTo>
                    <a:pt x="485539" y="58141"/>
                  </a:lnTo>
                  <a:lnTo>
                    <a:pt x="485527" y="57400"/>
                  </a:lnTo>
                  <a:lnTo>
                    <a:pt x="483413" y="53387"/>
                  </a:lnTo>
                  <a:lnTo>
                    <a:pt x="482911" y="51775"/>
                  </a:lnTo>
                  <a:lnTo>
                    <a:pt x="480534" y="49589"/>
                  </a:lnTo>
                  <a:lnTo>
                    <a:pt x="477966" y="47989"/>
                  </a:lnTo>
                  <a:lnTo>
                    <a:pt x="476461" y="47439"/>
                  </a:lnTo>
                  <a:lnTo>
                    <a:pt x="472604" y="47332"/>
                  </a:lnTo>
                  <a:lnTo>
                    <a:pt x="468639" y="46340"/>
                  </a:lnTo>
                  <a:lnTo>
                    <a:pt x="466381" y="46364"/>
                  </a:lnTo>
                  <a:lnTo>
                    <a:pt x="465450" y="47057"/>
                  </a:lnTo>
                  <a:lnTo>
                    <a:pt x="463790" y="49147"/>
                  </a:lnTo>
                  <a:lnTo>
                    <a:pt x="460230" y="50700"/>
                  </a:lnTo>
                  <a:lnTo>
                    <a:pt x="455525" y="50091"/>
                  </a:lnTo>
                  <a:lnTo>
                    <a:pt x="453733" y="49482"/>
                  </a:lnTo>
                  <a:lnTo>
                    <a:pt x="453650" y="50963"/>
                  </a:lnTo>
                  <a:lnTo>
                    <a:pt x="453661" y="51811"/>
                  </a:lnTo>
                  <a:lnTo>
                    <a:pt x="452825" y="52575"/>
                  </a:lnTo>
                  <a:lnTo>
                    <a:pt x="447964" y="54426"/>
                  </a:lnTo>
                  <a:lnTo>
                    <a:pt x="444775" y="54773"/>
                  </a:lnTo>
                  <a:lnTo>
                    <a:pt x="444238" y="56946"/>
                  </a:lnTo>
                  <a:lnTo>
                    <a:pt x="440476" y="57161"/>
                  </a:lnTo>
                  <a:lnTo>
                    <a:pt x="428521" y="55728"/>
                  </a:lnTo>
                  <a:lnTo>
                    <a:pt x="425869" y="55036"/>
                  </a:lnTo>
                  <a:lnTo>
                    <a:pt x="424639" y="53925"/>
                  </a:lnTo>
                  <a:lnTo>
                    <a:pt x="424220" y="51190"/>
                  </a:lnTo>
                  <a:lnTo>
                    <a:pt x="421760" y="49924"/>
                  </a:lnTo>
                  <a:lnTo>
                    <a:pt x="421724" y="47929"/>
                  </a:lnTo>
                  <a:lnTo>
                    <a:pt x="419838" y="46950"/>
                  </a:lnTo>
                  <a:lnTo>
                    <a:pt x="415442" y="42304"/>
                  </a:lnTo>
                  <a:lnTo>
                    <a:pt x="414403" y="41659"/>
                  </a:lnTo>
                  <a:lnTo>
                    <a:pt x="412050" y="42065"/>
                  </a:lnTo>
                  <a:lnTo>
                    <a:pt x="411692" y="43188"/>
                  </a:lnTo>
                  <a:lnTo>
                    <a:pt x="413973" y="44310"/>
                  </a:lnTo>
                  <a:lnTo>
                    <a:pt x="414916" y="45122"/>
                  </a:lnTo>
                  <a:lnTo>
                    <a:pt x="415884" y="46615"/>
                  </a:lnTo>
                  <a:lnTo>
                    <a:pt x="418452" y="48920"/>
                  </a:lnTo>
                  <a:lnTo>
                    <a:pt x="419324" y="50521"/>
                  </a:lnTo>
                  <a:lnTo>
                    <a:pt x="421127" y="52097"/>
                  </a:lnTo>
                  <a:lnTo>
                    <a:pt x="422871" y="55262"/>
                  </a:lnTo>
                  <a:lnTo>
                    <a:pt x="422800" y="57161"/>
                  </a:lnTo>
                  <a:lnTo>
                    <a:pt x="421498" y="58380"/>
                  </a:lnTo>
                  <a:lnTo>
                    <a:pt x="416708" y="59192"/>
                  </a:lnTo>
                  <a:lnTo>
                    <a:pt x="411919" y="59658"/>
                  </a:lnTo>
                  <a:lnTo>
                    <a:pt x="403356" y="59096"/>
                  </a:lnTo>
                  <a:lnTo>
                    <a:pt x="398948" y="59634"/>
                  </a:lnTo>
                  <a:lnTo>
                    <a:pt x="393789" y="60852"/>
                  </a:lnTo>
                  <a:lnTo>
                    <a:pt x="386957" y="63025"/>
                  </a:lnTo>
                  <a:lnTo>
                    <a:pt x="381594" y="63253"/>
                  </a:lnTo>
                  <a:lnTo>
                    <a:pt x="378214" y="63121"/>
                  </a:lnTo>
                  <a:lnTo>
                    <a:pt x="373437" y="64602"/>
                  </a:lnTo>
                  <a:lnTo>
                    <a:pt x="368827" y="64961"/>
                  </a:lnTo>
                  <a:lnTo>
                    <a:pt x="364778" y="64256"/>
                  </a:lnTo>
                  <a:lnTo>
                    <a:pt x="361088" y="63002"/>
                  </a:lnTo>
                  <a:lnTo>
                    <a:pt x="358531" y="61330"/>
                  </a:lnTo>
                  <a:lnTo>
                    <a:pt x="357266" y="58332"/>
                  </a:lnTo>
                  <a:lnTo>
                    <a:pt x="357193" y="53447"/>
                  </a:lnTo>
                  <a:lnTo>
                    <a:pt x="354196" y="47201"/>
                  </a:lnTo>
                  <a:lnTo>
                    <a:pt x="354065" y="45206"/>
                  </a:lnTo>
                  <a:lnTo>
                    <a:pt x="347711" y="41086"/>
                  </a:lnTo>
                  <a:lnTo>
                    <a:pt x="345633" y="40262"/>
                  </a:lnTo>
                  <a:lnTo>
                    <a:pt x="343554" y="39807"/>
                  </a:lnTo>
                  <a:lnTo>
                    <a:pt x="338574" y="39796"/>
                  </a:lnTo>
                  <a:lnTo>
                    <a:pt x="337356" y="40094"/>
                  </a:lnTo>
                  <a:lnTo>
                    <a:pt x="334644" y="41623"/>
                  </a:lnTo>
                  <a:lnTo>
                    <a:pt x="328530" y="47833"/>
                  </a:lnTo>
                  <a:lnTo>
                    <a:pt x="326129" y="50987"/>
                  </a:lnTo>
                  <a:lnTo>
                    <a:pt x="325388" y="52479"/>
                  </a:lnTo>
                  <a:lnTo>
                    <a:pt x="324564" y="53363"/>
                  </a:lnTo>
                  <a:lnTo>
                    <a:pt x="323537" y="53829"/>
                  </a:lnTo>
                  <a:lnTo>
                    <a:pt x="321746" y="53960"/>
                  </a:lnTo>
                  <a:lnTo>
                    <a:pt x="315236" y="52073"/>
                  </a:lnTo>
                  <a:lnTo>
                    <a:pt x="313242" y="50879"/>
                  </a:lnTo>
                  <a:lnTo>
                    <a:pt x="311737" y="51249"/>
                  </a:lnTo>
                  <a:lnTo>
                    <a:pt x="309420" y="53722"/>
                  </a:lnTo>
                  <a:lnTo>
                    <a:pt x="305872" y="55752"/>
                  </a:lnTo>
                  <a:lnTo>
                    <a:pt x="304463" y="55692"/>
                  </a:lnTo>
                  <a:lnTo>
                    <a:pt x="302289" y="54605"/>
                  </a:lnTo>
                  <a:lnTo>
                    <a:pt x="297034" y="49315"/>
                  </a:lnTo>
                  <a:lnTo>
                    <a:pt x="295148" y="48407"/>
                  </a:lnTo>
                  <a:lnTo>
                    <a:pt x="293260" y="48120"/>
                  </a:lnTo>
                  <a:lnTo>
                    <a:pt x="290920" y="48634"/>
                  </a:lnTo>
                  <a:lnTo>
                    <a:pt x="288495" y="49888"/>
                  </a:lnTo>
                  <a:lnTo>
                    <a:pt x="286894" y="50306"/>
                  </a:lnTo>
                  <a:lnTo>
                    <a:pt x="287456" y="56958"/>
                  </a:lnTo>
                  <a:lnTo>
                    <a:pt x="288591" y="57341"/>
                  </a:lnTo>
                  <a:lnTo>
                    <a:pt x="289427" y="56206"/>
                  </a:lnTo>
                  <a:lnTo>
                    <a:pt x="290406" y="52682"/>
                  </a:lnTo>
                  <a:lnTo>
                    <a:pt x="292078" y="50974"/>
                  </a:lnTo>
                  <a:lnTo>
                    <a:pt x="293583" y="50557"/>
                  </a:lnTo>
                  <a:lnTo>
                    <a:pt x="295374" y="50843"/>
                  </a:lnTo>
                  <a:lnTo>
                    <a:pt x="296796" y="51763"/>
                  </a:lnTo>
                  <a:lnTo>
                    <a:pt x="299578" y="55680"/>
                  </a:lnTo>
                  <a:lnTo>
                    <a:pt x="301859" y="57424"/>
                  </a:lnTo>
                  <a:lnTo>
                    <a:pt x="304129" y="58141"/>
                  </a:lnTo>
                  <a:lnTo>
                    <a:pt x="305909" y="58129"/>
                  </a:lnTo>
                  <a:lnTo>
                    <a:pt x="312263" y="55310"/>
                  </a:lnTo>
                  <a:lnTo>
                    <a:pt x="314328" y="55107"/>
                  </a:lnTo>
                  <a:lnTo>
                    <a:pt x="315189" y="55740"/>
                  </a:lnTo>
                  <a:lnTo>
                    <a:pt x="315571" y="56660"/>
                  </a:lnTo>
                  <a:lnTo>
                    <a:pt x="316526" y="57221"/>
                  </a:lnTo>
                  <a:lnTo>
                    <a:pt x="324994" y="57866"/>
                  </a:lnTo>
                  <a:lnTo>
                    <a:pt x="328649" y="56576"/>
                  </a:lnTo>
                  <a:lnTo>
                    <a:pt x="331647" y="56074"/>
                  </a:lnTo>
                  <a:lnTo>
                    <a:pt x="333880" y="54235"/>
                  </a:lnTo>
                  <a:lnTo>
                    <a:pt x="335731" y="51584"/>
                  </a:lnTo>
                  <a:lnTo>
                    <a:pt x="338013" y="47224"/>
                  </a:lnTo>
                  <a:lnTo>
                    <a:pt x="338658" y="46281"/>
                  </a:lnTo>
                  <a:lnTo>
                    <a:pt x="340533" y="45970"/>
                  </a:lnTo>
                  <a:lnTo>
                    <a:pt x="341966" y="46998"/>
                  </a:lnTo>
                  <a:lnTo>
                    <a:pt x="343029" y="48932"/>
                  </a:lnTo>
                  <a:lnTo>
                    <a:pt x="343423" y="50365"/>
                  </a:lnTo>
                  <a:lnTo>
                    <a:pt x="343435" y="51405"/>
                  </a:lnTo>
                  <a:lnTo>
                    <a:pt x="345203" y="56349"/>
                  </a:lnTo>
                  <a:lnTo>
                    <a:pt x="347711" y="61198"/>
                  </a:lnTo>
                  <a:lnTo>
                    <a:pt x="350971" y="65593"/>
                  </a:lnTo>
                  <a:lnTo>
                    <a:pt x="360443" y="77012"/>
                  </a:lnTo>
                  <a:lnTo>
                    <a:pt x="361481" y="77465"/>
                  </a:lnTo>
                  <a:lnTo>
                    <a:pt x="362700" y="77549"/>
                  </a:lnTo>
                  <a:lnTo>
                    <a:pt x="366259" y="76259"/>
                  </a:lnTo>
                  <a:lnTo>
                    <a:pt x="370762" y="75757"/>
                  </a:lnTo>
                  <a:lnTo>
                    <a:pt x="374464" y="78051"/>
                  </a:lnTo>
                  <a:lnTo>
                    <a:pt x="374571" y="79161"/>
                  </a:lnTo>
                  <a:lnTo>
                    <a:pt x="370475" y="81872"/>
                  </a:lnTo>
                  <a:lnTo>
                    <a:pt x="366665" y="85276"/>
                  </a:lnTo>
                  <a:lnTo>
                    <a:pt x="361565" y="90651"/>
                  </a:lnTo>
                  <a:lnTo>
                    <a:pt x="357934" y="93314"/>
                  </a:lnTo>
                  <a:lnTo>
                    <a:pt x="355593" y="93529"/>
                  </a:lnTo>
                  <a:lnTo>
                    <a:pt x="352368" y="92180"/>
                  </a:lnTo>
                  <a:lnTo>
                    <a:pt x="349049" y="89313"/>
                  </a:lnTo>
                  <a:lnTo>
                    <a:pt x="346397" y="88202"/>
                  </a:lnTo>
                  <a:lnTo>
                    <a:pt x="345071" y="88131"/>
                  </a:lnTo>
                  <a:lnTo>
                    <a:pt x="337476" y="89349"/>
                  </a:lnTo>
                  <a:lnTo>
                    <a:pt x="329377" y="88441"/>
                  </a:lnTo>
                  <a:lnTo>
                    <a:pt x="328350" y="88919"/>
                  </a:lnTo>
                  <a:lnTo>
                    <a:pt x="326953" y="90364"/>
                  </a:lnTo>
                  <a:lnTo>
                    <a:pt x="326690" y="91786"/>
                  </a:lnTo>
                  <a:lnTo>
                    <a:pt x="327742" y="92347"/>
                  </a:lnTo>
                  <a:lnTo>
                    <a:pt x="329318" y="90890"/>
                  </a:lnTo>
                  <a:lnTo>
                    <a:pt x="332316" y="90472"/>
                  </a:lnTo>
                  <a:lnTo>
                    <a:pt x="337320" y="91917"/>
                  </a:lnTo>
                  <a:lnTo>
                    <a:pt x="339302" y="92084"/>
                  </a:lnTo>
                  <a:lnTo>
                    <a:pt x="344176" y="91153"/>
                  </a:lnTo>
                  <a:lnTo>
                    <a:pt x="346433" y="91128"/>
                  </a:lnTo>
                  <a:lnTo>
                    <a:pt x="349108" y="94270"/>
                  </a:lnTo>
                  <a:lnTo>
                    <a:pt x="350660" y="97566"/>
                  </a:lnTo>
                  <a:lnTo>
                    <a:pt x="351425" y="98092"/>
                  </a:lnTo>
                  <a:lnTo>
                    <a:pt x="352261" y="97817"/>
                  </a:lnTo>
                  <a:lnTo>
                    <a:pt x="353659" y="96288"/>
                  </a:lnTo>
                  <a:lnTo>
                    <a:pt x="358555" y="96778"/>
                  </a:lnTo>
                  <a:lnTo>
                    <a:pt x="362401" y="96073"/>
                  </a:lnTo>
                  <a:lnTo>
                    <a:pt x="364276" y="95500"/>
                  </a:lnTo>
                  <a:lnTo>
                    <a:pt x="366605" y="94055"/>
                  </a:lnTo>
                  <a:lnTo>
                    <a:pt x="370690" y="90794"/>
                  </a:lnTo>
                  <a:lnTo>
                    <a:pt x="371347" y="89851"/>
                  </a:lnTo>
                  <a:lnTo>
                    <a:pt x="372147" y="87080"/>
                  </a:lnTo>
                  <a:lnTo>
                    <a:pt x="375658" y="82350"/>
                  </a:lnTo>
                  <a:lnTo>
                    <a:pt x="377056" y="81383"/>
                  </a:lnTo>
                  <a:lnTo>
                    <a:pt x="379970" y="81263"/>
                  </a:lnTo>
                  <a:lnTo>
                    <a:pt x="384401" y="82243"/>
                  </a:lnTo>
                  <a:lnTo>
                    <a:pt x="385166" y="82888"/>
                  </a:lnTo>
                  <a:lnTo>
                    <a:pt x="385273" y="83998"/>
                  </a:lnTo>
                  <a:lnTo>
                    <a:pt x="380197" y="84177"/>
                  </a:lnTo>
                  <a:lnTo>
                    <a:pt x="378036" y="84655"/>
                  </a:lnTo>
                  <a:lnTo>
                    <a:pt x="375993" y="86674"/>
                  </a:lnTo>
                  <a:lnTo>
                    <a:pt x="375933" y="89122"/>
                  </a:lnTo>
                  <a:lnTo>
                    <a:pt x="374942" y="91487"/>
                  </a:lnTo>
                  <a:lnTo>
                    <a:pt x="374309" y="93756"/>
                  </a:lnTo>
                  <a:lnTo>
                    <a:pt x="374345" y="96014"/>
                  </a:lnTo>
                  <a:lnTo>
                    <a:pt x="374835" y="97602"/>
                  </a:lnTo>
                  <a:lnTo>
                    <a:pt x="376363" y="99000"/>
                  </a:lnTo>
                  <a:lnTo>
                    <a:pt x="382980" y="101914"/>
                  </a:lnTo>
                  <a:lnTo>
                    <a:pt x="384509" y="103275"/>
                  </a:lnTo>
                  <a:lnTo>
                    <a:pt x="386336" y="106261"/>
                  </a:lnTo>
                  <a:lnTo>
                    <a:pt x="391723" y="108064"/>
                  </a:lnTo>
                  <a:lnTo>
                    <a:pt x="394947" y="109904"/>
                  </a:lnTo>
                  <a:lnTo>
                    <a:pt x="395162" y="111898"/>
                  </a:lnTo>
                  <a:lnTo>
                    <a:pt x="391472" y="123711"/>
                  </a:lnTo>
                  <a:lnTo>
                    <a:pt x="390934" y="126171"/>
                  </a:lnTo>
                  <a:lnTo>
                    <a:pt x="389561" y="128321"/>
                  </a:lnTo>
                  <a:lnTo>
                    <a:pt x="389776" y="130017"/>
                  </a:lnTo>
                  <a:lnTo>
                    <a:pt x="388844" y="130972"/>
                  </a:lnTo>
                  <a:lnTo>
                    <a:pt x="387435" y="131008"/>
                  </a:lnTo>
                  <a:lnTo>
                    <a:pt x="384473" y="127544"/>
                  </a:lnTo>
                  <a:lnTo>
                    <a:pt x="379994" y="123185"/>
                  </a:lnTo>
                  <a:lnTo>
                    <a:pt x="377999" y="121991"/>
                  </a:lnTo>
                  <a:lnTo>
                    <a:pt x="375456" y="121656"/>
                  </a:lnTo>
                  <a:lnTo>
                    <a:pt x="375658" y="122874"/>
                  </a:lnTo>
                  <a:lnTo>
                    <a:pt x="376912" y="124833"/>
                  </a:lnTo>
                  <a:lnTo>
                    <a:pt x="379935" y="125932"/>
                  </a:lnTo>
                  <a:lnTo>
                    <a:pt x="382406" y="128345"/>
                  </a:lnTo>
                  <a:lnTo>
                    <a:pt x="384138" y="130960"/>
                  </a:lnTo>
                  <a:lnTo>
                    <a:pt x="386145" y="132895"/>
                  </a:lnTo>
                  <a:lnTo>
                    <a:pt x="388127" y="133803"/>
                  </a:lnTo>
                  <a:lnTo>
                    <a:pt x="389716" y="133313"/>
                  </a:lnTo>
                  <a:lnTo>
                    <a:pt x="393980" y="128631"/>
                  </a:lnTo>
                  <a:lnTo>
                    <a:pt x="395485" y="128141"/>
                  </a:lnTo>
                  <a:lnTo>
                    <a:pt x="395270" y="126553"/>
                  </a:lnTo>
                  <a:lnTo>
                    <a:pt x="394887" y="125717"/>
                  </a:lnTo>
                  <a:lnTo>
                    <a:pt x="395115" y="122229"/>
                  </a:lnTo>
                  <a:lnTo>
                    <a:pt x="395819" y="118837"/>
                  </a:lnTo>
                  <a:lnTo>
                    <a:pt x="397001" y="116102"/>
                  </a:lnTo>
                  <a:lnTo>
                    <a:pt x="398482" y="114096"/>
                  </a:lnTo>
                  <a:lnTo>
                    <a:pt x="401958" y="113953"/>
                  </a:lnTo>
                  <a:lnTo>
                    <a:pt x="404884" y="114275"/>
                  </a:lnTo>
                  <a:lnTo>
                    <a:pt x="409315" y="115625"/>
                  </a:lnTo>
                  <a:lnTo>
                    <a:pt x="416314" y="118455"/>
                  </a:lnTo>
                  <a:lnTo>
                    <a:pt x="417174" y="119291"/>
                  </a:lnTo>
                  <a:lnTo>
                    <a:pt x="417234" y="123615"/>
                  </a:lnTo>
                  <a:lnTo>
                    <a:pt x="417735" y="125789"/>
                  </a:lnTo>
                  <a:lnTo>
                    <a:pt x="417771" y="128488"/>
                  </a:lnTo>
                  <a:lnTo>
                    <a:pt x="417043" y="129921"/>
                  </a:lnTo>
                  <a:lnTo>
                    <a:pt x="415920" y="130697"/>
                  </a:lnTo>
                  <a:lnTo>
                    <a:pt x="413949" y="130900"/>
                  </a:lnTo>
                  <a:lnTo>
                    <a:pt x="412063" y="130184"/>
                  </a:lnTo>
                  <a:lnTo>
                    <a:pt x="411023" y="130208"/>
                  </a:lnTo>
                  <a:lnTo>
                    <a:pt x="411035" y="131020"/>
                  </a:lnTo>
                  <a:lnTo>
                    <a:pt x="411525" y="132083"/>
                  </a:lnTo>
                  <a:lnTo>
                    <a:pt x="413985" y="133456"/>
                  </a:lnTo>
                  <a:lnTo>
                    <a:pt x="417198" y="134257"/>
                  </a:lnTo>
                  <a:lnTo>
                    <a:pt x="419264" y="134233"/>
                  </a:lnTo>
                  <a:lnTo>
                    <a:pt x="420279" y="132979"/>
                  </a:lnTo>
                  <a:lnTo>
                    <a:pt x="419037" y="131605"/>
                  </a:lnTo>
                  <a:lnTo>
                    <a:pt x="421187" y="130136"/>
                  </a:lnTo>
                  <a:lnTo>
                    <a:pt x="422584" y="129575"/>
                  </a:lnTo>
                  <a:lnTo>
                    <a:pt x="422800" y="131462"/>
                  </a:lnTo>
                  <a:lnTo>
                    <a:pt x="423934" y="132166"/>
                  </a:lnTo>
                  <a:lnTo>
                    <a:pt x="425344" y="131497"/>
                  </a:lnTo>
                  <a:lnTo>
                    <a:pt x="426932" y="131294"/>
                  </a:lnTo>
                  <a:lnTo>
                    <a:pt x="429010" y="132095"/>
                  </a:lnTo>
                  <a:lnTo>
                    <a:pt x="429428" y="127676"/>
                  </a:lnTo>
                  <a:lnTo>
                    <a:pt x="427445" y="126947"/>
                  </a:lnTo>
                  <a:lnTo>
                    <a:pt x="425080" y="126314"/>
                  </a:lnTo>
                  <a:lnTo>
                    <a:pt x="423277" y="125144"/>
                  </a:lnTo>
                  <a:lnTo>
                    <a:pt x="422800" y="124308"/>
                  </a:lnTo>
                  <a:lnTo>
                    <a:pt x="422871" y="122600"/>
                  </a:lnTo>
                  <a:lnTo>
                    <a:pt x="425965" y="115888"/>
                  </a:lnTo>
                  <a:lnTo>
                    <a:pt x="427170" y="114442"/>
                  </a:lnTo>
                  <a:lnTo>
                    <a:pt x="429046" y="114347"/>
                  </a:lnTo>
                  <a:lnTo>
                    <a:pt x="442208" y="119889"/>
                  </a:lnTo>
                  <a:lnTo>
                    <a:pt x="447606" y="122624"/>
                  </a:lnTo>
                  <a:lnTo>
                    <a:pt x="449493" y="123090"/>
                  </a:lnTo>
                  <a:lnTo>
                    <a:pt x="452682" y="122839"/>
                  </a:lnTo>
                  <a:lnTo>
                    <a:pt x="455047" y="123734"/>
                  </a:lnTo>
                  <a:lnTo>
                    <a:pt x="458606" y="122671"/>
                  </a:lnTo>
                  <a:lnTo>
                    <a:pt x="460744" y="121131"/>
                  </a:lnTo>
                  <a:lnTo>
                    <a:pt x="464124" y="120247"/>
                  </a:lnTo>
                  <a:lnTo>
                    <a:pt x="470514" y="120139"/>
                  </a:lnTo>
                  <a:lnTo>
                    <a:pt x="471827" y="119662"/>
                  </a:lnTo>
                  <a:lnTo>
                    <a:pt x="476330" y="119303"/>
                  </a:lnTo>
                  <a:lnTo>
                    <a:pt x="480188" y="119446"/>
                  </a:lnTo>
                  <a:lnTo>
                    <a:pt x="481501" y="118599"/>
                  </a:lnTo>
                  <a:lnTo>
                    <a:pt x="482529" y="118264"/>
                  </a:lnTo>
                  <a:lnTo>
                    <a:pt x="484034" y="118742"/>
                  </a:lnTo>
                  <a:lnTo>
                    <a:pt x="485073" y="118527"/>
                  </a:lnTo>
                  <a:lnTo>
                    <a:pt x="486362" y="116903"/>
                  </a:lnTo>
                  <a:lnTo>
                    <a:pt x="487115" y="116616"/>
                  </a:lnTo>
                  <a:lnTo>
                    <a:pt x="494365" y="117261"/>
                  </a:lnTo>
                  <a:lnTo>
                    <a:pt x="496252" y="118276"/>
                  </a:lnTo>
                  <a:lnTo>
                    <a:pt x="497852" y="118264"/>
                  </a:lnTo>
                  <a:lnTo>
                    <a:pt x="499369" y="118814"/>
                  </a:lnTo>
                  <a:lnTo>
                    <a:pt x="501280" y="121131"/>
                  </a:lnTo>
                  <a:lnTo>
                    <a:pt x="502355" y="124212"/>
                  </a:lnTo>
                  <a:lnTo>
                    <a:pt x="501674" y="129420"/>
                  </a:lnTo>
                  <a:lnTo>
                    <a:pt x="502438" y="129694"/>
                  </a:lnTo>
                  <a:lnTo>
                    <a:pt x="504122" y="129383"/>
                  </a:lnTo>
                  <a:lnTo>
                    <a:pt x="504505" y="130041"/>
                  </a:lnTo>
                  <a:lnTo>
                    <a:pt x="503788" y="131904"/>
                  </a:lnTo>
                  <a:lnTo>
                    <a:pt x="503896" y="132943"/>
                  </a:lnTo>
                  <a:lnTo>
                    <a:pt x="505914" y="136585"/>
                  </a:lnTo>
                  <a:lnTo>
                    <a:pt x="507049" y="136371"/>
                  </a:lnTo>
                  <a:lnTo>
                    <a:pt x="506451" y="127269"/>
                  </a:lnTo>
                  <a:lnTo>
                    <a:pt x="505783" y="126445"/>
                  </a:lnTo>
                  <a:lnTo>
                    <a:pt x="504445" y="125407"/>
                  </a:lnTo>
                  <a:lnTo>
                    <a:pt x="504433" y="124117"/>
                  </a:lnTo>
                  <a:lnTo>
                    <a:pt x="505078" y="123615"/>
                  </a:lnTo>
                  <a:lnTo>
                    <a:pt x="507921" y="125155"/>
                  </a:lnTo>
                  <a:lnTo>
                    <a:pt x="511373" y="129909"/>
                  </a:lnTo>
                  <a:lnTo>
                    <a:pt x="512889" y="130936"/>
                  </a:lnTo>
                  <a:lnTo>
                    <a:pt x="513880" y="134507"/>
                  </a:lnTo>
                  <a:lnTo>
                    <a:pt x="513737" y="137398"/>
                  </a:lnTo>
                  <a:lnTo>
                    <a:pt x="513199" y="139297"/>
                  </a:lnTo>
                  <a:lnTo>
                    <a:pt x="514322" y="139380"/>
                  </a:lnTo>
                  <a:lnTo>
                    <a:pt x="514980" y="138616"/>
                  </a:lnTo>
                  <a:lnTo>
                    <a:pt x="516687" y="133421"/>
                  </a:lnTo>
                  <a:lnTo>
                    <a:pt x="515493" y="128751"/>
                  </a:lnTo>
                  <a:lnTo>
                    <a:pt x="512746" y="127090"/>
                  </a:lnTo>
                  <a:lnTo>
                    <a:pt x="512400" y="122397"/>
                  </a:lnTo>
                  <a:lnTo>
                    <a:pt x="513427" y="121883"/>
                  </a:lnTo>
                  <a:lnTo>
                    <a:pt x="518968" y="121166"/>
                  </a:lnTo>
                  <a:lnTo>
                    <a:pt x="521034" y="121035"/>
                  </a:lnTo>
                  <a:lnTo>
                    <a:pt x="528404" y="117010"/>
                  </a:lnTo>
                  <a:lnTo>
                    <a:pt x="530458" y="116126"/>
                  </a:lnTo>
                  <a:lnTo>
                    <a:pt x="532441" y="116067"/>
                  </a:lnTo>
                  <a:lnTo>
                    <a:pt x="536776" y="116580"/>
                  </a:lnTo>
                  <a:lnTo>
                    <a:pt x="539320" y="117321"/>
                  </a:lnTo>
                  <a:lnTo>
                    <a:pt x="543261" y="116974"/>
                  </a:lnTo>
                  <a:lnTo>
                    <a:pt x="547692" y="117106"/>
                  </a:lnTo>
                  <a:lnTo>
                    <a:pt x="563697" y="118861"/>
                  </a:lnTo>
                  <a:lnTo>
                    <a:pt x="568773" y="118312"/>
                  </a:lnTo>
                  <a:lnTo>
                    <a:pt x="571579" y="117524"/>
                  </a:lnTo>
                  <a:lnTo>
                    <a:pt x="572821" y="118897"/>
                  </a:lnTo>
                  <a:lnTo>
                    <a:pt x="574243" y="119924"/>
                  </a:lnTo>
                  <a:lnTo>
                    <a:pt x="575186" y="119709"/>
                  </a:lnTo>
                  <a:lnTo>
                    <a:pt x="575067" y="117751"/>
                  </a:lnTo>
                  <a:lnTo>
                    <a:pt x="577133" y="118169"/>
                  </a:lnTo>
                  <a:lnTo>
                    <a:pt x="580417" y="117560"/>
                  </a:lnTo>
                  <a:lnTo>
                    <a:pt x="588074" y="113522"/>
                  </a:lnTo>
                  <a:lnTo>
                    <a:pt x="590964" y="111397"/>
                  </a:lnTo>
                  <a:lnTo>
                    <a:pt x="592815" y="109605"/>
                  </a:lnTo>
                  <a:lnTo>
                    <a:pt x="594403" y="108817"/>
                  </a:lnTo>
                  <a:lnTo>
                    <a:pt x="603026" y="105974"/>
                  </a:lnTo>
                  <a:lnTo>
                    <a:pt x="606287" y="104135"/>
                  </a:lnTo>
                  <a:lnTo>
                    <a:pt x="610586" y="102499"/>
                  </a:lnTo>
                  <a:lnTo>
                    <a:pt x="615925" y="101077"/>
                  </a:lnTo>
                  <a:lnTo>
                    <a:pt x="620440" y="100648"/>
                  </a:lnTo>
                  <a:lnTo>
                    <a:pt x="621861" y="101018"/>
                  </a:lnTo>
                  <a:lnTo>
                    <a:pt x="624202" y="100433"/>
                  </a:lnTo>
                  <a:lnTo>
                    <a:pt x="625242" y="100886"/>
                  </a:lnTo>
                  <a:lnTo>
                    <a:pt x="627534" y="103179"/>
                  </a:lnTo>
                  <a:lnTo>
                    <a:pt x="629171" y="106464"/>
                  </a:lnTo>
                  <a:lnTo>
                    <a:pt x="629839" y="107192"/>
                  </a:lnTo>
                  <a:lnTo>
                    <a:pt x="629768" y="108411"/>
                  </a:lnTo>
                  <a:lnTo>
                    <a:pt x="628179" y="109498"/>
                  </a:lnTo>
                  <a:lnTo>
                    <a:pt x="628849" y="110334"/>
                  </a:lnTo>
                  <a:lnTo>
                    <a:pt x="628765" y="111074"/>
                  </a:lnTo>
                  <a:lnTo>
                    <a:pt x="626818" y="112687"/>
                  </a:lnTo>
                  <a:lnTo>
                    <a:pt x="627117" y="114311"/>
                  </a:lnTo>
                  <a:lnTo>
                    <a:pt x="626018" y="116007"/>
                  </a:lnTo>
                  <a:lnTo>
                    <a:pt x="626054" y="118706"/>
                  </a:lnTo>
                  <a:lnTo>
                    <a:pt x="625504" y="119506"/>
                  </a:lnTo>
                  <a:lnTo>
                    <a:pt x="623641" y="120748"/>
                  </a:lnTo>
                  <a:lnTo>
                    <a:pt x="622518" y="121142"/>
                  </a:lnTo>
                  <a:lnTo>
                    <a:pt x="619306" y="120318"/>
                  </a:lnTo>
                  <a:lnTo>
                    <a:pt x="618457" y="120713"/>
                  </a:lnTo>
                  <a:lnTo>
                    <a:pt x="618290" y="121644"/>
                  </a:lnTo>
                  <a:lnTo>
                    <a:pt x="618672" y="122409"/>
                  </a:lnTo>
                  <a:lnTo>
                    <a:pt x="621324" y="123484"/>
                  </a:lnTo>
                  <a:lnTo>
                    <a:pt x="621443" y="125550"/>
                  </a:lnTo>
                  <a:lnTo>
                    <a:pt x="619389" y="126720"/>
                  </a:lnTo>
                  <a:lnTo>
                    <a:pt x="620261" y="128321"/>
                  </a:lnTo>
                  <a:lnTo>
                    <a:pt x="621109" y="128368"/>
                  </a:lnTo>
                  <a:lnTo>
                    <a:pt x="622877" y="127318"/>
                  </a:lnTo>
                  <a:lnTo>
                    <a:pt x="624011" y="127138"/>
                  </a:lnTo>
                  <a:lnTo>
                    <a:pt x="626746" y="128022"/>
                  </a:lnTo>
                  <a:lnTo>
                    <a:pt x="628346" y="12804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1333;gbcf4302aa7_0_6">
              <a:extLst>
                <a:ext uri="{FF2B5EF4-FFF2-40B4-BE49-F238E27FC236}">
                  <a16:creationId xmlns:a16="http://schemas.microsoft.com/office/drawing/2014/main" id="{809CB7B8-1772-6D47-A736-A509C7F1B79F}"/>
                </a:ext>
              </a:extLst>
            </p:cNvPr>
            <p:cNvSpPr/>
            <p:nvPr/>
          </p:nvSpPr>
          <p:spPr>
            <a:xfrm>
              <a:off x="7102503" y="3471578"/>
              <a:ext cx="876" cy="390"/>
            </a:xfrm>
            <a:custGeom>
              <a:avLst/>
              <a:gdLst/>
              <a:ahLst/>
              <a:cxnLst/>
              <a:rect l="l" t="t" r="r" b="b"/>
              <a:pathLst>
                <a:path w="1743" h="776" extrusionOk="0">
                  <a:moveTo>
                    <a:pt x="1744" y="346"/>
                  </a:moveTo>
                  <a:lnTo>
                    <a:pt x="214" y="776"/>
                  </a:lnTo>
                  <a:lnTo>
                    <a:pt x="0" y="0"/>
                  </a:lnTo>
                  <a:lnTo>
                    <a:pt x="1744" y="34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1334;gbcf4302aa7_0_6">
              <a:extLst>
                <a:ext uri="{FF2B5EF4-FFF2-40B4-BE49-F238E27FC236}">
                  <a16:creationId xmlns:a16="http://schemas.microsoft.com/office/drawing/2014/main" id="{222225BB-8575-9545-BC5A-AAFEDDAA1645}"/>
                </a:ext>
              </a:extLst>
            </p:cNvPr>
            <p:cNvSpPr/>
            <p:nvPr/>
          </p:nvSpPr>
          <p:spPr>
            <a:xfrm>
              <a:off x="7103731" y="3471823"/>
              <a:ext cx="3408" cy="1500"/>
            </a:xfrm>
            <a:custGeom>
              <a:avLst/>
              <a:gdLst/>
              <a:ahLst/>
              <a:cxnLst/>
              <a:rect l="l" t="t" r="r" b="b"/>
              <a:pathLst>
                <a:path w="6783" h="2985" extrusionOk="0">
                  <a:moveTo>
                    <a:pt x="6784" y="1362"/>
                  </a:moveTo>
                  <a:lnTo>
                    <a:pt x="5769" y="2986"/>
                  </a:lnTo>
                  <a:lnTo>
                    <a:pt x="2282" y="2532"/>
                  </a:lnTo>
                  <a:lnTo>
                    <a:pt x="1158" y="2150"/>
                  </a:lnTo>
                  <a:lnTo>
                    <a:pt x="0" y="0"/>
                  </a:lnTo>
                  <a:lnTo>
                    <a:pt x="6784" y="136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1335;gbcf4302aa7_0_6">
              <a:extLst>
                <a:ext uri="{FF2B5EF4-FFF2-40B4-BE49-F238E27FC236}">
                  <a16:creationId xmlns:a16="http://schemas.microsoft.com/office/drawing/2014/main" id="{0F73E527-FE71-B946-A536-86E686C030B4}"/>
                </a:ext>
              </a:extLst>
            </p:cNvPr>
            <p:cNvSpPr/>
            <p:nvPr/>
          </p:nvSpPr>
          <p:spPr>
            <a:xfrm>
              <a:off x="9005508" y="3471883"/>
              <a:ext cx="9482" cy="9710"/>
            </a:xfrm>
            <a:custGeom>
              <a:avLst/>
              <a:gdLst/>
              <a:ahLst/>
              <a:cxnLst/>
              <a:rect l="l" t="t" r="r" b="b"/>
              <a:pathLst>
                <a:path w="18870" h="19324" extrusionOk="0">
                  <a:moveTo>
                    <a:pt x="5494" y="19324"/>
                  </a:moveTo>
                  <a:lnTo>
                    <a:pt x="3225" y="18715"/>
                  </a:lnTo>
                  <a:lnTo>
                    <a:pt x="1433" y="14511"/>
                  </a:lnTo>
                  <a:lnTo>
                    <a:pt x="0" y="12182"/>
                  </a:lnTo>
                  <a:lnTo>
                    <a:pt x="0" y="11143"/>
                  </a:lnTo>
                  <a:lnTo>
                    <a:pt x="836" y="10976"/>
                  </a:lnTo>
                  <a:lnTo>
                    <a:pt x="2030" y="8862"/>
                  </a:lnTo>
                  <a:lnTo>
                    <a:pt x="3225" y="8086"/>
                  </a:lnTo>
                  <a:lnTo>
                    <a:pt x="4897" y="7966"/>
                  </a:lnTo>
                  <a:lnTo>
                    <a:pt x="6449" y="6629"/>
                  </a:lnTo>
                  <a:lnTo>
                    <a:pt x="7644" y="4622"/>
                  </a:lnTo>
                  <a:lnTo>
                    <a:pt x="10033" y="1672"/>
                  </a:lnTo>
                  <a:lnTo>
                    <a:pt x="11586" y="394"/>
                  </a:lnTo>
                  <a:lnTo>
                    <a:pt x="12660" y="0"/>
                  </a:lnTo>
                  <a:lnTo>
                    <a:pt x="17079" y="2019"/>
                  </a:lnTo>
                  <a:lnTo>
                    <a:pt x="18632" y="3487"/>
                  </a:lnTo>
                  <a:lnTo>
                    <a:pt x="18871" y="4777"/>
                  </a:lnTo>
                  <a:lnTo>
                    <a:pt x="18512" y="8563"/>
                  </a:lnTo>
                  <a:lnTo>
                    <a:pt x="17079" y="13460"/>
                  </a:lnTo>
                  <a:lnTo>
                    <a:pt x="14929" y="17199"/>
                  </a:lnTo>
                  <a:lnTo>
                    <a:pt x="12063" y="17234"/>
                  </a:lnTo>
                  <a:lnTo>
                    <a:pt x="9674" y="17640"/>
                  </a:lnTo>
                  <a:lnTo>
                    <a:pt x="7405" y="18739"/>
                  </a:lnTo>
                  <a:lnTo>
                    <a:pt x="5494" y="1932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1336;gbcf4302aa7_0_6">
              <a:extLst>
                <a:ext uri="{FF2B5EF4-FFF2-40B4-BE49-F238E27FC236}">
                  <a16:creationId xmlns:a16="http://schemas.microsoft.com/office/drawing/2014/main" id="{3EFACFEC-3A67-3C43-A828-F53E0C409B63}"/>
                </a:ext>
              </a:extLst>
            </p:cNvPr>
            <p:cNvSpPr/>
            <p:nvPr/>
          </p:nvSpPr>
          <p:spPr>
            <a:xfrm>
              <a:off x="9175479" y="3477664"/>
              <a:ext cx="2761" cy="3619"/>
            </a:xfrm>
            <a:custGeom>
              <a:avLst/>
              <a:gdLst/>
              <a:ahLst/>
              <a:cxnLst/>
              <a:rect l="l" t="t" r="r" b="b"/>
              <a:pathLst>
                <a:path w="5494" h="7201" extrusionOk="0">
                  <a:moveTo>
                    <a:pt x="3942" y="7202"/>
                  </a:moveTo>
                  <a:lnTo>
                    <a:pt x="2866" y="6927"/>
                  </a:lnTo>
                  <a:lnTo>
                    <a:pt x="1075" y="4431"/>
                  </a:lnTo>
                  <a:lnTo>
                    <a:pt x="0" y="2090"/>
                  </a:lnTo>
                  <a:lnTo>
                    <a:pt x="477" y="0"/>
                  </a:lnTo>
                  <a:lnTo>
                    <a:pt x="1792" y="1779"/>
                  </a:lnTo>
                  <a:lnTo>
                    <a:pt x="5494" y="5482"/>
                  </a:lnTo>
                  <a:lnTo>
                    <a:pt x="5255" y="6975"/>
                  </a:lnTo>
                  <a:lnTo>
                    <a:pt x="3942" y="720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1337;gbcf4302aa7_0_6">
              <a:extLst>
                <a:ext uri="{FF2B5EF4-FFF2-40B4-BE49-F238E27FC236}">
                  <a16:creationId xmlns:a16="http://schemas.microsoft.com/office/drawing/2014/main" id="{87BBD053-C3FA-D648-A381-76E19BB1E69C}"/>
                </a:ext>
              </a:extLst>
            </p:cNvPr>
            <p:cNvSpPr/>
            <p:nvPr/>
          </p:nvSpPr>
          <p:spPr>
            <a:xfrm>
              <a:off x="7930661" y="3479946"/>
              <a:ext cx="2508" cy="2785"/>
            </a:xfrm>
            <a:custGeom>
              <a:avLst/>
              <a:gdLst/>
              <a:ahLst/>
              <a:cxnLst/>
              <a:rect l="l" t="t" r="r" b="b"/>
              <a:pathLst>
                <a:path w="4992" h="5542" extrusionOk="0">
                  <a:moveTo>
                    <a:pt x="1637" y="5542"/>
                  </a:moveTo>
                  <a:lnTo>
                    <a:pt x="693" y="4718"/>
                  </a:lnTo>
                  <a:lnTo>
                    <a:pt x="311" y="4061"/>
                  </a:lnTo>
                  <a:lnTo>
                    <a:pt x="0" y="1625"/>
                  </a:lnTo>
                  <a:lnTo>
                    <a:pt x="466" y="693"/>
                  </a:lnTo>
                  <a:lnTo>
                    <a:pt x="1493" y="108"/>
                  </a:lnTo>
                  <a:lnTo>
                    <a:pt x="2712" y="0"/>
                  </a:lnTo>
                  <a:lnTo>
                    <a:pt x="4228" y="908"/>
                  </a:lnTo>
                  <a:lnTo>
                    <a:pt x="4993" y="1923"/>
                  </a:lnTo>
                  <a:lnTo>
                    <a:pt x="4730" y="3930"/>
                  </a:lnTo>
                  <a:lnTo>
                    <a:pt x="3237" y="5160"/>
                  </a:lnTo>
                  <a:lnTo>
                    <a:pt x="1637" y="554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1338;gbcf4302aa7_0_6">
              <a:extLst>
                <a:ext uri="{FF2B5EF4-FFF2-40B4-BE49-F238E27FC236}">
                  <a16:creationId xmlns:a16="http://schemas.microsoft.com/office/drawing/2014/main" id="{C936E98F-02D8-964B-8DB1-3270D7260F3B}"/>
                </a:ext>
              </a:extLst>
            </p:cNvPr>
            <p:cNvSpPr/>
            <p:nvPr/>
          </p:nvSpPr>
          <p:spPr>
            <a:xfrm>
              <a:off x="8735192" y="3484146"/>
              <a:ext cx="219736" cy="155105"/>
            </a:xfrm>
            <a:custGeom>
              <a:avLst/>
              <a:gdLst/>
              <a:ahLst/>
              <a:cxnLst/>
              <a:rect l="l" t="t" r="r" b="b"/>
              <a:pathLst>
                <a:path w="437286" h="308667" extrusionOk="0">
                  <a:moveTo>
                    <a:pt x="436450" y="0"/>
                  </a:moveTo>
                  <a:lnTo>
                    <a:pt x="437286" y="1361"/>
                  </a:lnTo>
                  <a:lnTo>
                    <a:pt x="436689" y="2795"/>
                  </a:lnTo>
                  <a:lnTo>
                    <a:pt x="436570" y="6103"/>
                  </a:lnTo>
                  <a:lnTo>
                    <a:pt x="435137" y="8289"/>
                  </a:lnTo>
                  <a:lnTo>
                    <a:pt x="433346" y="12457"/>
                  </a:lnTo>
                  <a:lnTo>
                    <a:pt x="431912" y="15491"/>
                  </a:lnTo>
                  <a:lnTo>
                    <a:pt x="430360" y="21797"/>
                  </a:lnTo>
                  <a:lnTo>
                    <a:pt x="428687" y="26371"/>
                  </a:lnTo>
                  <a:lnTo>
                    <a:pt x="428329" y="32080"/>
                  </a:lnTo>
                  <a:lnTo>
                    <a:pt x="428568" y="34636"/>
                  </a:lnTo>
                  <a:lnTo>
                    <a:pt x="425821" y="42125"/>
                  </a:lnTo>
                  <a:lnTo>
                    <a:pt x="425462" y="44465"/>
                  </a:lnTo>
                  <a:lnTo>
                    <a:pt x="424626" y="45528"/>
                  </a:lnTo>
                  <a:lnTo>
                    <a:pt x="423910" y="45732"/>
                  </a:lnTo>
                  <a:lnTo>
                    <a:pt x="423432" y="45158"/>
                  </a:lnTo>
                  <a:lnTo>
                    <a:pt x="422596" y="41444"/>
                  </a:lnTo>
                  <a:lnTo>
                    <a:pt x="422596" y="40106"/>
                  </a:lnTo>
                  <a:lnTo>
                    <a:pt x="423074" y="38601"/>
                  </a:lnTo>
                  <a:lnTo>
                    <a:pt x="424746" y="36415"/>
                  </a:lnTo>
                  <a:lnTo>
                    <a:pt x="425702" y="34242"/>
                  </a:lnTo>
                  <a:lnTo>
                    <a:pt x="425462" y="32534"/>
                  </a:lnTo>
                  <a:lnTo>
                    <a:pt x="424029" y="30695"/>
                  </a:lnTo>
                  <a:lnTo>
                    <a:pt x="421640" y="30611"/>
                  </a:lnTo>
                  <a:lnTo>
                    <a:pt x="420446" y="31578"/>
                  </a:lnTo>
                  <a:lnTo>
                    <a:pt x="419371" y="33191"/>
                  </a:lnTo>
                  <a:lnTo>
                    <a:pt x="416505" y="36177"/>
                  </a:lnTo>
                  <a:lnTo>
                    <a:pt x="416147" y="37216"/>
                  </a:lnTo>
                  <a:lnTo>
                    <a:pt x="417580" y="38697"/>
                  </a:lnTo>
                  <a:lnTo>
                    <a:pt x="420566" y="40237"/>
                  </a:lnTo>
                  <a:lnTo>
                    <a:pt x="421163" y="44370"/>
                  </a:lnTo>
                  <a:lnTo>
                    <a:pt x="424149" y="53352"/>
                  </a:lnTo>
                  <a:lnTo>
                    <a:pt x="423313" y="58236"/>
                  </a:lnTo>
                  <a:lnTo>
                    <a:pt x="424029" y="62106"/>
                  </a:lnTo>
                  <a:lnTo>
                    <a:pt x="425582" y="63647"/>
                  </a:lnTo>
                  <a:lnTo>
                    <a:pt x="427015" y="64674"/>
                  </a:lnTo>
                  <a:lnTo>
                    <a:pt x="427971" y="66167"/>
                  </a:lnTo>
                  <a:lnTo>
                    <a:pt x="429404" y="67170"/>
                  </a:lnTo>
                  <a:lnTo>
                    <a:pt x="430360" y="67254"/>
                  </a:lnTo>
                  <a:lnTo>
                    <a:pt x="430479" y="65474"/>
                  </a:lnTo>
                  <a:lnTo>
                    <a:pt x="432987" y="62560"/>
                  </a:lnTo>
                  <a:lnTo>
                    <a:pt x="431195" y="69033"/>
                  </a:lnTo>
                  <a:lnTo>
                    <a:pt x="430360" y="70096"/>
                  </a:lnTo>
                  <a:lnTo>
                    <a:pt x="429165" y="70741"/>
                  </a:lnTo>
                  <a:lnTo>
                    <a:pt x="428448" y="71123"/>
                  </a:lnTo>
                  <a:lnTo>
                    <a:pt x="427612" y="71303"/>
                  </a:lnTo>
                  <a:lnTo>
                    <a:pt x="426776" y="71446"/>
                  </a:lnTo>
                  <a:lnTo>
                    <a:pt x="425223" y="72270"/>
                  </a:lnTo>
                  <a:lnTo>
                    <a:pt x="424149" y="72987"/>
                  </a:lnTo>
                  <a:lnTo>
                    <a:pt x="423313" y="73572"/>
                  </a:lnTo>
                  <a:lnTo>
                    <a:pt x="421880" y="74670"/>
                  </a:lnTo>
                  <a:lnTo>
                    <a:pt x="420804" y="75590"/>
                  </a:lnTo>
                  <a:lnTo>
                    <a:pt x="420207" y="76366"/>
                  </a:lnTo>
                  <a:lnTo>
                    <a:pt x="419610" y="77203"/>
                  </a:lnTo>
                  <a:lnTo>
                    <a:pt x="419013" y="78086"/>
                  </a:lnTo>
                  <a:lnTo>
                    <a:pt x="418297" y="78863"/>
                  </a:lnTo>
                  <a:lnTo>
                    <a:pt x="417580" y="79472"/>
                  </a:lnTo>
                  <a:lnTo>
                    <a:pt x="416982" y="79854"/>
                  </a:lnTo>
                  <a:lnTo>
                    <a:pt x="416147" y="80296"/>
                  </a:lnTo>
                  <a:lnTo>
                    <a:pt x="415549" y="81395"/>
                  </a:lnTo>
                  <a:lnTo>
                    <a:pt x="413758" y="83640"/>
                  </a:lnTo>
                  <a:lnTo>
                    <a:pt x="412444" y="84727"/>
                  </a:lnTo>
                  <a:lnTo>
                    <a:pt x="411130" y="85790"/>
                  </a:lnTo>
                  <a:lnTo>
                    <a:pt x="409936" y="86746"/>
                  </a:lnTo>
                  <a:lnTo>
                    <a:pt x="408742" y="87737"/>
                  </a:lnTo>
                  <a:lnTo>
                    <a:pt x="407667" y="88788"/>
                  </a:lnTo>
                  <a:lnTo>
                    <a:pt x="405875" y="90962"/>
                  </a:lnTo>
                  <a:lnTo>
                    <a:pt x="404800" y="92275"/>
                  </a:lnTo>
                  <a:lnTo>
                    <a:pt x="402770" y="94449"/>
                  </a:lnTo>
                  <a:lnTo>
                    <a:pt x="401576" y="96121"/>
                  </a:lnTo>
                  <a:lnTo>
                    <a:pt x="400739" y="97220"/>
                  </a:lnTo>
                  <a:lnTo>
                    <a:pt x="400142" y="97889"/>
                  </a:lnTo>
                  <a:lnTo>
                    <a:pt x="399354" y="98772"/>
                  </a:lnTo>
                  <a:lnTo>
                    <a:pt x="397706" y="99728"/>
                  </a:lnTo>
                  <a:lnTo>
                    <a:pt x="397025" y="100110"/>
                  </a:lnTo>
                  <a:lnTo>
                    <a:pt x="396428" y="100683"/>
                  </a:lnTo>
                  <a:lnTo>
                    <a:pt x="395401" y="102141"/>
                  </a:lnTo>
                  <a:lnTo>
                    <a:pt x="394756" y="103239"/>
                  </a:lnTo>
                  <a:lnTo>
                    <a:pt x="394182" y="103932"/>
                  </a:lnTo>
                  <a:lnTo>
                    <a:pt x="393609" y="104577"/>
                  </a:lnTo>
                  <a:lnTo>
                    <a:pt x="392988" y="105294"/>
                  </a:lnTo>
                  <a:lnTo>
                    <a:pt x="391901" y="106106"/>
                  </a:lnTo>
                  <a:lnTo>
                    <a:pt x="390683" y="106715"/>
                  </a:lnTo>
                  <a:lnTo>
                    <a:pt x="389453" y="107407"/>
                  </a:lnTo>
                  <a:lnTo>
                    <a:pt x="387888" y="107873"/>
                  </a:lnTo>
                  <a:lnTo>
                    <a:pt x="386861" y="108184"/>
                  </a:lnTo>
                  <a:lnTo>
                    <a:pt x="384723" y="109426"/>
                  </a:lnTo>
                  <a:lnTo>
                    <a:pt x="382299" y="110967"/>
                  </a:lnTo>
                  <a:lnTo>
                    <a:pt x="380841" y="112221"/>
                  </a:lnTo>
                  <a:lnTo>
                    <a:pt x="378429" y="114777"/>
                  </a:lnTo>
                  <a:lnTo>
                    <a:pt x="371968" y="120354"/>
                  </a:lnTo>
                  <a:lnTo>
                    <a:pt x="371036" y="119674"/>
                  </a:lnTo>
                  <a:lnTo>
                    <a:pt x="369567" y="118670"/>
                  </a:lnTo>
                  <a:lnTo>
                    <a:pt x="368564" y="118073"/>
                  </a:lnTo>
                  <a:lnTo>
                    <a:pt x="366963" y="118061"/>
                  </a:lnTo>
                  <a:lnTo>
                    <a:pt x="365566" y="118396"/>
                  </a:lnTo>
                  <a:lnTo>
                    <a:pt x="362950" y="119423"/>
                  </a:lnTo>
                  <a:lnTo>
                    <a:pt x="357301" y="121764"/>
                  </a:lnTo>
                  <a:lnTo>
                    <a:pt x="356298" y="122003"/>
                  </a:lnTo>
                  <a:lnTo>
                    <a:pt x="355474" y="122062"/>
                  </a:lnTo>
                  <a:lnTo>
                    <a:pt x="349992" y="120593"/>
                  </a:lnTo>
                  <a:lnTo>
                    <a:pt x="344582" y="119495"/>
                  </a:lnTo>
                  <a:lnTo>
                    <a:pt x="340855" y="118790"/>
                  </a:lnTo>
                  <a:lnTo>
                    <a:pt x="339469" y="118814"/>
                  </a:lnTo>
                  <a:lnTo>
                    <a:pt x="338084" y="119124"/>
                  </a:lnTo>
                  <a:lnTo>
                    <a:pt x="332411" y="120832"/>
                  </a:lnTo>
                  <a:lnTo>
                    <a:pt x="330918" y="121310"/>
                  </a:lnTo>
                  <a:lnTo>
                    <a:pt x="329533" y="121620"/>
                  </a:lnTo>
                  <a:lnTo>
                    <a:pt x="328565" y="121656"/>
                  </a:lnTo>
                  <a:lnTo>
                    <a:pt x="316216" y="210743"/>
                  </a:lnTo>
                  <a:lnTo>
                    <a:pt x="311844" y="218184"/>
                  </a:lnTo>
                  <a:lnTo>
                    <a:pt x="310602" y="218793"/>
                  </a:lnTo>
                  <a:lnTo>
                    <a:pt x="309575" y="218996"/>
                  </a:lnTo>
                  <a:lnTo>
                    <a:pt x="308763" y="219772"/>
                  </a:lnTo>
                  <a:lnTo>
                    <a:pt x="308464" y="220883"/>
                  </a:lnTo>
                  <a:lnTo>
                    <a:pt x="307819" y="222017"/>
                  </a:lnTo>
                  <a:lnTo>
                    <a:pt x="307115" y="222901"/>
                  </a:lnTo>
                  <a:lnTo>
                    <a:pt x="306983" y="223893"/>
                  </a:lnTo>
                  <a:lnTo>
                    <a:pt x="306684" y="225099"/>
                  </a:lnTo>
                  <a:lnTo>
                    <a:pt x="306231" y="225899"/>
                  </a:lnTo>
                  <a:lnTo>
                    <a:pt x="305347" y="227022"/>
                  </a:lnTo>
                  <a:lnTo>
                    <a:pt x="304726" y="228395"/>
                  </a:lnTo>
                  <a:lnTo>
                    <a:pt x="304487" y="229554"/>
                  </a:lnTo>
                  <a:lnTo>
                    <a:pt x="304260" y="230485"/>
                  </a:lnTo>
                  <a:lnTo>
                    <a:pt x="303926" y="231094"/>
                  </a:lnTo>
                  <a:lnTo>
                    <a:pt x="303328" y="231931"/>
                  </a:lnTo>
                  <a:lnTo>
                    <a:pt x="302385" y="233005"/>
                  </a:lnTo>
                  <a:lnTo>
                    <a:pt x="301812" y="233961"/>
                  </a:lnTo>
                  <a:lnTo>
                    <a:pt x="301668" y="235024"/>
                  </a:lnTo>
                  <a:lnTo>
                    <a:pt x="301358" y="236135"/>
                  </a:lnTo>
                  <a:lnTo>
                    <a:pt x="300952" y="236839"/>
                  </a:lnTo>
                  <a:lnTo>
                    <a:pt x="300200" y="238129"/>
                  </a:lnTo>
                  <a:lnTo>
                    <a:pt x="299089" y="239371"/>
                  </a:lnTo>
                  <a:lnTo>
                    <a:pt x="298575" y="240255"/>
                  </a:lnTo>
                  <a:lnTo>
                    <a:pt x="298169" y="241175"/>
                  </a:lnTo>
                  <a:lnTo>
                    <a:pt x="297990" y="242023"/>
                  </a:lnTo>
                  <a:lnTo>
                    <a:pt x="297727" y="243062"/>
                  </a:lnTo>
                  <a:lnTo>
                    <a:pt x="298241" y="243874"/>
                  </a:lnTo>
                  <a:lnTo>
                    <a:pt x="298492" y="244770"/>
                  </a:lnTo>
                  <a:lnTo>
                    <a:pt x="298133" y="245618"/>
                  </a:lnTo>
                  <a:lnTo>
                    <a:pt x="298718" y="246896"/>
                  </a:lnTo>
                  <a:lnTo>
                    <a:pt x="299232" y="247803"/>
                  </a:lnTo>
                  <a:lnTo>
                    <a:pt x="299292" y="251470"/>
                  </a:lnTo>
                  <a:lnTo>
                    <a:pt x="299996" y="255077"/>
                  </a:lnTo>
                  <a:lnTo>
                    <a:pt x="299459" y="256427"/>
                  </a:lnTo>
                  <a:lnTo>
                    <a:pt x="288316" y="256092"/>
                  </a:lnTo>
                  <a:lnTo>
                    <a:pt x="285222" y="257000"/>
                  </a:lnTo>
                  <a:lnTo>
                    <a:pt x="281746" y="257131"/>
                  </a:lnTo>
                  <a:lnTo>
                    <a:pt x="279597" y="257752"/>
                  </a:lnTo>
                  <a:lnTo>
                    <a:pt x="275775" y="259675"/>
                  </a:lnTo>
                  <a:lnTo>
                    <a:pt x="273542" y="261335"/>
                  </a:lnTo>
                  <a:lnTo>
                    <a:pt x="271488" y="262028"/>
                  </a:lnTo>
                  <a:lnTo>
                    <a:pt x="264261" y="263342"/>
                  </a:lnTo>
                  <a:lnTo>
                    <a:pt x="263234" y="264118"/>
                  </a:lnTo>
                  <a:lnTo>
                    <a:pt x="255005" y="266316"/>
                  </a:lnTo>
                  <a:lnTo>
                    <a:pt x="244196" y="266901"/>
                  </a:lnTo>
                  <a:lnTo>
                    <a:pt x="242703" y="267677"/>
                  </a:lnTo>
                  <a:lnTo>
                    <a:pt x="237054" y="267403"/>
                  </a:lnTo>
                  <a:lnTo>
                    <a:pt x="233483" y="267844"/>
                  </a:lnTo>
                  <a:lnTo>
                    <a:pt x="229160" y="268000"/>
                  </a:lnTo>
                  <a:lnTo>
                    <a:pt x="228311" y="267617"/>
                  </a:lnTo>
                  <a:lnTo>
                    <a:pt x="228288" y="266136"/>
                  </a:lnTo>
                  <a:lnTo>
                    <a:pt x="229553" y="263282"/>
                  </a:lnTo>
                  <a:lnTo>
                    <a:pt x="233244" y="258803"/>
                  </a:lnTo>
                  <a:lnTo>
                    <a:pt x="235836" y="256402"/>
                  </a:lnTo>
                  <a:lnTo>
                    <a:pt x="236075" y="253572"/>
                  </a:lnTo>
                  <a:lnTo>
                    <a:pt x="236971" y="251219"/>
                  </a:lnTo>
                  <a:lnTo>
                    <a:pt x="236947" y="249702"/>
                  </a:lnTo>
                  <a:lnTo>
                    <a:pt x="230927" y="249726"/>
                  </a:lnTo>
                  <a:lnTo>
                    <a:pt x="230748" y="256032"/>
                  </a:lnTo>
                  <a:lnTo>
                    <a:pt x="229661" y="258875"/>
                  </a:lnTo>
                  <a:lnTo>
                    <a:pt x="228646" y="259532"/>
                  </a:lnTo>
                  <a:lnTo>
                    <a:pt x="225576" y="267032"/>
                  </a:lnTo>
                  <a:lnTo>
                    <a:pt x="224561" y="268179"/>
                  </a:lnTo>
                  <a:lnTo>
                    <a:pt x="222603" y="269230"/>
                  </a:lnTo>
                  <a:lnTo>
                    <a:pt x="216427" y="271224"/>
                  </a:lnTo>
                  <a:lnTo>
                    <a:pt x="214505" y="268907"/>
                  </a:lnTo>
                  <a:lnTo>
                    <a:pt x="213334" y="266758"/>
                  </a:lnTo>
                  <a:lnTo>
                    <a:pt x="213239" y="266017"/>
                  </a:lnTo>
                  <a:lnTo>
                    <a:pt x="213788" y="265420"/>
                  </a:lnTo>
                  <a:lnTo>
                    <a:pt x="216870" y="264070"/>
                  </a:lnTo>
                  <a:lnTo>
                    <a:pt x="217694" y="262816"/>
                  </a:lnTo>
                  <a:lnTo>
                    <a:pt x="217742" y="260296"/>
                  </a:lnTo>
                  <a:lnTo>
                    <a:pt x="216774" y="258696"/>
                  </a:lnTo>
                  <a:lnTo>
                    <a:pt x="215341" y="257215"/>
                  </a:lnTo>
                  <a:lnTo>
                    <a:pt x="213537" y="256415"/>
                  </a:lnTo>
                  <a:lnTo>
                    <a:pt x="211758" y="256439"/>
                  </a:lnTo>
                  <a:lnTo>
                    <a:pt x="209799" y="257680"/>
                  </a:lnTo>
                  <a:lnTo>
                    <a:pt x="209154" y="258553"/>
                  </a:lnTo>
                  <a:lnTo>
                    <a:pt x="209106" y="260917"/>
                  </a:lnTo>
                  <a:lnTo>
                    <a:pt x="209596" y="262386"/>
                  </a:lnTo>
                  <a:lnTo>
                    <a:pt x="211137" y="264453"/>
                  </a:lnTo>
                  <a:lnTo>
                    <a:pt x="211447" y="265933"/>
                  </a:lnTo>
                  <a:lnTo>
                    <a:pt x="213299" y="269505"/>
                  </a:lnTo>
                  <a:lnTo>
                    <a:pt x="213812" y="272192"/>
                  </a:lnTo>
                  <a:lnTo>
                    <a:pt x="214195" y="272849"/>
                  </a:lnTo>
                  <a:lnTo>
                    <a:pt x="214851" y="278390"/>
                  </a:lnTo>
                  <a:lnTo>
                    <a:pt x="214768" y="279239"/>
                  </a:lnTo>
                  <a:lnTo>
                    <a:pt x="213263" y="279167"/>
                  </a:lnTo>
                  <a:lnTo>
                    <a:pt x="207387" y="276264"/>
                  </a:lnTo>
                  <a:lnTo>
                    <a:pt x="198871" y="273482"/>
                  </a:lnTo>
                  <a:lnTo>
                    <a:pt x="192457" y="272180"/>
                  </a:lnTo>
                  <a:lnTo>
                    <a:pt x="185219" y="272694"/>
                  </a:lnTo>
                  <a:lnTo>
                    <a:pt x="180884" y="272001"/>
                  </a:lnTo>
                  <a:lnTo>
                    <a:pt x="170923" y="272849"/>
                  </a:lnTo>
                  <a:lnTo>
                    <a:pt x="164079" y="273983"/>
                  </a:lnTo>
                  <a:lnTo>
                    <a:pt x="150189" y="275644"/>
                  </a:lnTo>
                  <a:lnTo>
                    <a:pt x="149353" y="276038"/>
                  </a:lnTo>
                  <a:lnTo>
                    <a:pt x="142689" y="276898"/>
                  </a:lnTo>
                  <a:lnTo>
                    <a:pt x="142927" y="274258"/>
                  </a:lnTo>
                  <a:lnTo>
                    <a:pt x="143477" y="273470"/>
                  </a:lnTo>
                  <a:lnTo>
                    <a:pt x="143644" y="272717"/>
                  </a:lnTo>
                  <a:lnTo>
                    <a:pt x="145125" y="271010"/>
                  </a:lnTo>
                  <a:lnTo>
                    <a:pt x="145090" y="268645"/>
                  </a:lnTo>
                  <a:lnTo>
                    <a:pt x="144671" y="266579"/>
                  </a:lnTo>
                  <a:lnTo>
                    <a:pt x="143799" y="265193"/>
                  </a:lnTo>
                  <a:lnTo>
                    <a:pt x="143656" y="262195"/>
                  </a:lnTo>
                  <a:lnTo>
                    <a:pt x="143262" y="260690"/>
                  </a:lnTo>
                  <a:lnTo>
                    <a:pt x="140766" y="257848"/>
                  </a:lnTo>
                  <a:lnTo>
                    <a:pt x="139917" y="257454"/>
                  </a:lnTo>
                  <a:lnTo>
                    <a:pt x="139082" y="258039"/>
                  </a:lnTo>
                  <a:lnTo>
                    <a:pt x="136394" y="260893"/>
                  </a:lnTo>
                  <a:lnTo>
                    <a:pt x="136609" y="262219"/>
                  </a:lnTo>
                  <a:lnTo>
                    <a:pt x="137852" y="263222"/>
                  </a:lnTo>
                  <a:lnTo>
                    <a:pt x="137863" y="264441"/>
                  </a:lnTo>
                  <a:lnTo>
                    <a:pt x="135069" y="265826"/>
                  </a:lnTo>
                  <a:lnTo>
                    <a:pt x="133492" y="266985"/>
                  </a:lnTo>
                  <a:lnTo>
                    <a:pt x="131617" y="267188"/>
                  </a:lnTo>
                  <a:lnTo>
                    <a:pt x="131247" y="267856"/>
                  </a:lnTo>
                  <a:lnTo>
                    <a:pt x="131175" y="268979"/>
                  </a:lnTo>
                  <a:lnTo>
                    <a:pt x="129611" y="270986"/>
                  </a:lnTo>
                  <a:lnTo>
                    <a:pt x="128882" y="272598"/>
                  </a:lnTo>
                  <a:lnTo>
                    <a:pt x="128798" y="273565"/>
                  </a:lnTo>
                  <a:lnTo>
                    <a:pt x="130411" y="273816"/>
                  </a:lnTo>
                  <a:lnTo>
                    <a:pt x="131773" y="271033"/>
                  </a:lnTo>
                  <a:lnTo>
                    <a:pt x="136598" y="267414"/>
                  </a:lnTo>
                  <a:lnTo>
                    <a:pt x="137816" y="267008"/>
                  </a:lnTo>
                  <a:lnTo>
                    <a:pt x="138568" y="267164"/>
                  </a:lnTo>
                  <a:lnTo>
                    <a:pt x="140001" y="268083"/>
                  </a:lnTo>
                  <a:lnTo>
                    <a:pt x="142354" y="268609"/>
                  </a:lnTo>
                  <a:lnTo>
                    <a:pt x="143118" y="269182"/>
                  </a:lnTo>
                  <a:lnTo>
                    <a:pt x="143142" y="270592"/>
                  </a:lnTo>
                  <a:lnTo>
                    <a:pt x="141303" y="273052"/>
                  </a:lnTo>
                  <a:lnTo>
                    <a:pt x="140682" y="275034"/>
                  </a:lnTo>
                  <a:lnTo>
                    <a:pt x="139667" y="282284"/>
                  </a:lnTo>
                  <a:lnTo>
                    <a:pt x="127616" y="281448"/>
                  </a:lnTo>
                  <a:lnTo>
                    <a:pt x="123675" y="281711"/>
                  </a:lnTo>
                  <a:lnTo>
                    <a:pt x="100923" y="287933"/>
                  </a:lnTo>
                  <a:lnTo>
                    <a:pt x="97184" y="289307"/>
                  </a:lnTo>
                  <a:lnTo>
                    <a:pt x="96539" y="290060"/>
                  </a:lnTo>
                  <a:lnTo>
                    <a:pt x="93159" y="290609"/>
                  </a:lnTo>
                  <a:lnTo>
                    <a:pt x="89612" y="292149"/>
                  </a:lnTo>
                  <a:lnTo>
                    <a:pt x="84918" y="292806"/>
                  </a:lnTo>
                  <a:lnTo>
                    <a:pt x="82959" y="293678"/>
                  </a:lnTo>
                  <a:lnTo>
                    <a:pt x="80821" y="295410"/>
                  </a:lnTo>
                  <a:lnTo>
                    <a:pt x="80690" y="298635"/>
                  </a:lnTo>
                  <a:lnTo>
                    <a:pt x="76164" y="297846"/>
                  </a:lnTo>
                  <a:lnTo>
                    <a:pt x="71565" y="298492"/>
                  </a:lnTo>
                  <a:lnTo>
                    <a:pt x="63706" y="301059"/>
                  </a:lnTo>
                  <a:lnTo>
                    <a:pt x="62393" y="300988"/>
                  </a:lnTo>
                  <a:lnTo>
                    <a:pt x="62357" y="299208"/>
                  </a:lnTo>
                  <a:lnTo>
                    <a:pt x="63336" y="295804"/>
                  </a:lnTo>
                  <a:lnTo>
                    <a:pt x="64077" y="295231"/>
                  </a:lnTo>
                  <a:lnTo>
                    <a:pt x="67349" y="294132"/>
                  </a:lnTo>
                  <a:lnTo>
                    <a:pt x="68842" y="292723"/>
                  </a:lnTo>
                  <a:lnTo>
                    <a:pt x="69905" y="289104"/>
                  </a:lnTo>
                  <a:lnTo>
                    <a:pt x="69833" y="285067"/>
                  </a:lnTo>
                  <a:lnTo>
                    <a:pt x="72211" y="280696"/>
                  </a:lnTo>
                  <a:lnTo>
                    <a:pt x="73476" y="277877"/>
                  </a:lnTo>
                  <a:lnTo>
                    <a:pt x="73429" y="275405"/>
                  </a:lnTo>
                  <a:lnTo>
                    <a:pt x="72867" y="274975"/>
                  </a:lnTo>
                  <a:lnTo>
                    <a:pt x="71661" y="276301"/>
                  </a:lnTo>
                  <a:lnTo>
                    <a:pt x="71231" y="278653"/>
                  </a:lnTo>
                  <a:lnTo>
                    <a:pt x="67743" y="283490"/>
                  </a:lnTo>
                  <a:lnTo>
                    <a:pt x="67421" y="286990"/>
                  </a:lnTo>
                  <a:lnTo>
                    <a:pt x="66632" y="290191"/>
                  </a:lnTo>
                  <a:lnTo>
                    <a:pt x="64973" y="292209"/>
                  </a:lnTo>
                  <a:lnTo>
                    <a:pt x="62464" y="294060"/>
                  </a:lnTo>
                  <a:lnTo>
                    <a:pt x="61186" y="296425"/>
                  </a:lnTo>
                  <a:lnTo>
                    <a:pt x="60386" y="299041"/>
                  </a:lnTo>
                  <a:lnTo>
                    <a:pt x="60183" y="304236"/>
                  </a:lnTo>
                  <a:lnTo>
                    <a:pt x="59228" y="308667"/>
                  </a:lnTo>
                  <a:lnTo>
                    <a:pt x="54797" y="308357"/>
                  </a:lnTo>
                  <a:lnTo>
                    <a:pt x="53184" y="308357"/>
                  </a:lnTo>
                  <a:lnTo>
                    <a:pt x="52109" y="303484"/>
                  </a:lnTo>
                  <a:lnTo>
                    <a:pt x="30886" y="220250"/>
                  </a:lnTo>
                  <a:lnTo>
                    <a:pt x="0" y="101221"/>
                  </a:lnTo>
                  <a:lnTo>
                    <a:pt x="28796" y="90508"/>
                  </a:lnTo>
                  <a:lnTo>
                    <a:pt x="115624" y="58714"/>
                  </a:lnTo>
                  <a:lnTo>
                    <a:pt x="121130" y="21164"/>
                  </a:lnTo>
                  <a:lnTo>
                    <a:pt x="143955" y="17115"/>
                  </a:lnTo>
                  <a:lnTo>
                    <a:pt x="144671" y="16303"/>
                  </a:lnTo>
                  <a:lnTo>
                    <a:pt x="145400" y="16076"/>
                  </a:lnTo>
                  <a:lnTo>
                    <a:pt x="146128" y="15992"/>
                  </a:lnTo>
                  <a:lnTo>
                    <a:pt x="149413" y="16816"/>
                  </a:lnTo>
                  <a:lnTo>
                    <a:pt x="151909" y="17605"/>
                  </a:lnTo>
                  <a:lnTo>
                    <a:pt x="154656" y="18512"/>
                  </a:lnTo>
                  <a:lnTo>
                    <a:pt x="158836" y="20519"/>
                  </a:lnTo>
                  <a:lnTo>
                    <a:pt x="160974" y="21677"/>
                  </a:lnTo>
                  <a:lnTo>
                    <a:pt x="163231" y="23051"/>
                  </a:lnTo>
                  <a:lnTo>
                    <a:pt x="165489" y="24604"/>
                  </a:lnTo>
                  <a:lnTo>
                    <a:pt x="170063" y="27757"/>
                  </a:lnTo>
                  <a:lnTo>
                    <a:pt x="178686" y="33669"/>
                  </a:lnTo>
                  <a:lnTo>
                    <a:pt x="180203" y="33048"/>
                  </a:lnTo>
                  <a:lnTo>
                    <a:pt x="182819" y="31793"/>
                  </a:lnTo>
                  <a:lnTo>
                    <a:pt x="186915" y="30097"/>
                  </a:lnTo>
                  <a:lnTo>
                    <a:pt x="188576" y="29476"/>
                  </a:lnTo>
                  <a:lnTo>
                    <a:pt x="190594" y="28832"/>
                  </a:lnTo>
                  <a:lnTo>
                    <a:pt x="193090" y="28175"/>
                  </a:lnTo>
                  <a:lnTo>
                    <a:pt x="196064" y="27697"/>
                  </a:lnTo>
                  <a:lnTo>
                    <a:pt x="200125" y="27303"/>
                  </a:lnTo>
                  <a:lnTo>
                    <a:pt x="202096" y="27183"/>
                  </a:lnTo>
                  <a:lnTo>
                    <a:pt x="205344" y="27076"/>
                  </a:lnTo>
                  <a:lnTo>
                    <a:pt x="208617" y="27171"/>
                  </a:lnTo>
                  <a:lnTo>
                    <a:pt x="211411" y="27351"/>
                  </a:lnTo>
                  <a:lnTo>
                    <a:pt x="214338" y="27673"/>
                  </a:lnTo>
                  <a:lnTo>
                    <a:pt x="215890" y="27972"/>
                  </a:lnTo>
                  <a:lnTo>
                    <a:pt x="217729" y="28366"/>
                  </a:lnTo>
                  <a:lnTo>
                    <a:pt x="220644" y="29058"/>
                  </a:lnTo>
                  <a:lnTo>
                    <a:pt x="223068" y="29620"/>
                  </a:lnTo>
                  <a:lnTo>
                    <a:pt x="229303" y="31029"/>
                  </a:lnTo>
                  <a:lnTo>
                    <a:pt x="235609" y="32462"/>
                  </a:lnTo>
                  <a:lnTo>
                    <a:pt x="240530" y="33083"/>
                  </a:lnTo>
                  <a:lnTo>
                    <a:pt x="245056" y="33513"/>
                  </a:lnTo>
                  <a:lnTo>
                    <a:pt x="248604" y="33561"/>
                  </a:lnTo>
                  <a:lnTo>
                    <a:pt x="254061" y="33215"/>
                  </a:lnTo>
                  <a:lnTo>
                    <a:pt x="255376" y="33119"/>
                  </a:lnTo>
                  <a:lnTo>
                    <a:pt x="256725" y="32773"/>
                  </a:lnTo>
                  <a:lnTo>
                    <a:pt x="257824" y="32462"/>
                  </a:lnTo>
                  <a:lnTo>
                    <a:pt x="259245" y="31758"/>
                  </a:lnTo>
                  <a:lnTo>
                    <a:pt x="276193" y="24974"/>
                  </a:lnTo>
                  <a:lnTo>
                    <a:pt x="277984" y="23923"/>
                  </a:lnTo>
                  <a:lnTo>
                    <a:pt x="277793" y="22430"/>
                  </a:lnTo>
                  <a:lnTo>
                    <a:pt x="277566" y="20614"/>
                  </a:lnTo>
                  <a:lnTo>
                    <a:pt x="277459" y="18477"/>
                  </a:lnTo>
                  <a:lnTo>
                    <a:pt x="278236" y="18536"/>
                  </a:lnTo>
                  <a:lnTo>
                    <a:pt x="278916" y="18692"/>
                  </a:lnTo>
                  <a:lnTo>
                    <a:pt x="280170" y="18859"/>
                  </a:lnTo>
                  <a:lnTo>
                    <a:pt x="281209" y="18978"/>
                  </a:lnTo>
                  <a:lnTo>
                    <a:pt x="282642" y="19014"/>
                  </a:lnTo>
                  <a:lnTo>
                    <a:pt x="284004" y="18847"/>
                  </a:lnTo>
                  <a:lnTo>
                    <a:pt x="285258" y="18429"/>
                  </a:lnTo>
                  <a:lnTo>
                    <a:pt x="285963" y="17987"/>
                  </a:lnTo>
                  <a:lnTo>
                    <a:pt x="286870" y="17366"/>
                  </a:lnTo>
                  <a:lnTo>
                    <a:pt x="287695" y="16661"/>
                  </a:lnTo>
                  <a:lnTo>
                    <a:pt x="289498" y="14487"/>
                  </a:lnTo>
                  <a:lnTo>
                    <a:pt x="290704" y="13054"/>
                  </a:lnTo>
                  <a:lnTo>
                    <a:pt x="292472" y="11406"/>
                  </a:lnTo>
                  <a:lnTo>
                    <a:pt x="293236" y="11275"/>
                  </a:lnTo>
                  <a:lnTo>
                    <a:pt x="294204" y="11346"/>
                  </a:lnTo>
                  <a:lnTo>
                    <a:pt x="295649" y="11525"/>
                  </a:lnTo>
                  <a:lnTo>
                    <a:pt x="297584" y="11967"/>
                  </a:lnTo>
                  <a:lnTo>
                    <a:pt x="298885" y="12337"/>
                  </a:lnTo>
                  <a:lnTo>
                    <a:pt x="300187" y="12875"/>
                  </a:lnTo>
                  <a:lnTo>
                    <a:pt x="302182" y="13962"/>
                  </a:lnTo>
                  <a:lnTo>
                    <a:pt x="303150" y="14559"/>
                  </a:lnTo>
                  <a:lnTo>
                    <a:pt x="304344" y="15407"/>
                  </a:lnTo>
                  <a:lnTo>
                    <a:pt x="305753" y="16816"/>
                  </a:lnTo>
                  <a:lnTo>
                    <a:pt x="307210" y="18811"/>
                  </a:lnTo>
                  <a:lnTo>
                    <a:pt x="308058" y="20232"/>
                  </a:lnTo>
                  <a:lnTo>
                    <a:pt x="308703" y="20949"/>
                  </a:lnTo>
                  <a:lnTo>
                    <a:pt x="310041" y="22287"/>
                  </a:lnTo>
                  <a:lnTo>
                    <a:pt x="312429" y="23158"/>
                  </a:lnTo>
                  <a:lnTo>
                    <a:pt x="313194" y="23230"/>
                  </a:lnTo>
                  <a:lnTo>
                    <a:pt x="314030" y="23170"/>
                  </a:lnTo>
                  <a:lnTo>
                    <a:pt x="314830" y="23015"/>
                  </a:lnTo>
                  <a:lnTo>
                    <a:pt x="315487" y="22764"/>
                  </a:lnTo>
                  <a:lnTo>
                    <a:pt x="316669" y="22227"/>
                  </a:lnTo>
                  <a:lnTo>
                    <a:pt x="317052" y="21283"/>
                  </a:lnTo>
                  <a:lnTo>
                    <a:pt x="317744" y="20603"/>
                  </a:lnTo>
                  <a:lnTo>
                    <a:pt x="318449" y="20423"/>
                  </a:lnTo>
                  <a:lnTo>
                    <a:pt x="319417" y="20411"/>
                  </a:lnTo>
                  <a:lnTo>
                    <a:pt x="320097" y="20543"/>
                  </a:lnTo>
                  <a:lnTo>
                    <a:pt x="320826" y="20782"/>
                  </a:lnTo>
                  <a:lnTo>
                    <a:pt x="321709" y="20949"/>
                  </a:lnTo>
                  <a:lnTo>
                    <a:pt x="322832" y="20937"/>
                  </a:lnTo>
                  <a:lnTo>
                    <a:pt x="324194" y="20555"/>
                  </a:lnTo>
                  <a:lnTo>
                    <a:pt x="325138" y="19802"/>
                  </a:lnTo>
                  <a:lnTo>
                    <a:pt x="328171" y="16900"/>
                  </a:lnTo>
                  <a:lnTo>
                    <a:pt x="329127" y="15503"/>
                  </a:lnTo>
                  <a:lnTo>
                    <a:pt x="328923" y="14523"/>
                  </a:lnTo>
                  <a:lnTo>
                    <a:pt x="328266" y="13353"/>
                  </a:lnTo>
                  <a:lnTo>
                    <a:pt x="327825" y="12325"/>
                  </a:lnTo>
                  <a:lnTo>
                    <a:pt x="327669" y="11621"/>
                  </a:lnTo>
                  <a:lnTo>
                    <a:pt x="327980" y="10701"/>
                  </a:lnTo>
                  <a:lnTo>
                    <a:pt x="328553" y="10104"/>
                  </a:lnTo>
                  <a:lnTo>
                    <a:pt x="329533" y="9805"/>
                  </a:lnTo>
                  <a:lnTo>
                    <a:pt x="330524" y="9638"/>
                  </a:lnTo>
                  <a:lnTo>
                    <a:pt x="331408" y="9232"/>
                  </a:lnTo>
                  <a:lnTo>
                    <a:pt x="332196" y="8599"/>
                  </a:lnTo>
                  <a:lnTo>
                    <a:pt x="332745" y="8002"/>
                  </a:lnTo>
                  <a:lnTo>
                    <a:pt x="333999" y="7035"/>
                  </a:lnTo>
                  <a:lnTo>
                    <a:pt x="334704" y="6903"/>
                  </a:lnTo>
                  <a:lnTo>
                    <a:pt x="335528" y="6844"/>
                  </a:lnTo>
                  <a:lnTo>
                    <a:pt x="412325" y="1827"/>
                  </a:lnTo>
                  <a:lnTo>
                    <a:pt x="43645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1339;gbcf4302aa7_0_6">
              <a:extLst>
                <a:ext uri="{FF2B5EF4-FFF2-40B4-BE49-F238E27FC236}">
                  <a16:creationId xmlns:a16="http://schemas.microsoft.com/office/drawing/2014/main" id="{5285863C-1AFD-4C4D-9D38-7D278BDEEF2C}"/>
                </a:ext>
              </a:extLst>
            </p:cNvPr>
            <p:cNvSpPr/>
            <p:nvPr/>
          </p:nvSpPr>
          <p:spPr>
            <a:xfrm>
              <a:off x="7945104" y="3485889"/>
              <a:ext cx="5551" cy="6044"/>
            </a:xfrm>
            <a:custGeom>
              <a:avLst/>
              <a:gdLst/>
              <a:ahLst/>
              <a:cxnLst/>
              <a:rect l="l" t="t" r="r" b="b"/>
              <a:pathLst>
                <a:path w="11047" h="12027" extrusionOk="0">
                  <a:moveTo>
                    <a:pt x="3392" y="12027"/>
                  </a:moveTo>
                  <a:lnTo>
                    <a:pt x="2807" y="9782"/>
                  </a:lnTo>
                  <a:lnTo>
                    <a:pt x="1195" y="7835"/>
                  </a:lnTo>
                  <a:lnTo>
                    <a:pt x="36" y="4455"/>
                  </a:lnTo>
                  <a:lnTo>
                    <a:pt x="0" y="1159"/>
                  </a:lnTo>
                  <a:lnTo>
                    <a:pt x="454" y="0"/>
                  </a:lnTo>
                  <a:lnTo>
                    <a:pt x="1493" y="0"/>
                  </a:lnTo>
                  <a:lnTo>
                    <a:pt x="1625" y="3488"/>
                  </a:lnTo>
                  <a:lnTo>
                    <a:pt x="2102" y="4252"/>
                  </a:lnTo>
                  <a:lnTo>
                    <a:pt x="2938" y="3930"/>
                  </a:lnTo>
                  <a:lnTo>
                    <a:pt x="3775" y="1863"/>
                  </a:lnTo>
                  <a:lnTo>
                    <a:pt x="4897" y="1875"/>
                  </a:lnTo>
                  <a:lnTo>
                    <a:pt x="9902" y="3870"/>
                  </a:lnTo>
                  <a:lnTo>
                    <a:pt x="11048" y="5351"/>
                  </a:lnTo>
                  <a:lnTo>
                    <a:pt x="10964" y="6509"/>
                  </a:lnTo>
                  <a:lnTo>
                    <a:pt x="8922" y="9053"/>
                  </a:lnTo>
                  <a:lnTo>
                    <a:pt x="6772" y="10964"/>
                  </a:lnTo>
                  <a:lnTo>
                    <a:pt x="4622" y="11920"/>
                  </a:lnTo>
                  <a:lnTo>
                    <a:pt x="3392" y="1202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1340;gbcf4302aa7_0_6">
              <a:extLst>
                <a:ext uri="{FF2B5EF4-FFF2-40B4-BE49-F238E27FC236}">
                  <a16:creationId xmlns:a16="http://schemas.microsoft.com/office/drawing/2014/main" id="{DFAB1C28-5335-F54B-A379-E1B802E00970}"/>
                </a:ext>
              </a:extLst>
            </p:cNvPr>
            <p:cNvSpPr/>
            <p:nvPr/>
          </p:nvSpPr>
          <p:spPr>
            <a:xfrm>
              <a:off x="8520140" y="3491113"/>
              <a:ext cx="175337" cy="246960"/>
            </a:xfrm>
            <a:custGeom>
              <a:avLst/>
              <a:gdLst/>
              <a:ahLst/>
              <a:cxnLst/>
              <a:rect l="l" t="t" r="r" b="b"/>
              <a:pathLst>
                <a:path w="348929" h="491462" extrusionOk="0">
                  <a:moveTo>
                    <a:pt x="163817" y="341584"/>
                  </a:moveTo>
                  <a:lnTo>
                    <a:pt x="165620" y="342193"/>
                  </a:lnTo>
                  <a:lnTo>
                    <a:pt x="165071" y="343542"/>
                  </a:lnTo>
                  <a:lnTo>
                    <a:pt x="164426" y="344557"/>
                  </a:lnTo>
                  <a:lnTo>
                    <a:pt x="164354" y="345525"/>
                  </a:lnTo>
                  <a:lnTo>
                    <a:pt x="165405" y="346719"/>
                  </a:lnTo>
                  <a:lnTo>
                    <a:pt x="166206" y="349801"/>
                  </a:lnTo>
                  <a:lnTo>
                    <a:pt x="166361" y="354136"/>
                  </a:lnTo>
                  <a:lnTo>
                    <a:pt x="165824" y="355378"/>
                  </a:lnTo>
                  <a:lnTo>
                    <a:pt x="165955" y="358185"/>
                  </a:lnTo>
                  <a:lnTo>
                    <a:pt x="165596" y="359236"/>
                  </a:lnTo>
                  <a:lnTo>
                    <a:pt x="165752" y="362891"/>
                  </a:lnTo>
                  <a:lnTo>
                    <a:pt x="165310" y="365172"/>
                  </a:lnTo>
                  <a:lnTo>
                    <a:pt x="164486" y="366677"/>
                  </a:lnTo>
                  <a:lnTo>
                    <a:pt x="161392" y="366796"/>
                  </a:lnTo>
                  <a:lnTo>
                    <a:pt x="158204" y="367704"/>
                  </a:lnTo>
                  <a:lnTo>
                    <a:pt x="156304" y="366796"/>
                  </a:lnTo>
                  <a:lnTo>
                    <a:pt x="155636" y="366223"/>
                  </a:lnTo>
                  <a:lnTo>
                    <a:pt x="153462" y="365506"/>
                  </a:lnTo>
                  <a:lnTo>
                    <a:pt x="152255" y="365924"/>
                  </a:lnTo>
                  <a:lnTo>
                    <a:pt x="151050" y="367059"/>
                  </a:lnTo>
                  <a:lnTo>
                    <a:pt x="149246" y="372195"/>
                  </a:lnTo>
                  <a:lnTo>
                    <a:pt x="147395" y="373986"/>
                  </a:lnTo>
                  <a:lnTo>
                    <a:pt x="145698" y="374297"/>
                  </a:lnTo>
                  <a:lnTo>
                    <a:pt x="146499" y="371012"/>
                  </a:lnTo>
                  <a:lnTo>
                    <a:pt x="146534" y="367047"/>
                  </a:lnTo>
                  <a:lnTo>
                    <a:pt x="146045" y="366020"/>
                  </a:lnTo>
                  <a:lnTo>
                    <a:pt x="143465" y="363142"/>
                  </a:lnTo>
                  <a:lnTo>
                    <a:pt x="140635" y="362998"/>
                  </a:lnTo>
                  <a:lnTo>
                    <a:pt x="138772" y="363572"/>
                  </a:lnTo>
                  <a:lnTo>
                    <a:pt x="136717" y="365291"/>
                  </a:lnTo>
                  <a:lnTo>
                    <a:pt x="134950" y="366390"/>
                  </a:lnTo>
                  <a:lnTo>
                    <a:pt x="133193" y="368182"/>
                  </a:lnTo>
                  <a:lnTo>
                    <a:pt x="132226" y="372171"/>
                  </a:lnTo>
                  <a:lnTo>
                    <a:pt x="132394" y="377319"/>
                  </a:lnTo>
                  <a:lnTo>
                    <a:pt x="133648" y="379206"/>
                  </a:lnTo>
                  <a:lnTo>
                    <a:pt x="136669" y="379886"/>
                  </a:lnTo>
                  <a:lnTo>
                    <a:pt x="138628" y="379015"/>
                  </a:lnTo>
                  <a:lnTo>
                    <a:pt x="143226" y="378298"/>
                  </a:lnTo>
                  <a:lnTo>
                    <a:pt x="146427" y="378346"/>
                  </a:lnTo>
                  <a:lnTo>
                    <a:pt x="148302" y="377844"/>
                  </a:lnTo>
                  <a:lnTo>
                    <a:pt x="150249" y="376387"/>
                  </a:lnTo>
                  <a:lnTo>
                    <a:pt x="152279" y="373437"/>
                  </a:lnTo>
                  <a:lnTo>
                    <a:pt x="152984" y="370977"/>
                  </a:lnTo>
                  <a:lnTo>
                    <a:pt x="153510" y="367883"/>
                  </a:lnTo>
                  <a:lnTo>
                    <a:pt x="154442" y="367859"/>
                  </a:lnTo>
                  <a:lnTo>
                    <a:pt x="156066" y="368886"/>
                  </a:lnTo>
                  <a:lnTo>
                    <a:pt x="158801" y="369687"/>
                  </a:lnTo>
                  <a:lnTo>
                    <a:pt x="162468" y="369914"/>
                  </a:lnTo>
                  <a:lnTo>
                    <a:pt x="162491" y="370952"/>
                  </a:lnTo>
                  <a:lnTo>
                    <a:pt x="161583" y="373126"/>
                  </a:lnTo>
                  <a:lnTo>
                    <a:pt x="161500" y="373950"/>
                  </a:lnTo>
                  <a:lnTo>
                    <a:pt x="161989" y="375193"/>
                  </a:lnTo>
                  <a:lnTo>
                    <a:pt x="163040" y="376088"/>
                  </a:lnTo>
                  <a:lnTo>
                    <a:pt x="164307" y="379015"/>
                  </a:lnTo>
                  <a:lnTo>
                    <a:pt x="164414" y="380233"/>
                  </a:lnTo>
                  <a:lnTo>
                    <a:pt x="159911" y="381033"/>
                  </a:lnTo>
                  <a:lnTo>
                    <a:pt x="142964" y="386001"/>
                  </a:lnTo>
                  <a:lnTo>
                    <a:pt x="140073" y="387757"/>
                  </a:lnTo>
                  <a:lnTo>
                    <a:pt x="140109" y="389907"/>
                  </a:lnTo>
                  <a:lnTo>
                    <a:pt x="139178" y="390373"/>
                  </a:lnTo>
                  <a:lnTo>
                    <a:pt x="124379" y="394481"/>
                  </a:lnTo>
                  <a:lnTo>
                    <a:pt x="121764" y="395628"/>
                  </a:lnTo>
                  <a:lnTo>
                    <a:pt x="119446" y="397730"/>
                  </a:lnTo>
                  <a:lnTo>
                    <a:pt x="118539" y="399641"/>
                  </a:lnTo>
                  <a:lnTo>
                    <a:pt x="116748" y="399844"/>
                  </a:lnTo>
                  <a:lnTo>
                    <a:pt x="99262" y="405875"/>
                  </a:lnTo>
                  <a:lnTo>
                    <a:pt x="88442" y="411787"/>
                  </a:lnTo>
                  <a:lnTo>
                    <a:pt x="84524" y="414570"/>
                  </a:lnTo>
                  <a:lnTo>
                    <a:pt x="77477" y="421067"/>
                  </a:lnTo>
                  <a:lnTo>
                    <a:pt x="73202" y="424674"/>
                  </a:lnTo>
                  <a:lnTo>
                    <a:pt x="72175" y="425857"/>
                  </a:lnTo>
                  <a:lnTo>
                    <a:pt x="66609" y="431757"/>
                  </a:lnTo>
                  <a:lnTo>
                    <a:pt x="61533" y="438792"/>
                  </a:lnTo>
                  <a:lnTo>
                    <a:pt x="60327" y="439640"/>
                  </a:lnTo>
                  <a:lnTo>
                    <a:pt x="60148" y="440320"/>
                  </a:lnTo>
                  <a:lnTo>
                    <a:pt x="57006" y="444226"/>
                  </a:lnTo>
                  <a:lnTo>
                    <a:pt x="54534" y="449445"/>
                  </a:lnTo>
                  <a:lnTo>
                    <a:pt x="54582" y="452992"/>
                  </a:lnTo>
                  <a:lnTo>
                    <a:pt x="56015" y="454211"/>
                  </a:lnTo>
                  <a:lnTo>
                    <a:pt x="59419" y="455297"/>
                  </a:lnTo>
                  <a:lnTo>
                    <a:pt x="59634" y="457149"/>
                  </a:lnTo>
                  <a:lnTo>
                    <a:pt x="57615" y="461126"/>
                  </a:lnTo>
                  <a:lnTo>
                    <a:pt x="56159" y="464733"/>
                  </a:lnTo>
                  <a:lnTo>
                    <a:pt x="54653" y="470884"/>
                  </a:lnTo>
                  <a:lnTo>
                    <a:pt x="48980" y="482242"/>
                  </a:lnTo>
                  <a:lnTo>
                    <a:pt x="47129" y="484810"/>
                  </a:lnTo>
                  <a:lnTo>
                    <a:pt x="44717" y="487175"/>
                  </a:lnTo>
                  <a:lnTo>
                    <a:pt x="29262" y="491367"/>
                  </a:lnTo>
                  <a:lnTo>
                    <a:pt x="27374" y="491462"/>
                  </a:lnTo>
                  <a:lnTo>
                    <a:pt x="22490" y="484977"/>
                  </a:lnTo>
                  <a:lnTo>
                    <a:pt x="22370" y="476497"/>
                  </a:lnTo>
                  <a:lnTo>
                    <a:pt x="21976" y="474730"/>
                  </a:lnTo>
                  <a:lnTo>
                    <a:pt x="21104" y="473129"/>
                  </a:lnTo>
                  <a:lnTo>
                    <a:pt x="20841" y="468316"/>
                  </a:lnTo>
                  <a:lnTo>
                    <a:pt x="20459" y="467217"/>
                  </a:lnTo>
                  <a:lnTo>
                    <a:pt x="19301" y="465736"/>
                  </a:lnTo>
                  <a:lnTo>
                    <a:pt x="18608" y="463013"/>
                  </a:lnTo>
                  <a:lnTo>
                    <a:pt x="17175" y="460947"/>
                  </a:lnTo>
                  <a:lnTo>
                    <a:pt x="16661" y="458248"/>
                  </a:lnTo>
                  <a:lnTo>
                    <a:pt x="15610" y="456838"/>
                  </a:lnTo>
                  <a:lnTo>
                    <a:pt x="15491" y="455513"/>
                  </a:lnTo>
                  <a:lnTo>
                    <a:pt x="15932" y="452861"/>
                  </a:lnTo>
                  <a:lnTo>
                    <a:pt x="17103" y="449576"/>
                  </a:lnTo>
                  <a:lnTo>
                    <a:pt x="17079" y="447606"/>
                  </a:lnTo>
                  <a:lnTo>
                    <a:pt x="17963" y="443915"/>
                  </a:lnTo>
                  <a:lnTo>
                    <a:pt x="18035" y="442207"/>
                  </a:lnTo>
                  <a:lnTo>
                    <a:pt x="17533" y="439520"/>
                  </a:lnTo>
                  <a:lnTo>
                    <a:pt x="16351" y="435961"/>
                  </a:lnTo>
                  <a:lnTo>
                    <a:pt x="14989" y="432784"/>
                  </a:lnTo>
                  <a:lnTo>
                    <a:pt x="14870" y="431375"/>
                  </a:lnTo>
                  <a:lnTo>
                    <a:pt x="15407" y="429356"/>
                  </a:lnTo>
                  <a:lnTo>
                    <a:pt x="16147" y="428042"/>
                  </a:lnTo>
                  <a:lnTo>
                    <a:pt x="16602" y="426693"/>
                  </a:lnTo>
                  <a:lnTo>
                    <a:pt x="16852" y="424065"/>
                  </a:lnTo>
                  <a:lnTo>
                    <a:pt x="18895" y="422333"/>
                  </a:lnTo>
                  <a:lnTo>
                    <a:pt x="19994" y="420339"/>
                  </a:lnTo>
                  <a:lnTo>
                    <a:pt x="23182" y="419360"/>
                  </a:lnTo>
                  <a:lnTo>
                    <a:pt x="23302" y="421235"/>
                  </a:lnTo>
                  <a:lnTo>
                    <a:pt x="24054" y="421330"/>
                  </a:lnTo>
                  <a:lnTo>
                    <a:pt x="25177" y="420482"/>
                  </a:lnTo>
                  <a:lnTo>
                    <a:pt x="25894" y="418679"/>
                  </a:lnTo>
                  <a:lnTo>
                    <a:pt x="27387" y="417162"/>
                  </a:lnTo>
                  <a:lnTo>
                    <a:pt x="28318" y="416756"/>
                  </a:lnTo>
                  <a:lnTo>
                    <a:pt x="31411" y="416338"/>
                  </a:lnTo>
                  <a:lnTo>
                    <a:pt x="39055" y="417377"/>
                  </a:lnTo>
                  <a:lnTo>
                    <a:pt x="41874" y="417401"/>
                  </a:lnTo>
                  <a:lnTo>
                    <a:pt x="45051" y="416529"/>
                  </a:lnTo>
                  <a:lnTo>
                    <a:pt x="46376" y="416601"/>
                  </a:lnTo>
                  <a:lnTo>
                    <a:pt x="47046" y="417329"/>
                  </a:lnTo>
                  <a:lnTo>
                    <a:pt x="47057" y="418476"/>
                  </a:lnTo>
                  <a:lnTo>
                    <a:pt x="44238" y="418523"/>
                  </a:lnTo>
                  <a:lnTo>
                    <a:pt x="43486" y="418906"/>
                  </a:lnTo>
                  <a:lnTo>
                    <a:pt x="42937" y="419670"/>
                  </a:lnTo>
                  <a:lnTo>
                    <a:pt x="42435" y="424280"/>
                  </a:lnTo>
                  <a:lnTo>
                    <a:pt x="38517" y="426311"/>
                  </a:lnTo>
                  <a:lnTo>
                    <a:pt x="30946" y="430204"/>
                  </a:lnTo>
                  <a:lnTo>
                    <a:pt x="29346" y="430216"/>
                  </a:lnTo>
                  <a:lnTo>
                    <a:pt x="27172" y="429571"/>
                  </a:lnTo>
                  <a:lnTo>
                    <a:pt x="24448" y="430097"/>
                  </a:lnTo>
                  <a:lnTo>
                    <a:pt x="22872" y="431435"/>
                  </a:lnTo>
                  <a:lnTo>
                    <a:pt x="22036" y="432688"/>
                  </a:lnTo>
                  <a:lnTo>
                    <a:pt x="21881" y="434361"/>
                  </a:lnTo>
                  <a:lnTo>
                    <a:pt x="22263" y="435495"/>
                  </a:lnTo>
                  <a:lnTo>
                    <a:pt x="23314" y="436319"/>
                  </a:lnTo>
                  <a:lnTo>
                    <a:pt x="25380" y="436104"/>
                  </a:lnTo>
                  <a:lnTo>
                    <a:pt x="28366" y="434647"/>
                  </a:lnTo>
                  <a:lnTo>
                    <a:pt x="29309" y="434922"/>
                  </a:lnTo>
                  <a:lnTo>
                    <a:pt x="31041" y="437347"/>
                  </a:lnTo>
                  <a:lnTo>
                    <a:pt x="32379" y="438720"/>
                  </a:lnTo>
                  <a:lnTo>
                    <a:pt x="34266" y="439556"/>
                  </a:lnTo>
                  <a:lnTo>
                    <a:pt x="39461" y="440702"/>
                  </a:lnTo>
                  <a:lnTo>
                    <a:pt x="42662" y="440941"/>
                  </a:lnTo>
                  <a:lnTo>
                    <a:pt x="44549" y="441479"/>
                  </a:lnTo>
                  <a:lnTo>
                    <a:pt x="45123" y="442231"/>
                  </a:lnTo>
                  <a:lnTo>
                    <a:pt x="45899" y="444106"/>
                  </a:lnTo>
                  <a:lnTo>
                    <a:pt x="46938" y="443999"/>
                  </a:lnTo>
                  <a:lnTo>
                    <a:pt x="46998" y="441622"/>
                  </a:lnTo>
                  <a:lnTo>
                    <a:pt x="44776" y="437800"/>
                  </a:lnTo>
                  <a:lnTo>
                    <a:pt x="44741" y="435173"/>
                  </a:lnTo>
                  <a:lnTo>
                    <a:pt x="45170" y="432342"/>
                  </a:lnTo>
                  <a:lnTo>
                    <a:pt x="45218" y="428783"/>
                  </a:lnTo>
                  <a:lnTo>
                    <a:pt x="46329" y="427648"/>
                  </a:lnTo>
                  <a:lnTo>
                    <a:pt x="48861" y="426167"/>
                  </a:lnTo>
                  <a:lnTo>
                    <a:pt x="50067" y="425379"/>
                  </a:lnTo>
                  <a:lnTo>
                    <a:pt x="51465" y="423755"/>
                  </a:lnTo>
                  <a:lnTo>
                    <a:pt x="53005" y="420076"/>
                  </a:lnTo>
                  <a:lnTo>
                    <a:pt x="54020" y="418643"/>
                  </a:lnTo>
                  <a:lnTo>
                    <a:pt x="54104" y="417783"/>
                  </a:lnTo>
                  <a:lnTo>
                    <a:pt x="51763" y="418488"/>
                  </a:lnTo>
                  <a:lnTo>
                    <a:pt x="53196" y="413292"/>
                  </a:lnTo>
                  <a:lnTo>
                    <a:pt x="54331" y="406783"/>
                  </a:lnTo>
                  <a:lnTo>
                    <a:pt x="55250" y="405087"/>
                  </a:lnTo>
                  <a:lnTo>
                    <a:pt x="57460" y="402245"/>
                  </a:lnTo>
                  <a:lnTo>
                    <a:pt x="60231" y="398829"/>
                  </a:lnTo>
                  <a:lnTo>
                    <a:pt x="62656" y="396715"/>
                  </a:lnTo>
                  <a:lnTo>
                    <a:pt x="65737" y="395150"/>
                  </a:lnTo>
                  <a:lnTo>
                    <a:pt x="66764" y="395413"/>
                  </a:lnTo>
                  <a:lnTo>
                    <a:pt x="68580" y="397396"/>
                  </a:lnTo>
                  <a:lnTo>
                    <a:pt x="69069" y="398864"/>
                  </a:lnTo>
                  <a:lnTo>
                    <a:pt x="68997" y="400202"/>
                  </a:lnTo>
                  <a:lnTo>
                    <a:pt x="66681" y="402674"/>
                  </a:lnTo>
                  <a:lnTo>
                    <a:pt x="66250" y="404836"/>
                  </a:lnTo>
                  <a:lnTo>
                    <a:pt x="66358" y="406425"/>
                  </a:lnTo>
                  <a:lnTo>
                    <a:pt x="67504" y="407464"/>
                  </a:lnTo>
                  <a:lnTo>
                    <a:pt x="68914" y="407906"/>
                  </a:lnTo>
                  <a:lnTo>
                    <a:pt x="70239" y="407798"/>
                  </a:lnTo>
                  <a:lnTo>
                    <a:pt x="70873" y="406735"/>
                  </a:lnTo>
                  <a:lnTo>
                    <a:pt x="71601" y="404681"/>
                  </a:lnTo>
                  <a:lnTo>
                    <a:pt x="72162" y="404108"/>
                  </a:lnTo>
                  <a:lnTo>
                    <a:pt x="74121" y="403128"/>
                  </a:lnTo>
                  <a:lnTo>
                    <a:pt x="75530" y="403308"/>
                  </a:lnTo>
                  <a:lnTo>
                    <a:pt x="77238" y="404036"/>
                  </a:lnTo>
                  <a:lnTo>
                    <a:pt x="83258" y="405529"/>
                  </a:lnTo>
                  <a:lnTo>
                    <a:pt x="85241" y="405434"/>
                  </a:lnTo>
                  <a:lnTo>
                    <a:pt x="99991" y="398709"/>
                  </a:lnTo>
                  <a:lnTo>
                    <a:pt x="101961" y="398208"/>
                  </a:lnTo>
                  <a:lnTo>
                    <a:pt x="101770" y="392284"/>
                  </a:lnTo>
                  <a:lnTo>
                    <a:pt x="103108" y="387471"/>
                  </a:lnTo>
                  <a:lnTo>
                    <a:pt x="103860" y="387554"/>
                  </a:lnTo>
                  <a:lnTo>
                    <a:pt x="104625" y="388091"/>
                  </a:lnTo>
                  <a:lnTo>
                    <a:pt x="106034" y="387793"/>
                  </a:lnTo>
                  <a:lnTo>
                    <a:pt x="106393" y="387041"/>
                  </a:lnTo>
                  <a:lnTo>
                    <a:pt x="105616" y="385536"/>
                  </a:lnTo>
                  <a:lnTo>
                    <a:pt x="103920" y="384736"/>
                  </a:lnTo>
                  <a:lnTo>
                    <a:pt x="103598" y="376638"/>
                  </a:lnTo>
                  <a:lnTo>
                    <a:pt x="101914" y="371132"/>
                  </a:lnTo>
                  <a:lnTo>
                    <a:pt x="98259" y="365530"/>
                  </a:lnTo>
                  <a:lnTo>
                    <a:pt x="95381" y="362091"/>
                  </a:lnTo>
                  <a:lnTo>
                    <a:pt x="93016" y="361278"/>
                  </a:lnTo>
                  <a:lnTo>
                    <a:pt x="90484" y="361314"/>
                  </a:lnTo>
                  <a:lnTo>
                    <a:pt x="88143" y="361828"/>
                  </a:lnTo>
                  <a:lnTo>
                    <a:pt x="86555" y="362986"/>
                  </a:lnTo>
                  <a:lnTo>
                    <a:pt x="83604" y="366330"/>
                  </a:lnTo>
                  <a:lnTo>
                    <a:pt x="82291" y="366999"/>
                  </a:lnTo>
                  <a:lnTo>
                    <a:pt x="80308" y="366390"/>
                  </a:lnTo>
                  <a:lnTo>
                    <a:pt x="78982" y="365459"/>
                  </a:lnTo>
                  <a:lnTo>
                    <a:pt x="76665" y="362867"/>
                  </a:lnTo>
                  <a:lnTo>
                    <a:pt x="70144" y="354279"/>
                  </a:lnTo>
                  <a:lnTo>
                    <a:pt x="68413" y="351771"/>
                  </a:lnTo>
                  <a:lnTo>
                    <a:pt x="63181" y="346588"/>
                  </a:lnTo>
                  <a:lnTo>
                    <a:pt x="62692" y="345644"/>
                  </a:lnTo>
                  <a:lnTo>
                    <a:pt x="62106" y="343948"/>
                  </a:lnTo>
                  <a:lnTo>
                    <a:pt x="60960" y="343029"/>
                  </a:lnTo>
                  <a:lnTo>
                    <a:pt x="58905" y="343829"/>
                  </a:lnTo>
                  <a:lnTo>
                    <a:pt x="57675" y="343745"/>
                  </a:lnTo>
                  <a:lnTo>
                    <a:pt x="53041" y="342002"/>
                  </a:lnTo>
                  <a:lnTo>
                    <a:pt x="51895" y="340628"/>
                  </a:lnTo>
                  <a:lnTo>
                    <a:pt x="52050" y="338359"/>
                  </a:lnTo>
                  <a:lnTo>
                    <a:pt x="52934" y="333737"/>
                  </a:lnTo>
                  <a:lnTo>
                    <a:pt x="52910" y="332148"/>
                  </a:lnTo>
                  <a:lnTo>
                    <a:pt x="52694" y="330082"/>
                  </a:lnTo>
                  <a:lnTo>
                    <a:pt x="53136" y="328470"/>
                  </a:lnTo>
                  <a:lnTo>
                    <a:pt x="54163" y="327335"/>
                  </a:lnTo>
                  <a:lnTo>
                    <a:pt x="56110" y="326093"/>
                  </a:lnTo>
                  <a:lnTo>
                    <a:pt x="56672" y="325221"/>
                  </a:lnTo>
                  <a:lnTo>
                    <a:pt x="57197" y="322760"/>
                  </a:lnTo>
                  <a:lnTo>
                    <a:pt x="57652" y="321936"/>
                  </a:lnTo>
                  <a:lnTo>
                    <a:pt x="58774" y="321232"/>
                  </a:lnTo>
                  <a:lnTo>
                    <a:pt x="60374" y="321041"/>
                  </a:lnTo>
                  <a:lnTo>
                    <a:pt x="63276" y="319954"/>
                  </a:lnTo>
                  <a:lnTo>
                    <a:pt x="64376" y="318067"/>
                  </a:lnTo>
                  <a:lnTo>
                    <a:pt x="64327" y="314400"/>
                  </a:lnTo>
                  <a:lnTo>
                    <a:pt x="66752" y="312776"/>
                  </a:lnTo>
                  <a:lnTo>
                    <a:pt x="66728" y="311820"/>
                  </a:lnTo>
                  <a:lnTo>
                    <a:pt x="65976" y="311474"/>
                  </a:lnTo>
                  <a:lnTo>
                    <a:pt x="63444" y="311952"/>
                  </a:lnTo>
                  <a:lnTo>
                    <a:pt x="61485" y="313003"/>
                  </a:lnTo>
                  <a:lnTo>
                    <a:pt x="59526" y="314734"/>
                  </a:lnTo>
                  <a:lnTo>
                    <a:pt x="58786" y="314747"/>
                  </a:lnTo>
                  <a:lnTo>
                    <a:pt x="56039" y="313469"/>
                  </a:lnTo>
                  <a:lnTo>
                    <a:pt x="55072" y="312083"/>
                  </a:lnTo>
                  <a:lnTo>
                    <a:pt x="54319" y="311880"/>
                  </a:lnTo>
                  <a:lnTo>
                    <a:pt x="53889" y="315117"/>
                  </a:lnTo>
                  <a:lnTo>
                    <a:pt x="53435" y="316239"/>
                  </a:lnTo>
                  <a:lnTo>
                    <a:pt x="52694" y="316896"/>
                  </a:lnTo>
                  <a:lnTo>
                    <a:pt x="51381" y="316633"/>
                  </a:lnTo>
                  <a:lnTo>
                    <a:pt x="50032" y="315081"/>
                  </a:lnTo>
                  <a:lnTo>
                    <a:pt x="50127" y="314305"/>
                  </a:lnTo>
                  <a:lnTo>
                    <a:pt x="51142" y="312979"/>
                  </a:lnTo>
                  <a:lnTo>
                    <a:pt x="49697" y="311199"/>
                  </a:lnTo>
                  <a:lnTo>
                    <a:pt x="49016" y="309515"/>
                  </a:lnTo>
                  <a:lnTo>
                    <a:pt x="47201" y="306900"/>
                  </a:lnTo>
                  <a:lnTo>
                    <a:pt x="45731" y="302911"/>
                  </a:lnTo>
                  <a:lnTo>
                    <a:pt x="44478" y="301024"/>
                  </a:lnTo>
                  <a:lnTo>
                    <a:pt x="43056" y="300211"/>
                  </a:lnTo>
                  <a:lnTo>
                    <a:pt x="42507" y="301262"/>
                  </a:lnTo>
                  <a:lnTo>
                    <a:pt x="43665" y="303305"/>
                  </a:lnTo>
                  <a:lnTo>
                    <a:pt x="44311" y="315881"/>
                  </a:lnTo>
                  <a:lnTo>
                    <a:pt x="44275" y="319846"/>
                  </a:lnTo>
                  <a:lnTo>
                    <a:pt x="45338" y="321817"/>
                  </a:lnTo>
                  <a:lnTo>
                    <a:pt x="46567" y="322928"/>
                  </a:lnTo>
                  <a:lnTo>
                    <a:pt x="50223" y="321925"/>
                  </a:lnTo>
                  <a:lnTo>
                    <a:pt x="53901" y="322080"/>
                  </a:lnTo>
                  <a:lnTo>
                    <a:pt x="54653" y="322426"/>
                  </a:lnTo>
                  <a:lnTo>
                    <a:pt x="54582" y="324027"/>
                  </a:lnTo>
                  <a:lnTo>
                    <a:pt x="53005" y="325663"/>
                  </a:lnTo>
                  <a:lnTo>
                    <a:pt x="51321" y="326607"/>
                  </a:lnTo>
                  <a:lnTo>
                    <a:pt x="47858" y="327036"/>
                  </a:lnTo>
                  <a:lnTo>
                    <a:pt x="47869" y="328183"/>
                  </a:lnTo>
                  <a:lnTo>
                    <a:pt x="48347" y="329019"/>
                  </a:lnTo>
                  <a:lnTo>
                    <a:pt x="48324" y="333796"/>
                  </a:lnTo>
                  <a:lnTo>
                    <a:pt x="50545" y="337547"/>
                  </a:lnTo>
                  <a:lnTo>
                    <a:pt x="50557" y="338849"/>
                  </a:lnTo>
                  <a:lnTo>
                    <a:pt x="49362" y="341034"/>
                  </a:lnTo>
                  <a:lnTo>
                    <a:pt x="46651" y="342109"/>
                  </a:lnTo>
                  <a:lnTo>
                    <a:pt x="44120" y="342623"/>
                  </a:lnTo>
                  <a:lnTo>
                    <a:pt x="42161" y="343865"/>
                  </a:lnTo>
                  <a:lnTo>
                    <a:pt x="36631" y="345143"/>
                  </a:lnTo>
                  <a:lnTo>
                    <a:pt x="32797" y="347185"/>
                  </a:lnTo>
                  <a:lnTo>
                    <a:pt x="26228" y="347675"/>
                  </a:lnTo>
                  <a:lnTo>
                    <a:pt x="22442" y="346110"/>
                  </a:lnTo>
                  <a:lnTo>
                    <a:pt x="19014" y="342874"/>
                  </a:lnTo>
                  <a:lnTo>
                    <a:pt x="16088" y="341966"/>
                  </a:lnTo>
                  <a:lnTo>
                    <a:pt x="11526" y="339016"/>
                  </a:lnTo>
                  <a:lnTo>
                    <a:pt x="10211" y="339207"/>
                  </a:lnTo>
                  <a:lnTo>
                    <a:pt x="8229" y="338299"/>
                  </a:lnTo>
                  <a:lnTo>
                    <a:pt x="3989" y="337618"/>
                  </a:lnTo>
                  <a:lnTo>
                    <a:pt x="3034" y="336866"/>
                  </a:lnTo>
                  <a:lnTo>
                    <a:pt x="1505" y="334728"/>
                  </a:lnTo>
                  <a:lnTo>
                    <a:pt x="1397" y="333916"/>
                  </a:lnTo>
                  <a:lnTo>
                    <a:pt x="0" y="333366"/>
                  </a:lnTo>
                  <a:lnTo>
                    <a:pt x="42220" y="149867"/>
                  </a:lnTo>
                  <a:lnTo>
                    <a:pt x="39604" y="113523"/>
                  </a:lnTo>
                  <a:lnTo>
                    <a:pt x="39389" y="104995"/>
                  </a:lnTo>
                  <a:lnTo>
                    <a:pt x="39246" y="104314"/>
                  </a:lnTo>
                  <a:lnTo>
                    <a:pt x="38983" y="102606"/>
                  </a:lnTo>
                  <a:lnTo>
                    <a:pt x="38541" y="101030"/>
                  </a:lnTo>
                  <a:lnTo>
                    <a:pt x="37909" y="99513"/>
                  </a:lnTo>
                  <a:lnTo>
                    <a:pt x="37419" y="98151"/>
                  </a:lnTo>
                  <a:lnTo>
                    <a:pt x="36953" y="96754"/>
                  </a:lnTo>
                  <a:lnTo>
                    <a:pt x="36607" y="95715"/>
                  </a:lnTo>
                  <a:lnTo>
                    <a:pt x="36368" y="93983"/>
                  </a:lnTo>
                  <a:lnTo>
                    <a:pt x="35926" y="92323"/>
                  </a:lnTo>
                  <a:lnTo>
                    <a:pt x="35532" y="91404"/>
                  </a:lnTo>
                  <a:lnTo>
                    <a:pt x="34839" y="90364"/>
                  </a:lnTo>
                  <a:lnTo>
                    <a:pt x="34075" y="89290"/>
                  </a:lnTo>
                  <a:lnTo>
                    <a:pt x="32856" y="88119"/>
                  </a:lnTo>
                  <a:lnTo>
                    <a:pt x="32833" y="86304"/>
                  </a:lnTo>
                  <a:lnTo>
                    <a:pt x="30360" y="84644"/>
                  </a:lnTo>
                  <a:lnTo>
                    <a:pt x="32212" y="82255"/>
                  </a:lnTo>
                  <a:lnTo>
                    <a:pt x="34326" y="78935"/>
                  </a:lnTo>
                  <a:lnTo>
                    <a:pt x="35042" y="76390"/>
                  </a:lnTo>
                  <a:lnTo>
                    <a:pt x="35866" y="74957"/>
                  </a:lnTo>
                  <a:lnTo>
                    <a:pt x="37264" y="73990"/>
                  </a:lnTo>
                  <a:lnTo>
                    <a:pt x="39330" y="73787"/>
                  </a:lnTo>
                  <a:lnTo>
                    <a:pt x="39211" y="71458"/>
                  </a:lnTo>
                  <a:lnTo>
                    <a:pt x="39939" y="70216"/>
                  </a:lnTo>
                  <a:lnTo>
                    <a:pt x="40010" y="68245"/>
                  </a:lnTo>
                  <a:lnTo>
                    <a:pt x="41336" y="68878"/>
                  </a:lnTo>
                  <a:lnTo>
                    <a:pt x="42113" y="70443"/>
                  </a:lnTo>
                  <a:lnTo>
                    <a:pt x="42304" y="71100"/>
                  </a:lnTo>
                  <a:lnTo>
                    <a:pt x="42627" y="74205"/>
                  </a:lnTo>
                  <a:lnTo>
                    <a:pt x="43677" y="74838"/>
                  </a:lnTo>
                  <a:lnTo>
                    <a:pt x="43988" y="76833"/>
                  </a:lnTo>
                  <a:lnTo>
                    <a:pt x="45672" y="76415"/>
                  </a:lnTo>
                  <a:lnTo>
                    <a:pt x="47571" y="77728"/>
                  </a:lnTo>
                  <a:lnTo>
                    <a:pt x="48515" y="77513"/>
                  </a:lnTo>
                  <a:lnTo>
                    <a:pt x="49243" y="76271"/>
                  </a:lnTo>
                  <a:lnTo>
                    <a:pt x="53184" y="75375"/>
                  </a:lnTo>
                  <a:lnTo>
                    <a:pt x="52503" y="74181"/>
                  </a:lnTo>
                  <a:lnTo>
                    <a:pt x="51177" y="73620"/>
                  </a:lnTo>
                  <a:lnTo>
                    <a:pt x="49207" y="73572"/>
                  </a:lnTo>
                  <a:lnTo>
                    <a:pt x="46747" y="72389"/>
                  </a:lnTo>
                  <a:lnTo>
                    <a:pt x="44859" y="71840"/>
                  </a:lnTo>
                  <a:lnTo>
                    <a:pt x="44812" y="69177"/>
                  </a:lnTo>
                  <a:lnTo>
                    <a:pt x="45911" y="66441"/>
                  </a:lnTo>
                  <a:lnTo>
                    <a:pt x="45804" y="65594"/>
                  </a:lnTo>
                  <a:lnTo>
                    <a:pt x="41444" y="63432"/>
                  </a:lnTo>
                  <a:lnTo>
                    <a:pt x="41527" y="62393"/>
                  </a:lnTo>
                  <a:lnTo>
                    <a:pt x="43259" y="58786"/>
                  </a:lnTo>
                  <a:lnTo>
                    <a:pt x="45755" y="55740"/>
                  </a:lnTo>
                  <a:lnTo>
                    <a:pt x="48359" y="53519"/>
                  </a:lnTo>
                  <a:lnTo>
                    <a:pt x="54068" y="50915"/>
                  </a:lnTo>
                  <a:lnTo>
                    <a:pt x="56827" y="46532"/>
                  </a:lnTo>
                  <a:lnTo>
                    <a:pt x="57759" y="45803"/>
                  </a:lnTo>
                  <a:lnTo>
                    <a:pt x="58977" y="46066"/>
                  </a:lnTo>
                  <a:lnTo>
                    <a:pt x="60219" y="47248"/>
                  </a:lnTo>
                  <a:lnTo>
                    <a:pt x="57078" y="50975"/>
                  </a:lnTo>
                  <a:lnTo>
                    <a:pt x="56433" y="52217"/>
                  </a:lnTo>
                  <a:lnTo>
                    <a:pt x="56552" y="54283"/>
                  </a:lnTo>
                  <a:lnTo>
                    <a:pt x="58415" y="59526"/>
                  </a:lnTo>
                  <a:lnTo>
                    <a:pt x="59455" y="60422"/>
                  </a:lnTo>
                  <a:lnTo>
                    <a:pt x="61354" y="61139"/>
                  </a:lnTo>
                  <a:lnTo>
                    <a:pt x="63420" y="61115"/>
                  </a:lnTo>
                  <a:lnTo>
                    <a:pt x="65199" y="60554"/>
                  </a:lnTo>
                  <a:lnTo>
                    <a:pt x="66896" y="60613"/>
                  </a:lnTo>
                  <a:lnTo>
                    <a:pt x="70024" y="62190"/>
                  </a:lnTo>
                  <a:lnTo>
                    <a:pt x="71709" y="61879"/>
                  </a:lnTo>
                  <a:lnTo>
                    <a:pt x="71697" y="60840"/>
                  </a:lnTo>
                  <a:lnTo>
                    <a:pt x="69702" y="59347"/>
                  </a:lnTo>
                  <a:lnTo>
                    <a:pt x="65247" y="57436"/>
                  </a:lnTo>
                  <a:lnTo>
                    <a:pt x="61963" y="58117"/>
                  </a:lnTo>
                  <a:lnTo>
                    <a:pt x="60840" y="57974"/>
                  </a:lnTo>
                  <a:lnTo>
                    <a:pt x="61019" y="57042"/>
                  </a:lnTo>
                  <a:lnTo>
                    <a:pt x="63157" y="55501"/>
                  </a:lnTo>
                  <a:lnTo>
                    <a:pt x="64351" y="53984"/>
                  </a:lnTo>
                  <a:lnTo>
                    <a:pt x="64710" y="52193"/>
                  </a:lnTo>
                  <a:lnTo>
                    <a:pt x="64638" y="47189"/>
                  </a:lnTo>
                  <a:lnTo>
                    <a:pt x="63862" y="45397"/>
                  </a:lnTo>
                  <a:lnTo>
                    <a:pt x="62751" y="40178"/>
                  </a:lnTo>
                  <a:lnTo>
                    <a:pt x="63575" y="38183"/>
                  </a:lnTo>
                  <a:lnTo>
                    <a:pt x="64769" y="36858"/>
                  </a:lnTo>
                  <a:lnTo>
                    <a:pt x="66454" y="35878"/>
                  </a:lnTo>
                  <a:lnTo>
                    <a:pt x="67958" y="35687"/>
                  </a:lnTo>
                  <a:lnTo>
                    <a:pt x="68544" y="37156"/>
                  </a:lnTo>
                  <a:lnTo>
                    <a:pt x="69857" y="37156"/>
                  </a:lnTo>
                  <a:lnTo>
                    <a:pt x="70407" y="36213"/>
                  </a:lnTo>
                  <a:lnTo>
                    <a:pt x="70288" y="34218"/>
                  </a:lnTo>
                  <a:lnTo>
                    <a:pt x="68173" y="31161"/>
                  </a:lnTo>
                  <a:lnTo>
                    <a:pt x="68245" y="29572"/>
                  </a:lnTo>
                  <a:lnTo>
                    <a:pt x="69165" y="27649"/>
                  </a:lnTo>
                  <a:lnTo>
                    <a:pt x="71673" y="25463"/>
                  </a:lnTo>
                  <a:lnTo>
                    <a:pt x="77549" y="22179"/>
                  </a:lnTo>
                  <a:lnTo>
                    <a:pt x="79758" y="19420"/>
                  </a:lnTo>
                  <a:lnTo>
                    <a:pt x="82278" y="18345"/>
                  </a:lnTo>
                  <a:lnTo>
                    <a:pt x="86506" y="17521"/>
                  </a:lnTo>
                  <a:lnTo>
                    <a:pt x="92431" y="17449"/>
                  </a:lnTo>
                  <a:lnTo>
                    <a:pt x="96826" y="15885"/>
                  </a:lnTo>
                  <a:lnTo>
                    <a:pt x="102988" y="12959"/>
                  </a:lnTo>
                  <a:lnTo>
                    <a:pt x="104207" y="12923"/>
                  </a:lnTo>
                  <a:lnTo>
                    <a:pt x="105449" y="14523"/>
                  </a:lnTo>
                  <a:lnTo>
                    <a:pt x="105413" y="18070"/>
                  </a:lnTo>
                  <a:lnTo>
                    <a:pt x="108889" y="18046"/>
                  </a:lnTo>
                  <a:lnTo>
                    <a:pt x="113236" y="18990"/>
                  </a:lnTo>
                  <a:lnTo>
                    <a:pt x="114191" y="19743"/>
                  </a:lnTo>
                  <a:lnTo>
                    <a:pt x="115995" y="21391"/>
                  </a:lnTo>
                  <a:lnTo>
                    <a:pt x="117560" y="19205"/>
                  </a:lnTo>
                  <a:lnTo>
                    <a:pt x="119328" y="17485"/>
                  </a:lnTo>
                  <a:lnTo>
                    <a:pt x="121835" y="15562"/>
                  </a:lnTo>
                  <a:lnTo>
                    <a:pt x="123317" y="14033"/>
                  </a:lnTo>
                  <a:lnTo>
                    <a:pt x="127472" y="3249"/>
                  </a:lnTo>
                  <a:lnTo>
                    <a:pt x="128954" y="1159"/>
                  </a:lnTo>
                  <a:lnTo>
                    <a:pt x="130149" y="131"/>
                  </a:lnTo>
                  <a:lnTo>
                    <a:pt x="131844" y="0"/>
                  </a:lnTo>
                  <a:lnTo>
                    <a:pt x="133552" y="729"/>
                  </a:lnTo>
                  <a:lnTo>
                    <a:pt x="134974" y="1732"/>
                  </a:lnTo>
                  <a:lnTo>
                    <a:pt x="136896" y="3858"/>
                  </a:lnTo>
                  <a:lnTo>
                    <a:pt x="139118" y="7799"/>
                  </a:lnTo>
                  <a:lnTo>
                    <a:pt x="143597" y="11956"/>
                  </a:lnTo>
                  <a:lnTo>
                    <a:pt x="149007" y="15359"/>
                  </a:lnTo>
                  <a:lnTo>
                    <a:pt x="151742" y="15204"/>
                  </a:lnTo>
                  <a:lnTo>
                    <a:pt x="154167" y="13950"/>
                  </a:lnTo>
                  <a:lnTo>
                    <a:pt x="156304" y="12326"/>
                  </a:lnTo>
                  <a:lnTo>
                    <a:pt x="157594" y="10881"/>
                  </a:lnTo>
                  <a:lnTo>
                    <a:pt x="158347" y="10857"/>
                  </a:lnTo>
                  <a:lnTo>
                    <a:pt x="159780" y="12337"/>
                  </a:lnTo>
                  <a:lnTo>
                    <a:pt x="160747" y="14129"/>
                  </a:lnTo>
                  <a:lnTo>
                    <a:pt x="161117" y="14750"/>
                  </a:lnTo>
                  <a:lnTo>
                    <a:pt x="160771" y="16172"/>
                  </a:lnTo>
                  <a:lnTo>
                    <a:pt x="160628" y="16948"/>
                  </a:lnTo>
                  <a:lnTo>
                    <a:pt x="160604" y="17867"/>
                  </a:lnTo>
                  <a:lnTo>
                    <a:pt x="160640" y="18799"/>
                  </a:lnTo>
                  <a:lnTo>
                    <a:pt x="160735" y="19719"/>
                  </a:lnTo>
                  <a:lnTo>
                    <a:pt x="161142" y="20973"/>
                  </a:lnTo>
                  <a:lnTo>
                    <a:pt x="161858" y="22370"/>
                  </a:lnTo>
                  <a:lnTo>
                    <a:pt x="162527" y="23182"/>
                  </a:lnTo>
                  <a:lnTo>
                    <a:pt x="163447" y="24054"/>
                  </a:lnTo>
                  <a:lnTo>
                    <a:pt x="164844" y="24401"/>
                  </a:lnTo>
                  <a:lnTo>
                    <a:pt x="165943" y="24233"/>
                  </a:lnTo>
                  <a:lnTo>
                    <a:pt x="167233" y="24078"/>
                  </a:lnTo>
                  <a:lnTo>
                    <a:pt x="168427" y="23959"/>
                  </a:lnTo>
                  <a:lnTo>
                    <a:pt x="169358" y="23851"/>
                  </a:lnTo>
                  <a:lnTo>
                    <a:pt x="170505" y="23660"/>
                  </a:lnTo>
                  <a:lnTo>
                    <a:pt x="171115" y="23266"/>
                  </a:lnTo>
                  <a:lnTo>
                    <a:pt x="171927" y="22705"/>
                  </a:lnTo>
                  <a:lnTo>
                    <a:pt x="172608" y="21868"/>
                  </a:lnTo>
                  <a:lnTo>
                    <a:pt x="172774" y="21116"/>
                  </a:lnTo>
                  <a:lnTo>
                    <a:pt x="172273" y="20579"/>
                  </a:lnTo>
                  <a:lnTo>
                    <a:pt x="171592" y="20782"/>
                  </a:lnTo>
                  <a:lnTo>
                    <a:pt x="170935" y="21510"/>
                  </a:lnTo>
                  <a:lnTo>
                    <a:pt x="169968" y="21689"/>
                  </a:lnTo>
                  <a:lnTo>
                    <a:pt x="169072" y="21152"/>
                  </a:lnTo>
                  <a:lnTo>
                    <a:pt x="168487" y="20388"/>
                  </a:lnTo>
                  <a:lnTo>
                    <a:pt x="168200" y="19002"/>
                  </a:lnTo>
                  <a:lnTo>
                    <a:pt x="168403" y="16697"/>
                  </a:lnTo>
                  <a:lnTo>
                    <a:pt x="168642" y="15921"/>
                  </a:lnTo>
                  <a:lnTo>
                    <a:pt x="169526" y="15706"/>
                  </a:lnTo>
                  <a:lnTo>
                    <a:pt x="170493" y="15622"/>
                  </a:lnTo>
                  <a:lnTo>
                    <a:pt x="171783" y="13568"/>
                  </a:lnTo>
                  <a:lnTo>
                    <a:pt x="172667" y="13102"/>
                  </a:lnTo>
                  <a:lnTo>
                    <a:pt x="174017" y="13472"/>
                  </a:lnTo>
                  <a:lnTo>
                    <a:pt x="175211" y="13341"/>
                  </a:lnTo>
                  <a:lnTo>
                    <a:pt x="176095" y="13162"/>
                  </a:lnTo>
                  <a:lnTo>
                    <a:pt x="176895" y="12959"/>
                  </a:lnTo>
                  <a:lnTo>
                    <a:pt x="177695" y="13926"/>
                  </a:lnTo>
                  <a:lnTo>
                    <a:pt x="178364" y="14750"/>
                  </a:lnTo>
                  <a:lnTo>
                    <a:pt x="179570" y="15180"/>
                  </a:lnTo>
                  <a:lnTo>
                    <a:pt x="180538" y="15323"/>
                  </a:lnTo>
                  <a:lnTo>
                    <a:pt x="181075" y="14834"/>
                  </a:lnTo>
                  <a:lnTo>
                    <a:pt x="181803" y="13974"/>
                  </a:lnTo>
                  <a:lnTo>
                    <a:pt x="182652" y="13998"/>
                  </a:lnTo>
                  <a:lnTo>
                    <a:pt x="183487" y="14452"/>
                  </a:lnTo>
                  <a:lnTo>
                    <a:pt x="183118" y="15730"/>
                  </a:lnTo>
                  <a:lnTo>
                    <a:pt x="182807" y="16434"/>
                  </a:lnTo>
                  <a:lnTo>
                    <a:pt x="182210" y="17067"/>
                  </a:lnTo>
                  <a:lnTo>
                    <a:pt x="181529" y="17521"/>
                  </a:lnTo>
                  <a:lnTo>
                    <a:pt x="181505" y="18261"/>
                  </a:lnTo>
                  <a:lnTo>
                    <a:pt x="182054" y="18930"/>
                  </a:lnTo>
                  <a:lnTo>
                    <a:pt x="182675" y="19874"/>
                  </a:lnTo>
                  <a:lnTo>
                    <a:pt x="183416" y="19791"/>
                  </a:lnTo>
                  <a:lnTo>
                    <a:pt x="183631" y="18775"/>
                  </a:lnTo>
                  <a:lnTo>
                    <a:pt x="183870" y="17808"/>
                  </a:lnTo>
                  <a:lnTo>
                    <a:pt x="184133" y="17091"/>
                  </a:lnTo>
                  <a:lnTo>
                    <a:pt x="184348" y="15981"/>
                  </a:lnTo>
                  <a:lnTo>
                    <a:pt x="185148" y="15216"/>
                  </a:lnTo>
                  <a:lnTo>
                    <a:pt x="185948" y="15192"/>
                  </a:lnTo>
                  <a:lnTo>
                    <a:pt x="186844" y="15622"/>
                  </a:lnTo>
                  <a:lnTo>
                    <a:pt x="186868" y="16422"/>
                  </a:lnTo>
                  <a:lnTo>
                    <a:pt x="186701" y="17127"/>
                  </a:lnTo>
                  <a:lnTo>
                    <a:pt x="187178" y="17820"/>
                  </a:lnTo>
                  <a:lnTo>
                    <a:pt x="187788" y="18369"/>
                  </a:lnTo>
                  <a:lnTo>
                    <a:pt x="188456" y="17892"/>
                  </a:lnTo>
                  <a:lnTo>
                    <a:pt x="188862" y="17270"/>
                  </a:lnTo>
                  <a:lnTo>
                    <a:pt x="189663" y="17342"/>
                  </a:lnTo>
                  <a:lnTo>
                    <a:pt x="190415" y="18190"/>
                  </a:lnTo>
                  <a:lnTo>
                    <a:pt x="191502" y="18524"/>
                  </a:lnTo>
                  <a:lnTo>
                    <a:pt x="192517" y="17892"/>
                  </a:lnTo>
                  <a:lnTo>
                    <a:pt x="193114" y="17354"/>
                  </a:lnTo>
                  <a:lnTo>
                    <a:pt x="193627" y="18035"/>
                  </a:lnTo>
                  <a:lnTo>
                    <a:pt x="193568" y="18835"/>
                  </a:lnTo>
                  <a:lnTo>
                    <a:pt x="194165" y="19778"/>
                  </a:lnTo>
                  <a:lnTo>
                    <a:pt x="194762" y="20185"/>
                  </a:lnTo>
                  <a:lnTo>
                    <a:pt x="195778" y="20615"/>
                  </a:lnTo>
                  <a:lnTo>
                    <a:pt x="196136" y="19850"/>
                  </a:lnTo>
                  <a:lnTo>
                    <a:pt x="196231" y="19098"/>
                  </a:lnTo>
                  <a:lnTo>
                    <a:pt x="196554" y="18453"/>
                  </a:lnTo>
                  <a:lnTo>
                    <a:pt x="197187" y="17712"/>
                  </a:lnTo>
                  <a:lnTo>
                    <a:pt x="197928" y="17832"/>
                  </a:lnTo>
                  <a:lnTo>
                    <a:pt x="197855" y="18847"/>
                  </a:lnTo>
                  <a:lnTo>
                    <a:pt x="198083" y="19599"/>
                  </a:lnTo>
                  <a:lnTo>
                    <a:pt x="198740" y="19838"/>
                  </a:lnTo>
                  <a:lnTo>
                    <a:pt x="198919" y="18966"/>
                  </a:lnTo>
                  <a:lnTo>
                    <a:pt x="198824" y="17975"/>
                  </a:lnTo>
                  <a:lnTo>
                    <a:pt x="199444" y="17640"/>
                  </a:lnTo>
                  <a:lnTo>
                    <a:pt x="200197" y="17712"/>
                  </a:lnTo>
                  <a:lnTo>
                    <a:pt x="201152" y="18095"/>
                  </a:lnTo>
                  <a:lnTo>
                    <a:pt x="202072" y="18608"/>
                  </a:lnTo>
                  <a:lnTo>
                    <a:pt x="203039" y="18548"/>
                  </a:lnTo>
                  <a:lnTo>
                    <a:pt x="203959" y="18847"/>
                  </a:lnTo>
                  <a:lnTo>
                    <a:pt x="204652" y="20149"/>
                  </a:lnTo>
                  <a:lnTo>
                    <a:pt x="205333" y="20232"/>
                  </a:lnTo>
                  <a:lnTo>
                    <a:pt x="205619" y="21164"/>
                  </a:lnTo>
                  <a:lnTo>
                    <a:pt x="206371" y="21152"/>
                  </a:lnTo>
                  <a:lnTo>
                    <a:pt x="206801" y="20507"/>
                  </a:lnTo>
                  <a:lnTo>
                    <a:pt x="207602" y="20459"/>
                  </a:lnTo>
                  <a:lnTo>
                    <a:pt x="208557" y="20316"/>
                  </a:lnTo>
                  <a:lnTo>
                    <a:pt x="209453" y="20185"/>
                  </a:lnTo>
                  <a:lnTo>
                    <a:pt x="210575" y="20113"/>
                  </a:lnTo>
                  <a:lnTo>
                    <a:pt x="211602" y="19850"/>
                  </a:lnTo>
                  <a:lnTo>
                    <a:pt x="212451" y="20017"/>
                  </a:lnTo>
                  <a:lnTo>
                    <a:pt x="212833" y="19325"/>
                  </a:lnTo>
                  <a:lnTo>
                    <a:pt x="213406" y="18799"/>
                  </a:lnTo>
                  <a:lnTo>
                    <a:pt x="213860" y="18035"/>
                  </a:lnTo>
                  <a:lnTo>
                    <a:pt x="213776" y="17234"/>
                  </a:lnTo>
                  <a:lnTo>
                    <a:pt x="213800" y="16530"/>
                  </a:lnTo>
                  <a:lnTo>
                    <a:pt x="215126" y="16733"/>
                  </a:lnTo>
                  <a:lnTo>
                    <a:pt x="215938" y="16410"/>
                  </a:lnTo>
                  <a:lnTo>
                    <a:pt x="216416" y="15765"/>
                  </a:lnTo>
                  <a:lnTo>
                    <a:pt x="217132" y="15944"/>
                  </a:lnTo>
                  <a:lnTo>
                    <a:pt x="218064" y="15491"/>
                  </a:lnTo>
                  <a:lnTo>
                    <a:pt x="218709" y="15933"/>
                  </a:lnTo>
                  <a:lnTo>
                    <a:pt x="219031" y="16912"/>
                  </a:lnTo>
                  <a:lnTo>
                    <a:pt x="220238" y="17354"/>
                  </a:lnTo>
                  <a:lnTo>
                    <a:pt x="221564" y="17867"/>
                  </a:lnTo>
                  <a:lnTo>
                    <a:pt x="222806" y="18393"/>
                  </a:lnTo>
                  <a:lnTo>
                    <a:pt x="224442" y="19420"/>
                  </a:lnTo>
                  <a:lnTo>
                    <a:pt x="225648" y="20280"/>
                  </a:lnTo>
                  <a:lnTo>
                    <a:pt x="226807" y="20985"/>
                  </a:lnTo>
                  <a:lnTo>
                    <a:pt x="227404" y="21462"/>
                  </a:lnTo>
                  <a:lnTo>
                    <a:pt x="233077" y="26610"/>
                  </a:lnTo>
                  <a:lnTo>
                    <a:pt x="229267" y="39736"/>
                  </a:lnTo>
                  <a:lnTo>
                    <a:pt x="268167" y="62512"/>
                  </a:lnTo>
                  <a:lnTo>
                    <a:pt x="271798" y="61855"/>
                  </a:lnTo>
                  <a:lnTo>
                    <a:pt x="277316" y="64793"/>
                  </a:lnTo>
                  <a:lnTo>
                    <a:pt x="278116" y="65546"/>
                  </a:lnTo>
                  <a:lnTo>
                    <a:pt x="278821" y="66896"/>
                  </a:lnTo>
                  <a:lnTo>
                    <a:pt x="280277" y="69702"/>
                  </a:lnTo>
                  <a:lnTo>
                    <a:pt x="288650" y="76988"/>
                  </a:lnTo>
                  <a:lnTo>
                    <a:pt x="289689" y="77370"/>
                  </a:lnTo>
                  <a:lnTo>
                    <a:pt x="280111" y="92239"/>
                  </a:lnTo>
                  <a:lnTo>
                    <a:pt x="283359" y="94413"/>
                  </a:lnTo>
                  <a:lnTo>
                    <a:pt x="284434" y="95166"/>
                  </a:lnTo>
                  <a:lnTo>
                    <a:pt x="285724" y="96169"/>
                  </a:lnTo>
                  <a:lnTo>
                    <a:pt x="286620" y="97005"/>
                  </a:lnTo>
                  <a:lnTo>
                    <a:pt x="288005" y="98283"/>
                  </a:lnTo>
                  <a:lnTo>
                    <a:pt x="289665" y="99895"/>
                  </a:lnTo>
                  <a:lnTo>
                    <a:pt x="291039" y="101508"/>
                  </a:lnTo>
                  <a:lnTo>
                    <a:pt x="292508" y="103610"/>
                  </a:lnTo>
                  <a:lnTo>
                    <a:pt x="293869" y="105557"/>
                  </a:lnTo>
                  <a:lnTo>
                    <a:pt x="294861" y="107205"/>
                  </a:lnTo>
                  <a:lnTo>
                    <a:pt x="295554" y="108387"/>
                  </a:lnTo>
                  <a:lnTo>
                    <a:pt x="296521" y="109725"/>
                  </a:lnTo>
                  <a:lnTo>
                    <a:pt x="297321" y="110537"/>
                  </a:lnTo>
                  <a:lnTo>
                    <a:pt x="300295" y="112113"/>
                  </a:lnTo>
                  <a:lnTo>
                    <a:pt x="301429" y="112746"/>
                  </a:lnTo>
                  <a:lnTo>
                    <a:pt x="302671" y="113296"/>
                  </a:lnTo>
                  <a:lnTo>
                    <a:pt x="303532" y="113989"/>
                  </a:lnTo>
                  <a:lnTo>
                    <a:pt x="304941" y="115267"/>
                  </a:lnTo>
                  <a:lnTo>
                    <a:pt x="306278" y="116939"/>
                  </a:lnTo>
                  <a:lnTo>
                    <a:pt x="307174" y="118133"/>
                  </a:lnTo>
                  <a:lnTo>
                    <a:pt x="307939" y="119459"/>
                  </a:lnTo>
                  <a:lnTo>
                    <a:pt x="308703" y="121011"/>
                  </a:lnTo>
                  <a:lnTo>
                    <a:pt x="309145" y="122038"/>
                  </a:lnTo>
                  <a:lnTo>
                    <a:pt x="309802" y="122922"/>
                  </a:lnTo>
                  <a:lnTo>
                    <a:pt x="310662" y="123340"/>
                  </a:lnTo>
                  <a:lnTo>
                    <a:pt x="312836" y="124308"/>
                  </a:lnTo>
                  <a:lnTo>
                    <a:pt x="315021" y="125204"/>
                  </a:lnTo>
                  <a:lnTo>
                    <a:pt x="316240" y="125765"/>
                  </a:lnTo>
                  <a:lnTo>
                    <a:pt x="316932" y="126326"/>
                  </a:lnTo>
                  <a:lnTo>
                    <a:pt x="317565" y="127533"/>
                  </a:lnTo>
                  <a:lnTo>
                    <a:pt x="317804" y="128357"/>
                  </a:lnTo>
                  <a:lnTo>
                    <a:pt x="318162" y="129969"/>
                  </a:lnTo>
                  <a:lnTo>
                    <a:pt x="318366" y="132501"/>
                  </a:lnTo>
                  <a:lnTo>
                    <a:pt x="318425" y="134269"/>
                  </a:lnTo>
                  <a:lnTo>
                    <a:pt x="318485" y="136705"/>
                  </a:lnTo>
                  <a:lnTo>
                    <a:pt x="318581" y="141996"/>
                  </a:lnTo>
                  <a:lnTo>
                    <a:pt x="318712" y="143262"/>
                  </a:lnTo>
                  <a:lnTo>
                    <a:pt x="319046" y="143991"/>
                  </a:lnTo>
                  <a:lnTo>
                    <a:pt x="319966" y="145053"/>
                  </a:lnTo>
                  <a:lnTo>
                    <a:pt x="319488" y="146726"/>
                  </a:lnTo>
                  <a:lnTo>
                    <a:pt x="320766" y="150201"/>
                  </a:lnTo>
                  <a:lnTo>
                    <a:pt x="324146" y="156185"/>
                  </a:lnTo>
                  <a:lnTo>
                    <a:pt x="324923" y="157941"/>
                  </a:lnTo>
                  <a:lnTo>
                    <a:pt x="327216" y="159684"/>
                  </a:lnTo>
                  <a:lnTo>
                    <a:pt x="329700" y="162276"/>
                  </a:lnTo>
                  <a:lnTo>
                    <a:pt x="334549" y="166253"/>
                  </a:lnTo>
                  <a:lnTo>
                    <a:pt x="337487" y="167161"/>
                  </a:lnTo>
                  <a:lnTo>
                    <a:pt x="342252" y="165393"/>
                  </a:lnTo>
                  <a:lnTo>
                    <a:pt x="343017" y="165847"/>
                  </a:lnTo>
                  <a:lnTo>
                    <a:pt x="343124" y="166588"/>
                  </a:lnTo>
                  <a:lnTo>
                    <a:pt x="342754" y="167340"/>
                  </a:lnTo>
                  <a:lnTo>
                    <a:pt x="339947" y="168057"/>
                  </a:lnTo>
                  <a:lnTo>
                    <a:pt x="339959" y="169096"/>
                  </a:lnTo>
                  <a:lnTo>
                    <a:pt x="342623" y="171305"/>
                  </a:lnTo>
                  <a:lnTo>
                    <a:pt x="343459" y="170613"/>
                  </a:lnTo>
                  <a:lnTo>
                    <a:pt x="344964" y="170505"/>
                  </a:lnTo>
                  <a:lnTo>
                    <a:pt x="348905" y="176011"/>
                  </a:lnTo>
                  <a:lnTo>
                    <a:pt x="348929" y="177241"/>
                  </a:lnTo>
                  <a:lnTo>
                    <a:pt x="347998" y="178376"/>
                  </a:lnTo>
                  <a:lnTo>
                    <a:pt x="342874" y="181266"/>
                  </a:lnTo>
                  <a:lnTo>
                    <a:pt x="340926" y="183356"/>
                  </a:lnTo>
                  <a:lnTo>
                    <a:pt x="340569" y="184515"/>
                  </a:lnTo>
                  <a:lnTo>
                    <a:pt x="340425" y="187405"/>
                  </a:lnTo>
                  <a:lnTo>
                    <a:pt x="340939" y="190319"/>
                  </a:lnTo>
                  <a:lnTo>
                    <a:pt x="340771" y="191179"/>
                  </a:lnTo>
                  <a:lnTo>
                    <a:pt x="335934" y="194547"/>
                  </a:lnTo>
                  <a:lnTo>
                    <a:pt x="333594" y="195431"/>
                  </a:lnTo>
                  <a:lnTo>
                    <a:pt x="329174" y="195885"/>
                  </a:lnTo>
                  <a:lnTo>
                    <a:pt x="327669" y="195228"/>
                  </a:lnTo>
                  <a:lnTo>
                    <a:pt x="326893" y="194106"/>
                  </a:lnTo>
                  <a:lnTo>
                    <a:pt x="325579" y="194034"/>
                  </a:lnTo>
                  <a:lnTo>
                    <a:pt x="325412" y="195742"/>
                  </a:lnTo>
                  <a:lnTo>
                    <a:pt x="325424" y="196482"/>
                  </a:lnTo>
                  <a:lnTo>
                    <a:pt x="324875" y="197533"/>
                  </a:lnTo>
                  <a:lnTo>
                    <a:pt x="323465" y="197653"/>
                  </a:lnTo>
                  <a:lnTo>
                    <a:pt x="323262" y="196243"/>
                  </a:lnTo>
                  <a:lnTo>
                    <a:pt x="322020" y="195252"/>
                  </a:lnTo>
                  <a:lnTo>
                    <a:pt x="320897" y="195718"/>
                  </a:lnTo>
                  <a:lnTo>
                    <a:pt x="320659" y="204472"/>
                  </a:lnTo>
                  <a:lnTo>
                    <a:pt x="319297" y="207960"/>
                  </a:lnTo>
                  <a:lnTo>
                    <a:pt x="319249" y="210814"/>
                  </a:lnTo>
                  <a:lnTo>
                    <a:pt x="318903" y="212666"/>
                  </a:lnTo>
                  <a:lnTo>
                    <a:pt x="315953" y="216870"/>
                  </a:lnTo>
                  <a:lnTo>
                    <a:pt x="313791" y="222531"/>
                  </a:lnTo>
                  <a:lnTo>
                    <a:pt x="307569" y="233639"/>
                  </a:lnTo>
                  <a:lnTo>
                    <a:pt x="306542" y="234403"/>
                  </a:lnTo>
                  <a:lnTo>
                    <a:pt x="304858" y="234642"/>
                  </a:lnTo>
                  <a:lnTo>
                    <a:pt x="302480" y="233519"/>
                  </a:lnTo>
                  <a:lnTo>
                    <a:pt x="299220" y="229613"/>
                  </a:lnTo>
                  <a:lnTo>
                    <a:pt x="296855" y="228718"/>
                  </a:lnTo>
                  <a:lnTo>
                    <a:pt x="294514" y="228861"/>
                  </a:lnTo>
                  <a:lnTo>
                    <a:pt x="292174" y="229458"/>
                  </a:lnTo>
                  <a:lnTo>
                    <a:pt x="289844" y="230999"/>
                  </a:lnTo>
                  <a:lnTo>
                    <a:pt x="288650" y="232635"/>
                  </a:lnTo>
                  <a:lnTo>
                    <a:pt x="286739" y="236875"/>
                  </a:lnTo>
                  <a:lnTo>
                    <a:pt x="286297" y="239216"/>
                  </a:lnTo>
                  <a:lnTo>
                    <a:pt x="285665" y="240649"/>
                  </a:lnTo>
                  <a:lnTo>
                    <a:pt x="285414" y="243026"/>
                  </a:lnTo>
                  <a:lnTo>
                    <a:pt x="284255" y="246872"/>
                  </a:lnTo>
                  <a:lnTo>
                    <a:pt x="281866" y="250204"/>
                  </a:lnTo>
                  <a:lnTo>
                    <a:pt x="278163" y="260607"/>
                  </a:lnTo>
                  <a:lnTo>
                    <a:pt x="275608" y="265719"/>
                  </a:lnTo>
                  <a:lnTo>
                    <a:pt x="274318" y="267092"/>
                  </a:lnTo>
                  <a:lnTo>
                    <a:pt x="267868" y="270161"/>
                  </a:lnTo>
                  <a:lnTo>
                    <a:pt x="265933" y="272192"/>
                  </a:lnTo>
                  <a:lnTo>
                    <a:pt x="262721" y="278056"/>
                  </a:lnTo>
                  <a:lnTo>
                    <a:pt x="260188" y="284314"/>
                  </a:lnTo>
                  <a:lnTo>
                    <a:pt x="258899" y="285951"/>
                  </a:lnTo>
                  <a:lnTo>
                    <a:pt x="257131" y="287074"/>
                  </a:lnTo>
                  <a:lnTo>
                    <a:pt x="249798" y="293774"/>
                  </a:lnTo>
                  <a:lnTo>
                    <a:pt x="244686" y="297321"/>
                  </a:lnTo>
                  <a:lnTo>
                    <a:pt x="239133" y="303639"/>
                  </a:lnTo>
                  <a:lnTo>
                    <a:pt x="238046" y="305634"/>
                  </a:lnTo>
                  <a:lnTo>
                    <a:pt x="237054" y="308918"/>
                  </a:lnTo>
                  <a:lnTo>
                    <a:pt x="236636" y="312346"/>
                  </a:lnTo>
                  <a:lnTo>
                    <a:pt x="234379" y="318366"/>
                  </a:lnTo>
                  <a:lnTo>
                    <a:pt x="233137" y="322928"/>
                  </a:lnTo>
                  <a:lnTo>
                    <a:pt x="233197" y="327036"/>
                  </a:lnTo>
                  <a:lnTo>
                    <a:pt x="233590" y="328171"/>
                  </a:lnTo>
                  <a:lnTo>
                    <a:pt x="234260" y="328816"/>
                  </a:lnTo>
                  <a:lnTo>
                    <a:pt x="234868" y="332100"/>
                  </a:lnTo>
                  <a:lnTo>
                    <a:pt x="235131" y="336794"/>
                  </a:lnTo>
                  <a:lnTo>
                    <a:pt x="236206" y="339135"/>
                  </a:lnTo>
                  <a:lnTo>
                    <a:pt x="236218" y="340282"/>
                  </a:lnTo>
                  <a:lnTo>
                    <a:pt x="235919" y="345179"/>
                  </a:lnTo>
                  <a:lnTo>
                    <a:pt x="232361" y="346062"/>
                  </a:lnTo>
                  <a:lnTo>
                    <a:pt x="223259" y="347508"/>
                  </a:lnTo>
                  <a:lnTo>
                    <a:pt x="213227" y="349657"/>
                  </a:lnTo>
                  <a:lnTo>
                    <a:pt x="203696" y="353455"/>
                  </a:lnTo>
                  <a:lnTo>
                    <a:pt x="196901" y="357612"/>
                  </a:lnTo>
                  <a:lnTo>
                    <a:pt x="189268" y="362986"/>
                  </a:lnTo>
                  <a:lnTo>
                    <a:pt x="179296" y="369281"/>
                  </a:lnTo>
                  <a:lnTo>
                    <a:pt x="172858" y="372648"/>
                  </a:lnTo>
                  <a:lnTo>
                    <a:pt x="172022" y="373341"/>
                  </a:lnTo>
                  <a:lnTo>
                    <a:pt x="170529" y="373903"/>
                  </a:lnTo>
                  <a:lnTo>
                    <a:pt x="166408" y="375205"/>
                  </a:lnTo>
                  <a:lnTo>
                    <a:pt x="164522" y="375037"/>
                  </a:lnTo>
                  <a:lnTo>
                    <a:pt x="164498" y="373449"/>
                  </a:lnTo>
                  <a:lnTo>
                    <a:pt x="166946" y="367680"/>
                  </a:lnTo>
                  <a:lnTo>
                    <a:pt x="166934" y="366641"/>
                  </a:lnTo>
                  <a:lnTo>
                    <a:pt x="168499" y="364742"/>
                  </a:lnTo>
                  <a:lnTo>
                    <a:pt x="168021" y="363787"/>
                  </a:lnTo>
                  <a:lnTo>
                    <a:pt x="168009" y="362867"/>
                  </a:lnTo>
                  <a:lnTo>
                    <a:pt x="169203" y="361541"/>
                  </a:lnTo>
                  <a:lnTo>
                    <a:pt x="167866" y="360132"/>
                  </a:lnTo>
                  <a:lnTo>
                    <a:pt x="167937" y="358830"/>
                  </a:lnTo>
                  <a:lnTo>
                    <a:pt x="169239" y="357946"/>
                  </a:lnTo>
                  <a:lnTo>
                    <a:pt x="169227" y="357086"/>
                  </a:lnTo>
                  <a:lnTo>
                    <a:pt x="168737" y="355331"/>
                  </a:lnTo>
                  <a:lnTo>
                    <a:pt x="169466" y="354005"/>
                  </a:lnTo>
                  <a:lnTo>
                    <a:pt x="169358" y="353229"/>
                  </a:lnTo>
                  <a:lnTo>
                    <a:pt x="168129" y="352488"/>
                  </a:lnTo>
                  <a:lnTo>
                    <a:pt x="167400" y="348296"/>
                  </a:lnTo>
                  <a:lnTo>
                    <a:pt x="166862" y="343495"/>
                  </a:lnTo>
                  <a:lnTo>
                    <a:pt x="166373" y="342575"/>
                  </a:lnTo>
                  <a:lnTo>
                    <a:pt x="165620" y="342193"/>
                  </a:lnTo>
                  <a:lnTo>
                    <a:pt x="165405" y="340975"/>
                  </a:lnTo>
                  <a:lnTo>
                    <a:pt x="163781" y="339135"/>
                  </a:lnTo>
                  <a:lnTo>
                    <a:pt x="163005" y="337714"/>
                  </a:lnTo>
                  <a:lnTo>
                    <a:pt x="162252" y="337439"/>
                  </a:lnTo>
                  <a:lnTo>
                    <a:pt x="161714" y="339338"/>
                  </a:lnTo>
                  <a:lnTo>
                    <a:pt x="163817" y="34158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1341;gbcf4302aa7_0_6">
              <a:extLst>
                <a:ext uri="{FF2B5EF4-FFF2-40B4-BE49-F238E27FC236}">
                  <a16:creationId xmlns:a16="http://schemas.microsoft.com/office/drawing/2014/main" id="{738489BF-48B3-8D4E-89F4-8326AC9D2F36}"/>
                </a:ext>
              </a:extLst>
            </p:cNvPr>
            <p:cNvSpPr/>
            <p:nvPr/>
          </p:nvSpPr>
          <p:spPr>
            <a:xfrm>
              <a:off x="7278831" y="3491694"/>
              <a:ext cx="231854" cy="474294"/>
            </a:xfrm>
            <a:custGeom>
              <a:avLst/>
              <a:gdLst/>
              <a:ahLst/>
              <a:cxnLst/>
              <a:rect l="l" t="t" r="r" b="b"/>
              <a:pathLst>
                <a:path w="461400" h="943869" extrusionOk="0">
                  <a:moveTo>
                    <a:pt x="341476" y="0"/>
                  </a:moveTo>
                  <a:lnTo>
                    <a:pt x="306183" y="228252"/>
                  </a:lnTo>
                  <a:lnTo>
                    <a:pt x="330691" y="351282"/>
                  </a:lnTo>
                  <a:lnTo>
                    <a:pt x="359356" y="385798"/>
                  </a:lnTo>
                  <a:lnTo>
                    <a:pt x="361422" y="399330"/>
                  </a:lnTo>
                  <a:lnTo>
                    <a:pt x="384425" y="447415"/>
                  </a:lnTo>
                  <a:lnTo>
                    <a:pt x="392630" y="464542"/>
                  </a:lnTo>
                  <a:lnTo>
                    <a:pt x="433859" y="491343"/>
                  </a:lnTo>
                  <a:lnTo>
                    <a:pt x="439712" y="509556"/>
                  </a:lnTo>
                  <a:lnTo>
                    <a:pt x="443569" y="506619"/>
                  </a:lnTo>
                  <a:lnTo>
                    <a:pt x="445121" y="504923"/>
                  </a:lnTo>
                  <a:lnTo>
                    <a:pt x="447104" y="516281"/>
                  </a:lnTo>
                  <a:lnTo>
                    <a:pt x="449063" y="515970"/>
                  </a:lnTo>
                  <a:lnTo>
                    <a:pt x="449063" y="518526"/>
                  </a:lnTo>
                  <a:lnTo>
                    <a:pt x="450019" y="521166"/>
                  </a:lnTo>
                  <a:lnTo>
                    <a:pt x="450520" y="526038"/>
                  </a:lnTo>
                  <a:lnTo>
                    <a:pt x="451285" y="528690"/>
                  </a:lnTo>
                  <a:lnTo>
                    <a:pt x="453375" y="531294"/>
                  </a:lnTo>
                  <a:lnTo>
                    <a:pt x="454617" y="534291"/>
                  </a:lnTo>
                  <a:lnTo>
                    <a:pt x="454641" y="537958"/>
                  </a:lnTo>
                  <a:lnTo>
                    <a:pt x="453446" y="542210"/>
                  </a:lnTo>
                  <a:lnTo>
                    <a:pt x="453207" y="548026"/>
                  </a:lnTo>
                  <a:lnTo>
                    <a:pt x="453685" y="550200"/>
                  </a:lnTo>
                  <a:lnTo>
                    <a:pt x="457125" y="557211"/>
                  </a:lnTo>
                  <a:lnTo>
                    <a:pt x="457125" y="557987"/>
                  </a:lnTo>
                  <a:lnTo>
                    <a:pt x="458857" y="562860"/>
                  </a:lnTo>
                  <a:lnTo>
                    <a:pt x="460756" y="565105"/>
                  </a:lnTo>
                  <a:lnTo>
                    <a:pt x="461401" y="577897"/>
                  </a:lnTo>
                  <a:lnTo>
                    <a:pt x="461233" y="580525"/>
                  </a:lnTo>
                  <a:lnTo>
                    <a:pt x="460864" y="581361"/>
                  </a:lnTo>
                  <a:lnTo>
                    <a:pt x="456647" y="584956"/>
                  </a:lnTo>
                  <a:lnTo>
                    <a:pt x="455632" y="586580"/>
                  </a:lnTo>
                  <a:lnTo>
                    <a:pt x="454892" y="588563"/>
                  </a:lnTo>
                  <a:lnTo>
                    <a:pt x="454438" y="591358"/>
                  </a:lnTo>
                  <a:lnTo>
                    <a:pt x="452312" y="596744"/>
                  </a:lnTo>
                  <a:lnTo>
                    <a:pt x="450747" y="601462"/>
                  </a:lnTo>
                  <a:lnTo>
                    <a:pt x="450198" y="604101"/>
                  </a:lnTo>
                  <a:lnTo>
                    <a:pt x="450699" y="609643"/>
                  </a:lnTo>
                  <a:lnTo>
                    <a:pt x="450532" y="612462"/>
                  </a:lnTo>
                  <a:lnTo>
                    <a:pt x="449983" y="614993"/>
                  </a:lnTo>
                  <a:lnTo>
                    <a:pt x="449147" y="616689"/>
                  </a:lnTo>
                  <a:lnTo>
                    <a:pt x="444405" y="623677"/>
                  </a:lnTo>
                  <a:lnTo>
                    <a:pt x="444322" y="625014"/>
                  </a:lnTo>
                  <a:lnTo>
                    <a:pt x="443318" y="629146"/>
                  </a:lnTo>
                  <a:lnTo>
                    <a:pt x="442578" y="631320"/>
                  </a:lnTo>
                  <a:lnTo>
                    <a:pt x="441455" y="632539"/>
                  </a:lnTo>
                  <a:lnTo>
                    <a:pt x="437800" y="635572"/>
                  </a:lnTo>
                  <a:lnTo>
                    <a:pt x="433142" y="640409"/>
                  </a:lnTo>
                  <a:lnTo>
                    <a:pt x="430622" y="643706"/>
                  </a:lnTo>
                  <a:lnTo>
                    <a:pt x="429786" y="644470"/>
                  </a:lnTo>
                  <a:lnTo>
                    <a:pt x="428927" y="644267"/>
                  </a:lnTo>
                  <a:lnTo>
                    <a:pt x="427708" y="643634"/>
                  </a:lnTo>
                  <a:lnTo>
                    <a:pt x="426944" y="642690"/>
                  </a:lnTo>
                  <a:lnTo>
                    <a:pt x="426645" y="640445"/>
                  </a:lnTo>
                  <a:lnTo>
                    <a:pt x="424435" y="633876"/>
                  </a:lnTo>
                  <a:lnTo>
                    <a:pt x="423206" y="631249"/>
                  </a:lnTo>
                  <a:lnTo>
                    <a:pt x="421689" y="629744"/>
                  </a:lnTo>
                  <a:lnTo>
                    <a:pt x="419801" y="628836"/>
                  </a:lnTo>
                  <a:lnTo>
                    <a:pt x="414069" y="629039"/>
                  </a:lnTo>
                  <a:lnTo>
                    <a:pt x="413292" y="625205"/>
                  </a:lnTo>
                  <a:lnTo>
                    <a:pt x="411931" y="619771"/>
                  </a:lnTo>
                  <a:lnTo>
                    <a:pt x="411429" y="614599"/>
                  </a:lnTo>
                  <a:lnTo>
                    <a:pt x="409077" y="614587"/>
                  </a:lnTo>
                  <a:lnTo>
                    <a:pt x="408515" y="614050"/>
                  </a:lnTo>
                  <a:lnTo>
                    <a:pt x="408228" y="613214"/>
                  </a:lnTo>
                  <a:lnTo>
                    <a:pt x="408682" y="612450"/>
                  </a:lnTo>
                  <a:lnTo>
                    <a:pt x="410927" y="610539"/>
                  </a:lnTo>
                  <a:lnTo>
                    <a:pt x="410629" y="607732"/>
                  </a:lnTo>
                  <a:lnTo>
                    <a:pt x="409876" y="606346"/>
                  </a:lnTo>
                  <a:lnTo>
                    <a:pt x="408467" y="606609"/>
                  </a:lnTo>
                  <a:lnTo>
                    <a:pt x="406222" y="608341"/>
                  </a:lnTo>
                  <a:lnTo>
                    <a:pt x="403869" y="608150"/>
                  </a:lnTo>
                  <a:lnTo>
                    <a:pt x="402340" y="606084"/>
                  </a:lnTo>
                  <a:lnTo>
                    <a:pt x="402436" y="605271"/>
                  </a:lnTo>
                  <a:lnTo>
                    <a:pt x="403081" y="604400"/>
                  </a:lnTo>
                  <a:lnTo>
                    <a:pt x="402699" y="602525"/>
                  </a:lnTo>
                  <a:lnTo>
                    <a:pt x="400047" y="600303"/>
                  </a:lnTo>
                  <a:lnTo>
                    <a:pt x="398722" y="598046"/>
                  </a:lnTo>
                  <a:lnTo>
                    <a:pt x="398041" y="595765"/>
                  </a:lnTo>
                  <a:lnTo>
                    <a:pt x="397001" y="594021"/>
                  </a:lnTo>
                  <a:lnTo>
                    <a:pt x="395389" y="592217"/>
                  </a:lnTo>
                  <a:lnTo>
                    <a:pt x="394147" y="590175"/>
                  </a:lnTo>
                  <a:lnTo>
                    <a:pt x="392833" y="589148"/>
                  </a:lnTo>
                  <a:lnTo>
                    <a:pt x="390659" y="588324"/>
                  </a:lnTo>
                  <a:lnTo>
                    <a:pt x="387447" y="585887"/>
                  </a:lnTo>
                  <a:lnTo>
                    <a:pt x="385930" y="584191"/>
                  </a:lnTo>
                  <a:lnTo>
                    <a:pt x="383254" y="578017"/>
                  </a:lnTo>
                  <a:lnTo>
                    <a:pt x="381929" y="577276"/>
                  </a:lnTo>
                  <a:lnTo>
                    <a:pt x="377605" y="577037"/>
                  </a:lnTo>
                  <a:lnTo>
                    <a:pt x="375909" y="575903"/>
                  </a:lnTo>
                  <a:lnTo>
                    <a:pt x="374571" y="573383"/>
                  </a:lnTo>
                  <a:lnTo>
                    <a:pt x="373246" y="572093"/>
                  </a:lnTo>
                  <a:lnTo>
                    <a:pt x="372577" y="570182"/>
                  </a:lnTo>
                  <a:lnTo>
                    <a:pt x="370583" y="567208"/>
                  </a:lnTo>
                  <a:lnTo>
                    <a:pt x="369329" y="562502"/>
                  </a:lnTo>
                  <a:lnTo>
                    <a:pt x="368755" y="561964"/>
                  </a:lnTo>
                  <a:lnTo>
                    <a:pt x="366976" y="561869"/>
                  </a:lnTo>
                  <a:lnTo>
                    <a:pt x="366211" y="561296"/>
                  </a:lnTo>
                  <a:lnTo>
                    <a:pt x="362796" y="556733"/>
                  </a:lnTo>
                  <a:lnTo>
                    <a:pt x="359200" y="552983"/>
                  </a:lnTo>
                  <a:lnTo>
                    <a:pt x="359380" y="551944"/>
                  </a:lnTo>
                  <a:lnTo>
                    <a:pt x="361159" y="549663"/>
                  </a:lnTo>
                  <a:lnTo>
                    <a:pt x="361147" y="548373"/>
                  </a:lnTo>
                  <a:lnTo>
                    <a:pt x="356537" y="548397"/>
                  </a:lnTo>
                  <a:lnTo>
                    <a:pt x="355784" y="548672"/>
                  </a:lnTo>
                  <a:lnTo>
                    <a:pt x="356083" y="550296"/>
                  </a:lnTo>
                  <a:lnTo>
                    <a:pt x="356214" y="555252"/>
                  </a:lnTo>
                  <a:lnTo>
                    <a:pt x="357457" y="558728"/>
                  </a:lnTo>
                  <a:lnTo>
                    <a:pt x="357457" y="559480"/>
                  </a:lnTo>
                  <a:lnTo>
                    <a:pt x="358603" y="561929"/>
                  </a:lnTo>
                  <a:lnTo>
                    <a:pt x="358006" y="571710"/>
                  </a:lnTo>
                  <a:lnTo>
                    <a:pt x="358579" y="572618"/>
                  </a:lnTo>
                  <a:lnTo>
                    <a:pt x="360179" y="572248"/>
                  </a:lnTo>
                  <a:lnTo>
                    <a:pt x="361040" y="574111"/>
                  </a:lnTo>
                  <a:lnTo>
                    <a:pt x="360956" y="576189"/>
                  </a:lnTo>
                  <a:lnTo>
                    <a:pt x="359367" y="577706"/>
                  </a:lnTo>
                  <a:lnTo>
                    <a:pt x="359367" y="578446"/>
                  </a:lnTo>
                  <a:lnTo>
                    <a:pt x="361732" y="578829"/>
                  </a:lnTo>
                  <a:lnTo>
                    <a:pt x="362676" y="579462"/>
                  </a:lnTo>
                  <a:lnTo>
                    <a:pt x="362772" y="580501"/>
                  </a:lnTo>
                  <a:lnTo>
                    <a:pt x="361935" y="581265"/>
                  </a:lnTo>
                  <a:lnTo>
                    <a:pt x="362222" y="582591"/>
                  </a:lnTo>
                  <a:lnTo>
                    <a:pt x="362234" y="583439"/>
                  </a:lnTo>
                  <a:lnTo>
                    <a:pt x="361099" y="583702"/>
                  </a:lnTo>
                  <a:lnTo>
                    <a:pt x="358842" y="582877"/>
                  </a:lnTo>
                  <a:lnTo>
                    <a:pt x="358185" y="583379"/>
                  </a:lnTo>
                  <a:lnTo>
                    <a:pt x="357719" y="584681"/>
                  </a:lnTo>
                  <a:lnTo>
                    <a:pt x="357731" y="585613"/>
                  </a:lnTo>
                  <a:lnTo>
                    <a:pt x="358388" y="585995"/>
                  </a:lnTo>
                  <a:lnTo>
                    <a:pt x="359511" y="585959"/>
                  </a:lnTo>
                  <a:lnTo>
                    <a:pt x="360454" y="585493"/>
                  </a:lnTo>
                  <a:lnTo>
                    <a:pt x="362425" y="585099"/>
                  </a:lnTo>
                  <a:lnTo>
                    <a:pt x="367238" y="586771"/>
                  </a:lnTo>
                  <a:lnTo>
                    <a:pt x="367059" y="588861"/>
                  </a:lnTo>
                  <a:lnTo>
                    <a:pt x="365674" y="591859"/>
                  </a:lnTo>
                  <a:lnTo>
                    <a:pt x="364265" y="592826"/>
                  </a:lnTo>
                  <a:lnTo>
                    <a:pt x="362759" y="593089"/>
                  </a:lnTo>
                  <a:lnTo>
                    <a:pt x="362377" y="591692"/>
                  </a:lnTo>
                  <a:lnTo>
                    <a:pt x="361147" y="591513"/>
                  </a:lnTo>
                  <a:lnTo>
                    <a:pt x="358818" y="593245"/>
                  </a:lnTo>
                  <a:lnTo>
                    <a:pt x="357218" y="593627"/>
                  </a:lnTo>
                  <a:lnTo>
                    <a:pt x="353253" y="590737"/>
                  </a:lnTo>
                  <a:lnTo>
                    <a:pt x="351915" y="588180"/>
                  </a:lnTo>
                  <a:lnTo>
                    <a:pt x="350589" y="587189"/>
                  </a:lnTo>
                  <a:lnTo>
                    <a:pt x="349741" y="587285"/>
                  </a:lnTo>
                  <a:lnTo>
                    <a:pt x="349681" y="591955"/>
                  </a:lnTo>
                  <a:lnTo>
                    <a:pt x="348583" y="595466"/>
                  </a:lnTo>
                  <a:lnTo>
                    <a:pt x="349335" y="596852"/>
                  </a:lnTo>
                  <a:lnTo>
                    <a:pt x="349371" y="600625"/>
                  </a:lnTo>
                  <a:lnTo>
                    <a:pt x="350422" y="603444"/>
                  </a:lnTo>
                  <a:lnTo>
                    <a:pt x="350720" y="605690"/>
                  </a:lnTo>
                  <a:lnTo>
                    <a:pt x="352333" y="607577"/>
                  </a:lnTo>
                  <a:lnTo>
                    <a:pt x="355163" y="609309"/>
                  </a:lnTo>
                  <a:lnTo>
                    <a:pt x="358364" y="610801"/>
                  </a:lnTo>
                  <a:lnTo>
                    <a:pt x="358651" y="611578"/>
                  </a:lnTo>
                  <a:lnTo>
                    <a:pt x="356871" y="612032"/>
                  </a:lnTo>
                  <a:lnTo>
                    <a:pt x="356979" y="614026"/>
                  </a:lnTo>
                  <a:lnTo>
                    <a:pt x="358591" y="615686"/>
                  </a:lnTo>
                  <a:lnTo>
                    <a:pt x="359272" y="619628"/>
                  </a:lnTo>
                  <a:lnTo>
                    <a:pt x="360311" y="620858"/>
                  </a:lnTo>
                  <a:lnTo>
                    <a:pt x="361911" y="620917"/>
                  </a:lnTo>
                  <a:lnTo>
                    <a:pt x="364635" y="620368"/>
                  </a:lnTo>
                  <a:lnTo>
                    <a:pt x="367740" y="620535"/>
                  </a:lnTo>
                  <a:lnTo>
                    <a:pt x="372338" y="618254"/>
                  </a:lnTo>
                  <a:lnTo>
                    <a:pt x="373640" y="616988"/>
                  </a:lnTo>
                  <a:lnTo>
                    <a:pt x="374201" y="615495"/>
                  </a:lnTo>
                  <a:lnTo>
                    <a:pt x="374189" y="614564"/>
                  </a:lnTo>
                  <a:lnTo>
                    <a:pt x="374560" y="613823"/>
                  </a:lnTo>
                  <a:lnTo>
                    <a:pt x="375408" y="613310"/>
                  </a:lnTo>
                  <a:lnTo>
                    <a:pt x="378227" y="613047"/>
                  </a:lnTo>
                  <a:lnTo>
                    <a:pt x="382741" y="613763"/>
                  </a:lnTo>
                  <a:lnTo>
                    <a:pt x="388271" y="610789"/>
                  </a:lnTo>
                  <a:lnTo>
                    <a:pt x="398877" y="607517"/>
                  </a:lnTo>
                  <a:lnTo>
                    <a:pt x="399725" y="608831"/>
                  </a:lnTo>
                  <a:lnTo>
                    <a:pt x="399832" y="609977"/>
                  </a:lnTo>
                  <a:lnTo>
                    <a:pt x="392511" y="612665"/>
                  </a:lnTo>
                  <a:lnTo>
                    <a:pt x="392331" y="613859"/>
                  </a:lnTo>
                  <a:lnTo>
                    <a:pt x="393860" y="617144"/>
                  </a:lnTo>
                  <a:lnTo>
                    <a:pt x="394254" y="619867"/>
                  </a:lnTo>
                  <a:lnTo>
                    <a:pt x="393454" y="625707"/>
                  </a:lnTo>
                  <a:lnTo>
                    <a:pt x="393478" y="629851"/>
                  </a:lnTo>
                  <a:lnTo>
                    <a:pt x="394625" y="633040"/>
                  </a:lnTo>
                  <a:lnTo>
                    <a:pt x="395604" y="638869"/>
                  </a:lnTo>
                  <a:lnTo>
                    <a:pt x="396368" y="639693"/>
                  </a:lnTo>
                  <a:lnTo>
                    <a:pt x="396846" y="641568"/>
                  </a:lnTo>
                  <a:lnTo>
                    <a:pt x="397993" y="643717"/>
                  </a:lnTo>
                  <a:lnTo>
                    <a:pt x="398673" y="647850"/>
                  </a:lnTo>
                  <a:lnTo>
                    <a:pt x="400202" y="650764"/>
                  </a:lnTo>
                  <a:lnTo>
                    <a:pt x="400215" y="652281"/>
                  </a:lnTo>
                  <a:lnTo>
                    <a:pt x="400787" y="654419"/>
                  </a:lnTo>
                  <a:lnTo>
                    <a:pt x="401457" y="656318"/>
                  </a:lnTo>
                  <a:lnTo>
                    <a:pt x="402615" y="659949"/>
                  </a:lnTo>
                  <a:lnTo>
                    <a:pt x="402711" y="660797"/>
                  </a:lnTo>
                  <a:lnTo>
                    <a:pt x="404717" y="664738"/>
                  </a:lnTo>
                  <a:lnTo>
                    <a:pt x="406043" y="665777"/>
                  </a:lnTo>
                  <a:lnTo>
                    <a:pt x="413340" y="674448"/>
                  </a:lnTo>
                  <a:lnTo>
                    <a:pt x="416469" y="679249"/>
                  </a:lnTo>
                  <a:lnTo>
                    <a:pt x="419217" y="682427"/>
                  </a:lnTo>
                  <a:lnTo>
                    <a:pt x="426502" y="689330"/>
                  </a:lnTo>
                  <a:lnTo>
                    <a:pt x="431912" y="695803"/>
                  </a:lnTo>
                  <a:lnTo>
                    <a:pt x="433155" y="698574"/>
                  </a:lnTo>
                  <a:lnTo>
                    <a:pt x="434599" y="703829"/>
                  </a:lnTo>
                  <a:lnTo>
                    <a:pt x="434814" y="708451"/>
                  </a:lnTo>
                  <a:lnTo>
                    <a:pt x="435196" y="709108"/>
                  </a:lnTo>
                  <a:lnTo>
                    <a:pt x="434337" y="721613"/>
                  </a:lnTo>
                  <a:lnTo>
                    <a:pt x="434731" y="724336"/>
                  </a:lnTo>
                  <a:lnTo>
                    <a:pt x="436164" y="726594"/>
                  </a:lnTo>
                  <a:lnTo>
                    <a:pt x="438816" y="729221"/>
                  </a:lnTo>
                  <a:lnTo>
                    <a:pt x="438816" y="729961"/>
                  </a:lnTo>
                  <a:lnTo>
                    <a:pt x="437789" y="730618"/>
                  </a:lnTo>
                  <a:lnTo>
                    <a:pt x="436487" y="732326"/>
                  </a:lnTo>
                  <a:lnTo>
                    <a:pt x="434158" y="735910"/>
                  </a:lnTo>
                  <a:lnTo>
                    <a:pt x="433787" y="738250"/>
                  </a:lnTo>
                  <a:lnTo>
                    <a:pt x="433763" y="746993"/>
                  </a:lnTo>
                  <a:lnTo>
                    <a:pt x="434922" y="753024"/>
                  </a:lnTo>
                  <a:lnTo>
                    <a:pt x="435890" y="755819"/>
                  </a:lnTo>
                  <a:lnTo>
                    <a:pt x="437024" y="757408"/>
                  </a:lnTo>
                  <a:lnTo>
                    <a:pt x="440619" y="761050"/>
                  </a:lnTo>
                  <a:lnTo>
                    <a:pt x="443760" y="765469"/>
                  </a:lnTo>
                  <a:lnTo>
                    <a:pt x="449207" y="778130"/>
                  </a:lnTo>
                  <a:lnTo>
                    <a:pt x="455775" y="791411"/>
                  </a:lnTo>
                  <a:lnTo>
                    <a:pt x="459107" y="796284"/>
                  </a:lnTo>
                  <a:lnTo>
                    <a:pt x="461102" y="800404"/>
                  </a:lnTo>
                  <a:lnTo>
                    <a:pt x="460827" y="801336"/>
                  </a:lnTo>
                  <a:lnTo>
                    <a:pt x="459418" y="801634"/>
                  </a:lnTo>
                  <a:lnTo>
                    <a:pt x="456600" y="801025"/>
                  </a:lnTo>
                  <a:lnTo>
                    <a:pt x="454808" y="800177"/>
                  </a:lnTo>
                  <a:lnTo>
                    <a:pt x="450651" y="797383"/>
                  </a:lnTo>
                  <a:lnTo>
                    <a:pt x="447439" y="795806"/>
                  </a:lnTo>
                  <a:lnTo>
                    <a:pt x="441980" y="795006"/>
                  </a:lnTo>
                  <a:lnTo>
                    <a:pt x="434360" y="795149"/>
                  </a:lnTo>
                  <a:lnTo>
                    <a:pt x="431542" y="795818"/>
                  </a:lnTo>
                  <a:lnTo>
                    <a:pt x="429010" y="795937"/>
                  </a:lnTo>
                  <a:lnTo>
                    <a:pt x="423277" y="796057"/>
                  </a:lnTo>
                  <a:lnTo>
                    <a:pt x="416613" y="798063"/>
                  </a:lnTo>
                  <a:lnTo>
                    <a:pt x="411262" y="800738"/>
                  </a:lnTo>
                  <a:lnTo>
                    <a:pt x="404920" y="808406"/>
                  </a:lnTo>
                  <a:lnTo>
                    <a:pt x="403439" y="811595"/>
                  </a:lnTo>
                  <a:lnTo>
                    <a:pt x="402424" y="813769"/>
                  </a:lnTo>
                  <a:lnTo>
                    <a:pt x="402627" y="816325"/>
                  </a:lnTo>
                  <a:lnTo>
                    <a:pt x="403009" y="817603"/>
                  </a:lnTo>
                  <a:lnTo>
                    <a:pt x="403021" y="819239"/>
                  </a:lnTo>
                  <a:lnTo>
                    <a:pt x="402484" y="822440"/>
                  </a:lnTo>
                  <a:lnTo>
                    <a:pt x="402329" y="828065"/>
                  </a:lnTo>
                  <a:lnTo>
                    <a:pt x="401146" y="834359"/>
                  </a:lnTo>
                  <a:lnTo>
                    <a:pt x="401062" y="836438"/>
                  </a:lnTo>
                  <a:lnTo>
                    <a:pt x="400430" y="839268"/>
                  </a:lnTo>
                  <a:lnTo>
                    <a:pt x="399689" y="840403"/>
                  </a:lnTo>
                  <a:lnTo>
                    <a:pt x="393681" y="842135"/>
                  </a:lnTo>
                  <a:lnTo>
                    <a:pt x="389274" y="843855"/>
                  </a:lnTo>
                  <a:lnTo>
                    <a:pt x="380639" y="847653"/>
                  </a:lnTo>
                  <a:lnTo>
                    <a:pt x="379230" y="847402"/>
                  </a:lnTo>
                  <a:lnTo>
                    <a:pt x="380818" y="846422"/>
                  </a:lnTo>
                  <a:lnTo>
                    <a:pt x="383434" y="843795"/>
                  </a:lnTo>
                  <a:lnTo>
                    <a:pt x="390002" y="840164"/>
                  </a:lnTo>
                  <a:lnTo>
                    <a:pt x="393179" y="838552"/>
                  </a:lnTo>
                  <a:lnTo>
                    <a:pt x="393932" y="837608"/>
                  </a:lnTo>
                  <a:lnTo>
                    <a:pt x="393824" y="836020"/>
                  </a:lnTo>
                  <a:lnTo>
                    <a:pt x="392965" y="834706"/>
                  </a:lnTo>
                  <a:lnTo>
                    <a:pt x="390791" y="832663"/>
                  </a:lnTo>
                  <a:lnTo>
                    <a:pt x="383708" y="828089"/>
                  </a:lnTo>
                  <a:lnTo>
                    <a:pt x="380137" y="828006"/>
                  </a:lnTo>
                  <a:lnTo>
                    <a:pt x="376734" y="826250"/>
                  </a:lnTo>
                  <a:lnTo>
                    <a:pt x="375419" y="825892"/>
                  </a:lnTo>
                  <a:lnTo>
                    <a:pt x="374476" y="826286"/>
                  </a:lnTo>
                  <a:lnTo>
                    <a:pt x="374607" y="830024"/>
                  </a:lnTo>
                  <a:lnTo>
                    <a:pt x="375181" y="831887"/>
                  </a:lnTo>
                  <a:lnTo>
                    <a:pt x="375408" y="839065"/>
                  </a:lnTo>
                  <a:lnTo>
                    <a:pt x="374214" y="842254"/>
                  </a:lnTo>
                  <a:lnTo>
                    <a:pt x="373855" y="845192"/>
                  </a:lnTo>
                  <a:lnTo>
                    <a:pt x="374345" y="848357"/>
                  </a:lnTo>
                  <a:lnTo>
                    <a:pt x="375396" y="849659"/>
                  </a:lnTo>
                  <a:lnTo>
                    <a:pt x="378023" y="849468"/>
                  </a:lnTo>
                  <a:lnTo>
                    <a:pt x="377283" y="852012"/>
                  </a:lnTo>
                  <a:lnTo>
                    <a:pt x="377784" y="855404"/>
                  </a:lnTo>
                  <a:lnTo>
                    <a:pt x="378167" y="857100"/>
                  </a:lnTo>
                  <a:lnTo>
                    <a:pt x="379504" y="860647"/>
                  </a:lnTo>
                  <a:lnTo>
                    <a:pt x="379612" y="861495"/>
                  </a:lnTo>
                  <a:lnTo>
                    <a:pt x="383076" y="873391"/>
                  </a:lnTo>
                  <a:lnTo>
                    <a:pt x="384234" y="879064"/>
                  </a:lnTo>
                  <a:lnTo>
                    <a:pt x="384545" y="883388"/>
                  </a:lnTo>
                  <a:lnTo>
                    <a:pt x="385798" y="887604"/>
                  </a:lnTo>
                  <a:lnTo>
                    <a:pt x="386384" y="890040"/>
                  </a:lnTo>
                  <a:lnTo>
                    <a:pt x="386408" y="893325"/>
                  </a:lnTo>
                  <a:lnTo>
                    <a:pt x="385500" y="899165"/>
                  </a:lnTo>
                  <a:lnTo>
                    <a:pt x="384760" y="901338"/>
                  </a:lnTo>
                  <a:lnTo>
                    <a:pt x="383923" y="902664"/>
                  </a:lnTo>
                  <a:lnTo>
                    <a:pt x="383267" y="902939"/>
                  </a:lnTo>
                  <a:lnTo>
                    <a:pt x="381761" y="902831"/>
                  </a:lnTo>
                  <a:lnTo>
                    <a:pt x="380161" y="901912"/>
                  </a:lnTo>
                  <a:lnTo>
                    <a:pt x="376936" y="897337"/>
                  </a:lnTo>
                  <a:lnTo>
                    <a:pt x="375408" y="894316"/>
                  </a:lnTo>
                  <a:lnTo>
                    <a:pt x="374620" y="889156"/>
                  </a:lnTo>
                  <a:lnTo>
                    <a:pt x="372517" y="884474"/>
                  </a:lnTo>
                  <a:lnTo>
                    <a:pt x="371944" y="883829"/>
                  </a:lnTo>
                  <a:lnTo>
                    <a:pt x="371849" y="882790"/>
                  </a:lnTo>
                  <a:lnTo>
                    <a:pt x="370463" y="872161"/>
                  </a:lnTo>
                  <a:lnTo>
                    <a:pt x="370319" y="865687"/>
                  </a:lnTo>
                  <a:lnTo>
                    <a:pt x="369735" y="860826"/>
                  </a:lnTo>
                  <a:lnTo>
                    <a:pt x="368564" y="856109"/>
                  </a:lnTo>
                  <a:lnTo>
                    <a:pt x="367322" y="853003"/>
                  </a:lnTo>
                  <a:lnTo>
                    <a:pt x="364265" y="844870"/>
                  </a:lnTo>
                  <a:lnTo>
                    <a:pt x="362748" y="843102"/>
                  </a:lnTo>
                  <a:lnTo>
                    <a:pt x="360287" y="841024"/>
                  </a:lnTo>
                  <a:lnTo>
                    <a:pt x="353969" y="838361"/>
                  </a:lnTo>
                  <a:lnTo>
                    <a:pt x="352452" y="836402"/>
                  </a:lnTo>
                  <a:lnTo>
                    <a:pt x="352153" y="834407"/>
                  </a:lnTo>
                  <a:lnTo>
                    <a:pt x="350924" y="833189"/>
                  </a:lnTo>
                  <a:lnTo>
                    <a:pt x="349693" y="832819"/>
                  </a:lnTo>
                  <a:lnTo>
                    <a:pt x="344617" y="832413"/>
                  </a:lnTo>
                  <a:lnTo>
                    <a:pt x="340939" y="830741"/>
                  </a:lnTo>
                  <a:lnTo>
                    <a:pt x="337726" y="828567"/>
                  </a:lnTo>
                  <a:lnTo>
                    <a:pt x="337439" y="827910"/>
                  </a:lnTo>
                  <a:lnTo>
                    <a:pt x="337224" y="823993"/>
                  </a:lnTo>
                  <a:lnTo>
                    <a:pt x="335480" y="816862"/>
                  </a:lnTo>
                  <a:lnTo>
                    <a:pt x="334812" y="814581"/>
                  </a:lnTo>
                  <a:lnTo>
                    <a:pt x="333856" y="812909"/>
                  </a:lnTo>
                  <a:lnTo>
                    <a:pt x="333940" y="811571"/>
                  </a:lnTo>
                  <a:lnTo>
                    <a:pt x="334883" y="811285"/>
                  </a:lnTo>
                  <a:lnTo>
                    <a:pt x="337236" y="812216"/>
                  </a:lnTo>
                  <a:lnTo>
                    <a:pt x="338371" y="812037"/>
                  </a:lnTo>
                  <a:lnTo>
                    <a:pt x="338550" y="810891"/>
                  </a:lnTo>
                  <a:lnTo>
                    <a:pt x="336842" y="808932"/>
                  </a:lnTo>
                  <a:lnTo>
                    <a:pt x="336926" y="806973"/>
                  </a:lnTo>
                  <a:lnTo>
                    <a:pt x="337296" y="805850"/>
                  </a:lnTo>
                  <a:lnTo>
                    <a:pt x="341214" y="801849"/>
                  </a:lnTo>
                  <a:lnTo>
                    <a:pt x="341106" y="800369"/>
                  </a:lnTo>
                  <a:lnTo>
                    <a:pt x="338920" y="796690"/>
                  </a:lnTo>
                  <a:lnTo>
                    <a:pt x="338920" y="795842"/>
                  </a:lnTo>
                  <a:lnTo>
                    <a:pt x="341631" y="793322"/>
                  </a:lnTo>
                  <a:lnTo>
                    <a:pt x="342742" y="791626"/>
                  </a:lnTo>
                  <a:lnTo>
                    <a:pt x="344140" y="789727"/>
                  </a:lnTo>
                  <a:lnTo>
                    <a:pt x="343757" y="788592"/>
                  </a:lnTo>
                  <a:lnTo>
                    <a:pt x="341787" y="788795"/>
                  </a:lnTo>
                  <a:lnTo>
                    <a:pt x="338956" y="787290"/>
                  </a:lnTo>
                  <a:lnTo>
                    <a:pt x="336316" y="786657"/>
                  </a:lnTo>
                  <a:lnTo>
                    <a:pt x="333880" y="786872"/>
                  </a:lnTo>
                  <a:lnTo>
                    <a:pt x="332937" y="787899"/>
                  </a:lnTo>
                  <a:lnTo>
                    <a:pt x="332196" y="788186"/>
                  </a:lnTo>
                  <a:lnTo>
                    <a:pt x="329175" y="787087"/>
                  </a:lnTo>
                  <a:lnTo>
                    <a:pt x="329449" y="785117"/>
                  </a:lnTo>
                  <a:lnTo>
                    <a:pt x="328303" y="784077"/>
                  </a:lnTo>
                  <a:lnTo>
                    <a:pt x="328398" y="783218"/>
                  </a:lnTo>
                  <a:lnTo>
                    <a:pt x="331109" y="781510"/>
                  </a:lnTo>
                  <a:lnTo>
                    <a:pt x="331946" y="780196"/>
                  </a:lnTo>
                  <a:lnTo>
                    <a:pt x="335325" y="778763"/>
                  </a:lnTo>
                  <a:lnTo>
                    <a:pt x="340210" y="778547"/>
                  </a:lnTo>
                  <a:lnTo>
                    <a:pt x="340305" y="777616"/>
                  </a:lnTo>
                  <a:lnTo>
                    <a:pt x="337941" y="776207"/>
                  </a:lnTo>
                  <a:lnTo>
                    <a:pt x="335946" y="773484"/>
                  </a:lnTo>
                  <a:lnTo>
                    <a:pt x="335815" y="767201"/>
                  </a:lnTo>
                  <a:lnTo>
                    <a:pt x="336926" y="765135"/>
                  </a:lnTo>
                  <a:lnTo>
                    <a:pt x="336926" y="764275"/>
                  </a:lnTo>
                  <a:lnTo>
                    <a:pt x="335134" y="764406"/>
                  </a:lnTo>
                  <a:lnTo>
                    <a:pt x="333080" y="766389"/>
                  </a:lnTo>
                  <a:lnTo>
                    <a:pt x="332710" y="767404"/>
                  </a:lnTo>
                  <a:lnTo>
                    <a:pt x="332829" y="771728"/>
                  </a:lnTo>
                  <a:lnTo>
                    <a:pt x="332376" y="773078"/>
                  </a:lnTo>
                  <a:lnTo>
                    <a:pt x="330225" y="774654"/>
                  </a:lnTo>
                  <a:lnTo>
                    <a:pt x="327980" y="777317"/>
                  </a:lnTo>
                  <a:lnTo>
                    <a:pt x="326762" y="778165"/>
                  </a:lnTo>
                  <a:lnTo>
                    <a:pt x="323573" y="779324"/>
                  </a:lnTo>
                  <a:lnTo>
                    <a:pt x="319643" y="781510"/>
                  </a:lnTo>
                  <a:lnTo>
                    <a:pt x="316072" y="781808"/>
                  </a:lnTo>
                  <a:lnTo>
                    <a:pt x="315977" y="783134"/>
                  </a:lnTo>
                  <a:lnTo>
                    <a:pt x="317219" y="784734"/>
                  </a:lnTo>
                  <a:lnTo>
                    <a:pt x="318629" y="784734"/>
                  </a:lnTo>
                  <a:lnTo>
                    <a:pt x="320778" y="783182"/>
                  </a:lnTo>
                  <a:lnTo>
                    <a:pt x="321542" y="785164"/>
                  </a:lnTo>
                  <a:lnTo>
                    <a:pt x="319213" y="788377"/>
                  </a:lnTo>
                  <a:lnTo>
                    <a:pt x="318855" y="790348"/>
                  </a:lnTo>
                  <a:lnTo>
                    <a:pt x="319058" y="793083"/>
                  </a:lnTo>
                  <a:lnTo>
                    <a:pt x="320002" y="794277"/>
                  </a:lnTo>
                  <a:lnTo>
                    <a:pt x="321710" y="795782"/>
                  </a:lnTo>
                  <a:lnTo>
                    <a:pt x="324923" y="797168"/>
                  </a:lnTo>
                  <a:lnTo>
                    <a:pt x="326332" y="798469"/>
                  </a:lnTo>
                  <a:lnTo>
                    <a:pt x="328888" y="799795"/>
                  </a:lnTo>
                  <a:lnTo>
                    <a:pt x="330859" y="799592"/>
                  </a:lnTo>
                  <a:lnTo>
                    <a:pt x="332077" y="799114"/>
                  </a:lnTo>
                  <a:lnTo>
                    <a:pt x="332913" y="797872"/>
                  </a:lnTo>
                  <a:lnTo>
                    <a:pt x="333749" y="795985"/>
                  </a:lnTo>
                  <a:lnTo>
                    <a:pt x="334585" y="795412"/>
                  </a:lnTo>
                  <a:lnTo>
                    <a:pt x="336197" y="795770"/>
                  </a:lnTo>
                  <a:lnTo>
                    <a:pt x="337332" y="797669"/>
                  </a:lnTo>
                  <a:lnTo>
                    <a:pt x="337630" y="799067"/>
                  </a:lnTo>
                  <a:lnTo>
                    <a:pt x="337260" y="800738"/>
                  </a:lnTo>
                  <a:lnTo>
                    <a:pt x="336520" y="802471"/>
                  </a:lnTo>
                  <a:lnTo>
                    <a:pt x="335122" y="804537"/>
                  </a:lnTo>
                  <a:lnTo>
                    <a:pt x="334179" y="805014"/>
                  </a:lnTo>
                  <a:lnTo>
                    <a:pt x="333331" y="804931"/>
                  </a:lnTo>
                  <a:lnTo>
                    <a:pt x="332578" y="803796"/>
                  </a:lnTo>
                  <a:lnTo>
                    <a:pt x="329377" y="803820"/>
                  </a:lnTo>
                  <a:lnTo>
                    <a:pt x="329318" y="808155"/>
                  </a:lnTo>
                  <a:lnTo>
                    <a:pt x="329700" y="809660"/>
                  </a:lnTo>
                  <a:lnTo>
                    <a:pt x="332268" y="813841"/>
                  </a:lnTo>
                  <a:lnTo>
                    <a:pt x="332483" y="816874"/>
                  </a:lnTo>
                  <a:lnTo>
                    <a:pt x="332303" y="819693"/>
                  </a:lnTo>
                  <a:lnTo>
                    <a:pt x="331658" y="820827"/>
                  </a:lnTo>
                  <a:lnTo>
                    <a:pt x="327454" y="825653"/>
                  </a:lnTo>
                  <a:lnTo>
                    <a:pt x="326714" y="827038"/>
                  </a:lnTo>
                  <a:lnTo>
                    <a:pt x="325448" y="834849"/>
                  </a:lnTo>
                  <a:lnTo>
                    <a:pt x="323680" y="836497"/>
                  </a:lnTo>
                  <a:lnTo>
                    <a:pt x="320754" y="836032"/>
                  </a:lnTo>
                  <a:lnTo>
                    <a:pt x="316240" y="836235"/>
                  </a:lnTo>
                  <a:lnTo>
                    <a:pt x="314269" y="835220"/>
                  </a:lnTo>
                  <a:lnTo>
                    <a:pt x="312274" y="833452"/>
                  </a:lnTo>
                  <a:lnTo>
                    <a:pt x="308787" y="831111"/>
                  </a:lnTo>
                  <a:lnTo>
                    <a:pt x="308871" y="830370"/>
                  </a:lnTo>
                  <a:lnTo>
                    <a:pt x="310734" y="827731"/>
                  </a:lnTo>
                  <a:lnTo>
                    <a:pt x="310913" y="825832"/>
                  </a:lnTo>
                  <a:lnTo>
                    <a:pt x="311749" y="825175"/>
                  </a:lnTo>
                  <a:lnTo>
                    <a:pt x="312502" y="825378"/>
                  </a:lnTo>
                  <a:lnTo>
                    <a:pt x="312537" y="829415"/>
                  </a:lnTo>
                  <a:lnTo>
                    <a:pt x="313660" y="829415"/>
                  </a:lnTo>
                  <a:lnTo>
                    <a:pt x="317505" y="827420"/>
                  </a:lnTo>
                  <a:lnTo>
                    <a:pt x="318150" y="826477"/>
                  </a:lnTo>
                  <a:lnTo>
                    <a:pt x="318700" y="824757"/>
                  </a:lnTo>
                  <a:lnTo>
                    <a:pt x="321316" y="821938"/>
                  </a:lnTo>
                  <a:lnTo>
                    <a:pt x="323298" y="821544"/>
                  </a:lnTo>
                  <a:lnTo>
                    <a:pt x="324504" y="819550"/>
                  </a:lnTo>
                  <a:lnTo>
                    <a:pt x="324493" y="817663"/>
                  </a:lnTo>
                  <a:lnTo>
                    <a:pt x="322976" y="816814"/>
                  </a:lnTo>
                  <a:lnTo>
                    <a:pt x="321566" y="817042"/>
                  </a:lnTo>
                  <a:lnTo>
                    <a:pt x="320169" y="818821"/>
                  </a:lnTo>
                  <a:lnTo>
                    <a:pt x="317076" y="819991"/>
                  </a:lnTo>
                  <a:lnTo>
                    <a:pt x="315009" y="821198"/>
                  </a:lnTo>
                  <a:lnTo>
                    <a:pt x="313409" y="820649"/>
                  </a:lnTo>
                  <a:lnTo>
                    <a:pt x="312179" y="818498"/>
                  </a:lnTo>
                  <a:lnTo>
                    <a:pt x="307808" y="812885"/>
                  </a:lnTo>
                  <a:lnTo>
                    <a:pt x="307509" y="810520"/>
                  </a:lnTo>
                  <a:lnTo>
                    <a:pt x="309479" y="808358"/>
                  </a:lnTo>
                  <a:lnTo>
                    <a:pt x="311630" y="807773"/>
                  </a:lnTo>
                  <a:lnTo>
                    <a:pt x="315404" y="808813"/>
                  </a:lnTo>
                  <a:lnTo>
                    <a:pt x="315881" y="810389"/>
                  </a:lnTo>
                  <a:lnTo>
                    <a:pt x="316455" y="810855"/>
                  </a:lnTo>
                  <a:lnTo>
                    <a:pt x="317673" y="810306"/>
                  </a:lnTo>
                  <a:lnTo>
                    <a:pt x="318879" y="808789"/>
                  </a:lnTo>
                  <a:lnTo>
                    <a:pt x="321877" y="806412"/>
                  </a:lnTo>
                  <a:lnTo>
                    <a:pt x="322116" y="800583"/>
                  </a:lnTo>
                  <a:lnTo>
                    <a:pt x="321459" y="800201"/>
                  </a:lnTo>
                  <a:lnTo>
                    <a:pt x="320145" y="800679"/>
                  </a:lnTo>
                  <a:lnTo>
                    <a:pt x="318855" y="805385"/>
                  </a:lnTo>
                  <a:lnTo>
                    <a:pt x="318199" y="805659"/>
                  </a:lnTo>
                  <a:lnTo>
                    <a:pt x="317446" y="805576"/>
                  </a:lnTo>
                  <a:lnTo>
                    <a:pt x="316216" y="804835"/>
                  </a:lnTo>
                  <a:lnTo>
                    <a:pt x="314341" y="804668"/>
                  </a:lnTo>
                  <a:lnTo>
                    <a:pt x="312263" y="802912"/>
                  </a:lnTo>
                  <a:lnTo>
                    <a:pt x="311510" y="803378"/>
                  </a:lnTo>
                  <a:lnTo>
                    <a:pt x="311056" y="804799"/>
                  </a:lnTo>
                  <a:lnTo>
                    <a:pt x="310304" y="805265"/>
                  </a:lnTo>
                  <a:lnTo>
                    <a:pt x="309348" y="804035"/>
                  </a:lnTo>
                  <a:lnTo>
                    <a:pt x="306422" y="802196"/>
                  </a:lnTo>
                  <a:lnTo>
                    <a:pt x="305765" y="802471"/>
                  </a:lnTo>
                  <a:lnTo>
                    <a:pt x="305216" y="804071"/>
                  </a:lnTo>
                  <a:lnTo>
                    <a:pt x="304177" y="804071"/>
                  </a:lnTo>
                  <a:lnTo>
                    <a:pt x="301167" y="803163"/>
                  </a:lnTo>
                  <a:lnTo>
                    <a:pt x="297034" y="804023"/>
                  </a:lnTo>
                  <a:lnTo>
                    <a:pt x="296545" y="801515"/>
                  </a:lnTo>
                  <a:lnTo>
                    <a:pt x="295506" y="800356"/>
                  </a:lnTo>
                  <a:lnTo>
                    <a:pt x="291636" y="799365"/>
                  </a:lnTo>
                  <a:lnTo>
                    <a:pt x="289558" y="797311"/>
                  </a:lnTo>
                  <a:lnTo>
                    <a:pt x="289272" y="796093"/>
                  </a:lnTo>
                  <a:lnTo>
                    <a:pt x="289642" y="794791"/>
                  </a:lnTo>
                  <a:lnTo>
                    <a:pt x="289331" y="791279"/>
                  </a:lnTo>
                  <a:lnTo>
                    <a:pt x="286584" y="788699"/>
                  </a:lnTo>
                  <a:lnTo>
                    <a:pt x="286106" y="787637"/>
                  </a:lnTo>
                  <a:lnTo>
                    <a:pt x="285509" y="782692"/>
                  </a:lnTo>
                  <a:lnTo>
                    <a:pt x="283897" y="780518"/>
                  </a:lnTo>
                  <a:lnTo>
                    <a:pt x="283132" y="778536"/>
                  </a:lnTo>
                  <a:lnTo>
                    <a:pt x="277566" y="775586"/>
                  </a:lnTo>
                  <a:lnTo>
                    <a:pt x="275489" y="775024"/>
                  </a:lnTo>
                  <a:lnTo>
                    <a:pt x="273613" y="775598"/>
                  </a:lnTo>
                  <a:lnTo>
                    <a:pt x="272109" y="775598"/>
                  </a:lnTo>
                  <a:lnTo>
                    <a:pt x="270508" y="774391"/>
                  </a:lnTo>
                  <a:lnTo>
                    <a:pt x="269278" y="774427"/>
                  </a:lnTo>
                  <a:lnTo>
                    <a:pt x="268346" y="775633"/>
                  </a:lnTo>
                  <a:lnTo>
                    <a:pt x="265802" y="774523"/>
                  </a:lnTo>
                  <a:lnTo>
                    <a:pt x="264202" y="774642"/>
                  </a:lnTo>
                  <a:lnTo>
                    <a:pt x="262601" y="773137"/>
                  </a:lnTo>
                  <a:lnTo>
                    <a:pt x="257860" y="768085"/>
                  </a:lnTo>
                  <a:lnTo>
                    <a:pt x="256916" y="767631"/>
                  </a:lnTo>
                  <a:lnTo>
                    <a:pt x="256164" y="768025"/>
                  </a:lnTo>
                  <a:lnTo>
                    <a:pt x="256749" y="770641"/>
                  </a:lnTo>
                  <a:lnTo>
                    <a:pt x="258182" y="773555"/>
                  </a:lnTo>
                  <a:lnTo>
                    <a:pt x="258278" y="774666"/>
                  </a:lnTo>
                  <a:lnTo>
                    <a:pt x="253847" y="772839"/>
                  </a:lnTo>
                  <a:lnTo>
                    <a:pt x="247911" y="771262"/>
                  </a:lnTo>
                  <a:lnTo>
                    <a:pt x="245462" y="770259"/>
                  </a:lnTo>
                  <a:lnTo>
                    <a:pt x="244710" y="769506"/>
                  </a:lnTo>
                  <a:lnTo>
                    <a:pt x="244400" y="766102"/>
                  </a:lnTo>
                  <a:lnTo>
                    <a:pt x="244018" y="765195"/>
                  </a:lnTo>
                  <a:lnTo>
                    <a:pt x="242321" y="763690"/>
                  </a:lnTo>
                  <a:lnTo>
                    <a:pt x="240626" y="762591"/>
                  </a:lnTo>
                  <a:lnTo>
                    <a:pt x="237341" y="765135"/>
                  </a:lnTo>
                  <a:lnTo>
                    <a:pt x="236218" y="764980"/>
                  </a:lnTo>
                  <a:lnTo>
                    <a:pt x="235549" y="764597"/>
                  </a:lnTo>
                  <a:lnTo>
                    <a:pt x="235741" y="763367"/>
                  </a:lnTo>
                  <a:lnTo>
                    <a:pt x="237687" y="758936"/>
                  </a:lnTo>
                  <a:lnTo>
                    <a:pt x="237485" y="755652"/>
                  </a:lnTo>
                  <a:lnTo>
                    <a:pt x="237102" y="754995"/>
                  </a:lnTo>
                  <a:lnTo>
                    <a:pt x="236708" y="751412"/>
                  </a:lnTo>
                  <a:lnTo>
                    <a:pt x="238010" y="748295"/>
                  </a:lnTo>
                  <a:lnTo>
                    <a:pt x="238082" y="744449"/>
                  </a:lnTo>
                  <a:lnTo>
                    <a:pt x="237508" y="742502"/>
                  </a:lnTo>
                  <a:lnTo>
                    <a:pt x="237485" y="738238"/>
                  </a:lnTo>
                  <a:lnTo>
                    <a:pt x="239814" y="732613"/>
                  </a:lnTo>
                  <a:lnTo>
                    <a:pt x="239801" y="731395"/>
                  </a:lnTo>
                  <a:lnTo>
                    <a:pt x="238583" y="731466"/>
                  </a:lnTo>
                  <a:lnTo>
                    <a:pt x="237281" y="734130"/>
                  </a:lnTo>
                  <a:lnTo>
                    <a:pt x="236350" y="736196"/>
                  </a:lnTo>
                  <a:lnTo>
                    <a:pt x="234845" y="736686"/>
                  </a:lnTo>
                  <a:lnTo>
                    <a:pt x="233614" y="735718"/>
                  </a:lnTo>
                  <a:lnTo>
                    <a:pt x="231906" y="732625"/>
                  </a:lnTo>
                  <a:lnTo>
                    <a:pt x="232516" y="723416"/>
                  </a:lnTo>
                  <a:lnTo>
                    <a:pt x="230151" y="720777"/>
                  </a:lnTo>
                  <a:lnTo>
                    <a:pt x="229685" y="719869"/>
                  </a:lnTo>
                  <a:lnTo>
                    <a:pt x="230509" y="716955"/>
                  </a:lnTo>
                  <a:lnTo>
                    <a:pt x="232851" y="713742"/>
                  </a:lnTo>
                  <a:lnTo>
                    <a:pt x="233221" y="712142"/>
                  </a:lnTo>
                  <a:lnTo>
                    <a:pt x="233292" y="709502"/>
                  </a:lnTo>
                  <a:lnTo>
                    <a:pt x="232253" y="708021"/>
                  </a:lnTo>
                  <a:lnTo>
                    <a:pt x="232146" y="704128"/>
                  </a:lnTo>
                  <a:lnTo>
                    <a:pt x="228168" y="699279"/>
                  </a:lnTo>
                  <a:lnTo>
                    <a:pt x="228324" y="694274"/>
                  </a:lnTo>
                  <a:lnTo>
                    <a:pt x="228133" y="693534"/>
                  </a:lnTo>
                  <a:lnTo>
                    <a:pt x="227010" y="693462"/>
                  </a:lnTo>
                  <a:lnTo>
                    <a:pt x="225887" y="694752"/>
                  </a:lnTo>
                  <a:lnTo>
                    <a:pt x="225911" y="699566"/>
                  </a:lnTo>
                  <a:lnTo>
                    <a:pt x="225637" y="701906"/>
                  </a:lnTo>
                  <a:lnTo>
                    <a:pt x="226401" y="704188"/>
                  </a:lnTo>
                  <a:lnTo>
                    <a:pt x="228013" y="705955"/>
                  </a:lnTo>
                  <a:lnTo>
                    <a:pt x="228395" y="706899"/>
                  </a:lnTo>
                  <a:lnTo>
                    <a:pt x="228407" y="709048"/>
                  </a:lnTo>
                  <a:lnTo>
                    <a:pt x="227667" y="711963"/>
                  </a:lnTo>
                  <a:lnTo>
                    <a:pt x="227308" y="714901"/>
                  </a:lnTo>
                  <a:lnTo>
                    <a:pt x="225541" y="718579"/>
                  </a:lnTo>
                  <a:lnTo>
                    <a:pt x="225349" y="719511"/>
                  </a:lnTo>
                  <a:lnTo>
                    <a:pt x="226030" y="721685"/>
                  </a:lnTo>
                  <a:lnTo>
                    <a:pt x="226030" y="724014"/>
                  </a:lnTo>
                  <a:lnTo>
                    <a:pt x="225481" y="725626"/>
                  </a:lnTo>
                  <a:lnTo>
                    <a:pt x="225231" y="731371"/>
                  </a:lnTo>
                  <a:lnTo>
                    <a:pt x="224943" y="732004"/>
                  </a:lnTo>
                  <a:lnTo>
                    <a:pt x="225338" y="735217"/>
                  </a:lnTo>
                  <a:lnTo>
                    <a:pt x="226186" y="736339"/>
                  </a:lnTo>
                  <a:lnTo>
                    <a:pt x="228933" y="738190"/>
                  </a:lnTo>
                  <a:lnTo>
                    <a:pt x="230533" y="740066"/>
                  </a:lnTo>
                  <a:lnTo>
                    <a:pt x="231011" y="741200"/>
                  </a:lnTo>
                  <a:lnTo>
                    <a:pt x="230748" y="743732"/>
                  </a:lnTo>
                  <a:lnTo>
                    <a:pt x="231895" y="746850"/>
                  </a:lnTo>
                  <a:lnTo>
                    <a:pt x="231895" y="748438"/>
                  </a:lnTo>
                  <a:lnTo>
                    <a:pt x="231525" y="749191"/>
                  </a:lnTo>
                  <a:lnTo>
                    <a:pt x="230772" y="749394"/>
                  </a:lnTo>
                  <a:lnTo>
                    <a:pt x="229637" y="748725"/>
                  </a:lnTo>
                  <a:lnTo>
                    <a:pt x="228969" y="746742"/>
                  </a:lnTo>
                  <a:lnTo>
                    <a:pt x="227463" y="745345"/>
                  </a:lnTo>
                  <a:lnTo>
                    <a:pt x="225959" y="745094"/>
                  </a:lnTo>
                  <a:lnTo>
                    <a:pt x="225302" y="745930"/>
                  </a:lnTo>
                  <a:lnTo>
                    <a:pt x="224633" y="761277"/>
                  </a:lnTo>
                  <a:lnTo>
                    <a:pt x="222961" y="766258"/>
                  </a:lnTo>
                  <a:lnTo>
                    <a:pt x="222698" y="771346"/>
                  </a:lnTo>
                  <a:lnTo>
                    <a:pt x="222245" y="773316"/>
                  </a:lnTo>
                  <a:lnTo>
                    <a:pt x="221218" y="775574"/>
                  </a:lnTo>
                  <a:lnTo>
                    <a:pt x="219725" y="777389"/>
                  </a:lnTo>
                  <a:lnTo>
                    <a:pt x="219545" y="778141"/>
                  </a:lnTo>
                  <a:lnTo>
                    <a:pt x="220107" y="779527"/>
                  </a:lnTo>
                  <a:lnTo>
                    <a:pt x="221336" y="779826"/>
                  </a:lnTo>
                  <a:lnTo>
                    <a:pt x="224537" y="779515"/>
                  </a:lnTo>
                  <a:lnTo>
                    <a:pt x="225947" y="780650"/>
                  </a:lnTo>
                  <a:lnTo>
                    <a:pt x="225959" y="781474"/>
                  </a:lnTo>
                  <a:lnTo>
                    <a:pt x="223714" y="785463"/>
                  </a:lnTo>
                  <a:lnTo>
                    <a:pt x="223630" y="786466"/>
                  </a:lnTo>
                  <a:lnTo>
                    <a:pt x="226067" y="785988"/>
                  </a:lnTo>
                  <a:lnTo>
                    <a:pt x="227751" y="784197"/>
                  </a:lnTo>
                  <a:lnTo>
                    <a:pt x="229255" y="783934"/>
                  </a:lnTo>
                  <a:lnTo>
                    <a:pt x="231143" y="784770"/>
                  </a:lnTo>
                  <a:lnTo>
                    <a:pt x="233221" y="787374"/>
                  </a:lnTo>
                  <a:lnTo>
                    <a:pt x="236433" y="789321"/>
                  </a:lnTo>
                  <a:lnTo>
                    <a:pt x="239276" y="792712"/>
                  </a:lnTo>
                  <a:lnTo>
                    <a:pt x="240028" y="794098"/>
                  </a:lnTo>
                  <a:lnTo>
                    <a:pt x="240876" y="794373"/>
                  </a:lnTo>
                  <a:lnTo>
                    <a:pt x="241247" y="797096"/>
                  </a:lnTo>
                  <a:lnTo>
                    <a:pt x="241569" y="799031"/>
                  </a:lnTo>
                  <a:lnTo>
                    <a:pt x="240960" y="800535"/>
                  </a:lnTo>
                  <a:lnTo>
                    <a:pt x="241808" y="800547"/>
                  </a:lnTo>
                  <a:lnTo>
                    <a:pt x="243313" y="799317"/>
                  </a:lnTo>
                  <a:lnTo>
                    <a:pt x="244411" y="796104"/>
                  </a:lnTo>
                  <a:lnTo>
                    <a:pt x="244495" y="794134"/>
                  </a:lnTo>
                  <a:lnTo>
                    <a:pt x="245785" y="790539"/>
                  </a:lnTo>
                  <a:lnTo>
                    <a:pt x="246824" y="790180"/>
                  </a:lnTo>
                  <a:lnTo>
                    <a:pt x="248138" y="790623"/>
                  </a:lnTo>
                  <a:lnTo>
                    <a:pt x="249165" y="789595"/>
                  </a:lnTo>
                  <a:lnTo>
                    <a:pt x="249260" y="788855"/>
                  </a:lnTo>
                  <a:lnTo>
                    <a:pt x="249906" y="787792"/>
                  </a:lnTo>
                  <a:lnTo>
                    <a:pt x="254874" y="785320"/>
                  </a:lnTo>
                  <a:lnTo>
                    <a:pt x="256092" y="784364"/>
                  </a:lnTo>
                  <a:lnTo>
                    <a:pt x="256272" y="783134"/>
                  </a:lnTo>
                  <a:lnTo>
                    <a:pt x="255698" y="782298"/>
                  </a:lnTo>
                  <a:lnTo>
                    <a:pt x="255698" y="781557"/>
                  </a:lnTo>
                  <a:lnTo>
                    <a:pt x="257286" y="780698"/>
                  </a:lnTo>
                  <a:lnTo>
                    <a:pt x="258421" y="780960"/>
                  </a:lnTo>
                  <a:lnTo>
                    <a:pt x="260117" y="781987"/>
                  </a:lnTo>
                  <a:lnTo>
                    <a:pt x="263903" y="785248"/>
                  </a:lnTo>
                  <a:lnTo>
                    <a:pt x="265121" y="785057"/>
                  </a:lnTo>
                  <a:lnTo>
                    <a:pt x="266818" y="785045"/>
                  </a:lnTo>
                  <a:lnTo>
                    <a:pt x="269517" y="781557"/>
                  </a:lnTo>
                  <a:lnTo>
                    <a:pt x="271488" y="779837"/>
                  </a:lnTo>
                  <a:lnTo>
                    <a:pt x="272706" y="779658"/>
                  </a:lnTo>
                  <a:lnTo>
                    <a:pt x="274402" y="780124"/>
                  </a:lnTo>
                  <a:lnTo>
                    <a:pt x="276289" y="782071"/>
                  </a:lnTo>
                  <a:lnTo>
                    <a:pt x="277901" y="784137"/>
                  </a:lnTo>
                  <a:lnTo>
                    <a:pt x="279048" y="786466"/>
                  </a:lnTo>
                  <a:lnTo>
                    <a:pt x="281138" y="789667"/>
                  </a:lnTo>
                  <a:lnTo>
                    <a:pt x="281807" y="791244"/>
                  </a:lnTo>
                  <a:lnTo>
                    <a:pt x="282213" y="795746"/>
                  </a:lnTo>
                  <a:lnTo>
                    <a:pt x="283371" y="799043"/>
                  </a:lnTo>
                  <a:lnTo>
                    <a:pt x="282822" y="801694"/>
                  </a:lnTo>
                  <a:lnTo>
                    <a:pt x="284052" y="802912"/>
                  </a:lnTo>
                  <a:lnTo>
                    <a:pt x="284721" y="804859"/>
                  </a:lnTo>
                  <a:lnTo>
                    <a:pt x="284446" y="805898"/>
                  </a:lnTo>
                  <a:lnTo>
                    <a:pt x="283693" y="806471"/>
                  </a:lnTo>
                  <a:lnTo>
                    <a:pt x="280218" y="806949"/>
                  </a:lnTo>
                  <a:lnTo>
                    <a:pt x="279382" y="807714"/>
                  </a:lnTo>
                  <a:lnTo>
                    <a:pt x="279287" y="808860"/>
                  </a:lnTo>
                  <a:lnTo>
                    <a:pt x="282428" y="814175"/>
                  </a:lnTo>
                  <a:lnTo>
                    <a:pt x="282344" y="816074"/>
                  </a:lnTo>
                  <a:lnTo>
                    <a:pt x="281603" y="816170"/>
                  </a:lnTo>
                  <a:lnTo>
                    <a:pt x="280182" y="814760"/>
                  </a:lnTo>
                  <a:lnTo>
                    <a:pt x="277734" y="814617"/>
                  </a:lnTo>
                  <a:lnTo>
                    <a:pt x="276707" y="815453"/>
                  </a:lnTo>
                  <a:lnTo>
                    <a:pt x="275680" y="817221"/>
                  </a:lnTo>
                  <a:lnTo>
                    <a:pt x="275226" y="818761"/>
                  </a:lnTo>
                  <a:lnTo>
                    <a:pt x="275882" y="819585"/>
                  </a:lnTo>
                  <a:lnTo>
                    <a:pt x="275895" y="821735"/>
                  </a:lnTo>
                  <a:lnTo>
                    <a:pt x="274318" y="824004"/>
                  </a:lnTo>
                  <a:lnTo>
                    <a:pt x="279991" y="829140"/>
                  </a:lnTo>
                  <a:lnTo>
                    <a:pt x="286130" y="832580"/>
                  </a:lnTo>
                  <a:lnTo>
                    <a:pt x="287348" y="832102"/>
                  </a:lnTo>
                  <a:lnTo>
                    <a:pt x="287981" y="829200"/>
                  </a:lnTo>
                  <a:lnTo>
                    <a:pt x="287491" y="826477"/>
                  </a:lnTo>
                  <a:lnTo>
                    <a:pt x="286823" y="824793"/>
                  </a:lnTo>
                  <a:lnTo>
                    <a:pt x="286811" y="821795"/>
                  </a:lnTo>
                  <a:lnTo>
                    <a:pt x="285569" y="819156"/>
                  </a:lnTo>
                  <a:lnTo>
                    <a:pt x="285461" y="817830"/>
                  </a:lnTo>
                  <a:lnTo>
                    <a:pt x="285163" y="814916"/>
                  </a:lnTo>
                  <a:lnTo>
                    <a:pt x="285975" y="809923"/>
                  </a:lnTo>
                  <a:lnTo>
                    <a:pt x="286811" y="808801"/>
                  </a:lnTo>
                  <a:lnTo>
                    <a:pt x="287647" y="806734"/>
                  </a:lnTo>
                  <a:lnTo>
                    <a:pt x="288400" y="806041"/>
                  </a:lnTo>
                  <a:lnTo>
                    <a:pt x="289152" y="806436"/>
                  </a:lnTo>
                  <a:lnTo>
                    <a:pt x="289259" y="808024"/>
                  </a:lnTo>
                  <a:lnTo>
                    <a:pt x="288423" y="809816"/>
                  </a:lnTo>
                  <a:lnTo>
                    <a:pt x="287683" y="812921"/>
                  </a:lnTo>
                  <a:lnTo>
                    <a:pt x="287623" y="817173"/>
                  </a:lnTo>
                  <a:lnTo>
                    <a:pt x="287814" y="818021"/>
                  </a:lnTo>
                  <a:lnTo>
                    <a:pt x="289605" y="818857"/>
                  </a:lnTo>
                  <a:lnTo>
                    <a:pt x="291386" y="817137"/>
                  </a:lnTo>
                  <a:lnTo>
                    <a:pt x="294395" y="816755"/>
                  </a:lnTo>
                  <a:lnTo>
                    <a:pt x="296449" y="814665"/>
                  </a:lnTo>
                  <a:lnTo>
                    <a:pt x="297381" y="814259"/>
                  </a:lnTo>
                  <a:lnTo>
                    <a:pt x="299842" y="815298"/>
                  </a:lnTo>
                  <a:lnTo>
                    <a:pt x="301824" y="817245"/>
                  </a:lnTo>
                  <a:lnTo>
                    <a:pt x="302302" y="818307"/>
                  </a:lnTo>
                  <a:lnTo>
                    <a:pt x="302314" y="821007"/>
                  </a:lnTo>
                  <a:lnTo>
                    <a:pt x="299818" y="825748"/>
                  </a:lnTo>
                  <a:lnTo>
                    <a:pt x="298229" y="827420"/>
                  </a:lnTo>
                  <a:lnTo>
                    <a:pt x="297775" y="829988"/>
                  </a:lnTo>
                  <a:lnTo>
                    <a:pt x="297249" y="835220"/>
                  </a:lnTo>
                  <a:lnTo>
                    <a:pt x="297751" y="841060"/>
                  </a:lnTo>
                  <a:lnTo>
                    <a:pt x="300128" y="845097"/>
                  </a:lnTo>
                  <a:lnTo>
                    <a:pt x="301167" y="845479"/>
                  </a:lnTo>
                  <a:lnTo>
                    <a:pt x="303329" y="845527"/>
                  </a:lnTo>
                  <a:lnTo>
                    <a:pt x="306422" y="844284"/>
                  </a:lnTo>
                  <a:lnTo>
                    <a:pt x="307927" y="844762"/>
                  </a:lnTo>
                  <a:lnTo>
                    <a:pt x="307939" y="845801"/>
                  </a:lnTo>
                  <a:lnTo>
                    <a:pt x="304858" y="849301"/>
                  </a:lnTo>
                  <a:lnTo>
                    <a:pt x="302636" y="854651"/>
                  </a:lnTo>
                  <a:lnTo>
                    <a:pt x="297058" y="864373"/>
                  </a:lnTo>
                  <a:lnTo>
                    <a:pt x="294645" y="869473"/>
                  </a:lnTo>
                  <a:lnTo>
                    <a:pt x="292783" y="872232"/>
                  </a:lnTo>
                  <a:lnTo>
                    <a:pt x="290931" y="875505"/>
                  </a:lnTo>
                  <a:lnTo>
                    <a:pt x="289355" y="879661"/>
                  </a:lnTo>
                  <a:lnTo>
                    <a:pt x="289379" y="882289"/>
                  </a:lnTo>
                  <a:lnTo>
                    <a:pt x="289856" y="883507"/>
                  </a:lnTo>
                  <a:lnTo>
                    <a:pt x="291278" y="886421"/>
                  </a:lnTo>
                  <a:lnTo>
                    <a:pt x="291660" y="887376"/>
                  </a:lnTo>
                  <a:lnTo>
                    <a:pt x="292054" y="889885"/>
                  </a:lnTo>
                  <a:lnTo>
                    <a:pt x="291349" y="896561"/>
                  </a:lnTo>
                  <a:lnTo>
                    <a:pt x="291743" y="898365"/>
                  </a:lnTo>
                  <a:lnTo>
                    <a:pt x="292974" y="900228"/>
                  </a:lnTo>
                  <a:lnTo>
                    <a:pt x="297799" y="904898"/>
                  </a:lnTo>
                  <a:lnTo>
                    <a:pt x="297811" y="906486"/>
                  </a:lnTo>
                  <a:lnTo>
                    <a:pt x="297440" y="907346"/>
                  </a:lnTo>
                  <a:lnTo>
                    <a:pt x="297859" y="913186"/>
                  </a:lnTo>
                  <a:lnTo>
                    <a:pt x="295936" y="921941"/>
                  </a:lnTo>
                  <a:lnTo>
                    <a:pt x="294168" y="924963"/>
                  </a:lnTo>
                  <a:lnTo>
                    <a:pt x="292114" y="925799"/>
                  </a:lnTo>
                  <a:lnTo>
                    <a:pt x="288161" y="925834"/>
                  </a:lnTo>
                  <a:lnTo>
                    <a:pt x="280433" y="923541"/>
                  </a:lnTo>
                  <a:lnTo>
                    <a:pt x="271297" y="921810"/>
                  </a:lnTo>
                  <a:lnTo>
                    <a:pt x="265456" y="918573"/>
                  </a:lnTo>
                  <a:lnTo>
                    <a:pt x="261778" y="917271"/>
                  </a:lnTo>
                  <a:lnTo>
                    <a:pt x="254623" y="915623"/>
                  </a:lnTo>
                  <a:lnTo>
                    <a:pt x="241689" y="914226"/>
                  </a:lnTo>
                  <a:lnTo>
                    <a:pt x="238392" y="913951"/>
                  </a:lnTo>
                  <a:lnTo>
                    <a:pt x="237544" y="914309"/>
                  </a:lnTo>
                  <a:lnTo>
                    <a:pt x="220620" y="915062"/>
                  </a:lnTo>
                  <a:lnTo>
                    <a:pt x="220524" y="913580"/>
                  </a:lnTo>
                  <a:lnTo>
                    <a:pt x="223332" y="912052"/>
                  </a:lnTo>
                  <a:lnTo>
                    <a:pt x="227463" y="911192"/>
                  </a:lnTo>
                  <a:lnTo>
                    <a:pt x="229721" y="910428"/>
                  </a:lnTo>
                  <a:lnTo>
                    <a:pt x="235741" y="910213"/>
                  </a:lnTo>
                  <a:lnTo>
                    <a:pt x="241569" y="911120"/>
                  </a:lnTo>
                  <a:lnTo>
                    <a:pt x="244328" y="910332"/>
                  </a:lnTo>
                  <a:lnTo>
                    <a:pt x="246860" y="909484"/>
                  </a:lnTo>
                  <a:lnTo>
                    <a:pt x="249392" y="907370"/>
                  </a:lnTo>
                  <a:lnTo>
                    <a:pt x="250216" y="904945"/>
                  </a:lnTo>
                  <a:lnTo>
                    <a:pt x="249535" y="901924"/>
                  </a:lnTo>
                  <a:lnTo>
                    <a:pt x="248018" y="900228"/>
                  </a:lnTo>
                  <a:lnTo>
                    <a:pt x="248018" y="899009"/>
                  </a:lnTo>
                  <a:lnTo>
                    <a:pt x="248854" y="897684"/>
                  </a:lnTo>
                  <a:lnTo>
                    <a:pt x="248843" y="896692"/>
                  </a:lnTo>
                  <a:lnTo>
                    <a:pt x="248461" y="895809"/>
                  </a:lnTo>
                  <a:lnTo>
                    <a:pt x="249189" y="892047"/>
                  </a:lnTo>
                  <a:lnTo>
                    <a:pt x="243348" y="890219"/>
                  </a:lnTo>
                  <a:lnTo>
                    <a:pt x="242512" y="890792"/>
                  </a:lnTo>
                  <a:lnTo>
                    <a:pt x="242142" y="891736"/>
                  </a:lnTo>
                  <a:lnTo>
                    <a:pt x="241784" y="895486"/>
                  </a:lnTo>
                  <a:lnTo>
                    <a:pt x="243289" y="895223"/>
                  </a:lnTo>
                  <a:lnTo>
                    <a:pt x="244877" y="893946"/>
                  </a:lnTo>
                  <a:lnTo>
                    <a:pt x="246108" y="894065"/>
                  </a:lnTo>
                  <a:lnTo>
                    <a:pt x="245558" y="896298"/>
                  </a:lnTo>
                  <a:lnTo>
                    <a:pt x="244817" y="898842"/>
                  </a:lnTo>
                  <a:lnTo>
                    <a:pt x="243612" y="900467"/>
                  </a:lnTo>
                  <a:lnTo>
                    <a:pt x="243612" y="901315"/>
                  </a:lnTo>
                  <a:lnTo>
                    <a:pt x="244650" y="902616"/>
                  </a:lnTo>
                  <a:lnTo>
                    <a:pt x="246824" y="903823"/>
                  </a:lnTo>
                  <a:lnTo>
                    <a:pt x="247111" y="905029"/>
                  </a:lnTo>
                  <a:lnTo>
                    <a:pt x="245821" y="908063"/>
                  </a:lnTo>
                  <a:lnTo>
                    <a:pt x="243504" y="908875"/>
                  </a:lnTo>
                  <a:lnTo>
                    <a:pt x="241569" y="908552"/>
                  </a:lnTo>
                  <a:lnTo>
                    <a:pt x="239957" y="908087"/>
                  </a:lnTo>
                  <a:lnTo>
                    <a:pt x="233746" y="906522"/>
                  </a:lnTo>
                  <a:lnTo>
                    <a:pt x="228574" y="906856"/>
                  </a:lnTo>
                  <a:lnTo>
                    <a:pt x="224167" y="909138"/>
                  </a:lnTo>
                  <a:lnTo>
                    <a:pt x="220967" y="909604"/>
                  </a:lnTo>
                  <a:lnTo>
                    <a:pt x="219378" y="910571"/>
                  </a:lnTo>
                  <a:lnTo>
                    <a:pt x="217132" y="913867"/>
                  </a:lnTo>
                  <a:lnTo>
                    <a:pt x="215914" y="914894"/>
                  </a:lnTo>
                  <a:lnTo>
                    <a:pt x="206622" y="917761"/>
                  </a:lnTo>
                  <a:lnTo>
                    <a:pt x="190558" y="921523"/>
                  </a:lnTo>
                  <a:lnTo>
                    <a:pt x="184455" y="923255"/>
                  </a:lnTo>
                  <a:lnTo>
                    <a:pt x="179009" y="925715"/>
                  </a:lnTo>
                  <a:lnTo>
                    <a:pt x="176572" y="927220"/>
                  </a:lnTo>
                  <a:lnTo>
                    <a:pt x="175450" y="928665"/>
                  </a:lnTo>
                  <a:lnTo>
                    <a:pt x="174709" y="930540"/>
                  </a:lnTo>
                  <a:lnTo>
                    <a:pt x="175665" y="932511"/>
                  </a:lnTo>
                  <a:lnTo>
                    <a:pt x="175856" y="934768"/>
                  </a:lnTo>
                  <a:lnTo>
                    <a:pt x="175498" y="936261"/>
                  </a:lnTo>
                  <a:lnTo>
                    <a:pt x="173348" y="938841"/>
                  </a:lnTo>
                  <a:lnTo>
                    <a:pt x="172142" y="943057"/>
                  </a:lnTo>
                  <a:lnTo>
                    <a:pt x="171700" y="943869"/>
                  </a:lnTo>
                  <a:lnTo>
                    <a:pt x="170851" y="942341"/>
                  </a:lnTo>
                  <a:lnTo>
                    <a:pt x="165859" y="933323"/>
                  </a:lnTo>
                  <a:lnTo>
                    <a:pt x="163459" y="929322"/>
                  </a:lnTo>
                  <a:lnTo>
                    <a:pt x="160867" y="924461"/>
                  </a:lnTo>
                  <a:lnTo>
                    <a:pt x="157845" y="918824"/>
                  </a:lnTo>
                  <a:lnTo>
                    <a:pt x="152470" y="907955"/>
                  </a:lnTo>
                  <a:lnTo>
                    <a:pt x="151145" y="905065"/>
                  </a:lnTo>
                  <a:lnTo>
                    <a:pt x="138759" y="849193"/>
                  </a:lnTo>
                  <a:lnTo>
                    <a:pt x="158478" y="837966"/>
                  </a:lnTo>
                  <a:lnTo>
                    <a:pt x="151682" y="816217"/>
                  </a:lnTo>
                  <a:lnTo>
                    <a:pt x="148266" y="803127"/>
                  </a:lnTo>
                  <a:lnTo>
                    <a:pt x="147407" y="796319"/>
                  </a:lnTo>
                  <a:lnTo>
                    <a:pt x="145185" y="787625"/>
                  </a:lnTo>
                  <a:lnTo>
                    <a:pt x="142462" y="772851"/>
                  </a:lnTo>
                  <a:lnTo>
                    <a:pt x="142438" y="771859"/>
                  </a:lnTo>
                  <a:lnTo>
                    <a:pt x="142749" y="770964"/>
                  </a:lnTo>
                  <a:lnTo>
                    <a:pt x="145937" y="765266"/>
                  </a:lnTo>
                  <a:lnTo>
                    <a:pt x="146105" y="764179"/>
                  </a:lnTo>
                  <a:lnTo>
                    <a:pt x="145950" y="763499"/>
                  </a:lnTo>
                  <a:lnTo>
                    <a:pt x="145316" y="761074"/>
                  </a:lnTo>
                  <a:lnTo>
                    <a:pt x="144659" y="758829"/>
                  </a:lnTo>
                  <a:lnTo>
                    <a:pt x="144038" y="754541"/>
                  </a:lnTo>
                  <a:lnTo>
                    <a:pt x="143621" y="751424"/>
                  </a:lnTo>
                  <a:lnTo>
                    <a:pt x="143548" y="749919"/>
                  </a:lnTo>
                  <a:lnTo>
                    <a:pt x="143608" y="748271"/>
                  </a:lnTo>
                  <a:lnTo>
                    <a:pt x="147466" y="735790"/>
                  </a:lnTo>
                  <a:lnTo>
                    <a:pt x="147896" y="733891"/>
                  </a:lnTo>
                  <a:lnTo>
                    <a:pt x="148051" y="732422"/>
                  </a:lnTo>
                  <a:lnTo>
                    <a:pt x="148242" y="731060"/>
                  </a:lnTo>
                  <a:lnTo>
                    <a:pt x="148816" y="729233"/>
                  </a:lnTo>
                  <a:lnTo>
                    <a:pt x="149365" y="727322"/>
                  </a:lnTo>
                  <a:lnTo>
                    <a:pt x="149533" y="726211"/>
                  </a:lnTo>
                  <a:lnTo>
                    <a:pt x="149389" y="724945"/>
                  </a:lnTo>
                  <a:lnTo>
                    <a:pt x="144719" y="706051"/>
                  </a:lnTo>
                  <a:lnTo>
                    <a:pt x="143548" y="700151"/>
                  </a:lnTo>
                  <a:lnTo>
                    <a:pt x="142163" y="695194"/>
                  </a:lnTo>
                  <a:lnTo>
                    <a:pt x="141531" y="692555"/>
                  </a:lnTo>
                  <a:lnTo>
                    <a:pt x="140444" y="686045"/>
                  </a:lnTo>
                  <a:lnTo>
                    <a:pt x="139870" y="681961"/>
                  </a:lnTo>
                  <a:lnTo>
                    <a:pt x="139345" y="679273"/>
                  </a:lnTo>
                  <a:lnTo>
                    <a:pt x="139142" y="678569"/>
                  </a:lnTo>
                  <a:lnTo>
                    <a:pt x="138210" y="675416"/>
                  </a:lnTo>
                  <a:lnTo>
                    <a:pt x="134400" y="666255"/>
                  </a:lnTo>
                  <a:lnTo>
                    <a:pt x="132454" y="662015"/>
                  </a:lnTo>
                  <a:lnTo>
                    <a:pt x="130149" y="658014"/>
                  </a:lnTo>
                  <a:lnTo>
                    <a:pt x="127222" y="652735"/>
                  </a:lnTo>
                  <a:lnTo>
                    <a:pt x="125227" y="649080"/>
                  </a:lnTo>
                  <a:lnTo>
                    <a:pt x="123126" y="645079"/>
                  </a:lnTo>
                  <a:lnTo>
                    <a:pt x="106345" y="615794"/>
                  </a:lnTo>
                  <a:lnTo>
                    <a:pt x="103359" y="611076"/>
                  </a:lnTo>
                  <a:lnTo>
                    <a:pt x="101746" y="608640"/>
                  </a:lnTo>
                  <a:lnTo>
                    <a:pt x="101054" y="607075"/>
                  </a:lnTo>
                  <a:lnTo>
                    <a:pt x="100385" y="605140"/>
                  </a:lnTo>
                  <a:lnTo>
                    <a:pt x="99704" y="602775"/>
                  </a:lnTo>
                  <a:lnTo>
                    <a:pt x="99322" y="600279"/>
                  </a:lnTo>
                  <a:lnTo>
                    <a:pt x="99418" y="597783"/>
                  </a:lnTo>
                  <a:lnTo>
                    <a:pt x="99645" y="595944"/>
                  </a:lnTo>
                  <a:lnTo>
                    <a:pt x="100110" y="594690"/>
                  </a:lnTo>
                  <a:lnTo>
                    <a:pt x="100779" y="593125"/>
                  </a:lnTo>
                  <a:lnTo>
                    <a:pt x="102619" y="591023"/>
                  </a:lnTo>
                  <a:lnTo>
                    <a:pt x="111385" y="581014"/>
                  </a:lnTo>
                  <a:lnTo>
                    <a:pt x="113678" y="579259"/>
                  </a:lnTo>
                  <a:lnTo>
                    <a:pt x="115350" y="577933"/>
                  </a:lnTo>
                  <a:lnTo>
                    <a:pt x="116138" y="577288"/>
                  </a:lnTo>
                  <a:lnTo>
                    <a:pt x="116520" y="574386"/>
                  </a:lnTo>
                  <a:lnTo>
                    <a:pt x="116735" y="572033"/>
                  </a:lnTo>
                  <a:lnTo>
                    <a:pt x="117010" y="570731"/>
                  </a:lnTo>
                  <a:lnTo>
                    <a:pt x="118408" y="568271"/>
                  </a:lnTo>
                  <a:lnTo>
                    <a:pt x="121692" y="562072"/>
                  </a:lnTo>
                  <a:lnTo>
                    <a:pt x="122170" y="561105"/>
                  </a:lnTo>
                  <a:lnTo>
                    <a:pt x="122744" y="560412"/>
                  </a:lnTo>
                  <a:lnTo>
                    <a:pt x="123687" y="559803"/>
                  </a:lnTo>
                  <a:lnTo>
                    <a:pt x="124415" y="559480"/>
                  </a:lnTo>
                  <a:lnTo>
                    <a:pt x="123854" y="554799"/>
                  </a:lnTo>
                  <a:lnTo>
                    <a:pt x="120689" y="530935"/>
                  </a:lnTo>
                  <a:lnTo>
                    <a:pt x="119638" y="521393"/>
                  </a:lnTo>
                  <a:lnTo>
                    <a:pt x="119495" y="519255"/>
                  </a:lnTo>
                  <a:lnTo>
                    <a:pt x="119447" y="516627"/>
                  </a:lnTo>
                  <a:lnTo>
                    <a:pt x="119949" y="512100"/>
                  </a:lnTo>
                  <a:lnTo>
                    <a:pt x="121131" y="504934"/>
                  </a:lnTo>
                  <a:lnTo>
                    <a:pt x="123926" y="488393"/>
                  </a:lnTo>
                  <a:lnTo>
                    <a:pt x="124643" y="484057"/>
                  </a:lnTo>
                  <a:lnTo>
                    <a:pt x="124643" y="482552"/>
                  </a:lnTo>
                  <a:lnTo>
                    <a:pt x="124702" y="479662"/>
                  </a:lnTo>
                  <a:lnTo>
                    <a:pt x="120880" y="457602"/>
                  </a:lnTo>
                  <a:lnTo>
                    <a:pt x="120952" y="456026"/>
                  </a:lnTo>
                  <a:lnTo>
                    <a:pt x="121657" y="454712"/>
                  </a:lnTo>
                  <a:lnTo>
                    <a:pt x="122767" y="453852"/>
                  </a:lnTo>
                  <a:lnTo>
                    <a:pt x="123651" y="452849"/>
                  </a:lnTo>
                  <a:lnTo>
                    <a:pt x="124248" y="452300"/>
                  </a:lnTo>
                  <a:lnTo>
                    <a:pt x="123066" y="448740"/>
                  </a:lnTo>
                  <a:lnTo>
                    <a:pt x="119089" y="437549"/>
                  </a:lnTo>
                  <a:lnTo>
                    <a:pt x="106703" y="417114"/>
                  </a:lnTo>
                  <a:lnTo>
                    <a:pt x="106070" y="416791"/>
                  </a:lnTo>
                  <a:lnTo>
                    <a:pt x="105497" y="416374"/>
                  </a:lnTo>
                  <a:lnTo>
                    <a:pt x="99107" y="401862"/>
                  </a:lnTo>
                  <a:lnTo>
                    <a:pt x="94437" y="399127"/>
                  </a:lnTo>
                  <a:lnTo>
                    <a:pt x="89958" y="392582"/>
                  </a:lnTo>
                  <a:lnTo>
                    <a:pt x="86566" y="386861"/>
                  </a:lnTo>
                  <a:lnTo>
                    <a:pt x="85576" y="384604"/>
                  </a:lnTo>
                  <a:lnTo>
                    <a:pt x="83676" y="377390"/>
                  </a:lnTo>
                  <a:lnTo>
                    <a:pt x="82375" y="371155"/>
                  </a:lnTo>
                  <a:lnTo>
                    <a:pt x="78983" y="359773"/>
                  </a:lnTo>
                  <a:lnTo>
                    <a:pt x="78289" y="357218"/>
                  </a:lnTo>
                  <a:lnTo>
                    <a:pt x="78158" y="355904"/>
                  </a:lnTo>
                  <a:lnTo>
                    <a:pt x="78098" y="355151"/>
                  </a:lnTo>
                  <a:lnTo>
                    <a:pt x="72151" y="338896"/>
                  </a:lnTo>
                  <a:lnTo>
                    <a:pt x="70992" y="336137"/>
                  </a:lnTo>
                  <a:lnTo>
                    <a:pt x="53901" y="304511"/>
                  </a:lnTo>
                  <a:lnTo>
                    <a:pt x="51142" y="298969"/>
                  </a:lnTo>
                  <a:lnTo>
                    <a:pt x="46365" y="289534"/>
                  </a:lnTo>
                  <a:lnTo>
                    <a:pt x="43355" y="283658"/>
                  </a:lnTo>
                  <a:lnTo>
                    <a:pt x="41671" y="280779"/>
                  </a:lnTo>
                  <a:lnTo>
                    <a:pt x="40405" y="278594"/>
                  </a:lnTo>
                  <a:lnTo>
                    <a:pt x="39760" y="277889"/>
                  </a:lnTo>
                  <a:lnTo>
                    <a:pt x="31830" y="268119"/>
                  </a:lnTo>
                  <a:lnTo>
                    <a:pt x="29835" y="265026"/>
                  </a:lnTo>
                  <a:lnTo>
                    <a:pt x="11191" y="240601"/>
                  </a:lnTo>
                  <a:lnTo>
                    <a:pt x="4694" y="232062"/>
                  </a:lnTo>
                  <a:lnTo>
                    <a:pt x="0" y="193078"/>
                  </a:lnTo>
                  <a:lnTo>
                    <a:pt x="30898" y="200495"/>
                  </a:lnTo>
                  <a:lnTo>
                    <a:pt x="198895" y="92132"/>
                  </a:lnTo>
                  <a:lnTo>
                    <a:pt x="236744" y="67767"/>
                  </a:lnTo>
                  <a:lnTo>
                    <a:pt x="341476" y="0"/>
                  </a:lnTo>
                  <a:moveTo>
                    <a:pt x="259723" y="905889"/>
                  </a:moveTo>
                  <a:lnTo>
                    <a:pt x="261132" y="905519"/>
                  </a:lnTo>
                  <a:lnTo>
                    <a:pt x="261694" y="905053"/>
                  </a:lnTo>
                  <a:lnTo>
                    <a:pt x="261873" y="904312"/>
                  </a:lnTo>
                  <a:lnTo>
                    <a:pt x="261383" y="900061"/>
                  </a:lnTo>
                  <a:lnTo>
                    <a:pt x="259007" y="896872"/>
                  </a:lnTo>
                  <a:lnTo>
                    <a:pt x="258242" y="894710"/>
                  </a:lnTo>
                  <a:lnTo>
                    <a:pt x="255686" y="893420"/>
                  </a:lnTo>
                  <a:lnTo>
                    <a:pt x="253608" y="891366"/>
                  </a:lnTo>
                  <a:lnTo>
                    <a:pt x="252474" y="891175"/>
                  </a:lnTo>
                  <a:lnTo>
                    <a:pt x="252485" y="891951"/>
                  </a:lnTo>
                  <a:lnTo>
                    <a:pt x="252891" y="896275"/>
                  </a:lnTo>
                  <a:lnTo>
                    <a:pt x="253273" y="896931"/>
                  </a:lnTo>
                  <a:lnTo>
                    <a:pt x="253178" y="897863"/>
                  </a:lnTo>
                  <a:lnTo>
                    <a:pt x="251673" y="898233"/>
                  </a:lnTo>
                  <a:lnTo>
                    <a:pt x="251494" y="899392"/>
                  </a:lnTo>
                  <a:lnTo>
                    <a:pt x="255949" y="904707"/>
                  </a:lnTo>
                  <a:lnTo>
                    <a:pt x="257932" y="905638"/>
                  </a:lnTo>
                  <a:lnTo>
                    <a:pt x="259723" y="90588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1342;gbcf4302aa7_0_6">
              <a:extLst>
                <a:ext uri="{FF2B5EF4-FFF2-40B4-BE49-F238E27FC236}">
                  <a16:creationId xmlns:a16="http://schemas.microsoft.com/office/drawing/2014/main" id="{A85D112F-D1D7-B742-BABD-63EAA5BDD959}"/>
                </a:ext>
              </a:extLst>
            </p:cNvPr>
            <p:cNvSpPr/>
            <p:nvPr/>
          </p:nvSpPr>
          <p:spPr>
            <a:xfrm>
              <a:off x="7976592" y="3492221"/>
              <a:ext cx="3276" cy="3169"/>
            </a:xfrm>
            <a:custGeom>
              <a:avLst/>
              <a:gdLst/>
              <a:ahLst/>
              <a:cxnLst/>
              <a:rect l="l" t="t" r="r" b="b"/>
              <a:pathLst>
                <a:path w="6520" h="6306" extrusionOk="0">
                  <a:moveTo>
                    <a:pt x="23" y="2687"/>
                  </a:moveTo>
                  <a:lnTo>
                    <a:pt x="0" y="693"/>
                  </a:lnTo>
                  <a:lnTo>
                    <a:pt x="1505" y="681"/>
                  </a:lnTo>
                  <a:lnTo>
                    <a:pt x="3009" y="0"/>
                  </a:lnTo>
                  <a:lnTo>
                    <a:pt x="4515" y="669"/>
                  </a:lnTo>
                  <a:lnTo>
                    <a:pt x="5924" y="920"/>
                  </a:lnTo>
                  <a:lnTo>
                    <a:pt x="6497" y="1385"/>
                  </a:lnTo>
                  <a:lnTo>
                    <a:pt x="6521" y="3093"/>
                  </a:lnTo>
                  <a:lnTo>
                    <a:pt x="6055" y="4097"/>
                  </a:lnTo>
                  <a:lnTo>
                    <a:pt x="4287" y="6007"/>
                  </a:lnTo>
                  <a:lnTo>
                    <a:pt x="2890" y="6306"/>
                  </a:lnTo>
                  <a:lnTo>
                    <a:pt x="2496" y="4980"/>
                  </a:lnTo>
                  <a:lnTo>
                    <a:pt x="2949" y="3487"/>
                  </a:lnTo>
                  <a:lnTo>
                    <a:pt x="2281" y="3034"/>
                  </a:lnTo>
                  <a:lnTo>
                    <a:pt x="23" y="268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1343;gbcf4302aa7_0_6">
              <a:extLst>
                <a:ext uri="{FF2B5EF4-FFF2-40B4-BE49-F238E27FC236}">
                  <a16:creationId xmlns:a16="http://schemas.microsoft.com/office/drawing/2014/main" id="{79B64336-D151-C149-B752-ADE00D8A401A}"/>
                </a:ext>
              </a:extLst>
            </p:cNvPr>
            <p:cNvSpPr/>
            <p:nvPr/>
          </p:nvSpPr>
          <p:spPr>
            <a:xfrm>
              <a:off x="8999637" y="3492473"/>
              <a:ext cx="19565" cy="19733"/>
            </a:xfrm>
            <a:custGeom>
              <a:avLst/>
              <a:gdLst/>
              <a:ahLst/>
              <a:cxnLst/>
              <a:rect l="l" t="t" r="r" b="b"/>
              <a:pathLst>
                <a:path w="38935" h="39270" extrusionOk="0">
                  <a:moveTo>
                    <a:pt x="35114" y="39270"/>
                  </a:moveTo>
                  <a:lnTo>
                    <a:pt x="27829" y="38112"/>
                  </a:lnTo>
                  <a:lnTo>
                    <a:pt x="17676" y="34039"/>
                  </a:lnTo>
                  <a:lnTo>
                    <a:pt x="11824" y="29548"/>
                  </a:lnTo>
                  <a:lnTo>
                    <a:pt x="10152" y="27888"/>
                  </a:lnTo>
                  <a:lnTo>
                    <a:pt x="1553" y="21917"/>
                  </a:lnTo>
                  <a:lnTo>
                    <a:pt x="238" y="19886"/>
                  </a:lnTo>
                  <a:lnTo>
                    <a:pt x="0" y="17449"/>
                  </a:lnTo>
                  <a:lnTo>
                    <a:pt x="1791" y="12612"/>
                  </a:lnTo>
                  <a:lnTo>
                    <a:pt x="5255" y="10295"/>
                  </a:lnTo>
                  <a:lnTo>
                    <a:pt x="14093" y="10582"/>
                  </a:lnTo>
                  <a:lnTo>
                    <a:pt x="17079" y="9495"/>
                  </a:lnTo>
                  <a:lnTo>
                    <a:pt x="27709" y="3595"/>
                  </a:lnTo>
                  <a:lnTo>
                    <a:pt x="29142" y="2150"/>
                  </a:lnTo>
                  <a:lnTo>
                    <a:pt x="32845" y="120"/>
                  </a:lnTo>
                  <a:lnTo>
                    <a:pt x="34397" y="0"/>
                  </a:lnTo>
                  <a:lnTo>
                    <a:pt x="36427" y="418"/>
                  </a:lnTo>
                  <a:lnTo>
                    <a:pt x="37861" y="968"/>
                  </a:lnTo>
                  <a:lnTo>
                    <a:pt x="38936" y="4121"/>
                  </a:lnTo>
                  <a:lnTo>
                    <a:pt x="38219" y="6402"/>
                  </a:lnTo>
                  <a:lnTo>
                    <a:pt x="35114" y="12935"/>
                  </a:lnTo>
                  <a:lnTo>
                    <a:pt x="33561" y="18799"/>
                  </a:lnTo>
                  <a:lnTo>
                    <a:pt x="32605" y="21080"/>
                  </a:lnTo>
                  <a:lnTo>
                    <a:pt x="33203" y="24472"/>
                  </a:lnTo>
                  <a:lnTo>
                    <a:pt x="33083" y="28402"/>
                  </a:lnTo>
                  <a:lnTo>
                    <a:pt x="34158" y="33669"/>
                  </a:lnTo>
                  <a:lnTo>
                    <a:pt x="36069" y="37097"/>
                  </a:lnTo>
                  <a:lnTo>
                    <a:pt x="36188" y="38422"/>
                  </a:lnTo>
                  <a:lnTo>
                    <a:pt x="35114" y="3927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1344;gbcf4302aa7_0_6">
              <a:extLst>
                <a:ext uri="{FF2B5EF4-FFF2-40B4-BE49-F238E27FC236}">
                  <a16:creationId xmlns:a16="http://schemas.microsoft.com/office/drawing/2014/main" id="{337321F8-BF78-1443-9064-C58EF2D4FB85}"/>
                </a:ext>
              </a:extLst>
            </p:cNvPr>
            <p:cNvSpPr/>
            <p:nvPr/>
          </p:nvSpPr>
          <p:spPr>
            <a:xfrm>
              <a:off x="8395463" y="3493863"/>
              <a:ext cx="3277" cy="6619"/>
            </a:xfrm>
            <a:custGeom>
              <a:avLst/>
              <a:gdLst/>
              <a:ahLst/>
              <a:cxnLst/>
              <a:rect l="l" t="t" r="r" b="b"/>
              <a:pathLst>
                <a:path w="6521" h="13173" extrusionOk="0">
                  <a:moveTo>
                    <a:pt x="5542" y="13174"/>
                  </a:moveTo>
                  <a:lnTo>
                    <a:pt x="3858" y="13042"/>
                  </a:lnTo>
                  <a:lnTo>
                    <a:pt x="1158" y="8563"/>
                  </a:lnTo>
                  <a:lnTo>
                    <a:pt x="275" y="6210"/>
                  </a:lnTo>
                  <a:lnTo>
                    <a:pt x="0" y="0"/>
                  </a:lnTo>
                  <a:lnTo>
                    <a:pt x="1231" y="0"/>
                  </a:lnTo>
                  <a:lnTo>
                    <a:pt x="2926" y="800"/>
                  </a:lnTo>
                  <a:lnTo>
                    <a:pt x="4837" y="2376"/>
                  </a:lnTo>
                  <a:lnTo>
                    <a:pt x="6187" y="5374"/>
                  </a:lnTo>
                  <a:lnTo>
                    <a:pt x="6521" y="8659"/>
                  </a:lnTo>
                  <a:lnTo>
                    <a:pt x="5542" y="1317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1345;gbcf4302aa7_0_6">
              <a:extLst>
                <a:ext uri="{FF2B5EF4-FFF2-40B4-BE49-F238E27FC236}">
                  <a16:creationId xmlns:a16="http://schemas.microsoft.com/office/drawing/2014/main" id="{145B7A03-0F68-2145-9F77-BB730F331DB9}"/>
                </a:ext>
              </a:extLst>
            </p:cNvPr>
            <p:cNvSpPr/>
            <p:nvPr/>
          </p:nvSpPr>
          <p:spPr>
            <a:xfrm>
              <a:off x="8386267" y="3494048"/>
              <a:ext cx="2664" cy="4141"/>
            </a:xfrm>
            <a:custGeom>
              <a:avLst/>
              <a:gdLst/>
              <a:ahLst/>
              <a:cxnLst/>
              <a:rect l="l" t="t" r="r" b="b"/>
              <a:pathLst>
                <a:path w="5302" h="8241" extrusionOk="0">
                  <a:moveTo>
                    <a:pt x="1242" y="8241"/>
                  </a:moveTo>
                  <a:lnTo>
                    <a:pt x="394" y="7787"/>
                  </a:lnTo>
                  <a:lnTo>
                    <a:pt x="0" y="6760"/>
                  </a:lnTo>
                  <a:lnTo>
                    <a:pt x="3033" y="1517"/>
                  </a:lnTo>
                  <a:lnTo>
                    <a:pt x="4515" y="0"/>
                  </a:lnTo>
                  <a:lnTo>
                    <a:pt x="5279" y="382"/>
                  </a:lnTo>
                  <a:lnTo>
                    <a:pt x="5303" y="2162"/>
                  </a:lnTo>
                  <a:lnTo>
                    <a:pt x="4133" y="6306"/>
                  </a:lnTo>
                  <a:lnTo>
                    <a:pt x="3487" y="7059"/>
                  </a:lnTo>
                  <a:lnTo>
                    <a:pt x="1242" y="824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1346;gbcf4302aa7_0_6">
              <a:extLst>
                <a:ext uri="{FF2B5EF4-FFF2-40B4-BE49-F238E27FC236}">
                  <a16:creationId xmlns:a16="http://schemas.microsoft.com/office/drawing/2014/main" id="{19BFD2F5-DC15-5F4E-A1F7-B8DD6AC5A737}"/>
                </a:ext>
              </a:extLst>
            </p:cNvPr>
            <p:cNvSpPr/>
            <p:nvPr/>
          </p:nvSpPr>
          <p:spPr>
            <a:xfrm>
              <a:off x="9010720" y="3495396"/>
              <a:ext cx="42911" cy="173212"/>
            </a:xfrm>
            <a:custGeom>
              <a:avLst/>
              <a:gdLst/>
              <a:ahLst/>
              <a:cxnLst/>
              <a:rect l="l" t="t" r="r" b="b"/>
              <a:pathLst>
                <a:path w="85396" h="344700" extrusionOk="0">
                  <a:moveTo>
                    <a:pt x="83485" y="967"/>
                  </a:moveTo>
                  <a:lnTo>
                    <a:pt x="83485" y="10534"/>
                  </a:lnTo>
                  <a:lnTo>
                    <a:pt x="83963" y="28414"/>
                  </a:lnTo>
                  <a:lnTo>
                    <a:pt x="83604" y="31232"/>
                  </a:lnTo>
                  <a:lnTo>
                    <a:pt x="83724" y="40452"/>
                  </a:lnTo>
                  <a:lnTo>
                    <a:pt x="84083" y="43928"/>
                  </a:lnTo>
                  <a:lnTo>
                    <a:pt x="83843" y="51082"/>
                  </a:lnTo>
                  <a:lnTo>
                    <a:pt x="84680" y="56027"/>
                  </a:lnTo>
                  <a:lnTo>
                    <a:pt x="85396" y="63444"/>
                  </a:lnTo>
                  <a:lnTo>
                    <a:pt x="84918" y="67493"/>
                  </a:lnTo>
                  <a:lnTo>
                    <a:pt x="85396" y="73894"/>
                  </a:lnTo>
                  <a:lnTo>
                    <a:pt x="84799" y="79914"/>
                  </a:lnTo>
                  <a:lnTo>
                    <a:pt x="85157" y="81526"/>
                  </a:lnTo>
                  <a:lnTo>
                    <a:pt x="84680" y="95178"/>
                  </a:lnTo>
                  <a:lnTo>
                    <a:pt x="84201" y="97710"/>
                  </a:lnTo>
                  <a:lnTo>
                    <a:pt x="85277" y="111158"/>
                  </a:lnTo>
                  <a:lnTo>
                    <a:pt x="85038" y="127127"/>
                  </a:lnTo>
                  <a:lnTo>
                    <a:pt x="84441" y="131665"/>
                  </a:lnTo>
                  <a:lnTo>
                    <a:pt x="84083" y="138532"/>
                  </a:lnTo>
                  <a:lnTo>
                    <a:pt x="84321" y="139381"/>
                  </a:lnTo>
                  <a:lnTo>
                    <a:pt x="83007" y="146750"/>
                  </a:lnTo>
                  <a:lnTo>
                    <a:pt x="82530" y="148541"/>
                  </a:lnTo>
                  <a:lnTo>
                    <a:pt x="82410" y="152279"/>
                  </a:lnTo>
                  <a:lnTo>
                    <a:pt x="81455" y="157678"/>
                  </a:lnTo>
                  <a:lnTo>
                    <a:pt x="80021" y="167579"/>
                  </a:lnTo>
                  <a:lnTo>
                    <a:pt x="79782" y="170326"/>
                  </a:lnTo>
                  <a:lnTo>
                    <a:pt x="77752" y="180609"/>
                  </a:lnTo>
                  <a:lnTo>
                    <a:pt x="77633" y="181911"/>
                  </a:lnTo>
                  <a:lnTo>
                    <a:pt x="75244" y="190606"/>
                  </a:lnTo>
                  <a:lnTo>
                    <a:pt x="73214" y="202227"/>
                  </a:lnTo>
                  <a:lnTo>
                    <a:pt x="72377" y="206658"/>
                  </a:lnTo>
                  <a:lnTo>
                    <a:pt x="72258" y="209405"/>
                  </a:lnTo>
                  <a:lnTo>
                    <a:pt x="71900" y="210635"/>
                  </a:lnTo>
                  <a:lnTo>
                    <a:pt x="71780" y="216571"/>
                  </a:lnTo>
                  <a:lnTo>
                    <a:pt x="70825" y="219414"/>
                  </a:lnTo>
                  <a:lnTo>
                    <a:pt x="68437" y="224036"/>
                  </a:lnTo>
                  <a:lnTo>
                    <a:pt x="63300" y="231966"/>
                  </a:lnTo>
                  <a:lnTo>
                    <a:pt x="61151" y="234701"/>
                  </a:lnTo>
                  <a:lnTo>
                    <a:pt x="54343" y="247445"/>
                  </a:lnTo>
                  <a:lnTo>
                    <a:pt x="52790" y="251052"/>
                  </a:lnTo>
                  <a:lnTo>
                    <a:pt x="52073" y="255184"/>
                  </a:lnTo>
                  <a:lnTo>
                    <a:pt x="48491" y="268143"/>
                  </a:lnTo>
                  <a:lnTo>
                    <a:pt x="46460" y="276754"/>
                  </a:lnTo>
                  <a:lnTo>
                    <a:pt x="43594" y="283658"/>
                  </a:lnTo>
                  <a:lnTo>
                    <a:pt x="42399" y="288579"/>
                  </a:lnTo>
                  <a:lnTo>
                    <a:pt x="39413" y="293523"/>
                  </a:lnTo>
                  <a:lnTo>
                    <a:pt x="33323" y="307366"/>
                  </a:lnTo>
                  <a:lnTo>
                    <a:pt x="32367" y="311247"/>
                  </a:lnTo>
                  <a:lnTo>
                    <a:pt x="29978" y="316658"/>
                  </a:lnTo>
                  <a:lnTo>
                    <a:pt x="26992" y="322450"/>
                  </a:lnTo>
                  <a:lnTo>
                    <a:pt x="25201" y="325317"/>
                  </a:lnTo>
                  <a:lnTo>
                    <a:pt x="24246" y="328040"/>
                  </a:lnTo>
                  <a:lnTo>
                    <a:pt x="19945" y="335648"/>
                  </a:lnTo>
                  <a:lnTo>
                    <a:pt x="18274" y="337666"/>
                  </a:lnTo>
                  <a:lnTo>
                    <a:pt x="16602" y="338717"/>
                  </a:lnTo>
                  <a:lnTo>
                    <a:pt x="14691" y="339326"/>
                  </a:lnTo>
                  <a:lnTo>
                    <a:pt x="15049" y="337057"/>
                  </a:lnTo>
                  <a:lnTo>
                    <a:pt x="16602" y="336078"/>
                  </a:lnTo>
                  <a:lnTo>
                    <a:pt x="18154" y="334633"/>
                  </a:lnTo>
                  <a:lnTo>
                    <a:pt x="19468" y="332925"/>
                  </a:lnTo>
                  <a:lnTo>
                    <a:pt x="19587" y="332184"/>
                  </a:lnTo>
                  <a:lnTo>
                    <a:pt x="18632" y="331993"/>
                  </a:lnTo>
                  <a:lnTo>
                    <a:pt x="16482" y="332602"/>
                  </a:lnTo>
                  <a:lnTo>
                    <a:pt x="14810" y="334871"/>
                  </a:lnTo>
                  <a:lnTo>
                    <a:pt x="11824" y="339673"/>
                  </a:lnTo>
                  <a:lnTo>
                    <a:pt x="9913" y="340903"/>
                  </a:lnTo>
                  <a:lnTo>
                    <a:pt x="8121" y="342623"/>
                  </a:lnTo>
                  <a:lnTo>
                    <a:pt x="5494" y="344295"/>
                  </a:lnTo>
                  <a:lnTo>
                    <a:pt x="3105" y="344701"/>
                  </a:lnTo>
                  <a:lnTo>
                    <a:pt x="2030" y="343327"/>
                  </a:lnTo>
                  <a:lnTo>
                    <a:pt x="1672" y="340664"/>
                  </a:lnTo>
                  <a:lnTo>
                    <a:pt x="1195" y="337200"/>
                  </a:lnTo>
                  <a:lnTo>
                    <a:pt x="359" y="335445"/>
                  </a:lnTo>
                  <a:lnTo>
                    <a:pt x="0" y="331491"/>
                  </a:lnTo>
                  <a:lnTo>
                    <a:pt x="120" y="328195"/>
                  </a:lnTo>
                  <a:lnTo>
                    <a:pt x="1911" y="327801"/>
                  </a:lnTo>
                  <a:lnTo>
                    <a:pt x="2389" y="329688"/>
                  </a:lnTo>
                  <a:lnTo>
                    <a:pt x="2866" y="332112"/>
                  </a:lnTo>
                  <a:lnTo>
                    <a:pt x="3822" y="333116"/>
                  </a:lnTo>
                  <a:lnTo>
                    <a:pt x="4299" y="335182"/>
                  </a:lnTo>
                  <a:lnTo>
                    <a:pt x="5255" y="336006"/>
                  </a:lnTo>
                  <a:lnTo>
                    <a:pt x="6091" y="335803"/>
                  </a:lnTo>
                  <a:lnTo>
                    <a:pt x="7285" y="334286"/>
                  </a:lnTo>
                  <a:lnTo>
                    <a:pt x="10630" y="333474"/>
                  </a:lnTo>
                  <a:lnTo>
                    <a:pt x="12183" y="333546"/>
                  </a:lnTo>
                  <a:lnTo>
                    <a:pt x="13735" y="331718"/>
                  </a:lnTo>
                  <a:lnTo>
                    <a:pt x="15765" y="330249"/>
                  </a:lnTo>
                  <a:lnTo>
                    <a:pt x="18393" y="328924"/>
                  </a:lnTo>
                  <a:lnTo>
                    <a:pt x="18154" y="327968"/>
                  </a:lnTo>
                  <a:lnTo>
                    <a:pt x="13855" y="328792"/>
                  </a:lnTo>
                  <a:lnTo>
                    <a:pt x="10271" y="328123"/>
                  </a:lnTo>
                  <a:lnTo>
                    <a:pt x="9197" y="328410"/>
                  </a:lnTo>
                  <a:lnTo>
                    <a:pt x="7764" y="328040"/>
                  </a:lnTo>
                  <a:lnTo>
                    <a:pt x="7764" y="327228"/>
                  </a:lnTo>
                  <a:lnTo>
                    <a:pt x="8838" y="326642"/>
                  </a:lnTo>
                  <a:lnTo>
                    <a:pt x="18632" y="325878"/>
                  </a:lnTo>
                  <a:lnTo>
                    <a:pt x="20901" y="324994"/>
                  </a:lnTo>
                  <a:lnTo>
                    <a:pt x="22334" y="323537"/>
                  </a:lnTo>
                  <a:lnTo>
                    <a:pt x="22693" y="322534"/>
                  </a:lnTo>
                  <a:lnTo>
                    <a:pt x="22215" y="321877"/>
                  </a:lnTo>
                  <a:lnTo>
                    <a:pt x="21379" y="321984"/>
                  </a:lnTo>
                  <a:lnTo>
                    <a:pt x="20543" y="322677"/>
                  </a:lnTo>
                  <a:lnTo>
                    <a:pt x="20065" y="323501"/>
                  </a:lnTo>
                  <a:lnTo>
                    <a:pt x="18512" y="324397"/>
                  </a:lnTo>
                  <a:lnTo>
                    <a:pt x="13377" y="323919"/>
                  </a:lnTo>
                  <a:lnTo>
                    <a:pt x="17438" y="322725"/>
                  </a:lnTo>
                  <a:lnTo>
                    <a:pt x="18035" y="321853"/>
                  </a:lnTo>
                  <a:lnTo>
                    <a:pt x="18871" y="319022"/>
                  </a:lnTo>
                  <a:lnTo>
                    <a:pt x="20185" y="318234"/>
                  </a:lnTo>
                  <a:lnTo>
                    <a:pt x="20901" y="316992"/>
                  </a:lnTo>
                  <a:lnTo>
                    <a:pt x="25679" y="314484"/>
                  </a:lnTo>
                  <a:lnTo>
                    <a:pt x="24962" y="313540"/>
                  </a:lnTo>
                  <a:lnTo>
                    <a:pt x="24962" y="312621"/>
                  </a:lnTo>
                  <a:lnTo>
                    <a:pt x="23767" y="310829"/>
                  </a:lnTo>
                  <a:lnTo>
                    <a:pt x="23887" y="309981"/>
                  </a:lnTo>
                  <a:lnTo>
                    <a:pt x="25798" y="308178"/>
                  </a:lnTo>
                  <a:lnTo>
                    <a:pt x="26156" y="306577"/>
                  </a:lnTo>
                  <a:lnTo>
                    <a:pt x="25082" y="305275"/>
                  </a:lnTo>
                  <a:lnTo>
                    <a:pt x="25082" y="303651"/>
                  </a:lnTo>
                  <a:lnTo>
                    <a:pt x="25559" y="302887"/>
                  </a:lnTo>
                  <a:lnTo>
                    <a:pt x="26276" y="302505"/>
                  </a:lnTo>
                  <a:lnTo>
                    <a:pt x="26156" y="301394"/>
                  </a:lnTo>
                  <a:lnTo>
                    <a:pt x="24604" y="301143"/>
                  </a:lnTo>
                  <a:lnTo>
                    <a:pt x="23649" y="301800"/>
                  </a:lnTo>
                  <a:lnTo>
                    <a:pt x="23170" y="302779"/>
                  </a:lnTo>
                  <a:lnTo>
                    <a:pt x="23290" y="303770"/>
                  </a:lnTo>
                  <a:lnTo>
                    <a:pt x="22931" y="304559"/>
                  </a:lnTo>
                  <a:lnTo>
                    <a:pt x="21260" y="305789"/>
                  </a:lnTo>
                  <a:lnTo>
                    <a:pt x="20663" y="306661"/>
                  </a:lnTo>
                  <a:lnTo>
                    <a:pt x="22215" y="307282"/>
                  </a:lnTo>
                  <a:lnTo>
                    <a:pt x="21618" y="308632"/>
                  </a:lnTo>
                  <a:lnTo>
                    <a:pt x="19827" y="310722"/>
                  </a:lnTo>
                  <a:lnTo>
                    <a:pt x="18154" y="310483"/>
                  </a:lnTo>
                  <a:lnTo>
                    <a:pt x="17199" y="311319"/>
                  </a:lnTo>
                  <a:lnTo>
                    <a:pt x="16363" y="311534"/>
                  </a:lnTo>
                  <a:lnTo>
                    <a:pt x="13496" y="313576"/>
                  </a:lnTo>
                  <a:lnTo>
                    <a:pt x="11705" y="314328"/>
                  </a:lnTo>
                  <a:lnTo>
                    <a:pt x="9913" y="314568"/>
                  </a:lnTo>
                  <a:lnTo>
                    <a:pt x="7167" y="314353"/>
                  </a:lnTo>
                  <a:lnTo>
                    <a:pt x="4299" y="314663"/>
                  </a:lnTo>
                  <a:lnTo>
                    <a:pt x="3942" y="316001"/>
                  </a:lnTo>
                  <a:lnTo>
                    <a:pt x="5255" y="316705"/>
                  </a:lnTo>
                  <a:lnTo>
                    <a:pt x="10152" y="315714"/>
                  </a:lnTo>
                  <a:lnTo>
                    <a:pt x="11227" y="316048"/>
                  </a:lnTo>
                  <a:lnTo>
                    <a:pt x="10749" y="317171"/>
                  </a:lnTo>
                  <a:lnTo>
                    <a:pt x="7524" y="317828"/>
                  </a:lnTo>
                  <a:lnTo>
                    <a:pt x="4299" y="319297"/>
                  </a:lnTo>
                  <a:lnTo>
                    <a:pt x="3583" y="320910"/>
                  </a:lnTo>
                  <a:lnTo>
                    <a:pt x="3583" y="322200"/>
                  </a:lnTo>
                  <a:lnTo>
                    <a:pt x="4539" y="324540"/>
                  </a:lnTo>
                  <a:lnTo>
                    <a:pt x="4299" y="328888"/>
                  </a:lnTo>
                  <a:lnTo>
                    <a:pt x="3583" y="328052"/>
                  </a:lnTo>
                  <a:lnTo>
                    <a:pt x="1792" y="321769"/>
                  </a:lnTo>
                  <a:lnTo>
                    <a:pt x="2269" y="317828"/>
                  </a:lnTo>
                  <a:lnTo>
                    <a:pt x="2389" y="314531"/>
                  </a:lnTo>
                  <a:lnTo>
                    <a:pt x="1195" y="310973"/>
                  </a:lnTo>
                  <a:lnTo>
                    <a:pt x="1195" y="309085"/>
                  </a:lnTo>
                  <a:lnTo>
                    <a:pt x="1553" y="306745"/>
                  </a:lnTo>
                  <a:lnTo>
                    <a:pt x="3105" y="304810"/>
                  </a:lnTo>
                  <a:lnTo>
                    <a:pt x="4419" y="301394"/>
                  </a:lnTo>
                  <a:lnTo>
                    <a:pt x="5375" y="300629"/>
                  </a:lnTo>
                  <a:lnTo>
                    <a:pt x="5972" y="295744"/>
                  </a:lnTo>
                  <a:lnTo>
                    <a:pt x="4419" y="297476"/>
                  </a:lnTo>
                  <a:lnTo>
                    <a:pt x="2389" y="297488"/>
                  </a:lnTo>
                  <a:lnTo>
                    <a:pt x="2269" y="296831"/>
                  </a:lnTo>
                  <a:lnTo>
                    <a:pt x="5136" y="292818"/>
                  </a:lnTo>
                  <a:lnTo>
                    <a:pt x="6808" y="291290"/>
                  </a:lnTo>
                  <a:lnTo>
                    <a:pt x="9197" y="291146"/>
                  </a:lnTo>
                  <a:lnTo>
                    <a:pt x="10391" y="292257"/>
                  </a:lnTo>
                  <a:lnTo>
                    <a:pt x="10510" y="293296"/>
                  </a:lnTo>
                  <a:lnTo>
                    <a:pt x="9674" y="293798"/>
                  </a:lnTo>
                  <a:lnTo>
                    <a:pt x="7883" y="295410"/>
                  </a:lnTo>
                  <a:lnTo>
                    <a:pt x="9316" y="296808"/>
                  </a:lnTo>
                  <a:lnTo>
                    <a:pt x="9913" y="297345"/>
                  </a:lnTo>
                  <a:lnTo>
                    <a:pt x="10033" y="298933"/>
                  </a:lnTo>
                  <a:lnTo>
                    <a:pt x="11346" y="299304"/>
                  </a:lnTo>
                  <a:lnTo>
                    <a:pt x="16124" y="298384"/>
                  </a:lnTo>
                  <a:lnTo>
                    <a:pt x="21021" y="297178"/>
                  </a:lnTo>
                  <a:lnTo>
                    <a:pt x="23887" y="294574"/>
                  </a:lnTo>
                  <a:lnTo>
                    <a:pt x="26156" y="294060"/>
                  </a:lnTo>
                  <a:lnTo>
                    <a:pt x="30098" y="290394"/>
                  </a:lnTo>
                  <a:lnTo>
                    <a:pt x="30337" y="289271"/>
                  </a:lnTo>
                  <a:lnTo>
                    <a:pt x="30217" y="287014"/>
                  </a:lnTo>
                  <a:lnTo>
                    <a:pt x="29262" y="287109"/>
                  </a:lnTo>
                  <a:lnTo>
                    <a:pt x="29023" y="287790"/>
                  </a:lnTo>
                  <a:lnTo>
                    <a:pt x="28306" y="288184"/>
                  </a:lnTo>
                  <a:lnTo>
                    <a:pt x="27351" y="288208"/>
                  </a:lnTo>
                  <a:lnTo>
                    <a:pt x="26634" y="287742"/>
                  </a:lnTo>
                  <a:lnTo>
                    <a:pt x="27112" y="285772"/>
                  </a:lnTo>
                  <a:lnTo>
                    <a:pt x="30098" y="283049"/>
                  </a:lnTo>
                  <a:lnTo>
                    <a:pt x="33920" y="280529"/>
                  </a:lnTo>
                  <a:lnTo>
                    <a:pt x="35114" y="279573"/>
                  </a:lnTo>
                  <a:lnTo>
                    <a:pt x="36427" y="277793"/>
                  </a:lnTo>
                  <a:lnTo>
                    <a:pt x="38219" y="273410"/>
                  </a:lnTo>
                  <a:lnTo>
                    <a:pt x="41325" y="271201"/>
                  </a:lnTo>
                  <a:lnTo>
                    <a:pt x="41683" y="269971"/>
                  </a:lnTo>
                  <a:lnTo>
                    <a:pt x="43355" y="268072"/>
                  </a:lnTo>
                  <a:lnTo>
                    <a:pt x="44669" y="267546"/>
                  </a:lnTo>
                  <a:lnTo>
                    <a:pt x="45385" y="266782"/>
                  </a:lnTo>
                  <a:lnTo>
                    <a:pt x="45983" y="265551"/>
                  </a:lnTo>
                  <a:lnTo>
                    <a:pt x="46221" y="263879"/>
                  </a:lnTo>
                  <a:lnTo>
                    <a:pt x="48013" y="261861"/>
                  </a:lnTo>
                  <a:lnTo>
                    <a:pt x="48849" y="261096"/>
                  </a:lnTo>
                  <a:lnTo>
                    <a:pt x="49207" y="259305"/>
                  </a:lnTo>
                  <a:lnTo>
                    <a:pt x="48133" y="258075"/>
                  </a:lnTo>
                  <a:lnTo>
                    <a:pt x="44550" y="260034"/>
                  </a:lnTo>
                  <a:lnTo>
                    <a:pt x="40728" y="263891"/>
                  </a:lnTo>
                  <a:lnTo>
                    <a:pt x="40011" y="266125"/>
                  </a:lnTo>
                  <a:lnTo>
                    <a:pt x="38816" y="267761"/>
                  </a:lnTo>
                  <a:lnTo>
                    <a:pt x="37742" y="268454"/>
                  </a:lnTo>
                  <a:lnTo>
                    <a:pt x="35592" y="268561"/>
                  </a:lnTo>
                  <a:lnTo>
                    <a:pt x="35473" y="265862"/>
                  </a:lnTo>
                  <a:lnTo>
                    <a:pt x="37742" y="263270"/>
                  </a:lnTo>
                  <a:lnTo>
                    <a:pt x="37980" y="261932"/>
                  </a:lnTo>
                  <a:lnTo>
                    <a:pt x="37383" y="261025"/>
                  </a:lnTo>
                  <a:lnTo>
                    <a:pt x="36427" y="261228"/>
                  </a:lnTo>
                  <a:lnTo>
                    <a:pt x="33920" y="264644"/>
                  </a:lnTo>
                  <a:lnTo>
                    <a:pt x="33323" y="266543"/>
                  </a:lnTo>
                  <a:lnTo>
                    <a:pt x="32128" y="269218"/>
                  </a:lnTo>
                  <a:lnTo>
                    <a:pt x="32128" y="270245"/>
                  </a:lnTo>
                  <a:lnTo>
                    <a:pt x="31053" y="271654"/>
                  </a:lnTo>
                  <a:lnTo>
                    <a:pt x="30217" y="270938"/>
                  </a:lnTo>
                  <a:lnTo>
                    <a:pt x="30217" y="268681"/>
                  </a:lnTo>
                  <a:lnTo>
                    <a:pt x="30814" y="267546"/>
                  </a:lnTo>
                  <a:lnTo>
                    <a:pt x="31531" y="265635"/>
                  </a:lnTo>
                  <a:lnTo>
                    <a:pt x="33800" y="262685"/>
                  </a:lnTo>
                  <a:lnTo>
                    <a:pt x="34517" y="258624"/>
                  </a:lnTo>
                  <a:lnTo>
                    <a:pt x="35592" y="257000"/>
                  </a:lnTo>
                  <a:lnTo>
                    <a:pt x="37025" y="256510"/>
                  </a:lnTo>
                  <a:lnTo>
                    <a:pt x="40728" y="254002"/>
                  </a:lnTo>
                  <a:lnTo>
                    <a:pt x="42280" y="251805"/>
                  </a:lnTo>
                  <a:lnTo>
                    <a:pt x="45983" y="246836"/>
                  </a:lnTo>
                  <a:lnTo>
                    <a:pt x="46699" y="245343"/>
                  </a:lnTo>
                  <a:lnTo>
                    <a:pt x="46818" y="243336"/>
                  </a:lnTo>
                  <a:lnTo>
                    <a:pt x="47536" y="242942"/>
                  </a:lnTo>
                  <a:lnTo>
                    <a:pt x="52910" y="237233"/>
                  </a:lnTo>
                  <a:lnTo>
                    <a:pt x="54701" y="231811"/>
                  </a:lnTo>
                  <a:lnTo>
                    <a:pt x="56015" y="227284"/>
                  </a:lnTo>
                  <a:lnTo>
                    <a:pt x="57210" y="224549"/>
                  </a:lnTo>
                  <a:lnTo>
                    <a:pt x="59120" y="222794"/>
                  </a:lnTo>
                  <a:lnTo>
                    <a:pt x="64733" y="216297"/>
                  </a:lnTo>
                  <a:lnTo>
                    <a:pt x="68555" y="207769"/>
                  </a:lnTo>
                  <a:lnTo>
                    <a:pt x="68555" y="206730"/>
                  </a:lnTo>
                  <a:lnTo>
                    <a:pt x="67601" y="205237"/>
                  </a:lnTo>
                  <a:lnTo>
                    <a:pt x="65331" y="200125"/>
                  </a:lnTo>
                  <a:lnTo>
                    <a:pt x="64256" y="198525"/>
                  </a:lnTo>
                  <a:lnTo>
                    <a:pt x="62584" y="198751"/>
                  </a:lnTo>
                  <a:lnTo>
                    <a:pt x="61390" y="198310"/>
                  </a:lnTo>
                  <a:lnTo>
                    <a:pt x="64733" y="193807"/>
                  </a:lnTo>
                  <a:lnTo>
                    <a:pt x="68078" y="187381"/>
                  </a:lnTo>
                  <a:lnTo>
                    <a:pt x="68437" y="185662"/>
                  </a:lnTo>
                  <a:lnTo>
                    <a:pt x="68198" y="183225"/>
                  </a:lnTo>
                  <a:lnTo>
                    <a:pt x="64733" y="172834"/>
                  </a:lnTo>
                  <a:lnTo>
                    <a:pt x="65331" y="169932"/>
                  </a:lnTo>
                  <a:lnTo>
                    <a:pt x="64615" y="166170"/>
                  </a:lnTo>
                  <a:lnTo>
                    <a:pt x="64853" y="162873"/>
                  </a:lnTo>
                  <a:lnTo>
                    <a:pt x="65689" y="159290"/>
                  </a:lnTo>
                  <a:lnTo>
                    <a:pt x="67361" y="155134"/>
                  </a:lnTo>
                  <a:lnTo>
                    <a:pt x="67601" y="152757"/>
                  </a:lnTo>
                  <a:lnTo>
                    <a:pt x="65451" y="144707"/>
                  </a:lnTo>
                  <a:lnTo>
                    <a:pt x="62465" y="137159"/>
                  </a:lnTo>
                  <a:lnTo>
                    <a:pt x="62345" y="136012"/>
                  </a:lnTo>
                  <a:lnTo>
                    <a:pt x="62703" y="134519"/>
                  </a:lnTo>
                  <a:lnTo>
                    <a:pt x="62823" y="130853"/>
                  </a:lnTo>
                  <a:lnTo>
                    <a:pt x="62465" y="128607"/>
                  </a:lnTo>
                  <a:lnTo>
                    <a:pt x="64376" y="122325"/>
                  </a:lnTo>
                  <a:lnTo>
                    <a:pt x="64495" y="119877"/>
                  </a:lnTo>
                  <a:lnTo>
                    <a:pt x="65092" y="118670"/>
                  </a:lnTo>
                  <a:lnTo>
                    <a:pt x="64376" y="117369"/>
                  </a:lnTo>
                  <a:lnTo>
                    <a:pt x="64495" y="115768"/>
                  </a:lnTo>
                  <a:lnTo>
                    <a:pt x="65092" y="115004"/>
                  </a:lnTo>
                  <a:lnTo>
                    <a:pt x="65331" y="114036"/>
                  </a:lnTo>
                  <a:lnTo>
                    <a:pt x="68078" y="110334"/>
                  </a:lnTo>
                  <a:lnTo>
                    <a:pt x="71423" y="107456"/>
                  </a:lnTo>
                  <a:lnTo>
                    <a:pt x="74289" y="103144"/>
                  </a:lnTo>
                  <a:lnTo>
                    <a:pt x="74289" y="101735"/>
                  </a:lnTo>
                  <a:lnTo>
                    <a:pt x="73572" y="101090"/>
                  </a:lnTo>
                  <a:lnTo>
                    <a:pt x="72139" y="99991"/>
                  </a:lnTo>
                  <a:lnTo>
                    <a:pt x="70944" y="98618"/>
                  </a:lnTo>
                  <a:lnTo>
                    <a:pt x="70825" y="97208"/>
                  </a:lnTo>
                  <a:lnTo>
                    <a:pt x="69989" y="95417"/>
                  </a:lnTo>
                  <a:lnTo>
                    <a:pt x="69750" y="92980"/>
                  </a:lnTo>
                  <a:lnTo>
                    <a:pt x="70586" y="86662"/>
                  </a:lnTo>
                  <a:lnTo>
                    <a:pt x="73333" y="83246"/>
                  </a:lnTo>
                  <a:lnTo>
                    <a:pt x="75125" y="81968"/>
                  </a:lnTo>
                  <a:lnTo>
                    <a:pt x="77991" y="78994"/>
                  </a:lnTo>
                  <a:lnTo>
                    <a:pt x="78827" y="74862"/>
                  </a:lnTo>
                  <a:lnTo>
                    <a:pt x="78230" y="72139"/>
                  </a:lnTo>
                  <a:lnTo>
                    <a:pt x="78349" y="70729"/>
                  </a:lnTo>
                  <a:lnTo>
                    <a:pt x="77872" y="69404"/>
                  </a:lnTo>
                  <a:lnTo>
                    <a:pt x="75842" y="68138"/>
                  </a:lnTo>
                  <a:lnTo>
                    <a:pt x="75602" y="67290"/>
                  </a:lnTo>
                  <a:lnTo>
                    <a:pt x="76797" y="62214"/>
                  </a:lnTo>
                  <a:lnTo>
                    <a:pt x="76797" y="57209"/>
                  </a:lnTo>
                  <a:lnTo>
                    <a:pt x="77394" y="52599"/>
                  </a:lnTo>
                  <a:lnTo>
                    <a:pt x="77394" y="47595"/>
                  </a:lnTo>
                  <a:lnTo>
                    <a:pt x="76439" y="45445"/>
                  </a:lnTo>
                  <a:lnTo>
                    <a:pt x="73691" y="41563"/>
                  </a:lnTo>
                  <a:lnTo>
                    <a:pt x="73214" y="40536"/>
                  </a:lnTo>
                  <a:lnTo>
                    <a:pt x="75005" y="38816"/>
                  </a:lnTo>
                  <a:lnTo>
                    <a:pt x="73930" y="36667"/>
                  </a:lnTo>
                  <a:lnTo>
                    <a:pt x="73094" y="35651"/>
                  </a:lnTo>
                  <a:lnTo>
                    <a:pt x="73214" y="33573"/>
                  </a:lnTo>
                  <a:lnTo>
                    <a:pt x="70705" y="33060"/>
                  </a:lnTo>
                  <a:lnTo>
                    <a:pt x="71183" y="27589"/>
                  </a:lnTo>
                  <a:lnTo>
                    <a:pt x="69272" y="25762"/>
                  </a:lnTo>
                  <a:lnTo>
                    <a:pt x="69631" y="24341"/>
                  </a:lnTo>
                  <a:lnTo>
                    <a:pt x="70705" y="18274"/>
                  </a:lnTo>
                  <a:lnTo>
                    <a:pt x="71780" y="15730"/>
                  </a:lnTo>
                  <a:lnTo>
                    <a:pt x="73214" y="14500"/>
                  </a:lnTo>
                  <a:lnTo>
                    <a:pt x="73453" y="13269"/>
                  </a:lnTo>
                  <a:lnTo>
                    <a:pt x="72497" y="12147"/>
                  </a:lnTo>
                  <a:lnTo>
                    <a:pt x="72617" y="10737"/>
                  </a:lnTo>
                  <a:lnTo>
                    <a:pt x="73811" y="8074"/>
                  </a:lnTo>
                  <a:lnTo>
                    <a:pt x="73691" y="6378"/>
                  </a:lnTo>
                  <a:lnTo>
                    <a:pt x="72617" y="5363"/>
                  </a:lnTo>
                  <a:lnTo>
                    <a:pt x="72974" y="1875"/>
                  </a:lnTo>
                  <a:lnTo>
                    <a:pt x="74647" y="0"/>
                  </a:lnTo>
                  <a:lnTo>
                    <a:pt x="83485" y="96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1347;gbcf4302aa7_0_6">
              <a:extLst>
                <a:ext uri="{FF2B5EF4-FFF2-40B4-BE49-F238E27FC236}">
                  <a16:creationId xmlns:a16="http://schemas.microsoft.com/office/drawing/2014/main" id="{4B6C206D-5F33-3345-BCD2-E02AB3E118AA}"/>
                </a:ext>
              </a:extLst>
            </p:cNvPr>
            <p:cNvSpPr/>
            <p:nvPr/>
          </p:nvSpPr>
          <p:spPr>
            <a:xfrm>
              <a:off x="8884527" y="3498997"/>
              <a:ext cx="143528" cy="141301"/>
            </a:xfrm>
            <a:custGeom>
              <a:avLst/>
              <a:gdLst/>
              <a:ahLst/>
              <a:cxnLst/>
              <a:rect l="l" t="t" r="r" b="b"/>
              <a:pathLst>
                <a:path w="285628" h="281197" extrusionOk="0">
                  <a:moveTo>
                    <a:pt x="135260" y="32952"/>
                  </a:moveTo>
                  <a:lnTo>
                    <a:pt x="140157" y="31387"/>
                  </a:lnTo>
                  <a:lnTo>
                    <a:pt x="141948" y="30336"/>
                  </a:lnTo>
                  <a:lnTo>
                    <a:pt x="144337" y="29823"/>
                  </a:lnTo>
                  <a:lnTo>
                    <a:pt x="150548" y="26013"/>
                  </a:lnTo>
                  <a:lnTo>
                    <a:pt x="152339" y="24209"/>
                  </a:lnTo>
                  <a:lnTo>
                    <a:pt x="157714" y="20351"/>
                  </a:lnTo>
                  <a:lnTo>
                    <a:pt x="160103" y="17581"/>
                  </a:lnTo>
                  <a:lnTo>
                    <a:pt x="162730" y="15359"/>
                  </a:lnTo>
                  <a:lnTo>
                    <a:pt x="164522" y="13341"/>
                  </a:lnTo>
                  <a:lnTo>
                    <a:pt x="172046" y="7859"/>
                  </a:lnTo>
                  <a:lnTo>
                    <a:pt x="174196" y="7059"/>
                  </a:lnTo>
                  <a:lnTo>
                    <a:pt x="177301" y="4550"/>
                  </a:lnTo>
                  <a:lnTo>
                    <a:pt x="183870" y="955"/>
                  </a:lnTo>
                  <a:lnTo>
                    <a:pt x="186379" y="71"/>
                  </a:lnTo>
                  <a:lnTo>
                    <a:pt x="188767" y="0"/>
                  </a:lnTo>
                  <a:lnTo>
                    <a:pt x="193186" y="2019"/>
                  </a:lnTo>
                  <a:lnTo>
                    <a:pt x="197008" y="4945"/>
                  </a:lnTo>
                  <a:lnTo>
                    <a:pt x="204294" y="9137"/>
                  </a:lnTo>
                  <a:lnTo>
                    <a:pt x="216356" y="11824"/>
                  </a:lnTo>
                  <a:lnTo>
                    <a:pt x="218028" y="12362"/>
                  </a:lnTo>
                  <a:lnTo>
                    <a:pt x="219104" y="13293"/>
                  </a:lnTo>
                  <a:lnTo>
                    <a:pt x="219581" y="14213"/>
                  </a:lnTo>
                  <a:lnTo>
                    <a:pt x="221611" y="15777"/>
                  </a:lnTo>
                  <a:lnTo>
                    <a:pt x="222926" y="17378"/>
                  </a:lnTo>
                  <a:lnTo>
                    <a:pt x="223164" y="20065"/>
                  </a:lnTo>
                  <a:lnTo>
                    <a:pt x="223044" y="23672"/>
                  </a:lnTo>
                  <a:lnTo>
                    <a:pt x="223403" y="28617"/>
                  </a:lnTo>
                  <a:lnTo>
                    <a:pt x="224836" y="31065"/>
                  </a:lnTo>
                  <a:lnTo>
                    <a:pt x="225672" y="32439"/>
                  </a:lnTo>
                  <a:lnTo>
                    <a:pt x="226389" y="35162"/>
                  </a:lnTo>
                  <a:lnTo>
                    <a:pt x="225792" y="36774"/>
                  </a:lnTo>
                  <a:lnTo>
                    <a:pt x="224956" y="36690"/>
                  </a:lnTo>
                  <a:lnTo>
                    <a:pt x="224239" y="35185"/>
                  </a:lnTo>
                  <a:lnTo>
                    <a:pt x="224120" y="33227"/>
                  </a:lnTo>
                  <a:lnTo>
                    <a:pt x="223642" y="31722"/>
                  </a:lnTo>
                  <a:lnTo>
                    <a:pt x="222089" y="29035"/>
                  </a:lnTo>
                  <a:lnTo>
                    <a:pt x="221492" y="27637"/>
                  </a:lnTo>
                  <a:lnTo>
                    <a:pt x="221373" y="23684"/>
                  </a:lnTo>
                  <a:lnTo>
                    <a:pt x="220298" y="22752"/>
                  </a:lnTo>
                  <a:lnTo>
                    <a:pt x="218507" y="22609"/>
                  </a:lnTo>
                  <a:lnTo>
                    <a:pt x="218028" y="23552"/>
                  </a:lnTo>
                  <a:lnTo>
                    <a:pt x="218028" y="24293"/>
                  </a:lnTo>
                  <a:lnTo>
                    <a:pt x="219342" y="26741"/>
                  </a:lnTo>
                  <a:lnTo>
                    <a:pt x="219581" y="28509"/>
                  </a:lnTo>
                  <a:lnTo>
                    <a:pt x="218864" y="28712"/>
                  </a:lnTo>
                  <a:lnTo>
                    <a:pt x="217431" y="28270"/>
                  </a:lnTo>
                  <a:lnTo>
                    <a:pt x="213968" y="28640"/>
                  </a:lnTo>
                  <a:lnTo>
                    <a:pt x="211699" y="29512"/>
                  </a:lnTo>
                  <a:lnTo>
                    <a:pt x="208115" y="32104"/>
                  </a:lnTo>
                  <a:lnTo>
                    <a:pt x="205368" y="35556"/>
                  </a:lnTo>
                  <a:lnTo>
                    <a:pt x="203816" y="38303"/>
                  </a:lnTo>
                  <a:lnTo>
                    <a:pt x="203219" y="40094"/>
                  </a:lnTo>
                  <a:lnTo>
                    <a:pt x="202741" y="40859"/>
                  </a:lnTo>
                  <a:lnTo>
                    <a:pt x="200710" y="42017"/>
                  </a:lnTo>
                  <a:lnTo>
                    <a:pt x="199636" y="42244"/>
                  </a:lnTo>
                  <a:lnTo>
                    <a:pt x="197366" y="39640"/>
                  </a:lnTo>
                  <a:lnTo>
                    <a:pt x="195933" y="38649"/>
                  </a:lnTo>
                  <a:lnTo>
                    <a:pt x="194977" y="36965"/>
                  </a:lnTo>
                  <a:lnTo>
                    <a:pt x="195217" y="32808"/>
                  </a:lnTo>
                  <a:lnTo>
                    <a:pt x="195455" y="31328"/>
                  </a:lnTo>
                  <a:lnTo>
                    <a:pt x="196172" y="30348"/>
                  </a:lnTo>
                  <a:lnTo>
                    <a:pt x="198560" y="28043"/>
                  </a:lnTo>
                  <a:lnTo>
                    <a:pt x="199397" y="26992"/>
                  </a:lnTo>
                  <a:lnTo>
                    <a:pt x="199755" y="25380"/>
                  </a:lnTo>
                  <a:lnTo>
                    <a:pt x="199755" y="23421"/>
                  </a:lnTo>
                  <a:lnTo>
                    <a:pt x="198799" y="21558"/>
                  </a:lnTo>
                  <a:lnTo>
                    <a:pt x="195217" y="19181"/>
                  </a:lnTo>
                  <a:lnTo>
                    <a:pt x="194620" y="18429"/>
                  </a:lnTo>
                  <a:lnTo>
                    <a:pt x="194620" y="16088"/>
                  </a:lnTo>
                  <a:lnTo>
                    <a:pt x="193783" y="15741"/>
                  </a:lnTo>
                  <a:lnTo>
                    <a:pt x="192589" y="16219"/>
                  </a:lnTo>
                  <a:lnTo>
                    <a:pt x="191514" y="17294"/>
                  </a:lnTo>
                  <a:lnTo>
                    <a:pt x="187812" y="16398"/>
                  </a:lnTo>
                  <a:lnTo>
                    <a:pt x="185184" y="15216"/>
                  </a:lnTo>
                  <a:lnTo>
                    <a:pt x="181123" y="16147"/>
                  </a:lnTo>
                  <a:lnTo>
                    <a:pt x="179571" y="17676"/>
                  </a:lnTo>
                  <a:lnTo>
                    <a:pt x="174554" y="20782"/>
                  </a:lnTo>
                  <a:lnTo>
                    <a:pt x="172763" y="21283"/>
                  </a:lnTo>
                  <a:lnTo>
                    <a:pt x="170613" y="22525"/>
                  </a:lnTo>
                  <a:lnTo>
                    <a:pt x="169777" y="23517"/>
                  </a:lnTo>
                  <a:lnTo>
                    <a:pt x="168941" y="25583"/>
                  </a:lnTo>
                  <a:lnTo>
                    <a:pt x="169657" y="28963"/>
                  </a:lnTo>
                  <a:lnTo>
                    <a:pt x="170254" y="30360"/>
                  </a:lnTo>
                  <a:lnTo>
                    <a:pt x="172404" y="32486"/>
                  </a:lnTo>
                  <a:lnTo>
                    <a:pt x="175987" y="34863"/>
                  </a:lnTo>
                  <a:lnTo>
                    <a:pt x="178495" y="41229"/>
                  </a:lnTo>
                  <a:lnTo>
                    <a:pt x="178973" y="42256"/>
                  </a:lnTo>
                  <a:lnTo>
                    <a:pt x="182676" y="44250"/>
                  </a:lnTo>
                  <a:lnTo>
                    <a:pt x="185900" y="45600"/>
                  </a:lnTo>
                  <a:lnTo>
                    <a:pt x="189364" y="46281"/>
                  </a:lnTo>
                  <a:lnTo>
                    <a:pt x="192111" y="46317"/>
                  </a:lnTo>
                  <a:lnTo>
                    <a:pt x="196172" y="44931"/>
                  </a:lnTo>
                  <a:lnTo>
                    <a:pt x="198560" y="44537"/>
                  </a:lnTo>
                  <a:lnTo>
                    <a:pt x="200591" y="44955"/>
                  </a:lnTo>
                  <a:lnTo>
                    <a:pt x="203219" y="46209"/>
                  </a:lnTo>
                  <a:lnTo>
                    <a:pt x="204652" y="45803"/>
                  </a:lnTo>
                  <a:lnTo>
                    <a:pt x="205488" y="45146"/>
                  </a:lnTo>
                  <a:lnTo>
                    <a:pt x="207280" y="44907"/>
                  </a:lnTo>
                  <a:lnTo>
                    <a:pt x="208593" y="45170"/>
                  </a:lnTo>
                  <a:lnTo>
                    <a:pt x="209429" y="45731"/>
                  </a:lnTo>
                  <a:lnTo>
                    <a:pt x="209549" y="47248"/>
                  </a:lnTo>
                  <a:lnTo>
                    <a:pt x="208235" y="49625"/>
                  </a:lnTo>
                  <a:lnTo>
                    <a:pt x="208235" y="51584"/>
                  </a:lnTo>
                  <a:lnTo>
                    <a:pt x="207398" y="52719"/>
                  </a:lnTo>
                  <a:lnTo>
                    <a:pt x="204413" y="55024"/>
                  </a:lnTo>
                  <a:lnTo>
                    <a:pt x="203577" y="55346"/>
                  </a:lnTo>
                  <a:lnTo>
                    <a:pt x="201666" y="55370"/>
                  </a:lnTo>
                  <a:lnTo>
                    <a:pt x="196650" y="57066"/>
                  </a:lnTo>
                  <a:lnTo>
                    <a:pt x="195575" y="57914"/>
                  </a:lnTo>
                  <a:lnTo>
                    <a:pt x="193902" y="60482"/>
                  </a:lnTo>
                  <a:lnTo>
                    <a:pt x="192828" y="61437"/>
                  </a:lnTo>
                  <a:lnTo>
                    <a:pt x="189842" y="62453"/>
                  </a:lnTo>
                  <a:lnTo>
                    <a:pt x="187333" y="65307"/>
                  </a:lnTo>
                  <a:lnTo>
                    <a:pt x="186379" y="65713"/>
                  </a:lnTo>
                  <a:lnTo>
                    <a:pt x="185423" y="65546"/>
                  </a:lnTo>
                  <a:lnTo>
                    <a:pt x="184109" y="64733"/>
                  </a:lnTo>
                  <a:lnTo>
                    <a:pt x="182676" y="62966"/>
                  </a:lnTo>
                  <a:lnTo>
                    <a:pt x="179929" y="62261"/>
                  </a:lnTo>
                  <a:lnTo>
                    <a:pt x="178018" y="60613"/>
                  </a:lnTo>
                  <a:lnTo>
                    <a:pt x="176107" y="60076"/>
                  </a:lnTo>
                  <a:lnTo>
                    <a:pt x="174673" y="58977"/>
                  </a:lnTo>
                  <a:lnTo>
                    <a:pt x="172285" y="53638"/>
                  </a:lnTo>
                  <a:lnTo>
                    <a:pt x="171210" y="50365"/>
                  </a:lnTo>
                  <a:lnTo>
                    <a:pt x="171210" y="47666"/>
                  </a:lnTo>
                  <a:lnTo>
                    <a:pt x="171807" y="46496"/>
                  </a:lnTo>
                  <a:lnTo>
                    <a:pt x="170493" y="45803"/>
                  </a:lnTo>
                  <a:lnTo>
                    <a:pt x="166671" y="48204"/>
                  </a:lnTo>
                  <a:lnTo>
                    <a:pt x="164880" y="49852"/>
                  </a:lnTo>
                  <a:lnTo>
                    <a:pt x="162969" y="51011"/>
                  </a:lnTo>
                  <a:lnTo>
                    <a:pt x="161655" y="52981"/>
                  </a:lnTo>
                  <a:lnTo>
                    <a:pt x="160461" y="56791"/>
                  </a:lnTo>
                  <a:lnTo>
                    <a:pt x="160700" y="58941"/>
                  </a:lnTo>
                  <a:lnTo>
                    <a:pt x="162013" y="60350"/>
                  </a:lnTo>
                  <a:lnTo>
                    <a:pt x="163925" y="61330"/>
                  </a:lnTo>
                  <a:lnTo>
                    <a:pt x="164880" y="62142"/>
                  </a:lnTo>
                  <a:lnTo>
                    <a:pt x="168224" y="62859"/>
                  </a:lnTo>
                  <a:lnTo>
                    <a:pt x="173001" y="66131"/>
                  </a:lnTo>
                  <a:lnTo>
                    <a:pt x="174196" y="68102"/>
                  </a:lnTo>
                  <a:lnTo>
                    <a:pt x="175868" y="69499"/>
                  </a:lnTo>
                  <a:lnTo>
                    <a:pt x="178376" y="70825"/>
                  </a:lnTo>
                  <a:lnTo>
                    <a:pt x="180168" y="70813"/>
                  </a:lnTo>
                  <a:lnTo>
                    <a:pt x="182676" y="69738"/>
                  </a:lnTo>
                  <a:lnTo>
                    <a:pt x="183990" y="70001"/>
                  </a:lnTo>
                  <a:lnTo>
                    <a:pt x="184826" y="71016"/>
                  </a:lnTo>
                  <a:lnTo>
                    <a:pt x="185542" y="71470"/>
                  </a:lnTo>
                  <a:lnTo>
                    <a:pt x="189961" y="71123"/>
                  </a:lnTo>
                  <a:lnTo>
                    <a:pt x="193425" y="71422"/>
                  </a:lnTo>
                  <a:lnTo>
                    <a:pt x="196769" y="70885"/>
                  </a:lnTo>
                  <a:lnTo>
                    <a:pt x="198560" y="68794"/>
                  </a:lnTo>
                  <a:lnTo>
                    <a:pt x="198441" y="67278"/>
                  </a:lnTo>
                  <a:lnTo>
                    <a:pt x="199397" y="64065"/>
                  </a:lnTo>
                  <a:lnTo>
                    <a:pt x="201308" y="64232"/>
                  </a:lnTo>
                  <a:lnTo>
                    <a:pt x="203577" y="65020"/>
                  </a:lnTo>
                  <a:lnTo>
                    <a:pt x="206563" y="65450"/>
                  </a:lnTo>
                  <a:lnTo>
                    <a:pt x="208235" y="65952"/>
                  </a:lnTo>
                  <a:lnTo>
                    <a:pt x="209071" y="66597"/>
                  </a:lnTo>
                  <a:lnTo>
                    <a:pt x="208951" y="68233"/>
                  </a:lnTo>
                  <a:lnTo>
                    <a:pt x="207996" y="70216"/>
                  </a:lnTo>
                  <a:lnTo>
                    <a:pt x="207877" y="71518"/>
                  </a:lnTo>
                  <a:lnTo>
                    <a:pt x="208713" y="72640"/>
                  </a:lnTo>
                  <a:lnTo>
                    <a:pt x="207996" y="75745"/>
                  </a:lnTo>
                  <a:lnTo>
                    <a:pt x="208593" y="77728"/>
                  </a:lnTo>
                  <a:lnTo>
                    <a:pt x="210982" y="78982"/>
                  </a:lnTo>
                  <a:lnTo>
                    <a:pt x="211817" y="78779"/>
                  </a:lnTo>
                  <a:lnTo>
                    <a:pt x="212057" y="77107"/>
                  </a:lnTo>
                  <a:lnTo>
                    <a:pt x="211460" y="75232"/>
                  </a:lnTo>
                  <a:lnTo>
                    <a:pt x="212176" y="72759"/>
                  </a:lnTo>
                  <a:lnTo>
                    <a:pt x="211101" y="71386"/>
                  </a:lnTo>
                  <a:lnTo>
                    <a:pt x="210863" y="69774"/>
                  </a:lnTo>
                  <a:lnTo>
                    <a:pt x="212176" y="66656"/>
                  </a:lnTo>
                  <a:lnTo>
                    <a:pt x="212654" y="64674"/>
                  </a:lnTo>
                  <a:lnTo>
                    <a:pt x="211699" y="58559"/>
                  </a:lnTo>
                  <a:lnTo>
                    <a:pt x="213012" y="56110"/>
                  </a:lnTo>
                  <a:lnTo>
                    <a:pt x="212415" y="54498"/>
                  </a:lnTo>
                  <a:lnTo>
                    <a:pt x="213251" y="54331"/>
                  </a:lnTo>
                  <a:lnTo>
                    <a:pt x="216356" y="49756"/>
                  </a:lnTo>
                  <a:lnTo>
                    <a:pt x="217312" y="45767"/>
                  </a:lnTo>
                  <a:lnTo>
                    <a:pt x="218745" y="44609"/>
                  </a:lnTo>
                  <a:lnTo>
                    <a:pt x="220895" y="44848"/>
                  </a:lnTo>
                  <a:lnTo>
                    <a:pt x="223283" y="46770"/>
                  </a:lnTo>
                  <a:lnTo>
                    <a:pt x="224359" y="48550"/>
                  </a:lnTo>
                  <a:lnTo>
                    <a:pt x="232958" y="51787"/>
                  </a:lnTo>
                  <a:lnTo>
                    <a:pt x="236063" y="52097"/>
                  </a:lnTo>
                  <a:lnTo>
                    <a:pt x="237257" y="51333"/>
                  </a:lnTo>
                  <a:lnTo>
                    <a:pt x="237616" y="49350"/>
                  </a:lnTo>
                  <a:lnTo>
                    <a:pt x="239049" y="48204"/>
                  </a:lnTo>
                  <a:lnTo>
                    <a:pt x="239288" y="46675"/>
                  </a:lnTo>
                  <a:lnTo>
                    <a:pt x="240482" y="46567"/>
                  </a:lnTo>
                  <a:lnTo>
                    <a:pt x="245260" y="47977"/>
                  </a:lnTo>
                  <a:lnTo>
                    <a:pt x="249917" y="50330"/>
                  </a:lnTo>
                  <a:lnTo>
                    <a:pt x="252665" y="52730"/>
                  </a:lnTo>
                  <a:lnTo>
                    <a:pt x="255054" y="54211"/>
                  </a:lnTo>
                  <a:lnTo>
                    <a:pt x="259830" y="54785"/>
                  </a:lnTo>
                  <a:lnTo>
                    <a:pt x="263055" y="56397"/>
                  </a:lnTo>
                  <a:lnTo>
                    <a:pt x="270460" y="59287"/>
                  </a:lnTo>
                  <a:lnTo>
                    <a:pt x="272730" y="61222"/>
                  </a:lnTo>
                  <a:lnTo>
                    <a:pt x="275835" y="62644"/>
                  </a:lnTo>
                  <a:lnTo>
                    <a:pt x="281210" y="67934"/>
                  </a:lnTo>
                  <a:lnTo>
                    <a:pt x="283120" y="71732"/>
                  </a:lnTo>
                  <a:lnTo>
                    <a:pt x="282762" y="73440"/>
                  </a:lnTo>
                  <a:lnTo>
                    <a:pt x="281926" y="74957"/>
                  </a:lnTo>
                  <a:lnTo>
                    <a:pt x="279895" y="77155"/>
                  </a:lnTo>
                  <a:lnTo>
                    <a:pt x="275596" y="80547"/>
                  </a:lnTo>
                  <a:lnTo>
                    <a:pt x="271774" y="86626"/>
                  </a:lnTo>
                  <a:lnTo>
                    <a:pt x="270460" y="89767"/>
                  </a:lnTo>
                  <a:lnTo>
                    <a:pt x="269385" y="95428"/>
                  </a:lnTo>
                  <a:lnTo>
                    <a:pt x="267235" y="101496"/>
                  </a:lnTo>
                  <a:lnTo>
                    <a:pt x="266638" y="106583"/>
                  </a:lnTo>
                  <a:lnTo>
                    <a:pt x="265563" y="112507"/>
                  </a:lnTo>
                  <a:lnTo>
                    <a:pt x="266638" y="118623"/>
                  </a:lnTo>
                  <a:lnTo>
                    <a:pt x="267116" y="124797"/>
                  </a:lnTo>
                  <a:lnTo>
                    <a:pt x="267116" y="135176"/>
                  </a:lnTo>
                  <a:lnTo>
                    <a:pt x="267355" y="137123"/>
                  </a:lnTo>
                  <a:lnTo>
                    <a:pt x="267952" y="138520"/>
                  </a:lnTo>
                  <a:lnTo>
                    <a:pt x="269505" y="147251"/>
                  </a:lnTo>
                  <a:lnTo>
                    <a:pt x="270580" y="150225"/>
                  </a:lnTo>
                  <a:lnTo>
                    <a:pt x="271177" y="150607"/>
                  </a:lnTo>
                  <a:lnTo>
                    <a:pt x="273685" y="150643"/>
                  </a:lnTo>
                  <a:lnTo>
                    <a:pt x="274640" y="151658"/>
                  </a:lnTo>
                  <a:lnTo>
                    <a:pt x="275596" y="155325"/>
                  </a:lnTo>
                  <a:lnTo>
                    <a:pt x="275716" y="156997"/>
                  </a:lnTo>
                  <a:lnTo>
                    <a:pt x="278701" y="164868"/>
                  </a:lnTo>
                  <a:lnTo>
                    <a:pt x="280732" y="168964"/>
                  </a:lnTo>
                  <a:lnTo>
                    <a:pt x="284196" y="175079"/>
                  </a:lnTo>
                  <a:lnTo>
                    <a:pt x="285390" y="180239"/>
                  </a:lnTo>
                  <a:lnTo>
                    <a:pt x="285629" y="185530"/>
                  </a:lnTo>
                  <a:lnTo>
                    <a:pt x="284554" y="187704"/>
                  </a:lnTo>
                  <a:lnTo>
                    <a:pt x="284196" y="189005"/>
                  </a:lnTo>
                  <a:lnTo>
                    <a:pt x="282881" y="191681"/>
                  </a:lnTo>
                  <a:lnTo>
                    <a:pt x="282762" y="193759"/>
                  </a:lnTo>
                  <a:lnTo>
                    <a:pt x="279298" y="205750"/>
                  </a:lnTo>
                  <a:lnTo>
                    <a:pt x="274640" y="213848"/>
                  </a:lnTo>
                  <a:lnTo>
                    <a:pt x="271535" y="221241"/>
                  </a:lnTo>
                  <a:lnTo>
                    <a:pt x="268908" y="224943"/>
                  </a:lnTo>
                  <a:lnTo>
                    <a:pt x="265802" y="227738"/>
                  </a:lnTo>
                  <a:lnTo>
                    <a:pt x="264250" y="228777"/>
                  </a:lnTo>
                  <a:lnTo>
                    <a:pt x="261503" y="229900"/>
                  </a:lnTo>
                  <a:lnTo>
                    <a:pt x="257920" y="232599"/>
                  </a:lnTo>
                  <a:lnTo>
                    <a:pt x="256845" y="232707"/>
                  </a:lnTo>
                  <a:lnTo>
                    <a:pt x="255889" y="232253"/>
                  </a:lnTo>
                  <a:lnTo>
                    <a:pt x="255411" y="231118"/>
                  </a:lnTo>
                  <a:lnTo>
                    <a:pt x="253142" y="229554"/>
                  </a:lnTo>
                  <a:lnTo>
                    <a:pt x="252545" y="230975"/>
                  </a:lnTo>
                  <a:lnTo>
                    <a:pt x="253859" y="232384"/>
                  </a:lnTo>
                  <a:lnTo>
                    <a:pt x="253023" y="233698"/>
                  </a:lnTo>
                  <a:lnTo>
                    <a:pt x="251232" y="234498"/>
                  </a:lnTo>
                  <a:lnTo>
                    <a:pt x="248007" y="236708"/>
                  </a:lnTo>
                  <a:lnTo>
                    <a:pt x="247290" y="237687"/>
                  </a:lnTo>
                  <a:lnTo>
                    <a:pt x="247290" y="238905"/>
                  </a:lnTo>
                  <a:lnTo>
                    <a:pt x="247887" y="239443"/>
                  </a:lnTo>
                  <a:lnTo>
                    <a:pt x="249082" y="239228"/>
                  </a:lnTo>
                  <a:lnTo>
                    <a:pt x="250515" y="238189"/>
                  </a:lnTo>
                  <a:lnTo>
                    <a:pt x="251589" y="237866"/>
                  </a:lnTo>
                  <a:lnTo>
                    <a:pt x="256367" y="238344"/>
                  </a:lnTo>
                  <a:lnTo>
                    <a:pt x="257920" y="239085"/>
                  </a:lnTo>
                  <a:lnTo>
                    <a:pt x="258278" y="240589"/>
                  </a:lnTo>
                  <a:lnTo>
                    <a:pt x="259830" y="241473"/>
                  </a:lnTo>
                  <a:lnTo>
                    <a:pt x="259950" y="242500"/>
                  </a:lnTo>
                  <a:lnTo>
                    <a:pt x="258397" y="248556"/>
                  </a:lnTo>
                  <a:lnTo>
                    <a:pt x="251709" y="257262"/>
                  </a:lnTo>
                  <a:lnTo>
                    <a:pt x="248962" y="262864"/>
                  </a:lnTo>
                  <a:lnTo>
                    <a:pt x="248246" y="265480"/>
                  </a:lnTo>
                  <a:lnTo>
                    <a:pt x="245498" y="268561"/>
                  </a:lnTo>
                  <a:lnTo>
                    <a:pt x="244543" y="271033"/>
                  </a:lnTo>
                  <a:lnTo>
                    <a:pt x="235944" y="280505"/>
                  </a:lnTo>
                  <a:lnTo>
                    <a:pt x="234033" y="281197"/>
                  </a:lnTo>
                  <a:lnTo>
                    <a:pt x="233077" y="280994"/>
                  </a:lnTo>
                  <a:lnTo>
                    <a:pt x="229972" y="278426"/>
                  </a:lnTo>
                  <a:lnTo>
                    <a:pt x="229255" y="278629"/>
                  </a:lnTo>
                  <a:lnTo>
                    <a:pt x="229016" y="279597"/>
                  </a:lnTo>
                  <a:lnTo>
                    <a:pt x="227822" y="279047"/>
                  </a:lnTo>
                  <a:lnTo>
                    <a:pt x="226986" y="277065"/>
                  </a:lnTo>
                  <a:lnTo>
                    <a:pt x="224836" y="275978"/>
                  </a:lnTo>
                  <a:lnTo>
                    <a:pt x="223642" y="276683"/>
                  </a:lnTo>
                  <a:lnTo>
                    <a:pt x="223761" y="277602"/>
                  </a:lnTo>
                  <a:lnTo>
                    <a:pt x="224717" y="279024"/>
                  </a:lnTo>
                  <a:lnTo>
                    <a:pt x="226030" y="279907"/>
                  </a:lnTo>
                  <a:lnTo>
                    <a:pt x="226150" y="280684"/>
                  </a:lnTo>
                  <a:lnTo>
                    <a:pt x="224478" y="280433"/>
                  </a:lnTo>
                  <a:lnTo>
                    <a:pt x="222806" y="279406"/>
                  </a:lnTo>
                  <a:lnTo>
                    <a:pt x="222328" y="278271"/>
                  </a:lnTo>
                  <a:lnTo>
                    <a:pt x="222089" y="275202"/>
                  </a:lnTo>
                  <a:lnTo>
                    <a:pt x="220537" y="273995"/>
                  </a:lnTo>
                  <a:lnTo>
                    <a:pt x="219701" y="273088"/>
                  </a:lnTo>
                  <a:lnTo>
                    <a:pt x="216118" y="273601"/>
                  </a:lnTo>
                  <a:lnTo>
                    <a:pt x="213729" y="274222"/>
                  </a:lnTo>
                  <a:lnTo>
                    <a:pt x="210146" y="276551"/>
                  </a:lnTo>
                  <a:lnTo>
                    <a:pt x="203816" y="277781"/>
                  </a:lnTo>
                  <a:lnTo>
                    <a:pt x="197724" y="278175"/>
                  </a:lnTo>
                  <a:lnTo>
                    <a:pt x="196172" y="278665"/>
                  </a:lnTo>
                  <a:lnTo>
                    <a:pt x="194141" y="278809"/>
                  </a:lnTo>
                  <a:lnTo>
                    <a:pt x="188767" y="277769"/>
                  </a:lnTo>
                  <a:lnTo>
                    <a:pt x="187692" y="277136"/>
                  </a:lnTo>
                  <a:lnTo>
                    <a:pt x="183511" y="272144"/>
                  </a:lnTo>
                  <a:lnTo>
                    <a:pt x="179809" y="269958"/>
                  </a:lnTo>
                  <a:lnTo>
                    <a:pt x="177898" y="266053"/>
                  </a:lnTo>
                  <a:lnTo>
                    <a:pt x="177779" y="264357"/>
                  </a:lnTo>
                  <a:lnTo>
                    <a:pt x="178973" y="262243"/>
                  </a:lnTo>
                  <a:lnTo>
                    <a:pt x="180884" y="259854"/>
                  </a:lnTo>
                  <a:lnTo>
                    <a:pt x="182676" y="259830"/>
                  </a:lnTo>
                  <a:lnTo>
                    <a:pt x="183273" y="261335"/>
                  </a:lnTo>
                  <a:lnTo>
                    <a:pt x="185184" y="263473"/>
                  </a:lnTo>
                  <a:lnTo>
                    <a:pt x="186617" y="264465"/>
                  </a:lnTo>
                  <a:lnTo>
                    <a:pt x="189006" y="266101"/>
                  </a:lnTo>
                  <a:lnTo>
                    <a:pt x="193664" y="270627"/>
                  </a:lnTo>
                  <a:lnTo>
                    <a:pt x="194977" y="271189"/>
                  </a:lnTo>
                  <a:lnTo>
                    <a:pt x="199874" y="274079"/>
                  </a:lnTo>
                  <a:lnTo>
                    <a:pt x="206324" y="273040"/>
                  </a:lnTo>
                  <a:lnTo>
                    <a:pt x="212893" y="271141"/>
                  </a:lnTo>
                  <a:lnTo>
                    <a:pt x="215401" y="269588"/>
                  </a:lnTo>
                  <a:lnTo>
                    <a:pt x="215401" y="267331"/>
                  </a:lnTo>
                  <a:lnTo>
                    <a:pt x="213490" y="265456"/>
                  </a:lnTo>
                  <a:lnTo>
                    <a:pt x="211579" y="260917"/>
                  </a:lnTo>
                  <a:lnTo>
                    <a:pt x="210743" y="260165"/>
                  </a:lnTo>
                  <a:lnTo>
                    <a:pt x="210146" y="256892"/>
                  </a:lnTo>
                  <a:lnTo>
                    <a:pt x="209429" y="254539"/>
                  </a:lnTo>
                  <a:lnTo>
                    <a:pt x="207757" y="251840"/>
                  </a:lnTo>
                  <a:lnTo>
                    <a:pt x="207280" y="249416"/>
                  </a:lnTo>
                  <a:lnTo>
                    <a:pt x="207757" y="248173"/>
                  </a:lnTo>
                  <a:lnTo>
                    <a:pt x="207638" y="246215"/>
                  </a:lnTo>
                  <a:lnTo>
                    <a:pt x="208474" y="246012"/>
                  </a:lnTo>
                  <a:lnTo>
                    <a:pt x="209549" y="246453"/>
                  </a:lnTo>
                  <a:lnTo>
                    <a:pt x="210384" y="247182"/>
                  </a:lnTo>
                  <a:lnTo>
                    <a:pt x="211460" y="254695"/>
                  </a:lnTo>
                  <a:lnTo>
                    <a:pt x="213848" y="255411"/>
                  </a:lnTo>
                  <a:lnTo>
                    <a:pt x="214565" y="254348"/>
                  </a:lnTo>
                  <a:lnTo>
                    <a:pt x="213490" y="253238"/>
                  </a:lnTo>
                  <a:lnTo>
                    <a:pt x="212415" y="250455"/>
                  </a:lnTo>
                  <a:lnTo>
                    <a:pt x="211579" y="246394"/>
                  </a:lnTo>
                  <a:lnTo>
                    <a:pt x="211937" y="244423"/>
                  </a:lnTo>
                  <a:lnTo>
                    <a:pt x="213609" y="242715"/>
                  </a:lnTo>
                  <a:lnTo>
                    <a:pt x="214326" y="241103"/>
                  </a:lnTo>
                  <a:lnTo>
                    <a:pt x="217909" y="236027"/>
                  </a:lnTo>
                  <a:lnTo>
                    <a:pt x="220417" y="234104"/>
                  </a:lnTo>
                  <a:lnTo>
                    <a:pt x="224836" y="235645"/>
                  </a:lnTo>
                  <a:lnTo>
                    <a:pt x="227105" y="237209"/>
                  </a:lnTo>
                  <a:lnTo>
                    <a:pt x="228300" y="238499"/>
                  </a:lnTo>
                  <a:lnTo>
                    <a:pt x="229255" y="240554"/>
                  </a:lnTo>
                  <a:lnTo>
                    <a:pt x="234033" y="243372"/>
                  </a:lnTo>
                  <a:lnTo>
                    <a:pt x="235347" y="245785"/>
                  </a:lnTo>
                  <a:lnTo>
                    <a:pt x="236422" y="246227"/>
                  </a:lnTo>
                  <a:lnTo>
                    <a:pt x="237735" y="246298"/>
                  </a:lnTo>
                  <a:lnTo>
                    <a:pt x="238929" y="245821"/>
                  </a:lnTo>
                  <a:lnTo>
                    <a:pt x="238929" y="242715"/>
                  </a:lnTo>
                  <a:lnTo>
                    <a:pt x="241318" y="240494"/>
                  </a:lnTo>
                  <a:lnTo>
                    <a:pt x="241676" y="233817"/>
                  </a:lnTo>
                  <a:lnTo>
                    <a:pt x="240721" y="231882"/>
                  </a:lnTo>
                  <a:lnTo>
                    <a:pt x="238452" y="227762"/>
                  </a:lnTo>
                  <a:lnTo>
                    <a:pt x="238332" y="225875"/>
                  </a:lnTo>
                  <a:lnTo>
                    <a:pt x="239526" y="225767"/>
                  </a:lnTo>
                  <a:lnTo>
                    <a:pt x="242274" y="226281"/>
                  </a:lnTo>
                  <a:lnTo>
                    <a:pt x="243348" y="225875"/>
                  </a:lnTo>
                  <a:lnTo>
                    <a:pt x="244304" y="226066"/>
                  </a:lnTo>
                  <a:lnTo>
                    <a:pt x="244543" y="225206"/>
                  </a:lnTo>
                  <a:lnTo>
                    <a:pt x="244304" y="224549"/>
                  </a:lnTo>
                  <a:lnTo>
                    <a:pt x="239885" y="223606"/>
                  </a:lnTo>
                  <a:lnTo>
                    <a:pt x="236422" y="223665"/>
                  </a:lnTo>
                  <a:lnTo>
                    <a:pt x="236899" y="222256"/>
                  </a:lnTo>
                  <a:lnTo>
                    <a:pt x="236780" y="220739"/>
                  </a:lnTo>
                  <a:lnTo>
                    <a:pt x="238571" y="216870"/>
                  </a:lnTo>
                  <a:lnTo>
                    <a:pt x="239526" y="214768"/>
                  </a:lnTo>
                  <a:lnTo>
                    <a:pt x="239408" y="211471"/>
                  </a:lnTo>
                  <a:lnTo>
                    <a:pt x="238213" y="210767"/>
                  </a:lnTo>
                  <a:lnTo>
                    <a:pt x="237138" y="209537"/>
                  </a:lnTo>
                  <a:lnTo>
                    <a:pt x="236541" y="208330"/>
                  </a:lnTo>
                  <a:lnTo>
                    <a:pt x="236660" y="207291"/>
                  </a:lnTo>
                  <a:lnTo>
                    <a:pt x="241796" y="206180"/>
                  </a:lnTo>
                  <a:lnTo>
                    <a:pt x="243588" y="205272"/>
                  </a:lnTo>
                  <a:lnTo>
                    <a:pt x="244304" y="204066"/>
                  </a:lnTo>
                  <a:lnTo>
                    <a:pt x="245498" y="203111"/>
                  </a:lnTo>
                  <a:lnTo>
                    <a:pt x="250395" y="203182"/>
                  </a:lnTo>
                  <a:lnTo>
                    <a:pt x="253023" y="202179"/>
                  </a:lnTo>
                  <a:lnTo>
                    <a:pt x="256367" y="201868"/>
                  </a:lnTo>
                  <a:lnTo>
                    <a:pt x="259473" y="199731"/>
                  </a:lnTo>
                  <a:lnTo>
                    <a:pt x="260428" y="198489"/>
                  </a:lnTo>
                  <a:lnTo>
                    <a:pt x="261264" y="196016"/>
                  </a:lnTo>
                  <a:lnTo>
                    <a:pt x="260906" y="194547"/>
                  </a:lnTo>
                  <a:lnTo>
                    <a:pt x="259353" y="191812"/>
                  </a:lnTo>
                  <a:lnTo>
                    <a:pt x="257920" y="190928"/>
                  </a:lnTo>
                  <a:lnTo>
                    <a:pt x="256845" y="188779"/>
                  </a:lnTo>
                  <a:lnTo>
                    <a:pt x="256845" y="186151"/>
                  </a:lnTo>
                  <a:lnTo>
                    <a:pt x="257561" y="183308"/>
                  </a:lnTo>
                  <a:lnTo>
                    <a:pt x="256845" y="182174"/>
                  </a:lnTo>
                  <a:lnTo>
                    <a:pt x="254456" y="181290"/>
                  </a:lnTo>
                  <a:lnTo>
                    <a:pt x="253381" y="181314"/>
                  </a:lnTo>
                  <a:lnTo>
                    <a:pt x="252186" y="182090"/>
                  </a:lnTo>
                  <a:lnTo>
                    <a:pt x="250156" y="184001"/>
                  </a:lnTo>
                  <a:lnTo>
                    <a:pt x="249679" y="186533"/>
                  </a:lnTo>
                  <a:lnTo>
                    <a:pt x="250395" y="187668"/>
                  </a:lnTo>
                  <a:lnTo>
                    <a:pt x="253620" y="190057"/>
                  </a:lnTo>
                  <a:lnTo>
                    <a:pt x="253501" y="190904"/>
                  </a:lnTo>
                  <a:lnTo>
                    <a:pt x="251470" y="192636"/>
                  </a:lnTo>
                  <a:lnTo>
                    <a:pt x="244543" y="194535"/>
                  </a:lnTo>
                  <a:lnTo>
                    <a:pt x="241915" y="196649"/>
                  </a:lnTo>
                  <a:lnTo>
                    <a:pt x="241796" y="197700"/>
                  </a:lnTo>
                  <a:lnTo>
                    <a:pt x="241199" y="198751"/>
                  </a:lnTo>
                  <a:lnTo>
                    <a:pt x="240243" y="199408"/>
                  </a:lnTo>
                  <a:lnTo>
                    <a:pt x="240124" y="200937"/>
                  </a:lnTo>
                  <a:lnTo>
                    <a:pt x="239169" y="201403"/>
                  </a:lnTo>
                  <a:lnTo>
                    <a:pt x="235704" y="201761"/>
                  </a:lnTo>
                  <a:lnTo>
                    <a:pt x="232480" y="205189"/>
                  </a:lnTo>
                  <a:lnTo>
                    <a:pt x="232122" y="206347"/>
                  </a:lnTo>
                  <a:lnTo>
                    <a:pt x="232241" y="209166"/>
                  </a:lnTo>
                  <a:lnTo>
                    <a:pt x="232958" y="210109"/>
                  </a:lnTo>
                  <a:lnTo>
                    <a:pt x="233794" y="210743"/>
                  </a:lnTo>
                  <a:lnTo>
                    <a:pt x="235107" y="211185"/>
                  </a:lnTo>
                  <a:lnTo>
                    <a:pt x="235944" y="212570"/>
                  </a:lnTo>
                  <a:lnTo>
                    <a:pt x="235347" y="213633"/>
                  </a:lnTo>
                  <a:lnTo>
                    <a:pt x="230569" y="216547"/>
                  </a:lnTo>
                  <a:lnTo>
                    <a:pt x="232838" y="217813"/>
                  </a:lnTo>
                  <a:lnTo>
                    <a:pt x="233436" y="218458"/>
                  </a:lnTo>
                  <a:lnTo>
                    <a:pt x="232958" y="219402"/>
                  </a:lnTo>
                  <a:lnTo>
                    <a:pt x="222926" y="225696"/>
                  </a:lnTo>
                  <a:lnTo>
                    <a:pt x="221492" y="227511"/>
                  </a:lnTo>
                  <a:lnTo>
                    <a:pt x="220178" y="226592"/>
                  </a:lnTo>
                  <a:lnTo>
                    <a:pt x="218745" y="226257"/>
                  </a:lnTo>
                  <a:lnTo>
                    <a:pt x="216595" y="226472"/>
                  </a:lnTo>
                  <a:lnTo>
                    <a:pt x="214565" y="227750"/>
                  </a:lnTo>
                  <a:lnTo>
                    <a:pt x="211699" y="226281"/>
                  </a:lnTo>
                  <a:lnTo>
                    <a:pt x="210982" y="225564"/>
                  </a:lnTo>
                  <a:lnTo>
                    <a:pt x="202741" y="222579"/>
                  </a:lnTo>
                  <a:lnTo>
                    <a:pt x="198322" y="221742"/>
                  </a:lnTo>
                  <a:lnTo>
                    <a:pt x="192947" y="224275"/>
                  </a:lnTo>
                  <a:lnTo>
                    <a:pt x="188289" y="230485"/>
                  </a:lnTo>
                  <a:lnTo>
                    <a:pt x="186020" y="234737"/>
                  </a:lnTo>
                  <a:lnTo>
                    <a:pt x="184109" y="235537"/>
                  </a:lnTo>
                  <a:lnTo>
                    <a:pt x="181720" y="235979"/>
                  </a:lnTo>
                  <a:lnTo>
                    <a:pt x="179451" y="235334"/>
                  </a:lnTo>
                  <a:lnTo>
                    <a:pt x="178018" y="234152"/>
                  </a:lnTo>
                  <a:lnTo>
                    <a:pt x="174315" y="231369"/>
                  </a:lnTo>
                  <a:lnTo>
                    <a:pt x="169538" y="229589"/>
                  </a:lnTo>
                  <a:lnTo>
                    <a:pt x="167508" y="228419"/>
                  </a:lnTo>
                  <a:lnTo>
                    <a:pt x="163686" y="223391"/>
                  </a:lnTo>
                  <a:lnTo>
                    <a:pt x="159864" y="221313"/>
                  </a:lnTo>
                  <a:lnTo>
                    <a:pt x="155086" y="217156"/>
                  </a:lnTo>
                  <a:lnTo>
                    <a:pt x="151145" y="213382"/>
                  </a:lnTo>
                  <a:lnTo>
                    <a:pt x="151503" y="211674"/>
                  </a:lnTo>
                  <a:lnTo>
                    <a:pt x="155684" y="208139"/>
                  </a:lnTo>
                  <a:lnTo>
                    <a:pt x="157475" y="207422"/>
                  </a:lnTo>
                  <a:lnTo>
                    <a:pt x="159506" y="206252"/>
                  </a:lnTo>
                  <a:lnTo>
                    <a:pt x="160700" y="204843"/>
                  </a:lnTo>
                  <a:lnTo>
                    <a:pt x="164163" y="198931"/>
                  </a:lnTo>
                  <a:lnTo>
                    <a:pt x="165835" y="197689"/>
                  </a:lnTo>
                  <a:lnTo>
                    <a:pt x="170015" y="192159"/>
                  </a:lnTo>
                  <a:lnTo>
                    <a:pt x="177182" y="186581"/>
                  </a:lnTo>
                  <a:lnTo>
                    <a:pt x="178735" y="184467"/>
                  </a:lnTo>
                  <a:lnTo>
                    <a:pt x="180407" y="183046"/>
                  </a:lnTo>
                  <a:lnTo>
                    <a:pt x="182676" y="182974"/>
                  </a:lnTo>
                  <a:lnTo>
                    <a:pt x="183154" y="184180"/>
                  </a:lnTo>
                  <a:lnTo>
                    <a:pt x="182914" y="187489"/>
                  </a:lnTo>
                  <a:lnTo>
                    <a:pt x="184109" y="189531"/>
                  </a:lnTo>
                  <a:lnTo>
                    <a:pt x="186976" y="190630"/>
                  </a:lnTo>
                  <a:lnTo>
                    <a:pt x="189006" y="190570"/>
                  </a:lnTo>
                  <a:lnTo>
                    <a:pt x="190439" y="189161"/>
                  </a:lnTo>
                  <a:lnTo>
                    <a:pt x="191275" y="187536"/>
                  </a:lnTo>
                  <a:lnTo>
                    <a:pt x="191155" y="186020"/>
                  </a:lnTo>
                  <a:lnTo>
                    <a:pt x="191872" y="184777"/>
                  </a:lnTo>
                  <a:lnTo>
                    <a:pt x="191992" y="183189"/>
                  </a:lnTo>
                  <a:lnTo>
                    <a:pt x="191395" y="181505"/>
                  </a:lnTo>
                  <a:lnTo>
                    <a:pt x="190439" y="180382"/>
                  </a:lnTo>
                  <a:lnTo>
                    <a:pt x="190319" y="179271"/>
                  </a:lnTo>
                  <a:lnTo>
                    <a:pt x="190558" y="178340"/>
                  </a:lnTo>
                  <a:lnTo>
                    <a:pt x="191753" y="178782"/>
                  </a:lnTo>
                  <a:lnTo>
                    <a:pt x="195933" y="181696"/>
                  </a:lnTo>
                  <a:lnTo>
                    <a:pt x="198083" y="182114"/>
                  </a:lnTo>
                  <a:lnTo>
                    <a:pt x="202621" y="181684"/>
                  </a:lnTo>
                  <a:lnTo>
                    <a:pt x="204532" y="180227"/>
                  </a:lnTo>
                  <a:lnTo>
                    <a:pt x="206563" y="179355"/>
                  </a:lnTo>
                  <a:lnTo>
                    <a:pt x="216954" y="177755"/>
                  </a:lnTo>
                  <a:lnTo>
                    <a:pt x="223523" y="175641"/>
                  </a:lnTo>
                  <a:lnTo>
                    <a:pt x="225792" y="175713"/>
                  </a:lnTo>
                  <a:lnTo>
                    <a:pt x="227942" y="174064"/>
                  </a:lnTo>
                  <a:lnTo>
                    <a:pt x="228419" y="171604"/>
                  </a:lnTo>
                  <a:lnTo>
                    <a:pt x="228658" y="169072"/>
                  </a:lnTo>
                  <a:lnTo>
                    <a:pt x="227942" y="165130"/>
                  </a:lnTo>
                  <a:lnTo>
                    <a:pt x="226628" y="163172"/>
                  </a:lnTo>
                  <a:lnTo>
                    <a:pt x="225314" y="162061"/>
                  </a:lnTo>
                  <a:lnTo>
                    <a:pt x="223403" y="160974"/>
                  </a:lnTo>
                  <a:lnTo>
                    <a:pt x="222089" y="162300"/>
                  </a:lnTo>
                  <a:lnTo>
                    <a:pt x="220895" y="163076"/>
                  </a:lnTo>
                  <a:lnTo>
                    <a:pt x="215998" y="163554"/>
                  </a:lnTo>
                  <a:lnTo>
                    <a:pt x="207160" y="163817"/>
                  </a:lnTo>
                  <a:lnTo>
                    <a:pt x="202621" y="163243"/>
                  </a:lnTo>
                  <a:lnTo>
                    <a:pt x="200949" y="164103"/>
                  </a:lnTo>
                  <a:lnTo>
                    <a:pt x="199755" y="165656"/>
                  </a:lnTo>
                  <a:lnTo>
                    <a:pt x="199516" y="166600"/>
                  </a:lnTo>
                  <a:lnTo>
                    <a:pt x="197724" y="168606"/>
                  </a:lnTo>
                  <a:lnTo>
                    <a:pt x="196291" y="168725"/>
                  </a:lnTo>
                  <a:lnTo>
                    <a:pt x="190678" y="166480"/>
                  </a:lnTo>
                  <a:lnTo>
                    <a:pt x="185662" y="167519"/>
                  </a:lnTo>
                  <a:lnTo>
                    <a:pt x="184348" y="168188"/>
                  </a:lnTo>
                  <a:lnTo>
                    <a:pt x="182557" y="170947"/>
                  </a:lnTo>
                  <a:lnTo>
                    <a:pt x="181004" y="172022"/>
                  </a:lnTo>
                  <a:lnTo>
                    <a:pt x="180765" y="172846"/>
                  </a:lnTo>
                  <a:lnTo>
                    <a:pt x="181004" y="173503"/>
                  </a:lnTo>
                  <a:lnTo>
                    <a:pt x="181959" y="174446"/>
                  </a:lnTo>
                  <a:lnTo>
                    <a:pt x="182078" y="175736"/>
                  </a:lnTo>
                  <a:lnTo>
                    <a:pt x="181123" y="177098"/>
                  </a:lnTo>
                  <a:lnTo>
                    <a:pt x="179092" y="178889"/>
                  </a:lnTo>
                  <a:lnTo>
                    <a:pt x="176346" y="180753"/>
                  </a:lnTo>
                  <a:lnTo>
                    <a:pt x="174554" y="183034"/>
                  </a:lnTo>
                  <a:lnTo>
                    <a:pt x="172404" y="183536"/>
                  </a:lnTo>
                  <a:lnTo>
                    <a:pt x="171807" y="184037"/>
                  </a:lnTo>
                  <a:lnTo>
                    <a:pt x="172285" y="185542"/>
                  </a:lnTo>
                  <a:lnTo>
                    <a:pt x="169896" y="188205"/>
                  </a:lnTo>
                  <a:lnTo>
                    <a:pt x="164880" y="191860"/>
                  </a:lnTo>
                  <a:lnTo>
                    <a:pt x="159506" y="199205"/>
                  </a:lnTo>
                  <a:lnTo>
                    <a:pt x="157714" y="201116"/>
                  </a:lnTo>
                  <a:lnTo>
                    <a:pt x="155803" y="202394"/>
                  </a:lnTo>
                  <a:lnTo>
                    <a:pt x="152459" y="203935"/>
                  </a:lnTo>
                  <a:lnTo>
                    <a:pt x="151862" y="204807"/>
                  </a:lnTo>
                  <a:lnTo>
                    <a:pt x="150667" y="205690"/>
                  </a:lnTo>
                  <a:lnTo>
                    <a:pt x="149592" y="205320"/>
                  </a:lnTo>
                  <a:lnTo>
                    <a:pt x="148040" y="207028"/>
                  </a:lnTo>
                  <a:lnTo>
                    <a:pt x="147920" y="208545"/>
                  </a:lnTo>
                  <a:lnTo>
                    <a:pt x="147204" y="209500"/>
                  </a:lnTo>
                  <a:lnTo>
                    <a:pt x="146726" y="211220"/>
                  </a:lnTo>
                  <a:lnTo>
                    <a:pt x="146128" y="217981"/>
                  </a:lnTo>
                  <a:lnTo>
                    <a:pt x="146964" y="219282"/>
                  </a:lnTo>
                  <a:lnTo>
                    <a:pt x="153295" y="221802"/>
                  </a:lnTo>
                  <a:lnTo>
                    <a:pt x="155803" y="223474"/>
                  </a:lnTo>
                  <a:lnTo>
                    <a:pt x="158191" y="226210"/>
                  </a:lnTo>
                  <a:lnTo>
                    <a:pt x="160103" y="228933"/>
                  </a:lnTo>
                  <a:lnTo>
                    <a:pt x="163447" y="231512"/>
                  </a:lnTo>
                  <a:lnTo>
                    <a:pt x="169299" y="235704"/>
                  </a:lnTo>
                  <a:lnTo>
                    <a:pt x="172285" y="236624"/>
                  </a:lnTo>
                  <a:lnTo>
                    <a:pt x="173240" y="237890"/>
                  </a:lnTo>
                  <a:lnTo>
                    <a:pt x="175270" y="240315"/>
                  </a:lnTo>
                  <a:lnTo>
                    <a:pt x="177779" y="241868"/>
                  </a:lnTo>
                  <a:lnTo>
                    <a:pt x="180526" y="244901"/>
                  </a:lnTo>
                  <a:lnTo>
                    <a:pt x="181362" y="246573"/>
                  </a:lnTo>
                  <a:lnTo>
                    <a:pt x="180287" y="247648"/>
                  </a:lnTo>
                  <a:lnTo>
                    <a:pt x="180168" y="249248"/>
                  </a:lnTo>
                  <a:lnTo>
                    <a:pt x="181242" y="252139"/>
                  </a:lnTo>
                  <a:lnTo>
                    <a:pt x="181123" y="253656"/>
                  </a:lnTo>
                  <a:lnTo>
                    <a:pt x="178854" y="256618"/>
                  </a:lnTo>
                  <a:lnTo>
                    <a:pt x="174435" y="260189"/>
                  </a:lnTo>
                  <a:lnTo>
                    <a:pt x="171568" y="263055"/>
                  </a:lnTo>
                  <a:lnTo>
                    <a:pt x="168941" y="264608"/>
                  </a:lnTo>
                  <a:lnTo>
                    <a:pt x="167029" y="263031"/>
                  </a:lnTo>
                  <a:lnTo>
                    <a:pt x="164641" y="259508"/>
                  </a:lnTo>
                  <a:lnTo>
                    <a:pt x="161058" y="257024"/>
                  </a:lnTo>
                  <a:lnTo>
                    <a:pt x="157594" y="253978"/>
                  </a:lnTo>
                  <a:lnTo>
                    <a:pt x="155445" y="251673"/>
                  </a:lnTo>
                  <a:lnTo>
                    <a:pt x="152817" y="247230"/>
                  </a:lnTo>
                  <a:lnTo>
                    <a:pt x="150667" y="245176"/>
                  </a:lnTo>
                  <a:lnTo>
                    <a:pt x="146487" y="239598"/>
                  </a:lnTo>
                  <a:lnTo>
                    <a:pt x="128691" y="224525"/>
                  </a:lnTo>
                  <a:lnTo>
                    <a:pt x="122241" y="221157"/>
                  </a:lnTo>
                  <a:lnTo>
                    <a:pt x="119017" y="218649"/>
                  </a:lnTo>
                  <a:lnTo>
                    <a:pt x="114956" y="215365"/>
                  </a:lnTo>
                  <a:lnTo>
                    <a:pt x="113165" y="214338"/>
                  </a:lnTo>
                  <a:lnTo>
                    <a:pt x="111373" y="212689"/>
                  </a:lnTo>
                  <a:lnTo>
                    <a:pt x="110060" y="212618"/>
                  </a:lnTo>
                  <a:lnTo>
                    <a:pt x="109343" y="214302"/>
                  </a:lnTo>
                  <a:lnTo>
                    <a:pt x="108507" y="214218"/>
                  </a:lnTo>
                  <a:lnTo>
                    <a:pt x="104565" y="211662"/>
                  </a:lnTo>
                  <a:lnTo>
                    <a:pt x="95512" y="207004"/>
                  </a:lnTo>
                  <a:lnTo>
                    <a:pt x="90974" y="205690"/>
                  </a:lnTo>
                  <a:lnTo>
                    <a:pt x="85217" y="204747"/>
                  </a:lnTo>
                  <a:lnTo>
                    <a:pt x="81550" y="204890"/>
                  </a:lnTo>
                  <a:lnTo>
                    <a:pt x="73285" y="205810"/>
                  </a:lnTo>
                  <a:lnTo>
                    <a:pt x="70108" y="206706"/>
                  </a:lnTo>
                  <a:lnTo>
                    <a:pt x="68544" y="208497"/>
                  </a:lnTo>
                  <a:lnTo>
                    <a:pt x="65964" y="212020"/>
                  </a:lnTo>
                  <a:lnTo>
                    <a:pt x="64364" y="212068"/>
                  </a:lnTo>
                  <a:lnTo>
                    <a:pt x="63754" y="214971"/>
                  </a:lnTo>
                  <a:lnTo>
                    <a:pt x="62345" y="215198"/>
                  </a:lnTo>
                  <a:lnTo>
                    <a:pt x="57627" y="214338"/>
                  </a:lnTo>
                  <a:lnTo>
                    <a:pt x="52934" y="214433"/>
                  </a:lnTo>
                  <a:lnTo>
                    <a:pt x="47201" y="215090"/>
                  </a:lnTo>
                  <a:lnTo>
                    <a:pt x="43558" y="216081"/>
                  </a:lnTo>
                  <a:lnTo>
                    <a:pt x="41492" y="216953"/>
                  </a:lnTo>
                  <a:lnTo>
                    <a:pt x="40023" y="218219"/>
                  </a:lnTo>
                  <a:lnTo>
                    <a:pt x="33645" y="220190"/>
                  </a:lnTo>
                  <a:lnTo>
                    <a:pt x="26945" y="223976"/>
                  </a:lnTo>
                  <a:lnTo>
                    <a:pt x="18214" y="224717"/>
                  </a:lnTo>
                  <a:lnTo>
                    <a:pt x="14619" y="223928"/>
                  </a:lnTo>
                  <a:lnTo>
                    <a:pt x="4157" y="222567"/>
                  </a:lnTo>
                  <a:lnTo>
                    <a:pt x="3416" y="223068"/>
                  </a:lnTo>
                  <a:lnTo>
                    <a:pt x="2269" y="225469"/>
                  </a:lnTo>
                  <a:lnTo>
                    <a:pt x="1565" y="221862"/>
                  </a:lnTo>
                  <a:lnTo>
                    <a:pt x="1505" y="218195"/>
                  </a:lnTo>
                  <a:lnTo>
                    <a:pt x="991" y="217288"/>
                  </a:lnTo>
                  <a:lnTo>
                    <a:pt x="406" y="216010"/>
                  </a:lnTo>
                  <a:lnTo>
                    <a:pt x="765" y="215162"/>
                  </a:lnTo>
                  <a:lnTo>
                    <a:pt x="514" y="214266"/>
                  </a:lnTo>
                  <a:lnTo>
                    <a:pt x="0" y="213454"/>
                  </a:lnTo>
                  <a:lnTo>
                    <a:pt x="263" y="212415"/>
                  </a:lnTo>
                  <a:lnTo>
                    <a:pt x="442" y="211567"/>
                  </a:lnTo>
                  <a:lnTo>
                    <a:pt x="849" y="210647"/>
                  </a:lnTo>
                  <a:lnTo>
                    <a:pt x="1362" y="209763"/>
                  </a:lnTo>
                  <a:lnTo>
                    <a:pt x="2473" y="208521"/>
                  </a:lnTo>
                  <a:lnTo>
                    <a:pt x="3225" y="207231"/>
                  </a:lnTo>
                  <a:lnTo>
                    <a:pt x="3631" y="206527"/>
                  </a:lnTo>
                  <a:lnTo>
                    <a:pt x="3942" y="205416"/>
                  </a:lnTo>
                  <a:lnTo>
                    <a:pt x="4085" y="204353"/>
                  </a:lnTo>
                  <a:lnTo>
                    <a:pt x="4658" y="203397"/>
                  </a:lnTo>
                  <a:lnTo>
                    <a:pt x="5601" y="202323"/>
                  </a:lnTo>
                  <a:lnTo>
                    <a:pt x="6199" y="201486"/>
                  </a:lnTo>
                  <a:lnTo>
                    <a:pt x="6533" y="200877"/>
                  </a:lnTo>
                  <a:lnTo>
                    <a:pt x="6760" y="199946"/>
                  </a:lnTo>
                  <a:lnTo>
                    <a:pt x="6999" y="198787"/>
                  </a:lnTo>
                  <a:lnTo>
                    <a:pt x="7620" y="197414"/>
                  </a:lnTo>
                  <a:lnTo>
                    <a:pt x="8504" y="196291"/>
                  </a:lnTo>
                  <a:lnTo>
                    <a:pt x="8958" y="195491"/>
                  </a:lnTo>
                  <a:lnTo>
                    <a:pt x="9256" y="194285"/>
                  </a:lnTo>
                  <a:lnTo>
                    <a:pt x="9388" y="193293"/>
                  </a:lnTo>
                  <a:lnTo>
                    <a:pt x="10093" y="192409"/>
                  </a:lnTo>
                  <a:lnTo>
                    <a:pt x="10737" y="191275"/>
                  </a:lnTo>
                  <a:lnTo>
                    <a:pt x="11036" y="190164"/>
                  </a:lnTo>
                  <a:lnTo>
                    <a:pt x="11848" y="189388"/>
                  </a:lnTo>
                  <a:lnTo>
                    <a:pt x="12875" y="189185"/>
                  </a:lnTo>
                  <a:lnTo>
                    <a:pt x="14117" y="188576"/>
                  </a:lnTo>
                  <a:lnTo>
                    <a:pt x="18489" y="181135"/>
                  </a:lnTo>
                  <a:lnTo>
                    <a:pt x="30838" y="92048"/>
                  </a:lnTo>
                  <a:lnTo>
                    <a:pt x="31806" y="92012"/>
                  </a:lnTo>
                  <a:lnTo>
                    <a:pt x="33191" y="91702"/>
                  </a:lnTo>
                  <a:lnTo>
                    <a:pt x="34684" y="91224"/>
                  </a:lnTo>
                  <a:lnTo>
                    <a:pt x="40357" y="89516"/>
                  </a:lnTo>
                  <a:lnTo>
                    <a:pt x="41742" y="89206"/>
                  </a:lnTo>
                  <a:lnTo>
                    <a:pt x="43128" y="89182"/>
                  </a:lnTo>
                  <a:lnTo>
                    <a:pt x="46855" y="89887"/>
                  </a:lnTo>
                  <a:lnTo>
                    <a:pt x="52265" y="90985"/>
                  </a:lnTo>
                  <a:lnTo>
                    <a:pt x="57747" y="92454"/>
                  </a:lnTo>
                  <a:lnTo>
                    <a:pt x="58571" y="92395"/>
                  </a:lnTo>
                  <a:lnTo>
                    <a:pt x="59575" y="92156"/>
                  </a:lnTo>
                  <a:lnTo>
                    <a:pt x="65223" y="89815"/>
                  </a:lnTo>
                  <a:lnTo>
                    <a:pt x="67839" y="88788"/>
                  </a:lnTo>
                  <a:lnTo>
                    <a:pt x="69236" y="88453"/>
                  </a:lnTo>
                  <a:lnTo>
                    <a:pt x="70837" y="88465"/>
                  </a:lnTo>
                  <a:lnTo>
                    <a:pt x="71840" y="89063"/>
                  </a:lnTo>
                  <a:lnTo>
                    <a:pt x="73309" y="90066"/>
                  </a:lnTo>
                  <a:lnTo>
                    <a:pt x="74241" y="90746"/>
                  </a:lnTo>
                  <a:lnTo>
                    <a:pt x="80702" y="85169"/>
                  </a:lnTo>
                  <a:lnTo>
                    <a:pt x="83115" y="82613"/>
                  </a:lnTo>
                  <a:lnTo>
                    <a:pt x="84572" y="81359"/>
                  </a:lnTo>
                  <a:lnTo>
                    <a:pt x="86996" y="79818"/>
                  </a:lnTo>
                  <a:lnTo>
                    <a:pt x="89134" y="78576"/>
                  </a:lnTo>
                  <a:lnTo>
                    <a:pt x="90161" y="78265"/>
                  </a:lnTo>
                  <a:lnTo>
                    <a:pt x="91726" y="77800"/>
                  </a:lnTo>
                  <a:lnTo>
                    <a:pt x="92956" y="77107"/>
                  </a:lnTo>
                  <a:lnTo>
                    <a:pt x="94174" y="76498"/>
                  </a:lnTo>
                  <a:lnTo>
                    <a:pt x="95261" y="75686"/>
                  </a:lnTo>
                  <a:lnTo>
                    <a:pt x="95882" y="74969"/>
                  </a:lnTo>
                  <a:lnTo>
                    <a:pt x="96455" y="74324"/>
                  </a:lnTo>
                  <a:lnTo>
                    <a:pt x="97029" y="73631"/>
                  </a:lnTo>
                  <a:lnTo>
                    <a:pt x="97674" y="72533"/>
                  </a:lnTo>
                  <a:lnTo>
                    <a:pt x="98701" y="71076"/>
                  </a:lnTo>
                  <a:lnTo>
                    <a:pt x="99298" y="70502"/>
                  </a:lnTo>
                  <a:lnTo>
                    <a:pt x="99979" y="70120"/>
                  </a:lnTo>
                  <a:lnTo>
                    <a:pt x="101627" y="69165"/>
                  </a:lnTo>
                  <a:lnTo>
                    <a:pt x="102416" y="68281"/>
                  </a:lnTo>
                  <a:lnTo>
                    <a:pt x="103013" y="67612"/>
                  </a:lnTo>
                  <a:lnTo>
                    <a:pt x="103849" y="66513"/>
                  </a:lnTo>
                  <a:lnTo>
                    <a:pt x="105043" y="64841"/>
                  </a:lnTo>
                  <a:lnTo>
                    <a:pt x="107074" y="62667"/>
                  </a:lnTo>
                  <a:lnTo>
                    <a:pt x="108148" y="61354"/>
                  </a:lnTo>
                  <a:lnTo>
                    <a:pt x="109940" y="59180"/>
                  </a:lnTo>
                  <a:lnTo>
                    <a:pt x="111015" y="58129"/>
                  </a:lnTo>
                  <a:lnTo>
                    <a:pt x="112209" y="57138"/>
                  </a:lnTo>
                  <a:lnTo>
                    <a:pt x="113403" y="56182"/>
                  </a:lnTo>
                  <a:lnTo>
                    <a:pt x="114718" y="55119"/>
                  </a:lnTo>
                  <a:lnTo>
                    <a:pt x="116031" y="54032"/>
                  </a:lnTo>
                  <a:lnTo>
                    <a:pt x="117822" y="51787"/>
                  </a:lnTo>
                  <a:lnTo>
                    <a:pt x="118420" y="50688"/>
                  </a:lnTo>
                  <a:lnTo>
                    <a:pt x="119255" y="50246"/>
                  </a:lnTo>
                  <a:lnTo>
                    <a:pt x="119853" y="49864"/>
                  </a:lnTo>
                  <a:lnTo>
                    <a:pt x="120570" y="49255"/>
                  </a:lnTo>
                  <a:lnTo>
                    <a:pt x="121286" y="48478"/>
                  </a:lnTo>
                  <a:lnTo>
                    <a:pt x="121883" y="47595"/>
                  </a:lnTo>
                  <a:lnTo>
                    <a:pt x="122480" y="46758"/>
                  </a:lnTo>
                  <a:lnTo>
                    <a:pt x="123077" y="45982"/>
                  </a:lnTo>
                  <a:lnTo>
                    <a:pt x="124153" y="45063"/>
                  </a:lnTo>
                  <a:lnTo>
                    <a:pt x="125586" y="43964"/>
                  </a:lnTo>
                  <a:lnTo>
                    <a:pt x="126422" y="43379"/>
                  </a:lnTo>
                  <a:lnTo>
                    <a:pt x="127497" y="42662"/>
                  </a:lnTo>
                  <a:lnTo>
                    <a:pt x="129049" y="41838"/>
                  </a:lnTo>
                  <a:lnTo>
                    <a:pt x="129885" y="41695"/>
                  </a:lnTo>
                  <a:lnTo>
                    <a:pt x="130721" y="41515"/>
                  </a:lnTo>
                  <a:lnTo>
                    <a:pt x="131438" y="41133"/>
                  </a:lnTo>
                  <a:lnTo>
                    <a:pt x="132633" y="40488"/>
                  </a:lnTo>
                  <a:lnTo>
                    <a:pt x="133468" y="39425"/>
                  </a:lnTo>
                  <a:lnTo>
                    <a:pt x="135260" y="32952"/>
                  </a:lnTo>
                  <a:moveTo>
                    <a:pt x="222926" y="252402"/>
                  </a:moveTo>
                  <a:lnTo>
                    <a:pt x="224478" y="253321"/>
                  </a:lnTo>
                  <a:lnTo>
                    <a:pt x="227345" y="252903"/>
                  </a:lnTo>
                  <a:lnTo>
                    <a:pt x="228419" y="252318"/>
                  </a:lnTo>
                  <a:lnTo>
                    <a:pt x="228419" y="250060"/>
                  </a:lnTo>
                  <a:lnTo>
                    <a:pt x="227464" y="249236"/>
                  </a:lnTo>
                  <a:lnTo>
                    <a:pt x="224836" y="248341"/>
                  </a:lnTo>
                  <a:lnTo>
                    <a:pt x="222209" y="248675"/>
                  </a:lnTo>
                  <a:lnTo>
                    <a:pt x="221731" y="249439"/>
                  </a:lnTo>
                  <a:lnTo>
                    <a:pt x="222328" y="250275"/>
                  </a:lnTo>
                  <a:lnTo>
                    <a:pt x="223642" y="250789"/>
                  </a:lnTo>
                  <a:lnTo>
                    <a:pt x="222926" y="25240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1348;gbcf4302aa7_0_6">
              <a:extLst>
                <a:ext uri="{FF2B5EF4-FFF2-40B4-BE49-F238E27FC236}">
                  <a16:creationId xmlns:a16="http://schemas.microsoft.com/office/drawing/2014/main" id="{C119A3C3-1CCF-B14E-A579-B466EE68D367}"/>
                </a:ext>
              </a:extLst>
            </p:cNvPr>
            <p:cNvSpPr/>
            <p:nvPr/>
          </p:nvSpPr>
          <p:spPr>
            <a:xfrm>
              <a:off x="8455381" y="3500201"/>
              <a:ext cx="3643" cy="1746"/>
            </a:xfrm>
            <a:custGeom>
              <a:avLst/>
              <a:gdLst/>
              <a:ahLst/>
              <a:cxnLst/>
              <a:rect l="l" t="t" r="r" b="b"/>
              <a:pathLst>
                <a:path w="7249" h="3475" extrusionOk="0">
                  <a:moveTo>
                    <a:pt x="6139" y="3476"/>
                  </a:moveTo>
                  <a:lnTo>
                    <a:pt x="0" y="1768"/>
                  </a:lnTo>
                  <a:lnTo>
                    <a:pt x="550" y="824"/>
                  </a:lnTo>
                  <a:lnTo>
                    <a:pt x="4108" y="12"/>
                  </a:lnTo>
                  <a:lnTo>
                    <a:pt x="5805" y="0"/>
                  </a:lnTo>
                  <a:lnTo>
                    <a:pt x="7142" y="1481"/>
                  </a:lnTo>
                  <a:lnTo>
                    <a:pt x="7250" y="2449"/>
                  </a:lnTo>
                  <a:lnTo>
                    <a:pt x="6975" y="3189"/>
                  </a:lnTo>
                  <a:lnTo>
                    <a:pt x="6139" y="347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1349;gbcf4302aa7_0_6">
              <a:extLst>
                <a:ext uri="{FF2B5EF4-FFF2-40B4-BE49-F238E27FC236}">
                  <a16:creationId xmlns:a16="http://schemas.microsoft.com/office/drawing/2014/main" id="{C5CB8EB1-A1BC-934B-8EEA-F951EEBC545C}"/>
                </a:ext>
              </a:extLst>
            </p:cNvPr>
            <p:cNvSpPr/>
            <p:nvPr/>
          </p:nvSpPr>
          <p:spPr>
            <a:xfrm>
              <a:off x="8452997" y="3501824"/>
              <a:ext cx="6842" cy="3907"/>
            </a:xfrm>
            <a:custGeom>
              <a:avLst/>
              <a:gdLst/>
              <a:ahLst/>
              <a:cxnLst/>
              <a:rect l="l" t="t" r="r" b="b"/>
              <a:pathLst>
                <a:path w="13615" h="7775" extrusionOk="0">
                  <a:moveTo>
                    <a:pt x="11848" y="7775"/>
                  </a:moveTo>
                  <a:lnTo>
                    <a:pt x="5530" y="7549"/>
                  </a:lnTo>
                  <a:lnTo>
                    <a:pt x="3834" y="6820"/>
                  </a:lnTo>
                  <a:lnTo>
                    <a:pt x="1063" y="3965"/>
                  </a:lnTo>
                  <a:lnTo>
                    <a:pt x="0" y="1636"/>
                  </a:lnTo>
                  <a:lnTo>
                    <a:pt x="179" y="776"/>
                  </a:lnTo>
                  <a:lnTo>
                    <a:pt x="729" y="203"/>
                  </a:lnTo>
                  <a:lnTo>
                    <a:pt x="2425" y="0"/>
                  </a:lnTo>
                  <a:lnTo>
                    <a:pt x="3930" y="442"/>
                  </a:lnTo>
                  <a:lnTo>
                    <a:pt x="12362" y="4825"/>
                  </a:lnTo>
                  <a:lnTo>
                    <a:pt x="13616" y="6426"/>
                  </a:lnTo>
                  <a:lnTo>
                    <a:pt x="13245" y="7465"/>
                  </a:lnTo>
                  <a:lnTo>
                    <a:pt x="11848" y="777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1350;gbcf4302aa7_0_6">
              <a:extLst>
                <a:ext uri="{FF2B5EF4-FFF2-40B4-BE49-F238E27FC236}">
                  <a16:creationId xmlns:a16="http://schemas.microsoft.com/office/drawing/2014/main" id="{5956D7BE-7785-9346-8385-29F9619DCB18}"/>
                </a:ext>
              </a:extLst>
            </p:cNvPr>
            <p:cNvSpPr/>
            <p:nvPr/>
          </p:nvSpPr>
          <p:spPr>
            <a:xfrm>
              <a:off x="8440177" y="3502992"/>
              <a:ext cx="9453" cy="4189"/>
            </a:xfrm>
            <a:custGeom>
              <a:avLst/>
              <a:gdLst/>
              <a:ahLst/>
              <a:cxnLst/>
              <a:rect l="l" t="t" r="r" b="b"/>
              <a:pathLst>
                <a:path w="18811" h="8336" extrusionOk="0">
                  <a:moveTo>
                    <a:pt x="10355" y="8337"/>
                  </a:moveTo>
                  <a:lnTo>
                    <a:pt x="5530" y="6521"/>
                  </a:lnTo>
                  <a:lnTo>
                    <a:pt x="4671" y="5685"/>
                  </a:lnTo>
                  <a:lnTo>
                    <a:pt x="4276" y="3810"/>
                  </a:lnTo>
                  <a:lnTo>
                    <a:pt x="478" y="1517"/>
                  </a:lnTo>
                  <a:lnTo>
                    <a:pt x="0" y="860"/>
                  </a:lnTo>
                  <a:lnTo>
                    <a:pt x="359" y="0"/>
                  </a:lnTo>
                  <a:lnTo>
                    <a:pt x="6581" y="860"/>
                  </a:lnTo>
                  <a:lnTo>
                    <a:pt x="10343" y="346"/>
                  </a:lnTo>
                  <a:lnTo>
                    <a:pt x="15515" y="860"/>
                  </a:lnTo>
                  <a:lnTo>
                    <a:pt x="17043" y="2031"/>
                  </a:lnTo>
                  <a:lnTo>
                    <a:pt x="18668" y="4658"/>
                  </a:lnTo>
                  <a:lnTo>
                    <a:pt x="18811" y="7393"/>
                  </a:lnTo>
                  <a:lnTo>
                    <a:pt x="17784" y="8229"/>
                  </a:lnTo>
                  <a:lnTo>
                    <a:pt x="15144" y="7978"/>
                  </a:lnTo>
                  <a:lnTo>
                    <a:pt x="10355" y="833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1351;gbcf4302aa7_0_6">
              <a:extLst>
                <a:ext uri="{FF2B5EF4-FFF2-40B4-BE49-F238E27FC236}">
                  <a16:creationId xmlns:a16="http://schemas.microsoft.com/office/drawing/2014/main" id="{3D986DF4-145E-D24D-8CCD-1E71F5FB48F3}"/>
                </a:ext>
              </a:extLst>
            </p:cNvPr>
            <p:cNvSpPr/>
            <p:nvPr/>
          </p:nvSpPr>
          <p:spPr>
            <a:xfrm>
              <a:off x="7064384" y="3506216"/>
              <a:ext cx="2466" cy="3265"/>
            </a:xfrm>
            <a:custGeom>
              <a:avLst/>
              <a:gdLst/>
              <a:ahLst/>
              <a:cxnLst/>
              <a:rect l="l" t="t" r="r" b="b"/>
              <a:pathLst>
                <a:path w="4908" h="6497" extrusionOk="0">
                  <a:moveTo>
                    <a:pt x="1624" y="6497"/>
                  </a:moveTo>
                  <a:lnTo>
                    <a:pt x="967" y="6223"/>
                  </a:lnTo>
                  <a:lnTo>
                    <a:pt x="108" y="4980"/>
                  </a:lnTo>
                  <a:lnTo>
                    <a:pt x="0" y="1135"/>
                  </a:lnTo>
                  <a:lnTo>
                    <a:pt x="1887" y="0"/>
                  </a:lnTo>
                  <a:lnTo>
                    <a:pt x="1983" y="1039"/>
                  </a:lnTo>
                  <a:lnTo>
                    <a:pt x="4718" y="2735"/>
                  </a:lnTo>
                  <a:lnTo>
                    <a:pt x="4909" y="4216"/>
                  </a:lnTo>
                  <a:lnTo>
                    <a:pt x="3500" y="5733"/>
                  </a:lnTo>
                  <a:lnTo>
                    <a:pt x="1624" y="649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1352;gbcf4302aa7_0_6">
              <a:extLst>
                <a:ext uri="{FF2B5EF4-FFF2-40B4-BE49-F238E27FC236}">
                  <a16:creationId xmlns:a16="http://schemas.microsoft.com/office/drawing/2014/main" id="{9792A290-67C8-464A-AA52-C92BF96E3BF4}"/>
                </a:ext>
              </a:extLst>
            </p:cNvPr>
            <p:cNvSpPr/>
            <p:nvPr/>
          </p:nvSpPr>
          <p:spPr>
            <a:xfrm>
              <a:off x="8447353" y="3512566"/>
              <a:ext cx="11613" cy="4789"/>
            </a:xfrm>
            <a:custGeom>
              <a:avLst/>
              <a:gdLst/>
              <a:ahLst/>
              <a:cxnLst/>
              <a:rect l="l" t="t" r="r" b="b"/>
              <a:pathLst>
                <a:path w="23110" h="9530" extrusionOk="0">
                  <a:moveTo>
                    <a:pt x="11848" y="9531"/>
                  </a:moveTo>
                  <a:lnTo>
                    <a:pt x="11084" y="8408"/>
                  </a:lnTo>
                  <a:lnTo>
                    <a:pt x="6748" y="8504"/>
                  </a:lnTo>
                  <a:lnTo>
                    <a:pt x="3930" y="7871"/>
                  </a:lnTo>
                  <a:lnTo>
                    <a:pt x="2413" y="7035"/>
                  </a:lnTo>
                  <a:lnTo>
                    <a:pt x="0" y="2914"/>
                  </a:lnTo>
                  <a:lnTo>
                    <a:pt x="633" y="1529"/>
                  </a:lnTo>
                  <a:lnTo>
                    <a:pt x="2138" y="1039"/>
                  </a:lnTo>
                  <a:lnTo>
                    <a:pt x="8802" y="0"/>
                  </a:lnTo>
                  <a:lnTo>
                    <a:pt x="13329" y="788"/>
                  </a:lnTo>
                  <a:lnTo>
                    <a:pt x="17390" y="2413"/>
                  </a:lnTo>
                  <a:lnTo>
                    <a:pt x="20244" y="4551"/>
                  </a:lnTo>
                  <a:lnTo>
                    <a:pt x="23111" y="7692"/>
                  </a:lnTo>
                  <a:lnTo>
                    <a:pt x="23028" y="8611"/>
                  </a:lnTo>
                  <a:lnTo>
                    <a:pt x="21439" y="9220"/>
                  </a:lnTo>
                  <a:lnTo>
                    <a:pt x="18047" y="8874"/>
                  </a:lnTo>
                  <a:lnTo>
                    <a:pt x="13628" y="9519"/>
                  </a:lnTo>
                  <a:lnTo>
                    <a:pt x="11848" y="953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1353;gbcf4302aa7_0_6">
              <a:extLst>
                <a:ext uri="{FF2B5EF4-FFF2-40B4-BE49-F238E27FC236}">
                  <a16:creationId xmlns:a16="http://schemas.microsoft.com/office/drawing/2014/main" id="{15F649C4-AF23-D24C-AEB7-7B3C53EC16A0}"/>
                </a:ext>
              </a:extLst>
            </p:cNvPr>
            <p:cNvSpPr/>
            <p:nvPr/>
          </p:nvSpPr>
          <p:spPr>
            <a:xfrm>
              <a:off x="8429813" y="3514447"/>
              <a:ext cx="6806" cy="3865"/>
            </a:xfrm>
            <a:custGeom>
              <a:avLst/>
              <a:gdLst/>
              <a:ahLst/>
              <a:cxnLst/>
              <a:rect l="l" t="t" r="r" b="b"/>
              <a:pathLst>
                <a:path w="13544" h="7691" extrusionOk="0">
                  <a:moveTo>
                    <a:pt x="12147" y="7692"/>
                  </a:moveTo>
                  <a:lnTo>
                    <a:pt x="8444" y="6127"/>
                  </a:lnTo>
                  <a:lnTo>
                    <a:pt x="299" y="1362"/>
                  </a:lnTo>
                  <a:lnTo>
                    <a:pt x="0" y="597"/>
                  </a:lnTo>
                  <a:lnTo>
                    <a:pt x="657" y="60"/>
                  </a:lnTo>
                  <a:lnTo>
                    <a:pt x="2436" y="0"/>
                  </a:lnTo>
                  <a:lnTo>
                    <a:pt x="4706" y="717"/>
                  </a:lnTo>
                  <a:lnTo>
                    <a:pt x="6604" y="2031"/>
                  </a:lnTo>
                  <a:lnTo>
                    <a:pt x="10869" y="3834"/>
                  </a:lnTo>
                  <a:lnTo>
                    <a:pt x="13532" y="6462"/>
                  </a:lnTo>
                  <a:lnTo>
                    <a:pt x="13544" y="7381"/>
                  </a:lnTo>
                  <a:lnTo>
                    <a:pt x="12147" y="769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1354;gbcf4302aa7_0_6">
              <a:extLst>
                <a:ext uri="{FF2B5EF4-FFF2-40B4-BE49-F238E27FC236}">
                  <a16:creationId xmlns:a16="http://schemas.microsoft.com/office/drawing/2014/main" id="{D82DBD74-4643-EF4D-BBB8-E7A754CA0693}"/>
                </a:ext>
              </a:extLst>
            </p:cNvPr>
            <p:cNvSpPr/>
            <p:nvPr/>
          </p:nvSpPr>
          <p:spPr>
            <a:xfrm>
              <a:off x="8410620" y="3514615"/>
              <a:ext cx="8666" cy="8084"/>
            </a:xfrm>
            <a:custGeom>
              <a:avLst/>
              <a:gdLst/>
              <a:ahLst/>
              <a:cxnLst/>
              <a:rect l="l" t="t" r="r" b="b"/>
              <a:pathLst>
                <a:path w="17246" h="16087" extrusionOk="0">
                  <a:moveTo>
                    <a:pt x="11119" y="16088"/>
                  </a:moveTo>
                  <a:lnTo>
                    <a:pt x="9137" y="14894"/>
                  </a:lnTo>
                  <a:lnTo>
                    <a:pt x="7500" y="12756"/>
                  </a:lnTo>
                  <a:lnTo>
                    <a:pt x="7202" y="11537"/>
                  </a:lnTo>
                  <a:lnTo>
                    <a:pt x="6545" y="11155"/>
                  </a:lnTo>
                  <a:lnTo>
                    <a:pt x="5518" y="11919"/>
                  </a:lnTo>
                  <a:lnTo>
                    <a:pt x="4574" y="11657"/>
                  </a:lnTo>
                  <a:lnTo>
                    <a:pt x="693" y="9543"/>
                  </a:lnTo>
                  <a:lnTo>
                    <a:pt x="12" y="8635"/>
                  </a:lnTo>
                  <a:lnTo>
                    <a:pt x="0" y="7190"/>
                  </a:lnTo>
                  <a:lnTo>
                    <a:pt x="1170" y="3786"/>
                  </a:lnTo>
                  <a:lnTo>
                    <a:pt x="1588" y="143"/>
                  </a:lnTo>
                  <a:lnTo>
                    <a:pt x="4120" y="0"/>
                  </a:lnTo>
                  <a:lnTo>
                    <a:pt x="4801" y="752"/>
                  </a:lnTo>
                  <a:lnTo>
                    <a:pt x="4813" y="2353"/>
                  </a:lnTo>
                  <a:lnTo>
                    <a:pt x="4550" y="3022"/>
                  </a:lnTo>
                  <a:lnTo>
                    <a:pt x="4945" y="4491"/>
                  </a:lnTo>
                  <a:lnTo>
                    <a:pt x="6163" y="4491"/>
                  </a:lnTo>
                  <a:lnTo>
                    <a:pt x="11955" y="1588"/>
                  </a:lnTo>
                  <a:lnTo>
                    <a:pt x="14499" y="1732"/>
                  </a:lnTo>
                  <a:lnTo>
                    <a:pt x="16112" y="2460"/>
                  </a:lnTo>
                  <a:lnTo>
                    <a:pt x="17246" y="3690"/>
                  </a:lnTo>
                  <a:lnTo>
                    <a:pt x="16554" y="7632"/>
                  </a:lnTo>
                  <a:lnTo>
                    <a:pt x="14798" y="10020"/>
                  </a:lnTo>
                  <a:lnTo>
                    <a:pt x="13341" y="13030"/>
                  </a:lnTo>
                  <a:lnTo>
                    <a:pt x="12445" y="16052"/>
                  </a:lnTo>
                  <a:lnTo>
                    <a:pt x="11119" y="1608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1355;gbcf4302aa7_0_6">
              <a:extLst>
                <a:ext uri="{FF2B5EF4-FFF2-40B4-BE49-F238E27FC236}">
                  <a16:creationId xmlns:a16="http://schemas.microsoft.com/office/drawing/2014/main" id="{FF69F47E-4431-2D46-8AC3-F4DD6D361593}"/>
                </a:ext>
              </a:extLst>
            </p:cNvPr>
            <p:cNvSpPr/>
            <p:nvPr/>
          </p:nvSpPr>
          <p:spPr>
            <a:xfrm>
              <a:off x="8417898" y="3516250"/>
              <a:ext cx="13113" cy="9476"/>
            </a:xfrm>
            <a:custGeom>
              <a:avLst/>
              <a:gdLst/>
              <a:ahLst/>
              <a:cxnLst/>
              <a:rect l="l" t="t" r="r" b="b"/>
              <a:pathLst>
                <a:path w="26096" h="18858" extrusionOk="0">
                  <a:moveTo>
                    <a:pt x="15981" y="18859"/>
                  </a:moveTo>
                  <a:lnTo>
                    <a:pt x="6748" y="18130"/>
                  </a:lnTo>
                  <a:lnTo>
                    <a:pt x="5518" y="17497"/>
                  </a:lnTo>
                  <a:lnTo>
                    <a:pt x="5315" y="16757"/>
                  </a:lnTo>
                  <a:lnTo>
                    <a:pt x="5960" y="14965"/>
                  </a:lnTo>
                  <a:lnTo>
                    <a:pt x="2664" y="14798"/>
                  </a:lnTo>
                  <a:lnTo>
                    <a:pt x="299" y="13914"/>
                  </a:lnTo>
                  <a:lnTo>
                    <a:pt x="0" y="12768"/>
                  </a:lnTo>
                  <a:lnTo>
                    <a:pt x="1004" y="10403"/>
                  </a:lnTo>
                  <a:lnTo>
                    <a:pt x="2855" y="8683"/>
                  </a:lnTo>
                  <a:lnTo>
                    <a:pt x="4611" y="6115"/>
                  </a:lnTo>
                  <a:lnTo>
                    <a:pt x="6199" y="5924"/>
                  </a:lnTo>
                  <a:lnTo>
                    <a:pt x="8014" y="7393"/>
                  </a:lnTo>
                  <a:lnTo>
                    <a:pt x="12708" y="7058"/>
                  </a:lnTo>
                  <a:lnTo>
                    <a:pt x="12875" y="5171"/>
                  </a:lnTo>
                  <a:lnTo>
                    <a:pt x="11788" y="1982"/>
                  </a:lnTo>
                  <a:lnTo>
                    <a:pt x="12326" y="0"/>
                  </a:lnTo>
                  <a:lnTo>
                    <a:pt x="13460" y="155"/>
                  </a:lnTo>
                  <a:lnTo>
                    <a:pt x="14416" y="1564"/>
                  </a:lnTo>
                  <a:lnTo>
                    <a:pt x="16016" y="8121"/>
                  </a:lnTo>
                  <a:lnTo>
                    <a:pt x="17354" y="10188"/>
                  </a:lnTo>
                  <a:lnTo>
                    <a:pt x="21164" y="13520"/>
                  </a:lnTo>
                  <a:lnTo>
                    <a:pt x="25428" y="15801"/>
                  </a:lnTo>
                  <a:lnTo>
                    <a:pt x="26096" y="16446"/>
                  </a:lnTo>
                  <a:lnTo>
                    <a:pt x="25452" y="17688"/>
                  </a:lnTo>
                  <a:lnTo>
                    <a:pt x="22358" y="18381"/>
                  </a:lnTo>
                  <a:lnTo>
                    <a:pt x="20674" y="18429"/>
                  </a:lnTo>
                  <a:lnTo>
                    <a:pt x="18584" y="17485"/>
                  </a:lnTo>
                  <a:lnTo>
                    <a:pt x="15981" y="1885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1356;gbcf4302aa7_0_6">
              <a:extLst>
                <a:ext uri="{FF2B5EF4-FFF2-40B4-BE49-F238E27FC236}">
                  <a16:creationId xmlns:a16="http://schemas.microsoft.com/office/drawing/2014/main" id="{AEEBA1A0-99A6-034D-858F-6E56A13E7238}"/>
                </a:ext>
              </a:extLst>
            </p:cNvPr>
            <p:cNvSpPr/>
            <p:nvPr/>
          </p:nvSpPr>
          <p:spPr>
            <a:xfrm>
              <a:off x="8427908" y="3517070"/>
              <a:ext cx="9014" cy="5971"/>
            </a:xfrm>
            <a:custGeom>
              <a:avLst/>
              <a:gdLst/>
              <a:ahLst/>
              <a:cxnLst/>
              <a:rect l="l" t="t" r="r" b="b"/>
              <a:pathLst>
                <a:path w="17939" h="11883" extrusionOk="0">
                  <a:moveTo>
                    <a:pt x="13902" y="11884"/>
                  </a:moveTo>
                  <a:lnTo>
                    <a:pt x="11645" y="11836"/>
                  </a:lnTo>
                  <a:lnTo>
                    <a:pt x="4670" y="10343"/>
                  </a:lnTo>
                  <a:lnTo>
                    <a:pt x="2210" y="9519"/>
                  </a:lnTo>
                  <a:lnTo>
                    <a:pt x="311" y="8026"/>
                  </a:lnTo>
                  <a:lnTo>
                    <a:pt x="0" y="6330"/>
                  </a:lnTo>
                  <a:lnTo>
                    <a:pt x="967" y="1266"/>
                  </a:lnTo>
                  <a:lnTo>
                    <a:pt x="1517" y="394"/>
                  </a:lnTo>
                  <a:lnTo>
                    <a:pt x="2174" y="0"/>
                  </a:lnTo>
                  <a:lnTo>
                    <a:pt x="3583" y="71"/>
                  </a:lnTo>
                  <a:lnTo>
                    <a:pt x="7560" y="1923"/>
                  </a:lnTo>
                  <a:lnTo>
                    <a:pt x="13532" y="5303"/>
                  </a:lnTo>
                  <a:lnTo>
                    <a:pt x="15539" y="6987"/>
                  </a:lnTo>
                  <a:lnTo>
                    <a:pt x="17820" y="9662"/>
                  </a:lnTo>
                  <a:lnTo>
                    <a:pt x="17939" y="10809"/>
                  </a:lnTo>
                  <a:lnTo>
                    <a:pt x="16446" y="11478"/>
                  </a:lnTo>
                  <a:lnTo>
                    <a:pt x="13902" y="1188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1357;gbcf4302aa7_0_6">
              <a:extLst>
                <a:ext uri="{FF2B5EF4-FFF2-40B4-BE49-F238E27FC236}">
                  <a16:creationId xmlns:a16="http://schemas.microsoft.com/office/drawing/2014/main" id="{F003E0D5-D061-EF4F-ABBC-D38FCD01FF86}"/>
                </a:ext>
              </a:extLst>
            </p:cNvPr>
            <p:cNvSpPr/>
            <p:nvPr/>
          </p:nvSpPr>
          <p:spPr>
            <a:xfrm>
              <a:off x="7974836" y="3526512"/>
              <a:ext cx="12081" cy="23676"/>
            </a:xfrm>
            <a:custGeom>
              <a:avLst/>
              <a:gdLst/>
              <a:ahLst/>
              <a:cxnLst/>
              <a:rect l="l" t="t" r="r" b="b"/>
              <a:pathLst>
                <a:path w="24042" h="47117" extrusionOk="0">
                  <a:moveTo>
                    <a:pt x="19934" y="6629"/>
                  </a:moveTo>
                  <a:lnTo>
                    <a:pt x="21928" y="8790"/>
                  </a:lnTo>
                  <a:lnTo>
                    <a:pt x="17402" y="15813"/>
                  </a:lnTo>
                  <a:lnTo>
                    <a:pt x="13030" y="20650"/>
                  </a:lnTo>
                  <a:lnTo>
                    <a:pt x="11908" y="21009"/>
                  </a:lnTo>
                  <a:lnTo>
                    <a:pt x="11048" y="20185"/>
                  </a:lnTo>
                  <a:lnTo>
                    <a:pt x="9889" y="17593"/>
                  </a:lnTo>
                  <a:lnTo>
                    <a:pt x="8826" y="14285"/>
                  </a:lnTo>
                  <a:lnTo>
                    <a:pt x="7775" y="13102"/>
                  </a:lnTo>
                  <a:lnTo>
                    <a:pt x="4383" y="12087"/>
                  </a:lnTo>
                  <a:lnTo>
                    <a:pt x="3583" y="12266"/>
                  </a:lnTo>
                  <a:lnTo>
                    <a:pt x="3607" y="14631"/>
                  </a:lnTo>
                  <a:lnTo>
                    <a:pt x="4324" y="15646"/>
                  </a:lnTo>
                  <a:lnTo>
                    <a:pt x="5948" y="17999"/>
                  </a:lnTo>
                  <a:lnTo>
                    <a:pt x="7500" y="22215"/>
                  </a:lnTo>
                  <a:lnTo>
                    <a:pt x="8170" y="23350"/>
                  </a:lnTo>
                  <a:lnTo>
                    <a:pt x="8468" y="24926"/>
                  </a:lnTo>
                  <a:lnTo>
                    <a:pt x="11024" y="25858"/>
                  </a:lnTo>
                  <a:lnTo>
                    <a:pt x="12445" y="27327"/>
                  </a:lnTo>
                  <a:lnTo>
                    <a:pt x="13030" y="29023"/>
                  </a:lnTo>
                  <a:lnTo>
                    <a:pt x="12218" y="32116"/>
                  </a:lnTo>
                  <a:lnTo>
                    <a:pt x="9447" y="36010"/>
                  </a:lnTo>
                  <a:lnTo>
                    <a:pt x="9555" y="37419"/>
                  </a:lnTo>
                  <a:lnTo>
                    <a:pt x="10785" y="39091"/>
                  </a:lnTo>
                  <a:lnTo>
                    <a:pt x="11275" y="40333"/>
                  </a:lnTo>
                  <a:lnTo>
                    <a:pt x="11311" y="44179"/>
                  </a:lnTo>
                  <a:lnTo>
                    <a:pt x="12278" y="45863"/>
                  </a:lnTo>
                  <a:lnTo>
                    <a:pt x="12374" y="46604"/>
                  </a:lnTo>
                  <a:lnTo>
                    <a:pt x="9746" y="47117"/>
                  </a:lnTo>
                  <a:lnTo>
                    <a:pt x="7573" y="45923"/>
                  </a:lnTo>
                  <a:lnTo>
                    <a:pt x="6043" y="44036"/>
                  </a:lnTo>
                  <a:lnTo>
                    <a:pt x="5375" y="42722"/>
                  </a:lnTo>
                  <a:lnTo>
                    <a:pt x="5255" y="40393"/>
                  </a:lnTo>
                  <a:lnTo>
                    <a:pt x="5983" y="38112"/>
                  </a:lnTo>
                  <a:lnTo>
                    <a:pt x="6987" y="35747"/>
                  </a:lnTo>
                  <a:lnTo>
                    <a:pt x="7979" y="31423"/>
                  </a:lnTo>
                  <a:lnTo>
                    <a:pt x="7560" y="27960"/>
                  </a:lnTo>
                  <a:lnTo>
                    <a:pt x="6007" y="22967"/>
                  </a:lnTo>
                  <a:lnTo>
                    <a:pt x="5053" y="21295"/>
                  </a:lnTo>
                  <a:lnTo>
                    <a:pt x="4372" y="19791"/>
                  </a:lnTo>
                  <a:lnTo>
                    <a:pt x="406" y="13914"/>
                  </a:lnTo>
                  <a:lnTo>
                    <a:pt x="0" y="11370"/>
                  </a:lnTo>
                  <a:lnTo>
                    <a:pt x="1027" y="9555"/>
                  </a:lnTo>
                  <a:lnTo>
                    <a:pt x="4312" y="6342"/>
                  </a:lnTo>
                  <a:lnTo>
                    <a:pt x="5327" y="4467"/>
                  </a:lnTo>
                  <a:lnTo>
                    <a:pt x="8480" y="370"/>
                  </a:lnTo>
                  <a:lnTo>
                    <a:pt x="9794" y="0"/>
                  </a:lnTo>
                  <a:lnTo>
                    <a:pt x="11586" y="60"/>
                  </a:lnTo>
                  <a:lnTo>
                    <a:pt x="12995" y="609"/>
                  </a:lnTo>
                  <a:lnTo>
                    <a:pt x="15180" y="2281"/>
                  </a:lnTo>
                  <a:lnTo>
                    <a:pt x="16315" y="2735"/>
                  </a:lnTo>
                  <a:lnTo>
                    <a:pt x="20734" y="2675"/>
                  </a:lnTo>
                  <a:lnTo>
                    <a:pt x="23660" y="3595"/>
                  </a:lnTo>
                  <a:lnTo>
                    <a:pt x="24042" y="4252"/>
                  </a:lnTo>
                  <a:lnTo>
                    <a:pt x="23958" y="5470"/>
                  </a:lnTo>
                  <a:lnTo>
                    <a:pt x="19730" y="5816"/>
                  </a:lnTo>
                  <a:lnTo>
                    <a:pt x="19934" y="662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1358;gbcf4302aa7_0_6">
              <a:extLst>
                <a:ext uri="{FF2B5EF4-FFF2-40B4-BE49-F238E27FC236}">
                  <a16:creationId xmlns:a16="http://schemas.microsoft.com/office/drawing/2014/main" id="{9461ADF5-2D25-964E-98BE-7878B234B2CE}"/>
                </a:ext>
              </a:extLst>
            </p:cNvPr>
            <p:cNvSpPr/>
            <p:nvPr/>
          </p:nvSpPr>
          <p:spPr>
            <a:xfrm>
              <a:off x="8428166" y="3527656"/>
              <a:ext cx="2778" cy="1296"/>
            </a:xfrm>
            <a:custGeom>
              <a:avLst/>
              <a:gdLst/>
              <a:ahLst/>
              <a:cxnLst/>
              <a:rect l="l" t="t" r="r" b="b"/>
              <a:pathLst>
                <a:path w="5529" h="2579" extrusionOk="0">
                  <a:moveTo>
                    <a:pt x="2365" y="2580"/>
                  </a:moveTo>
                  <a:lnTo>
                    <a:pt x="0" y="1135"/>
                  </a:lnTo>
                  <a:lnTo>
                    <a:pt x="71" y="286"/>
                  </a:lnTo>
                  <a:lnTo>
                    <a:pt x="728" y="0"/>
                  </a:lnTo>
                  <a:lnTo>
                    <a:pt x="5529" y="561"/>
                  </a:lnTo>
                  <a:lnTo>
                    <a:pt x="5362" y="1911"/>
                  </a:lnTo>
                  <a:lnTo>
                    <a:pt x="3965" y="2580"/>
                  </a:lnTo>
                  <a:lnTo>
                    <a:pt x="2365" y="258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1359;gbcf4302aa7_0_6">
              <a:extLst>
                <a:ext uri="{FF2B5EF4-FFF2-40B4-BE49-F238E27FC236}">
                  <a16:creationId xmlns:a16="http://schemas.microsoft.com/office/drawing/2014/main" id="{BE8F40A3-D201-D442-83C8-7D918BC31C8E}"/>
                </a:ext>
              </a:extLst>
            </p:cNvPr>
            <p:cNvSpPr/>
            <p:nvPr/>
          </p:nvSpPr>
          <p:spPr>
            <a:xfrm>
              <a:off x="7773341" y="3531646"/>
              <a:ext cx="1002" cy="2046"/>
            </a:xfrm>
            <a:custGeom>
              <a:avLst/>
              <a:gdLst/>
              <a:ahLst/>
              <a:cxnLst/>
              <a:rect l="l" t="t" r="r" b="b"/>
              <a:pathLst>
                <a:path w="1994" h="4072" extrusionOk="0">
                  <a:moveTo>
                    <a:pt x="1338" y="4073"/>
                  </a:moveTo>
                  <a:lnTo>
                    <a:pt x="681" y="3691"/>
                  </a:lnTo>
                  <a:lnTo>
                    <a:pt x="0" y="1338"/>
                  </a:lnTo>
                  <a:lnTo>
                    <a:pt x="466" y="585"/>
                  </a:lnTo>
                  <a:lnTo>
                    <a:pt x="1302" y="0"/>
                  </a:lnTo>
                  <a:lnTo>
                    <a:pt x="1971" y="502"/>
                  </a:lnTo>
                  <a:lnTo>
                    <a:pt x="1994" y="3679"/>
                  </a:lnTo>
                  <a:lnTo>
                    <a:pt x="1338" y="407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1360;gbcf4302aa7_0_6">
              <a:extLst>
                <a:ext uri="{FF2B5EF4-FFF2-40B4-BE49-F238E27FC236}">
                  <a16:creationId xmlns:a16="http://schemas.microsoft.com/office/drawing/2014/main" id="{8AD576CD-C02D-E94E-B167-E316B500D0D0}"/>
                </a:ext>
              </a:extLst>
            </p:cNvPr>
            <p:cNvSpPr/>
            <p:nvPr/>
          </p:nvSpPr>
          <p:spPr>
            <a:xfrm>
              <a:off x="7605477" y="3539152"/>
              <a:ext cx="168561" cy="178535"/>
            </a:xfrm>
            <a:custGeom>
              <a:avLst/>
              <a:gdLst/>
              <a:ahLst/>
              <a:cxnLst/>
              <a:rect l="l" t="t" r="r" b="b"/>
              <a:pathLst>
                <a:path w="335444" h="355294" extrusionOk="0">
                  <a:moveTo>
                    <a:pt x="203123" y="0"/>
                  </a:moveTo>
                  <a:lnTo>
                    <a:pt x="191502" y="94568"/>
                  </a:lnTo>
                  <a:lnTo>
                    <a:pt x="243886" y="146403"/>
                  </a:lnTo>
                  <a:lnTo>
                    <a:pt x="313995" y="134042"/>
                  </a:lnTo>
                  <a:lnTo>
                    <a:pt x="313301" y="135116"/>
                  </a:lnTo>
                  <a:lnTo>
                    <a:pt x="310949" y="135403"/>
                  </a:lnTo>
                  <a:lnTo>
                    <a:pt x="310196" y="135797"/>
                  </a:lnTo>
                  <a:lnTo>
                    <a:pt x="310017" y="136836"/>
                  </a:lnTo>
                  <a:lnTo>
                    <a:pt x="312191" y="138043"/>
                  </a:lnTo>
                  <a:lnTo>
                    <a:pt x="313242" y="139715"/>
                  </a:lnTo>
                  <a:lnTo>
                    <a:pt x="313552" y="143107"/>
                  </a:lnTo>
                  <a:lnTo>
                    <a:pt x="313277" y="143740"/>
                  </a:lnTo>
                  <a:lnTo>
                    <a:pt x="313576" y="145734"/>
                  </a:lnTo>
                  <a:lnTo>
                    <a:pt x="313958" y="146654"/>
                  </a:lnTo>
                  <a:lnTo>
                    <a:pt x="316335" y="150500"/>
                  </a:lnTo>
                  <a:lnTo>
                    <a:pt x="318139" y="152458"/>
                  </a:lnTo>
                  <a:lnTo>
                    <a:pt x="320695" y="154226"/>
                  </a:lnTo>
                  <a:lnTo>
                    <a:pt x="321196" y="157439"/>
                  </a:lnTo>
                  <a:lnTo>
                    <a:pt x="322427" y="159469"/>
                  </a:lnTo>
                  <a:lnTo>
                    <a:pt x="325746" y="162634"/>
                  </a:lnTo>
                  <a:lnTo>
                    <a:pt x="327837" y="165536"/>
                  </a:lnTo>
                  <a:lnTo>
                    <a:pt x="330894" y="171448"/>
                  </a:lnTo>
                  <a:lnTo>
                    <a:pt x="331384" y="173324"/>
                  </a:lnTo>
                  <a:lnTo>
                    <a:pt x="331014" y="174255"/>
                  </a:lnTo>
                  <a:lnTo>
                    <a:pt x="328386" y="174924"/>
                  </a:lnTo>
                  <a:lnTo>
                    <a:pt x="319070" y="174936"/>
                  </a:lnTo>
                  <a:lnTo>
                    <a:pt x="317673" y="175498"/>
                  </a:lnTo>
                  <a:lnTo>
                    <a:pt x="317685" y="176835"/>
                  </a:lnTo>
                  <a:lnTo>
                    <a:pt x="318557" y="180848"/>
                  </a:lnTo>
                  <a:lnTo>
                    <a:pt x="319703" y="183105"/>
                  </a:lnTo>
                  <a:lnTo>
                    <a:pt x="323501" y="187775"/>
                  </a:lnTo>
                  <a:lnTo>
                    <a:pt x="327884" y="194870"/>
                  </a:lnTo>
                  <a:lnTo>
                    <a:pt x="328279" y="196745"/>
                  </a:lnTo>
                  <a:lnTo>
                    <a:pt x="329807" y="199360"/>
                  </a:lnTo>
                  <a:lnTo>
                    <a:pt x="329832" y="202215"/>
                  </a:lnTo>
                  <a:lnTo>
                    <a:pt x="329652" y="203517"/>
                  </a:lnTo>
                  <a:lnTo>
                    <a:pt x="329401" y="207852"/>
                  </a:lnTo>
                  <a:lnTo>
                    <a:pt x="330082" y="210098"/>
                  </a:lnTo>
                  <a:lnTo>
                    <a:pt x="330094" y="211125"/>
                  </a:lnTo>
                  <a:lnTo>
                    <a:pt x="330655" y="211674"/>
                  </a:lnTo>
                  <a:lnTo>
                    <a:pt x="331336" y="214505"/>
                  </a:lnTo>
                  <a:lnTo>
                    <a:pt x="331563" y="218637"/>
                  </a:lnTo>
                  <a:lnTo>
                    <a:pt x="332530" y="222877"/>
                  </a:lnTo>
                  <a:lnTo>
                    <a:pt x="332960" y="228861"/>
                  </a:lnTo>
                  <a:lnTo>
                    <a:pt x="333438" y="230294"/>
                  </a:lnTo>
                  <a:lnTo>
                    <a:pt x="335158" y="232611"/>
                  </a:lnTo>
                  <a:lnTo>
                    <a:pt x="335445" y="233638"/>
                  </a:lnTo>
                  <a:lnTo>
                    <a:pt x="335074" y="235239"/>
                  </a:lnTo>
                  <a:lnTo>
                    <a:pt x="333486" y="235430"/>
                  </a:lnTo>
                  <a:lnTo>
                    <a:pt x="330273" y="233674"/>
                  </a:lnTo>
                  <a:lnTo>
                    <a:pt x="326977" y="232886"/>
                  </a:lnTo>
                  <a:lnTo>
                    <a:pt x="323310" y="233734"/>
                  </a:lnTo>
                  <a:lnTo>
                    <a:pt x="320683" y="234809"/>
                  </a:lnTo>
                  <a:lnTo>
                    <a:pt x="318629" y="236493"/>
                  </a:lnTo>
                  <a:lnTo>
                    <a:pt x="317327" y="238499"/>
                  </a:lnTo>
                  <a:lnTo>
                    <a:pt x="317362" y="242906"/>
                  </a:lnTo>
                  <a:lnTo>
                    <a:pt x="318629" y="247899"/>
                  </a:lnTo>
                  <a:lnTo>
                    <a:pt x="318652" y="249941"/>
                  </a:lnTo>
                  <a:lnTo>
                    <a:pt x="317064" y="252425"/>
                  </a:lnTo>
                  <a:lnTo>
                    <a:pt x="315475" y="252879"/>
                  </a:lnTo>
                  <a:lnTo>
                    <a:pt x="313767" y="251864"/>
                  </a:lnTo>
                  <a:lnTo>
                    <a:pt x="309623" y="250682"/>
                  </a:lnTo>
                  <a:lnTo>
                    <a:pt x="306996" y="250610"/>
                  </a:lnTo>
                  <a:lnTo>
                    <a:pt x="304738" y="251565"/>
                  </a:lnTo>
                  <a:lnTo>
                    <a:pt x="303806" y="252521"/>
                  </a:lnTo>
                  <a:lnTo>
                    <a:pt x="301764" y="255734"/>
                  </a:lnTo>
                  <a:lnTo>
                    <a:pt x="299913" y="260451"/>
                  </a:lnTo>
                  <a:lnTo>
                    <a:pt x="299949" y="263927"/>
                  </a:lnTo>
                  <a:lnTo>
                    <a:pt x="301477" y="267295"/>
                  </a:lnTo>
                  <a:lnTo>
                    <a:pt x="303663" y="268967"/>
                  </a:lnTo>
                  <a:lnTo>
                    <a:pt x="307808" y="270914"/>
                  </a:lnTo>
                  <a:lnTo>
                    <a:pt x="309909" y="274855"/>
                  </a:lnTo>
                  <a:lnTo>
                    <a:pt x="310495" y="276910"/>
                  </a:lnTo>
                  <a:lnTo>
                    <a:pt x="310065" y="281818"/>
                  </a:lnTo>
                  <a:lnTo>
                    <a:pt x="308560" y="281902"/>
                  </a:lnTo>
                  <a:lnTo>
                    <a:pt x="307891" y="281173"/>
                  </a:lnTo>
                  <a:lnTo>
                    <a:pt x="305120" y="275918"/>
                  </a:lnTo>
                  <a:lnTo>
                    <a:pt x="302373" y="272562"/>
                  </a:lnTo>
                  <a:lnTo>
                    <a:pt x="300283" y="270699"/>
                  </a:lnTo>
                  <a:lnTo>
                    <a:pt x="298587" y="270890"/>
                  </a:lnTo>
                  <a:lnTo>
                    <a:pt x="297966" y="275130"/>
                  </a:lnTo>
                  <a:lnTo>
                    <a:pt x="297417" y="276551"/>
                  </a:lnTo>
                  <a:lnTo>
                    <a:pt x="297369" y="282368"/>
                  </a:lnTo>
                  <a:lnTo>
                    <a:pt x="296151" y="282774"/>
                  </a:lnTo>
                  <a:lnTo>
                    <a:pt x="289785" y="274999"/>
                  </a:lnTo>
                  <a:lnTo>
                    <a:pt x="283240" y="267450"/>
                  </a:lnTo>
                  <a:lnTo>
                    <a:pt x="282643" y="264357"/>
                  </a:lnTo>
                  <a:lnTo>
                    <a:pt x="279227" y="261013"/>
                  </a:lnTo>
                  <a:lnTo>
                    <a:pt x="279215" y="259496"/>
                  </a:lnTo>
                  <a:lnTo>
                    <a:pt x="280433" y="257680"/>
                  </a:lnTo>
                  <a:lnTo>
                    <a:pt x="280696" y="256199"/>
                  </a:lnTo>
                  <a:lnTo>
                    <a:pt x="280123" y="254587"/>
                  </a:lnTo>
                  <a:lnTo>
                    <a:pt x="278021" y="251315"/>
                  </a:lnTo>
                  <a:lnTo>
                    <a:pt x="278021" y="249905"/>
                  </a:lnTo>
                  <a:lnTo>
                    <a:pt x="279871" y="246704"/>
                  </a:lnTo>
                  <a:lnTo>
                    <a:pt x="281173" y="244997"/>
                  </a:lnTo>
                  <a:lnTo>
                    <a:pt x="282488" y="244519"/>
                  </a:lnTo>
                  <a:lnTo>
                    <a:pt x="283156" y="245462"/>
                  </a:lnTo>
                  <a:lnTo>
                    <a:pt x="281843" y="246609"/>
                  </a:lnTo>
                  <a:lnTo>
                    <a:pt x="281293" y="247803"/>
                  </a:lnTo>
                  <a:lnTo>
                    <a:pt x="281305" y="249702"/>
                  </a:lnTo>
                  <a:lnTo>
                    <a:pt x="281878" y="250538"/>
                  </a:lnTo>
                  <a:lnTo>
                    <a:pt x="282559" y="253070"/>
                  </a:lnTo>
                  <a:lnTo>
                    <a:pt x="283049" y="256271"/>
                  </a:lnTo>
                  <a:lnTo>
                    <a:pt x="282774" y="257322"/>
                  </a:lnTo>
                  <a:lnTo>
                    <a:pt x="281472" y="259281"/>
                  </a:lnTo>
                  <a:lnTo>
                    <a:pt x="281484" y="260499"/>
                  </a:lnTo>
                  <a:lnTo>
                    <a:pt x="282249" y="260965"/>
                  </a:lnTo>
                  <a:lnTo>
                    <a:pt x="284314" y="261240"/>
                  </a:lnTo>
                  <a:lnTo>
                    <a:pt x="285807" y="260380"/>
                  </a:lnTo>
                  <a:lnTo>
                    <a:pt x="288615" y="257812"/>
                  </a:lnTo>
                  <a:lnTo>
                    <a:pt x="292819" y="254587"/>
                  </a:lnTo>
                  <a:lnTo>
                    <a:pt x="296664" y="253429"/>
                  </a:lnTo>
                  <a:lnTo>
                    <a:pt x="298348" y="252270"/>
                  </a:lnTo>
                  <a:lnTo>
                    <a:pt x="298898" y="250956"/>
                  </a:lnTo>
                  <a:lnTo>
                    <a:pt x="301047" y="248305"/>
                  </a:lnTo>
                  <a:lnTo>
                    <a:pt x="300940" y="246418"/>
                  </a:lnTo>
                  <a:lnTo>
                    <a:pt x="299984" y="245223"/>
                  </a:lnTo>
                  <a:lnTo>
                    <a:pt x="298850" y="244662"/>
                  </a:lnTo>
                  <a:lnTo>
                    <a:pt x="294335" y="243874"/>
                  </a:lnTo>
                  <a:lnTo>
                    <a:pt x="292723" y="243217"/>
                  </a:lnTo>
                  <a:lnTo>
                    <a:pt x="290824" y="241055"/>
                  </a:lnTo>
                  <a:lnTo>
                    <a:pt x="290071" y="240697"/>
                  </a:lnTo>
                  <a:lnTo>
                    <a:pt x="287157" y="240709"/>
                  </a:lnTo>
                  <a:lnTo>
                    <a:pt x="286130" y="241115"/>
                  </a:lnTo>
                  <a:lnTo>
                    <a:pt x="283968" y="241210"/>
                  </a:lnTo>
                  <a:lnTo>
                    <a:pt x="279920" y="241521"/>
                  </a:lnTo>
                  <a:lnTo>
                    <a:pt x="279250" y="240135"/>
                  </a:lnTo>
                  <a:lnTo>
                    <a:pt x="278498" y="240112"/>
                  </a:lnTo>
                  <a:lnTo>
                    <a:pt x="274855" y="242405"/>
                  </a:lnTo>
                  <a:lnTo>
                    <a:pt x="268096" y="243898"/>
                  </a:lnTo>
                  <a:lnTo>
                    <a:pt x="267235" y="242596"/>
                  </a:lnTo>
                  <a:lnTo>
                    <a:pt x="265336" y="240792"/>
                  </a:lnTo>
                  <a:lnTo>
                    <a:pt x="261658" y="239610"/>
                  </a:lnTo>
                  <a:lnTo>
                    <a:pt x="255913" y="238702"/>
                  </a:lnTo>
                  <a:lnTo>
                    <a:pt x="240303" y="238929"/>
                  </a:lnTo>
                  <a:lnTo>
                    <a:pt x="239550" y="238667"/>
                  </a:lnTo>
                  <a:lnTo>
                    <a:pt x="237747" y="236708"/>
                  </a:lnTo>
                  <a:lnTo>
                    <a:pt x="236242" y="235872"/>
                  </a:lnTo>
                  <a:lnTo>
                    <a:pt x="234451" y="235884"/>
                  </a:lnTo>
                  <a:lnTo>
                    <a:pt x="228061" y="237078"/>
                  </a:lnTo>
                  <a:lnTo>
                    <a:pt x="223188" y="238881"/>
                  </a:lnTo>
                  <a:lnTo>
                    <a:pt x="221874" y="239849"/>
                  </a:lnTo>
                  <a:lnTo>
                    <a:pt x="219736" y="242572"/>
                  </a:lnTo>
                  <a:lnTo>
                    <a:pt x="217873" y="243742"/>
                  </a:lnTo>
                  <a:lnTo>
                    <a:pt x="215424" y="244148"/>
                  </a:lnTo>
                  <a:lnTo>
                    <a:pt x="214111" y="243957"/>
                  </a:lnTo>
                  <a:lnTo>
                    <a:pt x="212881" y="243217"/>
                  </a:lnTo>
                  <a:lnTo>
                    <a:pt x="208044" y="238057"/>
                  </a:lnTo>
                  <a:lnTo>
                    <a:pt x="205380" y="234510"/>
                  </a:lnTo>
                  <a:lnTo>
                    <a:pt x="203207" y="233053"/>
                  </a:lnTo>
                  <a:lnTo>
                    <a:pt x="200555" y="232133"/>
                  </a:lnTo>
                  <a:lnTo>
                    <a:pt x="198477" y="230640"/>
                  </a:lnTo>
                  <a:lnTo>
                    <a:pt x="195264" y="227738"/>
                  </a:lnTo>
                  <a:lnTo>
                    <a:pt x="193926" y="225887"/>
                  </a:lnTo>
                  <a:lnTo>
                    <a:pt x="191466" y="223737"/>
                  </a:lnTo>
                  <a:lnTo>
                    <a:pt x="188624" y="221969"/>
                  </a:lnTo>
                  <a:lnTo>
                    <a:pt x="187393" y="220297"/>
                  </a:lnTo>
                  <a:lnTo>
                    <a:pt x="186725" y="219915"/>
                  </a:lnTo>
                  <a:lnTo>
                    <a:pt x="183894" y="217037"/>
                  </a:lnTo>
                  <a:lnTo>
                    <a:pt x="175772" y="214457"/>
                  </a:lnTo>
                  <a:lnTo>
                    <a:pt x="174649" y="214373"/>
                  </a:lnTo>
                  <a:lnTo>
                    <a:pt x="172870" y="215723"/>
                  </a:lnTo>
                  <a:lnTo>
                    <a:pt x="170052" y="215544"/>
                  </a:lnTo>
                  <a:lnTo>
                    <a:pt x="168272" y="216308"/>
                  </a:lnTo>
                  <a:lnTo>
                    <a:pt x="165907" y="215783"/>
                  </a:lnTo>
                  <a:lnTo>
                    <a:pt x="164880" y="216249"/>
                  </a:lnTo>
                  <a:lnTo>
                    <a:pt x="162169" y="218518"/>
                  </a:lnTo>
                  <a:lnTo>
                    <a:pt x="159350" y="218530"/>
                  </a:lnTo>
                  <a:lnTo>
                    <a:pt x="156328" y="216989"/>
                  </a:lnTo>
                  <a:lnTo>
                    <a:pt x="155289" y="216870"/>
                  </a:lnTo>
                  <a:lnTo>
                    <a:pt x="150786" y="218219"/>
                  </a:lnTo>
                  <a:lnTo>
                    <a:pt x="149843" y="218135"/>
                  </a:lnTo>
                  <a:lnTo>
                    <a:pt x="149927" y="215245"/>
                  </a:lnTo>
                  <a:lnTo>
                    <a:pt x="148792" y="215424"/>
                  </a:lnTo>
                  <a:lnTo>
                    <a:pt x="147478" y="215424"/>
                  </a:lnTo>
                  <a:lnTo>
                    <a:pt x="143895" y="213979"/>
                  </a:lnTo>
                  <a:lnTo>
                    <a:pt x="142307" y="215030"/>
                  </a:lnTo>
                  <a:lnTo>
                    <a:pt x="141638" y="214636"/>
                  </a:lnTo>
                  <a:lnTo>
                    <a:pt x="140396" y="212785"/>
                  </a:lnTo>
                  <a:lnTo>
                    <a:pt x="138508" y="211650"/>
                  </a:lnTo>
                  <a:lnTo>
                    <a:pt x="136048" y="209059"/>
                  </a:lnTo>
                  <a:lnTo>
                    <a:pt x="134998" y="208020"/>
                  </a:lnTo>
                  <a:lnTo>
                    <a:pt x="134245" y="207936"/>
                  </a:lnTo>
                  <a:lnTo>
                    <a:pt x="133779" y="208497"/>
                  </a:lnTo>
                  <a:lnTo>
                    <a:pt x="133230" y="210587"/>
                  </a:lnTo>
                  <a:lnTo>
                    <a:pt x="130519" y="212666"/>
                  </a:lnTo>
                  <a:lnTo>
                    <a:pt x="130435" y="213525"/>
                  </a:lnTo>
                  <a:lnTo>
                    <a:pt x="131952" y="214994"/>
                  </a:lnTo>
                  <a:lnTo>
                    <a:pt x="132143" y="216021"/>
                  </a:lnTo>
                  <a:lnTo>
                    <a:pt x="129838" y="220465"/>
                  </a:lnTo>
                  <a:lnTo>
                    <a:pt x="130053" y="223677"/>
                  </a:lnTo>
                  <a:lnTo>
                    <a:pt x="132489" y="222722"/>
                  </a:lnTo>
                  <a:lnTo>
                    <a:pt x="133337" y="223546"/>
                  </a:lnTo>
                  <a:lnTo>
                    <a:pt x="133994" y="223271"/>
                  </a:lnTo>
                  <a:lnTo>
                    <a:pt x="135021" y="222053"/>
                  </a:lnTo>
                  <a:lnTo>
                    <a:pt x="136431" y="222125"/>
                  </a:lnTo>
                  <a:lnTo>
                    <a:pt x="137279" y="222101"/>
                  </a:lnTo>
                  <a:lnTo>
                    <a:pt x="138581" y="220572"/>
                  </a:lnTo>
                  <a:lnTo>
                    <a:pt x="141566" y="217753"/>
                  </a:lnTo>
                  <a:lnTo>
                    <a:pt x="142785" y="217156"/>
                  </a:lnTo>
                  <a:lnTo>
                    <a:pt x="145507" y="217037"/>
                  </a:lnTo>
                  <a:lnTo>
                    <a:pt x="147490" y="217980"/>
                  </a:lnTo>
                  <a:lnTo>
                    <a:pt x="148350" y="218996"/>
                  </a:lnTo>
                  <a:lnTo>
                    <a:pt x="148362" y="220512"/>
                  </a:lnTo>
                  <a:lnTo>
                    <a:pt x="144146" y="221790"/>
                  </a:lnTo>
                  <a:lnTo>
                    <a:pt x="141805" y="223594"/>
                  </a:lnTo>
                  <a:lnTo>
                    <a:pt x="137887" y="228228"/>
                  </a:lnTo>
                  <a:lnTo>
                    <a:pt x="130555" y="239658"/>
                  </a:lnTo>
                  <a:lnTo>
                    <a:pt x="128691" y="241461"/>
                  </a:lnTo>
                  <a:lnTo>
                    <a:pt x="125633" y="247767"/>
                  </a:lnTo>
                  <a:lnTo>
                    <a:pt x="124415" y="248436"/>
                  </a:lnTo>
                  <a:lnTo>
                    <a:pt x="124033" y="247779"/>
                  </a:lnTo>
                  <a:lnTo>
                    <a:pt x="124296" y="244507"/>
                  </a:lnTo>
                  <a:lnTo>
                    <a:pt x="122791" y="244328"/>
                  </a:lnTo>
                  <a:lnTo>
                    <a:pt x="122325" y="244901"/>
                  </a:lnTo>
                  <a:lnTo>
                    <a:pt x="120533" y="244913"/>
                  </a:lnTo>
                  <a:lnTo>
                    <a:pt x="120426" y="243587"/>
                  </a:lnTo>
                  <a:lnTo>
                    <a:pt x="121071" y="240936"/>
                  </a:lnTo>
                  <a:lnTo>
                    <a:pt x="120772" y="240207"/>
                  </a:lnTo>
                  <a:lnTo>
                    <a:pt x="117309" y="240900"/>
                  </a:lnTo>
                  <a:lnTo>
                    <a:pt x="116819" y="239288"/>
                  </a:lnTo>
                  <a:lnTo>
                    <a:pt x="119626" y="237317"/>
                  </a:lnTo>
                  <a:lnTo>
                    <a:pt x="120080" y="236075"/>
                  </a:lnTo>
                  <a:lnTo>
                    <a:pt x="119793" y="234940"/>
                  </a:lnTo>
                  <a:lnTo>
                    <a:pt x="118754" y="234785"/>
                  </a:lnTo>
                  <a:lnTo>
                    <a:pt x="116604" y="235370"/>
                  </a:lnTo>
                  <a:lnTo>
                    <a:pt x="114060" y="235478"/>
                  </a:lnTo>
                  <a:lnTo>
                    <a:pt x="109152" y="232695"/>
                  </a:lnTo>
                  <a:lnTo>
                    <a:pt x="107265" y="231942"/>
                  </a:lnTo>
                  <a:lnTo>
                    <a:pt x="107551" y="233077"/>
                  </a:lnTo>
                  <a:lnTo>
                    <a:pt x="111051" y="235860"/>
                  </a:lnTo>
                  <a:lnTo>
                    <a:pt x="111648" y="239061"/>
                  </a:lnTo>
                  <a:lnTo>
                    <a:pt x="112400" y="239789"/>
                  </a:lnTo>
                  <a:lnTo>
                    <a:pt x="114097" y="240183"/>
                  </a:lnTo>
                  <a:lnTo>
                    <a:pt x="115052" y="241855"/>
                  </a:lnTo>
                  <a:lnTo>
                    <a:pt x="114896" y="245223"/>
                  </a:lnTo>
                  <a:lnTo>
                    <a:pt x="120032" y="252043"/>
                  </a:lnTo>
                  <a:lnTo>
                    <a:pt x="120127" y="252820"/>
                  </a:lnTo>
                  <a:lnTo>
                    <a:pt x="119674" y="254491"/>
                  </a:lnTo>
                  <a:lnTo>
                    <a:pt x="120617" y="255423"/>
                  </a:lnTo>
                  <a:lnTo>
                    <a:pt x="121561" y="255519"/>
                  </a:lnTo>
                  <a:lnTo>
                    <a:pt x="122684" y="254957"/>
                  </a:lnTo>
                  <a:lnTo>
                    <a:pt x="124834" y="252748"/>
                  </a:lnTo>
                  <a:lnTo>
                    <a:pt x="126327" y="252485"/>
                  </a:lnTo>
                  <a:lnTo>
                    <a:pt x="128333" y="255280"/>
                  </a:lnTo>
                  <a:lnTo>
                    <a:pt x="129933" y="255937"/>
                  </a:lnTo>
                  <a:lnTo>
                    <a:pt x="130650" y="252067"/>
                  </a:lnTo>
                  <a:lnTo>
                    <a:pt x="133564" y="251565"/>
                  </a:lnTo>
                  <a:lnTo>
                    <a:pt x="136025" y="252318"/>
                  </a:lnTo>
                  <a:lnTo>
                    <a:pt x="138007" y="254551"/>
                  </a:lnTo>
                  <a:lnTo>
                    <a:pt x="139834" y="258648"/>
                  </a:lnTo>
                  <a:lnTo>
                    <a:pt x="141065" y="259974"/>
                  </a:lnTo>
                  <a:lnTo>
                    <a:pt x="145496" y="261634"/>
                  </a:lnTo>
                  <a:lnTo>
                    <a:pt x="147872" y="263855"/>
                  </a:lnTo>
                  <a:lnTo>
                    <a:pt x="151456" y="265635"/>
                  </a:lnTo>
                  <a:lnTo>
                    <a:pt x="151372" y="266459"/>
                  </a:lnTo>
                  <a:lnTo>
                    <a:pt x="149114" y="267152"/>
                  </a:lnTo>
                  <a:lnTo>
                    <a:pt x="148648" y="267904"/>
                  </a:lnTo>
                  <a:lnTo>
                    <a:pt x="148565" y="269206"/>
                  </a:lnTo>
                  <a:lnTo>
                    <a:pt x="150356" y="269672"/>
                  </a:lnTo>
                  <a:lnTo>
                    <a:pt x="152040" y="268621"/>
                  </a:lnTo>
                  <a:lnTo>
                    <a:pt x="153832" y="268418"/>
                  </a:lnTo>
                  <a:lnTo>
                    <a:pt x="155528" y="269624"/>
                  </a:lnTo>
                  <a:lnTo>
                    <a:pt x="160162" y="271857"/>
                  </a:lnTo>
                  <a:lnTo>
                    <a:pt x="164211" y="272491"/>
                  </a:lnTo>
                  <a:lnTo>
                    <a:pt x="167687" y="272526"/>
                  </a:lnTo>
                  <a:lnTo>
                    <a:pt x="175044" y="274282"/>
                  </a:lnTo>
                  <a:lnTo>
                    <a:pt x="178149" y="276038"/>
                  </a:lnTo>
                  <a:lnTo>
                    <a:pt x="181171" y="277328"/>
                  </a:lnTo>
                  <a:lnTo>
                    <a:pt x="187715" y="283574"/>
                  </a:lnTo>
                  <a:lnTo>
                    <a:pt x="188289" y="284959"/>
                  </a:lnTo>
                  <a:lnTo>
                    <a:pt x="191812" y="289940"/>
                  </a:lnTo>
                  <a:lnTo>
                    <a:pt x="192684" y="292914"/>
                  </a:lnTo>
                  <a:lnTo>
                    <a:pt x="192792" y="294538"/>
                  </a:lnTo>
                  <a:lnTo>
                    <a:pt x="194715" y="299662"/>
                  </a:lnTo>
                  <a:lnTo>
                    <a:pt x="196076" y="305395"/>
                  </a:lnTo>
                  <a:lnTo>
                    <a:pt x="197032" y="307186"/>
                  </a:lnTo>
                  <a:lnTo>
                    <a:pt x="197426" y="309503"/>
                  </a:lnTo>
                  <a:lnTo>
                    <a:pt x="198477" y="311474"/>
                  </a:lnTo>
                  <a:lnTo>
                    <a:pt x="199157" y="314018"/>
                  </a:lnTo>
                  <a:lnTo>
                    <a:pt x="199361" y="316669"/>
                  </a:lnTo>
                  <a:lnTo>
                    <a:pt x="199838" y="317876"/>
                  </a:lnTo>
                  <a:lnTo>
                    <a:pt x="200149" y="320431"/>
                  </a:lnTo>
                  <a:lnTo>
                    <a:pt x="201475" y="322641"/>
                  </a:lnTo>
                  <a:lnTo>
                    <a:pt x="201403" y="324647"/>
                  </a:lnTo>
                  <a:lnTo>
                    <a:pt x="199838" y="328697"/>
                  </a:lnTo>
                  <a:lnTo>
                    <a:pt x="198931" y="332530"/>
                  </a:lnTo>
                  <a:lnTo>
                    <a:pt x="197999" y="333414"/>
                  </a:lnTo>
                  <a:lnTo>
                    <a:pt x="192183" y="335803"/>
                  </a:lnTo>
                  <a:lnTo>
                    <a:pt x="190415" y="338335"/>
                  </a:lnTo>
                  <a:lnTo>
                    <a:pt x="189878" y="341536"/>
                  </a:lnTo>
                  <a:lnTo>
                    <a:pt x="189041" y="342599"/>
                  </a:lnTo>
                  <a:lnTo>
                    <a:pt x="187632" y="343757"/>
                  </a:lnTo>
                  <a:lnTo>
                    <a:pt x="185195" y="344414"/>
                  </a:lnTo>
                  <a:lnTo>
                    <a:pt x="176214" y="349562"/>
                  </a:lnTo>
                  <a:lnTo>
                    <a:pt x="172082" y="350756"/>
                  </a:lnTo>
                  <a:lnTo>
                    <a:pt x="169920" y="350601"/>
                  </a:lnTo>
                  <a:lnTo>
                    <a:pt x="167746" y="349633"/>
                  </a:lnTo>
                  <a:lnTo>
                    <a:pt x="165656" y="347388"/>
                  </a:lnTo>
                  <a:lnTo>
                    <a:pt x="162324" y="342264"/>
                  </a:lnTo>
                  <a:lnTo>
                    <a:pt x="159959" y="340783"/>
                  </a:lnTo>
                  <a:lnTo>
                    <a:pt x="152925" y="331802"/>
                  </a:lnTo>
                  <a:lnTo>
                    <a:pt x="152053" y="328792"/>
                  </a:lnTo>
                  <a:lnTo>
                    <a:pt x="151205" y="327299"/>
                  </a:lnTo>
                  <a:lnTo>
                    <a:pt x="150799" y="324576"/>
                  </a:lnTo>
                  <a:lnTo>
                    <a:pt x="153151" y="324468"/>
                  </a:lnTo>
                  <a:lnTo>
                    <a:pt x="157833" y="321996"/>
                  </a:lnTo>
                  <a:lnTo>
                    <a:pt x="158478" y="320945"/>
                  </a:lnTo>
                  <a:lnTo>
                    <a:pt x="158562" y="319715"/>
                  </a:lnTo>
                  <a:lnTo>
                    <a:pt x="155313" y="313074"/>
                  </a:lnTo>
                  <a:lnTo>
                    <a:pt x="154178" y="311474"/>
                  </a:lnTo>
                  <a:lnTo>
                    <a:pt x="152853" y="310626"/>
                  </a:lnTo>
                  <a:lnTo>
                    <a:pt x="148995" y="309742"/>
                  </a:lnTo>
                  <a:lnTo>
                    <a:pt x="147944" y="308882"/>
                  </a:lnTo>
                  <a:lnTo>
                    <a:pt x="146547" y="309479"/>
                  </a:lnTo>
                  <a:lnTo>
                    <a:pt x="146081" y="310232"/>
                  </a:lnTo>
                  <a:lnTo>
                    <a:pt x="146188" y="311820"/>
                  </a:lnTo>
                  <a:lnTo>
                    <a:pt x="147048" y="314352"/>
                  </a:lnTo>
                  <a:lnTo>
                    <a:pt x="147645" y="317816"/>
                  </a:lnTo>
                  <a:lnTo>
                    <a:pt x="146618" y="319440"/>
                  </a:lnTo>
                  <a:lnTo>
                    <a:pt x="142008" y="318903"/>
                  </a:lnTo>
                  <a:lnTo>
                    <a:pt x="140491" y="317804"/>
                  </a:lnTo>
                  <a:lnTo>
                    <a:pt x="137673" y="317995"/>
                  </a:lnTo>
                  <a:lnTo>
                    <a:pt x="136359" y="317553"/>
                  </a:lnTo>
                  <a:lnTo>
                    <a:pt x="136239" y="315188"/>
                  </a:lnTo>
                  <a:lnTo>
                    <a:pt x="138306" y="313755"/>
                  </a:lnTo>
                  <a:lnTo>
                    <a:pt x="138485" y="312633"/>
                  </a:lnTo>
                  <a:lnTo>
                    <a:pt x="136025" y="312083"/>
                  </a:lnTo>
                  <a:lnTo>
                    <a:pt x="134914" y="313039"/>
                  </a:lnTo>
                  <a:lnTo>
                    <a:pt x="132847" y="314101"/>
                  </a:lnTo>
                  <a:lnTo>
                    <a:pt x="133337" y="315786"/>
                  </a:lnTo>
                  <a:lnTo>
                    <a:pt x="133158" y="317207"/>
                  </a:lnTo>
                  <a:lnTo>
                    <a:pt x="131294" y="319655"/>
                  </a:lnTo>
                  <a:lnTo>
                    <a:pt x="130937" y="321745"/>
                  </a:lnTo>
                  <a:lnTo>
                    <a:pt x="132919" y="323573"/>
                  </a:lnTo>
                  <a:lnTo>
                    <a:pt x="134998" y="324516"/>
                  </a:lnTo>
                  <a:lnTo>
                    <a:pt x="136192" y="332697"/>
                  </a:lnTo>
                  <a:lnTo>
                    <a:pt x="140766" y="339302"/>
                  </a:lnTo>
                  <a:lnTo>
                    <a:pt x="143215" y="340425"/>
                  </a:lnTo>
                  <a:lnTo>
                    <a:pt x="144158" y="341094"/>
                  </a:lnTo>
                  <a:lnTo>
                    <a:pt x="148625" y="346779"/>
                  </a:lnTo>
                  <a:lnTo>
                    <a:pt x="150333" y="348463"/>
                  </a:lnTo>
                  <a:lnTo>
                    <a:pt x="150631" y="349753"/>
                  </a:lnTo>
                  <a:lnTo>
                    <a:pt x="150464" y="352536"/>
                  </a:lnTo>
                  <a:lnTo>
                    <a:pt x="149903" y="353849"/>
                  </a:lnTo>
                  <a:lnTo>
                    <a:pt x="148506" y="355295"/>
                  </a:lnTo>
                  <a:lnTo>
                    <a:pt x="147658" y="355282"/>
                  </a:lnTo>
                  <a:lnTo>
                    <a:pt x="145305" y="353802"/>
                  </a:lnTo>
                  <a:lnTo>
                    <a:pt x="143776" y="352333"/>
                  </a:lnTo>
                  <a:lnTo>
                    <a:pt x="144051" y="349836"/>
                  </a:lnTo>
                  <a:lnTo>
                    <a:pt x="144027" y="347281"/>
                  </a:lnTo>
                  <a:lnTo>
                    <a:pt x="142020" y="343530"/>
                  </a:lnTo>
                  <a:lnTo>
                    <a:pt x="140790" y="342157"/>
                  </a:lnTo>
                  <a:lnTo>
                    <a:pt x="139369" y="341679"/>
                  </a:lnTo>
                  <a:lnTo>
                    <a:pt x="137290" y="339816"/>
                  </a:lnTo>
                  <a:lnTo>
                    <a:pt x="136717" y="338609"/>
                  </a:lnTo>
                  <a:lnTo>
                    <a:pt x="135009" y="337104"/>
                  </a:lnTo>
                  <a:lnTo>
                    <a:pt x="130112" y="336400"/>
                  </a:lnTo>
                  <a:lnTo>
                    <a:pt x="127198" y="336627"/>
                  </a:lnTo>
                  <a:lnTo>
                    <a:pt x="125227" y="337762"/>
                  </a:lnTo>
                  <a:lnTo>
                    <a:pt x="123281" y="340485"/>
                  </a:lnTo>
                  <a:lnTo>
                    <a:pt x="120761" y="343339"/>
                  </a:lnTo>
                  <a:lnTo>
                    <a:pt x="117954" y="345417"/>
                  </a:lnTo>
                  <a:lnTo>
                    <a:pt x="115625" y="347997"/>
                  </a:lnTo>
                  <a:lnTo>
                    <a:pt x="112448" y="349908"/>
                  </a:lnTo>
                  <a:lnTo>
                    <a:pt x="111039" y="350099"/>
                  </a:lnTo>
                  <a:lnTo>
                    <a:pt x="98259" y="352512"/>
                  </a:lnTo>
                  <a:lnTo>
                    <a:pt x="93470" y="352464"/>
                  </a:lnTo>
                  <a:lnTo>
                    <a:pt x="85456" y="350290"/>
                  </a:lnTo>
                  <a:lnTo>
                    <a:pt x="83282" y="349096"/>
                  </a:lnTo>
                  <a:lnTo>
                    <a:pt x="77322" y="344641"/>
                  </a:lnTo>
                  <a:lnTo>
                    <a:pt x="69165" y="336758"/>
                  </a:lnTo>
                  <a:lnTo>
                    <a:pt x="62907" y="269863"/>
                  </a:lnTo>
                  <a:lnTo>
                    <a:pt x="21737" y="120701"/>
                  </a:lnTo>
                  <a:lnTo>
                    <a:pt x="0" y="41969"/>
                  </a:lnTo>
                  <a:lnTo>
                    <a:pt x="67564" y="34970"/>
                  </a:lnTo>
                  <a:lnTo>
                    <a:pt x="67373" y="34194"/>
                  </a:lnTo>
                  <a:lnTo>
                    <a:pt x="67313" y="33310"/>
                  </a:lnTo>
                  <a:lnTo>
                    <a:pt x="67469" y="32319"/>
                  </a:lnTo>
                  <a:lnTo>
                    <a:pt x="67445" y="31149"/>
                  </a:lnTo>
                  <a:lnTo>
                    <a:pt x="67337" y="29906"/>
                  </a:lnTo>
                  <a:lnTo>
                    <a:pt x="67158" y="28605"/>
                  </a:lnTo>
                  <a:lnTo>
                    <a:pt x="66537" y="27697"/>
                  </a:lnTo>
                  <a:lnTo>
                    <a:pt x="65976" y="26610"/>
                  </a:lnTo>
                  <a:lnTo>
                    <a:pt x="65665" y="25834"/>
                  </a:lnTo>
                  <a:lnTo>
                    <a:pt x="65343" y="24472"/>
                  </a:lnTo>
                  <a:lnTo>
                    <a:pt x="65474" y="23791"/>
                  </a:lnTo>
                  <a:lnTo>
                    <a:pt x="65809" y="22585"/>
                  </a:lnTo>
                  <a:lnTo>
                    <a:pt x="66059" y="21833"/>
                  </a:lnTo>
                  <a:lnTo>
                    <a:pt x="66358" y="21104"/>
                  </a:lnTo>
                  <a:lnTo>
                    <a:pt x="67266" y="20363"/>
                  </a:lnTo>
                  <a:lnTo>
                    <a:pt x="20312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1361;gbcf4302aa7_0_6">
              <a:extLst>
                <a:ext uri="{FF2B5EF4-FFF2-40B4-BE49-F238E27FC236}">
                  <a16:creationId xmlns:a16="http://schemas.microsoft.com/office/drawing/2014/main" id="{78EB6AA8-8068-4849-B82D-6CA1C75E17B2}"/>
                </a:ext>
              </a:extLst>
            </p:cNvPr>
            <p:cNvSpPr/>
            <p:nvPr/>
          </p:nvSpPr>
          <p:spPr>
            <a:xfrm>
              <a:off x="9020605" y="3555572"/>
              <a:ext cx="7442" cy="12663"/>
            </a:xfrm>
            <a:custGeom>
              <a:avLst/>
              <a:gdLst/>
              <a:ahLst/>
              <a:cxnLst/>
              <a:rect l="l" t="t" r="r" b="b"/>
              <a:pathLst>
                <a:path w="14809" h="25200" extrusionOk="0">
                  <a:moveTo>
                    <a:pt x="4419" y="25201"/>
                  </a:moveTo>
                  <a:lnTo>
                    <a:pt x="2747" y="23540"/>
                  </a:lnTo>
                  <a:lnTo>
                    <a:pt x="1791" y="23755"/>
                  </a:lnTo>
                  <a:lnTo>
                    <a:pt x="836" y="22262"/>
                  </a:lnTo>
                  <a:lnTo>
                    <a:pt x="956" y="20746"/>
                  </a:lnTo>
                  <a:lnTo>
                    <a:pt x="0" y="19289"/>
                  </a:lnTo>
                  <a:lnTo>
                    <a:pt x="836" y="16040"/>
                  </a:lnTo>
                  <a:lnTo>
                    <a:pt x="836" y="13150"/>
                  </a:lnTo>
                  <a:lnTo>
                    <a:pt x="1194" y="11621"/>
                  </a:lnTo>
                  <a:lnTo>
                    <a:pt x="836" y="10785"/>
                  </a:lnTo>
                  <a:lnTo>
                    <a:pt x="1553" y="6724"/>
                  </a:lnTo>
                  <a:lnTo>
                    <a:pt x="2866" y="2388"/>
                  </a:lnTo>
                  <a:lnTo>
                    <a:pt x="4658" y="669"/>
                  </a:lnTo>
                  <a:lnTo>
                    <a:pt x="5852" y="932"/>
                  </a:lnTo>
                  <a:lnTo>
                    <a:pt x="7046" y="2305"/>
                  </a:lnTo>
                  <a:lnTo>
                    <a:pt x="7166" y="3344"/>
                  </a:lnTo>
                  <a:lnTo>
                    <a:pt x="6688" y="5243"/>
                  </a:lnTo>
                  <a:lnTo>
                    <a:pt x="6927" y="6270"/>
                  </a:lnTo>
                  <a:lnTo>
                    <a:pt x="7405" y="7190"/>
                  </a:lnTo>
                  <a:lnTo>
                    <a:pt x="8838" y="7250"/>
                  </a:lnTo>
                  <a:lnTo>
                    <a:pt x="9555" y="6007"/>
                  </a:lnTo>
                  <a:lnTo>
                    <a:pt x="8241" y="2269"/>
                  </a:lnTo>
                  <a:lnTo>
                    <a:pt x="8241" y="48"/>
                  </a:lnTo>
                  <a:lnTo>
                    <a:pt x="9674" y="0"/>
                  </a:lnTo>
                  <a:lnTo>
                    <a:pt x="10749" y="526"/>
                  </a:lnTo>
                  <a:lnTo>
                    <a:pt x="14213" y="3320"/>
                  </a:lnTo>
                  <a:lnTo>
                    <a:pt x="14810" y="4897"/>
                  </a:lnTo>
                  <a:lnTo>
                    <a:pt x="14332" y="9423"/>
                  </a:lnTo>
                  <a:lnTo>
                    <a:pt x="12780" y="12911"/>
                  </a:lnTo>
                  <a:lnTo>
                    <a:pt x="9555" y="16936"/>
                  </a:lnTo>
                  <a:lnTo>
                    <a:pt x="8361" y="20817"/>
                  </a:lnTo>
                  <a:lnTo>
                    <a:pt x="7644" y="21844"/>
                  </a:lnTo>
                  <a:lnTo>
                    <a:pt x="6330" y="22740"/>
                  </a:lnTo>
                  <a:lnTo>
                    <a:pt x="7046" y="23863"/>
                  </a:lnTo>
                  <a:lnTo>
                    <a:pt x="5972" y="24819"/>
                  </a:lnTo>
                  <a:lnTo>
                    <a:pt x="4419" y="2520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1362;gbcf4302aa7_0_6">
              <a:extLst>
                <a:ext uri="{FF2B5EF4-FFF2-40B4-BE49-F238E27FC236}">
                  <a16:creationId xmlns:a16="http://schemas.microsoft.com/office/drawing/2014/main" id="{C7F25420-FF09-C34C-99BC-0C1672D171FC}"/>
                </a:ext>
              </a:extLst>
            </p:cNvPr>
            <p:cNvSpPr/>
            <p:nvPr/>
          </p:nvSpPr>
          <p:spPr>
            <a:xfrm>
              <a:off x="7781554" y="3559490"/>
              <a:ext cx="6721" cy="4963"/>
            </a:xfrm>
            <a:custGeom>
              <a:avLst/>
              <a:gdLst/>
              <a:ahLst/>
              <a:cxnLst/>
              <a:rect l="l" t="t" r="r" b="b"/>
              <a:pathLst>
                <a:path w="13376" h="9877" extrusionOk="0">
                  <a:moveTo>
                    <a:pt x="10295" y="7190"/>
                  </a:moveTo>
                  <a:lnTo>
                    <a:pt x="10952" y="6903"/>
                  </a:lnTo>
                  <a:lnTo>
                    <a:pt x="11693" y="5661"/>
                  </a:lnTo>
                  <a:lnTo>
                    <a:pt x="11764" y="3774"/>
                  </a:lnTo>
                  <a:lnTo>
                    <a:pt x="11836" y="2532"/>
                  </a:lnTo>
                  <a:lnTo>
                    <a:pt x="13377" y="4992"/>
                  </a:lnTo>
                  <a:lnTo>
                    <a:pt x="13113" y="7071"/>
                  </a:lnTo>
                  <a:lnTo>
                    <a:pt x="12565" y="8014"/>
                  </a:lnTo>
                  <a:lnTo>
                    <a:pt x="8993" y="9376"/>
                  </a:lnTo>
                  <a:lnTo>
                    <a:pt x="5147" y="9854"/>
                  </a:lnTo>
                  <a:lnTo>
                    <a:pt x="2675" y="9877"/>
                  </a:lnTo>
                  <a:lnTo>
                    <a:pt x="1624" y="9328"/>
                  </a:lnTo>
                  <a:lnTo>
                    <a:pt x="489" y="8313"/>
                  </a:lnTo>
                  <a:lnTo>
                    <a:pt x="12" y="7369"/>
                  </a:lnTo>
                  <a:lnTo>
                    <a:pt x="0" y="5040"/>
                  </a:lnTo>
                  <a:lnTo>
                    <a:pt x="1015" y="3225"/>
                  </a:lnTo>
                  <a:lnTo>
                    <a:pt x="4586" y="1863"/>
                  </a:lnTo>
                  <a:lnTo>
                    <a:pt x="5529" y="370"/>
                  </a:lnTo>
                  <a:lnTo>
                    <a:pt x="6557" y="0"/>
                  </a:lnTo>
                  <a:lnTo>
                    <a:pt x="7035" y="538"/>
                  </a:lnTo>
                  <a:lnTo>
                    <a:pt x="6951" y="1397"/>
                  </a:lnTo>
                  <a:lnTo>
                    <a:pt x="6294" y="2042"/>
                  </a:lnTo>
                  <a:lnTo>
                    <a:pt x="6306" y="2819"/>
                  </a:lnTo>
                  <a:lnTo>
                    <a:pt x="7250" y="3941"/>
                  </a:lnTo>
                  <a:lnTo>
                    <a:pt x="7751" y="6629"/>
                  </a:lnTo>
                  <a:lnTo>
                    <a:pt x="8324" y="7214"/>
                  </a:lnTo>
                  <a:lnTo>
                    <a:pt x="10295" y="719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1363;gbcf4302aa7_0_6">
              <a:extLst>
                <a:ext uri="{FF2B5EF4-FFF2-40B4-BE49-F238E27FC236}">
                  <a16:creationId xmlns:a16="http://schemas.microsoft.com/office/drawing/2014/main" id="{4D0269D7-F4FF-4E45-A63A-157BCEF81C46}"/>
                </a:ext>
              </a:extLst>
            </p:cNvPr>
            <p:cNvSpPr/>
            <p:nvPr/>
          </p:nvSpPr>
          <p:spPr>
            <a:xfrm>
              <a:off x="7792906" y="3562689"/>
              <a:ext cx="3312" cy="2556"/>
            </a:xfrm>
            <a:custGeom>
              <a:avLst/>
              <a:gdLst/>
              <a:ahLst/>
              <a:cxnLst/>
              <a:rect l="l" t="t" r="r" b="b"/>
              <a:pathLst>
                <a:path w="6592" h="5087" extrusionOk="0">
                  <a:moveTo>
                    <a:pt x="3595" y="5088"/>
                  </a:moveTo>
                  <a:lnTo>
                    <a:pt x="2568" y="5076"/>
                  </a:lnTo>
                  <a:lnTo>
                    <a:pt x="0" y="3046"/>
                  </a:lnTo>
                  <a:lnTo>
                    <a:pt x="179" y="2186"/>
                  </a:lnTo>
                  <a:lnTo>
                    <a:pt x="3081" y="95"/>
                  </a:lnTo>
                  <a:lnTo>
                    <a:pt x="3930" y="0"/>
                  </a:lnTo>
                  <a:lnTo>
                    <a:pt x="3846" y="1039"/>
                  </a:lnTo>
                  <a:lnTo>
                    <a:pt x="3189" y="1875"/>
                  </a:lnTo>
                  <a:lnTo>
                    <a:pt x="3392" y="2902"/>
                  </a:lnTo>
                  <a:lnTo>
                    <a:pt x="4885" y="2604"/>
                  </a:lnTo>
                  <a:lnTo>
                    <a:pt x="6295" y="1863"/>
                  </a:lnTo>
                  <a:lnTo>
                    <a:pt x="6593" y="3261"/>
                  </a:lnTo>
                  <a:lnTo>
                    <a:pt x="5195" y="4407"/>
                  </a:lnTo>
                  <a:lnTo>
                    <a:pt x="3595" y="508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1364;gbcf4302aa7_0_6">
              <a:extLst>
                <a:ext uri="{FF2B5EF4-FFF2-40B4-BE49-F238E27FC236}">
                  <a16:creationId xmlns:a16="http://schemas.microsoft.com/office/drawing/2014/main" id="{A4269EFC-604F-614D-963F-5A40E21F395B}"/>
                </a:ext>
              </a:extLst>
            </p:cNvPr>
            <p:cNvSpPr/>
            <p:nvPr/>
          </p:nvSpPr>
          <p:spPr>
            <a:xfrm>
              <a:off x="7967516" y="3573652"/>
              <a:ext cx="1218" cy="2130"/>
            </a:xfrm>
            <a:custGeom>
              <a:avLst/>
              <a:gdLst/>
              <a:ahLst/>
              <a:cxnLst/>
              <a:rect l="l" t="t" r="r" b="b"/>
              <a:pathLst>
                <a:path w="2424" h="4239" extrusionOk="0">
                  <a:moveTo>
                    <a:pt x="752" y="4240"/>
                  </a:moveTo>
                  <a:lnTo>
                    <a:pt x="0" y="3858"/>
                  </a:lnTo>
                  <a:lnTo>
                    <a:pt x="251" y="848"/>
                  </a:lnTo>
                  <a:lnTo>
                    <a:pt x="1373" y="0"/>
                  </a:lnTo>
                  <a:lnTo>
                    <a:pt x="2138" y="573"/>
                  </a:lnTo>
                  <a:lnTo>
                    <a:pt x="2425" y="1302"/>
                  </a:lnTo>
                  <a:lnTo>
                    <a:pt x="2352" y="3272"/>
                  </a:lnTo>
                  <a:lnTo>
                    <a:pt x="1983" y="3941"/>
                  </a:lnTo>
                  <a:lnTo>
                    <a:pt x="752" y="424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1365;gbcf4302aa7_0_6">
              <a:extLst>
                <a:ext uri="{FF2B5EF4-FFF2-40B4-BE49-F238E27FC236}">
                  <a16:creationId xmlns:a16="http://schemas.microsoft.com/office/drawing/2014/main" id="{C8E450C7-EECA-524F-8753-FD233A49E35F}"/>
                </a:ext>
              </a:extLst>
            </p:cNvPr>
            <p:cNvSpPr/>
            <p:nvPr/>
          </p:nvSpPr>
          <p:spPr>
            <a:xfrm>
              <a:off x="7184006" y="3577726"/>
              <a:ext cx="181278" cy="436088"/>
            </a:xfrm>
            <a:custGeom>
              <a:avLst/>
              <a:gdLst/>
              <a:ahLst/>
              <a:cxnLst/>
              <a:rect l="l" t="t" r="r" b="b"/>
              <a:pathLst>
                <a:path w="360753" h="867837" extrusionOk="0">
                  <a:moveTo>
                    <a:pt x="189053" y="21558"/>
                  </a:moveTo>
                  <a:lnTo>
                    <a:pt x="193747" y="60542"/>
                  </a:lnTo>
                  <a:lnTo>
                    <a:pt x="200244" y="69081"/>
                  </a:lnTo>
                  <a:lnTo>
                    <a:pt x="218888" y="93505"/>
                  </a:lnTo>
                  <a:lnTo>
                    <a:pt x="220883" y="96599"/>
                  </a:lnTo>
                  <a:lnTo>
                    <a:pt x="228813" y="106369"/>
                  </a:lnTo>
                  <a:lnTo>
                    <a:pt x="229458" y="107073"/>
                  </a:lnTo>
                  <a:lnTo>
                    <a:pt x="230724" y="109259"/>
                  </a:lnTo>
                  <a:lnTo>
                    <a:pt x="232408" y="112137"/>
                  </a:lnTo>
                  <a:lnTo>
                    <a:pt x="235418" y="118013"/>
                  </a:lnTo>
                  <a:lnTo>
                    <a:pt x="240195" y="127449"/>
                  </a:lnTo>
                  <a:lnTo>
                    <a:pt x="242954" y="132990"/>
                  </a:lnTo>
                  <a:lnTo>
                    <a:pt x="260046" y="164617"/>
                  </a:lnTo>
                  <a:lnTo>
                    <a:pt x="261204" y="167376"/>
                  </a:lnTo>
                  <a:lnTo>
                    <a:pt x="267152" y="183631"/>
                  </a:lnTo>
                  <a:lnTo>
                    <a:pt x="267211" y="184383"/>
                  </a:lnTo>
                  <a:lnTo>
                    <a:pt x="267343" y="185697"/>
                  </a:lnTo>
                  <a:lnTo>
                    <a:pt x="268036" y="188253"/>
                  </a:lnTo>
                  <a:lnTo>
                    <a:pt x="271428" y="199635"/>
                  </a:lnTo>
                  <a:lnTo>
                    <a:pt x="272729" y="205870"/>
                  </a:lnTo>
                  <a:lnTo>
                    <a:pt x="274629" y="213084"/>
                  </a:lnTo>
                  <a:lnTo>
                    <a:pt x="275619" y="215341"/>
                  </a:lnTo>
                  <a:lnTo>
                    <a:pt x="279011" y="221062"/>
                  </a:lnTo>
                  <a:lnTo>
                    <a:pt x="283490" y="227607"/>
                  </a:lnTo>
                  <a:lnTo>
                    <a:pt x="288161" y="230342"/>
                  </a:lnTo>
                  <a:lnTo>
                    <a:pt x="294550" y="244853"/>
                  </a:lnTo>
                  <a:lnTo>
                    <a:pt x="295123" y="245271"/>
                  </a:lnTo>
                  <a:lnTo>
                    <a:pt x="295756" y="245594"/>
                  </a:lnTo>
                  <a:lnTo>
                    <a:pt x="308142" y="266029"/>
                  </a:lnTo>
                  <a:lnTo>
                    <a:pt x="312119" y="277220"/>
                  </a:lnTo>
                  <a:lnTo>
                    <a:pt x="313301" y="280779"/>
                  </a:lnTo>
                  <a:lnTo>
                    <a:pt x="312704" y="281329"/>
                  </a:lnTo>
                  <a:lnTo>
                    <a:pt x="311820" y="282332"/>
                  </a:lnTo>
                  <a:lnTo>
                    <a:pt x="310710" y="283192"/>
                  </a:lnTo>
                  <a:lnTo>
                    <a:pt x="310005" y="284505"/>
                  </a:lnTo>
                  <a:lnTo>
                    <a:pt x="309933" y="286082"/>
                  </a:lnTo>
                  <a:lnTo>
                    <a:pt x="313755" y="308142"/>
                  </a:lnTo>
                  <a:lnTo>
                    <a:pt x="313696" y="311032"/>
                  </a:lnTo>
                  <a:lnTo>
                    <a:pt x="313696" y="312537"/>
                  </a:lnTo>
                  <a:lnTo>
                    <a:pt x="312979" y="316873"/>
                  </a:lnTo>
                  <a:lnTo>
                    <a:pt x="310184" y="333414"/>
                  </a:lnTo>
                  <a:lnTo>
                    <a:pt x="309002" y="340580"/>
                  </a:lnTo>
                  <a:lnTo>
                    <a:pt x="308500" y="345107"/>
                  </a:lnTo>
                  <a:lnTo>
                    <a:pt x="308548" y="347734"/>
                  </a:lnTo>
                  <a:lnTo>
                    <a:pt x="308691" y="349872"/>
                  </a:lnTo>
                  <a:lnTo>
                    <a:pt x="309743" y="359415"/>
                  </a:lnTo>
                  <a:lnTo>
                    <a:pt x="312907" y="383278"/>
                  </a:lnTo>
                  <a:lnTo>
                    <a:pt x="313468" y="387960"/>
                  </a:lnTo>
                  <a:lnTo>
                    <a:pt x="312740" y="388282"/>
                  </a:lnTo>
                  <a:lnTo>
                    <a:pt x="311797" y="388892"/>
                  </a:lnTo>
                  <a:lnTo>
                    <a:pt x="311223" y="389584"/>
                  </a:lnTo>
                  <a:lnTo>
                    <a:pt x="310746" y="390552"/>
                  </a:lnTo>
                  <a:lnTo>
                    <a:pt x="307461" y="396750"/>
                  </a:lnTo>
                  <a:lnTo>
                    <a:pt x="306063" y="399211"/>
                  </a:lnTo>
                  <a:lnTo>
                    <a:pt x="305789" y="400513"/>
                  </a:lnTo>
                  <a:lnTo>
                    <a:pt x="305574" y="402865"/>
                  </a:lnTo>
                  <a:lnTo>
                    <a:pt x="305192" y="405768"/>
                  </a:lnTo>
                  <a:lnTo>
                    <a:pt x="304404" y="406413"/>
                  </a:lnTo>
                  <a:lnTo>
                    <a:pt x="302731" y="407739"/>
                  </a:lnTo>
                  <a:lnTo>
                    <a:pt x="300438" y="409494"/>
                  </a:lnTo>
                  <a:lnTo>
                    <a:pt x="291672" y="419503"/>
                  </a:lnTo>
                  <a:lnTo>
                    <a:pt x="289832" y="421605"/>
                  </a:lnTo>
                  <a:lnTo>
                    <a:pt x="289164" y="423169"/>
                  </a:lnTo>
                  <a:lnTo>
                    <a:pt x="288698" y="424423"/>
                  </a:lnTo>
                  <a:lnTo>
                    <a:pt x="288471" y="426263"/>
                  </a:lnTo>
                  <a:lnTo>
                    <a:pt x="288376" y="428759"/>
                  </a:lnTo>
                  <a:lnTo>
                    <a:pt x="288758" y="431255"/>
                  </a:lnTo>
                  <a:lnTo>
                    <a:pt x="289438" y="433620"/>
                  </a:lnTo>
                  <a:lnTo>
                    <a:pt x="290107" y="435555"/>
                  </a:lnTo>
                  <a:lnTo>
                    <a:pt x="290799" y="437119"/>
                  </a:lnTo>
                  <a:lnTo>
                    <a:pt x="292412" y="439556"/>
                  </a:lnTo>
                  <a:lnTo>
                    <a:pt x="295398" y="444274"/>
                  </a:lnTo>
                  <a:lnTo>
                    <a:pt x="312179" y="473559"/>
                  </a:lnTo>
                  <a:lnTo>
                    <a:pt x="314280" y="477560"/>
                  </a:lnTo>
                  <a:lnTo>
                    <a:pt x="316276" y="481215"/>
                  </a:lnTo>
                  <a:lnTo>
                    <a:pt x="319202" y="486494"/>
                  </a:lnTo>
                  <a:lnTo>
                    <a:pt x="321507" y="490495"/>
                  </a:lnTo>
                  <a:lnTo>
                    <a:pt x="323453" y="494735"/>
                  </a:lnTo>
                  <a:lnTo>
                    <a:pt x="327263" y="503895"/>
                  </a:lnTo>
                  <a:lnTo>
                    <a:pt x="328195" y="507048"/>
                  </a:lnTo>
                  <a:lnTo>
                    <a:pt x="328398" y="507753"/>
                  </a:lnTo>
                  <a:lnTo>
                    <a:pt x="328923" y="510441"/>
                  </a:lnTo>
                  <a:lnTo>
                    <a:pt x="329497" y="514525"/>
                  </a:lnTo>
                  <a:lnTo>
                    <a:pt x="330584" y="521034"/>
                  </a:lnTo>
                  <a:lnTo>
                    <a:pt x="331217" y="523674"/>
                  </a:lnTo>
                  <a:lnTo>
                    <a:pt x="332602" y="528630"/>
                  </a:lnTo>
                  <a:lnTo>
                    <a:pt x="333772" y="534531"/>
                  </a:lnTo>
                  <a:lnTo>
                    <a:pt x="338442" y="553425"/>
                  </a:lnTo>
                  <a:lnTo>
                    <a:pt x="338586" y="554691"/>
                  </a:lnTo>
                  <a:lnTo>
                    <a:pt x="338418" y="555802"/>
                  </a:lnTo>
                  <a:lnTo>
                    <a:pt x="337869" y="557713"/>
                  </a:lnTo>
                  <a:lnTo>
                    <a:pt x="337295" y="559540"/>
                  </a:lnTo>
                  <a:lnTo>
                    <a:pt x="337104" y="560902"/>
                  </a:lnTo>
                  <a:lnTo>
                    <a:pt x="336949" y="562371"/>
                  </a:lnTo>
                  <a:lnTo>
                    <a:pt x="336519" y="564270"/>
                  </a:lnTo>
                  <a:lnTo>
                    <a:pt x="332661" y="576751"/>
                  </a:lnTo>
                  <a:lnTo>
                    <a:pt x="332602" y="578399"/>
                  </a:lnTo>
                  <a:lnTo>
                    <a:pt x="332674" y="579904"/>
                  </a:lnTo>
                  <a:lnTo>
                    <a:pt x="333091" y="583021"/>
                  </a:lnTo>
                  <a:lnTo>
                    <a:pt x="333713" y="587309"/>
                  </a:lnTo>
                  <a:lnTo>
                    <a:pt x="334369" y="589554"/>
                  </a:lnTo>
                  <a:lnTo>
                    <a:pt x="335003" y="591979"/>
                  </a:lnTo>
                  <a:lnTo>
                    <a:pt x="335158" y="592659"/>
                  </a:lnTo>
                  <a:lnTo>
                    <a:pt x="334990" y="593746"/>
                  </a:lnTo>
                  <a:lnTo>
                    <a:pt x="331802" y="599443"/>
                  </a:lnTo>
                  <a:lnTo>
                    <a:pt x="331491" y="600339"/>
                  </a:lnTo>
                  <a:lnTo>
                    <a:pt x="331515" y="601330"/>
                  </a:lnTo>
                  <a:lnTo>
                    <a:pt x="334238" y="616104"/>
                  </a:lnTo>
                  <a:lnTo>
                    <a:pt x="336460" y="624799"/>
                  </a:lnTo>
                  <a:lnTo>
                    <a:pt x="337320" y="631607"/>
                  </a:lnTo>
                  <a:lnTo>
                    <a:pt x="340735" y="644697"/>
                  </a:lnTo>
                  <a:lnTo>
                    <a:pt x="347531" y="666446"/>
                  </a:lnTo>
                  <a:lnTo>
                    <a:pt x="327812" y="677673"/>
                  </a:lnTo>
                  <a:lnTo>
                    <a:pt x="340198" y="733545"/>
                  </a:lnTo>
                  <a:lnTo>
                    <a:pt x="341524" y="736435"/>
                  </a:lnTo>
                  <a:lnTo>
                    <a:pt x="346898" y="747304"/>
                  </a:lnTo>
                  <a:lnTo>
                    <a:pt x="349920" y="752941"/>
                  </a:lnTo>
                  <a:lnTo>
                    <a:pt x="352512" y="757802"/>
                  </a:lnTo>
                  <a:lnTo>
                    <a:pt x="354913" y="761803"/>
                  </a:lnTo>
                  <a:lnTo>
                    <a:pt x="359905" y="770820"/>
                  </a:lnTo>
                  <a:lnTo>
                    <a:pt x="360753" y="772349"/>
                  </a:lnTo>
                  <a:lnTo>
                    <a:pt x="360072" y="773615"/>
                  </a:lnTo>
                  <a:lnTo>
                    <a:pt x="357635" y="775120"/>
                  </a:lnTo>
                  <a:lnTo>
                    <a:pt x="343841" y="780674"/>
                  </a:lnTo>
                  <a:lnTo>
                    <a:pt x="341404" y="781892"/>
                  </a:lnTo>
                  <a:lnTo>
                    <a:pt x="335779" y="786347"/>
                  </a:lnTo>
                  <a:lnTo>
                    <a:pt x="328936" y="789667"/>
                  </a:lnTo>
                  <a:lnTo>
                    <a:pt x="324218" y="791411"/>
                  </a:lnTo>
                  <a:lnTo>
                    <a:pt x="323477" y="792127"/>
                  </a:lnTo>
                  <a:lnTo>
                    <a:pt x="321745" y="793489"/>
                  </a:lnTo>
                  <a:lnTo>
                    <a:pt x="320157" y="795078"/>
                  </a:lnTo>
                  <a:lnTo>
                    <a:pt x="318604" y="796606"/>
                  </a:lnTo>
                  <a:lnTo>
                    <a:pt x="316789" y="798529"/>
                  </a:lnTo>
                  <a:lnTo>
                    <a:pt x="315690" y="800213"/>
                  </a:lnTo>
                  <a:lnTo>
                    <a:pt x="314890" y="801969"/>
                  </a:lnTo>
                  <a:lnTo>
                    <a:pt x="313839" y="803605"/>
                  </a:lnTo>
                  <a:lnTo>
                    <a:pt x="312166" y="806256"/>
                  </a:lnTo>
                  <a:lnTo>
                    <a:pt x="311725" y="807081"/>
                  </a:lnTo>
                  <a:lnTo>
                    <a:pt x="311152" y="808287"/>
                  </a:lnTo>
                  <a:lnTo>
                    <a:pt x="310805" y="808956"/>
                  </a:lnTo>
                  <a:lnTo>
                    <a:pt x="310770" y="810126"/>
                  </a:lnTo>
                  <a:lnTo>
                    <a:pt x="311092" y="811536"/>
                  </a:lnTo>
                  <a:lnTo>
                    <a:pt x="311331" y="812264"/>
                  </a:lnTo>
                  <a:lnTo>
                    <a:pt x="311725" y="813984"/>
                  </a:lnTo>
                  <a:lnTo>
                    <a:pt x="311545" y="815262"/>
                  </a:lnTo>
                  <a:lnTo>
                    <a:pt x="311450" y="817304"/>
                  </a:lnTo>
                  <a:lnTo>
                    <a:pt x="311139" y="818725"/>
                  </a:lnTo>
                  <a:lnTo>
                    <a:pt x="310888" y="820541"/>
                  </a:lnTo>
                  <a:lnTo>
                    <a:pt x="310722" y="821950"/>
                  </a:lnTo>
                  <a:lnTo>
                    <a:pt x="310805" y="823479"/>
                  </a:lnTo>
                  <a:lnTo>
                    <a:pt x="310984" y="825103"/>
                  </a:lnTo>
                  <a:lnTo>
                    <a:pt x="311092" y="826190"/>
                  </a:lnTo>
                  <a:lnTo>
                    <a:pt x="311294" y="827623"/>
                  </a:lnTo>
                  <a:lnTo>
                    <a:pt x="311474" y="828961"/>
                  </a:lnTo>
                  <a:lnTo>
                    <a:pt x="311582" y="829929"/>
                  </a:lnTo>
                  <a:lnTo>
                    <a:pt x="311988" y="830896"/>
                  </a:lnTo>
                  <a:lnTo>
                    <a:pt x="312596" y="832293"/>
                  </a:lnTo>
                  <a:lnTo>
                    <a:pt x="313170" y="832974"/>
                  </a:lnTo>
                  <a:lnTo>
                    <a:pt x="314197" y="834216"/>
                  </a:lnTo>
                  <a:lnTo>
                    <a:pt x="315332" y="835339"/>
                  </a:lnTo>
                  <a:lnTo>
                    <a:pt x="316168" y="836223"/>
                  </a:lnTo>
                  <a:lnTo>
                    <a:pt x="316884" y="837035"/>
                  </a:lnTo>
                  <a:lnTo>
                    <a:pt x="318150" y="837775"/>
                  </a:lnTo>
                  <a:lnTo>
                    <a:pt x="319249" y="837931"/>
                  </a:lnTo>
                  <a:lnTo>
                    <a:pt x="319846" y="838277"/>
                  </a:lnTo>
                  <a:lnTo>
                    <a:pt x="320539" y="838958"/>
                  </a:lnTo>
                  <a:lnTo>
                    <a:pt x="321017" y="839471"/>
                  </a:lnTo>
                  <a:lnTo>
                    <a:pt x="321829" y="840379"/>
                  </a:lnTo>
                  <a:lnTo>
                    <a:pt x="322736" y="841060"/>
                  </a:lnTo>
                  <a:lnTo>
                    <a:pt x="323406" y="842135"/>
                  </a:lnTo>
                  <a:lnTo>
                    <a:pt x="323107" y="843150"/>
                  </a:lnTo>
                  <a:lnTo>
                    <a:pt x="322259" y="843974"/>
                  </a:lnTo>
                  <a:lnTo>
                    <a:pt x="321518" y="844476"/>
                  </a:lnTo>
                  <a:lnTo>
                    <a:pt x="320551" y="845551"/>
                  </a:lnTo>
                  <a:lnTo>
                    <a:pt x="319858" y="846757"/>
                  </a:lnTo>
                  <a:lnTo>
                    <a:pt x="319237" y="848130"/>
                  </a:lnTo>
                  <a:lnTo>
                    <a:pt x="318616" y="849265"/>
                  </a:lnTo>
                  <a:lnTo>
                    <a:pt x="317756" y="850925"/>
                  </a:lnTo>
                  <a:lnTo>
                    <a:pt x="317266" y="852108"/>
                  </a:lnTo>
                  <a:lnTo>
                    <a:pt x="317279" y="852908"/>
                  </a:lnTo>
                  <a:lnTo>
                    <a:pt x="317135" y="854413"/>
                  </a:lnTo>
                  <a:lnTo>
                    <a:pt x="317303" y="855523"/>
                  </a:lnTo>
                  <a:lnTo>
                    <a:pt x="317720" y="856599"/>
                  </a:lnTo>
                  <a:lnTo>
                    <a:pt x="318079" y="857399"/>
                  </a:lnTo>
                  <a:lnTo>
                    <a:pt x="318545" y="858450"/>
                  </a:lnTo>
                  <a:lnTo>
                    <a:pt x="318927" y="859465"/>
                  </a:lnTo>
                  <a:lnTo>
                    <a:pt x="319213" y="860444"/>
                  </a:lnTo>
                  <a:lnTo>
                    <a:pt x="319560" y="861387"/>
                  </a:lnTo>
                  <a:lnTo>
                    <a:pt x="319619" y="862403"/>
                  </a:lnTo>
                  <a:lnTo>
                    <a:pt x="319810" y="863132"/>
                  </a:lnTo>
                  <a:lnTo>
                    <a:pt x="320061" y="864111"/>
                  </a:lnTo>
                  <a:lnTo>
                    <a:pt x="320038" y="864863"/>
                  </a:lnTo>
                  <a:lnTo>
                    <a:pt x="320289" y="866022"/>
                  </a:lnTo>
                  <a:lnTo>
                    <a:pt x="318974" y="866404"/>
                  </a:lnTo>
                  <a:lnTo>
                    <a:pt x="317553" y="866631"/>
                  </a:lnTo>
                  <a:lnTo>
                    <a:pt x="316682" y="866834"/>
                  </a:lnTo>
                  <a:lnTo>
                    <a:pt x="314950" y="867204"/>
                  </a:lnTo>
                  <a:lnTo>
                    <a:pt x="314173" y="867395"/>
                  </a:lnTo>
                  <a:lnTo>
                    <a:pt x="313253" y="867837"/>
                  </a:lnTo>
                  <a:lnTo>
                    <a:pt x="312537" y="867539"/>
                  </a:lnTo>
                  <a:lnTo>
                    <a:pt x="311892" y="866523"/>
                  </a:lnTo>
                  <a:lnTo>
                    <a:pt x="311414" y="865890"/>
                  </a:lnTo>
                  <a:lnTo>
                    <a:pt x="310076" y="864278"/>
                  </a:lnTo>
                  <a:lnTo>
                    <a:pt x="309766" y="863597"/>
                  </a:lnTo>
                  <a:lnTo>
                    <a:pt x="309479" y="862833"/>
                  </a:lnTo>
                  <a:lnTo>
                    <a:pt x="309217" y="861352"/>
                  </a:lnTo>
                  <a:lnTo>
                    <a:pt x="308918" y="859680"/>
                  </a:lnTo>
                  <a:lnTo>
                    <a:pt x="308559" y="858712"/>
                  </a:lnTo>
                  <a:lnTo>
                    <a:pt x="308381" y="857494"/>
                  </a:lnTo>
                  <a:lnTo>
                    <a:pt x="308333" y="856790"/>
                  </a:lnTo>
                  <a:lnTo>
                    <a:pt x="308177" y="855894"/>
                  </a:lnTo>
                  <a:lnTo>
                    <a:pt x="308046" y="854365"/>
                  </a:lnTo>
                  <a:lnTo>
                    <a:pt x="307986" y="853350"/>
                  </a:lnTo>
                  <a:lnTo>
                    <a:pt x="307951" y="852406"/>
                  </a:lnTo>
                  <a:lnTo>
                    <a:pt x="307998" y="851630"/>
                  </a:lnTo>
                  <a:lnTo>
                    <a:pt x="307676" y="850053"/>
                  </a:lnTo>
                  <a:lnTo>
                    <a:pt x="307354" y="849170"/>
                  </a:lnTo>
                  <a:lnTo>
                    <a:pt x="307091" y="848369"/>
                  </a:lnTo>
                  <a:lnTo>
                    <a:pt x="306816" y="847378"/>
                  </a:lnTo>
                  <a:lnTo>
                    <a:pt x="306697" y="846625"/>
                  </a:lnTo>
                  <a:lnTo>
                    <a:pt x="306995" y="845849"/>
                  </a:lnTo>
                  <a:lnTo>
                    <a:pt x="307413" y="844739"/>
                  </a:lnTo>
                  <a:lnTo>
                    <a:pt x="307485" y="843532"/>
                  </a:lnTo>
                  <a:lnTo>
                    <a:pt x="307341" y="842637"/>
                  </a:lnTo>
                  <a:lnTo>
                    <a:pt x="306828" y="841096"/>
                  </a:lnTo>
                  <a:lnTo>
                    <a:pt x="306291" y="839806"/>
                  </a:lnTo>
                  <a:lnTo>
                    <a:pt x="306195" y="838647"/>
                  </a:lnTo>
                  <a:lnTo>
                    <a:pt x="306207" y="837919"/>
                  </a:lnTo>
                  <a:lnTo>
                    <a:pt x="305968" y="837095"/>
                  </a:lnTo>
                  <a:lnTo>
                    <a:pt x="305526" y="835972"/>
                  </a:lnTo>
                  <a:lnTo>
                    <a:pt x="304976" y="834980"/>
                  </a:lnTo>
                  <a:lnTo>
                    <a:pt x="304272" y="833727"/>
                  </a:lnTo>
                  <a:lnTo>
                    <a:pt x="303842" y="832687"/>
                  </a:lnTo>
                  <a:lnTo>
                    <a:pt x="304057" y="830681"/>
                  </a:lnTo>
                  <a:lnTo>
                    <a:pt x="304284" y="829952"/>
                  </a:lnTo>
                  <a:lnTo>
                    <a:pt x="304869" y="828603"/>
                  </a:lnTo>
                  <a:lnTo>
                    <a:pt x="305192" y="827946"/>
                  </a:lnTo>
                  <a:lnTo>
                    <a:pt x="306374" y="826095"/>
                  </a:lnTo>
                  <a:lnTo>
                    <a:pt x="307819" y="824363"/>
                  </a:lnTo>
                  <a:lnTo>
                    <a:pt x="308237" y="823300"/>
                  </a:lnTo>
                  <a:lnTo>
                    <a:pt x="308930" y="821879"/>
                  </a:lnTo>
                  <a:lnTo>
                    <a:pt x="309240" y="820481"/>
                  </a:lnTo>
                  <a:lnTo>
                    <a:pt x="309670" y="818857"/>
                  </a:lnTo>
                  <a:lnTo>
                    <a:pt x="309969" y="817627"/>
                  </a:lnTo>
                  <a:lnTo>
                    <a:pt x="310184" y="816002"/>
                  </a:lnTo>
                  <a:lnTo>
                    <a:pt x="310555" y="815107"/>
                  </a:lnTo>
                  <a:lnTo>
                    <a:pt x="310710" y="814247"/>
                  </a:lnTo>
                  <a:lnTo>
                    <a:pt x="310518" y="813244"/>
                  </a:lnTo>
                  <a:lnTo>
                    <a:pt x="310196" y="812491"/>
                  </a:lnTo>
                  <a:lnTo>
                    <a:pt x="309790" y="811715"/>
                  </a:lnTo>
                  <a:lnTo>
                    <a:pt x="308787" y="810341"/>
                  </a:lnTo>
                  <a:lnTo>
                    <a:pt x="308070" y="809422"/>
                  </a:lnTo>
                  <a:lnTo>
                    <a:pt x="307019" y="807857"/>
                  </a:lnTo>
                  <a:lnTo>
                    <a:pt x="306338" y="806448"/>
                  </a:lnTo>
                  <a:lnTo>
                    <a:pt x="305502" y="805050"/>
                  </a:lnTo>
                  <a:lnTo>
                    <a:pt x="304523" y="803689"/>
                  </a:lnTo>
                  <a:lnTo>
                    <a:pt x="303711" y="802781"/>
                  </a:lnTo>
                  <a:lnTo>
                    <a:pt x="303066" y="801778"/>
                  </a:lnTo>
                  <a:lnTo>
                    <a:pt x="301871" y="800560"/>
                  </a:lnTo>
                  <a:lnTo>
                    <a:pt x="301107" y="799771"/>
                  </a:lnTo>
                  <a:lnTo>
                    <a:pt x="300151" y="798433"/>
                  </a:lnTo>
                  <a:lnTo>
                    <a:pt x="298981" y="797335"/>
                  </a:lnTo>
                  <a:lnTo>
                    <a:pt x="298145" y="796164"/>
                  </a:lnTo>
                  <a:lnTo>
                    <a:pt x="296604" y="794683"/>
                  </a:lnTo>
                  <a:lnTo>
                    <a:pt x="295458" y="793680"/>
                  </a:lnTo>
                  <a:lnTo>
                    <a:pt x="294359" y="792761"/>
                  </a:lnTo>
                  <a:lnTo>
                    <a:pt x="293403" y="792115"/>
                  </a:lnTo>
                  <a:lnTo>
                    <a:pt x="292436" y="791471"/>
                  </a:lnTo>
                  <a:lnTo>
                    <a:pt x="291791" y="791148"/>
                  </a:lnTo>
                  <a:lnTo>
                    <a:pt x="288017" y="788186"/>
                  </a:lnTo>
                  <a:lnTo>
                    <a:pt x="282822" y="784185"/>
                  </a:lnTo>
                  <a:lnTo>
                    <a:pt x="272442" y="777377"/>
                  </a:lnTo>
                  <a:lnTo>
                    <a:pt x="254145" y="768527"/>
                  </a:lnTo>
                  <a:lnTo>
                    <a:pt x="231261" y="761301"/>
                  </a:lnTo>
                  <a:lnTo>
                    <a:pt x="223821" y="759259"/>
                  </a:lnTo>
                  <a:lnTo>
                    <a:pt x="218458" y="758638"/>
                  </a:lnTo>
                  <a:lnTo>
                    <a:pt x="207924" y="758423"/>
                  </a:lnTo>
                  <a:lnTo>
                    <a:pt x="187118" y="756357"/>
                  </a:lnTo>
                  <a:lnTo>
                    <a:pt x="181660" y="754888"/>
                  </a:lnTo>
                  <a:lnTo>
                    <a:pt x="173288" y="754051"/>
                  </a:lnTo>
                  <a:lnTo>
                    <a:pt x="169239" y="752953"/>
                  </a:lnTo>
                  <a:lnTo>
                    <a:pt x="165668" y="752499"/>
                  </a:lnTo>
                  <a:lnTo>
                    <a:pt x="157666" y="752845"/>
                  </a:lnTo>
                  <a:lnTo>
                    <a:pt x="152781" y="752762"/>
                  </a:lnTo>
                  <a:lnTo>
                    <a:pt x="150237" y="751949"/>
                  </a:lnTo>
                  <a:lnTo>
                    <a:pt x="149485" y="751376"/>
                  </a:lnTo>
                  <a:lnTo>
                    <a:pt x="149186" y="749573"/>
                  </a:lnTo>
                  <a:lnTo>
                    <a:pt x="151408" y="743279"/>
                  </a:lnTo>
                  <a:lnTo>
                    <a:pt x="153378" y="741368"/>
                  </a:lnTo>
                  <a:lnTo>
                    <a:pt x="156388" y="741475"/>
                  </a:lnTo>
                  <a:lnTo>
                    <a:pt x="164019" y="743876"/>
                  </a:lnTo>
                  <a:lnTo>
                    <a:pt x="167961" y="743577"/>
                  </a:lnTo>
                  <a:lnTo>
                    <a:pt x="175569" y="739588"/>
                  </a:lnTo>
                  <a:lnTo>
                    <a:pt x="182795" y="736256"/>
                  </a:lnTo>
                  <a:lnTo>
                    <a:pt x="184204" y="735850"/>
                  </a:lnTo>
                  <a:lnTo>
                    <a:pt x="190785" y="735730"/>
                  </a:lnTo>
                  <a:lnTo>
                    <a:pt x="194738" y="736280"/>
                  </a:lnTo>
                  <a:lnTo>
                    <a:pt x="205356" y="735754"/>
                  </a:lnTo>
                  <a:lnTo>
                    <a:pt x="210994" y="734333"/>
                  </a:lnTo>
                  <a:lnTo>
                    <a:pt x="216057" y="731371"/>
                  </a:lnTo>
                  <a:lnTo>
                    <a:pt x="219258" y="731275"/>
                  </a:lnTo>
                  <a:lnTo>
                    <a:pt x="221134" y="730033"/>
                  </a:lnTo>
                  <a:lnTo>
                    <a:pt x="223665" y="729185"/>
                  </a:lnTo>
                  <a:lnTo>
                    <a:pt x="228466" y="729783"/>
                  </a:lnTo>
                  <a:lnTo>
                    <a:pt x="231667" y="731395"/>
                  </a:lnTo>
                  <a:lnTo>
                    <a:pt x="234689" y="733342"/>
                  </a:lnTo>
                  <a:lnTo>
                    <a:pt x="235919" y="735312"/>
                  </a:lnTo>
                  <a:lnTo>
                    <a:pt x="237353" y="739457"/>
                  </a:lnTo>
                  <a:lnTo>
                    <a:pt x="237353" y="740675"/>
                  </a:lnTo>
                  <a:lnTo>
                    <a:pt x="238977" y="744413"/>
                  </a:lnTo>
                  <a:lnTo>
                    <a:pt x="242763" y="748259"/>
                  </a:lnTo>
                  <a:lnTo>
                    <a:pt x="246250" y="749943"/>
                  </a:lnTo>
                  <a:lnTo>
                    <a:pt x="246705" y="748152"/>
                  </a:lnTo>
                  <a:lnTo>
                    <a:pt x="247648" y="747196"/>
                  </a:lnTo>
                  <a:lnTo>
                    <a:pt x="248962" y="746826"/>
                  </a:lnTo>
                  <a:lnTo>
                    <a:pt x="249618" y="747542"/>
                  </a:lnTo>
                  <a:lnTo>
                    <a:pt x="250192" y="749274"/>
                  </a:lnTo>
                  <a:lnTo>
                    <a:pt x="253214" y="751400"/>
                  </a:lnTo>
                  <a:lnTo>
                    <a:pt x="256606" y="752308"/>
                  </a:lnTo>
                  <a:lnTo>
                    <a:pt x="258385" y="751663"/>
                  </a:lnTo>
                  <a:lnTo>
                    <a:pt x="259137" y="750791"/>
                  </a:lnTo>
                  <a:lnTo>
                    <a:pt x="259030" y="748164"/>
                  </a:lnTo>
                  <a:lnTo>
                    <a:pt x="257991" y="748187"/>
                  </a:lnTo>
                  <a:lnTo>
                    <a:pt x="256116" y="749501"/>
                  </a:lnTo>
                  <a:lnTo>
                    <a:pt x="254802" y="749692"/>
                  </a:lnTo>
                  <a:lnTo>
                    <a:pt x="254325" y="748486"/>
                  </a:lnTo>
                  <a:lnTo>
                    <a:pt x="254026" y="745679"/>
                  </a:lnTo>
                  <a:lnTo>
                    <a:pt x="255435" y="743971"/>
                  </a:lnTo>
                  <a:lnTo>
                    <a:pt x="256940" y="744330"/>
                  </a:lnTo>
                  <a:lnTo>
                    <a:pt x="258636" y="744987"/>
                  </a:lnTo>
                  <a:lnTo>
                    <a:pt x="259758" y="745070"/>
                  </a:lnTo>
                  <a:lnTo>
                    <a:pt x="260702" y="743446"/>
                  </a:lnTo>
                  <a:lnTo>
                    <a:pt x="260690" y="742705"/>
                  </a:lnTo>
                  <a:lnTo>
                    <a:pt x="259842" y="741511"/>
                  </a:lnTo>
                  <a:lnTo>
                    <a:pt x="255698" y="740484"/>
                  </a:lnTo>
                  <a:lnTo>
                    <a:pt x="254193" y="739743"/>
                  </a:lnTo>
                  <a:lnTo>
                    <a:pt x="254181" y="738418"/>
                  </a:lnTo>
                  <a:lnTo>
                    <a:pt x="255674" y="735300"/>
                  </a:lnTo>
                  <a:lnTo>
                    <a:pt x="256606" y="734273"/>
                  </a:lnTo>
                  <a:lnTo>
                    <a:pt x="256797" y="733592"/>
                  </a:lnTo>
                  <a:lnTo>
                    <a:pt x="258003" y="732112"/>
                  </a:lnTo>
                  <a:lnTo>
                    <a:pt x="259878" y="730881"/>
                  </a:lnTo>
                  <a:lnTo>
                    <a:pt x="262613" y="730762"/>
                  </a:lnTo>
                  <a:lnTo>
                    <a:pt x="263449" y="730177"/>
                  </a:lnTo>
                  <a:lnTo>
                    <a:pt x="265038" y="728397"/>
                  </a:lnTo>
                  <a:lnTo>
                    <a:pt x="266734" y="728755"/>
                  </a:lnTo>
                  <a:lnTo>
                    <a:pt x="267868" y="729126"/>
                  </a:lnTo>
                  <a:lnTo>
                    <a:pt x="268728" y="731466"/>
                  </a:lnTo>
                  <a:lnTo>
                    <a:pt x="269851" y="730547"/>
                  </a:lnTo>
                  <a:lnTo>
                    <a:pt x="271260" y="730511"/>
                  </a:lnTo>
                  <a:lnTo>
                    <a:pt x="272109" y="729973"/>
                  </a:lnTo>
                  <a:lnTo>
                    <a:pt x="272001" y="728934"/>
                  </a:lnTo>
                  <a:lnTo>
                    <a:pt x="271248" y="727812"/>
                  </a:lnTo>
                  <a:lnTo>
                    <a:pt x="271236" y="726474"/>
                  </a:lnTo>
                  <a:lnTo>
                    <a:pt x="272264" y="725626"/>
                  </a:lnTo>
                  <a:lnTo>
                    <a:pt x="274055" y="724945"/>
                  </a:lnTo>
                  <a:lnTo>
                    <a:pt x="276504" y="725065"/>
                  </a:lnTo>
                  <a:lnTo>
                    <a:pt x="283096" y="727346"/>
                  </a:lnTo>
                  <a:lnTo>
                    <a:pt x="290644" y="731729"/>
                  </a:lnTo>
                  <a:lnTo>
                    <a:pt x="294968" y="732374"/>
                  </a:lnTo>
                  <a:lnTo>
                    <a:pt x="296951" y="733401"/>
                  </a:lnTo>
                  <a:lnTo>
                    <a:pt x="299411" y="735838"/>
                  </a:lnTo>
                  <a:lnTo>
                    <a:pt x="301405" y="739970"/>
                  </a:lnTo>
                  <a:lnTo>
                    <a:pt x="303018" y="741666"/>
                  </a:lnTo>
                  <a:lnTo>
                    <a:pt x="305204" y="746718"/>
                  </a:lnTo>
                  <a:lnTo>
                    <a:pt x="305395" y="747853"/>
                  </a:lnTo>
                  <a:lnTo>
                    <a:pt x="306542" y="750672"/>
                  </a:lnTo>
                  <a:lnTo>
                    <a:pt x="307951" y="751974"/>
                  </a:lnTo>
                  <a:lnTo>
                    <a:pt x="308428" y="752618"/>
                  </a:lnTo>
                  <a:lnTo>
                    <a:pt x="308166" y="756846"/>
                  </a:lnTo>
                  <a:lnTo>
                    <a:pt x="306780" y="761003"/>
                  </a:lnTo>
                  <a:lnTo>
                    <a:pt x="306697" y="762412"/>
                  </a:lnTo>
                  <a:lnTo>
                    <a:pt x="307174" y="763547"/>
                  </a:lnTo>
                  <a:lnTo>
                    <a:pt x="308392" y="764956"/>
                  </a:lnTo>
                  <a:lnTo>
                    <a:pt x="309551" y="770773"/>
                  </a:lnTo>
                  <a:lnTo>
                    <a:pt x="311832" y="773484"/>
                  </a:lnTo>
                  <a:lnTo>
                    <a:pt x="313528" y="774403"/>
                  </a:lnTo>
                  <a:lnTo>
                    <a:pt x="319070" y="774690"/>
                  </a:lnTo>
                  <a:lnTo>
                    <a:pt x="319834" y="775407"/>
                  </a:lnTo>
                  <a:lnTo>
                    <a:pt x="320025" y="776063"/>
                  </a:lnTo>
                  <a:lnTo>
                    <a:pt x="319858" y="781259"/>
                  </a:lnTo>
                  <a:lnTo>
                    <a:pt x="320431" y="782572"/>
                  </a:lnTo>
                  <a:lnTo>
                    <a:pt x="321745" y="783313"/>
                  </a:lnTo>
                  <a:lnTo>
                    <a:pt x="323812" y="781629"/>
                  </a:lnTo>
                  <a:lnTo>
                    <a:pt x="324850" y="782262"/>
                  </a:lnTo>
                  <a:lnTo>
                    <a:pt x="326547" y="783098"/>
                  </a:lnTo>
                  <a:lnTo>
                    <a:pt x="328613" y="782824"/>
                  </a:lnTo>
                  <a:lnTo>
                    <a:pt x="329460" y="781760"/>
                  </a:lnTo>
                  <a:lnTo>
                    <a:pt x="329258" y="779694"/>
                  </a:lnTo>
                  <a:lnTo>
                    <a:pt x="329819" y="779228"/>
                  </a:lnTo>
                  <a:lnTo>
                    <a:pt x="333772" y="780148"/>
                  </a:lnTo>
                  <a:lnTo>
                    <a:pt x="334990" y="779861"/>
                  </a:lnTo>
                  <a:lnTo>
                    <a:pt x="335552" y="778918"/>
                  </a:lnTo>
                  <a:lnTo>
                    <a:pt x="335456" y="776840"/>
                  </a:lnTo>
                  <a:lnTo>
                    <a:pt x="335074" y="775526"/>
                  </a:lnTo>
                  <a:lnTo>
                    <a:pt x="333928" y="774224"/>
                  </a:lnTo>
                  <a:lnTo>
                    <a:pt x="332423" y="773113"/>
                  </a:lnTo>
                  <a:lnTo>
                    <a:pt x="328744" y="771334"/>
                  </a:lnTo>
                  <a:lnTo>
                    <a:pt x="327801" y="769912"/>
                  </a:lnTo>
                  <a:lnTo>
                    <a:pt x="326845" y="767572"/>
                  </a:lnTo>
                  <a:lnTo>
                    <a:pt x="327204" y="764932"/>
                  </a:lnTo>
                  <a:lnTo>
                    <a:pt x="328040" y="762567"/>
                  </a:lnTo>
                  <a:lnTo>
                    <a:pt x="328027" y="761170"/>
                  </a:lnTo>
                  <a:lnTo>
                    <a:pt x="326714" y="759498"/>
                  </a:lnTo>
                  <a:lnTo>
                    <a:pt x="319823" y="755664"/>
                  </a:lnTo>
                  <a:lnTo>
                    <a:pt x="318306" y="753156"/>
                  </a:lnTo>
                  <a:lnTo>
                    <a:pt x="316514" y="751352"/>
                  </a:lnTo>
                  <a:lnTo>
                    <a:pt x="314710" y="750253"/>
                  </a:lnTo>
                  <a:lnTo>
                    <a:pt x="309312" y="741523"/>
                  </a:lnTo>
                  <a:lnTo>
                    <a:pt x="306195" y="739086"/>
                  </a:lnTo>
                  <a:lnTo>
                    <a:pt x="305526" y="737701"/>
                  </a:lnTo>
                  <a:lnTo>
                    <a:pt x="305335" y="735897"/>
                  </a:lnTo>
                  <a:lnTo>
                    <a:pt x="304105" y="735157"/>
                  </a:lnTo>
                  <a:lnTo>
                    <a:pt x="301644" y="732147"/>
                  </a:lnTo>
                  <a:lnTo>
                    <a:pt x="301262" y="731120"/>
                  </a:lnTo>
                  <a:lnTo>
                    <a:pt x="301250" y="729412"/>
                  </a:lnTo>
                  <a:lnTo>
                    <a:pt x="303328" y="730284"/>
                  </a:lnTo>
                  <a:lnTo>
                    <a:pt x="304738" y="730248"/>
                  </a:lnTo>
                  <a:lnTo>
                    <a:pt x="305681" y="729770"/>
                  </a:lnTo>
                  <a:lnTo>
                    <a:pt x="303878" y="727453"/>
                  </a:lnTo>
                  <a:lnTo>
                    <a:pt x="302361" y="725196"/>
                  </a:lnTo>
                  <a:lnTo>
                    <a:pt x="300104" y="724456"/>
                  </a:lnTo>
                  <a:lnTo>
                    <a:pt x="299160" y="723703"/>
                  </a:lnTo>
                  <a:lnTo>
                    <a:pt x="295302" y="723548"/>
                  </a:lnTo>
                  <a:lnTo>
                    <a:pt x="293702" y="723751"/>
                  </a:lnTo>
                  <a:lnTo>
                    <a:pt x="292866" y="724766"/>
                  </a:lnTo>
                  <a:lnTo>
                    <a:pt x="291361" y="725339"/>
                  </a:lnTo>
                  <a:lnTo>
                    <a:pt x="289474" y="725351"/>
                  </a:lnTo>
                  <a:lnTo>
                    <a:pt x="287682" y="723954"/>
                  </a:lnTo>
                  <a:lnTo>
                    <a:pt x="284672" y="723488"/>
                  </a:lnTo>
                  <a:lnTo>
                    <a:pt x="284577" y="722748"/>
                  </a:lnTo>
                  <a:lnTo>
                    <a:pt x="283813" y="720108"/>
                  </a:lnTo>
                  <a:lnTo>
                    <a:pt x="283048" y="719356"/>
                  </a:lnTo>
                  <a:lnTo>
                    <a:pt x="280517" y="719642"/>
                  </a:lnTo>
                  <a:lnTo>
                    <a:pt x="279286" y="719272"/>
                  </a:lnTo>
                  <a:lnTo>
                    <a:pt x="277399" y="716669"/>
                  </a:lnTo>
                  <a:lnTo>
                    <a:pt x="276444" y="714244"/>
                  </a:lnTo>
                  <a:lnTo>
                    <a:pt x="275011" y="710291"/>
                  </a:lnTo>
                  <a:lnTo>
                    <a:pt x="275094" y="708022"/>
                  </a:lnTo>
                  <a:lnTo>
                    <a:pt x="276408" y="707544"/>
                  </a:lnTo>
                  <a:lnTo>
                    <a:pt x="277447" y="708213"/>
                  </a:lnTo>
                  <a:lnTo>
                    <a:pt x="278665" y="708177"/>
                  </a:lnTo>
                  <a:lnTo>
                    <a:pt x="279788" y="707627"/>
                  </a:lnTo>
                  <a:lnTo>
                    <a:pt x="279788" y="705179"/>
                  </a:lnTo>
                  <a:lnTo>
                    <a:pt x="279406" y="704606"/>
                  </a:lnTo>
                  <a:lnTo>
                    <a:pt x="280230" y="701500"/>
                  </a:lnTo>
                  <a:lnTo>
                    <a:pt x="280887" y="700748"/>
                  </a:lnTo>
                  <a:lnTo>
                    <a:pt x="283335" y="700007"/>
                  </a:lnTo>
                  <a:lnTo>
                    <a:pt x="283419" y="699040"/>
                  </a:lnTo>
                  <a:lnTo>
                    <a:pt x="282846" y="698311"/>
                  </a:lnTo>
                  <a:lnTo>
                    <a:pt x="282846" y="696795"/>
                  </a:lnTo>
                  <a:lnTo>
                    <a:pt x="284625" y="696042"/>
                  </a:lnTo>
                  <a:lnTo>
                    <a:pt x="284530" y="694716"/>
                  </a:lnTo>
                  <a:lnTo>
                    <a:pt x="283669" y="693510"/>
                  </a:lnTo>
                  <a:lnTo>
                    <a:pt x="281125" y="692483"/>
                  </a:lnTo>
                  <a:lnTo>
                    <a:pt x="281209" y="689844"/>
                  </a:lnTo>
                  <a:lnTo>
                    <a:pt x="282607" y="687287"/>
                  </a:lnTo>
                  <a:lnTo>
                    <a:pt x="281854" y="685902"/>
                  </a:lnTo>
                  <a:lnTo>
                    <a:pt x="281746" y="684756"/>
                  </a:lnTo>
                  <a:lnTo>
                    <a:pt x="282487" y="683442"/>
                  </a:lnTo>
                  <a:lnTo>
                    <a:pt x="282666" y="679942"/>
                  </a:lnTo>
                  <a:lnTo>
                    <a:pt x="280863" y="677888"/>
                  </a:lnTo>
                  <a:lnTo>
                    <a:pt x="281030" y="672370"/>
                  </a:lnTo>
                  <a:lnTo>
                    <a:pt x="282320" y="669324"/>
                  </a:lnTo>
                  <a:lnTo>
                    <a:pt x="282595" y="666243"/>
                  </a:lnTo>
                  <a:lnTo>
                    <a:pt x="281818" y="663042"/>
                  </a:lnTo>
                  <a:lnTo>
                    <a:pt x="279263" y="657787"/>
                  </a:lnTo>
                  <a:lnTo>
                    <a:pt x="278785" y="656652"/>
                  </a:lnTo>
                  <a:lnTo>
                    <a:pt x="276778" y="652042"/>
                  </a:lnTo>
                  <a:lnTo>
                    <a:pt x="275452" y="648961"/>
                  </a:lnTo>
                  <a:lnTo>
                    <a:pt x="273625" y="642691"/>
                  </a:lnTo>
                  <a:lnTo>
                    <a:pt x="270950" y="632431"/>
                  </a:lnTo>
                  <a:lnTo>
                    <a:pt x="269516" y="628764"/>
                  </a:lnTo>
                  <a:lnTo>
                    <a:pt x="268645" y="623605"/>
                  </a:lnTo>
                  <a:lnTo>
                    <a:pt x="268418" y="615794"/>
                  </a:lnTo>
                  <a:lnTo>
                    <a:pt x="267653" y="613632"/>
                  </a:lnTo>
                  <a:lnTo>
                    <a:pt x="267832" y="611853"/>
                  </a:lnTo>
                  <a:lnTo>
                    <a:pt x="269123" y="608186"/>
                  </a:lnTo>
                  <a:lnTo>
                    <a:pt x="268728" y="604603"/>
                  </a:lnTo>
                  <a:lnTo>
                    <a:pt x="269660" y="600566"/>
                  </a:lnTo>
                  <a:lnTo>
                    <a:pt x="268525" y="599157"/>
                  </a:lnTo>
                  <a:lnTo>
                    <a:pt x="268573" y="590975"/>
                  </a:lnTo>
                  <a:lnTo>
                    <a:pt x="264584" y="582973"/>
                  </a:lnTo>
                  <a:lnTo>
                    <a:pt x="262589" y="579629"/>
                  </a:lnTo>
                  <a:lnTo>
                    <a:pt x="258600" y="571734"/>
                  </a:lnTo>
                  <a:lnTo>
                    <a:pt x="256498" y="566647"/>
                  </a:lnTo>
                  <a:lnTo>
                    <a:pt x="256104" y="562072"/>
                  </a:lnTo>
                  <a:lnTo>
                    <a:pt x="255423" y="559349"/>
                  </a:lnTo>
                  <a:lnTo>
                    <a:pt x="254946" y="557653"/>
                  </a:lnTo>
                  <a:lnTo>
                    <a:pt x="254193" y="555682"/>
                  </a:lnTo>
                  <a:lnTo>
                    <a:pt x="253799" y="553688"/>
                  </a:lnTo>
                  <a:lnTo>
                    <a:pt x="252856" y="552386"/>
                  </a:lnTo>
                  <a:lnTo>
                    <a:pt x="251434" y="551466"/>
                  </a:lnTo>
                  <a:lnTo>
                    <a:pt x="251052" y="550439"/>
                  </a:lnTo>
                  <a:lnTo>
                    <a:pt x="251231" y="548361"/>
                  </a:lnTo>
                  <a:lnTo>
                    <a:pt x="252353" y="546773"/>
                  </a:lnTo>
                  <a:lnTo>
                    <a:pt x="252162" y="545924"/>
                  </a:lnTo>
                  <a:lnTo>
                    <a:pt x="243420" y="546438"/>
                  </a:lnTo>
                  <a:lnTo>
                    <a:pt x="242477" y="545757"/>
                  </a:lnTo>
                  <a:lnTo>
                    <a:pt x="242095" y="544838"/>
                  </a:lnTo>
                  <a:lnTo>
                    <a:pt x="241987" y="541732"/>
                  </a:lnTo>
                  <a:lnTo>
                    <a:pt x="239992" y="538723"/>
                  </a:lnTo>
                  <a:lnTo>
                    <a:pt x="237257" y="537134"/>
                  </a:lnTo>
                  <a:lnTo>
                    <a:pt x="236492" y="535820"/>
                  </a:lnTo>
                  <a:lnTo>
                    <a:pt x="236206" y="534232"/>
                  </a:lnTo>
                  <a:lnTo>
                    <a:pt x="235263" y="532452"/>
                  </a:lnTo>
                  <a:lnTo>
                    <a:pt x="234391" y="528762"/>
                  </a:lnTo>
                  <a:lnTo>
                    <a:pt x="233531" y="525979"/>
                  </a:lnTo>
                  <a:lnTo>
                    <a:pt x="232958" y="523925"/>
                  </a:lnTo>
                  <a:lnTo>
                    <a:pt x="232384" y="523423"/>
                  </a:lnTo>
                  <a:lnTo>
                    <a:pt x="231082" y="523829"/>
                  </a:lnTo>
                  <a:lnTo>
                    <a:pt x="230987" y="525131"/>
                  </a:lnTo>
                  <a:lnTo>
                    <a:pt x="230067" y="528451"/>
                  </a:lnTo>
                  <a:lnTo>
                    <a:pt x="228765" y="531640"/>
                  </a:lnTo>
                  <a:lnTo>
                    <a:pt x="229338" y="534542"/>
                  </a:lnTo>
                  <a:lnTo>
                    <a:pt x="230676" y="536883"/>
                  </a:lnTo>
                  <a:lnTo>
                    <a:pt x="231536" y="540932"/>
                  </a:lnTo>
                  <a:lnTo>
                    <a:pt x="230545" y="549328"/>
                  </a:lnTo>
                  <a:lnTo>
                    <a:pt x="228861" y="550821"/>
                  </a:lnTo>
                  <a:lnTo>
                    <a:pt x="227452" y="550750"/>
                  </a:lnTo>
                  <a:lnTo>
                    <a:pt x="226317" y="550260"/>
                  </a:lnTo>
                  <a:lnTo>
                    <a:pt x="225755" y="549543"/>
                  </a:lnTo>
                  <a:lnTo>
                    <a:pt x="225278" y="548110"/>
                  </a:lnTo>
                  <a:lnTo>
                    <a:pt x="224418" y="546510"/>
                  </a:lnTo>
                  <a:lnTo>
                    <a:pt x="222339" y="544826"/>
                  </a:lnTo>
                  <a:lnTo>
                    <a:pt x="221587" y="543142"/>
                  </a:lnTo>
                  <a:lnTo>
                    <a:pt x="221289" y="541816"/>
                  </a:lnTo>
                  <a:lnTo>
                    <a:pt x="220728" y="540801"/>
                  </a:lnTo>
                  <a:lnTo>
                    <a:pt x="219593" y="540347"/>
                  </a:lnTo>
                  <a:lnTo>
                    <a:pt x="214326" y="540538"/>
                  </a:lnTo>
                  <a:lnTo>
                    <a:pt x="212916" y="539726"/>
                  </a:lnTo>
                  <a:lnTo>
                    <a:pt x="212713" y="538400"/>
                  </a:lnTo>
                  <a:lnTo>
                    <a:pt x="212427" y="536633"/>
                  </a:lnTo>
                  <a:lnTo>
                    <a:pt x="211567" y="535211"/>
                  </a:lnTo>
                  <a:lnTo>
                    <a:pt x="208927" y="533252"/>
                  </a:lnTo>
                  <a:lnTo>
                    <a:pt x="208617" y="527149"/>
                  </a:lnTo>
                  <a:lnTo>
                    <a:pt x="205595" y="525453"/>
                  </a:lnTo>
                  <a:lnTo>
                    <a:pt x="205392" y="521416"/>
                  </a:lnTo>
                  <a:lnTo>
                    <a:pt x="207530" y="516699"/>
                  </a:lnTo>
                  <a:lnTo>
                    <a:pt x="210253" y="515947"/>
                  </a:lnTo>
                  <a:lnTo>
                    <a:pt x="210241" y="513390"/>
                  </a:lnTo>
                  <a:lnTo>
                    <a:pt x="208999" y="509461"/>
                  </a:lnTo>
                  <a:lnTo>
                    <a:pt x="208521" y="508697"/>
                  </a:lnTo>
                  <a:lnTo>
                    <a:pt x="208235" y="506714"/>
                  </a:lnTo>
                  <a:lnTo>
                    <a:pt x="208270" y="497410"/>
                  </a:lnTo>
                  <a:lnTo>
                    <a:pt x="209930" y="490734"/>
                  </a:lnTo>
                  <a:lnTo>
                    <a:pt x="209823" y="487999"/>
                  </a:lnTo>
                  <a:lnTo>
                    <a:pt x="208497" y="485921"/>
                  </a:lnTo>
                  <a:lnTo>
                    <a:pt x="208294" y="483042"/>
                  </a:lnTo>
                  <a:lnTo>
                    <a:pt x="209023" y="478611"/>
                  </a:lnTo>
                  <a:lnTo>
                    <a:pt x="208820" y="476617"/>
                  </a:lnTo>
                  <a:lnTo>
                    <a:pt x="207685" y="474383"/>
                  </a:lnTo>
                  <a:lnTo>
                    <a:pt x="207589" y="472568"/>
                  </a:lnTo>
                  <a:lnTo>
                    <a:pt x="209071" y="469677"/>
                  </a:lnTo>
                  <a:lnTo>
                    <a:pt x="214122" y="464267"/>
                  </a:lnTo>
                  <a:lnTo>
                    <a:pt x="216094" y="462655"/>
                  </a:lnTo>
                  <a:lnTo>
                    <a:pt x="216463" y="461651"/>
                  </a:lnTo>
                  <a:lnTo>
                    <a:pt x="215890" y="459740"/>
                  </a:lnTo>
                  <a:lnTo>
                    <a:pt x="215974" y="458510"/>
                  </a:lnTo>
                  <a:lnTo>
                    <a:pt x="217837" y="456085"/>
                  </a:lnTo>
                  <a:lnTo>
                    <a:pt x="219342" y="454748"/>
                  </a:lnTo>
                  <a:lnTo>
                    <a:pt x="219235" y="453231"/>
                  </a:lnTo>
                  <a:lnTo>
                    <a:pt x="218208" y="452968"/>
                  </a:lnTo>
                  <a:lnTo>
                    <a:pt x="216882" y="451858"/>
                  </a:lnTo>
                  <a:lnTo>
                    <a:pt x="216786" y="450819"/>
                  </a:lnTo>
                  <a:lnTo>
                    <a:pt x="220059" y="447690"/>
                  </a:lnTo>
                  <a:lnTo>
                    <a:pt x="220608" y="445336"/>
                  </a:lnTo>
                  <a:lnTo>
                    <a:pt x="217598" y="445910"/>
                  </a:lnTo>
                  <a:lnTo>
                    <a:pt x="215997" y="444883"/>
                  </a:lnTo>
                  <a:lnTo>
                    <a:pt x="219461" y="440738"/>
                  </a:lnTo>
                  <a:lnTo>
                    <a:pt x="218601" y="438577"/>
                  </a:lnTo>
                  <a:lnTo>
                    <a:pt x="218673" y="436021"/>
                  </a:lnTo>
                  <a:lnTo>
                    <a:pt x="220178" y="435567"/>
                  </a:lnTo>
                  <a:lnTo>
                    <a:pt x="224047" y="436869"/>
                  </a:lnTo>
                  <a:lnTo>
                    <a:pt x="224991" y="436582"/>
                  </a:lnTo>
                  <a:lnTo>
                    <a:pt x="224872" y="433477"/>
                  </a:lnTo>
                  <a:lnTo>
                    <a:pt x="224394" y="432641"/>
                  </a:lnTo>
                  <a:lnTo>
                    <a:pt x="221862" y="432748"/>
                  </a:lnTo>
                  <a:lnTo>
                    <a:pt x="219784" y="431876"/>
                  </a:lnTo>
                  <a:lnTo>
                    <a:pt x="214899" y="432020"/>
                  </a:lnTo>
                  <a:lnTo>
                    <a:pt x="214147" y="431829"/>
                  </a:lnTo>
                  <a:lnTo>
                    <a:pt x="213669" y="431279"/>
                  </a:lnTo>
                  <a:lnTo>
                    <a:pt x="213943" y="430121"/>
                  </a:lnTo>
                  <a:lnTo>
                    <a:pt x="217789" y="428604"/>
                  </a:lnTo>
                  <a:lnTo>
                    <a:pt x="219486" y="427481"/>
                  </a:lnTo>
                  <a:lnTo>
                    <a:pt x="221074" y="425952"/>
                  </a:lnTo>
                  <a:lnTo>
                    <a:pt x="222555" y="421354"/>
                  </a:lnTo>
                  <a:lnTo>
                    <a:pt x="226866" y="419455"/>
                  </a:lnTo>
                  <a:lnTo>
                    <a:pt x="227607" y="416911"/>
                  </a:lnTo>
                  <a:lnTo>
                    <a:pt x="225624" y="413889"/>
                  </a:lnTo>
                  <a:lnTo>
                    <a:pt x="225600" y="409673"/>
                  </a:lnTo>
                  <a:lnTo>
                    <a:pt x="225672" y="405517"/>
                  </a:lnTo>
                  <a:lnTo>
                    <a:pt x="227248" y="401397"/>
                  </a:lnTo>
                  <a:lnTo>
                    <a:pt x="227321" y="397133"/>
                  </a:lnTo>
                  <a:lnTo>
                    <a:pt x="225409" y="390743"/>
                  </a:lnTo>
                  <a:lnTo>
                    <a:pt x="225003" y="384652"/>
                  </a:lnTo>
                  <a:lnTo>
                    <a:pt x="223856" y="383159"/>
                  </a:lnTo>
                  <a:lnTo>
                    <a:pt x="223379" y="381654"/>
                  </a:lnTo>
                  <a:lnTo>
                    <a:pt x="224693" y="380245"/>
                  </a:lnTo>
                  <a:lnTo>
                    <a:pt x="235191" y="373317"/>
                  </a:lnTo>
                  <a:lnTo>
                    <a:pt x="235465" y="372195"/>
                  </a:lnTo>
                  <a:lnTo>
                    <a:pt x="235334" y="364682"/>
                  </a:lnTo>
                  <a:lnTo>
                    <a:pt x="235609" y="362676"/>
                  </a:lnTo>
                  <a:lnTo>
                    <a:pt x="237377" y="359284"/>
                  </a:lnTo>
                  <a:lnTo>
                    <a:pt x="237364" y="356178"/>
                  </a:lnTo>
                  <a:lnTo>
                    <a:pt x="236982" y="355438"/>
                  </a:lnTo>
                  <a:lnTo>
                    <a:pt x="237436" y="353360"/>
                  </a:lnTo>
                  <a:lnTo>
                    <a:pt x="237998" y="352894"/>
                  </a:lnTo>
                  <a:lnTo>
                    <a:pt x="239311" y="352595"/>
                  </a:lnTo>
                  <a:lnTo>
                    <a:pt x="241377" y="350051"/>
                  </a:lnTo>
                  <a:lnTo>
                    <a:pt x="242692" y="349944"/>
                  </a:lnTo>
                  <a:lnTo>
                    <a:pt x="245056" y="352213"/>
                  </a:lnTo>
                  <a:lnTo>
                    <a:pt x="246084" y="352774"/>
                  </a:lnTo>
                  <a:lnTo>
                    <a:pt x="247504" y="352655"/>
                  </a:lnTo>
                  <a:lnTo>
                    <a:pt x="247576" y="350577"/>
                  </a:lnTo>
                  <a:lnTo>
                    <a:pt x="246729" y="349574"/>
                  </a:lnTo>
                  <a:lnTo>
                    <a:pt x="245594" y="348893"/>
                  </a:lnTo>
                  <a:lnTo>
                    <a:pt x="244172" y="346934"/>
                  </a:lnTo>
                  <a:lnTo>
                    <a:pt x="242679" y="347245"/>
                  </a:lnTo>
                  <a:lnTo>
                    <a:pt x="241079" y="347878"/>
                  </a:lnTo>
                  <a:lnTo>
                    <a:pt x="238822" y="347722"/>
                  </a:lnTo>
                  <a:lnTo>
                    <a:pt x="238714" y="346134"/>
                  </a:lnTo>
                  <a:lnTo>
                    <a:pt x="241139" y="341213"/>
                  </a:lnTo>
                  <a:lnTo>
                    <a:pt x="241318" y="339434"/>
                  </a:lnTo>
                  <a:lnTo>
                    <a:pt x="242250" y="337547"/>
                  </a:lnTo>
                  <a:lnTo>
                    <a:pt x="243468" y="336137"/>
                  </a:lnTo>
                  <a:lnTo>
                    <a:pt x="244208" y="334417"/>
                  </a:lnTo>
                  <a:lnTo>
                    <a:pt x="244376" y="331229"/>
                  </a:lnTo>
                  <a:lnTo>
                    <a:pt x="245964" y="328768"/>
                  </a:lnTo>
                  <a:lnTo>
                    <a:pt x="247743" y="326798"/>
                  </a:lnTo>
                  <a:lnTo>
                    <a:pt x="247827" y="324899"/>
                  </a:lnTo>
                  <a:lnTo>
                    <a:pt x="246872" y="322486"/>
                  </a:lnTo>
                  <a:lnTo>
                    <a:pt x="246860" y="320778"/>
                  </a:lnTo>
                  <a:lnTo>
                    <a:pt x="245916" y="320109"/>
                  </a:lnTo>
                  <a:lnTo>
                    <a:pt x="244411" y="319739"/>
                  </a:lnTo>
                  <a:lnTo>
                    <a:pt x="243563" y="318246"/>
                  </a:lnTo>
                  <a:lnTo>
                    <a:pt x="243157" y="313743"/>
                  </a:lnTo>
                  <a:lnTo>
                    <a:pt x="242405" y="313349"/>
                  </a:lnTo>
                  <a:lnTo>
                    <a:pt x="240720" y="315177"/>
                  </a:lnTo>
                  <a:lnTo>
                    <a:pt x="241306" y="318282"/>
                  </a:lnTo>
                  <a:lnTo>
                    <a:pt x="244041" y="321160"/>
                  </a:lnTo>
                  <a:lnTo>
                    <a:pt x="244423" y="322486"/>
                  </a:lnTo>
                  <a:lnTo>
                    <a:pt x="244626" y="324361"/>
                  </a:lnTo>
                  <a:lnTo>
                    <a:pt x="244256" y="325603"/>
                  </a:lnTo>
                  <a:lnTo>
                    <a:pt x="242572" y="327466"/>
                  </a:lnTo>
                  <a:lnTo>
                    <a:pt x="241282" y="331909"/>
                  </a:lnTo>
                  <a:lnTo>
                    <a:pt x="239693" y="335289"/>
                  </a:lnTo>
                  <a:lnTo>
                    <a:pt x="234749" y="342467"/>
                  </a:lnTo>
                  <a:lnTo>
                    <a:pt x="234200" y="345489"/>
                  </a:lnTo>
                  <a:lnTo>
                    <a:pt x="234236" y="351891"/>
                  </a:lnTo>
                  <a:lnTo>
                    <a:pt x="234618" y="354220"/>
                  </a:lnTo>
                  <a:lnTo>
                    <a:pt x="234737" y="357325"/>
                  </a:lnTo>
                  <a:lnTo>
                    <a:pt x="233244" y="360741"/>
                  </a:lnTo>
                  <a:lnTo>
                    <a:pt x="233471" y="368134"/>
                  </a:lnTo>
                  <a:lnTo>
                    <a:pt x="232635" y="370869"/>
                  </a:lnTo>
                  <a:lnTo>
                    <a:pt x="231429" y="372386"/>
                  </a:lnTo>
                  <a:lnTo>
                    <a:pt x="229458" y="373926"/>
                  </a:lnTo>
                  <a:lnTo>
                    <a:pt x="227201" y="374762"/>
                  </a:lnTo>
                  <a:lnTo>
                    <a:pt x="223176" y="376852"/>
                  </a:lnTo>
                  <a:lnTo>
                    <a:pt x="221289" y="377235"/>
                  </a:lnTo>
                  <a:lnTo>
                    <a:pt x="219796" y="378835"/>
                  </a:lnTo>
                  <a:lnTo>
                    <a:pt x="219521" y="379624"/>
                  </a:lnTo>
                  <a:lnTo>
                    <a:pt x="219055" y="381857"/>
                  </a:lnTo>
                  <a:lnTo>
                    <a:pt x="221253" y="387494"/>
                  </a:lnTo>
                  <a:lnTo>
                    <a:pt x="221540" y="389381"/>
                  </a:lnTo>
                  <a:lnTo>
                    <a:pt x="220895" y="392582"/>
                  </a:lnTo>
                  <a:lnTo>
                    <a:pt x="219784" y="394099"/>
                  </a:lnTo>
                  <a:lnTo>
                    <a:pt x="216965" y="394290"/>
                  </a:lnTo>
                  <a:lnTo>
                    <a:pt x="215830" y="393430"/>
                  </a:lnTo>
                  <a:lnTo>
                    <a:pt x="210551" y="392737"/>
                  </a:lnTo>
                  <a:lnTo>
                    <a:pt x="209429" y="393024"/>
                  </a:lnTo>
                  <a:lnTo>
                    <a:pt x="209346" y="394027"/>
                  </a:lnTo>
                  <a:lnTo>
                    <a:pt x="209907" y="395461"/>
                  </a:lnTo>
                  <a:lnTo>
                    <a:pt x="211328" y="396189"/>
                  </a:lnTo>
                  <a:lnTo>
                    <a:pt x="214994" y="397013"/>
                  </a:lnTo>
                  <a:lnTo>
                    <a:pt x="216416" y="398829"/>
                  </a:lnTo>
                  <a:lnTo>
                    <a:pt x="216618" y="402006"/>
                  </a:lnTo>
                  <a:lnTo>
                    <a:pt x="216261" y="404167"/>
                  </a:lnTo>
                  <a:lnTo>
                    <a:pt x="216177" y="407464"/>
                  </a:lnTo>
                  <a:lnTo>
                    <a:pt x="216583" y="412707"/>
                  </a:lnTo>
                  <a:lnTo>
                    <a:pt x="215938" y="414140"/>
                  </a:lnTo>
                  <a:lnTo>
                    <a:pt x="214254" y="415562"/>
                  </a:lnTo>
                  <a:lnTo>
                    <a:pt x="208151" y="419360"/>
                  </a:lnTo>
                  <a:lnTo>
                    <a:pt x="205917" y="422465"/>
                  </a:lnTo>
                  <a:lnTo>
                    <a:pt x="204520" y="426323"/>
                  </a:lnTo>
                  <a:lnTo>
                    <a:pt x="204735" y="430646"/>
                  </a:lnTo>
                  <a:lnTo>
                    <a:pt x="206360" y="436940"/>
                  </a:lnTo>
                  <a:lnTo>
                    <a:pt x="206096" y="439126"/>
                  </a:lnTo>
                  <a:lnTo>
                    <a:pt x="205464" y="444668"/>
                  </a:lnTo>
                  <a:lnTo>
                    <a:pt x="205846" y="445802"/>
                  </a:lnTo>
                  <a:lnTo>
                    <a:pt x="206981" y="446997"/>
                  </a:lnTo>
                  <a:lnTo>
                    <a:pt x="207458" y="448239"/>
                  </a:lnTo>
                  <a:lnTo>
                    <a:pt x="207183" y="450030"/>
                  </a:lnTo>
                  <a:lnTo>
                    <a:pt x="204007" y="454270"/>
                  </a:lnTo>
                  <a:lnTo>
                    <a:pt x="201952" y="456145"/>
                  </a:lnTo>
                  <a:lnTo>
                    <a:pt x="199982" y="456719"/>
                  </a:lnTo>
                  <a:lnTo>
                    <a:pt x="197700" y="454187"/>
                  </a:lnTo>
                  <a:lnTo>
                    <a:pt x="196661" y="452144"/>
                  </a:lnTo>
                  <a:lnTo>
                    <a:pt x="196363" y="449302"/>
                  </a:lnTo>
                  <a:lnTo>
                    <a:pt x="195885" y="447164"/>
                  </a:lnTo>
                  <a:lnTo>
                    <a:pt x="194941" y="446794"/>
                  </a:lnTo>
                  <a:lnTo>
                    <a:pt x="194033" y="453852"/>
                  </a:lnTo>
                  <a:lnTo>
                    <a:pt x="195754" y="458247"/>
                  </a:lnTo>
                  <a:lnTo>
                    <a:pt x="199348" y="462738"/>
                  </a:lnTo>
                  <a:lnTo>
                    <a:pt x="199361" y="464554"/>
                  </a:lnTo>
                  <a:lnTo>
                    <a:pt x="197605" y="471899"/>
                  </a:lnTo>
                  <a:lnTo>
                    <a:pt x="197533" y="474419"/>
                  </a:lnTo>
                  <a:lnTo>
                    <a:pt x="198011" y="476855"/>
                  </a:lnTo>
                  <a:lnTo>
                    <a:pt x="197378" y="481024"/>
                  </a:lnTo>
                  <a:lnTo>
                    <a:pt x="197664" y="483269"/>
                  </a:lnTo>
                  <a:lnTo>
                    <a:pt x="199372" y="485813"/>
                  </a:lnTo>
                  <a:lnTo>
                    <a:pt x="200698" y="486554"/>
                  </a:lnTo>
                  <a:lnTo>
                    <a:pt x="201451" y="487497"/>
                  </a:lnTo>
                  <a:lnTo>
                    <a:pt x="201462" y="489157"/>
                  </a:lnTo>
                  <a:lnTo>
                    <a:pt x="200256" y="492454"/>
                  </a:lnTo>
                  <a:lnTo>
                    <a:pt x="198572" y="495392"/>
                  </a:lnTo>
                  <a:lnTo>
                    <a:pt x="198501" y="497661"/>
                  </a:lnTo>
                  <a:lnTo>
                    <a:pt x="198966" y="498604"/>
                  </a:lnTo>
                  <a:lnTo>
                    <a:pt x="199814" y="499321"/>
                  </a:lnTo>
                  <a:lnTo>
                    <a:pt x="201702" y="499894"/>
                  </a:lnTo>
                  <a:lnTo>
                    <a:pt x="203219" y="500814"/>
                  </a:lnTo>
                  <a:lnTo>
                    <a:pt x="203875" y="501877"/>
                  </a:lnTo>
                  <a:lnTo>
                    <a:pt x="203982" y="504015"/>
                  </a:lnTo>
                  <a:lnTo>
                    <a:pt x="201653" y="508756"/>
                  </a:lnTo>
                  <a:lnTo>
                    <a:pt x="200925" y="512328"/>
                  </a:lnTo>
                  <a:lnTo>
                    <a:pt x="197855" y="518896"/>
                  </a:lnTo>
                  <a:lnTo>
                    <a:pt x="197019" y="521560"/>
                  </a:lnTo>
                  <a:lnTo>
                    <a:pt x="197438" y="529550"/>
                  </a:lnTo>
                  <a:lnTo>
                    <a:pt x="196888" y="533121"/>
                  </a:lnTo>
                  <a:lnTo>
                    <a:pt x="197664" y="536202"/>
                  </a:lnTo>
                  <a:lnTo>
                    <a:pt x="198321" y="537337"/>
                  </a:lnTo>
                  <a:lnTo>
                    <a:pt x="200029" y="539320"/>
                  </a:lnTo>
                  <a:lnTo>
                    <a:pt x="202776" y="543428"/>
                  </a:lnTo>
                  <a:lnTo>
                    <a:pt x="205702" y="546522"/>
                  </a:lnTo>
                  <a:lnTo>
                    <a:pt x="207315" y="549818"/>
                  </a:lnTo>
                  <a:lnTo>
                    <a:pt x="208939" y="552434"/>
                  </a:lnTo>
                  <a:lnTo>
                    <a:pt x="212343" y="556076"/>
                  </a:lnTo>
                  <a:lnTo>
                    <a:pt x="213860" y="558704"/>
                  </a:lnTo>
                  <a:lnTo>
                    <a:pt x="214433" y="560495"/>
                  </a:lnTo>
                  <a:lnTo>
                    <a:pt x="215688" y="568020"/>
                  </a:lnTo>
                  <a:lnTo>
                    <a:pt x="216750" y="571949"/>
                  </a:lnTo>
                  <a:lnTo>
                    <a:pt x="218649" y="575532"/>
                  </a:lnTo>
                  <a:lnTo>
                    <a:pt x="221600" y="583487"/>
                  </a:lnTo>
                  <a:lnTo>
                    <a:pt x="222925" y="585183"/>
                  </a:lnTo>
                  <a:lnTo>
                    <a:pt x="223785" y="588455"/>
                  </a:lnTo>
                  <a:lnTo>
                    <a:pt x="227022" y="594367"/>
                  </a:lnTo>
                  <a:lnTo>
                    <a:pt x="228455" y="598428"/>
                  </a:lnTo>
                  <a:lnTo>
                    <a:pt x="230724" y="601772"/>
                  </a:lnTo>
                  <a:lnTo>
                    <a:pt x="231787" y="607338"/>
                  </a:lnTo>
                  <a:lnTo>
                    <a:pt x="232444" y="607911"/>
                  </a:lnTo>
                  <a:lnTo>
                    <a:pt x="233686" y="611279"/>
                  </a:lnTo>
                  <a:lnTo>
                    <a:pt x="234080" y="613907"/>
                  </a:lnTo>
                  <a:lnTo>
                    <a:pt x="234546" y="615113"/>
                  </a:lnTo>
                  <a:lnTo>
                    <a:pt x="234666" y="619628"/>
                  </a:lnTo>
                  <a:lnTo>
                    <a:pt x="235250" y="621503"/>
                  </a:lnTo>
                  <a:lnTo>
                    <a:pt x="236385" y="623020"/>
                  </a:lnTo>
                  <a:lnTo>
                    <a:pt x="236314" y="627917"/>
                  </a:lnTo>
                  <a:lnTo>
                    <a:pt x="237364" y="632407"/>
                  </a:lnTo>
                  <a:lnTo>
                    <a:pt x="238033" y="633088"/>
                  </a:lnTo>
                  <a:lnTo>
                    <a:pt x="238415" y="634784"/>
                  </a:lnTo>
                  <a:lnTo>
                    <a:pt x="238141" y="636158"/>
                  </a:lnTo>
                  <a:lnTo>
                    <a:pt x="238165" y="641269"/>
                  </a:lnTo>
                  <a:lnTo>
                    <a:pt x="236409" y="646357"/>
                  </a:lnTo>
                  <a:lnTo>
                    <a:pt x="235000" y="648220"/>
                  </a:lnTo>
                  <a:lnTo>
                    <a:pt x="232563" y="649284"/>
                  </a:lnTo>
                  <a:lnTo>
                    <a:pt x="230879" y="650334"/>
                  </a:lnTo>
                  <a:lnTo>
                    <a:pt x="229852" y="652030"/>
                  </a:lnTo>
                  <a:lnTo>
                    <a:pt x="229649" y="667820"/>
                  </a:lnTo>
                  <a:lnTo>
                    <a:pt x="229100" y="670173"/>
                  </a:lnTo>
                  <a:lnTo>
                    <a:pt x="228084" y="672824"/>
                  </a:lnTo>
                  <a:lnTo>
                    <a:pt x="227989" y="674496"/>
                  </a:lnTo>
                  <a:lnTo>
                    <a:pt x="228849" y="676467"/>
                  </a:lnTo>
                  <a:lnTo>
                    <a:pt x="231118" y="678820"/>
                  </a:lnTo>
                  <a:lnTo>
                    <a:pt x="231130" y="681818"/>
                  </a:lnTo>
                  <a:lnTo>
                    <a:pt x="229267" y="685794"/>
                  </a:lnTo>
                  <a:lnTo>
                    <a:pt x="227965" y="687383"/>
                  </a:lnTo>
                  <a:lnTo>
                    <a:pt x="226090" y="688327"/>
                  </a:lnTo>
                  <a:lnTo>
                    <a:pt x="225158" y="689581"/>
                  </a:lnTo>
                  <a:lnTo>
                    <a:pt x="223952" y="693617"/>
                  </a:lnTo>
                  <a:lnTo>
                    <a:pt x="224262" y="699530"/>
                  </a:lnTo>
                  <a:lnTo>
                    <a:pt x="223068" y="704534"/>
                  </a:lnTo>
                  <a:lnTo>
                    <a:pt x="221766" y="707723"/>
                  </a:lnTo>
                  <a:lnTo>
                    <a:pt x="218685" y="711879"/>
                  </a:lnTo>
                  <a:lnTo>
                    <a:pt x="217013" y="715486"/>
                  </a:lnTo>
                  <a:lnTo>
                    <a:pt x="216356" y="716251"/>
                  </a:lnTo>
                  <a:lnTo>
                    <a:pt x="213537" y="716513"/>
                  </a:lnTo>
                  <a:lnTo>
                    <a:pt x="212952" y="712572"/>
                  </a:lnTo>
                  <a:lnTo>
                    <a:pt x="212008" y="711449"/>
                  </a:lnTo>
                  <a:lnTo>
                    <a:pt x="211161" y="712023"/>
                  </a:lnTo>
                  <a:lnTo>
                    <a:pt x="210910" y="718591"/>
                  </a:lnTo>
                  <a:lnTo>
                    <a:pt x="211411" y="724981"/>
                  </a:lnTo>
                  <a:lnTo>
                    <a:pt x="210862" y="726403"/>
                  </a:lnTo>
                  <a:lnTo>
                    <a:pt x="210014" y="726988"/>
                  </a:lnTo>
                  <a:lnTo>
                    <a:pt x="207004" y="726151"/>
                  </a:lnTo>
                  <a:lnTo>
                    <a:pt x="205870" y="724551"/>
                  </a:lnTo>
                  <a:lnTo>
                    <a:pt x="204054" y="720156"/>
                  </a:lnTo>
                  <a:lnTo>
                    <a:pt x="202454" y="718353"/>
                  </a:lnTo>
                  <a:lnTo>
                    <a:pt x="198584" y="716430"/>
                  </a:lnTo>
                  <a:lnTo>
                    <a:pt x="197067" y="714913"/>
                  </a:lnTo>
                  <a:lnTo>
                    <a:pt x="194607" y="711174"/>
                  </a:lnTo>
                  <a:lnTo>
                    <a:pt x="193186" y="709765"/>
                  </a:lnTo>
                  <a:lnTo>
                    <a:pt x="189985" y="708451"/>
                  </a:lnTo>
                  <a:lnTo>
                    <a:pt x="187333" y="706122"/>
                  </a:lnTo>
                  <a:lnTo>
                    <a:pt x="185709" y="700581"/>
                  </a:lnTo>
                  <a:lnTo>
                    <a:pt x="184013" y="698992"/>
                  </a:lnTo>
                  <a:lnTo>
                    <a:pt x="183356" y="699947"/>
                  </a:lnTo>
                  <a:lnTo>
                    <a:pt x="182067" y="704092"/>
                  </a:lnTo>
                  <a:lnTo>
                    <a:pt x="180943" y="705239"/>
                  </a:lnTo>
                  <a:lnTo>
                    <a:pt x="179618" y="705680"/>
                  </a:lnTo>
                  <a:lnTo>
                    <a:pt x="168223" y="702086"/>
                  </a:lnTo>
                  <a:lnTo>
                    <a:pt x="166612" y="700127"/>
                  </a:lnTo>
                  <a:lnTo>
                    <a:pt x="163673" y="695433"/>
                  </a:lnTo>
                  <a:lnTo>
                    <a:pt x="161882" y="693642"/>
                  </a:lnTo>
                  <a:lnTo>
                    <a:pt x="160926" y="690668"/>
                  </a:lnTo>
                  <a:lnTo>
                    <a:pt x="157988" y="685675"/>
                  </a:lnTo>
                  <a:lnTo>
                    <a:pt x="156842" y="682486"/>
                  </a:lnTo>
                  <a:lnTo>
                    <a:pt x="156997" y="677960"/>
                  </a:lnTo>
                  <a:lnTo>
                    <a:pt x="154990" y="671391"/>
                  </a:lnTo>
                  <a:lnTo>
                    <a:pt x="154990" y="670352"/>
                  </a:lnTo>
                  <a:lnTo>
                    <a:pt x="153748" y="666494"/>
                  </a:lnTo>
                  <a:lnTo>
                    <a:pt x="151730" y="659376"/>
                  </a:lnTo>
                  <a:lnTo>
                    <a:pt x="151515" y="652711"/>
                  </a:lnTo>
                  <a:lnTo>
                    <a:pt x="150655" y="650812"/>
                  </a:lnTo>
                  <a:lnTo>
                    <a:pt x="149520" y="649140"/>
                  </a:lnTo>
                  <a:lnTo>
                    <a:pt x="148111" y="648220"/>
                  </a:lnTo>
                  <a:lnTo>
                    <a:pt x="145376" y="648113"/>
                  </a:lnTo>
                  <a:lnTo>
                    <a:pt x="140420" y="652663"/>
                  </a:lnTo>
                  <a:lnTo>
                    <a:pt x="135833" y="657871"/>
                  </a:lnTo>
                  <a:lnTo>
                    <a:pt x="134328" y="658981"/>
                  </a:lnTo>
                  <a:lnTo>
                    <a:pt x="131510" y="657990"/>
                  </a:lnTo>
                  <a:lnTo>
                    <a:pt x="128583" y="655374"/>
                  </a:lnTo>
                  <a:lnTo>
                    <a:pt x="127723" y="654025"/>
                  </a:lnTo>
                  <a:lnTo>
                    <a:pt x="126851" y="648865"/>
                  </a:lnTo>
                  <a:lnTo>
                    <a:pt x="124869" y="646739"/>
                  </a:lnTo>
                  <a:lnTo>
                    <a:pt x="123543" y="644661"/>
                  </a:lnTo>
                  <a:lnTo>
                    <a:pt x="121274" y="642404"/>
                  </a:lnTo>
                  <a:lnTo>
                    <a:pt x="118730" y="641401"/>
                  </a:lnTo>
                  <a:lnTo>
                    <a:pt x="116556" y="639418"/>
                  </a:lnTo>
                  <a:lnTo>
                    <a:pt x="116520" y="633685"/>
                  </a:lnTo>
                  <a:lnTo>
                    <a:pt x="114633" y="631440"/>
                  </a:lnTo>
                  <a:lnTo>
                    <a:pt x="111039" y="626209"/>
                  </a:lnTo>
                  <a:lnTo>
                    <a:pt x="107527" y="621909"/>
                  </a:lnTo>
                  <a:lnTo>
                    <a:pt x="107611" y="620273"/>
                  </a:lnTo>
                  <a:lnTo>
                    <a:pt x="108626" y="616248"/>
                  </a:lnTo>
                  <a:lnTo>
                    <a:pt x="108244" y="615471"/>
                  </a:lnTo>
                  <a:lnTo>
                    <a:pt x="104947" y="613537"/>
                  </a:lnTo>
                  <a:lnTo>
                    <a:pt x="103538" y="613728"/>
                  </a:lnTo>
                  <a:lnTo>
                    <a:pt x="103168" y="614396"/>
                  </a:lnTo>
                  <a:lnTo>
                    <a:pt x="102045" y="617132"/>
                  </a:lnTo>
                  <a:lnTo>
                    <a:pt x="100074" y="617227"/>
                  </a:lnTo>
                  <a:lnTo>
                    <a:pt x="98940" y="616116"/>
                  </a:lnTo>
                  <a:lnTo>
                    <a:pt x="98366" y="614504"/>
                  </a:lnTo>
                  <a:lnTo>
                    <a:pt x="97232" y="612903"/>
                  </a:lnTo>
                  <a:lnTo>
                    <a:pt x="95344" y="611327"/>
                  </a:lnTo>
                  <a:lnTo>
                    <a:pt x="94676" y="610204"/>
                  </a:lnTo>
                  <a:lnTo>
                    <a:pt x="94664" y="607087"/>
                  </a:lnTo>
                  <a:lnTo>
                    <a:pt x="95763" y="601426"/>
                  </a:lnTo>
                  <a:lnTo>
                    <a:pt x="95751" y="599396"/>
                  </a:lnTo>
                  <a:lnTo>
                    <a:pt x="95189" y="598810"/>
                  </a:lnTo>
                  <a:lnTo>
                    <a:pt x="93780" y="599193"/>
                  </a:lnTo>
                  <a:lnTo>
                    <a:pt x="89743" y="601748"/>
                  </a:lnTo>
                  <a:lnTo>
                    <a:pt x="87211" y="602895"/>
                  </a:lnTo>
                  <a:lnTo>
                    <a:pt x="85611" y="603277"/>
                  </a:lnTo>
                  <a:lnTo>
                    <a:pt x="83079" y="602835"/>
                  </a:lnTo>
                  <a:lnTo>
                    <a:pt x="78731" y="599372"/>
                  </a:lnTo>
                  <a:lnTo>
                    <a:pt x="77609" y="599658"/>
                  </a:lnTo>
                  <a:lnTo>
                    <a:pt x="75925" y="601259"/>
                  </a:lnTo>
                  <a:lnTo>
                    <a:pt x="73667" y="602035"/>
                  </a:lnTo>
                  <a:lnTo>
                    <a:pt x="67648" y="602357"/>
                  </a:lnTo>
                  <a:lnTo>
                    <a:pt x="66226" y="601211"/>
                  </a:lnTo>
                  <a:lnTo>
                    <a:pt x="65761" y="600184"/>
                  </a:lnTo>
                  <a:lnTo>
                    <a:pt x="65271" y="596051"/>
                  </a:lnTo>
                  <a:lnTo>
                    <a:pt x="64136" y="595418"/>
                  </a:lnTo>
                  <a:lnTo>
                    <a:pt x="60840" y="594953"/>
                  </a:lnTo>
                  <a:lnTo>
                    <a:pt x="60267" y="594499"/>
                  </a:lnTo>
                  <a:lnTo>
                    <a:pt x="59228" y="592229"/>
                  </a:lnTo>
                  <a:lnTo>
                    <a:pt x="58750" y="590354"/>
                  </a:lnTo>
                  <a:lnTo>
                    <a:pt x="58738" y="588097"/>
                  </a:lnTo>
                  <a:lnTo>
                    <a:pt x="58356" y="587440"/>
                  </a:lnTo>
                  <a:lnTo>
                    <a:pt x="57603" y="587345"/>
                  </a:lnTo>
                  <a:lnTo>
                    <a:pt x="55728" y="588109"/>
                  </a:lnTo>
                  <a:lnTo>
                    <a:pt x="52802" y="587452"/>
                  </a:lnTo>
                  <a:lnTo>
                    <a:pt x="50079" y="587751"/>
                  </a:lnTo>
                  <a:lnTo>
                    <a:pt x="47248" y="586162"/>
                  </a:lnTo>
                  <a:lnTo>
                    <a:pt x="43582" y="586270"/>
                  </a:lnTo>
                  <a:lnTo>
                    <a:pt x="43689" y="587977"/>
                  </a:lnTo>
                  <a:lnTo>
                    <a:pt x="45099" y="588826"/>
                  </a:lnTo>
                  <a:lnTo>
                    <a:pt x="49995" y="590497"/>
                  </a:lnTo>
                  <a:lnTo>
                    <a:pt x="51321" y="591979"/>
                  </a:lnTo>
                  <a:lnTo>
                    <a:pt x="52754" y="596004"/>
                  </a:lnTo>
                  <a:lnTo>
                    <a:pt x="52958" y="598930"/>
                  </a:lnTo>
                  <a:lnTo>
                    <a:pt x="53829" y="602608"/>
                  </a:lnTo>
                  <a:lnTo>
                    <a:pt x="53937" y="605785"/>
                  </a:lnTo>
                  <a:lnTo>
                    <a:pt x="53375" y="607768"/>
                  </a:lnTo>
                  <a:lnTo>
                    <a:pt x="53411" y="613322"/>
                  </a:lnTo>
                  <a:lnTo>
                    <a:pt x="53985" y="615304"/>
                  </a:lnTo>
                  <a:lnTo>
                    <a:pt x="54940" y="617466"/>
                  </a:lnTo>
                  <a:lnTo>
                    <a:pt x="55788" y="618290"/>
                  </a:lnTo>
                  <a:lnTo>
                    <a:pt x="56636" y="618386"/>
                  </a:lnTo>
                  <a:lnTo>
                    <a:pt x="59908" y="615543"/>
                  </a:lnTo>
                  <a:lnTo>
                    <a:pt x="62166" y="615555"/>
                  </a:lnTo>
                  <a:lnTo>
                    <a:pt x="62082" y="617777"/>
                  </a:lnTo>
                  <a:lnTo>
                    <a:pt x="60696" y="621001"/>
                  </a:lnTo>
                  <a:lnTo>
                    <a:pt x="60696" y="623151"/>
                  </a:lnTo>
                  <a:lnTo>
                    <a:pt x="61748" y="624859"/>
                  </a:lnTo>
                  <a:lnTo>
                    <a:pt x="64567" y="625970"/>
                  </a:lnTo>
                  <a:lnTo>
                    <a:pt x="65701" y="627081"/>
                  </a:lnTo>
                  <a:lnTo>
                    <a:pt x="66382" y="629541"/>
                  </a:lnTo>
                  <a:lnTo>
                    <a:pt x="67982" y="631607"/>
                  </a:lnTo>
                  <a:lnTo>
                    <a:pt x="74312" y="637208"/>
                  </a:lnTo>
                  <a:lnTo>
                    <a:pt x="76104" y="637555"/>
                  </a:lnTo>
                  <a:lnTo>
                    <a:pt x="78445" y="636790"/>
                  </a:lnTo>
                  <a:lnTo>
                    <a:pt x="79113" y="637173"/>
                  </a:lnTo>
                  <a:lnTo>
                    <a:pt x="79687" y="638678"/>
                  </a:lnTo>
                  <a:lnTo>
                    <a:pt x="80069" y="640672"/>
                  </a:lnTo>
                  <a:lnTo>
                    <a:pt x="81395" y="642810"/>
                  </a:lnTo>
                  <a:lnTo>
                    <a:pt x="82720" y="644410"/>
                  </a:lnTo>
                  <a:lnTo>
                    <a:pt x="87152" y="645234"/>
                  </a:lnTo>
                  <a:lnTo>
                    <a:pt x="89039" y="646632"/>
                  </a:lnTo>
                  <a:lnTo>
                    <a:pt x="91033" y="651135"/>
                  </a:lnTo>
                  <a:lnTo>
                    <a:pt x="92168" y="652353"/>
                  </a:lnTo>
                  <a:lnTo>
                    <a:pt x="96981" y="655136"/>
                  </a:lnTo>
                  <a:lnTo>
                    <a:pt x="98773" y="657094"/>
                  </a:lnTo>
                  <a:lnTo>
                    <a:pt x="101054" y="661693"/>
                  </a:lnTo>
                  <a:lnTo>
                    <a:pt x="102571" y="663866"/>
                  </a:lnTo>
                  <a:lnTo>
                    <a:pt x="104553" y="664882"/>
                  </a:lnTo>
                  <a:lnTo>
                    <a:pt x="109450" y="665407"/>
                  </a:lnTo>
                  <a:lnTo>
                    <a:pt x="111146" y="666183"/>
                  </a:lnTo>
                  <a:lnTo>
                    <a:pt x="112556" y="667390"/>
                  </a:lnTo>
                  <a:lnTo>
                    <a:pt x="113319" y="668775"/>
                  </a:lnTo>
                  <a:lnTo>
                    <a:pt x="113893" y="671319"/>
                  </a:lnTo>
                  <a:lnTo>
                    <a:pt x="114657" y="673182"/>
                  </a:lnTo>
                  <a:lnTo>
                    <a:pt x="115517" y="674795"/>
                  </a:lnTo>
                  <a:lnTo>
                    <a:pt x="117213" y="676670"/>
                  </a:lnTo>
                  <a:lnTo>
                    <a:pt x="119590" y="680599"/>
                  </a:lnTo>
                  <a:lnTo>
                    <a:pt x="122540" y="687180"/>
                  </a:lnTo>
                  <a:lnTo>
                    <a:pt x="123758" y="688482"/>
                  </a:lnTo>
                  <a:lnTo>
                    <a:pt x="125371" y="689210"/>
                  </a:lnTo>
                  <a:lnTo>
                    <a:pt x="126601" y="690441"/>
                  </a:lnTo>
                  <a:lnTo>
                    <a:pt x="126792" y="692435"/>
                  </a:lnTo>
                  <a:lnTo>
                    <a:pt x="126613" y="693367"/>
                  </a:lnTo>
                  <a:lnTo>
                    <a:pt x="126529" y="696293"/>
                  </a:lnTo>
                  <a:lnTo>
                    <a:pt x="127102" y="698646"/>
                  </a:lnTo>
                  <a:lnTo>
                    <a:pt x="128249" y="700987"/>
                  </a:lnTo>
                  <a:lnTo>
                    <a:pt x="129503" y="708320"/>
                  </a:lnTo>
                  <a:lnTo>
                    <a:pt x="129706" y="709789"/>
                  </a:lnTo>
                  <a:lnTo>
                    <a:pt x="130948" y="712608"/>
                  </a:lnTo>
                  <a:lnTo>
                    <a:pt x="131891" y="713551"/>
                  </a:lnTo>
                  <a:lnTo>
                    <a:pt x="133397" y="714387"/>
                  </a:lnTo>
                  <a:lnTo>
                    <a:pt x="135367" y="714555"/>
                  </a:lnTo>
                  <a:lnTo>
                    <a:pt x="136407" y="715605"/>
                  </a:lnTo>
                  <a:lnTo>
                    <a:pt x="136514" y="716931"/>
                  </a:lnTo>
                  <a:lnTo>
                    <a:pt x="135953" y="717767"/>
                  </a:lnTo>
                  <a:lnTo>
                    <a:pt x="133994" y="721267"/>
                  </a:lnTo>
                  <a:lnTo>
                    <a:pt x="132800" y="727191"/>
                  </a:lnTo>
                  <a:lnTo>
                    <a:pt x="131964" y="728875"/>
                  </a:lnTo>
                  <a:lnTo>
                    <a:pt x="130471" y="730965"/>
                  </a:lnTo>
                  <a:lnTo>
                    <a:pt x="128321" y="733318"/>
                  </a:lnTo>
                  <a:lnTo>
                    <a:pt x="126744" y="737546"/>
                  </a:lnTo>
                  <a:lnTo>
                    <a:pt x="126709" y="748964"/>
                  </a:lnTo>
                  <a:lnTo>
                    <a:pt x="131055" y="752869"/>
                  </a:lnTo>
                  <a:lnTo>
                    <a:pt x="132190" y="754768"/>
                  </a:lnTo>
                  <a:lnTo>
                    <a:pt x="133325" y="755879"/>
                  </a:lnTo>
                  <a:lnTo>
                    <a:pt x="141052" y="758960"/>
                  </a:lnTo>
                  <a:lnTo>
                    <a:pt x="143309" y="759593"/>
                  </a:lnTo>
                  <a:lnTo>
                    <a:pt x="145770" y="760967"/>
                  </a:lnTo>
                  <a:lnTo>
                    <a:pt x="149067" y="762089"/>
                  </a:lnTo>
                  <a:lnTo>
                    <a:pt x="151037" y="762185"/>
                  </a:lnTo>
                  <a:lnTo>
                    <a:pt x="152637" y="761803"/>
                  </a:lnTo>
                  <a:lnTo>
                    <a:pt x="154704" y="760931"/>
                  </a:lnTo>
                  <a:lnTo>
                    <a:pt x="156304" y="760847"/>
                  </a:lnTo>
                  <a:lnTo>
                    <a:pt x="156961" y="762794"/>
                  </a:lnTo>
                  <a:lnTo>
                    <a:pt x="156221" y="763666"/>
                  </a:lnTo>
                  <a:lnTo>
                    <a:pt x="148147" y="767751"/>
                  </a:lnTo>
                  <a:lnTo>
                    <a:pt x="146558" y="768981"/>
                  </a:lnTo>
                  <a:lnTo>
                    <a:pt x="144695" y="771143"/>
                  </a:lnTo>
                  <a:lnTo>
                    <a:pt x="142999" y="772194"/>
                  </a:lnTo>
                  <a:lnTo>
                    <a:pt x="139917" y="775108"/>
                  </a:lnTo>
                  <a:lnTo>
                    <a:pt x="137004" y="775884"/>
                  </a:lnTo>
                  <a:lnTo>
                    <a:pt x="131832" y="775633"/>
                  </a:lnTo>
                  <a:lnTo>
                    <a:pt x="129014" y="776195"/>
                  </a:lnTo>
                  <a:lnTo>
                    <a:pt x="127031" y="775359"/>
                  </a:lnTo>
                  <a:lnTo>
                    <a:pt x="124308" y="775478"/>
                  </a:lnTo>
                  <a:lnTo>
                    <a:pt x="122898" y="776147"/>
                  </a:lnTo>
                  <a:lnTo>
                    <a:pt x="118575" y="776457"/>
                  </a:lnTo>
                  <a:lnTo>
                    <a:pt x="115469" y="775514"/>
                  </a:lnTo>
                  <a:lnTo>
                    <a:pt x="112268" y="776756"/>
                  </a:lnTo>
                  <a:lnTo>
                    <a:pt x="108793" y="777079"/>
                  </a:lnTo>
                  <a:lnTo>
                    <a:pt x="106548" y="777915"/>
                  </a:lnTo>
                  <a:lnTo>
                    <a:pt x="104768" y="780196"/>
                  </a:lnTo>
                  <a:lnTo>
                    <a:pt x="101400" y="783409"/>
                  </a:lnTo>
                  <a:lnTo>
                    <a:pt x="95858" y="785785"/>
                  </a:lnTo>
                  <a:lnTo>
                    <a:pt x="93792" y="787111"/>
                  </a:lnTo>
                  <a:lnTo>
                    <a:pt x="87975" y="789130"/>
                  </a:lnTo>
                  <a:lnTo>
                    <a:pt x="83186" y="789966"/>
                  </a:lnTo>
                  <a:lnTo>
                    <a:pt x="81025" y="790921"/>
                  </a:lnTo>
                  <a:lnTo>
                    <a:pt x="78970" y="792641"/>
                  </a:lnTo>
                  <a:lnTo>
                    <a:pt x="77776" y="793214"/>
                  </a:lnTo>
                  <a:lnTo>
                    <a:pt x="76224" y="794194"/>
                  </a:lnTo>
                  <a:lnTo>
                    <a:pt x="75089" y="795842"/>
                  </a:lnTo>
                  <a:lnTo>
                    <a:pt x="74157" y="797024"/>
                  </a:lnTo>
                  <a:lnTo>
                    <a:pt x="72795" y="798242"/>
                  </a:lnTo>
                  <a:lnTo>
                    <a:pt x="72055" y="799449"/>
                  </a:lnTo>
                  <a:lnTo>
                    <a:pt x="71661" y="800739"/>
                  </a:lnTo>
                  <a:lnTo>
                    <a:pt x="71410" y="801873"/>
                  </a:lnTo>
                  <a:lnTo>
                    <a:pt x="71482" y="803318"/>
                  </a:lnTo>
                  <a:lnTo>
                    <a:pt x="71697" y="804202"/>
                  </a:lnTo>
                  <a:lnTo>
                    <a:pt x="71804" y="805241"/>
                  </a:lnTo>
                  <a:lnTo>
                    <a:pt x="71673" y="806233"/>
                  </a:lnTo>
                  <a:lnTo>
                    <a:pt x="70980" y="807630"/>
                  </a:lnTo>
                  <a:lnTo>
                    <a:pt x="69177" y="807415"/>
                  </a:lnTo>
                  <a:lnTo>
                    <a:pt x="68400" y="806925"/>
                  </a:lnTo>
                  <a:lnTo>
                    <a:pt x="67170" y="806304"/>
                  </a:lnTo>
                  <a:lnTo>
                    <a:pt x="66167" y="806173"/>
                  </a:lnTo>
                  <a:lnTo>
                    <a:pt x="64913" y="805731"/>
                  </a:lnTo>
                  <a:lnTo>
                    <a:pt x="62930" y="805397"/>
                  </a:lnTo>
                  <a:lnTo>
                    <a:pt x="61628" y="805182"/>
                  </a:lnTo>
                  <a:lnTo>
                    <a:pt x="60350" y="804835"/>
                  </a:lnTo>
                  <a:lnTo>
                    <a:pt x="58774" y="804919"/>
                  </a:lnTo>
                  <a:lnTo>
                    <a:pt x="57902" y="804859"/>
                  </a:lnTo>
                  <a:lnTo>
                    <a:pt x="57126" y="804740"/>
                  </a:lnTo>
                  <a:lnTo>
                    <a:pt x="56756" y="802661"/>
                  </a:lnTo>
                  <a:lnTo>
                    <a:pt x="56110" y="792641"/>
                  </a:lnTo>
                  <a:lnTo>
                    <a:pt x="50246" y="702086"/>
                  </a:lnTo>
                  <a:lnTo>
                    <a:pt x="44012" y="639764"/>
                  </a:lnTo>
                  <a:lnTo>
                    <a:pt x="38351" y="581230"/>
                  </a:lnTo>
                  <a:lnTo>
                    <a:pt x="33549" y="533145"/>
                  </a:lnTo>
                  <a:lnTo>
                    <a:pt x="20948" y="407822"/>
                  </a:lnTo>
                  <a:lnTo>
                    <a:pt x="0" y="367047"/>
                  </a:lnTo>
                  <a:lnTo>
                    <a:pt x="8456" y="278976"/>
                  </a:lnTo>
                  <a:lnTo>
                    <a:pt x="8719" y="276742"/>
                  </a:lnTo>
                  <a:lnTo>
                    <a:pt x="12839" y="265886"/>
                  </a:lnTo>
                  <a:lnTo>
                    <a:pt x="13233" y="263831"/>
                  </a:lnTo>
                  <a:lnTo>
                    <a:pt x="13794" y="262757"/>
                  </a:lnTo>
                  <a:lnTo>
                    <a:pt x="14082" y="262123"/>
                  </a:lnTo>
                  <a:lnTo>
                    <a:pt x="14284" y="261395"/>
                  </a:lnTo>
                  <a:lnTo>
                    <a:pt x="14655" y="260738"/>
                  </a:lnTo>
                  <a:lnTo>
                    <a:pt x="15228" y="260069"/>
                  </a:lnTo>
                  <a:lnTo>
                    <a:pt x="14846" y="259185"/>
                  </a:lnTo>
                  <a:lnTo>
                    <a:pt x="15240" y="258146"/>
                  </a:lnTo>
                  <a:lnTo>
                    <a:pt x="15013" y="257394"/>
                  </a:lnTo>
                  <a:lnTo>
                    <a:pt x="15264" y="256427"/>
                  </a:lnTo>
                  <a:lnTo>
                    <a:pt x="15921" y="255793"/>
                  </a:lnTo>
                  <a:lnTo>
                    <a:pt x="16016" y="255017"/>
                  </a:lnTo>
                  <a:lnTo>
                    <a:pt x="14929" y="253166"/>
                  </a:lnTo>
                  <a:lnTo>
                    <a:pt x="14129" y="251948"/>
                  </a:lnTo>
                  <a:lnTo>
                    <a:pt x="13353" y="251362"/>
                  </a:lnTo>
                  <a:lnTo>
                    <a:pt x="12767" y="250538"/>
                  </a:lnTo>
                  <a:lnTo>
                    <a:pt x="12385" y="247672"/>
                  </a:lnTo>
                  <a:lnTo>
                    <a:pt x="12314" y="244591"/>
                  </a:lnTo>
                  <a:lnTo>
                    <a:pt x="12301" y="242405"/>
                  </a:lnTo>
                  <a:lnTo>
                    <a:pt x="12744" y="240685"/>
                  </a:lnTo>
                  <a:lnTo>
                    <a:pt x="13377" y="239120"/>
                  </a:lnTo>
                  <a:lnTo>
                    <a:pt x="13842" y="237771"/>
                  </a:lnTo>
                  <a:lnTo>
                    <a:pt x="14296" y="236803"/>
                  </a:lnTo>
                  <a:lnTo>
                    <a:pt x="14786" y="235752"/>
                  </a:lnTo>
                  <a:lnTo>
                    <a:pt x="15300" y="234833"/>
                  </a:lnTo>
                  <a:lnTo>
                    <a:pt x="16004" y="233710"/>
                  </a:lnTo>
                  <a:lnTo>
                    <a:pt x="16685" y="232360"/>
                  </a:lnTo>
                  <a:lnTo>
                    <a:pt x="41826" y="122015"/>
                  </a:lnTo>
                  <a:lnTo>
                    <a:pt x="58655" y="50306"/>
                  </a:lnTo>
                  <a:lnTo>
                    <a:pt x="72652" y="609"/>
                  </a:lnTo>
                  <a:lnTo>
                    <a:pt x="99059" y="0"/>
                  </a:lnTo>
                  <a:lnTo>
                    <a:pt x="189053" y="21558"/>
                  </a:lnTo>
                  <a:moveTo>
                    <a:pt x="341548" y="774069"/>
                  </a:moveTo>
                  <a:lnTo>
                    <a:pt x="342874" y="775956"/>
                  </a:lnTo>
                  <a:lnTo>
                    <a:pt x="344008" y="776338"/>
                  </a:lnTo>
                  <a:lnTo>
                    <a:pt x="349454" y="775550"/>
                  </a:lnTo>
                  <a:lnTo>
                    <a:pt x="350398" y="774965"/>
                  </a:lnTo>
                  <a:lnTo>
                    <a:pt x="350015" y="773090"/>
                  </a:lnTo>
                  <a:lnTo>
                    <a:pt x="349347" y="772731"/>
                  </a:lnTo>
                  <a:lnTo>
                    <a:pt x="346719" y="772480"/>
                  </a:lnTo>
                  <a:lnTo>
                    <a:pt x="344259" y="771549"/>
                  </a:lnTo>
                  <a:lnTo>
                    <a:pt x="343614" y="772015"/>
                  </a:lnTo>
                  <a:lnTo>
                    <a:pt x="343052" y="772839"/>
                  </a:lnTo>
                  <a:lnTo>
                    <a:pt x="341548" y="77406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1366;gbcf4302aa7_0_6">
              <a:extLst>
                <a:ext uri="{FF2B5EF4-FFF2-40B4-BE49-F238E27FC236}">
                  <a16:creationId xmlns:a16="http://schemas.microsoft.com/office/drawing/2014/main" id="{3DEE9FE1-984A-0247-9542-04F35F92FCA7}"/>
                </a:ext>
              </a:extLst>
            </p:cNvPr>
            <p:cNvSpPr/>
            <p:nvPr/>
          </p:nvSpPr>
          <p:spPr>
            <a:xfrm>
              <a:off x="7972883" y="3579085"/>
              <a:ext cx="8618" cy="9116"/>
            </a:xfrm>
            <a:custGeom>
              <a:avLst/>
              <a:gdLst/>
              <a:ahLst/>
              <a:cxnLst/>
              <a:rect l="l" t="t" r="r" b="b"/>
              <a:pathLst>
                <a:path w="17150" h="18142" extrusionOk="0">
                  <a:moveTo>
                    <a:pt x="848" y="9949"/>
                  </a:moveTo>
                  <a:lnTo>
                    <a:pt x="3643" y="8313"/>
                  </a:lnTo>
                  <a:lnTo>
                    <a:pt x="4108" y="6879"/>
                  </a:lnTo>
                  <a:lnTo>
                    <a:pt x="3989" y="5112"/>
                  </a:lnTo>
                  <a:lnTo>
                    <a:pt x="2281" y="3237"/>
                  </a:lnTo>
                  <a:lnTo>
                    <a:pt x="2365" y="2126"/>
                  </a:lnTo>
                  <a:lnTo>
                    <a:pt x="7238" y="95"/>
                  </a:lnTo>
                  <a:lnTo>
                    <a:pt x="9208" y="0"/>
                  </a:lnTo>
                  <a:lnTo>
                    <a:pt x="11167" y="1003"/>
                  </a:lnTo>
                  <a:lnTo>
                    <a:pt x="13448" y="4133"/>
                  </a:lnTo>
                  <a:lnTo>
                    <a:pt x="17151" y="7262"/>
                  </a:lnTo>
                  <a:lnTo>
                    <a:pt x="17151" y="8121"/>
                  </a:lnTo>
                  <a:lnTo>
                    <a:pt x="16578" y="8683"/>
                  </a:lnTo>
                  <a:lnTo>
                    <a:pt x="11454" y="10391"/>
                  </a:lnTo>
                  <a:lnTo>
                    <a:pt x="11167" y="12099"/>
                  </a:lnTo>
                  <a:lnTo>
                    <a:pt x="11740" y="13245"/>
                  </a:lnTo>
                  <a:lnTo>
                    <a:pt x="10881" y="14953"/>
                  </a:lnTo>
                  <a:lnTo>
                    <a:pt x="10319" y="15801"/>
                  </a:lnTo>
                  <a:lnTo>
                    <a:pt x="9375" y="17103"/>
                  </a:lnTo>
                  <a:lnTo>
                    <a:pt x="8073" y="18142"/>
                  </a:lnTo>
                  <a:lnTo>
                    <a:pt x="4873" y="18083"/>
                  </a:lnTo>
                  <a:lnTo>
                    <a:pt x="4741" y="14977"/>
                  </a:lnTo>
                  <a:lnTo>
                    <a:pt x="3511" y="13867"/>
                  </a:lnTo>
                  <a:lnTo>
                    <a:pt x="12" y="12194"/>
                  </a:lnTo>
                  <a:lnTo>
                    <a:pt x="0" y="10964"/>
                  </a:lnTo>
                  <a:lnTo>
                    <a:pt x="848" y="994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1367;gbcf4302aa7_0_6">
              <a:extLst>
                <a:ext uri="{FF2B5EF4-FFF2-40B4-BE49-F238E27FC236}">
                  <a16:creationId xmlns:a16="http://schemas.microsoft.com/office/drawing/2014/main" id="{41085069-4714-CB4F-8300-F2B0CD6B2ECE}"/>
                </a:ext>
              </a:extLst>
            </p:cNvPr>
            <p:cNvSpPr/>
            <p:nvPr/>
          </p:nvSpPr>
          <p:spPr>
            <a:xfrm>
              <a:off x="7949034" y="3584908"/>
              <a:ext cx="18005" cy="34275"/>
            </a:xfrm>
            <a:custGeom>
              <a:avLst/>
              <a:gdLst/>
              <a:ahLst/>
              <a:cxnLst/>
              <a:rect l="l" t="t" r="r" b="b"/>
              <a:pathLst>
                <a:path w="35830" h="68209" extrusionOk="0">
                  <a:moveTo>
                    <a:pt x="30145" y="68209"/>
                  </a:moveTo>
                  <a:lnTo>
                    <a:pt x="29202" y="67636"/>
                  </a:lnTo>
                  <a:lnTo>
                    <a:pt x="29381" y="65856"/>
                  </a:lnTo>
                  <a:lnTo>
                    <a:pt x="31280" y="58320"/>
                  </a:lnTo>
                  <a:lnTo>
                    <a:pt x="31220" y="52026"/>
                  </a:lnTo>
                  <a:lnTo>
                    <a:pt x="30528" y="48084"/>
                  </a:lnTo>
                  <a:lnTo>
                    <a:pt x="28880" y="43283"/>
                  </a:lnTo>
                  <a:lnTo>
                    <a:pt x="26777" y="39640"/>
                  </a:lnTo>
                  <a:lnTo>
                    <a:pt x="21630" y="33119"/>
                  </a:lnTo>
                  <a:lnTo>
                    <a:pt x="19157" y="29930"/>
                  </a:lnTo>
                  <a:lnTo>
                    <a:pt x="16518" y="29118"/>
                  </a:lnTo>
                  <a:lnTo>
                    <a:pt x="12207" y="29990"/>
                  </a:lnTo>
                  <a:lnTo>
                    <a:pt x="10594" y="29918"/>
                  </a:lnTo>
                  <a:lnTo>
                    <a:pt x="2210" y="27948"/>
                  </a:lnTo>
                  <a:lnTo>
                    <a:pt x="789" y="26801"/>
                  </a:lnTo>
                  <a:lnTo>
                    <a:pt x="24" y="25607"/>
                  </a:lnTo>
                  <a:lnTo>
                    <a:pt x="0" y="23158"/>
                  </a:lnTo>
                  <a:lnTo>
                    <a:pt x="1397" y="21558"/>
                  </a:lnTo>
                  <a:lnTo>
                    <a:pt x="4670" y="19432"/>
                  </a:lnTo>
                  <a:lnTo>
                    <a:pt x="7764" y="18680"/>
                  </a:lnTo>
                  <a:lnTo>
                    <a:pt x="9746" y="18655"/>
                  </a:lnTo>
                  <a:lnTo>
                    <a:pt x="12481" y="19754"/>
                  </a:lnTo>
                  <a:lnTo>
                    <a:pt x="16255" y="21976"/>
                  </a:lnTo>
                  <a:lnTo>
                    <a:pt x="19647" y="21916"/>
                  </a:lnTo>
                  <a:lnTo>
                    <a:pt x="21427" y="21343"/>
                  </a:lnTo>
                  <a:lnTo>
                    <a:pt x="23206" y="20220"/>
                  </a:lnTo>
                  <a:lnTo>
                    <a:pt x="24413" y="18524"/>
                  </a:lnTo>
                  <a:lnTo>
                    <a:pt x="26347" y="14833"/>
                  </a:lnTo>
                  <a:lnTo>
                    <a:pt x="28294" y="11704"/>
                  </a:lnTo>
                  <a:lnTo>
                    <a:pt x="29023" y="9352"/>
                  </a:lnTo>
                  <a:lnTo>
                    <a:pt x="31710" y="4347"/>
                  </a:lnTo>
                  <a:lnTo>
                    <a:pt x="32702" y="573"/>
                  </a:lnTo>
                  <a:lnTo>
                    <a:pt x="33454" y="0"/>
                  </a:lnTo>
                  <a:lnTo>
                    <a:pt x="35054" y="728"/>
                  </a:lnTo>
                  <a:lnTo>
                    <a:pt x="35628" y="1863"/>
                  </a:lnTo>
                  <a:lnTo>
                    <a:pt x="35830" y="3702"/>
                  </a:lnTo>
                  <a:lnTo>
                    <a:pt x="35293" y="5721"/>
                  </a:lnTo>
                  <a:lnTo>
                    <a:pt x="32893" y="10904"/>
                  </a:lnTo>
                  <a:lnTo>
                    <a:pt x="31889" y="13257"/>
                  </a:lnTo>
                  <a:lnTo>
                    <a:pt x="31364" y="18058"/>
                  </a:lnTo>
                  <a:lnTo>
                    <a:pt x="30085" y="22024"/>
                  </a:lnTo>
                  <a:lnTo>
                    <a:pt x="29071" y="24388"/>
                  </a:lnTo>
                  <a:lnTo>
                    <a:pt x="29441" y="32558"/>
                  </a:lnTo>
                  <a:lnTo>
                    <a:pt x="30122" y="35830"/>
                  </a:lnTo>
                  <a:lnTo>
                    <a:pt x="32044" y="40262"/>
                  </a:lnTo>
                  <a:lnTo>
                    <a:pt x="33108" y="42865"/>
                  </a:lnTo>
                  <a:lnTo>
                    <a:pt x="34171" y="46340"/>
                  </a:lnTo>
                  <a:lnTo>
                    <a:pt x="33776" y="54068"/>
                  </a:lnTo>
                  <a:lnTo>
                    <a:pt x="34015" y="59132"/>
                  </a:lnTo>
                  <a:lnTo>
                    <a:pt x="32188" y="65367"/>
                  </a:lnTo>
                  <a:lnTo>
                    <a:pt x="30898" y="67994"/>
                  </a:lnTo>
                  <a:lnTo>
                    <a:pt x="30145" y="6820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1368;gbcf4302aa7_0_6">
              <a:extLst>
                <a:ext uri="{FF2B5EF4-FFF2-40B4-BE49-F238E27FC236}">
                  <a16:creationId xmlns:a16="http://schemas.microsoft.com/office/drawing/2014/main" id="{2BD35B32-F4CB-F146-B694-11ACB5D7E5C1}"/>
                </a:ext>
              </a:extLst>
            </p:cNvPr>
            <p:cNvSpPr/>
            <p:nvPr/>
          </p:nvSpPr>
          <p:spPr>
            <a:xfrm>
              <a:off x="8109721" y="3585699"/>
              <a:ext cx="144116" cy="284968"/>
            </a:xfrm>
            <a:custGeom>
              <a:avLst/>
              <a:gdLst/>
              <a:ahLst/>
              <a:cxnLst/>
              <a:rect l="l" t="t" r="r" b="b"/>
              <a:pathLst>
                <a:path w="286798" h="567100" extrusionOk="0">
                  <a:moveTo>
                    <a:pt x="248353" y="86136"/>
                  </a:moveTo>
                  <a:lnTo>
                    <a:pt x="272598" y="115219"/>
                  </a:lnTo>
                  <a:lnTo>
                    <a:pt x="286799" y="141853"/>
                  </a:lnTo>
                  <a:lnTo>
                    <a:pt x="271380" y="174542"/>
                  </a:lnTo>
                  <a:lnTo>
                    <a:pt x="266877" y="177409"/>
                  </a:lnTo>
                  <a:lnTo>
                    <a:pt x="266973" y="179176"/>
                  </a:lnTo>
                  <a:lnTo>
                    <a:pt x="266710" y="181290"/>
                  </a:lnTo>
                  <a:lnTo>
                    <a:pt x="266985" y="182329"/>
                  </a:lnTo>
                  <a:lnTo>
                    <a:pt x="267319" y="183189"/>
                  </a:lnTo>
                  <a:lnTo>
                    <a:pt x="268741" y="189591"/>
                  </a:lnTo>
                  <a:lnTo>
                    <a:pt x="265671" y="188671"/>
                  </a:lnTo>
                  <a:lnTo>
                    <a:pt x="264704" y="188396"/>
                  </a:lnTo>
                  <a:lnTo>
                    <a:pt x="263617" y="188241"/>
                  </a:lnTo>
                  <a:lnTo>
                    <a:pt x="261718" y="188838"/>
                  </a:lnTo>
                  <a:lnTo>
                    <a:pt x="250610" y="195300"/>
                  </a:lnTo>
                  <a:lnTo>
                    <a:pt x="226556" y="197306"/>
                  </a:lnTo>
                  <a:lnTo>
                    <a:pt x="222758" y="208473"/>
                  </a:lnTo>
                  <a:lnTo>
                    <a:pt x="226520" y="210779"/>
                  </a:lnTo>
                  <a:lnTo>
                    <a:pt x="227141" y="211292"/>
                  </a:lnTo>
                  <a:lnTo>
                    <a:pt x="227691" y="211937"/>
                  </a:lnTo>
                  <a:lnTo>
                    <a:pt x="228336" y="212594"/>
                  </a:lnTo>
                  <a:lnTo>
                    <a:pt x="228838" y="213107"/>
                  </a:lnTo>
                  <a:lnTo>
                    <a:pt x="229661" y="213681"/>
                  </a:lnTo>
                  <a:lnTo>
                    <a:pt x="230987" y="214445"/>
                  </a:lnTo>
                  <a:lnTo>
                    <a:pt x="231632" y="214899"/>
                  </a:lnTo>
                  <a:lnTo>
                    <a:pt x="244722" y="210886"/>
                  </a:lnTo>
                  <a:lnTo>
                    <a:pt x="245021" y="211913"/>
                  </a:lnTo>
                  <a:lnTo>
                    <a:pt x="247099" y="211137"/>
                  </a:lnTo>
                  <a:lnTo>
                    <a:pt x="249392" y="210122"/>
                  </a:lnTo>
                  <a:lnTo>
                    <a:pt x="251232" y="209166"/>
                  </a:lnTo>
                  <a:lnTo>
                    <a:pt x="253250" y="208032"/>
                  </a:lnTo>
                  <a:lnTo>
                    <a:pt x="257848" y="205177"/>
                  </a:lnTo>
                  <a:lnTo>
                    <a:pt x="258421" y="206156"/>
                  </a:lnTo>
                  <a:lnTo>
                    <a:pt x="258959" y="207912"/>
                  </a:lnTo>
                  <a:lnTo>
                    <a:pt x="265910" y="205524"/>
                  </a:lnTo>
                  <a:lnTo>
                    <a:pt x="267439" y="205058"/>
                  </a:lnTo>
                  <a:lnTo>
                    <a:pt x="268322" y="204867"/>
                  </a:lnTo>
                  <a:lnTo>
                    <a:pt x="269182" y="206121"/>
                  </a:lnTo>
                  <a:lnTo>
                    <a:pt x="269517" y="209955"/>
                  </a:lnTo>
                  <a:lnTo>
                    <a:pt x="269660" y="213143"/>
                  </a:lnTo>
                  <a:lnTo>
                    <a:pt x="270006" y="214242"/>
                  </a:lnTo>
                  <a:lnTo>
                    <a:pt x="270604" y="214851"/>
                  </a:lnTo>
                  <a:lnTo>
                    <a:pt x="271404" y="215592"/>
                  </a:lnTo>
                  <a:lnTo>
                    <a:pt x="272001" y="216273"/>
                  </a:lnTo>
                  <a:lnTo>
                    <a:pt x="272120" y="217837"/>
                  </a:lnTo>
                  <a:lnTo>
                    <a:pt x="272085" y="219091"/>
                  </a:lnTo>
                  <a:lnTo>
                    <a:pt x="272264" y="219844"/>
                  </a:lnTo>
                  <a:lnTo>
                    <a:pt x="272814" y="221432"/>
                  </a:lnTo>
                  <a:lnTo>
                    <a:pt x="272992" y="222400"/>
                  </a:lnTo>
                  <a:lnTo>
                    <a:pt x="272885" y="223594"/>
                  </a:lnTo>
                  <a:lnTo>
                    <a:pt x="272658" y="224275"/>
                  </a:lnTo>
                  <a:lnTo>
                    <a:pt x="272407" y="224991"/>
                  </a:lnTo>
                  <a:lnTo>
                    <a:pt x="272335" y="226138"/>
                  </a:lnTo>
                  <a:lnTo>
                    <a:pt x="272754" y="228013"/>
                  </a:lnTo>
                  <a:lnTo>
                    <a:pt x="273112" y="228933"/>
                  </a:lnTo>
                  <a:lnTo>
                    <a:pt x="273590" y="229494"/>
                  </a:lnTo>
                  <a:lnTo>
                    <a:pt x="274258" y="230569"/>
                  </a:lnTo>
                  <a:lnTo>
                    <a:pt x="274533" y="231405"/>
                  </a:lnTo>
                  <a:lnTo>
                    <a:pt x="274784" y="232790"/>
                  </a:lnTo>
                  <a:lnTo>
                    <a:pt x="274963" y="234104"/>
                  </a:lnTo>
                  <a:lnTo>
                    <a:pt x="274975" y="235263"/>
                  </a:lnTo>
                  <a:lnTo>
                    <a:pt x="274712" y="236600"/>
                  </a:lnTo>
                  <a:lnTo>
                    <a:pt x="274664" y="238392"/>
                  </a:lnTo>
                  <a:lnTo>
                    <a:pt x="274748" y="239419"/>
                  </a:lnTo>
                  <a:lnTo>
                    <a:pt x="275345" y="240566"/>
                  </a:lnTo>
                  <a:lnTo>
                    <a:pt x="275942" y="241808"/>
                  </a:lnTo>
                  <a:lnTo>
                    <a:pt x="276539" y="242883"/>
                  </a:lnTo>
                  <a:lnTo>
                    <a:pt x="276934" y="243790"/>
                  </a:lnTo>
                  <a:lnTo>
                    <a:pt x="277029" y="244519"/>
                  </a:lnTo>
                  <a:lnTo>
                    <a:pt x="276993" y="245271"/>
                  </a:lnTo>
                  <a:lnTo>
                    <a:pt x="277507" y="246979"/>
                  </a:lnTo>
                  <a:lnTo>
                    <a:pt x="277781" y="248042"/>
                  </a:lnTo>
                  <a:lnTo>
                    <a:pt x="278045" y="249022"/>
                  </a:lnTo>
                  <a:lnTo>
                    <a:pt x="278677" y="249906"/>
                  </a:lnTo>
                  <a:lnTo>
                    <a:pt x="279322" y="251100"/>
                  </a:lnTo>
                  <a:lnTo>
                    <a:pt x="279991" y="252055"/>
                  </a:lnTo>
                  <a:lnTo>
                    <a:pt x="280278" y="252832"/>
                  </a:lnTo>
                  <a:lnTo>
                    <a:pt x="280266" y="254026"/>
                  </a:lnTo>
                  <a:lnTo>
                    <a:pt x="280684" y="255077"/>
                  </a:lnTo>
                  <a:lnTo>
                    <a:pt x="281018" y="255758"/>
                  </a:lnTo>
                  <a:lnTo>
                    <a:pt x="280815" y="256701"/>
                  </a:lnTo>
                  <a:lnTo>
                    <a:pt x="280648" y="257812"/>
                  </a:lnTo>
                  <a:lnTo>
                    <a:pt x="281055" y="258959"/>
                  </a:lnTo>
                  <a:lnTo>
                    <a:pt x="281114" y="260272"/>
                  </a:lnTo>
                  <a:lnTo>
                    <a:pt x="281078" y="261096"/>
                  </a:lnTo>
                  <a:lnTo>
                    <a:pt x="280923" y="261825"/>
                  </a:lnTo>
                  <a:lnTo>
                    <a:pt x="280111" y="262781"/>
                  </a:lnTo>
                  <a:lnTo>
                    <a:pt x="279203" y="263473"/>
                  </a:lnTo>
                  <a:lnTo>
                    <a:pt x="278534" y="264214"/>
                  </a:lnTo>
                  <a:lnTo>
                    <a:pt x="278236" y="265038"/>
                  </a:lnTo>
                  <a:lnTo>
                    <a:pt x="278415" y="265945"/>
                  </a:lnTo>
                  <a:lnTo>
                    <a:pt x="278881" y="267641"/>
                  </a:lnTo>
                  <a:lnTo>
                    <a:pt x="278868" y="268860"/>
                  </a:lnTo>
                  <a:lnTo>
                    <a:pt x="278378" y="269851"/>
                  </a:lnTo>
                  <a:lnTo>
                    <a:pt x="277459" y="270735"/>
                  </a:lnTo>
                  <a:lnTo>
                    <a:pt x="276432" y="271523"/>
                  </a:lnTo>
                  <a:lnTo>
                    <a:pt x="275966" y="272431"/>
                  </a:lnTo>
                  <a:lnTo>
                    <a:pt x="276026" y="273386"/>
                  </a:lnTo>
                  <a:lnTo>
                    <a:pt x="276492" y="275214"/>
                  </a:lnTo>
                  <a:lnTo>
                    <a:pt x="276623" y="276062"/>
                  </a:lnTo>
                  <a:lnTo>
                    <a:pt x="276635" y="276957"/>
                  </a:lnTo>
                  <a:lnTo>
                    <a:pt x="276576" y="277829"/>
                  </a:lnTo>
                  <a:lnTo>
                    <a:pt x="276576" y="278558"/>
                  </a:lnTo>
                  <a:lnTo>
                    <a:pt x="276456" y="279597"/>
                  </a:lnTo>
                  <a:lnTo>
                    <a:pt x="276157" y="280588"/>
                  </a:lnTo>
                  <a:lnTo>
                    <a:pt x="275931" y="281711"/>
                  </a:lnTo>
                  <a:lnTo>
                    <a:pt x="273231" y="280911"/>
                  </a:lnTo>
                  <a:lnTo>
                    <a:pt x="268107" y="277877"/>
                  </a:lnTo>
                  <a:lnTo>
                    <a:pt x="266985" y="277602"/>
                  </a:lnTo>
                  <a:lnTo>
                    <a:pt x="266137" y="278009"/>
                  </a:lnTo>
                  <a:lnTo>
                    <a:pt x="265121" y="279143"/>
                  </a:lnTo>
                  <a:lnTo>
                    <a:pt x="264608" y="283013"/>
                  </a:lnTo>
                  <a:lnTo>
                    <a:pt x="263963" y="284219"/>
                  </a:lnTo>
                  <a:lnTo>
                    <a:pt x="262936" y="285091"/>
                  </a:lnTo>
                  <a:lnTo>
                    <a:pt x="260786" y="286238"/>
                  </a:lnTo>
                  <a:lnTo>
                    <a:pt x="257155" y="288817"/>
                  </a:lnTo>
                  <a:lnTo>
                    <a:pt x="257095" y="291934"/>
                  </a:lnTo>
                  <a:lnTo>
                    <a:pt x="255507" y="293165"/>
                  </a:lnTo>
                  <a:lnTo>
                    <a:pt x="252044" y="294084"/>
                  </a:lnTo>
                  <a:lnTo>
                    <a:pt x="251207" y="294729"/>
                  </a:lnTo>
                  <a:lnTo>
                    <a:pt x="251721" y="298205"/>
                  </a:lnTo>
                  <a:lnTo>
                    <a:pt x="250897" y="299925"/>
                  </a:lnTo>
                  <a:lnTo>
                    <a:pt x="250849" y="303376"/>
                  </a:lnTo>
                  <a:lnTo>
                    <a:pt x="250670" y="304344"/>
                  </a:lnTo>
                  <a:lnTo>
                    <a:pt x="249559" y="305741"/>
                  </a:lnTo>
                  <a:lnTo>
                    <a:pt x="248269" y="308226"/>
                  </a:lnTo>
                  <a:lnTo>
                    <a:pt x="248317" y="312155"/>
                  </a:lnTo>
                  <a:lnTo>
                    <a:pt x="245917" y="315403"/>
                  </a:lnTo>
                  <a:lnTo>
                    <a:pt x="245164" y="315798"/>
                  </a:lnTo>
                  <a:lnTo>
                    <a:pt x="243599" y="317768"/>
                  </a:lnTo>
                  <a:lnTo>
                    <a:pt x="242883" y="320611"/>
                  </a:lnTo>
                  <a:lnTo>
                    <a:pt x="238965" y="323573"/>
                  </a:lnTo>
                  <a:lnTo>
                    <a:pt x="237855" y="325269"/>
                  </a:lnTo>
                  <a:lnTo>
                    <a:pt x="237998" y="328935"/>
                  </a:lnTo>
                  <a:lnTo>
                    <a:pt x="238679" y="330811"/>
                  </a:lnTo>
                  <a:lnTo>
                    <a:pt x="239204" y="334859"/>
                  </a:lnTo>
                  <a:lnTo>
                    <a:pt x="238834" y="335803"/>
                  </a:lnTo>
                  <a:lnTo>
                    <a:pt x="237257" y="337212"/>
                  </a:lnTo>
                  <a:lnTo>
                    <a:pt x="231369" y="340198"/>
                  </a:lnTo>
                  <a:lnTo>
                    <a:pt x="229792" y="342503"/>
                  </a:lnTo>
                  <a:lnTo>
                    <a:pt x="229817" y="344366"/>
                  </a:lnTo>
                  <a:lnTo>
                    <a:pt x="230497" y="346158"/>
                  </a:lnTo>
                  <a:lnTo>
                    <a:pt x="230426" y="347567"/>
                  </a:lnTo>
                  <a:lnTo>
                    <a:pt x="228754" y="349574"/>
                  </a:lnTo>
                  <a:lnTo>
                    <a:pt x="227476" y="352763"/>
                  </a:lnTo>
                  <a:lnTo>
                    <a:pt x="227225" y="354662"/>
                  </a:lnTo>
                  <a:lnTo>
                    <a:pt x="228288" y="357480"/>
                  </a:lnTo>
                  <a:lnTo>
                    <a:pt x="228324" y="360108"/>
                  </a:lnTo>
                  <a:lnTo>
                    <a:pt x="227691" y="362162"/>
                  </a:lnTo>
                  <a:lnTo>
                    <a:pt x="225816" y="362592"/>
                  </a:lnTo>
                  <a:lnTo>
                    <a:pt x="220537" y="361338"/>
                  </a:lnTo>
                  <a:lnTo>
                    <a:pt x="218363" y="360323"/>
                  </a:lnTo>
                  <a:lnTo>
                    <a:pt x="213310" y="355402"/>
                  </a:lnTo>
                  <a:lnTo>
                    <a:pt x="212260" y="353539"/>
                  </a:lnTo>
                  <a:lnTo>
                    <a:pt x="211662" y="351485"/>
                  </a:lnTo>
                  <a:lnTo>
                    <a:pt x="211018" y="345358"/>
                  </a:lnTo>
                  <a:lnTo>
                    <a:pt x="210337" y="342814"/>
                  </a:lnTo>
                  <a:lnTo>
                    <a:pt x="210982" y="341870"/>
                  </a:lnTo>
                  <a:lnTo>
                    <a:pt x="213598" y="340425"/>
                  </a:lnTo>
                  <a:lnTo>
                    <a:pt x="213872" y="339673"/>
                  </a:lnTo>
                  <a:lnTo>
                    <a:pt x="213562" y="337236"/>
                  </a:lnTo>
                  <a:lnTo>
                    <a:pt x="212307" y="335277"/>
                  </a:lnTo>
                  <a:lnTo>
                    <a:pt x="207936" y="331850"/>
                  </a:lnTo>
                  <a:lnTo>
                    <a:pt x="206981" y="330727"/>
                  </a:lnTo>
                  <a:lnTo>
                    <a:pt x="205237" y="326081"/>
                  </a:lnTo>
                  <a:lnTo>
                    <a:pt x="204389" y="318652"/>
                  </a:lnTo>
                  <a:lnTo>
                    <a:pt x="204545" y="315905"/>
                  </a:lnTo>
                  <a:lnTo>
                    <a:pt x="205368" y="313922"/>
                  </a:lnTo>
                  <a:lnTo>
                    <a:pt x="205333" y="311593"/>
                  </a:lnTo>
                  <a:lnTo>
                    <a:pt x="203039" y="308811"/>
                  </a:lnTo>
                  <a:lnTo>
                    <a:pt x="202657" y="307748"/>
                  </a:lnTo>
                  <a:lnTo>
                    <a:pt x="202538" y="305669"/>
                  </a:lnTo>
                  <a:lnTo>
                    <a:pt x="200567" y="299136"/>
                  </a:lnTo>
                  <a:lnTo>
                    <a:pt x="198751" y="296999"/>
                  </a:lnTo>
                  <a:lnTo>
                    <a:pt x="198751" y="296222"/>
                  </a:lnTo>
                  <a:lnTo>
                    <a:pt x="197784" y="294001"/>
                  </a:lnTo>
                  <a:lnTo>
                    <a:pt x="195694" y="292914"/>
                  </a:lnTo>
                  <a:lnTo>
                    <a:pt x="194738" y="291791"/>
                  </a:lnTo>
                  <a:lnTo>
                    <a:pt x="193138" y="291313"/>
                  </a:lnTo>
                  <a:lnTo>
                    <a:pt x="192302" y="292448"/>
                  </a:lnTo>
                  <a:lnTo>
                    <a:pt x="192123" y="293236"/>
                  </a:lnTo>
                  <a:lnTo>
                    <a:pt x="195264" y="295924"/>
                  </a:lnTo>
                  <a:lnTo>
                    <a:pt x="197748" y="299077"/>
                  </a:lnTo>
                  <a:lnTo>
                    <a:pt x="199098" y="301776"/>
                  </a:lnTo>
                  <a:lnTo>
                    <a:pt x="199157" y="306959"/>
                  </a:lnTo>
                  <a:lnTo>
                    <a:pt x="199743" y="308536"/>
                  </a:lnTo>
                  <a:lnTo>
                    <a:pt x="202609" y="311820"/>
                  </a:lnTo>
                  <a:lnTo>
                    <a:pt x="203003" y="312919"/>
                  </a:lnTo>
                  <a:lnTo>
                    <a:pt x="201917" y="316622"/>
                  </a:lnTo>
                  <a:lnTo>
                    <a:pt x="201690" y="320921"/>
                  </a:lnTo>
                  <a:lnTo>
                    <a:pt x="202108" y="324015"/>
                  </a:lnTo>
                  <a:lnTo>
                    <a:pt x="202323" y="326750"/>
                  </a:lnTo>
                  <a:lnTo>
                    <a:pt x="203398" y="329652"/>
                  </a:lnTo>
                  <a:lnTo>
                    <a:pt x="203422" y="331467"/>
                  </a:lnTo>
                  <a:lnTo>
                    <a:pt x="203816" y="332865"/>
                  </a:lnTo>
                  <a:lnTo>
                    <a:pt x="207733" y="338156"/>
                  </a:lnTo>
                  <a:lnTo>
                    <a:pt x="207327" y="342862"/>
                  </a:lnTo>
                  <a:lnTo>
                    <a:pt x="207817" y="344856"/>
                  </a:lnTo>
                  <a:lnTo>
                    <a:pt x="208880" y="347448"/>
                  </a:lnTo>
                  <a:lnTo>
                    <a:pt x="209119" y="351043"/>
                  </a:lnTo>
                  <a:lnTo>
                    <a:pt x="209835" y="355641"/>
                  </a:lnTo>
                  <a:lnTo>
                    <a:pt x="211388" y="359200"/>
                  </a:lnTo>
                  <a:lnTo>
                    <a:pt x="213860" y="361601"/>
                  </a:lnTo>
                  <a:lnTo>
                    <a:pt x="219832" y="365841"/>
                  </a:lnTo>
                  <a:lnTo>
                    <a:pt x="228670" y="372696"/>
                  </a:lnTo>
                  <a:lnTo>
                    <a:pt x="229721" y="373998"/>
                  </a:lnTo>
                  <a:lnTo>
                    <a:pt x="229852" y="377104"/>
                  </a:lnTo>
                  <a:lnTo>
                    <a:pt x="229112" y="378238"/>
                  </a:lnTo>
                  <a:lnTo>
                    <a:pt x="221325" y="380018"/>
                  </a:lnTo>
                  <a:lnTo>
                    <a:pt x="219187" y="381750"/>
                  </a:lnTo>
                  <a:lnTo>
                    <a:pt x="217443" y="384688"/>
                  </a:lnTo>
                  <a:lnTo>
                    <a:pt x="216810" y="386850"/>
                  </a:lnTo>
                  <a:lnTo>
                    <a:pt x="213729" y="388390"/>
                  </a:lnTo>
                  <a:lnTo>
                    <a:pt x="210994" y="388545"/>
                  </a:lnTo>
                  <a:lnTo>
                    <a:pt x="207028" y="387470"/>
                  </a:lnTo>
                  <a:lnTo>
                    <a:pt x="206193" y="388008"/>
                  </a:lnTo>
                  <a:lnTo>
                    <a:pt x="205750" y="389799"/>
                  </a:lnTo>
                  <a:lnTo>
                    <a:pt x="205965" y="391794"/>
                  </a:lnTo>
                  <a:lnTo>
                    <a:pt x="206539" y="392630"/>
                  </a:lnTo>
                  <a:lnTo>
                    <a:pt x="207232" y="395544"/>
                  </a:lnTo>
                  <a:lnTo>
                    <a:pt x="207256" y="397682"/>
                  </a:lnTo>
                  <a:lnTo>
                    <a:pt x="206801" y="398733"/>
                  </a:lnTo>
                  <a:lnTo>
                    <a:pt x="205129" y="400262"/>
                  </a:lnTo>
                  <a:lnTo>
                    <a:pt x="204019" y="401970"/>
                  </a:lnTo>
                  <a:lnTo>
                    <a:pt x="203660" y="403678"/>
                  </a:lnTo>
                  <a:lnTo>
                    <a:pt x="201821" y="406508"/>
                  </a:lnTo>
                  <a:lnTo>
                    <a:pt x="201809" y="413770"/>
                  </a:lnTo>
                  <a:lnTo>
                    <a:pt x="202203" y="414498"/>
                  </a:lnTo>
                  <a:lnTo>
                    <a:pt x="203899" y="415156"/>
                  </a:lnTo>
                  <a:lnTo>
                    <a:pt x="205870" y="415024"/>
                  </a:lnTo>
                  <a:lnTo>
                    <a:pt x="207554" y="414236"/>
                  </a:lnTo>
                  <a:lnTo>
                    <a:pt x="208856" y="413197"/>
                  </a:lnTo>
                  <a:lnTo>
                    <a:pt x="210038" y="409530"/>
                  </a:lnTo>
                  <a:lnTo>
                    <a:pt x="211328" y="407786"/>
                  </a:lnTo>
                  <a:lnTo>
                    <a:pt x="212367" y="407428"/>
                  </a:lnTo>
                  <a:lnTo>
                    <a:pt x="213215" y="407954"/>
                  </a:lnTo>
                  <a:lnTo>
                    <a:pt x="214469" y="410103"/>
                  </a:lnTo>
                  <a:lnTo>
                    <a:pt x="216261" y="410462"/>
                  </a:lnTo>
                  <a:lnTo>
                    <a:pt x="217181" y="409435"/>
                  </a:lnTo>
                  <a:lnTo>
                    <a:pt x="217538" y="408013"/>
                  </a:lnTo>
                  <a:lnTo>
                    <a:pt x="216500" y="400226"/>
                  </a:lnTo>
                  <a:lnTo>
                    <a:pt x="215938" y="399844"/>
                  </a:lnTo>
                  <a:lnTo>
                    <a:pt x="213860" y="399677"/>
                  </a:lnTo>
                  <a:lnTo>
                    <a:pt x="213621" y="395353"/>
                  </a:lnTo>
                  <a:lnTo>
                    <a:pt x="219736" y="395473"/>
                  </a:lnTo>
                  <a:lnTo>
                    <a:pt x="223021" y="394851"/>
                  </a:lnTo>
                  <a:lnTo>
                    <a:pt x="225756" y="395592"/>
                  </a:lnTo>
                  <a:lnTo>
                    <a:pt x="227751" y="397348"/>
                  </a:lnTo>
                  <a:lnTo>
                    <a:pt x="227882" y="399975"/>
                  </a:lnTo>
                  <a:lnTo>
                    <a:pt x="228563" y="401468"/>
                  </a:lnTo>
                  <a:lnTo>
                    <a:pt x="229601" y="401743"/>
                  </a:lnTo>
                  <a:lnTo>
                    <a:pt x="230521" y="400966"/>
                  </a:lnTo>
                  <a:lnTo>
                    <a:pt x="230414" y="399677"/>
                  </a:lnTo>
                  <a:lnTo>
                    <a:pt x="228503" y="396774"/>
                  </a:lnTo>
                  <a:lnTo>
                    <a:pt x="227332" y="393884"/>
                  </a:lnTo>
                  <a:lnTo>
                    <a:pt x="227404" y="392284"/>
                  </a:lnTo>
                  <a:lnTo>
                    <a:pt x="229279" y="391232"/>
                  </a:lnTo>
                  <a:lnTo>
                    <a:pt x="229733" y="389704"/>
                  </a:lnTo>
                  <a:lnTo>
                    <a:pt x="229674" y="385667"/>
                  </a:lnTo>
                  <a:lnTo>
                    <a:pt x="230903" y="385476"/>
                  </a:lnTo>
                  <a:lnTo>
                    <a:pt x="231931" y="385822"/>
                  </a:lnTo>
                  <a:lnTo>
                    <a:pt x="234319" y="388605"/>
                  </a:lnTo>
                  <a:lnTo>
                    <a:pt x="234355" y="391340"/>
                  </a:lnTo>
                  <a:lnTo>
                    <a:pt x="233268" y="394374"/>
                  </a:lnTo>
                  <a:lnTo>
                    <a:pt x="233017" y="396822"/>
                  </a:lnTo>
                  <a:lnTo>
                    <a:pt x="237317" y="402030"/>
                  </a:lnTo>
                  <a:lnTo>
                    <a:pt x="237425" y="403546"/>
                  </a:lnTo>
                  <a:lnTo>
                    <a:pt x="236505" y="405135"/>
                  </a:lnTo>
                  <a:lnTo>
                    <a:pt x="234821" y="405732"/>
                  </a:lnTo>
                  <a:lnTo>
                    <a:pt x="233889" y="406950"/>
                  </a:lnTo>
                  <a:lnTo>
                    <a:pt x="231835" y="407452"/>
                  </a:lnTo>
                  <a:lnTo>
                    <a:pt x="231178" y="408145"/>
                  </a:lnTo>
                  <a:lnTo>
                    <a:pt x="231107" y="409435"/>
                  </a:lnTo>
                  <a:lnTo>
                    <a:pt x="229805" y="411143"/>
                  </a:lnTo>
                  <a:lnTo>
                    <a:pt x="230103" y="412170"/>
                  </a:lnTo>
                  <a:lnTo>
                    <a:pt x="231990" y="413113"/>
                  </a:lnTo>
                  <a:lnTo>
                    <a:pt x="232719" y="410724"/>
                  </a:lnTo>
                  <a:lnTo>
                    <a:pt x="234200" y="409315"/>
                  </a:lnTo>
                  <a:lnTo>
                    <a:pt x="235239" y="409016"/>
                  </a:lnTo>
                  <a:lnTo>
                    <a:pt x="235896" y="409482"/>
                  </a:lnTo>
                  <a:lnTo>
                    <a:pt x="237616" y="411728"/>
                  </a:lnTo>
                  <a:lnTo>
                    <a:pt x="241700" y="414869"/>
                  </a:lnTo>
                  <a:lnTo>
                    <a:pt x="242489" y="417401"/>
                  </a:lnTo>
                  <a:lnTo>
                    <a:pt x="245188" y="422429"/>
                  </a:lnTo>
                  <a:lnTo>
                    <a:pt x="245379" y="423540"/>
                  </a:lnTo>
                  <a:lnTo>
                    <a:pt x="244650" y="424889"/>
                  </a:lnTo>
                  <a:lnTo>
                    <a:pt x="244662" y="425821"/>
                  </a:lnTo>
                  <a:lnTo>
                    <a:pt x="247219" y="427111"/>
                  </a:lnTo>
                  <a:lnTo>
                    <a:pt x="250013" y="432438"/>
                  </a:lnTo>
                  <a:lnTo>
                    <a:pt x="251542" y="434026"/>
                  </a:lnTo>
                  <a:lnTo>
                    <a:pt x="252211" y="435531"/>
                  </a:lnTo>
                  <a:lnTo>
                    <a:pt x="252426" y="437478"/>
                  </a:lnTo>
                  <a:lnTo>
                    <a:pt x="253011" y="438875"/>
                  </a:lnTo>
                  <a:lnTo>
                    <a:pt x="254145" y="439914"/>
                  </a:lnTo>
                  <a:lnTo>
                    <a:pt x="255746" y="439974"/>
                  </a:lnTo>
                  <a:lnTo>
                    <a:pt x="256678" y="439508"/>
                  </a:lnTo>
                  <a:lnTo>
                    <a:pt x="258720" y="436857"/>
                  </a:lnTo>
                  <a:lnTo>
                    <a:pt x="263258" y="431243"/>
                  </a:lnTo>
                  <a:lnTo>
                    <a:pt x="265289" y="428102"/>
                  </a:lnTo>
                  <a:lnTo>
                    <a:pt x="268597" y="422417"/>
                  </a:lnTo>
                  <a:lnTo>
                    <a:pt x="271834" y="417771"/>
                  </a:lnTo>
                  <a:lnTo>
                    <a:pt x="272932" y="415215"/>
                  </a:lnTo>
                  <a:lnTo>
                    <a:pt x="273183" y="412874"/>
                  </a:lnTo>
                  <a:lnTo>
                    <a:pt x="272216" y="410605"/>
                  </a:lnTo>
                  <a:lnTo>
                    <a:pt x="272395" y="409303"/>
                  </a:lnTo>
                  <a:lnTo>
                    <a:pt x="275166" y="406150"/>
                  </a:lnTo>
                  <a:lnTo>
                    <a:pt x="275990" y="404538"/>
                  </a:lnTo>
                  <a:lnTo>
                    <a:pt x="276420" y="401003"/>
                  </a:lnTo>
                  <a:lnTo>
                    <a:pt x="277256" y="400501"/>
                  </a:lnTo>
                  <a:lnTo>
                    <a:pt x="278403" y="401432"/>
                  </a:lnTo>
                  <a:lnTo>
                    <a:pt x="279072" y="402448"/>
                  </a:lnTo>
                  <a:lnTo>
                    <a:pt x="279107" y="405075"/>
                  </a:lnTo>
                  <a:lnTo>
                    <a:pt x="278021" y="408407"/>
                  </a:lnTo>
                  <a:lnTo>
                    <a:pt x="273064" y="418404"/>
                  </a:lnTo>
                  <a:lnTo>
                    <a:pt x="267188" y="429380"/>
                  </a:lnTo>
                  <a:lnTo>
                    <a:pt x="256558" y="444405"/>
                  </a:lnTo>
                  <a:lnTo>
                    <a:pt x="256199" y="445814"/>
                  </a:lnTo>
                  <a:lnTo>
                    <a:pt x="252450" y="454223"/>
                  </a:lnTo>
                  <a:lnTo>
                    <a:pt x="245152" y="465031"/>
                  </a:lnTo>
                  <a:lnTo>
                    <a:pt x="242465" y="468077"/>
                  </a:lnTo>
                  <a:lnTo>
                    <a:pt x="233041" y="481573"/>
                  </a:lnTo>
                  <a:lnTo>
                    <a:pt x="221731" y="495344"/>
                  </a:lnTo>
                  <a:lnTo>
                    <a:pt x="218566" y="497733"/>
                  </a:lnTo>
                  <a:lnTo>
                    <a:pt x="216524" y="499823"/>
                  </a:lnTo>
                  <a:lnTo>
                    <a:pt x="206049" y="512280"/>
                  </a:lnTo>
                  <a:lnTo>
                    <a:pt x="202072" y="517475"/>
                  </a:lnTo>
                  <a:lnTo>
                    <a:pt x="199563" y="520318"/>
                  </a:lnTo>
                  <a:lnTo>
                    <a:pt x="194643" y="524534"/>
                  </a:lnTo>
                  <a:lnTo>
                    <a:pt x="188110" y="529144"/>
                  </a:lnTo>
                  <a:lnTo>
                    <a:pt x="176991" y="534351"/>
                  </a:lnTo>
                  <a:lnTo>
                    <a:pt x="171019" y="538197"/>
                  </a:lnTo>
                  <a:lnTo>
                    <a:pt x="168678" y="539260"/>
                  </a:lnTo>
                  <a:lnTo>
                    <a:pt x="164068" y="539391"/>
                  </a:lnTo>
                  <a:lnTo>
                    <a:pt x="159565" y="540490"/>
                  </a:lnTo>
                  <a:lnTo>
                    <a:pt x="156018" y="542151"/>
                  </a:lnTo>
                  <a:lnTo>
                    <a:pt x="150046" y="546438"/>
                  </a:lnTo>
                  <a:lnTo>
                    <a:pt x="147430" y="547513"/>
                  </a:lnTo>
                  <a:lnTo>
                    <a:pt x="144421" y="547824"/>
                  </a:lnTo>
                  <a:lnTo>
                    <a:pt x="135571" y="546522"/>
                  </a:lnTo>
                  <a:lnTo>
                    <a:pt x="128166" y="548325"/>
                  </a:lnTo>
                  <a:lnTo>
                    <a:pt x="121406" y="549400"/>
                  </a:lnTo>
                  <a:lnTo>
                    <a:pt x="106189" y="551442"/>
                  </a:lnTo>
                  <a:lnTo>
                    <a:pt x="81228" y="556542"/>
                  </a:lnTo>
                  <a:lnTo>
                    <a:pt x="72700" y="558609"/>
                  </a:lnTo>
                  <a:lnTo>
                    <a:pt x="57771" y="561224"/>
                  </a:lnTo>
                  <a:lnTo>
                    <a:pt x="50462" y="563661"/>
                  </a:lnTo>
                  <a:lnTo>
                    <a:pt x="44203" y="567100"/>
                  </a:lnTo>
                  <a:lnTo>
                    <a:pt x="43534" y="566635"/>
                  </a:lnTo>
                  <a:lnTo>
                    <a:pt x="42770" y="565034"/>
                  </a:lnTo>
                  <a:lnTo>
                    <a:pt x="42543" y="561559"/>
                  </a:lnTo>
                  <a:lnTo>
                    <a:pt x="42137" y="559671"/>
                  </a:lnTo>
                  <a:lnTo>
                    <a:pt x="42208" y="557235"/>
                  </a:lnTo>
                  <a:lnTo>
                    <a:pt x="42937" y="555730"/>
                  </a:lnTo>
                  <a:lnTo>
                    <a:pt x="46185" y="551454"/>
                  </a:lnTo>
                  <a:lnTo>
                    <a:pt x="47595" y="550595"/>
                  </a:lnTo>
                  <a:lnTo>
                    <a:pt x="50032" y="550117"/>
                  </a:lnTo>
                  <a:lnTo>
                    <a:pt x="55131" y="551932"/>
                  </a:lnTo>
                  <a:lnTo>
                    <a:pt x="58523" y="552458"/>
                  </a:lnTo>
                  <a:lnTo>
                    <a:pt x="64065" y="552410"/>
                  </a:lnTo>
                  <a:lnTo>
                    <a:pt x="67445" y="551980"/>
                  </a:lnTo>
                  <a:lnTo>
                    <a:pt x="70263" y="551120"/>
                  </a:lnTo>
                  <a:lnTo>
                    <a:pt x="72688" y="549567"/>
                  </a:lnTo>
                  <a:lnTo>
                    <a:pt x="75949" y="546438"/>
                  </a:lnTo>
                  <a:lnTo>
                    <a:pt x="77896" y="543679"/>
                  </a:lnTo>
                  <a:lnTo>
                    <a:pt x="78648" y="543572"/>
                  </a:lnTo>
                  <a:lnTo>
                    <a:pt x="77764" y="540861"/>
                  </a:lnTo>
                  <a:lnTo>
                    <a:pt x="77824" y="536895"/>
                  </a:lnTo>
                  <a:lnTo>
                    <a:pt x="78540" y="534722"/>
                  </a:lnTo>
                  <a:lnTo>
                    <a:pt x="79066" y="531150"/>
                  </a:lnTo>
                  <a:lnTo>
                    <a:pt x="79150" y="521297"/>
                  </a:lnTo>
                  <a:lnTo>
                    <a:pt x="79986" y="520127"/>
                  </a:lnTo>
                  <a:lnTo>
                    <a:pt x="81288" y="519458"/>
                  </a:lnTo>
                  <a:lnTo>
                    <a:pt x="85516" y="518479"/>
                  </a:lnTo>
                  <a:lnTo>
                    <a:pt x="89624" y="515696"/>
                  </a:lnTo>
                  <a:lnTo>
                    <a:pt x="92431" y="514907"/>
                  </a:lnTo>
                  <a:lnTo>
                    <a:pt x="94223" y="515373"/>
                  </a:lnTo>
                  <a:lnTo>
                    <a:pt x="95261" y="515087"/>
                  </a:lnTo>
                  <a:lnTo>
                    <a:pt x="96539" y="512053"/>
                  </a:lnTo>
                  <a:lnTo>
                    <a:pt x="101197" y="507144"/>
                  </a:lnTo>
                  <a:lnTo>
                    <a:pt x="102846" y="504086"/>
                  </a:lnTo>
                  <a:lnTo>
                    <a:pt x="104721" y="502737"/>
                  </a:lnTo>
                  <a:lnTo>
                    <a:pt x="105724" y="500193"/>
                  </a:lnTo>
                  <a:lnTo>
                    <a:pt x="105796" y="498784"/>
                  </a:lnTo>
                  <a:lnTo>
                    <a:pt x="107862" y="497828"/>
                  </a:lnTo>
                  <a:lnTo>
                    <a:pt x="107838" y="495463"/>
                  </a:lnTo>
                  <a:lnTo>
                    <a:pt x="111624" y="489503"/>
                  </a:lnTo>
                  <a:lnTo>
                    <a:pt x="112746" y="488763"/>
                  </a:lnTo>
                  <a:lnTo>
                    <a:pt x="115470" y="488345"/>
                  </a:lnTo>
                  <a:lnTo>
                    <a:pt x="115923" y="486745"/>
                  </a:lnTo>
                  <a:lnTo>
                    <a:pt x="115052" y="485132"/>
                  </a:lnTo>
                  <a:lnTo>
                    <a:pt x="115231" y="484022"/>
                  </a:lnTo>
                  <a:lnTo>
                    <a:pt x="116353" y="482875"/>
                  </a:lnTo>
                  <a:lnTo>
                    <a:pt x="117942" y="482385"/>
                  </a:lnTo>
                  <a:lnTo>
                    <a:pt x="120665" y="482087"/>
                  </a:lnTo>
                  <a:lnTo>
                    <a:pt x="121597" y="481501"/>
                  </a:lnTo>
                  <a:lnTo>
                    <a:pt x="122707" y="479435"/>
                  </a:lnTo>
                  <a:lnTo>
                    <a:pt x="122970" y="477715"/>
                  </a:lnTo>
                  <a:lnTo>
                    <a:pt x="120868" y="475195"/>
                  </a:lnTo>
                  <a:lnTo>
                    <a:pt x="120928" y="472186"/>
                  </a:lnTo>
                  <a:lnTo>
                    <a:pt x="122409" y="470107"/>
                  </a:lnTo>
                  <a:lnTo>
                    <a:pt x="122588" y="468399"/>
                  </a:lnTo>
                  <a:lnTo>
                    <a:pt x="123520" y="468041"/>
                  </a:lnTo>
                  <a:lnTo>
                    <a:pt x="124929" y="468101"/>
                  </a:lnTo>
                  <a:lnTo>
                    <a:pt x="127294" y="468925"/>
                  </a:lnTo>
                  <a:lnTo>
                    <a:pt x="128285" y="469546"/>
                  </a:lnTo>
                  <a:lnTo>
                    <a:pt x="129790" y="470143"/>
                  </a:lnTo>
                  <a:lnTo>
                    <a:pt x="131569" y="471564"/>
                  </a:lnTo>
                  <a:lnTo>
                    <a:pt x="131880" y="472329"/>
                  </a:lnTo>
                  <a:lnTo>
                    <a:pt x="131880" y="473798"/>
                  </a:lnTo>
                  <a:lnTo>
                    <a:pt x="131737" y="475255"/>
                  </a:lnTo>
                  <a:lnTo>
                    <a:pt x="131116" y="476724"/>
                  </a:lnTo>
                  <a:lnTo>
                    <a:pt x="129790" y="478778"/>
                  </a:lnTo>
                  <a:lnTo>
                    <a:pt x="129754" y="482015"/>
                  </a:lnTo>
                  <a:lnTo>
                    <a:pt x="127354" y="484595"/>
                  </a:lnTo>
                  <a:lnTo>
                    <a:pt x="126518" y="485539"/>
                  </a:lnTo>
                  <a:lnTo>
                    <a:pt x="125670" y="487413"/>
                  </a:lnTo>
                  <a:lnTo>
                    <a:pt x="125574" y="489336"/>
                  </a:lnTo>
                  <a:lnTo>
                    <a:pt x="125705" y="490065"/>
                  </a:lnTo>
                  <a:lnTo>
                    <a:pt x="126757" y="491534"/>
                  </a:lnTo>
                  <a:lnTo>
                    <a:pt x="127485" y="492406"/>
                  </a:lnTo>
                  <a:lnTo>
                    <a:pt x="131426" y="495045"/>
                  </a:lnTo>
                  <a:lnTo>
                    <a:pt x="133206" y="495917"/>
                  </a:lnTo>
                  <a:lnTo>
                    <a:pt x="134914" y="496228"/>
                  </a:lnTo>
                  <a:lnTo>
                    <a:pt x="136132" y="496204"/>
                  </a:lnTo>
                  <a:lnTo>
                    <a:pt x="137099" y="496204"/>
                  </a:lnTo>
                  <a:lnTo>
                    <a:pt x="137900" y="496025"/>
                  </a:lnTo>
                  <a:lnTo>
                    <a:pt x="138736" y="495427"/>
                  </a:lnTo>
                  <a:lnTo>
                    <a:pt x="141674" y="488883"/>
                  </a:lnTo>
                  <a:lnTo>
                    <a:pt x="143800" y="482158"/>
                  </a:lnTo>
                  <a:lnTo>
                    <a:pt x="144111" y="477907"/>
                  </a:lnTo>
                  <a:lnTo>
                    <a:pt x="144242" y="476581"/>
                  </a:lnTo>
                  <a:lnTo>
                    <a:pt x="142115" y="475219"/>
                  </a:lnTo>
                  <a:lnTo>
                    <a:pt x="141077" y="474980"/>
                  </a:lnTo>
                  <a:lnTo>
                    <a:pt x="140515" y="478778"/>
                  </a:lnTo>
                  <a:lnTo>
                    <a:pt x="139476" y="479650"/>
                  </a:lnTo>
                  <a:lnTo>
                    <a:pt x="138425" y="479375"/>
                  </a:lnTo>
                  <a:lnTo>
                    <a:pt x="136682" y="478181"/>
                  </a:lnTo>
                  <a:lnTo>
                    <a:pt x="136240" y="474670"/>
                  </a:lnTo>
                  <a:lnTo>
                    <a:pt x="137207" y="473201"/>
                  </a:lnTo>
                  <a:lnTo>
                    <a:pt x="137422" y="471564"/>
                  </a:lnTo>
                  <a:lnTo>
                    <a:pt x="137064" y="470561"/>
                  </a:lnTo>
                  <a:lnTo>
                    <a:pt x="135714" y="468495"/>
                  </a:lnTo>
                  <a:lnTo>
                    <a:pt x="134663" y="467038"/>
                  </a:lnTo>
                  <a:lnTo>
                    <a:pt x="133516" y="466309"/>
                  </a:lnTo>
                  <a:lnTo>
                    <a:pt x="132465" y="466787"/>
                  </a:lnTo>
                  <a:lnTo>
                    <a:pt x="131737" y="468220"/>
                  </a:lnTo>
                  <a:lnTo>
                    <a:pt x="129647" y="467348"/>
                  </a:lnTo>
                  <a:lnTo>
                    <a:pt x="128536" y="466477"/>
                  </a:lnTo>
                  <a:lnTo>
                    <a:pt x="128954" y="465712"/>
                  </a:lnTo>
                  <a:lnTo>
                    <a:pt x="131534" y="464733"/>
                  </a:lnTo>
                  <a:lnTo>
                    <a:pt x="133552" y="464733"/>
                  </a:lnTo>
                  <a:lnTo>
                    <a:pt x="135224" y="465115"/>
                  </a:lnTo>
                  <a:lnTo>
                    <a:pt x="137064" y="464733"/>
                  </a:lnTo>
                  <a:lnTo>
                    <a:pt x="137625" y="465473"/>
                  </a:lnTo>
                  <a:lnTo>
                    <a:pt x="138150" y="466477"/>
                  </a:lnTo>
                  <a:lnTo>
                    <a:pt x="139189" y="466059"/>
                  </a:lnTo>
                  <a:lnTo>
                    <a:pt x="139679" y="464243"/>
                  </a:lnTo>
                  <a:lnTo>
                    <a:pt x="136789" y="461914"/>
                  </a:lnTo>
                  <a:lnTo>
                    <a:pt x="136897" y="461186"/>
                  </a:lnTo>
                  <a:lnTo>
                    <a:pt x="138951" y="460314"/>
                  </a:lnTo>
                  <a:lnTo>
                    <a:pt x="138951" y="458845"/>
                  </a:lnTo>
                  <a:lnTo>
                    <a:pt x="137314" y="457698"/>
                  </a:lnTo>
                  <a:lnTo>
                    <a:pt x="133206" y="457077"/>
                  </a:lnTo>
                  <a:lnTo>
                    <a:pt x="133445" y="455919"/>
                  </a:lnTo>
                  <a:lnTo>
                    <a:pt x="134460" y="454772"/>
                  </a:lnTo>
                  <a:lnTo>
                    <a:pt x="136478" y="453900"/>
                  </a:lnTo>
                  <a:lnTo>
                    <a:pt x="135642" y="452407"/>
                  </a:lnTo>
                  <a:lnTo>
                    <a:pt x="134663" y="451810"/>
                  </a:lnTo>
                  <a:lnTo>
                    <a:pt x="133206" y="452718"/>
                  </a:lnTo>
                  <a:lnTo>
                    <a:pt x="129958" y="450066"/>
                  </a:lnTo>
                  <a:lnTo>
                    <a:pt x="128918" y="449756"/>
                  </a:lnTo>
                  <a:lnTo>
                    <a:pt x="126410" y="450520"/>
                  </a:lnTo>
                  <a:lnTo>
                    <a:pt x="126864" y="451535"/>
                  </a:lnTo>
                  <a:lnTo>
                    <a:pt x="130304" y="453136"/>
                  </a:lnTo>
                  <a:lnTo>
                    <a:pt x="131152" y="453900"/>
                  </a:lnTo>
                  <a:lnTo>
                    <a:pt x="131152" y="455333"/>
                  </a:lnTo>
                  <a:lnTo>
                    <a:pt x="129026" y="456826"/>
                  </a:lnTo>
                  <a:lnTo>
                    <a:pt x="127163" y="456969"/>
                  </a:lnTo>
                  <a:lnTo>
                    <a:pt x="126338" y="459251"/>
                  </a:lnTo>
                  <a:lnTo>
                    <a:pt x="125502" y="460194"/>
                  </a:lnTo>
                  <a:lnTo>
                    <a:pt x="124379" y="460971"/>
                  </a:lnTo>
                  <a:lnTo>
                    <a:pt x="122134" y="461628"/>
                  </a:lnTo>
                  <a:lnTo>
                    <a:pt x="120832" y="462702"/>
                  </a:lnTo>
                  <a:lnTo>
                    <a:pt x="120104" y="465724"/>
                  </a:lnTo>
                  <a:lnTo>
                    <a:pt x="115362" y="470454"/>
                  </a:lnTo>
                  <a:lnTo>
                    <a:pt x="113236" y="473416"/>
                  </a:lnTo>
                  <a:lnTo>
                    <a:pt x="113356" y="475661"/>
                  </a:lnTo>
                  <a:lnTo>
                    <a:pt x="111576" y="476832"/>
                  </a:lnTo>
                  <a:lnTo>
                    <a:pt x="110370" y="477942"/>
                  </a:lnTo>
                  <a:lnTo>
                    <a:pt x="109080" y="480056"/>
                  </a:lnTo>
                  <a:lnTo>
                    <a:pt x="110060" y="483508"/>
                  </a:lnTo>
                  <a:lnTo>
                    <a:pt x="110167" y="485276"/>
                  </a:lnTo>
                  <a:lnTo>
                    <a:pt x="109618" y="486888"/>
                  </a:lnTo>
                  <a:lnTo>
                    <a:pt x="103705" y="495798"/>
                  </a:lnTo>
                  <a:lnTo>
                    <a:pt x="102499" y="498246"/>
                  </a:lnTo>
                  <a:lnTo>
                    <a:pt x="101783" y="500635"/>
                  </a:lnTo>
                  <a:lnTo>
                    <a:pt x="100576" y="502152"/>
                  </a:lnTo>
                  <a:lnTo>
                    <a:pt x="90783" y="509772"/>
                  </a:lnTo>
                  <a:lnTo>
                    <a:pt x="88620" y="510094"/>
                  </a:lnTo>
                  <a:lnTo>
                    <a:pt x="87104" y="509067"/>
                  </a:lnTo>
                  <a:lnTo>
                    <a:pt x="86996" y="508028"/>
                  </a:lnTo>
                  <a:lnTo>
                    <a:pt x="87653" y="507646"/>
                  </a:lnTo>
                  <a:lnTo>
                    <a:pt x="88000" y="504815"/>
                  </a:lnTo>
                  <a:lnTo>
                    <a:pt x="92335" y="497171"/>
                  </a:lnTo>
                  <a:lnTo>
                    <a:pt x="94473" y="494400"/>
                  </a:lnTo>
                  <a:lnTo>
                    <a:pt x="96217" y="490423"/>
                  </a:lnTo>
                  <a:lnTo>
                    <a:pt x="95357" y="490077"/>
                  </a:lnTo>
                  <a:lnTo>
                    <a:pt x="93685" y="491582"/>
                  </a:lnTo>
                  <a:lnTo>
                    <a:pt x="91284" y="495272"/>
                  </a:lnTo>
                  <a:lnTo>
                    <a:pt x="86459" y="501268"/>
                  </a:lnTo>
                  <a:lnTo>
                    <a:pt x="85348" y="503525"/>
                  </a:lnTo>
                  <a:lnTo>
                    <a:pt x="76474" y="517821"/>
                  </a:lnTo>
                  <a:lnTo>
                    <a:pt x="74623" y="519840"/>
                  </a:lnTo>
                  <a:lnTo>
                    <a:pt x="72927" y="519924"/>
                  </a:lnTo>
                  <a:lnTo>
                    <a:pt x="72819" y="518813"/>
                  </a:lnTo>
                  <a:lnTo>
                    <a:pt x="74933" y="514824"/>
                  </a:lnTo>
                  <a:lnTo>
                    <a:pt x="77883" y="508040"/>
                  </a:lnTo>
                  <a:lnTo>
                    <a:pt x="79269" y="505854"/>
                  </a:lnTo>
                  <a:lnTo>
                    <a:pt x="80738" y="503107"/>
                  </a:lnTo>
                  <a:lnTo>
                    <a:pt x="81550" y="500372"/>
                  </a:lnTo>
                  <a:lnTo>
                    <a:pt x="82195" y="499130"/>
                  </a:lnTo>
                  <a:lnTo>
                    <a:pt x="82649" y="497159"/>
                  </a:lnTo>
                  <a:lnTo>
                    <a:pt x="82613" y="493791"/>
                  </a:lnTo>
                  <a:lnTo>
                    <a:pt x="81419" y="487676"/>
                  </a:lnTo>
                  <a:lnTo>
                    <a:pt x="79376" y="482135"/>
                  </a:lnTo>
                  <a:lnTo>
                    <a:pt x="79138" y="479710"/>
                  </a:lnTo>
                  <a:lnTo>
                    <a:pt x="82100" y="480570"/>
                  </a:lnTo>
                  <a:lnTo>
                    <a:pt x="83378" y="481717"/>
                  </a:lnTo>
                  <a:lnTo>
                    <a:pt x="84083" y="482278"/>
                  </a:lnTo>
                  <a:lnTo>
                    <a:pt x="85372" y="482648"/>
                  </a:lnTo>
                  <a:lnTo>
                    <a:pt x="86579" y="482075"/>
                  </a:lnTo>
                  <a:lnTo>
                    <a:pt x="87140" y="481322"/>
                  </a:lnTo>
                  <a:lnTo>
                    <a:pt x="87462" y="480200"/>
                  </a:lnTo>
                  <a:lnTo>
                    <a:pt x="87415" y="479471"/>
                  </a:lnTo>
                  <a:lnTo>
                    <a:pt x="87283" y="478575"/>
                  </a:lnTo>
                  <a:lnTo>
                    <a:pt x="87164" y="477524"/>
                  </a:lnTo>
                  <a:lnTo>
                    <a:pt x="87140" y="476222"/>
                  </a:lnTo>
                  <a:lnTo>
                    <a:pt x="87462" y="474467"/>
                  </a:lnTo>
                  <a:lnTo>
                    <a:pt x="87690" y="473356"/>
                  </a:lnTo>
                  <a:lnTo>
                    <a:pt x="88251" y="472138"/>
                  </a:lnTo>
                  <a:lnTo>
                    <a:pt x="88669" y="471481"/>
                  </a:lnTo>
                  <a:lnTo>
                    <a:pt x="89170" y="470979"/>
                  </a:lnTo>
                  <a:lnTo>
                    <a:pt x="91081" y="468937"/>
                  </a:lnTo>
                  <a:lnTo>
                    <a:pt x="93661" y="466369"/>
                  </a:lnTo>
                  <a:lnTo>
                    <a:pt x="95512" y="464506"/>
                  </a:lnTo>
                  <a:lnTo>
                    <a:pt x="101030" y="459322"/>
                  </a:lnTo>
                  <a:lnTo>
                    <a:pt x="101735" y="458307"/>
                  </a:lnTo>
                  <a:lnTo>
                    <a:pt x="102081" y="457507"/>
                  </a:lnTo>
                  <a:lnTo>
                    <a:pt x="102416" y="456492"/>
                  </a:lnTo>
                  <a:lnTo>
                    <a:pt x="102810" y="455059"/>
                  </a:lnTo>
                  <a:lnTo>
                    <a:pt x="103634" y="451678"/>
                  </a:lnTo>
                  <a:lnTo>
                    <a:pt x="104052" y="449493"/>
                  </a:lnTo>
                  <a:lnTo>
                    <a:pt x="104422" y="446901"/>
                  </a:lnTo>
                  <a:lnTo>
                    <a:pt x="104792" y="444954"/>
                  </a:lnTo>
                  <a:lnTo>
                    <a:pt x="105019" y="443354"/>
                  </a:lnTo>
                  <a:lnTo>
                    <a:pt x="105628" y="442231"/>
                  </a:lnTo>
                  <a:lnTo>
                    <a:pt x="106453" y="441706"/>
                  </a:lnTo>
                  <a:lnTo>
                    <a:pt x="107480" y="441288"/>
                  </a:lnTo>
                  <a:lnTo>
                    <a:pt x="109773" y="440261"/>
                  </a:lnTo>
                  <a:lnTo>
                    <a:pt x="110406" y="439819"/>
                  </a:lnTo>
                  <a:lnTo>
                    <a:pt x="110991" y="438971"/>
                  </a:lnTo>
                  <a:lnTo>
                    <a:pt x="110740" y="438027"/>
                  </a:lnTo>
                  <a:lnTo>
                    <a:pt x="109940" y="437705"/>
                  </a:lnTo>
                  <a:lnTo>
                    <a:pt x="108901" y="437287"/>
                  </a:lnTo>
                  <a:lnTo>
                    <a:pt x="108292" y="436845"/>
                  </a:lnTo>
                  <a:lnTo>
                    <a:pt x="108148" y="436068"/>
                  </a:lnTo>
                  <a:lnTo>
                    <a:pt x="108256" y="435340"/>
                  </a:lnTo>
                  <a:lnTo>
                    <a:pt x="108722" y="434038"/>
                  </a:lnTo>
                  <a:lnTo>
                    <a:pt x="109115" y="433214"/>
                  </a:lnTo>
                  <a:lnTo>
                    <a:pt x="109677" y="431578"/>
                  </a:lnTo>
                  <a:lnTo>
                    <a:pt x="110191" y="430634"/>
                  </a:lnTo>
                  <a:lnTo>
                    <a:pt x="110657" y="429834"/>
                  </a:lnTo>
                  <a:lnTo>
                    <a:pt x="111194" y="428795"/>
                  </a:lnTo>
                  <a:lnTo>
                    <a:pt x="111755" y="427971"/>
                  </a:lnTo>
                  <a:lnTo>
                    <a:pt x="112198" y="427004"/>
                  </a:lnTo>
                  <a:lnTo>
                    <a:pt x="112663" y="425714"/>
                  </a:lnTo>
                  <a:lnTo>
                    <a:pt x="112866" y="424495"/>
                  </a:lnTo>
                  <a:lnTo>
                    <a:pt x="113010" y="423576"/>
                  </a:lnTo>
                  <a:lnTo>
                    <a:pt x="113128" y="422775"/>
                  </a:lnTo>
                  <a:lnTo>
                    <a:pt x="113356" y="421796"/>
                  </a:lnTo>
                  <a:lnTo>
                    <a:pt x="113678" y="420996"/>
                  </a:lnTo>
                  <a:lnTo>
                    <a:pt x="114013" y="420375"/>
                  </a:lnTo>
                  <a:lnTo>
                    <a:pt x="114430" y="419790"/>
                  </a:lnTo>
                  <a:lnTo>
                    <a:pt x="115207" y="418726"/>
                  </a:lnTo>
                  <a:lnTo>
                    <a:pt x="115756" y="418094"/>
                  </a:lnTo>
                  <a:lnTo>
                    <a:pt x="116329" y="417508"/>
                  </a:lnTo>
                  <a:lnTo>
                    <a:pt x="116843" y="416911"/>
                  </a:lnTo>
                  <a:lnTo>
                    <a:pt x="117452" y="416183"/>
                  </a:lnTo>
                  <a:lnTo>
                    <a:pt x="117846" y="415322"/>
                  </a:lnTo>
                  <a:lnTo>
                    <a:pt x="118193" y="414701"/>
                  </a:lnTo>
                  <a:lnTo>
                    <a:pt x="118516" y="413830"/>
                  </a:lnTo>
                  <a:lnTo>
                    <a:pt x="118778" y="412540"/>
                  </a:lnTo>
                  <a:lnTo>
                    <a:pt x="119053" y="410963"/>
                  </a:lnTo>
                  <a:lnTo>
                    <a:pt x="119328" y="410056"/>
                  </a:lnTo>
                  <a:lnTo>
                    <a:pt x="119936" y="408455"/>
                  </a:lnTo>
                  <a:lnTo>
                    <a:pt x="119913" y="407368"/>
                  </a:lnTo>
                  <a:lnTo>
                    <a:pt x="119829" y="406389"/>
                  </a:lnTo>
                  <a:lnTo>
                    <a:pt x="119972" y="405230"/>
                  </a:lnTo>
                  <a:lnTo>
                    <a:pt x="120200" y="404060"/>
                  </a:lnTo>
                  <a:lnTo>
                    <a:pt x="120570" y="402603"/>
                  </a:lnTo>
                  <a:lnTo>
                    <a:pt x="121322" y="401122"/>
                  </a:lnTo>
                  <a:lnTo>
                    <a:pt x="121740" y="399916"/>
                  </a:lnTo>
                  <a:lnTo>
                    <a:pt x="122039" y="398972"/>
                  </a:lnTo>
                  <a:lnTo>
                    <a:pt x="122254" y="397921"/>
                  </a:lnTo>
                  <a:lnTo>
                    <a:pt x="122648" y="396953"/>
                  </a:lnTo>
                  <a:lnTo>
                    <a:pt x="123268" y="395688"/>
                  </a:lnTo>
                  <a:lnTo>
                    <a:pt x="123902" y="394529"/>
                  </a:lnTo>
                  <a:lnTo>
                    <a:pt x="124308" y="390492"/>
                  </a:lnTo>
                  <a:lnTo>
                    <a:pt x="124965" y="389716"/>
                  </a:lnTo>
                  <a:lnTo>
                    <a:pt x="124917" y="388701"/>
                  </a:lnTo>
                  <a:lnTo>
                    <a:pt x="125335" y="387435"/>
                  </a:lnTo>
                  <a:lnTo>
                    <a:pt x="125944" y="386443"/>
                  </a:lnTo>
                  <a:lnTo>
                    <a:pt x="126291" y="385583"/>
                  </a:lnTo>
                  <a:lnTo>
                    <a:pt x="127222" y="385034"/>
                  </a:lnTo>
                  <a:lnTo>
                    <a:pt x="128154" y="384640"/>
                  </a:lnTo>
                  <a:lnTo>
                    <a:pt x="129181" y="384067"/>
                  </a:lnTo>
                  <a:lnTo>
                    <a:pt x="129718" y="383541"/>
                  </a:lnTo>
                  <a:lnTo>
                    <a:pt x="130053" y="382681"/>
                  </a:lnTo>
                  <a:lnTo>
                    <a:pt x="130340" y="380949"/>
                  </a:lnTo>
                  <a:lnTo>
                    <a:pt x="130291" y="379218"/>
                  </a:lnTo>
                  <a:lnTo>
                    <a:pt x="130626" y="378381"/>
                  </a:lnTo>
                  <a:lnTo>
                    <a:pt x="131163" y="377760"/>
                  </a:lnTo>
                  <a:lnTo>
                    <a:pt x="131820" y="376172"/>
                  </a:lnTo>
                  <a:lnTo>
                    <a:pt x="126147" y="374547"/>
                  </a:lnTo>
                  <a:lnTo>
                    <a:pt x="46078" y="352034"/>
                  </a:lnTo>
                  <a:lnTo>
                    <a:pt x="21260" y="248484"/>
                  </a:lnTo>
                  <a:lnTo>
                    <a:pt x="19444" y="241175"/>
                  </a:lnTo>
                  <a:lnTo>
                    <a:pt x="0" y="198943"/>
                  </a:lnTo>
                  <a:lnTo>
                    <a:pt x="3751" y="193329"/>
                  </a:lnTo>
                  <a:lnTo>
                    <a:pt x="5231" y="191239"/>
                  </a:lnTo>
                  <a:lnTo>
                    <a:pt x="6438" y="189806"/>
                  </a:lnTo>
                  <a:lnTo>
                    <a:pt x="8253" y="187596"/>
                  </a:lnTo>
                  <a:lnTo>
                    <a:pt x="9842" y="184563"/>
                  </a:lnTo>
                  <a:lnTo>
                    <a:pt x="10881" y="182867"/>
                  </a:lnTo>
                  <a:lnTo>
                    <a:pt x="11562" y="181887"/>
                  </a:lnTo>
                  <a:lnTo>
                    <a:pt x="12553" y="181063"/>
                  </a:lnTo>
                  <a:lnTo>
                    <a:pt x="13700" y="180239"/>
                  </a:lnTo>
                  <a:lnTo>
                    <a:pt x="15049" y="179451"/>
                  </a:lnTo>
                  <a:lnTo>
                    <a:pt x="20424" y="176417"/>
                  </a:lnTo>
                  <a:lnTo>
                    <a:pt x="21522" y="175522"/>
                  </a:lnTo>
                  <a:lnTo>
                    <a:pt x="26336" y="170828"/>
                  </a:lnTo>
                  <a:lnTo>
                    <a:pt x="30647" y="166647"/>
                  </a:lnTo>
                  <a:lnTo>
                    <a:pt x="50378" y="144086"/>
                  </a:lnTo>
                  <a:lnTo>
                    <a:pt x="57472" y="125263"/>
                  </a:lnTo>
                  <a:lnTo>
                    <a:pt x="59777" y="122659"/>
                  </a:lnTo>
                  <a:lnTo>
                    <a:pt x="60374" y="121429"/>
                  </a:lnTo>
                  <a:lnTo>
                    <a:pt x="61712" y="118527"/>
                  </a:lnTo>
                  <a:lnTo>
                    <a:pt x="62166" y="117237"/>
                  </a:lnTo>
                  <a:lnTo>
                    <a:pt x="64053" y="109605"/>
                  </a:lnTo>
                  <a:lnTo>
                    <a:pt x="65582" y="104183"/>
                  </a:lnTo>
                  <a:lnTo>
                    <a:pt x="67756" y="96861"/>
                  </a:lnTo>
                  <a:lnTo>
                    <a:pt x="69690" y="91093"/>
                  </a:lnTo>
                  <a:lnTo>
                    <a:pt x="70443" y="88322"/>
                  </a:lnTo>
                  <a:lnTo>
                    <a:pt x="70634" y="87307"/>
                  </a:lnTo>
                  <a:lnTo>
                    <a:pt x="70646" y="86208"/>
                  </a:lnTo>
                  <a:lnTo>
                    <a:pt x="70598" y="85097"/>
                  </a:lnTo>
                  <a:lnTo>
                    <a:pt x="70682" y="83831"/>
                  </a:lnTo>
                  <a:lnTo>
                    <a:pt x="70992" y="81729"/>
                  </a:lnTo>
                  <a:lnTo>
                    <a:pt x="72939" y="70096"/>
                  </a:lnTo>
                  <a:lnTo>
                    <a:pt x="73345" y="68389"/>
                  </a:lnTo>
                  <a:lnTo>
                    <a:pt x="74074" y="65880"/>
                  </a:lnTo>
                  <a:lnTo>
                    <a:pt x="79842" y="46616"/>
                  </a:lnTo>
                  <a:lnTo>
                    <a:pt x="84333" y="40811"/>
                  </a:lnTo>
                  <a:lnTo>
                    <a:pt x="85157" y="39616"/>
                  </a:lnTo>
                  <a:lnTo>
                    <a:pt x="85826" y="38231"/>
                  </a:lnTo>
                  <a:lnTo>
                    <a:pt x="122421" y="56373"/>
                  </a:lnTo>
                  <a:lnTo>
                    <a:pt x="128703" y="59443"/>
                  </a:lnTo>
                  <a:lnTo>
                    <a:pt x="128894" y="57902"/>
                  </a:lnTo>
                  <a:lnTo>
                    <a:pt x="129670" y="57197"/>
                  </a:lnTo>
                  <a:lnTo>
                    <a:pt x="130351" y="57066"/>
                  </a:lnTo>
                  <a:lnTo>
                    <a:pt x="131283" y="56923"/>
                  </a:lnTo>
                  <a:lnTo>
                    <a:pt x="132478" y="56744"/>
                  </a:lnTo>
                  <a:lnTo>
                    <a:pt x="133934" y="56564"/>
                  </a:lnTo>
                  <a:lnTo>
                    <a:pt x="135308" y="56182"/>
                  </a:lnTo>
                  <a:lnTo>
                    <a:pt x="135988" y="55382"/>
                  </a:lnTo>
                  <a:lnTo>
                    <a:pt x="136860" y="54630"/>
                  </a:lnTo>
                  <a:lnTo>
                    <a:pt x="137911" y="54104"/>
                  </a:lnTo>
                  <a:lnTo>
                    <a:pt x="139142" y="53650"/>
                  </a:lnTo>
                  <a:lnTo>
                    <a:pt x="139882" y="52659"/>
                  </a:lnTo>
                  <a:lnTo>
                    <a:pt x="140121" y="51763"/>
                  </a:lnTo>
                  <a:lnTo>
                    <a:pt x="140360" y="48037"/>
                  </a:lnTo>
                  <a:lnTo>
                    <a:pt x="140455" y="46627"/>
                  </a:lnTo>
                  <a:lnTo>
                    <a:pt x="140014" y="45349"/>
                  </a:lnTo>
                  <a:lnTo>
                    <a:pt x="139751" y="44155"/>
                  </a:lnTo>
                  <a:lnTo>
                    <a:pt x="139535" y="42865"/>
                  </a:lnTo>
                  <a:lnTo>
                    <a:pt x="139488" y="41886"/>
                  </a:lnTo>
                  <a:lnTo>
                    <a:pt x="139632" y="40942"/>
                  </a:lnTo>
                  <a:lnTo>
                    <a:pt x="139846" y="39843"/>
                  </a:lnTo>
                  <a:lnTo>
                    <a:pt x="139990" y="38900"/>
                  </a:lnTo>
                  <a:lnTo>
                    <a:pt x="140038" y="38172"/>
                  </a:lnTo>
                  <a:lnTo>
                    <a:pt x="139918" y="37264"/>
                  </a:lnTo>
                  <a:lnTo>
                    <a:pt x="139739" y="36069"/>
                  </a:lnTo>
                  <a:lnTo>
                    <a:pt x="139715" y="34517"/>
                  </a:lnTo>
                  <a:lnTo>
                    <a:pt x="139154" y="33872"/>
                  </a:lnTo>
                  <a:lnTo>
                    <a:pt x="130578" y="29453"/>
                  </a:lnTo>
                  <a:lnTo>
                    <a:pt x="129062" y="7130"/>
                  </a:lnTo>
                  <a:lnTo>
                    <a:pt x="188134" y="0"/>
                  </a:lnTo>
                  <a:lnTo>
                    <a:pt x="195706" y="10916"/>
                  </a:lnTo>
                  <a:lnTo>
                    <a:pt x="196303" y="21259"/>
                  </a:lnTo>
                  <a:lnTo>
                    <a:pt x="196925" y="22119"/>
                  </a:lnTo>
                  <a:lnTo>
                    <a:pt x="197438" y="22896"/>
                  </a:lnTo>
                  <a:lnTo>
                    <a:pt x="197880" y="23660"/>
                  </a:lnTo>
                  <a:lnTo>
                    <a:pt x="198214" y="24544"/>
                  </a:lnTo>
                  <a:lnTo>
                    <a:pt x="198549" y="26109"/>
                  </a:lnTo>
                  <a:lnTo>
                    <a:pt x="198513" y="27267"/>
                  </a:lnTo>
                  <a:lnTo>
                    <a:pt x="198345" y="27972"/>
                  </a:lnTo>
                  <a:lnTo>
                    <a:pt x="198023" y="29142"/>
                  </a:lnTo>
                  <a:lnTo>
                    <a:pt x="197581" y="30981"/>
                  </a:lnTo>
                  <a:lnTo>
                    <a:pt x="197450" y="32116"/>
                  </a:lnTo>
                  <a:lnTo>
                    <a:pt x="197438" y="33907"/>
                  </a:lnTo>
                  <a:lnTo>
                    <a:pt x="195133" y="34039"/>
                  </a:lnTo>
                  <a:lnTo>
                    <a:pt x="177791" y="75399"/>
                  </a:lnTo>
                  <a:lnTo>
                    <a:pt x="176035" y="79329"/>
                  </a:lnTo>
                  <a:lnTo>
                    <a:pt x="181493" y="99227"/>
                  </a:lnTo>
                  <a:lnTo>
                    <a:pt x="197486" y="104422"/>
                  </a:lnTo>
                  <a:lnTo>
                    <a:pt x="198345" y="102033"/>
                  </a:lnTo>
                  <a:lnTo>
                    <a:pt x="199206" y="100612"/>
                  </a:lnTo>
                  <a:lnTo>
                    <a:pt x="199982" y="99119"/>
                  </a:lnTo>
                  <a:lnTo>
                    <a:pt x="201200" y="96945"/>
                  </a:lnTo>
                  <a:lnTo>
                    <a:pt x="202167" y="95237"/>
                  </a:lnTo>
                  <a:lnTo>
                    <a:pt x="203003" y="93625"/>
                  </a:lnTo>
                  <a:lnTo>
                    <a:pt x="203828" y="91881"/>
                  </a:lnTo>
                  <a:lnTo>
                    <a:pt x="204736" y="89707"/>
                  </a:lnTo>
                  <a:lnTo>
                    <a:pt x="205106" y="88597"/>
                  </a:lnTo>
                  <a:lnTo>
                    <a:pt x="205834" y="87176"/>
                  </a:lnTo>
                  <a:lnTo>
                    <a:pt x="206670" y="86089"/>
                  </a:lnTo>
                  <a:lnTo>
                    <a:pt x="207422" y="85396"/>
                  </a:lnTo>
                  <a:lnTo>
                    <a:pt x="208474" y="83198"/>
                  </a:lnTo>
                  <a:lnTo>
                    <a:pt x="209095" y="80153"/>
                  </a:lnTo>
                  <a:lnTo>
                    <a:pt x="209668" y="78289"/>
                  </a:lnTo>
                  <a:lnTo>
                    <a:pt x="248353" y="8613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1369;gbcf4302aa7_0_6">
              <a:extLst>
                <a:ext uri="{FF2B5EF4-FFF2-40B4-BE49-F238E27FC236}">
                  <a16:creationId xmlns:a16="http://schemas.microsoft.com/office/drawing/2014/main" id="{9CE714AD-4982-3141-BA09-7AF559F0D551}"/>
                </a:ext>
              </a:extLst>
            </p:cNvPr>
            <p:cNvSpPr/>
            <p:nvPr/>
          </p:nvSpPr>
          <p:spPr>
            <a:xfrm>
              <a:off x="7524298" y="3599693"/>
              <a:ext cx="159048" cy="204276"/>
            </a:xfrm>
            <a:custGeom>
              <a:avLst/>
              <a:gdLst/>
              <a:ahLst/>
              <a:cxnLst/>
              <a:rect l="l" t="t" r="r" b="b"/>
              <a:pathLst>
                <a:path w="316513" h="406520" extrusionOk="0">
                  <a:moveTo>
                    <a:pt x="183583" y="0"/>
                  </a:moveTo>
                  <a:lnTo>
                    <a:pt x="224752" y="149162"/>
                  </a:lnTo>
                  <a:lnTo>
                    <a:pt x="231011" y="216058"/>
                  </a:lnTo>
                  <a:lnTo>
                    <a:pt x="229123" y="214230"/>
                  </a:lnTo>
                  <a:lnTo>
                    <a:pt x="227308" y="211734"/>
                  </a:lnTo>
                  <a:lnTo>
                    <a:pt x="224083" y="208163"/>
                  </a:lnTo>
                  <a:lnTo>
                    <a:pt x="222197" y="207064"/>
                  </a:lnTo>
                  <a:lnTo>
                    <a:pt x="220416" y="207458"/>
                  </a:lnTo>
                  <a:lnTo>
                    <a:pt x="217323" y="208688"/>
                  </a:lnTo>
                  <a:lnTo>
                    <a:pt x="215830" y="210110"/>
                  </a:lnTo>
                  <a:lnTo>
                    <a:pt x="215460" y="210898"/>
                  </a:lnTo>
                  <a:lnTo>
                    <a:pt x="215759" y="212845"/>
                  </a:lnTo>
                  <a:lnTo>
                    <a:pt x="217192" y="216882"/>
                  </a:lnTo>
                  <a:lnTo>
                    <a:pt x="217598" y="220536"/>
                  </a:lnTo>
                  <a:lnTo>
                    <a:pt x="217240" y="222507"/>
                  </a:lnTo>
                  <a:lnTo>
                    <a:pt x="216308" y="222901"/>
                  </a:lnTo>
                  <a:lnTo>
                    <a:pt x="211029" y="221838"/>
                  </a:lnTo>
                  <a:lnTo>
                    <a:pt x="208951" y="220524"/>
                  </a:lnTo>
                  <a:lnTo>
                    <a:pt x="207816" y="219306"/>
                  </a:lnTo>
                  <a:lnTo>
                    <a:pt x="206550" y="214899"/>
                  </a:lnTo>
                  <a:lnTo>
                    <a:pt x="204926" y="211423"/>
                  </a:lnTo>
                  <a:lnTo>
                    <a:pt x="201797" y="208438"/>
                  </a:lnTo>
                  <a:lnTo>
                    <a:pt x="200101" y="207339"/>
                  </a:lnTo>
                  <a:lnTo>
                    <a:pt x="198954" y="206037"/>
                  </a:lnTo>
                  <a:lnTo>
                    <a:pt x="198381" y="205284"/>
                  </a:lnTo>
                  <a:lnTo>
                    <a:pt x="197258" y="205284"/>
                  </a:lnTo>
                  <a:lnTo>
                    <a:pt x="197079" y="206694"/>
                  </a:lnTo>
                  <a:lnTo>
                    <a:pt x="200125" y="211376"/>
                  </a:lnTo>
                  <a:lnTo>
                    <a:pt x="200136" y="212785"/>
                  </a:lnTo>
                  <a:lnTo>
                    <a:pt x="199492" y="213359"/>
                  </a:lnTo>
                  <a:lnTo>
                    <a:pt x="198548" y="213346"/>
                  </a:lnTo>
                  <a:lnTo>
                    <a:pt x="195526" y="211806"/>
                  </a:lnTo>
                  <a:lnTo>
                    <a:pt x="193926" y="212188"/>
                  </a:lnTo>
                  <a:lnTo>
                    <a:pt x="193854" y="213968"/>
                  </a:lnTo>
                  <a:lnTo>
                    <a:pt x="194320" y="214923"/>
                  </a:lnTo>
                  <a:lnTo>
                    <a:pt x="195753" y="216093"/>
                  </a:lnTo>
                  <a:lnTo>
                    <a:pt x="199217" y="215257"/>
                  </a:lnTo>
                  <a:lnTo>
                    <a:pt x="200160" y="215341"/>
                  </a:lnTo>
                  <a:lnTo>
                    <a:pt x="200542" y="215998"/>
                  </a:lnTo>
                  <a:lnTo>
                    <a:pt x="199515" y="217503"/>
                  </a:lnTo>
                  <a:lnTo>
                    <a:pt x="198118" y="218064"/>
                  </a:lnTo>
                  <a:lnTo>
                    <a:pt x="197091" y="219091"/>
                  </a:lnTo>
                  <a:lnTo>
                    <a:pt x="197008" y="220799"/>
                  </a:lnTo>
                  <a:lnTo>
                    <a:pt x="198046" y="222029"/>
                  </a:lnTo>
                  <a:lnTo>
                    <a:pt x="198894" y="221743"/>
                  </a:lnTo>
                  <a:lnTo>
                    <a:pt x="199157" y="219844"/>
                  </a:lnTo>
                  <a:lnTo>
                    <a:pt x="200292" y="220226"/>
                  </a:lnTo>
                  <a:lnTo>
                    <a:pt x="200686" y="221325"/>
                  </a:lnTo>
                  <a:lnTo>
                    <a:pt x="200698" y="224358"/>
                  </a:lnTo>
                  <a:lnTo>
                    <a:pt x="198656" y="227452"/>
                  </a:lnTo>
                  <a:lnTo>
                    <a:pt x="197043" y="225613"/>
                  </a:lnTo>
                  <a:lnTo>
                    <a:pt x="194941" y="221193"/>
                  </a:lnTo>
                  <a:lnTo>
                    <a:pt x="191513" y="216440"/>
                  </a:lnTo>
                  <a:lnTo>
                    <a:pt x="190630" y="211913"/>
                  </a:lnTo>
                  <a:lnTo>
                    <a:pt x="190606" y="208067"/>
                  </a:lnTo>
                  <a:lnTo>
                    <a:pt x="192099" y="207506"/>
                  </a:lnTo>
                  <a:lnTo>
                    <a:pt x="193030" y="205511"/>
                  </a:lnTo>
                  <a:lnTo>
                    <a:pt x="194511" y="203063"/>
                  </a:lnTo>
                  <a:lnTo>
                    <a:pt x="194464" y="196948"/>
                  </a:lnTo>
                  <a:lnTo>
                    <a:pt x="193878" y="193676"/>
                  </a:lnTo>
                  <a:lnTo>
                    <a:pt x="192744" y="192827"/>
                  </a:lnTo>
                  <a:lnTo>
                    <a:pt x="191895" y="193401"/>
                  </a:lnTo>
                  <a:lnTo>
                    <a:pt x="191167" y="196124"/>
                  </a:lnTo>
                  <a:lnTo>
                    <a:pt x="191191" y="200089"/>
                  </a:lnTo>
                  <a:lnTo>
                    <a:pt x="190833" y="201761"/>
                  </a:lnTo>
                  <a:lnTo>
                    <a:pt x="189340" y="203469"/>
                  </a:lnTo>
                  <a:lnTo>
                    <a:pt x="187835" y="203660"/>
                  </a:lnTo>
                  <a:lnTo>
                    <a:pt x="187524" y="200125"/>
                  </a:lnTo>
                  <a:lnTo>
                    <a:pt x="186294" y="198226"/>
                  </a:lnTo>
                  <a:lnTo>
                    <a:pt x="185900" y="196172"/>
                  </a:lnTo>
                  <a:lnTo>
                    <a:pt x="184371" y="193914"/>
                  </a:lnTo>
                  <a:lnTo>
                    <a:pt x="183619" y="193640"/>
                  </a:lnTo>
                  <a:lnTo>
                    <a:pt x="182783" y="194297"/>
                  </a:lnTo>
                  <a:lnTo>
                    <a:pt x="181839" y="194512"/>
                  </a:lnTo>
                  <a:lnTo>
                    <a:pt x="179188" y="192290"/>
                  </a:lnTo>
                  <a:lnTo>
                    <a:pt x="176644" y="191000"/>
                  </a:lnTo>
                  <a:lnTo>
                    <a:pt x="175139" y="191000"/>
                  </a:lnTo>
                  <a:lnTo>
                    <a:pt x="174016" y="191549"/>
                  </a:lnTo>
                  <a:lnTo>
                    <a:pt x="172702" y="193066"/>
                  </a:lnTo>
                  <a:lnTo>
                    <a:pt x="170947" y="196303"/>
                  </a:lnTo>
                  <a:lnTo>
                    <a:pt x="170003" y="196590"/>
                  </a:lnTo>
                  <a:lnTo>
                    <a:pt x="168678" y="195371"/>
                  </a:lnTo>
                  <a:lnTo>
                    <a:pt x="167925" y="195467"/>
                  </a:lnTo>
                  <a:lnTo>
                    <a:pt x="167376" y="197258"/>
                  </a:lnTo>
                  <a:lnTo>
                    <a:pt x="166826" y="197904"/>
                  </a:lnTo>
                  <a:lnTo>
                    <a:pt x="163625" y="198226"/>
                  </a:lnTo>
                  <a:lnTo>
                    <a:pt x="163410" y="195682"/>
                  </a:lnTo>
                  <a:lnTo>
                    <a:pt x="161905" y="194201"/>
                  </a:lnTo>
                  <a:lnTo>
                    <a:pt x="161703" y="191944"/>
                  </a:lnTo>
                  <a:lnTo>
                    <a:pt x="161870" y="189878"/>
                  </a:lnTo>
                  <a:lnTo>
                    <a:pt x="162801" y="189101"/>
                  </a:lnTo>
                  <a:lnTo>
                    <a:pt x="164497" y="188826"/>
                  </a:lnTo>
                  <a:lnTo>
                    <a:pt x="166098" y="189077"/>
                  </a:lnTo>
                  <a:lnTo>
                    <a:pt x="166838" y="188803"/>
                  </a:lnTo>
                  <a:lnTo>
                    <a:pt x="166360" y="187405"/>
                  </a:lnTo>
                  <a:lnTo>
                    <a:pt x="162312" y="187226"/>
                  </a:lnTo>
                  <a:lnTo>
                    <a:pt x="161464" y="186700"/>
                  </a:lnTo>
                  <a:lnTo>
                    <a:pt x="161631" y="184324"/>
                  </a:lnTo>
                  <a:lnTo>
                    <a:pt x="162371" y="183189"/>
                  </a:lnTo>
                  <a:lnTo>
                    <a:pt x="162264" y="181493"/>
                  </a:lnTo>
                  <a:lnTo>
                    <a:pt x="161308" y="179367"/>
                  </a:lnTo>
                  <a:lnTo>
                    <a:pt x="160902" y="174829"/>
                  </a:lnTo>
                  <a:lnTo>
                    <a:pt x="160604" y="173981"/>
                  </a:lnTo>
                  <a:lnTo>
                    <a:pt x="159194" y="172512"/>
                  </a:lnTo>
                  <a:lnTo>
                    <a:pt x="158048" y="171950"/>
                  </a:lnTo>
                  <a:lnTo>
                    <a:pt x="157212" y="172046"/>
                  </a:lnTo>
                  <a:lnTo>
                    <a:pt x="156746" y="172619"/>
                  </a:lnTo>
                  <a:lnTo>
                    <a:pt x="156566" y="173658"/>
                  </a:lnTo>
                  <a:lnTo>
                    <a:pt x="157427" y="175259"/>
                  </a:lnTo>
                  <a:lnTo>
                    <a:pt x="156865" y="176274"/>
                  </a:lnTo>
                  <a:lnTo>
                    <a:pt x="156877" y="177241"/>
                  </a:lnTo>
                  <a:lnTo>
                    <a:pt x="159051" y="179654"/>
                  </a:lnTo>
                  <a:lnTo>
                    <a:pt x="159541" y="181899"/>
                  </a:lnTo>
                  <a:lnTo>
                    <a:pt x="158991" y="183034"/>
                  </a:lnTo>
                  <a:lnTo>
                    <a:pt x="157403" y="183894"/>
                  </a:lnTo>
                  <a:lnTo>
                    <a:pt x="157701" y="186068"/>
                  </a:lnTo>
                  <a:lnTo>
                    <a:pt x="158931" y="188110"/>
                  </a:lnTo>
                  <a:lnTo>
                    <a:pt x="158478" y="189447"/>
                  </a:lnTo>
                  <a:lnTo>
                    <a:pt x="158334" y="195754"/>
                  </a:lnTo>
                  <a:lnTo>
                    <a:pt x="158059" y="196578"/>
                  </a:lnTo>
                  <a:lnTo>
                    <a:pt x="157988" y="199313"/>
                  </a:lnTo>
                  <a:lnTo>
                    <a:pt x="159266" y="204831"/>
                  </a:lnTo>
                  <a:lnTo>
                    <a:pt x="160783" y="207638"/>
                  </a:lnTo>
                  <a:lnTo>
                    <a:pt x="164175" y="208760"/>
                  </a:lnTo>
                  <a:lnTo>
                    <a:pt x="164652" y="209417"/>
                  </a:lnTo>
                  <a:lnTo>
                    <a:pt x="165047" y="211364"/>
                  </a:lnTo>
                  <a:lnTo>
                    <a:pt x="164318" y="213836"/>
                  </a:lnTo>
                  <a:lnTo>
                    <a:pt x="161058" y="217634"/>
                  </a:lnTo>
                  <a:lnTo>
                    <a:pt x="161069" y="219402"/>
                  </a:lnTo>
                  <a:lnTo>
                    <a:pt x="162395" y="221074"/>
                  </a:lnTo>
                  <a:lnTo>
                    <a:pt x="163530" y="221181"/>
                  </a:lnTo>
                  <a:lnTo>
                    <a:pt x="165297" y="218805"/>
                  </a:lnTo>
                  <a:lnTo>
                    <a:pt x="166337" y="218888"/>
                  </a:lnTo>
                  <a:lnTo>
                    <a:pt x="166814" y="219903"/>
                  </a:lnTo>
                  <a:lnTo>
                    <a:pt x="167626" y="227440"/>
                  </a:lnTo>
                  <a:lnTo>
                    <a:pt x="169131" y="227428"/>
                  </a:lnTo>
                  <a:lnTo>
                    <a:pt x="170254" y="227022"/>
                  </a:lnTo>
                  <a:lnTo>
                    <a:pt x="171007" y="227702"/>
                  </a:lnTo>
                  <a:lnTo>
                    <a:pt x="171496" y="228801"/>
                  </a:lnTo>
                  <a:lnTo>
                    <a:pt x="171126" y="230223"/>
                  </a:lnTo>
                  <a:lnTo>
                    <a:pt x="171042" y="231226"/>
                  </a:lnTo>
                  <a:lnTo>
                    <a:pt x="171711" y="232241"/>
                  </a:lnTo>
                  <a:lnTo>
                    <a:pt x="172941" y="233388"/>
                  </a:lnTo>
                  <a:lnTo>
                    <a:pt x="174159" y="233543"/>
                  </a:lnTo>
                  <a:lnTo>
                    <a:pt x="175664" y="232050"/>
                  </a:lnTo>
                  <a:lnTo>
                    <a:pt x="176978" y="232014"/>
                  </a:lnTo>
                  <a:lnTo>
                    <a:pt x="179916" y="235298"/>
                  </a:lnTo>
                  <a:lnTo>
                    <a:pt x="181230" y="235370"/>
                  </a:lnTo>
                  <a:lnTo>
                    <a:pt x="182735" y="235000"/>
                  </a:lnTo>
                  <a:lnTo>
                    <a:pt x="185088" y="234892"/>
                  </a:lnTo>
                  <a:lnTo>
                    <a:pt x="186127" y="236194"/>
                  </a:lnTo>
                  <a:lnTo>
                    <a:pt x="187560" y="238894"/>
                  </a:lnTo>
                  <a:lnTo>
                    <a:pt x="189173" y="240028"/>
                  </a:lnTo>
                  <a:lnTo>
                    <a:pt x="193508" y="241748"/>
                  </a:lnTo>
                  <a:lnTo>
                    <a:pt x="194177" y="242584"/>
                  </a:lnTo>
                  <a:lnTo>
                    <a:pt x="194415" y="249093"/>
                  </a:lnTo>
                  <a:lnTo>
                    <a:pt x="195407" y="255471"/>
                  </a:lnTo>
                  <a:lnTo>
                    <a:pt x="197401" y="257525"/>
                  </a:lnTo>
                  <a:lnTo>
                    <a:pt x="197139" y="260464"/>
                  </a:lnTo>
                  <a:lnTo>
                    <a:pt x="197497" y="269003"/>
                  </a:lnTo>
                  <a:lnTo>
                    <a:pt x="198739" y="272455"/>
                  </a:lnTo>
                  <a:lnTo>
                    <a:pt x="199145" y="275847"/>
                  </a:lnTo>
                  <a:lnTo>
                    <a:pt x="201427" y="278665"/>
                  </a:lnTo>
                  <a:lnTo>
                    <a:pt x="203051" y="281353"/>
                  </a:lnTo>
                  <a:lnTo>
                    <a:pt x="206085" y="284900"/>
                  </a:lnTo>
                  <a:lnTo>
                    <a:pt x="206944" y="286871"/>
                  </a:lnTo>
                  <a:lnTo>
                    <a:pt x="212248" y="290609"/>
                  </a:lnTo>
                  <a:lnTo>
                    <a:pt x="212725" y="291254"/>
                  </a:lnTo>
                  <a:lnTo>
                    <a:pt x="212785" y="299256"/>
                  </a:lnTo>
                  <a:lnTo>
                    <a:pt x="212426" y="301859"/>
                  </a:lnTo>
                  <a:lnTo>
                    <a:pt x="211137" y="305084"/>
                  </a:lnTo>
                  <a:lnTo>
                    <a:pt x="211352" y="308369"/>
                  </a:lnTo>
                  <a:lnTo>
                    <a:pt x="212033" y="310543"/>
                  </a:lnTo>
                  <a:lnTo>
                    <a:pt x="212235" y="312609"/>
                  </a:lnTo>
                  <a:lnTo>
                    <a:pt x="210564" y="315726"/>
                  </a:lnTo>
                  <a:lnTo>
                    <a:pt x="210229" y="319846"/>
                  </a:lnTo>
                  <a:lnTo>
                    <a:pt x="210611" y="321650"/>
                  </a:lnTo>
                  <a:lnTo>
                    <a:pt x="211376" y="322188"/>
                  </a:lnTo>
                  <a:lnTo>
                    <a:pt x="212498" y="322486"/>
                  </a:lnTo>
                  <a:lnTo>
                    <a:pt x="214098" y="321626"/>
                  </a:lnTo>
                  <a:lnTo>
                    <a:pt x="215591" y="320097"/>
                  </a:lnTo>
                  <a:lnTo>
                    <a:pt x="216809" y="319990"/>
                  </a:lnTo>
                  <a:lnTo>
                    <a:pt x="218040" y="321208"/>
                  </a:lnTo>
                  <a:lnTo>
                    <a:pt x="218613" y="322534"/>
                  </a:lnTo>
                  <a:lnTo>
                    <a:pt x="218171" y="324946"/>
                  </a:lnTo>
                  <a:lnTo>
                    <a:pt x="215997" y="324899"/>
                  </a:lnTo>
                  <a:lnTo>
                    <a:pt x="209691" y="323155"/>
                  </a:lnTo>
                  <a:lnTo>
                    <a:pt x="208450" y="321936"/>
                  </a:lnTo>
                  <a:lnTo>
                    <a:pt x="208162" y="321208"/>
                  </a:lnTo>
                  <a:lnTo>
                    <a:pt x="208783" y="316192"/>
                  </a:lnTo>
                  <a:lnTo>
                    <a:pt x="209333" y="314137"/>
                  </a:lnTo>
                  <a:lnTo>
                    <a:pt x="207732" y="314137"/>
                  </a:lnTo>
                  <a:lnTo>
                    <a:pt x="204472" y="318497"/>
                  </a:lnTo>
                  <a:lnTo>
                    <a:pt x="204592" y="321017"/>
                  </a:lnTo>
                  <a:lnTo>
                    <a:pt x="205165" y="321698"/>
                  </a:lnTo>
                  <a:lnTo>
                    <a:pt x="205917" y="322605"/>
                  </a:lnTo>
                  <a:lnTo>
                    <a:pt x="206503" y="323919"/>
                  </a:lnTo>
                  <a:lnTo>
                    <a:pt x="206336" y="327514"/>
                  </a:lnTo>
                  <a:lnTo>
                    <a:pt x="204770" y="331264"/>
                  </a:lnTo>
                  <a:lnTo>
                    <a:pt x="204795" y="334190"/>
                  </a:lnTo>
                  <a:lnTo>
                    <a:pt x="203218" y="337499"/>
                  </a:lnTo>
                  <a:lnTo>
                    <a:pt x="203326" y="339087"/>
                  </a:lnTo>
                  <a:lnTo>
                    <a:pt x="204173" y="339840"/>
                  </a:lnTo>
                  <a:lnTo>
                    <a:pt x="207183" y="339446"/>
                  </a:lnTo>
                  <a:lnTo>
                    <a:pt x="207661" y="340103"/>
                  </a:lnTo>
                  <a:lnTo>
                    <a:pt x="207589" y="343292"/>
                  </a:lnTo>
                  <a:lnTo>
                    <a:pt x="208079" y="345238"/>
                  </a:lnTo>
                  <a:lnTo>
                    <a:pt x="208031" y="350422"/>
                  </a:lnTo>
                  <a:lnTo>
                    <a:pt x="208426" y="352595"/>
                  </a:lnTo>
                  <a:lnTo>
                    <a:pt x="209178" y="353324"/>
                  </a:lnTo>
                  <a:lnTo>
                    <a:pt x="210396" y="353133"/>
                  </a:lnTo>
                  <a:lnTo>
                    <a:pt x="211984" y="351712"/>
                  </a:lnTo>
                  <a:lnTo>
                    <a:pt x="212152" y="349156"/>
                  </a:lnTo>
                  <a:lnTo>
                    <a:pt x="213466" y="348977"/>
                  </a:lnTo>
                  <a:lnTo>
                    <a:pt x="215735" y="349980"/>
                  </a:lnTo>
                  <a:lnTo>
                    <a:pt x="216774" y="349693"/>
                  </a:lnTo>
                  <a:lnTo>
                    <a:pt x="217132" y="348272"/>
                  </a:lnTo>
                  <a:lnTo>
                    <a:pt x="216750" y="347352"/>
                  </a:lnTo>
                  <a:lnTo>
                    <a:pt x="216738" y="345465"/>
                  </a:lnTo>
                  <a:lnTo>
                    <a:pt x="217479" y="345083"/>
                  </a:lnTo>
                  <a:lnTo>
                    <a:pt x="218434" y="345644"/>
                  </a:lnTo>
                  <a:lnTo>
                    <a:pt x="219580" y="348941"/>
                  </a:lnTo>
                  <a:lnTo>
                    <a:pt x="225218" y="348105"/>
                  </a:lnTo>
                  <a:lnTo>
                    <a:pt x="225110" y="346887"/>
                  </a:lnTo>
                  <a:lnTo>
                    <a:pt x="222638" y="342515"/>
                  </a:lnTo>
                  <a:lnTo>
                    <a:pt x="222507" y="339040"/>
                  </a:lnTo>
                  <a:lnTo>
                    <a:pt x="222961" y="336030"/>
                  </a:lnTo>
                  <a:lnTo>
                    <a:pt x="222674" y="335266"/>
                  </a:lnTo>
                  <a:lnTo>
                    <a:pt x="221062" y="333498"/>
                  </a:lnTo>
                  <a:lnTo>
                    <a:pt x="221050" y="332638"/>
                  </a:lnTo>
                  <a:lnTo>
                    <a:pt x="222650" y="332817"/>
                  </a:lnTo>
                  <a:lnTo>
                    <a:pt x="225505" y="336472"/>
                  </a:lnTo>
                  <a:lnTo>
                    <a:pt x="228371" y="342169"/>
                  </a:lnTo>
                  <a:lnTo>
                    <a:pt x="229518" y="343948"/>
                  </a:lnTo>
                  <a:lnTo>
                    <a:pt x="230378" y="345919"/>
                  </a:lnTo>
                  <a:lnTo>
                    <a:pt x="231512" y="347042"/>
                  </a:lnTo>
                  <a:lnTo>
                    <a:pt x="244662" y="344689"/>
                  </a:lnTo>
                  <a:lnTo>
                    <a:pt x="247003" y="343506"/>
                  </a:lnTo>
                  <a:lnTo>
                    <a:pt x="248496" y="342025"/>
                  </a:lnTo>
                  <a:lnTo>
                    <a:pt x="249881" y="339470"/>
                  </a:lnTo>
                  <a:lnTo>
                    <a:pt x="250694" y="335409"/>
                  </a:lnTo>
                  <a:lnTo>
                    <a:pt x="252748" y="332387"/>
                  </a:lnTo>
                  <a:lnTo>
                    <a:pt x="254205" y="327001"/>
                  </a:lnTo>
                  <a:lnTo>
                    <a:pt x="254181" y="324194"/>
                  </a:lnTo>
                  <a:lnTo>
                    <a:pt x="253130" y="322331"/>
                  </a:lnTo>
                  <a:lnTo>
                    <a:pt x="252186" y="322032"/>
                  </a:lnTo>
                  <a:lnTo>
                    <a:pt x="249463" y="322928"/>
                  </a:lnTo>
                  <a:lnTo>
                    <a:pt x="248257" y="324146"/>
                  </a:lnTo>
                  <a:lnTo>
                    <a:pt x="246490" y="326415"/>
                  </a:lnTo>
                  <a:lnTo>
                    <a:pt x="245462" y="326822"/>
                  </a:lnTo>
                  <a:lnTo>
                    <a:pt x="242632" y="326164"/>
                  </a:lnTo>
                  <a:lnTo>
                    <a:pt x="241867" y="325149"/>
                  </a:lnTo>
                  <a:lnTo>
                    <a:pt x="241856" y="323250"/>
                  </a:lnTo>
                  <a:lnTo>
                    <a:pt x="244184" y="320706"/>
                  </a:lnTo>
                  <a:lnTo>
                    <a:pt x="245773" y="320026"/>
                  </a:lnTo>
                  <a:lnTo>
                    <a:pt x="249631" y="319739"/>
                  </a:lnTo>
                  <a:lnTo>
                    <a:pt x="251124" y="318951"/>
                  </a:lnTo>
                  <a:lnTo>
                    <a:pt x="252055" y="317732"/>
                  </a:lnTo>
                  <a:lnTo>
                    <a:pt x="251947" y="315738"/>
                  </a:lnTo>
                  <a:lnTo>
                    <a:pt x="251183" y="313982"/>
                  </a:lnTo>
                  <a:lnTo>
                    <a:pt x="251267" y="312645"/>
                  </a:lnTo>
                  <a:lnTo>
                    <a:pt x="252855" y="311785"/>
                  </a:lnTo>
                  <a:lnTo>
                    <a:pt x="253799" y="311988"/>
                  </a:lnTo>
                  <a:lnTo>
                    <a:pt x="255232" y="314197"/>
                  </a:lnTo>
                  <a:lnTo>
                    <a:pt x="255805" y="315630"/>
                  </a:lnTo>
                  <a:lnTo>
                    <a:pt x="256199" y="318353"/>
                  </a:lnTo>
                  <a:lnTo>
                    <a:pt x="257812" y="320121"/>
                  </a:lnTo>
                  <a:lnTo>
                    <a:pt x="260570" y="324039"/>
                  </a:lnTo>
                  <a:lnTo>
                    <a:pt x="261705" y="324899"/>
                  </a:lnTo>
                  <a:lnTo>
                    <a:pt x="263676" y="324290"/>
                  </a:lnTo>
                  <a:lnTo>
                    <a:pt x="265850" y="325149"/>
                  </a:lnTo>
                  <a:lnTo>
                    <a:pt x="267068" y="324743"/>
                  </a:lnTo>
                  <a:lnTo>
                    <a:pt x="267988" y="321710"/>
                  </a:lnTo>
                  <a:lnTo>
                    <a:pt x="267880" y="319381"/>
                  </a:lnTo>
                  <a:lnTo>
                    <a:pt x="267199" y="316849"/>
                  </a:lnTo>
                  <a:lnTo>
                    <a:pt x="267546" y="313170"/>
                  </a:lnTo>
                  <a:lnTo>
                    <a:pt x="267391" y="306697"/>
                  </a:lnTo>
                  <a:lnTo>
                    <a:pt x="268143" y="306004"/>
                  </a:lnTo>
                  <a:lnTo>
                    <a:pt x="268895" y="306099"/>
                  </a:lnTo>
                  <a:lnTo>
                    <a:pt x="269839" y="307151"/>
                  </a:lnTo>
                  <a:lnTo>
                    <a:pt x="271093" y="309957"/>
                  </a:lnTo>
                  <a:lnTo>
                    <a:pt x="274521" y="315451"/>
                  </a:lnTo>
                  <a:lnTo>
                    <a:pt x="276886" y="317792"/>
                  </a:lnTo>
                  <a:lnTo>
                    <a:pt x="278032" y="319572"/>
                  </a:lnTo>
                  <a:lnTo>
                    <a:pt x="278987" y="321913"/>
                  </a:lnTo>
                  <a:lnTo>
                    <a:pt x="280600" y="323788"/>
                  </a:lnTo>
                  <a:lnTo>
                    <a:pt x="283717" y="325185"/>
                  </a:lnTo>
                  <a:lnTo>
                    <a:pt x="285425" y="326284"/>
                  </a:lnTo>
                  <a:lnTo>
                    <a:pt x="288626" y="327478"/>
                  </a:lnTo>
                  <a:lnTo>
                    <a:pt x="289295" y="328506"/>
                  </a:lnTo>
                  <a:lnTo>
                    <a:pt x="289976" y="330667"/>
                  </a:lnTo>
                  <a:lnTo>
                    <a:pt x="291301" y="332554"/>
                  </a:lnTo>
                  <a:lnTo>
                    <a:pt x="293761" y="334668"/>
                  </a:lnTo>
                  <a:lnTo>
                    <a:pt x="293594" y="336484"/>
                  </a:lnTo>
                  <a:lnTo>
                    <a:pt x="293224" y="337678"/>
                  </a:lnTo>
                  <a:lnTo>
                    <a:pt x="290812" y="341010"/>
                  </a:lnTo>
                  <a:lnTo>
                    <a:pt x="290907" y="342408"/>
                  </a:lnTo>
                  <a:lnTo>
                    <a:pt x="291492" y="343614"/>
                  </a:lnTo>
                  <a:lnTo>
                    <a:pt x="291504" y="346253"/>
                  </a:lnTo>
                  <a:lnTo>
                    <a:pt x="289737" y="348702"/>
                  </a:lnTo>
                  <a:lnTo>
                    <a:pt x="291875" y="357349"/>
                  </a:lnTo>
                  <a:lnTo>
                    <a:pt x="292747" y="359511"/>
                  </a:lnTo>
                  <a:lnTo>
                    <a:pt x="292878" y="363727"/>
                  </a:lnTo>
                  <a:lnTo>
                    <a:pt x="293547" y="364850"/>
                  </a:lnTo>
                  <a:lnTo>
                    <a:pt x="294872" y="366080"/>
                  </a:lnTo>
                  <a:lnTo>
                    <a:pt x="299100" y="365841"/>
                  </a:lnTo>
                  <a:lnTo>
                    <a:pt x="299948" y="366330"/>
                  </a:lnTo>
                  <a:lnTo>
                    <a:pt x="301465" y="368182"/>
                  </a:lnTo>
                  <a:lnTo>
                    <a:pt x="303066" y="368468"/>
                  </a:lnTo>
                  <a:lnTo>
                    <a:pt x="304188" y="368062"/>
                  </a:lnTo>
                  <a:lnTo>
                    <a:pt x="305407" y="366844"/>
                  </a:lnTo>
                  <a:lnTo>
                    <a:pt x="307568" y="366068"/>
                  </a:lnTo>
                  <a:lnTo>
                    <a:pt x="309049" y="364252"/>
                  </a:lnTo>
                  <a:lnTo>
                    <a:pt x="310554" y="364169"/>
                  </a:lnTo>
                  <a:lnTo>
                    <a:pt x="311880" y="365100"/>
                  </a:lnTo>
                  <a:lnTo>
                    <a:pt x="313110" y="366581"/>
                  </a:lnTo>
                  <a:lnTo>
                    <a:pt x="316120" y="366187"/>
                  </a:lnTo>
                  <a:lnTo>
                    <a:pt x="316514" y="367776"/>
                  </a:lnTo>
                  <a:lnTo>
                    <a:pt x="315415" y="371848"/>
                  </a:lnTo>
                  <a:lnTo>
                    <a:pt x="315332" y="373329"/>
                  </a:lnTo>
                  <a:lnTo>
                    <a:pt x="314877" y="375049"/>
                  </a:lnTo>
                  <a:lnTo>
                    <a:pt x="313755" y="376148"/>
                  </a:lnTo>
                  <a:lnTo>
                    <a:pt x="306171" y="380185"/>
                  </a:lnTo>
                  <a:lnTo>
                    <a:pt x="303925" y="382251"/>
                  </a:lnTo>
                  <a:lnTo>
                    <a:pt x="301513" y="385655"/>
                  </a:lnTo>
                  <a:lnTo>
                    <a:pt x="299578" y="391041"/>
                  </a:lnTo>
                  <a:lnTo>
                    <a:pt x="299148" y="394720"/>
                  </a:lnTo>
                  <a:lnTo>
                    <a:pt x="299674" y="402818"/>
                  </a:lnTo>
                  <a:lnTo>
                    <a:pt x="299411" y="403749"/>
                  </a:lnTo>
                  <a:lnTo>
                    <a:pt x="298563" y="404406"/>
                  </a:lnTo>
                  <a:lnTo>
                    <a:pt x="292627" y="402949"/>
                  </a:lnTo>
                  <a:lnTo>
                    <a:pt x="284995" y="401803"/>
                  </a:lnTo>
                  <a:lnTo>
                    <a:pt x="279059" y="399677"/>
                  </a:lnTo>
                  <a:lnTo>
                    <a:pt x="276981" y="398554"/>
                  </a:lnTo>
                  <a:lnTo>
                    <a:pt x="274234" y="396153"/>
                  </a:lnTo>
                  <a:lnTo>
                    <a:pt x="272717" y="394195"/>
                  </a:lnTo>
                  <a:lnTo>
                    <a:pt x="272048" y="393251"/>
                  </a:lnTo>
                  <a:lnTo>
                    <a:pt x="260439" y="376710"/>
                  </a:lnTo>
                  <a:lnTo>
                    <a:pt x="253763" y="365387"/>
                  </a:lnTo>
                  <a:lnTo>
                    <a:pt x="253381" y="364730"/>
                  </a:lnTo>
                  <a:lnTo>
                    <a:pt x="252700" y="361828"/>
                  </a:lnTo>
                  <a:lnTo>
                    <a:pt x="251458" y="360120"/>
                  </a:lnTo>
                  <a:lnTo>
                    <a:pt x="249929" y="357313"/>
                  </a:lnTo>
                  <a:lnTo>
                    <a:pt x="249069" y="354232"/>
                  </a:lnTo>
                  <a:lnTo>
                    <a:pt x="248950" y="351783"/>
                  </a:lnTo>
                  <a:lnTo>
                    <a:pt x="248472" y="350207"/>
                  </a:lnTo>
                  <a:lnTo>
                    <a:pt x="247517" y="349538"/>
                  </a:lnTo>
                  <a:lnTo>
                    <a:pt x="243098" y="348547"/>
                  </a:lnTo>
                  <a:lnTo>
                    <a:pt x="233232" y="349944"/>
                  </a:lnTo>
                  <a:lnTo>
                    <a:pt x="232288" y="350422"/>
                  </a:lnTo>
                  <a:lnTo>
                    <a:pt x="232300" y="351341"/>
                  </a:lnTo>
                  <a:lnTo>
                    <a:pt x="232969" y="352476"/>
                  </a:lnTo>
                  <a:lnTo>
                    <a:pt x="233733" y="354160"/>
                  </a:lnTo>
                  <a:lnTo>
                    <a:pt x="235728" y="356764"/>
                  </a:lnTo>
                  <a:lnTo>
                    <a:pt x="236505" y="359117"/>
                  </a:lnTo>
                  <a:lnTo>
                    <a:pt x="236230" y="360717"/>
                  </a:lnTo>
                  <a:lnTo>
                    <a:pt x="235381" y="360550"/>
                  </a:lnTo>
                  <a:lnTo>
                    <a:pt x="234725" y="359977"/>
                  </a:lnTo>
                  <a:lnTo>
                    <a:pt x="234140" y="358400"/>
                  </a:lnTo>
                  <a:lnTo>
                    <a:pt x="232719" y="356441"/>
                  </a:lnTo>
                  <a:lnTo>
                    <a:pt x="226567" y="351592"/>
                  </a:lnTo>
                  <a:lnTo>
                    <a:pt x="219999" y="353157"/>
                  </a:lnTo>
                  <a:lnTo>
                    <a:pt x="217479" y="355892"/>
                  </a:lnTo>
                  <a:lnTo>
                    <a:pt x="214959" y="358627"/>
                  </a:lnTo>
                  <a:lnTo>
                    <a:pt x="212904" y="360251"/>
                  </a:lnTo>
                  <a:lnTo>
                    <a:pt x="210575" y="363094"/>
                  </a:lnTo>
                  <a:lnTo>
                    <a:pt x="210491" y="364503"/>
                  </a:lnTo>
                  <a:lnTo>
                    <a:pt x="211256" y="365363"/>
                  </a:lnTo>
                  <a:lnTo>
                    <a:pt x="211172" y="366964"/>
                  </a:lnTo>
                  <a:lnTo>
                    <a:pt x="210611" y="367417"/>
                  </a:lnTo>
                  <a:lnTo>
                    <a:pt x="210336" y="368946"/>
                  </a:lnTo>
                  <a:lnTo>
                    <a:pt x="208306" y="374046"/>
                  </a:lnTo>
                  <a:lnTo>
                    <a:pt x="205057" y="377987"/>
                  </a:lnTo>
                  <a:lnTo>
                    <a:pt x="203756" y="380734"/>
                  </a:lnTo>
                  <a:lnTo>
                    <a:pt x="202370" y="382992"/>
                  </a:lnTo>
                  <a:lnTo>
                    <a:pt x="201833" y="387602"/>
                  </a:lnTo>
                  <a:lnTo>
                    <a:pt x="201880" y="393454"/>
                  </a:lnTo>
                  <a:lnTo>
                    <a:pt x="202179" y="395329"/>
                  </a:lnTo>
                  <a:lnTo>
                    <a:pt x="202729" y="404347"/>
                  </a:lnTo>
                  <a:lnTo>
                    <a:pt x="202358" y="405219"/>
                  </a:lnTo>
                  <a:lnTo>
                    <a:pt x="200578" y="406520"/>
                  </a:lnTo>
                  <a:lnTo>
                    <a:pt x="198608" y="406365"/>
                  </a:lnTo>
                  <a:lnTo>
                    <a:pt x="196338" y="405792"/>
                  </a:lnTo>
                  <a:lnTo>
                    <a:pt x="194547" y="404597"/>
                  </a:lnTo>
                  <a:lnTo>
                    <a:pt x="192075" y="401624"/>
                  </a:lnTo>
                  <a:lnTo>
                    <a:pt x="189961" y="396285"/>
                  </a:lnTo>
                  <a:lnTo>
                    <a:pt x="189483" y="395150"/>
                  </a:lnTo>
                  <a:lnTo>
                    <a:pt x="188456" y="383398"/>
                  </a:lnTo>
                  <a:lnTo>
                    <a:pt x="187775" y="382084"/>
                  </a:lnTo>
                  <a:lnTo>
                    <a:pt x="185016" y="378166"/>
                  </a:lnTo>
                  <a:lnTo>
                    <a:pt x="184335" y="375443"/>
                  </a:lnTo>
                  <a:lnTo>
                    <a:pt x="183774" y="374500"/>
                  </a:lnTo>
                  <a:lnTo>
                    <a:pt x="181636" y="366080"/>
                  </a:lnTo>
                  <a:lnTo>
                    <a:pt x="181588" y="360526"/>
                  </a:lnTo>
                  <a:lnTo>
                    <a:pt x="180824" y="359033"/>
                  </a:lnTo>
                  <a:lnTo>
                    <a:pt x="179307" y="356967"/>
                  </a:lnTo>
                  <a:lnTo>
                    <a:pt x="174566" y="352476"/>
                  </a:lnTo>
                  <a:lnTo>
                    <a:pt x="170122" y="349419"/>
                  </a:lnTo>
                  <a:lnTo>
                    <a:pt x="168785" y="347090"/>
                  </a:lnTo>
                  <a:lnTo>
                    <a:pt x="168283" y="342957"/>
                  </a:lnTo>
                  <a:lnTo>
                    <a:pt x="167793" y="340903"/>
                  </a:lnTo>
                  <a:lnTo>
                    <a:pt x="164844" y="337726"/>
                  </a:lnTo>
                  <a:lnTo>
                    <a:pt x="161810" y="334633"/>
                  </a:lnTo>
                  <a:lnTo>
                    <a:pt x="161045" y="332877"/>
                  </a:lnTo>
                  <a:lnTo>
                    <a:pt x="161225" y="330798"/>
                  </a:lnTo>
                  <a:lnTo>
                    <a:pt x="161774" y="329927"/>
                  </a:lnTo>
                  <a:lnTo>
                    <a:pt x="165894" y="327478"/>
                  </a:lnTo>
                  <a:lnTo>
                    <a:pt x="167029" y="327443"/>
                  </a:lnTo>
                  <a:lnTo>
                    <a:pt x="167316" y="328099"/>
                  </a:lnTo>
                  <a:lnTo>
                    <a:pt x="166671" y="330273"/>
                  </a:lnTo>
                  <a:lnTo>
                    <a:pt x="166683" y="331121"/>
                  </a:lnTo>
                  <a:lnTo>
                    <a:pt x="167447" y="332722"/>
                  </a:lnTo>
                  <a:lnTo>
                    <a:pt x="167841" y="335230"/>
                  </a:lnTo>
                  <a:lnTo>
                    <a:pt x="169275" y="337857"/>
                  </a:lnTo>
                  <a:lnTo>
                    <a:pt x="170433" y="341416"/>
                  </a:lnTo>
                  <a:lnTo>
                    <a:pt x="171185" y="342169"/>
                  </a:lnTo>
                  <a:lnTo>
                    <a:pt x="172882" y="341978"/>
                  </a:lnTo>
                  <a:lnTo>
                    <a:pt x="172870" y="340377"/>
                  </a:lnTo>
                  <a:lnTo>
                    <a:pt x="171914" y="338968"/>
                  </a:lnTo>
                  <a:lnTo>
                    <a:pt x="171843" y="329855"/>
                  </a:lnTo>
                  <a:lnTo>
                    <a:pt x="169394" y="329294"/>
                  </a:lnTo>
                  <a:lnTo>
                    <a:pt x="168618" y="327060"/>
                  </a:lnTo>
                  <a:lnTo>
                    <a:pt x="169800" y="321698"/>
                  </a:lnTo>
                  <a:lnTo>
                    <a:pt x="169765" y="317840"/>
                  </a:lnTo>
                  <a:lnTo>
                    <a:pt x="167567" y="312692"/>
                  </a:lnTo>
                  <a:lnTo>
                    <a:pt x="167364" y="311725"/>
                  </a:lnTo>
                  <a:lnTo>
                    <a:pt x="165823" y="306410"/>
                  </a:lnTo>
                  <a:lnTo>
                    <a:pt x="164665" y="303293"/>
                  </a:lnTo>
                  <a:lnTo>
                    <a:pt x="161129" y="296175"/>
                  </a:lnTo>
                  <a:lnTo>
                    <a:pt x="160807" y="291779"/>
                  </a:lnTo>
                  <a:lnTo>
                    <a:pt x="159565" y="288782"/>
                  </a:lnTo>
                  <a:lnTo>
                    <a:pt x="157941" y="286524"/>
                  </a:lnTo>
                  <a:lnTo>
                    <a:pt x="156794" y="284374"/>
                  </a:lnTo>
                  <a:lnTo>
                    <a:pt x="155827" y="280254"/>
                  </a:lnTo>
                  <a:lnTo>
                    <a:pt x="153163" y="275667"/>
                  </a:lnTo>
                  <a:lnTo>
                    <a:pt x="151741" y="274569"/>
                  </a:lnTo>
                  <a:lnTo>
                    <a:pt x="151156" y="272025"/>
                  </a:lnTo>
                  <a:lnTo>
                    <a:pt x="151228" y="270138"/>
                  </a:lnTo>
                  <a:lnTo>
                    <a:pt x="151790" y="268824"/>
                  </a:lnTo>
                  <a:lnTo>
                    <a:pt x="151670" y="266567"/>
                  </a:lnTo>
                  <a:lnTo>
                    <a:pt x="151288" y="265802"/>
                  </a:lnTo>
                  <a:lnTo>
                    <a:pt x="150989" y="263843"/>
                  </a:lnTo>
                  <a:lnTo>
                    <a:pt x="151049" y="259030"/>
                  </a:lnTo>
                  <a:lnTo>
                    <a:pt x="151861" y="254778"/>
                  </a:lnTo>
                  <a:lnTo>
                    <a:pt x="151825" y="250741"/>
                  </a:lnTo>
                  <a:lnTo>
                    <a:pt x="150571" y="246454"/>
                  </a:lnTo>
                  <a:lnTo>
                    <a:pt x="150655" y="245594"/>
                  </a:lnTo>
                  <a:lnTo>
                    <a:pt x="152602" y="241915"/>
                  </a:lnTo>
                  <a:lnTo>
                    <a:pt x="152482" y="238619"/>
                  </a:lnTo>
                  <a:lnTo>
                    <a:pt x="149496" y="230414"/>
                  </a:lnTo>
                  <a:lnTo>
                    <a:pt x="147979" y="228276"/>
                  </a:lnTo>
                  <a:lnTo>
                    <a:pt x="142295" y="223212"/>
                  </a:lnTo>
                  <a:lnTo>
                    <a:pt x="140216" y="222316"/>
                  </a:lnTo>
                  <a:lnTo>
                    <a:pt x="138879" y="220799"/>
                  </a:lnTo>
                  <a:lnTo>
                    <a:pt x="135009" y="218876"/>
                  </a:lnTo>
                  <a:lnTo>
                    <a:pt x="123626" y="214350"/>
                  </a:lnTo>
                  <a:lnTo>
                    <a:pt x="121357" y="212415"/>
                  </a:lnTo>
                  <a:lnTo>
                    <a:pt x="120307" y="211077"/>
                  </a:lnTo>
                  <a:lnTo>
                    <a:pt x="117010" y="209059"/>
                  </a:lnTo>
                  <a:lnTo>
                    <a:pt x="112006" y="206837"/>
                  </a:lnTo>
                  <a:lnTo>
                    <a:pt x="108709" y="206264"/>
                  </a:lnTo>
                  <a:lnTo>
                    <a:pt x="107383" y="204855"/>
                  </a:lnTo>
                  <a:lnTo>
                    <a:pt x="104374" y="204317"/>
                  </a:lnTo>
                  <a:lnTo>
                    <a:pt x="100695" y="201905"/>
                  </a:lnTo>
                  <a:lnTo>
                    <a:pt x="96921" y="200424"/>
                  </a:lnTo>
                  <a:lnTo>
                    <a:pt x="95691" y="198943"/>
                  </a:lnTo>
                  <a:lnTo>
                    <a:pt x="94652" y="198560"/>
                  </a:lnTo>
                  <a:lnTo>
                    <a:pt x="93159" y="200268"/>
                  </a:lnTo>
                  <a:lnTo>
                    <a:pt x="91188" y="200292"/>
                  </a:lnTo>
                  <a:lnTo>
                    <a:pt x="89576" y="199337"/>
                  </a:lnTo>
                  <a:lnTo>
                    <a:pt x="87509" y="199169"/>
                  </a:lnTo>
                  <a:lnTo>
                    <a:pt x="88190" y="202000"/>
                  </a:lnTo>
                  <a:lnTo>
                    <a:pt x="88202" y="204341"/>
                  </a:lnTo>
                  <a:lnTo>
                    <a:pt x="87270" y="205667"/>
                  </a:lnTo>
                  <a:lnTo>
                    <a:pt x="86924" y="210193"/>
                  </a:lnTo>
                  <a:lnTo>
                    <a:pt x="84512" y="214708"/>
                  </a:lnTo>
                  <a:lnTo>
                    <a:pt x="83305" y="218184"/>
                  </a:lnTo>
                  <a:lnTo>
                    <a:pt x="81920" y="220190"/>
                  </a:lnTo>
                  <a:lnTo>
                    <a:pt x="81084" y="223283"/>
                  </a:lnTo>
                  <a:lnTo>
                    <a:pt x="79508" y="225851"/>
                  </a:lnTo>
                  <a:lnTo>
                    <a:pt x="76331" y="229160"/>
                  </a:lnTo>
                  <a:lnTo>
                    <a:pt x="75793" y="231011"/>
                  </a:lnTo>
                  <a:lnTo>
                    <a:pt x="75053" y="231763"/>
                  </a:lnTo>
                  <a:lnTo>
                    <a:pt x="69702" y="233961"/>
                  </a:lnTo>
                  <a:lnTo>
                    <a:pt x="68771" y="235024"/>
                  </a:lnTo>
                  <a:lnTo>
                    <a:pt x="54569" y="234916"/>
                  </a:lnTo>
                  <a:lnTo>
                    <a:pt x="48550" y="235681"/>
                  </a:lnTo>
                  <a:lnTo>
                    <a:pt x="46949" y="234403"/>
                  </a:lnTo>
                  <a:lnTo>
                    <a:pt x="46281" y="233459"/>
                  </a:lnTo>
                  <a:lnTo>
                    <a:pt x="39711" y="234463"/>
                  </a:lnTo>
                  <a:lnTo>
                    <a:pt x="38852" y="232862"/>
                  </a:lnTo>
                  <a:lnTo>
                    <a:pt x="38935" y="232002"/>
                  </a:lnTo>
                  <a:lnTo>
                    <a:pt x="40154" y="231262"/>
                  </a:lnTo>
                  <a:lnTo>
                    <a:pt x="46436" y="229804"/>
                  </a:lnTo>
                  <a:lnTo>
                    <a:pt x="47189" y="228968"/>
                  </a:lnTo>
                  <a:lnTo>
                    <a:pt x="47737" y="227440"/>
                  </a:lnTo>
                  <a:lnTo>
                    <a:pt x="46902" y="215126"/>
                  </a:lnTo>
                  <a:lnTo>
                    <a:pt x="45851" y="213275"/>
                  </a:lnTo>
                  <a:lnTo>
                    <a:pt x="44441" y="212976"/>
                  </a:lnTo>
                  <a:lnTo>
                    <a:pt x="41527" y="213466"/>
                  </a:lnTo>
                  <a:lnTo>
                    <a:pt x="41241" y="211519"/>
                  </a:lnTo>
                  <a:lnTo>
                    <a:pt x="44334" y="211017"/>
                  </a:lnTo>
                  <a:lnTo>
                    <a:pt x="45911" y="207900"/>
                  </a:lnTo>
                  <a:lnTo>
                    <a:pt x="45994" y="205750"/>
                  </a:lnTo>
                  <a:lnTo>
                    <a:pt x="45039" y="204078"/>
                  </a:lnTo>
                  <a:lnTo>
                    <a:pt x="44478" y="203613"/>
                  </a:lnTo>
                  <a:lnTo>
                    <a:pt x="43606" y="201343"/>
                  </a:lnTo>
                  <a:lnTo>
                    <a:pt x="40966" y="199002"/>
                  </a:lnTo>
                  <a:lnTo>
                    <a:pt x="40118" y="198620"/>
                  </a:lnTo>
                  <a:lnTo>
                    <a:pt x="38052" y="199134"/>
                  </a:lnTo>
                  <a:lnTo>
                    <a:pt x="34289" y="198310"/>
                  </a:lnTo>
                  <a:lnTo>
                    <a:pt x="32856" y="195873"/>
                  </a:lnTo>
                  <a:lnTo>
                    <a:pt x="32271" y="193413"/>
                  </a:lnTo>
                  <a:lnTo>
                    <a:pt x="31805" y="192863"/>
                  </a:lnTo>
                  <a:lnTo>
                    <a:pt x="29918" y="192768"/>
                  </a:lnTo>
                  <a:lnTo>
                    <a:pt x="29524" y="189675"/>
                  </a:lnTo>
                  <a:lnTo>
                    <a:pt x="31208" y="188922"/>
                  </a:lnTo>
                  <a:lnTo>
                    <a:pt x="31113" y="187704"/>
                  </a:lnTo>
                  <a:lnTo>
                    <a:pt x="29034" y="186880"/>
                  </a:lnTo>
                  <a:lnTo>
                    <a:pt x="29130" y="186020"/>
                  </a:lnTo>
                  <a:lnTo>
                    <a:pt x="33442" y="184670"/>
                  </a:lnTo>
                  <a:lnTo>
                    <a:pt x="34254" y="180239"/>
                  </a:lnTo>
                  <a:lnTo>
                    <a:pt x="33023" y="178579"/>
                  </a:lnTo>
                  <a:lnTo>
                    <a:pt x="33107" y="177540"/>
                  </a:lnTo>
                  <a:lnTo>
                    <a:pt x="35269" y="176584"/>
                  </a:lnTo>
                  <a:lnTo>
                    <a:pt x="35066" y="174888"/>
                  </a:lnTo>
                  <a:lnTo>
                    <a:pt x="32128" y="171532"/>
                  </a:lnTo>
                  <a:lnTo>
                    <a:pt x="28521" y="166373"/>
                  </a:lnTo>
                  <a:lnTo>
                    <a:pt x="27291" y="165525"/>
                  </a:lnTo>
                  <a:lnTo>
                    <a:pt x="26909" y="164677"/>
                  </a:lnTo>
                  <a:lnTo>
                    <a:pt x="26884" y="161380"/>
                  </a:lnTo>
                  <a:lnTo>
                    <a:pt x="30169" y="160138"/>
                  </a:lnTo>
                  <a:lnTo>
                    <a:pt x="30635" y="159577"/>
                  </a:lnTo>
                  <a:lnTo>
                    <a:pt x="30539" y="158466"/>
                  </a:lnTo>
                  <a:lnTo>
                    <a:pt x="29775" y="156973"/>
                  </a:lnTo>
                  <a:lnTo>
                    <a:pt x="28353" y="154895"/>
                  </a:lnTo>
                  <a:lnTo>
                    <a:pt x="27195" y="150858"/>
                  </a:lnTo>
                  <a:lnTo>
                    <a:pt x="26335" y="149365"/>
                  </a:lnTo>
                  <a:lnTo>
                    <a:pt x="26228" y="147586"/>
                  </a:lnTo>
                  <a:lnTo>
                    <a:pt x="25846" y="146451"/>
                  </a:lnTo>
                  <a:lnTo>
                    <a:pt x="24615" y="145412"/>
                  </a:lnTo>
                  <a:lnTo>
                    <a:pt x="18022" y="143382"/>
                  </a:lnTo>
                  <a:lnTo>
                    <a:pt x="16135" y="142104"/>
                  </a:lnTo>
                  <a:lnTo>
                    <a:pt x="15180" y="140993"/>
                  </a:lnTo>
                  <a:lnTo>
                    <a:pt x="15072" y="138986"/>
                  </a:lnTo>
                  <a:lnTo>
                    <a:pt x="16374" y="136920"/>
                  </a:lnTo>
                  <a:lnTo>
                    <a:pt x="16649" y="135427"/>
                  </a:lnTo>
                  <a:lnTo>
                    <a:pt x="16267" y="134221"/>
                  </a:lnTo>
                  <a:lnTo>
                    <a:pt x="15228" y="132799"/>
                  </a:lnTo>
                  <a:lnTo>
                    <a:pt x="13042" y="130638"/>
                  </a:lnTo>
                  <a:lnTo>
                    <a:pt x="11155" y="129993"/>
                  </a:lnTo>
                  <a:lnTo>
                    <a:pt x="7405" y="130100"/>
                  </a:lnTo>
                  <a:lnTo>
                    <a:pt x="4753" y="128810"/>
                  </a:lnTo>
                  <a:lnTo>
                    <a:pt x="2878" y="128345"/>
                  </a:lnTo>
                  <a:lnTo>
                    <a:pt x="1063" y="125359"/>
                  </a:lnTo>
                  <a:lnTo>
                    <a:pt x="12" y="123209"/>
                  </a:lnTo>
                  <a:lnTo>
                    <a:pt x="0" y="121250"/>
                  </a:lnTo>
                  <a:lnTo>
                    <a:pt x="835" y="119447"/>
                  </a:lnTo>
                  <a:lnTo>
                    <a:pt x="2986" y="116712"/>
                  </a:lnTo>
                  <a:lnTo>
                    <a:pt x="4383" y="116306"/>
                  </a:lnTo>
                  <a:lnTo>
                    <a:pt x="6844" y="117608"/>
                  </a:lnTo>
                  <a:lnTo>
                    <a:pt x="11167" y="116365"/>
                  </a:lnTo>
                  <a:lnTo>
                    <a:pt x="11155" y="115326"/>
                  </a:lnTo>
                  <a:lnTo>
                    <a:pt x="8981" y="113177"/>
                  </a:lnTo>
                  <a:lnTo>
                    <a:pt x="8026" y="112054"/>
                  </a:lnTo>
                  <a:lnTo>
                    <a:pt x="1755" y="110907"/>
                  </a:lnTo>
                  <a:lnTo>
                    <a:pt x="1433" y="109283"/>
                  </a:lnTo>
                  <a:lnTo>
                    <a:pt x="2161" y="107038"/>
                  </a:lnTo>
                  <a:lnTo>
                    <a:pt x="3630" y="107205"/>
                  </a:lnTo>
                  <a:lnTo>
                    <a:pt x="8372" y="107742"/>
                  </a:lnTo>
                  <a:lnTo>
                    <a:pt x="8647" y="105771"/>
                  </a:lnTo>
                  <a:lnTo>
                    <a:pt x="4502" y="104864"/>
                  </a:lnTo>
                  <a:lnTo>
                    <a:pt x="4574" y="102045"/>
                  </a:lnTo>
                  <a:lnTo>
                    <a:pt x="8515" y="101448"/>
                  </a:lnTo>
                  <a:lnTo>
                    <a:pt x="8802" y="100588"/>
                  </a:lnTo>
                  <a:lnTo>
                    <a:pt x="8683" y="98259"/>
                  </a:lnTo>
                  <a:lnTo>
                    <a:pt x="12528" y="96252"/>
                  </a:lnTo>
                  <a:lnTo>
                    <a:pt x="13651" y="95118"/>
                  </a:lnTo>
                  <a:lnTo>
                    <a:pt x="14117" y="93983"/>
                  </a:lnTo>
                  <a:lnTo>
                    <a:pt x="14093" y="90949"/>
                  </a:lnTo>
                  <a:lnTo>
                    <a:pt x="14451" y="89170"/>
                  </a:lnTo>
                  <a:lnTo>
                    <a:pt x="14439" y="86459"/>
                  </a:lnTo>
                  <a:lnTo>
                    <a:pt x="17891" y="82589"/>
                  </a:lnTo>
                  <a:lnTo>
                    <a:pt x="17783" y="80511"/>
                  </a:lnTo>
                  <a:lnTo>
                    <a:pt x="16935" y="80499"/>
                  </a:lnTo>
                  <a:lnTo>
                    <a:pt x="15156" y="81670"/>
                  </a:lnTo>
                  <a:lnTo>
                    <a:pt x="11322" y="84882"/>
                  </a:lnTo>
                  <a:lnTo>
                    <a:pt x="8981" y="85921"/>
                  </a:lnTo>
                  <a:lnTo>
                    <a:pt x="8217" y="84309"/>
                  </a:lnTo>
                  <a:lnTo>
                    <a:pt x="8384" y="81228"/>
                  </a:lnTo>
                  <a:lnTo>
                    <a:pt x="8133" y="71350"/>
                  </a:lnTo>
                  <a:lnTo>
                    <a:pt x="8479" y="70204"/>
                  </a:lnTo>
                  <a:lnTo>
                    <a:pt x="87008" y="52038"/>
                  </a:lnTo>
                  <a:lnTo>
                    <a:pt x="133611" y="26980"/>
                  </a:lnTo>
                  <a:lnTo>
                    <a:pt x="18358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1370;gbcf4302aa7_0_6">
              <a:extLst>
                <a:ext uri="{FF2B5EF4-FFF2-40B4-BE49-F238E27FC236}">
                  <a16:creationId xmlns:a16="http://schemas.microsoft.com/office/drawing/2014/main" id="{B93F898E-AE66-D94A-A12A-944DCD4DB58F}"/>
                </a:ext>
              </a:extLst>
            </p:cNvPr>
            <p:cNvSpPr/>
            <p:nvPr/>
          </p:nvSpPr>
          <p:spPr>
            <a:xfrm>
              <a:off x="7765631" y="3604995"/>
              <a:ext cx="2641" cy="1620"/>
            </a:xfrm>
            <a:custGeom>
              <a:avLst/>
              <a:gdLst/>
              <a:ahLst/>
              <a:cxnLst/>
              <a:rect l="l" t="t" r="r" b="b"/>
              <a:pathLst>
                <a:path w="5255" h="3224" extrusionOk="0">
                  <a:moveTo>
                    <a:pt x="1326" y="3225"/>
                  </a:moveTo>
                  <a:lnTo>
                    <a:pt x="95" y="2185"/>
                  </a:lnTo>
                  <a:lnTo>
                    <a:pt x="0" y="1445"/>
                  </a:lnTo>
                  <a:lnTo>
                    <a:pt x="2162" y="1123"/>
                  </a:lnTo>
                  <a:lnTo>
                    <a:pt x="3751" y="0"/>
                  </a:lnTo>
                  <a:lnTo>
                    <a:pt x="5255" y="71"/>
                  </a:lnTo>
                  <a:lnTo>
                    <a:pt x="4980" y="1302"/>
                  </a:lnTo>
                  <a:lnTo>
                    <a:pt x="4049" y="2436"/>
                  </a:lnTo>
                  <a:lnTo>
                    <a:pt x="2831" y="3105"/>
                  </a:lnTo>
                  <a:lnTo>
                    <a:pt x="1326" y="322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1371;gbcf4302aa7_0_6">
              <a:extLst>
                <a:ext uri="{FF2B5EF4-FFF2-40B4-BE49-F238E27FC236}">
                  <a16:creationId xmlns:a16="http://schemas.microsoft.com/office/drawing/2014/main" id="{7CF71C62-BB30-AD46-9629-C934ADF1BFB5}"/>
                </a:ext>
              </a:extLst>
            </p:cNvPr>
            <p:cNvSpPr/>
            <p:nvPr/>
          </p:nvSpPr>
          <p:spPr>
            <a:xfrm>
              <a:off x="7833888" y="3621451"/>
              <a:ext cx="1711" cy="1752"/>
            </a:xfrm>
            <a:custGeom>
              <a:avLst/>
              <a:gdLst/>
              <a:ahLst/>
              <a:cxnLst/>
              <a:rect l="l" t="t" r="r" b="b"/>
              <a:pathLst>
                <a:path w="3404" h="3487" extrusionOk="0">
                  <a:moveTo>
                    <a:pt x="776" y="3488"/>
                  </a:moveTo>
                  <a:lnTo>
                    <a:pt x="12" y="2544"/>
                  </a:lnTo>
                  <a:lnTo>
                    <a:pt x="0" y="765"/>
                  </a:lnTo>
                  <a:lnTo>
                    <a:pt x="932" y="0"/>
                  </a:lnTo>
                  <a:lnTo>
                    <a:pt x="2532" y="657"/>
                  </a:lnTo>
                  <a:lnTo>
                    <a:pt x="3296" y="1959"/>
                  </a:lnTo>
                  <a:lnTo>
                    <a:pt x="3404" y="3070"/>
                  </a:lnTo>
                  <a:lnTo>
                    <a:pt x="776" y="348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1372;gbcf4302aa7_0_6">
              <a:extLst>
                <a:ext uri="{FF2B5EF4-FFF2-40B4-BE49-F238E27FC236}">
                  <a16:creationId xmlns:a16="http://schemas.microsoft.com/office/drawing/2014/main" id="{B195FC88-3871-A644-97DA-607D62706DAA}"/>
                </a:ext>
              </a:extLst>
            </p:cNvPr>
            <p:cNvSpPr/>
            <p:nvPr/>
          </p:nvSpPr>
          <p:spPr>
            <a:xfrm>
              <a:off x="8995743" y="3623560"/>
              <a:ext cx="3361" cy="2502"/>
            </a:xfrm>
            <a:custGeom>
              <a:avLst/>
              <a:gdLst/>
              <a:ahLst/>
              <a:cxnLst/>
              <a:rect l="l" t="t" r="r" b="b"/>
              <a:pathLst>
                <a:path w="6688" h="4980" extrusionOk="0">
                  <a:moveTo>
                    <a:pt x="1195" y="4061"/>
                  </a:moveTo>
                  <a:lnTo>
                    <a:pt x="1911" y="2448"/>
                  </a:lnTo>
                  <a:lnTo>
                    <a:pt x="597" y="1935"/>
                  </a:lnTo>
                  <a:lnTo>
                    <a:pt x="0" y="1099"/>
                  </a:lnTo>
                  <a:lnTo>
                    <a:pt x="478" y="334"/>
                  </a:lnTo>
                  <a:lnTo>
                    <a:pt x="3105" y="0"/>
                  </a:lnTo>
                  <a:lnTo>
                    <a:pt x="5733" y="896"/>
                  </a:lnTo>
                  <a:lnTo>
                    <a:pt x="6688" y="1720"/>
                  </a:lnTo>
                  <a:lnTo>
                    <a:pt x="6688" y="3977"/>
                  </a:lnTo>
                  <a:lnTo>
                    <a:pt x="5614" y="4562"/>
                  </a:lnTo>
                  <a:lnTo>
                    <a:pt x="2747" y="4980"/>
                  </a:lnTo>
                  <a:lnTo>
                    <a:pt x="1195" y="406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1373;gbcf4302aa7_0_6">
              <a:extLst>
                <a:ext uri="{FF2B5EF4-FFF2-40B4-BE49-F238E27FC236}">
                  <a16:creationId xmlns:a16="http://schemas.microsoft.com/office/drawing/2014/main" id="{F348E9AD-9E7E-244D-8326-2FC53C3749EA}"/>
                </a:ext>
              </a:extLst>
            </p:cNvPr>
            <p:cNvSpPr/>
            <p:nvPr/>
          </p:nvSpPr>
          <p:spPr>
            <a:xfrm>
              <a:off x="7983702" y="3638884"/>
              <a:ext cx="6470" cy="4219"/>
            </a:xfrm>
            <a:custGeom>
              <a:avLst/>
              <a:gdLst/>
              <a:ahLst/>
              <a:cxnLst/>
              <a:rect l="l" t="t" r="r" b="b"/>
              <a:pathLst>
                <a:path w="12875" h="8396" extrusionOk="0">
                  <a:moveTo>
                    <a:pt x="4921" y="8396"/>
                  </a:moveTo>
                  <a:lnTo>
                    <a:pt x="2091" y="7118"/>
                  </a:lnTo>
                  <a:lnTo>
                    <a:pt x="0" y="5363"/>
                  </a:lnTo>
                  <a:lnTo>
                    <a:pt x="179" y="4312"/>
                  </a:lnTo>
                  <a:lnTo>
                    <a:pt x="1015" y="3547"/>
                  </a:lnTo>
                  <a:lnTo>
                    <a:pt x="4587" y="3523"/>
                  </a:lnTo>
                  <a:lnTo>
                    <a:pt x="5709" y="2377"/>
                  </a:lnTo>
                  <a:lnTo>
                    <a:pt x="6999" y="0"/>
                  </a:lnTo>
                  <a:lnTo>
                    <a:pt x="8026" y="12"/>
                  </a:lnTo>
                  <a:lnTo>
                    <a:pt x="12577" y="3440"/>
                  </a:lnTo>
                  <a:lnTo>
                    <a:pt x="12875" y="4276"/>
                  </a:lnTo>
                  <a:lnTo>
                    <a:pt x="12601" y="4921"/>
                  </a:lnTo>
                  <a:lnTo>
                    <a:pt x="9782" y="5888"/>
                  </a:lnTo>
                  <a:lnTo>
                    <a:pt x="8301" y="7895"/>
                  </a:lnTo>
                  <a:lnTo>
                    <a:pt x="6999" y="8301"/>
                  </a:lnTo>
                  <a:lnTo>
                    <a:pt x="4921" y="839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1374;gbcf4302aa7_0_6">
              <a:extLst>
                <a:ext uri="{FF2B5EF4-FFF2-40B4-BE49-F238E27FC236}">
                  <a16:creationId xmlns:a16="http://schemas.microsoft.com/office/drawing/2014/main" id="{86B67FFA-79FA-B64C-B4CD-4BBAFA5A9C9A}"/>
                </a:ext>
              </a:extLst>
            </p:cNvPr>
            <p:cNvSpPr/>
            <p:nvPr/>
          </p:nvSpPr>
          <p:spPr>
            <a:xfrm>
              <a:off x="8641181" y="3640172"/>
              <a:ext cx="7508" cy="7940"/>
            </a:xfrm>
            <a:custGeom>
              <a:avLst/>
              <a:gdLst/>
              <a:ahLst/>
              <a:cxnLst/>
              <a:rect l="l" t="t" r="r" b="b"/>
              <a:pathLst>
                <a:path w="14941" h="15801" extrusionOk="0">
                  <a:moveTo>
                    <a:pt x="1349" y="15801"/>
                  </a:moveTo>
                  <a:lnTo>
                    <a:pt x="311" y="15347"/>
                  </a:lnTo>
                  <a:lnTo>
                    <a:pt x="0" y="13843"/>
                  </a:lnTo>
                  <a:lnTo>
                    <a:pt x="884" y="9889"/>
                  </a:lnTo>
                  <a:lnTo>
                    <a:pt x="4204" y="5602"/>
                  </a:lnTo>
                  <a:lnTo>
                    <a:pt x="6700" y="3201"/>
                  </a:lnTo>
                  <a:lnTo>
                    <a:pt x="13616" y="0"/>
                  </a:lnTo>
                  <a:lnTo>
                    <a:pt x="14368" y="12"/>
                  </a:lnTo>
                  <a:lnTo>
                    <a:pt x="14941" y="442"/>
                  </a:lnTo>
                  <a:lnTo>
                    <a:pt x="14917" y="4706"/>
                  </a:lnTo>
                  <a:lnTo>
                    <a:pt x="14571" y="6975"/>
                  </a:lnTo>
                  <a:lnTo>
                    <a:pt x="12744" y="10654"/>
                  </a:lnTo>
                  <a:lnTo>
                    <a:pt x="10606" y="12386"/>
                  </a:lnTo>
                  <a:lnTo>
                    <a:pt x="4909" y="14918"/>
                  </a:lnTo>
                  <a:lnTo>
                    <a:pt x="1349" y="1580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1375;gbcf4302aa7_0_6">
              <a:extLst>
                <a:ext uri="{FF2B5EF4-FFF2-40B4-BE49-F238E27FC236}">
                  <a16:creationId xmlns:a16="http://schemas.microsoft.com/office/drawing/2014/main" id="{D4773D5C-CEC0-C24D-9EEC-77117C3CB50B}"/>
                </a:ext>
              </a:extLst>
            </p:cNvPr>
            <p:cNvSpPr/>
            <p:nvPr/>
          </p:nvSpPr>
          <p:spPr>
            <a:xfrm>
              <a:off x="7883251" y="3642928"/>
              <a:ext cx="293124" cy="297055"/>
            </a:xfrm>
            <a:custGeom>
              <a:avLst/>
              <a:gdLst/>
              <a:ahLst/>
              <a:cxnLst/>
              <a:rect l="l" t="t" r="r" b="b"/>
              <a:pathLst>
                <a:path w="583331" h="591154" extrusionOk="0">
                  <a:moveTo>
                    <a:pt x="363703" y="51202"/>
                  </a:moveTo>
                  <a:lnTo>
                    <a:pt x="364587" y="51548"/>
                  </a:lnTo>
                  <a:lnTo>
                    <a:pt x="451512" y="84847"/>
                  </a:lnTo>
                  <a:lnTo>
                    <a:pt x="470955" y="127078"/>
                  </a:lnTo>
                  <a:lnTo>
                    <a:pt x="472771" y="134388"/>
                  </a:lnTo>
                  <a:lnTo>
                    <a:pt x="497590" y="237938"/>
                  </a:lnTo>
                  <a:lnTo>
                    <a:pt x="577659" y="260451"/>
                  </a:lnTo>
                  <a:lnTo>
                    <a:pt x="583332" y="262076"/>
                  </a:lnTo>
                  <a:lnTo>
                    <a:pt x="582675" y="263664"/>
                  </a:lnTo>
                  <a:lnTo>
                    <a:pt x="582138" y="264285"/>
                  </a:lnTo>
                  <a:lnTo>
                    <a:pt x="581803" y="265121"/>
                  </a:lnTo>
                  <a:lnTo>
                    <a:pt x="581851" y="266853"/>
                  </a:lnTo>
                  <a:lnTo>
                    <a:pt x="581565" y="268585"/>
                  </a:lnTo>
                  <a:lnTo>
                    <a:pt x="581230" y="269445"/>
                  </a:lnTo>
                  <a:lnTo>
                    <a:pt x="580693" y="269971"/>
                  </a:lnTo>
                  <a:lnTo>
                    <a:pt x="579666" y="270543"/>
                  </a:lnTo>
                  <a:lnTo>
                    <a:pt x="578734" y="270938"/>
                  </a:lnTo>
                  <a:lnTo>
                    <a:pt x="577802" y="271487"/>
                  </a:lnTo>
                  <a:lnTo>
                    <a:pt x="577455" y="272347"/>
                  </a:lnTo>
                  <a:lnTo>
                    <a:pt x="576847" y="273338"/>
                  </a:lnTo>
                  <a:lnTo>
                    <a:pt x="576428" y="274605"/>
                  </a:lnTo>
                  <a:lnTo>
                    <a:pt x="576476" y="275620"/>
                  </a:lnTo>
                  <a:lnTo>
                    <a:pt x="575820" y="276396"/>
                  </a:lnTo>
                  <a:lnTo>
                    <a:pt x="575414" y="280433"/>
                  </a:lnTo>
                  <a:lnTo>
                    <a:pt x="574780" y="281591"/>
                  </a:lnTo>
                  <a:lnTo>
                    <a:pt x="574160" y="282857"/>
                  </a:lnTo>
                  <a:lnTo>
                    <a:pt x="573765" y="283825"/>
                  </a:lnTo>
                  <a:lnTo>
                    <a:pt x="573550" y="284876"/>
                  </a:lnTo>
                  <a:lnTo>
                    <a:pt x="573251" y="285819"/>
                  </a:lnTo>
                  <a:lnTo>
                    <a:pt x="572834" y="287026"/>
                  </a:lnTo>
                  <a:lnTo>
                    <a:pt x="572081" y="288507"/>
                  </a:lnTo>
                  <a:lnTo>
                    <a:pt x="571711" y="289964"/>
                  </a:lnTo>
                  <a:lnTo>
                    <a:pt x="571484" y="291134"/>
                  </a:lnTo>
                  <a:lnTo>
                    <a:pt x="571341" y="292293"/>
                  </a:lnTo>
                  <a:lnTo>
                    <a:pt x="571425" y="293272"/>
                  </a:lnTo>
                  <a:lnTo>
                    <a:pt x="571448" y="294359"/>
                  </a:lnTo>
                  <a:lnTo>
                    <a:pt x="570839" y="295959"/>
                  </a:lnTo>
                  <a:lnTo>
                    <a:pt x="570564" y="296867"/>
                  </a:lnTo>
                  <a:lnTo>
                    <a:pt x="570290" y="298443"/>
                  </a:lnTo>
                  <a:lnTo>
                    <a:pt x="570027" y="299733"/>
                  </a:lnTo>
                  <a:lnTo>
                    <a:pt x="569704" y="300605"/>
                  </a:lnTo>
                  <a:lnTo>
                    <a:pt x="569358" y="301226"/>
                  </a:lnTo>
                  <a:lnTo>
                    <a:pt x="568964" y="302086"/>
                  </a:lnTo>
                  <a:lnTo>
                    <a:pt x="568355" y="302815"/>
                  </a:lnTo>
                  <a:lnTo>
                    <a:pt x="567841" y="303412"/>
                  </a:lnTo>
                  <a:lnTo>
                    <a:pt x="567268" y="303997"/>
                  </a:lnTo>
                  <a:lnTo>
                    <a:pt x="566718" y="304630"/>
                  </a:lnTo>
                  <a:lnTo>
                    <a:pt x="565942" y="305693"/>
                  </a:lnTo>
                  <a:lnTo>
                    <a:pt x="565524" y="306278"/>
                  </a:lnTo>
                  <a:lnTo>
                    <a:pt x="565190" y="306900"/>
                  </a:lnTo>
                  <a:lnTo>
                    <a:pt x="564867" y="307700"/>
                  </a:lnTo>
                  <a:lnTo>
                    <a:pt x="564640" y="308679"/>
                  </a:lnTo>
                  <a:lnTo>
                    <a:pt x="564521" y="309479"/>
                  </a:lnTo>
                  <a:lnTo>
                    <a:pt x="564378" y="310399"/>
                  </a:lnTo>
                  <a:lnTo>
                    <a:pt x="564174" y="311617"/>
                  </a:lnTo>
                  <a:lnTo>
                    <a:pt x="563709" y="312907"/>
                  </a:lnTo>
                  <a:lnTo>
                    <a:pt x="563267" y="313875"/>
                  </a:lnTo>
                  <a:lnTo>
                    <a:pt x="562705" y="314699"/>
                  </a:lnTo>
                  <a:lnTo>
                    <a:pt x="562168" y="315738"/>
                  </a:lnTo>
                  <a:lnTo>
                    <a:pt x="561702" y="316538"/>
                  </a:lnTo>
                  <a:lnTo>
                    <a:pt x="561188" y="317482"/>
                  </a:lnTo>
                  <a:lnTo>
                    <a:pt x="560627" y="319118"/>
                  </a:lnTo>
                  <a:lnTo>
                    <a:pt x="560233" y="319942"/>
                  </a:lnTo>
                  <a:lnTo>
                    <a:pt x="559768" y="321244"/>
                  </a:lnTo>
                  <a:lnTo>
                    <a:pt x="559660" y="321972"/>
                  </a:lnTo>
                  <a:lnTo>
                    <a:pt x="559803" y="322748"/>
                  </a:lnTo>
                  <a:lnTo>
                    <a:pt x="560413" y="323191"/>
                  </a:lnTo>
                  <a:lnTo>
                    <a:pt x="561452" y="323609"/>
                  </a:lnTo>
                  <a:lnTo>
                    <a:pt x="562252" y="323931"/>
                  </a:lnTo>
                  <a:lnTo>
                    <a:pt x="562503" y="324875"/>
                  </a:lnTo>
                  <a:lnTo>
                    <a:pt x="561917" y="325723"/>
                  </a:lnTo>
                  <a:lnTo>
                    <a:pt x="561285" y="326164"/>
                  </a:lnTo>
                  <a:lnTo>
                    <a:pt x="558991" y="327192"/>
                  </a:lnTo>
                  <a:lnTo>
                    <a:pt x="557964" y="327610"/>
                  </a:lnTo>
                  <a:lnTo>
                    <a:pt x="557140" y="328135"/>
                  </a:lnTo>
                  <a:lnTo>
                    <a:pt x="556531" y="329258"/>
                  </a:lnTo>
                  <a:lnTo>
                    <a:pt x="556304" y="330858"/>
                  </a:lnTo>
                  <a:lnTo>
                    <a:pt x="555934" y="332805"/>
                  </a:lnTo>
                  <a:lnTo>
                    <a:pt x="555564" y="335397"/>
                  </a:lnTo>
                  <a:lnTo>
                    <a:pt x="555145" y="337582"/>
                  </a:lnTo>
                  <a:lnTo>
                    <a:pt x="554321" y="340963"/>
                  </a:lnTo>
                  <a:lnTo>
                    <a:pt x="553927" y="342396"/>
                  </a:lnTo>
                  <a:lnTo>
                    <a:pt x="553592" y="343411"/>
                  </a:lnTo>
                  <a:lnTo>
                    <a:pt x="553246" y="344211"/>
                  </a:lnTo>
                  <a:lnTo>
                    <a:pt x="552541" y="345226"/>
                  </a:lnTo>
                  <a:lnTo>
                    <a:pt x="547024" y="350410"/>
                  </a:lnTo>
                  <a:lnTo>
                    <a:pt x="545173" y="352273"/>
                  </a:lnTo>
                  <a:lnTo>
                    <a:pt x="542593" y="354841"/>
                  </a:lnTo>
                  <a:lnTo>
                    <a:pt x="540682" y="356883"/>
                  </a:lnTo>
                  <a:lnTo>
                    <a:pt x="540180" y="357385"/>
                  </a:lnTo>
                  <a:lnTo>
                    <a:pt x="539762" y="358042"/>
                  </a:lnTo>
                  <a:lnTo>
                    <a:pt x="539201" y="359260"/>
                  </a:lnTo>
                  <a:lnTo>
                    <a:pt x="538974" y="360371"/>
                  </a:lnTo>
                  <a:lnTo>
                    <a:pt x="538651" y="362126"/>
                  </a:lnTo>
                  <a:lnTo>
                    <a:pt x="538676" y="363428"/>
                  </a:lnTo>
                  <a:lnTo>
                    <a:pt x="538794" y="364479"/>
                  </a:lnTo>
                  <a:lnTo>
                    <a:pt x="538926" y="365375"/>
                  </a:lnTo>
                  <a:lnTo>
                    <a:pt x="538974" y="366103"/>
                  </a:lnTo>
                  <a:lnTo>
                    <a:pt x="538651" y="367226"/>
                  </a:lnTo>
                  <a:lnTo>
                    <a:pt x="538090" y="367979"/>
                  </a:lnTo>
                  <a:lnTo>
                    <a:pt x="536884" y="368552"/>
                  </a:lnTo>
                  <a:lnTo>
                    <a:pt x="535594" y="368182"/>
                  </a:lnTo>
                  <a:lnTo>
                    <a:pt x="534889" y="367620"/>
                  </a:lnTo>
                  <a:lnTo>
                    <a:pt x="533611" y="366474"/>
                  </a:lnTo>
                  <a:lnTo>
                    <a:pt x="530650" y="365614"/>
                  </a:lnTo>
                  <a:lnTo>
                    <a:pt x="527616" y="360765"/>
                  </a:lnTo>
                  <a:lnTo>
                    <a:pt x="526637" y="357647"/>
                  </a:lnTo>
                  <a:lnTo>
                    <a:pt x="523853" y="352619"/>
                  </a:lnTo>
                  <a:lnTo>
                    <a:pt x="521943" y="350004"/>
                  </a:lnTo>
                  <a:lnTo>
                    <a:pt x="522026" y="349263"/>
                  </a:lnTo>
                  <a:lnTo>
                    <a:pt x="523627" y="348475"/>
                  </a:lnTo>
                  <a:lnTo>
                    <a:pt x="524367" y="347710"/>
                  </a:lnTo>
                  <a:lnTo>
                    <a:pt x="526577" y="343387"/>
                  </a:lnTo>
                  <a:lnTo>
                    <a:pt x="528523" y="341177"/>
                  </a:lnTo>
                  <a:lnTo>
                    <a:pt x="528882" y="339027"/>
                  </a:lnTo>
                  <a:lnTo>
                    <a:pt x="532118" y="334071"/>
                  </a:lnTo>
                  <a:lnTo>
                    <a:pt x="533982" y="333020"/>
                  </a:lnTo>
                  <a:lnTo>
                    <a:pt x="534256" y="332387"/>
                  </a:lnTo>
                  <a:lnTo>
                    <a:pt x="533862" y="330022"/>
                  </a:lnTo>
                  <a:lnTo>
                    <a:pt x="534029" y="328051"/>
                  </a:lnTo>
                  <a:lnTo>
                    <a:pt x="532023" y="326296"/>
                  </a:lnTo>
                  <a:lnTo>
                    <a:pt x="530625" y="326606"/>
                  </a:lnTo>
                  <a:lnTo>
                    <a:pt x="529610" y="328004"/>
                  </a:lnTo>
                  <a:lnTo>
                    <a:pt x="527735" y="329425"/>
                  </a:lnTo>
                  <a:lnTo>
                    <a:pt x="526911" y="330751"/>
                  </a:lnTo>
                  <a:lnTo>
                    <a:pt x="526218" y="336878"/>
                  </a:lnTo>
                  <a:lnTo>
                    <a:pt x="525394" y="338490"/>
                  </a:lnTo>
                  <a:lnTo>
                    <a:pt x="522802" y="341906"/>
                  </a:lnTo>
                  <a:lnTo>
                    <a:pt x="522707" y="342837"/>
                  </a:lnTo>
                  <a:lnTo>
                    <a:pt x="523949" y="344617"/>
                  </a:lnTo>
                  <a:lnTo>
                    <a:pt x="523316" y="346038"/>
                  </a:lnTo>
                  <a:lnTo>
                    <a:pt x="522098" y="346886"/>
                  </a:lnTo>
                  <a:lnTo>
                    <a:pt x="520593" y="347113"/>
                  </a:lnTo>
                  <a:lnTo>
                    <a:pt x="517392" y="346206"/>
                  </a:lnTo>
                  <a:lnTo>
                    <a:pt x="515577" y="343853"/>
                  </a:lnTo>
                  <a:lnTo>
                    <a:pt x="515362" y="341154"/>
                  </a:lnTo>
                  <a:lnTo>
                    <a:pt x="516186" y="338980"/>
                  </a:lnTo>
                  <a:lnTo>
                    <a:pt x="518455" y="332172"/>
                  </a:lnTo>
                  <a:lnTo>
                    <a:pt x="518706" y="329616"/>
                  </a:lnTo>
                  <a:lnTo>
                    <a:pt x="518097" y="324851"/>
                  </a:lnTo>
                  <a:lnTo>
                    <a:pt x="516854" y="322785"/>
                  </a:lnTo>
                  <a:lnTo>
                    <a:pt x="514370" y="320181"/>
                  </a:lnTo>
                  <a:lnTo>
                    <a:pt x="512961" y="319631"/>
                  </a:lnTo>
                  <a:lnTo>
                    <a:pt x="511182" y="320312"/>
                  </a:lnTo>
                  <a:lnTo>
                    <a:pt x="508554" y="320611"/>
                  </a:lnTo>
                  <a:lnTo>
                    <a:pt x="503836" y="319822"/>
                  </a:lnTo>
                  <a:lnTo>
                    <a:pt x="499321" y="319775"/>
                  </a:lnTo>
                  <a:lnTo>
                    <a:pt x="496503" y="320551"/>
                  </a:lnTo>
                  <a:lnTo>
                    <a:pt x="493708" y="322677"/>
                  </a:lnTo>
                  <a:lnTo>
                    <a:pt x="492967" y="323812"/>
                  </a:lnTo>
                  <a:lnTo>
                    <a:pt x="492728" y="327371"/>
                  </a:lnTo>
                  <a:lnTo>
                    <a:pt x="490878" y="338574"/>
                  </a:lnTo>
                  <a:lnTo>
                    <a:pt x="490245" y="340783"/>
                  </a:lnTo>
                  <a:lnTo>
                    <a:pt x="488382" y="343124"/>
                  </a:lnTo>
                  <a:lnTo>
                    <a:pt x="488118" y="343984"/>
                  </a:lnTo>
                  <a:lnTo>
                    <a:pt x="486984" y="344354"/>
                  </a:lnTo>
                  <a:lnTo>
                    <a:pt x="485312" y="346182"/>
                  </a:lnTo>
                  <a:lnTo>
                    <a:pt x="484118" y="348546"/>
                  </a:lnTo>
                  <a:lnTo>
                    <a:pt x="480439" y="356107"/>
                  </a:lnTo>
                  <a:lnTo>
                    <a:pt x="477274" y="358866"/>
                  </a:lnTo>
                  <a:lnTo>
                    <a:pt x="474216" y="363213"/>
                  </a:lnTo>
                  <a:lnTo>
                    <a:pt x="471792" y="365064"/>
                  </a:lnTo>
                  <a:lnTo>
                    <a:pt x="470944" y="364861"/>
                  </a:lnTo>
                  <a:lnTo>
                    <a:pt x="472126" y="352906"/>
                  </a:lnTo>
                  <a:lnTo>
                    <a:pt x="473858" y="348069"/>
                  </a:lnTo>
                  <a:lnTo>
                    <a:pt x="478743" y="339004"/>
                  </a:lnTo>
                  <a:lnTo>
                    <a:pt x="479567" y="336758"/>
                  </a:lnTo>
                  <a:lnTo>
                    <a:pt x="481048" y="334262"/>
                  </a:lnTo>
                  <a:lnTo>
                    <a:pt x="483544" y="321936"/>
                  </a:lnTo>
                  <a:lnTo>
                    <a:pt x="483341" y="320420"/>
                  </a:lnTo>
                  <a:lnTo>
                    <a:pt x="481836" y="321017"/>
                  </a:lnTo>
                  <a:lnTo>
                    <a:pt x="480821" y="322044"/>
                  </a:lnTo>
                  <a:lnTo>
                    <a:pt x="480307" y="326403"/>
                  </a:lnTo>
                  <a:lnTo>
                    <a:pt x="479484" y="329126"/>
                  </a:lnTo>
                  <a:lnTo>
                    <a:pt x="476079" y="335934"/>
                  </a:lnTo>
                  <a:lnTo>
                    <a:pt x="475638" y="338203"/>
                  </a:lnTo>
                  <a:lnTo>
                    <a:pt x="473715" y="343375"/>
                  </a:lnTo>
                  <a:lnTo>
                    <a:pt x="469116" y="352834"/>
                  </a:lnTo>
                  <a:lnTo>
                    <a:pt x="468424" y="357755"/>
                  </a:lnTo>
                  <a:lnTo>
                    <a:pt x="467325" y="360120"/>
                  </a:lnTo>
                  <a:lnTo>
                    <a:pt x="466609" y="363583"/>
                  </a:lnTo>
                  <a:lnTo>
                    <a:pt x="466358" y="367071"/>
                  </a:lnTo>
                  <a:lnTo>
                    <a:pt x="465533" y="369543"/>
                  </a:lnTo>
                  <a:lnTo>
                    <a:pt x="466787" y="371502"/>
                  </a:lnTo>
                  <a:lnTo>
                    <a:pt x="467265" y="372899"/>
                  </a:lnTo>
                  <a:lnTo>
                    <a:pt x="467480" y="374404"/>
                  </a:lnTo>
                  <a:lnTo>
                    <a:pt x="467133" y="377127"/>
                  </a:lnTo>
                  <a:lnTo>
                    <a:pt x="466405" y="379480"/>
                  </a:lnTo>
                  <a:lnTo>
                    <a:pt x="464841" y="382597"/>
                  </a:lnTo>
                  <a:lnTo>
                    <a:pt x="462141" y="385273"/>
                  </a:lnTo>
                  <a:lnTo>
                    <a:pt x="461975" y="387423"/>
                  </a:lnTo>
                  <a:lnTo>
                    <a:pt x="461234" y="388485"/>
                  </a:lnTo>
                  <a:lnTo>
                    <a:pt x="454976" y="400477"/>
                  </a:lnTo>
                  <a:lnTo>
                    <a:pt x="446460" y="413280"/>
                  </a:lnTo>
                  <a:lnTo>
                    <a:pt x="445265" y="416206"/>
                  </a:lnTo>
                  <a:lnTo>
                    <a:pt x="444525" y="416899"/>
                  </a:lnTo>
                  <a:lnTo>
                    <a:pt x="442840" y="417652"/>
                  </a:lnTo>
                  <a:lnTo>
                    <a:pt x="441145" y="417843"/>
                  </a:lnTo>
                  <a:lnTo>
                    <a:pt x="440105" y="416839"/>
                  </a:lnTo>
                  <a:lnTo>
                    <a:pt x="439521" y="414857"/>
                  </a:lnTo>
                  <a:lnTo>
                    <a:pt x="439389" y="412050"/>
                  </a:lnTo>
                  <a:lnTo>
                    <a:pt x="441718" y="409757"/>
                  </a:lnTo>
                  <a:lnTo>
                    <a:pt x="442267" y="408073"/>
                  </a:lnTo>
                  <a:lnTo>
                    <a:pt x="441324" y="408061"/>
                  </a:lnTo>
                  <a:lnTo>
                    <a:pt x="439736" y="409148"/>
                  </a:lnTo>
                  <a:lnTo>
                    <a:pt x="438792" y="409243"/>
                  </a:lnTo>
                  <a:lnTo>
                    <a:pt x="437932" y="407834"/>
                  </a:lnTo>
                  <a:lnTo>
                    <a:pt x="437908" y="405314"/>
                  </a:lnTo>
                  <a:lnTo>
                    <a:pt x="438732" y="402842"/>
                  </a:lnTo>
                  <a:lnTo>
                    <a:pt x="438672" y="398208"/>
                  </a:lnTo>
                  <a:lnTo>
                    <a:pt x="439508" y="397372"/>
                  </a:lnTo>
                  <a:lnTo>
                    <a:pt x="439485" y="394195"/>
                  </a:lnTo>
                  <a:lnTo>
                    <a:pt x="440129" y="393060"/>
                  </a:lnTo>
                  <a:lnTo>
                    <a:pt x="441037" y="390396"/>
                  </a:lnTo>
                  <a:lnTo>
                    <a:pt x="441300" y="388318"/>
                  </a:lnTo>
                  <a:lnTo>
                    <a:pt x="442578" y="385093"/>
                  </a:lnTo>
                  <a:lnTo>
                    <a:pt x="441515" y="382203"/>
                  </a:lnTo>
                  <a:lnTo>
                    <a:pt x="442064" y="381558"/>
                  </a:lnTo>
                  <a:lnTo>
                    <a:pt x="442423" y="380137"/>
                  </a:lnTo>
                  <a:lnTo>
                    <a:pt x="443629" y="378071"/>
                  </a:lnTo>
                  <a:lnTo>
                    <a:pt x="443809" y="377211"/>
                  </a:lnTo>
                  <a:lnTo>
                    <a:pt x="445552" y="373974"/>
                  </a:lnTo>
                  <a:lnTo>
                    <a:pt x="446185" y="371143"/>
                  </a:lnTo>
                  <a:lnTo>
                    <a:pt x="451977" y="358973"/>
                  </a:lnTo>
                  <a:lnTo>
                    <a:pt x="452789" y="356310"/>
                  </a:lnTo>
                  <a:lnTo>
                    <a:pt x="452766" y="353981"/>
                  </a:lnTo>
                  <a:lnTo>
                    <a:pt x="451918" y="354267"/>
                  </a:lnTo>
                  <a:lnTo>
                    <a:pt x="448801" y="361243"/>
                  </a:lnTo>
                  <a:lnTo>
                    <a:pt x="445265" y="364873"/>
                  </a:lnTo>
                  <a:lnTo>
                    <a:pt x="442924" y="365088"/>
                  </a:lnTo>
                  <a:lnTo>
                    <a:pt x="441969" y="363966"/>
                  </a:lnTo>
                  <a:lnTo>
                    <a:pt x="441826" y="360000"/>
                  </a:lnTo>
                  <a:lnTo>
                    <a:pt x="442984" y="354076"/>
                  </a:lnTo>
                  <a:lnTo>
                    <a:pt x="442948" y="350672"/>
                  </a:lnTo>
                  <a:lnTo>
                    <a:pt x="441909" y="350039"/>
                  </a:lnTo>
                  <a:lnTo>
                    <a:pt x="438864" y="355605"/>
                  </a:lnTo>
                  <a:lnTo>
                    <a:pt x="439723" y="365100"/>
                  </a:lnTo>
                  <a:lnTo>
                    <a:pt x="440882" y="368289"/>
                  </a:lnTo>
                  <a:lnTo>
                    <a:pt x="441025" y="372063"/>
                  </a:lnTo>
                  <a:lnTo>
                    <a:pt x="438111" y="381486"/>
                  </a:lnTo>
                  <a:lnTo>
                    <a:pt x="433931" y="385499"/>
                  </a:lnTo>
                  <a:lnTo>
                    <a:pt x="432999" y="386706"/>
                  </a:lnTo>
                  <a:lnTo>
                    <a:pt x="433059" y="391889"/>
                  </a:lnTo>
                  <a:lnTo>
                    <a:pt x="433931" y="394051"/>
                  </a:lnTo>
                  <a:lnTo>
                    <a:pt x="433955" y="396679"/>
                  </a:lnTo>
                  <a:lnTo>
                    <a:pt x="433405" y="397921"/>
                  </a:lnTo>
                  <a:lnTo>
                    <a:pt x="433238" y="399521"/>
                  </a:lnTo>
                  <a:lnTo>
                    <a:pt x="432414" y="401504"/>
                  </a:lnTo>
                  <a:lnTo>
                    <a:pt x="430360" y="403308"/>
                  </a:lnTo>
                  <a:lnTo>
                    <a:pt x="429906" y="404729"/>
                  </a:lnTo>
                  <a:lnTo>
                    <a:pt x="431721" y="407524"/>
                  </a:lnTo>
                  <a:lnTo>
                    <a:pt x="431733" y="408754"/>
                  </a:lnTo>
                  <a:lnTo>
                    <a:pt x="430348" y="410163"/>
                  </a:lnTo>
                  <a:lnTo>
                    <a:pt x="428760" y="412062"/>
                  </a:lnTo>
                  <a:lnTo>
                    <a:pt x="429153" y="413196"/>
                  </a:lnTo>
                  <a:lnTo>
                    <a:pt x="431220" y="413543"/>
                  </a:lnTo>
                  <a:lnTo>
                    <a:pt x="431052" y="414475"/>
                  </a:lnTo>
                  <a:lnTo>
                    <a:pt x="429488" y="417998"/>
                  </a:lnTo>
                  <a:lnTo>
                    <a:pt x="429321" y="419670"/>
                  </a:lnTo>
                  <a:lnTo>
                    <a:pt x="427147" y="427815"/>
                  </a:lnTo>
                  <a:lnTo>
                    <a:pt x="427171" y="429667"/>
                  </a:lnTo>
                  <a:lnTo>
                    <a:pt x="428604" y="431554"/>
                  </a:lnTo>
                  <a:lnTo>
                    <a:pt x="428712" y="432772"/>
                  </a:lnTo>
                  <a:lnTo>
                    <a:pt x="427601" y="434647"/>
                  </a:lnTo>
                  <a:lnTo>
                    <a:pt x="427159" y="436809"/>
                  </a:lnTo>
                  <a:lnTo>
                    <a:pt x="429631" y="439448"/>
                  </a:lnTo>
                  <a:lnTo>
                    <a:pt x="429559" y="441037"/>
                  </a:lnTo>
                  <a:lnTo>
                    <a:pt x="426646" y="442088"/>
                  </a:lnTo>
                  <a:lnTo>
                    <a:pt x="425905" y="442661"/>
                  </a:lnTo>
                  <a:lnTo>
                    <a:pt x="422250" y="444333"/>
                  </a:lnTo>
                  <a:lnTo>
                    <a:pt x="419241" y="444524"/>
                  </a:lnTo>
                  <a:lnTo>
                    <a:pt x="418405" y="444990"/>
                  </a:lnTo>
                  <a:lnTo>
                    <a:pt x="413149" y="446376"/>
                  </a:lnTo>
                  <a:lnTo>
                    <a:pt x="411656" y="447450"/>
                  </a:lnTo>
                  <a:lnTo>
                    <a:pt x="408838" y="447833"/>
                  </a:lnTo>
                  <a:lnTo>
                    <a:pt x="407631" y="448346"/>
                  </a:lnTo>
                  <a:lnTo>
                    <a:pt x="404622" y="448549"/>
                  </a:lnTo>
                  <a:lnTo>
                    <a:pt x="403869" y="448824"/>
                  </a:lnTo>
                  <a:lnTo>
                    <a:pt x="399642" y="449170"/>
                  </a:lnTo>
                  <a:lnTo>
                    <a:pt x="397205" y="449648"/>
                  </a:lnTo>
                  <a:lnTo>
                    <a:pt x="393921" y="451010"/>
                  </a:lnTo>
                  <a:lnTo>
                    <a:pt x="392045" y="451022"/>
                  </a:lnTo>
                  <a:lnTo>
                    <a:pt x="390266" y="451440"/>
                  </a:lnTo>
                  <a:lnTo>
                    <a:pt x="388391" y="452013"/>
                  </a:lnTo>
                  <a:lnTo>
                    <a:pt x="383673" y="451117"/>
                  </a:lnTo>
                  <a:lnTo>
                    <a:pt x="375026" y="451774"/>
                  </a:lnTo>
                  <a:lnTo>
                    <a:pt x="368266" y="452789"/>
                  </a:lnTo>
                  <a:lnTo>
                    <a:pt x="361971" y="453339"/>
                  </a:lnTo>
                  <a:lnTo>
                    <a:pt x="361578" y="451762"/>
                  </a:lnTo>
                  <a:lnTo>
                    <a:pt x="362234" y="450890"/>
                  </a:lnTo>
                  <a:lnTo>
                    <a:pt x="367847" y="448287"/>
                  </a:lnTo>
                  <a:lnTo>
                    <a:pt x="371024" y="444309"/>
                  </a:lnTo>
                  <a:lnTo>
                    <a:pt x="366976" y="446161"/>
                  </a:lnTo>
                  <a:lnTo>
                    <a:pt x="365566" y="446232"/>
                  </a:lnTo>
                  <a:lnTo>
                    <a:pt x="364313" y="443270"/>
                  </a:lnTo>
                  <a:lnTo>
                    <a:pt x="364468" y="440344"/>
                  </a:lnTo>
                  <a:lnTo>
                    <a:pt x="364921" y="439102"/>
                  </a:lnTo>
                  <a:lnTo>
                    <a:pt x="364993" y="437143"/>
                  </a:lnTo>
                  <a:lnTo>
                    <a:pt x="364038" y="435913"/>
                  </a:lnTo>
                  <a:lnTo>
                    <a:pt x="361387" y="434360"/>
                  </a:lnTo>
                  <a:lnTo>
                    <a:pt x="361470" y="432581"/>
                  </a:lnTo>
                  <a:lnTo>
                    <a:pt x="362115" y="432008"/>
                  </a:lnTo>
                  <a:lnTo>
                    <a:pt x="364563" y="432079"/>
                  </a:lnTo>
                  <a:lnTo>
                    <a:pt x="364838" y="431291"/>
                  </a:lnTo>
                  <a:lnTo>
                    <a:pt x="364491" y="425379"/>
                  </a:lnTo>
                  <a:lnTo>
                    <a:pt x="364002" y="423791"/>
                  </a:lnTo>
                  <a:lnTo>
                    <a:pt x="364049" y="420195"/>
                  </a:lnTo>
                  <a:lnTo>
                    <a:pt x="364396" y="417186"/>
                  </a:lnTo>
                  <a:lnTo>
                    <a:pt x="365435" y="400942"/>
                  </a:lnTo>
                  <a:lnTo>
                    <a:pt x="365877" y="397885"/>
                  </a:lnTo>
                  <a:lnTo>
                    <a:pt x="367716" y="394135"/>
                  </a:lnTo>
                  <a:lnTo>
                    <a:pt x="367860" y="390528"/>
                  </a:lnTo>
                  <a:lnTo>
                    <a:pt x="368600" y="389023"/>
                  </a:lnTo>
                  <a:lnTo>
                    <a:pt x="368672" y="386766"/>
                  </a:lnTo>
                  <a:lnTo>
                    <a:pt x="369675" y="384592"/>
                  </a:lnTo>
                  <a:lnTo>
                    <a:pt x="370034" y="382060"/>
                  </a:lnTo>
                  <a:lnTo>
                    <a:pt x="371968" y="379301"/>
                  </a:lnTo>
                  <a:lnTo>
                    <a:pt x="373330" y="374404"/>
                  </a:lnTo>
                  <a:lnTo>
                    <a:pt x="372936" y="373198"/>
                  </a:lnTo>
                  <a:lnTo>
                    <a:pt x="373175" y="369221"/>
                  </a:lnTo>
                  <a:lnTo>
                    <a:pt x="373915" y="368277"/>
                  </a:lnTo>
                  <a:lnTo>
                    <a:pt x="374835" y="365542"/>
                  </a:lnTo>
                  <a:lnTo>
                    <a:pt x="376041" y="363918"/>
                  </a:lnTo>
                  <a:lnTo>
                    <a:pt x="376304" y="361947"/>
                  </a:lnTo>
                  <a:lnTo>
                    <a:pt x="376268" y="359320"/>
                  </a:lnTo>
                  <a:lnTo>
                    <a:pt x="375862" y="356513"/>
                  </a:lnTo>
                  <a:lnTo>
                    <a:pt x="376507" y="354901"/>
                  </a:lnTo>
                  <a:lnTo>
                    <a:pt x="376567" y="352344"/>
                  </a:lnTo>
                  <a:lnTo>
                    <a:pt x="377032" y="351222"/>
                  </a:lnTo>
                  <a:lnTo>
                    <a:pt x="377008" y="349705"/>
                  </a:lnTo>
                  <a:lnTo>
                    <a:pt x="376435" y="348236"/>
                  </a:lnTo>
                  <a:lnTo>
                    <a:pt x="377044" y="344187"/>
                  </a:lnTo>
                  <a:lnTo>
                    <a:pt x="375826" y="344187"/>
                  </a:lnTo>
                  <a:lnTo>
                    <a:pt x="372266" y="346588"/>
                  </a:lnTo>
                  <a:lnTo>
                    <a:pt x="372291" y="348654"/>
                  </a:lnTo>
                  <a:lnTo>
                    <a:pt x="372971" y="350159"/>
                  </a:lnTo>
                  <a:lnTo>
                    <a:pt x="372983" y="351377"/>
                  </a:lnTo>
                  <a:lnTo>
                    <a:pt x="371968" y="353073"/>
                  </a:lnTo>
                  <a:lnTo>
                    <a:pt x="372291" y="356549"/>
                  </a:lnTo>
                  <a:lnTo>
                    <a:pt x="371013" y="360884"/>
                  </a:lnTo>
                  <a:lnTo>
                    <a:pt x="370846" y="362293"/>
                  </a:lnTo>
                  <a:lnTo>
                    <a:pt x="369197" y="365972"/>
                  </a:lnTo>
                  <a:lnTo>
                    <a:pt x="368469" y="368062"/>
                  </a:lnTo>
                  <a:lnTo>
                    <a:pt x="368326" y="372481"/>
                  </a:lnTo>
                  <a:lnTo>
                    <a:pt x="367705" y="375503"/>
                  </a:lnTo>
                  <a:lnTo>
                    <a:pt x="367239" y="376363"/>
                  </a:lnTo>
                  <a:lnTo>
                    <a:pt x="366427" y="379838"/>
                  </a:lnTo>
                  <a:lnTo>
                    <a:pt x="363679" y="385870"/>
                  </a:lnTo>
                  <a:lnTo>
                    <a:pt x="363046" y="388079"/>
                  </a:lnTo>
                  <a:lnTo>
                    <a:pt x="360192" y="393824"/>
                  </a:lnTo>
                  <a:lnTo>
                    <a:pt x="359464" y="396559"/>
                  </a:lnTo>
                  <a:lnTo>
                    <a:pt x="359595" y="399474"/>
                  </a:lnTo>
                  <a:lnTo>
                    <a:pt x="360276" y="401349"/>
                  </a:lnTo>
                  <a:lnTo>
                    <a:pt x="360300" y="403905"/>
                  </a:lnTo>
                  <a:lnTo>
                    <a:pt x="359583" y="406926"/>
                  </a:lnTo>
                  <a:lnTo>
                    <a:pt x="359619" y="410473"/>
                  </a:lnTo>
                  <a:lnTo>
                    <a:pt x="358807" y="413614"/>
                  </a:lnTo>
                  <a:lnTo>
                    <a:pt x="357767" y="421306"/>
                  </a:lnTo>
                  <a:lnTo>
                    <a:pt x="356597" y="426311"/>
                  </a:lnTo>
                  <a:lnTo>
                    <a:pt x="356633" y="430156"/>
                  </a:lnTo>
                  <a:lnTo>
                    <a:pt x="358436" y="431183"/>
                  </a:lnTo>
                  <a:lnTo>
                    <a:pt x="358544" y="432223"/>
                  </a:lnTo>
                  <a:lnTo>
                    <a:pt x="357529" y="433728"/>
                  </a:lnTo>
                  <a:lnTo>
                    <a:pt x="354328" y="434229"/>
                  </a:lnTo>
                  <a:lnTo>
                    <a:pt x="353026" y="434826"/>
                  </a:lnTo>
                  <a:lnTo>
                    <a:pt x="352476" y="436056"/>
                  </a:lnTo>
                  <a:lnTo>
                    <a:pt x="352392" y="437358"/>
                  </a:lnTo>
                  <a:lnTo>
                    <a:pt x="352978" y="439233"/>
                  </a:lnTo>
                  <a:lnTo>
                    <a:pt x="352990" y="440750"/>
                  </a:lnTo>
                  <a:lnTo>
                    <a:pt x="351616" y="444345"/>
                  </a:lnTo>
                  <a:lnTo>
                    <a:pt x="350804" y="447259"/>
                  </a:lnTo>
                  <a:lnTo>
                    <a:pt x="351402" y="450090"/>
                  </a:lnTo>
                  <a:lnTo>
                    <a:pt x="351986" y="451559"/>
                  </a:lnTo>
                  <a:lnTo>
                    <a:pt x="353599" y="452765"/>
                  </a:lnTo>
                  <a:lnTo>
                    <a:pt x="355570" y="453124"/>
                  </a:lnTo>
                  <a:lnTo>
                    <a:pt x="356036" y="451917"/>
                  </a:lnTo>
                  <a:lnTo>
                    <a:pt x="359057" y="453386"/>
                  </a:lnTo>
                  <a:lnTo>
                    <a:pt x="359081" y="455835"/>
                  </a:lnTo>
                  <a:lnTo>
                    <a:pt x="352787" y="456277"/>
                  </a:lnTo>
                  <a:lnTo>
                    <a:pt x="349980" y="457244"/>
                  </a:lnTo>
                  <a:lnTo>
                    <a:pt x="348595" y="460170"/>
                  </a:lnTo>
                  <a:lnTo>
                    <a:pt x="346158" y="460397"/>
                  </a:lnTo>
                  <a:lnTo>
                    <a:pt x="342492" y="461353"/>
                  </a:lnTo>
                  <a:lnTo>
                    <a:pt x="339506" y="463287"/>
                  </a:lnTo>
                  <a:lnTo>
                    <a:pt x="337547" y="463873"/>
                  </a:lnTo>
                  <a:lnTo>
                    <a:pt x="336795" y="464518"/>
                  </a:lnTo>
                  <a:lnTo>
                    <a:pt x="335015" y="465127"/>
                  </a:lnTo>
                  <a:lnTo>
                    <a:pt x="333618" y="465987"/>
                  </a:lnTo>
                  <a:lnTo>
                    <a:pt x="331730" y="466190"/>
                  </a:lnTo>
                  <a:lnTo>
                    <a:pt x="331349" y="465234"/>
                  </a:lnTo>
                  <a:lnTo>
                    <a:pt x="330942" y="462619"/>
                  </a:lnTo>
                  <a:lnTo>
                    <a:pt x="330835" y="461102"/>
                  </a:lnTo>
                  <a:lnTo>
                    <a:pt x="329401" y="459442"/>
                  </a:lnTo>
                  <a:lnTo>
                    <a:pt x="332483" y="457160"/>
                  </a:lnTo>
                  <a:lnTo>
                    <a:pt x="333689" y="455835"/>
                  </a:lnTo>
                  <a:lnTo>
                    <a:pt x="334334" y="454473"/>
                  </a:lnTo>
                  <a:lnTo>
                    <a:pt x="334310" y="452264"/>
                  </a:lnTo>
                  <a:lnTo>
                    <a:pt x="333247" y="449995"/>
                  </a:lnTo>
                  <a:lnTo>
                    <a:pt x="331910" y="447283"/>
                  </a:lnTo>
                  <a:lnTo>
                    <a:pt x="330894" y="441467"/>
                  </a:lnTo>
                  <a:lnTo>
                    <a:pt x="331217" y="436379"/>
                  </a:lnTo>
                  <a:lnTo>
                    <a:pt x="331109" y="434611"/>
                  </a:lnTo>
                  <a:lnTo>
                    <a:pt x="330632" y="433548"/>
                  </a:lnTo>
                  <a:lnTo>
                    <a:pt x="331420" y="429046"/>
                  </a:lnTo>
                  <a:lnTo>
                    <a:pt x="331300" y="426490"/>
                  </a:lnTo>
                  <a:lnTo>
                    <a:pt x="330142" y="424077"/>
                  </a:lnTo>
                  <a:lnTo>
                    <a:pt x="329641" y="420793"/>
                  </a:lnTo>
                  <a:lnTo>
                    <a:pt x="329259" y="420219"/>
                  </a:lnTo>
                  <a:lnTo>
                    <a:pt x="327658" y="420040"/>
                  </a:lnTo>
                  <a:lnTo>
                    <a:pt x="327634" y="418261"/>
                  </a:lnTo>
                  <a:lnTo>
                    <a:pt x="330345" y="407810"/>
                  </a:lnTo>
                  <a:lnTo>
                    <a:pt x="332817" y="402221"/>
                  </a:lnTo>
                  <a:lnTo>
                    <a:pt x="333928" y="400704"/>
                  </a:lnTo>
                  <a:lnTo>
                    <a:pt x="334477" y="398984"/>
                  </a:lnTo>
                  <a:lnTo>
                    <a:pt x="334800" y="393537"/>
                  </a:lnTo>
                  <a:lnTo>
                    <a:pt x="336125" y="386861"/>
                  </a:lnTo>
                  <a:lnTo>
                    <a:pt x="338323" y="380722"/>
                  </a:lnTo>
                  <a:lnTo>
                    <a:pt x="340246" y="376554"/>
                  </a:lnTo>
                  <a:lnTo>
                    <a:pt x="341082" y="375611"/>
                  </a:lnTo>
                  <a:lnTo>
                    <a:pt x="342563" y="372780"/>
                  </a:lnTo>
                  <a:lnTo>
                    <a:pt x="343722" y="367787"/>
                  </a:lnTo>
                  <a:lnTo>
                    <a:pt x="344880" y="361159"/>
                  </a:lnTo>
                  <a:lnTo>
                    <a:pt x="345955" y="356835"/>
                  </a:lnTo>
                  <a:lnTo>
                    <a:pt x="348237" y="350027"/>
                  </a:lnTo>
                  <a:lnTo>
                    <a:pt x="350315" y="342109"/>
                  </a:lnTo>
                  <a:lnTo>
                    <a:pt x="350924" y="337606"/>
                  </a:lnTo>
                  <a:lnTo>
                    <a:pt x="350625" y="336364"/>
                  </a:lnTo>
                  <a:lnTo>
                    <a:pt x="349681" y="336687"/>
                  </a:lnTo>
                  <a:lnTo>
                    <a:pt x="345095" y="346480"/>
                  </a:lnTo>
                  <a:lnTo>
                    <a:pt x="343280" y="352655"/>
                  </a:lnTo>
                  <a:lnTo>
                    <a:pt x="340772" y="355282"/>
                  </a:lnTo>
                  <a:lnTo>
                    <a:pt x="338933" y="359630"/>
                  </a:lnTo>
                  <a:lnTo>
                    <a:pt x="338777" y="362747"/>
                  </a:lnTo>
                  <a:lnTo>
                    <a:pt x="339184" y="365100"/>
                  </a:lnTo>
                  <a:lnTo>
                    <a:pt x="339207" y="367919"/>
                  </a:lnTo>
                  <a:lnTo>
                    <a:pt x="337463" y="371120"/>
                  </a:lnTo>
                  <a:lnTo>
                    <a:pt x="334131" y="376064"/>
                  </a:lnTo>
                  <a:lnTo>
                    <a:pt x="334621" y="377760"/>
                  </a:lnTo>
                  <a:lnTo>
                    <a:pt x="335672" y="378871"/>
                  </a:lnTo>
                  <a:lnTo>
                    <a:pt x="333080" y="382765"/>
                  </a:lnTo>
                  <a:lnTo>
                    <a:pt x="329915" y="385595"/>
                  </a:lnTo>
                  <a:lnTo>
                    <a:pt x="320432" y="387685"/>
                  </a:lnTo>
                  <a:lnTo>
                    <a:pt x="319954" y="387041"/>
                  </a:lnTo>
                  <a:lnTo>
                    <a:pt x="319942" y="386073"/>
                  </a:lnTo>
                  <a:lnTo>
                    <a:pt x="320683" y="385237"/>
                  </a:lnTo>
                  <a:lnTo>
                    <a:pt x="320683" y="384198"/>
                  </a:lnTo>
                  <a:lnTo>
                    <a:pt x="318294" y="381415"/>
                  </a:lnTo>
                  <a:lnTo>
                    <a:pt x="318103" y="380388"/>
                  </a:lnTo>
                  <a:lnTo>
                    <a:pt x="318294" y="373042"/>
                  </a:lnTo>
                  <a:lnTo>
                    <a:pt x="315929" y="371263"/>
                  </a:lnTo>
                  <a:lnTo>
                    <a:pt x="315057" y="369328"/>
                  </a:lnTo>
                  <a:lnTo>
                    <a:pt x="314102" y="368098"/>
                  </a:lnTo>
                  <a:lnTo>
                    <a:pt x="312502" y="368026"/>
                  </a:lnTo>
                  <a:lnTo>
                    <a:pt x="312717" y="370284"/>
                  </a:lnTo>
                  <a:lnTo>
                    <a:pt x="313720" y="376100"/>
                  </a:lnTo>
                  <a:lnTo>
                    <a:pt x="313755" y="379217"/>
                  </a:lnTo>
                  <a:lnTo>
                    <a:pt x="313409" y="381379"/>
                  </a:lnTo>
                  <a:lnTo>
                    <a:pt x="313421" y="382968"/>
                  </a:lnTo>
                  <a:lnTo>
                    <a:pt x="315416" y="384914"/>
                  </a:lnTo>
                  <a:lnTo>
                    <a:pt x="316550" y="385464"/>
                  </a:lnTo>
                  <a:lnTo>
                    <a:pt x="317315" y="386300"/>
                  </a:lnTo>
                  <a:lnTo>
                    <a:pt x="317422" y="387888"/>
                  </a:lnTo>
                  <a:lnTo>
                    <a:pt x="319142" y="389764"/>
                  </a:lnTo>
                  <a:lnTo>
                    <a:pt x="319525" y="390898"/>
                  </a:lnTo>
                  <a:lnTo>
                    <a:pt x="319178" y="393167"/>
                  </a:lnTo>
                  <a:lnTo>
                    <a:pt x="318079" y="395723"/>
                  </a:lnTo>
                  <a:lnTo>
                    <a:pt x="314735" y="399712"/>
                  </a:lnTo>
                  <a:lnTo>
                    <a:pt x="312430" y="403773"/>
                  </a:lnTo>
                  <a:lnTo>
                    <a:pt x="312561" y="407249"/>
                  </a:lnTo>
                  <a:lnTo>
                    <a:pt x="312848" y="408097"/>
                  </a:lnTo>
                  <a:lnTo>
                    <a:pt x="315905" y="412384"/>
                  </a:lnTo>
                  <a:lnTo>
                    <a:pt x="315834" y="413865"/>
                  </a:lnTo>
                  <a:lnTo>
                    <a:pt x="314341" y="415573"/>
                  </a:lnTo>
                  <a:lnTo>
                    <a:pt x="313791" y="417114"/>
                  </a:lnTo>
                  <a:lnTo>
                    <a:pt x="314102" y="418882"/>
                  </a:lnTo>
                  <a:lnTo>
                    <a:pt x="317744" y="425068"/>
                  </a:lnTo>
                  <a:lnTo>
                    <a:pt x="318043" y="427027"/>
                  </a:lnTo>
                  <a:lnTo>
                    <a:pt x="315332" y="427995"/>
                  </a:lnTo>
                  <a:lnTo>
                    <a:pt x="314580" y="428938"/>
                  </a:lnTo>
                  <a:lnTo>
                    <a:pt x="314425" y="431315"/>
                  </a:lnTo>
                  <a:lnTo>
                    <a:pt x="316073" y="435602"/>
                  </a:lnTo>
                  <a:lnTo>
                    <a:pt x="316467" y="437478"/>
                  </a:lnTo>
                  <a:lnTo>
                    <a:pt x="316085" y="445193"/>
                  </a:lnTo>
                  <a:lnTo>
                    <a:pt x="317338" y="447892"/>
                  </a:lnTo>
                  <a:lnTo>
                    <a:pt x="319250" y="450436"/>
                  </a:lnTo>
                  <a:lnTo>
                    <a:pt x="319345" y="451356"/>
                  </a:lnTo>
                  <a:lnTo>
                    <a:pt x="317196" y="452538"/>
                  </a:lnTo>
                  <a:lnTo>
                    <a:pt x="316646" y="453661"/>
                  </a:lnTo>
                  <a:lnTo>
                    <a:pt x="316586" y="457328"/>
                  </a:lnTo>
                  <a:lnTo>
                    <a:pt x="318127" y="460505"/>
                  </a:lnTo>
                  <a:lnTo>
                    <a:pt x="319082" y="461329"/>
                  </a:lnTo>
                  <a:lnTo>
                    <a:pt x="320862" y="460756"/>
                  </a:lnTo>
                  <a:lnTo>
                    <a:pt x="328685" y="462941"/>
                  </a:lnTo>
                  <a:lnTo>
                    <a:pt x="328936" y="467898"/>
                  </a:lnTo>
                  <a:lnTo>
                    <a:pt x="327527" y="468017"/>
                  </a:lnTo>
                  <a:lnTo>
                    <a:pt x="312239" y="463682"/>
                  </a:lnTo>
                  <a:lnTo>
                    <a:pt x="310352" y="463586"/>
                  </a:lnTo>
                  <a:lnTo>
                    <a:pt x="304248" y="464506"/>
                  </a:lnTo>
                  <a:lnTo>
                    <a:pt x="299651" y="464864"/>
                  </a:lnTo>
                  <a:lnTo>
                    <a:pt x="298050" y="464577"/>
                  </a:lnTo>
                  <a:lnTo>
                    <a:pt x="289678" y="464780"/>
                  </a:lnTo>
                  <a:lnTo>
                    <a:pt x="288459" y="465258"/>
                  </a:lnTo>
                  <a:lnTo>
                    <a:pt x="284243" y="466047"/>
                  </a:lnTo>
                  <a:lnTo>
                    <a:pt x="281150" y="467396"/>
                  </a:lnTo>
                  <a:lnTo>
                    <a:pt x="277973" y="469606"/>
                  </a:lnTo>
                  <a:lnTo>
                    <a:pt x="277328" y="470728"/>
                  </a:lnTo>
                  <a:lnTo>
                    <a:pt x="273411" y="473511"/>
                  </a:lnTo>
                  <a:lnTo>
                    <a:pt x="265468" y="477930"/>
                  </a:lnTo>
                  <a:lnTo>
                    <a:pt x="262936" y="478898"/>
                  </a:lnTo>
                  <a:lnTo>
                    <a:pt x="258421" y="479029"/>
                  </a:lnTo>
                  <a:lnTo>
                    <a:pt x="247565" y="475482"/>
                  </a:lnTo>
                  <a:lnTo>
                    <a:pt x="247458" y="473893"/>
                  </a:lnTo>
                  <a:lnTo>
                    <a:pt x="252247" y="472603"/>
                  </a:lnTo>
                  <a:lnTo>
                    <a:pt x="255029" y="469379"/>
                  </a:lnTo>
                  <a:lnTo>
                    <a:pt x="262840" y="461783"/>
                  </a:lnTo>
                  <a:lnTo>
                    <a:pt x="263020" y="460254"/>
                  </a:lnTo>
                  <a:lnTo>
                    <a:pt x="262506" y="457089"/>
                  </a:lnTo>
                  <a:lnTo>
                    <a:pt x="263521" y="454987"/>
                  </a:lnTo>
                  <a:lnTo>
                    <a:pt x="265158" y="450198"/>
                  </a:lnTo>
                  <a:lnTo>
                    <a:pt x="265994" y="449134"/>
                  </a:lnTo>
                  <a:lnTo>
                    <a:pt x="267164" y="444500"/>
                  </a:lnTo>
                  <a:lnTo>
                    <a:pt x="267319" y="441610"/>
                  </a:lnTo>
                  <a:lnTo>
                    <a:pt x="266543" y="439269"/>
                  </a:lnTo>
                  <a:lnTo>
                    <a:pt x="264572" y="439281"/>
                  </a:lnTo>
                  <a:lnTo>
                    <a:pt x="264107" y="440117"/>
                  </a:lnTo>
                  <a:lnTo>
                    <a:pt x="264131" y="442112"/>
                  </a:lnTo>
                  <a:lnTo>
                    <a:pt x="262960" y="447116"/>
                  </a:lnTo>
                  <a:lnTo>
                    <a:pt x="260213" y="453040"/>
                  </a:lnTo>
                  <a:lnTo>
                    <a:pt x="254863" y="463383"/>
                  </a:lnTo>
                  <a:lnTo>
                    <a:pt x="252092" y="467432"/>
                  </a:lnTo>
                  <a:lnTo>
                    <a:pt x="248652" y="471421"/>
                  </a:lnTo>
                  <a:lnTo>
                    <a:pt x="246872" y="471839"/>
                  </a:lnTo>
                  <a:lnTo>
                    <a:pt x="245260" y="471075"/>
                  </a:lnTo>
                  <a:lnTo>
                    <a:pt x="244424" y="471099"/>
                  </a:lnTo>
                  <a:lnTo>
                    <a:pt x="243814" y="476557"/>
                  </a:lnTo>
                  <a:lnTo>
                    <a:pt x="243074" y="476772"/>
                  </a:lnTo>
                  <a:lnTo>
                    <a:pt x="241175" y="475374"/>
                  </a:lnTo>
                  <a:lnTo>
                    <a:pt x="239002" y="474550"/>
                  </a:lnTo>
                  <a:lnTo>
                    <a:pt x="235430" y="474694"/>
                  </a:lnTo>
                  <a:lnTo>
                    <a:pt x="228396" y="477011"/>
                  </a:lnTo>
                  <a:lnTo>
                    <a:pt x="220238" y="478432"/>
                  </a:lnTo>
                  <a:lnTo>
                    <a:pt x="218733" y="479101"/>
                  </a:lnTo>
                  <a:lnTo>
                    <a:pt x="217897" y="480307"/>
                  </a:lnTo>
                  <a:lnTo>
                    <a:pt x="216774" y="480713"/>
                  </a:lnTo>
                  <a:lnTo>
                    <a:pt x="215545" y="480080"/>
                  </a:lnTo>
                  <a:lnTo>
                    <a:pt x="214613" y="480450"/>
                  </a:lnTo>
                  <a:lnTo>
                    <a:pt x="211137" y="480510"/>
                  </a:lnTo>
                  <a:lnTo>
                    <a:pt x="206157" y="481585"/>
                  </a:lnTo>
                  <a:lnTo>
                    <a:pt x="199588" y="482517"/>
                  </a:lnTo>
                  <a:lnTo>
                    <a:pt x="194154" y="484153"/>
                  </a:lnTo>
                  <a:lnTo>
                    <a:pt x="190176" y="485801"/>
                  </a:lnTo>
                  <a:lnTo>
                    <a:pt x="186725" y="487903"/>
                  </a:lnTo>
                  <a:lnTo>
                    <a:pt x="184372" y="488417"/>
                  </a:lnTo>
                  <a:lnTo>
                    <a:pt x="180908" y="489743"/>
                  </a:lnTo>
                  <a:lnTo>
                    <a:pt x="178746" y="489874"/>
                  </a:lnTo>
                  <a:lnTo>
                    <a:pt x="177898" y="490160"/>
                  </a:lnTo>
                  <a:lnTo>
                    <a:pt x="177349" y="490805"/>
                  </a:lnTo>
                  <a:lnTo>
                    <a:pt x="174901" y="491319"/>
                  </a:lnTo>
                  <a:lnTo>
                    <a:pt x="174531" y="492071"/>
                  </a:lnTo>
                  <a:lnTo>
                    <a:pt x="172190" y="492477"/>
                  </a:lnTo>
                  <a:lnTo>
                    <a:pt x="169180" y="493445"/>
                  </a:lnTo>
                  <a:lnTo>
                    <a:pt x="168630" y="493982"/>
                  </a:lnTo>
                  <a:lnTo>
                    <a:pt x="166099" y="494878"/>
                  </a:lnTo>
                  <a:lnTo>
                    <a:pt x="165824" y="495738"/>
                  </a:lnTo>
                  <a:lnTo>
                    <a:pt x="162730" y="496598"/>
                  </a:lnTo>
                  <a:lnTo>
                    <a:pt x="162539" y="497350"/>
                  </a:lnTo>
                  <a:lnTo>
                    <a:pt x="157021" y="500217"/>
                  </a:lnTo>
                  <a:lnTo>
                    <a:pt x="149175" y="505663"/>
                  </a:lnTo>
                  <a:lnTo>
                    <a:pt x="145257" y="508888"/>
                  </a:lnTo>
                  <a:lnTo>
                    <a:pt x="142833" y="511253"/>
                  </a:lnTo>
                  <a:lnTo>
                    <a:pt x="141710" y="511850"/>
                  </a:lnTo>
                  <a:lnTo>
                    <a:pt x="141065" y="513164"/>
                  </a:lnTo>
                  <a:lnTo>
                    <a:pt x="135392" y="519434"/>
                  </a:lnTo>
                  <a:lnTo>
                    <a:pt x="129539" y="527018"/>
                  </a:lnTo>
                  <a:lnTo>
                    <a:pt x="123806" y="537695"/>
                  </a:lnTo>
                  <a:lnTo>
                    <a:pt x="122218" y="539415"/>
                  </a:lnTo>
                  <a:lnTo>
                    <a:pt x="120737" y="541685"/>
                  </a:lnTo>
                  <a:lnTo>
                    <a:pt x="120654" y="542425"/>
                  </a:lnTo>
                  <a:lnTo>
                    <a:pt x="119172" y="544431"/>
                  </a:lnTo>
                  <a:lnTo>
                    <a:pt x="118898" y="545542"/>
                  </a:lnTo>
                  <a:lnTo>
                    <a:pt x="117870" y="547059"/>
                  </a:lnTo>
                  <a:lnTo>
                    <a:pt x="117608" y="548361"/>
                  </a:lnTo>
                  <a:lnTo>
                    <a:pt x="115756" y="551490"/>
                  </a:lnTo>
                  <a:lnTo>
                    <a:pt x="114658" y="554703"/>
                  </a:lnTo>
                  <a:lnTo>
                    <a:pt x="112149" y="558298"/>
                  </a:lnTo>
                  <a:lnTo>
                    <a:pt x="110860" y="560782"/>
                  </a:lnTo>
                  <a:lnTo>
                    <a:pt x="110406" y="562275"/>
                  </a:lnTo>
                  <a:lnTo>
                    <a:pt x="104470" y="571746"/>
                  </a:lnTo>
                  <a:lnTo>
                    <a:pt x="103562" y="574553"/>
                  </a:lnTo>
                  <a:lnTo>
                    <a:pt x="103717" y="581325"/>
                  </a:lnTo>
                  <a:lnTo>
                    <a:pt x="104505" y="584705"/>
                  </a:lnTo>
                  <a:lnTo>
                    <a:pt x="103407" y="588300"/>
                  </a:lnTo>
                  <a:lnTo>
                    <a:pt x="102392" y="589805"/>
                  </a:lnTo>
                  <a:lnTo>
                    <a:pt x="100982" y="590844"/>
                  </a:lnTo>
                  <a:lnTo>
                    <a:pt x="99394" y="591155"/>
                  </a:lnTo>
                  <a:lnTo>
                    <a:pt x="98260" y="590342"/>
                  </a:lnTo>
                  <a:lnTo>
                    <a:pt x="96277" y="589506"/>
                  </a:lnTo>
                  <a:lnTo>
                    <a:pt x="94091" y="588013"/>
                  </a:lnTo>
                  <a:lnTo>
                    <a:pt x="90759" y="584000"/>
                  </a:lnTo>
                  <a:lnTo>
                    <a:pt x="89445" y="583260"/>
                  </a:lnTo>
                  <a:lnTo>
                    <a:pt x="85194" y="581313"/>
                  </a:lnTo>
                  <a:lnTo>
                    <a:pt x="80571" y="580812"/>
                  </a:lnTo>
                  <a:lnTo>
                    <a:pt x="78601" y="580238"/>
                  </a:lnTo>
                  <a:lnTo>
                    <a:pt x="76044" y="578877"/>
                  </a:lnTo>
                  <a:lnTo>
                    <a:pt x="73381" y="575807"/>
                  </a:lnTo>
                  <a:lnTo>
                    <a:pt x="70730" y="573765"/>
                  </a:lnTo>
                  <a:lnTo>
                    <a:pt x="70789" y="570361"/>
                  </a:lnTo>
                  <a:lnTo>
                    <a:pt x="70072" y="564533"/>
                  </a:lnTo>
                  <a:lnTo>
                    <a:pt x="70789" y="560507"/>
                  </a:lnTo>
                  <a:lnTo>
                    <a:pt x="70312" y="559851"/>
                  </a:lnTo>
                  <a:lnTo>
                    <a:pt x="68711" y="559313"/>
                  </a:lnTo>
                  <a:lnTo>
                    <a:pt x="65881" y="559134"/>
                  </a:lnTo>
                  <a:lnTo>
                    <a:pt x="63539" y="559242"/>
                  </a:lnTo>
                  <a:lnTo>
                    <a:pt x="62787" y="559743"/>
                  </a:lnTo>
                  <a:lnTo>
                    <a:pt x="62703" y="560854"/>
                  </a:lnTo>
                  <a:lnTo>
                    <a:pt x="63014" y="563290"/>
                  </a:lnTo>
                  <a:lnTo>
                    <a:pt x="63301" y="563947"/>
                  </a:lnTo>
                  <a:lnTo>
                    <a:pt x="63516" y="567793"/>
                  </a:lnTo>
                  <a:lnTo>
                    <a:pt x="63253" y="568761"/>
                  </a:lnTo>
                  <a:lnTo>
                    <a:pt x="62417" y="569788"/>
                  </a:lnTo>
                  <a:lnTo>
                    <a:pt x="60076" y="571221"/>
                  </a:lnTo>
                  <a:lnTo>
                    <a:pt x="59897" y="572642"/>
                  </a:lnTo>
                  <a:lnTo>
                    <a:pt x="61151" y="575341"/>
                  </a:lnTo>
                  <a:lnTo>
                    <a:pt x="61928" y="578172"/>
                  </a:lnTo>
                  <a:lnTo>
                    <a:pt x="61951" y="580131"/>
                  </a:lnTo>
                  <a:lnTo>
                    <a:pt x="61498" y="581743"/>
                  </a:lnTo>
                  <a:lnTo>
                    <a:pt x="61032" y="582304"/>
                  </a:lnTo>
                  <a:lnTo>
                    <a:pt x="60279" y="582699"/>
                  </a:lnTo>
                  <a:lnTo>
                    <a:pt x="59335" y="582615"/>
                  </a:lnTo>
                  <a:lnTo>
                    <a:pt x="56636" y="575401"/>
                  </a:lnTo>
                  <a:lnTo>
                    <a:pt x="52719" y="568844"/>
                  </a:lnTo>
                  <a:lnTo>
                    <a:pt x="52778" y="565655"/>
                  </a:lnTo>
                  <a:lnTo>
                    <a:pt x="52958" y="564437"/>
                  </a:lnTo>
                  <a:lnTo>
                    <a:pt x="52659" y="562442"/>
                  </a:lnTo>
                  <a:lnTo>
                    <a:pt x="50939" y="559934"/>
                  </a:lnTo>
                  <a:lnTo>
                    <a:pt x="51023" y="558346"/>
                  </a:lnTo>
                  <a:lnTo>
                    <a:pt x="51393" y="557593"/>
                  </a:lnTo>
                  <a:lnTo>
                    <a:pt x="51190" y="556148"/>
                  </a:lnTo>
                  <a:lnTo>
                    <a:pt x="49852" y="554787"/>
                  </a:lnTo>
                  <a:lnTo>
                    <a:pt x="44956" y="553031"/>
                  </a:lnTo>
                  <a:lnTo>
                    <a:pt x="40596" y="550427"/>
                  </a:lnTo>
                  <a:lnTo>
                    <a:pt x="39366" y="549054"/>
                  </a:lnTo>
                  <a:lnTo>
                    <a:pt x="39246" y="547346"/>
                  </a:lnTo>
                  <a:lnTo>
                    <a:pt x="39330" y="546127"/>
                  </a:lnTo>
                  <a:lnTo>
                    <a:pt x="40071" y="544802"/>
                  </a:lnTo>
                  <a:lnTo>
                    <a:pt x="39963" y="543846"/>
                  </a:lnTo>
                  <a:lnTo>
                    <a:pt x="38638" y="542557"/>
                  </a:lnTo>
                  <a:lnTo>
                    <a:pt x="35998" y="541446"/>
                  </a:lnTo>
                  <a:lnTo>
                    <a:pt x="32415" y="540741"/>
                  </a:lnTo>
                  <a:lnTo>
                    <a:pt x="30444" y="540646"/>
                  </a:lnTo>
                  <a:lnTo>
                    <a:pt x="26479" y="539762"/>
                  </a:lnTo>
                  <a:lnTo>
                    <a:pt x="23553" y="538770"/>
                  </a:lnTo>
                  <a:lnTo>
                    <a:pt x="20830" y="538292"/>
                  </a:lnTo>
                  <a:lnTo>
                    <a:pt x="18943" y="537755"/>
                  </a:lnTo>
                  <a:lnTo>
                    <a:pt x="18274" y="536740"/>
                  </a:lnTo>
                  <a:lnTo>
                    <a:pt x="17331" y="536286"/>
                  </a:lnTo>
                  <a:lnTo>
                    <a:pt x="16375" y="535904"/>
                  </a:lnTo>
                  <a:lnTo>
                    <a:pt x="13377" y="536513"/>
                  </a:lnTo>
                  <a:lnTo>
                    <a:pt x="12063" y="537182"/>
                  </a:lnTo>
                  <a:lnTo>
                    <a:pt x="10308" y="539272"/>
                  </a:lnTo>
                  <a:lnTo>
                    <a:pt x="9376" y="540849"/>
                  </a:lnTo>
                  <a:lnTo>
                    <a:pt x="9412" y="544706"/>
                  </a:lnTo>
                  <a:lnTo>
                    <a:pt x="9806" y="546319"/>
                  </a:lnTo>
                  <a:lnTo>
                    <a:pt x="10666" y="547632"/>
                  </a:lnTo>
                  <a:lnTo>
                    <a:pt x="10678" y="549519"/>
                  </a:lnTo>
                  <a:lnTo>
                    <a:pt x="7871" y="551227"/>
                  </a:lnTo>
                  <a:lnTo>
                    <a:pt x="8731" y="552350"/>
                  </a:lnTo>
                  <a:lnTo>
                    <a:pt x="13807" y="551538"/>
                  </a:lnTo>
                  <a:lnTo>
                    <a:pt x="14464" y="551813"/>
                  </a:lnTo>
                  <a:lnTo>
                    <a:pt x="14297" y="553712"/>
                  </a:lnTo>
                  <a:lnTo>
                    <a:pt x="12254" y="556841"/>
                  </a:lnTo>
                  <a:lnTo>
                    <a:pt x="11801" y="559265"/>
                  </a:lnTo>
                  <a:lnTo>
                    <a:pt x="12661" y="560495"/>
                  </a:lnTo>
                  <a:lnTo>
                    <a:pt x="15706" y="563290"/>
                  </a:lnTo>
                  <a:lnTo>
                    <a:pt x="16184" y="564138"/>
                  </a:lnTo>
                  <a:lnTo>
                    <a:pt x="16865" y="566670"/>
                  </a:lnTo>
                  <a:lnTo>
                    <a:pt x="16697" y="568450"/>
                  </a:lnTo>
                  <a:lnTo>
                    <a:pt x="15849" y="568927"/>
                  </a:lnTo>
                  <a:lnTo>
                    <a:pt x="15002" y="568832"/>
                  </a:lnTo>
                  <a:lnTo>
                    <a:pt x="13114" y="567518"/>
                  </a:lnTo>
                  <a:lnTo>
                    <a:pt x="10929" y="565034"/>
                  </a:lnTo>
                  <a:lnTo>
                    <a:pt x="9221" y="564079"/>
                  </a:lnTo>
                  <a:lnTo>
                    <a:pt x="5936" y="564879"/>
                  </a:lnTo>
                  <a:lnTo>
                    <a:pt x="4897" y="564795"/>
                  </a:lnTo>
                  <a:lnTo>
                    <a:pt x="3393" y="564138"/>
                  </a:lnTo>
                  <a:lnTo>
                    <a:pt x="1971" y="562956"/>
                  </a:lnTo>
                  <a:lnTo>
                    <a:pt x="1481" y="561821"/>
                  </a:lnTo>
                  <a:lnTo>
                    <a:pt x="1255" y="557128"/>
                  </a:lnTo>
                  <a:lnTo>
                    <a:pt x="0" y="554309"/>
                  </a:lnTo>
                  <a:lnTo>
                    <a:pt x="1255" y="547047"/>
                  </a:lnTo>
                  <a:lnTo>
                    <a:pt x="1051" y="536059"/>
                  </a:lnTo>
                  <a:lnTo>
                    <a:pt x="2055" y="532476"/>
                  </a:lnTo>
                  <a:lnTo>
                    <a:pt x="5053" y="531604"/>
                  </a:lnTo>
                  <a:lnTo>
                    <a:pt x="6175" y="530828"/>
                  </a:lnTo>
                  <a:lnTo>
                    <a:pt x="8110" y="526958"/>
                  </a:lnTo>
                  <a:lnTo>
                    <a:pt x="9698" y="525358"/>
                  </a:lnTo>
                  <a:lnTo>
                    <a:pt x="10510" y="521858"/>
                  </a:lnTo>
                  <a:lnTo>
                    <a:pt x="11346" y="521010"/>
                  </a:lnTo>
                  <a:lnTo>
                    <a:pt x="13222" y="520521"/>
                  </a:lnTo>
                  <a:lnTo>
                    <a:pt x="14536" y="520592"/>
                  </a:lnTo>
                  <a:lnTo>
                    <a:pt x="16710" y="521345"/>
                  </a:lnTo>
                  <a:lnTo>
                    <a:pt x="19372" y="524223"/>
                  </a:lnTo>
                  <a:lnTo>
                    <a:pt x="20042" y="525609"/>
                  </a:lnTo>
                  <a:lnTo>
                    <a:pt x="20066" y="527209"/>
                  </a:lnTo>
                  <a:lnTo>
                    <a:pt x="20543" y="528045"/>
                  </a:lnTo>
                  <a:lnTo>
                    <a:pt x="22156" y="529848"/>
                  </a:lnTo>
                  <a:lnTo>
                    <a:pt x="24807" y="531592"/>
                  </a:lnTo>
                  <a:lnTo>
                    <a:pt x="26419" y="532906"/>
                  </a:lnTo>
                  <a:lnTo>
                    <a:pt x="28044" y="535235"/>
                  </a:lnTo>
                  <a:lnTo>
                    <a:pt x="30301" y="536238"/>
                  </a:lnTo>
                  <a:lnTo>
                    <a:pt x="33215" y="536047"/>
                  </a:lnTo>
                  <a:lnTo>
                    <a:pt x="34720" y="535558"/>
                  </a:lnTo>
                  <a:lnTo>
                    <a:pt x="35568" y="535462"/>
                  </a:lnTo>
                  <a:lnTo>
                    <a:pt x="43057" y="532165"/>
                  </a:lnTo>
                  <a:lnTo>
                    <a:pt x="43809" y="531592"/>
                  </a:lnTo>
                  <a:lnTo>
                    <a:pt x="43964" y="528212"/>
                  </a:lnTo>
                  <a:lnTo>
                    <a:pt x="45732" y="526230"/>
                  </a:lnTo>
                  <a:lnTo>
                    <a:pt x="46651" y="524056"/>
                  </a:lnTo>
                  <a:lnTo>
                    <a:pt x="47667" y="522993"/>
                  </a:lnTo>
                  <a:lnTo>
                    <a:pt x="49542" y="522348"/>
                  </a:lnTo>
                  <a:lnTo>
                    <a:pt x="52552" y="522217"/>
                  </a:lnTo>
                  <a:lnTo>
                    <a:pt x="53579" y="521631"/>
                  </a:lnTo>
                  <a:lnTo>
                    <a:pt x="54415" y="520389"/>
                  </a:lnTo>
                  <a:lnTo>
                    <a:pt x="57317" y="518192"/>
                  </a:lnTo>
                  <a:lnTo>
                    <a:pt x="57962" y="517248"/>
                  </a:lnTo>
                  <a:lnTo>
                    <a:pt x="57950" y="515397"/>
                  </a:lnTo>
                  <a:lnTo>
                    <a:pt x="56409" y="512112"/>
                  </a:lnTo>
                  <a:lnTo>
                    <a:pt x="56123" y="511157"/>
                  </a:lnTo>
                  <a:lnTo>
                    <a:pt x="56087" y="507861"/>
                  </a:lnTo>
                  <a:lnTo>
                    <a:pt x="56911" y="505126"/>
                  </a:lnTo>
                  <a:lnTo>
                    <a:pt x="58750" y="501005"/>
                  </a:lnTo>
                  <a:lnTo>
                    <a:pt x="61904" y="496729"/>
                  </a:lnTo>
                  <a:lnTo>
                    <a:pt x="62453" y="494818"/>
                  </a:lnTo>
                  <a:lnTo>
                    <a:pt x="62703" y="491187"/>
                  </a:lnTo>
                  <a:lnTo>
                    <a:pt x="63898" y="488894"/>
                  </a:lnTo>
                  <a:lnTo>
                    <a:pt x="67565" y="488369"/>
                  </a:lnTo>
                  <a:lnTo>
                    <a:pt x="69165" y="488954"/>
                  </a:lnTo>
                  <a:lnTo>
                    <a:pt x="70873" y="490722"/>
                  </a:lnTo>
                  <a:lnTo>
                    <a:pt x="70885" y="491940"/>
                  </a:lnTo>
                  <a:lnTo>
                    <a:pt x="69965" y="493636"/>
                  </a:lnTo>
                  <a:lnTo>
                    <a:pt x="69822" y="498055"/>
                  </a:lnTo>
                  <a:lnTo>
                    <a:pt x="70300" y="499190"/>
                  </a:lnTo>
                  <a:lnTo>
                    <a:pt x="71064" y="500205"/>
                  </a:lnTo>
                  <a:lnTo>
                    <a:pt x="71721" y="500587"/>
                  </a:lnTo>
                  <a:lnTo>
                    <a:pt x="73692" y="500193"/>
                  </a:lnTo>
                  <a:lnTo>
                    <a:pt x="78660" y="497792"/>
                  </a:lnTo>
                  <a:lnTo>
                    <a:pt x="86077" y="496395"/>
                  </a:lnTo>
                  <a:lnTo>
                    <a:pt x="93697" y="496610"/>
                  </a:lnTo>
                  <a:lnTo>
                    <a:pt x="95656" y="495821"/>
                  </a:lnTo>
                  <a:lnTo>
                    <a:pt x="98187" y="494221"/>
                  </a:lnTo>
                  <a:lnTo>
                    <a:pt x="98833" y="493278"/>
                  </a:lnTo>
                  <a:lnTo>
                    <a:pt x="98737" y="492429"/>
                  </a:lnTo>
                  <a:lnTo>
                    <a:pt x="97208" y="490662"/>
                  </a:lnTo>
                  <a:lnTo>
                    <a:pt x="96826" y="489706"/>
                  </a:lnTo>
                  <a:lnTo>
                    <a:pt x="96814" y="488190"/>
                  </a:lnTo>
                  <a:lnTo>
                    <a:pt x="97925" y="487151"/>
                  </a:lnTo>
                  <a:lnTo>
                    <a:pt x="99059" y="486864"/>
                  </a:lnTo>
                  <a:lnTo>
                    <a:pt x="101042" y="487879"/>
                  </a:lnTo>
                  <a:lnTo>
                    <a:pt x="102846" y="489085"/>
                  </a:lnTo>
                  <a:lnTo>
                    <a:pt x="104434" y="488417"/>
                  </a:lnTo>
                  <a:lnTo>
                    <a:pt x="104327" y="487186"/>
                  </a:lnTo>
                  <a:lnTo>
                    <a:pt x="103944" y="486159"/>
                  </a:lnTo>
                  <a:lnTo>
                    <a:pt x="104112" y="484200"/>
                  </a:lnTo>
                  <a:lnTo>
                    <a:pt x="107062" y="478707"/>
                  </a:lnTo>
                  <a:lnTo>
                    <a:pt x="107122" y="474180"/>
                  </a:lnTo>
                  <a:lnTo>
                    <a:pt x="107384" y="472580"/>
                  </a:lnTo>
                  <a:lnTo>
                    <a:pt x="107098" y="471672"/>
                  </a:lnTo>
                  <a:lnTo>
                    <a:pt x="105676" y="470525"/>
                  </a:lnTo>
                  <a:lnTo>
                    <a:pt x="100672" y="469558"/>
                  </a:lnTo>
                  <a:lnTo>
                    <a:pt x="99274" y="469857"/>
                  </a:lnTo>
                  <a:lnTo>
                    <a:pt x="98522" y="470693"/>
                  </a:lnTo>
                  <a:lnTo>
                    <a:pt x="98451" y="472962"/>
                  </a:lnTo>
                  <a:lnTo>
                    <a:pt x="99322" y="475112"/>
                  </a:lnTo>
                  <a:lnTo>
                    <a:pt x="99155" y="476903"/>
                  </a:lnTo>
                  <a:lnTo>
                    <a:pt x="98032" y="477858"/>
                  </a:lnTo>
                  <a:lnTo>
                    <a:pt x="90532" y="480558"/>
                  </a:lnTo>
                  <a:lnTo>
                    <a:pt x="89684" y="481215"/>
                  </a:lnTo>
                  <a:lnTo>
                    <a:pt x="88000" y="481895"/>
                  </a:lnTo>
                  <a:lnTo>
                    <a:pt x="86125" y="482015"/>
                  </a:lnTo>
                  <a:lnTo>
                    <a:pt x="80476" y="481036"/>
                  </a:lnTo>
                  <a:lnTo>
                    <a:pt x="79520" y="480175"/>
                  </a:lnTo>
                  <a:lnTo>
                    <a:pt x="79508" y="479244"/>
                  </a:lnTo>
                  <a:lnTo>
                    <a:pt x="84954" y="477799"/>
                  </a:lnTo>
                  <a:lnTo>
                    <a:pt x="87200" y="476067"/>
                  </a:lnTo>
                  <a:lnTo>
                    <a:pt x="88502" y="474538"/>
                  </a:lnTo>
                  <a:lnTo>
                    <a:pt x="90795" y="468997"/>
                  </a:lnTo>
                  <a:lnTo>
                    <a:pt x="93112" y="465115"/>
                  </a:lnTo>
                  <a:lnTo>
                    <a:pt x="94019" y="461603"/>
                  </a:lnTo>
                  <a:lnTo>
                    <a:pt x="95130" y="459274"/>
                  </a:lnTo>
                  <a:lnTo>
                    <a:pt x="96886" y="455966"/>
                  </a:lnTo>
                  <a:lnTo>
                    <a:pt x="100135" y="451607"/>
                  </a:lnTo>
                  <a:lnTo>
                    <a:pt x="101687" y="447522"/>
                  </a:lnTo>
                  <a:lnTo>
                    <a:pt x="101006" y="435328"/>
                  </a:lnTo>
                  <a:lnTo>
                    <a:pt x="100600" y="432115"/>
                  </a:lnTo>
                  <a:lnTo>
                    <a:pt x="100469" y="428150"/>
                  </a:lnTo>
                  <a:lnTo>
                    <a:pt x="99573" y="422369"/>
                  </a:lnTo>
                  <a:lnTo>
                    <a:pt x="98498" y="418810"/>
                  </a:lnTo>
                  <a:lnTo>
                    <a:pt x="98104" y="416445"/>
                  </a:lnTo>
                  <a:lnTo>
                    <a:pt x="98570" y="405732"/>
                  </a:lnTo>
                  <a:lnTo>
                    <a:pt x="100433" y="404191"/>
                  </a:lnTo>
                  <a:lnTo>
                    <a:pt x="100887" y="403068"/>
                  </a:lnTo>
                  <a:lnTo>
                    <a:pt x="100827" y="396177"/>
                  </a:lnTo>
                  <a:lnTo>
                    <a:pt x="101257" y="392797"/>
                  </a:lnTo>
                  <a:lnTo>
                    <a:pt x="101771" y="386491"/>
                  </a:lnTo>
                  <a:lnTo>
                    <a:pt x="102320" y="384879"/>
                  </a:lnTo>
                  <a:lnTo>
                    <a:pt x="103335" y="383362"/>
                  </a:lnTo>
                  <a:lnTo>
                    <a:pt x="105210" y="382311"/>
                  </a:lnTo>
                  <a:lnTo>
                    <a:pt x="112628" y="381320"/>
                  </a:lnTo>
                  <a:lnTo>
                    <a:pt x="114407" y="380448"/>
                  </a:lnTo>
                  <a:lnTo>
                    <a:pt x="115888" y="378477"/>
                  </a:lnTo>
                  <a:lnTo>
                    <a:pt x="116808" y="375348"/>
                  </a:lnTo>
                  <a:lnTo>
                    <a:pt x="117513" y="371096"/>
                  </a:lnTo>
                  <a:lnTo>
                    <a:pt x="117930" y="365387"/>
                  </a:lnTo>
                  <a:lnTo>
                    <a:pt x="119113" y="361684"/>
                  </a:lnTo>
                  <a:lnTo>
                    <a:pt x="120617" y="361003"/>
                  </a:lnTo>
                  <a:lnTo>
                    <a:pt x="125311" y="359953"/>
                  </a:lnTo>
                  <a:lnTo>
                    <a:pt x="128680" y="358113"/>
                  </a:lnTo>
                  <a:lnTo>
                    <a:pt x="134209" y="356393"/>
                  </a:lnTo>
                  <a:lnTo>
                    <a:pt x="136455" y="354841"/>
                  </a:lnTo>
                  <a:lnTo>
                    <a:pt x="138401" y="351712"/>
                  </a:lnTo>
                  <a:lnTo>
                    <a:pt x="139584" y="348152"/>
                  </a:lnTo>
                  <a:lnTo>
                    <a:pt x="140910" y="339302"/>
                  </a:lnTo>
                  <a:lnTo>
                    <a:pt x="142032" y="338526"/>
                  </a:lnTo>
                  <a:lnTo>
                    <a:pt x="143549" y="339565"/>
                  </a:lnTo>
                  <a:lnTo>
                    <a:pt x="145233" y="339147"/>
                  </a:lnTo>
                  <a:lnTo>
                    <a:pt x="148326" y="337714"/>
                  </a:lnTo>
                  <a:lnTo>
                    <a:pt x="149557" y="337977"/>
                  </a:lnTo>
                  <a:lnTo>
                    <a:pt x="151348" y="338884"/>
                  </a:lnTo>
                  <a:lnTo>
                    <a:pt x="154764" y="342527"/>
                  </a:lnTo>
                  <a:lnTo>
                    <a:pt x="157416" y="343817"/>
                  </a:lnTo>
                  <a:lnTo>
                    <a:pt x="158275" y="345131"/>
                  </a:lnTo>
                  <a:lnTo>
                    <a:pt x="157535" y="346635"/>
                  </a:lnTo>
                  <a:lnTo>
                    <a:pt x="160676" y="350768"/>
                  </a:lnTo>
                  <a:lnTo>
                    <a:pt x="162288" y="351867"/>
                  </a:lnTo>
                  <a:lnTo>
                    <a:pt x="163506" y="351759"/>
                  </a:lnTo>
                  <a:lnTo>
                    <a:pt x="163877" y="350708"/>
                  </a:lnTo>
                  <a:lnTo>
                    <a:pt x="163745" y="347460"/>
                  </a:lnTo>
                  <a:lnTo>
                    <a:pt x="162981" y="345286"/>
                  </a:lnTo>
                  <a:lnTo>
                    <a:pt x="161930" y="343805"/>
                  </a:lnTo>
                  <a:lnTo>
                    <a:pt x="159840" y="342312"/>
                  </a:lnTo>
                  <a:lnTo>
                    <a:pt x="159362" y="341285"/>
                  </a:lnTo>
                  <a:lnTo>
                    <a:pt x="156902" y="339876"/>
                  </a:lnTo>
                  <a:lnTo>
                    <a:pt x="155003" y="338120"/>
                  </a:lnTo>
                  <a:lnTo>
                    <a:pt x="150763" y="336830"/>
                  </a:lnTo>
                  <a:lnTo>
                    <a:pt x="149533" y="336018"/>
                  </a:lnTo>
                  <a:lnTo>
                    <a:pt x="147562" y="336292"/>
                  </a:lnTo>
                  <a:lnTo>
                    <a:pt x="146249" y="337260"/>
                  </a:lnTo>
                  <a:lnTo>
                    <a:pt x="144659" y="337200"/>
                  </a:lnTo>
                  <a:lnTo>
                    <a:pt x="141806" y="334501"/>
                  </a:lnTo>
                  <a:lnTo>
                    <a:pt x="140360" y="331026"/>
                  </a:lnTo>
                  <a:lnTo>
                    <a:pt x="138497" y="322677"/>
                  </a:lnTo>
                  <a:lnTo>
                    <a:pt x="138378" y="310709"/>
                  </a:lnTo>
                  <a:lnTo>
                    <a:pt x="138461" y="308739"/>
                  </a:lnTo>
                  <a:lnTo>
                    <a:pt x="140014" y="304224"/>
                  </a:lnTo>
                  <a:lnTo>
                    <a:pt x="141483" y="300988"/>
                  </a:lnTo>
                  <a:lnTo>
                    <a:pt x="141340" y="296031"/>
                  </a:lnTo>
                  <a:lnTo>
                    <a:pt x="141710" y="294610"/>
                  </a:lnTo>
                  <a:lnTo>
                    <a:pt x="143585" y="294120"/>
                  </a:lnTo>
                  <a:lnTo>
                    <a:pt x="145340" y="291469"/>
                  </a:lnTo>
                  <a:lnTo>
                    <a:pt x="145329" y="289390"/>
                  </a:lnTo>
                  <a:lnTo>
                    <a:pt x="141937" y="289426"/>
                  </a:lnTo>
                  <a:lnTo>
                    <a:pt x="141196" y="290000"/>
                  </a:lnTo>
                  <a:lnTo>
                    <a:pt x="140539" y="291122"/>
                  </a:lnTo>
                  <a:lnTo>
                    <a:pt x="138294" y="291827"/>
                  </a:lnTo>
                  <a:lnTo>
                    <a:pt x="137733" y="292281"/>
                  </a:lnTo>
                  <a:lnTo>
                    <a:pt x="138605" y="294371"/>
                  </a:lnTo>
                  <a:lnTo>
                    <a:pt x="137828" y="302062"/>
                  </a:lnTo>
                  <a:lnTo>
                    <a:pt x="137458" y="302851"/>
                  </a:lnTo>
                  <a:lnTo>
                    <a:pt x="137470" y="303961"/>
                  </a:lnTo>
                  <a:lnTo>
                    <a:pt x="137099" y="304893"/>
                  </a:lnTo>
                  <a:lnTo>
                    <a:pt x="136276" y="306219"/>
                  </a:lnTo>
                  <a:lnTo>
                    <a:pt x="135428" y="306613"/>
                  </a:lnTo>
                  <a:lnTo>
                    <a:pt x="133421" y="303711"/>
                  </a:lnTo>
                  <a:lnTo>
                    <a:pt x="132370" y="301549"/>
                  </a:lnTo>
                  <a:lnTo>
                    <a:pt x="130340" y="295577"/>
                  </a:lnTo>
                  <a:lnTo>
                    <a:pt x="128416" y="291815"/>
                  </a:lnTo>
                  <a:lnTo>
                    <a:pt x="127545" y="288734"/>
                  </a:lnTo>
                  <a:lnTo>
                    <a:pt x="125299" y="280015"/>
                  </a:lnTo>
                  <a:lnTo>
                    <a:pt x="124798" y="276515"/>
                  </a:lnTo>
                  <a:lnTo>
                    <a:pt x="122648" y="268657"/>
                  </a:lnTo>
                  <a:lnTo>
                    <a:pt x="122636" y="267534"/>
                  </a:lnTo>
                  <a:lnTo>
                    <a:pt x="120797" y="261443"/>
                  </a:lnTo>
                  <a:lnTo>
                    <a:pt x="116748" y="251040"/>
                  </a:lnTo>
                  <a:lnTo>
                    <a:pt x="108674" y="233614"/>
                  </a:lnTo>
                  <a:lnTo>
                    <a:pt x="106847" y="229112"/>
                  </a:lnTo>
                  <a:lnTo>
                    <a:pt x="105616" y="228300"/>
                  </a:lnTo>
                  <a:lnTo>
                    <a:pt x="104255" y="222925"/>
                  </a:lnTo>
                  <a:lnTo>
                    <a:pt x="104231" y="220847"/>
                  </a:lnTo>
                  <a:lnTo>
                    <a:pt x="105163" y="220190"/>
                  </a:lnTo>
                  <a:lnTo>
                    <a:pt x="109403" y="220441"/>
                  </a:lnTo>
                  <a:lnTo>
                    <a:pt x="114753" y="219915"/>
                  </a:lnTo>
                  <a:lnTo>
                    <a:pt x="117942" y="218936"/>
                  </a:lnTo>
                  <a:lnTo>
                    <a:pt x="120749" y="217777"/>
                  </a:lnTo>
                  <a:lnTo>
                    <a:pt x="122540" y="217944"/>
                  </a:lnTo>
                  <a:lnTo>
                    <a:pt x="125001" y="218804"/>
                  </a:lnTo>
                  <a:lnTo>
                    <a:pt x="128500" y="220918"/>
                  </a:lnTo>
                  <a:lnTo>
                    <a:pt x="128607" y="222400"/>
                  </a:lnTo>
                  <a:lnTo>
                    <a:pt x="127868" y="223462"/>
                  </a:lnTo>
                  <a:lnTo>
                    <a:pt x="128465" y="227105"/>
                  </a:lnTo>
                  <a:lnTo>
                    <a:pt x="127808" y="228240"/>
                  </a:lnTo>
                  <a:lnTo>
                    <a:pt x="125849" y="228849"/>
                  </a:lnTo>
                  <a:lnTo>
                    <a:pt x="119423" y="235489"/>
                  </a:lnTo>
                  <a:lnTo>
                    <a:pt x="119423" y="236517"/>
                  </a:lnTo>
                  <a:lnTo>
                    <a:pt x="124583" y="244853"/>
                  </a:lnTo>
                  <a:lnTo>
                    <a:pt x="126315" y="248508"/>
                  </a:lnTo>
                  <a:lnTo>
                    <a:pt x="128297" y="249894"/>
                  </a:lnTo>
                  <a:lnTo>
                    <a:pt x="130650" y="249678"/>
                  </a:lnTo>
                  <a:lnTo>
                    <a:pt x="134496" y="247935"/>
                  </a:lnTo>
                  <a:lnTo>
                    <a:pt x="135821" y="249451"/>
                  </a:lnTo>
                  <a:lnTo>
                    <a:pt x="135643" y="250646"/>
                  </a:lnTo>
                  <a:lnTo>
                    <a:pt x="135774" y="253859"/>
                  </a:lnTo>
                  <a:lnTo>
                    <a:pt x="136550" y="256462"/>
                  </a:lnTo>
                  <a:lnTo>
                    <a:pt x="136383" y="258660"/>
                  </a:lnTo>
                  <a:lnTo>
                    <a:pt x="135917" y="259782"/>
                  </a:lnTo>
                  <a:lnTo>
                    <a:pt x="135929" y="260631"/>
                  </a:lnTo>
                  <a:lnTo>
                    <a:pt x="136693" y="261347"/>
                  </a:lnTo>
                  <a:lnTo>
                    <a:pt x="137350" y="261741"/>
                  </a:lnTo>
                  <a:lnTo>
                    <a:pt x="139882" y="261443"/>
                  </a:lnTo>
                  <a:lnTo>
                    <a:pt x="142605" y="259997"/>
                  </a:lnTo>
                  <a:lnTo>
                    <a:pt x="143250" y="258755"/>
                  </a:lnTo>
                  <a:lnTo>
                    <a:pt x="143322" y="256976"/>
                  </a:lnTo>
                  <a:lnTo>
                    <a:pt x="141316" y="253811"/>
                  </a:lnTo>
                  <a:lnTo>
                    <a:pt x="140062" y="250443"/>
                  </a:lnTo>
                  <a:lnTo>
                    <a:pt x="139118" y="249499"/>
                  </a:lnTo>
                  <a:lnTo>
                    <a:pt x="137410" y="248484"/>
                  </a:lnTo>
                  <a:lnTo>
                    <a:pt x="136837" y="246979"/>
                  </a:lnTo>
                  <a:lnTo>
                    <a:pt x="138401" y="244148"/>
                  </a:lnTo>
                  <a:lnTo>
                    <a:pt x="138473" y="242082"/>
                  </a:lnTo>
                  <a:lnTo>
                    <a:pt x="137816" y="241055"/>
                  </a:lnTo>
                  <a:lnTo>
                    <a:pt x="134687" y="238440"/>
                  </a:lnTo>
                  <a:lnTo>
                    <a:pt x="133827" y="237329"/>
                  </a:lnTo>
                  <a:lnTo>
                    <a:pt x="133624" y="236110"/>
                  </a:lnTo>
                  <a:lnTo>
                    <a:pt x="133899" y="235430"/>
                  </a:lnTo>
                  <a:lnTo>
                    <a:pt x="135774" y="234379"/>
                  </a:lnTo>
                  <a:lnTo>
                    <a:pt x="139990" y="232850"/>
                  </a:lnTo>
                  <a:lnTo>
                    <a:pt x="140253" y="230688"/>
                  </a:lnTo>
                  <a:lnTo>
                    <a:pt x="142474" y="227547"/>
                  </a:lnTo>
                  <a:lnTo>
                    <a:pt x="147622" y="223916"/>
                  </a:lnTo>
                  <a:lnTo>
                    <a:pt x="147514" y="223176"/>
                  </a:lnTo>
                  <a:lnTo>
                    <a:pt x="145615" y="221420"/>
                  </a:lnTo>
                  <a:lnTo>
                    <a:pt x="145603" y="220202"/>
                  </a:lnTo>
                  <a:lnTo>
                    <a:pt x="146440" y="219067"/>
                  </a:lnTo>
                  <a:lnTo>
                    <a:pt x="146595" y="215580"/>
                  </a:lnTo>
                  <a:lnTo>
                    <a:pt x="148016" y="216201"/>
                  </a:lnTo>
                  <a:lnTo>
                    <a:pt x="150262" y="215914"/>
                  </a:lnTo>
                  <a:lnTo>
                    <a:pt x="152137" y="214302"/>
                  </a:lnTo>
                  <a:lnTo>
                    <a:pt x="154752" y="213155"/>
                  </a:lnTo>
                  <a:lnTo>
                    <a:pt x="155027" y="211519"/>
                  </a:lnTo>
                  <a:lnTo>
                    <a:pt x="154645" y="210898"/>
                  </a:lnTo>
                  <a:lnTo>
                    <a:pt x="153689" y="210337"/>
                  </a:lnTo>
                  <a:lnTo>
                    <a:pt x="151993" y="209978"/>
                  </a:lnTo>
                  <a:lnTo>
                    <a:pt x="151241" y="208856"/>
                  </a:lnTo>
                  <a:lnTo>
                    <a:pt x="150751" y="207351"/>
                  </a:lnTo>
                  <a:lnTo>
                    <a:pt x="150082" y="207064"/>
                  </a:lnTo>
                  <a:lnTo>
                    <a:pt x="149055" y="207542"/>
                  </a:lnTo>
                  <a:lnTo>
                    <a:pt x="146344" y="209178"/>
                  </a:lnTo>
                  <a:lnTo>
                    <a:pt x="142773" y="209584"/>
                  </a:lnTo>
                  <a:lnTo>
                    <a:pt x="141184" y="210181"/>
                  </a:lnTo>
                  <a:lnTo>
                    <a:pt x="140539" y="211686"/>
                  </a:lnTo>
                  <a:lnTo>
                    <a:pt x="140098" y="214325"/>
                  </a:lnTo>
                  <a:lnTo>
                    <a:pt x="138150" y="217897"/>
                  </a:lnTo>
                  <a:lnTo>
                    <a:pt x="137697" y="219425"/>
                  </a:lnTo>
                  <a:lnTo>
                    <a:pt x="136586" y="221205"/>
                  </a:lnTo>
                  <a:lnTo>
                    <a:pt x="135654" y="221671"/>
                  </a:lnTo>
                  <a:lnTo>
                    <a:pt x="134519" y="221779"/>
                  </a:lnTo>
                  <a:lnTo>
                    <a:pt x="134126" y="220011"/>
                  </a:lnTo>
                  <a:lnTo>
                    <a:pt x="137350" y="212068"/>
                  </a:lnTo>
                  <a:lnTo>
                    <a:pt x="138807" y="207291"/>
                  </a:lnTo>
                  <a:lnTo>
                    <a:pt x="138784" y="205213"/>
                  </a:lnTo>
                  <a:lnTo>
                    <a:pt x="138497" y="204257"/>
                  </a:lnTo>
                  <a:lnTo>
                    <a:pt x="136120" y="202215"/>
                  </a:lnTo>
                  <a:lnTo>
                    <a:pt x="133946" y="201391"/>
                  </a:lnTo>
                  <a:lnTo>
                    <a:pt x="132537" y="201140"/>
                  </a:lnTo>
                  <a:lnTo>
                    <a:pt x="131510" y="201427"/>
                  </a:lnTo>
                  <a:lnTo>
                    <a:pt x="131235" y="202179"/>
                  </a:lnTo>
                  <a:lnTo>
                    <a:pt x="131808" y="203493"/>
                  </a:lnTo>
                  <a:lnTo>
                    <a:pt x="131737" y="205822"/>
                  </a:lnTo>
                  <a:lnTo>
                    <a:pt x="126147" y="211065"/>
                  </a:lnTo>
                  <a:lnTo>
                    <a:pt x="124822" y="210993"/>
                  </a:lnTo>
                  <a:lnTo>
                    <a:pt x="123305" y="209405"/>
                  </a:lnTo>
                  <a:lnTo>
                    <a:pt x="120630" y="204998"/>
                  </a:lnTo>
                  <a:lnTo>
                    <a:pt x="119017" y="203421"/>
                  </a:lnTo>
                  <a:lnTo>
                    <a:pt x="117500" y="202573"/>
                  </a:lnTo>
                  <a:lnTo>
                    <a:pt x="115900" y="202143"/>
                  </a:lnTo>
                  <a:lnTo>
                    <a:pt x="113929" y="202908"/>
                  </a:lnTo>
                  <a:lnTo>
                    <a:pt x="112723" y="204341"/>
                  </a:lnTo>
                  <a:lnTo>
                    <a:pt x="112353" y="205284"/>
                  </a:lnTo>
                  <a:lnTo>
                    <a:pt x="111039" y="205284"/>
                  </a:lnTo>
                  <a:lnTo>
                    <a:pt x="106954" y="200997"/>
                  </a:lnTo>
                  <a:lnTo>
                    <a:pt x="106286" y="199492"/>
                  </a:lnTo>
                  <a:lnTo>
                    <a:pt x="106357" y="197903"/>
                  </a:lnTo>
                  <a:lnTo>
                    <a:pt x="106918" y="197223"/>
                  </a:lnTo>
                  <a:lnTo>
                    <a:pt x="110203" y="196088"/>
                  </a:lnTo>
                  <a:lnTo>
                    <a:pt x="112269" y="196064"/>
                  </a:lnTo>
                  <a:lnTo>
                    <a:pt x="114443" y="196781"/>
                  </a:lnTo>
                  <a:lnTo>
                    <a:pt x="116796" y="196673"/>
                  </a:lnTo>
                  <a:lnTo>
                    <a:pt x="118563" y="195622"/>
                  </a:lnTo>
                  <a:lnTo>
                    <a:pt x="120152" y="193902"/>
                  </a:lnTo>
                  <a:lnTo>
                    <a:pt x="121704" y="189483"/>
                  </a:lnTo>
                  <a:lnTo>
                    <a:pt x="122564" y="180358"/>
                  </a:lnTo>
                  <a:lnTo>
                    <a:pt x="123018" y="179677"/>
                  </a:lnTo>
                  <a:lnTo>
                    <a:pt x="126601" y="179570"/>
                  </a:lnTo>
                  <a:lnTo>
                    <a:pt x="127533" y="178615"/>
                  </a:lnTo>
                  <a:lnTo>
                    <a:pt x="127521" y="177767"/>
                  </a:lnTo>
                  <a:lnTo>
                    <a:pt x="125538" y="176632"/>
                  </a:lnTo>
                  <a:lnTo>
                    <a:pt x="123723" y="174208"/>
                  </a:lnTo>
                  <a:lnTo>
                    <a:pt x="122349" y="168582"/>
                  </a:lnTo>
                  <a:lnTo>
                    <a:pt x="122505" y="164653"/>
                  </a:lnTo>
                  <a:lnTo>
                    <a:pt x="124153" y="160198"/>
                  </a:lnTo>
                  <a:lnTo>
                    <a:pt x="125825" y="158299"/>
                  </a:lnTo>
                  <a:lnTo>
                    <a:pt x="136765" y="150786"/>
                  </a:lnTo>
                  <a:lnTo>
                    <a:pt x="140790" y="149712"/>
                  </a:lnTo>
                  <a:lnTo>
                    <a:pt x="143000" y="144241"/>
                  </a:lnTo>
                  <a:lnTo>
                    <a:pt x="144588" y="143382"/>
                  </a:lnTo>
                  <a:lnTo>
                    <a:pt x="144672" y="142223"/>
                  </a:lnTo>
                  <a:lnTo>
                    <a:pt x="142773" y="139989"/>
                  </a:lnTo>
                  <a:lnTo>
                    <a:pt x="142092" y="138043"/>
                  </a:lnTo>
                  <a:lnTo>
                    <a:pt x="141997" y="136968"/>
                  </a:lnTo>
                  <a:lnTo>
                    <a:pt x="140229" y="129527"/>
                  </a:lnTo>
                  <a:lnTo>
                    <a:pt x="136861" y="121859"/>
                  </a:lnTo>
                  <a:lnTo>
                    <a:pt x="132287" y="114836"/>
                  </a:lnTo>
                  <a:lnTo>
                    <a:pt x="126362" y="105007"/>
                  </a:lnTo>
                  <a:lnTo>
                    <a:pt x="122744" y="101006"/>
                  </a:lnTo>
                  <a:lnTo>
                    <a:pt x="121406" y="98677"/>
                  </a:lnTo>
                  <a:lnTo>
                    <a:pt x="121585" y="97256"/>
                  </a:lnTo>
                  <a:lnTo>
                    <a:pt x="122696" y="96049"/>
                  </a:lnTo>
                  <a:lnTo>
                    <a:pt x="124296" y="95846"/>
                  </a:lnTo>
                  <a:lnTo>
                    <a:pt x="130053" y="97829"/>
                  </a:lnTo>
                  <a:lnTo>
                    <a:pt x="134006" y="98199"/>
                  </a:lnTo>
                  <a:lnTo>
                    <a:pt x="134854" y="98462"/>
                  </a:lnTo>
                  <a:lnTo>
                    <a:pt x="135428" y="99119"/>
                  </a:lnTo>
                  <a:lnTo>
                    <a:pt x="135547" y="102296"/>
                  </a:lnTo>
                  <a:lnTo>
                    <a:pt x="134711" y="103431"/>
                  </a:lnTo>
                  <a:lnTo>
                    <a:pt x="135009" y="104756"/>
                  </a:lnTo>
                  <a:lnTo>
                    <a:pt x="137935" y="106416"/>
                  </a:lnTo>
                  <a:lnTo>
                    <a:pt x="141806" y="106858"/>
                  </a:lnTo>
                  <a:lnTo>
                    <a:pt x="143131" y="107778"/>
                  </a:lnTo>
                  <a:lnTo>
                    <a:pt x="143895" y="109092"/>
                  </a:lnTo>
                  <a:lnTo>
                    <a:pt x="146165" y="111254"/>
                  </a:lnTo>
                  <a:lnTo>
                    <a:pt x="147323" y="113403"/>
                  </a:lnTo>
                  <a:lnTo>
                    <a:pt x="147347" y="115911"/>
                  </a:lnTo>
                  <a:lnTo>
                    <a:pt x="148661" y="115732"/>
                  </a:lnTo>
                  <a:lnTo>
                    <a:pt x="151181" y="114108"/>
                  </a:lnTo>
                  <a:lnTo>
                    <a:pt x="152124" y="114741"/>
                  </a:lnTo>
                  <a:lnTo>
                    <a:pt x="153164" y="114562"/>
                  </a:lnTo>
                  <a:lnTo>
                    <a:pt x="154191" y="113499"/>
                  </a:lnTo>
                  <a:lnTo>
                    <a:pt x="154060" y="109761"/>
                  </a:lnTo>
                  <a:lnTo>
                    <a:pt x="154704" y="108220"/>
                  </a:lnTo>
                  <a:lnTo>
                    <a:pt x="159350" y="102272"/>
                  </a:lnTo>
                  <a:lnTo>
                    <a:pt x="160879" y="100636"/>
                  </a:lnTo>
                  <a:lnTo>
                    <a:pt x="159135" y="100277"/>
                  </a:lnTo>
                  <a:lnTo>
                    <a:pt x="157642" y="101054"/>
                  </a:lnTo>
                  <a:lnTo>
                    <a:pt x="153725" y="104947"/>
                  </a:lnTo>
                  <a:lnTo>
                    <a:pt x="152913" y="107981"/>
                  </a:lnTo>
                  <a:lnTo>
                    <a:pt x="150775" y="110453"/>
                  </a:lnTo>
                  <a:lnTo>
                    <a:pt x="149641" y="110919"/>
                  </a:lnTo>
                  <a:lnTo>
                    <a:pt x="148613" y="110919"/>
                  </a:lnTo>
                  <a:lnTo>
                    <a:pt x="147096" y="109331"/>
                  </a:lnTo>
                  <a:lnTo>
                    <a:pt x="146225" y="106727"/>
                  </a:lnTo>
                  <a:lnTo>
                    <a:pt x="143847" y="104684"/>
                  </a:lnTo>
                  <a:lnTo>
                    <a:pt x="142319" y="102320"/>
                  </a:lnTo>
                  <a:lnTo>
                    <a:pt x="141196" y="102618"/>
                  </a:lnTo>
                  <a:lnTo>
                    <a:pt x="140646" y="103968"/>
                  </a:lnTo>
                  <a:lnTo>
                    <a:pt x="139428" y="104625"/>
                  </a:lnTo>
                  <a:lnTo>
                    <a:pt x="138581" y="104613"/>
                  </a:lnTo>
                  <a:lnTo>
                    <a:pt x="137434" y="103132"/>
                  </a:lnTo>
                  <a:lnTo>
                    <a:pt x="137386" y="97686"/>
                  </a:lnTo>
                  <a:lnTo>
                    <a:pt x="136240" y="96384"/>
                  </a:lnTo>
                  <a:lnTo>
                    <a:pt x="133206" y="93852"/>
                  </a:lnTo>
                  <a:lnTo>
                    <a:pt x="132346" y="91535"/>
                  </a:lnTo>
                  <a:lnTo>
                    <a:pt x="132203" y="86912"/>
                  </a:lnTo>
                  <a:lnTo>
                    <a:pt x="131426" y="84082"/>
                  </a:lnTo>
                  <a:lnTo>
                    <a:pt x="127043" y="77549"/>
                  </a:lnTo>
                  <a:lnTo>
                    <a:pt x="127031" y="76438"/>
                  </a:lnTo>
                  <a:lnTo>
                    <a:pt x="129169" y="74707"/>
                  </a:lnTo>
                  <a:lnTo>
                    <a:pt x="129539" y="73584"/>
                  </a:lnTo>
                  <a:lnTo>
                    <a:pt x="129038" y="70120"/>
                  </a:lnTo>
                  <a:lnTo>
                    <a:pt x="126876" y="70144"/>
                  </a:lnTo>
                  <a:lnTo>
                    <a:pt x="126410" y="70705"/>
                  </a:lnTo>
                  <a:lnTo>
                    <a:pt x="126434" y="73225"/>
                  </a:lnTo>
                  <a:lnTo>
                    <a:pt x="125311" y="74372"/>
                  </a:lnTo>
                  <a:lnTo>
                    <a:pt x="121932" y="75244"/>
                  </a:lnTo>
                  <a:lnTo>
                    <a:pt x="114419" y="76546"/>
                  </a:lnTo>
                  <a:lnTo>
                    <a:pt x="111517" y="77513"/>
                  </a:lnTo>
                  <a:lnTo>
                    <a:pt x="110310" y="78743"/>
                  </a:lnTo>
                  <a:lnTo>
                    <a:pt x="108638" y="82052"/>
                  </a:lnTo>
                  <a:lnTo>
                    <a:pt x="104721" y="84094"/>
                  </a:lnTo>
                  <a:lnTo>
                    <a:pt x="102941" y="85766"/>
                  </a:lnTo>
                  <a:lnTo>
                    <a:pt x="102105" y="86160"/>
                  </a:lnTo>
                  <a:lnTo>
                    <a:pt x="101257" y="86005"/>
                  </a:lnTo>
                  <a:lnTo>
                    <a:pt x="100589" y="85432"/>
                  </a:lnTo>
                  <a:lnTo>
                    <a:pt x="100290" y="84106"/>
                  </a:lnTo>
                  <a:lnTo>
                    <a:pt x="100660" y="82685"/>
                  </a:lnTo>
                  <a:lnTo>
                    <a:pt x="101854" y="80618"/>
                  </a:lnTo>
                  <a:lnTo>
                    <a:pt x="104661" y="78051"/>
                  </a:lnTo>
                  <a:lnTo>
                    <a:pt x="107265" y="75865"/>
                  </a:lnTo>
                  <a:lnTo>
                    <a:pt x="109988" y="65223"/>
                  </a:lnTo>
                  <a:lnTo>
                    <a:pt x="109391" y="61354"/>
                  </a:lnTo>
                  <a:lnTo>
                    <a:pt x="107456" y="55454"/>
                  </a:lnTo>
                  <a:lnTo>
                    <a:pt x="107623" y="53961"/>
                  </a:lnTo>
                  <a:lnTo>
                    <a:pt x="107994" y="53101"/>
                  </a:lnTo>
                  <a:lnTo>
                    <a:pt x="108925" y="52336"/>
                  </a:lnTo>
                  <a:lnTo>
                    <a:pt x="112317" y="52229"/>
                  </a:lnTo>
                  <a:lnTo>
                    <a:pt x="117488" y="53196"/>
                  </a:lnTo>
                  <a:lnTo>
                    <a:pt x="120594" y="53065"/>
                  </a:lnTo>
                  <a:lnTo>
                    <a:pt x="129384" y="47989"/>
                  </a:lnTo>
                  <a:lnTo>
                    <a:pt x="134042" y="43259"/>
                  </a:lnTo>
                  <a:lnTo>
                    <a:pt x="139656" y="40285"/>
                  </a:lnTo>
                  <a:lnTo>
                    <a:pt x="141065" y="39915"/>
                  </a:lnTo>
                  <a:lnTo>
                    <a:pt x="142952" y="39963"/>
                  </a:lnTo>
                  <a:lnTo>
                    <a:pt x="150022" y="41504"/>
                  </a:lnTo>
                  <a:lnTo>
                    <a:pt x="154346" y="41193"/>
                  </a:lnTo>
                  <a:lnTo>
                    <a:pt x="156412" y="41241"/>
                  </a:lnTo>
                  <a:lnTo>
                    <a:pt x="157905" y="40309"/>
                  </a:lnTo>
                  <a:lnTo>
                    <a:pt x="162503" y="38769"/>
                  </a:lnTo>
                  <a:lnTo>
                    <a:pt x="165501" y="37228"/>
                  </a:lnTo>
                  <a:lnTo>
                    <a:pt x="167448" y="35580"/>
                  </a:lnTo>
                  <a:lnTo>
                    <a:pt x="170243" y="31984"/>
                  </a:lnTo>
                  <a:lnTo>
                    <a:pt x="177266" y="29226"/>
                  </a:lnTo>
                  <a:lnTo>
                    <a:pt x="180467" y="28426"/>
                  </a:lnTo>
                  <a:lnTo>
                    <a:pt x="181577" y="27757"/>
                  </a:lnTo>
                  <a:lnTo>
                    <a:pt x="183918" y="25583"/>
                  </a:lnTo>
                  <a:lnTo>
                    <a:pt x="187047" y="18309"/>
                  </a:lnTo>
                  <a:lnTo>
                    <a:pt x="188146" y="15932"/>
                  </a:lnTo>
                  <a:lnTo>
                    <a:pt x="189364" y="14535"/>
                  </a:lnTo>
                  <a:lnTo>
                    <a:pt x="190296" y="13400"/>
                  </a:lnTo>
                  <a:lnTo>
                    <a:pt x="190822" y="11024"/>
                  </a:lnTo>
                  <a:lnTo>
                    <a:pt x="191478" y="10474"/>
                  </a:lnTo>
                  <a:lnTo>
                    <a:pt x="195981" y="9638"/>
                  </a:lnTo>
                  <a:lnTo>
                    <a:pt x="200973" y="10164"/>
                  </a:lnTo>
                  <a:lnTo>
                    <a:pt x="204389" y="12588"/>
                  </a:lnTo>
                  <a:lnTo>
                    <a:pt x="207387" y="11979"/>
                  </a:lnTo>
                  <a:lnTo>
                    <a:pt x="209811" y="9423"/>
                  </a:lnTo>
                  <a:lnTo>
                    <a:pt x="211472" y="6856"/>
                  </a:lnTo>
                  <a:lnTo>
                    <a:pt x="212690" y="6007"/>
                  </a:lnTo>
                  <a:lnTo>
                    <a:pt x="214004" y="5972"/>
                  </a:lnTo>
                  <a:lnTo>
                    <a:pt x="216082" y="6796"/>
                  </a:lnTo>
                  <a:lnTo>
                    <a:pt x="217300" y="6426"/>
                  </a:lnTo>
                  <a:lnTo>
                    <a:pt x="218232" y="5291"/>
                  </a:lnTo>
                  <a:lnTo>
                    <a:pt x="218507" y="4431"/>
                  </a:lnTo>
                  <a:lnTo>
                    <a:pt x="218387" y="2436"/>
                  </a:lnTo>
                  <a:lnTo>
                    <a:pt x="217742" y="1051"/>
                  </a:lnTo>
                  <a:lnTo>
                    <a:pt x="223487" y="0"/>
                  </a:lnTo>
                  <a:lnTo>
                    <a:pt x="363703" y="51202"/>
                  </a:lnTo>
                  <a:moveTo>
                    <a:pt x="397719" y="445229"/>
                  </a:moveTo>
                  <a:lnTo>
                    <a:pt x="401194" y="444715"/>
                  </a:lnTo>
                  <a:lnTo>
                    <a:pt x="402794" y="445444"/>
                  </a:lnTo>
                  <a:lnTo>
                    <a:pt x="405147" y="445527"/>
                  </a:lnTo>
                  <a:lnTo>
                    <a:pt x="408527" y="444357"/>
                  </a:lnTo>
                  <a:lnTo>
                    <a:pt x="410856" y="442733"/>
                  </a:lnTo>
                  <a:lnTo>
                    <a:pt x="412361" y="443091"/>
                  </a:lnTo>
                  <a:lnTo>
                    <a:pt x="413496" y="443175"/>
                  </a:lnTo>
                  <a:lnTo>
                    <a:pt x="415084" y="442124"/>
                  </a:lnTo>
                  <a:lnTo>
                    <a:pt x="415156" y="440643"/>
                  </a:lnTo>
                  <a:lnTo>
                    <a:pt x="414869" y="439795"/>
                  </a:lnTo>
                  <a:lnTo>
                    <a:pt x="414749" y="437143"/>
                  </a:lnTo>
                  <a:lnTo>
                    <a:pt x="415215" y="433285"/>
                  </a:lnTo>
                  <a:lnTo>
                    <a:pt x="412313" y="437944"/>
                  </a:lnTo>
                  <a:lnTo>
                    <a:pt x="410271" y="440189"/>
                  </a:lnTo>
                  <a:lnTo>
                    <a:pt x="409136" y="440416"/>
                  </a:lnTo>
                  <a:lnTo>
                    <a:pt x="408289" y="439843"/>
                  </a:lnTo>
                  <a:lnTo>
                    <a:pt x="407333" y="438350"/>
                  </a:lnTo>
                  <a:lnTo>
                    <a:pt x="407297" y="435722"/>
                  </a:lnTo>
                  <a:lnTo>
                    <a:pt x="408671" y="432127"/>
                  </a:lnTo>
                  <a:lnTo>
                    <a:pt x="407608" y="429416"/>
                  </a:lnTo>
                  <a:lnTo>
                    <a:pt x="407595" y="428198"/>
                  </a:lnTo>
                  <a:lnTo>
                    <a:pt x="409662" y="427804"/>
                  </a:lnTo>
                  <a:lnTo>
                    <a:pt x="410211" y="427338"/>
                  </a:lnTo>
                  <a:lnTo>
                    <a:pt x="410283" y="424782"/>
                  </a:lnTo>
                  <a:lnTo>
                    <a:pt x="411095" y="421581"/>
                  </a:lnTo>
                  <a:lnTo>
                    <a:pt x="411155" y="418022"/>
                  </a:lnTo>
                  <a:lnTo>
                    <a:pt x="411776" y="415442"/>
                  </a:lnTo>
                  <a:lnTo>
                    <a:pt x="412886" y="413005"/>
                  </a:lnTo>
                  <a:lnTo>
                    <a:pt x="412564" y="410199"/>
                  </a:lnTo>
                  <a:lnTo>
                    <a:pt x="411704" y="408300"/>
                  </a:lnTo>
                  <a:lnTo>
                    <a:pt x="411597" y="407261"/>
                  </a:lnTo>
                  <a:lnTo>
                    <a:pt x="412994" y="406329"/>
                  </a:lnTo>
                  <a:lnTo>
                    <a:pt x="414379" y="403582"/>
                  </a:lnTo>
                  <a:lnTo>
                    <a:pt x="415275" y="400262"/>
                  </a:lnTo>
                  <a:lnTo>
                    <a:pt x="416470" y="397634"/>
                  </a:lnTo>
                  <a:lnTo>
                    <a:pt x="417485" y="394899"/>
                  </a:lnTo>
                  <a:lnTo>
                    <a:pt x="417879" y="388115"/>
                  </a:lnTo>
                  <a:lnTo>
                    <a:pt x="417019" y="386801"/>
                  </a:lnTo>
                  <a:lnTo>
                    <a:pt x="416816" y="385774"/>
                  </a:lnTo>
                  <a:lnTo>
                    <a:pt x="418584" y="383863"/>
                  </a:lnTo>
                  <a:lnTo>
                    <a:pt x="418607" y="377868"/>
                  </a:lnTo>
                  <a:lnTo>
                    <a:pt x="418309" y="376733"/>
                  </a:lnTo>
                  <a:lnTo>
                    <a:pt x="415932" y="373580"/>
                  </a:lnTo>
                  <a:lnTo>
                    <a:pt x="415335" y="371299"/>
                  </a:lnTo>
                  <a:lnTo>
                    <a:pt x="414822" y="367644"/>
                  </a:lnTo>
                  <a:lnTo>
                    <a:pt x="413842" y="363703"/>
                  </a:lnTo>
                  <a:lnTo>
                    <a:pt x="414093" y="360585"/>
                  </a:lnTo>
                  <a:lnTo>
                    <a:pt x="414547" y="359164"/>
                  </a:lnTo>
                  <a:lnTo>
                    <a:pt x="416027" y="356823"/>
                  </a:lnTo>
                  <a:lnTo>
                    <a:pt x="416386" y="355677"/>
                  </a:lnTo>
                  <a:lnTo>
                    <a:pt x="417294" y="352273"/>
                  </a:lnTo>
                  <a:lnTo>
                    <a:pt x="417461" y="350123"/>
                  </a:lnTo>
                  <a:lnTo>
                    <a:pt x="417162" y="349096"/>
                  </a:lnTo>
                  <a:lnTo>
                    <a:pt x="417067" y="340246"/>
                  </a:lnTo>
                  <a:lnTo>
                    <a:pt x="416027" y="340341"/>
                  </a:lnTo>
                  <a:lnTo>
                    <a:pt x="415215" y="342814"/>
                  </a:lnTo>
                  <a:lnTo>
                    <a:pt x="415180" y="348260"/>
                  </a:lnTo>
                  <a:lnTo>
                    <a:pt x="415478" y="349478"/>
                  </a:lnTo>
                  <a:lnTo>
                    <a:pt x="415502" y="351735"/>
                  </a:lnTo>
                  <a:lnTo>
                    <a:pt x="415144" y="353527"/>
                  </a:lnTo>
                  <a:lnTo>
                    <a:pt x="409363" y="358686"/>
                  </a:lnTo>
                  <a:lnTo>
                    <a:pt x="408635" y="360562"/>
                  </a:lnTo>
                  <a:lnTo>
                    <a:pt x="408014" y="364061"/>
                  </a:lnTo>
                  <a:lnTo>
                    <a:pt x="408050" y="367549"/>
                  </a:lnTo>
                  <a:lnTo>
                    <a:pt x="409793" y="372123"/>
                  </a:lnTo>
                  <a:lnTo>
                    <a:pt x="411430" y="375109"/>
                  </a:lnTo>
                  <a:lnTo>
                    <a:pt x="413173" y="379432"/>
                  </a:lnTo>
                  <a:lnTo>
                    <a:pt x="413878" y="383816"/>
                  </a:lnTo>
                  <a:lnTo>
                    <a:pt x="413603" y="384675"/>
                  </a:lnTo>
                  <a:lnTo>
                    <a:pt x="413567" y="389465"/>
                  </a:lnTo>
                  <a:lnTo>
                    <a:pt x="412278" y="392606"/>
                  </a:lnTo>
                  <a:lnTo>
                    <a:pt x="411071" y="393753"/>
                  </a:lnTo>
                  <a:lnTo>
                    <a:pt x="408348" y="393872"/>
                  </a:lnTo>
                  <a:lnTo>
                    <a:pt x="407225" y="394421"/>
                  </a:lnTo>
                  <a:lnTo>
                    <a:pt x="407142" y="395281"/>
                  </a:lnTo>
                  <a:lnTo>
                    <a:pt x="409924" y="400417"/>
                  </a:lnTo>
                  <a:lnTo>
                    <a:pt x="410223" y="402113"/>
                  </a:lnTo>
                  <a:lnTo>
                    <a:pt x="409960" y="403534"/>
                  </a:lnTo>
                  <a:lnTo>
                    <a:pt x="407643" y="407046"/>
                  </a:lnTo>
                  <a:lnTo>
                    <a:pt x="407476" y="409303"/>
                  </a:lnTo>
                  <a:lnTo>
                    <a:pt x="407034" y="411166"/>
                  </a:lnTo>
                  <a:lnTo>
                    <a:pt x="406102" y="412492"/>
                  </a:lnTo>
                  <a:lnTo>
                    <a:pt x="404179" y="416589"/>
                  </a:lnTo>
                  <a:lnTo>
                    <a:pt x="403057" y="417914"/>
                  </a:lnTo>
                  <a:lnTo>
                    <a:pt x="401839" y="418583"/>
                  </a:lnTo>
                  <a:lnTo>
                    <a:pt x="399486" y="418619"/>
                  </a:lnTo>
                  <a:lnTo>
                    <a:pt x="397694" y="416923"/>
                  </a:lnTo>
                  <a:lnTo>
                    <a:pt x="395330" y="415812"/>
                  </a:lnTo>
                  <a:lnTo>
                    <a:pt x="394935" y="415155"/>
                  </a:lnTo>
                  <a:lnTo>
                    <a:pt x="393897" y="414260"/>
                  </a:lnTo>
                  <a:lnTo>
                    <a:pt x="392081" y="411465"/>
                  </a:lnTo>
                  <a:lnTo>
                    <a:pt x="390887" y="406007"/>
                  </a:lnTo>
                  <a:lnTo>
                    <a:pt x="389848" y="405636"/>
                  </a:lnTo>
                  <a:lnTo>
                    <a:pt x="389322" y="408945"/>
                  </a:lnTo>
                  <a:lnTo>
                    <a:pt x="390110" y="412217"/>
                  </a:lnTo>
                  <a:lnTo>
                    <a:pt x="389680" y="415716"/>
                  </a:lnTo>
                  <a:lnTo>
                    <a:pt x="391304" y="417855"/>
                  </a:lnTo>
                  <a:lnTo>
                    <a:pt x="392535" y="419037"/>
                  </a:lnTo>
                  <a:lnTo>
                    <a:pt x="393670" y="419598"/>
                  </a:lnTo>
                  <a:lnTo>
                    <a:pt x="393968" y="420255"/>
                  </a:lnTo>
                  <a:lnTo>
                    <a:pt x="394112" y="424770"/>
                  </a:lnTo>
                  <a:lnTo>
                    <a:pt x="393932" y="426191"/>
                  </a:lnTo>
                  <a:lnTo>
                    <a:pt x="392164" y="427899"/>
                  </a:lnTo>
                  <a:lnTo>
                    <a:pt x="391985" y="429022"/>
                  </a:lnTo>
                  <a:lnTo>
                    <a:pt x="392559" y="429487"/>
                  </a:lnTo>
                  <a:lnTo>
                    <a:pt x="393789" y="429667"/>
                  </a:lnTo>
                  <a:lnTo>
                    <a:pt x="395736" y="427756"/>
                  </a:lnTo>
                  <a:lnTo>
                    <a:pt x="397145" y="427385"/>
                  </a:lnTo>
                  <a:lnTo>
                    <a:pt x="400860" y="431207"/>
                  </a:lnTo>
                  <a:lnTo>
                    <a:pt x="400860" y="432211"/>
                  </a:lnTo>
                  <a:lnTo>
                    <a:pt x="400406" y="433369"/>
                  </a:lnTo>
                  <a:lnTo>
                    <a:pt x="394756" y="440870"/>
                  </a:lnTo>
                  <a:lnTo>
                    <a:pt x="394673" y="441682"/>
                  </a:lnTo>
                  <a:lnTo>
                    <a:pt x="397038" y="443175"/>
                  </a:lnTo>
                  <a:lnTo>
                    <a:pt x="397719" y="44522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1376;gbcf4302aa7_0_6">
              <a:extLst>
                <a:ext uri="{FF2B5EF4-FFF2-40B4-BE49-F238E27FC236}">
                  <a16:creationId xmlns:a16="http://schemas.microsoft.com/office/drawing/2014/main" id="{5204748C-ECC5-564B-ADE8-3D25916314A2}"/>
                </a:ext>
              </a:extLst>
            </p:cNvPr>
            <p:cNvSpPr/>
            <p:nvPr/>
          </p:nvSpPr>
          <p:spPr>
            <a:xfrm>
              <a:off x="7983649" y="3644713"/>
              <a:ext cx="3649" cy="2358"/>
            </a:xfrm>
            <a:custGeom>
              <a:avLst/>
              <a:gdLst/>
              <a:ahLst/>
              <a:cxnLst/>
              <a:rect l="l" t="t" r="r" b="b"/>
              <a:pathLst>
                <a:path w="7261" h="4693" extrusionOk="0">
                  <a:moveTo>
                    <a:pt x="4001" y="0"/>
                  </a:moveTo>
                  <a:lnTo>
                    <a:pt x="6485" y="442"/>
                  </a:lnTo>
                  <a:lnTo>
                    <a:pt x="7154" y="1278"/>
                  </a:lnTo>
                  <a:lnTo>
                    <a:pt x="7261" y="3045"/>
                  </a:lnTo>
                  <a:lnTo>
                    <a:pt x="6151" y="4192"/>
                  </a:lnTo>
                  <a:lnTo>
                    <a:pt x="4084" y="4693"/>
                  </a:lnTo>
                  <a:lnTo>
                    <a:pt x="2950" y="4061"/>
                  </a:lnTo>
                  <a:lnTo>
                    <a:pt x="1612" y="1911"/>
                  </a:lnTo>
                  <a:lnTo>
                    <a:pt x="0" y="299"/>
                  </a:lnTo>
                  <a:lnTo>
                    <a:pt x="1828" y="394"/>
                  </a:lnTo>
                  <a:lnTo>
                    <a:pt x="4001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1377;gbcf4302aa7_0_6">
              <a:extLst>
                <a:ext uri="{FF2B5EF4-FFF2-40B4-BE49-F238E27FC236}">
                  <a16:creationId xmlns:a16="http://schemas.microsoft.com/office/drawing/2014/main" id="{F75DDB2D-D232-F14A-AADB-072892183FFF}"/>
                </a:ext>
              </a:extLst>
            </p:cNvPr>
            <p:cNvSpPr/>
            <p:nvPr/>
          </p:nvSpPr>
          <p:spPr>
            <a:xfrm>
              <a:off x="8921915" y="3655406"/>
              <a:ext cx="72883" cy="214767"/>
            </a:xfrm>
            <a:custGeom>
              <a:avLst/>
              <a:gdLst/>
              <a:ahLst/>
              <a:cxnLst/>
              <a:rect l="l" t="t" r="r" b="b"/>
              <a:pathLst>
                <a:path w="145041" h="427397" extrusionOk="0">
                  <a:moveTo>
                    <a:pt x="135964" y="1314"/>
                  </a:moveTo>
                  <a:lnTo>
                    <a:pt x="137876" y="36"/>
                  </a:lnTo>
                  <a:lnTo>
                    <a:pt x="140264" y="0"/>
                  </a:lnTo>
                  <a:lnTo>
                    <a:pt x="142533" y="1159"/>
                  </a:lnTo>
                  <a:lnTo>
                    <a:pt x="143011" y="6999"/>
                  </a:lnTo>
                  <a:lnTo>
                    <a:pt x="145041" y="13341"/>
                  </a:lnTo>
                  <a:lnTo>
                    <a:pt x="145041" y="16160"/>
                  </a:lnTo>
                  <a:lnTo>
                    <a:pt x="144444" y="18919"/>
                  </a:lnTo>
                  <a:lnTo>
                    <a:pt x="144444" y="25953"/>
                  </a:lnTo>
                  <a:lnTo>
                    <a:pt x="141100" y="39390"/>
                  </a:lnTo>
                  <a:lnTo>
                    <a:pt x="139428" y="42877"/>
                  </a:lnTo>
                  <a:lnTo>
                    <a:pt x="135606" y="55776"/>
                  </a:lnTo>
                  <a:lnTo>
                    <a:pt x="134173" y="58810"/>
                  </a:lnTo>
                  <a:lnTo>
                    <a:pt x="133575" y="62572"/>
                  </a:lnTo>
                  <a:lnTo>
                    <a:pt x="132142" y="66059"/>
                  </a:lnTo>
                  <a:lnTo>
                    <a:pt x="129635" y="75244"/>
                  </a:lnTo>
                  <a:lnTo>
                    <a:pt x="127604" y="82422"/>
                  </a:lnTo>
                  <a:lnTo>
                    <a:pt x="127485" y="84871"/>
                  </a:lnTo>
                  <a:lnTo>
                    <a:pt x="122946" y="94079"/>
                  </a:lnTo>
                  <a:lnTo>
                    <a:pt x="120915" y="97435"/>
                  </a:lnTo>
                  <a:lnTo>
                    <a:pt x="119124" y="102451"/>
                  </a:lnTo>
                  <a:lnTo>
                    <a:pt x="116496" y="121119"/>
                  </a:lnTo>
                  <a:lnTo>
                    <a:pt x="115541" y="124332"/>
                  </a:lnTo>
                  <a:lnTo>
                    <a:pt x="113750" y="126971"/>
                  </a:lnTo>
                  <a:lnTo>
                    <a:pt x="110167" y="142856"/>
                  </a:lnTo>
                  <a:lnTo>
                    <a:pt x="109331" y="151145"/>
                  </a:lnTo>
                  <a:lnTo>
                    <a:pt x="107778" y="161822"/>
                  </a:lnTo>
                  <a:lnTo>
                    <a:pt x="107539" y="165489"/>
                  </a:lnTo>
                  <a:lnTo>
                    <a:pt x="107778" y="170087"/>
                  </a:lnTo>
                  <a:lnTo>
                    <a:pt x="107061" y="177146"/>
                  </a:lnTo>
                  <a:lnTo>
                    <a:pt x="105986" y="181326"/>
                  </a:lnTo>
                  <a:lnTo>
                    <a:pt x="104314" y="185960"/>
                  </a:lnTo>
                  <a:lnTo>
                    <a:pt x="102523" y="193903"/>
                  </a:lnTo>
                  <a:lnTo>
                    <a:pt x="100970" y="207470"/>
                  </a:lnTo>
                  <a:lnTo>
                    <a:pt x="100970" y="210361"/>
                  </a:lnTo>
                  <a:lnTo>
                    <a:pt x="99417" y="217849"/>
                  </a:lnTo>
                  <a:lnTo>
                    <a:pt x="97626" y="222579"/>
                  </a:lnTo>
                  <a:lnTo>
                    <a:pt x="95595" y="229482"/>
                  </a:lnTo>
                  <a:lnTo>
                    <a:pt x="95476" y="232862"/>
                  </a:lnTo>
                  <a:lnTo>
                    <a:pt x="94043" y="235609"/>
                  </a:lnTo>
                  <a:lnTo>
                    <a:pt x="93088" y="240148"/>
                  </a:lnTo>
                  <a:lnTo>
                    <a:pt x="92848" y="242716"/>
                  </a:lnTo>
                  <a:lnTo>
                    <a:pt x="91773" y="245522"/>
                  </a:lnTo>
                  <a:lnTo>
                    <a:pt x="90579" y="252414"/>
                  </a:lnTo>
                  <a:lnTo>
                    <a:pt x="90340" y="254790"/>
                  </a:lnTo>
                  <a:lnTo>
                    <a:pt x="90579" y="261754"/>
                  </a:lnTo>
                  <a:lnTo>
                    <a:pt x="89863" y="268991"/>
                  </a:lnTo>
                  <a:lnTo>
                    <a:pt x="88429" y="275035"/>
                  </a:lnTo>
                  <a:lnTo>
                    <a:pt x="87832" y="279752"/>
                  </a:lnTo>
                  <a:lnTo>
                    <a:pt x="88310" y="286632"/>
                  </a:lnTo>
                  <a:lnTo>
                    <a:pt x="87713" y="290095"/>
                  </a:lnTo>
                  <a:lnTo>
                    <a:pt x="89504" y="293822"/>
                  </a:lnTo>
                  <a:lnTo>
                    <a:pt x="89743" y="298145"/>
                  </a:lnTo>
                  <a:lnTo>
                    <a:pt x="89266" y="301824"/>
                  </a:lnTo>
                  <a:lnTo>
                    <a:pt x="90221" y="303878"/>
                  </a:lnTo>
                  <a:lnTo>
                    <a:pt x="89504" y="310674"/>
                  </a:lnTo>
                  <a:lnTo>
                    <a:pt x="89504" y="317159"/>
                  </a:lnTo>
                  <a:lnTo>
                    <a:pt x="89743" y="320444"/>
                  </a:lnTo>
                  <a:lnTo>
                    <a:pt x="88787" y="323764"/>
                  </a:lnTo>
                  <a:lnTo>
                    <a:pt x="88310" y="329712"/>
                  </a:lnTo>
                  <a:lnTo>
                    <a:pt x="88907" y="335134"/>
                  </a:lnTo>
                  <a:lnTo>
                    <a:pt x="88669" y="347484"/>
                  </a:lnTo>
                  <a:lnTo>
                    <a:pt x="89266" y="350278"/>
                  </a:lnTo>
                  <a:lnTo>
                    <a:pt x="88787" y="355474"/>
                  </a:lnTo>
                  <a:lnTo>
                    <a:pt x="88071" y="371466"/>
                  </a:lnTo>
                  <a:lnTo>
                    <a:pt x="87474" y="374596"/>
                  </a:lnTo>
                  <a:lnTo>
                    <a:pt x="83891" y="384628"/>
                  </a:lnTo>
                  <a:lnTo>
                    <a:pt x="78875" y="392809"/>
                  </a:lnTo>
                  <a:lnTo>
                    <a:pt x="75530" y="398614"/>
                  </a:lnTo>
                  <a:lnTo>
                    <a:pt x="71947" y="403750"/>
                  </a:lnTo>
                  <a:lnTo>
                    <a:pt x="68125" y="407942"/>
                  </a:lnTo>
                  <a:lnTo>
                    <a:pt x="64542" y="411596"/>
                  </a:lnTo>
                  <a:lnTo>
                    <a:pt x="57735" y="420542"/>
                  </a:lnTo>
                  <a:lnTo>
                    <a:pt x="53555" y="423361"/>
                  </a:lnTo>
                  <a:lnTo>
                    <a:pt x="46030" y="425666"/>
                  </a:lnTo>
                  <a:lnTo>
                    <a:pt x="39222" y="427159"/>
                  </a:lnTo>
                  <a:lnTo>
                    <a:pt x="32056" y="427398"/>
                  </a:lnTo>
                  <a:lnTo>
                    <a:pt x="25798" y="426920"/>
                  </a:lnTo>
                  <a:lnTo>
                    <a:pt x="20423" y="426000"/>
                  </a:lnTo>
                  <a:lnTo>
                    <a:pt x="16350" y="424268"/>
                  </a:lnTo>
                  <a:lnTo>
                    <a:pt x="10128" y="417592"/>
                  </a:lnTo>
                  <a:lnTo>
                    <a:pt x="7046" y="413687"/>
                  </a:lnTo>
                  <a:lnTo>
                    <a:pt x="4610" y="408276"/>
                  </a:lnTo>
                  <a:lnTo>
                    <a:pt x="919" y="401385"/>
                  </a:lnTo>
                  <a:lnTo>
                    <a:pt x="0" y="397264"/>
                  </a:lnTo>
                  <a:lnTo>
                    <a:pt x="107" y="392296"/>
                  </a:lnTo>
                  <a:lnTo>
                    <a:pt x="1708" y="386874"/>
                  </a:lnTo>
                  <a:lnTo>
                    <a:pt x="2711" y="384879"/>
                  </a:lnTo>
                  <a:lnTo>
                    <a:pt x="4646" y="382896"/>
                  </a:lnTo>
                  <a:lnTo>
                    <a:pt x="6043" y="382383"/>
                  </a:lnTo>
                  <a:lnTo>
                    <a:pt x="12350" y="382299"/>
                  </a:lnTo>
                  <a:lnTo>
                    <a:pt x="13771" y="382634"/>
                  </a:lnTo>
                  <a:lnTo>
                    <a:pt x="13783" y="383780"/>
                  </a:lnTo>
                  <a:lnTo>
                    <a:pt x="10593" y="384210"/>
                  </a:lnTo>
                  <a:lnTo>
                    <a:pt x="10617" y="385058"/>
                  </a:lnTo>
                  <a:lnTo>
                    <a:pt x="11740" y="385321"/>
                  </a:lnTo>
                  <a:lnTo>
                    <a:pt x="16255" y="384974"/>
                  </a:lnTo>
                  <a:lnTo>
                    <a:pt x="18309" y="384055"/>
                  </a:lnTo>
                  <a:lnTo>
                    <a:pt x="20531" y="381774"/>
                  </a:lnTo>
                  <a:lnTo>
                    <a:pt x="28235" y="367800"/>
                  </a:lnTo>
                  <a:lnTo>
                    <a:pt x="30026" y="365160"/>
                  </a:lnTo>
                  <a:lnTo>
                    <a:pt x="33370" y="362282"/>
                  </a:lnTo>
                  <a:lnTo>
                    <a:pt x="38267" y="355247"/>
                  </a:lnTo>
                  <a:lnTo>
                    <a:pt x="42447" y="350267"/>
                  </a:lnTo>
                  <a:lnTo>
                    <a:pt x="45791" y="345513"/>
                  </a:lnTo>
                  <a:lnTo>
                    <a:pt x="47463" y="342384"/>
                  </a:lnTo>
                  <a:lnTo>
                    <a:pt x="48777" y="338610"/>
                  </a:lnTo>
                  <a:lnTo>
                    <a:pt x="50807" y="334692"/>
                  </a:lnTo>
                  <a:lnTo>
                    <a:pt x="51046" y="333582"/>
                  </a:lnTo>
                  <a:lnTo>
                    <a:pt x="52240" y="331503"/>
                  </a:lnTo>
                  <a:lnTo>
                    <a:pt x="54629" y="328804"/>
                  </a:lnTo>
                  <a:lnTo>
                    <a:pt x="57138" y="324994"/>
                  </a:lnTo>
                  <a:lnTo>
                    <a:pt x="58690" y="319799"/>
                  </a:lnTo>
                  <a:lnTo>
                    <a:pt x="60601" y="317959"/>
                  </a:lnTo>
                  <a:lnTo>
                    <a:pt x="61557" y="315714"/>
                  </a:lnTo>
                  <a:lnTo>
                    <a:pt x="62512" y="310865"/>
                  </a:lnTo>
                  <a:lnTo>
                    <a:pt x="65379" y="302266"/>
                  </a:lnTo>
                  <a:lnTo>
                    <a:pt x="65856" y="298993"/>
                  </a:lnTo>
                  <a:lnTo>
                    <a:pt x="67528" y="296019"/>
                  </a:lnTo>
                  <a:lnTo>
                    <a:pt x="68603" y="294873"/>
                  </a:lnTo>
                  <a:lnTo>
                    <a:pt x="70275" y="291087"/>
                  </a:lnTo>
                  <a:lnTo>
                    <a:pt x="72784" y="282308"/>
                  </a:lnTo>
                  <a:lnTo>
                    <a:pt x="73739" y="276050"/>
                  </a:lnTo>
                  <a:lnTo>
                    <a:pt x="73500" y="274091"/>
                  </a:lnTo>
                  <a:lnTo>
                    <a:pt x="74217" y="272968"/>
                  </a:lnTo>
                  <a:lnTo>
                    <a:pt x="74456" y="270699"/>
                  </a:lnTo>
                  <a:lnTo>
                    <a:pt x="75650" y="267845"/>
                  </a:lnTo>
                  <a:lnTo>
                    <a:pt x="75530" y="263700"/>
                  </a:lnTo>
                  <a:lnTo>
                    <a:pt x="75530" y="249595"/>
                  </a:lnTo>
                  <a:lnTo>
                    <a:pt x="74097" y="235227"/>
                  </a:lnTo>
                  <a:lnTo>
                    <a:pt x="74097" y="231106"/>
                  </a:lnTo>
                  <a:lnTo>
                    <a:pt x="74694" y="226568"/>
                  </a:lnTo>
                  <a:lnTo>
                    <a:pt x="74933" y="222161"/>
                  </a:lnTo>
                  <a:lnTo>
                    <a:pt x="76127" y="215461"/>
                  </a:lnTo>
                  <a:lnTo>
                    <a:pt x="76366" y="210564"/>
                  </a:lnTo>
                  <a:lnTo>
                    <a:pt x="75889" y="205643"/>
                  </a:lnTo>
                  <a:lnTo>
                    <a:pt x="74933" y="194488"/>
                  </a:lnTo>
                  <a:lnTo>
                    <a:pt x="74097" y="190176"/>
                  </a:lnTo>
                  <a:lnTo>
                    <a:pt x="73978" y="187179"/>
                  </a:lnTo>
                  <a:lnTo>
                    <a:pt x="73500" y="185005"/>
                  </a:lnTo>
                  <a:lnTo>
                    <a:pt x="73620" y="178901"/>
                  </a:lnTo>
                  <a:lnTo>
                    <a:pt x="74575" y="172751"/>
                  </a:lnTo>
                  <a:lnTo>
                    <a:pt x="75292" y="171437"/>
                  </a:lnTo>
                  <a:lnTo>
                    <a:pt x="76008" y="168045"/>
                  </a:lnTo>
                  <a:lnTo>
                    <a:pt x="76486" y="163399"/>
                  </a:lnTo>
                  <a:lnTo>
                    <a:pt x="77800" y="160294"/>
                  </a:lnTo>
                  <a:lnTo>
                    <a:pt x="79352" y="159613"/>
                  </a:lnTo>
                  <a:lnTo>
                    <a:pt x="80666" y="159398"/>
                  </a:lnTo>
                  <a:lnTo>
                    <a:pt x="80905" y="160604"/>
                  </a:lnTo>
                  <a:lnTo>
                    <a:pt x="79472" y="161440"/>
                  </a:lnTo>
                  <a:lnTo>
                    <a:pt x="80188" y="162216"/>
                  </a:lnTo>
                  <a:lnTo>
                    <a:pt x="81622" y="162288"/>
                  </a:lnTo>
                  <a:lnTo>
                    <a:pt x="82935" y="162658"/>
                  </a:lnTo>
                  <a:lnTo>
                    <a:pt x="85563" y="164581"/>
                  </a:lnTo>
                  <a:lnTo>
                    <a:pt x="86280" y="165788"/>
                  </a:lnTo>
                  <a:lnTo>
                    <a:pt x="85921" y="167197"/>
                  </a:lnTo>
                  <a:lnTo>
                    <a:pt x="84607" y="168236"/>
                  </a:lnTo>
                  <a:lnTo>
                    <a:pt x="82458" y="167078"/>
                  </a:lnTo>
                  <a:lnTo>
                    <a:pt x="81502" y="167555"/>
                  </a:lnTo>
                  <a:lnTo>
                    <a:pt x="79949" y="170708"/>
                  </a:lnTo>
                  <a:lnTo>
                    <a:pt x="80308" y="174256"/>
                  </a:lnTo>
                  <a:lnTo>
                    <a:pt x="81502" y="174888"/>
                  </a:lnTo>
                  <a:lnTo>
                    <a:pt x="82935" y="173849"/>
                  </a:lnTo>
                  <a:lnTo>
                    <a:pt x="83652" y="172237"/>
                  </a:lnTo>
                  <a:lnTo>
                    <a:pt x="84368" y="171724"/>
                  </a:lnTo>
                  <a:lnTo>
                    <a:pt x="84966" y="169562"/>
                  </a:lnTo>
                  <a:lnTo>
                    <a:pt x="87952" y="168403"/>
                  </a:lnTo>
                  <a:lnTo>
                    <a:pt x="88071" y="167173"/>
                  </a:lnTo>
                  <a:lnTo>
                    <a:pt x="88669" y="166122"/>
                  </a:lnTo>
                  <a:lnTo>
                    <a:pt x="89743" y="165800"/>
                  </a:lnTo>
                  <a:lnTo>
                    <a:pt x="90221" y="165154"/>
                  </a:lnTo>
                  <a:lnTo>
                    <a:pt x="87474" y="162634"/>
                  </a:lnTo>
                  <a:lnTo>
                    <a:pt x="85921" y="162575"/>
                  </a:lnTo>
                  <a:lnTo>
                    <a:pt x="83532" y="161488"/>
                  </a:lnTo>
                  <a:lnTo>
                    <a:pt x="82577" y="160114"/>
                  </a:lnTo>
                  <a:lnTo>
                    <a:pt x="82099" y="158538"/>
                  </a:lnTo>
                  <a:lnTo>
                    <a:pt x="84368" y="154358"/>
                  </a:lnTo>
                  <a:lnTo>
                    <a:pt x="86638" y="153068"/>
                  </a:lnTo>
                  <a:lnTo>
                    <a:pt x="93804" y="151085"/>
                  </a:lnTo>
                  <a:lnTo>
                    <a:pt x="98462" y="148912"/>
                  </a:lnTo>
                  <a:lnTo>
                    <a:pt x="100731" y="147359"/>
                  </a:lnTo>
                  <a:lnTo>
                    <a:pt x="105389" y="142785"/>
                  </a:lnTo>
                  <a:lnTo>
                    <a:pt x="107658" y="138784"/>
                  </a:lnTo>
                  <a:lnTo>
                    <a:pt x="108136" y="136693"/>
                  </a:lnTo>
                  <a:lnTo>
                    <a:pt x="110167" y="124153"/>
                  </a:lnTo>
                  <a:lnTo>
                    <a:pt x="109928" y="122528"/>
                  </a:lnTo>
                  <a:lnTo>
                    <a:pt x="109808" y="120940"/>
                  </a:lnTo>
                  <a:lnTo>
                    <a:pt x="107778" y="119184"/>
                  </a:lnTo>
                  <a:lnTo>
                    <a:pt x="108136" y="117512"/>
                  </a:lnTo>
                  <a:lnTo>
                    <a:pt x="109808" y="117643"/>
                  </a:lnTo>
                  <a:lnTo>
                    <a:pt x="110525" y="119148"/>
                  </a:lnTo>
                  <a:lnTo>
                    <a:pt x="111241" y="119972"/>
                  </a:lnTo>
                  <a:lnTo>
                    <a:pt x="112316" y="118754"/>
                  </a:lnTo>
                  <a:lnTo>
                    <a:pt x="113033" y="114956"/>
                  </a:lnTo>
                  <a:lnTo>
                    <a:pt x="113630" y="114383"/>
                  </a:lnTo>
                  <a:lnTo>
                    <a:pt x="113510" y="113654"/>
                  </a:lnTo>
                  <a:lnTo>
                    <a:pt x="112077" y="111994"/>
                  </a:lnTo>
                  <a:lnTo>
                    <a:pt x="111361" y="108495"/>
                  </a:lnTo>
                  <a:lnTo>
                    <a:pt x="108494" y="106679"/>
                  </a:lnTo>
                  <a:lnTo>
                    <a:pt x="108255" y="106022"/>
                  </a:lnTo>
                  <a:lnTo>
                    <a:pt x="108494" y="104123"/>
                  </a:lnTo>
                  <a:lnTo>
                    <a:pt x="107300" y="102571"/>
                  </a:lnTo>
                  <a:lnTo>
                    <a:pt x="107061" y="100982"/>
                  </a:lnTo>
                  <a:lnTo>
                    <a:pt x="108853" y="96898"/>
                  </a:lnTo>
                  <a:lnTo>
                    <a:pt x="110286" y="93291"/>
                  </a:lnTo>
                  <a:lnTo>
                    <a:pt x="109331" y="91989"/>
                  </a:lnTo>
                  <a:lnTo>
                    <a:pt x="110167" y="90484"/>
                  </a:lnTo>
                  <a:lnTo>
                    <a:pt x="115780" y="85097"/>
                  </a:lnTo>
                  <a:lnTo>
                    <a:pt x="116735" y="83473"/>
                  </a:lnTo>
                  <a:lnTo>
                    <a:pt x="116138" y="80678"/>
                  </a:lnTo>
                  <a:lnTo>
                    <a:pt x="117929" y="76033"/>
                  </a:lnTo>
                  <a:lnTo>
                    <a:pt x="118527" y="75459"/>
                  </a:lnTo>
                  <a:lnTo>
                    <a:pt x="120318" y="74778"/>
                  </a:lnTo>
                  <a:lnTo>
                    <a:pt x="121751" y="74731"/>
                  </a:lnTo>
                  <a:lnTo>
                    <a:pt x="121991" y="73512"/>
                  </a:lnTo>
                  <a:lnTo>
                    <a:pt x="119124" y="72067"/>
                  </a:lnTo>
                  <a:lnTo>
                    <a:pt x="119005" y="71112"/>
                  </a:lnTo>
                  <a:lnTo>
                    <a:pt x="119602" y="69798"/>
                  </a:lnTo>
                  <a:lnTo>
                    <a:pt x="119005" y="68484"/>
                  </a:lnTo>
                  <a:lnTo>
                    <a:pt x="116855" y="68436"/>
                  </a:lnTo>
                  <a:lnTo>
                    <a:pt x="115899" y="67684"/>
                  </a:lnTo>
                  <a:lnTo>
                    <a:pt x="115422" y="66776"/>
                  </a:lnTo>
                  <a:lnTo>
                    <a:pt x="115660" y="62727"/>
                  </a:lnTo>
                  <a:lnTo>
                    <a:pt x="115183" y="58774"/>
                  </a:lnTo>
                  <a:lnTo>
                    <a:pt x="115541" y="57066"/>
                  </a:lnTo>
                  <a:lnTo>
                    <a:pt x="116616" y="55549"/>
                  </a:lnTo>
                  <a:lnTo>
                    <a:pt x="117213" y="55239"/>
                  </a:lnTo>
                  <a:lnTo>
                    <a:pt x="118288" y="53244"/>
                  </a:lnTo>
                  <a:lnTo>
                    <a:pt x="115780" y="51500"/>
                  </a:lnTo>
                  <a:lnTo>
                    <a:pt x="115183" y="50294"/>
                  </a:lnTo>
                  <a:lnTo>
                    <a:pt x="115183" y="49076"/>
                  </a:lnTo>
                  <a:lnTo>
                    <a:pt x="117213" y="46305"/>
                  </a:lnTo>
                  <a:lnTo>
                    <a:pt x="120080" y="44119"/>
                  </a:lnTo>
                  <a:lnTo>
                    <a:pt x="121154" y="43785"/>
                  </a:lnTo>
                  <a:lnTo>
                    <a:pt x="123185" y="41325"/>
                  </a:lnTo>
                  <a:lnTo>
                    <a:pt x="123663" y="39784"/>
                  </a:lnTo>
                  <a:lnTo>
                    <a:pt x="123066" y="38948"/>
                  </a:lnTo>
                  <a:lnTo>
                    <a:pt x="121871" y="39175"/>
                  </a:lnTo>
                  <a:lnTo>
                    <a:pt x="119960" y="40154"/>
                  </a:lnTo>
                  <a:lnTo>
                    <a:pt x="118049" y="39545"/>
                  </a:lnTo>
                  <a:lnTo>
                    <a:pt x="117213" y="37192"/>
                  </a:lnTo>
                  <a:lnTo>
                    <a:pt x="117213" y="35006"/>
                  </a:lnTo>
                  <a:lnTo>
                    <a:pt x="118885" y="30181"/>
                  </a:lnTo>
                  <a:lnTo>
                    <a:pt x="123066" y="23541"/>
                  </a:lnTo>
                  <a:lnTo>
                    <a:pt x="127962" y="18847"/>
                  </a:lnTo>
                  <a:lnTo>
                    <a:pt x="130112" y="17187"/>
                  </a:lnTo>
                  <a:lnTo>
                    <a:pt x="133098" y="16100"/>
                  </a:lnTo>
                  <a:lnTo>
                    <a:pt x="137159" y="16614"/>
                  </a:lnTo>
                  <a:lnTo>
                    <a:pt x="139906" y="16458"/>
                  </a:lnTo>
                  <a:lnTo>
                    <a:pt x="140503" y="15706"/>
                  </a:lnTo>
                  <a:lnTo>
                    <a:pt x="140622" y="14762"/>
                  </a:lnTo>
                  <a:lnTo>
                    <a:pt x="139786" y="14309"/>
                  </a:lnTo>
                  <a:lnTo>
                    <a:pt x="136920" y="13986"/>
                  </a:lnTo>
                  <a:lnTo>
                    <a:pt x="136323" y="13042"/>
                  </a:lnTo>
                  <a:lnTo>
                    <a:pt x="136681" y="12111"/>
                  </a:lnTo>
                  <a:lnTo>
                    <a:pt x="140025" y="8934"/>
                  </a:lnTo>
                  <a:lnTo>
                    <a:pt x="140025" y="8193"/>
                  </a:lnTo>
                  <a:lnTo>
                    <a:pt x="139547" y="7166"/>
                  </a:lnTo>
                  <a:lnTo>
                    <a:pt x="138592" y="7536"/>
                  </a:lnTo>
                  <a:lnTo>
                    <a:pt x="137159" y="7465"/>
                  </a:lnTo>
                  <a:lnTo>
                    <a:pt x="135128" y="6485"/>
                  </a:lnTo>
                  <a:lnTo>
                    <a:pt x="134412" y="5291"/>
                  </a:lnTo>
                  <a:lnTo>
                    <a:pt x="134173" y="3954"/>
                  </a:lnTo>
                  <a:lnTo>
                    <a:pt x="134890" y="2269"/>
                  </a:lnTo>
                  <a:lnTo>
                    <a:pt x="135964" y="131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1378;gbcf4302aa7_0_6">
              <a:extLst>
                <a:ext uri="{FF2B5EF4-FFF2-40B4-BE49-F238E27FC236}">
                  <a16:creationId xmlns:a16="http://schemas.microsoft.com/office/drawing/2014/main" id="{291C3590-E381-CA49-B692-8647481A70B4}"/>
                </a:ext>
              </a:extLst>
            </p:cNvPr>
            <p:cNvSpPr/>
            <p:nvPr/>
          </p:nvSpPr>
          <p:spPr>
            <a:xfrm>
              <a:off x="8641708" y="3655562"/>
              <a:ext cx="4351" cy="1410"/>
            </a:xfrm>
            <a:custGeom>
              <a:avLst/>
              <a:gdLst/>
              <a:ahLst/>
              <a:cxnLst/>
              <a:rect l="l" t="t" r="r" b="b"/>
              <a:pathLst>
                <a:path w="8658" h="2806" extrusionOk="0">
                  <a:moveTo>
                    <a:pt x="8659" y="0"/>
                  </a:moveTo>
                  <a:lnTo>
                    <a:pt x="4228" y="2198"/>
                  </a:lnTo>
                  <a:lnTo>
                    <a:pt x="2257" y="2699"/>
                  </a:lnTo>
                  <a:lnTo>
                    <a:pt x="764" y="2807"/>
                  </a:lnTo>
                  <a:lnTo>
                    <a:pt x="0" y="2353"/>
                  </a:lnTo>
                  <a:lnTo>
                    <a:pt x="83" y="1493"/>
                  </a:lnTo>
                  <a:lnTo>
                    <a:pt x="2042" y="335"/>
                  </a:lnTo>
                  <a:lnTo>
                    <a:pt x="8659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1379;gbcf4302aa7_0_6">
              <a:extLst>
                <a:ext uri="{FF2B5EF4-FFF2-40B4-BE49-F238E27FC236}">
                  <a16:creationId xmlns:a16="http://schemas.microsoft.com/office/drawing/2014/main" id="{0A836DC3-9D17-CB49-BEFB-43699BDB188B}"/>
                </a:ext>
              </a:extLst>
            </p:cNvPr>
            <p:cNvSpPr/>
            <p:nvPr/>
          </p:nvSpPr>
          <p:spPr>
            <a:xfrm>
              <a:off x="8601254" y="3660366"/>
              <a:ext cx="1962" cy="2388"/>
            </a:xfrm>
            <a:custGeom>
              <a:avLst/>
              <a:gdLst/>
              <a:ahLst/>
              <a:cxnLst/>
              <a:rect l="l" t="t" r="r" b="b"/>
              <a:pathLst>
                <a:path w="3905" h="4753" extrusionOk="0">
                  <a:moveTo>
                    <a:pt x="3906" y="4754"/>
                  </a:moveTo>
                  <a:lnTo>
                    <a:pt x="2102" y="4145"/>
                  </a:lnTo>
                  <a:lnTo>
                    <a:pt x="0" y="1899"/>
                  </a:lnTo>
                  <a:lnTo>
                    <a:pt x="538" y="0"/>
                  </a:lnTo>
                  <a:lnTo>
                    <a:pt x="1290" y="275"/>
                  </a:lnTo>
                  <a:lnTo>
                    <a:pt x="2067" y="1696"/>
                  </a:lnTo>
                  <a:lnTo>
                    <a:pt x="3691" y="3536"/>
                  </a:lnTo>
                  <a:lnTo>
                    <a:pt x="3906" y="475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1380;gbcf4302aa7_0_6">
              <a:extLst>
                <a:ext uri="{FF2B5EF4-FFF2-40B4-BE49-F238E27FC236}">
                  <a16:creationId xmlns:a16="http://schemas.microsoft.com/office/drawing/2014/main" id="{F3FF89A0-2E5D-C043-8446-38DC5C0274ED}"/>
                </a:ext>
              </a:extLst>
            </p:cNvPr>
            <p:cNvSpPr/>
            <p:nvPr/>
          </p:nvSpPr>
          <p:spPr>
            <a:xfrm>
              <a:off x="7524454" y="3680010"/>
              <a:ext cx="10634" cy="6566"/>
            </a:xfrm>
            <a:custGeom>
              <a:avLst/>
              <a:gdLst/>
              <a:ahLst/>
              <a:cxnLst/>
              <a:rect l="l" t="t" r="r" b="b"/>
              <a:pathLst>
                <a:path w="21163" h="13066" extrusionOk="0">
                  <a:moveTo>
                    <a:pt x="20112" y="4706"/>
                  </a:moveTo>
                  <a:lnTo>
                    <a:pt x="21164" y="7345"/>
                  </a:lnTo>
                  <a:lnTo>
                    <a:pt x="16195" y="9411"/>
                  </a:lnTo>
                  <a:lnTo>
                    <a:pt x="11418" y="12290"/>
                  </a:lnTo>
                  <a:lnTo>
                    <a:pt x="7572" y="13066"/>
                  </a:lnTo>
                  <a:lnTo>
                    <a:pt x="5589" y="12684"/>
                  </a:lnTo>
                  <a:lnTo>
                    <a:pt x="4168" y="11645"/>
                  </a:lnTo>
                  <a:lnTo>
                    <a:pt x="764" y="7453"/>
                  </a:lnTo>
                  <a:lnTo>
                    <a:pt x="0" y="6067"/>
                  </a:lnTo>
                  <a:lnTo>
                    <a:pt x="71" y="2842"/>
                  </a:lnTo>
                  <a:lnTo>
                    <a:pt x="1660" y="680"/>
                  </a:lnTo>
                  <a:lnTo>
                    <a:pt x="3714" y="0"/>
                  </a:lnTo>
                  <a:lnTo>
                    <a:pt x="7667" y="71"/>
                  </a:lnTo>
                  <a:lnTo>
                    <a:pt x="8898" y="920"/>
                  </a:lnTo>
                  <a:lnTo>
                    <a:pt x="9566" y="2711"/>
                  </a:lnTo>
                  <a:lnTo>
                    <a:pt x="9579" y="3452"/>
                  </a:lnTo>
                  <a:lnTo>
                    <a:pt x="10426" y="5136"/>
                  </a:lnTo>
                  <a:lnTo>
                    <a:pt x="11561" y="5327"/>
                  </a:lnTo>
                  <a:lnTo>
                    <a:pt x="16064" y="3045"/>
                  </a:lnTo>
                  <a:lnTo>
                    <a:pt x="18966" y="2365"/>
                  </a:lnTo>
                  <a:lnTo>
                    <a:pt x="20112" y="470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1381;gbcf4302aa7_0_6">
              <a:extLst>
                <a:ext uri="{FF2B5EF4-FFF2-40B4-BE49-F238E27FC236}">
                  <a16:creationId xmlns:a16="http://schemas.microsoft.com/office/drawing/2014/main" id="{898CE8A5-181B-DC47-95F5-3B38166FACF0}"/>
                </a:ext>
              </a:extLst>
            </p:cNvPr>
            <p:cNvSpPr/>
            <p:nvPr/>
          </p:nvSpPr>
          <p:spPr>
            <a:xfrm>
              <a:off x="7520284" y="3684994"/>
              <a:ext cx="3031" cy="5101"/>
            </a:xfrm>
            <a:custGeom>
              <a:avLst/>
              <a:gdLst/>
              <a:ahLst/>
              <a:cxnLst/>
              <a:rect l="l" t="t" r="r" b="b"/>
              <a:pathLst>
                <a:path w="6031" h="10151" extrusionOk="0">
                  <a:moveTo>
                    <a:pt x="3524" y="10152"/>
                  </a:moveTo>
                  <a:lnTo>
                    <a:pt x="1171" y="10080"/>
                  </a:lnTo>
                  <a:lnTo>
                    <a:pt x="1147" y="7811"/>
                  </a:lnTo>
                  <a:lnTo>
                    <a:pt x="108" y="6330"/>
                  </a:lnTo>
                  <a:lnTo>
                    <a:pt x="0" y="4921"/>
                  </a:lnTo>
                  <a:lnTo>
                    <a:pt x="370" y="3762"/>
                  </a:lnTo>
                  <a:lnTo>
                    <a:pt x="454" y="1803"/>
                  </a:lnTo>
                  <a:lnTo>
                    <a:pt x="824" y="1051"/>
                  </a:lnTo>
                  <a:lnTo>
                    <a:pt x="3917" y="0"/>
                  </a:lnTo>
                  <a:lnTo>
                    <a:pt x="4396" y="1015"/>
                  </a:lnTo>
                  <a:lnTo>
                    <a:pt x="5064" y="2078"/>
                  </a:lnTo>
                  <a:lnTo>
                    <a:pt x="6032" y="5458"/>
                  </a:lnTo>
                  <a:lnTo>
                    <a:pt x="3524" y="1015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1382;gbcf4302aa7_0_6">
              <a:extLst>
                <a:ext uri="{FF2B5EF4-FFF2-40B4-BE49-F238E27FC236}">
                  <a16:creationId xmlns:a16="http://schemas.microsoft.com/office/drawing/2014/main" id="{62BAC947-8C15-B24C-A90F-085FD72A3421}"/>
                </a:ext>
              </a:extLst>
            </p:cNvPr>
            <p:cNvSpPr/>
            <p:nvPr/>
          </p:nvSpPr>
          <p:spPr>
            <a:xfrm>
              <a:off x="8555138" y="3687719"/>
              <a:ext cx="11787" cy="4987"/>
            </a:xfrm>
            <a:custGeom>
              <a:avLst/>
              <a:gdLst/>
              <a:ahLst/>
              <a:cxnLst/>
              <a:rect l="l" t="t" r="r" b="b"/>
              <a:pathLst>
                <a:path w="23457" h="9924" extrusionOk="0">
                  <a:moveTo>
                    <a:pt x="12" y="4061"/>
                  </a:moveTo>
                  <a:lnTo>
                    <a:pt x="0" y="3058"/>
                  </a:lnTo>
                  <a:lnTo>
                    <a:pt x="7298" y="215"/>
                  </a:lnTo>
                  <a:lnTo>
                    <a:pt x="9615" y="0"/>
                  </a:lnTo>
                  <a:lnTo>
                    <a:pt x="10117" y="2054"/>
                  </a:lnTo>
                  <a:lnTo>
                    <a:pt x="13425" y="3153"/>
                  </a:lnTo>
                  <a:lnTo>
                    <a:pt x="18393" y="2484"/>
                  </a:lnTo>
                  <a:lnTo>
                    <a:pt x="20567" y="2568"/>
                  </a:lnTo>
                  <a:lnTo>
                    <a:pt x="21331" y="3284"/>
                  </a:lnTo>
                  <a:lnTo>
                    <a:pt x="23458" y="7226"/>
                  </a:lnTo>
                  <a:lnTo>
                    <a:pt x="20925" y="7703"/>
                  </a:lnTo>
                  <a:lnTo>
                    <a:pt x="19516" y="8229"/>
                  </a:lnTo>
                  <a:lnTo>
                    <a:pt x="14929" y="8958"/>
                  </a:lnTo>
                  <a:lnTo>
                    <a:pt x="12672" y="9650"/>
                  </a:lnTo>
                  <a:lnTo>
                    <a:pt x="10701" y="9925"/>
                  </a:lnTo>
                  <a:lnTo>
                    <a:pt x="7405" y="7727"/>
                  </a:lnTo>
                  <a:lnTo>
                    <a:pt x="3727" y="6951"/>
                  </a:lnTo>
                  <a:lnTo>
                    <a:pt x="1446" y="5757"/>
                  </a:lnTo>
                  <a:lnTo>
                    <a:pt x="12" y="406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1383;gbcf4302aa7_0_6">
              <a:extLst>
                <a:ext uri="{FF2B5EF4-FFF2-40B4-BE49-F238E27FC236}">
                  <a16:creationId xmlns:a16="http://schemas.microsoft.com/office/drawing/2014/main" id="{E507D1D2-262B-6649-AD3C-2EC1DFBC041B}"/>
                </a:ext>
              </a:extLst>
            </p:cNvPr>
            <p:cNvSpPr/>
            <p:nvPr/>
          </p:nvSpPr>
          <p:spPr>
            <a:xfrm>
              <a:off x="7533697" y="3689613"/>
              <a:ext cx="3265" cy="2982"/>
            </a:xfrm>
            <a:custGeom>
              <a:avLst/>
              <a:gdLst/>
              <a:ahLst/>
              <a:cxnLst/>
              <a:rect l="l" t="t" r="r" b="b"/>
              <a:pathLst>
                <a:path w="6497" h="5935" extrusionOk="0">
                  <a:moveTo>
                    <a:pt x="84" y="1696"/>
                  </a:moveTo>
                  <a:lnTo>
                    <a:pt x="2067" y="884"/>
                  </a:lnTo>
                  <a:lnTo>
                    <a:pt x="4133" y="0"/>
                  </a:lnTo>
                  <a:lnTo>
                    <a:pt x="5351" y="299"/>
                  </a:lnTo>
                  <a:lnTo>
                    <a:pt x="6211" y="1135"/>
                  </a:lnTo>
                  <a:lnTo>
                    <a:pt x="6497" y="2090"/>
                  </a:lnTo>
                  <a:lnTo>
                    <a:pt x="6127" y="3583"/>
                  </a:lnTo>
                  <a:lnTo>
                    <a:pt x="5016" y="5566"/>
                  </a:lnTo>
                  <a:lnTo>
                    <a:pt x="3798" y="5936"/>
                  </a:lnTo>
                  <a:lnTo>
                    <a:pt x="1063" y="4909"/>
                  </a:lnTo>
                  <a:lnTo>
                    <a:pt x="0" y="3810"/>
                  </a:lnTo>
                  <a:lnTo>
                    <a:pt x="84" y="169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1384;gbcf4302aa7_0_6">
              <a:extLst>
                <a:ext uri="{FF2B5EF4-FFF2-40B4-BE49-F238E27FC236}">
                  <a16:creationId xmlns:a16="http://schemas.microsoft.com/office/drawing/2014/main" id="{AF7AA731-7E49-4A42-8188-F645404CEADB}"/>
                </a:ext>
              </a:extLst>
            </p:cNvPr>
            <p:cNvSpPr/>
            <p:nvPr/>
          </p:nvSpPr>
          <p:spPr>
            <a:xfrm>
              <a:off x="8452092" y="3691739"/>
              <a:ext cx="6409" cy="4315"/>
            </a:xfrm>
            <a:custGeom>
              <a:avLst/>
              <a:gdLst/>
              <a:ahLst/>
              <a:cxnLst/>
              <a:rect l="l" t="t" r="r" b="b"/>
              <a:pathLst>
                <a:path w="12755" h="8587" extrusionOk="0">
                  <a:moveTo>
                    <a:pt x="2950" y="8588"/>
                  </a:moveTo>
                  <a:lnTo>
                    <a:pt x="967" y="8122"/>
                  </a:lnTo>
                  <a:lnTo>
                    <a:pt x="0" y="6629"/>
                  </a:lnTo>
                  <a:lnTo>
                    <a:pt x="2998" y="5279"/>
                  </a:lnTo>
                  <a:lnTo>
                    <a:pt x="3464" y="4598"/>
                  </a:lnTo>
                  <a:lnTo>
                    <a:pt x="5792" y="3165"/>
                  </a:lnTo>
                  <a:lnTo>
                    <a:pt x="6712" y="2138"/>
                  </a:lnTo>
                  <a:lnTo>
                    <a:pt x="10080" y="370"/>
                  </a:lnTo>
                  <a:lnTo>
                    <a:pt x="11573" y="0"/>
                  </a:lnTo>
                  <a:lnTo>
                    <a:pt x="12732" y="2222"/>
                  </a:lnTo>
                  <a:lnTo>
                    <a:pt x="12756" y="3559"/>
                  </a:lnTo>
                  <a:lnTo>
                    <a:pt x="8540" y="5124"/>
                  </a:lnTo>
                  <a:lnTo>
                    <a:pt x="4168" y="8361"/>
                  </a:lnTo>
                  <a:lnTo>
                    <a:pt x="2950" y="858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1385;gbcf4302aa7_0_6">
              <a:extLst>
                <a:ext uri="{FF2B5EF4-FFF2-40B4-BE49-F238E27FC236}">
                  <a16:creationId xmlns:a16="http://schemas.microsoft.com/office/drawing/2014/main" id="{4068CB17-3198-7242-A7C8-EBDB0BE5C596}"/>
                </a:ext>
              </a:extLst>
            </p:cNvPr>
            <p:cNvSpPr/>
            <p:nvPr/>
          </p:nvSpPr>
          <p:spPr>
            <a:xfrm>
              <a:off x="8288332" y="3700054"/>
              <a:ext cx="43620" cy="42569"/>
            </a:xfrm>
            <a:custGeom>
              <a:avLst/>
              <a:gdLst/>
              <a:ahLst/>
              <a:cxnLst/>
              <a:rect l="l" t="t" r="r" b="b"/>
              <a:pathLst>
                <a:path w="86805" h="84715" extrusionOk="0">
                  <a:moveTo>
                    <a:pt x="86805" y="15491"/>
                  </a:moveTo>
                  <a:lnTo>
                    <a:pt x="86626" y="16936"/>
                  </a:lnTo>
                  <a:lnTo>
                    <a:pt x="85348" y="20531"/>
                  </a:lnTo>
                  <a:lnTo>
                    <a:pt x="84906" y="22430"/>
                  </a:lnTo>
                  <a:lnTo>
                    <a:pt x="84010" y="26085"/>
                  </a:lnTo>
                  <a:lnTo>
                    <a:pt x="83617" y="32403"/>
                  </a:lnTo>
                  <a:lnTo>
                    <a:pt x="82876" y="33084"/>
                  </a:lnTo>
                  <a:lnTo>
                    <a:pt x="77704" y="33048"/>
                  </a:lnTo>
                  <a:lnTo>
                    <a:pt x="75459" y="33753"/>
                  </a:lnTo>
                  <a:lnTo>
                    <a:pt x="73477" y="33657"/>
                  </a:lnTo>
                  <a:lnTo>
                    <a:pt x="70957" y="34541"/>
                  </a:lnTo>
                  <a:lnTo>
                    <a:pt x="67469" y="34493"/>
                  </a:lnTo>
                  <a:lnTo>
                    <a:pt x="63886" y="33681"/>
                  </a:lnTo>
                  <a:lnTo>
                    <a:pt x="60578" y="32510"/>
                  </a:lnTo>
                  <a:lnTo>
                    <a:pt x="58237" y="33024"/>
                  </a:lnTo>
                  <a:lnTo>
                    <a:pt x="56003" y="34541"/>
                  </a:lnTo>
                  <a:lnTo>
                    <a:pt x="55251" y="34565"/>
                  </a:lnTo>
                  <a:lnTo>
                    <a:pt x="51035" y="28796"/>
                  </a:lnTo>
                  <a:lnTo>
                    <a:pt x="49518" y="28127"/>
                  </a:lnTo>
                  <a:lnTo>
                    <a:pt x="48681" y="28521"/>
                  </a:lnTo>
                  <a:lnTo>
                    <a:pt x="48706" y="30050"/>
                  </a:lnTo>
                  <a:lnTo>
                    <a:pt x="51106" y="34314"/>
                  </a:lnTo>
                  <a:lnTo>
                    <a:pt x="52814" y="35890"/>
                  </a:lnTo>
                  <a:lnTo>
                    <a:pt x="57747" y="38745"/>
                  </a:lnTo>
                  <a:lnTo>
                    <a:pt x="58141" y="39880"/>
                  </a:lnTo>
                  <a:lnTo>
                    <a:pt x="57603" y="42412"/>
                  </a:lnTo>
                  <a:lnTo>
                    <a:pt x="55776" y="46508"/>
                  </a:lnTo>
                  <a:lnTo>
                    <a:pt x="55895" y="48945"/>
                  </a:lnTo>
                  <a:lnTo>
                    <a:pt x="57544" y="53053"/>
                  </a:lnTo>
                  <a:lnTo>
                    <a:pt x="57233" y="57830"/>
                  </a:lnTo>
                  <a:lnTo>
                    <a:pt x="57448" y="60195"/>
                  </a:lnTo>
                  <a:lnTo>
                    <a:pt x="59287" y="64328"/>
                  </a:lnTo>
                  <a:lnTo>
                    <a:pt x="60064" y="66645"/>
                  </a:lnTo>
                  <a:lnTo>
                    <a:pt x="60482" y="69857"/>
                  </a:lnTo>
                  <a:lnTo>
                    <a:pt x="55788" y="70097"/>
                  </a:lnTo>
                  <a:lnTo>
                    <a:pt x="54164" y="68819"/>
                  </a:lnTo>
                  <a:lnTo>
                    <a:pt x="52444" y="65713"/>
                  </a:lnTo>
                  <a:lnTo>
                    <a:pt x="51178" y="62345"/>
                  </a:lnTo>
                  <a:lnTo>
                    <a:pt x="48681" y="58607"/>
                  </a:lnTo>
                  <a:lnTo>
                    <a:pt x="47081" y="58464"/>
                  </a:lnTo>
                  <a:lnTo>
                    <a:pt x="46807" y="59467"/>
                  </a:lnTo>
                  <a:lnTo>
                    <a:pt x="50174" y="64710"/>
                  </a:lnTo>
                  <a:lnTo>
                    <a:pt x="51345" y="68186"/>
                  </a:lnTo>
                  <a:lnTo>
                    <a:pt x="51452" y="69786"/>
                  </a:lnTo>
                  <a:lnTo>
                    <a:pt x="52133" y="71100"/>
                  </a:lnTo>
                  <a:lnTo>
                    <a:pt x="53077" y="71804"/>
                  </a:lnTo>
                  <a:lnTo>
                    <a:pt x="59395" y="73070"/>
                  </a:lnTo>
                  <a:lnTo>
                    <a:pt x="62978" y="74038"/>
                  </a:lnTo>
                  <a:lnTo>
                    <a:pt x="67732" y="77382"/>
                  </a:lnTo>
                  <a:lnTo>
                    <a:pt x="68484" y="78206"/>
                  </a:lnTo>
                  <a:lnTo>
                    <a:pt x="70228" y="81490"/>
                  </a:lnTo>
                  <a:lnTo>
                    <a:pt x="70527" y="82972"/>
                  </a:lnTo>
                  <a:lnTo>
                    <a:pt x="69416" y="84405"/>
                  </a:lnTo>
                  <a:lnTo>
                    <a:pt x="67541" y="84715"/>
                  </a:lnTo>
                  <a:lnTo>
                    <a:pt x="56612" y="83819"/>
                  </a:lnTo>
                  <a:lnTo>
                    <a:pt x="53411" y="83282"/>
                  </a:lnTo>
                  <a:lnTo>
                    <a:pt x="51333" y="82088"/>
                  </a:lnTo>
                  <a:lnTo>
                    <a:pt x="48574" y="79687"/>
                  </a:lnTo>
                  <a:lnTo>
                    <a:pt x="46210" y="78863"/>
                  </a:lnTo>
                  <a:lnTo>
                    <a:pt x="44311" y="77848"/>
                  </a:lnTo>
                  <a:lnTo>
                    <a:pt x="42818" y="78744"/>
                  </a:lnTo>
                  <a:lnTo>
                    <a:pt x="42746" y="80332"/>
                  </a:lnTo>
                  <a:lnTo>
                    <a:pt x="41815" y="80798"/>
                  </a:lnTo>
                  <a:lnTo>
                    <a:pt x="35699" y="80977"/>
                  </a:lnTo>
                  <a:lnTo>
                    <a:pt x="32773" y="80177"/>
                  </a:lnTo>
                  <a:lnTo>
                    <a:pt x="23672" y="81777"/>
                  </a:lnTo>
                  <a:lnTo>
                    <a:pt x="19062" y="81837"/>
                  </a:lnTo>
                  <a:lnTo>
                    <a:pt x="17831" y="81395"/>
                  </a:lnTo>
                  <a:lnTo>
                    <a:pt x="16602" y="80284"/>
                  </a:lnTo>
                  <a:lnTo>
                    <a:pt x="16029" y="79257"/>
                  </a:lnTo>
                  <a:lnTo>
                    <a:pt x="14882" y="78218"/>
                  </a:lnTo>
                  <a:lnTo>
                    <a:pt x="13174" y="77418"/>
                  </a:lnTo>
                  <a:lnTo>
                    <a:pt x="9268" y="73238"/>
                  </a:lnTo>
                  <a:lnTo>
                    <a:pt x="3105" y="61151"/>
                  </a:lnTo>
                  <a:lnTo>
                    <a:pt x="1421" y="54869"/>
                  </a:lnTo>
                  <a:lnTo>
                    <a:pt x="920" y="51954"/>
                  </a:lnTo>
                  <a:lnTo>
                    <a:pt x="394" y="47272"/>
                  </a:lnTo>
                  <a:lnTo>
                    <a:pt x="0" y="45982"/>
                  </a:lnTo>
                  <a:lnTo>
                    <a:pt x="71" y="44537"/>
                  </a:lnTo>
                  <a:lnTo>
                    <a:pt x="1087" y="43212"/>
                  </a:lnTo>
                  <a:lnTo>
                    <a:pt x="3523" y="42363"/>
                  </a:lnTo>
                  <a:lnTo>
                    <a:pt x="5494" y="41934"/>
                  </a:lnTo>
                  <a:lnTo>
                    <a:pt x="7178" y="41002"/>
                  </a:lnTo>
                  <a:lnTo>
                    <a:pt x="9483" y="37300"/>
                  </a:lnTo>
                  <a:lnTo>
                    <a:pt x="11454" y="29357"/>
                  </a:lnTo>
                  <a:lnTo>
                    <a:pt x="13030" y="27745"/>
                  </a:lnTo>
                  <a:lnTo>
                    <a:pt x="14153" y="27900"/>
                  </a:lnTo>
                  <a:lnTo>
                    <a:pt x="14201" y="31125"/>
                  </a:lnTo>
                  <a:lnTo>
                    <a:pt x="15718" y="32415"/>
                  </a:lnTo>
                  <a:lnTo>
                    <a:pt x="17425" y="32881"/>
                  </a:lnTo>
                  <a:lnTo>
                    <a:pt x="20233" y="32546"/>
                  </a:lnTo>
                  <a:lnTo>
                    <a:pt x="22012" y="31495"/>
                  </a:lnTo>
                  <a:lnTo>
                    <a:pt x="22836" y="30062"/>
                  </a:lnTo>
                  <a:lnTo>
                    <a:pt x="22884" y="26025"/>
                  </a:lnTo>
                  <a:lnTo>
                    <a:pt x="24890" y="21474"/>
                  </a:lnTo>
                  <a:lnTo>
                    <a:pt x="29166" y="16208"/>
                  </a:lnTo>
                  <a:lnTo>
                    <a:pt x="29799" y="14774"/>
                  </a:lnTo>
                  <a:lnTo>
                    <a:pt x="29954" y="11514"/>
                  </a:lnTo>
                  <a:lnTo>
                    <a:pt x="31065" y="10558"/>
                  </a:lnTo>
                  <a:lnTo>
                    <a:pt x="33514" y="10224"/>
                  </a:lnTo>
                  <a:lnTo>
                    <a:pt x="34445" y="9829"/>
                  </a:lnTo>
                  <a:lnTo>
                    <a:pt x="41420" y="3368"/>
                  </a:lnTo>
                  <a:lnTo>
                    <a:pt x="43391" y="2795"/>
                  </a:lnTo>
                  <a:lnTo>
                    <a:pt x="45422" y="514"/>
                  </a:lnTo>
                  <a:lnTo>
                    <a:pt x="47774" y="0"/>
                  </a:lnTo>
                  <a:lnTo>
                    <a:pt x="49852" y="717"/>
                  </a:lnTo>
                  <a:lnTo>
                    <a:pt x="51274" y="1637"/>
                  </a:lnTo>
                  <a:lnTo>
                    <a:pt x="52898" y="4145"/>
                  </a:lnTo>
                  <a:lnTo>
                    <a:pt x="52922" y="5470"/>
                  </a:lnTo>
                  <a:lnTo>
                    <a:pt x="51799" y="6318"/>
                  </a:lnTo>
                  <a:lnTo>
                    <a:pt x="49267" y="7023"/>
                  </a:lnTo>
                  <a:lnTo>
                    <a:pt x="48001" y="11096"/>
                  </a:lnTo>
                  <a:lnTo>
                    <a:pt x="47499" y="15969"/>
                  </a:lnTo>
                  <a:lnTo>
                    <a:pt x="48586" y="20830"/>
                  </a:lnTo>
                  <a:lnTo>
                    <a:pt x="50294" y="22406"/>
                  </a:lnTo>
                  <a:lnTo>
                    <a:pt x="51882" y="21439"/>
                  </a:lnTo>
                  <a:lnTo>
                    <a:pt x="52647" y="21964"/>
                  </a:lnTo>
                  <a:lnTo>
                    <a:pt x="53674" y="21976"/>
                  </a:lnTo>
                  <a:lnTo>
                    <a:pt x="53471" y="20280"/>
                  </a:lnTo>
                  <a:lnTo>
                    <a:pt x="52038" y="18501"/>
                  </a:lnTo>
                  <a:lnTo>
                    <a:pt x="52492" y="17008"/>
                  </a:lnTo>
                  <a:lnTo>
                    <a:pt x="52479" y="15933"/>
                  </a:lnTo>
                  <a:lnTo>
                    <a:pt x="51441" y="15001"/>
                  </a:lnTo>
                  <a:lnTo>
                    <a:pt x="51333" y="14153"/>
                  </a:lnTo>
                  <a:lnTo>
                    <a:pt x="61855" y="13365"/>
                  </a:lnTo>
                  <a:lnTo>
                    <a:pt x="68508" y="11502"/>
                  </a:lnTo>
                  <a:lnTo>
                    <a:pt x="75626" y="8408"/>
                  </a:lnTo>
                  <a:lnTo>
                    <a:pt x="75232" y="7154"/>
                  </a:lnTo>
                  <a:lnTo>
                    <a:pt x="75125" y="6426"/>
                  </a:lnTo>
                  <a:lnTo>
                    <a:pt x="76056" y="6211"/>
                  </a:lnTo>
                  <a:lnTo>
                    <a:pt x="78051" y="6963"/>
                  </a:lnTo>
                  <a:lnTo>
                    <a:pt x="80046" y="8540"/>
                  </a:lnTo>
                  <a:lnTo>
                    <a:pt x="80057" y="9280"/>
                  </a:lnTo>
                  <a:lnTo>
                    <a:pt x="79233" y="11155"/>
                  </a:lnTo>
                  <a:lnTo>
                    <a:pt x="78970" y="13353"/>
                  </a:lnTo>
                  <a:lnTo>
                    <a:pt x="79365" y="14452"/>
                  </a:lnTo>
                  <a:lnTo>
                    <a:pt x="80320" y="15562"/>
                  </a:lnTo>
                  <a:lnTo>
                    <a:pt x="80499" y="16267"/>
                  </a:lnTo>
                  <a:lnTo>
                    <a:pt x="82111" y="15550"/>
                  </a:lnTo>
                  <a:lnTo>
                    <a:pt x="81514" y="13496"/>
                  </a:lnTo>
                  <a:lnTo>
                    <a:pt x="81777" y="12445"/>
                  </a:lnTo>
                  <a:lnTo>
                    <a:pt x="84584" y="10928"/>
                  </a:lnTo>
                  <a:lnTo>
                    <a:pt x="85922" y="12111"/>
                  </a:lnTo>
                  <a:lnTo>
                    <a:pt x="86506" y="13532"/>
                  </a:lnTo>
                  <a:lnTo>
                    <a:pt x="86805" y="1549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1386;gbcf4302aa7_0_6">
              <a:extLst>
                <a:ext uri="{FF2B5EF4-FFF2-40B4-BE49-F238E27FC236}">
                  <a16:creationId xmlns:a16="http://schemas.microsoft.com/office/drawing/2014/main" id="{A99FC435-3A3A-1B49-AD45-54C53BE3FFCC}"/>
                </a:ext>
              </a:extLst>
            </p:cNvPr>
            <p:cNvSpPr/>
            <p:nvPr/>
          </p:nvSpPr>
          <p:spPr>
            <a:xfrm>
              <a:off x="8972260" y="3703349"/>
              <a:ext cx="1740" cy="3612"/>
            </a:xfrm>
            <a:custGeom>
              <a:avLst/>
              <a:gdLst/>
              <a:ahLst/>
              <a:cxnLst/>
              <a:rect l="l" t="t" r="r" b="b"/>
              <a:pathLst>
                <a:path w="3463" h="7189" extrusionOk="0">
                  <a:moveTo>
                    <a:pt x="1314" y="7190"/>
                  </a:moveTo>
                  <a:lnTo>
                    <a:pt x="836" y="5315"/>
                  </a:lnTo>
                  <a:lnTo>
                    <a:pt x="0" y="3440"/>
                  </a:lnTo>
                  <a:lnTo>
                    <a:pt x="477" y="1732"/>
                  </a:lnTo>
                  <a:lnTo>
                    <a:pt x="1672" y="286"/>
                  </a:lnTo>
                  <a:lnTo>
                    <a:pt x="2747" y="0"/>
                  </a:lnTo>
                  <a:lnTo>
                    <a:pt x="3463" y="454"/>
                  </a:lnTo>
                  <a:lnTo>
                    <a:pt x="3225" y="1756"/>
                  </a:lnTo>
                  <a:lnTo>
                    <a:pt x="2508" y="2257"/>
                  </a:lnTo>
                  <a:lnTo>
                    <a:pt x="2747" y="4622"/>
                  </a:lnTo>
                  <a:lnTo>
                    <a:pt x="2269" y="6867"/>
                  </a:lnTo>
                  <a:lnTo>
                    <a:pt x="1314" y="719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1387;gbcf4302aa7_0_6">
              <a:extLst>
                <a:ext uri="{FF2B5EF4-FFF2-40B4-BE49-F238E27FC236}">
                  <a16:creationId xmlns:a16="http://schemas.microsoft.com/office/drawing/2014/main" id="{0CF75211-D030-BC45-AB22-476542AAE452}"/>
                </a:ext>
              </a:extLst>
            </p:cNvPr>
            <p:cNvSpPr/>
            <p:nvPr/>
          </p:nvSpPr>
          <p:spPr>
            <a:xfrm>
              <a:off x="8972739" y="3706968"/>
              <a:ext cx="1740" cy="1986"/>
            </a:xfrm>
            <a:custGeom>
              <a:avLst/>
              <a:gdLst/>
              <a:ahLst/>
              <a:cxnLst/>
              <a:rect l="l" t="t" r="r" b="b"/>
              <a:pathLst>
                <a:path w="3463" h="3953" extrusionOk="0">
                  <a:moveTo>
                    <a:pt x="2388" y="3953"/>
                  </a:moveTo>
                  <a:lnTo>
                    <a:pt x="836" y="3702"/>
                  </a:lnTo>
                  <a:lnTo>
                    <a:pt x="0" y="2138"/>
                  </a:lnTo>
                  <a:lnTo>
                    <a:pt x="955" y="991"/>
                  </a:lnTo>
                  <a:lnTo>
                    <a:pt x="2508" y="24"/>
                  </a:lnTo>
                  <a:lnTo>
                    <a:pt x="3344" y="0"/>
                  </a:lnTo>
                  <a:lnTo>
                    <a:pt x="3463" y="1146"/>
                  </a:lnTo>
                  <a:lnTo>
                    <a:pt x="3344" y="2436"/>
                  </a:lnTo>
                  <a:lnTo>
                    <a:pt x="3344" y="3846"/>
                  </a:lnTo>
                  <a:lnTo>
                    <a:pt x="2388" y="395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1388;gbcf4302aa7_0_6">
              <a:extLst>
                <a:ext uri="{FF2B5EF4-FFF2-40B4-BE49-F238E27FC236}">
                  <a16:creationId xmlns:a16="http://schemas.microsoft.com/office/drawing/2014/main" id="{EE572722-1D60-2245-8F74-EBD18BC9E2E6}"/>
                </a:ext>
              </a:extLst>
            </p:cNvPr>
            <p:cNvSpPr/>
            <p:nvPr/>
          </p:nvSpPr>
          <p:spPr>
            <a:xfrm>
              <a:off x="8972799" y="3709484"/>
              <a:ext cx="3000" cy="4333"/>
            </a:xfrm>
            <a:custGeom>
              <a:avLst/>
              <a:gdLst/>
              <a:ahLst/>
              <a:cxnLst/>
              <a:rect l="l" t="t" r="r" b="b"/>
              <a:pathLst>
                <a:path w="5971" h="8623" extrusionOk="0">
                  <a:moveTo>
                    <a:pt x="4181" y="8623"/>
                  </a:moveTo>
                  <a:lnTo>
                    <a:pt x="2628" y="6927"/>
                  </a:lnTo>
                  <a:lnTo>
                    <a:pt x="1314" y="4145"/>
                  </a:lnTo>
                  <a:lnTo>
                    <a:pt x="359" y="2663"/>
                  </a:lnTo>
                  <a:lnTo>
                    <a:pt x="0" y="1254"/>
                  </a:lnTo>
                  <a:lnTo>
                    <a:pt x="1434" y="0"/>
                  </a:lnTo>
                  <a:lnTo>
                    <a:pt x="3464" y="645"/>
                  </a:lnTo>
                  <a:lnTo>
                    <a:pt x="3822" y="1851"/>
                  </a:lnTo>
                  <a:lnTo>
                    <a:pt x="3464" y="2675"/>
                  </a:lnTo>
                  <a:lnTo>
                    <a:pt x="4300" y="4837"/>
                  </a:lnTo>
                  <a:lnTo>
                    <a:pt x="5972" y="6796"/>
                  </a:lnTo>
                  <a:lnTo>
                    <a:pt x="5375" y="8098"/>
                  </a:lnTo>
                  <a:lnTo>
                    <a:pt x="4181" y="862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1389;gbcf4302aa7_0_6">
              <a:extLst>
                <a:ext uri="{FF2B5EF4-FFF2-40B4-BE49-F238E27FC236}">
                  <a16:creationId xmlns:a16="http://schemas.microsoft.com/office/drawing/2014/main" id="{C9C5ECC2-2C85-6546-9580-019ABB76D2C0}"/>
                </a:ext>
              </a:extLst>
            </p:cNvPr>
            <p:cNvSpPr/>
            <p:nvPr/>
          </p:nvSpPr>
          <p:spPr>
            <a:xfrm>
              <a:off x="7613361" y="3711550"/>
              <a:ext cx="3288" cy="4501"/>
            </a:xfrm>
            <a:custGeom>
              <a:avLst/>
              <a:gdLst/>
              <a:ahLst/>
              <a:cxnLst/>
              <a:rect l="l" t="t" r="r" b="b"/>
              <a:pathLst>
                <a:path w="6544" h="8957" extrusionOk="0">
                  <a:moveTo>
                    <a:pt x="6545" y="7130"/>
                  </a:moveTo>
                  <a:lnTo>
                    <a:pt x="6461" y="8874"/>
                  </a:lnTo>
                  <a:lnTo>
                    <a:pt x="4956" y="8958"/>
                  </a:lnTo>
                  <a:lnTo>
                    <a:pt x="3821" y="8695"/>
                  </a:lnTo>
                  <a:lnTo>
                    <a:pt x="3535" y="7142"/>
                  </a:lnTo>
                  <a:lnTo>
                    <a:pt x="3523" y="6294"/>
                  </a:lnTo>
                  <a:lnTo>
                    <a:pt x="2281" y="3846"/>
                  </a:lnTo>
                  <a:lnTo>
                    <a:pt x="0" y="585"/>
                  </a:lnTo>
                  <a:lnTo>
                    <a:pt x="835" y="191"/>
                  </a:lnTo>
                  <a:lnTo>
                    <a:pt x="3284" y="0"/>
                  </a:lnTo>
                  <a:lnTo>
                    <a:pt x="4610" y="561"/>
                  </a:lnTo>
                  <a:lnTo>
                    <a:pt x="5099" y="2986"/>
                  </a:lnTo>
                  <a:lnTo>
                    <a:pt x="6341" y="5697"/>
                  </a:lnTo>
                  <a:lnTo>
                    <a:pt x="6545" y="713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1390;gbcf4302aa7_0_6">
              <a:extLst>
                <a:ext uri="{FF2B5EF4-FFF2-40B4-BE49-F238E27FC236}">
                  <a16:creationId xmlns:a16="http://schemas.microsoft.com/office/drawing/2014/main" id="{503C6836-5D41-E549-B0AC-6C31A1677364}"/>
                </a:ext>
              </a:extLst>
            </p:cNvPr>
            <p:cNvSpPr/>
            <p:nvPr/>
          </p:nvSpPr>
          <p:spPr>
            <a:xfrm>
              <a:off x="7535519" y="3712622"/>
              <a:ext cx="2706" cy="5323"/>
            </a:xfrm>
            <a:custGeom>
              <a:avLst/>
              <a:gdLst/>
              <a:ahLst/>
              <a:cxnLst/>
              <a:rect l="l" t="t" r="r" b="b"/>
              <a:pathLst>
                <a:path w="5386" h="10593" extrusionOk="0">
                  <a:moveTo>
                    <a:pt x="3487" y="6198"/>
                  </a:moveTo>
                  <a:lnTo>
                    <a:pt x="3690" y="7226"/>
                  </a:lnTo>
                  <a:lnTo>
                    <a:pt x="5386" y="8253"/>
                  </a:lnTo>
                  <a:lnTo>
                    <a:pt x="5303" y="9364"/>
                  </a:lnTo>
                  <a:lnTo>
                    <a:pt x="3798" y="10594"/>
                  </a:lnTo>
                  <a:lnTo>
                    <a:pt x="2210" y="10534"/>
                  </a:lnTo>
                  <a:lnTo>
                    <a:pt x="693" y="9017"/>
                  </a:lnTo>
                  <a:lnTo>
                    <a:pt x="203" y="6223"/>
                  </a:lnTo>
                  <a:lnTo>
                    <a:pt x="0" y="4801"/>
                  </a:lnTo>
                  <a:lnTo>
                    <a:pt x="741" y="3893"/>
                  </a:lnTo>
                  <a:lnTo>
                    <a:pt x="2317" y="585"/>
                  </a:lnTo>
                  <a:lnTo>
                    <a:pt x="3356" y="0"/>
                  </a:lnTo>
                  <a:lnTo>
                    <a:pt x="3845" y="3583"/>
                  </a:lnTo>
                  <a:lnTo>
                    <a:pt x="3487" y="619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1391;gbcf4302aa7_0_6">
              <a:extLst>
                <a:ext uri="{FF2B5EF4-FFF2-40B4-BE49-F238E27FC236}">
                  <a16:creationId xmlns:a16="http://schemas.microsoft.com/office/drawing/2014/main" id="{8E1BD1EF-0748-8B4E-BA7F-C98718810FE7}"/>
                </a:ext>
              </a:extLst>
            </p:cNvPr>
            <p:cNvSpPr/>
            <p:nvPr/>
          </p:nvSpPr>
          <p:spPr>
            <a:xfrm>
              <a:off x="7699536" y="3727755"/>
              <a:ext cx="2610" cy="2538"/>
            </a:xfrm>
            <a:custGeom>
              <a:avLst/>
              <a:gdLst/>
              <a:ahLst/>
              <a:cxnLst/>
              <a:rect l="l" t="t" r="r" b="b"/>
              <a:pathLst>
                <a:path w="5195" h="5051" extrusionOk="0">
                  <a:moveTo>
                    <a:pt x="3046" y="5052"/>
                  </a:moveTo>
                  <a:lnTo>
                    <a:pt x="1720" y="3941"/>
                  </a:lnTo>
                  <a:lnTo>
                    <a:pt x="0" y="955"/>
                  </a:lnTo>
                  <a:lnTo>
                    <a:pt x="0" y="36"/>
                  </a:lnTo>
                  <a:lnTo>
                    <a:pt x="1219" y="0"/>
                  </a:lnTo>
                  <a:lnTo>
                    <a:pt x="4622" y="2341"/>
                  </a:lnTo>
                  <a:lnTo>
                    <a:pt x="5195" y="3177"/>
                  </a:lnTo>
                  <a:lnTo>
                    <a:pt x="4921" y="4777"/>
                  </a:lnTo>
                  <a:lnTo>
                    <a:pt x="3046" y="505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1392;gbcf4302aa7_0_6">
              <a:extLst>
                <a:ext uri="{FF2B5EF4-FFF2-40B4-BE49-F238E27FC236}">
                  <a16:creationId xmlns:a16="http://schemas.microsoft.com/office/drawing/2014/main" id="{BFB53305-0548-BD4D-A701-5E8501DCB1F7}"/>
                </a:ext>
              </a:extLst>
            </p:cNvPr>
            <p:cNvSpPr/>
            <p:nvPr/>
          </p:nvSpPr>
          <p:spPr>
            <a:xfrm>
              <a:off x="8276135" y="3740587"/>
              <a:ext cx="47941" cy="9788"/>
            </a:xfrm>
            <a:custGeom>
              <a:avLst/>
              <a:gdLst/>
              <a:ahLst/>
              <a:cxnLst/>
              <a:rect l="l" t="t" r="r" b="b"/>
              <a:pathLst>
                <a:path w="95404" h="19479" extrusionOk="0">
                  <a:moveTo>
                    <a:pt x="18883" y="19480"/>
                  </a:moveTo>
                  <a:lnTo>
                    <a:pt x="16710" y="19253"/>
                  </a:lnTo>
                  <a:lnTo>
                    <a:pt x="14440" y="18321"/>
                  </a:lnTo>
                  <a:lnTo>
                    <a:pt x="8504" y="16781"/>
                  </a:lnTo>
                  <a:lnTo>
                    <a:pt x="5004" y="15144"/>
                  </a:lnTo>
                  <a:lnTo>
                    <a:pt x="2138" y="12194"/>
                  </a:lnTo>
                  <a:lnTo>
                    <a:pt x="12" y="7883"/>
                  </a:lnTo>
                  <a:lnTo>
                    <a:pt x="0" y="5995"/>
                  </a:lnTo>
                  <a:lnTo>
                    <a:pt x="920" y="5231"/>
                  </a:lnTo>
                  <a:lnTo>
                    <a:pt x="1684" y="5422"/>
                  </a:lnTo>
                  <a:lnTo>
                    <a:pt x="4360" y="8683"/>
                  </a:lnTo>
                  <a:lnTo>
                    <a:pt x="7094" y="9937"/>
                  </a:lnTo>
                  <a:lnTo>
                    <a:pt x="10021" y="10665"/>
                  </a:lnTo>
                  <a:lnTo>
                    <a:pt x="10964" y="10642"/>
                  </a:lnTo>
                  <a:lnTo>
                    <a:pt x="12362" y="9901"/>
                  </a:lnTo>
                  <a:lnTo>
                    <a:pt x="16076" y="6079"/>
                  </a:lnTo>
                  <a:lnTo>
                    <a:pt x="17939" y="4921"/>
                  </a:lnTo>
                  <a:lnTo>
                    <a:pt x="20663" y="3953"/>
                  </a:lnTo>
                  <a:lnTo>
                    <a:pt x="25357" y="3225"/>
                  </a:lnTo>
                  <a:lnTo>
                    <a:pt x="26491" y="3702"/>
                  </a:lnTo>
                  <a:lnTo>
                    <a:pt x="26503" y="4813"/>
                  </a:lnTo>
                  <a:lnTo>
                    <a:pt x="22048" y="10128"/>
                  </a:lnTo>
                  <a:lnTo>
                    <a:pt x="20841" y="11095"/>
                  </a:lnTo>
                  <a:lnTo>
                    <a:pt x="16435" y="12553"/>
                  </a:lnTo>
                  <a:lnTo>
                    <a:pt x="14297" y="13723"/>
                  </a:lnTo>
                  <a:lnTo>
                    <a:pt x="14404" y="15132"/>
                  </a:lnTo>
                  <a:lnTo>
                    <a:pt x="15359" y="16255"/>
                  </a:lnTo>
                  <a:lnTo>
                    <a:pt x="16781" y="16804"/>
                  </a:lnTo>
                  <a:lnTo>
                    <a:pt x="19122" y="16589"/>
                  </a:lnTo>
                  <a:lnTo>
                    <a:pt x="25858" y="13460"/>
                  </a:lnTo>
                  <a:lnTo>
                    <a:pt x="27243" y="11943"/>
                  </a:lnTo>
                  <a:lnTo>
                    <a:pt x="27888" y="10331"/>
                  </a:lnTo>
                  <a:lnTo>
                    <a:pt x="27745" y="6855"/>
                  </a:lnTo>
                  <a:lnTo>
                    <a:pt x="28115" y="6103"/>
                  </a:lnTo>
                  <a:lnTo>
                    <a:pt x="33310" y="693"/>
                  </a:lnTo>
                  <a:lnTo>
                    <a:pt x="34625" y="95"/>
                  </a:lnTo>
                  <a:lnTo>
                    <a:pt x="36500" y="0"/>
                  </a:lnTo>
                  <a:lnTo>
                    <a:pt x="37551" y="1015"/>
                  </a:lnTo>
                  <a:lnTo>
                    <a:pt x="36428" y="1791"/>
                  </a:lnTo>
                  <a:lnTo>
                    <a:pt x="36344" y="2532"/>
                  </a:lnTo>
                  <a:lnTo>
                    <a:pt x="37300" y="3093"/>
                  </a:lnTo>
                  <a:lnTo>
                    <a:pt x="41158" y="3499"/>
                  </a:lnTo>
                  <a:lnTo>
                    <a:pt x="45302" y="4383"/>
                  </a:lnTo>
                  <a:lnTo>
                    <a:pt x="55549" y="4264"/>
                  </a:lnTo>
                  <a:lnTo>
                    <a:pt x="74181" y="4801"/>
                  </a:lnTo>
                  <a:lnTo>
                    <a:pt x="86137" y="5972"/>
                  </a:lnTo>
                  <a:lnTo>
                    <a:pt x="87271" y="6235"/>
                  </a:lnTo>
                  <a:lnTo>
                    <a:pt x="93207" y="6533"/>
                  </a:lnTo>
                  <a:lnTo>
                    <a:pt x="94903" y="7082"/>
                  </a:lnTo>
                  <a:lnTo>
                    <a:pt x="95381" y="7990"/>
                  </a:lnTo>
                  <a:lnTo>
                    <a:pt x="95405" y="9328"/>
                  </a:lnTo>
                  <a:lnTo>
                    <a:pt x="89946" y="9674"/>
                  </a:lnTo>
                  <a:lnTo>
                    <a:pt x="86173" y="8778"/>
                  </a:lnTo>
                  <a:lnTo>
                    <a:pt x="80619" y="8205"/>
                  </a:lnTo>
                  <a:lnTo>
                    <a:pt x="74325" y="8157"/>
                  </a:lnTo>
                  <a:lnTo>
                    <a:pt x="63981" y="9053"/>
                  </a:lnTo>
                  <a:lnTo>
                    <a:pt x="58918" y="9758"/>
                  </a:lnTo>
                  <a:lnTo>
                    <a:pt x="32749" y="15634"/>
                  </a:lnTo>
                  <a:lnTo>
                    <a:pt x="28163" y="17509"/>
                  </a:lnTo>
                  <a:lnTo>
                    <a:pt x="22454" y="19265"/>
                  </a:lnTo>
                  <a:lnTo>
                    <a:pt x="18883" y="1948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1393;gbcf4302aa7_0_6">
              <a:extLst>
                <a:ext uri="{FF2B5EF4-FFF2-40B4-BE49-F238E27FC236}">
                  <a16:creationId xmlns:a16="http://schemas.microsoft.com/office/drawing/2014/main" id="{603D1F11-D237-4647-B2B1-2C3E0D0A8F78}"/>
                </a:ext>
              </a:extLst>
            </p:cNvPr>
            <p:cNvSpPr/>
            <p:nvPr/>
          </p:nvSpPr>
          <p:spPr>
            <a:xfrm>
              <a:off x="7636041" y="3756480"/>
              <a:ext cx="2076" cy="1182"/>
            </a:xfrm>
            <a:custGeom>
              <a:avLst/>
              <a:gdLst/>
              <a:ahLst/>
              <a:cxnLst/>
              <a:rect l="l" t="t" r="r" b="b"/>
              <a:pathLst>
                <a:path w="4132" h="2352" extrusionOk="0">
                  <a:moveTo>
                    <a:pt x="944" y="2353"/>
                  </a:moveTo>
                  <a:lnTo>
                    <a:pt x="191" y="2006"/>
                  </a:lnTo>
                  <a:lnTo>
                    <a:pt x="0" y="1230"/>
                  </a:lnTo>
                  <a:lnTo>
                    <a:pt x="2341" y="824"/>
                  </a:lnTo>
                  <a:lnTo>
                    <a:pt x="3285" y="167"/>
                  </a:lnTo>
                  <a:lnTo>
                    <a:pt x="4133" y="0"/>
                  </a:lnTo>
                  <a:lnTo>
                    <a:pt x="4049" y="2042"/>
                  </a:lnTo>
                  <a:lnTo>
                    <a:pt x="944" y="235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1394;gbcf4302aa7_0_6">
              <a:extLst>
                <a:ext uri="{FF2B5EF4-FFF2-40B4-BE49-F238E27FC236}">
                  <a16:creationId xmlns:a16="http://schemas.microsoft.com/office/drawing/2014/main" id="{B19C395D-D585-5D46-8C36-65F9CE8C503A}"/>
                </a:ext>
              </a:extLst>
            </p:cNvPr>
            <p:cNvSpPr/>
            <p:nvPr/>
          </p:nvSpPr>
          <p:spPr>
            <a:xfrm>
              <a:off x="8225149" y="3770552"/>
              <a:ext cx="2190" cy="3157"/>
            </a:xfrm>
            <a:custGeom>
              <a:avLst/>
              <a:gdLst/>
              <a:ahLst/>
              <a:cxnLst/>
              <a:rect l="l" t="t" r="r" b="b"/>
              <a:pathLst>
                <a:path w="4359" h="6282" extrusionOk="0">
                  <a:moveTo>
                    <a:pt x="1672" y="6282"/>
                  </a:moveTo>
                  <a:lnTo>
                    <a:pt x="1003" y="5339"/>
                  </a:lnTo>
                  <a:lnTo>
                    <a:pt x="681" y="2425"/>
                  </a:lnTo>
                  <a:lnTo>
                    <a:pt x="12" y="1696"/>
                  </a:lnTo>
                  <a:lnTo>
                    <a:pt x="0" y="108"/>
                  </a:lnTo>
                  <a:lnTo>
                    <a:pt x="1218" y="0"/>
                  </a:lnTo>
                  <a:lnTo>
                    <a:pt x="3105" y="538"/>
                  </a:lnTo>
                  <a:lnTo>
                    <a:pt x="4061" y="1469"/>
                  </a:lnTo>
                  <a:lnTo>
                    <a:pt x="4359" y="2866"/>
                  </a:lnTo>
                  <a:lnTo>
                    <a:pt x="3356" y="5422"/>
                  </a:lnTo>
                  <a:lnTo>
                    <a:pt x="2425" y="6259"/>
                  </a:lnTo>
                  <a:lnTo>
                    <a:pt x="1672" y="628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1395;gbcf4302aa7_0_6">
              <a:extLst>
                <a:ext uri="{FF2B5EF4-FFF2-40B4-BE49-F238E27FC236}">
                  <a16:creationId xmlns:a16="http://schemas.microsoft.com/office/drawing/2014/main" id="{60E34C9B-B81E-CB41-8926-9C1DE65ADEA2}"/>
                </a:ext>
              </a:extLst>
            </p:cNvPr>
            <p:cNvSpPr/>
            <p:nvPr/>
          </p:nvSpPr>
          <p:spPr>
            <a:xfrm>
              <a:off x="7467884" y="3783899"/>
              <a:ext cx="3601" cy="3769"/>
            </a:xfrm>
            <a:custGeom>
              <a:avLst/>
              <a:gdLst/>
              <a:ahLst/>
              <a:cxnLst/>
              <a:rect l="l" t="t" r="r" b="b"/>
              <a:pathLst>
                <a:path w="7166" h="7500" extrusionOk="0">
                  <a:moveTo>
                    <a:pt x="3320" y="7501"/>
                  </a:moveTo>
                  <a:lnTo>
                    <a:pt x="2007" y="6868"/>
                  </a:lnTo>
                  <a:lnTo>
                    <a:pt x="394" y="5172"/>
                  </a:lnTo>
                  <a:lnTo>
                    <a:pt x="0" y="3786"/>
                  </a:lnTo>
                  <a:lnTo>
                    <a:pt x="1111" y="12"/>
                  </a:lnTo>
                  <a:lnTo>
                    <a:pt x="2712" y="0"/>
                  </a:lnTo>
                  <a:lnTo>
                    <a:pt x="4133" y="2878"/>
                  </a:lnTo>
                  <a:lnTo>
                    <a:pt x="7071" y="4945"/>
                  </a:lnTo>
                  <a:lnTo>
                    <a:pt x="7167" y="6163"/>
                  </a:lnTo>
                  <a:lnTo>
                    <a:pt x="6605" y="6808"/>
                  </a:lnTo>
                  <a:lnTo>
                    <a:pt x="5017" y="7489"/>
                  </a:lnTo>
                  <a:lnTo>
                    <a:pt x="3320" y="750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1396;gbcf4302aa7_0_6">
              <a:extLst>
                <a:ext uri="{FF2B5EF4-FFF2-40B4-BE49-F238E27FC236}">
                  <a16:creationId xmlns:a16="http://schemas.microsoft.com/office/drawing/2014/main" id="{0D869E2B-3C04-C64E-B1F0-EF01DA54D316}"/>
                </a:ext>
              </a:extLst>
            </p:cNvPr>
            <p:cNvSpPr/>
            <p:nvPr/>
          </p:nvSpPr>
          <p:spPr>
            <a:xfrm>
              <a:off x="8228767" y="3784702"/>
              <a:ext cx="10724" cy="19877"/>
            </a:xfrm>
            <a:custGeom>
              <a:avLst/>
              <a:gdLst/>
              <a:ahLst/>
              <a:cxnLst/>
              <a:rect l="l" t="t" r="r" b="b"/>
              <a:pathLst>
                <a:path w="21342" h="39556" extrusionOk="0">
                  <a:moveTo>
                    <a:pt x="19683" y="39557"/>
                  </a:moveTo>
                  <a:lnTo>
                    <a:pt x="14428" y="33418"/>
                  </a:lnTo>
                  <a:lnTo>
                    <a:pt x="13556" y="31328"/>
                  </a:lnTo>
                  <a:lnTo>
                    <a:pt x="11549" y="28832"/>
                  </a:lnTo>
                  <a:lnTo>
                    <a:pt x="11442" y="27685"/>
                  </a:lnTo>
                  <a:lnTo>
                    <a:pt x="12183" y="26742"/>
                  </a:lnTo>
                  <a:lnTo>
                    <a:pt x="12541" y="25619"/>
                  </a:lnTo>
                  <a:lnTo>
                    <a:pt x="10284" y="25464"/>
                  </a:lnTo>
                  <a:lnTo>
                    <a:pt x="9053" y="24651"/>
                  </a:lnTo>
                  <a:lnTo>
                    <a:pt x="8385" y="23708"/>
                  </a:lnTo>
                  <a:lnTo>
                    <a:pt x="8361" y="22108"/>
                  </a:lnTo>
                  <a:lnTo>
                    <a:pt x="9017" y="21534"/>
                  </a:lnTo>
                  <a:lnTo>
                    <a:pt x="8993" y="20388"/>
                  </a:lnTo>
                  <a:lnTo>
                    <a:pt x="8241" y="19934"/>
                  </a:lnTo>
                  <a:lnTo>
                    <a:pt x="4897" y="15288"/>
                  </a:lnTo>
                  <a:lnTo>
                    <a:pt x="1672" y="13902"/>
                  </a:lnTo>
                  <a:lnTo>
                    <a:pt x="144" y="11681"/>
                  </a:lnTo>
                  <a:lnTo>
                    <a:pt x="394" y="9495"/>
                  </a:lnTo>
                  <a:lnTo>
                    <a:pt x="1218" y="7321"/>
                  </a:lnTo>
                  <a:lnTo>
                    <a:pt x="4001" y="4013"/>
                  </a:lnTo>
                  <a:lnTo>
                    <a:pt x="4168" y="2675"/>
                  </a:lnTo>
                  <a:lnTo>
                    <a:pt x="2269" y="1099"/>
                  </a:lnTo>
                  <a:lnTo>
                    <a:pt x="0" y="394"/>
                  </a:lnTo>
                  <a:lnTo>
                    <a:pt x="1970" y="0"/>
                  </a:lnTo>
                  <a:lnTo>
                    <a:pt x="4240" y="1087"/>
                  </a:lnTo>
                  <a:lnTo>
                    <a:pt x="5577" y="2484"/>
                  </a:lnTo>
                  <a:lnTo>
                    <a:pt x="8002" y="8456"/>
                  </a:lnTo>
                  <a:lnTo>
                    <a:pt x="11263" y="13401"/>
                  </a:lnTo>
                  <a:lnTo>
                    <a:pt x="14213" y="16088"/>
                  </a:lnTo>
                  <a:lnTo>
                    <a:pt x="15741" y="18453"/>
                  </a:lnTo>
                  <a:lnTo>
                    <a:pt x="17748" y="20471"/>
                  </a:lnTo>
                  <a:lnTo>
                    <a:pt x="20674" y="28903"/>
                  </a:lnTo>
                  <a:lnTo>
                    <a:pt x="21283" y="32176"/>
                  </a:lnTo>
                  <a:lnTo>
                    <a:pt x="21343" y="37180"/>
                  </a:lnTo>
                  <a:lnTo>
                    <a:pt x="20806" y="39234"/>
                  </a:lnTo>
                  <a:lnTo>
                    <a:pt x="19683" y="3955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1397;gbcf4302aa7_0_6">
              <a:extLst>
                <a:ext uri="{FF2B5EF4-FFF2-40B4-BE49-F238E27FC236}">
                  <a16:creationId xmlns:a16="http://schemas.microsoft.com/office/drawing/2014/main" id="{A3411BD3-9961-3C43-88AE-A296ED0379F1}"/>
                </a:ext>
              </a:extLst>
            </p:cNvPr>
            <p:cNvSpPr/>
            <p:nvPr/>
          </p:nvSpPr>
          <p:spPr>
            <a:xfrm>
              <a:off x="8078528" y="3813589"/>
              <a:ext cx="14716" cy="52904"/>
            </a:xfrm>
            <a:custGeom>
              <a:avLst/>
              <a:gdLst/>
              <a:ahLst/>
              <a:cxnLst/>
              <a:rect l="l" t="t" r="r" b="b"/>
              <a:pathLst>
                <a:path w="29285" h="105281" extrusionOk="0">
                  <a:moveTo>
                    <a:pt x="8396" y="104983"/>
                  </a:moveTo>
                  <a:lnTo>
                    <a:pt x="7715" y="102929"/>
                  </a:lnTo>
                  <a:lnTo>
                    <a:pt x="5351" y="101436"/>
                  </a:lnTo>
                  <a:lnTo>
                    <a:pt x="5434" y="100624"/>
                  </a:lnTo>
                  <a:lnTo>
                    <a:pt x="11083" y="93124"/>
                  </a:lnTo>
                  <a:lnTo>
                    <a:pt x="11537" y="91965"/>
                  </a:lnTo>
                  <a:lnTo>
                    <a:pt x="11537" y="90962"/>
                  </a:lnTo>
                  <a:lnTo>
                    <a:pt x="7823" y="87140"/>
                  </a:lnTo>
                  <a:lnTo>
                    <a:pt x="6413" y="87510"/>
                  </a:lnTo>
                  <a:lnTo>
                    <a:pt x="4466" y="89421"/>
                  </a:lnTo>
                  <a:lnTo>
                    <a:pt x="3237" y="89242"/>
                  </a:lnTo>
                  <a:lnTo>
                    <a:pt x="2663" y="88776"/>
                  </a:lnTo>
                  <a:lnTo>
                    <a:pt x="2842" y="87653"/>
                  </a:lnTo>
                  <a:lnTo>
                    <a:pt x="4610" y="85945"/>
                  </a:lnTo>
                  <a:lnTo>
                    <a:pt x="4789" y="84524"/>
                  </a:lnTo>
                  <a:lnTo>
                    <a:pt x="4646" y="80009"/>
                  </a:lnTo>
                  <a:lnTo>
                    <a:pt x="4348" y="79353"/>
                  </a:lnTo>
                  <a:lnTo>
                    <a:pt x="3213" y="78791"/>
                  </a:lnTo>
                  <a:lnTo>
                    <a:pt x="1982" y="77609"/>
                  </a:lnTo>
                  <a:lnTo>
                    <a:pt x="358" y="75471"/>
                  </a:lnTo>
                  <a:lnTo>
                    <a:pt x="788" y="71971"/>
                  </a:lnTo>
                  <a:lnTo>
                    <a:pt x="0" y="68699"/>
                  </a:lnTo>
                  <a:lnTo>
                    <a:pt x="526" y="65391"/>
                  </a:lnTo>
                  <a:lnTo>
                    <a:pt x="1564" y="65761"/>
                  </a:lnTo>
                  <a:lnTo>
                    <a:pt x="2758" y="71219"/>
                  </a:lnTo>
                  <a:lnTo>
                    <a:pt x="4574" y="74014"/>
                  </a:lnTo>
                  <a:lnTo>
                    <a:pt x="5613" y="74910"/>
                  </a:lnTo>
                  <a:lnTo>
                    <a:pt x="6007" y="75567"/>
                  </a:lnTo>
                  <a:lnTo>
                    <a:pt x="8372" y="76677"/>
                  </a:lnTo>
                  <a:lnTo>
                    <a:pt x="10164" y="78373"/>
                  </a:lnTo>
                  <a:lnTo>
                    <a:pt x="12516" y="78338"/>
                  </a:lnTo>
                  <a:lnTo>
                    <a:pt x="13735" y="77669"/>
                  </a:lnTo>
                  <a:lnTo>
                    <a:pt x="14857" y="76343"/>
                  </a:lnTo>
                  <a:lnTo>
                    <a:pt x="16780" y="72246"/>
                  </a:lnTo>
                  <a:lnTo>
                    <a:pt x="17712" y="70921"/>
                  </a:lnTo>
                  <a:lnTo>
                    <a:pt x="18154" y="69057"/>
                  </a:lnTo>
                  <a:lnTo>
                    <a:pt x="18321" y="66800"/>
                  </a:lnTo>
                  <a:lnTo>
                    <a:pt x="20638" y="63289"/>
                  </a:lnTo>
                  <a:lnTo>
                    <a:pt x="20901" y="61868"/>
                  </a:lnTo>
                  <a:lnTo>
                    <a:pt x="20602" y="60172"/>
                  </a:lnTo>
                  <a:lnTo>
                    <a:pt x="17820" y="55036"/>
                  </a:lnTo>
                  <a:lnTo>
                    <a:pt x="17903" y="54176"/>
                  </a:lnTo>
                  <a:lnTo>
                    <a:pt x="19025" y="53626"/>
                  </a:lnTo>
                  <a:lnTo>
                    <a:pt x="21749" y="53507"/>
                  </a:lnTo>
                  <a:lnTo>
                    <a:pt x="22955" y="52360"/>
                  </a:lnTo>
                  <a:lnTo>
                    <a:pt x="24245" y="49219"/>
                  </a:lnTo>
                  <a:lnTo>
                    <a:pt x="24281" y="44430"/>
                  </a:lnTo>
                  <a:lnTo>
                    <a:pt x="24555" y="43570"/>
                  </a:lnTo>
                  <a:lnTo>
                    <a:pt x="23851" y="39187"/>
                  </a:lnTo>
                  <a:lnTo>
                    <a:pt x="22108" y="34863"/>
                  </a:lnTo>
                  <a:lnTo>
                    <a:pt x="20471" y="31877"/>
                  </a:lnTo>
                  <a:lnTo>
                    <a:pt x="18727" y="27303"/>
                  </a:lnTo>
                  <a:lnTo>
                    <a:pt x="18692" y="23816"/>
                  </a:lnTo>
                  <a:lnTo>
                    <a:pt x="19313" y="20316"/>
                  </a:lnTo>
                  <a:lnTo>
                    <a:pt x="20041" y="18441"/>
                  </a:lnTo>
                  <a:lnTo>
                    <a:pt x="25822" y="13282"/>
                  </a:lnTo>
                  <a:lnTo>
                    <a:pt x="26180" y="11490"/>
                  </a:lnTo>
                  <a:lnTo>
                    <a:pt x="26156" y="9232"/>
                  </a:lnTo>
                  <a:lnTo>
                    <a:pt x="25857" y="8014"/>
                  </a:lnTo>
                  <a:lnTo>
                    <a:pt x="25893" y="2568"/>
                  </a:lnTo>
                  <a:lnTo>
                    <a:pt x="26705" y="96"/>
                  </a:lnTo>
                  <a:lnTo>
                    <a:pt x="27745" y="0"/>
                  </a:lnTo>
                  <a:lnTo>
                    <a:pt x="27840" y="8850"/>
                  </a:lnTo>
                  <a:lnTo>
                    <a:pt x="28138" y="9878"/>
                  </a:lnTo>
                  <a:lnTo>
                    <a:pt x="27971" y="12027"/>
                  </a:lnTo>
                  <a:lnTo>
                    <a:pt x="27064" y="15431"/>
                  </a:lnTo>
                  <a:lnTo>
                    <a:pt x="26705" y="16578"/>
                  </a:lnTo>
                  <a:lnTo>
                    <a:pt x="25225" y="18919"/>
                  </a:lnTo>
                  <a:lnTo>
                    <a:pt x="24770" y="20340"/>
                  </a:lnTo>
                  <a:lnTo>
                    <a:pt x="24520" y="23457"/>
                  </a:lnTo>
                  <a:lnTo>
                    <a:pt x="25499" y="27398"/>
                  </a:lnTo>
                  <a:lnTo>
                    <a:pt x="26013" y="31053"/>
                  </a:lnTo>
                  <a:lnTo>
                    <a:pt x="26610" y="33334"/>
                  </a:lnTo>
                  <a:lnTo>
                    <a:pt x="28987" y="36488"/>
                  </a:lnTo>
                  <a:lnTo>
                    <a:pt x="29285" y="37622"/>
                  </a:lnTo>
                  <a:lnTo>
                    <a:pt x="29262" y="43618"/>
                  </a:lnTo>
                  <a:lnTo>
                    <a:pt x="27494" y="45529"/>
                  </a:lnTo>
                  <a:lnTo>
                    <a:pt x="27697" y="46556"/>
                  </a:lnTo>
                  <a:lnTo>
                    <a:pt x="28557" y="47870"/>
                  </a:lnTo>
                  <a:lnTo>
                    <a:pt x="28162" y="54654"/>
                  </a:lnTo>
                  <a:lnTo>
                    <a:pt x="27148" y="57389"/>
                  </a:lnTo>
                  <a:lnTo>
                    <a:pt x="25953" y="60016"/>
                  </a:lnTo>
                  <a:lnTo>
                    <a:pt x="25057" y="63336"/>
                  </a:lnTo>
                  <a:lnTo>
                    <a:pt x="23672" y="66084"/>
                  </a:lnTo>
                  <a:lnTo>
                    <a:pt x="22274" y="67015"/>
                  </a:lnTo>
                  <a:lnTo>
                    <a:pt x="22382" y="68054"/>
                  </a:lnTo>
                  <a:lnTo>
                    <a:pt x="23242" y="69953"/>
                  </a:lnTo>
                  <a:lnTo>
                    <a:pt x="23564" y="72760"/>
                  </a:lnTo>
                  <a:lnTo>
                    <a:pt x="22454" y="75196"/>
                  </a:lnTo>
                  <a:lnTo>
                    <a:pt x="21833" y="77776"/>
                  </a:lnTo>
                  <a:lnTo>
                    <a:pt x="21773" y="81335"/>
                  </a:lnTo>
                  <a:lnTo>
                    <a:pt x="20961" y="84536"/>
                  </a:lnTo>
                  <a:lnTo>
                    <a:pt x="20889" y="87092"/>
                  </a:lnTo>
                  <a:lnTo>
                    <a:pt x="20340" y="87558"/>
                  </a:lnTo>
                  <a:lnTo>
                    <a:pt x="18273" y="87952"/>
                  </a:lnTo>
                  <a:lnTo>
                    <a:pt x="18286" y="89170"/>
                  </a:lnTo>
                  <a:lnTo>
                    <a:pt x="19348" y="91881"/>
                  </a:lnTo>
                  <a:lnTo>
                    <a:pt x="17975" y="95476"/>
                  </a:lnTo>
                  <a:lnTo>
                    <a:pt x="18011" y="98104"/>
                  </a:lnTo>
                  <a:lnTo>
                    <a:pt x="18966" y="99597"/>
                  </a:lnTo>
                  <a:lnTo>
                    <a:pt x="19814" y="100170"/>
                  </a:lnTo>
                  <a:lnTo>
                    <a:pt x="20948" y="99943"/>
                  </a:lnTo>
                  <a:lnTo>
                    <a:pt x="22991" y="97698"/>
                  </a:lnTo>
                  <a:lnTo>
                    <a:pt x="25893" y="93040"/>
                  </a:lnTo>
                  <a:lnTo>
                    <a:pt x="25427" y="96898"/>
                  </a:lnTo>
                  <a:lnTo>
                    <a:pt x="25547" y="99549"/>
                  </a:lnTo>
                  <a:lnTo>
                    <a:pt x="25833" y="100397"/>
                  </a:lnTo>
                  <a:lnTo>
                    <a:pt x="25762" y="101878"/>
                  </a:lnTo>
                  <a:lnTo>
                    <a:pt x="24173" y="102929"/>
                  </a:lnTo>
                  <a:lnTo>
                    <a:pt x="23038" y="102846"/>
                  </a:lnTo>
                  <a:lnTo>
                    <a:pt x="21534" y="102487"/>
                  </a:lnTo>
                  <a:lnTo>
                    <a:pt x="19205" y="104111"/>
                  </a:lnTo>
                  <a:lnTo>
                    <a:pt x="15825" y="105282"/>
                  </a:lnTo>
                  <a:lnTo>
                    <a:pt x="13472" y="105198"/>
                  </a:lnTo>
                  <a:lnTo>
                    <a:pt x="11871" y="104470"/>
                  </a:lnTo>
                  <a:lnTo>
                    <a:pt x="8396" y="10498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1398;gbcf4302aa7_0_6">
              <a:extLst>
                <a:ext uri="{FF2B5EF4-FFF2-40B4-BE49-F238E27FC236}">
                  <a16:creationId xmlns:a16="http://schemas.microsoft.com/office/drawing/2014/main" id="{4D9EF7D6-DCA8-0247-B80A-F7558A50DE4B}"/>
                </a:ext>
              </a:extLst>
            </p:cNvPr>
            <p:cNvSpPr/>
            <p:nvPr/>
          </p:nvSpPr>
          <p:spPr>
            <a:xfrm>
              <a:off x="8099136" y="3817950"/>
              <a:ext cx="33230" cy="54170"/>
            </a:xfrm>
            <a:custGeom>
              <a:avLst/>
              <a:gdLst/>
              <a:ahLst/>
              <a:cxnLst/>
              <a:rect l="l" t="t" r="r" b="b"/>
              <a:pathLst>
                <a:path w="66130" h="107801" extrusionOk="0">
                  <a:moveTo>
                    <a:pt x="0" y="83998"/>
                  </a:moveTo>
                  <a:lnTo>
                    <a:pt x="179" y="83258"/>
                  </a:lnTo>
                  <a:lnTo>
                    <a:pt x="1302" y="82661"/>
                  </a:lnTo>
                  <a:lnTo>
                    <a:pt x="3093" y="82840"/>
                  </a:lnTo>
                  <a:lnTo>
                    <a:pt x="6963" y="84201"/>
                  </a:lnTo>
                  <a:lnTo>
                    <a:pt x="10367" y="85957"/>
                  </a:lnTo>
                  <a:lnTo>
                    <a:pt x="12994" y="85921"/>
                  </a:lnTo>
                  <a:lnTo>
                    <a:pt x="14487" y="85061"/>
                  </a:lnTo>
                  <a:lnTo>
                    <a:pt x="16971" y="79579"/>
                  </a:lnTo>
                  <a:lnTo>
                    <a:pt x="18452" y="77752"/>
                  </a:lnTo>
                  <a:lnTo>
                    <a:pt x="19742" y="74754"/>
                  </a:lnTo>
                  <a:lnTo>
                    <a:pt x="20459" y="71995"/>
                  </a:lnTo>
                  <a:lnTo>
                    <a:pt x="20507" y="68066"/>
                  </a:lnTo>
                  <a:lnTo>
                    <a:pt x="21355" y="67373"/>
                  </a:lnTo>
                  <a:lnTo>
                    <a:pt x="22011" y="67648"/>
                  </a:lnTo>
                  <a:lnTo>
                    <a:pt x="23708" y="67457"/>
                  </a:lnTo>
                  <a:lnTo>
                    <a:pt x="24735" y="66872"/>
                  </a:lnTo>
                  <a:lnTo>
                    <a:pt x="26395" y="64232"/>
                  </a:lnTo>
                  <a:lnTo>
                    <a:pt x="27828" y="58188"/>
                  </a:lnTo>
                  <a:lnTo>
                    <a:pt x="28568" y="56492"/>
                  </a:lnTo>
                  <a:lnTo>
                    <a:pt x="31005" y="55430"/>
                  </a:lnTo>
                  <a:lnTo>
                    <a:pt x="32307" y="54020"/>
                  </a:lnTo>
                  <a:lnTo>
                    <a:pt x="33012" y="50509"/>
                  </a:lnTo>
                  <a:lnTo>
                    <a:pt x="33477" y="49386"/>
                  </a:lnTo>
                  <a:lnTo>
                    <a:pt x="35424" y="47404"/>
                  </a:lnTo>
                  <a:lnTo>
                    <a:pt x="37073" y="43247"/>
                  </a:lnTo>
                  <a:lnTo>
                    <a:pt x="40584" y="36881"/>
                  </a:lnTo>
                  <a:lnTo>
                    <a:pt x="43283" y="34325"/>
                  </a:lnTo>
                  <a:lnTo>
                    <a:pt x="47093" y="30432"/>
                  </a:lnTo>
                  <a:lnTo>
                    <a:pt x="49888" y="28497"/>
                  </a:lnTo>
                  <a:lnTo>
                    <a:pt x="52587" y="25272"/>
                  </a:lnTo>
                  <a:lnTo>
                    <a:pt x="52575" y="24460"/>
                  </a:lnTo>
                  <a:lnTo>
                    <a:pt x="51070" y="24842"/>
                  </a:lnTo>
                  <a:lnTo>
                    <a:pt x="47260" y="28246"/>
                  </a:lnTo>
                  <a:lnTo>
                    <a:pt x="45576" y="29333"/>
                  </a:lnTo>
                  <a:lnTo>
                    <a:pt x="44537" y="29249"/>
                  </a:lnTo>
                  <a:lnTo>
                    <a:pt x="39509" y="25057"/>
                  </a:lnTo>
                  <a:lnTo>
                    <a:pt x="42757" y="21629"/>
                  </a:lnTo>
                  <a:lnTo>
                    <a:pt x="48491" y="12648"/>
                  </a:lnTo>
                  <a:lnTo>
                    <a:pt x="52491" y="8647"/>
                  </a:lnTo>
                  <a:lnTo>
                    <a:pt x="53232" y="7142"/>
                  </a:lnTo>
                  <a:lnTo>
                    <a:pt x="54068" y="6186"/>
                  </a:lnTo>
                  <a:lnTo>
                    <a:pt x="56970" y="4741"/>
                  </a:lnTo>
                  <a:lnTo>
                    <a:pt x="57974" y="2556"/>
                  </a:lnTo>
                  <a:lnTo>
                    <a:pt x="58045" y="776"/>
                  </a:lnTo>
                  <a:lnTo>
                    <a:pt x="58415" y="95"/>
                  </a:lnTo>
                  <a:lnTo>
                    <a:pt x="60481" y="0"/>
                  </a:lnTo>
                  <a:lnTo>
                    <a:pt x="62094" y="251"/>
                  </a:lnTo>
                  <a:lnTo>
                    <a:pt x="66131" y="215"/>
                  </a:lnTo>
                  <a:lnTo>
                    <a:pt x="66047" y="955"/>
                  </a:lnTo>
                  <a:lnTo>
                    <a:pt x="63718" y="3619"/>
                  </a:lnTo>
                  <a:lnTo>
                    <a:pt x="61413" y="7047"/>
                  </a:lnTo>
                  <a:lnTo>
                    <a:pt x="60016" y="8468"/>
                  </a:lnTo>
                  <a:lnTo>
                    <a:pt x="57806" y="12158"/>
                  </a:lnTo>
                  <a:lnTo>
                    <a:pt x="57735" y="14977"/>
                  </a:lnTo>
                  <a:lnTo>
                    <a:pt x="59693" y="21737"/>
                  </a:lnTo>
                  <a:lnTo>
                    <a:pt x="60374" y="32271"/>
                  </a:lnTo>
                  <a:lnTo>
                    <a:pt x="60661" y="33370"/>
                  </a:lnTo>
                  <a:lnTo>
                    <a:pt x="63527" y="36440"/>
                  </a:lnTo>
                  <a:lnTo>
                    <a:pt x="63252" y="37407"/>
                  </a:lnTo>
                  <a:lnTo>
                    <a:pt x="60338" y="37538"/>
                  </a:lnTo>
                  <a:lnTo>
                    <a:pt x="57711" y="38494"/>
                  </a:lnTo>
                  <a:lnTo>
                    <a:pt x="53507" y="40620"/>
                  </a:lnTo>
                  <a:lnTo>
                    <a:pt x="50521" y="43379"/>
                  </a:lnTo>
                  <a:lnTo>
                    <a:pt x="48872" y="46866"/>
                  </a:lnTo>
                  <a:lnTo>
                    <a:pt x="47893" y="51560"/>
                  </a:lnTo>
                  <a:lnTo>
                    <a:pt x="47678" y="57973"/>
                  </a:lnTo>
                  <a:lnTo>
                    <a:pt x="47404" y="59096"/>
                  </a:lnTo>
                  <a:lnTo>
                    <a:pt x="42388" y="64423"/>
                  </a:lnTo>
                  <a:lnTo>
                    <a:pt x="41933" y="65474"/>
                  </a:lnTo>
                  <a:lnTo>
                    <a:pt x="39234" y="68221"/>
                  </a:lnTo>
                  <a:lnTo>
                    <a:pt x="36452" y="71828"/>
                  </a:lnTo>
                  <a:lnTo>
                    <a:pt x="36379" y="74014"/>
                  </a:lnTo>
                  <a:lnTo>
                    <a:pt x="35352" y="75232"/>
                  </a:lnTo>
                  <a:lnTo>
                    <a:pt x="35185" y="76641"/>
                  </a:lnTo>
                  <a:lnTo>
                    <a:pt x="34445" y="77585"/>
                  </a:lnTo>
                  <a:lnTo>
                    <a:pt x="28903" y="78671"/>
                  </a:lnTo>
                  <a:lnTo>
                    <a:pt x="26765" y="80702"/>
                  </a:lnTo>
                  <a:lnTo>
                    <a:pt x="25738" y="81060"/>
                  </a:lnTo>
                  <a:lnTo>
                    <a:pt x="24782" y="80236"/>
                  </a:lnTo>
                  <a:lnTo>
                    <a:pt x="24472" y="77059"/>
                  </a:lnTo>
                  <a:lnTo>
                    <a:pt x="23994" y="76414"/>
                  </a:lnTo>
                  <a:lnTo>
                    <a:pt x="23146" y="76510"/>
                  </a:lnTo>
                  <a:lnTo>
                    <a:pt x="19253" y="82111"/>
                  </a:lnTo>
                  <a:lnTo>
                    <a:pt x="19085" y="83115"/>
                  </a:lnTo>
                  <a:lnTo>
                    <a:pt x="20029" y="83974"/>
                  </a:lnTo>
                  <a:lnTo>
                    <a:pt x="22573" y="84416"/>
                  </a:lnTo>
                  <a:lnTo>
                    <a:pt x="24448" y="84285"/>
                  </a:lnTo>
                  <a:lnTo>
                    <a:pt x="26789" y="83222"/>
                  </a:lnTo>
                  <a:lnTo>
                    <a:pt x="31399" y="82792"/>
                  </a:lnTo>
                  <a:lnTo>
                    <a:pt x="32140" y="82505"/>
                  </a:lnTo>
                  <a:lnTo>
                    <a:pt x="31650" y="79961"/>
                  </a:lnTo>
                  <a:lnTo>
                    <a:pt x="36989" y="78397"/>
                  </a:lnTo>
                  <a:lnTo>
                    <a:pt x="38028" y="78480"/>
                  </a:lnTo>
                  <a:lnTo>
                    <a:pt x="40966" y="80726"/>
                  </a:lnTo>
                  <a:lnTo>
                    <a:pt x="44752" y="82911"/>
                  </a:lnTo>
                  <a:lnTo>
                    <a:pt x="54307" y="87343"/>
                  </a:lnTo>
                  <a:lnTo>
                    <a:pt x="55645" y="89122"/>
                  </a:lnTo>
                  <a:lnTo>
                    <a:pt x="57376" y="93445"/>
                  </a:lnTo>
                  <a:lnTo>
                    <a:pt x="60231" y="104505"/>
                  </a:lnTo>
                  <a:lnTo>
                    <a:pt x="57723" y="107802"/>
                  </a:lnTo>
                  <a:lnTo>
                    <a:pt x="53136" y="101460"/>
                  </a:lnTo>
                  <a:lnTo>
                    <a:pt x="48478" y="97184"/>
                  </a:lnTo>
                  <a:lnTo>
                    <a:pt x="41384" y="93123"/>
                  </a:lnTo>
                  <a:lnTo>
                    <a:pt x="37323" y="91391"/>
                  </a:lnTo>
                  <a:lnTo>
                    <a:pt x="28652" y="89313"/>
                  </a:lnTo>
                  <a:lnTo>
                    <a:pt x="24317" y="88704"/>
                  </a:lnTo>
                  <a:lnTo>
                    <a:pt x="8312" y="88059"/>
                  </a:lnTo>
                  <a:lnTo>
                    <a:pt x="668" y="85013"/>
                  </a:lnTo>
                  <a:lnTo>
                    <a:pt x="0" y="8399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1399;gbcf4302aa7_0_6">
              <a:extLst>
                <a:ext uri="{FF2B5EF4-FFF2-40B4-BE49-F238E27FC236}">
                  <a16:creationId xmlns:a16="http://schemas.microsoft.com/office/drawing/2014/main" id="{E8C11008-422C-184F-B06B-EE13DD469AEA}"/>
                </a:ext>
              </a:extLst>
            </p:cNvPr>
            <p:cNvSpPr/>
            <p:nvPr/>
          </p:nvSpPr>
          <p:spPr>
            <a:xfrm>
              <a:off x="7306844" y="3874238"/>
              <a:ext cx="4783" cy="5437"/>
            </a:xfrm>
            <a:custGeom>
              <a:avLst/>
              <a:gdLst/>
              <a:ahLst/>
              <a:cxnLst/>
              <a:rect l="l" t="t" r="r" b="b"/>
              <a:pathLst>
                <a:path w="9518" h="10820" extrusionOk="0">
                  <a:moveTo>
                    <a:pt x="7082" y="10821"/>
                  </a:moveTo>
                  <a:lnTo>
                    <a:pt x="5852" y="10821"/>
                  </a:lnTo>
                  <a:lnTo>
                    <a:pt x="5100" y="10617"/>
                  </a:lnTo>
                  <a:lnTo>
                    <a:pt x="2651" y="8468"/>
                  </a:lnTo>
                  <a:lnTo>
                    <a:pt x="382" y="7453"/>
                  </a:lnTo>
                  <a:lnTo>
                    <a:pt x="0" y="6617"/>
                  </a:lnTo>
                  <a:lnTo>
                    <a:pt x="95" y="5876"/>
                  </a:lnTo>
                  <a:lnTo>
                    <a:pt x="1027" y="4622"/>
                  </a:lnTo>
                  <a:lnTo>
                    <a:pt x="2902" y="3201"/>
                  </a:lnTo>
                  <a:lnTo>
                    <a:pt x="3834" y="657"/>
                  </a:lnTo>
                  <a:lnTo>
                    <a:pt x="4670" y="108"/>
                  </a:lnTo>
                  <a:lnTo>
                    <a:pt x="5709" y="0"/>
                  </a:lnTo>
                  <a:lnTo>
                    <a:pt x="6569" y="2831"/>
                  </a:lnTo>
                  <a:lnTo>
                    <a:pt x="7417" y="3953"/>
                  </a:lnTo>
                  <a:lnTo>
                    <a:pt x="9017" y="4765"/>
                  </a:lnTo>
                  <a:lnTo>
                    <a:pt x="9495" y="6079"/>
                  </a:lnTo>
                  <a:lnTo>
                    <a:pt x="9519" y="8635"/>
                  </a:lnTo>
                  <a:lnTo>
                    <a:pt x="8767" y="9770"/>
                  </a:lnTo>
                  <a:lnTo>
                    <a:pt x="7082" y="1082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1400;gbcf4302aa7_0_6">
              <a:extLst>
                <a:ext uri="{FF2B5EF4-FFF2-40B4-BE49-F238E27FC236}">
                  <a16:creationId xmlns:a16="http://schemas.microsoft.com/office/drawing/2014/main" id="{BC8666AB-13B6-6449-B52D-0D85D3795E87}"/>
                </a:ext>
              </a:extLst>
            </p:cNvPr>
            <p:cNvSpPr/>
            <p:nvPr/>
          </p:nvSpPr>
          <p:spPr>
            <a:xfrm>
              <a:off x="7310815" y="3882846"/>
              <a:ext cx="5870" cy="10581"/>
            </a:xfrm>
            <a:custGeom>
              <a:avLst/>
              <a:gdLst/>
              <a:ahLst/>
              <a:cxnLst/>
              <a:rect l="l" t="t" r="r" b="b"/>
              <a:pathLst>
                <a:path w="11681" h="21056" extrusionOk="0">
                  <a:moveTo>
                    <a:pt x="5793" y="21056"/>
                  </a:moveTo>
                  <a:lnTo>
                    <a:pt x="4849" y="20901"/>
                  </a:lnTo>
                  <a:lnTo>
                    <a:pt x="1064" y="15527"/>
                  </a:lnTo>
                  <a:lnTo>
                    <a:pt x="12" y="13305"/>
                  </a:lnTo>
                  <a:lnTo>
                    <a:pt x="0" y="10116"/>
                  </a:lnTo>
                  <a:lnTo>
                    <a:pt x="741" y="8396"/>
                  </a:lnTo>
                  <a:lnTo>
                    <a:pt x="2198" y="382"/>
                  </a:lnTo>
                  <a:lnTo>
                    <a:pt x="3046" y="24"/>
                  </a:lnTo>
                  <a:lnTo>
                    <a:pt x="5208" y="0"/>
                  </a:lnTo>
                  <a:lnTo>
                    <a:pt x="6438" y="932"/>
                  </a:lnTo>
                  <a:lnTo>
                    <a:pt x="6927" y="3464"/>
                  </a:lnTo>
                  <a:lnTo>
                    <a:pt x="7680" y="4706"/>
                  </a:lnTo>
                  <a:lnTo>
                    <a:pt x="9663" y="5912"/>
                  </a:lnTo>
                  <a:lnTo>
                    <a:pt x="11466" y="9005"/>
                  </a:lnTo>
                  <a:lnTo>
                    <a:pt x="11681" y="13699"/>
                  </a:lnTo>
                  <a:lnTo>
                    <a:pt x="10558" y="16255"/>
                  </a:lnTo>
                  <a:lnTo>
                    <a:pt x="6725" y="20698"/>
                  </a:lnTo>
                  <a:lnTo>
                    <a:pt x="5793" y="2105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1401;gbcf4302aa7_0_6">
              <a:extLst>
                <a:ext uri="{FF2B5EF4-FFF2-40B4-BE49-F238E27FC236}">
                  <a16:creationId xmlns:a16="http://schemas.microsoft.com/office/drawing/2014/main" id="{3C235CEB-15E1-D94E-98F1-FA4E74AB9B3A}"/>
                </a:ext>
              </a:extLst>
            </p:cNvPr>
            <p:cNvSpPr/>
            <p:nvPr/>
          </p:nvSpPr>
          <p:spPr>
            <a:xfrm>
              <a:off x="7399831" y="3884637"/>
              <a:ext cx="2887" cy="1806"/>
            </a:xfrm>
            <a:custGeom>
              <a:avLst/>
              <a:gdLst/>
              <a:ahLst/>
              <a:cxnLst/>
              <a:rect l="l" t="t" r="r" b="b"/>
              <a:pathLst>
                <a:path w="5745" h="3594" extrusionOk="0">
                  <a:moveTo>
                    <a:pt x="2843" y="3595"/>
                  </a:moveTo>
                  <a:lnTo>
                    <a:pt x="956" y="2950"/>
                  </a:lnTo>
                  <a:lnTo>
                    <a:pt x="0" y="2197"/>
                  </a:lnTo>
                  <a:lnTo>
                    <a:pt x="95" y="1338"/>
                  </a:lnTo>
                  <a:lnTo>
                    <a:pt x="2628" y="860"/>
                  </a:lnTo>
                  <a:lnTo>
                    <a:pt x="4133" y="0"/>
                  </a:lnTo>
                  <a:lnTo>
                    <a:pt x="5255" y="824"/>
                  </a:lnTo>
                  <a:lnTo>
                    <a:pt x="5745" y="1875"/>
                  </a:lnTo>
                  <a:lnTo>
                    <a:pt x="5745" y="2807"/>
                  </a:lnTo>
                  <a:lnTo>
                    <a:pt x="4909" y="3392"/>
                  </a:lnTo>
                  <a:lnTo>
                    <a:pt x="2843" y="359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1402;gbcf4302aa7_0_6">
              <a:extLst>
                <a:ext uri="{FF2B5EF4-FFF2-40B4-BE49-F238E27FC236}">
                  <a16:creationId xmlns:a16="http://schemas.microsoft.com/office/drawing/2014/main" id="{4081F8A8-E662-3743-97F4-FFBE0C450164}"/>
                </a:ext>
              </a:extLst>
            </p:cNvPr>
            <p:cNvSpPr/>
            <p:nvPr/>
          </p:nvSpPr>
          <p:spPr>
            <a:xfrm>
              <a:off x="7223765" y="3893677"/>
              <a:ext cx="5449" cy="3727"/>
            </a:xfrm>
            <a:custGeom>
              <a:avLst/>
              <a:gdLst/>
              <a:ahLst/>
              <a:cxnLst/>
              <a:rect l="l" t="t" r="r" b="b"/>
              <a:pathLst>
                <a:path w="10844" h="7416" extrusionOk="0">
                  <a:moveTo>
                    <a:pt x="3129" y="5351"/>
                  </a:moveTo>
                  <a:lnTo>
                    <a:pt x="1803" y="4730"/>
                  </a:lnTo>
                  <a:lnTo>
                    <a:pt x="0" y="1338"/>
                  </a:lnTo>
                  <a:lnTo>
                    <a:pt x="370" y="95"/>
                  </a:lnTo>
                  <a:lnTo>
                    <a:pt x="5268" y="0"/>
                  </a:lnTo>
                  <a:lnTo>
                    <a:pt x="9985" y="3930"/>
                  </a:lnTo>
                  <a:lnTo>
                    <a:pt x="10749" y="5613"/>
                  </a:lnTo>
                  <a:lnTo>
                    <a:pt x="10845" y="6832"/>
                  </a:lnTo>
                  <a:lnTo>
                    <a:pt x="10009" y="7417"/>
                  </a:lnTo>
                  <a:lnTo>
                    <a:pt x="3129" y="535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1403;gbcf4302aa7_0_6">
              <a:extLst>
                <a:ext uri="{FF2B5EF4-FFF2-40B4-BE49-F238E27FC236}">
                  <a16:creationId xmlns:a16="http://schemas.microsoft.com/office/drawing/2014/main" id="{35DE65AE-A4E9-654F-8B84-050F0DB3AB3D}"/>
                </a:ext>
              </a:extLst>
            </p:cNvPr>
            <p:cNvSpPr/>
            <p:nvPr/>
          </p:nvSpPr>
          <p:spPr>
            <a:xfrm>
              <a:off x="7310246" y="3895169"/>
              <a:ext cx="5413" cy="8630"/>
            </a:xfrm>
            <a:custGeom>
              <a:avLst/>
              <a:gdLst/>
              <a:ahLst/>
              <a:cxnLst/>
              <a:rect l="l" t="t" r="r" b="b"/>
              <a:pathLst>
                <a:path w="10772" h="17174" extrusionOk="0">
                  <a:moveTo>
                    <a:pt x="10415" y="17175"/>
                  </a:moveTo>
                  <a:lnTo>
                    <a:pt x="9280" y="16434"/>
                  </a:lnTo>
                  <a:lnTo>
                    <a:pt x="6342" y="10881"/>
                  </a:lnTo>
                  <a:lnTo>
                    <a:pt x="4539" y="8635"/>
                  </a:lnTo>
                  <a:lnTo>
                    <a:pt x="1051" y="6772"/>
                  </a:lnTo>
                  <a:lnTo>
                    <a:pt x="12" y="5578"/>
                  </a:lnTo>
                  <a:lnTo>
                    <a:pt x="0" y="3404"/>
                  </a:lnTo>
                  <a:lnTo>
                    <a:pt x="1027" y="2437"/>
                  </a:lnTo>
                  <a:lnTo>
                    <a:pt x="3380" y="1338"/>
                  </a:lnTo>
                  <a:lnTo>
                    <a:pt x="4681" y="0"/>
                  </a:lnTo>
                  <a:lnTo>
                    <a:pt x="5721" y="12"/>
                  </a:lnTo>
                  <a:lnTo>
                    <a:pt x="6198" y="741"/>
                  </a:lnTo>
                  <a:lnTo>
                    <a:pt x="6677" y="3464"/>
                  </a:lnTo>
                  <a:lnTo>
                    <a:pt x="8384" y="5410"/>
                  </a:lnTo>
                  <a:lnTo>
                    <a:pt x="9041" y="6951"/>
                  </a:lnTo>
                  <a:lnTo>
                    <a:pt x="10009" y="11549"/>
                  </a:lnTo>
                  <a:lnTo>
                    <a:pt x="10773" y="13795"/>
                  </a:lnTo>
                  <a:lnTo>
                    <a:pt x="10415" y="1717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1404;gbcf4302aa7_0_6">
              <a:extLst>
                <a:ext uri="{FF2B5EF4-FFF2-40B4-BE49-F238E27FC236}">
                  <a16:creationId xmlns:a16="http://schemas.microsoft.com/office/drawing/2014/main" id="{84BE70F5-6FCC-B043-90A3-2B0C23FF2430}"/>
                </a:ext>
              </a:extLst>
            </p:cNvPr>
            <p:cNvSpPr/>
            <p:nvPr/>
          </p:nvSpPr>
          <p:spPr>
            <a:xfrm>
              <a:off x="7231020" y="3897530"/>
              <a:ext cx="7778" cy="5137"/>
            </a:xfrm>
            <a:custGeom>
              <a:avLst/>
              <a:gdLst/>
              <a:ahLst/>
              <a:cxnLst/>
              <a:rect l="l" t="t" r="r" b="b"/>
              <a:pathLst>
                <a:path w="15478" h="10223" extrusionOk="0">
                  <a:moveTo>
                    <a:pt x="2150" y="5697"/>
                  </a:moveTo>
                  <a:lnTo>
                    <a:pt x="9663" y="3702"/>
                  </a:lnTo>
                  <a:lnTo>
                    <a:pt x="11168" y="2651"/>
                  </a:lnTo>
                  <a:lnTo>
                    <a:pt x="13030" y="0"/>
                  </a:lnTo>
                  <a:lnTo>
                    <a:pt x="14165" y="12"/>
                  </a:lnTo>
                  <a:lnTo>
                    <a:pt x="15479" y="932"/>
                  </a:lnTo>
                  <a:lnTo>
                    <a:pt x="15395" y="2341"/>
                  </a:lnTo>
                  <a:lnTo>
                    <a:pt x="13711" y="4324"/>
                  </a:lnTo>
                  <a:lnTo>
                    <a:pt x="10523" y="6521"/>
                  </a:lnTo>
                  <a:lnTo>
                    <a:pt x="5924" y="7775"/>
                  </a:lnTo>
                  <a:lnTo>
                    <a:pt x="3022" y="9746"/>
                  </a:lnTo>
                  <a:lnTo>
                    <a:pt x="1803" y="10223"/>
                  </a:lnTo>
                  <a:lnTo>
                    <a:pt x="0" y="8826"/>
                  </a:lnTo>
                  <a:lnTo>
                    <a:pt x="96" y="7488"/>
                  </a:lnTo>
                  <a:lnTo>
                    <a:pt x="658" y="6664"/>
                  </a:lnTo>
                  <a:lnTo>
                    <a:pt x="2150" y="569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1405;gbcf4302aa7_0_6">
              <a:extLst>
                <a:ext uri="{FF2B5EF4-FFF2-40B4-BE49-F238E27FC236}">
                  <a16:creationId xmlns:a16="http://schemas.microsoft.com/office/drawing/2014/main" id="{E021FF9C-38AF-1241-9CB4-6CE3AE9188BC}"/>
                </a:ext>
              </a:extLst>
            </p:cNvPr>
            <p:cNvSpPr/>
            <p:nvPr/>
          </p:nvSpPr>
          <p:spPr>
            <a:xfrm>
              <a:off x="7236933" y="3900968"/>
              <a:ext cx="5149" cy="4573"/>
            </a:xfrm>
            <a:custGeom>
              <a:avLst/>
              <a:gdLst/>
              <a:ahLst/>
              <a:cxnLst/>
              <a:rect l="l" t="t" r="r" b="b"/>
              <a:pathLst>
                <a:path w="10247" h="9100" extrusionOk="0">
                  <a:moveTo>
                    <a:pt x="741" y="4837"/>
                  </a:moveTo>
                  <a:lnTo>
                    <a:pt x="1768" y="3762"/>
                  </a:lnTo>
                  <a:lnTo>
                    <a:pt x="1947" y="1314"/>
                  </a:lnTo>
                  <a:lnTo>
                    <a:pt x="2879" y="286"/>
                  </a:lnTo>
                  <a:lnTo>
                    <a:pt x="3727" y="0"/>
                  </a:lnTo>
                  <a:lnTo>
                    <a:pt x="5698" y="465"/>
                  </a:lnTo>
                  <a:lnTo>
                    <a:pt x="6641" y="1218"/>
                  </a:lnTo>
                  <a:lnTo>
                    <a:pt x="6940" y="2986"/>
                  </a:lnTo>
                  <a:lnTo>
                    <a:pt x="7979" y="5554"/>
                  </a:lnTo>
                  <a:lnTo>
                    <a:pt x="10248" y="6629"/>
                  </a:lnTo>
                  <a:lnTo>
                    <a:pt x="10152" y="7859"/>
                  </a:lnTo>
                  <a:lnTo>
                    <a:pt x="9603" y="8432"/>
                  </a:lnTo>
                  <a:lnTo>
                    <a:pt x="8289" y="9101"/>
                  </a:lnTo>
                  <a:lnTo>
                    <a:pt x="2366" y="9041"/>
                  </a:lnTo>
                  <a:lnTo>
                    <a:pt x="1517" y="8958"/>
                  </a:lnTo>
                  <a:lnTo>
                    <a:pt x="0" y="6891"/>
                  </a:lnTo>
                  <a:lnTo>
                    <a:pt x="84" y="5554"/>
                  </a:lnTo>
                  <a:lnTo>
                    <a:pt x="741" y="483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1406;gbcf4302aa7_0_6">
              <a:extLst>
                <a:ext uri="{FF2B5EF4-FFF2-40B4-BE49-F238E27FC236}">
                  <a16:creationId xmlns:a16="http://schemas.microsoft.com/office/drawing/2014/main" id="{B17CAC63-9669-E447-8C13-086B83A8BF41}"/>
                </a:ext>
              </a:extLst>
            </p:cNvPr>
            <p:cNvSpPr/>
            <p:nvPr/>
          </p:nvSpPr>
          <p:spPr>
            <a:xfrm>
              <a:off x="7237801" y="3905953"/>
              <a:ext cx="6332" cy="4537"/>
            </a:xfrm>
            <a:custGeom>
              <a:avLst/>
              <a:gdLst/>
              <a:ahLst/>
              <a:cxnLst/>
              <a:rect l="l" t="t" r="r" b="b"/>
              <a:pathLst>
                <a:path w="12600" h="9029" extrusionOk="0">
                  <a:moveTo>
                    <a:pt x="1588" y="2974"/>
                  </a:moveTo>
                  <a:lnTo>
                    <a:pt x="2616" y="2269"/>
                  </a:lnTo>
                  <a:lnTo>
                    <a:pt x="7513" y="2090"/>
                  </a:lnTo>
                  <a:lnTo>
                    <a:pt x="9472" y="0"/>
                  </a:lnTo>
                  <a:lnTo>
                    <a:pt x="10976" y="71"/>
                  </a:lnTo>
                  <a:lnTo>
                    <a:pt x="12015" y="561"/>
                  </a:lnTo>
                  <a:lnTo>
                    <a:pt x="12589" y="1397"/>
                  </a:lnTo>
                  <a:lnTo>
                    <a:pt x="12600" y="4574"/>
                  </a:lnTo>
                  <a:lnTo>
                    <a:pt x="12134" y="6186"/>
                  </a:lnTo>
                  <a:lnTo>
                    <a:pt x="10737" y="8372"/>
                  </a:lnTo>
                  <a:lnTo>
                    <a:pt x="9614" y="8922"/>
                  </a:lnTo>
                  <a:lnTo>
                    <a:pt x="8385" y="9029"/>
                  </a:lnTo>
                  <a:lnTo>
                    <a:pt x="7823" y="7345"/>
                  </a:lnTo>
                  <a:lnTo>
                    <a:pt x="6677" y="5864"/>
                  </a:lnTo>
                  <a:lnTo>
                    <a:pt x="5076" y="5876"/>
                  </a:lnTo>
                  <a:lnTo>
                    <a:pt x="4049" y="6784"/>
                  </a:lnTo>
                  <a:lnTo>
                    <a:pt x="1983" y="7106"/>
                  </a:lnTo>
                  <a:lnTo>
                    <a:pt x="1231" y="6903"/>
                  </a:lnTo>
                  <a:lnTo>
                    <a:pt x="0" y="5983"/>
                  </a:lnTo>
                  <a:lnTo>
                    <a:pt x="0" y="4837"/>
                  </a:lnTo>
                  <a:lnTo>
                    <a:pt x="1588" y="297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1407;gbcf4302aa7_0_6">
              <a:extLst>
                <a:ext uri="{FF2B5EF4-FFF2-40B4-BE49-F238E27FC236}">
                  <a16:creationId xmlns:a16="http://schemas.microsoft.com/office/drawing/2014/main" id="{5F14A9E4-20F6-5443-B4E9-33E745F6DEE8}"/>
                </a:ext>
              </a:extLst>
            </p:cNvPr>
            <p:cNvSpPr/>
            <p:nvPr/>
          </p:nvSpPr>
          <p:spPr>
            <a:xfrm>
              <a:off x="7305142" y="3908918"/>
              <a:ext cx="6421" cy="16030"/>
            </a:xfrm>
            <a:custGeom>
              <a:avLst/>
              <a:gdLst/>
              <a:ahLst/>
              <a:cxnLst/>
              <a:rect l="l" t="t" r="r" b="b"/>
              <a:pathLst>
                <a:path w="12779" h="31900" extrusionOk="0">
                  <a:moveTo>
                    <a:pt x="11585" y="13329"/>
                  </a:moveTo>
                  <a:lnTo>
                    <a:pt x="10283" y="16064"/>
                  </a:lnTo>
                  <a:lnTo>
                    <a:pt x="10104" y="17557"/>
                  </a:lnTo>
                  <a:lnTo>
                    <a:pt x="10486" y="18393"/>
                  </a:lnTo>
                  <a:lnTo>
                    <a:pt x="10498" y="21140"/>
                  </a:lnTo>
                  <a:lnTo>
                    <a:pt x="9005" y="23958"/>
                  </a:lnTo>
                  <a:lnTo>
                    <a:pt x="7142" y="25941"/>
                  </a:lnTo>
                  <a:lnTo>
                    <a:pt x="5278" y="30396"/>
                  </a:lnTo>
                  <a:lnTo>
                    <a:pt x="4060" y="31614"/>
                  </a:lnTo>
                  <a:lnTo>
                    <a:pt x="2185" y="31901"/>
                  </a:lnTo>
                  <a:lnTo>
                    <a:pt x="872" y="31531"/>
                  </a:lnTo>
                  <a:lnTo>
                    <a:pt x="12" y="29297"/>
                  </a:lnTo>
                  <a:lnTo>
                    <a:pt x="0" y="26921"/>
                  </a:lnTo>
                  <a:lnTo>
                    <a:pt x="3177" y="22131"/>
                  </a:lnTo>
                  <a:lnTo>
                    <a:pt x="4754" y="18823"/>
                  </a:lnTo>
                  <a:lnTo>
                    <a:pt x="6784" y="12015"/>
                  </a:lnTo>
                  <a:lnTo>
                    <a:pt x="6939" y="4789"/>
                  </a:lnTo>
                  <a:lnTo>
                    <a:pt x="6653" y="3762"/>
                  </a:lnTo>
                  <a:lnTo>
                    <a:pt x="7011" y="645"/>
                  </a:lnTo>
                  <a:lnTo>
                    <a:pt x="7476" y="0"/>
                  </a:lnTo>
                  <a:lnTo>
                    <a:pt x="8229" y="155"/>
                  </a:lnTo>
                  <a:lnTo>
                    <a:pt x="8707" y="740"/>
                  </a:lnTo>
                  <a:lnTo>
                    <a:pt x="9937" y="2819"/>
                  </a:lnTo>
                  <a:lnTo>
                    <a:pt x="12767" y="3989"/>
                  </a:lnTo>
                  <a:lnTo>
                    <a:pt x="12780" y="7214"/>
                  </a:lnTo>
                  <a:lnTo>
                    <a:pt x="12409" y="8145"/>
                  </a:lnTo>
                  <a:lnTo>
                    <a:pt x="10821" y="9674"/>
                  </a:lnTo>
                  <a:lnTo>
                    <a:pt x="11394" y="12110"/>
                  </a:lnTo>
                  <a:lnTo>
                    <a:pt x="11585" y="1332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1408;gbcf4302aa7_0_6">
              <a:extLst>
                <a:ext uri="{FF2B5EF4-FFF2-40B4-BE49-F238E27FC236}">
                  <a16:creationId xmlns:a16="http://schemas.microsoft.com/office/drawing/2014/main" id="{77584923-2504-0E47-A0FA-97EB38765D3C}"/>
                </a:ext>
              </a:extLst>
            </p:cNvPr>
            <p:cNvSpPr/>
            <p:nvPr/>
          </p:nvSpPr>
          <p:spPr>
            <a:xfrm>
              <a:off x="7245673" y="3914752"/>
              <a:ext cx="18478" cy="23094"/>
            </a:xfrm>
            <a:custGeom>
              <a:avLst/>
              <a:gdLst/>
              <a:ahLst/>
              <a:cxnLst/>
              <a:rect l="l" t="t" r="r" b="b"/>
              <a:pathLst>
                <a:path w="36773" h="45958" extrusionOk="0">
                  <a:moveTo>
                    <a:pt x="0" y="3571"/>
                  </a:moveTo>
                  <a:lnTo>
                    <a:pt x="179" y="1051"/>
                  </a:lnTo>
                  <a:lnTo>
                    <a:pt x="453" y="0"/>
                  </a:lnTo>
                  <a:lnTo>
                    <a:pt x="2711" y="12"/>
                  </a:lnTo>
                  <a:lnTo>
                    <a:pt x="6389" y="1385"/>
                  </a:lnTo>
                  <a:lnTo>
                    <a:pt x="7237" y="2329"/>
                  </a:lnTo>
                  <a:lnTo>
                    <a:pt x="8372" y="4956"/>
                  </a:lnTo>
                  <a:lnTo>
                    <a:pt x="9232" y="6091"/>
                  </a:lnTo>
                  <a:lnTo>
                    <a:pt x="10737" y="6521"/>
                  </a:lnTo>
                  <a:lnTo>
                    <a:pt x="13197" y="9531"/>
                  </a:lnTo>
                  <a:lnTo>
                    <a:pt x="14989" y="10104"/>
                  </a:lnTo>
                  <a:lnTo>
                    <a:pt x="15550" y="10761"/>
                  </a:lnTo>
                  <a:lnTo>
                    <a:pt x="16984" y="14416"/>
                  </a:lnTo>
                  <a:lnTo>
                    <a:pt x="18118" y="16016"/>
                  </a:lnTo>
                  <a:lnTo>
                    <a:pt x="19157" y="16578"/>
                  </a:lnTo>
                  <a:lnTo>
                    <a:pt x="21689" y="15980"/>
                  </a:lnTo>
                  <a:lnTo>
                    <a:pt x="22071" y="16828"/>
                  </a:lnTo>
                  <a:lnTo>
                    <a:pt x="22286" y="20674"/>
                  </a:lnTo>
                  <a:lnTo>
                    <a:pt x="23230" y="22645"/>
                  </a:lnTo>
                  <a:lnTo>
                    <a:pt x="24460" y="23385"/>
                  </a:lnTo>
                  <a:lnTo>
                    <a:pt x="26909" y="24054"/>
                  </a:lnTo>
                  <a:lnTo>
                    <a:pt x="27947" y="25440"/>
                  </a:lnTo>
                  <a:lnTo>
                    <a:pt x="28628" y="28939"/>
                  </a:lnTo>
                  <a:lnTo>
                    <a:pt x="31184" y="31937"/>
                  </a:lnTo>
                  <a:lnTo>
                    <a:pt x="31853" y="34469"/>
                  </a:lnTo>
                  <a:lnTo>
                    <a:pt x="33466" y="36905"/>
                  </a:lnTo>
                  <a:lnTo>
                    <a:pt x="36010" y="37347"/>
                  </a:lnTo>
                  <a:lnTo>
                    <a:pt x="36762" y="38111"/>
                  </a:lnTo>
                  <a:lnTo>
                    <a:pt x="36774" y="40739"/>
                  </a:lnTo>
                  <a:lnTo>
                    <a:pt x="34529" y="43283"/>
                  </a:lnTo>
                  <a:lnTo>
                    <a:pt x="29655" y="45648"/>
                  </a:lnTo>
                  <a:lnTo>
                    <a:pt x="27864" y="45958"/>
                  </a:lnTo>
                  <a:lnTo>
                    <a:pt x="26645" y="45397"/>
                  </a:lnTo>
                  <a:lnTo>
                    <a:pt x="26359" y="44740"/>
                  </a:lnTo>
                  <a:lnTo>
                    <a:pt x="26419" y="39485"/>
                  </a:lnTo>
                  <a:lnTo>
                    <a:pt x="25846" y="37502"/>
                  </a:lnTo>
                  <a:lnTo>
                    <a:pt x="23660" y="33669"/>
                  </a:lnTo>
                  <a:lnTo>
                    <a:pt x="21582" y="31137"/>
                  </a:lnTo>
                  <a:lnTo>
                    <a:pt x="20268" y="30659"/>
                  </a:lnTo>
                  <a:lnTo>
                    <a:pt x="19515" y="30491"/>
                  </a:lnTo>
                  <a:lnTo>
                    <a:pt x="18751" y="29811"/>
                  </a:lnTo>
                  <a:lnTo>
                    <a:pt x="16195" y="26371"/>
                  </a:lnTo>
                  <a:lnTo>
                    <a:pt x="12982" y="24018"/>
                  </a:lnTo>
                  <a:lnTo>
                    <a:pt x="11465" y="20280"/>
                  </a:lnTo>
                  <a:lnTo>
                    <a:pt x="10689" y="16231"/>
                  </a:lnTo>
                  <a:lnTo>
                    <a:pt x="9925" y="14439"/>
                  </a:lnTo>
                  <a:lnTo>
                    <a:pt x="6712" y="11275"/>
                  </a:lnTo>
                  <a:lnTo>
                    <a:pt x="5112" y="10426"/>
                  </a:lnTo>
                  <a:lnTo>
                    <a:pt x="2090" y="7703"/>
                  </a:lnTo>
                  <a:lnTo>
                    <a:pt x="477" y="5076"/>
                  </a:lnTo>
                  <a:lnTo>
                    <a:pt x="0" y="357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1409;gbcf4302aa7_0_6">
              <a:extLst>
                <a:ext uri="{FF2B5EF4-FFF2-40B4-BE49-F238E27FC236}">
                  <a16:creationId xmlns:a16="http://schemas.microsoft.com/office/drawing/2014/main" id="{CB1DB014-AA66-1D4E-A951-3DEF777F6B36}"/>
                </a:ext>
              </a:extLst>
            </p:cNvPr>
            <p:cNvSpPr/>
            <p:nvPr/>
          </p:nvSpPr>
          <p:spPr>
            <a:xfrm>
              <a:off x="7316219" y="3917975"/>
              <a:ext cx="7825" cy="13119"/>
            </a:xfrm>
            <a:custGeom>
              <a:avLst/>
              <a:gdLst/>
              <a:ahLst/>
              <a:cxnLst/>
              <a:rect l="l" t="t" r="r" b="b"/>
              <a:pathLst>
                <a:path w="15573" h="26108" extrusionOk="0">
                  <a:moveTo>
                    <a:pt x="9399" y="3727"/>
                  </a:moveTo>
                  <a:lnTo>
                    <a:pt x="10045" y="2890"/>
                  </a:lnTo>
                  <a:lnTo>
                    <a:pt x="11442" y="406"/>
                  </a:lnTo>
                  <a:lnTo>
                    <a:pt x="12863" y="334"/>
                  </a:lnTo>
                  <a:lnTo>
                    <a:pt x="13615" y="2377"/>
                  </a:lnTo>
                  <a:lnTo>
                    <a:pt x="12063" y="9471"/>
                  </a:lnTo>
                  <a:lnTo>
                    <a:pt x="12935" y="14882"/>
                  </a:lnTo>
                  <a:lnTo>
                    <a:pt x="15574" y="17437"/>
                  </a:lnTo>
                  <a:lnTo>
                    <a:pt x="15502" y="20626"/>
                  </a:lnTo>
                  <a:lnTo>
                    <a:pt x="14009" y="24007"/>
                  </a:lnTo>
                  <a:lnTo>
                    <a:pt x="12612" y="25643"/>
                  </a:lnTo>
                  <a:lnTo>
                    <a:pt x="11573" y="26109"/>
                  </a:lnTo>
                  <a:lnTo>
                    <a:pt x="10355" y="25810"/>
                  </a:lnTo>
                  <a:lnTo>
                    <a:pt x="9877" y="24902"/>
                  </a:lnTo>
                  <a:lnTo>
                    <a:pt x="9399" y="22251"/>
                  </a:lnTo>
                  <a:lnTo>
                    <a:pt x="8348" y="20388"/>
                  </a:lnTo>
                  <a:lnTo>
                    <a:pt x="5900" y="18501"/>
                  </a:lnTo>
                  <a:lnTo>
                    <a:pt x="5327" y="17664"/>
                  </a:lnTo>
                  <a:lnTo>
                    <a:pt x="4657" y="14380"/>
                  </a:lnTo>
                  <a:lnTo>
                    <a:pt x="4084" y="12887"/>
                  </a:lnTo>
                  <a:lnTo>
                    <a:pt x="585" y="9686"/>
                  </a:lnTo>
                  <a:lnTo>
                    <a:pt x="12" y="8301"/>
                  </a:lnTo>
                  <a:lnTo>
                    <a:pt x="0" y="5374"/>
                  </a:lnTo>
                  <a:lnTo>
                    <a:pt x="741" y="2831"/>
                  </a:lnTo>
                  <a:lnTo>
                    <a:pt x="1003" y="299"/>
                  </a:lnTo>
                  <a:lnTo>
                    <a:pt x="3643" y="0"/>
                  </a:lnTo>
                  <a:lnTo>
                    <a:pt x="7512" y="2711"/>
                  </a:lnTo>
                  <a:lnTo>
                    <a:pt x="9399" y="372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1410;gbcf4302aa7_0_6">
              <a:extLst>
                <a:ext uri="{FF2B5EF4-FFF2-40B4-BE49-F238E27FC236}">
                  <a16:creationId xmlns:a16="http://schemas.microsoft.com/office/drawing/2014/main" id="{2B043C39-AEC1-F848-931F-A0DADD46D564}"/>
                </a:ext>
              </a:extLst>
            </p:cNvPr>
            <p:cNvSpPr/>
            <p:nvPr/>
          </p:nvSpPr>
          <p:spPr>
            <a:xfrm>
              <a:off x="7892363" y="3921288"/>
              <a:ext cx="2322" cy="2413"/>
            </a:xfrm>
            <a:custGeom>
              <a:avLst/>
              <a:gdLst/>
              <a:ahLst/>
              <a:cxnLst/>
              <a:rect l="l" t="t" r="r" b="b"/>
              <a:pathLst>
                <a:path w="4621" h="4801" extrusionOk="0">
                  <a:moveTo>
                    <a:pt x="1731" y="4801"/>
                  </a:moveTo>
                  <a:lnTo>
                    <a:pt x="1075" y="4335"/>
                  </a:lnTo>
                  <a:lnTo>
                    <a:pt x="776" y="2938"/>
                  </a:lnTo>
                  <a:lnTo>
                    <a:pt x="0" y="0"/>
                  </a:lnTo>
                  <a:lnTo>
                    <a:pt x="2914" y="59"/>
                  </a:lnTo>
                  <a:lnTo>
                    <a:pt x="4622" y="2305"/>
                  </a:lnTo>
                  <a:lnTo>
                    <a:pt x="4455" y="3535"/>
                  </a:lnTo>
                  <a:lnTo>
                    <a:pt x="3428" y="4682"/>
                  </a:lnTo>
                  <a:lnTo>
                    <a:pt x="1731" y="480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1411;gbcf4302aa7_0_6">
              <a:extLst>
                <a:ext uri="{FF2B5EF4-FFF2-40B4-BE49-F238E27FC236}">
                  <a16:creationId xmlns:a16="http://schemas.microsoft.com/office/drawing/2014/main" id="{98E9358F-1E45-7E4F-B06B-AACE2483D551}"/>
                </a:ext>
              </a:extLst>
            </p:cNvPr>
            <p:cNvSpPr/>
            <p:nvPr/>
          </p:nvSpPr>
          <p:spPr>
            <a:xfrm>
              <a:off x="7892746" y="3925997"/>
              <a:ext cx="4153" cy="2035"/>
            </a:xfrm>
            <a:custGeom>
              <a:avLst/>
              <a:gdLst/>
              <a:ahLst/>
              <a:cxnLst/>
              <a:rect l="l" t="t" r="r" b="b"/>
              <a:pathLst>
                <a:path w="8265" h="4049" extrusionOk="0">
                  <a:moveTo>
                    <a:pt x="860" y="4049"/>
                  </a:moveTo>
                  <a:lnTo>
                    <a:pt x="108" y="3774"/>
                  </a:lnTo>
                  <a:lnTo>
                    <a:pt x="0" y="2365"/>
                  </a:lnTo>
                  <a:lnTo>
                    <a:pt x="645" y="753"/>
                  </a:lnTo>
                  <a:lnTo>
                    <a:pt x="1386" y="0"/>
                  </a:lnTo>
                  <a:lnTo>
                    <a:pt x="3368" y="561"/>
                  </a:lnTo>
                  <a:lnTo>
                    <a:pt x="7226" y="227"/>
                  </a:lnTo>
                  <a:lnTo>
                    <a:pt x="7883" y="430"/>
                  </a:lnTo>
                  <a:lnTo>
                    <a:pt x="8265" y="1278"/>
                  </a:lnTo>
                  <a:lnTo>
                    <a:pt x="7895" y="1911"/>
                  </a:lnTo>
                  <a:lnTo>
                    <a:pt x="6020" y="2604"/>
                  </a:lnTo>
                  <a:lnTo>
                    <a:pt x="1708" y="3392"/>
                  </a:lnTo>
                  <a:lnTo>
                    <a:pt x="860" y="404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1412;gbcf4302aa7_0_6">
              <a:extLst>
                <a:ext uri="{FF2B5EF4-FFF2-40B4-BE49-F238E27FC236}">
                  <a16:creationId xmlns:a16="http://schemas.microsoft.com/office/drawing/2014/main" id="{9126BB80-393D-FC42-A0F5-4667C0E522D9}"/>
                </a:ext>
              </a:extLst>
            </p:cNvPr>
            <p:cNvSpPr/>
            <p:nvPr/>
          </p:nvSpPr>
          <p:spPr>
            <a:xfrm>
              <a:off x="7847577" y="3926890"/>
              <a:ext cx="18611" cy="17680"/>
            </a:xfrm>
            <a:custGeom>
              <a:avLst/>
              <a:gdLst/>
              <a:ahLst/>
              <a:cxnLst/>
              <a:rect l="l" t="t" r="r" b="b"/>
              <a:pathLst>
                <a:path w="37036" h="35185" extrusionOk="0">
                  <a:moveTo>
                    <a:pt x="13830" y="35185"/>
                  </a:moveTo>
                  <a:lnTo>
                    <a:pt x="10056" y="34110"/>
                  </a:lnTo>
                  <a:lnTo>
                    <a:pt x="7405" y="32152"/>
                  </a:lnTo>
                  <a:lnTo>
                    <a:pt x="4670" y="32080"/>
                  </a:lnTo>
                  <a:lnTo>
                    <a:pt x="2747" y="26658"/>
                  </a:lnTo>
                  <a:lnTo>
                    <a:pt x="2699" y="22215"/>
                  </a:lnTo>
                  <a:lnTo>
                    <a:pt x="2114" y="19850"/>
                  </a:lnTo>
                  <a:lnTo>
                    <a:pt x="0" y="14547"/>
                  </a:lnTo>
                  <a:lnTo>
                    <a:pt x="71" y="12947"/>
                  </a:lnTo>
                  <a:lnTo>
                    <a:pt x="537" y="11716"/>
                  </a:lnTo>
                  <a:lnTo>
                    <a:pt x="1648" y="10391"/>
                  </a:lnTo>
                  <a:lnTo>
                    <a:pt x="6425" y="8062"/>
                  </a:lnTo>
                  <a:lnTo>
                    <a:pt x="7823" y="6951"/>
                  </a:lnTo>
                  <a:lnTo>
                    <a:pt x="9208" y="4467"/>
                  </a:lnTo>
                  <a:lnTo>
                    <a:pt x="10056" y="4359"/>
                  </a:lnTo>
                  <a:lnTo>
                    <a:pt x="11478" y="6067"/>
                  </a:lnTo>
                  <a:lnTo>
                    <a:pt x="12995" y="6688"/>
                  </a:lnTo>
                  <a:lnTo>
                    <a:pt x="14690" y="6856"/>
                  </a:lnTo>
                  <a:lnTo>
                    <a:pt x="18441" y="6449"/>
                  </a:lnTo>
                  <a:lnTo>
                    <a:pt x="21534" y="5219"/>
                  </a:lnTo>
                  <a:lnTo>
                    <a:pt x="24436" y="3284"/>
                  </a:lnTo>
                  <a:lnTo>
                    <a:pt x="25655" y="2914"/>
                  </a:lnTo>
                  <a:lnTo>
                    <a:pt x="28461" y="1015"/>
                  </a:lnTo>
                  <a:lnTo>
                    <a:pt x="32677" y="0"/>
                  </a:lnTo>
                  <a:lnTo>
                    <a:pt x="34278" y="108"/>
                  </a:lnTo>
                  <a:lnTo>
                    <a:pt x="35699" y="729"/>
                  </a:lnTo>
                  <a:lnTo>
                    <a:pt x="36738" y="1660"/>
                  </a:lnTo>
                  <a:lnTo>
                    <a:pt x="37037" y="3093"/>
                  </a:lnTo>
                  <a:lnTo>
                    <a:pt x="36487" y="4479"/>
                  </a:lnTo>
                  <a:lnTo>
                    <a:pt x="34731" y="7345"/>
                  </a:lnTo>
                  <a:lnTo>
                    <a:pt x="34540" y="8097"/>
                  </a:lnTo>
                  <a:lnTo>
                    <a:pt x="28318" y="15383"/>
                  </a:lnTo>
                  <a:lnTo>
                    <a:pt x="27279" y="15968"/>
                  </a:lnTo>
                  <a:lnTo>
                    <a:pt x="25034" y="16375"/>
                  </a:lnTo>
                  <a:lnTo>
                    <a:pt x="24377" y="16721"/>
                  </a:lnTo>
                  <a:lnTo>
                    <a:pt x="23911" y="17521"/>
                  </a:lnTo>
                  <a:lnTo>
                    <a:pt x="23493" y="23158"/>
                  </a:lnTo>
                  <a:lnTo>
                    <a:pt x="22656" y="23923"/>
                  </a:lnTo>
                  <a:lnTo>
                    <a:pt x="21749" y="27279"/>
                  </a:lnTo>
                  <a:lnTo>
                    <a:pt x="21092" y="28043"/>
                  </a:lnTo>
                  <a:lnTo>
                    <a:pt x="14439" y="30085"/>
                  </a:lnTo>
                  <a:lnTo>
                    <a:pt x="15216" y="32988"/>
                  </a:lnTo>
                  <a:lnTo>
                    <a:pt x="14857" y="34516"/>
                  </a:lnTo>
                  <a:lnTo>
                    <a:pt x="13830" y="3518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1413;gbcf4302aa7_0_6">
              <a:extLst>
                <a:ext uri="{FF2B5EF4-FFF2-40B4-BE49-F238E27FC236}">
                  <a16:creationId xmlns:a16="http://schemas.microsoft.com/office/drawing/2014/main" id="{C0B64150-5C5A-4843-B635-A4E0EBEDC903}"/>
                </a:ext>
              </a:extLst>
            </p:cNvPr>
            <p:cNvSpPr/>
            <p:nvPr/>
          </p:nvSpPr>
          <p:spPr>
            <a:xfrm>
              <a:off x="7298660" y="3927866"/>
              <a:ext cx="22302" cy="15478"/>
            </a:xfrm>
            <a:custGeom>
              <a:avLst/>
              <a:gdLst/>
              <a:ahLst/>
              <a:cxnLst/>
              <a:rect l="l" t="t" r="r" b="b"/>
              <a:pathLst>
                <a:path w="44382" h="30802" extrusionOk="0">
                  <a:moveTo>
                    <a:pt x="32367" y="4096"/>
                  </a:moveTo>
                  <a:lnTo>
                    <a:pt x="33776" y="3249"/>
                  </a:lnTo>
                  <a:lnTo>
                    <a:pt x="35090" y="1911"/>
                  </a:lnTo>
                  <a:lnTo>
                    <a:pt x="35830" y="1445"/>
                  </a:lnTo>
                  <a:lnTo>
                    <a:pt x="36774" y="1529"/>
                  </a:lnTo>
                  <a:lnTo>
                    <a:pt x="37252" y="2185"/>
                  </a:lnTo>
                  <a:lnTo>
                    <a:pt x="38100" y="3714"/>
                  </a:lnTo>
                  <a:lnTo>
                    <a:pt x="39712" y="5661"/>
                  </a:lnTo>
                  <a:lnTo>
                    <a:pt x="41409" y="6210"/>
                  </a:lnTo>
                  <a:lnTo>
                    <a:pt x="42268" y="7071"/>
                  </a:lnTo>
                  <a:lnTo>
                    <a:pt x="43033" y="10833"/>
                  </a:lnTo>
                  <a:lnTo>
                    <a:pt x="43880" y="12397"/>
                  </a:lnTo>
                  <a:lnTo>
                    <a:pt x="44370" y="14571"/>
                  </a:lnTo>
                  <a:lnTo>
                    <a:pt x="44382" y="17867"/>
                  </a:lnTo>
                  <a:lnTo>
                    <a:pt x="44203" y="18727"/>
                  </a:lnTo>
                  <a:lnTo>
                    <a:pt x="42519" y="21176"/>
                  </a:lnTo>
                  <a:lnTo>
                    <a:pt x="41026" y="22299"/>
                  </a:lnTo>
                  <a:lnTo>
                    <a:pt x="35090" y="22143"/>
                  </a:lnTo>
                  <a:lnTo>
                    <a:pt x="32749" y="23015"/>
                  </a:lnTo>
                  <a:lnTo>
                    <a:pt x="25714" y="27004"/>
                  </a:lnTo>
                  <a:lnTo>
                    <a:pt x="22908" y="28975"/>
                  </a:lnTo>
                  <a:lnTo>
                    <a:pt x="18871" y="30683"/>
                  </a:lnTo>
                  <a:lnTo>
                    <a:pt x="17270" y="30802"/>
                  </a:lnTo>
                  <a:lnTo>
                    <a:pt x="15861" y="30325"/>
                  </a:lnTo>
                  <a:lnTo>
                    <a:pt x="14165" y="29596"/>
                  </a:lnTo>
                  <a:lnTo>
                    <a:pt x="11131" y="24424"/>
                  </a:lnTo>
                  <a:lnTo>
                    <a:pt x="9698" y="21797"/>
                  </a:lnTo>
                  <a:lnTo>
                    <a:pt x="8564" y="20686"/>
                  </a:lnTo>
                  <a:lnTo>
                    <a:pt x="6306" y="20304"/>
                  </a:lnTo>
                  <a:lnTo>
                    <a:pt x="2269" y="21271"/>
                  </a:lnTo>
                  <a:lnTo>
                    <a:pt x="1326" y="21009"/>
                  </a:lnTo>
                  <a:lnTo>
                    <a:pt x="0" y="19229"/>
                  </a:lnTo>
                  <a:lnTo>
                    <a:pt x="3070" y="12732"/>
                  </a:lnTo>
                  <a:lnTo>
                    <a:pt x="3345" y="11394"/>
                  </a:lnTo>
                  <a:lnTo>
                    <a:pt x="3810" y="10080"/>
                  </a:lnTo>
                  <a:lnTo>
                    <a:pt x="3691" y="5482"/>
                  </a:lnTo>
                  <a:lnTo>
                    <a:pt x="4157" y="3284"/>
                  </a:lnTo>
                  <a:lnTo>
                    <a:pt x="5554" y="657"/>
                  </a:lnTo>
                  <a:lnTo>
                    <a:pt x="6486" y="0"/>
                  </a:lnTo>
                  <a:lnTo>
                    <a:pt x="7429" y="263"/>
                  </a:lnTo>
                  <a:lnTo>
                    <a:pt x="8181" y="1027"/>
                  </a:lnTo>
                  <a:lnTo>
                    <a:pt x="7919" y="3774"/>
                  </a:lnTo>
                  <a:lnTo>
                    <a:pt x="8301" y="5721"/>
                  </a:lnTo>
                  <a:lnTo>
                    <a:pt x="9340" y="6772"/>
                  </a:lnTo>
                  <a:lnTo>
                    <a:pt x="12254" y="7023"/>
                  </a:lnTo>
                  <a:lnTo>
                    <a:pt x="13019" y="7668"/>
                  </a:lnTo>
                  <a:lnTo>
                    <a:pt x="14261" y="12003"/>
                  </a:lnTo>
                  <a:lnTo>
                    <a:pt x="15109" y="12565"/>
                  </a:lnTo>
                  <a:lnTo>
                    <a:pt x="17462" y="13496"/>
                  </a:lnTo>
                  <a:lnTo>
                    <a:pt x="27064" y="15144"/>
                  </a:lnTo>
                  <a:lnTo>
                    <a:pt x="28294" y="15037"/>
                  </a:lnTo>
                  <a:lnTo>
                    <a:pt x="29512" y="13818"/>
                  </a:lnTo>
                  <a:lnTo>
                    <a:pt x="29405" y="12194"/>
                  </a:lnTo>
                  <a:lnTo>
                    <a:pt x="28641" y="11060"/>
                  </a:lnTo>
                  <a:lnTo>
                    <a:pt x="28354" y="9853"/>
                  </a:lnTo>
                  <a:lnTo>
                    <a:pt x="26837" y="7226"/>
                  </a:lnTo>
                  <a:lnTo>
                    <a:pt x="26921" y="5255"/>
                  </a:lnTo>
                  <a:lnTo>
                    <a:pt x="27470" y="2986"/>
                  </a:lnTo>
                  <a:lnTo>
                    <a:pt x="29727" y="1218"/>
                  </a:lnTo>
                  <a:lnTo>
                    <a:pt x="30659" y="1373"/>
                  </a:lnTo>
                  <a:lnTo>
                    <a:pt x="30946" y="2030"/>
                  </a:lnTo>
                  <a:lnTo>
                    <a:pt x="32367" y="409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1414;gbcf4302aa7_0_6">
              <a:extLst>
                <a:ext uri="{FF2B5EF4-FFF2-40B4-BE49-F238E27FC236}">
                  <a16:creationId xmlns:a16="http://schemas.microsoft.com/office/drawing/2014/main" id="{8487000C-FD90-6D42-93AE-F9964CCDA1A2}"/>
                </a:ext>
              </a:extLst>
            </p:cNvPr>
            <p:cNvSpPr/>
            <p:nvPr/>
          </p:nvSpPr>
          <p:spPr>
            <a:xfrm>
              <a:off x="7269642" y="3933725"/>
              <a:ext cx="10328" cy="7904"/>
            </a:xfrm>
            <a:custGeom>
              <a:avLst/>
              <a:gdLst/>
              <a:ahLst/>
              <a:cxnLst/>
              <a:rect l="l" t="t" r="r" b="b"/>
              <a:pathLst>
                <a:path w="20554" h="15729" extrusionOk="0">
                  <a:moveTo>
                    <a:pt x="9017" y="1218"/>
                  </a:moveTo>
                  <a:lnTo>
                    <a:pt x="9221" y="4025"/>
                  </a:lnTo>
                  <a:lnTo>
                    <a:pt x="8934" y="5255"/>
                  </a:lnTo>
                  <a:lnTo>
                    <a:pt x="14416" y="9913"/>
                  </a:lnTo>
                  <a:lnTo>
                    <a:pt x="18847" y="12457"/>
                  </a:lnTo>
                  <a:lnTo>
                    <a:pt x="20459" y="13854"/>
                  </a:lnTo>
                  <a:lnTo>
                    <a:pt x="20555" y="15335"/>
                  </a:lnTo>
                  <a:lnTo>
                    <a:pt x="19528" y="15729"/>
                  </a:lnTo>
                  <a:lnTo>
                    <a:pt x="18489" y="14870"/>
                  </a:lnTo>
                  <a:lnTo>
                    <a:pt x="15754" y="13580"/>
                  </a:lnTo>
                  <a:lnTo>
                    <a:pt x="10176" y="8814"/>
                  </a:lnTo>
                  <a:lnTo>
                    <a:pt x="6032" y="6975"/>
                  </a:lnTo>
                  <a:lnTo>
                    <a:pt x="2174" y="5757"/>
                  </a:lnTo>
                  <a:lnTo>
                    <a:pt x="0" y="4742"/>
                  </a:lnTo>
                  <a:lnTo>
                    <a:pt x="0" y="3595"/>
                  </a:lnTo>
                  <a:lnTo>
                    <a:pt x="1111" y="2186"/>
                  </a:lnTo>
                  <a:lnTo>
                    <a:pt x="3177" y="764"/>
                  </a:lnTo>
                  <a:lnTo>
                    <a:pt x="5148" y="0"/>
                  </a:lnTo>
                  <a:lnTo>
                    <a:pt x="7596" y="370"/>
                  </a:lnTo>
                  <a:lnTo>
                    <a:pt x="9017" y="121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1415;gbcf4302aa7_0_6">
              <a:extLst>
                <a:ext uri="{FF2B5EF4-FFF2-40B4-BE49-F238E27FC236}">
                  <a16:creationId xmlns:a16="http://schemas.microsoft.com/office/drawing/2014/main" id="{CFEF9D09-57B6-2640-97E7-EA643D60C68C}"/>
                </a:ext>
              </a:extLst>
            </p:cNvPr>
            <p:cNvSpPr/>
            <p:nvPr/>
          </p:nvSpPr>
          <p:spPr>
            <a:xfrm>
              <a:off x="7809422" y="3934683"/>
              <a:ext cx="1044" cy="1320"/>
            </a:xfrm>
            <a:custGeom>
              <a:avLst/>
              <a:gdLst/>
              <a:ahLst/>
              <a:cxnLst/>
              <a:rect l="l" t="t" r="r" b="b"/>
              <a:pathLst>
                <a:path w="2078" h="2627" extrusionOk="0">
                  <a:moveTo>
                    <a:pt x="1421" y="2628"/>
                  </a:moveTo>
                  <a:lnTo>
                    <a:pt x="669" y="2460"/>
                  </a:lnTo>
                  <a:lnTo>
                    <a:pt x="0" y="1409"/>
                  </a:lnTo>
                  <a:lnTo>
                    <a:pt x="179" y="0"/>
                  </a:lnTo>
                  <a:lnTo>
                    <a:pt x="1588" y="108"/>
                  </a:lnTo>
                  <a:lnTo>
                    <a:pt x="2066" y="752"/>
                  </a:lnTo>
                  <a:lnTo>
                    <a:pt x="2078" y="2233"/>
                  </a:lnTo>
                  <a:lnTo>
                    <a:pt x="1421" y="262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1416;gbcf4302aa7_0_6">
              <a:extLst>
                <a:ext uri="{FF2B5EF4-FFF2-40B4-BE49-F238E27FC236}">
                  <a16:creationId xmlns:a16="http://schemas.microsoft.com/office/drawing/2014/main" id="{7ECC5E14-75FE-954A-A34A-66598B09DBA3}"/>
                </a:ext>
              </a:extLst>
            </p:cNvPr>
            <p:cNvSpPr/>
            <p:nvPr/>
          </p:nvSpPr>
          <p:spPr>
            <a:xfrm>
              <a:off x="7863182" y="3937182"/>
              <a:ext cx="39238" cy="24229"/>
            </a:xfrm>
            <a:custGeom>
              <a:avLst/>
              <a:gdLst/>
              <a:ahLst/>
              <a:cxnLst/>
              <a:rect l="l" t="t" r="r" b="b"/>
              <a:pathLst>
                <a:path w="78086" h="48216" extrusionOk="0">
                  <a:moveTo>
                    <a:pt x="75590" y="9543"/>
                  </a:moveTo>
                  <a:lnTo>
                    <a:pt x="76916" y="11322"/>
                  </a:lnTo>
                  <a:lnTo>
                    <a:pt x="78087" y="14882"/>
                  </a:lnTo>
                  <a:lnTo>
                    <a:pt x="77728" y="16554"/>
                  </a:lnTo>
                  <a:lnTo>
                    <a:pt x="74420" y="24699"/>
                  </a:lnTo>
                  <a:lnTo>
                    <a:pt x="73023" y="26287"/>
                  </a:lnTo>
                  <a:lnTo>
                    <a:pt x="71995" y="26873"/>
                  </a:lnTo>
                  <a:lnTo>
                    <a:pt x="68890" y="27482"/>
                  </a:lnTo>
                  <a:lnTo>
                    <a:pt x="66645" y="28808"/>
                  </a:lnTo>
                  <a:lnTo>
                    <a:pt x="64602" y="30910"/>
                  </a:lnTo>
                  <a:lnTo>
                    <a:pt x="62190" y="34600"/>
                  </a:lnTo>
                  <a:lnTo>
                    <a:pt x="60518" y="36213"/>
                  </a:lnTo>
                  <a:lnTo>
                    <a:pt x="58260" y="37467"/>
                  </a:lnTo>
                  <a:lnTo>
                    <a:pt x="55645" y="38243"/>
                  </a:lnTo>
                  <a:lnTo>
                    <a:pt x="53579" y="38338"/>
                  </a:lnTo>
                  <a:lnTo>
                    <a:pt x="50389" y="39019"/>
                  </a:lnTo>
                  <a:lnTo>
                    <a:pt x="46998" y="39163"/>
                  </a:lnTo>
                  <a:lnTo>
                    <a:pt x="43725" y="41074"/>
                  </a:lnTo>
                  <a:lnTo>
                    <a:pt x="38614" y="47153"/>
                  </a:lnTo>
                  <a:lnTo>
                    <a:pt x="37670" y="47690"/>
                  </a:lnTo>
                  <a:lnTo>
                    <a:pt x="35138" y="48216"/>
                  </a:lnTo>
                  <a:lnTo>
                    <a:pt x="34098" y="48132"/>
                  </a:lnTo>
                  <a:lnTo>
                    <a:pt x="33060" y="47272"/>
                  </a:lnTo>
                  <a:lnTo>
                    <a:pt x="30611" y="46198"/>
                  </a:lnTo>
                  <a:lnTo>
                    <a:pt x="30575" y="43343"/>
                  </a:lnTo>
                  <a:lnTo>
                    <a:pt x="30098" y="41874"/>
                  </a:lnTo>
                  <a:lnTo>
                    <a:pt x="29047" y="40644"/>
                  </a:lnTo>
                  <a:lnTo>
                    <a:pt x="28820" y="36511"/>
                  </a:lnTo>
                  <a:lnTo>
                    <a:pt x="28246" y="35484"/>
                  </a:lnTo>
                  <a:lnTo>
                    <a:pt x="27016" y="34815"/>
                  </a:lnTo>
                  <a:lnTo>
                    <a:pt x="26168" y="34732"/>
                  </a:lnTo>
                  <a:lnTo>
                    <a:pt x="24293" y="35520"/>
                  </a:lnTo>
                  <a:lnTo>
                    <a:pt x="21594" y="37980"/>
                  </a:lnTo>
                  <a:lnTo>
                    <a:pt x="18596" y="39437"/>
                  </a:lnTo>
                  <a:lnTo>
                    <a:pt x="17485" y="41241"/>
                  </a:lnTo>
                  <a:lnTo>
                    <a:pt x="16637" y="41599"/>
                  </a:lnTo>
                  <a:lnTo>
                    <a:pt x="12290" y="39282"/>
                  </a:lnTo>
                  <a:lnTo>
                    <a:pt x="9531" y="35771"/>
                  </a:lnTo>
                  <a:lnTo>
                    <a:pt x="8492" y="34839"/>
                  </a:lnTo>
                  <a:lnTo>
                    <a:pt x="6868" y="32594"/>
                  </a:lnTo>
                  <a:lnTo>
                    <a:pt x="6855" y="30886"/>
                  </a:lnTo>
                  <a:lnTo>
                    <a:pt x="7226" y="30134"/>
                  </a:lnTo>
                  <a:lnTo>
                    <a:pt x="7107" y="27876"/>
                  </a:lnTo>
                  <a:lnTo>
                    <a:pt x="6247" y="26455"/>
                  </a:lnTo>
                  <a:lnTo>
                    <a:pt x="4157" y="24329"/>
                  </a:lnTo>
                  <a:lnTo>
                    <a:pt x="848" y="23063"/>
                  </a:lnTo>
                  <a:lnTo>
                    <a:pt x="0" y="22311"/>
                  </a:lnTo>
                  <a:lnTo>
                    <a:pt x="167" y="19671"/>
                  </a:lnTo>
                  <a:lnTo>
                    <a:pt x="3308" y="14177"/>
                  </a:lnTo>
                  <a:lnTo>
                    <a:pt x="3942" y="12194"/>
                  </a:lnTo>
                  <a:lnTo>
                    <a:pt x="6007" y="11239"/>
                  </a:lnTo>
                  <a:lnTo>
                    <a:pt x="9854" y="10534"/>
                  </a:lnTo>
                  <a:lnTo>
                    <a:pt x="16637" y="11227"/>
                  </a:lnTo>
                  <a:lnTo>
                    <a:pt x="16948" y="14261"/>
                  </a:lnTo>
                  <a:lnTo>
                    <a:pt x="18751" y="15909"/>
                  </a:lnTo>
                  <a:lnTo>
                    <a:pt x="20543" y="16745"/>
                  </a:lnTo>
                  <a:lnTo>
                    <a:pt x="23266" y="16697"/>
                  </a:lnTo>
                  <a:lnTo>
                    <a:pt x="26921" y="15085"/>
                  </a:lnTo>
                  <a:lnTo>
                    <a:pt x="30026" y="14691"/>
                  </a:lnTo>
                  <a:lnTo>
                    <a:pt x="31997" y="14082"/>
                  </a:lnTo>
                  <a:lnTo>
                    <a:pt x="34636" y="15670"/>
                  </a:lnTo>
                  <a:lnTo>
                    <a:pt x="39067" y="16649"/>
                  </a:lnTo>
                  <a:lnTo>
                    <a:pt x="41420" y="16661"/>
                  </a:lnTo>
                  <a:lnTo>
                    <a:pt x="42913" y="15312"/>
                  </a:lnTo>
                  <a:lnTo>
                    <a:pt x="45051" y="12290"/>
                  </a:lnTo>
                  <a:lnTo>
                    <a:pt x="46640" y="11430"/>
                  </a:lnTo>
                  <a:lnTo>
                    <a:pt x="52277" y="10594"/>
                  </a:lnTo>
                  <a:lnTo>
                    <a:pt x="53495" y="10116"/>
                  </a:lnTo>
                  <a:lnTo>
                    <a:pt x="56301" y="8337"/>
                  </a:lnTo>
                  <a:lnTo>
                    <a:pt x="59741" y="4598"/>
                  </a:lnTo>
                  <a:lnTo>
                    <a:pt x="63671" y="1863"/>
                  </a:lnTo>
                  <a:lnTo>
                    <a:pt x="64973" y="1266"/>
                  </a:lnTo>
                  <a:lnTo>
                    <a:pt x="67517" y="1159"/>
                  </a:lnTo>
                  <a:lnTo>
                    <a:pt x="71362" y="0"/>
                  </a:lnTo>
                  <a:lnTo>
                    <a:pt x="71745" y="729"/>
                  </a:lnTo>
                  <a:lnTo>
                    <a:pt x="70849" y="5172"/>
                  </a:lnTo>
                  <a:lnTo>
                    <a:pt x="70897" y="10248"/>
                  </a:lnTo>
                  <a:lnTo>
                    <a:pt x="71565" y="11740"/>
                  </a:lnTo>
                  <a:lnTo>
                    <a:pt x="72891" y="12959"/>
                  </a:lnTo>
                  <a:lnTo>
                    <a:pt x="73644" y="13054"/>
                  </a:lnTo>
                  <a:lnTo>
                    <a:pt x="74396" y="12541"/>
                  </a:lnTo>
                  <a:lnTo>
                    <a:pt x="74289" y="11072"/>
                  </a:lnTo>
                  <a:lnTo>
                    <a:pt x="73333" y="9650"/>
                  </a:lnTo>
                  <a:lnTo>
                    <a:pt x="74169" y="9256"/>
                  </a:lnTo>
                  <a:lnTo>
                    <a:pt x="75590" y="954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1417;gbcf4302aa7_0_6">
              <a:extLst>
                <a:ext uri="{FF2B5EF4-FFF2-40B4-BE49-F238E27FC236}">
                  <a16:creationId xmlns:a16="http://schemas.microsoft.com/office/drawing/2014/main" id="{6892D0F6-B481-1A4F-AE52-4B6A96F1FDBD}"/>
                </a:ext>
              </a:extLst>
            </p:cNvPr>
            <p:cNvSpPr/>
            <p:nvPr/>
          </p:nvSpPr>
          <p:spPr>
            <a:xfrm>
              <a:off x="7404976" y="3938691"/>
              <a:ext cx="5215" cy="7394"/>
            </a:xfrm>
            <a:custGeom>
              <a:avLst/>
              <a:gdLst/>
              <a:ahLst/>
              <a:cxnLst/>
              <a:rect l="l" t="t" r="r" b="b"/>
              <a:pathLst>
                <a:path w="10379" h="14714" extrusionOk="0">
                  <a:moveTo>
                    <a:pt x="8229" y="14714"/>
                  </a:moveTo>
                  <a:lnTo>
                    <a:pt x="6438" y="14464"/>
                  </a:lnTo>
                  <a:lnTo>
                    <a:pt x="4455" y="13532"/>
                  </a:lnTo>
                  <a:lnTo>
                    <a:pt x="0" y="8217"/>
                  </a:lnTo>
                  <a:lnTo>
                    <a:pt x="179" y="7059"/>
                  </a:lnTo>
                  <a:lnTo>
                    <a:pt x="1684" y="6688"/>
                  </a:lnTo>
                  <a:lnTo>
                    <a:pt x="1779" y="5757"/>
                  </a:lnTo>
                  <a:lnTo>
                    <a:pt x="1397" y="5100"/>
                  </a:lnTo>
                  <a:lnTo>
                    <a:pt x="991" y="776"/>
                  </a:lnTo>
                  <a:lnTo>
                    <a:pt x="980" y="0"/>
                  </a:lnTo>
                  <a:lnTo>
                    <a:pt x="2114" y="191"/>
                  </a:lnTo>
                  <a:lnTo>
                    <a:pt x="4192" y="2245"/>
                  </a:lnTo>
                  <a:lnTo>
                    <a:pt x="6748" y="3535"/>
                  </a:lnTo>
                  <a:lnTo>
                    <a:pt x="7513" y="5697"/>
                  </a:lnTo>
                  <a:lnTo>
                    <a:pt x="9889" y="8886"/>
                  </a:lnTo>
                  <a:lnTo>
                    <a:pt x="10379" y="13138"/>
                  </a:lnTo>
                  <a:lnTo>
                    <a:pt x="10200" y="13878"/>
                  </a:lnTo>
                  <a:lnTo>
                    <a:pt x="9638" y="14344"/>
                  </a:lnTo>
                  <a:lnTo>
                    <a:pt x="8229" y="1471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1418;gbcf4302aa7_0_6">
              <a:extLst>
                <a:ext uri="{FF2B5EF4-FFF2-40B4-BE49-F238E27FC236}">
                  <a16:creationId xmlns:a16="http://schemas.microsoft.com/office/drawing/2014/main" id="{F6AEC5ED-5620-6D48-9501-6A5DD98E2F7C}"/>
                </a:ext>
              </a:extLst>
            </p:cNvPr>
            <p:cNvSpPr/>
            <p:nvPr/>
          </p:nvSpPr>
          <p:spPr>
            <a:xfrm>
              <a:off x="7698631" y="3939392"/>
              <a:ext cx="164042" cy="143840"/>
            </a:xfrm>
            <a:custGeom>
              <a:avLst/>
              <a:gdLst/>
              <a:ahLst/>
              <a:cxnLst/>
              <a:rect l="l" t="t" r="r" b="b"/>
              <a:pathLst>
                <a:path w="326451" h="286249" extrusionOk="0">
                  <a:moveTo>
                    <a:pt x="302911" y="62895"/>
                  </a:moveTo>
                  <a:lnTo>
                    <a:pt x="302959" y="66525"/>
                  </a:lnTo>
                  <a:lnTo>
                    <a:pt x="303353" y="68042"/>
                  </a:lnTo>
                  <a:lnTo>
                    <a:pt x="304010" y="68759"/>
                  </a:lnTo>
                  <a:lnTo>
                    <a:pt x="307031" y="69678"/>
                  </a:lnTo>
                  <a:lnTo>
                    <a:pt x="307700" y="70992"/>
                  </a:lnTo>
                  <a:lnTo>
                    <a:pt x="308285" y="73453"/>
                  </a:lnTo>
                  <a:lnTo>
                    <a:pt x="309145" y="74540"/>
                  </a:lnTo>
                  <a:lnTo>
                    <a:pt x="313755" y="75184"/>
                  </a:lnTo>
                  <a:lnTo>
                    <a:pt x="314616" y="76080"/>
                  </a:lnTo>
                  <a:lnTo>
                    <a:pt x="314723" y="77418"/>
                  </a:lnTo>
                  <a:lnTo>
                    <a:pt x="313982" y="78361"/>
                  </a:lnTo>
                  <a:lnTo>
                    <a:pt x="310328" y="80655"/>
                  </a:lnTo>
                  <a:lnTo>
                    <a:pt x="308190" y="82828"/>
                  </a:lnTo>
                  <a:lnTo>
                    <a:pt x="306243" y="85587"/>
                  </a:lnTo>
                  <a:lnTo>
                    <a:pt x="303544" y="88621"/>
                  </a:lnTo>
                  <a:lnTo>
                    <a:pt x="302720" y="91165"/>
                  </a:lnTo>
                  <a:lnTo>
                    <a:pt x="300116" y="93840"/>
                  </a:lnTo>
                  <a:lnTo>
                    <a:pt x="298360" y="96957"/>
                  </a:lnTo>
                  <a:lnTo>
                    <a:pt x="294622" y="99215"/>
                  </a:lnTo>
                  <a:lnTo>
                    <a:pt x="292663" y="101233"/>
                  </a:lnTo>
                  <a:lnTo>
                    <a:pt x="288913" y="102129"/>
                  </a:lnTo>
                  <a:lnTo>
                    <a:pt x="283658" y="103944"/>
                  </a:lnTo>
                  <a:lnTo>
                    <a:pt x="281138" y="106130"/>
                  </a:lnTo>
                  <a:lnTo>
                    <a:pt x="279191" y="108889"/>
                  </a:lnTo>
                  <a:lnTo>
                    <a:pt x="273577" y="111278"/>
                  </a:lnTo>
                  <a:lnTo>
                    <a:pt x="268513" y="112388"/>
                  </a:lnTo>
                  <a:lnTo>
                    <a:pt x="263342" y="112424"/>
                  </a:lnTo>
                  <a:lnTo>
                    <a:pt x="259377" y="111313"/>
                  </a:lnTo>
                  <a:lnTo>
                    <a:pt x="250061" y="111325"/>
                  </a:lnTo>
                  <a:lnTo>
                    <a:pt x="246406" y="112400"/>
                  </a:lnTo>
                  <a:lnTo>
                    <a:pt x="240422" y="115458"/>
                  </a:lnTo>
                  <a:lnTo>
                    <a:pt x="236016" y="117178"/>
                  </a:lnTo>
                  <a:lnTo>
                    <a:pt x="227476" y="119065"/>
                  </a:lnTo>
                  <a:lnTo>
                    <a:pt x="225051" y="120200"/>
                  </a:lnTo>
                  <a:lnTo>
                    <a:pt x="219927" y="126386"/>
                  </a:lnTo>
                  <a:lnTo>
                    <a:pt x="216202" y="129050"/>
                  </a:lnTo>
                  <a:lnTo>
                    <a:pt x="212092" y="133134"/>
                  </a:lnTo>
                  <a:lnTo>
                    <a:pt x="208569" y="137494"/>
                  </a:lnTo>
                  <a:lnTo>
                    <a:pt x="200268" y="144516"/>
                  </a:lnTo>
                  <a:lnTo>
                    <a:pt x="194870" y="150595"/>
                  </a:lnTo>
                  <a:lnTo>
                    <a:pt x="191514" y="153617"/>
                  </a:lnTo>
                  <a:lnTo>
                    <a:pt x="189173" y="155242"/>
                  </a:lnTo>
                  <a:lnTo>
                    <a:pt x="186545" y="155946"/>
                  </a:lnTo>
                  <a:lnTo>
                    <a:pt x="182783" y="155803"/>
                  </a:lnTo>
                  <a:lnTo>
                    <a:pt x="180884" y="153080"/>
                  </a:lnTo>
                  <a:lnTo>
                    <a:pt x="178436" y="152626"/>
                  </a:lnTo>
                  <a:lnTo>
                    <a:pt x="176549" y="152088"/>
                  </a:lnTo>
                  <a:lnTo>
                    <a:pt x="172596" y="152279"/>
                  </a:lnTo>
                  <a:lnTo>
                    <a:pt x="169789" y="153175"/>
                  </a:lnTo>
                  <a:lnTo>
                    <a:pt x="165477" y="155373"/>
                  </a:lnTo>
                  <a:lnTo>
                    <a:pt x="161046" y="153880"/>
                  </a:lnTo>
                  <a:lnTo>
                    <a:pt x="160198" y="152972"/>
                  </a:lnTo>
                  <a:lnTo>
                    <a:pt x="159422" y="150632"/>
                  </a:lnTo>
                  <a:lnTo>
                    <a:pt x="158670" y="150249"/>
                  </a:lnTo>
                  <a:lnTo>
                    <a:pt x="151181" y="154537"/>
                  </a:lnTo>
                  <a:lnTo>
                    <a:pt x="147908" y="157666"/>
                  </a:lnTo>
                  <a:lnTo>
                    <a:pt x="145114" y="160963"/>
                  </a:lnTo>
                  <a:lnTo>
                    <a:pt x="143370" y="165501"/>
                  </a:lnTo>
                  <a:lnTo>
                    <a:pt x="142856" y="172476"/>
                  </a:lnTo>
                  <a:lnTo>
                    <a:pt x="143083" y="176513"/>
                  </a:lnTo>
                  <a:lnTo>
                    <a:pt x="143656" y="178495"/>
                  </a:lnTo>
                  <a:lnTo>
                    <a:pt x="144994" y="179714"/>
                  </a:lnTo>
                  <a:lnTo>
                    <a:pt x="146403" y="180335"/>
                  </a:lnTo>
                  <a:lnTo>
                    <a:pt x="147645" y="183261"/>
                  </a:lnTo>
                  <a:lnTo>
                    <a:pt x="149449" y="184837"/>
                  </a:lnTo>
                  <a:lnTo>
                    <a:pt x="153414" y="186581"/>
                  </a:lnTo>
                  <a:lnTo>
                    <a:pt x="154549" y="187513"/>
                  </a:lnTo>
                  <a:lnTo>
                    <a:pt x="155600" y="189663"/>
                  </a:lnTo>
                  <a:lnTo>
                    <a:pt x="156197" y="194273"/>
                  </a:lnTo>
                  <a:lnTo>
                    <a:pt x="157833" y="198417"/>
                  </a:lnTo>
                  <a:lnTo>
                    <a:pt x="157678" y="202526"/>
                  </a:lnTo>
                  <a:lnTo>
                    <a:pt x="157224" y="204508"/>
                  </a:lnTo>
                  <a:lnTo>
                    <a:pt x="155194" y="208486"/>
                  </a:lnTo>
                  <a:lnTo>
                    <a:pt x="153522" y="211209"/>
                  </a:lnTo>
                  <a:lnTo>
                    <a:pt x="151946" y="214732"/>
                  </a:lnTo>
                  <a:lnTo>
                    <a:pt x="145627" y="223439"/>
                  </a:lnTo>
                  <a:lnTo>
                    <a:pt x="143860" y="225302"/>
                  </a:lnTo>
                  <a:lnTo>
                    <a:pt x="141041" y="226938"/>
                  </a:lnTo>
                  <a:lnTo>
                    <a:pt x="131176" y="226628"/>
                  </a:lnTo>
                  <a:lnTo>
                    <a:pt x="129097" y="226950"/>
                  </a:lnTo>
                  <a:lnTo>
                    <a:pt x="127509" y="228073"/>
                  </a:lnTo>
                  <a:lnTo>
                    <a:pt x="124607" y="229602"/>
                  </a:lnTo>
                  <a:lnTo>
                    <a:pt x="123209" y="230748"/>
                  </a:lnTo>
                  <a:lnTo>
                    <a:pt x="122098" y="232158"/>
                  </a:lnTo>
                  <a:lnTo>
                    <a:pt x="120439" y="236684"/>
                  </a:lnTo>
                  <a:lnTo>
                    <a:pt x="119602" y="237747"/>
                  </a:lnTo>
                  <a:lnTo>
                    <a:pt x="118002" y="238308"/>
                  </a:lnTo>
                  <a:lnTo>
                    <a:pt x="111887" y="238261"/>
                  </a:lnTo>
                  <a:lnTo>
                    <a:pt x="108053" y="239407"/>
                  </a:lnTo>
                  <a:lnTo>
                    <a:pt x="103443" y="239109"/>
                  </a:lnTo>
                  <a:lnTo>
                    <a:pt x="99024" y="239419"/>
                  </a:lnTo>
                  <a:lnTo>
                    <a:pt x="95082" y="241306"/>
                  </a:lnTo>
                  <a:lnTo>
                    <a:pt x="93028" y="243480"/>
                  </a:lnTo>
                  <a:lnTo>
                    <a:pt x="92025" y="245952"/>
                  </a:lnTo>
                  <a:lnTo>
                    <a:pt x="89409" y="248628"/>
                  </a:lnTo>
                  <a:lnTo>
                    <a:pt x="86985" y="251542"/>
                  </a:lnTo>
                  <a:lnTo>
                    <a:pt x="79341" y="259401"/>
                  </a:lnTo>
                  <a:lnTo>
                    <a:pt x="72473" y="270186"/>
                  </a:lnTo>
                  <a:lnTo>
                    <a:pt x="68257" y="272383"/>
                  </a:lnTo>
                  <a:lnTo>
                    <a:pt x="66108" y="274557"/>
                  </a:lnTo>
                  <a:lnTo>
                    <a:pt x="64160" y="277316"/>
                  </a:lnTo>
                  <a:lnTo>
                    <a:pt x="58177" y="281974"/>
                  </a:lnTo>
                  <a:lnTo>
                    <a:pt x="55944" y="284816"/>
                  </a:lnTo>
                  <a:lnTo>
                    <a:pt x="53412" y="286154"/>
                  </a:lnTo>
                  <a:lnTo>
                    <a:pt x="37980" y="284745"/>
                  </a:lnTo>
                  <a:lnTo>
                    <a:pt x="28210" y="286250"/>
                  </a:lnTo>
                  <a:lnTo>
                    <a:pt x="25679" y="286250"/>
                  </a:lnTo>
                  <a:lnTo>
                    <a:pt x="23230" y="285808"/>
                  </a:lnTo>
                  <a:lnTo>
                    <a:pt x="20113" y="284339"/>
                  </a:lnTo>
                  <a:lnTo>
                    <a:pt x="18214" y="282762"/>
                  </a:lnTo>
                  <a:lnTo>
                    <a:pt x="12422" y="275453"/>
                  </a:lnTo>
                  <a:lnTo>
                    <a:pt x="9961" y="273231"/>
                  </a:lnTo>
                  <a:lnTo>
                    <a:pt x="8349" y="272312"/>
                  </a:lnTo>
                  <a:lnTo>
                    <a:pt x="6187" y="271487"/>
                  </a:lnTo>
                  <a:lnTo>
                    <a:pt x="5327" y="270544"/>
                  </a:lnTo>
                  <a:lnTo>
                    <a:pt x="5506" y="269684"/>
                  </a:lnTo>
                  <a:lnTo>
                    <a:pt x="8313" y="266758"/>
                  </a:lnTo>
                  <a:lnTo>
                    <a:pt x="9053" y="265253"/>
                  </a:lnTo>
                  <a:lnTo>
                    <a:pt x="9030" y="263175"/>
                  </a:lnTo>
                  <a:lnTo>
                    <a:pt x="6951" y="261419"/>
                  </a:lnTo>
                  <a:lnTo>
                    <a:pt x="6426" y="255029"/>
                  </a:lnTo>
                  <a:lnTo>
                    <a:pt x="5948" y="253966"/>
                  </a:lnTo>
                  <a:lnTo>
                    <a:pt x="4909" y="253154"/>
                  </a:lnTo>
                  <a:lnTo>
                    <a:pt x="1983" y="252127"/>
                  </a:lnTo>
                  <a:lnTo>
                    <a:pt x="1219" y="250921"/>
                  </a:lnTo>
                  <a:lnTo>
                    <a:pt x="1099" y="248186"/>
                  </a:lnTo>
                  <a:lnTo>
                    <a:pt x="1935" y="245833"/>
                  </a:lnTo>
                  <a:lnTo>
                    <a:pt x="1911" y="242835"/>
                  </a:lnTo>
                  <a:lnTo>
                    <a:pt x="490" y="241354"/>
                  </a:lnTo>
                  <a:lnTo>
                    <a:pt x="0" y="239742"/>
                  </a:lnTo>
                  <a:lnTo>
                    <a:pt x="72" y="236923"/>
                  </a:lnTo>
                  <a:lnTo>
                    <a:pt x="1004" y="235418"/>
                  </a:lnTo>
                  <a:lnTo>
                    <a:pt x="2210" y="234188"/>
                  </a:lnTo>
                  <a:lnTo>
                    <a:pt x="4085" y="233507"/>
                  </a:lnTo>
                  <a:lnTo>
                    <a:pt x="8695" y="233005"/>
                  </a:lnTo>
                  <a:lnTo>
                    <a:pt x="13938" y="230593"/>
                  </a:lnTo>
                  <a:lnTo>
                    <a:pt x="15527" y="228694"/>
                  </a:lnTo>
                  <a:lnTo>
                    <a:pt x="16076" y="226711"/>
                  </a:lnTo>
                  <a:lnTo>
                    <a:pt x="16231" y="223045"/>
                  </a:lnTo>
                  <a:lnTo>
                    <a:pt x="14141" y="221181"/>
                  </a:lnTo>
                  <a:lnTo>
                    <a:pt x="13855" y="220334"/>
                  </a:lnTo>
                  <a:lnTo>
                    <a:pt x="13926" y="216774"/>
                  </a:lnTo>
                  <a:lnTo>
                    <a:pt x="13640" y="216117"/>
                  </a:lnTo>
                  <a:lnTo>
                    <a:pt x="13054" y="214911"/>
                  </a:lnTo>
                  <a:lnTo>
                    <a:pt x="12756" y="213036"/>
                  </a:lnTo>
                  <a:lnTo>
                    <a:pt x="13676" y="209716"/>
                  </a:lnTo>
                  <a:lnTo>
                    <a:pt x="15993" y="205679"/>
                  </a:lnTo>
                  <a:lnTo>
                    <a:pt x="16160" y="202562"/>
                  </a:lnTo>
                  <a:lnTo>
                    <a:pt x="17282" y="201427"/>
                  </a:lnTo>
                  <a:lnTo>
                    <a:pt x="21868" y="200173"/>
                  </a:lnTo>
                  <a:lnTo>
                    <a:pt x="23840" y="198823"/>
                  </a:lnTo>
                  <a:lnTo>
                    <a:pt x="25881" y="195993"/>
                  </a:lnTo>
                  <a:lnTo>
                    <a:pt x="27183" y="194834"/>
                  </a:lnTo>
                  <a:lnTo>
                    <a:pt x="30946" y="194356"/>
                  </a:lnTo>
                  <a:lnTo>
                    <a:pt x="32917" y="193485"/>
                  </a:lnTo>
                  <a:lnTo>
                    <a:pt x="34242" y="194344"/>
                  </a:lnTo>
                  <a:lnTo>
                    <a:pt x="35926" y="194321"/>
                  </a:lnTo>
                  <a:lnTo>
                    <a:pt x="39593" y="193628"/>
                  </a:lnTo>
                  <a:lnTo>
                    <a:pt x="41659" y="193783"/>
                  </a:lnTo>
                  <a:lnTo>
                    <a:pt x="43642" y="193401"/>
                  </a:lnTo>
                  <a:lnTo>
                    <a:pt x="47380" y="191215"/>
                  </a:lnTo>
                  <a:lnTo>
                    <a:pt x="50832" y="188074"/>
                  </a:lnTo>
                  <a:lnTo>
                    <a:pt x="53794" y="182329"/>
                  </a:lnTo>
                  <a:lnTo>
                    <a:pt x="54056" y="180430"/>
                  </a:lnTo>
                  <a:lnTo>
                    <a:pt x="56481" y="177325"/>
                  </a:lnTo>
                  <a:lnTo>
                    <a:pt x="57019" y="174566"/>
                  </a:lnTo>
                  <a:lnTo>
                    <a:pt x="60183" y="169848"/>
                  </a:lnTo>
                  <a:lnTo>
                    <a:pt x="62035" y="165788"/>
                  </a:lnTo>
                  <a:lnTo>
                    <a:pt x="62297" y="164557"/>
                  </a:lnTo>
                  <a:lnTo>
                    <a:pt x="62071" y="159195"/>
                  </a:lnTo>
                  <a:lnTo>
                    <a:pt x="62345" y="158562"/>
                  </a:lnTo>
                  <a:lnTo>
                    <a:pt x="66191" y="156818"/>
                  </a:lnTo>
                  <a:lnTo>
                    <a:pt x="67958" y="155206"/>
                  </a:lnTo>
                  <a:lnTo>
                    <a:pt x="69559" y="155206"/>
                  </a:lnTo>
                  <a:lnTo>
                    <a:pt x="76725" y="157881"/>
                  </a:lnTo>
                  <a:lnTo>
                    <a:pt x="80678" y="158323"/>
                  </a:lnTo>
                  <a:lnTo>
                    <a:pt x="82386" y="159720"/>
                  </a:lnTo>
                  <a:lnTo>
                    <a:pt x="84930" y="160425"/>
                  </a:lnTo>
                  <a:lnTo>
                    <a:pt x="92073" y="160103"/>
                  </a:lnTo>
                  <a:lnTo>
                    <a:pt x="94987" y="159613"/>
                  </a:lnTo>
                  <a:lnTo>
                    <a:pt x="98737" y="157797"/>
                  </a:lnTo>
                  <a:lnTo>
                    <a:pt x="102475" y="154656"/>
                  </a:lnTo>
                  <a:lnTo>
                    <a:pt x="107766" y="147574"/>
                  </a:lnTo>
                  <a:lnTo>
                    <a:pt x="109247" y="144648"/>
                  </a:lnTo>
                  <a:lnTo>
                    <a:pt x="111361" y="138138"/>
                  </a:lnTo>
                  <a:lnTo>
                    <a:pt x="111994" y="135009"/>
                  </a:lnTo>
                  <a:lnTo>
                    <a:pt x="111517" y="133504"/>
                  </a:lnTo>
                  <a:lnTo>
                    <a:pt x="110275" y="131832"/>
                  </a:lnTo>
                  <a:lnTo>
                    <a:pt x="110358" y="130423"/>
                  </a:lnTo>
                  <a:lnTo>
                    <a:pt x="112604" y="129551"/>
                  </a:lnTo>
                  <a:lnTo>
                    <a:pt x="113451" y="128524"/>
                  </a:lnTo>
                  <a:lnTo>
                    <a:pt x="113989" y="126350"/>
                  </a:lnTo>
                  <a:lnTo>
                    <a:pt x="115111" y="125323"/>
                  </a:lnTo>
                  <a:lnTo>
                    <a:pt x="118492" y="125001"/>
                  </a:lnTo>
                  <a:lnTo>
                    <a:pt x="120271" y="123651"/>
                  </a:lnTo>
                  <a:lnTo>
                    <a:pt x="120641" y="122720"/>
                  </a:lnTo>
                  <a:lnTo>
                    <a:pt x="120439" y="121203"/>
                  </a:lnTo>
                  <a:lnTo>
                    <a:pt x="118252" y="118718"/>
                  </a:lnTo>
                  <a:lnTo>
                    <a:pt x="118336" y="117381"/>
                  </a:lnTo>
                  <a:lnTo>
                    <a:pt x="119925" y="116031"/>
                  </a:lnTo>
                  <a:lnTo>
                    <a:pt x="122744" y="114992"/>
                  </a:lnTo>
                  <a:lnTo>
                    <a:pt x="127449" y="115410"/>
                  </a:lnTo>
                  <a:lnTo>
                    <a:pt x="140229" y="113929"/>
                  </a:lnTo>
                  <a:lnTo>
                    <a:pt x="143131" y="112663"/>
                  </a:lnTo>
                  <a:lnTo>
                    <a:pt x="148243" y="106022"/>
                  </a:lnTo>
                  <a:lnTo>
                    <a:pt x="151241" y="103681"/>
                  </a:lnTo>
                  <a:lnTo>
                    <a:pt x="152077" y="103359"/>
                  </a:lnTo>
                  <a:lnTo>
                    <a:pt x="153116" y="103371"/>
                  </a:lnTo>
                  <a:lnTo>
                    <a:pt x="155564" y="104673"/>
                  </a:lnTo>
                  <a:lnTo>
                    <a:pt x="155767" y="105807"/>
                  </a:lnTo>
                  <a:lnTo>
                    <a:pt x="156711" y="106822"/>
                  </a:lnTo>
                  <a:lnTo>
                    <a:pt x="159255" y="106787"/>
                  </a:lnTo>
                  <a:lnTo>
                    <a:pt x="160282" y="106237"/>
                  </a:lnTo>
                  <a:lnTo>
                    <a:pt x="161309" y="105091"/>
                  </a:lnTo>
                  <a:lnTo>
                    <a:pt x="161106" y="103765"/>
                  </a:lnTo>
                  <a:lnTo>
                    <a:pt x="160628" y="103108"/>
                  </a:lnTo>
                  <a:lnTo>
                    <a:pt x="160628" y="102260"/>
                  </a:lnTo>
                  <a:lnTo>
                    <a:pt x="163794" y="98582"/>
                  </a:lnTo>
                  <a:lnTo>
                    <a:pt x="164247" y="96420"/>
                  </a:lnTo>
                  <a:lnTo>
                    <a:pt x="167317" y="92813"/>
                  </a:lnTo>
                  <a:lnTo>
                    <a:pt x="172823" y="86579"/>
                  </a:lnTo>
                  <a:lnTo>
                    <a:pt x="173539" y="82816"/>
                  </a:lnTo>
                  <a:lnTo>
                    <a:pt x="174937" y="80989"/>
                  </a:lnTo>
                  <a:lnTo>
                    <a:pt x="176131" y="78182"/>
                  </a:lnTo>
                  <a:lnTo>
                    <a:pt x="177719" y="75913"/>
                  </a:lnTo>
                  <a:lnTo>
                    <a:pt x="179356" y="75077"/>
                  </a:lnTo>
                  <a:lnTo>
                    <a:pt x="180347" y="75567"/>
                  </a:lnTo>
                  <a:lnTo>
                    <a:pt x="181828" y="75077"/>
                  </a:lnTo>
                  <a:lnTo>
                    <a:pt x="182819" y="74575"/>
                  </a:lnTo>
                  <a:lnTo>
                    <a:pt x="183309" y="72605"/>
                  </a:lnTo>
                  <a:lnTo>
                    <a:pt x="183309" y="68161"/>
                  </a:lnTo>
                  <a:lnTo>
                    <a:pt x="184300" y="67170"/>
                  </a:lnTo>
                  <a:lnTo>
                    <a:pt x="187262" y="66191"/>
                  </a:lnTo>
                  <a:lnTo>
                    <a:pt x="187752" y="65689"/>
                  </a:lnTo>
                  <a:lnTo>
                    <a:pt x="188242" y="64710"/>
                  </a:lnTo>
                  <a:lnTo>
                    <a:pt x="188743" y="64208"/>
                  </a:lnTo>
                  <a:lnTo>
                    <a:pt x="188839" y="63516"/>
                  </a:lnTo>
                  <a:lnTo>
                    <a:pt x="189663" y="62309"/>
                  </a:lnTo>
                  <a:lnTo>
                    <a:pt x="191251" y="60410"/>
                  </a:lnTo>
                  <a:lnTo>
                    <a:pt x="193592" y="58858"/>
                  </a:lnTo>
                  <a:lnTo>
                    <a:pt x="196029" y="58189"/>
                  </a:lnTo>
                  <a:lnTo>
                    <a:pt x="199504" y="58535"/>
                  </a:lnTo>
                  <a:lnTo>
                    <a:pt x="202681" y="55669"/>
                  </a:lnTo>
                  <a:lnTo>
                    <a:pt x="206049" y="53674"/>
                  </a:lnTo>
                  <a:lnTo>
                    <a:pt x="208092" y="51691"/>
                  </a:lnTo>
                  <a:lnTo>
                    <a:pt x="208928" y="50079"/>
                  </a:lnTo>
                  <a:lnTo>
                    <a:pt x="210421" y="48479"/>
                  </a:lnTo>
                  <a:lnTo>
                    <a:pt x="212475" y="46938"/>
                  </a:lnTo>
                  <a:lnTo>
                    <a:pt x="217169" y="46054"/>
                  </a:lnTo>
                  <a:lnTo>
                    <a:pt x="218196" y="46138"/>
                  </a:lnTo>
                  <a:lnTo>
                    <a:pt x="220370" y="47225"/>
                  </a:lnTo>
                  <a:lnTo>
                    <a:pt x="222364" y="49386"/>
                  </a:lnTo>
                  <a:lnTo>
                    <a:pt x="222758" y="50605"/>
                  </a:lnTo>
                  <a:lnTo>
                    <a:pt x="224466" y="51990"/>
                  </a:lnTo>
                  <a:lnTo>
                    <a:pt x="232838" y="52301"/>
                  </a:lnTo>
                  <a:lnTo>
                    <a:pt x="237902" y="50569"/>
                  </a:lnTo>
                  <a:lnTo>
                    <a:pt x="240613" y="50043"/>
                  </a:lnTo>
                  <a:lnTo>
                    <a:pt x="243612" y="48515"/>
                  </a:lnTo>
                  <a:lnTo>
                    <a:pt x="246693" y="45756"/>
                  </a:lnTo>
                  <a:lnTo>
                    <a:pt x="248078" y="43415"/>
                  </a:lnTo>
                  <a:lnTo>
                    <a:pt x="248998" y="40835"/>
                  </a:lnTo>
                  <a:lnTo>
                    <a:pt x="255436" y="34947"/>
                  </a:lnTo>
                  <a:lnTo>
                    <a:pt x="257657" y="32104"/>
                  </a:lnTo>
                  <a:lnTo>
                    <a:pt x="258386" y="29118"/>
                  </a:lnTo>
                  <a:lnTo>
                    <a:pt x="260524" y="25977"/>
                  </a:lnTo>
                  <a:lnTo>
                    <a:pt x="266698" y="22800"/>
                  </a:lnTo>
                  <a:lnTo>
                    <a:pt x="268000" y="21582"/>
                  </a:lnTo>
                  <a:lnTo>
                    <a:pt x="268550" y="20340"/>
                  </a:lnTo>
                  <a:lnTo>
                    <a:pt x="269016" y="18847"/>
                  </a:lnTo>
                  <a:lnTo>
                    <a:pt x="268693" y="15180"/>
                  </a:lnTo>
                  <a:lnTo>
                    <a:pt x="269887" y="12887"/>
                  </a:lnTo>
                  <a:lnTo>
                    <a:pt x="271654" y="10069"/>
                  </a:lnTo>
                  <a:lnTo>
                    <a:pt x="272658" y="6963"/>
                  </a:lnTo>
                  <a:lnTo>
                    <a:pt x="273399" y="5339"/>
                  </a:lnTo>
                  <a:lnTo>
                    <a:pt x="275823" y="3464"/>
                  </a:lnTo>
                  <a:lnTo>
                    <a:pt x="281162" y="860"/>
                  </a:lnTo>
                  <a:lnTo>
                    <a:pt x="284064" y="0"/>
                  </a:lnTo>
                  <a:lnTo>
                    <a:pt x="286417" y="442"/>
                  </a:lnTo>
                  <a:lnTo>
                    <a:pt x="291230" y="2090"/>
                  </a:lnTo>
                  <a:lnTo>
                    <a:pt x="294527" y="2138"/>
                  </a:lnTo>
                  <a:lnTo>
                    <a:pt x="294443" y="3548"/>
                  </a:lnTo>
                  <a:lnTo>
                    <a:pt x="293798" y="4598"/>
                  </a:lnTo>
                  <a:lnTo>
                    <a:pt x="291266" y="5267"/>
                  </a:lnTo>
                  <a:lnTo>
                    <a:pt x="290143" y="6521"/>
                  </a:lnTo>
                  <a:lnTo>
                    <a:pt x="289976" y="8014"/>
                  </a:lnTo>
                  <a:lnTo>
                    <a:pt x="288304" y="10284"/>
                  </a:lnTo>
                  <a:lnTo>
                    <a:pt x="291314" y="10522"/>
                  </a:lnTo>
                  <a:lnTo>
                    <a:pt x="291601" y="11478"/>
                  </a:lnTo>
                  <a:lnTo>
                    <a:pt x="291337" y="13078"/>
                  </a:lnTo>
                  <a:lnTo>
                    <a:pt x="291994" y="13544"/>
                  </a:lnTo>
                  <a:lnTo>
                    <a:pt x="293129" y="13616"/>
                  </a:lnTo>
                  <a:lnTo>
                    <a:pt x="294073" y="13150"/>
                  </a:lnTo>
                  <a:lnTo>
                    <a:pt x="296127" y="12756"/>
                  </a:lnTo>
                  <a:lnTo>
                    <a:pt x="298098" y="11884"/>
                  </a:lnTo>
                  <a:lnTo>
                    <a:pt x="300450" y="11299"/>
                  </a:lnTo>
                  <a:lnTo>
                    <a:pt x="301477" y="11860"/>
                  </a:lnTo>
                  <a:lnTo>
                    <a:pt x="302612" y="11932"/>
                  </a:lnTo>
                  <a:lnTo>
                    <a:pt x="303640" y="10797"/>
                  </a:lnTo>
                  <a:lnTo>
                    <a:pt x="304380" y="10152"/>
                  </a:lnTo>
                  <a:lnTo>
                    <a:pt x="305323" y="10116"/>
                  </a:lnTo>
                  <a:lnTo>
                    <a:pt x="307031" y="11992"/>
                  </a:lnTo>
                  <a:lnTo>
                    <a:pt x="310149" y="13460"/>
                  </a:lnTo>
                  <a:lnTo>
                    <a:pt x="310160" y="14201"/>
                  </a:lnTo>
                  <a:lnTo>
                    <a:pt x="309133" y="15706"/>
                  </a:lnTo>
                  <a:lnTo>
                    <a:pt x="306601" y="16231"/>
                  </a:lnTo>
                  <a:lnTo>
                    <a:pt x="305956" y="17067"/>
                  </a:lnTo>
                  <a:lnTo>
                    <a:pt x="306088" y="21319"/>
                  </a:lnTo>
                  <a:lnTo>
                    <a:pt x="306948" y="23075"/>
                  </a:lnTo>
                  <a:lnTo>
                    <a:pt x="306590" y="24484"/>
                  </a:lnTo>
                  <a:lnTo>
                    <a:pt x="304547" y="27625"/>
                  </a:lnTo>
                  <a:lnTo>
                    <a:pt x="304380" y="29106"/>
                  </a:lnTo>
                  <a:lnTo>
                    <a:pt x="305323" y="29596"/>
                  </a:lnTo>
                  <a:lnTo>
                    <a:pt x="308226" y="29178"/>
                  </a:lnTo>
                  <a:lnTo>
                    <a:pt x="311319" y="27829"/>
                  </a:lnTo>
                  <a:lnTo>
                    <a:pt x="312346" y="26873"/>
                  </a:lnTo>
                  <a:lnTo>
                    <a:pt x="312239" y="25284"/>
                  </a:lnTo>
                  <a:lnTo>
                    <a:pt x="315965" y="21474"/>
                  </a:lnTo>
                  <a:lnTo>
                    <a:pt x="315858" y="20077"/>
                  </a:lnTo>
                  <a:lnTo>
                    <a:pt x="316120" y="18214"/>
                  </a:lnTo>
                  <a:lnTo>
                    <a:pt x="317255" y="18178"/>
                  </a:lnTo>
                  <a:lnTo>
                    <a:pt x="318294" y="19778"/>
                  </a:lnTo>
                  <a:lnTo>
                    <a:pt x="318688" y="21654"/>
                  </a:lnTo>
                  <a:lnTo>
                    <a:pt x="320014" y="22287"/>
                  </a:lnTo>
                  <a:lnTo>
                    <a:pt x="323848" y="20280"/>
                  </a:lnTo>
                  <a:lnTo>
                    <a:pt x="323967" y="22275"/>
                  </a:lnTo>
                  <a:lnTo>
                    <a:pt x="326153" y="24962"/>
                  </a:lnTo>
                  <a:lnTo>
                    <a:pt x="326451" y="25989"/>
                  </a:lnTo>
                  <a:lnTo>
                    <a:pt x="326176" y="26658"/>
                  </a:lnTo>
                  <a:lnTo>
                    <a:pt x="323752" y="29023"/>
                  </a:lnTo>
                  <a:lnTo>
                    <a:pt x="323298" y="30743"/>
                  </a:lnTo>
                  <a:lnTo>
                    <a:pt x="321710" y="32713"/>
                  </a:lnTo>
                  <a:lnTo>
                    <a:pt x="320492" y="32940"/>
                  </a:lnTo>
                  <a:lnTo>
                    <a:pt x="317935" y="30420"/>
                  </a:lnTo>
                  <a:lnTo>
                    <a:pt x="314627" y="29405"/>
                  </a:lnTo>
                  <a:lnTo>
                    <a:pt x="310137" y="32164"/>
                  </a:lnTo>
                  <a:lnTo>
                    <a:pt x="307987" y="33155"/>
                  </a:lnTo>
                  <a:lnTo>
                    <a:pt x="307999" y="34075"/>
                  </a:lnTo>
                  <a:lnTo>
                    <a:pt x="311128" y="36511"/>
                  </a:lnTo>
                  <a:lnTo>
                    <a:pt x="314998" y="38064"/>
                  </a:lnTo>
                  <a:lnTo>
                    <a:pt x="316419" y="39461"/>
                  </a:lnTo>
                  <a:lnTo>
                    <a:pt x="316813" y="40680"/>
                  </a:lnTo>
                  <a:lnTo>
                    <a:pt x="316921" y="43009"/>
                  </a:lnTo>
                  <a:lnTo>
                    <a:pt x="315571" y="49339"/>
                  </a:lnTo>
                  <a:lnTo>
                    <a:pt x="314831" y="50844"/>
                  </a:lnTo>
                  <a:lnTo>
                    <a:pt x="313899" y="51130"/>
                  </a:lnTo>
                  <a:lnTo>
                    <a:pt x="313600" y="49804"/>
                  </a:lnTo>
                  <a:lnTo>
                    <a:pt x="312466" y="49171"/>
                  </a:lnTo>
                  <a:lnTo>
                    <a:pt x="311247" y="49757"/>
                  </a:lnTo>
                  <a:lnTo>
                    <a:pt x="310412" y="50712"/>
                  </a:lnTo>
                  <a:lnTo>
                    <a:pt x="308727" y="51835"/>
                  </a:lnTo>
                  <a:lnTo>
                    <a:pt x="305539" y="51894"/>
                  </a:lnTo>
                  <a:lnTo>
                    <a:pt x="303664" y="52719"/>
                  </a:lnTo>
                  <a:lnTo>
                    <a:pt x="299340" y="53077"/>
                  </a:lnTo>
                  <a:lnTo>
                    <a:pt x="298121" y="53555"/>
                  </a:lnTo>
                  <a:lnTo>
                    <a:pt x="297286" y="55060"/>
                  </a:lnTo>
                  <a:lnTo>
                    <a:pt x="297297" y="56278"/>
                  </a:lnTo>
                  <a:lnTo>
                    <a:pt x="297775" y="57042"/>
                  </a:lnTo>
                  <a:lnTo>
                    <a:pt x="301561" y="59706"/>
                  </a:lnTo>
                  <a:lnTo>
                    <a:pt x="302911" y="6289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1419;gbcf4302aa7_0_6">
              <a:extLst>
                <a:ext uri="{FF2B5EF4-FFF2-40B4-BE49-F238E27FC236}">
                  <a16:creationId xmlns:a16="http://schemas.microsoft.com/office/drawing/2014/main" id="{380BAAF1-E682-0346-B9D3-7DEF9ACF7AD4}"/>
                </a:ext>
              </a:extLst>
            </p:cNvPr>
            <p:cNvSpPr/>
            <p:nvPr/>
          </p:nvSpPr>
          <p:spPr>
            <a:xfrm>
              <a:off x="7298349" y="3940003"/>
              <a:ext cx="4873" cy="3871"/>
            </a:xfrm>
            <a:custGeom>
              <a:avLst/>
              <a:gdLst/>
              <a:ahLst/>
              <a:cxnLst/>
              <a:rect l="l" t="t" r="r" b="b"/>
              <a:pathLst>
                <a:path w="9698" h="7703" extrusionOk="0">
                  <a:moveTo>
                    <a:pt x="2174" y="3953"/>
                  </a:moveTo>
                  <a:lnTo>
                    <a:pt x="669" y="3105"/>
                  </a:lnTo>
                  <a:lnTo>
                    <a:pt x="0" y="1971"/>
                  </a:lnTo>
                  <a:lnTo>
                    <a:pt x="84" y="932"/>
                  </a:lnTo>
                  <a:lnTo>
                    <a:pt x="1302" y="83"/>
                  </a:lnTo>
                  <a:lnTo>
                    <a:pt x="5446" y="0"/>
                  </a:lnTo>
                  <a:lnTo>
                    <a:pt x="7142" y="621"/>
                  </a:lnTo>
                  <a:lnTo>
                    <a:pt x="9030" y="2484"/>
                  </a:lnTo>
                  <a:lnTo>
                    <a:pt x="9698" y="3989"/>
                  </a:lnTo>
                  <a:lnTo>
                    <a:pt x="9436" y="7297"/>
                  </a:lnTo>
                  <a:lnTo>
                    <a:pt x="8313" y="7703"/>
                  </a:lnTo>
                  <a:lnTo>
                    <a:pt x="6987" y="7106"/>
                  </a:lnTo>
                  <a:lnTo>
                    <a:pt x="4252" y="4777"/>
                  </a:lnTo>
                  <a:lnTo>
                    <a:pt x="2174" y="395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1420;gbcf4302aa7_0_6">
              <a:extLst>
                <a:ext uri="{FF2B5EF4-FFF2-40B4-BE49-F238E27FC236}">
                  <a16:creationId xmlns:a16="http://schemas.microsoft.com/office/drawing/2014/main" id="{AB67C5CF-2457-2D44-AA55-6B7F4250A30C}"/>
                </a:ext>
              </a:extLst>
            </p:cNvPr>
            <p:cNvSpPr/>
            <p:nvPr/>
          </p:nvSpPr>
          <p:spPr>
            <a:xfrm>
              <a:off x="7800820" y="3942531"/>
              <a:ext cx="3217" cy="8978"/>
            </a:xfrm>
            <a:custGeom>
              <a:avLst/>
              <a:gdLst/>
              <a:ahLst/>
              <a:cxnLst/>
              <a:rect l="l" t="t" r="r" b="b"/>
              <a:pathLst>
                <a:path w="6401" h="17867" extrusionOk="0">
                  <a:moveTo>
                    <a:pt x="3535" y="17867"/>
                  </a:moveTo>
                  <a:lnTo>
                    <a:pt x="704" y="16135"/>
                  </a:lnTo>
                  <a:lnTo>
                    <a:pt x="36" y="15001"/>
                  </a:lnTo>
                  <a:lnTo>
                    <a:pt x="0" y="12003"/>
                  </a:lnTo>
                  <a:lnTo>
                    <a:pt x="633" y="9244"/>
                  </a:lnTo>
                  <a:lnTo>
                    <a:pt x="1935" y="7906"/>
                  </a:lnTo>
                  <a:lnTo>
                    <a:pt x="2401" y="6784"/>
                  </a:lnTo>
                  <a:lnTo>
                    <a:pt x="2556" y="4336"/>
                  </a:lnTo>
                  <a:lnTo>
                    <a:pt x="4120" y="299"/>
                  </a:lnTo>
                  <a:lnTo>
                    <a:pt x="5434" y="0"/>
                  </a:lnTo>
                  <a:lnTo>
                    <a:pt x="5458" y="2066"/>
                  </a:lnTo>
                  <a:lnTo>
                    <a:pt x="4634" y="4502"/>
                  </a:lnTo>
                  <a:lnTo>
                    <a:pt x="4657" y="7238"/>
                  </a:lnTo>
                  <a:lnTo>
                    <a:pt x="5147" y="9411"/>
                  </a:lnTo>
                  <a:lnTo>
                    <a:pt x="6401" y="12409"/>
                  </a:lnTo>
                  <a:lnTo>
                    <a:pt x="6318" y="13890"/>
                  </a:lnTo>
                  <a:lnTo>
                    <a:pt x="4670" y="17688"/>
                  </a:lnTo>
                  <a:lnTo>
                    <a:pt x="3535" y="1786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1421;gbcf4302aa7_0_6">
              <a:extLst>
                <a:ext uri="{FF2B5EF4-FFF2-40B4-BE49-F238E27FC236}">
                  <a16:creationId xmlns:a16="http://schemas.microsoft.com/office/drawing/2014/main" id="{0EEF0D08-6800-A04F-9D70-D064C9814690}"/>
                </a:ext>
              </a:extLst>
            </p:cNvPr>
            <p:cNvSpPr/>
            <p:nvPr/>
          </p:nvSpPr>
          <p:spPr>
            <a:xfrm>
              <a:off x="7856443" y="3943208"/>
              <a:ext cx="5209" cy="2550"/>
            </a:xfrm>
            <a:custGeom>
              <a:avLst/>
              <a:gdLst/>
              <a:ahLst/>
              <a:cxnLst/>
              <a:rect l="l" t="t" r="r" b="b"/>
              <a:pathLst>
                <a:path w="10366" h="5075" extrusionOk="0">
                  <a:moveTo>
                    <a:pt x="8217" y="5076"/>
                  </a:moveTo>
                  <a:lnTo>
                    <a:pt x="3034" y="4371"/>
                  </a:lnTo>
                  <a:lnTo>
                    <a:pt x="12" y="2616"/>
                  </a:lnTo>
                  <a:lnTo>
                    <a:pt x="0" y="1493"/>
                  </a:lnTo>
                  <a:lnTo>
                    <a:pt x="645" y="812"/>
                  </a:lnTo>
                  <a:lnTo>
                    <a:pt x="2711" y="239"/>
                  </a:lnTo>
                  <a:lnTo>
                    <a:pt x="6748" y="0"/>
                  </a:lnTo>
                  <a:lnTo>
                    <a:pt x="8170" y="370"/>
                  </a:lnTo>
                  <a:lnTo>
                    <a:pt x="9304" y="1194"/>
                  </a:lnTo>
                  <a:lnTo>
                    <a:pt x="10355" y="3081"/>
                  </a:lnTo>
                  <a:lnTo>
                    <a:pt x="10367" y="4312"/>
                  </a:lnTo>
                  <a:lnTo>
                    <a:pt x="9531" y="4777"/>
                  </a:lnTo>
                  <a:lnTo>
                    <a:pt x="8217" y="507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1422;gbcf4302aa7_0_6">
              <a:extLst>
                <a:ext uri="{FF2B5EF4-FFF2-40B4-BE49-F238E27FC236}">
                  <a16:creationId xmlns:a16="http://schemas.microsoft.com/office/drawing/2014/main" id="{21BFDDE3-8AF2-BD46-9328-777C00B3170D}"/>
                </a:ext>
              </a:extLst>
            </p:cNvPr>
            <p:cNvSpPr/>
            <p:nvPr/>
          </p:nvSpPr>
          <p:spPr>
            <a:xfrm>
              <a:off x="7264652" y="3944041"/>
              <a:ext cx="8834" cy="5611"/>
            </a:xfrm>
            <a:custGeom>
              <a:avLst/>
              <a:gdLst/>
              <a:ahLst/>
              <a:cxnLst/>
              <a:rect l="l" t="t" r="r" b="b"/>
              <a:pathLst>
                <a:path w="17581" h="11167" extrusionOk="0">
                  <a:moveTo>
                    <a:pt x="4957" y="466"/>
                  </a:moveTo>
                  <a:lnTo>
                    <a:pt x="7214" y="0"/>
                  </a:lnTo>
                  <a:lnTo>
                    <a:pt x="9089" y="60"/>
                  </a:lnTo>
                  <a:lnTo>
                    <a:pt x="10045" y="1290"/>
                  </a:lnTo>
                  <a:lnTo>
                    <a:pt x="10426" y="3273"/>
                  </a:lnTo>
                  <a:lnTo>
                    <a:pt x="11371" y="3798"/>
                  </a:lnTo>
                  <a:lnTo>
                    <a:pt x="15981" y="3786"/>
                  </a:lnTo>
                  <a:lnTo>
                    <a:pt x="17485" y="4443"/>
                  </a:lnTo>
                  <a:lnTo>
                    <a:pt x="17581" y="5399"/>
                  </a:lnTo>
                  <a:lnTo>
                    <a:pt x="16088" y="6700"/>
                  </a:lnTo>
                  <a:lnTo>
                    <a:pt x="13460" y="7739"/>
                  </a:lnTo>
                  <a:lnTo>
                    <a:pt x="10546" y="8158"/>
                  </a:lnTo>
                  <a:lnTo>
                    <a:pt x="7644" y="10690"/>
                  </a:lnTo>
                  <a:lnTo>
                    <a:pt x="6605" y="11167"/>
                  </a:lnTo>
                  <a:lnTo>
                    <a:pt x="5195" y="10905"/>
                  </a:lnTo>
                  <a:lnTo>
                    <a:pt x="5638" y="6008"/>
                  </a:lnTo>
                  <a:lnTo>
                    <a:pt x="1040" y="6509"/>
                  </a:lnTo>
                  <a:lnTo>
                    <a:pt x="0" y="6139"/>
                  </a:lnTo>
                  <a:lnTo>
                    <a:pt x="1684" y="3679"/>
                  </a:lnTo>
                  <a:lnTo>
                    <a:pt x="3177" y="2556"/>
                  </a:lnTo>
                  <a:lnTo>
                    <a:pt x="4957" y="46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1423;gbcf4302aa7_0_6">
              <a:extLst>
                <a:ext uri="{FF2B5EF4-FFF2-40B4-BE49-F238E27FC236}">
                  <a16:creationId xmlns:a16="http://schemas.microsoft.com/office/drawing/2014/main" id="{A3ACA962-6661-B04F-97DA-41A37604F534}"/>
                </a:ext>
              </a:extLst>
            </p:cNvPr>
            <p:cNvSpPr/>
            <p:nvPr/>
          </p:nvSpPr>
          <p:spPr>
            <a:xfrm>
              <a:off x="7304663" y="3946041"/>
              <a:ext cx="5347" cy="5737"/>
            </a:xfrm>
            <a:custGeom>
              <a:avLst/>
              <a:gdLst/>
              <a:ahLst/>
              <a:cxnLst/>
              <a:rect l="l" t="t" r="r" b="b"/>
              <a:pathLst>
                <a:path w="10641" h="11417" extrusionOk="0">
                  <a:moveTo>
                    <a:pt x="932" y="4467"/>
                  </a:moveTo>
                  <a:lnTo>
                    <a:pt x="6462" y="12"/>
                  </a:lnTo>
                  <a:lnTo>
                    <a:pt x="8157" y="0"/>
                  </a:lnTo>
                  <a:lnTo>
                    <a:pt x="9483" y="1039"/>
                  </a:lnTo>
                  <a:lnTo>
                    <a:pt x="10426" y="3081"/>
                  </a:lnTo>
                  <a:lnTo>
                    <a:pt x="10642" y="7787"/>
                  </a:lnTo>
                  <a:lnTo>
                    <a:pt x="10080" y="9017"/>
                  </a:lnTo>
                  <a:lnTo>
                    <a:pt x="8396" y="9591"/>
                  </a:lnTo>
                  <a:lnTo>
                    <a:pt x="6234" y="11287"/>
                  </a:lnTo>
                  <a:lnTo>
                    <a:pt x="4168" y="11418"/>
                  </a:lnTo>
                  <a:lnTo>
                    <a:pt x="2664" y="10940"/>
                  </a:lnTo>
                  <a:lnTo>
                    <a:pt x="765" y="8778"/>
                  </a:lnTo>
                  <a:lnTo>
                    <a:pt x="107" y="7572"/>
                  </a:lnTo>
                  <a:lnTo>
                    <a:pt x="0" y="5578"/>
                  </a:lnTo>
                  <a:lnTo>
                    <a:pt x="932" y="446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1424;gbcf4302aa7_0_6">
              <a:extLst>
                <a:ext uri="{FF2B5EF4-FFF2-40B4-BE49-F238E27FC236}">
                  <a16:creationId xmlns:a16="http://schemas.microsoft.com/office/drawing/2014/main" id="{FF58B4CC-9317-9842-B508-EE4AC324705C}"/>
                </a:ext>
              </a:extLst>
            </p:cNvPr>
            <p:cNvSpPr/>
            <p:nvPr/>
          </p:nvSpPr>
          <p:spPr>
            <a:xfrm>
              <a:off x="7861673" y="3952074"/>
              <a:ext cx="4987" cy="7166"/>
            </a:xfrm>
            <a:custGeom>
              <a:avLst/>
              <a:gdLst/>
              <a:ahLst/>
              <a:cxnLst/>
              <a:rect l="l" t="t" r="r" b="b"/>
              <a:pathLst>
                <a:path w="9924" h="14260" extrusionOk="0">
                  <a:moveTo>
                    <a:pt x="2460" y="14261"/>
                  </a:moveTo>
                  <a:lnTo>
                    <a:pt x="765" y="13902"/>
                  </a:lnTo>
                  <a:lnTo>
                    <a:pt x="0" y="12672"/>
                  </a:lnTo>
                  <a:lnTo>
                    <a:pt x="263" y="10032"/>
                  </a:lnTo>
                  <a:lnTo>
                    <a:pt x="717" y="8349"/>
                  </a:lnTo>
                  <a:lnTo>
                    <a:pt x="2389" y="6079"/>
                  </a:lnTo>
                  <a:lnTo>
                    <a:pt x="2843" y="4837"/>
                  </a:lnTo>
                  <a:lnTo>
                    <a:pt x="4515" y="2938"/>
                  </a:lnTo>
                  <a:lnTo>
                    <a:pt x="4682" y="681"/>
                  </a:lnTo>
                  <a:lnTo>
                    <a:pt x="6187" y="0"/>
                  </a:lnTo>
                  <a:lnTo>
                    <a:pt x="6939" y="275"/>
                  </a:lnTo>
                  <a:lnTo>
                    <a:pt x="7322" y="860"/>
                  </a:lnTo>
                  <a:lnTo>
                    <a:pt x="7429" y="2269"/>
                  </a:lnTo>
                  <a:lnTo>
                    <a:pt x="8098" y="3285"/>
                  </a:lnTo>
                  <a:lnTo>
                    <a:pt x="8779" y="5447"/>
                  </a:lnTo>
                  <a:lnTo>
                    <a:pt x="9925" y="8456"/>
                  </a:lnTo>
                  <a:lnTo>
                    <a:pt x="9865" y="11346"/>
                  </a:lnTo>
                  <a:lnTo>
                    <a:pt x="8934" y="12780"/>
                  </a:lnTo>
                  <a:lnTo>
                    <a:pt x="6593" y="13365"/>
                  </a:lnTo>
                  <a:lnTo>
                    <a:pt x="5195" y="14105"/>
                  </a:lnTo>
                  <a:lnTo>
                    <a:pt x="2460" y="1426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1425;gbcf4302aa7_0_6">
              <a:extLst>
                <a:ext uri="{FF2B5EF4-FFF2-40B4-BE49-F238E27FC236}">
                  <a16:creationId xmlns:a16="http://schemas.microsoft.com/office/drawing/2014/main" id="{8047EEEB-2C8B-F740-8ECA-9F14BB745C86}"/>
                </a:ext>
              </a:extLst>
            </p:cNvPr>
            <p:cNvSpPr/>
            <p:nvPr/>
          </p:nvSpPr>
          <p:spPr>
            <a:xfrm>
              <a:off x="7858090" y="3956699"/>
              <a:ext cx="2694" cy="3306"/>
            </a:xfrm>
            <a:custGeom>
              <a:avLst/>
              <a:gdLst/>
              <a:ahLst/>
              <a:cxnLst/>
              <a:rect l="l" t="t" r="r" b="b"/>
              <a:pathLst>
                <a:path w="5362" h="6580" extrusionOk="0">
                  <a:moveTo>
                    <a:pt x="2376" y="6581"/>
                  </a:moveTo>
                  <a:lnTo>
                    <a:pt x="394" y="5124"/>
                  </a:lnTo>
                  <a:lnTo>
                    <a:pt x="0" y="3511"/>
                  </a:lnTo>
                  <a:lnTo>
                    <a:pt x="2425" y="1875"/>
                  </a:lnTo>
                  <a:lnTo>
                    <a:pt x="4013" y="275"/>
                  </a:lnTo>
                  <a:lnTo>
                    <a:pt x="4765" y="0"/>
                  </a:lnTo>
                  <a:lnTo>
                    <a:pt x="5362" y="4240"/>
                  </a:lnTo>
                  <a:lnTo>
                    <a:pt x="4622" y="5816"/>
                  </a:lnTo>
                  <a:lnTo>
                    <a:pt x="3786" y="6581"/>
                  </a:lnTo>
                  <a:lnTo>
                    <a:pt x="2376" y="658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1426;gbcf4302aa7_0_6">
              <a:extLst>
                <a:ext uri="{FF2B5EF4-FFF2-40B4-BE49-F238E27FC236}">
                  <a16:creationId xmlns:a16="http://schemas.microsoft.com/office/drawing/2014/main" id="{27821702-0ECC-FC45-9129-E9A71C346B3E}"/>
                </a:ext>
              </a:extLst>
            </p:cNvPr>
            <p:cNvSpPr/>
            <p:nvPr/>
          </p:nvSpPr>
          <p:spPr>
            <a:xfrm>
              <a:off x="7866555" y="3959742"/>
              <a:ext cx="1644" cy="2989"/>
            </a:xfrm>
            <a:custGeom>
              <a:avLst/>
              <a:gdLst/>
              <a:ahLst/>
              <a:cxnLst/>
              <a:rect l="l" t="t" r="r" b="b"/>
              <a:pathLst>
                <a:path w="3272" h="5948" extrusionOk="0">
                  <a:moveTo>
                    <a:pt x="36" y="5948"/>
                  </a:moveTo>
                  <a:lnTo>
                    <a:pt x="0" y="2472"/>
                  </a:lnTo>
                  <a:lnTo>
                    <a:pt x="550" y="860"/>
                  </a:lnTo>
                  <a:lnTo>
                    <a:pt x="1302" y="203"/>
                  </a:lnTo>
                  <a:lnTo>
                    <a:pt x="3272" y="0"/>
                  </a:lnTo>
                  <a:lnTo>
                    <a:pt x="3189" y="932"/>
                  </a:lnTo>
                  <a:lnTo>
                    <a:pt x="1971" y="1959"/>
                  </a:lnTo>
                  <a:lnTo>
                    <a:pt x="2186" y="4586"/>
                  </a:lnTo>
                  <a:lnTo>
                    <a:pt x="789" y="5745"/>
                  </a:lnTo>
                  <a:lnTo>
                    <a:pt x="36" y="594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1427;gbcf4302aa7_0_6">
              <a:extLst>
                <a:ext uri="{FF2B5EF4-FFF2-40B4-BE49-F238E27FC236}">
                  <a16:creationId xmlns:a16="http://schemas.microsoft.com/office/drawing/2014/main" id="{0AC6F52F-8491-6B4D-852D-DEBD835FC974}"/>
                </a:ext>
              </a:extLst>
            </p:cNvPr>
            <p:cNvSpPr/>
            <p:nvPr/>
          </p:nvSpPr>
          <p:spPr>
            <a:xfrm>
              <a:off x="7856653" y="3961228"/>
              <a:ext cx="5629" cy="5695"/>
            </a:xfrm>
            <a:custGeom>
              <a:avLst/>
              <a:gdLst/>
              <a:ahLst/>
              <a:cxnLst/>
              <a:rect l="l" t="t" r="r" b="b"/>
              <a:pathLst>
                <a:path w="11202" h="11334" extrusionOk="0">
                  <a:moveTo>
                    <a:pt x="12" y="11334"/>
                  </a:moveTo>
                  <a:lnTo>
                    <a:pt x="0" y="10223"/>
                  </a:lnTo>
                  <a:lnTo>
                    <a:pt x="2245" y="7871"/>
                  </a:lnTo>
                  <a:lnTo>
                    <a:pt x="3630" y="5494"/>
                  </a:lnTo>
                  <a:lnTo>
                    <a:pt x="3786" y="2305"/>
                  </a:lnTo>
                  <a:lnTo>
                    <a:pt x="4431" y="955"/>
                  </a:lnTo>
                  <a:lnTo>
                    <a:pt x="5362" y="0"/>
                  </a:lnTo>
                  <a:lnTo>
                    <a:pt x="6115" y="12"/>
                  </a:lnTo>
                  <a:lnTo>
                    <a:pt x="8479" y="836"/>
                  </a:lnTo>
                  <a:lnTo>
                    <a:pt x="10737" y="729"/>
                  </a:lnTo>
                  <a:lnTo>
                    <a:pt x="11203" y="1278"/>
                  </a:lnTo>
                  <a:lnTo>
                    <a:pt x="11119" y="2197"/>
                  </a:lnTo>
                  <a:lnTo>
                    <a:pt x="8981" y="4299"/>
                  </a:lnTo>
                  <a:lnTo>
                    <a:pt x="8420" y="5828"/>
                  </a:lnTo>
                  <a:lnTo>
                    <a:pt x="7871" y="6664"/>
                  </a:lnTo>
                  <a:lnTo>
                    <a:pt x="4025" y="8301"/>
                  </a:lnTo>
                  <a:lnTo>
                    <a:pt x="859" y="11167"/>
                  </a:lnTo>
                  <a:lnTo>
                    <a:pt x="12" y="1133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1428;gbcf4302aa7_0_6">
              <a:extLst>
                <a:ext uri="{FF2B5EF4-FFF2-40B4-BE49-F238E27FC236}">
                  <a16:creationId xmlns:a16="http://schemas.microsoft.com/office/drawing/2014/main" id="{6E10DB6B-E242-3746-B606-34D3B48C5CFE}"/>
                </a:ext>
              </a:extLst>
            </p:cNvPr>
            <p:cNvSpPr/>
            <p:nvPr/>
          </p:nvSpPr>
          <p:spPr>
            <a:xfrm>
              <a:off x="7355320" y="3964720"/>
              <a:ext cx="4447" cy="2406"/>
            </a:xfrm>
            <a:custGeom>
              <a:avLst/>
              <a:gdLst/>
              <a:ahLst/>
              <a:cxnLst/>
              <a:rect l="l" t="t" r="r" b="b"/>
              <a:pathLst>
                <a:path w="8850" h="4789" extrusionOk="0">
                  <a:moveTo>
                    <a:pt x="0" y="2520"/>
                  </a:moveTo>
                  <a:lnTo>
                    <a:pt x="1505" y="1290"/>
                  </a:lnTo>
                  <a:lnTo>
                    <a:pt x="2067" y="466"/>
                  </a:lnTo>
                  <a:lnTo>
                    <a:pt x="2711" y="0"/>
                  </a:lnTo>
                  <a:lnTo>
                    <a:pt x="5171" y="931"/>
                  </a:lnTo>
                  <a:lnTo>
                    <a:pt x="7799" y="1182"/>
                  </a:lnTo>
                  <a:lnTo>
                    <a:pt x="8468" y="1541"/>
                  </a:lnTo>
                  <a:lnTo>
                    <a:pt x="8850" y="3416"/>
                  </a:lnTo>
                  <a:lnTo>
                    <a:pt x="7906" y="4001"/>
                  </a:lnTo>
                  <a:lnTo>
                    <a:pt x="2460" y="4789"/>
                  </a:lnTo>
                  <a:lnTo>
                    <a:pt x="1326" y="4407"/>
                  </a:lnTo>
                  <a:lnTo>
                    <a:pt x="0" y="252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1429;gbcf4302aa7_0_6">
              <a:extLst>
                <a:ext uri="{FF2B5EF4-FFF2-40B4-BE49-F238E27FC236}">
                  <a16:creationId xmlns:a16="http://schemas.microsoft.com/office/drawing/2014/main" id="{ACC56446-EAF1-7947-B6BD-03BF5F2C6063}"/>
                </a:ext>
              </a:extLst>
            </p:cNvPr>
            <p:cNvSpPr/>
            <p:nvPr/>
          </p:nvSpPr>
          <p:spPr>
            <a:xfrm>
              <a:off x="7933393" y="4005673"/>
              <a:ext cx="107446" cy="142358"/>
            </a:xfrm>
            <a:custGeom>
              <a:avLst/>
              <a:gdLst/>
              <a:ahLst/>
              <a:cxnLst/>
              <a:rect l="l" t="t" r="r" b="b"/>
              <a:pathLst>
                <a:path w="213823" h="283299" extrusionOk="0">
                  <a:moveTo>
                    <a:pt x="0" y="90973"/>
                  </a:moveTo>
                  <a:lnTo>
                    <a:pt x="2102" y="90125"/>
                  </a:lnTo>
                  <a:lnTo>
                    <a:pt x="4455" y="90090"/>
                  </a:lnTo>
                  <a:lnTo>
                    <a:pt x="7656" y="91260"/>
                  </a:lnTo>
                  <a:lnTo>
                    <a:pt x="10952" y="91045"/>
                  </a:lnTo>
                  <a:lnTo>
                    <a:pt x="15646" y="89875"/>
                  </a:lnTo>
                  <a:lnTo>
                    <a:pt x="20709" y="89469"/>
                  </a:lnTo>
                  <a:lnTo>
                    <a:pt x="29548" y="88059"/>
                  </a:lnTo>
                  <a:lnTo>
                    <a:pt x="33477" y="86614"/>
                  </a:lnTo>
                  <a:lnTo>
                    <a:pt x="40679" y="82959"/>
                  </a:lnTo>
                  <a:lnTo>
                    <a:pt x="41993" y="82589"/>
                  </a:lnTo>
                  <a:lnTo>
                    <a:pt x="45468" y="82159"/>
                  </a:lnTo>
                  <a:lnTo>
                    <a:pt x="50998" y="80332"/>
                  </a:lnTo>
                  <a:lnTo>
                    <a:pt x="54187" y="78898"/>
                  </a:lnTo>
                  <a:lnTo>
                    <a:pt x="58200" y="76008"/>
                  </a:lnTo>
                  <a:lnTo>
                    <a:pt x="62584" y="72580"/>
                  </a:lnTo>
                  <a:lnTo>
                    <a:pt x="65379" y="69762"/>
                  </a:lnTo>
                  <a:lnTo>
                    <a:pt x="69104" y="65283"/>
                  </a:lnTo>
                  <a:lnTo>
                    <a:pt x="70132" y="64996"/>
                  </a:lnTo>
                  <a:lnTo>
                    <a:pt x="72222" y="66561"/>
                  </a:lnTo>
                  <a:lnTo>
                    <a:pt x="73751" y="68997"/>
                  </a:lnTo>
                  <a:lnTo>
                    <a:pt x="74228" y="70323"/>
                  </a:lnTo>
                  <a:lnTo>
                    <a:pt x="72090" y="72413"/>
                  </a:lnTo>
                  <a:lnTo>
                    <a:pt x="69272" y="72903"/>
                  </a:lnTo>
                  <a:lnTo>
                    <a:pt x="68424" y="73488"/>
                  </a:lnTo>
                  <a:lnTo>
                    <a:pt x="66214" y="78110"/>
                  </a:lnTo>
                  <a:lnTo>
                    <a:pt x="65677" y="80642"/>
                  </a:lnTo>
                  <a:lnTo>
                    <a:pt x="62571" y="80403"/>
                  </a:lnTo>
                  <a:lnTo>
                    <a:pt x="60900" y="82673"/>
                  </a:lnTo>
                  <a:lnTo>
                    <a:pt x="59024" y="82876"/>
                  </a:lnTo>
                  <a:lnTo>
                    <a:pt x="57782" y="81681"/>
                  </a:lnTo>
                  <a:lnTo>
                    <a:pt x="56564" y="81383"/>
                  </a:lnTo>
                  <a:lnTo>
                    <a:pt x="56397" y="83760"/>
                  </a:lnTo>
                  <a:lnTo>
                    <a:pt x="57997" y="84572"/>
                  </a:lnTo>
                  <a:lnTo>
                    <a:pt x="59430" y="86829"/>
                  </a:lnTo>
                  <a:lnTo>
                    <a:pt x="62452" y="88286"/>
                  </a:lnTo>
                  <a:lnTo>
                    <a:pt x="66417" y="89218"/>
                  </a:lnTo>
                  <a:lnTo>
                    <a:pt x="67254" y="88262"/>
                  </a:lnTo>
                  <a:lnTo>
                    <a:pt x="67420" y="86733"/>
                  </a:lnTo>
                  <a:lnTo>
                    <a:pt x="68448" y="84858"/>
                  </a:lnTo>
                  <a:lnTo>
                    <a:pt x="69547" y="81753"/>
                  </a:lnTo>
                  <a:lnTo>
                    <a:pt x="70191" y="81251"/>
                  </a:lnTo>
                  <a:lnTo>
                    <a:pt x="71231" y="81144"/>
                  </a:lnTo>
                  <a:lnTo>
                    <a:pt x="72079" y="81896"/>
                  </a:lnTo>
                  <a:lnTo>
                    <a:pt x="74085" y="85288"/>
                  </a:lnTo>
                  <a:lnTo>
                    <a:pt x="76844" y="88358"/>
                  </a:lnTo>
                  <a:lnTo>
                    <a:pt x="79221" y="90508"/>
                  </a:lnTo>
                  <a:lnTo>
                    <a:pt x="85455" y="93923"/>
                  </a:lnTo>
                  <a:lnTo>
                    <a:pt x="90639" y="95727"/>
                  </a:lnTo>
                  <a:lnTo>
                    <a:pt x="91881" y="97435"/>
                  </a:lnTo>
                  <a:lnTo>
                    <a:pt x="94258" y="100146"/>
                  </a:lnTo>
                  <a:lnTo>
                    <a:pt x="94091" y="101746"/>
                  </a:lnTo>
                  <a:lnTo>
                    <a:pt x="93947" y="106524"/>
                  </a:lnTo>
                  <a:lnTo>
                    <a:pt x="93219" y="108506"/>
                  </a:lnTo>
                  <a:lnTo>
                    <a:pt x="93242" y="111433"/>
                  </a:lnTo>
                  <a:lnTo>
                    <a:pt x="93840" y="114789"/>
                  </a:lnTo>
                  <a:lnTo>
                    <a:pt x="93470" y="115756"/>
                  </a:lnTo>
                  <a:lnTo>
                    <a:pt x="92156" y="115947"/>
                  </a:lnTo>
                  <a:lnTo>
                    <a:pt x="90078" y="115302"/>
                  </a:lnTo>
                  <a:lnTo>
                    <a:pt x="88860" y="115708"/>
                  </a:lnTo>
                  <a:lnTo>
                    <a:pt x="88895" y="119268"/>
                  </a:lnTo>
                  <a:lnTo>
                    <a:pt x="92263" y="126577"/>
                  </a:lnTo>
                  <a:lnTo>
                    <a:pt x="93494" y="127616"/>
                  </a:lnTo>
                  <a:lnTo>
                    <a:pt x="96228" y="128977"/>
                  </a:lnTo>
                  <a:lnTo>
                    <a:pt x="97184" y="130470"/>
                  </a:lnTo>
                  <a:lnTo>
                    <a:pt x="97399" y="133205"/>
                  </a:lnTo>
                  <a:lnTo>
                    <a:pt x="98068" y="134591"/>
                  </a:lnTo>
                  <a:lnTo>
                    <a:pt x="98617" y="135905"/>
                  </a:lnTo>
                  <a:lnTo>
                    <a:pt x="100145" y="137792"/>
                  </a:lnTo>
                  <a:lnTo>
                    <a:pt x="100719" y="138998"/>
                  </a:lnTo>
                  <a:lnTo>
                    <a:pt x="101114" y="141052"/>
                  </a:lnTo>
                  <a:lnTo>
                    <a:pt x="102738" y="142641"/>
                  </a:lnTo>
                  <a:lnTo>
                    <a:pt x="104517" y="142259"/>
                  </a:lnTo>
                  <a:lnTo>
                    <a:pt x="105819" y="141100"/>
                  </a:lnTo>
                  <a:lnTo>
                    <a:pt x="106356" y="138568"/>
                  </a:lnTo>
                  <a:lnTo>
                    <a:pt x="106154" y="137541"/>
                  </a:lnTo>
                  <a:lnTo>
                    <a:pt x="105293" y="136227"/>
                  </a:lnTo>
                  <a:lnTo>
                    <a:pt x="103586" y="134842"/>
                  </a:lnTo>
                  <a:lnTo>
                    <a:pt x="101698" y="133922"/>
                  </a:lnTo>
                  <a:lnTo>
                    <a:pt x="101017" y="132429"/>
                  </a:lnTo>
                  <a:lnTo>
                    <a:pt x="101101" y="131091"/>
                  </a:lnTo>
                  <a:lnTo>
                    <a:pt x="102964" y="129192"/>
                  </a:lnTo>
                  <a:lnTo>
                    <a:pt x="103323" y="128368"/>
                  </a:lnTo>
                  <a:lnTo>
                    <a:pt x="103024" y="126481"/>
                  </a:lnTo>
                  <a:lnTo>
                    <a:pt x="103669" y="124941"/>
                  </a:lnTo>
                  <a:lnTo>
                    <a:pt x="107133" y="123508"/>
                  </a:lnTo>
                  <a:lnTo>
                    <a:pt x="108339" y="122361"/>
                  </a:lnTo>
                  <a:lnTo>
                    <a:pt x="108315" y="120104"/>
                  </a:lnTo>
                  <a:lnTo>
                    <a:pt x="107825" y="118599"/>
                  </a:lnTo>
                  <a:lnTo>
                    <a:pt x="107873" y="113821"/>
                  </a:lnTo>
                  <a:lnTo>
                    <a:pt x="107204" y="112878"/>
                  </a:lnTo>
                  <a:lnTo>
                    <a:pt x="106810" y="111373"/>
                  </a:lnTo>
                  <a:lnTo>
                    <a:pt x="106882" y="109522"/>
                  </a:lnTo>
                  <a:lnTo>
                    <a:pt x="107706" y="107790"/>
                  </a:lnTo>
                  <a:lnTo>
                    <a:pt x="107778" y="105831"/>
                  </a:lnTo>
                  <a:lnTo>
                    <a:pt x="104684" y="97698"/>
                  </a:lnTo>
                  <a:lnTo>
                    <a:pt x="104672" y="96467"/>
                  </a:lnTo>
                  <a:lnTo>
                    <a:pt x="103992" y="94497"/>
                  </a:lnTo>
                  <a:lnTo>
                    <a:pt x="99011" y="87115"/>
                  </a:lnTo>
                  <a:lnTo>
                    <a:pt x="98916" y="86160"/>
                  </a:lnTo>
                  <a:lnTo>
                    <a:pt x="98342" y="85253"/>
                  </a:lnTo>
                  <a:lnTo>
                    <a:pt x="98282" y="80356"/>
                  </a:lnTo>
                  <a:lnTo>
                    <a:pt x="97434" y="78385"/>
                  </a:lnTo>
                  <a:lnTo>
                    <a:pt x="95917" y="76510"/>
                  </a:lnTo>
                  <a:lnTo>
                    <a:pt x="96455" y="73787"/>
                  </a:lnTo>
                  <a:lnTo>
                    <a:pt x="97387" y="73130"/>
                  </a:lnTo>
                  <a:lnTo>
                    <a:pt x="99692" y="71685"/>
                  </a:lnTo>
                  <a:lnTo>
                    <a:pt x="97351" y="69905"/>
                  </a:lnTo>
                  <a:lnTo>
                    <a:pt x="95834" y="68317"/>
                  </a:lnTo>
                  <a:lnTo>
                    <a:pt x="97339" y="67457"/>
                  </a:lnTo>
                  <a:lnTo>
                    <a:pt x="99644" y="67361"/>
                  </a:lnTo>
                  <a:lnTo>
                    <a:pt x="100205" y="66417"/>
                  </a:lnTo>
                  <a:lnTo>
                    <a:pt x="100468" y="64817"/>
                  </a:lnTo>
                  <a:lnTo>
                    <a:pt x="100444" y="62560"/>
                  </a:lnTo>
                  <a:lnTo>
                    <a:pt x="99680" y="62094"/>
                  </a:lnTo>
                  <a:lnTo>
                    <a:pt x="97279" y="61831"/>
                  </a:lnTo>
                  <a:lnTo>
                    <a:pt x="96886" y="59478"/>
                  </a:lnTo>
                  <a:lnTo>
                    <a:pt x="95655" y="58547"/>
                  </a:lnTo>
                  <a:lnTo>
                    <a:pt x="94150" y="59108"/>
                  </a:lnTo>
                  <a:lnTo>
                    <a:pt x="92848" y="60255"/>
                  </a:lnTo>
                  <a:lnTo>
                    <a:pt x="91904" y="60099"/>
                  </a:lnTo>
                  <a:lnTo>
                    <a:pt x="91881" y="57173"/>
                  </a:lnTo>
                  <a:lnTo>
                    <a:pt x="91021" y="56421"/>
                  </a:lnTo>
                  <a:lnTo>
                    <a:pt x="87438" y="55227"/>
                  </a:lnTo>
                  <a:lnTo>
                    <a:pt x="86303" y="55155"/>
                  </a:lnTo>
                  <a:lnTo>
                    <a:pt x="84906" y="56122"/>
                  </a:lnTo>
                  <a:lnTo>
                    <a:pt x="84631" y="57233"/>
                  </a:lnTo>
                  <a:lnTo>
                    <a:pt x="85312" y="59884"/>
                  </a:lnTo>
                  <a:lnTo>
                    <a:pt x="83174" y="61951"/>
                  </a:lnTo>
                  <a:lnTo>
                    <a:pt x="80666" y="65283"/>
                  </a:lnTo>
                  <a:lnTo>
                    <a:pt x="80499" y="67540"/>
                  </a:lnTo>
                  <a:lnTo>
                    <a:pt x="79949" y="68376"/>
                  </a:lnTo>
                  <a:lnTo>
                    <a:pt x="78636" y="68974"/>
                  </a:lnTo>
                  <a:lnTo>
                    <a:pt x="77405" y="68591"/>
                  </a:lnTo>
                  <a:lnTo>
                    <a:pt x="76450" y="67290"/>
                  </a:lnTo>
                  <a:lnTo>
                    <a:pt x="73906" y="66000"/>
                  </a:lnTo>
                  <a:lnTo>
                    <a:pt x="73512" y="64483"/>
                  </a:lnTo>
                  <a:lnTo>
                    <a:pt x="77979" y="59765"/>
                  </a:lnTo>
                  <a:lnTo>
                    <a:pt x="83747" y="52635"/>
                  </a:lnTo>
                  <a:lnTo>
                    <a:pt x="85706" y="51023"/>
                  </a:lnTo>
                  <a:lnTo>
                    <a:pt x="87485" y="50819"/>
                  </a:lnTo>
                  <a:lnTo>
                    <a:pt x="97124" y="45099"/>
                  </a:lnTo>
                  <a:lnTo>
                    <a:pt x="100970" y="42614"/>
                  </a:lnTo>
                  <a:lnTo>
                    <a:pt x="104696" y="39103"/>
                  </a:lnTo>
                  <a:lnTo>
                    <a:pt x="111122" y="33764"/>
                  </a:lnTo>
                  <a:lnTo>
                    <a:pt x="111970" y="33669"/>
                  </a:lnTo>
                  <a:lnTo>
                    <a:pt x="112639" y="34756"/>
                  </a:lnTo>
                  <a:lnTo>
                    <a:pt x="112567" y="36356"/>
                  </a:lnTo>
                  <a:lnTo>
                    <a:pt x="112113" y="38255"/>
                  </a:lnTo>
                  <a:lnTo>
                    <a:pt x="112412" y="39210"/>
                  </a:lnTo>
                  <a:lnTo>
                    <a:pt x="112627" y="42196"/>
                  </a:lnTo>
                  <a:lnTo>
                    <a:pt x="114036" y="41898"/>
                  </a:lnTo>
                  <a:lnTo>
                    <a:pt x="115267" y="42901"/>
                  </a:lnTo>
                  <a:lnTo>
                    <a:pt x="115147" y="39903"/>
                  </a:lnTo>
                  <a:lnTo>
                    <a:pt x="115768" y="37443"/>
                  </a:lnTo>
                  <a:lnTo>
                    <a:pt x="116425" y="36427"/>
                  </a:lnTo>
                  <a:lnTo>
                    <a:pt x="117727" y="35938"/>
                  </a:lnTo>
                  <a:lnTo>
                    <a:pt x="119864" y="33728"/>
                  </a:lnTo>
                  <a:lnTo>
                    <a:pt x="119853" y="32617"/>
                  </a:lnTo>
                  <a:lnTo>
                    <a:pt x="119196" y="31973"/>
                  </a:lnTo>
                  <a:lnTo>
                    <a:pt x="118252" y="31961"/>
                  </a:lnTo>
                  <a:lnTo>
                    <a:pt x="115649" y="34815"/>
                  </a:lnTo>
                  <a:lnTo>
                    <a:pt x="114717" y="35102"/>
                  </a:lnTo>
                  <a:lnTo>
                    <a:pt x="114048" y="34194"/>
                  </a:lnTo>
                  <a:lnTo>
                    <a:pt x="114120" y="32008"/>
                  </a:lnTo>
                  <a:lnTo>
                    <a:pt x="130172" y="21510"/>
                  </a:lnTo>
                  <a:lnTo>
                    <a:pt x="134853" y="19002"/>
                  </a:lnTo>
                  <a:lnTo>
                    <a:pt x="145304" y="12696"/>
                  </a:lnTo>
                  <a:lnTo>
                    <a:pt x="158465" y="3129"/>
                  </a:lnTo>
                  <a:lnTo>
                    <a:pt x="161344" y="382"/>
                  </a:lnTo>
                  <a:lnTo>
                    <a:pt x="162849" y="0"/>
                  </a:lnTo>
                  <a:lnTo>
                    <a:pt x="164557" y="991"/>
                  </a:lnTo>
                  <a:lnTo>
                    <a:pt x="167675" y="2006"/>
                  </a:lnTo>
                  <a:lnTo>
                    <a:pt x="169657" y="3475"/>
                  </a:lnTo>
                  <a:lnTo>
                    <a:pt x="172583" y="4574"/>
                  </a:lnTo>
                  <a:lnTo>
                    <a:pt x="175688" y="4443"/>
                  </a:lnTo>
                  <a:lnTo>
                    <a:pt x="177205" y="5291"/>
                  </a:lnTo>
                  <a:lnTo>
                    <a:pt x="179797" y="10439"/>
                  </a:lnTo>
                  <a:lnTo>
                    <a:pt x="180693" y="15108"/>
                  </a:lnTo>
                  <a:lnTo>
                    <a:pt x="182042" y="17927"/>
                  </a:lnTo>
                  <a:lnTo>
                    <a:pt x="182855" y="23266"/>
                  </a:lnTo>
                  <a:lnTo>
                    <a:pt x="182962" y="32379"/>
                  </a:lnTo>
                  <a:lnTo>
                    <a:pt x="183499" y="39067"/>
                  </a:lnTo>
                  <a:lnTo>
                    <a:pt x="184897" y="46400"/>
                  </a:lnTo>
                  <a:lnTo>
                    <a:pt x="185279" y="47236"/>
                  </a:lnTo>
                  <a:lnTo>
                    <a:pt x="185841" y="55477"/>
                  </a:lnTo>
                  <a:lnTo>
                    <a:pt x="185685" y="57675"/>
                  </a:lnTo>
                  <a:lnTo>
                    <a:pt x="181636" y="65713"/>
                  </a:lnTo>
                  <a:lnTo>
                    <a:pt x="180717" y="68328"/>
                  </a:lnTo>
                  <a:lnTo>
                    <a:pt x="177862" y="73643"/>
                  </a:lnTo>
                  <a:lnTo>
                    <a:pt x="177134" y="75996"/>
                  </a:lnTo>
                  <a:lnTo>
                    <a:pt x="176034" y="78468"/>
                  </a:lnTo>
                  <a:lnTo>
                    <a:pt x="175593" y="81108"/>
                  </a:lnTo>
                  <a:lnTo>
                    <a:pt x="174685" y="83365"/>
                  </a:lnTo>
                  <a:lnTo>
                    <a:pt x="173204" y="85444"/>
                  </a:lnTo>
                  <a:lnTo>
                    <a:pt x="173323" y="88179"/>
                  </a:lnTo>
                  <a:lnTo>
                    <a:pt x="174386" y="90997"/>
                  </a:lnTo>
                  <a:lnTo>
                    <a:pt x="174590" y="92586"/>
                  </a:lnTo>
                  <a:lnTo>
                    <a:pt x="173288" y="93804"/>
                  </a:lnTo>
                  <a:lnTo>
                    <a:pt x="173061" y="98892"/>
                  </a:lnTo>
                  <a:lnTo>
                    <a:pt x="170636" y="100038"/>
                  </a:lnTo>
                  <a:lnTo>
                    <a:pt x="169705" y="101579"/>
                  </a:lnTo>
                  <a:lnTo>
                    <a:pt x="169848" y="106094"/>
                  </a:lnTo>
                  <a:lnTo>
                    <a:pt x="170158" y="108160"/>
                  </a:lnTo>
                  <a:lnTo>
                    <a:pt x="170827" y="109546"/>
                  </a:lnTo>
                  <a:lnTo>
                    <a:pt x="171591" y="110298"/>
                  </a:lnTo>
                  <a:lnTo>
                    <a:pt x="174900" y="111468"/>
                  </a:lnTo>
                  <a:lnTo>
                    <a:pt x="172750" y="113081"/>
                  </a:lnTo>
                  <a:lnTo>
                    <a:pt x="172762" y="114418"/>
                  </a:lnTo>
                  <a:lnTo>
                    <a:pt x="174303" y="117034"/>
                  </a:lnTo>
                  <a:lnTo>
                    <a:pt x="178197" y="120557"/>
                  </a:lnTo>
                  <a:lnTo>
                    <a:pt x="179510" y="121107"/>
                  </a:lnTo>
                  <a:lnTo>
                    <a:pt x="181206" y="121095"/>
                  </a:lnTo>
                  <a:lnTo>
                    <a:pt x="183918" y="119280"/>
                  </a:lnTo>
                  <a:lnTo>
                    <a:pt x="185207" y="117392"/>
                  </a:lnTo>
                  <a:lnTo>
                    <a:pt x="185948" y="116258"/>
                  </a:lnTo>
                  <a:lnTo>
                    <a:pt x="189399" y="113308"/>
                  </a:lnTo>
                  <a:lnTo>
                    <a:pt x="199588" y="108303"/>
                  </a:lnTo>
                  <a:lnTo>
                    <a:pt x="211268" y="101293"/>
                  </a:lnTo>
                  <a:lnTo>
                    <a:pt x="212677" y="100815"/>
                  </a:lnTo>
                  <a:lnTo>
                    <a:pt x="213716" y="101818"/>
                  </a:lnTo>
                  <a:lnTo>
                    <a:pt x="213824" y="102857"/>
                  </a:lnTo>
                  <a:lnTo>
                    <a:pt x="213084" y="103801"/>
                  </a:lnTo>
                  <a:lnTo>
                    <a:pt x="211125" y="104672"/>
                  </a:lnTo>
                  <a:lnTo>
                    <a:pt x="206359" y="107921"/>
                  </a:lnTo>
                  <a:lnTo>
                    <a:pt x="206467" y="109546"/>
                  </a:lnTo>
                  <a:lnTo>
                    <a:pt x="204413" y="110011"/>
                  </a:lnTo>
                  <a:lnTo>
                    <a:pt x="203863" y="111254"/>
                  </a:lnTo>
                  <a:lnTo>
                    <a:pt x="203111" y="111457"/>
                  </a:lnTo>
                  <a:lnTo>
                    <a:pt x="201403" y="110728"/>
                  </a:lnTo>
                  <a:lnTo>
                    <a:pt x="199910" y="111182"/>
                  </a:lnTo>
                  <a:lnTo>
                    <a:pt x="199062" y="111767"/>
                  </a:lnTo>
                  <a:lnTo>
                    <a:pt x="198619" y="113857"/>
                  </a:lnTo>
                  <a:lnTo>
                    <a:pt x="196172" y="113774"/>
                  </a:lnTo>
                  <a:lnTo>
                    <a:pt x="194595" y="115302"/>
                  </a:lnTo>
                  <a:lnTo>
                    <a:pt x="191537" y="119649"/>
                  </a:lnTo>
                  <a:lnTo>
                    <a:pt x="187978" y="121382"/>
                  </a:lnTo>
                  <a:lnTo>
                    <a:pt x="185936" y="123591"/>
                  </a:lnTo>
                  <a:lnTo>
                    <a:pt x="182376" y="125024"/>
                  </a:lnTo>
                  <a:lnTo>
                    <a:pt x="181553" y="126159"/>
                  </a:lnTo>
                  <a:lnTo>
                    <a:pt x="180812" y="127962"/>
                  </a:lnTo>
                  <a:lnTo>
                    <a:pt x="180741" y="129479"/>
                  </a:lnTo>
                  <a:lnTo>
                    <a:pt x="180275" y="130423"/>
                  </a:lnTo>
                  <a:lnTo>
                    <a:pt x="177922" y="130447"/>
                  </a:lnTo>
                  <a:lnTo>
                    <a:pt x="177755" y="131569"/>
                  </a:lnTo>
                  <a:lnTo>
                    <a:pt x="179104" y="135128"/>
                  </a:lnTo>
                  <a:lnTo>
                    <a:pt x="182723" y="138652"/>
                  </a:lnTo>
                  <a:lnTo>
                    <a:pt x="183296" y="140073"/>
                  </a:lnTo>
                  <a:lnTo>
                    <a:pt x="184443" y="141446"/>
                  </a:lnTo>
                  <a:lnTo>
                    <a:pt x="184837" y="143548"/>
                  </a:lnTo>
                  <a:lnTo>
                    <a:pt x="185506" y="144194"/>
                  </a:lnTo>
                  <a:lnTo>
                    <a:pt x="186736" y="144349"/>
                  </a:lnTo>
                  <a:lnTo>
                    <a:pt x="187285" y="143776"/>
                  </a:lnTo>
                  <a:lnTo>
                    <a:pt x="192720" y="141841"/>
                  </a:lnTo>
                  <a:lnTo>
                    <a:pt x="193269" y="140527"/>
                  </a:lnTo>
                  <a:lnTo>
                    <a:pt x="193424" y="136932"/>
                  </a:lnTo>
                  <a:lnTo>
                    <a:pt x="193854" y="134209"/>
                  </a:lnTo>
                  <a:lnTo>
                    <a:pt x="193472" y="133074"/>
                  </a:lnTo>
                  <a:lnTo>
                    <a:pt x="193544" y="131402"/>
                  </a:lnTo>
                  <a:lnTo>
                    <a:pt x="195682" y="128571"/>
                  </a:lnTo>
                  <a:lnTo>
                    <a:pt x="202000" y="121895"/>
                  </a:lnTo>
                  <a:lnTo>
                    <a:pt x="203122" y="121608"/>
                  </a:lnTo>
                  <a:lnTo>
                    <a:pt x="206048" y="122600"/>
                  </a:lnTo>
                  <a:lnTo>
                    <a:pt x="207100" y="123459"/>
                  </a:lnTo>
                  <a:lnTo>
                    <a:pt x="207207" y="124678"/>
                  </a:lnTo>
                  <a:lnTo>
                    <a:pt x="204961" y="125920"/>
                  </a:lnTo>
                  <a:lnTo>
                    <a:pt x="204030" y="126947"/>
                  </a:lnTo>
                  <a:lnTo>
                    <a:pt x="201271" y="132549"/>
                  </a:lnTo>
                  <a:lnTo>
                    <a:pt x="201008" y="134221"/>
                  </a:lnTo>
                  <a:lnTo>
                    <a:pt x="198357" y="141411"/>
                  </a:lnTo>
                  <a:lnTo>
                    <a:pt x="198190" y="143489"/>
                  </a:lnTo>
                  <a:lnTo>
                    <a:pt x="198679" y="144409"/>
                  </a:lnTo>
                  <a:lnTo>
                    <a:pt x="198787" y="145436"/>
                  </a:lnTo>
                  <a:lnTo>
                    <a:pt x="197844" y="146093"/>
                  </a:lnTo>
                  <a:lnTo>
                    <a:pt x="195132" y="146809"/>
                  </a:lnTo>
                  <a:lnTo>
                    <a:pt x="193078" y="148230"/>
                  </a:lnTo>
                  <a:lnTo>
                    <a:pt x="187118" y="154226"/>
                  </a:lnTo>
                  <a:lnTo>
                    <a:pt x="184718" y="158000"/>
                  </a:lnTo>
                  <a:lnTo>
                    <a:pt x="179797" y="163255"/>
                  </a:lnTo>
                  <a:lnTo>
                    <a:pt x="172464" y="171867"/>
                  </a:lnTo>
                  <a:lnTo>
                    <a:pt x="171998" y="172918"/>
                  </a:lnTo>
                  <a:lnTo>
                    <a:pt x="172309" y="175175"/>
                  </a:lnTo>
                  <a:lnTo>
                    <a:pt x="173753" y="178830"/>
                  </a:lnTo>
                  <a:lnTo>
                    <a:pt x="173491" y="180323"/>
                  </a:lnTo>
                  <a:lnTo>
                    <a:pt x="171090" y="184575"/>
                  </a:lnTo>
                  <a:lnTo>
                    <a:pt x="170362" y="186676"/>
                  </a:lnTo>
                  <a:lnTo>
                    <a:pt x="167770" y="189901"/>
                  </a:lnTo>
                  <a:lnTo>
                    <a:pt x="166671" y="193377"/>
                  </a:lnTo>
                  <a:lnTo>
                    <a:pt x="164796" y="201570"/>
                  </a:lnTo>
                  <a:lnTo>
                    <a:pt x="164509" y="210325"/>
                  </a:lnTo>
                  <a:lnTo>
                    <a:pt x="165095" y="211937"/>
                  </a:lnTo>
                  <a:lnTo>
                    <a:pt x="166910" y="213884"/>
                  </a:lnTo>
                  <a:lnTo>
                    <a:pt x="169263" y="214780"/>
                  </a:lnTo>
                  <a:lnTo>
                    <a:pt x="173861" y="216834"/>
                  </a:lnTo>
                  <a:lnTo>
                    <a:pt x="168809" y="223451"/>
                  </a:lnTo>
                  <a:lnTo>
                    <a:pt x="167423" y="223653"/>
                  </a:lnTo>
                  <a:lnTo>
                    <a:pt x="166659" y="223868"/>
                  </a:lnTo>
                  <a:lnTo>
                    <a:pt x="165847" y="224227"/>
                  </a:lnTo>
                  <a:lnTo>
                    <a:pt x="165058" y="224716"/>
                  </a:lnTo>
                  <a:lnTo>
                    <a:pt x="164867" y="225541"/>
                  </a:lnTo>
                  <a:lnTo>
                    <a:pt x="165106" y="227093"/>
                  </a:lnTo>
                  <a:lnTo>
                    <a:pt x="164891" y="229709"/>
                  </a:lnTo>
                  <a:lnTo>
                    <a:pt x="107885" y="153510"/>
                  </a:lnTo>
                  <a:lnTo>
                    <a:pt x="128416" y="283299"/>
                  </a:lnTo>
                  <a:lnTo>
                    <a:pt x="0" y="90973"/>
                  </a:lnTo>
                  <a:moveTo>
                    <a:pt x="103359" y="45505"/>
                  </a:moveTo>
                  <a:lnTo>
                    <a:pt x="102606" y="45970"/>
                  </a:lnTo>
                  <a:lnTo>
                    <a:pt x="101662" y="45887"/>
                  </a:lnTo>
                  <a:lnTo>
                    <a:pt x="100624" y="45445"/>
                  </a:lnTo>
                  <a:lnTo>
                    <a:pt x="99310" y="45624"/>
                  </a:lnTo>
                  <a:lnTo>
                    <a:pt x="98390" y="46687"/>
                  </a:lnTo>
                  <a:lnTo>
                    <a:pt x="98211" y="48180"/>
                  </a:lnTo>
                  <a:lnTo>
                    <a:pt x="98784" y="49422"/>
                  </a:lnTo>
                  <a:lnTo>
                    <a:pt x="100671" y="49852"/>
                  </a:lnTo>
                  <a:lnTo>
                    <a:pt x="102176" y="49470"/>
                  </a:lnTo>
                  <a:lnTo>
                    <a:pt x="103561" y="47583"/>
                  </a:lnTo>
                  <a:lnTo>
                    <a:pt x="103359" y="45505"/>
                  </a:lnTo>
                  <a:lnTo>
                    <a:pt x="104863" y="45767"/>
                  </a:lnTo>
                  <a:lnTo>
                    <a:pt x="105902" y="46209"/>
                  </a:lnTo>
                  <a:lnTo>
                    <a:pt x="106834" y="45851"/>
                  </a:lnTo>
                  <a:lnTo>
                    <a:pt x="108291" y="41778"/>
                  </a:lnTo>
                  <a:lnTo>
                    <a:pt x="108375" y="40178"/>
                  </a:lnTo>
                  <a:lnTo>
                    <a:pt x="106225" y="41133"/>
                  </a:lnTo>
                  <a:lnTo>
                    <a:pt x="106237" y="43020"/>
                  </a:lnTo>
                  <a:lnTo>
                    <a:pt x="105496" y="43892"/>
                  </a:lnTo>
                  <a:lnTo>
                    <a:pt x="103537" y="44656"/>
                  </a:lnTo>
                  <a:lnTo>
                    <a:pt x="103359" y="4550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1430;gbcf4302aa7_0_6">
              <a:extLst>
                <a:ext uri="{FF2B5EF4-FFF2-40B4-BE49-F238E27FC236}">
                  <a16:creationId xmlns:a16="http://schemas.microsoft.com/office/drawing/2014/main" id="{DA0D0B25-0B84-9849-BB40-0A292CD535EF}"/>
                </a:ext>
              </a:extLst>
            </p:cNvPr>
            <p:cNvSpPr/>
            <p:nvPr/>
          </p:nvSpPr>
          <p:spPr>
            <a:xfrm>
              <a:off x="7346520" y="4015413"/>
              <a:ext cx="1464" cy="2304"/>
            </a:xfrm>
            <a:custGeom>
              <a:avLst/>
              <a:gdLst/>
              <a:ahLst/>
              <a:cxnLst/>
              <a:rect l="l" t="t" r="r" b="b"/>
              <a:pathLst>
                <a:path w="2914" h="4586" extrusionOk="0">
                  <a:moveTo>
                    <a:pt x="1947" y="4586"/>
                  </a:moveTo>
                  <a:lnTo>
                    <a:pt x="1111" y="4360"/>
                  </a:lnTo>
                  <a:lnTo>
                    <a:pt x="705" y="3536"/>
                  </a:lnTo>
                  <a:lnTo>
                    <a:pt x="155" y="2807"/>
                  </a:lnTo>
                  <a:lnTo>
                    <a:pt x="95" y="1923"/>
                  </a:lnTo>
                  <a:lnTo>
                    <a:pt x="0" y="991"/>
                  </a:lnTo>
                  <a:lnTo>
                    <a:pt x="490" y="454"/>
                  </a:lnTo>
                  <a:lnTo>
                    <a:pt x="1194" y="0"/>
                  </a:lnTo>
                  <a:lnTo>
                    <a:pt x="2090" y="669"/>
                  </a:lnTo>
                  <a:lnTo>
                    <a:pt x="2580" y="1863"/>
                  </a:lnTo>
                  <a:lnTo>
                    <a:pt x="2914" y="3141"/>
                  </a:lnTo>
                  <a:lnTo>
                    <a:pt x="2341" y="3965"/>
                  </a:lnTo>
                  <a:lnTo>
                    <a:pt x="1947" y="458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1431;gbcf4302aa7_0_6">
              <a:extLst>
                <a:ext uri="{FF2B5EF4-FFF2-40B4-BE49-F238E27FC236}">
                  <a16:creationId xmlns:a16="http://schemas.microsoft.com/office/drawing/2014/main" id="{243E1051-B874-3941-AA6B-EA99F2D75FDE}"/>
                </a:ext>
              </a:extLst>
            </p:cNvPr>
            <p:cNvSpPr/>
            <p:nvPr/>
          </p:nvSpPr>
          <p:spPr>
            <a:xfrm>
              <a:off x="7985236" y="4025825"/>
              <a:ext cx="2521" cy="3031"/>
            </a:xfrm>
            <a:custGeom>
              <a:avLst/>
              <a:gdLst/>
              <a:ahLst/>
              <a:cxnLst/>
              <a:rect l="l" t="t" r="r" b="b"/>
              <a:pathLst>
                <a:path w="5016" h="6031" extrusionOk="0">
                  <a:moveTo>
                    <a:pt x="5016" y="0"/>
                  </a:moveTo>
                  <a:lnTo>
                    <a:pt x="4932" y="1600"/>
                  </a:lnTo>
                  <a:lnTo>
                    <a:pt x="3475" y="5673"/>
                  </a:lnTo>
                  <a:lnTo>
                    <a:pt x="2543" y="6032"/>
                  </a:lnTo>
                  <a:lnTo>
                    <a:pt x="1505" y="5590"/>
                  </a:lnTo>
                  <a:lnTo>
                    <a:pt x="0" y="5327"/>
                  </a:lnTo>
                  <a:lnTo>
                    <a:pt x="179" y="4479"/>
                  </a:lnTo>
                  <a:lnTo>
                    <a:pt x="2137" y="3714"/>
                  </a:lnTo>
                  <a:lnTo>
                    <a:pt x="2878" y="2843"/>
                  </a:lnTo>
                  <a:lnTo>
                    <a:pt x="2866" y="956"/>
                  </a:lnTo>
                  <a:lnTo>
                    <a:pt x="5016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1432;gbcf4302aa7_0_6">
              <a:extLst>
                <a:ext uri="{FF2B5EF4-FFF2-40B4-BE49-F238E27FC236}">
                  <a16:creationId xmlns:a16="http://schemas.microsoft.com/office/drawing/2014/main" id="{EB3BD31F-1024-3640-9462-D5F65020CBE3}"/>
                </a:ext>
              </a:extLst>
            </p:cNvPr>
            <p:cNvSpPr/>
            <p:nvPr/>
          </p:nvSpPr>
          <p:spPr>
            <a:xfrm>
              <a:off x="7987506" y="4028293"/>
              <a:ext cx="107393" cy="119696"/>
            </a:xfrm>
            <a:custGeom>
              <a:avLst/>
              <a:gdLst/>
              <a:ahLst/>
              <a:cxnLst/>
              <a:rect l="l" t="t" r="r" b="b"/>
              <a:pathLst>
                <a:path w="213717" h="238200" extrusionOk="0">
                  <a:moveTo>
                    <a:pt x="103789" y="47487"/>
                  </a:moveTo>
                  <a:lnTo>
                    <a:pt x="104696" y="47416"/>
                  </a:lnTo>
                  <a:lnTo>
                    <a:pt x="109976" y="48419"/>
                  </a:lnTo>
                  <a:lnTo>
                    <a:pt x="111851" y="48216"/>
                  </a:lnTo>
                  <a:lnTo>
                    <a:pt x="113726" y="46675"/>
                  </a:lnTo>
                  <a:lnTo>
                    <a:pt x="118085" y="41730"/>
                  </a:lnTo>
                  <a:lnTo>
                    <a:pt x="121633" y="38972"/>
                  </a:lnTo>
                  <a:lnTo>
                    <a:pt x="123090" y="35365"/>
                  </a:lnTo>
                  <a:lnTo>
                    <a:pt x="124941" y="32642"/>
                  </a:lnTo>
                  <a:lnTo>
                    <a:pt x="129969" y="27315"/>
                  </a:lnTo>
                  <a:lnTo>
                    <a:pt x="133481" y="22024"/>
                  </a:lnTo>
                  <a:lnTo>
                    <a:pt x="135344" y="20566"/>
                  </a:lnTo>
                  <a:lnTo>
                    <a:pt x="146128" y="8814"/>
                  </a:lnTo>
                  <a:lnTo>
                    <a:pt x="148732" y="7178"/>
                  </a:lnTo>
                  <a:lnTo>
                    <a:pt x="151181" y="6401"/>
                  </a:lnTo>
                  <a:lnTo>
                    <a:pt x="157153" y="2747"/>
                  </a:lnTo>
                  <a:lnTo>
                    <a:pt x="165871" y="12"/>
                  </a:lnTo>
                  <a:lnTo>
                    <a:pt x="167376" y="0"/>
                  </a:lnTo>
                  <a:lnTo>
                    <a:pt x="169466" y="1863"/>
                  </a:lnTo>
                  <a:lnTo>
                    <a:pt x="174005" y="4180"/>
                  </a:lnTo>
                  <a:lnTo>
                    <a:pt x="178567" y="8456"/>
                  </a:lnTo>
                  <a:lnTo>
                    <a:pt x="184288" y="15992"/>
                  </a:lnTo>
                  <a:lnTo>
                    <a:pt x="187943" y="23373"/>
                  </a:lnTo>
                  <a:lnTo>
                    <a:pt x="188611" y="24317"/>
                  </a:lnTo>
                  <a:lnTo>
                    <a:pt x="188719" y="25165"/>
                  </a:lnTo>
                  <a:lnTo>
                    <a:pt x="189388" y="26180"/>
                  </a:lnTo>
                  <a:lnTo>
                    <a:pt x="189889" y="28903"/>
                  </a:lnTo>
                  <a:lnTo>
                    <a:pt x="190749" y="30886"/>
                  </a:lnTo>
                  <a:lnTo>
                    <a:pt x="191155" y="32570"/>
                  </a:lnTo>
                  <a:lnTo>
                    <a:pt x="192409" y="35651"/>
                  </a:lnTo>
                  <a:lnTo>
                    <a:pt x="196422" y="41456"/>
                  </a:lnTo>
                  <a:lnTo>
                    <a:pt x="196435" y="42567"/>
                  </a:lnTo>
                  <a:lnTo>
                    <a:pt x="192409" y="44310"/>
                  </a:lnTo>
                  <a:lnTo>
                    <a:pt x="191932" y="43665"/>
                  </a:lnTo>
                  <a:lnTo>
                    <a:pt x="191036" y="39616"/>
                  </a:lnTo>
                  <a:lnTo>
                    <a:pt x="190379" y="39258"/>
                  </a:lnTo>
                  <a:lnTo>
                    <a:pt x="189161" y="39366"/>
                  </a:lnTo>
                  <a:lnTo>
                    <a:pt x="188409" y="40393"/>
                  </a:lnTo>
                  <a:lnTo>
                    <a:pt x="188265" y="43319"/>
                  </a:lnTo>
                  <a:lnTo>
                    <a:pt x="187823" y="46520"/>
                  </a:lnTo>
                  <a:lnTo>
                    <a:pt x="186438" y="48419"/>
                  </a:lnTo>
                  <a:lnTo>
                    <a:pt x="185793" y="50282"/>
                  </a:lnTo>
                  <a:lnTo>
                    <a:pt x="185841" y="53877"/>
                  </a:lnTo>
                  <a:lnTo>
                    <a:pt x="186510" y="54999"/>
                  </a:lnTo>
                  <a:lnTo>
                    <a:pt x="192063" y="55764"/>
                  </a:lnTo>
                  <a:lnTo>
                    <a:pt x="193186" y="55107"/>
                  </a:lnTo>
                  <a:lnTo>
                    <a:pt x="193711" y="51536"/>
                  </a:lnTo>
                  <a:lnTo>
                    <a:pt x="194428" y="48706"/>
                  </a:lnTo>
                  <a:lnTo>
                    <a:pt x="195897" y="45576"/>
                  </a:lnTo>
                  <a:lnTo>
                    <a:pt x="197402" y="45099"/>
                  </a:lnTo>
                  <a:lnTo>
                    <a:pt x="198250" y="45182"/>
                  </a:lnTo>
                  <a:lnTo>
                    <a:pt x="201415" y="50676"/>
                  </a:lnTo>
                  <a:lnTo>
                    <a:pt x="203159" y="55370"/>
                  </a:lnTo>
                  <a:lnTo>
                    <a:pt x="204150" y="60159"/>
                  </a:lnTo>
                  <a:lnTo>
                    <a:pt x="208092" y="67743"/>
                  </a:lnTo>
                  <a:lnTo>
                    <a:pt x="207351" y="69356"/>
                  </a:lnTo>
                  <a:lnTo>
                    <a:pt x="208414" y="71291"/>
                  </a:lnTo>
                  <a:lnTo>
                    <a:pt x="210229" y="74575"/>
                  </a:lnTo>
                  <a:lnTo>
                    <a:pt x="210182" y="77871"/>
                  </a:lnTo>
                  <a:lnTo>
                    <a:pt x="210659" y="79448"/>
                  </a:lnTo>
                  <a:lnTo>
                    <a:pt x="211710" y="80869"/>
                  </a:lnTo>
                  <a:lnTo>
                    <a:pt x="211758" y="84416"/>
                  </a:lnTo>
                  <a:lnTo>
                    <a:pt x="212558" y="89397"/>
                  </a:lnTo>
                  <a:lnTo>
                    <a:pt x="212498" y="92621"/>
                  </a:lnTo>
                  <a:lnTo>
                    <a:pt x="212236" y="94664"/>
                  </a:lnTo>
                  <a:lnTo>
                    <a:pt x="210038" y="99023"/>
                  </a:lnTo>
                  <a:lnTo>
                    <a:pt x="209859" y="100062"/>
                  </a:lnTo>
                  <a:lnTo>
                    <a:pt x="210432" y="101388"/>
                  </a:lnTo>
                  <a:lnTo>
                    <a:pt x="210647" y="103526"/>
                  </a:lnTo>
                  <a:lnTo>
                    <a:pt x="211304" y="112281"/>
                  </a:lnTo>
                  <a:lnTo>
                    <a:pt x="211699" y="113869"/>
                  </a:lnTo>
                  <a:lnTo>
                    <a:pt x="213705" y="116401"/>
                  </a:lnTo>
                  <a:lnTo>
                    <a:pt x="213717" y="118061"/>
                  </a:lnTo>
                  <a:lnTo>
                    <a:pt x="212522" y="120247"/>
                  </a:lnTo>
                  <a:lnTo>
                    <a:pt x="212666" y="124952"/>
                  </a:lnTo>
                  <a:lnTo>
                    <a:pt x="211854" y="127484"/>
                  </a:lnTo>
                  <a:lnTo>
                    <a:pt x="209405" y="126971"/>
                  </a:lnTo>
                  <a:lnTo>
                    <a:pt x="209106" y="125944"/>
                  </a:lnTo>
                  <a:lnTo>
                    <a:pt x="209465" y="124331"/>
                  </a:lnTo>
                  <a:lnTo>
                    <a:pt x="209800" y="120772"/>
                  </a:lnTo>
                  <a:lnTo>
                    <a:pt x="211113" y="119626"/>
                  </a:lnTo>
                  <a:lnTo>
                    <a:pt x="211651" y="118205"/>
                  </a:lnTo>
                  <a:lnTo>
                    <a:pt x="211651" y="117273"/>
                  </a:lnTo>
                  <a:lnTo>
                    <a:pt x="210134" y="116425"/>
                  </a:lnTo>
                  <a:lnTo>
                    <a:pt x="210110" y="114836"/>
                  </a:lnTo>
                  <a:lnTo>
                    <a:pt x="208939" y="110979"/>
                  </a:lnTo>
                  <a:lnTo>
                    <a:pt x="208509" y="105628"/>
                  </a:lnTo>
                  <a:lnTo>
                    <a:pt x="208964" y="104207"/>
                  </a:lnTo>
                  <a:lnTo>
                    <a:pt x="208856" y="102726"/>
                  </a:lnTo>
                  <a:lnTo>
                    <a:pt x="208283" y="102332"/>
                  </a:lnTo>
                  <a:lnTo>
                    <a:pt x="207256" y="102618"/>
                  </a:lnTo>
                  <a:lnTo>
                    <a:pt x="206551" y="107420"/>
                  </a:lnTo>
                  <a:lnTo>
                    <a:pt x="206754" y="109235"/>
                  </a:lnTo>
                  <a:lnTo>
                    <a:pt x="207243" y="110071"/>
                  </a:lnTo>
                  <a:lnTo>
                    <a:pt x="207363" y="112400"/>
                  </a:lnTo>
                  <a:lnTo>
                    <a:pt x="208115" y="113153"/>
                  </a:lnTo>
                  <a:lnTo>
                    <a:pt x="208509" y="114371"/>
                  </a:lnTo>
                  <a:lnTo>
                    <a:pt x="208151" y="115529"/>
                  </a:lnTo>
                  <a:lnTo>
                    <a:pt x="208354" y="117297"/>
                  </a:lnTo>
                  <a:lnTo>
                    <a:pt x="207435" y="119471"/>
                  </a:lnTo>
                  <a:lnTo>
                    <a:pt x="207853" y="123496"/>
                  </a:lnTo>
                  <a:lnTo>
                    <a:pt x="206957" y="126887"/>
                  </a:lnTo>
                  <a:lnTo>
                    <a:pt x="205380" y="129085"/>
                  </a:lnTo>
                  <a:lnTo>
                    <a:pt x="205213" y="130757"/>
                  </a:lnTo>
                  <a:lnTo>
                    <a:pt x="205774" y="131223"/>
                  </a:lnTo>
                  <a:lnTo>
                    <a:pt x="207100" y="130853"/>
                  </a:lnTo>
                  <a:lnTo>
                    <a:pt x="207745" y="130172"/>
                  </a:lnTo>
                  <a:lnTo>
                    <a:pt x="208115" y="129157"/>
                  </a:lnTo>
                  <a:lnTo>
                    <a:pt x="209047" y="129049"/>
                  </a:lnTo>
                  <a:lnTo>
                    <a:pt x="210468" y="129599"/>
                  </a:lnTo>
                  <a:lnTo>
                    <a:pt x="210564" y="130339"/>
                  </a:lnTo>
                  <a:lnTo>
                    <a:pt x="209071" y="131127"/>
                  </a:lnTo>
                  <a:lnTo>
                    <a:pt x="207757" y="131426"/>
                  </a:lnTo>
                  <a:lnTo>
                    <a:pt x="206551" y="133014"/>
                  </a:lnTo>
                  <a:lnTo>
                    <a:pt x="205559" y="136717"/>
                  </a:lnTo>
                  <a:lnTo>
                    <a:pt x="205034" y="148649"/>
                  </a:lnTo>
                  <a:lnTo>
                    <a:pt x="204055" y="153725"/>
                  </a:lnTo>
                  <a:lnTo>
                    <a:pt x="203995" y="157128"/>
                  </a:lnTo>
                  <a:lnTo>
                    <a:pt x="198549" y="157953"/>
                  </a:lnTo>
                  <a:lnTo>
                    <a:pt x="197664" y="154752"/>
                  </a:lnTo>
                  <a:lnTo>
                    <a:pt x="195754" y="151109"/>
                  </a:lnTo>
                  <a:lnTo>
                    <a:pt x="193939" y="149341"/>
                  </a:lnTo>
                  <a:lnTo>
                    <a:pt x="191681" y="148338"/>
                  </a:lnTo>
                  <a:lnTo>
                    <a:pt x="189985" y="148243"/>
                  </a:lnTo>
                  <a:lnTo>
                    <a:pt x="187453" y="149018"/>
                  </a:lnTo>
                  <a:lnTo>
                    <a:pt x="183345" y="151431"/>
                  </a:lnTo>
                  <a:lnTo>
                    <a:pt x="180800" y="151837"/>
                  </a:lnTo>
                  <a:lnTo>
                    <a:pt x="177863" y="149031"/>
                  </a:lnTo>
                  <a:lnTo>
                    <a:pt x="176919" y="149066"/>
                  </a:lnTo>
                  <a:lnTo>
                    <a:pt x="177158" y="153461"/>
                  </a:lnTo>
                  <a:lnTo>
                    <a:pt x="175868" y="156316"/>
                  </a:lnTo>
                  <a:lnTo>
                    <a:pt x="172810" y="160114"/>
                  </a:lnTo>
                  <a:lnTo>
                    <a:pt x="168666" y="167854"/>
                  </a:lnTo>
                  <a:lnTo>
                    <a:pt x="168487" y="169454"/>
                  </a:lnTo>
                  <a:lnTo>
                    <a:pt x="169549" y="171425"/>
                  </a:lnTo>
                  <a:lnTo>
                    <a:pt x="169753" y="172452"/>
                  </a:lnTo>
                  <a:lnTo>
                    <a:pt x="168810" y="172559"/>
                  </a:lnTo>
                  <a:lnTo>
                    <a:pt x="166934" y="173610"/>
                  </a:lnTo>
                  <a:lnTo>
                    <a:pt x="165824" y="174828"/>
                  </a:lnTo>
                  <a:lnTo>
                    <a:pt x="165752" y="177015"/>
                  </a:lnTo>
                  <a:lnTo>
                    <a:pt x="166516" y="178149"/>
                  </a:lnTo>
                  <a:lnTo>
                    <a:pt x="168415" y="179976"/>
                  </a:lnTo>
                  <a:lnTo>
                    <a:pt x="170971" y="181194"/>
                  </a:lnTo>
                  <a:lnTo>
                    <a:pt x="172870" y="182771"/>
                  </a:lnTo>
                  <a:lnTo>
                    <a:pt x="176537" y="182257"/>
                  </a:lnTo>
                  <a:lnTo>
                    <a:pt x="177659" y="182413"/>
                  </a:lnTo>
                  <a:lnTo>
                    <a:pt x="178137" y="183069"/>
                  </a:lnTo>
                  <a:lnTo>
                    <a:pt x="177683" y="184300"/>
                  </a:lnTo>
                  <a:lnTo>
                    <a:pt x="177027" y="185064"/>
                  </a:lnTo>
                  <a:lnTo>
                    <a:pt x="175844" y="187536"/>
                  </a:lnTo>
                  <a:lnTo>
                    <a:pt x="176621" y="190259"/>
                  </a:lnTo>
                  <a:lnTo>
                    <a:pt x="176680" y="195514"/>
                  </a:lnTo>
                  <a:lnTo>
                    <a:pt x="176967" y="196363"/>
                  </a:lnTo>
                  <a:lnTo>
                    <a:pt x="176991" y="198322"/>
                  </a:lnTo>
                  <a:lnTo>
                    <a:pt x="175593" y="199468"/>
                  </a:lnTo>
                  <a:lnTo>
                    <a:pt x="171974" y="203349"/>
                  </a:lnTo>
                  <a:lnTo>
                    <a:pt x="171055" y="206013"/>
                  </a:lnTo>
                  <a:lnTo>
                    <a:pt x="170219" y="206956"/>
                  </a:lnTo>
                  <a:lnTo>
                    <a:pt x="168069" y="207912"/>
                  </a:lnTo>
                  <a:lnTo>
                    <a:pt x="164784" y="208163"/>
                  </a:lnTo>
                  <a:lnTo>
                    <a:pt x="162909" y="208736"/>
                  </a:lnTo>
                  <a:lnTo>
                    <a:pt x="157774" y="212069"/>
                  </a:lnTo>
                  <a:lnTo>
                    <a:pt x="154799" y="216153"/>
                  </a:lnTo>
                  <a:lnTo>
                    <a:pt x="154633" y="217192"/>
                  </a:lnTo>
                  <a:lnTo>
                    <a:pt x="158251" y="221492"/>
                  </a:lnTo>
                  <a:lnTo>
                    <a:pt x="158825" y="222591"/>
                  </a:lnTo>
                  <a:lnTo>
                    <a:pt x="158275" y="224310"/>
                  </a:lnTo>
                  <a:lnTo>
                    <a:pt x="157355" y="226007"/>
                  </a:lnTo>
                  <a:lnTo>
                    <a:pt x="155959" y="226675"/>
                  </a:lnTo>
                  <a:lnTo>
                    <a:pt x="154752" y="227930"/>
                  </a:lnTo>
                  <a:lnTo>
                    <a:pt x="154775" y="230461"/>
                  </a:lnTo>
                  <a:lnTo>
                    <a:pt x="153414" y="231811"/>
                  </a:lnTo>
                  <a:lnTo>
                    <a:pt x="148745" y="236433"/>
                  </a:lnTo>
                  <a:lnTo>
                    <a:pt x="120641" y="236839"/>
                  </a:lnTo>
                  <a:lnTo>
                    <a:pt x="20531" y="238201"/>
                  </a:lnTo>
                  <a:lnTo>
                    <a:pt x="0" y="108411"/>
                  </a:lnTo>
                  <a:lnTo>
                    <a:pt x="57006" y="184610"/>
                  </a:lnTo>
                  <a:lnTo>
                    <a:pt x="57221" y="181995"/>
                  </a:lnTo>
                  <a:lnTo>
                    <a:pt x="56982" y="180442"/>
                  </a:lnTo>
                  <a:lnTo>
                    <a:pt x="57173" y="179618"/>
                  </a:lnTo>
                  <a:lnTo>
                    <a:pt x="57962" y="179129"/>
                  </a:lnTo>
                  <a:lnTo>
                    <a:pt x="58774" y="178770"/>
                  </a:lnTo>
                  <a:lnTo>
                    <a:pt x="59538" y="178555"/>
                  </a:lnTo>
                  <a:lnTo>
                    <a:pt x="60924" y="178352"/>
                  </a:lnTo>
                  <a:lnTo>
                    <a:pt x="65976" y="171735"/>
                  </a:lnTo>
                  <a:lnTo>
                    <a:pt x="66860" y="172380"/>
                  </a:lnTo>
                  <a:lnTo>
                    <a:pt x="67517" y="171795"/>
                  </a:lnTo>
                  <a:lnTo>
                    <a:pt x="67601" y="170875"/>
                  </a:lnTo>
                  <a:lnTo>
                    <a:pt x="68066" y="170194"/>
                  </a:lnTo>
                  <a:lnTo>
                    <a:pt x="68042" y="168045"/>
                  </a:lnTo>
                  <a:lnTo>
                    <a:pt x="66323" y="165871"/>
                  </a:lnTo>
                  <a:lnTo>
                    <a:pt x="66406" y="164462"/>
                  </a:lnTo>
                  <a:lnTo>
                    <a:pt x="67767" y="160866"/>
                  </a:lnTo>
                  <a:lnTo>
                    <a:pt x="69965" y="155027"/>
                  </a:lnTo>
                  <a:lnTo>
                    <a:pt x="73405" y="151336"/>
                  </a:lnTo>
                  <a:lnTo>
                    <a:pt x="74790" y="149257"/>
                  </a:lnTo>
                  <a:lnTo>
                    <a:pt x="79532" y="144492"/>
                  </a:lnTo>
                  <a:lnTo>
                    <a:pt x="81288" y="141065"/>
                  </a:lnTo>
                  <a:lnTo>
                    <a:pt x="82721" y="135057"/>
                  </a:lnTo>
                  <a:lnTo>
                    <a:pt x="87570" y="131701"/>
                  </a:lnTo>
                  <a:lnTo>
                    <a:pt x="91475" y="127509"/>
                  </a:lnTo>
                  <a:lnTo>
                    <a:pt x="93052" y="125060"/>
                  </a:lnTo>
                  <a:lnTo>
                    <a:pt x="93410" y="123448"/>
                  </a:lnTo>
                  <a:lnTo>
                    <a:pt x="93195" y="121202"/>
                  </a:lnTo>
                  <a:lnTo>
                    <a:pt x="93374" y="120450"/>
                  </a:lnTo>
                  <a:lnTo>
                    <a:pt x="98068" y="119351"/>
                  </a:lnTo>
                  <a:lnTo>
                    <a:pt x="100576" y="116688"/>
                  </a:lnTo>
                  <a:lnTo>
                    <a:pt x="100934" y="115458"/>
                  </a:lnTo>
                  <a:lnTo>
                    <a:pt x="101089" y="112818"/>
                  </a:lnTo>
                  <a:lnTo>
                    <a:pt x="101735" y="111325"/>
                  </a:lnTo>
                  <a:lnTo>
                    <a:pt x="102762" y="110107"/>
                  </a:lnTo>
                  <a:lnTo>
                    <a:pt x="105557" y="108279"/>
                  </a:lnTo>
                  <a:lnTo>
                    <a:pt x="108877" y="101926"/>
                  </a:lnTo>
                  <a:lnTo>
                    <a:pt x="110632" y="99656"/>
                  </a:lnTo>
                  <a:lnTo>
                    <a:pt x="113225" y="95393"/>
                  </a:lnTo>
                  <a:lnTo>
                    <a:pt x="113666" y="92383"/>
                  </a:lnTo>
                  <a:lnTo>
                    <a:pt x="113165" y="90400"/>
                  </a:lnTo>
                  <a:lnTo>
                    <a:pt x="112305" y="89015"/>
                  </a:lnTo>
                  <a:lnTo>
                    <a:pt x="112198" y="87689"/>
                  </a:lnTo>
                  <a:lnTo>
                    <a:pt x="113225" y="86471"/>
                  </a:lnTo>
                  <a:lnTo>
                    <a:pt x="118181" y="84070"/>
                  </a:lnTo>
                  <a:lnTo>
                    <a:pt x="119292" y="82816"/>
                  </a:lnTo>
                  <a:lnTo>
                    <a:pt x="122624" y="78086"/>
                  </a:lnTo>
                  <a:lnTo>
                    <a:pt x="123997" y="74969"/>
                  </a:lnTo>
                  <a:lnTo>
                    <a:pt x="125251" y="68639"/>
                  </a:lnTo>
                  <a:lnTo>
                    <a:pt x="125382" y="63491"/>
                  </a:lnTo>
                  <a:lnTo>
                    <a:pt x="124976" y="60649"/>
                  </a:lnTo>
                  <a:lnTo>
                    <a:pt x="123997" y="57567"/>
                  </a:lnTo>
                  <a:lnTo>
                    <a:pt x="121238" y="54976"/>
                  </a:lnTo>
                  <a:lnTo>
                    <a:pt x="118205" y="52838"/>
                  </a:lnTo>
                  <a:lnTo>
                    <a:pt x="113869" y="51667"/>
                  </a:lnTo>
                  <a:lnTo>
                    <a:pt x="112185" y="52169"/>
                  </a:lnTo>
                  <a:lnTo>
                    <a:pt x="109570" y="53984"/>
                  </a:lnTo>
                  <a:lnTo>
                    <a:pt x="108208" y="52814"/>
                  </a:lnTo>
                  <a:lnTo>
                    <a:pt x="103789" y="4748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1433;gbcf4302aa7_0_6">
              <a:extLst>
                <a:ext uri="{FF2B5EF4-FFF2-40B4-BE49-F238E27FC236}">
                  <a16:creationId xmlns:a16="http://schemas.microsoft.com/office/drawing/2014/main" id="{4B60310C-1FB0-5149-B174-C923850025DC}"/>
                </a:ext>
              </a:extLst>
            </p:cNvPr>
            <p:cNvSpPr/>
            <p:nvPr/>
          </p:nvSpPr>
          <p:spPr>
            <a:xfrm>
              <a:off x="7982654" y="4028467"/>
              <a:ext cx="2688" cy="2215"/>
            </a:xfrm>
            <a:custGeom>
              <a:avLst/>
              <a:gdLst/>
              <a:ahLst/>
              <a:cxnLst/>
              <a:rect l="l" t="t" r="r" b="b"/>
              <a:pathLst>
                <a:path w="5350" h="4407" extrusionOk="0">
                  <a:moveTo>
                    <a:pt x="5148" y="60"/>
                  </a:moveTo>
                  <a:lnTo>
                    <a:pt x="5351" y="2138"/>
                  </a:lnTo>
                  <a:lnTo>
                    <a:pt x="3966" y="4025"/>
                  </a:lnTo>
                  <a:lnTo>
                    <a:pt x="2460" y="4407"/>
                  </a:lnTo>
                  <a:lnTo>
                    <a:pt x="574" y="3977"/>
                  </a:lnTo>
                  <a:lnTo>
                    <a:pt x="0" y="2735"/>
                  </a:lnTo>
                  <a:lnTo>
                    <a:pt x="179" y="1242"/>
                  </a:lnTo>
                  <a:lnTo>
                    <a:pt x="1099" y="179"/>
                  </a:lnTo>
                  <a:lnTo>
                    <a:pt x="2413" y="0"/>
                  </a:lnTo>
                  <a:lnTo>
                    <a:pt x="3452" y="442"/>
                  </a:lnTo>
                  <a:lnTo>
                    <a:pt x="4396" y="526"/>
                  </a:lnTo>
                  <a:lnTo>
                    <a:pt x="5148" y="6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1434;gbcf4302aa7_0_6">
              <a:extLst>
                <a:ext uri="{FF2B5EF4-FFF2-40B4-BE49-F238E27FC236}">
                  <a16:creationId xmlns:a16="http://schemas.microsoft.com/office/drawing/2014/main" id="{BEBB3F54-7EA4-B047-A99C-6A32A42BD6B8}"/>
                </a:ext>
              </a:extLst>
            </p:cNvPr>
            <p:cNvSpPr/>
            <p:nvPr/>
          </p:nvSpPr>
          <p:spPr>
            <a:xfrm>
              <a:off x="7847122" y="4051303"/>
              <a:ext cx="164852" cy="236613"/>
            </a:xfrm>
            <a:custGeom>
              <a:avLst/>
              <a:gdLst/>
              <a:ahLst/>
              <a:cxnLst/>
              <a:rect l="l" t="t" r="r" b="b"/>
              <a:pathLst>
                <a:path w="328063" h="470871" extrusionOk="0">
                  <a:moveTo>
                    <a:pt x="112997" y="80296"/>
                  </a:moveTo>
                  <a:lnTo>
                    <a:pt x="117034" y="78839"/>
                  </a:lnTo>
                  <a:lnTo>
                    <a:pt x="122444" y="75316"/>
                  </a:lnTo>
                  <a:lnTo>
                    <a:pt x="123293" y="74480"/>
                  </a:lnTo>
                  <a:lnTo>
                    <a:pt x="126338" y="69344"/>
                  </a:lnTo>
                  <a:lnTo>
                    <a:pt x="128297" y="66705"/>
                  </a:lnTo>
                  <a:lnTo>
                    <a:pt x="129491" y="63957"/>
                  </a:lnTo>
                  <a:lnTo>
                    <a:pt x="130196" y="59347"/>
                  </a:lnTo>
                  <a:lnTo>
                    <a:pt x="131115" y="57472"/>
                  </a:lnTo>
                  <a:lnTo>
                    <a:pt x="132417" y="55872"/>
                  </a:lnTo>
                  <a:lnTo>
                    <a:pt x="135439" y="47643"/>
                  </a:lnTo>
                  <a:lnTo>
                    <a:pt x="139428" y="41038"/>
                  </a:lnTo>
                  <a:lnTo>
                    <a:pt x="140157" y="38876"/>
                  </a:lnTo>
                  <a:lnTo>
                    <a:pt x="140873" y="34815"/>
                  </a:lnTo>
                  <a:lnTo>
                    <a:pt x="142426" y="30468"/>
                  </a:lnTo>
                  <a:lnTo>
                    <a:pt x="143035" y="25750"/>
                  </a:lnTo>
                  <a:lnTo>
                    <a:pt x="145687" y="17199"/>
                  </a:lnTo>
                  <a:lnTo>
                    <a:pt x="147358" y="15109"/>
                  </a:lnTo>
                  <a:lnTo>
                    <a:pt x="149604" y="13568"/>
                  </a:lnTo>
                  <a:lnTo>
                    <a:pt x="151741" y="11382"/>
                  </a:lnTo>
                  <a:lnTo>
                    <a:pt x="154716" y="7596"/>
                  </a:lnTo>
                  <a:lnTo>
                    <a:pt x="156018" y="6748"/>
                  </a:lnTo>
                  <a:lnTo>
                    <a:pt x="159649" y="2568"/>
                  </a:lnTo>
                  <a:lnTo>
                    <a:pt x="161428" y="1218"/>
                  </a:lnTo>
                  <a:lnTo>
                    <a:pt x="163207" y="729"/>
                  </a:lnTo>
                  <a:lnTo>
                    <a:pt x="166695" y="1063"/>
                  </a:lnTo>
                  <a:lnTo>
                    <a:pt x="170075" y="788"/>
                  </a:lnTo>
                  <a:lnTo>
                    <a:pt x="171998" y="0"/>
                  </a:lnTo>
                  <a:lnTo>
                    <a:pt x="300414" y="192326"/>
                  </a:lnTo>
                  <a:lnTo>
                    <a:pt x="319201" y="310579"/>
                  </a:lnTo>
                  <a:lnTo>
                    <a:pt x="321769" y="350494"/>
                  </a:lnTo>
                  <a:lnTo>
                    <a:pt x="328063" y="457221"/>
                  </a:lnTo>
                  <a:lnTo>
                    <a:pt x="327980" y="457221"/>
                  </a:lnTo>
                  <a:lnTo>
                    <a:pt x="326439" y="457519"/>
                  </a:lnTo>
                  <a:lnTo>
                    <a:pt x="322199" y="457818"/>
                  </a:lnTo>
                  <a:lnTo>
                    <a:pt x="317195" y="458427"/>
                  </a:lnTo>
                  <a:lnTo>
                    <a:pt x="312572" y="459322"/>
                  </a:lnTo>
                  <a:lnTo>
                    <a:pt x="307951" y="459920"/>
                  </a:lnTo>
                  <a:lnTo>
                    <a:pt x="302134" y="461162"/>
                  </a:lnTo>
                  <a:lnTo>
                    <a:pt x="297464" y="462058"/>
                  </a:lnTo>
                  <a:lnTo>
                    <a:pt x="293224" y="462619"/>
                  </a:lnTo>
                  <a:lnTo>
                    <a:pt x="289761" y="462918"/>
                  </a:lnTo>
                  <a:lnTo>
                    <a:pt x="286644" y="463216"/>
                  </a:lnTo>
                  <a:lnTo>
                    <a:pt x="283562" y="463515"/>
                  </a:lnTo>
                  <a:lnTo>
                    <a:pt x="278545" y="463814"/>
                  </a:lnTo>
                  <a:lnTo>
                    <a:pt x="275464" y="463814"/>
                  </a:lnTo>
                  <a:lnTo>
                    <a:pt x="272383" y="464112"/>
                  </a:lnTo>
                  <a:lnTo>
                    <a:pt x="268537" y="464721"/>
                  </a:lnTo>
                  <a:lnTo>
                    <a:pt x="266399" y="465008"/>
                  </a:lnTo>
                  <a:lnTo>
                    <a:pt x="263318" y="465008"/>
                  </a:lnTo>
                  <a:lnTo>
                    <a:pt x="259424" y="465318"/>
                  </a:lnTo>
                  <a:lnTo>
                    <a:pt x="256342" y="465616"/>
                  </a:lnTo>
                  <a:lnTo>
                    <a:pt x="253261" y="466214"/>
                  </a:lnTo>
                  <a:lnTo>
                    <a:pt x="247349" y="466811"/>
                  </a:lnTo>
                  <a:lnTo>
                    <a:pt x="239908" y="467408"/>
                  </a:lnTo>
                  <a:lnTo>
                    <a:pt x="236015" y="467408"/>
                  </a:lnTo>
                  <a:lnTo>
                    <a:pt x="232551" y="467707"/>
                  </a:lnTo>
                  <a:lnTo>
                    <a:pt x="231011" y="468018"/>
                  </a:lnTo>
                  <a:lnTo>
                    <a:pt x="228311" y="468615"/>
                  </a:lnTo>
                  <a:lnTo>
                    <a:pt x="224848" y="468615"/>
                  </a:lnTo>
                  <a:lnTo>
                    <a:pt x="221336" y="468913"/>
                  </a:lnTo>
                  <a:lnTo>
                    <a:pt x="217013" y="469212"/>
                  </a:lnTo>
                  <a:lnTo>
                    <a:pt x="213036" y="469212"/>
                  </a:lnTo>
                  <a:lnTo>
                    <a:pt x="208796" y="469809"/>
                  </a:lnTo>
                  <a:lnTo>
                    <a:pt x="204902" y="470108"/>
                  </a:lnTo>
                  <a:lnTo>
                    <a:pt x="198310" y="470705"/>
                  </a:lnTo>
                  <a:lnTo>
                    <a:pt x="192600" y="470872"/>
                  </a:lnTo>
                  <a:lnTo>
                    <a:pt x="192552" y="469367"/>
                  </a:lnTo>
                  <a:lnTo>
                    <a:pt x="192063" y="465868"/>
                  </a:lnTo>
                  <a:lnTo>
                    <a:pt x="191334" y="461831"/>
                  </a:lnTo>
                  <a:lnTo>
                    <a:pt x="190737" y="458952"/>
                  </a:lnTo>
                  <a:lnTo>
                    <a:pt x="190140" y="456743"/>
                  </a:lnTo>
                  <a:lnTo>
                    <a:pt x="189566" y="455107"/>
                  </a:lnTo>
                  <a:lnTo>
                    <a:pt x="189029" y="453769"/>
                  </a:lnTo>
                  <a:lnTo>
                    <a:pt x="188552" y="452443"/>
                  </a:lnTo>
                  <a:lnTo>
                    <a:pt x="187011" y="449422"/>
                  </a:lnTo>
                  <a:lnTo>
                    <a:pt x="186425" y="448322"/>
                  </a:lnTo>
                  <a:lnTo>
                    <a:pt x="185494" y="446686"/>
                  </a:lnTo>
                  <a:lnTo>
                    <a:pt x="184777" y="445480"/>
                  </a:lnTo>
                  <a:lnTo>
                    <a:pt x="183942" y="444071"/>
                  </a:lnTo>
                  <a:lnTo>
                    <a:pt x="182245" y="442076"/>
                  </a:lnTo>
                  <a:lnTo>
                    <a:pt x="181003" y="440464"/>
                  </a:lnTo>
                  <a:lnTo>
                    <a:pt x="179940" y="439377"/>
                  </a:lnTo>
                  <a:lnTo>
                    <a:pt x="179033" y="438397"/>
                  </a:lnTo>
                  <a:lnTo>
                    <a:pt x="177862" y="437095"/>
                  </a:lnTo>
                  <a:lnTo>
                    <a:pt x="176536" y="436116"/>
                  </a:lnTo>
                  <a:lnTo>
                    <a:pt x="175330" y="435078"/>
                  </a:lnTo>
                  <a:lnTo>
                    <a:pt x="173765" y="433871"/>
                  </a:lnTo>
                  <a:lnTo>
                    <a:pt x="171962" y="432593"/>
                  </a:lnTo>
                  <a:lnTo>
                    <a:pt x="170493" y="431530"/>
                  </a:lnTo>
                  <a:lnTo>
                    <a:pt x="168570" y="430025"/>
                  </a:lnTo>
                  <a:lnTo>
                    <a:pt x="167053" y="428652"/>
                  </a:lnTo>
                  <a:lnTo>
                    <a:pt x="165154" y="426872"/>
                  </a:lnTo>
                  <a:lnTo>
                    <a:pt x="163685" y="425176"/>
                  </a:lnTo>
                  <a:lnTo>
                    <a:pt x="162180" y="423372"/>
                  </a:lnTo>
                  <a:lnTo>
                    <a:pt x="161177" y="421975"/>
                  </a:lnTo>
                  <a:lnTo>
                    <a:pt x="160055" y="420088"/>
                  </a:lnTo>
                  <a:lnTo>
                    <a:pt x="159087" y="418237"/>
                  </a:lnTo>
                  <a:lnTo>
                    <a:pt x="158179" y="416159"/>
                  </a:lnTo>
                  <a:lnTo>
                    <a:pt x="157403" y="414355"/>
                  </a:lnTo>
                  <a:lnTo>
                    <a:pt x="156806" y="411775"/>
                  </a:lnTo>
                  <a:lnTo>
                    <a:pt x="156364" y="410414"/>
                  </a:lnTo>
                  <a:lnTo>
                    <a:pt x="155958" y="409721"/>
                  </a:lnTo>
                  <a:lnTo>
                    <a:pt x="155348" y="409112"/>
                  </a:lnTo>
                  <a:lnTo>
                    <a:pt x="154334" y="408634"/>
                  </a:lnTo>
                  <a:lnTo>
                    <a:pt x="153056" y="408240"/>
                  </a:lnTo>
                  <a:lnTo>
                    <a:pt x="151634" y="407512"/>
                  </a:lnTo>
                  <a:lnTo>
                    <a:pt x="150261" y="406473"/>
                  </a:lnTo>
                  <a:lnTo>
                    <a:pt x="149198" y="405493"/>
                  </a:lnTo>
                  <a:lnTo>
                    <a:pt x="148051" y="403905"/>
                  </a:lnTo>
                  <a:lnTo>
                    <a:pt x="147036" y="401994"/>
                  </a:lnTo>
                  <a:lnTo>
                    <a:pt x="146451" y="400298"/>
                  </a:lnTo>
                  <a:lnTo>
                    <a:pt x="145865" y="398316"/>
                  </a:lnTo>
                  <a:lnTo>
                    <a:pt x="145304" y="396368"/>
                  </a:lnTo>
                  <a:lnTo>
                    <a:pt x="144946" y="394063"/>
                  </a:lnTo>
                  <a:lnTo>
                    <a:pt x="144432" y="391555"/>
                  </a:lnTo>
                  <a:lnTo>
                    <a:pt x="143943" y="389513"/>
                  </a:lnTo>
                  <a:lnTo>
                    <a:pt x="143345" y="387506"/>
                  </a:lnTo>
                  <a:lnTo>
                    <a:pt x="142295" y="385846"/>
                  </a:lnTo>
                  <a:lnTo>
                    <a:pt x="141816" y="385117"/>
                  </a:lnTo>
                  <a:lnTo>
                    <a:pt x="141494" y="384043"/>
                  </a:lnTo>
                  <a:lnTo>
                    <a:pt x="140192" y="378609"/>
                  </a:lnTo>
                  <a:lnTo>
                    <a:pt x="138747" y="369878"/>
                  </a:lnTo>
                  <a:lnTo>
                    <a:pt x="138640" y="368062"/>
                  </a:lnTo>
                  <a:lnTo>
                    <a:pt x="138377" y="365817"/>
                  </a:lnTo>
                  <a:lnTo>
                    <a:pt x="137923" y="363309"/>
                  </a:lnTo>
                  <a:lnTo>
                    <a:pt x="137505" y="362079"/>
                  </a:lnTo>
                  <a:lnTo>
                    <a:pt x="136967" y="360001"/>
                  </a:lnTo>
                  <a:lnTo>
                    <a:pt x="136323" y="358998"/>
                  </a:lnTo>
                  <a:lnTo>
                    <a:pt x="135439" y="358651"/>
                  </a:lnTo>
                  <a:lnTo>
                    <a:pt x="134710" y="358472"/>
                  </a:lnTo>
                  <a:lnTo>
                    <a:pt x="132716" y="358257"/>
                  </a:lnTo>
                  <a:lnTo>
                    <a:pt x="131485" y="358209"/>
                  </a:lnTo>
                  <a:lnTo>
                    <a:pt x="130100" y="358245"/>
                  </a:lnTo>
                  <a:lnTo>
                    <a:pt x="128786" y="358042"/>
                  </a:lnTo>
                  <a:lnTo>
                    <a:pt x="124045" y="356501"/>
                  </a:lnTo>
                  <a:lnTo>
                    <a:pt x="122349" y="356095"/>
                  </a:lnTo>
                  <a:lnTo>
                    <a:pt x="121560" y="355474"/>
                  </a:lnTo>
                  <a:lnTo>
                    <a:pt x="121035" y="354638"/>
                  </a:lnTo>
                  <a:lnTo>
                    <a:pt x="120342" y="353253"/>
                  </a:lnTo>
                  <a:lnTo>
                    <a:pt x="120175" y="352536"/>
                  </a:lnTo>
                  <a:lnTo>
                    <a:pt x="118336" y="351043"/>
                  </a:lnTo>
                  <a:lnTo>
                    <a:pt x="117010" y="349872"/>
                  </a:lnTo>
                  <a:lnTo>
                    <a:pt x="116329" y="349001"/>
                  </a:lnTo>
                  <a:lnTo>
                    <a:pt x="116043" y="348093"/>
                  </a:lnTo>
                  <a:lnTo>
                    <a:pt x="115624" y="347341"/>
                  </a:lnTo>
                  <a:lnTo>
                    <a:pt x="114979" y="346254"/>
                  </a:lnTo>
                  <a:lnTo>
                    <a:pt x="113809" y="345298"/>
                  </a:lnTo>
                  <a:lnTo>
                    <a:pt x="112436" y="344379"/>
                  </a:lnTo>
                  <a:lnTo>
                    <a:pt x="111050" y="343710"/>
                  </a:lnTo>
                  <a:lnTo>
                    <a:pt x="110716" y="342957"/>
                  </a:lnTo>
                  <a:lnTo>
                    <a:pt x="109868" y="342301"/>
                  </a:lnTo>
                  <a:lnTo>
                    <a:pt x="108697" y="343447"/>
                  </a:lnTo>
                  <a:lnTo>
                    <a:pt x="107765" y="344283"/>
                  </a:lnTo>
                  <a:lnTo>
                    <a:pt x="106727" y="345191"/>
                  </a:lnTo>
                  <a:lnTo>
                    <a:pt x="105724" y="346050"/>
                  </a:lnTo>
                  <a:lnTo>
                    <a:pt x="104947" y="346827"/>
                  </a:lnTo>
                  <a:lnTo>
                    <a:pt x="104290" y="347532"/>
                  </a:lnTo>
                  <a:lnTo>
                    <a:pt x="103657" y="348475"/>
                  </a:lnTo>
                  <a:lnTo>
                    <a:pt x="102702" y="349837"/>
                  </a:lnTo>
                  <a:lnTo>
                    <a:pt x="100803" y="352739"/>
                  </a:lnTo>
                  <a:lnTo>
                    <a:pt x="93135" y="363106"/>
                  </a:lnTo>
                  <a:lnTo>
                    <a:pt x="88297" y="365805"/>
                  </a:lnTo>
                  <a:lnTo>
                    <a:pt x="80451" y="352942"/>
                  </a:lnTo>
                  <a:lnTo>
                    <a:pt x="71577" y="338694"/>
                  </a:lnTo>
                  <a:lnTo>
                    <a:pt x="47116" y="286859"/>
                  </a:lnTo>
                  <a:lnTo>
                    <a:pt x="20220" y="246347"/>
                  </a:lnTo>
                  <a:lnTo>
                    <a:pt x="14069" y="236039"/>
                  </a:lnTo>
                  <a:lnTo>
                    <a:pt x="0" y="213681"/>
                  </a:lnTo>
                  <a:lnTo>
                    <a:pt x="1469" y="207936"/>
                  </a:lnTo>
                  <a:lnTo>
                    <a:pt x="1827" y="196112"/>
                  </a:lnTo>
                  <a:lnTo>
                    <a:pt x="1242" y="194428"/>
                  </a:lnTo>
                  <a:lnTo>
                    <a:pt x="1397" y="191013"/>
                  </a:lnTo>
                  <a:lnTo>
                    <a:pt x="2210" y="187812"/>
                  </a:lnTo>
                  <a:lnTo>
                    <a:pt x="4789" y="181876"/>
                  </a:lnTo>
                  <a:lnTo>
                    <a:pt x="5434" y="179977"/>
                  </a:lnTo>
                  <a:lnTo>
                    <a:pt x="7656" y="176572"/>
                  </a:lnTo>
                  <a:lnTo>
                    <a:pt x="8862" y="175354"/>
                  </a:lnTo>
                  <a:lnTo>
                    <a:pt x="13448" y="172965"/>
                  </a:lnTo>
                  <a:lnTo>
                    <a:pt x="14666" y="171628"/>
                  </a:lnTo>
                  <a:lnTo>
                    <a:pt x="16505" y="167949"/>
                  </a:lnTo>
                  <a:lnTo>
                    <a:pt x="18333" y="161822"/>
                  </a:lnTo>
                  <a:lnTo>
                    <a:pt x="18847" y="157177"/>
                  </a:lnTo>
                  <a:lnTo>
                    <a:pt x="20303" y="152208"/>
                  </a:lnTo>
                  <a:lnTo>
                    <a:pt x="23552" y="147634"/>
                  </a:lnTo>
                  <a:lnTo>
                    <a:pt x="24281" y="144839"/>
                  </a:lnTo>
                  <a:lnTo>
                    <a:pt x="26215" y="141041"/>
                  </a:lnTo>
                  <a:lnTo>
                    <a:pt x="30491" y="135057"/>
                  </a:lnTo>
                  <a:lnTo>
                    <a:pt x="32128" y="129898"/>
                  </a:lnTo>
                  <a:lnTo>
                    <a:pt x="32916" y="123949"/>
                  </a:lnTo>
                  <a:lnTo>
                    <a:pt x="32498" y="119626"/>
                  </a:lnTo>
                  <a:lnTo>
                    <a:pt x="32450" y="114634"/>
                  </a:lnTo>
                  <a:lnTo>
                    <a:pt x="33477" y="112937"/>
                  </a:lnTo>
                  <a:lnTo>
                    <a:pt x="39748" y="109678"/>
                  </a:lnTo>
                  <a:lnTo>
                    <a:pt x="43558" y="105605"/>
                  </a:lnTo>
                  <a:lnTo>
                    <a:pt x="44693" y="105796"/>
                  </a:lnTo>
                  <a:lnTo>
                    <a:pt x="45540" y="106440"/>
                  </a:lnTo>
                  <a:lnTo>
                    <a:pt x="46113" y="107456"/>
                  </a:lnTo>
                  <a:lnTo>
                    <a:pt x="46878" y="108101"/>
                  </a:lnTo>
                  <a:lnTo>
                    <a:pt x="47917" y="108591"/>
                  </a:lnTo>
                  <a:lnTo>
                    <a:pt x="49696" y="108459"/>
                  </a:lnTo>
                  <a:lnTo>
                    <a:pt x="53052" y="105807"/>
                  </a:lnTo>
                  <a:lnTo>
                    <a:pt x="55406" y="104936"/>
                  </a:lnTo>
                  <a:lnTo>
                    <a:pt x="57448" y="102642"/>
                  </a:lnTo>
                  <a:lnTo>
                    <a:pt x="59514" y="101878"/>
                  </a:lnTo>
                  <a:lnTo>
                    <a:pt x="65330" y="100528"/>
                  </a:lnTo>
                  <a:lnTo>
                    <a:pt x="69630" y="98104"/>
                  </a:lnTo>
                  <a:lnTo>
                    <a:pt x="72401" y="92657"/>
                  </a:lnTo>
                  <a:lnTo>
                    <a:pt x="75793" y="83963"/>
                  </a:lnTo>
                  <a:lnTo>
                    <a:pt x="77358" y="80738"/>
                  </a:lnTo>
                  <a:lnTo>
                    <a:pt x="78862" y="79806"/>
                  </a:lnTo>
                  <a:lnTo>
                    <a:pt x="81478" y="78911"/>
                  </a:lnTo>
                  <a:lnTo>
                    <a:pt x="84500" y="79269"/>
                  </a:lnTo>
                  <a:lnTo>
                    <a:pt x="86482" y="79986"/>
                  </a:lnTo>
                  <a:lnTo>
                    <a:pt x="90639" y="82566"/>
                  </a:lnTo>
                  <a:lnTo>
                    <a:pt x="92717" y="83139"/>
                  </a:lnTo>
                  <a:lnTo>
                    <a:pt x="95822" y="83390"/>
                  </a:lnTo>
                  <a:lnTo>
                    <a:pt x="98557" y="84488"/>
                  </a:lnTo>
                  <a:lnTo>
                    <a:pt x="101471" y="83999"/>
                  </a:lnTo>
                  <a:lnTo>
                    <a:pt x="103442" y="83306"/>
                  </a:lnTo>
                  <a:lnTo>
                    <a:pt x="106057" y="81610"/>
                  </a:lnTo>
                  <a:lnTo>
                    <a:pt x="111683" y="80332"/>
                  </a:lnTo>
                  <a:lnTo>
                    <a:pt x="112997" y="80296"/>
                  </a:lnTo>
                  <a:moveTo>
                    <a:pt x="119506" y="82326"/>
                  </a:moveTo>
                  <a:lnTo>
                    <a:pt x="120079" y="83055"/>
                  </a:lnTo>
                  <a:lnTo>
                    <a:pt x="118981" y="86077"/>
                  </a:lnTo>
                  <a:lnTo>
                    <a:pt x="117297" y="87618"/>
                  </a:lnTo>
                  <a:lnTo>
                    <a:pt x="117213" y="88728"/>
                  </a:lnTo>
                  <a:lnTo>
                    <a:pt x="118384" y="92216"/>
                  </a:lnTo>
                  <a:lnTo>
                    <a:pt x="118491" y="93876"/>
                  </a:lnTo>
                  <a:lnTo>
                    <a:pt x="118120" y="94927"/>
                  </a:lnTo>
                  <a:lnTo>
                    <a:pt x="118145" y="97292"/>
                  </a:lnTo>
                  <a:lnTo>
                    <a:pt x="120247" y="100086"/>
                  </a:lnTo>
                  <a:lnTo>
                    <a:pt x="120342" y="100815"/>
                  </a:lnTo>
                  <a:lnTo>
                    <a:pt x="121106" y="101687"/>
                  </a:lnTo>
                  <a:lnTo>
                    <a:pt x="122158" y="103729"/>
                  </a:lnTo>
                  <a:lnTo>
                    <a:pt x="123675" y="105210"/>
                  </a:lnTo>
                  <a:lnTo>
                    <a:pt x="127652" y="107647"/>
                  </a:lnTo>
                  <a:lnTo>
                    <a:pt x="128774" y="107719"/>
                  </a:lnTo>
                  <a:lnTo>
                    <a:pt x="130829" y="106178"/>
                  </a:lnTo>
                  <a:lnTo>
                    <a:pt x="130817" y="105151"/>
                  </a:lnTo>
                  <a:lnTo>
                    <a:pt x="129682" y="103287"/>
                  </a:lnTo>
                  <a:lnTo>
                    <a:pt x="130506" y="102045"/>
                  </a:lnTo>
                  <a:lnTo>
                    <a:pt x="129933" y="100277"/>
                  </a:lnTo>
                  <a:lnTo>
                    <a:pt x="126816" y="99740"/>
                  </a:lnTo>
                  <a:lnTo>
                    <a:pt x="126063" y="98916"/>
                  </a:lnTo>
                  <a:lnTo>
                    <a:pt x="126039" y="97208"/>
                  </a:lnTo>
                  <a:lnTo>
                    <a:pt x="127986" y="94449"/>
                  </a:lnTo>
                  <a:lnTo>
                    <a:pt x="128451" y="92657"/>
                  </a:lnTo>
                  <a:lnTo>
                    <a:pt x="128058" y="90962"/>
                  </a:lnTo>
                  <a:lnTo>
                    <a:pt x="127903" y="85050"/>
                  </a:lnTo>
                  <a:lnTo>
                    <a:pt x="126840" y="81598"/>
                  </a:lnTo>
                  <a:lnTo>
                    <a:pt x="125980" y="80284"/>
                  </a:lnTo>
                  <a:lnTo>
                    <a:pt x="124272" y="79556"/>
                  </a:lnTo>
                  <a:lnTo>
                    <a:pt x="119877" y="81574"/>
                  </a:lnTo>
                  <a:lnTo>
                    <a:pt x="119506" y="8232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1435;gbcf4302aa7_0_6">
              <a:extLst>
                <a:ext uri="{FF2B5EF4-FFF2-40B4-BE49-F238E27FC236}">
                  <a16:creationId xmlns:a16="http://schemas.microsoft.com/office/drawing/2014/main" id="{E3CE0E2F-9AF1-6745-89CE-F7E08B149C52}"/>
                </a:ext>
              </a:extLst>
            </p:cNvPr>
            <p:cNvSpPr/>
            <p:nvPr/>
          </p:nvSpPr>
          <p:spPr>
            <a:xfrm>
              <a:off x="8038612" y="4052111"/>
              <a:ext cx="3175" cy="2676"/>
            </a:xfrm>
            <a:custGeom>
              <a:avLst/>
              <a:gdLst/>
              <a:ahLst/>
              <a:cxnLst/>
              <a:rect l="l" t="t" r="r" b="b"/>
              <a:pathLst>
                <a:path w="6318" h="5326" extrusionOk="0">
                  <a:moveTo>
                    <a:pt x="1899" y="0"/>
                  </a:moveTo>
                  <a:lnTo>
                    <a:pt x="6318" y="5327"/>
                  </a:lnTo>
                  <a:lnTo>
                    <a:pt x="2962" y="5303"/>
                  </a:lnTo>
                  <a:lnTo>
                    <a:pt x="1075" y="4276"/>
                  </a:lnTo>
                  <a:lnTo>
                    <a:pt x="502" y="3631"/>
                  </a:lnTo>
                  <a:lnTo>
                    <a:pt x="12" y="2425"/>
                  </a:lnTo>
                  <a:lnTo>
                    <a:pt x="0" y="1194"/>
                  </a:lnTo>
                  <a:lnTo>
                    <a:pt x="932" y="60"/>
                  </a:lnTo>
                  <a:lnTo>
                    <a:pt x="1899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1436;gbcf4302aa7_0_6">
              <a:extLst>
                <a:ext uri="{FF2B5EF4-FFF2-40B4-BE49-F238E27FC236}">
                  <a16:creationId xmlns:a16="http://schemas.microsoft.com/office/drawing/2014/main" id="{24FC5E4B-5682-364F-B119-3A692319C309}"/>
                </a:ext>
              </a:extLst>
            </p:cNvPr>
            <p:cNvSpPr/>
            <p:nvPr/>
          </p:nvSpPr>
          <p:spPr>
            <a:xfrm>
              <a:off x="7645812" y="4058917"/>
              <a:ext cx="52304" cy="34959"/>
            </a:xfrm>
            <a:custGeom>
              <a:avLst/>
              <a:gdLst/>
              <a:ahLst/>
              <a:cxnLst/>
              <a:rect l="l" t="t" r="r" b="b"/>
              <a:pathLst>
                <a:path w="104087" h="69570" extrusionOk="0">
                  <a:moveTo>
                    <a:pt x="64387" y="0"/>
                  </a:moveTo>
                  <a:lnTo>
                    <a:pt x="66561" y="717"/>
                  </a:lnTo>
                  <a:lnTo>
                    <a:pt x="72425" y="4550"/>
                  </a:lnTo>
                  <a:lnTo>
                    <a:pt x="75375" y="9387"/>
                  </a:lnTo>
                  <a:lnTo>
                    <a:pt x="78875" y="11991"/>
                  </a:lnTo>
                  <a:lnTo>
                    <a:pt x="81896" y="12935"/>
                  </a:lnTo>
                  <a:lnTo>
                    <a:pt x="82935" y="14058"/>
                  </a:lnTo>
                  <a:lnTo>
                    <a:pt x="83604" y="15741"/>
                  </a:lnTo>
                  <a:lnTo>
                    <a:pt x="86435" y="17210"/>
                  </a:lnTo>
                  <a:lnTo>
                    <a:pt x="87103" y="17975"/>
                  </a:lnTo>
                  <a:lnTo>
                    <a:pt x="87593" y="19659"/>
                  </a:lnTo>
                  <a:lnTo>
                    <a:pt x="88346" y="20566"/>
                  </a:lnTo>
                  <a:lnTo>
                    <a:pt x="91642" y="21092"/>
                  </a:lnTo>
                  <a:lnTo>
                    <a:pt x="92311" y="21665"/>
                  </a:lnTo>
                  <a:lnTo>
                    <a:pt x="92789" y="23361"/>
                  </a:lnTo>
                  <a:lnTo>
                    <a:pt x="93732" y="24293"/>
                  </a:lnTo>
                  <a:lnTo>
                    <a:pt x="94031" y="25810"/>
                  </a:lnTo>
                  <a:lnTo>
                    <a:pt x="93768" y="28151"/>
                  </a:lnTo>
                  <a:lnTo>
                    <a:pt x="94628" y="29453"/>
                  </a:lnTo>
                  <a:lnTo>
                    <a:pt x="96049" y="30121"/>
                  </a:lnTo>
                  <a:lnTo>
                    <a:pt x="95858" y="31340"/>
                  </a:lnTo>
                  <a:lnTo>
                    <a:pt x="91857" y="35794"/>
                  </a:lnTo>
                  <a:lnTo>
                    <a:pt x="91307" y="37287"/>
                  </a:lnTo>
                  <a:lnTo>
                    <a:pt x="92717" y="38207"/>
                  </a:lnTo>
                  <a:lnTo>
                    <a:pt x="96205" y="38745"/>
                  </a:lnTo>
                  <a:lnTo>
                    <a:pt x="97447" y="40703"/>
                  </a:lnTo>
                  <a:lnTo>
                    <a:pt x="97542" y="41671"/>
                  </a:lnTo>
                  <a:lnTo>
                    <a:pt x="94640" y="42447"/>
                  </a:lnTo>
                  <a:lnTo>
                    <a:pt x="92956" y="43391"/>
                  </a:lnTo>
                  <a:lnTo>
                    <a:pt x="89743" y="42554"/>
                  </a:lnTo>
                  <a:lnTo>
                    <a:pt x="88250" y="43152"/>
                  </a:lnTo>
                  <a:lnTo>
                    <a:pt x="88549" y="44931"/>
                  </a:lnTo>
                  <a:lnTo>
                    <a:pt x="90054" y="45851"/>
                  </a:lnTo>
                  <a:lnTo>
                    <a:pt x="91487" y="47798"/>
                  </a:lnTo>
                  <a:lnTo>
                    <a:pt x="91869" y="49315"/>
                  </a:lnTo>
                  <a:lnTo>
                    <a:pt x="91415" y="50473"/>
                  </a:lnTo>
                  <a:lnTo>
                    <a:pt x="88477" y="48228"/>
                  </a:lnTo>
                  <a:lnTo>
                    <a:pt x="87713" y="46806"/>
                  </a:lnTo>
                  <a:lnTo>
                    <a:pt x="85921" y="45887"/>
                  </a:lnTo>
                  <a:lnTo>
                    <a:pt x="83103" y="46376"/>
                  </a:lnTo>
                  <a:lnTo>
                    <a:pt x="81801" y="47535"/>
                  </a:lnTo>
                  <a:lnTo>
                    <a:pt x="81335" y="48287"/>
                  </a:lnTo>
                  <a:lnTo>
                    <a:pt x="81431" y="49028"/>
                  </a:lnTo>
                  <a:lnTo>
                    <a:pt x="85395" y="50497"/>
                  </a:lnTo>
                  <a:lnTo>
                    <a:pt x="86721" y="51429"/>
                  </a:lnTo>
                  <a:lnTo>
                    <a:pt x="88787" y="51214"/>
                  </a:lnTo>
                  <a:lnTo>
                    <a:pt x="91618" y="52133"/>
                  </a:lnTo>
                  <a:lnTo>
                    <a:pt x="92275" y="52599"/>
                  </a:lnTo>
                  <a:lnTo>
                    <a:pt x="94616" y="51930"/>
                  </a:lnTo>
                  <a:lnTo>
                    <a:pt x="96598" y="52026"/>
                  </a:lnTo>
                  <a:lnTo>
                    <a:pt x="96407" y="51249"/>
                  </a:lnTo>
                  <a:lnTo>
                    <a:pt x="93649" y="48550"/>
                  </a:lnTo>
                  <a:lnTo>
                    <a:pt x="93362" y="47822"/>
                  </a:lnTo>
                  <a:lnTo>
                    <a:pt x="96252" y="44967"/>
                  </a:lnTo>
                  <a:lnTo>
                    <a:pt x="98880" y="43152"/>
                  </a:lnTo>
                  <a:lnTo>
                    <a:pt x="99429" y="42387"/>
                  </a:lnTo>
                  <a:lnTo>
                    <a:pt x="99310" y="39210"/>
                  </a:lnTo>
                  <a:lnTo>
                    <a:pt x="98927" y="38255"/>
                  </a:lnTo>
                  <a:lnTo>
                    <a:pt x="97315" y="36666"/>
                  </a:lnTo>
                  <a:lnTo>
                    <a:pt x="95058" y="36033"/>
                  </a:lnTo>
                  <a:lnTo>
                    <a:pt x="96539" y="33107"/>
                  </a:lnTo>
                  <a:lnTo>
                    <a:pt x="102845" y="34732"/>
                  </a:lnTo>
                  <a:lnTo>
                    <a:pt x="104087" y="36332"/>
                  </a:lnTo>
                  <a:lnTo>
                    <a:pt x="103645" y="39640"/>
                  </a:lnTo>
                  <a:lnTo>
                    <a:pt x="102905" y="41253"/>
                  </a:lnTo>
                  <a:lnTo>
                    <a:pt x="102367" y="44083"/>
                  </a:lnTo>
                  <a:lnTo>
                    <a:pt x="100313" y="46329"/>
                  </a:lnTo>
                  <a:lnTo>
                    <a:pt x="99763" y="47857"/>
                  </a:lnTo>
                  <a:lnTo>
                    <a:pt x="100433" y="50282"/>
                  </a:lnTo>
                  <a:lnTo>
                    <a:pt x="103287" y="52981"/>
                  </a:lnTo>
                  <a:lnTo>
                    <a:pt x="103669" y="54116"/>
                  </a:lnTo>
                  <a:lnTo>
                    <a:pt x="103323" y="57496"/>
                  </a:lnTo>
                  <a:lnTo>
                    <a:pt x="102940" y="58248"/>
                  </a:lnTo>
                  <a:lnTo>
                    <a:pt x="101543" y="59514"/>
                  </a:lnTo>
                  <a:lnTo>
                    <a:pt x="99954" y="60076"/>
                  </a:lnTo>
                  <a:lnTo>
                    <a:pt x="95249" y="60028"/>
                  </a:lnTo>
                  <a:lnTo>
                    <a:pt x="86172" y="54068"/>
                  </a:lnTo>
                  <a:lnTo>
                    <a:pt x="81167" y="52026"/>
                  </a:lnTo>
                  <a:lnTo>
                    <a:pt x="78445" y="51297"/>
                  </a:lnTo>
                  <a:lnTo>
                    <a:pt x="74587" y="51703"/>
                  </a:lnTo>
                  <a:lnTo>
                    <a:pt x="69893" y="53172"/>
                  </a:lnTo>
                  <a:lnTo>
                    <a:pt x="63695" y="54056"/>
                  </a:lnTo>
                  <a:lnTo>
                    <a:pt x="55800" y="54390"/>
                  </a:lnTo>
                  <a:lnTo>
                    <a:pt x="53280" y="55955"/>
                  </a:lnTo>
                  <a:lnTo>
                    <a:pt x="49553" y="59837"/>
                  </a:lnTo>
                  <a:lnTo>
                    <a:pt x="42912" y="64590"/>
                  </a:lnTo>
                  <a:lnTo>
                    <a:pt x="38601" y="67158"/>
                  </a:lnTo>
                  <a:lnTo>
                    <a:pt x="33453" y="69272"/>
                  </a:lnTo>
                  <a:lnTo>
                    <a:pt x="31853" y="69571"/>
                  </a:lnTo>
                  <a:lnTo>
                    <a:pt x="17820" y="67313"/>
                  </a:lnTo>
                  <a:lnTo>
                    <a:pt x="15932" y="66477"/>
                  </a:lnTo>
                  <a:lnTo>
                    <a:pt x="14606" y="65367"/>
                  </a:lnTo>
                  <a:lnTo>
                    <a:pt x="11645" y="59383"/>
                  </a:lnTo>
                  <a:lnTo>
                    <a:pt x="6700" y="52563"/>
                  </a:lnTo>
                  <a:lnTo>
                    <a:pt x="4133" y="49267"/>
                  </a:lnTo>
                  <a:lnTo>
                    <a:pt x="3368" y="46663"/>
                  </a:lnTo>
                  <a:lnTo>
                    <a:pt x="23" y="40381"/>
                  </a:lnTo>
                  <a:lnTo>
                    <a:pt x="0" y="37276"/>
                  </a:lnTo>
                  <a:lnTo>
                    <a:pt x="1839" y="33107"/>
                  </a:lnTo>
                  <a:lnTo>
                    <a:pt x="3487" y="27291"/>
                  </a:lnTo>
                  <a:lnTo>
                    <a:pt x="3667" y="25320"/>
                  </a:lnTo>
                  <a:lnTo>
                    <a:pt x="3463" y="24102"/>
                  </a:lnTo>
                  <a:lnTo>
                    <a:pt x="2317" y="22131"/>
                  </a:lnTo>
                  <a:lnTo>
                    <a:pt x="2030" y="20997"/>
                  </a:lnTo>
                  <a:lnTo>
                    <a:pt x="2580" y="20053"/>
                  </a:lnTo>
                  <a:lnTo>
                    <a:pt x="6127" y="16840"/>
                  </a:lnTo>
                  <a:lnTo>
                    <a:pt x="7250" y="15216"/>
                  </a:lnTo>
                  <a:lnTo>
                    <a:pt x="7787" y="12194"/>
                  </a:lnTo>
                  <a:lnTo>
                    <a:pt x="9089" y="10797"/>
                  </a:lnTo>
                  <a:lnTo>
                    <a:pt x="10593" y="10188"/>
                  </a:lnTo>
                  <a:lnTo>
                    <a:pt x="14630" y="9590"/>
                  </a:lnTo>
                  <a:lnTo>
                    <a:pt x="17449" y="8850"/>
                  </a:lnTo>
                  <a:lnTo>
                    <a:pt x="20531" y="6760"/>
                  </a:lnTo>
                  <a:lnTo>
                    <a:pt x="25571" y="2281"/>
                  </a:lnTo>
                  <a:lnTo>
                    <a:pt x="26514" y="1994"/>
                  </a:lnTo>
                  <a:lnTo>
                    <a:pt x="29047" y="2066"/>
                  </a:lnTo>
                  <a:lnTo>
                    <a:pt x="33859" y="3260"/>
                  </a:lnTo>
                  <a:lnTo>
                    <a:pt x="35460" y="4061"/>
                  </a:lnTo>
                  <a:lnTo>
                    <a:pt x="37920" y="6210"/>
                  </a:lnTo>
                  <a:lnTo>
                    <a:pt x="39999" y="7226"/>
                  </a:lnTo>
                  <a:lnTo>
                    <a:pt x="44991" y="7930"/>
                  </a:lnTo>
                  <a:lnTo>
                    <a:pt x="54211" y="7883"/>
                  </a:lnTo>
                  <a:lnTo>
                    <a:pt x="57400" y="7572"/>
                  </a:lnTo>
                  <a:lnTo>
                    <a:pt x="60016" y="6235"/>
                  </a:lnTo>
                  <a:lnTo>
                    <a:pt x="61508" y="4825"/>
                  </a:lnTo>
                  <a:lnTo>
                    <a:pt x="63551" y="836"/>
                  </a:lnTo>
                  <a:lnTo>
                    <a:pt x="6438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1437;gbcf4302aa7_0_6">
              <a:extLst>
                <a:ext uri="{FF2B5EF4-FFF2-40B4-BE49-F238E27FC236}">
                  <a16:creationId xmlns:a16="http://schemas.microsoft.com/office/drawing/2014/main" id="{2E6034DF-45B2-CF4D-B470-CD2E1AAF1CB1}"/>
                </a:ext>
              </a:extLst>
            </p:cNvPr>
            <p:cNvSpPr/>
            <p:nvPr/>
          </p:nvSpPr>
          <p:spPr>
            <a:xfrm>
              <a:off x="7514402" y="4067418"/>
              <a:ext cx="17897" cy="18815"/>
            </a:xfrm>
            <a:custGeom>
              <a:avLst/>
              <a:gdLst/>
              <a:ahLst/>
              <a:cxnLst/>
              <a:rect l="l" t="t" r="r" b="b"/>
              <a:pathLst>
                <a:path w="35615" h="37442" extrusionOk="0">
                  <a:moveTo>
                    <a:pt x="12923" y="37443"/>
                  </a:moveTo>
                  <a:lnTo>
                    <a:pt x="12063" y="36511"/>
                  </a:lnTo>
                  <a:lnTo>
                    <a:pt x="8826" y="30528"/>
                  </a:lnTo>
                  <a:lnTo>
                    <a:pt x="7309" y="28641"/>
                  </a:lnTo>
                  <a:lnTo>
                    <a:pt x="6067" y="26013"/>
                  </a:lnTo>
                  <a:lnTo>
                    <a:pt x="3332" y="24245"/>
                  </a:lnTo>
                  <a:lnTo>
                    <a:pt x="967" y="21355"/>
                  </a:lnTo>
                  <a:lnTo>
                    <a:pt x="0" y="18751"/>
                  </a:lnTo>
                  <a:lnTo>
                    <a:pt x="84" y="15825"/>
                  </a:lnTo>
                  <a:lnTo>
                    <a:pt x="1661" y="13735"/>
                  </a:lnTo>
                  <a:lnTo>
                    <a:pt x="3356" y="12684"/>
                  </a:lnTo>
                  <a:lnTo>
                    <a:pt x="5590" y="9663"/>
                  </a:lnTo>
                  <a:lnTo>
                    <a:pt x="6413" y="7417"/>
                  </a:lnTo>
                  <a:lnTo>
                    <a:pt x="6879" y="5255"/>
                  </a:lnTo>
                  <a:lnTo>
                    <a:pt x="8540" y="1840"/>
                  </a:lnTo>
                  <a:lnTo>
                    <a:pt x="9674" y="1278"/>
                  </a:lnTo>
                  <a:lnTo>
                    <a:pt x="15586" y="0"/>
                  </a:lnTo>
                  <a:lnTo>
                    <a:pt x="17282" y="585"/>
                  </a:lnTo>
                  <a:lnTo>
                    <a:pt x="17855" y="1792"/>
                  </a:lnTo>
                  <a:lnTo>
                    <a:pt x="18727" y="5351"/>
                  </a:lnTo>
                  <a:lnTo>
                    <a:pt x="20053" y="7321"/>
                  </a:lnTo>
                  <a:lnTo>
                    <a:pt x="21653" y="8456"/>
                  </a:lnTo>
                  <a:lnTo>
                    <a:pt x="24293" y="9567"/>
                  </a:lnTo>
                  <a:lnTo>
                    <a:pt x="32199" y="9220"/>
                  </a:lnTo>
                  <a:lnTo>
                    <a:pt x="33800" y="10439"/>
                  </a:lnTo>
                  <a:lnTo>
                    <a:pt x="35413" y="13054"/>
                  </a:lnTo>
                  <a:lnTo>
                    <a:pt x="35615" y="15121"/>
                  </a:lnTo>
                  <a:lnTo>
                    <a:pt x="34971" y="15765"/>
                  </a:lnTo>
                  <a:lnTo>
                    <a:pt x="32427" y="16363"/>
                  </a:lnTo>
                  <a:lnTo>
                    <a:pt x="30838" y="17414"/>
                  </a:lnTo>
                  <a:lnTo>
                    <a:pt x="27757" y="20053"/>
                  </a:lnTo>
                  <a:lnTo>
                    <a:pt x="26431" y="19803"/>
                  </a:lnTo>
                  <a:lnTo>
                    <a:pt x="25679" y="18931"/>
                  </a:lnTo>
                  <a:lnTo>
                    <a:pt x="25392" y="17641"/>
                  </a:lnTo>
                  <a:lnTo>
                    <a:pt x="24150" y="16231"/>
                  </a:lnTo>
                  <a:lnTo>
                    <a:pt x="23947" y="13019"/>
                  </a:lnTo>
                  <a:lnTo>
                    <a:pt x="23003" y="11824"/>
                  </a:lnTo>
                  <a:lnTo>
                    <a:pt x="21391" y="11060"/>
                  </a:lnTo>
                  <a:lnTo>
                    <a:pt x="20364" y="10893"/>
                  </a:lnTo>
                  <a:lnTo>
                    <a:pt x="18011" y="11371"/>
                  </a:lnTo>
                  <a:lnTo>
                    <a:pt x="17855" y="15969"/>
                  </a:lnTo>
                  <a:lnTo>
                    <a:pt x="17294" y="16649"/>
                  </a:lnTo>
                  <a:lnTo>
                    <a:pt x="16005" y="20877"/>
                  </a:lnTo>
                  <a:lnTo>
                    <a:pt x="15371" y="24007"/>
                  </a:lnTo>
                  <a:lnTo>
                    <a:pt x="15479" y="26336"/>
                  </a:lnTo>
                  <a:lnTo>
                    <a:pt x="15765" y="27183"/>
                  </a:lnTo>
                  <a:lnTo>
                    <a:pt x="15777" y="29811"/>
                  </a:lnTo>
                  <a:lnTo>
                    <a:pt x="15228" y="31603"/>
                  </a:lnTo>
                  <a:lnTo>
                    <a:pt x="15359" y="36667"/>
                  </a:lnTo>
                  <a:lnTo>
                    <a:pt x="14989" y="37347"/>
                  </a:lnTo>
                  <a:lnTo>
                    <a:pt x="12923" y="3744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1438;gbcf4302aa7_0_6">
              <a:extLst>
                <a:ext uri="{FF2B5EF4-FFF2-40B4-BE49-F238E27FC236}">
                  <a16:creationId xmlns:a16="http://schemas.microsoft.com/office/drawing/2014/main" id="{79D5CB35-C559-8141-AAF1-F0D8A08569DC}"/>
                </a:ext>
              </a:extLst>
            </p:cNvPr>
            <p:cNvSpPr/>
            <p:nvPr/>
          </p:nvSpPr>
          <p:spPr>
            <a:xfrm>
              <a:off x="7544894" y="4076254"/>
              <a:ext cx="90972" cy="60304"/>
            </a:xfrm>
            <a:custGeom>
              <a:avLst/>
              <a:gdLst/>
              <a:ahLst/>
              <a:cxnLst/>
              <a:rect l="l" t="t" r="r" b="b"/>
              <a:pathLst>
                <a:path w="181038" h="120008" extrusionOk="0">
                  <a:moveTo>
                    <a:pt x="99668" y="48765"/>
                  </a:moveTo>
                  <a:lnTo>
                    <a:pt x="96193" y="50461"/>
                  </a:lnTo>
                  <a:lnTo>
                    <a:pt x="92347" y="51429"/>
                  </a:lnTo>
                  <a:lnTo>
                    <a:pt x="90484" y="52850"/>
                  </a:lnTo>
                  <a:lnTo>
                    <a:pt x="87474" y="53268"/>
                  </a:lnTo>
                  <a:lnTo>
                    <a:pt x="85133" y="54486"/>
                  </a:lnTo>
                  <a:lnTo>
                    <a:pt x="83628" y="54904"/>
                  </a:lnTo>
                  <a:lnTo>
                    <a:pt x="81562" y="54809"/>
                  </a:lnTo>
                  <a:lnTo>
                    <a:pt x="80523" y="54319"/>
                  </a:lnTo>
                  <a:lnTo>
                    <a:pt x="79854" y="53232"/>
                  </a:lnTo>
                  <a:lnTo>
                    <a:pt x="80033" y="52074"/>
                  </a:lnTo>
                  <a:lnTo>
                    <a:pt x="81622" y="50186"/>
                  </a:lnTo>
                  <a:lnTo>
                    <a:pt x="83962" y="49410"/>
                  </a:lnTo>
                  <a:lnTo>
                    <a:pt x="90269" y="48933"/>
                  </a:lnTo>
                  <a:lnTo>
                    <a:pt x="95524" y="47666"/>
                  </a:lnTo>
                  <a:lnTo>
                    <a:pt x="99644" y="45839"/>
                  </a:lnTo>
                  <a:lnTo>
                    <a:pt x="104302" y="44967"/>
                  </a:lnTo>
                  <a:lnTo>
                    <a:pt x="105807" y="44108"/>
                  </a:lnTo>
                  <a:lnTo>
                    <a:pt x="108876" y="40428"/>
                  </a:lnTo>
                  <a:lnTo>
                    <a:pt x="112149" y="37849"/>
                  </a:lnTo>
                  <a:lnTo>
                    <a:pt x="116270" y="35842"/>
                  </a:lnTo>
                  <a:lnTo>
                    <a:pt x="117667" y="33872"/>
                  </a:lnTo>
                  <a:lnTo>
                    <a:pt x="119339" y="32343"/>
                  </a:lnTo>
                  <a:lnTo>
                    <a:pt x="124976" y="30695"/>
                  </a:lnTo>
                  <a:lnTo>
                    <a:pt x="129300" y="30647"/>
                  </a:lnTo>
                  <a:lnTo>
                    <a:pt x="135571" y="27804"/>
                  </a:lnTo>
                  <a:lnTo>
                    <a:pt x="137255" y="26754"/>
                  </a:lnTo>
                  <a:lnTo>
                    <a:pt x="138747" y="25117"/>
                  </a:lnTo>
                  <a:lnTo>
                    <a:pt x="139488" y="23421"/>
                  </a:lnTo>
                  <a:lnTo>
                    <a:pt x="140228" y="21188"/>
                  </a:lnTo>
                  <a:lnTo>
                    <a:pt x="140551" y="14583"/>
                  </a:lnTo>
                  <a:lnTo>
                    <a:pt x="142880" y="11920"/>
                  </a:lnTo>
                  <a:lnTo>
                    <a:pt x="145305" y="10224"/>
                  </a:lnTo>
                  <a:lnTo>
                    <a:pt x="146618" y="9005"/>
                  </a:lnTo>
                  <a:lnTo>
                    <a:pt x="150141" y="3046"/>
                  </a:lnTo>
                  <a:lnTo>
                    <a:pt x="151718" y="848"/>
                  </a:lnTo>
                  <a:lnTo>
                    <a:pt x="153032" y="0"/>
                  </a:lnTo>
                  <a:lnTo>
                    <a:pt x="154907" y="95"/>
                  </a:lnTo>
                  <a:lnTo>
                    <a:pt x="158502" y="2950"/>
                  </a:lnTo>
                  <a:lnTo>
                    <a:pt x="158800" y="4383"/>
                  </a:lnTo>
                  <a:lnTo>
                    <a:pt x="157499" y="6270"/>
                  </a:lnTo>
                  <a:lnTo>
                    <a:pt x="157427" y="9280"/>
                  </a:lnTo>
                  <a:lnTo>
                    <a:pt x="160496" y="16673"/>
                  </a:lnTo>
                  <a:lnTo>
                    <a:pt x="160628" y="20627"/>
                  </a:lnTo>
                  <a:lnTo>
                    <a:pt x="158072" y="30253"/>
                  </a:lnTo>
                  <a:lnTo>
                    <a:pt x="157535" y="33645"/>
                  </a:lnTo>
                  <a:lnTo>
                    <a:pt x="157570" y="38721"/>
                  </a:lnTo>
                  <a:lnTo>
                    <a:pt x="158347" y="41432"/>
                  </a:lnTo>
                  <a:lnTo>
                    <a:pt x="160341" y="44048"/>
                  </a:lnTo>
                  <a:lnTo>
                    <a:pt x="169836" y="54212"/>
                  </a:lnTo>
                  <a:lnTo>
                    <a:pt x="176238" y="56433"/>
                  </a:lnTo>
                  <a:lnTo>
                    <a:pt x="177766" y="58285"/>
                  </a:lnTo>
                  <a:lnTo>
                    <a:pt x="178543" y="62440"/>
                  </a:lnTo>
                  <a:lnTo>
                    <a:pt x="180741" y="66525"/>
                  </a:lnTo>
                  <a:lnTo>
                    <a:pt x="181039" y="68328"/>
                  </a:lnTo>
                  <a:lnTo>
                    <a:pt x="180776" y="70777"/>
                  </a:lnTo>
                  <a:lnTo>
                    <a:pt x="175199" y="78350"/>
                  </a:lnTo>
                  <a:lnTo>
                    <a:pt x="169800" y="84692"/>
                  </a:lnTo>
                  <a:lnTo>
                    <a:pt x="162885" y="90484"/>
                  </a:lnTo>
                  <a:lnTo>
                    <a:pt x="159708" y="93506"/>
                  </a:lnTo>
                  <a:lnTo>
                    <a:pt x="156531" y="95703"/>
                  </a:lnTo>
                  <a:lnTo>
                    <a:pt x="152518" y="99489"/>
                  </a:lnTo>
                  <a:lnTo>
                    <a:pt x="149245" y="101102"/>
                  </a:lnTo>
                  <a:lnTo>
                    <a:pt x="145292" y="101890"/>
                  </a:lnTo>
                  <a:lnTo>
                    <a:pt x="142581" y="103228"/>
                  </a:lnTo>
                  <a:lnTo>
                    <a:pt x="139870" y="105413"/>
                  </a:lnTo>
                  <a:lnTo>
                    <a:pt x="135571" y="108208"/>
                  </a:lnTo>
                  <a:lnTo>
                    <a:pt x="123484" y="113630"/>
                  </a:lnTo>
                  <a:lnTo>
                    <a:pt x="109306" y="116413"/>
                  </a:lnTo>
                  <a:lnTo>
                    <a:pt x="100218" y="116640"/>
                  </a:lnTo>
                  <a:lnTo>
                    <a:pt x="95799" y="116951"/>
                  </a:lnTo>
                  <a:lnTo>
                    <a:pt x="94102" y="116592"/>
                  </a:lnTo>
                  <a:lnTo>
                    <a:pt x="91284" y="116712"/>
                  </a:lnTo>
                  <a:lnTo>
                    <a:pt x="87438" y="118157"/>
                  </a:lnTo>
                  <a:lnTo>
                    <a:pt x="82924" y="118253"/>
                  </a:lnTo>
                  <a:lnTo>
                    <a:pt x="79734" y="118933"/>
                  </a:lnTo>
                  <a:lnTo>
                    <a:pt x="74181" y="119280"/>
                  </a:lnTo>
                  <a:lnTo>
                    <a:pt x="67409" y="118850"/>
                  </a:lnTo>
                  <a:lnTo>
                    <a:pt x="58917" y="115135"/>
                  </a:lnTo>
                  <a:lnTo>
                    <a:pt x="54964" y="114132"/>
                  </a:lnTo>
                  <a:lnTo>
                    <a:pt x="53184" y="114227"/>
                  </a:lnTo>
                  <a:lnTo>
                    <a:pt x="40500" y="116963"/>
                  </a:lnTo>
                  <a:lnTo>
                    <a:pt x="28473" y="118157"/>
                  </a:lnTo>
                  <a:lnTo>
                    <a:pt x="21427" y="118479"/>
                  </a:lnTo>
                  <a:lnTo>
                    <a:pt x="17115" y="120008"/>
                  </a:lnTo>
                  <a:lnTo>
                    <a:pt x="12684" y="119841"/>
                  </a:lnTo>
                  <a:lnTo>
                    <a:pt x="11454" y="118659"/>
                  </a:lnTo>
                  <a:lnTo>
                    <a:pt x="10701" y="117166"/>
                  </a:lnTo>
                  <a:lnTo>
                    <a:pt x="9925" y="114633"/>
                  </a:lnTo>
                  <a:lnTo>
                    <a:pt x="9160" y="112089"/>
                  </a:lnTo>
                  <a:lnTo>
                    <a:pt x="8396" y="111158"/>
                  </a:lnTo>
                  <a:lnTo>
                    <a:pt x="5948" y="110119"/>
                  </a:lnTo>
                  <a:lnTo>
                    <a:pt x="4431" y="108459"/>
                  </a:lnTo>
                  <a:lnTo>
                    <a:pt x="477" y="106679"/>
                  </a:lnTo>
                  <a:lnTo>
                    <a:pt x="0" y="106022"/>
                  </a:lnTo>
                  <a:lnTo>
                    <a:pt x="466" y="104899"/>
                  </a:lnTo>
                  <a:lnTo>
                    <a:pt x="3727" y="101663"/>
                  </a:lnTo>
                  <a:lnTo>
                    <a:pt x="4096" y="100170"/>
                  </a:lnTo>
                  <a:lnTo>
                    <a:pt x="5028" y="98474"/>
                  </a:lnTo>
                  <a:lnTo>
                    <a:pt x="5733" y="92718"/>
                  </a:lnTo>
                  <a:lnTo>
                    <a:pt x="7321" y="89887"/>
                  </a:lnTo>
                  <a:lnTo>
                    <a:pt x="7871" y="87833"/>
                  </a:lnTo>
                  <a:lnTo>
                    <a:pt x="7930" y="83210"/>
                  </a:lnTo>
                  <a:lnTo>
                    <a:pt x="8396" y="81526"/>
                  </a:lnTo>
                  <a:lnTo>
                    <a:pt x="8958" y="80881"/>
                  </a:lnTo>
                  <a:lnTo>
                    <a:pt x="12791" y="78767"/>
                  </a:lnTo>
                  <a:lnTo>
                    <a:pt x="14380" y="77167"/>
                  </a:lnTo>
                  <a:lnTo>
                    <a:pt x="14834" y="75638"/>
                  </a:lnTo>
                  <a:lnTo>
                    <a:pt x="14821" y="72449"/>
                  </a:lnTo>
                  <a:lnTo>
                    <a:pt x="15276" y="71327"/>
                  </a:lnTo>
                  <a:lnTo>
                    <a:pt x="15538" y="67839"/>
                  </a:lnTo>
                  <a:lnTo>
                    <a:pt x="16374" y="66633"/>
                  </a:lnTo>
                  <a:lnTo>
                    <a:pt x="18441" y="65271"/>
                  </a:lnTo>
                  <a:lnTo>
                    <a:pt x="20041" y="65379"/>
                  </a:lnTo>
                  <a:lnTo>
                    <a:pt x="21928" y="66096"/>
                  </a:lnTo>
                  <a:lnTo>
                    <a:pt x="24663" y="68245"/>
                  </a:lnTo>
                  <a:lnTo>
                    <a:pt x="29476" y="70956"/>
                  </a:lnTo>
                  <a:lnTo>
                    <a:pt x="33143" y="71589"/>
                  </a:lnTo>
                  <a:lnTo>
                    <a:pt x="38888" y="71351"/>
                  </a:lnTo>
                  <a:lnTo>
                    <a:pt x="45003" y="72425"/>
                  </a:lnTo>
                  <a:lnTo>
                    <a:pt x="50365" y="72867"/>
                  </a:lnTo>
                  <a:lnTo>
                    <a:pt x="51775" y="72605"/>
                  </a:lnTo>
                  <a:lnTo>
                    <a:pt x="56839" y="70491"/>
                  </a:lnTo>
                  <a:lnTo>
                    <a:pt x="58714" y="70479"/>
                  </a:lnTo>
                  <a:lnTo>
                    <a:pt x="60410" y="70945"/>
                  </a:lnTo>
                  <a:lnTo>
                    <a:pt x="62691" y="73465"/>
                  </a:lnTo>
                  <a:lnTo>
                    <a:pt x="66275" y="75292"/>
                  </a:lnTo>
                  <a:lnTo>
                    <a:pt x="69284" y="75017"/>
                  </a:lnTo>
                  <a:lnTo>
                    <a:pt x="72748" y="73476"/>
                  </a:lnTo>
                  <a:lnTo>
                    <a:pt x="73405" y="72640"/>
                  </a:lnTo>
                  <a:lnTo>
                    <a:pt x="74050" y="70657"/>
                  </a:lnTo>
                  <a:lnTo>
                    <a:pt x="75447" y="69248"/>
                  </a:lnTo>
                  <a:lnTo>
                    <a:pt x="79185" y="66478"/>
                  </a:lnTo>
                  <a:lnTo>
                    <a:pt x="80499" y="65140"/>
                  </a:lnTo>
                  <a:lnTo>
                    <a:pt x="81992" y="64280"/>
                  </a:lnTo>
                  <a:lnTo>
                    <a:pt x="86757" y="58511"/>
                  </a:lnTo>
                  <a:lnTo>
                    <a:pt x="88728" y="57496"/>
                  </a:lnTo>
                  <a:lnTo>
                    <a:pt x="91165" y="56983"/>
                  </a:lnTo>
                  <a:lnTo>
                    <a:pt x="94365" y="56959"/>
                  </a:lnTo>
                  <a:lnTo>
                    <a:pt x="99704" y="54510"/>
                  </a:lnTo>
                  <a:lnTo>
                    <a:pt x="104792" y="48742"/>
                  </a:lnTo>
                  <a:lnTo>
                    <a:pt x="104589" y="47404"/>
                  </a:lnTo>
                  <a:lnTo>
                    <a:pt x="99668" y="4876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1439;gbcf4302aa7_0_6">
              <a:extLst>
                <a:ext uri="{FF2B5EF4-FFF2-40B4-BE49-F238E27FC236}">
                  <a16:creationId xmlns:a16="http://schemas.microsoft.com/office/drawing/2014/main" id="{862AC2AB-37EA-B947-8395-3252585140D7}"/>
                </a:ext>
              </a:extLst>
            </p:cNvPr>
            <p:cNvSpPr/>
            <p:nvPr/>
          </p:nvSpPr>
          <p:spPr>
            <a:xfrm>
              <a:off x="7541569" y="4083227"/>
              <a:ext cx="3516" cy="3541"/>
            </a:xfrm>
            <a:custGeom>
              <a:avLst/>
              <a:gdLst/>
              <a:ahLst/>
              <a:cxnLst/>
              <a:rect l="l" t="t" r="r" b="b"/>
              <a:pathLst>
                <a:path w="6998" h="7046" extrusionOk="0">
                  <a:moveTo>
                    <a:pt x="5685" y="7047"/>
                  </a:moveTo>
                  <a:lnTo>
                    <a:pt x="3320" y="4228"/>
                  </a:lnTo>
                  <a:lnTo>
                    <a:pt x="0" y="1135"/>
                  </a:lnTo>
                  <a:lnTo>
                    <a:pt x="0" y="394"/>
                  </a:lnTo>
                  <a:lnTo>
                    <a:pt x="848" y="0"/>
                  </a:lnTo>
                  <a:lnTo>
                    <a:pt x="3296" y="860"/>
                  </a:lnTo>
                  <a:lnTo>
                    <a:pt x="4431" y="1863"/>
                  </a:lnTo>
                  <a:lnTo>
                    <a:pt x="6497" y="2616"/>
                  </a:lnTo>
                  <a:lnTo>
                    <a:pt x="6784" y="3273"/>
                  </a:lnTo>
                  <a:lnTo>
                    <a:pt x="6999" y="6270"/>
                  </a:lnTo>
                  <a:lnTo>
                    <a:pt x="5685" y="70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1440;gbcf4302aa7_0_6">
              <a:extLst>
                <a:ext uri="{FF2B5EF4-FFF2-40B4-BE49-F238E27FC236}">
                  <a16:creationId xmlns:a16="http://schemas.microsoft.com/office/drawing/2014/main" id="{4BE6F9AB-D035-2B46-AE0D-0F904C1AE5F4}"/>
                </a:ext>
              </a:extLst>
            </p:cNvPr>
            <p:cNvSpPr/>
            <p:nvPr/>
          </p:nvSpPr>
          <p:spPr>
            <a:xfrm>
              <a:off x="7905914" y="4091207"/>
              <a:ext cx="6842" cy="14152"/>
            </a:xfrm>
            <a:custGeom>
              <a:avLst/>
              <a:gdLst/>
              <a:ahLst/>
              <a:cxnLst/>
              <a:rect l="l" t="t" r="r" b="b"/>
              <a:pathLst>
                <a:path w="13615" h="28163" extrusionOk="0">
                  <a:moveTo>
                    <a:pt x="2293" y="2771"/>
                  </a:moveTo>
                  <a:lnTo>
                    <a:pt x="2664" y="2019"/>
                  </a:lnTo>
                  <a:lnTo>
                    <a:pt x="7059" y="0"/>
                  </a:lnTo>
                  <a:lnTo>
                    <a:pt x="8767" y="729"/>
                  </a:lnTo>
                  <a:lnTo>
                    <a:pt x="9627" y="2042"/>
                  </a:lnTo>
                  <a:lnTo>
                    <a:pt x="10690" y="5494"/>
                  </a:lnTo>
                  <a:lnTo>
                    <a:pt x="10845" y="11406"/>
                  </a:lnTo>
                  <a:lnTo>
                    <a:pt x="11239" y="13102"/>
                  </a:lnTo>
                  <a:lnTo>
                    <a:pt x="10773" y="14894"/>
                  </a:lnTo>
                  <a:lnTo>
                    <a:pt x="8826" y="17653"/>
                  </a:lnTo>
                  <a:lnTo>
                    <a:pt x="8850" y="19361"/>
                  </a:lnTo>
                  <a:lnTo>
                    <a:pt x="9603" y="20185"/>
                  </a:lnTo>
                  <a:lnTo>
                    <a:pt x="12720" y="20722"/>
                  </a:lnTo>
                  <a:lnTo>
                    <a:pt x="13294" y="22490"/>
                  </a:lnTo>
                  <a:lnTo>
                    <a:pt x="12469" y="23732"/>
                  </a:lnTo>
                  <a:lnTo>
                    <a:pt x="13604" y="25595"/>
                  </a:lnTo>
                  <a:lnTo>
                    <a:pt x="13616" y="26622"/>
                  </a:lnTo>
                  <a:lnTo>
                    <a:pt x="11562" y="28163"/>
                  </a:lnTo>
                  <a:lnTo>
                    <a:pt x="10439" y="28091"/>
                  </a:lnTo>
                  <a:lnTo>
                    <a:pt x="6462" y="25655"/>
                  </a:lnTo>
                  <a:lnTo>
                    <a:pt x="4945" y="24173"/>
                  </a:lnTo>
                  <a:lnTo>
                    <a:pt x="3893" y="22132"/>
                  </a:lnTo>
                  <a:lnTo>
                    <a:pt x="3129" y="21260"/>
                  </a:lnTo>
                  <a:lnTo>
                    <a:pt x="3034" y="20531"/>
                  </a:lnTo>
                  <a:lnTo>
                    <a:pt x="932" y="17736"/>
                  </a:lnTo>
                  <a:lnTo>
                    <a:pt x="908" y="15371"/>
                  </a:lnTo>
                  <a:lnTo>
                    <a:pt x="1278" y="14320"/>
                  </a:lnTo>
                  <a:lnTo>
                    <a:pt x="1171" y="12660"/>
                  </a:lnTo>
                  <a:lnTo>
                    <a:pt x="0" y="9173"/>
                  </a:lnTo>
                  <a:lnTo>
                    <a:pt x="84" y="8062"/>
                  </a:lnTo>
                  <a:lnTo>
                    <a:pt x="1768" y="6521"/>
                  </a:lnTo>
                  <a:lnTo>
                    <a:pt x="2866" y="3499"/>
                  </a:lnTo>
                  <a:lnTo>
                    <a:pt x="2293" y="277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1441;gbcf4302aa7_0_6">
              <a:extLst>
                <a:ext uri="{FF2B5EF4-FFF2-40B4-BE49-F238E27FC236}">
                  <a16:creationId xmlns:a16="http://schemas.microsoft.com/office/drawing/2014/main" id="{53DD3422-9A17-364C-9364-38340AA77FAA}"/>
                </a:ext>
              </a:extLst>
            </p:cNvPr>
            <p:cNvSpPr/>
            <p:nvPr/>
          </p:nvSpPr>
          <p:spPr>
            <a:xfrm>
              <a:off x="8087334" y="4108196"/>
              <a:ext cx="14722" cy="33645"/>
            </a:xfrm>
            <a:custGeom>
              <a:avLst/>
              <a:gdLst/>
              <a:ahLst/>
              <a:cxnLst/>
              <a:rect l="l" t="t" r="r" b="b"/>
              <a:pathLst>
                <a:path w="29297" h="66955" extrusionOk="0">
                  <a:moveTo>
                    <a:pt x="29297" y="63145"/>
                  </a:moveTo>
                  <a:lnTo>
                    <a:pt x="23434" y="66955"/>
                  </a:lnTo>
                  <a:lnTo>
                    <a:pt x="22263" y="65140"/>
                  </a:lnTo>
                  <a:lnTo>
                    <a:pt x="21868" y="63743"/>
                  </a:lnTo>
                  <a:lnTo>
                    <a:pt x="17736" y="55418"/>
                  </a:lnTo>
                  <a:lnTo>
                    <a:pt x="15539" y="52516"/>
                  </a:lnTo>
                  <a:lnTo>
                    <a:pt x="14679" y="50844"/>
                  </a:lnTo>
                  <a:lnTo>
                    <a:pt x="13401" y="45959"/>
                  </a:lnTo>
                  <a:lnTo>
                    <a:pt x="12828" y="44561"/>
                  </a:lnTo>
                  <a:lnTo>
                    <a:pt x="8922" y="40262"/>
                  </a:lnTo>
                  <a:lnTo>
                    <a:pt x="8241" y="38876"/>
                  </a:lnTo>
                  <a:lnTo>
                    <a:pt x="7358" y="35317"/>
                  </a:lnTo>
                  <a:lnTo>
                    <a:pt x="7214" y="30313"/>
                  </a:lnTo>
                  <a:lnTo>
                    <a:pt x="6509" y="26670"/>
                  </a:lnTo>
                  <a:lnTo>
                    <a:pt x="4873" y="23385"/>
                  </a:lnTo>
                  <a:lnTo>
                    <a:pt x="980" y="19206"/>
                  </a:lnTo>
                  <a:lnTo>
                    <a:pt x="0" y="16231"/>
                  </a:lnTo>
                  <a:lnTo>
                    <a:pt x="155" y="12935"/>
                  </a:lnTo>
                  <a:lnTo>
                    <a:pt x="860" y="8312"/>
                  </a:lnTo>
                  <a:lnTo>
                    <a:pt x="299" y="406"/>
                  </a:lnTo>
                  <a:lnTo>
                    <a:pt x="4240" y="0"/>
                  </a:lnTo>
                  <a:lnTo>
                    <a:pt x="4921" y="1970"/>
                  </a:lnTo>
                  <a:lnTo>
                    <a:pt x="5064" y="6080"/>
                  </a:lnTo>
                  <a:lnTo>
                    <a:pt x="5351" y="7035"/>
                  </a:lnTo>
                  <a:lnTo>
                    <a:pt x="5470" y="9292"/>
                  </a:lnTo>
                  <a:lnTo>
                    <a:pt x="6067" y="11836"/>
                  </a:lnTo>
                  <a:lnTo>
                    <a:pt x="7285" y="19612"/>
                  </a:lnTo>
                  <a:lnTo>
                    <a:pt x="9603" y="25798"/>
                  </a:lnTo>
                  <a:lnTo>
                    <a:pt x="10093" y="26897"/>
                  </a:lnTo>
                  <a:lnTo>
                    <a:pt x="12791" y="33382"/>
                  </a:lnTo>
                  <a:lnTo>
                    <a:pt x="13090" y="34517"/>
                  </a:lnTo>
                  <a:lnTo>
                    <a:pt x="19229" y="46257"/>
                  </a:lnTo>
                  <a:lnTo>
                    <a:pt x="20949" y="48694"/>
                  </a:lnTo>
                  <a:lnTo>
                    <a:pt x="24699" y="55143"/>
                  </a:lnTo>
                  <a:lnTo>
                    <a:pt x="27649" y="59276"/>
                  </a:lnTo>
                  <a:lnTo>
                    <a:pt x="28330" y="60960"/>
                  </a:lnTo>
                  <a:lnTo>
                    <a:pt x="29286" y="62273"/>
                  </a:lnTo>
                  <a:lnTo>
                    <a:pt x="29297" y="6314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1442;gbcf4302aa7_0_6">
              <a:extLst>
                <a:ext uri="{FF2B5EF4-FFF2-40B4-BE49-F238E27FC236}">
                  <a16:creationId xmlns:a16="http://schemas.microsoft.com/office/drawing/2014/main" id="{86230F14-3A82-EE47-B8B8-185FAAEA7352}"/>
                </a:ext>
              </a:extLst>
            </p:cNvPr>
            <p:cNvSpPr/>
            <p:nvPr/>
          </p:nvSpPr>
          <p:spPr>
            <a:xfrm>
              <a:off x="7476445" y="4114881"/>
              <a:ext cx="66227" cy="46524"/>
            </a:xfrm>
            <a:custGeom>
              <a:avLst/>
              <a:gdLst/>
              <a:ahLst/>
              <a:cxnLst/>
              <a:rect l="l" t="t" r="r" b="b"/>
              <a:pathLst>
                <a:path w="131796" h="92585" extrusionOk="0">
                  <a:moveTo>
                    <a:pt x="63838" y="9387"/>
                  </a:moveTo>
                  <a:lnTo>
                    <a:pt x="70263" y="1421"/>
                  </a:lnTo>
                  <a:lnTo>
                    <a:pt x="71578" y="382"/>
                  </a:lnTo>
                  <a:lnTo>
                    <a:pt x="73273" y="0"/>
                  </a:lnTo>
                  <a:lnTo>
                    <a:pt x="77692" y="537"/>
                  </a:lnTo>
                  <a:lnTo>
                    <a:pt x="81837" y="2126"/>
                  </a:lnTo>
                  <a:lnTo>
                    <a:pt x="84106" y="3607"/>
                  </a:lnTo>
                  <a:lnTo>
                    <a:pt x="86566" y="6318"/>
                  </a:lnTo>
                  <a:lnTo>
                    <a:pt x="91320" y="13998"/>
                  </a:lnTo>
                  <a:lnTo>
                    <a:pt x="95046" y="22621"/>
                  </a:lnTo>
                  <a:lnTo>
                    <a:pt x="98844" y="27410"/>
                  </a:lnTo>
                  <a:lnTo>
                    <a:pt x="98844" y="28329"/>
                  </a:lnTo>
                  <a:lnTo>
                    <a:pt x="97626" y="29070"/>
                  </a:lnTo>
                  <a:lnTo>
                    <a:pt x="90388" y="29321"/>
                  </a:lnTo>
                  <a:lnTo>
                    <a:pt x="89349" y="28568"/>
                  </a:lnTo>
                  <a:lnTo>
                    <a:pt x="89063" y="27350"/>
                  </a:lnTo>
                  <a:lnTo>
                    <a:pt x="89338" y="26239"/>
                  </a:lnTo>
                  <a:lnTo>
                    <a:pt x="89325" y="24233"/>
                  </a:lnTo>
                  <a:lnTo>
                    <a:pt x="88943" y="23504"/>
                  </a:lnTo>
                  <a:lnTo>
                    <a:pt x="88740" y="21139"/>
                  </a:lnTo>
                  <a:lnTo>
                    <a:pt x="89099" y="18727"/>
                  </a:lnTo>
                  <a:lnTo>
                    <a:pt x="88991" y="16733"/>
                  </a:lnTo>
                  <a:lnTo>
                    <a:pt x="88704" y="15514"/>
                  </a:lnTo>
                  <a:lnTo>
                    <a:pt x="86328" y="12325"/>
                  </a:lnTo>
                  <a:lnTo>
                    <a:pt x="82004" y="12743"/>
                  </a:lnTo>
                  <a:lnTo>
                    <a:pt x="77430" y="16995"/>
                  </a:lnTo>
                  <a:lnTo>
                    <a:pt x="75543" y="16935"/>
                  </a:lnTo>
                  <a:lnTo>
                    <a:pt x="72999" y="15897"/>
                  </a:lnTo>
                  <a:lnTo>
                    <a:pt x="70742" y="16482"/>
                  </a:lnTo>
                  <a:lnTo>
                    <a:pt x="66441" y="19969"/>
                  </a:lnTo>
                  <a:lnTo>
                    <a:pt x="63157" y="20769"/>
                  </a:lnTo>
                  <a:lnTo>
                    <a:pt x="61294" y="24233"/>
                  </a:lnTo>
                  <a:lnTo>
                    <a:pt x="59622" y="26801"/>
                  </a:lnTo>
                  <a:lnTo>
                    <a:pt x="57938" y="28329"/>
                  </a:lnTo>
                  <a:lnTo>
                    <a:pt x="55597" y="28509"/>
                  </a:lnTo>
                  <a:lnTo>
                    <a:pt x="58415" y="29536"/>
                  </a:lnTo>
                  <a:lnTo>
                    <a:pt x="60685" y="30922"/>
                  </a:lnTo>
                  <a:lnTo>
                    <a:pt x="64280" y="34182"/>
                  </a:lnTo>
                  <a:lnTo>
                    <a:pt x="67493" y="35866"/>
                  </a:lnTo>
                  <a:lnTo>
                    <a:pt x="68902" y="35496"/>
                  </a:lnTo>
                  <a:lnTo>
                    <a:pt x="69165" y="33895"/>
                  </a:lnTo>
                  <a:lnTo>
                    <a:pt x="69822" y="32653"/>
                  </a:lnTo>
                  <a:lnTo>
                    <a:pt x="73417" y="36403"/>
                  </a:lnTo>
                  <a:lnTo>
                    <a:pt x="73608" y="37251"/>
                  </a:lnTo>
                  <a:lnTo>
                    <a:pt x="74659" y="38732"/>
                  </a:lnTo>
                  <a:lnTo>
                    <a:pt x="76546" y="39939"/>
                  </a:lnTo>
                  <a:lnTo>
                    <a:pt x="77764" y="39831"/>
                  </a:lnTo>
                  <a:lnTo>
                    <a:pt x="79174" y="39163"/>
                  </a:lnTo>
                  <a:lnTo>
                    <a:pt x="81407" y="36535"/>
                  </a:lnTo>
                  <a:lnTo>
                    <a:pt x="82243" y="34851"/>
                  </a:lnTo>
                  <a:lnTo>
                    <a:pt x="85038" y="31614"/>
                  </a:lnTo>
                  <a:lnTo>
                    <a:pt x="85790" y="31232"/>
                  </a:lnTo>
                  <a:lnTo>
                    <a:pt x="87295" y="31220"/>
                  </a:lnTo>
                  <a:lnTo>
                    <a:pt x="91248" y="31841"/>
                  </a:lnTo>
                  <a:lnTo>
                    <a:pt x="100086" y="31889"/>
                  </a:lnTo>
                  <a:lnTo>
                    <a:pt x="104696" y="31196"/>
                  </a:lnTo>
                  <a:lnTo>
                    <a:pt x="107993" y="31841"/>
                  </a:lnTo>
                  <a:lnTo>
                    <a:pt x="115625" y="34325"/>
                  </a:lnTo>
                  <a:lnTo>
                    <a:pt x="123532" y="35209"/>
                  </a:lnTo>
                  <a:lnTo>
                    <a:pt x="130853" y="34516"/>
                  </a:lnTo>
                  <a:lnTo>
                    <a:pt x="131797" y="34970"/>
                  </a:lnTo>
                  <a:lnTo>
                    <a:pt x="131653" y="40787"/>
                  </a:lnTo>
                  <a:lnTo>
                    <a:pt x="131283" y="41647"/>
                  </a:lnTo>
                  <a:lnTo>
                    <a:pt x="129969" y="42495"/>
                  </a:lnTo>
                  <a:lnTo>
                    <a:pt x="128751" y="42794"/>
                  </a:lnTo>
                  <a:lnTo>
                    <a:pt x="118969" y="41933"/>
                  </a:lnTo>
                  <a:lnTo>
                    <a:pt x="116604" y="41073"/>
                  </a:lnTo>
                  <a:lnTo>
                    <a:pt x="115004" y="39784"/>
                  </a:lnTo>
                  <a:lnTo>
                    <a:pt x="110836" y="35567"/>
                  </a:lnTo>
                  <a:lnTo>
                    <a:pt x="109140" y="34922"/>
                  </a:lnTo>
                  <a:lnTo>
                    <a:pt x="107169" y="34935"/>
                  </a:lnTo>
                  <a:lnTo>
                    <a:pt x="105007" y="35448"/>
                  </a:lnTo>
                  <a:lnTo>
                    <a:pt x="96157" y="34922"/>
                  </a:lnTo>
                  <a:lnTo>
                    <a:pt x="90807" y="35711"/>
                  </a:lnTo>
                  <a:lnTo>
                    <a:pt x="88835" y="36392"/>
                  </a:lnTo>
                  <a:lnTo>
                    <a:pt x="86315" y="37908"/>
                  </a:lnTo>
                  <a:lnTo>
                    <a:pt x="84441" y="39521"/>
                  </a:lnTo>
                  <a:lnTo>
                    <a:pt x="78564" y="47737"/>
                  </a:lnTo>
                  <a:lnTo>
                    <a:pt x="76343" y="52646"/>
                  </a:lnTo>
                  <a:lnTo>
                    <a:pt x="74396" y="55967"/>
                  </a:lnTo>
                  <a:lnTo>
                    <a:pt x="74121" y="57937"/>
                  </a:lnTo>
                  <a:lnTo>
                    <a:pt x="72175" y="62357"/>
                  </a:lnTo>
                  <a:lnTo>
                    <a:pt x="70598" y="65115"/>
                  </a:lnTo>
                  <a:lnTo>
                    <a:pt x="65642" y="69738"/>
                  </a:lnTo>
                  <a:lnTo>
                    <a:pt x="63492" y="71051"/>
                  </a:lnTo>
                  <a:lnTo>
                    <a:pt x="58045" y="72808"/>
                  </a:lnTo>
                  <a:lnTo>
                    <a:pt x="56457" y="74408"/>
                  </a:lnTo>
                  <a:lnTo>
                    <a:pt x="54785" y="76677"/>
                  </a:lnTo>
                  <a:lnTo>
                    <a:pt x="52623" y="77633"/>
                  </a:lnTo>
                  <a:lnTo>
                    <a:pt x="48311" y="78492"/>
                  </a:lnTo>
                  <a:lnTo>
                    <a:pt x="45027" y="80296"/>
                  </a:lnTo>
                  <a:lnTo>
                    <a:pt x="42603" y="82398"/>
                  </a:lnTo>
                  <a:lnTo>
                    <a:pt x="37156" y="84118"/>
                  </a:lnTo>
                  <a:lnTo>
                    <a:pt x="33203" y="84715"/>
                  </a:lnTo>
                  <a:lnTo>
                    <a:pt x="30122" y="86506"/>
                  </a:lnTo>
                  <a:lnTo>
                    <a:pt x="20448" y="88083"/>
                  </a:lnTo>
                  <a:lnTo>
                    <a:pt x="13783" y="90866"/>
                  </a:lnTo>
                  <a:lnTo>
                    <a:pt x="8157" y="92585"/>
                  </a:lnTo>
                  <a:lnTo>
                    <a:pt x="6653" y="92585"/>
                  </a:lnTo>
                  <a:lnTo>
                    <a:pt x="5518" y="92144"/>
                  </a:lnTo>
                  <a:lnTo>
                    <a:pt x="4383" y="91033"/>
                  </a:lnTo>
                  <a:lnTo>
                    <a:pt x="2759" y="86961"/>
                  </a:lnTo>
                  <a:lnTo>
                    <a:pt x="1051" y="84273"/>
                  </a:lnTo>
                  <a:lnTo>
                    <a:pt x="0" y="82004"/>
                  </a:lnTo>
                  <a:lnTo>
                    <a:pt x="71" y="79567"/>
                  </a:lnTo>
                  <a:lnTo>
                    <a:pt x="729" y="78062"/>
                  </a:lnTo>
                  <a:lnTo>
                    <a:pt x="2831" y="70036"/>
                  </a:lnTo>
                  <a:lnTo>
                    <a:pt x="2914" y="68436"/>
                  </a:lnTo>
                  <a:lnTo>
                    <a:pt x="3571" y="67420"/>
                  </a:lnTo>
                  <a:lnTo>
                    <a:pt x="4789" y="66466"/>
                  </a:lnTo>
                  <a:lnTo>
                    <a:pt x="6378" y="66191"/>
                  </a:lnTo>
                  <a:lnTo>
                    <a:pt x="12600" y="68305"/>
                  </a:lnTo>
                  <a:lnTo>
                    <a:pt x="18154" y="68149"/>
                  </a:lnTo>
                  <a:lnTo>
                    <a:pt x="20220" y="68603"/>
                  </a:lnTo>
                  <a:lnTo>
                    <a:pt x="20233" y="70239"/>
                  </a:lnTo>
                  <a:lnTo>
                    <a:pt x="15061" y="69690"/>
                  </a:lnTo>
                  <a:lnTo>
                    <a:pt x="10737" y="69738"/>
                  </a:lnTo>
                  <a:lnTo>
                    <a:pt x="8755" y="68794"/>
                  </a:lnTo>
                  <a:lnTo>
                    <a:pt x="7620" y="68794"/>
                  </a:lnTo>
                  <a:lnTo>
                    <a:pt x="6784" y="69177"/>
                  </a:lnTo>
                  <a:lnTo>
                    <a:pt x="6784" y="70777"/>
                  </a:lnTo>
                  <a:lnTo>
                    <a:pt x="6617" y="72485"/>
                  </a:lnTo>
                  <a:lnTo>
                    <a:pt x="8707" y="75757"/>
                  </a:lnTo>
                  <a:lnTo>
                    <a:pt x="9006" y="78671"/>
                  </a:lnTo>
                  <a:lnTo>
                    <a:pt x="8349" y="79244"/>
                  </a:lnTo>
                  <a:lnTo>
                    <a:pt x="6282" y="79710"/>
                  </a:lnTo>
                  <a:lnTo>
                    <a:pt x="5530" y="80296"/>
                  </a:lnTo>
                  <a:lnTo>
                    <a:pt x="5554" y="83472"/>
                  </a:lnTo>
                  <a:lnTo>
                    <a:pt x="7441" y="85049"/>
                  </a:lnTo>
                  <a:lnTo>
                    <a:pt x="8850" y="84858"/>
                  </a:lnTo>
                  <a:lnTo>
                    <a:pt x="11000" y="81944"/>
                  </a:lnTo>
                  <a:lnTo>
                    <a:pt x="12218" y="81096"/>
                  </a:lnTo>
                  <a:lnTo>
                    <a:pt x="13807" y="80427"/>
                  </a:lnTo>
                  <a:lnTo>
                    <a:pt x="14834" y="79388"/>
                  </a:lnTo>
                  <a:lnTo>
                    <a:pt x="20949" y="78695"/>
                  </a:lnTo>
                  <a:lnTo>
                    <a:pt x="21224" y="77907"/>
                  </a:lnTo>
                  <a:lnTo>
                    <a:pt x="21116" y="75208"/>
                  </a:lnTo>
                  <a:lnTo>
                    <a:pt x="21857" y="74157"/>
                  </a:lnTo>
                  <a:lnTo>
                    <a:pt x="26347" y="71398"/>
                  </a:lnTo>
                  <a:lnTo>
                    <a:pt x="29536" y="70335"/>
                  </a:lnTo>
                  <a:lnTo>
                    <a:pt x="30468" y="69009"/>
                  </a:lnTo>
                  <a:lnTo>
                    <a:pt x="32713" y="67504"/>
                  </a:lnTo>
                  <a:lnTo>
                    <a:pt x="32797" y="65617"/>
                  </a:lnTo>
                  <a:lnTo>
                    <a:pt x="32140" y="64709"/>
                  </a:lnTo>
                  <a:lnTo>
                    <a:pt x="32128" y="63192"/>
                  </a:lnTo>
                  <a:lnTo>
                    <a:pt x="31185" y="62810"/>
                  </a:lnTo>
                  <a:lnTo>
                    <a:pt x="29501" y="63563"/>
                  </a:lnTo>
                  <a:lnTo>
                    <a:pt x="27542" y="66215"/>
                  </a:lnTo>
                  <a:lnTo>
                    <a:pt x="23708" y="69057"/>
                  </a:lnTo>
                  <a:lnTo>
                    <a:pt x="22955" y="69081"/>
                  </a:lnTo>
                  <a:lnTo>
                    <a:pt x="22944" y="67934"/>
                  </a:lnTo>
                  <a:lnTo>
                    <a:pt x="25368" y="64459"/>
                  </a:lnTo>
                  <a:lnTo>
                    <a:pt x="26753" y="61342"/>
                  </a:lnTo>
                  <a:lnTo>
                    <a:pt x="28115" y="54450"/>
                  </a:lnTo>
                  <a:lnTo>
                    <a:pt x="30098" y="41587"/>
                  </a:lnTo>
                  <a:lnTo>
                    <a:pt x="31675" y="37908"/>
                  </a:lnTo>
                  <a:lnTo>
                    <a:pt x="37097" y="33227"/>
                  </a:lnTo>
                  <a:lnTo>
                    <a:pt x="38876" y="30886"/>
                  </a:lnTo>
                  <a:lnTo>
                    <a:pt x="40548" y="28617"/>
                  </a:lnTo>
                  <a:lnTo>
                    <a:pt x="41862" y="27756"/>
                  </a:lnTo>
                  <a:lnTo>
                    <a:pt x="44107" y="27100"/>
                  </a:lnTo>
                  <a:lnTo>
                    <a:pt x="52850" y="27147"/>
                  </a:lnTo>
                  <a:lnTo>
                    <a:pt x="54928" y="26753"/>
                  </a:lnTo>
                  <a:lnTo>
                    <a:pt x="56421" y="25965"/>
                  </a:lnTo>
                  <a:lnTo>
                    <a:pt x="57735" y="24627"/>
                  </a:lnTo>
                  <a:lnTo>
                    <a:pt x="60793" y="18142"/>
                  </a:lnTo>
                  <a:lnTo>
                    <a:pt x="61712" y="15598"/>
                  </a:lnTo>
                  <a:lnTo>
                    <a:pt x="61796" y="14189"/>
                  </a:lnTo>
                  <a:lnTo>
                    <a:pt x="63838" y="938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1443;gbcf4302aa7_0_6">
              <a:extLst>
                <a:ext uri="{FF2B5EF4-FFF2-40B4-BE49-F238E27FC236}">
                  <a16:creationId xmlns:a16="http://schemas.microsoft.com/office/drawing/2014/main" id="{A7307A83-1152-2947-9A3B-F9AD83DF2AED}"/>
                </a:ext>
              </a:extLst>
            </p:cNvPr>
            <p:cNvSpPr/>
            <p:nvPr/>
          </p:nvSpPr>
          <p:spPr>
            <a:xfrm>
              <a:off x="8077024" y="4116571"/>
              <a:ext cx="2131" cy="3355"/>
            </a:xfrm>
            <a:custGeom>
              <a:avLst/>
              <a:gdLst/>
              <a:ahLst/>
              <a:cxnLst/>
              <a:rect l="l" t="t" r="r" b="b"/>
              <a:pathLst>
                <a:path w="4240" h="6676" extrusionOk="0">
                  <a:moveTo>
                    <a:pt x="1541" y="6677"/>
                  </a:moveTo>
                  <a:lnTo>
                    <a:pt x="24" y="5088"/>
                  </a:lnTo>
                  <a:lnTo>
                    <a:pt x="0" y="3022"/>
                  </a:lnTo>
                  <a:lnTo>
                    <a:pt x="1195" y="943"/>
                  </a:lnTo>
                  <a:lnTo>
                    <a:pt x="3165" y="0"/>
                  </a:lnTo>
                  <a:lnTo>
                    <a:pt x="4205" y="752"/>
                  </a:lnTo>
                  <a:lnTo>
                    <a:pt x="4240" y="3559"/>
                  </a:lnTo>
                  <a:lnTo>
                    <a:pt x="2759" y="6198"/>
                  </a:lnTo>
                  <a:lnTo>
                    <a:pt x="1541" y="667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1444;gbcf4302aa7_0_6">
              <a:extLst>
                <a:ext uri="{FF2B5EF4-FFF2-40B4-BE49-F238E27FC236}">
                  <a16:creationId xmlns:a16="http://schemas.microsoft.com/office/drawing/2014/main" id="{F1B93131-2890-734D-8D0D-DB070820ACF0}"/>
                </a:ext>
              </a:extLst>
            </p:cNvPr>
            <p:cNvSpPr/>
            <p:nvPr/>
          </p:nvSpPr>
          <p:spPr>
            <a:xfrm>
              <a:off x="7997804" y="4129181"/>
              <a:ext cx="263122" cy="154175"/>
            </a:xfrm>
            <a:custGeom>
              <a:avLst/>
              <a:gdLst/>
              <a:ahLst/>
              <a:cxnLst/>
              <a:rect l="l" t="t" r="r" b="b"/>
              <a:pathLst>
                <a:path w="523626" h="306816" extrusionOk="0">
                  <a:moveTo>
                    <a:pt x="132884" y="30671"/>
                  </a:moveTo>
                  <a:lnTo>
                    <a:pt x="133242" y="32045"/>
                  </a:lnTo>
                  <a:lnTo>
                    <a:pt x="134568" y="33084"/>
                  </a:lnTo>
                  <a:lnTo>
                    <a:pt x="135404" y="32498"/>
                  </a:lnTo>
                  <a:lnTo>
                    <a:pt x="136227" y="29847"/>
                  </a:lnTo>
                  <a:lnTo>
                    <a:pt x="135834" y="28820"/>
                  </a:lnTo>
                  <a:lnTo>
                    <a:pt x="136263" y="27315"/>
                  </a:lnTo>
                  <a:lnTo>
                    <a:pt x="137088" y="26503"/>
                  </a:lnTo>
                  <a:lnTo>
                    <a:pt x="137709" y="25881"/>
                  </a:lnTo>
                  <a:lnTo>
                    <a:pt x="140539" y="28390"/>
                  </a:lnTo>
                  <a:lnTo>
                    <a:pt x="142618" y="29321"/>
                  </a:lnTo>
                  <a:lnTo>
                    <a:pt x="144027" y="29393"/>
                  </a:lnTo>
                  <a:lnTo>
                    <a:pt x="145890" y="28342"/>
                  </a:lnTo>
                  <a:lnTo>
                    <a:pt x="146451" y="27219"/>
                  </a:lnTo>
                  <a:lnTo>
                    <a:pt x="146427" y="25690"/>
                  </a:lnTo>
                  <a:lnTo>
                    <a:pt x="146033" y="24305"/>
                  </a:lnTo>
                  <a:lnTo>
                    <a:pt x="144409" y="21677"/>
                  </a:lnTo>
                  <a:lnTo>
                    <a:pt x="144302" y="20459"/>
                  </a:lnTo>
                  <a:lnTo>
                    <a:pt x="144947" y="19217"/>
                  </a:lnTo>
                  <a:lnTo>
                    <a:pt x="147084" y="17234"/>
                  </a:lnTo>
                  <a:lnTo>
                    <a:pt x="147550" y="16112"/>
                  </a:lnTo>
                  <a:lnTo>
                    <a:pt x="148661" y="15037"/>
                  </a:lnTo>
                  <a:lnTo>
                    <a:pt x="151097" y="14010"/>
                  </a:lnTo>
                  <a:lnTo>
                    <a:pt x="155230" y="13664"/>
                  </a:lnTo>
                  <a:lnTo>
                    <a:pt x="156543" y="12888"/>
                  </a:lnTo>
                  <a:lnTo>
                    <a:pt x="158490" y="11084"/>
                  </a:lnTo>
                  <a:lnTo>
                    <a:pt x="161022" y="9567"/>
                  </a:lnTo>
                  <a:lnTo>
                    <a:pt x="163244" y="7167"/>
                  </a:lnTo>
                  <a:lnTo>
                    <a:pt x="164068" y="5184"/>
                  </a:lnTo>
                  <a:lnTo>
                    <a:pt x="164032" y="1517"/>
                  </a:lnTo>
                  <a:lnTo>
                    <a:pt x="164784" y="1051"/>
                  </a:lnTo>
                  <a:lnTo>
                    <a:pt x="167603" y="932"/>
                  </a:lnTo>
                  <a:lnTo>
                    <a:pt x="170410" y="335"/>
                  </a:lnTo>
                  <a:lnTo>
                    <a:pt x="171736" y="884"/>
                  </a:lnTo>
                  <a:lnTo>
                    <a:pt x="178293" y="7393"/>
                  </a:lnTo>
                  <a:lnTo>
                    <a:pt x="179547" y="9806"/>
                  </a:lnTo>
                  <a:lnTo>
                    <a:pt x="179272" y="10857"/>
                  </a:lnTo>
                  <a:lnTo>
                    <a:pt x="176585" y="13783"/>
                  </a:lnTo>
                  <a:lnTo>
                    <a:pt x="176501" y="15300"/>
                  </a:lnTo>
                  <a:lnTo>
                    <a:pt x="180777" y="19396"/>
                  </a:lnTo>
                  <a:lnTo>
                    <a:pt x="182031" y="21367"/>
                  </a:lnTo>
                  <a:lnTo>
                    <a:pt x="182138" y="23804"/>
                  </a:lnTo>
                  <a:lnTo>
                    <a:pt x="181696" y="25117"/>
                  </a:lnTo>
                  <a:lnTo>
                    <a:pt x="177791" y="29596"/>
                  </a:lnTo>
                  <a:lnTo>
                    <a:pt x="176572" y="30528"/>
                  </a:lnTo>
                  <a:lnTo>
                    <a:pt x="173193" y="30958"/>
                  </a:lnTo>
                  <a:lnTo>
                    <a:pt x="172177" y="31722"/>
                  </a:lnTo>
                  <a:lnTo>
                    <a:pt x="171532" y="33227"/>
                  </a:lnTo>
                  <a:lnTo>
                    <a:pt x="170039" y="34636"/>
                  </a:lnTo>
                  <a:lnTo>
                    <a:pt x="170338" y="35890"/>
                  </a:lnTo>
                  <a:lnTo>
                    <a:pt x="173061" y="36141"/>
                  </a:lnTo>
                  <a:lnTo>
                    <a:pt x="177134" y="38984"/>
                  </a:lnTo>
                  <a:lnTo>
                    <a:pt x="180275" y="41671"/>
                  </a:lnTo>
                  <a:lnTo>
                    <a:pt x="181123" y="41874"/>
                  </a:lnTo>
                  <a:lnTo>
                    <a:pt x="184205" y="39486"/>
                  </a:lnTo>
                  <a:lnTo>
                    <a:pt x="186749" y="40298"/>
                  </a:lnTo>
                  <a:lnTo>
                    <a:pt x="189878" y="42806"/>
                  </a:lnTo>
                  <a:lnTo>
                    <a:pt x="191789" y="45708"/>
                  </a:lnTo>
                  <a:lnTo>
                    <a:pt x="192278" y="47213"/>
                  </a:lnTo>
                  <a:lnTo>
                    <a:pt x="192004" y="48037"/>
                  </a:lnTo>
                  <a:lnTo>
                    <a:pt x="190702" y="49303"/>
                  </a:lnTo>
                  <a:lnTo>
                    <a:pt x="189878" y="51094"/>
                  </a:lnTo>
                  <a:lnTo>
                    <a:pt x="189902" y="53543"/>
                  </a:lnTo>
                  <a:lnTo>
                    <a:pt x="190762" y="55036"/>
                  </a:lnTo>
                  <a:lnTo>
                    <a:pt x="192290" y="56804"/>
                  </a:lnTo>
                  <a:lnTo>
                    <a:pt x="194369" y="58189"/>
                  </a:lnTo>
                  <a:lnTo>
                    <a:pt x="197581" y="58690"/>
                  </a:lnTo>
                  <a:lnTo>
                    <a:pt x="200304" y="58320"/>
                  </a:lnTo>
                  <a:lnTo>
                    <a:pt x="202180" y="57711"/>
                  </a:lnTo>
                  <a:lnTo>
                    <a:pt x="203099" y="56301"/>
                  </a:lnTo>
                  <a:lnTo>
                    <a:pt x="207506" y="55036"/>
                  </a:lnTo>
                  <a:lnTo>
                    <a:pt x="209023" y="56325"/>
                  </a:lnTo>
                  <a:lnTo>
                    <a:pt x="210540" y="56791"/>
                  </a:lnTo>
                  <a:lnTo>
                    <a:pt x="212057" y="58165"/>
                  </a:lnTo>
                  <a:lnTo>
                    <a:pt x="212069" y="59311"/>
                  </a:lnTo>
                  <a:lnTo>
                    <a:pt x="210206" y="61103"/>
                  </a:lnTo>
                  <a:lnTo>
                    <a:pt x="209752" y="62632"/>
                  </a:lnTo>
                  <a:lnTo>
                    <a:pt x="209214" y="64877"/>
                  </a:lnTo>
                  <a:lnTo>
                    <a:pt x="207901" y="65653"/>
                  </a:lnTo>
                  <a:lnTo>
                    <a:pt x="207817" y="66573"/>
                  </a:lnTo>
                  <a:lnTo>
                    <a:pt x="209071" y="68843"/>
                  </a:lnTo>
                  <a:lnTo>
                    <a:pt x="211125" y="67410"/>
                  </a:lnTo>
                  <a:lnTo>
                    <a:pt x="211877" y="68054"/>
                  </a:lnTo>
                  <a:lnTo>
                    <a:pt x="212272" y="69559"/>
                  </a:lnTo>
                  <a:lnTo>
                    <a:pt x="212021" y="71900"/>
                  </a:lnTo>
                  <a:lnTo>
                    <a:pt x="210814" y="73608"/>
                  </a:lnTo>
                  <a:lnTo>
                    <a:pt x="211949" y="74647"/>
                  </a:lnTo>
                  <a:lnTo>
                    <a:pt x="217156" y="77490"/>
                  </a:lnTo>
                  <a:lnTo>
                    <a:pt x="220274" y="78887"/>
                  </a:lnTo>
                  <a:lnTo>
                    <a:pt x="221600" y="78851"/>
                  </a:lnTo>
                  <a:lnTo>
                    <a:pt x="226748" y="77179"/>
                  </a:lnTo>
                  <a:lnTo>
                    <a:pt x="231811" y="76283"/>
                  </a:lnTo>
                  <a:lnTo>
                    <a:pt x="237735" y="76044"/>
                  </a:lnTo>
                  <a:lnTo>
                    <a:pt x="239037" y="75077"/>
                  </a:lnTo>
                  <a:lnTo>
                    <a:pt x="239324" y="74444"/>
                  </a:lnTo>
                  <a:lnTo>
                    <a:pt x="239861" y="73023"/>
                  </a:lnTo>
                  <a:lnTo>
                    <a:pt x="241163" y="71494"/>
                  </a:lnTo>
                  <a:lnTo>
                    <a:pt x="243133" y="70336"/>
                  </a:lnTo>
                  <a:lnTo>
                    <a:pt x="244018" y="66084"/>
                  </a:lnTo>
                  <a:lnTo>
                    <a:pt x="241092" y="64985"/>
                  </a:lnTo>
                  <a:lnTo>
                    <a:pt x="239371" y="62668"/>
                  </a:lnTo>
                  <a:lnTo>
                    <a:pt x="238703" y="61091"/>
                  </a:lnTo>
                  <a:lnTo>
                    <a:pt x="237472" y="61091"/>
                  </a:lnTo>
                  <a:lnTo>
                    <a:pt x="237221" y="62799"/>
                  </a:lnTo>
                  <a:lnTo>
                    <a:pt x="237509" y="64196"/>
                  </a:lnTo>
                  <a:lnTo>
                    <a:pt x="237532" y="65785"/>
                  </a:lnTo>
                  <a:lnTo>
                    <a:pt x="236696" y="66740"/>
                  </a:lnTo>
                  <a:lnTo>
                    <a:pt x="235562" y="66740"/>
                  </a:lnTo>
                  <a:lnTo>
                    <a:pt x="233865" y="65642"/>
                  </a:lnTo>
                  <a:lnTo>
                    <a:pt x="231596" y="65188"/>
                  </a:lnTo>
                  <a:lnTo>
                    <a:pt x="230366" y="64447"/>
                  </a:lnTo>
                  <a:lnTo>
                    <a:pt x="229506" y="62871"/>
                  </a:lnTo>
                  <a:lnTo>
                    <a:pt x="229626" y="56576"/>
                  </a:lnTo>
                  <a:lnTo>
                    <a:pt x="228479" y="55346"/>
                  </a:lnTo>
                  <a:lnTo>
                    <a:pt x="226305" y="54080"/>
                  </a:lnTo>
                  <a:lnTo>
                    <a:pt x="223164" y="51166"/>
                  </a:lnTo>
                  <a:lnTo>
                    <a:pt x="218434" y="48491"/>
                  </a:lnTo>
                  <a:lnTo>
                    <a:pt x="217587" y="47595"/>
                  </a:lnTo>
                  <a:lnTo>
                    <a:pt x="209441" y="33944"/>
                  </a:lnTo>
                  <a:lnTo>
                    <a:pt x="204867" y="29297"/>
                  </a:lnTo>
                  <a:lnTo>
                    <a:pt x="204485" y="28521"/>
                  </a:lnTo>
                  <a:lnTo>
                    <a:pt x="204472" y="27303"/>
                  </a:lnTo>
                  <a:lnTo>
                    <a:pt x="205679" y="25714"/>
                  </a:lnTo>
                  <a:lnTo>
                    <a:pt x="206706" y="25320"/>
                  </a:lnTo>
                  <a:lnTo>
                    <a:pt x="209059" y="25834"/>
                  </a:lnTo>
                  <a:lnTo>
                    <a:pt x="210015" y="27148"/>
                  </a:lnTo>
                  <a:lnTo>
                    <a:pt x="211830" y="28832"/>
                  </a:lnTo>
                  <a:lnTo>
                    <a:pt x="215174" y="33585"/>
                  </a:lnTo>
                  <a:lnTo>
                    <a:pt x="222101" y="40274"/>
                  </a:lnTo>
                  <a:lnTo>
                    <a:pt x="238046" y="52623"/>
                  </a:lnTo>
                  <a:lnTo>
                    <a:pt x="244770" y="56767"/>
                  </a:lnTo>
                  <a:lnTo>
                    <a:pt x="249022" y="58977"/>
                  </a:lnTo>
                  <a:lnTo>
                    <a:pt x="268322" y="69296"/>
                  </a:lnTo>
                  <a:lnTo>
                    <a:pt x="275489" y="71506"/>
                  </a:lnTo>
                  <a:lnTo>
                    <a:pt x="290944" y="73679"/>
                  </a:lnTo>
                  <a:lnTo>
                    <a:pt x="299030" y="73775"/>
                  </a:lnTo>
                  <a:lnTo>
                    <a:pt x="302421" y="74384"/>
                  </a:lnTo>
                  <a:lnTo>
                    <a:pt x="303185" y="75029"/>
                  </a:lnTo>
                  <a:lnTo>
                    <a:pt x="305646" y="76403"/>
                  </a:lnTo>
                  <a:lnTo>
                    <a:pt x="307258" y="77728"/>
                  </a:lnTo>
                  <a:lnTo>
                    <a:pt x="306900" y="79997"/>
                  </a:lnTo>
                  <a:lnTo>
                    <a:pt x="305789" y="80846"/>
                  </a:lnTo>
                  <a:lnTo>
                    <a:pt x="303615" y="80571"/>
                  </a:lnTo>
                  <a:lnTo>
                    <a:pt x="303591" y="78612"/>
                  </a:lnTo>
                  <a:lnTo>
                    <a:pt x="302755" y="78600"/>
                  </a:lnTo>
                  <a:lnTo>
                    <a:pt x="302003" y="78994"/>
                  </a:lnTo>
                  <a:lnTo>
                    <a:pt x="300797" y="80882"/>
                  </a:lnTo>
                  <a:lnTo>
                    <a:pt x="301000" y="82386"/>
                  </a:lnTo>
                  <a:lnTo>
                    <a:pt x="301860" y="83437"/>
                  </a:lnTo>
                  <a:lnTo>
                    <a:pt x="306864" y="84775"/>
                  </a:lnTo>
                  <a:lnTo>
                    <a:pt x="309038" y="85969"/>
                  </a:lnTo>
                  <a:lnTo>
                    <a:pt x="311044" y="88872"/>
                  </a:lnTo>
                  <a:lnTo>
                    <a:pt x="310579" y="89624"/>
                  </a:lnTo>
                  <a:lnTo>
                    <a:pt x="309372" y="90293"/>
                  </a:lnTo>
                  <a:lnTo>
                    <a:pt x="308644" y="92574"/>
                  </a:lnTo>
                  <a:lnTo>
                    <a:pt x="306792" y="95106"/>
                  </a:lnTo>
                  <a:lnTo>
                    <a:pt x="307079" y="96062"/>
                  </a:lnTo>
                  <a:lnTo>
                    <a:pt x="308130" y="97555"/>
                  </a:lnTo>
                  <a:lnTo>
                    <a:pt x="311737" y="100337"/>
                  </a:lnTo>
                  <a:lnTo>
                    <a:pt x="313374" y="103693"/>
                  </a:lnTo>
                  <a:lnTo>
                    <a:pt x="315834" y="105175"/>
                  </a:lnTo>
                  <a:lnTo>
                    <a:pt x="317995" y="105342"/>
                  </a:lnTo>
                  <a:lnTo>
                    <a:pt x="323716" y="103693"/>
                  </a:lnTo>
                  <a:lnTo>
                    <a:pt x="327658" y="102870"/>
                  </a:lnTo>
                  <a:lnTo>
                    <a:pt x="330464" y="101353"/>
                  </a:lnTo>
                  <a:lnTo>
                    <a:pt x="331408" y="101723"/>
                  </a:lnTo>
                  <a:lnTo>
                    <a:pt x="333570" y="101329"/>
                  </a:lnTo>
                  <a:lnTo>
                    <a:pt x="334131" y="101759"/>
                  </a:lnTo>
                  <a:lnTo>
                    <a:pt x="334907" y="103551"/>
                  </a:lnTo>
                  <a:lnTo>
                    <a:pt x="336520" y="105246"/>
                  </a:lnTo>
                  <a:lnTo>
                    <a:pt x="338312" y="105007"/>
                  </a:lnTo>
                  <a:lnTo>
                    <a:pt x="338944" y="103323"/>
                  </a:lnTo>
                  <a:lnTo>
                    <a:pt x="338920" y="101173"/>
                  </a:lnTo>
                  <a:lnTo>
                    <a:pt x="337487" y="98438"/>
                  </a:lnTo>
                  <a:lnTo>
                    <a:pt x="337476" y="97698"/>
                  </a:lnTo>
                  <a:lnTo>
                    <a:pt x="335063" y="92359"/>
                  </a:lnTo>
                  <a:lnTo>
                    <a:pt x="332877" y="90245"/>
                  </a:lnTo>
                  <a:lnTo>
                    <a:pt x="330417" y="88943"/>
                  </a:lnTo>
                  <a:lnTo>
                    <a:pt x="328721" y="88585"/>
                  </a:lnTo>
                  <a:lnTo>
                    <a:pt x="324779" y="89182"/>
                  </a:lnTo>
                  <a:lnTo>
                    <a:pt x="323095" y="89970"/>
                  </a:lnTo>
                  <a:lnTo>
                    <a:pt x="320014" y="92168"/>
                  </a:lnTo>
                  <a:lnTo>
                    <a:pt x="318987" y="92347"/>
                  </a:lnTo>
                  <a:lnTo>
                    <a:pt x="318223" y="91703"/>
                  </a:lnTo>
                  <a:lnTo>
                    <a:pt x="318497" y="90472"/>
                  </a:lnTo>
                  <a:lnTo>
                    <a:pt x="320528" y="87821"/>
                  </a:lnTo>
                  <a:lnTo>
                    <a:pt x="321650" y="87164"/>
                  </a:lnTo>
                  <a:lnTo>
                    <a:pt x="328040" y="86232"/>
                  </a:lnTo>
                  <a:lnTo>
                    <a:pt x="331050" y="86662"/>
                  </a:lnTo>
                  <a:lnTo>
                    <a:pt x="335397" y="88502"/>
                  </a:lnTo>
                  <a:lnTo>
                    <a:pt x="336735" y="89791"/>
                  </a:lnTo>
                  <a:lnTo>
                    <a:pt x="337882" y="92132"/>
                  </a:lnTo>
                  <a:lnTo>
                    <a:pt x="339171" y="97686"/>
                  </a:lnTo>
                  <a:lnTo>
                    <a:pt x="339553" y="98904"/>
                  </a:lnTo>
                  <a:lnTo>
                    <a:pt x="342527" y="104148"/>
                  </a:lnTo>
                  <a:lnTo>
                    <a:pt x="344964" y="111074"/>
                  </a:lnTo>
                  <a:lnTo>
                    <a:pt x="346123" y="114263"/>
                  </a:lnTo>
                  <a:lnTo>
                    <a:pt x="347197" y="117524"/>
                  </a:lnTo>
                  <a:lnTo>
                    <a:pt x="350063" y="122182"/>
                  </a:lnTo>
                  <a:lnTo>
                    <a:pt x="350112" y="126888"/>
                  </a:lnTo>
                  <a:lnTo>
                    <a:pt x="349395" y="129647"/>
                  </a:lnTo>
                  <a:lnTo>
                    <a:pt x="348189" y="130579"/>
                  </a:lnTo>
                  <a:lnTo>
                    <a:pt x="346397" y="130626"/>
                  </a:lnTo>
                  <a:lnTo>
                    <a:pt x="343447" y="127270"/>
                  </a:lnTo>
                  <a:lnTo>
                    <a:pt x="343328" y="124905"/>
                  </a:lnTo>
                  <a:lnTo>
                    <a:pt x="343865" y="123293"/>
                  </a:lnTo>
                  <a:lnTo>
                    <a:pt x="344426" y="122827"/>
                  </a:lnTo>
                  <a:lnTo>
                    <a:pt x="345251" y="121023"/>
                  </a:lnTo>
                  <a:lnTo>
                    <a:pt x="345227" y="118217"/>
                  </a:lnTo>
                  <a:lnTo>
                    <a:pt x="344557" y="117273"/>
                  </a:lnTo>
                  <a:lnTo>
                    <a:pt x="341166" y="108924"/>
                  </a:lnTo>
                  <a:lnTo>
                    <a:pt x="340234" y="108578"/>
                  </a:lnTo>
                  <a:lnTo>
                    <a:pt x="340055" y="110179"/>
                  </a:lnTo>
                  <a:lnTo>
                    <a:pt x="342121" y="118599"/>
                  </a:lnTo>
                  <a:lnTo>
                    <a:pt x="342336" y="120785"/>
                  </a:lnTo>
                  <a:lnTo>
                    <a:pt x="339960" y="126816"/>
                  </a:lnTo>
                  <a:lnTo>
                    <a:pt x="338562" y="127593"/>
                  </a:lnTo>
                  <a:lnTo>
                    <a:pt x="336675" y="127986"/>
                  </a:lnTo>
                  <a:lnTo>
                    <a:pt x="334417" y="127270"/>
                  </a:lnTo>
                  <a:lnTo>
                    <a:pt x="333104" y="127389"/>
                  </a:lnTo>
                  <a:lnTo>
                    <a:pt x="332268" y="128154"/>
                  </a:lnTo>
                  <a:lnTo>
                    <a:pt x="331157" y="130770"/>
                  </a:lnTo>
                  <a:lnTo>
                    <a:pt x="329210" y="132203"/>
                  </a:lnTo>
                  <a:lnTo>
                    <a:pt x="327263" y="135332"/>
                  </a:lnTo>
                  <a:lnTo>
                    <a:pt x="323896" y="136502"/>
                  </a:lnTo>
                  <a:lnTo>
                    <a:pt x="323239" y="137565"/>
                  </a:lnTo>
                  <a:lnTo>
                    <a:pt x="321555" y="137756"/>
                  </a:lnTo>
                  <a:lnTo>
                    <a:pt x="320229" y="137279"/>
                  </a:lnTo>
                  <a:lnTo>
                    <a:pt x="318186" y="138927"/>
                  </a:lnTo>
                  <a:lnTo>
                    <a:pt x="315703" y="144302"/>
                  </a:lnTo>
                  <a:lnTo>
                    <a:pt x="315452" y="147228"/>
                  </a:lnTo>
                  <a:lnTo>
                    <a:pt x="316693" y="149640"/>
                  </a:lnTo>
                  <a:lnTo>
                    <a:pt x="321757" y="156639"/>
                  </a:lnTo>
                  <a:lnTo>
                    <a:pt x="322928" y="160496"/>
                  </a:lnTo>
                  <a:lnTo>
                    <a:pt x="325042" y="164438"/>
                  </a:lnTo>
                  <a:lnTo>
                    <a:pt x="326941" y="166373"/>
                  </a:lnTo>
                  <a:lnTo>
                    <a:pt x="333486" y="171186"/>
                  </a:lnTo>
                  <a:lnTo>
                    <a:pt x="334740" y="173336"/>
                  </a:lnTo>
                  <a:lnTo>
                    <a:pt x="335421" y="176250"/>
                  </a:lnTo>
                  <a:lnTo>
                    <a:pt x="337559" y="182258"/>
                  </a:lnTo>
                  <a:lnTo>
                    <a:pt x="337308" y="184407"/>
                  </a:lnTo>
                  <a:lnTo>
                    <a:pt x="337248" y="188456"/>
                  </a:lnTo>
                  <a:lnTo>
                    <a:pt x="338323" y="191717"/>
                  </a:lnTo>
                  <a:lnTo>
                    <a:pt x="339482" y="195610"/>
                  </a:lnTo>
                  <a:lnTo>
                    <a:pt x="339601" y="197569"/>
                  </a:lnTo>
                  <a:lnTo>
                    <a:pt x="338813" y="202669"/>
                  </a:lnTo>
                  <a:lnTo>
                    <a:pt x="340808" y="204723"/>
                  </a:lnTo>
                  <a:lnTo>
                    <a:pt x="341393" y="206586"/>
                  </a:lnTo>
                  <a:lnTo>
                    <a:pt x="340007" y="208485"/>
                  </a:lnTo>
                  <a:lnTo>
                    <a:pt x="336795" y="216320"/>
                  </a:lnTo>
                  <a:lnTo>
                    <a:pt x="336722" y="218507"/>
                  </a:lnTo>
                  <a:lnTo>
                    <a:pt x="338598" y="225816"/>
                  </a:lnTo>
                  <a:lnTo>
                    <a:pt x="338621" y="228706"/>
                  </a:lnTo>
                  <a:lnTo>
                    <a:pt x="337714" y="231477"/>
                  </a:lnTo>
                  <a:lnTo>
                    <a:pt x="335779" y="243790"/>
                  </a:lnTo>
                  <a:lnTo>
                    <a:pt x="335743" y="248496"/>
                  </a:lnTo>
                  <a:lnTo>
                    <a:pt x="336150" y="250670"/>
                  </a:lnTo>
                  <a:lnTo>
                    <a:pt x="339291" y="254946"/>
                  </a:lnTo>
                  <a:lnTo>
                    <a:pt x="344617" y="259688"/>
                  </a:lnTo>
                  <a:lnTo>
                    <a:pt x="351174" y="266495"/>
                  </a:lnTo>
                  <a:lnTo>
                    <a:pt x="354017" y="268155"/>
                  </a:lnTo>
                  <a:lnTo>
                    <a:pt x="358078" y="269589"/>
                  </a:lnTo>
                  <a:lnTo>
                    <a:pt x="360813" y="269959"/>
                  </a:lnTo>
                  <a:lnTo>
                    <a:pt x="364719" y="270651"/>
                  </a:lnTo>
                  <a:lnTo>
                    <a:pt x="365948" y="271774"/>
                  </a:lnTo>
                  <a:lnTo>
                    <a:pt x="366343" y="273577"/>
                  </a:lnTo>
                  <a:lnTo>
                    <a:pt x="365196" y="278941"/>
                  </a:lnTo>
                  <a:lnTo>
                    <a:pt x="363918" y="282535"/>
                  </a:lnTo>
                  <a:lnTo>
                    <a:pt x="362819" y="284530"/>
                  </a:lnTo>
                  <a:lnTo>
                    <a:pt x="360980" y="285951"/>
                  </a:lnTo>
                  <a:lnTo>
                    <a:pt x="357421" y="287205"/>
                  </a:lnTo>
                  <a:lnTo>
                    <a:pt x="355569" y="289295"/>
                  </a:lnTo>
                  <a:lnTo>
                    <a:pt x="352656" y="289976"/>
                  </a:lnTo>
                  <a:lnTo>
                    <a:pt x="350231" y="291899"/>
                  </a:lnTo>
                  <a:lnTo>
                    <a:pt x="349681" y="292950"/>
                  </a:lnTo>
                  <a:lnTo>
                    <a:pt x="347639" y="294825"/>
                  </a:lnTo>
                  <a:lnTo>
                    <a:pt x="345752" y="295135"/>
                  </a:lnTo>
                  <a:lnTo>
                    <a:pt x="345179" y="294371"/>
                  </a:lnTo>
                  <a:lnTo>
                    <a:pt x="344032" y="292699"/>
                  </a:lnTo>
                  <a:lnTo>
                    <a:pt x="341799" y="294061"/>
                  </a:lnTo>
                  <a:lnTo>
                    <a:pt x="335027" y="293929"/>
                  </a:lnTo>
                  <a:lnTo>
                    <a:pt x="334179" y="294252"/>
                  </a:lnTo>
                  <a:lnTo>
                    <a:pt x="332507" y="296043"/>
                  </a:lnTo>
                  <a:lnTo>
                    <a:pt x="331886" y="297070"/>
                  </a:lnTo>
                  <a:lnTo>
                    <a:pt x="332746" y="297500"/>
                  </a:lnTo>
                  <a:lnTo>
                    <a:pt x="333952" y="297249"/>
                  </a:lnTo>
                  <a:lnTo>
                    <a:pt x="335385" y="297214"/>
                  </a:lnTo>
                  <a:lnTo>
                    <a:pt x="336687" y="297548"/>
                  </a:lnTo>
                  <a:lnTo>
                    <a:pt x="337594" y="298325"/>
                  </a:lnTo>
                  <a:lnTo>
                    <a:pt x="338228" y="298826"/>
                  </a:lnTo>
                  <a:lnTo>
                    <a:pt x="339064" y="299901"/>
                  </a:lnTo>
                  <a:lnTo>
                    <a:pt x="339864" y="301310"/>
                  </a:lnTo>
                  <a:lnTo>
                    <a:pt x="344140" y="301370"/>
                  </a:lnTo>
                  <a:lnTo>
                    <a:pt x="348284" y="302170"/>
                  </a:lnTo>
                  <a:lnTo>
                    <a:pt x="361159" y="301466"/>
                  </a:lnTo>
                  <a:lnTo>
                    <a:pt x="378322" y="298527"/>
                  </a:lnTo>
                  <a:lnTo>
                    <a:pt x="380556" y="296162"/>
                  </a:lnTo>
                  <a:lnTo>
                    <a:pt x="383362" y="296007"/>
                  </a:lnTo>
                  <a:lnTo>
                    <a:pt x="385357" y="296832"/>
                  </a:lnTo>
                  <a:lnTo>
                    <a:pt x="400501" y="297214"/>
                  </a:lnTo>
                  <a:lnTo>
                    <a:pt x="405947" y="296318"/>
                  </a:lnTo>
                  <a:lnTo>
                    <a:pt x="413066" y="294407"/>
                  </a:lnTo>
                  <a:lnTo>
                    <a:pt x="417270" y="292209"/>
                  </a:lnTo>
                  <a:lnTo>
                    <a:pt x="419898" y="291911"/>
                  </a:lnTo>
                  <a:lnTo>
                    <a:pt x="421127" y="292615"/>
                  </a:lnTo>
                  <a:lnTo>
                    <a:pt x="421522" y="293750"/>
                  </a:lnTo>
                  <a:lnTo>
                    <a:pt x="420315" y="295076"/>
                  </a:lnTo>
                  <a:lnTo>
                    <a:pt x="421080" y="296282"/>
                  </a:lnTo>
                  <a:lnTo>
                    <a:pt x="423050" y="295888"/>
                  </a:lnTo>
                  <a:lnTo>
                    <a:pt x="425857" y="294431"/>
                  </a:lnTo>
                  <a:lnTo>
                    <a:pt x="427350" y="293021"/>
                  </a:lnTo>
                  <a:lnTo>
                    <a:pt x="429129" y="292819"/>
                  </a:lnTo>
                  <a:lnTo>
                    <a:pt x="432629" y="294538"/>
                  </a:lnTo>
                  <a:lnTo>
                    <a:pt x="433370" y="295028"/>
                  </a:lnTo>
                  <a:lnTo>
                    <a:pt x="436893" y="296162"/>
                  </a:lnTo>
                  <a:lnTo>
                    <a:pt x="438290" y="296378"/>
                  </a:lnTo>
                  <a:lnTo>
                    <a:pt x="438995" y="296581"/>
                  </a:lnTo>
                  <a:lnTo>
                    <a:pt x="440010" y="296342"/>
                  </a:lnTo>
                  <a:lnTo>
                    <a:pt x="440917" y="296043"/>
                  </a:lnTo>
                  <a:lnTo>
                    <a:pt x="442447" y="295446"/>
                  </a:lnTo>
                  <a:lnTo>
                    <a:pt x="443927" y="295291"/>
                  </a:lnTo>
                  <a:lnTo>
                    <a:pt x="445349" y="295577"/>
                  </a:lnTo>
                  <a:lnTo>
                    <a:pt x="446376" y="295303"/>
                  </a:lnTo>
                  <a:lnTo>
                    <a:pt x="447391" y="295267"/>
                  </a:lnTo>
                  <a:lnTo>
                    <a:pt x="449911" y="295243"/>
                  </a:lnTo>
                  <a:lnTo>
                    <a:pt x="454677" y="296067"/>
                  </a:lnTo>
                  <a:lnTo>
                    <a:pt x="456289" y="296020"/>
                  </a:lnTo>
                  <a:lnTo>
                    <a:pt x="456946" y="295876"/>
                  </a:lnTo>
                  <a:lnTo>
                    <a:pt x="458929" y="296353"/>
                  </a:lnTo>
                  <a:lnTo>
                    <a:pt x="459454" y="297094"/>
                  </a:lnTo>
                  <a:lnTo>
                    <a:pt x="460469" y="297249"/>
                  </a:lnTo>
                  <a:lnTo>
                    <a:pt x="462093" y="297560"/>
                  </a:lnTo>
                  <a:lnTo>
                    <a:pt x="462631" y="297500"/>
                  </a:lnTo>
                  <a:lnTo>
                    <a:pt x="460768" y="295614"/>
                  </a:lnTo>
                  <a:lnTo>
                    <a:pt x="460947" y="294682"/>
                  </a:lnTo>
                  <a:lnTo>
                    <a:pt x="461592" y="293810"/>
                  </a:lnTo>
                  <a:lnTo>
                    <a:pt x="464398" y="292830"/>
                  </a:lnTo>
                  <a:lnTo>
                    <a:pt x="465056" y="292377"/>
                  </a:lnTo>
                  <a:lnTo>
                    <a:pt x="464554" y="290012"/>
                  </a:lnTo>
                  <a:lnTo>
                    <a:pt x="463097" y="286536"/>
                  </a:lnTo>
                  <a:lnTo>
                    <a:pt x="461186" y="284112"/>
                  </a:lnTo>
                  <a:lnTo>
                    <a:pt x="459932" y="280971"/>
                  </a:lnTo>
                  <a:lnTo>
                    <a:pt x="458045" y="273458"/>
                  </a:lnTo>
                  <a:lnTo>
                    <a:pt x="457184" y="271965"/>
                  </a:lnTo>
                  <a:lnTo>
                    <a:pt x="451165" y="264584"/>
                  </a:lnTo>
                  <a:lnTo>
                    <a:pt x="448144" y="264083"/>
                  </a:lnTo>
                  <a:lnTo>
                    <a:pt x="446245" y="262326"/>
                  </a:lnTo>
                  <a:lnTo>
                    <a:pt x="443844" y="258206"/>
                  </a:lnTo>
                  <a:lnTo>
                    <a:pt x="441407" y="251649"/>
                  </a:lnTo>
                  <a:lnTo>
                    <a:pt x="438636" y="248102"/>
                  </a:lnTo>
                  <a:lnTo>
                    <a:pt x="437215" y="246991"/>
                  </a:lnTo>
                  <a:lnTo>
                    <a:pt x="432665" y="244722"/>
                  </a:lnTo>
                  <a:lnTo>
                    <a:pt x="429930" y="244173"/>
                  </a:lnTo>
                  <a:lnTo>
                    <a:pt x="427851" y="243086"/>
                  </a:lnTo>
                  <a:lnTo>
                    <a:pt x="423994" y="243229"/>
                  </a:lnTo>
                  <a:lnTo>
                    <a:pt x="417019" y="242178"/>
                  </a:lnTo>
                  <a:lnTo>
                    <a:pt x="413627" y="241092"/>
                  </a:lnTo>
                  <a:lnTo>
                    <a:pt x="399868" y="239300"/>
                  </a:lnTo>
                  <a:lnTo>
                    <a:pt x="391687" y="239467"/>
                  </a:lnTo>
                  <a:lnTo>
                    <a:pt x="388116" y="239228"/>
                  </a:lnTo>
                  <a:lnTo>
                    <a:pt x="377295" y="239288"/>
                  </a:lnTo>
                  <a:lnTo>
                    <a:pt x="376160" y="238655"/>
                  </a:lnTo>
                  <a:lnTo>
                    <a:pt x="373580" y="234809"/>
                  </a:lnTo>
                  <a:lnTo>
                    <a:pt x="372900" y="233232"/>
                  </a:lnTo>
                  <a:lnTo>
                    <a:pt x="372888" y="232492"/>
                  </a:lnTo>
                  <a:lnTo>
                    <a:pt x="372207" y="230879"/>
                  </a:lnTo>
                  <a:lnTo>
                    <a:pt x="371347" y="229494"/>
                  </a:lnTo>
                  <a:lnTo>
                    <a:pt x="368576" y="226688"/>
                  </a:lnTo>
                  <a:lnTo>
                    <a:pt x="360240" y="221265"/>
                  </a:lnTo>
                  <a:lnTo>
                    <a:pt x="355904" y="218076"/>
                  </a:lnTo>
                  <a:lnTo>
                    <a:pt x="353337" y="215413"/>
                  </a:lnTo>
                  <a:lnTo>
                    <a:pt x="352643" y="214374"/>
                  </a:lnTo>
                  <a:lnTo>
                    <a:pt x="351616" y="213347"/>
                  </a:lnTo>
                  <a:lnTo>
                    <a:pt x="350577" y="212320"/>
                  </a:lnTo>
                  <a:lnTo>
                    <a:pt x="350577" y="211197"/>
                  </a:lnTo>
                  <a:lnTo>
                    <a:pt x="352046" y="208450"/>
                  </a:lnTo>
                  <a:lnTo>
                    <a:pt x="352381" y="202872"/>
                  </a:lnTo>
                  <a:lnTo>
                    <a:pt x="352476" y="201833"/>
                  </a:lnTo>
                  <a:lnTo>
                    <a:pt x="352297" y="200029"/>
                  </a:lnTo>
                  <a:lnTo>
                    <a:pt x="350673" y="195647"/>
                  </a:lnTo>
                  <a:lnTo>
                    <a:pt x="348177" y="193329"/>
                  </a:lnTo>
                  <a:lnTo>
                    <a:pt x="346600" y="191621"/>
                  </a:lnTo>
                  <a:lnTo>
                    <a:pt x="345549" y="190618"/>
                  </a:lnTo>
                  <a:lnTo>
                    <a:pt x="345549" y="189878"/>
                  </a:lnTo>
                  <a:lnTo>
                    <a:pt x="346660" y="188731"/>
                  </a:lnTo>
                  <a:lnTo>
                    <a:pt x="349383" y="188205"/>
                  </a:lnTo>
                  <a:lnTo>
                    <a:pt x="351341" y="186342"/>
                  </a:lnTo>
                  <a:lnTo>
                    <a:pt x="352643" y="185638"/>
                  </a:lnTo>
                  <a:lnTo>
                    <a:pt x="354149" y="185817"/>
                  </a:lnTo>
                  <a:lnTo>
                    <a:pt x="357839" y="187369"/>
                  </a:lnTo>
                  <a:lnTo>
                    <a:pt x="358961" y="187083"/>
                  </a:lnTo>
                  <a:lnTo>
                    <a:pt x="359296" y="183775"/>
                  </a:lnTo>
                  <a:lnTo>
                    <a:pt x="359762" y="183129"/>
                  </a:lnTo>
                  <a:lnTo>
                    <a:pt x="362102" y="181803"/>
                  </a:lnTo>
                  <a:lnTo>
                    <a:pt x="362855" y="180860"/>
                  </a:lnTo>
                  <a:lnTo>
                    <a:pt x="363572" y="178651"/>
                  </a:lnTo>
                  <a:lnTo>
                    <a:pt x="363595" y="172834"/>
                  </a:lnTo>
                  <a:lnTo>
                    <a:pt x="362628" y="171043"/>
                  </a:lnTo>
                  <a:lnTo>
                    <a:pt x="362700" y="169454"/>
                  </a:lnTo>
                  <a:lnTo>
                    <a:pt x="364539" y="165286"/>
                  </a:lnTo>
                  <a:lnTo>
                    <a:pt x="364312" y="163029"/>
                  </a:lnTo>
                  <a:lnTo>
                    <a:pt x="363739" y="161822"/>
                  </a:lnTo>
                  <a:lnTo>
                    <a:pt x="362222" y="160724"/>
                  </a:lnTo>
                  <a:lnTo>
                    <a:pt x="360801" y="160353"/>
                  </a:lnTo>
                  <a:lnTo>
                    <a:pt x="359511" y="160652"/>
                  </a:lnTo>
                  <a:lnTo>
                    <a:pt x="358304" y="161691"/>
                  </a:lnTo>
                  <a:lnTo>
                    <a:pt x="357576" y="163674"/>
                  </a:lnTo>
                  <a:lnTo>
                    <a:pt x="356405" y="168487"/>
                  </a:lnTo>
                  <a:lnTo>
                    <a:pt x="355582" y="170589"/>
                  </a:lnTo>
                  <a:lnTo>
                    <a:pt x="355510" y="172177"/>
                  </a:lnTo>
                  <a:lnTo>
                    <a:pt x="356083" y="173384"/>
                  </a:lnTo>
                  <a:lnTo>
                    <a:pt x="357230" y="174494"/>
                  </a:lnTo>
                  <a:lnTo>
                    <a:pt x="358830" y="175522"/>
                  </a:lnTo>
                  <a:lnTo>
                    <a:pt x="359224" y="176370"/>
                  </a:lnTo>
                  <a:lnTo>
                    <a:pt x="359141" y="177301"/>
                  </a:lnTo>
                  <a:lnTo>
                    <a:pt x="357743" y="178746"/>
                  </a:lnTo>
                  <a:lnTo>
                    <a:pt x="356179" y="182497"/>
                  </a:lnTo>
                  <a:lnTo>
                    <a:pt x="354781" y="183643"/>
                  </a:lnTo>
                  <a:lnTo>
                    <a:pt x="353468" y="183571"/>
                  </a:lnTo>
                  <a:lnTo>
                    <a:pt x="352799" y="182628"/>
                  </a:lnTo>
                  <a:lnTo>
                    <a:pt x="352608" y="181601"/>
                  </a:lnTo>
                  <a:lnTo>
                    <a:pt x="351389" y="182186"/>
                  </a:lnTo>
                  <a:lnTo>
                    <a:pt x="350649" y="183619"/>
                  </a:lnTo>
                  <a:lnTo>
                    <a:pt x="348033" y="185698"/>
                  </a:lnTo>
                  <a:lnTo>
                    <a:pt x="347185" y="185602"/>
                  </a:lnTo>
                  <a:lnTo>
                    <a:pt x="346970" y="182914"/>
                  </a:lnTo>
                  <a:lnTo>
                    <a:pt x="347890" y="180514"/>
                  </a:lnTo>
                  <a:lnTo>
                    <a:pt x="348678" y="175270"/>
                  </a:lnTo>
                  <a:lnTo>
                    <a:pt x="348499" y="168129"/>
                  </a:lnTo>
                  <a:lnTo>
                    <a:pt x="346946" y="163793"/>
                  </a:lnTo>
                  <a:lnTo>
                    <a:pt x="345418" y="161476"/>
                  </a:lnTo>
                  <a:lnTo>
                    <a:pt x="343041" y="159063"/>
                  </a:lnTo>
                  <a:lnTo>
                    <a:pt x="342265" y="156782"/>
                  </a:lnTo>
                  <a:lnTo>
                    <a:pt x="342050" y="154537"/>
                  </a:lnTo>
                  <a:lnTo>
                    <a:pt x="340604" y="150906"/>
                  </a:lnTo>
                  <a:lnTo>
                    <a:pt x="338968" y="147920"/>
                  </a:lnTo>
                  <a:lnTo>
                    <a:pt x="335648" y="145388"/>
                  </a:lnTo>
                  <a:lnTo>
                    <a:pt x="334788" y="143632"/>
                  </a:lnTo>
                  <a:lnTo>
                    <a:pt x="334681" y="142856"/>
                  </a:lnTo>
                  <a:lnTo>
                    <a:pt x="333343" y="140826"/>
                  </a:lnTo>
                  <a:lnTo>
                    <a:pt x="330775" y="138413"/>
                  </a:lnTo>
                  <a:lnTo>
                    <a:pt x="330655" y="136526"/>
                  </a:lnTo>
                  <a:lnTo>
                    <a:pt x="331587" y="135654"/>
                  </a:lnTo>
                  <a:lnTo>
                    <a:pt x="333952" y="135845"/>
                  </a:lnTo>
                  <a:lnTo>
                    <a:pt x="338765" y="137553"/>
                  </a:lnTo>
                  <a:lnTo>
                    <a:pt x="341416" y="139034"/>
                  </a:lnTo>
                  <a:lnTo>
                    <a:pt x="351951" y="148434"/>
                  </a:lnTo>
                  <a:lnTo>
                    <a:pt x="359427" y="152363"/>
                  </a:lnTo>
                  <a:lnTo>
                    <a:pt x="361004" y="153570"/>
                  </a:lnTo>
                  <a:lnTo>
                    <a:pt x="367812" y="156520"/>
                  </a:lnTo>
                  <a:lnTo>
                    <a:pt x="371765" y="156926"/>
                  </a:lnTo>
                  <a:lnTo>
                    <a:pt x="386432" y="156209"/>
                  </a:lnTo>
                  <a:lnTo>
                    <a:pt x="390182" y="155027"/>
                  </a:lnTo>
                  <a:lnTo>
                    <a:pt x="399247" y="150571"/>
                  </a:lnTo>
                  <a:lnTo>
                    <a:pt x="405661" y="145054"/>
                  </a:lnTo>
                  <a:lnTo>
                    <a:pt x="407237" y="142558"/>
                  </a:lnTo>
                  <a:lnTo>
                    <a:pt x="410068" y="136407"/>
                  </a:lnTo>
                  <a:lnTo>
                    <a:pt x="412110" y="133755"/>
                  </a:lnTo>
                  <a:lnTo>
                    <a:pt x="418141" y="127019"/>
                  </a:lnTo>
                  <a:lnTo>
                    <a:pt x="421856" y="124057"/>
                  </a:lnTo>
                  <a:lnTo>
                    <a:pt x="425941" y="119387"/>
                  </a:lnTo>
                  <a:lnTo>
                    <a:pt x="437968" y="111146"/>
                  </a:lnTo>
                  <a:lnTo>
                    <a:pt x="447104" y="104363"/>
                  </a:lnTo>
                  <a:lnTo>
                    <a:pt x="451751" y="99716"/>
                  </a:lnTo>
                  <a:lnTo>
                    <a:pt x="460828" y="88406"/>
                  </a:lnTo>
                  <a:lnTo>
                    <a:pt x="463992" y="85802"/>
                  </a:lnTo>
                  <a:lnTo>
                    <a:pt x="466047" y="84548"/>
                  </a:lnTo>
                  <a:lnTo>
                    <a:pt x="469690" y="83187"/>
                  </a:lnTo>
                  <a:lnTo>
                    <a:pt x="474013" y="82697"/>
                  </a:lnTo>
                  <a:lnTo>
                    <a:pt x="480487" y="81168"/>
                  </a:lnTo>
                  <a:lnTo>
                    <a:pt x="481346" y="82219"/>
                  </a:lnTo>
                  <a:lnTo>
                    <a:pt x="480044" y="83187"/>
                  </a:lnTo>
                  <a:lnTo>
                    <a:pt x="472639" y="85325"/>
                  </a:lnTo>
                  <a:lnTo>
                    <a:pt x="469833" y="87068"/>
                  </a:lnTo>
                  <a:lnTo>
                    <a:pt x="465438" y="88979"/>
                  </a:lnTo>
                  <a:lnTo>
                    <a:pt x="463204" y="91189"/>
                  </a:lnTo>
                  <a:lnTo>
                    <a:pt x="460720" y="95333"/>
                  </a:lnTo>
                  <a:lnTo>
                    <a:pt x="459454" y="99597"/>
                  </a:lnTo>
                  <a:lnTo>
                    <a:pt x="458952" y="104578"/>
                  </a:lnTo>
                  <a:lnTo>
                    <a:pt x="451332" y="119053"/>
                  </a:lnTo>
                  <a:lnTo>
                    <a:pt x="450425" y="122015"/>
                  </a:lnTo>
                  <a:lnTo>
                    <a:pt x="450484" y="126601"/>
                  </a:lnTo>
                  <a:lnTo>
                    <a:pt x="451738" y="129492"/>
                  </a:lnTo>
                  <a:lnTo>
                    <a:pt x="452742" y="134018"/>
                  </a:lnTo>
                  <a:lnTo>
                    <a:pt x="452873" y="137386"/>
                  </a:lnTo>
                  <a:lnTo>
                    <a:pt x="453697" y="143024"/>
                  </a:lnTo>
                  <a:lnTo>
                    <a:pt x="454784" y="146953"/>
                  </a:lnTo>
                  <a:lnTo>
                    <a:pt x="457376" y="151181"/>
                  </a:lnTo>
                  <a:lnTo>
                    <a:pt x="460505" y="153868"/>
                  </a:lnTo>
                  <a:lnTo>
                    <a:pt x="463360" y="155970"/>
                  </a:lnTo>
                  <a:lnTo>
                    <a:pt x="466859" y="157344"/>
                  </a:lnTo>
                  <a:lnTo>
                    <a:pt x="472448" y="160556"/>
                  </a:lnTo>
                  <a:lnTo>
                    <a:pt x="475470" y="161655"/>
                  </a:lnTo>
                  <a:lnTo>
                    <a:pt x="479232" y="162288"/>
                  </a:lnTo>
                  <a:lnTo>
                    <a:pt x="486386" y="162634"/>
                  </a:lnTo>
                  <a:lnTo>
                    <a:pt x="486960" y="163029"/>
                  </a:lnTo>
                  <a:lnTo>
                    <a:pt x="487067" y="164426"/>
                  </a:lnTo>
                  <a:lnTo>
                    <a:pt x="489349" y="165811"/>
                  </a:lnTo>
                  <a:lnTo>
                    <a:pt x="489456" y="167029"/>
                  </a:lnTo>
                  <a:lnTo>
                    <a:pt x="487486" y="168009"/>
                  </a:lnTo>
                  <a:lnTo>
                    <a:pt x="486088" y="168200"/>
                  </a:lnTo>
                  <a:lnTo>
                    <a:pt x="483353" y="167495"/>
                  </a:lnTo>
                  <a:lnTo>
                    <a:pt x="483747" y="168893"/>
                  </a:lnTo>
                  <a:lnTo>
                    <a:pt x="483962" y="171330"/>
                  </a:lnTo>
                  <a:lnTo>
                    <a:pt x="485097" y="171712"/>
                  </a:lnTo>
                  <a:lnTo>
                    <a:pt x="485933" y="171019"/>
                  </a:lnTo>
                  <a:lnTo>
                    <a:pt x="487521" y="170636"/>
                  </a:lnTo>
                  <a:lnTo>
                    <a:pt x="488954" y="171640"/>
                  </a:lnTo>
                  <a:lnTo>
                    <a:pt x="490722" y="170398"/>
                  </a:lnTo>
                  <a:lnTo>
                    <a:pt x="491821" y="168331"/>
                  </a:lnTo>
                  <a:lnTo>
                    <a:pt x="492084" y="166241"/>
                  </a:lnTo>
                  <a:lnTo>
                    <a:pt x="491319" y="165895"/>
                  </a:lnTo>
                  <a:lnTo>
                    <a:pt x="490364" y="164856"/>
                  </a:lnTo>
                  <a:lnTo>
                    <a:pt x="490065" y="163638"/>
                  </a:lnTo>
                  <a:lnTo>
                    <a:pt x="498700" y="161381"/>
                  </a:lnTo>
                  <a:lnTo>
                    <a:pt x="503489" y="160843"/>
                  </a:lnTo>
                  <a:lnTo>
                    <a:pt x="505293" y="162228"/>
                  </a:lnTo>
                  <a:lnTo>
                    <a:pt x="505496" y="163447"/>
                  </a:lnTo>
                  <a:lnTo>
                    <a:pt x="504875" y="174649"/>
                  </a:lnTo>
                  <a:lnTo>
                    <a:pt x="505854" y="177444"/>
                  </a:lnTo>
                  <a:lnTo>
                    <a:pt x="506237" y="184873"/>
                  </a:lnTo>
                  <a:lnTo>
                    <a:pt x="505723" y="189770"/>
                  </a:lnTo>
                  <a:lnTo>
                    <a:pt x="504815" y="193282"/>
                  </a:lnTo>
                  <a:lnTo>
                    <a:pt x="504075" y="194345"/>
                  </a:lnTo>
                  <a:lnTo>
                    <a:pt x="502677" y="195204"/>
                  </a:lnTo>
                  <a:lnTo>
                    <a:pt x="502976" y="196040"/>
                  </a:lnTo>
                  <a:lnTo>
                    <a:pt x="502535" y="198130"/>
                  </a:lnTo>
                  <a:lnTo>
                    <a:pt x="501304" y="198310"/>
                  </a:lnTo>
                  <a:lnTo>
                    <a:pt x="500456" y="197856"/>
                  </a:lnTo>
                  <a:lnTo>
                    <a:pt x="499429" y="198143"/>
                  </a:lnTo>
                  <a:lnTo>
                    <a:pt x="498306" y="199098"/>
                  </a:lnTo>
                  <a:lnTo>
                    <a:pt x="498330" y="201104"/>
                  </a:lnTo>
                  <a:lnTo>
                    <a:pt x="498748" y="204568"/>
                  </a:lnTo>
                  <a:lnTo>
                    <a:pt x="497900" y="204377"/>
                  </a:lnTo>
                  <a:lnTo>
                    <a:pt x="496383" y="202717"/>
                  </a:lnTo>
                  <a:lnTo>
                    <a:pt x="494962" y="202167"/>
                  </a:lnTo>
                  <a:lnTo>
                    <a:pt x="494974" y="203493"/>
                  </a:lnTo>
                  <a:lnTo>
                    <a:pt x="495463" y="205070"/>
                  </a:lnTo>
                  <a:lnTo>
                    <a:pt x="495595" y="207256"/>
                  </a:lnTo>
                  <a:lnTo>
                    <a:pt x="494401" y="209585"/>
                  </a:lnTo>
                  <a:lnTo>
                    <a:pt x="494412" y="210623"/>
                  </a:lnTo>
                  <a:lnTo>
                    <a:pt x="495547" y="211185"/>
                  </a:lnTo>
                  <a:lnTo>
                    <a:pt x="496801" y="213334"/>
                  </a:lnTo>
                  <a:lnTo>
                    <a:pt x="496825" y="216153"/>
                  </a:lnTo>
                  <a:lnTo>
                    <a:pt x="498079" y="218112"/>
                  </a:lnTo>
                  <a:lnTo>
                    <a:pt x="499417" y="219593"/>
                  </a:lnTo>
                  <a:lnTo>
                    <a:pt x="499632" y="221766"/>
                  </a:lnTo>
                  <a:lnTo>
                    <a:pt x="501065" y="223547"/>
                  </a:lnTo>
                  <a:lnTo>
                    <a:pt x="501351" y="224275"/>
                  </a:lnTo>
                  <a:lnTo>
                    <a:pt x="500886" y="225147"/>
                  </a:lnTo>
                  <a:lnTo>
                    <a:pt x="498473" y="227428"/>
                  </a:lnTo>
                  <a:lnTo>
                    <a:pt x="496228" y="228503"/>
                  </a:lnTo>
                  <a:lnTo>
                    <a:pt x="495106" y="228610"/>
                  </a:lnTo>
                  <a:lnTo>
                    <a:pt x="493780" y="228240"/>
                  </a:lnTo>
                  <a:lnTo>
                    <a:pt x="492919" y="227117"/>
                  </a:lnTo>
                  <a:lnTo>
                    <a:pt x="492717" y="225708"/>
                  </a:lnTo>
                  <a:lnTo>
                    <a:pt x="493087" y="224848"/>
                  </a:lnTo>
                  <a:lnTo>
                    <a:pt x="492788" y="224120"/>
                  </a:lnTo>
                  <a:lnTo>
                    <a:pt x="491857" y="224215"/>
                  </a:lnTo>
                  <a:lnTo>
                    <a:pt x="488788" y="227643"/>
                  </a:lnTo>
                  <a:lnTo>
                    <a:pt x="488906" y="229601"/>
                  </a:lnTo>
                  <a:lnTo>
                    <a:pt x="490328" y="230629"/>
                  </a:lnTo>
                  <a:lnTo>
                    <a:pt x="490889" y="229948"/>
                  </a:lnTo>
                  <a:lnTo>
                    <a:pt x="492012" y="229291"/>
                  </a:lnTo>
                  <a:lnTo>
                    <a:pt x="493242" y="229841"/>
                  </a:lnTo>
                  <a:lnTo>
                    <a:pt x="495141" y="231715"/>
                  </a:lnTo>
                  <a:lnTo>
                    <a:pt x="499011" y="232791"/>
                  </a:lnTo>
                  <a:lnTo>
                    <a:pt x="500635" y="234367"/>
                  </a:lnTo>
                  <a:lnTo>
                    <a:pt x="502522" y="234988"/>
                  </a:lnTo>
                  <a:lnTo>
                    <a:pt x="503657" y="235836"/>
                  </a:lnTo>
                  <a:lnTo>
                    <a:pt x="503860" y="236577"/>
                  </a:lnTo>
                  <a:lnTo>
                    <a:pt x="503585" y="237329"/>
                  </a:lnTo>
                  <a:lnTo>
                    <a:pt x="503609" y="239395"/>
                  </a:lnTo>
                  <a:lnTo>
                    <a:pt x="505222" y="240793"/>
                  </a:lnTo>
                  <a:lnTo>
                    <a:pt x="506117" y="244173"/>
                  </a:lnTo>
                  <a:lnTo>
                    <a:pt x="506129" y="245475"/>
                  </a:lnTo>
                  <a:lnTo>
                    <a:pt x="505018" y="246621"/>
                  </a:lnTo>
                  <a:lnTo>
                    <a:pt x="503334" y="246920"/>
                  </a:lnTo>
                  <a:lnTo>
                    <a:pt x="501340" y="246203"/>
                  </a:lnTo>
                  <a:lnTo>
                    <a:pt x="495404" y="244854"/>
                  </a:lnTo>
                  <a:lnTo>
                    <a:pt x="493780" y="243384"/>
                  </a:lnTo>
                  <a:lnTo>
                    <a:pt x="492478" y="244125"/>
                  </a:lnTo>
                  <a:lnTo>
                    <a:pt x="492024" y="245845"/>
                  </a:lnTo>
                  <a:lnTo>
                    <a:pt x="489205" y="245702"/>
                  </a:lnTo>
                  <a:lnTo>
                    <a:pt x="487688" y="244376"/>
                  </a:lnTo>
                  <a:lnTo>
                    <a:pt x="486470" y="245152"/>
                  </a:lnTo>
                  <a:lnTo>
                    <a:pt x="487043" y="246179"/>
                  </a:lnTo>
                  <a:lnTo>
                    <a:pt x="487151" y="247135"/>
                  </a:lnTo>
                  <a:lnTo>
                    <a:pt x="485945" y="248652"/>
                  </a:lnTo>
                  <a:lnTo>
                    <a:pt x="485921" y="253728"/>
                  </a:lnTo>
                  <a:lnTo>
                    <a:pt x="484416" y="254026"/>
                  </a:lnTo>
                  <a:lnTo>
                    <a:pt x="484332" y="255149"/>
                  </a:lnTo>
                  <a:lnTo>
                    <a:pt x="485192" y="256008"/>
                  </a:lnTo>
                  <a:lnTo>
                    <a:pt x="487354" y="255758"/>
                  </a:lnTo>
                  <a:lnTo>
                    <a:pt x="487927" y="256702"/>
                  </a:lnTo>
                  <a:lnTo>
                    <a:pt x="488883" y="258015"/>
                  </a:lnTo>
                  <a:lnTo>
                    <a:pt x="489695" y="262434"/>
                  </a:lnTo>
                  <a:lnTo>
                    <a:pt x="492466" y="265576"/>
                  </a:lnTo>
                  <a:lnTo>
                    <a:pt x="494090" y="268012"/>
                  </a:lnTo>
                  <a:lnTo>
                    <a:pt x="496383" y="270425"/>
                  </a:lnTo>
                  <a:lnTo>
                    <a:pt x="498366" y="271631"/>
                  </a:lnTo>
                  <a:lnTo>
                    <a:pt x="501579" y="272348"/>
                  </a:lnTo>
                  <a:lnTo>
                    <a:pt x="508602" y="277519"/>
                  </a:lnTo>
                  <a:lnTo>
                    <a:pt x="510011" y="277399"/>
                  </a:lnTo>
                  <a:lnTo>
                    <a:pt x="510751" y="276563"/>
                  </a:lnTo>
                  <a:lnTo>
                    <a:pt x="513355" y="266638"/>
                  </a:lnTo>
                  <a:lnTo>
                    <a:pt x="513307" y="262410"/>
                  </a:lnTo>
                  <a:lnTo>
                    <a:pt x="512519" y="260440"/>
                  </a:lnTo>
                  <a:lnTo>
                    <a:pt x="512340" y="253668"/>
                  </a:lnTo>
                  <a:lnTo>
                    <a:pt x="511265" y="250097"/>
                  </a:lnTo>
                  <a:lnTo>
                    <a:pt x="508757" y="244806"/>
                  </a:lnTo>
                  <a:lnTo>
                    <a:pt x="508828" y="243169"/>
                  </a:lnTo>
                  <a:lnTo>
                    <a:pt x="509652" y="241223"/>
                  </a:lnTo>
                  <a:lnTo>
                    <a:pt x="509450" y="239599"/>
                  </a:lnTo>
                  <a:lnTo>
                    <a:pt x="507156" y="237294"/>
                  </a:lnTo>
                  <a:lnTo>
                    <a:pt x="506774" y="236457"/>
                  </a:lnTo>
                  <a:lnTo>
                    <a:pt x="506941" y="234749"/>
                  </a:lnTo>
                  <a:lnTo>
                    <a:pt x="507491" y="234284"/>
                  </a:lnTo>
                  <a:lnTo>
                    <a:pt x="508351" y="234809"/>
                  </a:lnTo>
                  <a:lnTo>
                    <a:pt x="508637" y="235586"/>
                  </a:lnTo>
                  <a:lnTo>
                    <a:pt x="509676" y="235549"/>
                  </a:lnTo>
                  <a:lnTo>
                    <a:pt x="509414" y="230008"/>
                  </a:lnTo>
                  <a:lnTo>
                    <a:pt x="506666" y="228455"/>
                  </a:lnTo>
                  <a:lnTo>
                    <a:pt x="506284" y="227619"/>
                  </a:lnTo>
                  <a:lnTo>
                    <a:pt x="506237" y="224024"/>
                  </a:lnTo>
                  <a:lnTo>
                    <a:pt x="505186" y="222651"/>
                  </a:lnTo>
                  <a:lnTo>
                    <a:pt x="505246" y="219712"/>
                  </a:lnTo>
                  <a:lnTo>
                    <a:pt x="507909" y="214720"/>
                  </a:lnTo>
                  <a:lnTo>
                    <a:pt x="508363" y="213299"/>
                  </a:lnTo>
                  <a:lnTo>
                    <a:pt x="508315" y="209632"/>
                  </a:lnTo>
                  <a:lnTo>
                    <a:pt x="507145" y="206515"/>
                  </a:lnTo>
                  <a:lnTo>
                    <a:pt x="506451" y="203613"/>
                  </a:lnTo>
                  <a:lnTo>
                    <a:pt x="505783" y="202705"/>
                  </a:lnTo>
                  <a:lnTo>
                    <a:pt x="505663" y="200340"/>
                  </a:lnTo>
                  <a:lnTo>
                    <a:pt x="504230" y="199157"/>
                  </a:lnTo>
                  <a:lnTo>
                    <a:pt x="504971" y="197724"/>
                  </a:lnTo>
                  <a:lnTo>
                    <a:pt x="506464" y="197056"/>
                  </a:lnTo>
                  <a:lnTo>
                    <a:pt x="506929" y="196375"/>
                  </a:lnTo>
                  <a:lnTo>
                    <a:pt x="507371" y="194392"/>
                  </a:lnTo>
                  <a:lnTo>
                    <a:pt x="507515" y="189758"/>
                  </a:lnTo>
                  <a:lnTo>
                    <a:pt x="509880" y="183511"/>
                  </a:lnTo>
                  <a:lnTo>
                    <a:pt x="509665" y="180884"/>
                  </a:lnTo>
                  <a:lnTo>
                    <a:pt x="508673" y="177134"/>
                  </a:lnTo>
                  <a:lnTo>
                    <a:pt x="509139" y="169526"/>
                  </a:lnTo>
                  <a:lnTo>
                    <a:pt x="509175" y="164713"/>
                  </a:lnTo>
                  <a:lnTo>
                    <a:pt x="509425" y="161894"/>
                  </a:lnTo>
                  <a:lnTo>
                    <a:pt x="508853" y="161166"/>
                  </a:lnTo>
                  <a:lnTo>
                    <a:pt x="508004" y="160784"/>
                  </a:lnTo>
                  <a:lnTo>
                    <a:pt x="507132" y="159469"/>
                  </a:lnTo>
                  <a:lnTo>
                    <a:pt x="506929" y="158264"/>
                  </a:lnTo>
                  <a:lnTo>
                    <a:pt x="506260" y="157320"/>
                  </a:lnTo>
                  <a:lnTo>
                    <a:pt x="504278" y="156520"/>
                  </a:lnTo>
                  <a:lnTo>
                    <a:pt x="503514" y="155767"/>
                  </a:lnTo>
                  <a:lnTo>
                    <a:pt x="504517" y="152853"/>
                  </a:lnTo>
                  <a:lnTo>
                    <a:pt x="506273" y="150536"/>
                  </a:lnTo>
                  <a:lnTo>
                    <a:pt x="507742" y="148016"/>
                  </a:lnTo>
                  <a:lnTo>
                    <a:pt x="510345" y="137900"/>
                  </a:lnTo>
                  <a:lnTo>
                    <a:pt x="510811" y="129253"/>
                  </a:lnTo>
                  <a:lnTo>
                    <a:pt x="510835" y="124619"/>
                  </a:lnTo>
                  <a:lnTo>
                    <a:pt x="510321" y="120785"/>
                  </a:lnTo>
                  <a:lnTo>
                    <a:pt x="510273" y="116461"/>
                  </a:lnTo>
                  <a:lnTo>
                    <a:pt x="510894" y="114108"/>
                  </a:lnTo>
                  <a:lnTo>
                    <a:pt x="513916" y="107276"/>
                  </a:lnTo>
                  <a:lnTo>
                    <a:pt x="514872" y="101054"/>
                  </a:lnTo>
                  <a:lnTo>
                    <a:pt x="514824" y="97686"/>
                  </a:lnTo>
                  <a:lnTo>
                    <a:pt x="512710" y="93566"/>
                  </a:lnTo>
                  <a:lnTo>
                    <a:pt x="509736" y="89290"/>
                  </a:lnTo>
                  <a:lnTo>
                    <a:pt x="509807" y="87211"/>
                  </a:lnTo>
                  <a:lnTo>
                    <a:pt x="514645" y="82661"/>
                  </a:lnTo>
                  <a:lnTo>
                    <a:pt x="515386" y="81598"/>
                  </a:lnTo>
                  <a:lnTo>
                    <a:pt x="516544" y="76785"/>
                  </a:lnTo>
                  <a:lnTo>
                    <a:pt x="516568" y="71052"/>
                  </a:lnTo>
                  <a:lnTo>
                    <a:pt x="516938" y="70299"/>
                  </a:lnTo>
                  <a:lnTo>
                    <a:pt x="516914" y="68890"/>
                  </a:lnTo>
                  <a:lnTo>
                    <a:pt x="516233" y="66645"/>
                  </a:lnTo>
                  <a:lnTo>
                    <a:pt x="515528" y="63074"/>
                  </a:lnTo>
                  <a:lnTo>
                    <a:pt x="513713" y="61019"/>
                  </a:lnTo>
                  <a:lnTo>
                    <a:pt x="510309" y="59085"/>
                  </a:lnTo>
                  <a:lnTo>
                    <a:pt x="510393" y="58224"/>
                  </a:lnTo>
                  <a:lnTo>
                    <a:pt x="512161" y="56995"/>
                  </a:lnTo>
                  <a:lnTo>
                    <a:pt x="513725" y="54427"/>
                  </a:lnTo>
                  <a:lnTo>
                    <a:pt x="514179" y="53220"/>
                  </a:lnTo>
                  <a:lnTo>
                    <a:pt x="514071" y="51596"/>
                  </a:lnTo>
                  <a:lnTo>
                    <a:pt x="513487" y="50318"/>
                  </a:lnTo>
                  <a:lnTo>
                    <a:pt x="512543" y="49566"/>
                  </a:lnTo>
                  <a:lnTo>
                    <a:pt x="511695" y="49852"/>
                  </a:lnTo>
                  <a:lnTo>
                    <a:pt x="510967" y="51835"/>
                  </a:lnTo>
                  <a:lnTo>
                    <a:pt x="509951" y="53160"/>
                  </a:lnTo>
                  <a:lnTo>
                    <a:pt x="509592" y="54761"/>
                  </a:lnTo>
                  <a:lnTo>
                    <a:pt x="507467" y="58093"/>
                  </a:lnTo>
                  <a:lnTo>
                    <a:pt x="506643" y="59885"/>
                  </a:lnTo>
                  <a:lnTo>
                    <a:pt x="506774" y="62703"/>
                  </a:lnTo>
                  <a:lnTo>
                    <a:pt x="506129" y="63277"/>
                  </a:lnTo>
                  <a:lnTo>
                    <a:pt x="505186" y="63122"/>
                  </a:lnTo>
                  <a:lnTo>
                    <a:pt x="501865" y="60804"/>
                  </a:lnTo>
                  <a:lnTo>
                    <a:pt x="499119" y="59407"/>
                  </a:lnTo>
                  <a:lnTo>
                    <a:pt x="493517" y="55824"/>
                  </a:lnTo>
                  <a:lnTo>
                    <a:pt x="492860" y="55072"/>
                  </a:lnTo>
                  <a:lnTo>
                    <a:pt x="492370" y="53495"/>
                  </a:lnTo>
                  <a:lnTo>
                    <a:pt x="492442" y="51966"/>
                  </a:lnTo>
                  <a:lnTo>
                    <a:pt x="493624" y="49410"/>
                  </a:lnTo>
                  <a:lnTo>
                    <a:pt x="496861" y="44693"/>
                  </a:lnTo>
                  <a:lnTo>
                    <a:pt x="497685" y="42961"/>
                  </a:lnTo>
                  <a:lnTo>
                    <a:pt x="498211" y="39879"/>
                  </a:lnTo>
                  <a:lnTo>
                    <a:pt x="499632" y="40309"/>
                  </a:lnTo>
                  <a:lnTo>
                    <a:pt x="500408" y="41922"/>
                  </a:lnTo>
                  <a:lnTo>
                    <a:pt x="501448" y="42925"/>
                  </a:lnTo>
                  <a:lnTo>
                    <a:pt x="506834" y="44848"/>
                  </a:lnTo>
                  <a:lnTo>
                    <a:pt x="508434" y="44430"/>
                  </a:lnTo>
                  <a:lnTo>
                    <a:pt x="510011" y="43200"/>
                  </a:lnTo>
                  <a:lnTo>
                    <a:pt x="511300" y="40537"/>
                  </a:lnTo>
                  <a:lnTo>
                    <a:pt x="512017" y="37729"/>
                  </a:lnTo>
                  <a:lnTo>
                    <a:pt x="511743" y="31041"/>
                  </a:lnTo>
                  <a:lnTo>
                    <a:pt x="511349" y="30193"/>
                  </a:lnTo>
                  <a:lnTo>
                    <a:pt x="509927" y="29202"/>
                  </a:lnTo>
                  <a:lnTo>
                    <a:pt x="504075" y="27673"/>
                  </a:lnTo>
                  <a:lnTo>
                    <a:pt x="501173" y="28163"/>
                  </a:lnTo>
                  <a:lnTo>
                    <a:pt x="498760" y="30564"/>
                  </a:lnTo>
                  <a:lnTo>
                    <a:pt x="497267" y="31495"/>
                  </a:lnTo>
                  <a:lnTo>
                    <a:pt x="497196" y="34051"/>
                  </a:lnTo>
                  <a:lnTo>
                    <a:pt x="496563" y="35186"/>
                  </a:lnTo>
                  <a:lnTo>
                    <a:pt x="495714" y="35651"/>
                  </a:lnTo>
                  <a:lnTo>
                    <a:pt x="494401" y="35580"/>
                  </a:lnTo>
                  <a:lnTo>
                    <a:pt x="493254" y="34386"/>
                  </a:lnTo>
                  <a:lnTo>
                    <a:pt x="492490" y="33155"/>
                  </a:lnTo>
                  <a:lnTo>
                    <a:pt x="492382" y="32414"/>
                  </a:lnTo>
                  <a:lnTo>
                    <a:pt x="491701" y="30540"/>
                  </a:lnTo>
                  <a:lnTo>
                    <a:pt x="491499" y="28963"/>
                  </a:lnTo>
                  <a:lnTo>
                    <a:pt x="490221" y="24926"/>
                  </a:lnTo>
                  <a:lnTo>
                    <a:pt x="485049" y="17438"/>
                  </a:lnTo>
                  <a:lnTo>
                    <a:pt x="482756" y="14762"/>
                  </a:lnTo>
                  <a:lnTo>
                    <a:pt x="482182" y="13640"/>
                  </a:lnTo>
                  <a:lnTo>
                    <a:pt x="480654" y="12051"/>
                  </a:lnTo>
                  <a:lnTo>
                    <a:pt x="474515" y="9973"/>
                  </a:lnTo>
                  <a:lnTo>
                    <a:pt x="471601" y="10391"/>
                  </a:lnTo>
                  <a:lnTo>
                    <a:pt x="468328" y="11848"/>
                  </a:lnTo>
                  <a:lnTo>
                    <a:pt x="466286" y="13651"/>
                  </a:lnTo>
                  <a:lnTo>
                    <a:pt x="465641" y="14714"/>
                  </a:lnTo>
                  <a:lnTo>
                    <a:pt x="465462" y="15634"/>
                  </a:lnTo>
                  <a:lnTo>
                    <a:pt x="463992" y="18274"/>
                  </a:lnTo>
                  <a:lnTo>
                    <a:pt x="458331" y="23995"/>
                  </a:lnTo>
                  <a:lnTo>
                    <a:pt x="457029" y="25881"/>
                  </a:lnTo>
                  <a:lnTo>
                    <a:pt x="456134" y="28652"/>
                  </a:lnTo>
                  <a:lnTo>
                    <a:pt x="455764" y="29405"/>
                  </a:lnTo>
                  <a:lnTo>
                    <a:pt x="450747" y="34732"/>
                  </a:lnTo>
                  <a:lnTo>
                    <a:pt x="447618" y="39939"/>
                  </a:lnTo>
                  <a:lnTo>
                    <a:pt x="445862" y="42877"/>
                  </a:lnTo>
                  <a:lnTo>
                    <a:pt x="445695" y="43809"/>
                  </a:lnTo>
                  <a:lnTo>
                    <a:pt x="444118" y="46376"/>
                  </a:lnTo>
                  <a:lnTo>
                    <a:pt x="442410" y="52050"/>
                  </a:lnTo>
                  <a:lnTo>
                    <a:pt x="441730" y="58332"/>
                  </a:lnTo>
                  <a:lnTo>
                    <a:pt x="441837" y="66884"/>
                  </a:lnTo>
                  <a:lnTo>
                    <a:pt x="443139" y="72700"/>
                  </a:lnTo>
                  <a:lnTo>
                    <a:pt x="443390" y="77883"/>
                  </a:lnTo>
                  <a:lnTo>
                    <a:pt x="443593" y="79090"/>
                  </a:lnTo>
                  <a:lnTo>
                    <a:pt x="446376" y="84238"/>
                  </a:lnTo>
                  <a:lnTo>
                    <a:pt x="446877" y="85922"/>
                  </a:lnTo>
                  <a:lnTo>
                    <a:pt x="447044" y="91774"/>
                  </a:lnTo>
                  <a:lnTo>
                    <a:pt x="447714" y="93458"/>
                  </a:lnTo>
                  <a:lnTo>
                    <a:pt x="447940" y="96086"/>
                  </a:lnTo>
                  <a:lnTo>
                    <a:pt x="447319" y="99167"/>
                  </a:lnTo>
                  <a:lnTo>
                    <a:pt x="446209" y="100135"/>
                  </a:lnTo>
                  <a:lnTo>
                    <a:pt x="445444" y="100039"/>
                  </a:lnTo>
                  <a:lnTo>
                    <a:pt x="443903" y="97160"/>
                  </a:lnTo>
                  <a:lnTo>
                    <a:pt x="441873" y="91810"/>
                  </a:lnTo>
                  <a:lnTo>
                    <a:pt x="441515" y="78373"/>
                  </a:lnTo>
                  <a:lnTo>
                    <a:pt x="440894" y="73763"/>
                  </a:lnTo>
                  <a:lnTo>
                    <a:pt x="440094" y="69822"/>
                  </a:lnTo>
                  <a:lnTo>
                    <a:pt x="439413" y="60625"/>
                  </a:lnTo>
                  <a:lnTo>
                    <a:pt x="440058" y="52265"/>
                  </a:lnTo>
                  <a:lnTo>
                    <a:pt x="441407" y="47272"/>
                  </a:lnTo>
                  <a:lnTo>
                    <a:pt x="442972" y="44227"/>
                  </a:lnTo>
                  <a:lnTo>
                    <a:pt x="444513" y="39951"/>
                  </a:lnTo>
                  <a:lnTo>
                    <a:pt x="445803" y="37885"/>
                  </a:lnTo>
                  <a:lnTo>
                    <a:pt x="446806" y="35257"/>
                  </a:lnTo>
                  <a:lnTo>
                    <a:pt x="452192" y="29441"/>
                  </a:lnTo>
                  <a:lnTo>
                    <a:pt x="453482" y="27542"/>
                  </a:lnTo>
                  <a:lnTo>
                    <a:pt x="455691" y="23552"/>
                  </a:lnTo>
                  <a:lnTo>
                    <a:pt x="460422" y="18525"/>
                  </a:lnTo>
                  <a:lnTo>
                    <a:pt x="464852" y="11513"/>
                  </a:lnTo>
                  <a:lnTo>
                    <a:pt x="468018" y="9197"/>
                  </a:lnTo>
                  <a:lnTo>
                    <a:pt x="473548" y="7560"/>
                  </a:lnTo>
                  <a:lnTo>
                    <a:pt x="484810" y="5816"/>
                  </a:lnTo>
                  <a:lnTo>
                    <a:pt x="494640" y="2090"/>
                  </a:lnTo>
                  <a:lnTo>
                    <a:pt x="505329" y="0"/>
                  </a:lnTo>
                  <a:lnTo>
                    <a:pt x="506726" y="538"/>
                  </a:lnTo>
                  <a:lnTo>
                    <a:pt x="508172" y="1099"/>
                  </a:lnTo>
                  <a:lnTo>
                    <a:pt x="509401" y="2293"/>
                  </a:lnTo>
                  <a:lnTo>
                    <a:pt x="511528" y="6593"/>
                  </a:lnTo>
                  <a:lnTo>
                    <a:pt x="512220" y="9017"/>
                  </a:lnTo>
                  <a:lnTo>
                    <a:pt x="512841" y="13341"/>
                  </a:lnTo>
                  <a:lnTo>
                    <a:pt x="513223" y="14476"/>
                  </a:lnTo>
                  <a:lnTo>
                    <a:pt x="513379" y="19170"/>
                  </a:lnTo>
                  <a:lnTo>
                    <a:pt x="513665" y="19910"/>
                  </a:lnTo>
                  <a:lnTo>
                    <a:pt x="514621" y="28474"/>
                  </a:lnTo>
                  <a:lnTo>
                    <a:pt x="516018" y="34768"/>
                  </a:lnTo>
                  <a:lnTo>
                    <a:pt x="517260" y="44060"/>
                  </a:lnTo>
                  <a:lnTo>
                    <a:pt x="518455" y="64435"/>
                  </a:lnTo>
                  <a:lnTo>
                    <a:pt x="518957" y="66239"/>
                  </a:lnTo>
                  <a:lnTo>
                    <a:pt x="520485" y="68448"/>
                  </a:lnTo>
                  <a:lnTo>
                    <a:pt x="520808" y="79185"/>
                  </a:lnTo>
                  <a:lnTo>
                    <a:pt x="523519" y="93434"/>
                  </a:lnTo>
                  <a:lnTo>
                    <a:pt x="523627" y="101735"/>
                  </a:lnTo>
                  <a:lnTo>
                    <a:pt x="522312" y="109916"/>
                  </a:lnTo>
                  <a:lnTo>
                    <a:pt x="522205" y="115852"/>
                  </a:lnTo>
                  <a:lnTo>
                    <a:pt x="521846" y="117524"/>
                  </a:lnTo>
                  <a:lnTo>
                    <a:pt x="521895" y="121489"/>
                  </a:lnTo>
                  <a:lnTo>
                    <a:pt x="521142" y="128548"/>
                  </a:lnTo>
                  <a:lnTo>
                    <a:pt x="519805" y="134472"/>
                  </a:lnTo>
                  <a:lnTo>
                    <a:pt x="519829" y="136108"/>
                  </a:lnTo>
                  <a:lnTo>
                    <a:pt x="518670" y="141841"/>
                  </a:lnTo>
                  <a:lnTo>
                    <a:pt x="517201" y="152590"/>
                  </a:lnTo>
                  <a:lnTo>
                    <a:pt x="515959" y="157965"/>
                  </a:lnTo>
                  <a:lnTo>
                    <a:pt x="515708" y="160664"/>
                  </a:lnTo>
                  <a:lnTo>
                    <a:pt x="515051" y="167842"/>
                  </a:lnTo>
                  <a:lnTo>
                    <a:pt x="514752" y="189663"/>
                  </a:lnTo>
                  <a:lnTo>
                    <a:pt x="514454" y="196268"/>
                  </a:lnTo>
                  <a:lnTo>
                    <a:pt x="515684" y="204747"/>
                  </a:lnTo>
                  <a:lnTo>
                    <a:pt x="516400" y="224657"/>
                  </a:lnTo>
                  <a:lnTo>
                    <a:pt x="516209" y="231740"/>
                  </a:lnTo>
                  <a:lnTo>
                    <a:pt x="515768" y="234080"/>
                  </a:lnTo>
                  <a:lnTo>
                    <a:pt x="515839" y="239981"/>
                  </a:lnTo>
                  <a:lnTo>
                    <a:pt x="515851" y="240398"/>
                  </a:lnTo>
                  <a:lnTo>
                    <a:pt x="515875" y="242704"/>
                  </a:lnTo>
                  <a:lnTo>
                    <a:pt x="519208" y="260535"/>
                  </a:lnTo>
                  <a:lnTo>
                    <a:pt x="519661" y="274748"/>
                  </a:lnTo>
                  <a:lnTo>
                    <a:pt x="519518" y="277865"/>
                  </a:lnTo>
                  <a:lnTo>
                    <a:pt x="517738" y="285772"/>
                  </a:lnTo>
                  <a:lnTo>
                    <a:pt x="517691" y="289809"/>
                  </a:lnTo>
                  <a:lnTo>
                    <a:pt x="517416" y="290669"/>
                  </a:lnTo>
                  <a:lnTo>
                    <a:pt x="515839" y="292747"/>
                  </a:lnTo>
                  <a:lnTo>
                    <a:pt x="513188" y="298157"/>
                  </a:lnTo>
                  <a:lnTo>
                    <a:pt x="511050" y="300522"/>
                  </a:lnTo>
                  <a:lnTo>
                    <a:pt x="508159" y="302529"/>
                  </a:lnTo>
                  <a:lnTo>
                    <a:pt x="505639" y="303532"/>
                  </a:lnTo>
                  <a:lnTo>
                    <a:pt x="498032" y="305192"/>
                  </a:lnTo>
                  <a:lnTo>
                    <a:pt x="493051" y="305443"/>
                  </a:lnTo>
                  <a:lnTo>
                    <a:pt x="491355" y="305204"/>
                  </a:lnTo>
                  <a:lnTo>
                    <a:pt x="488644" y="304046"/>
                  </a:lnTo>
                  <a:lnTo>
                    <a:pt x="487295" y="303472"/>
                  </a:lnTo>
                  <a:lnTo>
                    <a:pt x="484751" y="303018"/>
                  </a:lnTo>
                  <a:lnTo>
                    <a:pt x="483926" y="303293"/>
                  </a:lnTo>
                  <a:lnTo>
                    <a:pt x="482493" y="303281"/>
                  </a:lnTo>
                  <a:lnTo>
                    <a:pt x="479830" y="303365"/>
                  </a:lnTo>
                  <a:lnTo>
                    <a:pt x="478301" y="303376"/>
                  </a:lnTo>
                  <a:lnTo>
                    <a:pt x="478038" y="303341"/>
                  </a:lnTo>
                  <a:lnTo>
                    <a:pt x="477464" y="303329"/>
                  </a:lnTo>
                  <a:lnTo>
                    <a:pt x="476987" y="303329"/>
                  </a:lnTo>
                  <a:lnTo>
                    <a:pt x="474909" y="303305"/>
                  </a:lnTo>
                  <a:lnTo>
                    <a:pt x="472986" y="303281"/>
                  </a:lnTo>
                  <a:lnTo>
                    <a:pt x="470585" y="302935"/>
                  </a:lnTo>
                  <a:lnTo>
                    <a:pt x="467779" y="302529"/>
                  </a:lnTo>
                  <a:lnTo>
                    <a:pt x="464888" y="302600"/>
                  </a:lnTo>
                  <a:lnTo>
                    <a:pt x="463814" y="302421"/>
                  </a:lnTo>
                  <a:lnTo>
                    <a:pt x="462034" y="301943"/>
                  </a:lnTo>
                  <a:lnTo>
                    <a:pt x="460804" y="301573"/>
                  </a:lnTo>
                  <a:lnTo>
                    <a:pt x="458486" y="300904"/>
                  </a:lnTo>
                  <a:lnTo>
                    <a:pt x="457782" y="300749"/>
                  </a:lnTo>
                  <a:lnTo>
                    <a:pt x="457077" y="300594"/>
                  </a:lnTo>
                  <a:lnTo>
                    <a:pt x="455023" y="300211"/>
                  </a:lnTo>
                  <a:lnTo>
                    <a:pt x="453721" y="300164"/>
                  </a:lnTo>
                  <a:lnTo>
                    <a:pt x="450747" y="300128"/>
                  </a:lnTo>
                  <a:lnTo>
                    <a:pt x="449338" y="300211"/>
                  </a:lnTo>
                  <a:lnTo>
                    <a:pt x="446913" y="300188"/>
                  </a:lnTo>
                  <a:lnTo>
                    <a:pt x="446006" y="300224"/>
                  </a:lnTo>
                  <a:lnTo>
                    <a:pt x="445277" y="300283"/>
                  </a:lnTo>
                  <a:lnTo>
                    <a:pt x="444788" y="300415"/>
                  </a:lnTo>
                  <a:lnTo>
                    <a:pt x="441587" y="300558"/>
                  </a:lnTo>
                  <a:lnTo>
                    <a:pt x="439042" y="300749"/>
                  </a:lnTo>
                  <a:lnTo>
                    <a:pt x="437836" y="300510"/>
                  </a:lnTo>
                  <a:lnTo>
                    <a:pt x="435806" y="300665"/>
                  </a:lnTo>
                  <a:lnTo>
                    <a:pt x="432318" y="300809"/>
                  </a:lnTo>
                  <a:lnTo>
                    <a:pt x="430324" y="300677"/>
                  </a:lnTo>
                  <a:lnTo>
                    <a:pt x="428819" y="300797"/>
                  </a:lnTo>
                  <a:lnTo>
                    <a:pt x="426622" y="300916"/>
                  </a:lnTo>
                  <a:lnTo>
                    <a:pt x="424925" y="300522"/>
                  </a:lnTo>
                  <a:lnTo>
                    <a:pt x="423409" y="300355"/>
                  </a:lnTo>
                  <a:lnTo>
                    <a:pt x="421390" y="300570"/>
                  </a:lnTo>
                  <a:lnTo>
                    <a:pt x="420244" y="300952"/>
                  </a:lnTo>
                  <a:lnTo>
                    <a:pt x="418858" y="300988"/>
                  </a:lnTo>
                  <a:lnTo>
                    <a:pt x="418285" y="301000"/>
                  </a:lnTo>
                  <a:lnTo>
                    <a:pt x="414451" y="301585"/>
                  </a:lnTo>
                  <a:lnTo>
                    <a:pt x="411919" y="301513"/>
                  </a:lnTo>
                  <a:lnTo>
                    <a:pt x="410366" y="301668"/>
                  </a:lnTo>
                  <a:lnTo>
                    <a:pt x="407142" y="301704"/>
                  </a:lnTo>
                  <a:lnTo>
                    <a:pt x="405338" y="301967"/>
                  </a:lnTo>
                  <a:lnTo>
                    <a:pt x="401540" y="301956"/>
                  </a:lnTo>
                  <a:lnTo>
                    <a:pt x="399211" y="301896"/>
                  </a:lnTo>
                  <a:lnTo>
                    <a:pt x="398638" y="301932"/>
                  </a:lnTo>
                  <a:lnTo>
                    <a:pt x="397025" y="302027"/>
                  </a:lnTo>
                  <a:lnTo>
                    <a:pt x="396129" y="302254"/>
                  </a:lnTo>
                  <a:lnTo>
                    <a:pt x="392427" y="302827"/>
                  </a:lnTo>
                  <a:lnTo>
                    <a:pt x="389919" y="303066"/>
                  </a:lnTo>
                  <a:lnTo>
                    <a:pt x="389071" y="303150"/>
                  </a:lnTo>
                  <a:lnTo>
                    <a:pt x="385488" y="303615"/>
                  </a:lnTo>
                  <a:lnTo>
                    <a:pt x="384019" y="303735"/>
                  </a:lnTo>
                  <a:lnTo>
                    <a:pt x="382646" y="303687"/>
                  </a:lnTo>
                  <a:lnTo>
                    <a:pt x="381666" y="303436"/>
                  </a:lnTo>
                  <a:lnTo>
                    <a:pt x="381379" y="303640"/>
                  </a:lnTo>
                  <a:lnTo>
                    <a:pt x="380949" y="303938"/>
                  </a:lnTo>
                  <a:lnTo>
                    <a:pt x="379815" y="304523"/>
                  </a:lnTo>
                  <a:lnTo>
                    <a:pt x="376459" y="304822"/>
                  </a:lnTo>
                  <a:lnTo>
                    <a:pt x="373676" y="305431"/>
                  </a:lnTo>
                  <a:lnTo>
                    <a:pt x="370225" y="305945"/>
                  </a:lnTo>
                  <a:lnTo>
                    <a:pt x="367823" y="306231"/>
                  </a:lnTo>
                  <a:lnTo>
                    <a:pt x="363393" y="306601"/>
                  </a:lnTo>
                  <a:lnTo>
                    <a:pt x="361207" y="306792"/>
                  </a:lnTo>
                  <a:lnTo>
                    <a:pt x="354017" y="306816"/>
                  </a:lnTo>
                  <a:lnTo>
                    <a:pt x="347842" y="306518"/>
                  </a:lnTo>
                  <a:lnTo>
                    <a:pt x="340951" y="306422"/>
                  </a:lnTo>
                  <a:lnTo>
                    <a:pt x="329366" y="305837"/>
                  </a:lnTo>
                  <a:lnTo>
                    <a:pt x="320337" y="305084"/>
                  </a:lnTo>
                  <a:lnTo>
                    <a:pt x="314902" y="304559"/>
                  </a:lnTo>
                  <a:lnTo>
                    <a:pt x="307497" y="304213"/>
                  </a:lnTo>
                  <a:lnTo>
                    <a:pt x="301453" y="303221"/>
                  </a:lnTo>
                  <a:lnTo>
                    <a:pt x="297799" y="303365"/>
                  </a:lnTo>
                  <a:lnTo>
                    <a:pt x="291994" y="302946"/>
                  </a:lnTo>
                  <a:lnTo>
                    <a:pt x="287826" y="301919"/>
                  </a:lnTo>
                  <a:lnTo>
                    <a:pt x="280159" y="301071"/>
                  </a:lnTo>
                  <a:lnTo>
                    <a:pt x="274712" y="300832"/>
                  </a:lnTo>
                  <a:lnTo>
                    <a:pt x="270723" y="300606"/>
                  </a:lnTo>
                  <a:lnTo>
                    <a:pt x="268490" y="300964"/>
                  </a:lnTo>
                  <a:lnTo>
                    <a:pt x="263916" y="301346"/>
                  </a:lnTo>
                  <a:lnTo>
                    <a:pt x="259735" y="300654"/>
                  </a:lnTo>
                  <a:lnTo>
                    <a:pt x="257131" y="300940"/>
                  </a:lnTo>
                  <a:lnTo>
                    <a:pt x="254134" y="301215"/>
                  </a:lnTo>
                  <a:lnTo>
                    <a:pt x="249631" y="300546"/>
                  </a:lnTo>
                  <a:lnTo>
                    <a:pt x="245307" y="299913"/>
                  </a:lnTo>
                  <a:lnTo>
                    <a:pt x="239897" y="299471"/>
                  </a:lnTo>
                  <a:lnTo>
                    <a:pt x="233865" y="299328"/>
                  </a:lnTo>
                  <a:lnTo>
                    <a:pt x="229327" y="300020"/>
                  </a:lnTo>
                  <a:lnTo>
                    <a:pt x="223176" y="300594"/>
                  </a:lnTo>
                  <a:lnTo>
                    <a:pt x="219378" y="300415"/>
                  </a:lnTo>
                  <a:lnTo>
                    <a:pt x="210265" y="301251"/>
                  </a:lnTo>
                  <a:lnTo>
                    <a:pt x="205344" y="301442"/>
                  </a:lnTo>
                  <a:lnTo>
                    <a:pt x="199349" y="301084"/>
                  </a:lnTo>
                  <a:lnTo>
                    <a:pt x="194356" y="299949"/>
                  </a:lnTo>
                  <a:lnTo>
                    <a:pt x="190188" y="299602"/>
                  </a:lnTo>
                  <a:lnTo>
                    <a:pt x="181529" y="299292"/>
                  </a:lnTo>
                  <a:lnTo>
                    <a:pt x="174996" y="299161"/>
                  </a:lnTo>
                  <a:lnTo>
                    <a:pt x="172596" y="299005"/>
                  </a:lnTo>
                  <a:lnTo>
                    <a:pt x="170410" y="299172"/>
                  </a:lnTo>
                  <a:lnTo>
                    <a:pt x="164641" y="299853"/>
                  </a:lnTo>
                  <a:lnTo>
                    <a:pt x="160365" y="299698"/>
                  </a:lnTo>
                  <a:lnTo>
                    <a:pt x="155671" y="299531"/>
                  </a:lnTo>
                  <a:lnTo>
                    <a:pt x="148374" y="299734"/>
                  </a:lnTo>
                  <a:lnTo>
                    <a:pt x="141997" y="298802"/>
                  </a:lnTo>
                  <a:lnTo>
                    <a:pt x="137183" y="298766"/>
                  </a:lnTo>
                  <a:lnTo>
                    <a:pt x="132489" y="298718"/>
                  </a:lnTo>
                  <a:lnTo>
                    <a:pt x="126386" y="298862"/>
                  </a:lnTo>
                  <a:lnTo>
                    <a:pt x="122899" y="299232"/>
                  </a:lnTo>
                  <a:lnTo>
                    <a:pt x="120630" y="299877"/>
                  </a:lnTo>
                  <a:lnTo>
                    <a:pt x="113965" y="299232"/>
                  </a:lnTo>
                  <a:lnTo>
                    <a:pt x="110370" y="299376"/>
                  </a:lnTo>
                  <a:lnTo>
                    <a:pt x="106810" y="299471"/>
                  </a:lnTo>
                  <a:lnTo>
                    <a:pt x="103717" y="299710"/>
                  </a:lnTo>
                  <a:lnTo>
                    <a:pt x="99346" y="300080"/>
                  </a:lnTo>
                  <a:lnTo>
                    <a:pt x="96563" y="300068"/>
                  </a:lnTo>
                  <a:lnTo>
                    <a:pt x="92789" y="300020"/>
                  </a:lnTo>
                  <a:lnTo>
                    <a:pt x="88704" y="299949"/>
                  </a:lnTo>
                  <a:lnTo>
                    <a:pt x="83378" y="300068"/>
                  </a:lnTo>
                  <a:lnTo>
                    <a:pt x="78457" y="300510"/>
                  </a:lnTo>
                  <a:lnTo>
                    <a:pt x="75447" y="300641"/>
                  </a:lnTo>
                  <a:lnTo>
                    <a:pt x="73369" y="300403"/>
                  </a:lnTo>
                  <a:lnTo>
                    <a:pt x="71780" y="299960"/>
                  </a:lnTo>
                  <a:lnTo>
                    <a:pt x="66334" y="299818"/>
                  </a:lnTo>
                  <a:lnTo>
                    <a:pt x="62357" y="300080"/>
                  </a:lnTo>
                  <a:lnTo>
                    <a:pt x="60255" y="300248"/>
                  </a:lnTo>
                  <a:lnTo>
                    <a:pt x="58260" y="300737"/>
                  </a:lnTo>
                  <a:lnTo>
                    <a:pt x="53878" y="300654"/>
                  </a:lnTo>
                  <a:lnTo>
                    <a:pt x="50688" y="300630"/>
                  </a:lnTo>
                  <a:lnTo>
                    <a:pt x="47751" y="300307"/>
                  </a:lnTo>
                  <a:lnTo>
                    <a:pt x="44943" y="300749"/>
                  </a:lnTo>
                  <a:lnTo>
                    <a:pt x="43319" y="301047"/>
                  </a:lnTo>
                  <a:lnTo>
                    <a:pt x="40357" y="301442"/>
                  </a:lnTo>
                  <a:lnTo>
                    <a:pt x="36404" y="301896"/>
                  </a:lnTo>
                  <a:lnTo>
                    <a:pt x="33645" y="301956"/>
                  </a:lnTo>
                  <a:lnTo>
                    <a:pt x="31220" y="301812"/>
                  </a:lnTo>
                  <a:lnTo>
                    <a:pt x="29286" y="301932"/>
                  </a:lnTo>
                  <a:lnTo>
                    <a:pt x="27649" y="301956"/>
                  </a:lnTo>
                  <a:lnTo>
                    <a:pt x="21355" y="195228"/>
                  </a:lnTo>
                  <a:lnTo>
                    <a:pt x="18787" y="155313"/>
                  </a:lnTo>
                  <a:lnTo>
                    <a:pt x="0" y="37061"/>
                  </a:lnTo>
                  <a:lnTo>
                    <a:pt x="100110" y="35699"/>
                  </a:lnTo>
                  <a:lnTo>
                    <a:pt x="128214" y="35293"/>
                  </a:lnTo>
                  <a:lnTo>
                    <a:pt x="132884" y="30671"/>
                  </a:lnTo>
                  <a:moveTo>
                    <a:pt x="247493" y="65689"/>
                  </a:moveTo>
                  <a:lnTo>
                    <a:pt x="248281" y="68472"/>
                  </a:lnTo>
                  <a:lnTo>
                    <a:pt x="249535" y="71219"/>
                  </a:lnTo>
                  <a:lnTo>
                    <a:pt x="251518" y="72306"/>
                  </a:lnTo>
                  <a:lnTo>
                    <a:pt x="253871" y="72390"/>
                  </a:lnTo>
                  <a:lnTo>
                    <a:pt x="261192" y="71172"/>
                  </a:lnTo>
                  <a:lnTo>
                    <a:pt x="263653" y="72665"/>
                  </a:lnTo>
                  <a:lnTo>
                    <a:pt x="265838" y="74778"/>
                  </a:lnTo>
                  <a:lnTo>
                    <a:pt x="265862" y="77036"/>
                  </a:lnTo>
                  <a:lnTo>
                    <a:pt x="263677" y="83174"/>
                  </a:lnTo>
                  <a:lnTo>
                    <a:pt x="262100" y="84895"/>
                  </a:lnTo>
                  <a:lnTo>
                    <a:pt x="259031" y="87570"/>
                  </a:lnTo>
                  <a:lnTo>
                    <a:pt x="258947" y="88979"/>
                  </a:lnTo>
                  <a:lnTo>
                    <a:pt x="259233" y="89636"/>
                  </a:lnTo>
                  <a:lnTo>
                    <a:pt x="260272" y="89791"/>
                  </a:lnTo>
                  <a:lnTo>
                    <a:pt x="260930" y="89409"/>
                  </a:lnTo>
                  <a:lnTo>
                    <a:pt x="263175" y="88932"/>
                  </a:lnTo>
                  <a:lnTo>
                    <a:pt x="265611" y="87570"/>
                  </a:lnTo>
                  <a:lnTo>
                    <a:pt x="267200" y="87558"/>
                  </a:lnTo>
                  <a:lnTo>
                    <a:pt x="271093" y="90078"/>
                  </a:lnTo>
                  <a:lnTo>
                    <a:pt x="274115" y="91057"/>
                  </a:lnTo>
                  <a:lnTo>
                    <a:pt x="276552" y="91213"/>
                  </a:lnTo>
                  <a:lnTo>
                    <a:pt x="278236" y="90269"/>
                  </a:lnTo>
                  <a:lnTo>
                    <a:pt x="278307" y="87534"/>
                  </a:lnTo>
                  <a:lnTo>
                    <a:pt x="277913" y="86686"/>
                  </a:lnTo>
                  <a:lnTo>
                    <a:pt x="277495" y="82924"/>
                  </a:lnTo>
                  <a:lnTo>
                    <a:pt x="276743" y="82016"/>
                  </a:lnTo>
                  <a:lnTo>
                    <a:pt x="275130" y="81252"/>
                  </a:lnTo>
                  <a:lnTo>
                    <a:pt x="272407" y="81108"/>
                  </a:lnTo>
                  <a:lnTo>
                    <a:pt x="269660" y="80368"/>
                  </a:lnTo>
                  <a:lnTo>
                    <a:pt x="268812" y="79664"/>
                  </a:lnTo>
                  <a:lnTo>
                    <a:pt x="268036" y="78051"/>
                  </a:lnTo>
                  <a:lnTo>
                    <a:pt x="267618" y="74026"/>
                  </a:lnTo>
                  <a:lnTo>
                    <a:pt x="265623" y="71601"/>
                  </a:lnTo>
                  <a:lnTo>
                    <a:pt x="262781" y="70132"/>
                  </a:lnTo>
                  <a:lnTo>
                    <a:pt x="261073" y="68628"/>
                  </a:lnTo>
                  <a:lnTo>
                    <a:pt x="255602" y="67075"/>
                  </a:lnTo>
                  <a:lnTo>
                    <a:pt x="253417" y="65247"/>
                  </a:lnTo>
                  <a:lnTo>
                    <a:pt x="250777" y="64400"/>
                  </a:lnTo>
                  <a:lnTo>
                    <a:pt x="248425" y="64364"/>
                  </a:lnTo>
                  <a:lnTo>
                    <a:pt x="247589" y="64937"/>
                  </a:lnTo>
                  <a:lnTo>
                    <a:pt x="247493" y="6568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1445;gbcf4302aa7_0_6">
              <a:extLst>
                <a:ext uri="{FF2B5EF4-FFF2-40B4-BE49-F238E27FC236}">
                  <a16:creationId xmlns:a16="http://schemas.microsoft.com/office/drawing/2014/main" id="{9465C3E2-814F-364D-B697-AF51DFA566A8}"/>
                </a:ext>
              </a:extLst>
            </p:cNvPr>
            <p:cNvSpPr/>
            <p:nvPr/>
          </p:nvSpPr>
          <p:spPr>
            <a:xfrm>
              <a:off x="8099088" y="4139868"/>
              <a:ext cx="2953" cy="2034"/>
            </a:xfrm>
            <a:custGeom>
              <a:avLst/>
              <a:gdLst/>
              <a:ahLst/>
              <a:cxnLst/>
              <a:rect l="l" t="t" r="r" b="b"/>
              <a:pathLst>
                <a:path w="5876" h="4048" extrusionOk="0">
                  <a:moveTo>
                    <a:pt x="5864" y="0"/>
                  </a:moveTo>
                  <a:lnTo>
                    <a:pt x="5876" y="896"/>
                  </a:lnTo>
                  <a:lnTo>
                    <a:pt x="1959" y="4049"/>
                  </a:lnTo>
                  <a:lnTo>
                    <a:pt x="0" y="3810"/>
                  </a:lnTo>
                  <a:lnTo>
                    <a:pt x="5864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1446;gbcf4302aa7_0_6">
              <a:extLst>
                <a:ext uri="{FF2B5EF4-FFF2-40B4-BE49-F238E27FC236}">
                  <a16:creationId xmlns:a16="http://schemas.microsoft.com/office/drawing/2014/main" id="{365554B9-6FAA-9846-8B11-56E7B5628FEF}"/>
                </a:ext>
              </a:extLst>
            </p:cNvPr>
            <p:cNvSpPr/>
            <p:nvPr/>
          </p:nvSpPr>
          <p:spPr>
            <a:xfrm>
              <a:off x="8093091" y="4141983"/>
              <a:ext cx="3223" cy="3673"/>
            </a:xfrm>
            <a:custGeom>
              <a:avLst/>
              <a:gdLst/>
              <a:ahLst/>
              <a:cxnLst/>
              <a:rect l="l" t="t" r="r" b="b"/>
              <a:pathLst>
                <a:path w="6413" h="7309" extrusionOk="0">
                  <a:moveTo>
                    <a:pt x="0" y="5422"/>
                  </a:moveTo>
                  <a:lnTo>
                    <a:pt x="2102" y="3248"/>
                  </a:lnTo>
                  <a:lnTo>
                    <a:pt x="3667" y="131"/>
                  </a:lnTo>
                  <a:lnTo>
                    <a:pt x="5542" y="0"/>
                  </a:lnTo>
                  <a:lnTo>
                    <a:pt x="6115" y="657"/>
                  </a:lnTo>
                  <a:lnTo>
                    <a:pt x="6413" y="2054"/>
                  </a:lnTo>
                  <a:lnTo>
                    <a:pt x="5876" y="3547"/>
                  </a:lnTo>
                  <a:lnTo>
                    <a:pt x="168" y="7309"/>
                  </a:lnTo>
                  <a:lnTo>
                    <a:pt x="0" y="542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1447;gbcf4302aa7_0_6">
              <a:extLst>
                <a:ext uri="{FF2B5EF4-FFF2-40B4-BE49-F238E27FC236}">
                  <a16:creationId xmlns:a16="http://schemas.microsoft.com/office/drawing/2014/main" id="{8D0590CB-CFCD-564D-B123-E64DC9BB1B48}"/>
                </a:ext>
              </a:extLst>
            </p:cNvPr>
            <p:cNvSpPr/>
            <p:nvPr/>
          </p:nvSpPr>
          <p:spPr>
            <a:xfrm>
              <a:off x="8093176" y="4143762"/>
              <a:ext cx="2868" cy="1890"/>
            </a:xfrm>
            <a:custGeom>
              <a:avLst/>
              <a:gdLst/>
              <a:ahLst/>
              <a:cxnLst/>
              <a:rect l="l" t="t" r="r" b="b"/>
              <a:pathLst>
                <a:path w="5708" h="3762" extrusionOk="0">
                  <a:moveTo>
                    <a:pt x="5709" y="0"/>
                  </a:moveTo>
                  <a:lnTo>
                    <a:pt x="2902" y="2795"/>
                  </a:lnTo>
                  <a:lnTo>
                    <a:pt x="0" y="3762"/>
                  </a:lnTo>
                  <a:lnTo>
                    <a:pt x="5709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1448;gbcf4302aa7_0_6">
              <a:extLst>
                <a:ext uri="{FF2B5EF4-FFF2-40B4-BE49-F238E27FC236}">
                  <a16:creationId xmlns:a16="http://schemas.microsoft.com/office/drawing/2014/main" id="{1BADF8E9-84A1-7F4C-A0CB-1C25F8764396}"/>
                </a:ext>
              </a:extLst>
            </p:cNvPr>
            <p:cNvSpPr/>
            <p:nvPr/>
          </p:nvSpPr>
          <p:spPr>
            <a:xfrm>
              <a:off x="8092750" y="4144703"/>
              <a:ext cx="424" cy="948"/>
            </a:xfrm>
            <a:custGeom>
              <a:avLst/>
              <a:gdLst/>
              <a:ahLst/>
              <a:cxnLst/>
              <a:rect l="l" t="t" r="r" b="b"/>
              <a:pathLst>
                <a:path w="848" h="1887" extrusionOk="0">
                  <a:moveTo>
                    <a:pt x="849" y="1887"/>
                  </a:moveTo>
                  <a:lnTo>
                    <a:pt x="0" y="944"/>
                  </a:lnTo>
                  <a:lnTo>
                    <a:pt x="681" y="0"/>
                  </a:lnTo>
                  <a:lnTo>
                    <a:pt x="849" y="188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1449;gbcf4302aa7_0_6">
              <a:extLst>
                <a:ext uri="{FF2B5EF4-FFF2-40B4-BE49-F238E27FC236}">
                  <a16:creationId xmlns:a16="http://schemas.microsoft.com/office/drawing/2014/main" id="{A85D1AB1-8C44-4A49-9EB1-08236EEC04CC}"/>
                </a:ext>
              </a:extLst>
            </p:cNvPr>
            <p:cNvSpPr/>
            <p:nvPr/>
          </p:nvSpPr>
          <p:spPr>
            <a:xfrm>
              <a:off x="7712386" y="4158481"/>
              <a:ext cx="231764" cy="224376"/>
            </a:xfrm>
            <a:custGeom>
              <a:avLst/>
              <a:gdLst/>
              <a:ahLst/>
              <a:cxnLst/>
              <a:rect l="l" t="t" r="r" b="b"/>
              <a:pathLst>
                <a:path w="461221" h="446519" extrusionOk="0">
                  <a:moveTo>
                    <a:pt x="268621" y="0"/>
                  </a:moveTo>
                  <a:lnTo>
                    <a:pt x="282690" y="22358"/>
                  </a:lnTo>
                  <a:lnTo>
                    <a:pt x="288841" y="32666"/>
                  </a:lnTo>
                  <a:lnTo>
                    <a:pt x="315738" y="73178"/>
                  </a:lnTo>
                  <a:lnTo>
                    <a:pt x="340198" y="125013"/>
                  </a:lnTo>
                  <a:lnTo>
                    <a:pt x="349072" y="139261"/>
                  </a:lnTo>
                  <a:lnTo>
                    <a:pt x="356919" y="152124"/>
                  </a:lnTo>
                  <a:lnTo>
                    <a:pt x="361756" y="149425"/>
                  </a:lnTo>
                  <a:lnTo>
                    <a:pt x="369424" y="139058"/>
                  </a:lnTo>
                  <a:lnTo>
                    <a:pt x="371323" y="136156"/>
                  </a:lnTo>
                  <a:lnTo>
                    <a:pt x="372278" y="134794"/>
                  </a:lnTo>
                  <a:lnTo>
                    <a:pt x="372912" y="133851"/>
                  </a:lnTo>
                  <a:lnTo>
                    <a:pt x="373568" y="133146"/>
                  </a:lnTo>
                  <a:lnTo>
                    <a:pt x="374345" y="132370"/>
                  </a:lnTo>
                  <a:lnTo>
                    <a:pt x="375348" y="131510"/>
                  </a:lnTo>
                  <a:lnTo>
                    <a:pt x="376387" y="130602"/>
                  </a:lnTo>
                  <a:lnTo>
                    <a:pt x="377318" y="129767"/>
                  </a:lnTo>
                  <a:lnTo>
                    <a:pt x="378489" y="128620"/>
                  </a:lnTo>
                  <a:lnTo>
                    <a:pt x="379337" y="129277"/>
                  </a:lnTo>
                  <a:lnTo>
                    <a:pt x="379671" y="130029"/>
                  </a:lnTo>
                  <a:lnTo>
                    <a:pt x="381057" y="130698"/>
                  </a:lnTo>
                  <a:lnTo>
                    <a:pt x="382431" y="131617"/>
                  </a:lnTo>
                  <a:lnTo>
                    <a:pt x="383601" y="132573"/>
                  </a:lnTo>
                  <a:lnTo>
                    <a:pt x="384246" y="133660"/>
                  </a:lnTo>
                  <a:lnTo>
                    <a:pt x="384664" y="134412"/>
                  </a:lnTo>
                  <a:lnTo>
                    <a:pt x="384951" y="135320"/>
                  </a:lnTo>
                  <a:lnTo>
                    <a:pt x="385631" y="136192"/>
                  </a:lnTo>
                  <a:lnTo>
                    <a:pt x="386957" y="137362"/>
                  </a:lnTo>
                  <a:lnTo>
                    <a:pt x="388796" y="138855"/>
                  </a:lnTo>
                  <a:lnTo>
                    <a:pt x="388964" y="139572"/>
                  </a:lnTo>
                  <a:lnTo>
                    <a:pt x="389656" y="140957"/>
                  </a:lnTo>
                  <a:lnTo>
                    <a:pt x="390182" y="141793"/>
                  </a:lnTo>
                  <a:lnTo>
                    <a:pt x="390970" y="142414"/>
                  </a:lnTo>
                  <a:lnTo>
                    <a:pt x="392666" y="142820"/>
                  </a:lnTo>
                  <a:lnTo>
                    <a:pt x="397407" y="144361"/>
                  </a:lnTo>
                  <a:lnTo>
                    <a:pt x="398721" y="144564"/>
                  </a:lnTo>
                  <a:lnTo>
                    <a:pt x="400107" y="144528"/>
                  </a:lnTo>
                  <a:lnTo>
                    <a:pt x="401337" y="144576"/>
                  </a:lnTo>
                  <a:lnTo>
                    <a:pt x="403332" y="144791"/>
                  </a:lnTo>
                  <a:lnTo>
                    <a:pt x="404060" y="144970"/>
                  </a:lnTo>
                  <a:lnTo>
                    <a:pt x="404944" y="145317"/>
                  </a:lnTo>
                  <a:lnTo>
                    <a:pt x="405589" y="146320"/>
                  </a:lnTo>
                  <a:lnTo>
                    <a:pt x="406126" y="148398"/>
                  </a:lnTo>
                  <a:lnTo>
                    <a:pt x="406544" y="149628"/>
                  </a:lnTo>
                  <a:lnTo>
                    <a:pt x="406998" y="152137"/>
                  </a:lnTo>
                  <a:lnTo>
                    <a:pt x="407261" y="154382"/>
                  </a:lnTo>
                  <a:lnTo>
                    <a:pt x="407369" y="156197"/>
                  </a:lnTo>
                  <a:lnTo>
                    <a:pt x="408813" y="164928"/>
                  </a:lnTo>
                  <a:lnTo>
                    <a:pt x="410115" y="170362"/>
                  </a:lnTo>
                  <a:lnTo>
                    <a:pt x="410438" y="171437"/>
                  </a:lnTo>
                  <a:lnTo>
                    <a:pt x="410916" y="172166"/>
                  </a:lnTo>
                  <a:lnTo>
                    <a:pt x="411966" y="173826"/>
                  </a:lnTo>
                  <a:lnTo>
                    <a:pt x="412564" y="175832"/>
                  </a:lnTo>
                  <a:lnTo>
                    <a:pt x="413053" y="177874"/>
                  </a:lnTo>
                  <a:lnTo>
                    <a:pt x="413567" y="180383"/>
                  </a:lnTo>
                  <a:lnTo>
                    <a:pt x="413925" y="182688"/>
                  </a:lnTo>
                  <a:lnTo>
                    <a:pt x="414486" y="184635"/>
                  </a:lnTo>
                  <a:lnTo>
                    <a:pt x="415072" y="186617"/>
                  </a:lnTo>
                  <a:lnTo>
                    <a:pt x="415657" y="188313"/>
                  </a:lnTo>
                  <a:lnTo>
                    <a:pt x="416673" y="190224"/>
                  </a:lnTo>
                  <a:lnTo>
                    <a:pt x="417819" y="191812"/>
                  </a:lnTo>
                  <a:lnTo>
                    <a:pt x="418882" y="192792"/>
                  </a:lnTo>
                  <a:lnTo>
                    <a:pt x="420255" y="193831"/>
                  </a:lnTo>
                  <a:lnTo>
                    <a:pt x="421677" y="194560"/>
                  </a:lnTo>
                  <a:lnTo>
                    <a:pt x="422955" y="194953"/>
                  </a:lnTo>
                  <a:lnTo>
                    <a:pt x="423970" y="195432"/>
                  </a:lnTo>
                  <a:lnTo>
                    <a:pt x="424579" y="196040"/>
                  </a:lnTo>
                  <a:lnTo>
                    <a:pt x="424985" y="196734"/>
                  </a:lnTo>
                  <a:lnTo>
                    <a:pt x="425427" y="198095"/>
                  </a:lnTo>
                  <a:lnTo>
                    <a:pt x="426024" y="200674"/>
                  </a:lnTo>
                  <a:lnTo>
                    <a:pt x="426800" y="202478"/>
                  </a:lnTo>
                  <a:lnTo>
                    <a:pt x="427708" y="204556"/>
                  </a:lnTo>
                  <a:lnTo>
                    <a:pt x="428676" y="206408"/>
                  </a:lnTo>
                  <a:lnTo>
                    <a:pt x="429798" y="208294"/>
                  </a:lnTo>
                  <a:lnTo>
                    <a:pt x="430801" y="209692"/>
                  </a:lnTo>
                  <a:lnTo>
                    <a:pt x="432306" y="211495"/>
                  </a:lnTo>
                  <a:lnTo>
                    <a:pt x="433776" y="213192"/>
                  </a:lnTo>
                  <a:lnTo>
                    <a:pt x="435675" y="214971"/>
                  </a:lnTo>
                  <a:lnTo>
                    <a:pt x="437191" y="216344"/>
                  </a:lnTo>
                  <a:lnTo>
                    <a:pt x="439114" y="217850"/>
                  </a:lnTo>
                  <a:lnTo>
                    <a:pt x="440583" y="218913"/>
                  </a:lnTo>
                  <a:lnTo>
                    <a:pt x="442386" y="220190"/>
                  </a:lnTo>
                  <a:lnTo>
                    <a:pt x="443951" y="221397"/>
                  </a:lnTo>
                  <a:lnTo>
                    <a:pt x="445157" y="222436"/>
                  </a:lnTo>
                  <a:lnTo>
                    <a:pt x="446483" y="223415"/>
                  </a:lnTo>
                  <a:lnTo>
                    <a:pt x="447654" y="224717"/>
                  </a:lnTo>
                  <a:lnTo>
                    <a:pt x="448561" y="225696"/>
                  </a:lnTo>
                  <a:lnTo>
                    <a:pt x="449624" y="226783"/>
                  </a:lnTo>
                  <a:lnTo>
                    <a:pt x="450866" y="228396"/>
                  </a:lnTo>
                  <a:lnTo>
                    <a:pt x="452563" y="230390"/>
                  </a:lnTo>
                  <a:lnTo>
                    <a:pt x="453398" y="231799"/>
                  </a:lnTo>
                  <a:lnTo>
                    <a:pt x="454115" y="233006"/>
                  </a:lnTo>
                  <a:lnTo>
                    <a:pt x="455046" y="234642"/>
                  </a:lnTo>
                  <a:lnTo>
                    <a:pt x="455632" y="235741"/>
                  </a:lnTo>
                  <a:lnTo>
                    <a:pt x="457173" y="238762"/>
                  </a:lnTo>
                  <a:lnTo>
                    <a:pt x="457650" y="240088"/>
                  </a:lnTo>
                  <a:lnTo>
                    <a:pt x="458187" y="241426"/>
                  </a:lnTo>
                  <a:lnTo>
                    <a:pt x="458761" y="243062"/>
                  </a:lnTo>
                  <a:lnTo>
                    <a:pt x="459358" y="245271"/>
                  </a:lnTo>
                  <a:lnTo>
                    <a:pt x="459955" y="248150"/>
                  </a:lnTo>
                  <a:lnTo>
                    <a:pt x="460684" y="252187"/>
                  </a:lnTo>
                  <a:lnTo>
                    <a:pt x="461173" y="255686"/>
                  </a:lnTo>
                  <a:lnTo>
                    <a:pt x="461221" y="257191"/>
                  </a:lnTo>
                  <a:lnTo>
                    <a:pt x="460302" y="257334"/>
                  </a:lnTo>
                  <a:lnTo>
                    <a:pt x="450054" y="257705"/>
                  </a:lnTo>
                  <a:lnTo>
                    <a:pt x="446770" y="258386"/>
                  </a:lnTo>
                  <a:lnTo>
                    <a:pt x="422895" y="260487"/>
                  </a:lnTo>
                  <a:lnTo>
                    <a:pt x="418679" y="261204"/>
                  </a:lnTo>
                  <a:lnTo>
                    <a:pt x="405231" y="262076"/>
                  </a:lnTo>
                  <a:lnTo>
                    <a:pt x="394445" y="264907"/>
                  </a:lnTo>
                  <a:lnTo>
                    <a:pt x="386837" y="265277"/>
                  </a:lnTo>
                  <a:lnTo>
                    <a:pt x="377056" y="265372"/>
                  </a:lnTo>
                  <a:lnTo>
                    <a:pt x="369161" y="266017"/>
                  </a:lnTo>
                  <a:lnTo>
                    <a:pt x="360884" y="266065"/>
                  </a:lnTo>
                  <a:lnTo>
                    <a:pt x="356477" y="266865"/>
                  </a:lnTo>
                  <a:lnTo>
                    <a:pt x="339935" y="268346"/>
                  </a:lnTo>
                  <a:lnTo>
                    <a:pt x="334298" y="269362"/>
                  </a:lnTo>
                  <a:lnTo>
                    <a:pt x="321148" y="270150"/>
                  </a:lnTo>
                  <a:lnTo>
                    <a:pt x="316824" y="271130"/>
                  </a:lnTo>
                  <a:lnTo>
                    <a:pt x="311940" y="271153"/>
                  </a:lnTo>
                  <a:lnTo>
                    <a:pt x="302456" y="273136"/>
                  </a:lnTo>
                  <a:lnTo>
                    <a:pt x="294288" y="274258"/>
                  </a:lnTo>
                  <a:lnTo>
                    <a:pt x="278797" y="277233"/>
                  </a:lnTo>
                  <a:lnTo>
                    <a:pt x="271762" y="279060"/>
                  </a:lnTo>
                  <a:lnTo>
                    <a:pt x="259018" y="283431"/>
                  </a:lnTo>
                  <a:lnTo>
                    <a:pt x="255638" y="284196"/>
                  </a:lnTo>
                  <a:lnTo>
                    <a:pt x="253393" y="285378"/>
                  </a:lnTo>
                  <a:lnTo>
                    <a:pt x="243647" y="288173"/>
                  </a:lnTo>
                  <a:lnTo>
                    <a:pt x="234164" y="290334"/>
                  </a:lnTo>
                  <a:lnTo>
                    <a:pt x="230414" y="291971"/>
                  </a:lnTo>
                  <a:lnTo>
                    <a:pt x="227225" y="292580"/>
                  </a:lnTo>
                  <a:lnTo>
                    <a:pt x="220752" y="294622"/>
                  </a:lnTo>
                  <a:lnTo>
                    <a:pt x="206419" y="300474"/>
                  </a:lnTo>
                  <a:lnTo>
                    <a:pt x="187047" y="309778"/>
                  </a:lnTo>
                  <a:lnTo>
                    <a:pt x="171162" y="319907"/>
                  </a:lnTo>
                  <a:lnTo>
                    <a:pt x="162384" y="326679"/>
                  </a:lnTo>
                  <a:lnTo>
                    <a:pt x="160246" y="328924"/>
                  </a:lnTo>
                  <a:lnTo>
                    <a:pt x="159326" y="330918"/>
                  </a:lnTo>
                  <a:lnTo>
                    <a:pt x="158621" y="336305"/>
                  </a:lnTo>
                  <a:lnTo>
                    <a:pt x="157797" y="339219"/>
                  </a:lnTo>
                  <a:lnTo>
                    <a:pt x="156543" y="340999"/>
                  </a:lnTo>
                  <a:lnTo>
                    <a:pt x="153091" y="344319"/>
                  </a:lnTo>
                  <a:lnTo>
                    <a:pt x="147836" y="345883"/>
                  </a:lnTo>
                  <a:lnTo>
                    <a:pt x="143333" y="347902"/>
                  </a:lnTo>
                  <a:lnTo>
                    <a:pt x="131450" y="354471"/>
                  </a:lnTo>
                  <a:lnTo>
                    <a:pt x="125192" y="359427"/>
                  </a:lnTo>
                  <a:lnTo>
                    <a:pt x="122397" y="362736"/>
                  </a:lnTo>
                  <a:lnTo>
                    <a:pt x="118109" y="367000"/>
                  </a:lnTo>
                  <a:lnTo>
                    <a:pt x="112962" y="371454"/>
                  </a:lnTo>
                  <a:lnTo>
                    <a:pt x="111194" y="373353"/>
                  </a:lnTo>
                  <a:lnTo>
                    <a:pt x="110549" y="374966"/>
                  </a:lnTo>
                  <a:lnTo>
                    <a:pt x="109068" y="377785"/>
                  </a:lnTo>
                  <a:lnTo>
                    <a:pt x="106404" y="386384"/>
                  </a:lnTo>
                  <a:lnTo>
                    <a:pt x="106249" y="389012"/>
                  </a:lnTo>
                  <a:lnTo>
                    <a:pt x="105604" y="391185"/>
                  </a:lnTo>
                  <a:lnTo>
                    <a:pt x="102714" y="394112"/>
                  </a:lnTo>
                  <a:lnTo>
                    <a:pt x="100492" y="398184"/>
                  </a:lnTo>
                  <a:lnTo>
                    <a:pt x="99573" y="401170"/>
                  </a:lnTo>
                  <a:lnTo>
                    <a:pt x="99704" y="405243"/>
                  </a:lnTo>
                  <a:lnTo>
                    <a:pt x="100468" y="406736"/>
                  </a:lnTo>
                  <a:lnTo>
                    <a:pt x="104732" y="411872"/>
                  </a:lnTo>
                  <a:lnTo>
                    <a:pt x="105413" y="413448"/>
                  </a:lnTo>
                  <a:lnTo>
                    <a:pt x="105234" y="414857"/>
                  </a:lnTo>
                  <a:lnTo>
                    <a:pt x="103944" y="417891"/>
                  </a:lnTo>
                  <a:lnTo>
                    <a:pt x="102678" y="424113"/>
                  </a:lnTo>
                  <a:lnTo>
                    <a:pt x="99895" y="428938"/>
                  </a:lnTo>
                  <a:lnTo>
                    <a:pt x="97781" y="435149"/>
                  </a:lnTo>
                  <a:lnTo>
                    <a:pt x="94330" y="438947"/>
                  </a:lnTo>
                  <a:lnTo>
                    <a:pt x="82434" y="445145"/>
                  </a:lnTo>
                  <a:lnTo>
                    <a:pt x="76247" y="446520"/>
                  </a:lnTo>
                  <a:lnTo>
                    <a:pt x="73321" y="446340"/>
                  </a:lnTo>
                  <a:lnTo>
                    <a:pt x="70503" y="445719"/>
                  </a:lnTo>
                  <a:lnTo>
                    <a:pt x="68520" y="444704"/>
                  </a:lnTo>
                  <a:lnTo>
                    <a:pt x="65677" y="441897"/>
                  </a:lnTo>
                  <a:lnTo>
                    <a:pt x="63313" y="440333"/>
                  </a:lnTo>
                  <a:lnTo>
                    <a:pt x="61425" y="439389"/>
                  </a:lnTo>
                  <a:lnTo>
                    <a:pt x="58105" y="436033"/>
                  </a:lnTo>
                  <a:lnTo>
                    <a:pt x="54689" y="433429"/>
                  </a:lnTo>
                  <a:lnTo>
                    <a:pt x="51488" y="431566"/>
                  </a:lnTo>
                  <a:lnTo>
                    <a:pt x="42865" y="423851"/>
                  </a:lnTo>
                  <a:lnTo>
                    <a:pt x="38135" y="420697"/>
                  </a:lnTo>
                  <a:lnTo>
                    <a:pt x="29727" y="416601"/>
                  </a:lnTo>
                  <a:lnTo>
                    <a:pt x="22370" y="413555"/>
                  </a:lnTo>
                  <a:lnTo>
                    <a:pt x="14630" y="409674"/>
                  </a:lnTo>
                  <a:lnTo>
                    <a:pt x="6784" y="403821"/>
                  </a:lnTo>
                  <a:lnTo>
                    <a:pt x="4789" y="401958"/>
                  </a:lnTo>
                  <a:lnTo>
                    <a:pt x="84" y="398673"/>
                  </a:lnTo>
                  <a:lnTo>
                    <a:pt x="0" y="376710"/>
                  </a:lnTo>
                  <a:lnTo>
                    <a:pt x="48502" y="395222"/>
                  </a:lnTo>
                  <a:lnTo>
                    <a:pt x="46543" y="335970"/>
                  </a:lnTo>
                  <a:lnTo>
                    <a:pt x="47237" y="335134"/>
                  </a:lnTo>
                  <a:lnTo>
                    <a:pt x="54833" y="325317"/>
                  </a:lnTo>
                  <a:lnTo>
                    <a:pt x="58810" y="325902"/>
                  </a:lnTo>
                  <a:lnTo>
                    <a:pt x="62381" y="325878"/>
                  </a:lnTo>
                  <a:lnTo>
                    <a:pt x="63897" y="326535"/>
                  </a:lnTo>
                  <a:lnTo>
                    <a:pt x="66920" y="328673"/>
                  </a:lnTo>
                  <a:lnTo>
                    <a:pt x="68138" y="328565"/>
                  </a:lnTo>
                  <a:lnTo>
                    <a:pt x="68209" y="325819"/>
                  </a:lnTo>
                  <a:lnTo>
                    <a:pt x="69236" y="324230"/>
                  </a:lnTo>
                  <a:lnTo>
                    <a:pt x="74396" y="322976"/>
                  </a:lnTo>
                  <a:lnTo>
                    <a:pt x="78720" y="323107"/>
                  </a:lnTo>
                  <a:lnTo>
                    <a:pt x="80511" y="322833"/>
                  </a:lnTo>
                  <a:lnTo>
                    <a:pt x="82100" y="322045"/>
                  </a:lnTo>
                  <a:lnTo>
                    <a:pt x="84429" y="320049"/>
                  </a:lnTo>
                  <a:lnTo>
                    <a:pt x="85933" y="319572"/>
                  </a:lnTo>
                  <a:lnTo>
                    <a:pt x="88095" y="320026"/>
                  </a:lnTo>
                  <a:lnTo>
                    <a:pt x="91678" y="320360"/>
                  </a:lnTo>
                  <a:lnTo>
                    <a:pt x="93470" y="321566"/>
                  </a:lnTo>
                  <a:lnTo>
                    <a:pt x="94425" y="322797"/>
                  </a:lnTo>
                  <a:lnTo>
                    <a:pt x="94712" y="323944"/>
                  </a:lnTo>
                  <a:lnTo>
                    <a:pt x="94341" y="325138"/>
                  </a:lnTo>
                  <a:lnTo>
                    <a:pt x="92478" y="325938"/>
                  </a:lnTo>
                  <a:lnTo>
                    <a:pt x="89660" y="326499"/>
                  </a:lnTo>
                  <a:lnTo>
                    <a:pt x="86650" y="326440"/>
                  </a:lnTo>
                  <a:lnTo>
                    <a:pt x="84763" y="325783"/>
                  </a:lnTo>
                  <a:lnTo>
                    <a:pt x="83640" y="325998"/>
                  </a:lnTo>
                  <a:lnTo>
                    <a:pt x="82888" y="326762"/>
                  </a:lnTo>
                  <a:lnTo>
                    <a:pt x="83091" y="327801"/>
                  </a:lnTo>
                  <a:lnTo>
                    <a:pt x="83748" y="328518"/>
                  </a:lnTo>
                  <a:lnTo>
                    <a:pt x="89039" y="330918"/>
                  </a:lnTo>
                  <a:lnTo>
                    <a:pt x="90460" y="332626"/>
                  </a:lnTo>
                  <a:lnTo>
                    <a:pt x="90472" y="334692"/>
                  </a:lnTo>
                  <a:lnTo>
                    <a:pt x="90209" y="336114"/>
                  </a:lnTo>
                  <a:lnTo>
                    <a:pt x="90317" y="338622"/>
                  </a:lnTo>
                  <a:lnTo>
                    <a:pt x="92240" y="343304"/>
                  </a:lnTo>
                  <a:lnTo>
                    <a:pt x="94234" y="346325"/>
                  </a:lnTo>
                  <a:lnTo>
                    <a:pt x="94258" y="348284"/>
                  </a:lnTo>
                  <a:lnTo>
                    <a:pt x="91714" y="348953"/>
                  </a:lnTo>
                  <a:lnTo>
                    <a:pt x="92204" y="350757"/>
                  </a:lnTo>
                  <a:lnTo>
                    <a:pt x="93720" y="351855"/>
                  </a:lnTo>
                  <a:lnTo>
                    <a:pt x="95035" y="351855"/>
                  </a:lnTo>
                  <a:lnTo>
                    <a:pt x="96623" y="351103"/>
                  </a:lnTo>
                  <a:lnTo>
                    <a:pt x="99048" y="348523"/>
                  </a:lnTo>
                  <a:lnTo>
                    <a:pt x="101006" y="345429"/>
                  </a:lnTo>
                  <a:lnTo>
                    <a:pt x="103896" y="343232"/>
                  </a:lnTo>
                  <a:lnTo>
                    <a:pt x="105031" y="343017"/>
                  </a:lnTo>
                  <a:lnTo>
                    <a:pt x="106154" y="343578"/>
                  </a:lnTo>
                  <a:lnTo>
                    <a:pt x="106644" y="344630"/>
                  </a:lnTo>
                  <a:lnTo>
                    <a:pt x="107396" y="345167"/>
                  </a:lnTo>
                  <a:lnTo>
                    <a:pt x="110597" y="345812"/>
                  </a:lnTo>
                  <a:lnTo>
                    <a:pt x="112114" y="346839"/>
                  </a:lnTo>
                  <a:lnTo>
                    <a:pt x="112771" y="347675"/>
                  </a:lnTo>
                  <a:lnTo>
                    <a:pt x="114180" y="347675"/>
                  </a:lnTo>
                  <a:lnTo>
                    <a:pt x="116246" y="346505"/>
                  </a:lnTo>
                  <a:lnTo>
                    <a:pt x="119160" y="346123"/>
                  </a:lnTo>
                  <a:lnTo>
                    <a:pt x="119805" y="345429"/>
                  </a:lnTo>
                  <a:lnTo>
                    <a:pt x="117631" y="343758"/>
                  </a:lnTo>
                  <a:lnTo>
                    <a:pt x="116975" y="343041"/>
                  </a:lnTo>
                  <a:lnTo>
                    <a:pt x="117058" y="342074"/>
                  </a:lnTo>
                  <a:lnTo>
                    <a:pt x="117798" y="341309"/>
                  </a:lnTo>
                  <a:lnTo>
                    <a:pt x="119674" y="340664"/>
                  </a:lnTo>
                  <a:lnTo>
                    <a:pt x="120140" y="339243"/>
                  </a:lnTo>
                  <a:lnTo>
                    <a:pt x="120880" y="338299"/>
                  </a:lnTo>
                  <a:lnTo>
                    <a:pt x="121131" y="334991"/>
                  </a:lnTo>
                  <a:lnTo>
                    <a:pt x="122254" y="334251"/>
                  </a:lnTo>
                  <a:lnTo>
                    <a:pt x="123854" y="333952"/>
                  </a:lnTo>
                  <a:lnTo>
                    <a:pt x="125646" y="334788"/>
                  </a:lnTo>
                  <a:lnTo>
                    <a:pt x="126875" y="335899"/>
                  </a:lnTo>
                  <a:lnTo>
                    <a:pt x="127652" y="338430"/>
                  </a:lnTo>
                  <a:lnTo>
                    <a:pt x="128177" y="345083"/>
                  </a:lnTo>
                  <a:lnTo>
                    <a:pt x="128572" y="346959"/>
                  </a:lnTo>
                  <a:lnTo>
                    <a:pt x="129993" y="348953"/>
                  </a:lnTo>
                  <a:lnTo>
                    <a:pt x="131307" y="348845"/>
                  </a:lnTo>
                  <a:lnTo>
                    <a:pt x="134113" y="347209"/>
                  </a:lnTo>
                  <a:lnTo>
                    <a:pt x="138974" y="343399"/>
                  </a:lnTo>
                  <a:lnTo>
                    <a:pt x="139440" y="342647"/>
                  </a:lnTo>
                  <a:lnTo>
                    <a:pt x="139249" y="341799"/>
                  </a:lnTo>
                  <a:lnTo>
                    <a:pt x="137828" y="340879"/>
                  </a:lnTo>
                  <a:lnTo>
                    <a:pt x="136598" y="339577"/>
                  </a:lnTo>
                  <a:lnTo>
                    <a:pt x="135917" y="337416"/>
                  </a:lnTo>
                  <a:lnTo>
                    <a:pt x="134782" y="336591"/>
                  </a:lnTo>
                  <a:lnTo>
                    <a:pt x="130924" y="335588"/>
                  </a:lnTo>
                  <a:lnTo>
                    <a:pt x="129025" y="334573"/>
                  </a:lnTo>
                  <a:lnTo>
                    <a:pt x="125622" y="331970"/>
                  </a:lnTo>
                  <a:lnTo>
                    <a:pt x="122886" y="331313"/>
                  </a:lnTo>
                  <a:lnTo>
                    <a:pt x="121752" y="330679"/>
                  </a:lnTo>
                  <a:lnTo>
                    <a:pt x="120617" y="329377"/>
                  </a:lnTo>
                  <a:lnTo>
                    <a:pt x="119686" y="329557"/>
                  </a:lnTo>
                  <a:lnTo>
                    <a:pt x="118658" y="331169"/>
                  </a:lnTo>
                  <a:lnTo>
                    <a:pt x="117249" y="332101"/>
                  </a:lnTo>
                  <a:lnTo>
                    <a:pt x="114908" y="332137"/>
                  </a:lnTo>
                  <a:lnTo>
                    <a:pt x="112543" y="330644"/>
                  </a:lnTo>
                  <a:lnTo>
                    <a:pt x="111039" y="330655"/>
                  </a:lnTo>
                  <a:lnTo>
                    <a:pt x="109355" y="331623"/>
                  </a:lnTo>
                  <a:lnTo>
                    <a:pt x="107945" y="332112"/>
                  </a:lnTo>
                  <a:lnTo>
                    <a:pt x="106333" y="330787"/>
                  </a:lnTo>
                  <a:lnTo>
                    <a:pt x="105867" y="330142"/>
                  </a:lnTo>
                  <a:lnTo>
                    <a:pt x="106130" y="327980"/>
                  </a:lnTo>
                  <a:lnTo>
                    <a:pt x="108172" y="325149"/>
                  </a:lnTo>
                  <a:lnTo>
                    <a:pt x="108339" y="322880"/>
                  </a:lnTo>
                  <a:lnTo>
                    <a:pt x="107575" y="321674"/>
                  </a:lnTo>
                  <a:lnTo>
                    <a:pt x="106990" y="319321"/>
                  </a:lnTo>
                  <a:lnTo>
                    <a:pt x="105963" y="319501"/>
                  </a:lnTo>
                  <a:lnTo>
                    <a:pt x="105497" y="320181"/>
                  </a:lnTo>
                  <a:lnTo>
                    <a:pt x="104685" y="324684"/>
                  </a:lnTo>
                  <a:lnTo>
                    <a:pt x="103860" y="327527"/>
                  </a:lnTo>
                  <a:lnTo>
                    <a:pt x="103884" y="330154"/>
                  </a:lnTo>
                  <a:lnTo>
                    <a:pt x="104745" y="331838"/>
                  </a:lnTo>
                  <a:lnTo>
                    <a:pt x="104768" y="334024"/>
                  </a:lnTo>
                  <a:lnTo>
                    <a:pt x="99406" y="333845"/>
                  </a:lnTo>
                  <a:lnTo>
                    <a:pt x="99394" y="333032"/>
                  </a:lnTo>
                  <a:lnTo>
                    <a:pt x="100134" y="332148"/>
                  </a:lnTo>
                  <a:lnTo>
                    <a:pt x="100326" y="331038"/>
                  </a:lnTo>
                  <a:lnTo>
                    <a:pt x="99465" y="329545"/>
                  </a:lnTo>
                  <a:lnTo>
                    <a:pt x="97387" y="328721"/>
                  </a:lnTo>
                  <a:lnTo>
                    <a:pt x="96719" y="327957"/>
                  </a:lnTo>
                  <a:lnTo>
                    <a:pt x="96431" y="327001"/>
                  </a:lnTo>
                  <a:lnTo>
                    <a:pt x="96778" y="323812"/>
                  </a:lnTo>
                  <a:lnTo>
                    <a:pt x="98737" y="320528"/>
                  </a:lnTo>
                  <a:lnTo>
                    <a:pt x="99454" y="317136"/>
                  </a:lnTo>
                  <a:lnTo>
                    <a:pt x="100015" y="316085"/>
                  </a:lnTo>
                  <a:lnTo>
                    <a:pt x="103467" y="313804"/>
                  </a:lnTo>
                  <a:lnTo>
                    <a:pt x="105151" y="312191"/>
                  </a:lnTo>
                  <a:lnTo>
                    <a:pt x="106357" y="310124"/>
                  </a:lnTo>
                  <a:lnTo>
                    <a:pt x="108507" y="307844"/>
                  </a:lnTo>
                  <a:lnTo>
                    <a:pt x="109987" y="305467"/>
                  </a:lnTo>
                  <a:lnTo>
                    <a:pt x="112460" y="297644"/>
                  </a:lnTo>
                  <a:lnTo>
                    <a:pt x="112902" y="294527"/>
                  </a:lnTo>
                  <a:lnTo>
                    <a:pt x="112292" y="288435"/>
                  </a:lnTo>
                  <a:lnTo>
                    <a:pt x="111146" y="285724"/>
                  </a:lnTo>
                  <a:lnTo>
                    <a:pt x="110657" y="283622"/>
                  </a:lnTo>
                  <a:lnTo>
                    <a:pt x="110823" y="280624"/>
                  </a:lnTo>
                  <a:lnTo>
                    <a:pt x="112305" y="277615"/>
                  </a:lnTo>
                  <a:lnTo>
                    <a:pt x="112758" y="275716"/>
                  </a:lnTo>
                  <a:lnTo>
                    <a:pt x="112722" y="271117"/>
                  </a:lnTo>
                  <a:lnTo>
                    <a:pt x="110979" y="265946"/>
                  </a:lnTo>
                  <a:lnTo>
                    <a:pt x="109653" y="263987"/>
                  </a:lnTo>
                  <a:lnTo>
                    <a:pt x="109175" y="263151"/>
                  </a:lnTo>
                  <a:lnTo>
                    <a:pt x="109247" y="260893"/>
                  </a:lnTo>
                  <a:lnTo>
                    <a:pt x="110453" y="259556"/>
                  </a:lnTo>
                  <a:lnTo>
                    <a:pt x="115708" y="256702"/>
                  </a:lnTo>
                  <a:lnTo>
                    <a:pt x="116831" y="256964"/>
                  </a:lnTo>
                  <a:lnTo>
                    <a:pt x="119100" y="258827"/>
                  </a:lnTo>
                  <a:lnTo>
                    <a:pt x="119853" y="258660"/>
                  </a:lnTo>
                  <a:lnTo>
                    <a:pt x="119936" y="256474"/>
                  </a:lnTo>
                  <a:lnTo>
                    <a:pt x="116891" y="252856"/>
                  </a:lnTo>
                  <a:lnTo>
                    <a:pt x="116222" y="250766"/>
                  </a:lnTo>
                  <a:lnTo>
                    <a:pt x="114980" y="248914"/>
                  </a:lnTo>
                  <a:lnTo>
                    <a:pt x="113845" y="248090"/>
                  </a:lnTo>
                  <a:lnTo>
                    <a:pt x="111767" y="247338"/>
                  </a:lnTo>
                  <a:lnTo>
                    <a:pt x="109510" y="247063"/>
                  </a:lnTo>
                  <a:lnTo>
                    <a:pt x="108471" y="246502"/>
                  </a:lnTo>
                  <a:lnTo>
                    <a:pt x="106297" y="244018"/>
                  </a:lnTo>
                  <a:lnTo>
                    <a:pt x="105903" y="243062"/>
                  </a:lnTo>
                  <a:lnTo>
                    <a:pt x="106345" y="239491"/>
                  </a:lnTo>
                  <a:lnTo>
                    <a:pt x="105927" y="233842"/>
                  </a:lnTo>
                  <a:lnTo>
                    <a:pt x="106202" y="232791"/>
                  </a:lnTo>
                  <a:lnTo>
                    <a:pt x="105819" y="231955"/>
                  </a:lnTo>
                  <a:lnTo>
                    <a:pt x="103156" y="229255"/>
                  </a:lnTo>
                  <a:lnTo>
                    <a:pt x="101364" y="228706"/>
                  </a:lnTo>
                  <a:lnTo>
                    <a:pt x="99871" y="229268"/>
                  </a:lnTo>
                  <a:lnTo>
                    <a:pt x="98462" y="229088"/>
                  </a:lnTo>
                  <a:lnTo>
                    <a:pt x="98641" y="228157"/>
                  </a:lnTo>
                  <a:lnTo>
                    <a:pt x="100326" y="226855"/>
                  </a:lnTo>
                  <a:lnTo>
                    <a:pt x="103120" y="223988"/>
                  </a:lnTo>
                  <a:lnTo>
                    <a:pt x="105067" y="221229"/>
                  </a:lnTo>
                  <a:lnTo>
                    <a:pt x="105807" y="219725"/>
                  </a:lnTo>
                  <a:lnTo>
                    <a:pt x="106644" y="218781"/>
                  </a:lnTo>
                  <a:lnTo>
                    <a:pt x="107945" y="215783"/>
                  </a:lnTo>
                  <a:lnTo>
                    <a:pt x="109486" y="209549"/>
                  </a:lnTo>
                  <a:lnTo>
                    <a:pt x="112365" y="203983"/>
                  </a:lnTo>
                  <a:lnTo>
                    <a:pt x="118228" y="197557"/>
                  </a:lnTo>
                  <a:lnTo>
                    <a:pt x="119423" y="193963"/>
                  </a:lnTo>
                  <a:lnTo>
                    <a:pt x="122003" y="187812"/>
                  </a:lnTo>
                  <a:lnTo>
                    <a:pt x="123663" y="183393"/>
                  </a:lnTo>
                  <a:lnTo>
                    <a:pt x="123842" y="181434"/>
                  </a:lnTo>
                  <a:lnTo>
                    <a:pt x="124666" y="179141"/>
                  </a:lnTo>
                  <a:lnTo>
                    <a:pt x="126243" y="176394"/>
                  </a:lnTo>
                  <a:lnTo>
                    <a:pt x="132489" y="169956"/>
                  </a:lnTo>
                  <a:lnTo>
                    <a:pt x="132764" y="168917"/>
                  </a:lnTo>
                  <a:lnTo>
                    <a:pt x="135558" y="165238"/>
                  </a:lnTo>
                  <a:lnTo>
                    <a:pt x="138521" y="160413"/>
                  </a:lnTo>
                  <a:lnTo>
                    <a:pt x="141124" y="155516"/>
                  </a:lnTo>
                  <a:lnTo>
                    <a:pt x="142880" y="153140"/>
                  </a:lnTo>
                  <a:lnTo>
                    <a:pt x="151097" y="145568"/>
                  </a:lnTo>
                  <a:lnTo>
                    <a:pt x="156818" y="142427"/>
                  </a:lnTo>
                  <a:lnTo>
                    <a:pt x="163136" y="139070"/>
                  </a:lnTo>
                  <a:lnTo>
                    <a:pt x="164545" y="138139"/>
                  </a:lnTo>
                  <a:lnTo>
                    <a:pt x="168164" y="133958"/>
                  </a:lnTo>
                  <a:lnTo>
                    <a:pt x="172118" y="124320"/>
                  </a:lnTo>
                  <a:lnTo>
                    <a:pt x="176131" y="120916"/>
                  </a:lnTo>
                  <a:lnTo>
                    <a:pt x="176489" y="118826"/>
                  </a:lnTo>
                  <a:lnTo>
                    <a:pt x="176943" y="117775"/>
                  </a:lnTo>
                  <a:lnTo>
                    <a:pt x="179666" y="116736"/>
                  </a:lnTo>
                  <a:lnTo>
                    <a:pt x="180323" y="116162"/>
                  </a:lnTo>
                  <a:lnTo>
                    <a:pt x="183058" y="107300"/>
                  </a:lnTo>
                  <a:lnTo>
                    <a:pt x="185399" y="97196"/>
                  </a:lnTo>
                  <a:lnTo>
                    <a:pt x="185733" y="92491"/>
                  </a:lnTo>
                  <a:lnTo>
                    <a:pt x="186366" y="89875"/>
                  </a:lnTo>
                  <a:lnTo>
                    <a:pt x="190152" y="82100"/>
                  </a:lnTo>
                  <a:lnTo>
                    <a:pt x="190583" y="78720"/>
                  </a:lnTo>
                  <a:lnTo>
                    <a:pt x="192159" y="75591"/>
                  </a:lnTo>
                  <a:lnTo>
                    <a:pt x="195133" y="72402"/>
                  </a:lnTo>
                  <a:lnTo>
                    <a:pt x="196136" y="69069"/>
                  </a:lnTo>
                  <a:lnTo>
                    <a:pt x="196972" y="67672"/>
                  </a:lnTo>
                  <a:lnTo>
                    <a:pt x="199969" y="66108"/>
                  </a:lnTo>
                  <a:lnTo>
                    <a:pt x="200985" y="64710"/>
                  </a:lnTo>
                  <a:lnTo>
                    <a:pt x="204759" y="56672"/>
                  </a:lnTo>
                  <a:lnTo>
                    <a:pt x="205488" y="54020"/>
                  </a:lnTo>
                  <a:lnTo>
                    <a:pt x="207148" y="50712"/>
                  </a:lnTo>
                  <a:lnTo>
                    <a:pt x="207709" y="50067"/>
                  </a:lnTo>
                  <a:lnTo>
                    <a:pt x="208999" y="47141"/>
                  </a:lnTo>
                  <a:lnTo>
                    <a:pt x="212092" y="46162"/>
                  </a:lnTo>
                  <a:lnTo>
                    <a:pt x="216619" y="47547"/>
                  </a:lnTo>
                  <a:lnTo>
                    <a:pt x="219724" y="47237"/>
                  </a:lnTo>
                  <a:lnTo>
                    <a:pt x="223929" y="44825"/>
                  </a:lnTo>
                  <a:lnTo>
                    <a:pt x="227213" y="44322"/>
                  </a:lnTo>
                  <a:lnTo>
                    <a:pt x="231620" y="42412"/>
                  </a:lnTo>
                  <a:lnTo>
                    <a:pt x="233292" y="40035"/>
                  </a:lnTo>
                  <a:lnTo>
                    <a:pt x="236541" y="36452"/>
                  </a:lnTo>
                  <a:lnTo>
                    <a:pt x="237377" y="34541"/>
                  </a:lnTo>
                  <a:lnTo>
                    <a:pt x="242488" y="28581"/>
                  </a:lnTo>
                  <a:lnTo>
                    <a:pt x="245236" y="21320"/>
                  </a:lnTo>
                  <a:lnTo>
                    <a:pt x="246441" y="19241"/>
                  </a:lnTo>
                  <a:lnTo>
                    <a:pt x="247660" y="18358"/>
                  </a:lnTo>
                  <a:lnTo>
                    <a:pt x="251315" y="17952"/>
                  </a:lnTo>
                  <a:lnTo>
                    <a:pt x="252820" y="16912"/>
                  </a:lnTo>
                  <a:lnTo>
                    <a:pt x="255256" y="16315"/>
                  </a:lnTo>
                  <a:lnTo>
                    <a:pt x="256367" y="15097"/>
                  </a:lnTo>
                  <a:lnTo>
                    <a:pt x="258314" y="11968"/>
                  </a:lnTo>
                  <a:lnTo>
                    <a:pt x="260452" y="9208"/>
                  </a:lnTo>
                  <a:lnTo>
                    <a:pt x="262697" y="8181"/>
                  </a:lnTo>
                  <a:lnTo>
                    <a:pt x="263808" y="6259"/>
                  </a:lnTo>
                  <a:lnTo>
                    <a:pt x="268179" y="1350"/>
                  </a:lnTo>
                  <a:lnTo>
                    <a:pt x="26862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1450;gbcf4302aa7_0_6">
              <a:extLst>
                <a:ext uri="{FF2B5EF4-FFF2-40B4-BE49-F238E27FC236}">
                  <a16:creationId xmlns:a16="http://schemas.microsoft.com/office/drawing/2014/main" id="{63F08E71-66AF-1F4F-AA0A-150A2459164A}"/>
                </a:ext>
              </a:extLst>
            </p:cNvPr>
            <p:cNvSpPr/>
            <p:nvPr/>
          </p:nvSpPr>
          <p:spPr>
            <a:xfrm>
              <a:off x="8121942" y="4161465"/>
              <a:ext cx="15484" cy="13491"/>
            </a:xfrm>
            <a:custGeom>
              <a:avLst/>
              <a:gdLst/>
              <a:ahLst/>
              <a:cxnLst/>
              <a:rect l="l" t="t" r="r" b="b"/>
              <a:pathLst>
                <a:path w="30813" h="26848" extrusionOk="0">
                  <a:moveTo>
                    <a:pt x="0" y="1325"/>
                  </a:moveTo>
                  <a:lnTo>
                    <a:pt x="95" y="573"/>
                  </a:lnTo>
                  <a:lnTo>
                    <a:pt x="932" y="0"/>
                  </a:lnTo>
                  <a:lnTo>
                    <a:pt x="3284" y="36"/>
                  </a:lnTo>
                  <a:lnTo>
                    <a:pt x="5924" y="884"/>
                  </a:lnTo>
                  <a:lnTo>
                    <a:pt x="8109" y="2711"/>
                  </a:lnTo>
                  <a:lnTo>
                    <a:pt x="13579" y="4264"/>
                  </a:lnTo>
                  <a:lnTo>
                    <a:pt x="15287" y="5768"/>
                  </a:lnTo>
                  <a:lnTo>
                    <a:pt x="18130" y="7237"/>
                  </a:lnTo>
                  <a:lnTo>
                    <a:pt x="20125" y="9662"/>
                  </a:lnTo>
                  <a:lnTo>
                    <a:pt x="20542" y="13687"/>
                  </a:lnTo>
                  <a:lnTo>
                    <a:pt x="21319" y="15300"/>
                  </a:lnTo>
                  <a:lnTo>
                    <a:pt x="22167" y="16004"/>
                  </a:lnTo>
                  <a:lnTo>
                    <a:pt x="24914" y="16744"/>
                  </a:lnTo>
                  <a:lnTo>
                    <a:pt x="27637" y="16888"/>
                  </a:lnTo>
                  <a:lnTo>
                    <a:pt x="29249" y="17652"/>
                  </a:lnTo>
                  <a:lnTo>
                    <a:pt x="30002" y="18560"/>
                  </a:lnTo>
                  <a:lnTo>
                    <a:pt x="30420" y="22322"/>
                  </a:lnTo>
                  <a:lnTo>
                    <a:pt x="30814" y="23170"/>
                  </a:lnTo>
                  <a:lnTo>
                    <a:pt x="30742" y="25905"/>
                  </a:lnTo>
                  <a:lnTo>
                    <a:pt x="29058" y="26849"/>
                  </a:lnTo>
                  <a:lnTo>
                    <a:pt x="26622" y="26694"/>
                  </a:lnTo>
                  <a:lnTo>
                    <a:pt x="23600" y="25714"/>
                  </a:lnTo>
                  <a:lnTo>
                    <a:pt x="19706" y="23194"/>
                  </a:lnTo>
                  <a:lnTo>
                    <a:pt x="18118" y="23206"/>
                  </a:lnTo>
                  <a:lnTo>
                    <a:pt x="15682" y="24568"/>
                  </a:lnTo>
                  <a:lnTo>
                    <a:pt x="13436" y="25045"/>
                  </a:lnTo>
                  <a:lnTo>
                    <a:pt x="12779" y="25427"/>
                  </a:lnTo>
                  <a:lnTo>
                    <a:pt x="11740" y="25272"/>
                  </a:lnTo>
                  <a:lnTo>
                    <a:pt x="11454" y="24615"/>
                  </a:lnTo>
                  <a:lnTo>
                    <a:pt x="11537" y="23206"/>
                  </a:lnTo>
                  <a:lnTo>
                    <a:pt x="14606" y="20531"/>
                  </a:lnTo>
                  <a:lnTo>
                    <a:pt x="16183" y="18810"/>
                  </a:lnTo>
                  <a:lnTo>
                    <a:pt x="18369" y="12672"/>
                  </a:lnTo>
                  <a:lnTo>
                    <a:pt x="18345" y="10414"/>
                  </a:lnTo>
                  <a:lnTo>
                    <a:pt x="16159" y="8301"/>
                  </a:lnTo>
                  <a:lnTo>
                    <a:pt x="13699" y="6808"/>
                  </a:lnTo>
                  <a:lnTo>
                    <a:pt x="6378" y="8026"/>
                  </a:lnTo>
                  <a:lnTo>
                    <a:pt x="4025" y="7942"/>
                  </a:lnTo>
                  <a:lnTo>
                    <a:pt x="2042" y="6855"/>
                  </a:lnTo>
                  <a:lnTo>
                    <a:pt x="788" y="4108"/>
                  </a:lnTo>
                  <a:lnTo>
                    <a:pt x="0" y="132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1451;gbcf4302aa7_0_6">
              <a:extLst>
                <a:ext uri="{FF2B5EF4-FFF2-40B4-BE49-F238E27FC236}">
                  <a16:creationId xmlns:a16="http://schemas.microsoft.com/office/drawing/2014/main" id="{81951F9C-B93F-0046-B098-AD0B3C32C223}"/>
                </a:ext>
              </a:extLst>
            </p:cNvPr>
            <p:cNvSpPr/>
            <p:nvPr/>
          </p:nvSpPr>
          <p:spPr>
            <a:xfrm>
              <a:off x="8163308" y="4177537"/>
              <a:ext cx="3259" cy="1548"/>
            </a:xfrm>
            <a:custGeom>
              <a:avLst/>
              <a:gdLst/>
              <a:ahLst/>
              <a:cxnLst/>
              <a:rect l="l" t="t" r="r" b="b"/>
              <a:pathLst>
                <a:path w="6485" h="3081" extrusionOk="0">
                  <a:moveTo>
                    <a:pt x="5841" y="3081"/>
                  </a:moveTo>
                  <a:lnTo>
                    <a:pt x="3774" y="2842"/>
                  </a:lnTo>
                  <a:lnTo>
                    <a:pt x="0" y="2329"/>
                  </a:lnTo>
                  <a:lnTo>
                    <a:pt x="179" y="1540"/>
                  </a:lnTo>
                  <a:lnTo>
                    <a:pt x="1015" y="597"/>
                  </a:lnTo>
                  <a:lnTo>
                    <a:pt x="2890" y="24"/>
                  </a:lnTo>
                  <a:lnTo>
                    <a:pt x="4778" y="0"/>
                  </a:lnTo>
                  <a:lnTo>
                    <a:pt x="6007" y="1218"/>
                  </a:lnTo>
                  <a:lnTo>
                    <a:pt x="6486" y="2317"/>
                  </a:lnTo>
                  <a:lnTo>
                    <a:pt x="5841" y="308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1452;gbcf4302aa7_0_6">
              <a:extLst>
                <a:ext uri="{FF2B5EF4-FFF2-40B4-BE49-F238E27FC236}">
                  <a16:creationId xmlns:a16="http://schemas.microsoft.com/office/drawing/2014/main" id="{11F38F1B-C9EA-E542-855D-46097AFA7F31}"/>
                </a:ext>
              </a:extLst>
            </p:cNvPr>
            <p:cNvSpPr/>
            <p:nvPr/>
          </p:nvSpPr>
          <p:spPr>
            <a:xfrm>
              <a:off x="8619106" y="4179412"/>
              <a:ext cx="402653" cy="318228"/>
            </a:xfrm>
            <a:custGeom>
              <a:avLst/>
              <a:gdLst/>
              <a:ahLst/>
              <a:cxnLst/>
              <a:rect l="l" t="t" r="r" b="b"/>
              <a:pathLst>
                <a:path w="801300" h="633290" extrusionOk="0">
                  <a:moveTo>
                    <a:pt x="479698" y="399295"/>
                  </a:moveTo>
                  <a:lnTo>
                    <a:pt x="486469" y="399175"/>
                  </a:lnTo>
                  <a:lnTo>
                    <a:pt x="493134" y="398196"/>
                  </a:lnTo>
                  <a:lnTo>
                    <a:pt x="497446" y="396930"/>
                  </a:lnTo>
                  <a:lnTo>
                    <a:pt x="499978" y="396965"/>
                  </a:lnTo>
                  <a:lnTo>
                    <a:pt x="506212" y="397897"/>
                  </a:lnTo>
                  <a:lnTo>
                    <a:pt x="515528" y="398327"/>
                  </a:lnTo>
                  <a:lnTo>
                    <a:pt x="518729" y="398829"/>
                  </a:lnTo>
                  <a:lnTo>
                    <a:pt x="523566" y="401169"/>
                  </a:lnTo>
                  <a:lnTo>
                    <a:pt x="525274" y="401528"/>
                  </a:lnTo>
                  <a:lnTo>
                    <a:pt x="533073" y="401480"/>
                  </a:lnTo>
                  <a:lnTo>
                    <a:pt x="537003" y="400298"/>
                  </a:lnTo>
                  <a:lnTo>
                    <a:pt x="544742" y="396034"/>
                  </a:lnTo>
                  <a:lnTo>
                    <a:pt x="552278" y="390994"/>
                  </a:lnTo>
                  <a:lnTo>
                    <a:pt x="561881" y="385858"/>
                  </a:lnTo>
                  <a:lnTo>
                    <a:pt x="568044" y="383016"/>
                  </a:lnTo>
                  <a:lnTo>
                    <a:pt x="576428" y="378286"/>
                  </a:lnTo>
                  <a:lnTo>
                    <a:pt x="580859" y="373497"/>
                  </a:lnTo>
                  <a:lnTo>
                    <a:pt x="582305" y="370009"/>
                  </a:lnTo>
                  <a:lnTo>
                    <a:pt x="587571" y="364551"/>
                  </a:lnTo>
                  <a:lnTo>
                    <a:pt x="594988" y="358113"/>
                  </a:lnTo>
                  <a:lnTo>
                    <a:pt x="596959" y="357433"/>
                  </a:lnTo>
                  <a:lnTo>
                    <a:pt x="603576" y="359678"/>
                  </a:lnTo>
                  <a:lnTo>
                    <a:pt x="605296" y="360968"/>
                  </a:lnTo>
                  <a:lnTo>
                    <a:pt x="607983" y="364216"/>
                  </a:lnTo>
                  <a:lnTo>
                    <a:pt x="608472" y="365315"/>
                  </a:lnTo>
                  <a:lnTo>
                    <a:pt x="608389" y="366354"/>
                  </a:lnTo>
                  <a:lnTo>
                    <a:pt x="607636" y="366271"/>
                  </a:lnTo>
                  <a:lnTo>
                    <a:pt x="603934" y="364001"/>
                  </a:lnTo>
                  <a:lnTo>
                    <a:pt x="602859" y="362031"/>
                  </a:lnTo>
                  <a:lnTo>
                    <a:pt x="597401" y="361756"/>
                  </a:lnTo>
                  <a:lnTo>
                    <a:pt x="591883" y="363249"/>
                  </a:lnTo>
                  <a:lnTo>
                    <a:pt x="590497" y="365172"/>
                  </a:lnTo>
                  <a:lnTo>
                    <a:pt x="590546" y="367799"/>
                  </a:lnTo>
                  <a:lnTo>
                    <a:pt x="593567" y="373939"/>
                  </a:lnTo>
                  <a:lnTo>
                    <a:pt x="593782" y="375742"/>
                  </a:lnTo>
                  <a:lnTo>
                    <a:pt x="593519" y="376566"/>
                  </a:lnTo>
                  <a:lnTo>
                    <a:pt x="593746" y="379122"/>
                  </a:lnTo>
                  <a:lnTo>
                    <a:pt x="594427" y="380507"/>
                  </a:lnTo>
                  <a:lnTo>
                    <a:pt x="594499" y="384472"/>
                  </a:lnTo>
                  <a:lnTo>
                    <a:pt x="595466" y="385954"/>
                  </a:lnTo>
                  <a:lnTo>
                    <a:pt x="596899" y="387256"/>
                  </a:lnTo>
                  <a:lnTo>
                    <a:pt x="599025" y="390707"/>
                  </a:lnTo>
                  <a:lnTo>
                    <a:pt x="599969" y="396870"/>
                  </a:lnTo>
                  <a:lnTo>
                    <a:pt x="600578" y="399330"/>
                  </a:lnTo>
                  <a:lnTo>
                    <a:pt x="600602" y="400739"/>
                  </a:lnTo>
                  <a:lnTo>
                    <a:pt x="599348" y="404514"/>
                  </a:lnTo>
                  <a:lnTo>
                    <a:pt x="599371" y="406031"/>
                  </a:lnTo>
                  <a:lnTo>
                    <a:pt x="600518" y="406855"/>
                  </a:lnTo>
                  <a:lnTo>
                    <a:pt x="602119" y="406735"/>
                  </a:lnTo>
                  <a:lnTo>
                    <a:pt x="602381" y="405876"/>
                  </a:lnTo>
                  <a:lnTo>
                    <a:pt x="601772" y="403152"/>
                  </a:lnTo>
                  <a:lnTo>
                    <a:pt x="605032" y="401420"/>
                  </a:lnTo>
                  <a:lnTo>
                    <a:pt x="606108" y="398279"/>
                  </a:lnTo>
                  <a:lnTo>
                    <a:pt x="606263" y="395938"/>
                  </a:lnTo>
                  <a:lnTo>
                    <a:pt x="606813" y="395186"/>
                  </a:lnTo>
                  <a:lnTo>
                    <a:pt x="610085" y="393908"/>
                  </a:lnTo>
                  <a:lnTo>
                    <a:pt x="610730" y="393036"/>
                  </a:lnTo>
                  <a:lnTo>
                    <a:pt x="610957" y="389919"/>
                  </a:lnTo>
                  <a:lnTo>
                    <a:pt x="613488" y="389214"/>
                  </a:lnTo>
                  <a:lnTo>
                    <a:pt x="613930" y="388199"/>
                  </a:lnTo>
                  <a:lnTo>
                    <a:pt x="614683" y="387399"/>
                  </a:lnTo>
                  <a:lnTo>
                    <a:pt x="617478" y="386539"/>
                  </a:lnTo>
                  <a:lnTo>
                    <a:pt x="618039" y="385930"/>
                  </a:lnTo>
                  <a:lnTo>
                    <a:pt x="618099" y="384150"/>
                  </a:lnTo>
                  <a:lnTo>
                    <a:pt x="616785" y="384556"/>
                  </a:lnTo>
                  <a:lnTo>
                    <a:pt x="615030" y="385727"/>
                  </a:lnTo>
                  <a:lnTo>
                    <a:pt x="612689" y="386419"/>
                  </a:lnTo>
                  <a:lnTo>
                    <a:pt x="607684" y="385643"/>
                  </a:lnTo>
                  <a:lnTo>
                    <a:pt x="604865" y="386097"/>
                  </a:lnTo>
                  <a:lnTo>
                    <a:pt x="604854" y="384687"/>
                  </a:lnTo>
                  <a:lnTo>
                    <a:pt x="605653" y="382478"/>
                  </a:lnTo>
                  <a:lnTo>
                    <a:pt x="605618" y="380030"/>
                  </a:lnTo>
                  <a:lnTo>
                    <a:pt x="602847" y="377557"/>
                  </a:lnTo>
                  <a:lnTo>
                    <a:pt x="603015" y="376697"/>
                  </a:lnTo>
                  <a:lnTo>
                    <a:pt x="605236" y="374596"/>
                  </a:lnTo>
                  <a:lnTo>
                    <a:pt x="607577" y="373604"/>
                  </a:lnTo>
                  <a:lnTo>
                    <a:pt x="607840" y="372195"/>
                  </a:lnTo>
                  <a:lnTo>
                    <a:pt x="610503" y="368588"/>
                  </a:lnTo>
                  <a:lnTo>
                    <a:pt x="612366" y="367907"/>
                  </a:lnTo>
                  <a:lnTo>
                    <a:pt x="616439" y="369603"/>
                  </a:lnTo>
                  <a:lnTo>
                    <a:pt x="621144" y="369436"/>
                  </a:lnTo>
                  <a:lnTo>
                    <a:pt x="622542" y="368839"/>
                  </a:lnTo>
                  <a:lnTo>
                    <a:pt x="625767" y="369997"/>
                  </a:lnTo>
                  <a:lnTo>
                    <a:pt x="627929" y="369794"/>
                  </a:lnTo>
                  <a:lnTo>
                    <a:pt x="629791" y="368731"/>
                  </a:lnTo>
                  <a:lnTo>
                    <a:pt x="630866" y="368708"/>
                  </a:lnTo>
                  <a:lnTo>
                    <a:pt x="631225" y="370881"/>
                  </a:lnTo>
                  <a:lnTo>
                    <a:pt x="631703" y="371419"/>
                  </a:lnTo>
                  <a:lnTo>
                    <a:pt x="633733" y="371287"/>
                  </a:lnTo>
                  <a:lnTo>
                    <a:pt x="634211" y="368087"/>
                  </a:lnTo>
                  <a:lnTo>
                    <a:pt x="635525" y="367501"/>
                  </a:lnTo>
                  <a:lnTo>
                    <a:pt x="638152" y="367453"/>
                  </a:lnTo>
                  <a:lnTo>
                    <a:pt x="639585" y="366594"/>
                  </a:lnTo>
                  <a:lnTo>
                    <a:pt x="640421" y="365542"/>
                  </a:lnTo>
                  <a:lnTo>
                    <a:pt x="641138" y="363846"/>
                  </a:lnTo>
                  <a:lnTo>
                    <a:pt x="641496" y="361947"/>
                  </a:lnTo>
                  <a:lnTo>
                    <a:pt x="641257" y="359511"/>
                  </a:lnTo>
                  <a:lnTo>
                    <a:pt x="639465" y="355605"/>
                  </a:lnTo>
                  <a:lnTo>
                    <a:pt x="637794" y="354089"/>
                  </a:lnTo>
                  <a:lnTo>
                    <a:pt x="634211" y="352751"/>
                  </a:lnTo>
                  <a:lnTo>
                    <a:pt x="628036" y="354076"/>
                  </a:lnTo>
                  <a:lnTo>
                    <a:pt x="626829" y="354972"/>
                  </a:lnTo>
                  <a:lnTo>
                    <a:pt x="625540" y="356489"/>
                  </a:lnTo>
                  <a:lnTo>
                    <a:pt x="623462" y="356322"/>
                  </a:lnTo>
                  <a:lnTo>
                    <a:pt x="619030" y="355450"/>
                  </a:lnTo>
                  <a:lnTo>
                    <a:pt x="616785" y="356071"/>
                  </a:lnTo>
                  <a:lnTo>
                    <a:pt x="611017" y="360096"/>
                  </a:lnTo>
                  <a:lnTo>
                    <a:pt x="608472" y="359582"/>
                  </a:lnTo>
                  <a:lnTo>
                    <a:pt x="605797" y="357659"/>
                  </a:lnTo>
                  <a:lnTo>
                    <a:pt x="604005" y="356931"/>
                  </a:lnTo>
                  <a:lnTo>
                    <a:pt x="600984" y="356131"/>
                  </a:lnTo>
                  <a:lnTo>
                    <a:pt x="599443" y="354578"/>
                  </a:lnTo>
                  <a:lnTo>
                    <a:pt x="598177" y="351879"/>
                  </a:lnTo>
                  <a:lnTo>
                    <a:pt x="596170" y="349705"/>
                  </a:lnTo>
                  <a:lnTo>
                    <a:pt x="590569" y="341536"/>
                  </a:lnTo>
                  <a:lnTo>
                    <a:pt x="588383" y="339601"/>
                  </a:lnTo>
                  <a:lnTo>
                    <a:pt x="584585" y="338156"/>
                  </a:lnTo>
                  <a:lnTo>
                    <a:pt x="582686" y="336806"/>
                  </a:lnTo>
                  <a:lnTo>
                    <a:pt x="581648" y="336424"/>
                  </a:lnTo>
                  <a:lnTo>
                    <a:pt x="580393" y="334466"/>
                  </a:lnTo>
                  <a:lnTo>
                    <a:pt x="577945" y="329234"/>
                  </a:lnTo>
                  <a:lnTo>
                    <a:pt x="575890" y="324588"/>
                  </a:lnTo>
                  <a:lnTo>
                    <a:pt x="570361" y="314233"/>
                  </a:lnTo>
                  <a:lnTo>
                    <a:pt x="570540" y="313564"/>
                  </a:lnTo>
                  <a:lnTo>
                    <a:pt x="572128" y="313445"/>
                  </a:lnTo>
                  <a:lnTo>
                    <a:pt x="576380" y="314317"/>
                  </a:lnTo>
                  <a:lnTo>
                    <a:pt x="586640" y="314985"/>
                  </a:lnTo>
                  <a:lnTo>
                    <a:pt x="601402" y="314066"/>
                  </a:lnTo>
                  <a:lnTo>
                    <a:pt x="604674" y="313385"/>
                  </a:lnTo>
                  <a:lnTo>
                    <a:pt x="608878" y="311701"/>
                  </a:lnTo>
                  <a:lnTo>
                    <a:pt x="613907" y="308775"/>
                  </a:lnTo>
                  <a:lnTo>
                    <a:pt x="619879" y="305861"/>
                  </a:lnTo>
                  <a:lnTo>
                    <a:pt x="629230" y="301967"/>
                  </a:lnTo>
                  <a:lnTo>
                    <a:pt x="631344" y="300677"/>
                  </a:lnTo>
                  <a:lnTo>
                    <a:pt x="633016" y="299148"/>
                  </a:lnTo>
                  <a:lnTo>
                    <a:pt x="639227" y="295004"/>
                  </a:lnTo>
                  <a:lnTo>
                    <a:pt x="647706" y="290275"/>
                  </a:lnTo>
                  <a:lnTo>
                    <a:pt x="655112" y="287133"/>
                  </a:lnTo>
                  <a:lnTo>
                    <a:pt x="659412" y="284231"/>
                  </a:lnTo>
                  <a:lnTo>
                    <a:pt x="664786" y="278666"/>
                  </a:lnTo>
                  <a:lnTo>
                    <a:pt x="667772" y="274569"/>
                  </a:lnTo>
                  <a:lnTo>
                    <a:pt x="671235" y="268693"/>
                  </a:lnTo>
                  <a:lnTo>
                    <a:pt x="671833" y="265563"/>
                  </a:lnTo>
                  <a:lnTo>
                    <a:pt x="672788" y="264799"/>
                  </a:lnTo>
                  <a:lnTo>
                    <a:pt x="673505" y="262291"/>
                  </a:lnTo>
                  <a:lnTo>
                    <a:pt x="674221" y="259711"/>
                  </a:lnTo>
                  <a:lnTo>
                    <a:pt x="674818" y="257191"/>
                  </a:lnTo>
                  <a:lnTo>
                    <a:pt x="675177" y="254193"/>
                  </a:lnTo>
                  <a:lnTo>
                    <a:pt x="675415" y="250957"/>
                  </a:lnTo>
                  <a:lnTo>
                    <a:pt x="675415" y="248198"/>
                  </a:lnTo>
                  <a:lnTo>
                    <a:pt x="674938" y="246358"/>
                  </a:lnTo>
                  <a:lnTo>
                    <a:pt x="674221" y="243038"/>
                  </a:lnTo>
                  <a:lnTo>
                    <a:pt x="673624" y="240566"/>
                  </a:lnTo>
                  <a:lnTo>
                    <a:pt x="672310" y="237616"/>
                  </a:lnTo>
                  <a:lnTo>
                    <a:pt x="668847" y="233089"/>
                  </a:lnTo>
                  <a:lnTo>
                    <a:pt x="665503" y="228813"/>
                  </a:lnTo>
                  <a:lnTo>
                    <a:pt x="659172" y="222221"/>
                  </a:lnTo>
                  <a:lnTo>
                    <a:pt x="643766" y="209525"/>
                  </a:lnTo>
                  <a:lnTo>
                    <a:pt x="643885" y="208784"/>
                  </a:lnTo>
                  <a:lnTo>
                    <a:pt x="645557" y="207804"/>
                  </a:lnTo>
                  <a:lnTo>
                    <a:pt x="646512" y="206479"/>
                  </a:lnTo>
                  <a:lnTo>
                    <a:pt x="649379" y="206431"/>
                  </a:lnTo>
                  <a:lnTo>
                    <a:pt x="649498" y="205763"/>
                  </a:lnTo>
                  <a:lnTo>
                    <a:pt x="649140" y="205177"/>
                  </a:lnTo>
                  <a:lnTo>
                    <a:pt x="647468" y="204854"/>
                  </a:lnTo>
                  <a:lnTo>
                    <a:pt x="646990" y="203350"/>
                  </a:lnTo>
                  <a:lnTo>
                    <a:pt x="648662" y="201821"/>
                  </a:lnTo>
                  <a:lnTo>
                    <a:pt x="648662" y="201080"/>
                  </a:lnTo>
                  <a:lnTo>
                    <a:pt x="647588" y="201367"/>
                  </a:lnTo>
                  <a:lnTo>
                    <a:pt x="646751" y="202132"/>
                  </a:lnTo>
                  <a:lnTo>
                    <a:pt x="645437" y="202143"/>
                  </a:lnTo>
                  <a:lnTo>
                    <a:pt x="645437" y="201212"/>
                  </a:lnTo>
                  <a:lnTo>
                    <a:pt x="643527" y="202382"/>
                  </a:lnTo>
                  <a:lnTo>
                    <a:pt x="643049" y="201164"/>
                  </a:lnTo>
                  <a:lnTo>
                    <a:pt x="644602" y="198787"/>
                  </a:lnTo>
                  <a:lnTo>
                    <a:pt x="645676" y="198202"/>
                  </a:lnTo>
                  <a:lnTo>
                    <a:pt x="645676" y="197163"/>
                  </a:lnTo>
                  <a:lnTo>
                    <a:pt x="645079" y="196040"/>
                  </a:lnTo>
                  <a:lnTo>
                    <a:pt x="643169" y="194762"/>
                  </a:lnTo>
                  <a:lnTo>
                    <a:pt x="641138" y="192637"/>
                  </a:lnTo>
                  <a:lnTo>
                    <a:pt x="639107" y="191836"/>
                  </a:lnTo>
                  <a:lnTo>
                    <a:pt x="638630" y="190773"/>
                  </a:lnTo>
                  <a:lnTo>
                    <a:pt x="637913" y="190319"/>
                  </a:lnTo>
                  <a:lnTo>
                    <a:pt x="635285" y="191621"/>
                  </a:lnTo>
                  <a:lnTo>
                    <a:pt x="633255" y="193604"/>
                  </a:lnTo>
                  <a:lnTo>
                    <a:pt x="633375" y="195120"/>
                  </a:lnTo>
                  <a:lnTo>
                    <a:pt x="634928" y="196697"/>
                  </a:lnTo>
                  <a:lnTo>
                    <a:pt x="634808" y="197928"/>
                  </a:lnTo>
                  <a:lnTo>
                    <a:pt x="632300" y="196924"/>
                  </a:lnTo>
                  <a:lnTo>
                    <a:pt x="627666" y="192697"/>
                  </a:lnTo>
                  <a:lnTo>
                    <a:pt x="623020" y="190379"/>
                  </a:lnTo>
                  <a:lnTo>
                    <a:pt x="616904" y="190701"/>
                  </a:lnTo>
                  <a:lnTo>
                    <a:pt x="611100" y="192290"/>
                  </a:lnTo>
                  <a:lnTo>
                    <a:pt x="609500" y="192147"/>
                  </a:lnTo>
                  <a:lnTo>
                    <a:pt x="607983" y="191227"/>
                  </a:lnTo>
                  <a:lnTo>
                    <a:pt x="608042" y="189711"/>
                  </a:lnTo>
                  <a:lnTo>
                    <a:pt x="609607" y="187811"/>
                  </a:lnTo>
                  <a:lnTo>
                    <a:pt x="610360" y="187597"/>
                  </a:lnTo>
                  <a:lnTo>
                    <a:pt x="611208" y="187943"/>
                  </a:lnTo>
                  <a:lnTo>
                    <a:pt x="612712" y="187382"/>
                  </a:lnTo>
                  <a:lnTo>
                    <a:pt x="613226" y="184372"/>
                  </a:lnTo>
                  <a:lnTo>
                    <a:pt x="615065" y="181792"/>
                  </a:lnTo>
                  <a:lnTo>
                    <a:pt x="616283" y="181684"/>
                  </a:lnTo>
                  <a:lnTo>
                    <a:pt x="618075" y="182305"/>
                  </a:lnTo>
                  <a:lnTo>
                    <a:pt x="622972" y="182604"/>
                  </a:lnTo>
                  <a:lnTo>
                    <a:pt x="624465" y="181637"/>
                  </a:lnTo>
                  <a:lnTo>
                    <a:pt x="628346" y="177337"/>
                  </a:lnTo>
                  <a:lnTo>
                    <a:pt x="628728" y="172320"/>
                  </a:lnTo>
                  <a:lnTo>
                    <a:pt x="627785" y="171974"/>
                  </a:lnTo>
                  <a:lnTo>
                    <a:pt x="627857" y="170827"/>
                  </a:lnTo>
                  <a:lnTo>
                    <a:pt x="629134" y="168570"/>
                  </a:lnTo>
                  <a:lnTo>
                    <a:pt x="629194" y="166600"/>
                  </a:lnTo>
                  <a:lnTo>
                    <a:pt x="630317" y="166015"/>
                  </a:lnTo>
                  <a:lnTo>
                    <a:pt x="632658" y="165979"/>
                  </a:lnTo>
                  <a:lnTo>
                    <a:pt x="633016" y="163901"/>
                  </a:lnTo>
                  <a:lnTo>
                    <a:pt x="631583" y="159016"/>
                  </a:lnTo>
                  <a:lnTo>
                    <a:pt x="630831" y="157439"/>
                  </a:lnTo>
                  <a:lnTo>
                    <a:pt x="629684" y="156698"/>
                  </a:lnTo>
                  <a:lnTo>
                    <a:pt x="628370" y="156436"/>
                  </a:lnTo>
                  <a:lnTo>
                    <a:pt x="626961" y="156854"/>
                  </a:lnTo>
                  <a:lnTo>
                    <a:pt x="625480" y="158382"/>
                  </a:lnTo>
                  <a:lnTo>
                    <a:pt x="623462" y="161619"/>
                  </a:lnTo>
                  <a:lnTo>
                    <a:pt x="621980" y="162586"/>
                  </a:lnTo>
                  <a:lnTo>
                    <a:pt x="621061" y="163805"/>
                  </a:lnTo>
                  <a:lnTo>
                    <a:pt x="620631" y="166445"/>
                  </a:lnTo>
                  <a:lnTo>
                    <a:pt x="620607" y="170111"/>
                  </a:lnTo>
                  <a:lnTo>
                    <a:pt x="620237" y="171055"/>
                  </a:lnTo>
                  <a:lnTo>
                    <a:pt x="618015" y="173001"/>
                  </a:lnTo>
                  <a:lnTo>
                    <a:pt x="617394" y="174984"/>
                  </a:lnTo>
                  <a:lnTo>
                    <a:pt x="615387" y="178853"/>
                  </a:lnTo>
                  <a:lnTo>
                    <a:pt x="612617" y="181828"/>
                  </a:lnTo>
                  <a:lnTo>
                    <a:pt x="610658" y="182890"/>
                  </a:lnTo>
                  <a:lnTo>
                    <a:pt x="610037" y="185244"/>
                  </a:lnTo>
                  <a:lnTo>
                    <a:pt x="608735" y="186318"/>
                  </a:lnTo>
                  <a:lnTo>
                    <a:pt x="606119" y="187501"/>
                  </a:lnTo>
                  <a:lnTo>
                    <a:pt x="606156" y="189543"/>
                  </a:lnTo>
                  <a:lnTo>
                    <a:pt x="605522" y="190701"/>
                  </a:lnTo>
                  <a:lnTo>
                    <a:pt x="605391" y="194082"/>
                  </a:lnTo>
                  <a:lnTo>
                    <a:pt x="599694" y="196613"/>
                  </a:lnTo>
                  <a:lnTo>
                    <a:pt x="595872" y="198955"/>
                  </a:lnTo>
                  <a:lnTo>
                    <a:pt x="594212" y="200364"/>
                  </a:lnTo>
                  <a:lnTo>
                    <a:pt x="592002" y="203063"/>
                  </a:lnTo>
                  <a:lnTo>
                    <a:pt x="587691" y="210193"/>
                  </a:lnTo>
                  <a:lnTo>
                    <a:pt x="584502" y="215986"/>
                  </a:lnTo>
                  <a:lnTo>
                    <a:pt x="582161" y="222245"/>
                  </a:lnTo>
                  <a:lnTo>
                    <a:pt x="579951" y="236194"/>
                  </a:lnTo>
                  <a:lnTo>
                    <a:pt x="580047" y="242190"/>
                  </a:lnTo>
                  <a:lnTo>
                    <a:pt x="579617" y="244364"/>
                  </a:lnTo>
                  <a:lnTo>
                    <a:pt x="578447" y="247135"/>
                  </a:lnTo>
                  <a:lnTo>
                    <a:pt x="577694" y="247601"/>
                  </a:lnTo>
                  <a:lnTo>
                    <a:pt x="576285" y="247720"/>
                  </a:lnTo>
                  <a:lnTo>
                    <a:pt x="572988" y="246920"/>
                  </a:lnTo>
                  <a:lnTo>
                    <a:pt x="571005" y="246872"/>
                  </a:lnTo>
                  <a:lnTo>
                    <a:pt x="567076" y="248173"/>
                  </a:lnTo>
                  <a:lnTo>
                    <a:pt x="564652" y="249309"/>
                  </a:lnTo>
                  <a:lnTo>
                    <a:pt x="563075" y="250957"/>
                  </a:lnTo>
                  <a:lnTo>
                    <a:pt x="561714" y="253249"/>
                  </a:lnTo>
                  <a:lnTo>
                    <a:pt x="560018" y="259007"/>
                  </a:lnTo>
                  <a:lnTo>
                    <a:pt x="559516" y="262577"/>
                  </a:lnTo>
                  <a:lnTo>
                    <a:pt x="559636" y="269720"/>
                  </a:lnTo>
                  <a:lnTo>
                    <a:pt x="560567" y="274616"/>
                  </a:lnTo>
                  <a:lnTo>
                    <a:pt x="561260" y="276563"/>
                  </a:lnTo>
                  <a:lnTo>
                    <a:pt x="562538" y="280230"/>
                  </a:lnTo>
                  <a:lnTo>
                    <a:pt x="560938" y="280242"/>
                  </a:lnTo>
                  <a:lnTo>
                    <a:pt x="558477" y="279239"/>
                  </a:lnTo>
                  <a:lnTo>
                    <a:pt x="554416" y="278212"/>
                  </a:lnTo>
                  <a:lnTo>
                    <a:pt x="552624" y="278116"/>
                  </a:lnTo>
                  <a:lnTo>
                    <a:pt x="544480" y="279944"/>
                  </a:lnTo>
                  <a:lnTo>
                    <a:pt x="540658" y="282464"/>
                  </a:lnTo>
                  <a:lnTo>
                    <a:pt x="537146" y="285820"/>
                  </a:lnTo>
                  <a:lnTo>
                    <a:pt x="531270" y="294586"/>
                  </a:lnTo>
                  <a:lnTo>
                    <a:pt x="530553" y="296270"/>
                  </a:lnTo>
                  <a:lnTo>
                    <a:pt x="528774" y="302815"/>
                  </a:lnTo>
                  <a:lnTo>
                    <a:pt x="528821" y="305144"/>
                  </a:lnTo>
                  <a:lnTo>
                    <a:pt x="531903" y="315535"/>
                  </a:lnTo>
                  <a:lnTo>
                    <a:pt x="531938" y="317494"/>
                  </a:lnTo>
                  <a:lnTo>
                    <a:pt x="530254" y="317625"/>
                  </a:lnTo>
                  <a:lnTo>
                    <a:pt x="526002" y="316669"/>
                  </a:lnTo>
                  <a:lnTo>
                    <a:pt x="524402" y="316610"/>
                  </a:lnTo>
                  <a:lnTo>
                    <a:pt x="519159" y="318019"/>
                  </a:lnTo>
                  <a:lnTo>
                    <a:pt x="514967" y="320444"/>
                  </a:lnTo>
                  <a:lnTo>
                    <a:pt x="513581" y="321781"/>
                  </a:lnTo>
                  <a:lnTo>
                    <a:pt x="506857" y="330345"/>
                  </a:lnTo>
                  <a:lnTo>
                    <a:pt x="505854" y="332339"/>
                  </a:lnTo>
                  <a:lnTo>
                    <a:pt x="505316" y="334310"/>
                  </a:lnTo>
                  <a:lnTo>
                    <a:pt x="502128" y="340294"/>
                  </a:lnTo>
                  <a:lnTo>
                    <a:pt x="500790" y="344748"/>
                  </a:lnTo>
                  <a:lnTo>
                    <a:pt x="500671" y="348595"/>
                  </a:lnTo>
                  <a:lnTo>
                    <a:pt x="499643" y="349001"/>
                  </a:lnTo>
                  <a:lnTo>
                    <a:pt x="496968" y="346707"/>
                  </a:lnTo>
                  <a:lnTo>
                    <a:pt x="494233" y="345716"/>
                  </a:lnTo>
                  <a:lnTo>
                    <a:pt x="491880" y="345668"/>
                  </a:lnTo>
                  <a:lnTo>
                    <a:pt x="486434" y="346421"/>
                  </a:lnTo>
                  <a:lnTo>
                    <a:pt x="483997" y="347376"/>
                  </a:lnTo>
                  <a:lnTo>
                    <a:pt x="478886" y="351055"/>
                  </a:lnTo>
                  <a:lnTo>
                    <a:pt x="474455" y="356035"/>
                  </a:lnTo>
                  <a:lnTo>
                    <a:pt x="471851" y="363034"/>
                  </a:lnTo>
                  <a:lnTo>
                    <a:pt x="471349" y="366785"/>
                  </a:lnTo>
                  <a:lnTo>
                    <a:pt x="470060" y="374237"/>
                  </a:lnTo>
                  <a:lnTo>
                    <a:pt x="469438" y="375957"/>
                  </a:lnTo>
                  <a:lnTo>
                    <a:pt x="466894" y="375993"/>
                  </a:lnTo>
                  <a:lnTo>
                    <a:pt x="466595" y="375157"/>
                  </a:lnTo>
                  <a:lnTo>
                    <a:pt x="468088" y="374547"/>
                  </a:lnTo>
                  <a:lnTo>
                    <a:pt x="468459" y="373616"/>
                  </a:lnTo>
                  <a:lnTo>
                    <a:pt x="468518" y="372016"/>
                  </a:lnTo>
                  <a:lnTo>
                    <a:pt x="469307" y="368815"/>
                  </a:lnTo>
                  <a:lnTo>
                    <a:pt x="469522" y="364360"/>
                  </a:lnTo>
                  <a:lnTo>
                    <a:pt x="468769" y="364491"/>
                  </a:lnTo>
                  <a:lnTo>
                    <a:pt x="466262" y="366426"/>
                  </a:lnTo>
                  <a:lnTo>
                    <a:pt x="465366" y="369149"/>
                  </a:lnTo>
                  <a:lnTo>
                    <a:pt x="464458" y="370845"/>
                  </a:lnTo>
                  <a:lnTo>
                    <a:pt x="463717" y="371610"/>
                  </a:lnTo>
                  <a:lnTo>
                    <a:pt x="462774" y="371371"/>
                  </a:lnTo>
                  <a:lnTo>
                    <a:pt x="462714" y="368074"/>
                  </a:lnTo>
                  <a:lnTo>
                    <a:pt x="460743" y="368205"/>
                  </a:lnTo>
                  <a:lnTo>
                    <a:pt x="460003" y="368970"/>
                  </a:lnTo>
                  <a:lnTo>
                    <a:pt x="459656" y="370940"/>
                  </a:lnTo>
                  <a:lnTo>
                    <a:pt x="457770" y="370702"/>
                  </a:lnTo>
                  <a:lnTo>
                    <a:pt x="457757" y="369854"/>
                  </a:lnTo>
                  <a:lnTo>
                    <a:pt x="456802" y="368624"/>
                  </a:lnTo>
                  <a:lnTo>
                    <a:pt x="455954" y="368648"/>
                  </a:lnTo>
                  <a:lnTo>
                    <a:pt x="454652" y="369615"/>
                  </a:lnTo>
                  <a:lnTo>
                    <a:pt x="454199" y="370367"/>
                  </a:lnTo>
                  <a:lnTo>
                    <a:pt x="453076" y="370953"/>
                  </a:lnTo>
                  <a:lnTo>
                    <a:pt x="452156" y="371908"/>
                  </a:lnTo>
                  <a:lnTo>
                    <a:pt x="452085" y="373245"/>
                  </a:lnTo>
                  <a:lnTo>
                    <a:pt x="453912" y="375634"/>
                  </a:lnTo>
                  <a:lnTo>
                    <a:pt x="453542" y="376423"/>
                  </a:lnTo>
                  <a:lnTo>
                    <a:pt x="452324" y="376530"/>
                  </a:lnTo>
                  <a:lnTo>
                    <a:pt x="449398" y="376100"/>
                  </a:lnTo>
                  <a:lnTo>
                    <a:pt x="446853" y="376064"/>
                  </a:lnTo>
                  <a:lnTo>
                    <a:pt x="442828" y="376769"/>
                  </a:lnTo>
                  <a:lnTo>
                    <a:pt x="440678" y="377462"/>
                  </a:lnTo>
                  <a:lnTo>
                    <a:pt x="436845" y="379313"/>
                  </a:lnTo>
                  <a:lnTo>
                    <a:pt x="434623" y="381236"/>
                  </a:lnTo>
                  <a:lnTo>
                    <a:pt x="433154" y="383052"/>
                  </a:lnTo>
                  <a:lnTo>
                    <a:pt x="430132" y="388283"/>
                  </a:lnTo>
                  <a:lnTo>
                    <a:pt x="427958" y="392905"/>
                  </a:lnTo>
                  <a:lnTo>
                    <a:pt x="427158" y="395927"/>
                  </a:lnTo>
                  <a:lnTo>
                    <a:pt x="427528" y="406556"/>
                  </a:lnTo>
                  <a:lnTo>
                    <a:pt x="427827" y="407392"/>
                  </a:lnTo>
                  <a:lnTo>
                    <a:pt x="427971" y="410796"/>
                  </a:lnTo>
                  <a:lnTo>
                    <a:pt x="427326" y="411262"/>
                  </a:lnTo>
                  <a:lnTo>
                    <a:pt x="425725" y="411011"/>
                  </a:lnTo>
                  <a:lnTo>
                    <a:pt x="421987" y="407487"/>
                  </a:lnTo>
                  <a:lnTo>
                    <a:pt x="421509" y="406580"/>
                  </a:lnTo>
                  <a:lnTo>
                    <a:pt x="421485" y="405242"/>
                  </a:lnTo>
                  <a:lnTo>
                    <a:pt x="422525" y="405326"/>
                  </a:lnTo>
                  <a:lnTo>
                    <a:pt x="424352" y="408013"/>
                  </a:lnTo>
                  <a:lnTo>
                    <a:pt x="426048" y="408192"/>
                  </a:lnTo>
                  <a:lnTo>
                    <a:pt x="426310" y="406890"/>
                  </a:lnTo>
                  <a:lnTo>
                    <a:pt x="425427" y="404609"/>
                  </a:lnTo>
                  <a:lnTo>
                    <a:pt x="425379" y="401910"/>
                  </a:lnTo>
                  <a:lnTo>
                    <a:pt x="424997" y="401325"/>
                  </a:lnTo>
                  <a:lnTo>
                    <a:pt x="422548" y="401659"/>
                  </a:lnTo>
                  <a:lnTo>
                    <a:pt x="421700" y="401134"/>
                  </a:lnTo>
                  <a:lnTo>
                    <a:pt x="418762" y="400215"/>
                  </a:lnTo>
                  <a:lnTo>
                    <a:pt x="417270" y="400812"/>
                  </a:lnTo>
                  <a:lnTo>
                    <a:pt x="416744" y="403343"/>
                  </a:lnTo>
                  <a:lnTo>
                    <a:pt x="417412" y="403809"/>
                  </a:lnTo>
                  <a:lnTo>
                    <a:pt x="418284" y="405123"/>
                  </a:lnTo>
                  <a:lnTo>
                    <a:pt x="419813" y="406329"/>
                  </a:lnTo>
                  <a:lnTo>
                    <a:pt x="419539" y="407081"/>
                  </a:lnTo>
                  <a:lnTo>
                    <a:pt x="416063" y="407225"/>
                  </a:lnTo>
                  <a:lnTo>
                    <a:pt x="411882" y="404561"/>
                  </a:lnTo>
                  <a:lnTo>
                    <a:pt x="408933" y="403128"/>
                  </a:lnTo>
                  <a:lnTo>
                    <a:pt x="405063" y="402424"/>
                  </a:lnTo>
                  <a:lnTo>
                    <a:pt x="393884" y="397455"/>
                  </a:lnTo>
                  <a:lnTo>
                    <a:pt x="392463" y="396535"/>
                  </a:lnTo>
                  <a:lnTo>
                    <a:pt x="389525" y="395544"/>
                  </a:lnTo>
                  <a:lnTo>
                    <a:pt x="387697" y="393299"/>
                  </a:lnTo>
                  <a:lnTo>
                    <a:pt x="387673" y="391639"/>
                  </a:lnTo>
                  <a:lnTo>
                    <a:pt x="393776" y="391352"/>
                  </a:lnTo>
                  <a:lnTo>
                    <a:pt x="408133" y="388928"/>
                  </a:lnTo>
                  <a:lnTo>
                    <a:pt x="414594" y="387291"/>
                  </a:lnTo>
                  <a:lnTo>
                    <a:pt x="418798" y="385548"/>
                  </a:lnTo>
                  <a:lnTo>
                    <a:pt x="426991" y="380412"/>
                  </a:lnTo>
                  <a:lnTo>
                    <a:pt x="431172" y="377438"/>
                  </a:lnTo>
                  <a:lnTo>
                    <a:pt x="452801" y="365769"/>
                  </a:lnTo>
                  <a:lnTo>
                    <a:pt x="458844" y="362007"/>
                  </a:lnTo>
                  <a:lnTo>
                    <a:pt x="467850" y="354888"/>
                  </a:lnTo>
                  <a:lnTo>
                    <a:pt x="478599" y="344939"/>
                  </a:lnTo>
                  <a:lnTo>
                    <a:pt x="491737" y="331933"/>
                  </a:lnTo>
                  <a:lnTo>
                    <a:pt x="524522" y="296079"/>
                  </a:lnTo>
                  <a:lnTo>
                    <a:pt x="528762" y="290955"/>
                  </a:lnTo>
                  <a:lnTo>
                    <a:pt x="554571" y="253644"/>
                  </a:lnTo>
                  <a:lnTo>
                    <a:pt x="564711" y="236350"/>
                  </a:lnTo>
                  <a:lnTo>
                    <a:pt x="571519" y="221360"/>
                  </a:lnTo>
                  <a:lnTo>
                    <a:pt x="573239" y="217503"/>
                  </a:lnTo>
                  <a:lnTo>
                    <a:pt x="575114" y="211519"/>
                  </a:lnTo>
                  <a:lnTo>
                    <a:pt x="577861" y="201403"/>
                  </a:lnTo>
                  <a:lnTo>
                    <a:pt x="580465" y="193950"/>
                  </a:lnTo>
                  <a:lnTo>
                    <a:pt x="580967" y="190714"/>
                  </a:lnTo>
                  <a:lnTo>
                    <a:pt x="584561" y="174984"/>
                  </a:lnTo>
                  <a:lnTo>
                    <a:pt x="589053" y="162288"/>
                  </a:lnTo>
                  <a:lnTo>
                    <a:pt x="593053" y="142951"/>
                  </a:lnTo>
                  <a:lnTo>
                    <a:pt x="593603" y="136526"/>
                  </a:lnTo>
                  <a:lnTo>
                    <a:pt x="595227" y="126924"/>
                  </a:lnTo>
                  <a:lnTo>
                    <a:pt x="595657" y="113642"/>
                  </a:lnTo>
                  <a:lnTo>
                    <a:pt x="595418" y="104983"/>
                  </a:lnTo>
                  <a:lnTo>
                    <a:pt x="593770" y="96730"/>
                  </a:lnTo>
                  <a:lnTo>
                    <a:pt x="590701" y="87558"/>
                  </a:lnTo>
                  <a:lnTo>
                    <a:pt x="589040" y="83724"/>
                  </a:lnTo>
                  <a:lnTo>
                    <a:pt x="584681" y="76474"/>
                  </a:lnTo>
                  <a:lnTo>
                    <a:pt x="583152" y="74814"/>
                  </a:lnTo>
                  <a:lnTo>
                    <a:pt x="580489" y="72676"/>
                  </a:lnTo>
                  <a:lnTo>
                    <a:pt x="578375" y="70216"/>
                  </a:lnTo>
                  <a:lnTo>
                    <a:pt x="575401" y="66597"/>
                  </a:lnTo>
                  <a:lnTo>
                    <a:pt x="570193" y="59228"/>
                  </a:lnTo>
                  <a:lnTo>
                    <a:pt x="565010" y="52934"/>
                  </a:lnTo>
                  <a:lnTo>
                    <a:pt x="560985" y="48754"/>
                  </a:lnTo>
                  <a:lnTo>
                    <a:pt x="559373" y="47654"/>
                  </a:lnTo>
                  <a:lnTo>
                    <a:pt x="555503" y="47057"/>
                  </a:lnTo>
                  <a:lnTo>
                    <a:pt x="547489" y="46078"/>
                  </a:lnTo>
                  <a:lnTo>
                    <a:pt x="538722" y="44549"/>
                  </a:lnTo>
                  <a:lnTo>
                    <a:pt x="535975" y="43737"/>
                  </a:lnTo>
                  <a:lnTo>
                    <a:pt x="530756" y="40704"/>
                  </a:lnTo>
                  <a:lnTo>
                    <a:pt x="525979" y="36285"/>
                  </a:lnTo>
                  <a:lnTo>
                    <a:pt x="517320" y="24878"/>
                  </a:lnTo>
                  <a:lnTo>
                    <a:pt x="513940" y="19827"/>
                  </a:lnTo>
                  <a:lnTo>
                    <a:pt x="513366" y="18799"/>
                  </a:lnTo>
                  <a:lnTo>
                    <a:pt x="512829" y="14858"/>
                  </a:lnTo>
                  <a:lnTo>
                    <a:pt x="512077" y="9507"/>
                  </a:lnTo>
                  <a:lnTo>
                    <a:pt x="512112" y="693"/>
                  </a:lnTo>
                  <a:lnTo>
                    <a:pt x="512758" y="0"/>
                  </a:lnTo>
                  <a:lnTo>
                    <a:pt x="522539" y="5386"/>
                  </a:lnTo>
                  <a:lnTo>
                    <a:pt x="523113" y="6151"/>
                  </a:lnTo>
                  <a:lnTo>
                    <a:pt x="524259" y="6593"/>
                  </a:lnTo>
                  <a:lnTo>
                    <a:pt x="529120" y="10821"/>
                  </a:lnTo>
                  <a:lnTo>
                    <a:pt x="532739" y="13687"/>
                  </a:lnTo>
                  <a:lnTo>
                    <a:pt x="542126" y="23409"/>
                  </a:lnTo>
                  <a:lnTo>
                    <a:pt x="547788" y="29883"/>
                  </a:lnTo>
                  <a:lnTo>
                    <a:pt x="554309" y="37204"/>
                  </a:lnTo>
                  <a:lnTo>
                    <a:pt x="570134" y="55561"/>
                  </a:lnTo>
                  <a:lnTo>
                    <a:pt x="574649" y="61139"/>
                  </a:lnTo>
                  <a:lnTo>
                    <a:pt x="583081" y="70108"/>
                  </a:lnTo>
                  <a:lnTo>
                    <a:pt x="591823" y="81419"/>
                  </a:lnTo>
                  <a:lnTo>
                    <a:pt x="593842" y="83652"/>
                  </a:lnTo>
                  <a:lnTo>
                    <a:pt x="597114" y="88227"/>
                  </a:lnTo>
                  <a:lnTo>
                    <a:pt x="601831" y="94903"/>
                  </a:lnTo>
                  <a:lnTo>
                    <a:pt x="608317" y="105533"/>
                  </a:lnTo>
                  <a:lnTo>
                    <a:pt x="612891" y="114479"/>
                  </a:lnTo>
                  <a:lnTo>
                    <a:pt x="614839" y="118193"/>
                  </a:lnTo>
                  <a:lnTo>
                    <a:pt x="627164" y="141327"/>
                  </a:lnTo>
                  <a:lnTo>
                    <a:pt x="628645" y="144946"/>
                  </a:lnTo>
                  <a:lnTo>
                    <a:pt x="632180" y="151778"/>
                  </a:lnTo>
                  <a:lnTo>
                    <a:pt x="633255" y="153820"/>
                  </a:lnTo>
                  <a:lnTo>
                    <a:pt x="636122" y="158956"/>
                  </a:lnTo>
                  <a:lnTo>
                    <a:pt x="643766" y="174065"/>
                  </a:lnTo>
                  <a:lnTo>
                    <a:pt x="645796" y="178161"/>
                  </a:lnTo>
                  <a:lnTo>
                    <a:pt x="649737" y="184491"/>
                  </a:lnTo>
                  <a:lnTo>
                    <a:pt x="654276" y="193174"/>
                  </a:lnTo>
                  <a:lnTo>
                    <a:pt x="656187" y="198119"/>
                  </a:lnTo>
                  <a:lnTo>
                    <a:pt x="669324" y="222328"/>
                  </a:lnTo>
                  <a:lnTo>
                    <a:pt x="671833" y="227201"/>
                  </a:lnTo>
                  <a:lnTo>
                    <a:pt x="672191" y="227953"/>
                  </a:lnTo>
                  <a:lnTo>
                    <a:pt x="673385" y="230271"/>
                  </a:lnTo>
                  <a:lnTo>
                    <a:pt x="673982" y="231513"/>
                  </a:lnTo>
                  <a:lnTo>
                    <a:pt x="675296" y="234069"/>
                  </a:lnTo>
                  <a:lnTo>
                    <a:pt x="677685" y="238583"/>
                  </a:lnTo>
                  <a:lnTo>
                    <a:pt x="680074" y="242548"/>
                  </a:lnTo>
                  <a:lnTo>
                    <a:pt x="681626" y="245844"/>
                  </a:lnTo>
                  <a:lnTo>
                    <a:pt x="683896" y="249213"/>
                  </a:lnTo>
                  <a:lnTo>
                    <a:pt x="686284" y="252688"/>
                  </a:lnTo>
                  <a:lnTo>
                    <a:pt x="688315" y="256033"/>
                  </a:lnTo>
                  <a:lnTo>
                    <a:pt x="689031" y="258421"/>
                  </a:lnTo>
                  <a:lnTo>
                    <a:pt x="690823" y="262184"/>
                  </a:lnTo>
                  <a:lnTo>
                    <a:pt x="692256" y="264345"/>
                  </a:lnTo>
                  <a:lnTo>
                    <a:pt x="693689" y="266208"/>
                  </a:lnTo>
                  <a:lnTo>
                    <a:pt x="695122" y="268382"/>
                  </a:lnTo>
                  <a:lnTo>
                    <a:pt x="695959" y="271667"/>
                  </a:lnTo>
                  <a:lnTo>
                    <a:pt x="697869" y="275656"/>
                  </a:lnTo>
                  <a:lnTo>
                    <a:pt x="700019" y="280063"/>
                  </a:lnTo>
                  <a:lnTo>
                    <a:pt x="701452" y="282797"/>
                  </a:lnTo>
                  <a:lnTo>
                    <a:pt x="702408" y="284995"/>
                  </a:lnTo>
                  <a:lnTo>
                    <a:pt x="704080" y="289044"/>
                  </a:lnTo>
                  <a:lnTo>
                    <a:pt x="706349" y="293774"/>
                  </a:lnTo>
                  <a:lnTo>
                    <a:pt x="708140" y="297727"/>
                  </a:lnTo>
                  <a:lnTo>
                    <a:pt x="709216" y="300582"/>
                  </a:lnTo>
                  <a:lnTo>
                    <a:pt x="710768" y="303735"/>
                  </a:lnTo>
                  <a:lnTo>
                    <a:pt x="712679" y="306828"/>
                  </a:lnTo>
                  <a:lnTo>
                    <a:pt x="713993" y="309288"/>
                  </a:lnTo>
                  <a:lnTo>
                    <a:pt x="715187" y="311737"/>
                  </a:lnTo>
                  <a:lnTo>
                    <a:pt x="716024" y="314508"/>
                  </a:lnTo>
                  <a:lnTo>
                    <a:pt x="717218" y="317135"/>
                  </a:lnTo>
                  <a:lnTo>
                    <a:pt x="719249" y="320957"/>
                  </a:lnTo>
                  <a:lnTo>
                    <a:pt x="720920" y="325078"/>
                  </a:lnTo>
                  <a:lnTo>
                    <a:pt x="722712" y="329007"/>
                  </a:lnTo>
                  <a:lnTo>
                    <a:pt x="725220" y="332925"/>
                  </a:lnTo>
                  <a:lnTo>
                    <a:pt x="727967" y="337320"/>
                  </a:lnTo>
                  <a:lnTo>
                    <a:pt x="731430" y="342037"/>
                  </a:lnTo>
                  <a:lnTo>
                    <a:pt x="733939" y="345513"/>
                  </a:lnTo>
                  <a:lnTo>
                    <a:pt x="735969" y="349418"/>
                  </a:lnTo>
                  <a:lnTo>
                    <a:pt x="738358" y="353599"/>
                  </a:lnTo>
                  <a:lnTo>
                    <a:pt x="740866" y="356955"/>
                  </a:lnTo>
                  <a:lnTo>
                    <a:pt x="743493" y="360609"/>
                  </a:lnTo>
                  <a:lnTo>
                    <a:pt x="746479" y="364850"/>
                  </a:lnTo>
                  <a:lnTo>
                    <a:pt x="748271" y="367812"/>
                  </a:lnTo>
                  <a:lnTo>
                    <a:pt x="751137" y="372087"/>
                  </a:lnTo>
                  <a:lnTo>
                    <a:pt x="753287" y="375527"/>
                  </a:lnTo>
                  <a:lnTo>
                    <a:pt x="756034" y="380281"/>
                  </a:lnTo>
                  <a:lnTo>
                    <a:pt x="757587" y="382824"/>
                  </a:lnTo>
                  <a:lnTo>
                    <a:pt x="759020" y="385751"/>
                  </a:lnTo>
                  <a:lnTo>
                    <a:pt x="760095" y="387853"/>
                  </a:lnTo>
                  <a:lnTo>
                    <a:pt x="761767" y="390481"/>
                  </a:lnTo>
                  <a:lnTo>
                    <a:pt x="763678" y="393239"/>
                  </a:lnTo>
                  <a:lnTo>
                    <a:pt x="764992" y="396129"/>
                  </a:lnTo>
                  <a:lnTo>
                    <a:pt x="766664" y="398673"/>
                  </a:lnTo>
                  <a:lnTo>
                    <a:pt x="767739" y="401145"/>
                  </a:lnTo>
                  <a:lnTo>
                    <a:pt x="769292" y="404346"/>
                  </a:lnTo>
                  <a:lnTo>
                    <a:pt x="770247" y="406783"/>
                  </a:lnTo>
                  <a:lnTo>
                    <a:pt x="770725" y="408037"/>
                  </a:lnTo>
                  <a:lnTo>
                    <a:pt x="772396" y="410366"/>
                  </a:lnTo>
                  <a:lnTo>
                    <a:pt x="773711" y="412564"/>
                  </a:lnTo>
                  <a:lnTo>
                    <a:pt x="775382" y="415836"/>
                  </a:lnTo>
                  <a:lnTo>
                    <a:pt x="777055" y="418738"/>
                  </a:lnTo>
                  <a:lnTo>
                    <a:pt x="778249" y="421414"/>
                  </a:lnTo>
                  <a:lnTo>
                    <a:pt x="779801" y="425021"/>
                  </a:lnTo>
                  <a:lnTo>
                    <a:pt x="781354" y="428341"/>
                  </a:lnTo>
                  <a:lnTo>
                    <a:pt x="782429" y="430670"/>
                  </a:lnTo>
                  <a:lnTo>
                    <a:pt x="783862" y="434217"/>
                  </a:lnTo>
                  <a:lnTo>
                    <a:pt x="784818" y="436534"/>
                  </a:lnTo>
                  <a:lnTo>
                    <a:pt x="786371" y="439592"/>
                  </a:lnTo>
                  <a:lnTo>
                    <a:pt x="788042" y="442840"/>
                  </a:lnTo>
                  <a:lnTo>
                    <a:pt x="789954" y="446686"/>
                  </a:lnTo>
                  <a:lnTo>
                    <a:pt x="791387" y="449804"/>
                  </a:lnTo>
                  <a:lnTo>
                    <a:pt x="792462" y="452515"/>
                  </a:lnTo>
                  <a:lnTo>
                    <a:pt x="793298" y="454533"/>
                  </a:lnTo>
                  <a:lnTo>
                    <a:pt x="794014" y="456026"/>
                  </a:lnTo>
                  <a:lnTo>
                    <a:pt x="795567" y="458881"/>
                  </a:lnTo>
                  <a:lnTo>
                    <a:pt x="796881" y="461628"/>
                  </a:lnTo>
                  <a:lnTo>
                    <a:pt x="797717" y="463801"/>
                  </a:lnTo>
                  <a:lnTo>
                    <a:pt x="798434" y="466883"/>
                  </a:lnTo>
                  <a:lnTo>
                    <a:pt x="799031" y="469689"/>
                  </a:lnTo>
                  <a:lnTo>
                    <a:pt x="799747" y="473165"/>
                  </a:lnTo>
                  <a:lnTo>
                    <a:pt x="800344" y="477464"/>
                  </a:lnTo>
                  <a:lnTo>
                    <a:pt x="800584" y="481550"/>
                  </a:lnTo>
                  <a:lnTo>
                    <a:pt x="801061" y="486088"/>
                  </a:lnTo>
                  <a:lnTo>
                    <a:pt x="801061" y="491582"/>
                  </a:lnTo>
                  <a:lnTo>
                    <a:pt x="801300" y="497768"/>
                  </a:lnTo>
                  <a:lnTo>
                    <a:pt x="801181" y="503693"/>
                  </a:lnTo>
                  <a:lnTo>
                    <a:pt x="800822" y="508876"/>
                  </a:lnTo>
                  <a:lnTo>
                    <a:pt x="800464" y="513331"/>
                  </a:lnTo>
                  <a:lnTo>
                    <a:pt x="799389" y="519685"/>
                  </a:lnTo>
                  <a:lnTo>
                    <a:pt x="798195" y="525418"/>
                  </a:lnTo>
                  <a:lnTo>
                    <a:pt x="797239" y="529646"/>
                  </a:lnTo>
                  <a:lnTo>
                    <a:pt x="795686" y="534459"/>
                  </a:lnTo>
                  <a:lnTo>
                    <a:pt x="794850" y="537636"/>
                  </a:lnTo>
                  <a:lnTo>
                    <a:pt x="794492" y="540347"/>
                  </a:lnTo>
                  <a:lnTo>
                    <a:pt x="793298" y="544826"/>
                  </a:lnTo>
                  <a:lnTo>
                    <a:pt x="791745" y="548910"/>
                  </a:lnTo>
                  <a:lnTo>
                    <a:pt x="790193" y="553987"/>
                  </a:lnTo>
                  <a:lnTo>
                    <a:pt x="789715" y="556698"/>
                  </a:lnTo>
                  <a:lnTo>
                    <a:pt x="788878" y="558764"/>
                  </a:lnTo>
                  <a:lnTo>
                    <a:pt x="788162" y="560651"/>
                  </a:lnTo>
                  <a:lnTo>
                    <a:pt x="787445" y="563434"/>
                  </a:lnTo>
                  <a:lnTo>
                    <a:pt x="786729" y="564951"/>
                  </a:lnTo>
                  <a:lnTo>
                    <a:pt x="786251" y="565882"/>
                  </a:lnTo>
                  <a:lnTo>
                    <a:pt x="785773" y="567053"/>
                  </a:lnTo>
                  <a:lnTo>
                    <a:pt x="785773" y="568773"/>
                  </a:lnTo>
                  <a:lnTo>
                    <a:pt x="785535" y="570182"/>
                  </a:lnTo>
                  <a:lnTo>
                    <a:pt x="784699" y="571770"/>
                  </a:lnTo>
                  <a:lnTo>
                    <a:pt x="782310" y="574088"/>
                  </a:lnTo>
                  <a:lnTo>
                    <a:pt x="780160" y="576022"/>
                  </a:lnTo>
                  <a:lnTo>
                    <a:pt x="778010" y="578052"/>
                  </a:lnTo>
                  <a:lnTo>
                    <a:pt x="776458" y="579736"/>
                  </a:lnTo>
                  <a:lnTo>
                    <a:pt x="774308" y="581301"/>
                  </a:lnTo>
                  <a:lnTo>
                    <a:pt x="772158" y="583129"/>
                  </a:lnTo>
                  <a:lnTo>
                    <a:pt x="769650" y="584538"/>
                  </a:lnTo>
                  <a:lnTo>
                    <a:pt x="766186" y="586807"/>
                  </a:lnTo>
                  <a:lnTo>
                    <a:pt x="762125" y="589255"/>
                  </a:lnTo>
                  <a:lnTo>
                    <a:pt x="760334" y="590187"/>
                  </a:lnTo>
                  <a:lnTo>
                    <a:pt x="756034" y="592373"/>
                  </a:lnTo>
                  <a:lnTo>
                    <a:pt x="752212" y="594379"/>
                  </a:lnTo>
                  <a:lnTo>
                    <a:pt x="748271" y="596278"/>
                  </a:lnTo>
                  <a:lnTo>
                    <a:pt x="743971" y="598297"/>
                  </a:lnTo>
                  <a:lnTo>
                    <a:pt x="739910" y="599993"/>
                  </a:lnTo>
                  <a:lnTo>
                    <a:pt x="735849" y="601533"/>
                  </a:lnTo>
                  <a:lnTo>
                    <a:pt x="733222" y="602775"/>
                  </a:lnTo>
                  <a:lnTo>
                    <a:pt x="730714" y="603851"/>
                  </a:lnTo>
                  <a:lnTo>
                    <a:pt x="728564" y="604949"/>
                  </a:lnTo>
                  <a:lnTo>
                    <a:pt x="725339" y="606490"/>
                  </a:lnTo>
                  <a:lnTo>
                    <a:pt x="721995" y="607971"/>
                  </a:lnTo>
                  <a:lnTo>
                    <a:pt x="718054" y="609572"/>
                  </a:lnTo>
                  <a:lnTo>
                    <a:pt x="715784" y="610730"/>
                  </a:lnTo>
                  <a:lnTo>
                    <a:pt x="713038" y="612068"/>
                  </a:lnTo>
                  <a:lnTo>
                    <a:pt x="709693" y="613525"/>
                  </a:lnTo>
                  <a:lnTo>
                    <a:pt x="707305" y="614110"/>
                  </a:lnTo>
                  <a:lnTo>
                    <a:pt x="705394" y="614958"/>
                  </a:lnTo>
                  <a:lnTo>
                    <a:pt x="703961" y="615352"/>
                  </a:lnTo>
                  <a:lnTo>
                    <a:pt x="701930" y="616391"/>
                  </a:lnTo>
                  <a:lnTo>
                    <a:pt x="699541" y="617562"/>
                  </a:lnTo>
                  <a:lnTo>
                    <a:pt x="696078" y="618983"/>
                  </a:lnTo>
                  <a:lnTo>
                    <a:pt x="693809" y="619795"/>
                  </a:lnTo>
                  <a:lnTo>
                    <a:pt x="691897" y="620380"/>
                  </a:lnTo>
                  <a:lnTo>
                    <a:pt x="690584" y="620799"/>
                  </a:lnTo>
                  <a:lnTo>
                    <a:pt x="688673" y="621372"/>
                  </a:lnTo>
                  <a:lnTo>
                    <a:pt x="687359" y="621933"/>
                  </a:lnTo>
                  <a:lnTo>
                    <a:pt x="686762" y="622375"/>
                  </a:lnTo>
                  <a:lnTo>
                    <a:pt x="684135" y="623497"/>
                  </a:lnTo>
                  <a:lnTo>
                    <a:pt x="680790" y="624632"/>
                  </a:lnTo>
                  <a:lnTo>
                    <a:pt x="679118" y="624871"/>
                  </a:lnTo>
                  <a:lnTo>
                    <a:pt x="672669" y="626842"/>
                  </a:lnTo>
                  <a:lnTo>
                    <a:pt x="665144" y="627833"/>
                  </a:lnTo>
                  <a:lnTo>
                    <a:pt x="652723" y="630007"/>
                  </a:lnTo>
                  <a:lnTo>
                    <a:pt x="640063" y="632563"/>
                  </a:lnTo>
                  <a:lnTo>
                    <a:pt x="630389" y="633291"/>
                  </a:lnTo>
                  <a:lnTo>
                    <a:pt x="621073" y="633196"/>
                  </a:lnTo>
                  <a:lnTo>
                    <a:pt x="613166" y="632383"/>
                  </a:lnTo>
                  <a:lnTo>
                    <a:pt x="606167" y="630998"/>
                  </a:lnTo>
                  <a:lnTo>
                    <a:pt x="600804" y="630413"/>
                  </a:lnTo>
                  <a:lnTo>
                    <a:pt x="593902" y="628466"/>
                  </a:lnTo>
                  <a:lnTo>
                    <a:pt x="584478" y="627475"/>
                  </a:lnTo>
                  <a:lnTo>
                    <a:pt x="559289" y="623211"/>
                  </a:lnTo>
                  <a:lnTo>
                    <a:pt x="547107" y="620416"/>
                  </a:lnTo>
                  <a:lnTo>
                    <a:pt x="530696" y="617968"/>
                  </a:lnTo>
                  <a:lnTo>
                    <a:pt x="513450" y="615914"/>
                  </a:lnTo>
                  <a:lnTo>
                    <a:pt x="497911" y="614731"/>
                  </a:lnTo>
                  <a:lnTo>
                    <a:pt x="492740" y="615221"/>
                  </a:lnTo>
                  <a:lnTo>
                    <a:pt x="487556" y="614253"/>
                  </a:lnTo>
                  <a:lnTo>
                    <a:pt x="471827" y="613190"/>
                  </a:lnTo>
                  <a:lnTo>
                    <a:pt x="444811" y="612235"/>
                  </a:lnTo>
                  <a:lnTo>
                    <a:pt x="418918" y="610431"/>
                  </a:lnTo>
                  <a:lnTo>
                    <a:pt x="411500" y="611387"/>
                  </a:lnTo>
                  <a:lnTo>
                    <a:pt x="401480" y="613644"/>
                  </a:lnTo>
                  <a:lnTo>
                    <a:pt x="392869" y="616415"/>
                  </a:lnTo>
                  <a:lnTo>
                    <a:pt x="389321" y="618266"/>
                  </a:lnTo>
                  <a:lnTo>
                    <a:pt x="385237" y="621157"/>
                  </a:lnTo>
                  <a:lnTo>
                    <a:pt x="376566" y="625743"/>
                  </a:lnTo>
                  <a:lnTo>
                    <a:pt x="370272" y="626292"/>
                  </a:lnTo>
                  <a:lnTo>
                    <a:pt x="358316" y="625576"/>
                  </a:lnTo>
                  <a:lnTo>
                    <a:pt x="349012" y="626209"/>
                  </a:lnTo>
                  <a:lnTo>
                    <a:pt x="347029" y="625671"/>
                  </a:lnTo>
                  <a:lnTo>
                    <a:pt x="328278" y="624178"/>
                  </a:lnTo>
                  <a:lnTo>
                    <a:pt x="316956" y="622327"/>
                  </a:lnTo>
                  <a:lnTo>
                    <a:pt x="309121" y="620667"/>
                  </a:lnTo>
                  <a:lnTo>
                    <a:pt x="298443" y="617084"/>
                  </a:lnTo>
                  <a:lnTo>
                    <a:pt x="291039" y="614074"/>
                  </a:lnTo>
                  <a:lnTo>
                    <a:pt x="259257" y="602560"/>
                  </a:lnTo>
                  <a:lnTo>
                    <a:pt x="246501" y="598775"/>
                  </a:lnTo>
                  <a:lnTo>
                    <a:pt x="236481" y="596100"/>
                  </a:lnTo>
                  <a:lnTo>
                    <a:pt x="216212" y="592660"/>
                  </a:lnTo>
                  <a:lnTo>
                    <a:pt x="208366" y="590330"/>
                  </a:lnTo>
                  <a:lnTo>
                    <a:pt x="193353" y="586174"/>
                  </a:lnTo>
                  <a:lnTo>
                    <a:pt x="178782" y="580668"/>
                  </a:lnTo>
                  <a:lnTo>
                    <a:pt x="171198" y="577002"/>
                  </a:lnTo>
                  <a:lnTo>
                    <a:pt x="160413" y="573132"/>
                  </a:lnTo>
                  <a:lnTo>
                    <a:pt x="146881" y="567590"/>
                  </a:lnTo>
                  <a:lnTo>
                    <a:pt x="138365" y="564545"/>
                  </a:lnTo>
                  <a:lnTo>
                    <a:pt x="135224" y="562036"/>
                  </a:lnTo>
                  <a:lnTo>
                    <a:pt x="118838" y="554476"/>
                  </a:lnTo>
                  <a:lnTo>
                    <a:pt x="112758" y="550618"/>
                  </a:lnTo>
                  <a:lnTo>
                    <a:pt x="93028" y="540120"/>
                  </a:lnTo>
                  <a:lnTo>
                    <a:pt x="73978" y="530625"/>
                  </a:lnTo>
                  <a:lnTo>
                    <a:pt x="61067" y="523005"/>
                  </a:lnTo>
                  <a:lnTo>
                    <a:pt x="49136" y="517571"/>
                  </a:lnTo>
                  <a:lnTo>
                    <a:pt x="33859" y="509234"/>
                  </a:lnTo>
                  <a:lnTo>
                    <a:pt x="32259" y="508613"/>
                  </a:lnTo>
                  <a:lnTo>
                    <a:pt x="27541" y="507825"/>
                  </a:lnTo>
                  <a:lnTo>
                    <a:pt x="21665" y="505364"/>
                  </a:lnTo>
                  <a:lnTo>
                    <a:pt x="17473" y="502045"/>
                  </a:lnTo>
                  <a:lnTo>
                    <a:pt x="7990" y="496658"/>
                  </a:lnTo>
                  <a:lnTo>
                    <a:pt x="0" y="490961"/>
                  </a:lnTo>
                  <a:lnTo>
                    <a:pt x="83" y="490184"/>
                  </a:lnTo>
                  <a:lnTo>
                    <a:pt x="1015" y="489707"/>
                  </a:lnTo>
                  <a:lnTo>
                    <a:pt x="2054" y="489791"/>
                  </a:lnTo>
                  <a:lnTo>
                    <a:pt x="4324" y="490614"/>
                  </a:lnTo>
                  <a:lnTo>
                    <a:pt x="7452" y="492155"/>
                  </a:lnTo>
                  <a:lnTo>
                    <a:pt x="9244" y="492394"/>
                  </a:lnTo>
                  <a:lnTo>
                    <a:pt x="14786" y="491868"/>
                  </a:lnTo>
                  <a:lnTo>
                    <a:pt x="22967" y="491916"/>
                  </a:lnTo>
                  <a:lnTo>
                    <a:pt x="25141" y="492454"/>
                  </a:lnTo>
                  <a:lnTo>
                    <a:pt x="29309" y="494556"/>
                  </a:lnTo>
                  <a:lnTo>
                    <a:pt x="30252" y="494639"/>
                  </a:lnTo>
                  <a:lnTo>
                    <a:pt x="31841" y="494328"/>
                  </a:lnTo>
                  <a:lnTo>
                    <a:pt x="35292" y="492489"/>
                  </a:lnTo>
                  <a:lnTo>
                    <a:pt x="36129" y="491319"/>
                  </a:lnTo>
                  <a:lnTo>
                    <a:pt x="40046" y="489205"/>
                  </a:lnTo>
                  <a:lnTo>
                    <a:pt x="42363" y="487103"/>
                  </a:lnTo>
                  <a:lnTo>
                    <a:pt x="46687" y="486637"/>
                  </a:lnTo>
                  <a:lnTo>
                    <a:pt x="48455" y="485778"/>
                  </a:lnTo>
                  <a:lnTo>
                    <a:pt x="50592" y="483782"/>
                  </a:lnTo>
                  <a:lnTo>
                    <a:pt x="51799" y="483198"/>
                  </a:lnTo>
                  <a:lnTo>
                    <a:pt x="52934" y="483532"/>
                  </a:lnTo>
                  <a:lnTo>
                    <a:pt x="52957" y="484858"/>
                  </a:lnTo>
                  <a:lnTo>
                    <a:pt x="51393" y="487056"/>
                  </a:lnTo>
                  <a:lnTo>
                    <a:pt x="46376" y="491462"/>
                  </a:lnTo>
                  <a:lnTo>
                    <a:pt x="46412" y="493421"/>
                  </a:lnTo>
                  <a:lnTo>
                    <a:pt x="45301" y="494675"/>
                  </a:lnTo>
                  <a:lnTo>
                    <a:pt x="45314" y="495798"/>
                  </a:lnTo>
                  <a:lnTo>
                    <a:pt x="46078" y="496359"/>
                  </a:lnTo>
                  <a:lnTo>
                    <a:pt x="49661" y="496777"/>
                  </a:lnTo>
                  <a:lnTo>
                    <a:pt x="49864" y="497995"/>
                  </a:lnTo>
                  <a:lnTo>
                    <a:pt x="49039" y="498939"/>
                  </a:lnTo>
                  <a:lnTo>
                    <a:pt x="44657" y="501364"/>
                  </a:lnTo>
                  <a:lnTo>
                    <a:pt x="44394" y="502594"/>
                  </a:lnTo>
                  <a:lnTo>
                    <a:pt x="45063" y="503323"/>
                  </a:lnTo>
                  <a:lnTo>
                    <a:pt x="47404" y="502809"/>
                  </a:lnTo>
                  <a:lnTo>
                    <a:pt x="56325" y="495989"/>
                  </a:lnTo>
                  <a:lnTo>
                    <a:pt x="61473" y="494137"/>
                  </a:lnTo>
                  <a:lnTo>
                    <a:pt x="64256" y="491653"/>
                  </a:lnTo>
                  <a:lnTo>
                    <a:pt x="64709" y="490590"/>
                  </a:lnTo>
                  <a:lnTo>
                    <a:pt x="65450" y="489946"/>
                  </a:lnTo>
                  <a:lnTo>
                    <a:pt x="66859" y="489647"/>
                  </a:lnTo>
                  <a:lnTo>
                    <a:pt x="68066" y="488680"/>
                  </a:lnTo>
                  <a:lnTo>
                    <a:pt x="68615" y="487628"/>
                  </a:lnTo>
                  <a:lnTo>
                    <a:pt x="69547" y="486864"/>
                  </a:lnTo>
                  <a:lnTo>
                    <a:pt x="71601" y="486291"/>
                  </a:lnTo>
                  <a:lnTo>
                    <a:pt x="72162" y="485598"/>
                  </a:lnTo>
                  <a:lnTo>
                    <a:pt x="72329" y="484380"/>
                  </a:lnTo>
                  <a:lnTo>
                    <a:pt x="78624" y="478158"/>
                  </a:lnTo>
                  <a:lnTo>
                    <a:pt x="79364" y="477322"/>
                  </a:lnTo>
                  <a:lnTo>
                    <a:pt x="80965" y="477011"/>
                  </a:lnTo>
                  <a:lnTo>
                    <a:pt x="81610" y="476258"/>
                  </a:lnTo>
                  <a:lnTo>
                    <a:pt x="82052" y="474718"/>
                  </a:lnTo>
                  <a:lnTo>
                    <a:pt x="81944" y="473870"/>
                  </a:lnTo>
                  <a:lnTo>
                    <a:pt x="81466" y="473332"/>
                  </a:lnTo>
                  <a:lnTo>
                    <a:pt x="79579" y="472974"/>
                  </a:lnTo>
                  <a:lnTo>
                    <a:pt x="78564" y="473857"/>
                  </a:lnTo>
                  <a:lnTo>
                    <a:pt x="77752" y="476473"/>
                  </a:lnTo>
                  <a:lnTo>
                    <a:pt x="75805" y="477943"/>
                  </a:lnTo>
                  <a:lnTo>
                    <a:pt x="72186" y="481382"/>
                  </a:lnTo>
                  <a:lnTo>
                    <a:pt x="70789" y="482158"/>
                  </a:lnTo>
                  <a:lnTo>
                    <a:pt x="67958" y="482099"/>
                  </a:lnTo>
                  <a:lnTo>
                    <a:pt x="66466" y="482577"/>
                  </a:lnTo>
                  <a:lnTo>
                    <a:pt x="65355" y="483914"/>
                  </a:lnTo>
                  <a:lnTo>
                    <a:pt x="64554" y="486864"/>
                  </a:lnTo>
                  <a:lnTo>
                    <a:pt x="63814" y="487509"/>
                  </a:lnTo>
                  <a:lnTo>
                    <a:pt x="61461" y="487174"/>
                  </a:lnTo>
                  <a:lnTo>
                    <a:pt x="60051" y="487581"/>
                  </a:lnTo>
                  <a:lnTo>
                    <a:pt x="57735" y="489767"/>
                  </a:lnTo>
                  <a:lnTo>
                    <a:pt x="53172" y="492860"/>
                  </a:lnTo>
                  <a:lnTo>
                    <a:pt x="51667" y="492609"/>
                  </a:lnTo>
                  <a:lnTo>
                    <a:pt x="51918" y="491080"/>
                  </a:lnTo>
                  <a:lnTo>
                    <a:pt x="52945" y="489754"/>
                  </a:lnTo>
                  <a:lnTo>
                    <a:pt x="53578" y="488250"/>
                  </a:lnTo>
                  <a:lnTo>
                    <a:pt x="55430" y="486530"/>
                  </a:lnTo>
                  <a:lnTo>
                    <a:pt x="57854" y="485060"/>
                  </a:lnTo>
                  <a:lnTo>
                    <a:pt x="63384" y="477823"/>
                  </a:lnTo>
                  <a:lnTo>
                    <a:pt x="64316" y="477345"/>
                  </a:lnTo>
                  <a:lnTo>
                    <a:pt x="67289" y="474670"/>
                  </a:lnTo>
                  <a:lnTo>
                    <a:pt x="72127" y="471302"/>
                  </a:lnTo>
                  <a:lnTo>
                    <a:pt x="75554" y="467575"/>
                  </a:lnTo>
                  <a:lnTo>
                    <a:pt x="78862" y="462547"/>
                  </a:lnTo>
                  <a:lnTo>
                    <a:pt x="80021" y="458594"/>
                  </a:lnTo>
                  <a:lnTo>
                    <a:pt x="80260" y="456146"/>
                  </a:lnTo>
                  <a:lnTo>
                    <a:pt x="79699" y="450043"/>
                  </a:lnTo>
                  <a:lnTo>
                    <a:pt x="79376" y="447200"/>
                  </a:lnTo>
                  <a:lnTo>
                    <a:pt x="77883" y="442434"/>
                  </a:lnTo>
                  <a:lnTo>
                    <a:pt x="76617" y="438876"/>
                  </a:lnTo>
                  <a:lnTo>
                    <a:pt x="72926" y="431864"/>
                  </a:lnTo>
                  <a:lnTo>
                    <a:pt x="70812" y="429082"/>
                  </a:lnTo>
                  <a:lnTo>
                    <a:pt x="69571" y="427887"/>
                  </a:lnTo>
                  <a:lnTo>
                    <a:pt x="64745" y="425439"/>
                  </a:lnTo>
                  <a:lnTo>
                    <a:pt x="60111" y="423982"/>
                  </a:lnTo>
                  <a:lnTo>
                    <a:pt x="57663" y="424125"/>
                  </a:lnTo>
                  <a:lnTo>
                    <a:pt x="54211" y="426036"/>
                  </a:lnTo>
                  <a:lnTo>
                    <a:pt x="54128" y="426896"/>
                  </a:lnTo>
                  <a:lnTo>
                    <a:pt x="54737" y="429142"/>
                  </a:lnTo>
                  <a:lnTo>
                    <a:pt x="53901" y="430384"/>
                  </a:lnTo>
                  <a:lnTo>
                    <a:pt x="47559" y="433978"/>
                  </a:lnTo>
                  <a:lnTo>
                    <a:pt x="39342" y="437657"/>
                  </a:lnTo>
                  <a:lnTo>
                    <a:pt x="37371" y="437896"/>
                  </a:lnTo>
                  <a:lnTo>
                    <a:pt x="34923" y="437454"/>
                  </a:lnTo>
                  <a:lnTo>
                    <a:pt x="33119" y="436725"/>
                  </a:lnTo>
                  <a:lnTo>
                    <a:pt x="31698" y="435627"/>
                  </a:lnTo>
                  <a:lnTo>
                    <a:pt x="30252" y="433847"/>
                  </a:lnTo>
                  <a:lnTo>
                    <a:pt x="29668" y="432641"/>
                  </a:lnTo>
                  <a:lnTo>
                    <a:pt x="28772" y="428998"/>
                  </a:lnTo>
                  <a:lnTo>
                    <a:pt x="28808" y="425594"/>
                  </a:lnTo>
                  <a:lnTo>
                    <a:pt x="29262" y="424364"/>
                  </a:lnTo>
                  <a:lnTo>
                    <a:pt x="30276" y="423026"/>
                  </a:lnTo>
                  <a:lnTo>
                    <a:pt x="33262" y="421127"/>
                  </a:lnTo>
                  <a:lnTo>
                    <a:pt x="60148" y="414499"/>
                  </a:lnTo>
                  <a:lnTo>
                    <a:pt x="63981" y="413125"/>
                  </a:lnTo>
                  <a:lnTo>
                    <a:pt x="64913" y="411871"/>
                  </a:lnTo>
                  <a:lnTo>
                    <a:pt x="64973" y="409614"/>
                  </a:lnTo>
                  <a:lnTo>
                    <a:pt x="64208" y="408789"/>
                  </a:lnTo>
                  <a:lnTo>
                    <a:pt x="65223" y="407715"/>
                  </a:lnTo>
                  <a:lnTo>
                    <a:pt x="71135" y="406807"/>
                  </a:lnTo>
                  <a:lnTo>
                    <a:pt x="78529" y="404442"/>
                  </a:lnTo>
                  <a:lnTo>
                    <a:pt x="80594" y="404383"/>
                  </a:lnTo>
                  <a:lnTo>
                    <a:pt x="85694" y="405828"/>
                  </a:lnTo>
                  <a:lnTo>
                    <a:pt x="90914" y="408754"/>
                  </a:lnTo>
                  <a:lnTo>
                    <a:pt x="99215" y="410402"/>
                  </a:lnTo>
                  <a:lnTo>
                    <a:pt x="105520" y="410510"/>
                  </a:lnTo>
                  <a:lnTo>
                    <a:pt x="109497" y="412026"/>
                  </a:lnTo>
                  <a:lnTo>
                    <a:pt x="112137" y="412361"/>
                  </a:lnTo>
                  <a:lnTo>
                    <a:pt x="117774" y="412003"/>
                  </a:lnTo>
                  <a:lnTo>
                    <a:pt x="135045" y="409948"/>
                  </a:lnTo>
                  <a:lnTo>
                    <a:pt x="144552" y="409889"/>
                  </a:lnTo>
                  <a:lnTo>
                    <a:pt x="173252" y="410688"/>
                  </a:lnTo>
                  <a:lnTo>
                    <a:pt x="187549" y="410748"/>
                  </a:lnTo>
                  <a:lnTo>
                    <a:pt x="197151" y="411143"/>
                  </a:lnTo>
                  <a:lnTo>
                    <a:pt x="226019" y="411083"/>
                  </a:lnTo>
                  <a:lnTo>
                    <a:pt x="244352" y="410510"/>
                  </a:lnTo>
                  <a:lnTo>
                    <a:pt x="269266" y="409004"/>
                  </a:lnTo>
                  <a:lnTo>
                    <a:pt x="277447" y="409554"/>
                  </a:lnTo>
                  <a:lnTo>
                    <a:pt x="287790" y="409279"/>
                  </a:lnTo>
                  <a:lnTo>
                    <a:pt x="300474" y="408252"/>
                  </a:lnTo>
                  <a:lnTo>
                    <a:pt x="304033" y="407512"/>
                  </a:lnTo>
                  <a:lnTo>
                    <a:pt x="314842" y="406759"/>
                  </a:lnTo>
                  <a:lnTo>
                    <a:pt x="328804" y="403725"/>
                  </a:lnTo>
                  <a:lnTo>
                    <a:pt x="333665" y="402209"/>
                  </a:lnTo>
                  <a:lnTo>
                    <a:pt x="337224" y="400656"/>
                  </a:lnTo>
                  <a:lnTo>
                    <a:pt x="344964" y="396655"/>
                  </a:lnTo>
                  <a:lnTo>
                    <a:pt x="349143" y="394051"/>
                  </a:lnTo>
                  <a:lnTo>
                    <a:pt x="350553" y="393753"/>
                  </a:lnTo>
                  <a:lnTo>
                    <a:pt x="350875" y="395998"/>
                  </a:lnTo>
                  <a:lnTo>
                    <a:pt x="353587" y="400668"/>
                  </a:lnTo>
                  <a:lnTo>
                    <a:pt x="353622" y="402818"/>
                  </a:lnTo>
                  <a:lnTo>
                    <a:pt x="353181" y="404609"/>
                  </a:lnTo>
                  <a:lnTo>
                    <a:pt x="353132" y="407643"/>
                  </a:lnTo>
                  <a:lnTo>
                    <a:pt x="355235" y="409470"/>
                  </a:lnTo>
                  <a:lnTo>
                    <a:pt x="364431" y="413758"/>
                  </a:lnTo>
                  <a:lnTo>
                    <a:pt x="374452" y="416505"/>
                  </a:lnTo>
                  <a:lnTo>
                    <a:pt x="379671" y="418762"/>
                  </a:lnTo>
                  <a:lnTo>
                    <a:pt x="381653" y="419300"/>
                  </a:lnTo>
                  <a:lnTo>
                    <a:pt x="390038" y="420088"/>
                  </a:lnTo>
                  <a:lnTo>
                    <a:pt x="391734" y="420637"/>
                  </a:lnTo>
                  <a:lnTo>
                    <a:pt x="394218" y="422560"/>
                  </a:lnTo>
                  <a:lnTo>
                    <a:pt x="394994" y="424137"/>
                  </a:lnTo>
                  <a:lnTo>
                    <a:pt x="394553" y="425845"/>
                  </a:lnTo>
                  <a:lnTo>
                    <a:pt x="393454" y="427469"/>
                  </a:lnTo>
                  <a:lnTo>
                    <a:pt x="387256" y="428031"/>
                  </a:lnTo>
                  <a:lnTo>
                    <a:pt x="376948" y="430479"/>
                  </a:lnTo>
                  <a:lnTo>
                    <a:pt x="376303" y="431709"/>
                  </a:lnTo>
                  <a:lnTo>
                    <a:pt x="374631" y="432832"/>
                  </a:lnTo>
                  <a:lnTo>
                    <a:pt x="373627" y="434277"/>
                  </a:lnTo>
                  <a:lnTo>
                    <a:pt x="373556" y="436272"/>
                  </a:lnTo>
                  <a:lnTo>
                    <a:pt x="371979" y="436953"/>
                  </a:lnTo>
                  <a:lnTo>
                    <a:pt x="372409" y="440046"/>
                  </a:lnTo>
                  <a:lnTo>
                    <a:pt x="372792" y="440702"/>
                  </a:lnTo>
                  <a:lnTo>
                    <a:pt x="378787" y="439460"/>
                  </a:lnTo>
                  <a:lnTo>
                    <a:pt x="379181" y="440487"/>
                  </a:lnTo>
                  <a:lnTo>
                    <a:pt x="379122" y="442004"/>
                  </a:lnTo>
                  <a:lnTo>
                    <a:pt x="375085" y="443091"/>
                  </a:lnTo>
                  <a:lnTo>
                    <a:pt x="373317" y="443879"/>
                  </a:lnTo>
                  <a:lnTo>
                    <a:pt x="373174" y="446627"/>
                  </a:lnTo>
                  <a:lnTo>
                    <a:pt x="374213" y="446591"/>
                  </a:lnTo>
                  <a:lnTo>
                    <a:pt x="379265" y="445372"/>
                  </a:lnTo>
                  <a:lnTo>
                    <a:pt x="379372" y="446149"/>
                  </a:lnTo>
                  <a:lnTo>
                    <a:pt x="381821" y="446006"/>
                  </a:lnTo>
                  <a:lnTo>
                    <a:pt x="382215" y="447212"/>
                  </a:lnTo>
                  <a:lnTo>
                    <a:pt x="378847" y="448120"/>
                  </a:lnTo>
                  <a:lnTo>
                    <a:pt x="378011" y="448597"/>
                  </a:lnTo>
                  <a:lnTo>
                    <a:pt x="378298" y="449624"/>
                  </a:lnTo>
                  <a:lnTo>
                    <a:pt x="380937" y="449577"/>
                  </a:lnTo>
                  <a:lnTo>
                    <a:pt x="381140" y="450723"/>
                  </a:lnTo>
                  <a:lnTo>
                    <a:pt x="379552" y="451476"/>
                  </a:lnTo>
                  <a:lnTo>
                    <a:pt x="379576" y="452324"/>
                  </a:lnTo>
                  <a:lnTo>
                    <a:pt x="380424" y="452897"/>
                  </a:lnTo>
                  <a:lnTo>
                    <a:pt x="383899" y="452085"/>
                  </a:lnTo>
                  <a:lnTo>
                    <a:pt x="383923" y="453566"/>
                  </a:lnTo>
                  <a:lnTo>
                    <a:pt x="380185" y="455608"/>
                  </a:lnTo>
                  <a:lnTo>
                    <a:pt x="379731" y="456468"/>
                  </a:lnTo>
                  <a:lnTo>
                    <a:pt x="379659" y="457806"/>
                  </a:lnTo>
                  <a:lnTo>
                    <a:pt x="381032" y="460947"/>
                  </a:lnTo>
                  <a:lnTo>
                    <a:pt x="384771" y="464960"/>
                  </a:lnTo>
                  <a:lnTo>
                    <a:pt x="386766" y="466417"/>
                  </a:lnTo>
                  <a:lnTo>
                    <a:pt x="389990" y="467958"/>
                  </a:lnTo>
                  <a:lnTo>
                    <a:pt x="390002" y="468734"/>
                  </a:lnTo>
                  <a:lnTo>
                    <a:pt x="389357" y="469558"/>
                  </a:lnTo>
                  <a:lnTo>
                    <a:pt x="389381" y="470896"/>
                  </a:lnTo>
                  <a:lnTo>
                    <a:pt x="390814" y="472007"/>
                  </a:lnTo>
                  <a:lnTo>
                    <a:pt x="392785" y="471947"/>
                  </a:lnTo>
                  <a:lnTo>
                    <a:pt x="395532" y="472759"/>
                  </a:lnTo>
                  <a:lnTo>
                    <a:pt x="397909" y="473941"/>
                  </a:lnTo>
                  <a:lnTo>
                    <a:pt x="399521" y="474933"/>
                  </a:lnTo>
                  <a:lnTo>
                    <a:pt x="401014" y="474634"/>
                  </a:lnTo>
                  <a:lnTo>
                    <a:pt x="401933" y="472938"/>
                  </a:lnTo>
                  <a:lnTo>
                    <a:pt x="402865" y="472544"/>
                  </a:lnTo>
                  <a:lnTo>
                    <a:pt x="404956" y="473631"/>
                  </a:lnTo>
                  <a:lnTo>
                    <a:pt x="406269" y="473440"/>
                  </a:lnTo>
                  <a:lnTo>
                    <a:pt x="407380" y="472484"/>
                  </a:lnTo>
                  <a:lnTo>
                    <a:pt x="416947" y="465724"/>
                  </a:lnTo>
                  <a:lnTo>
                    <a:pt x="421665" y="460290"/>
                  </a:lnTo>
                  <a:lnTo>
                    <a:pt x="425176" y="457220"/>
                  </a:lnTo>
                  <a:lnTo>
                    <a:pt x="427971" y="455357"/>
                  </a:lnTo>
                  <a:lnTo>
                    <a:pt x="433608" y="448979"/>
                  </a:lnTo>
                  <a:lnTo>
                    <a:pt x="441574" y="436152"/>
                  </a:lnTo>
                  <a:lnTo>
                    <a:pt x="443115" y="433286"/>
                  </a:lnTo>
                  <a:lnTo>
                    <a:pt x="446889" y="427887"/>
                  </a:lnTo>
                  <a:lnTo>
                    <a:pt x="449540" y="423886"/>
                  </a:lnTo>
                  <a:lnTo>
                    <a:pt x="450938" y="422549"/>
                  </a:lnTo>
                  <a:lnTo>
                    <a:pt x="451869" y="422143"/>
                  </a:lnTo>
                  <a:lnTo>
                    <a:pt x="454796" y="422656"/>
                  </a:lnTo>
                  <a:lnTo>
                    <a:pt x="456038" y="423576"/>
                  </a:lnTo>
                  <a:lnTo>
                    <a:pt x="459048" y="424268"/>
                  </a:lnTo>
                  <a:lnTo>
                    <a:pt x="461615" y="425200"/>
                  </a:lnTo>
                  <a:lnTo>
                    <a:pt x="462189" y="425737"/>
                  </a:lnTo>
                  <a:lnTo>
                    <a:pt x="462200" y="426955"/>
                  </a:lnTo>
                  <a:lnTo>
                    <a:pt x="461843" y="427708"/>
                  </a:lnTo>
                  <a:lnTo>
                    <a:pt x="459716" y="429918"/>
                  </a:lnTo>
                  <a:lnTo>
                    <a:pt x="458809" y="431721"/>
                  </a:lnTo>
                  <a:lnTo>
                    <a:pt x="458916" y="432940"/>
                  </a:lnTo>
                  <a:lnTo>
                    <a:pt x="460600" y="432259"/>
                  </a:lnTo>
                  <a:lnTo>
                    <a:pt x="462093" y="431291"/>
                  </a:lnTo>
                  <a:lnTo>
                    <a:pt x="465151" y="428425"/>
                  </a:lnTo>
                  <a:lnTo>
                    <a:pt x="464816" y="425403"/>
                  </a:lnTo>
                  <a:lnTo>
                    <a:pt x="465079" y="424579"/>
                  </a:lnTo>
                  <a:lnTo>
                    <a:pt x="467587" y="422835"/>
                  </a:lnTo>
                  <a:lnTo>
                    <a:pt x="468782" y="420721"/>
                  </a:lnTo>
                  <a:lnTo>
                    <a:pt x="470095" y="415167"/>
                  </a:lnTo>
                  <a:lnTo>
                    <a:pt x="471373" y="412611"/>
                  </a:lnTo>
                  <a:lnTo>
                    <a:pt x="471768" y="408383"/>
                  </a:lnTo>
                  <a:lnTo>
                    <a:pt x="473368" y="402770"/>
                  </a:lnTo>
                  <a:lnTo>
                    <a:pt x="475004" y="399175"/>
                  </a:lnTo>
                  <a:lnTo>
                    <a:pt x="475350" y="397861"/>
                  </a:lnTo>
                  <a:lnTo>
                    <a:pt x="476378" y="397575"/>
                  </a:lnTo>
                  <a:lnTo>
                    <a:pt x="478181" y="398267"/>
                  </a:lnTo>
                  <a:lnTo>
                    <a:pt x="479698" y="399295"/>
                  </a:lnTo>
                  <a:moveTo>
                    <a:pt x="552063" y="44012"/>
                  </a:moveTo>
                  <a:lnTo>
                    <a:pt x="551777" y="43176"/>
                  </a:lnTo>
                  <a:lnTo>
                    <a:pt x="548218" y="38900"/>
                  </a:lnTo>
                  <a:lnTo>
                    <a:pt x="547931" y="38171"/>
                  </a:lnTo>
                  <a:lnTo>
                    <a:pt x="547883" y="35806"/>
                  </a:lnTo>
                  <a:lnTo>
                    <a:pt x="546534" y="33585"/>
                  </a:lnTo>
                  <a:lnTo>
                    <a:pt x="543775" y="31842"/>
                  </a:lnTo>
                  <a:lnTo>
                    <a:pt x="540836" y="30743"/>
                  </a:lnTo>
                  <a:lnTo>
                    <a:pt x="537444" y="29990"/>
                  </a:lnTo>
                  <a:lnTo>
                    <a:pt x="535904" y="28294"/>
                  </a:lnTo>
                  <a:lnTo>
                    <a:pt x="534864" y="27769"/>
                  </a:lnTo>
                  <a:lnTo>
                    <a:pt x="532046" y="27995"/>
                  </a:lnTo>
                  <a:lnTo>
                    <a:pt x="531174" y="26884"/>
                  </a:lnTo>
                  <a:lnTo>
                    <a:pt x="526241" y="24317"/>
                  </a:lnTo>
                  <a:lnTo>
                    <a:pt x="524928" y="24173"/>
                  </a:lnTo>
                  <a:lnTo>
                    <a:pt x="523996" y="24759"/>
                  </a:lnTo>
                  <a:lnTo>
                    <a:pt x="524008" y="25870"/>
                  </a:lnTo>
                  <a:lnTo>
                    <a:pt x="526468" y="26753"/>
                  </a:lnTo>
                  <a:lnTo>
                    <a:pt x="526958" y="27410"/>
                  </a:lnTo>
                  <a:lnTo>
                    <a:pt x="526982" y="29106"/>
                  </a:lnTo>
                  <a:lnTo>
                    <a:pt x="526254" y="30169"/>
                  </a:lnTo>
                  <a:lnTo>
                    <a:pt x="526540" y="30897"/>
                  </a:lnTo>
                  <a:lnTo>
                    <a:pt x="527878" y="31758"/>
                  </a:lnTo>
                  <a:lnTo>
                    <a:pt x="530601" y="31495"/>
                  </a:lnTo>
                  <a:lnTo>
                    <a:pt x="531736" y="31937"/>
                  </a:lnTo>
                  <a:lnTo>
                    <a:pt x="531760" y="33155"/>
                  </a:lnTo>
                  <a:lnTo>
                    <a:pt x="530553" y="34338"/>
                  </a:lnTo>
                  <a:lnTo>
                    <a:pt x="530469" y="35090"/>
                  </a:lnTo>
                  <a:lnTo>
                    <a:pt x="532870" y="37574"/>
                  </a:lnTo>
                  <a:lnTo>
                    <a:pt x="534948" y="38769"/>
                  </a:lnTo>
                  <a:lnTo>
                    <a:pt x="539487" y="39641"/>
                  </a:lnTo>
                  <a:lnTo>
                    <a:pt x="541971" y="42423"/>
                  </a:lnTo>
                  <a:lnTo>
                    <a:pt x="544240" y="42579"/>
                  </a:lnTo>
                  <a:lnTo>
                    <a:pt x="545279" y="43283"/>
                  </a:lnTo>
                  <a:lnTo>
                    <a:pt x="547728" y="42877"/>
                  </a:lnTo>
                  <a:lnTo>
                    <a:pt x="549913" y="44334"/>
                  </a:lnTo>
                  <a:lnTo>
                    <a:pt x="552063" y="44012"/>
                  </a:lnTo>
                  <a:moveTo>
                    <a:pt x="479447" y="406269"/>
                  </a:moveTo>
                  <a:lnTo>
                    <a:pt x="478133" y="406640"/>
                  </a:lnTo>
                  <a:lnTo>
                    <a:pt x="477835" y="405792"/>
                  </a:lnTo>
                  <a:lnTo>
                    <a:pt x="476425" y="405947"/>
                  </a:lnTo>
                  <a:lnTo>
                    <a:pt x="476449" y="407237"/>
                  </a:lnTo>
                  <a:lnTo>
                    <a:pt x="476939" y="408372"/>
                  </a:lnTo>
                  <a:lnTo>
                    <a:pt x="478372" y="409375"/>
                  </a:lnTo>
                  <a:lnTo>
                    <a:pt x="478946" y="410211"/>
                  </a:lnTo>
                  <a:lnTo>
                    <a:pt x="479065" y="411799"/>
                  </a:lnTo>
                  <a:lnTo>
                    <a:pt x="480116" y="412170"/>
                  </a:lnTo>
                  <a:lnTo>
                    <a:pt x="481418" y="411584"/>
                  </a:lnTo>
                  <a:lnTo>
                    <a:pt x="482875" y="408838"/>
                  </a:lnTo>
                  <a:lnTo>
                    <a:pt x="483412" y="407225"/>
                  </a:lnTo>
                  <a:lnTo>
                    <a:pt x="482815" y="404980"/>
                  </a:lnTo>
                  <a:lnTo>
                    <a:pt x="482242" y="404585"/>
                  </a:lnTo>
                  <a:lnTo>
                    <a:pt x="481394" y="404621"/>
                  </a:lnTo>
                  <a:lnTo>
                    <a:pt x="480379" y="405863"/>
                  </a:lnTo>
                  <a:lnTo>
                    <a:pt x="479447" y="40626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1453;gbcf4302aa7_0_6">
              <a:extLst>
                <a:ext uri="{FF2B5EF4-FFF2-40B4-BE49-F238E27FC236}">
                  <a16:creationId xmlns:a16="http://schemas.microsoft.com/office/drawing/2014/main" id="{F2028931-A581-EE4D-A4D1-5E529B2D1283}"/>
                </a:ext>
              </a:extLst>
            </p:cNvPr>
            <p:cNvSpPr/>
            <p:nvPr/>
          </p:nvSpPr>
          <p:spPr>
            <a:xfrm>
              <a:off x="8881933" y="4191538"/>
              <a:ext cx="14103" cy="10130"/>
            </a:xfrm>
            <a:custGeom>
              <a:avLst/>
              <a:gdLst/>
              <a:ahLst/>
              <a:cxnLst/>
              <a:rect l="l" t="t" r="r" b="b"/>
              <a:pathLst>
                <a:path w="28066" h="20160" extrusionOk="0">
                  <a:moveTo>
                    <a:pt x="28067" y="19838"/>
                  </a:moveTo>
                  <a:lnTo>
                    <a:pt x="25917" y="20160"/>
                  </a:lnTo>
                  <a:lnTo>
                    <a:pt x="23732" y="18704"/>
                  </a:lnTo>
                  <a:lnTo>
                    <a:pt x="21283" y="19110"/>
                  </a:lnTo>
                  <a:lnTo>
                    <a:pt x="20244" y="18405"/>
                  </a:lnTo>
                  <a:lnTo>
                    <a:pt x="17975" y="18250"/>
                  </a:lnTo>
                  <a:lnTo>
                    <a:pt x="15491" y="15467"/>
                  </a:lnTo>
                  <a:lnTo>
                    <a:pt x="10952" y="14595"/>
                  </a:lnTo>
                  <a:lnTo>
                    <a:pt x="8874" y="13401"/>
                  </a:lnTo>
                  <a:lnTo>
                    <a:pt x="6473" y="10916"/>
                  </a:lnTo>
                  <a:lnTo>
                    <a:pt x="6557" y="10164"/>
                  </a:lnTo>
                  <a:lnTo>
                    <a:pt x="7764" y="8982"/>
                  </a:lnTo>
                  <a:lnTo>
                    <a:pt x="7739" y="7764"/>
                  </a:lnTo>
                  <a:lnTo>
                    <a:pt x="6604" y="7322"/>
                  </a:lnTo>
                  <a:lnTo>
                    <a:pt x="3882" y="7584"/>
                  </a:lnTo>
                  <a:lnTo>
                    <a:pt x="2544" y="6724"/>
                  </a:lnTo>
                  <a:lnTo>
                    <a:pt x="2258" y="5996"/>
                  </a:lnTo>
                  <a:lnTo>
                    <a:pt x="2986" y="4933"/>
                  </a:lnTo>
                  <a:lnTo>
                    <a:pt x="2962" y="3237"/>
                  </a:lnTo>
                  <a:lnTo>
                    <a:pt x="2472" y="2580"/>
                  </a:lnTo>
                  <a:lnTo>
                    <a:pt x="12" y="1696"/>
                  </a:lnTo>
                  <a:lnTo>
                    <a:pt x="0" y="585"/>
                  </a:lnTo>
                  <a:lnTo>
                    <a:pt x="932" y="0"/>
                  </a:lnTo>
                  <a:lnTo>
                    <a:pt x="2245" y="144"/>
                  </a:lnTo>
                  <a:lnTo>
                    <a:pt x="7178" y="2711"/>
                  </a:lnTo>
                  <a:lnTo>
                    <a:pt x="8050" y="3822"/>
                  </a:lnTo>
                  <a:lnTo>
                    <a:pt x="10868" y="3595"/>
                  </a:lnTo>
                  <a:lnTo>
                    <a:pt x="11908" y="4121"/>
                  </a:lnTo>
                  <a:lnTo>
                    <a:pt x="13448" y="5816"/>
                  </a:lnTo>
                  <a:lnTo>
                    <a:pt x="16840" y="6569"/>
                  </a:lnTo>
                  <a:lnTo>
                    <a:pt x="19778" y="7668"/>
                  </a:lnTo>
                  <a:lnTo>
                    <a:pt x="22538" y="9412"/>
                  </a:lnTo>
                  <a:lnTo>
                    <a:pt x="23887" y="11633"/>
                  </a:lnTo>
                  <a:lnTo>
                    <a:pt x="23935" y="13998"/>
                  </a:lnTo>
                  <a:lnTo>
                    <a:pt x="24222" y="14727"/>
                  </a:lnTo>
                  <a:lnTo>
                    <a:pt x="27780" y="19002"/>
                  </a:lnTo>
                  <a:lnTo>
                    <a:pt x="28067" y="1983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1454;gbcf4302aa7_0_6">
              <a:extLst>
                <a:ext uri="{FF2B5EF4-FFF2-40B4-BE49-F238E27FC236}">
                  <a16:creationId xmlns:a16="http://schemas.microsoft.com/office/drawing/2014/main" id="{61694751-1146-F746-AEB0-502B785B7087}"/>
                </a:ext>
              </a:extLst>
            </p:cNvPr>
            <p:cNvSpPr/>
            <p:nvPr/>
          </p:nvSpPr>
          <p:spPr>
            <a:xfrm>
              <a:off x="7651755" y="4270003"/>
              <a:ext cx="112068" cy="88607"/>
            </a:xfrm>
            <a:custGeom>
              <a:avLst/>
              <a:gdLst/>
              <a:ahLst/>
              <a:cxnLst/>
              <a:rect l="l" t="t" r="r" b="b"/>
              <a:pathLst>
                <a:path w="223020" h="176333" extrusionOk="0">
                  <a:moveTo>
                    <a:pt x="175712" y="102977"/>
                  </a:moveTo>
                  <a:lnTo>
                    <a:pt x="168116" y="112794"/>
                  </a:lnTo>
                  <a:lnTo>
                    <a:pt x="167423" y="113630"/>
                  </a:lnTo>
                  <a:lnTo>
                    <a:pt x="169382" y="172882"/>
                  </a:lnTo>
                  <a:lnTo>
                    <a:pt x="120880" y="154369"/>
                  </a:lnTo>
                  <a:lnTo>
                    <a:pt x="120963" y="176333"/>
                  </a:lnTo>
                  <a:lnTo>
                    <a:pt x="119804" y="175521"/>
                  </a:lnTo>
                  <a:lnTo>
                    <a:pt x="114777" y="170481"/>
                  </a:lnTo>
                  <a:lnTo>
                    <a:pt x="113355" y="168236"/>
                  </a:lnTo>
                  <a:lnTo>
                    <a:pt x="107276" y="161703"/>
                  </a:lnTo>
                  <a:lnTo>
                    <a:pt x="99131" y="153605"/>
                  </a:lnTo>
                  <a:lnTo>
                    <a:pt x="86912" y="143441"/>
                  </a:lnTo>
                  <a:lnTo>
                    <a:pt x="79233" y="135224"/>
                  </a:lnTo>
                  <a:lnTo>
                    <a:pt x="72401" y="127568"/>
                  </a:lnTo>
                  <a:lnTo>
                    <a:pt x="67660" y="123113"/>
                  </a:lnTo>
                  <a:lnTo>
                    <a:pt x="60457" y="117321"/>
                  </a:lnTo>
                  <a:lnTo>
                    <a:pt x="55704" y="110238"/>
                  </a:lnTo>
                  <a:lnTo>
                    <a:pt x="51058" y="105186"/>
                  </a:lnTo>
                  <a:lnTo>
                    <a:pt x="48574" y="100958"/>
                  </a:lnTo>
                  <a:lnTo>
                    <a:pt x="42399" y="92729"/>
                  </a:lnTo>
                  <a:lnTo>
                    <a:pt x="40966" y="90113"/>
                  </a:lnTo>
                  <a:lnTo>
                    <a:pt x="38493" y="86853"/>
                  </a:lnTo>
                  <a:lnTo>
                    <a:pt x="33943" y="82087"/>
                  </a:lnTo>
                  <a:lnTo>
                    <a:pt x="31184" y="78911"/>
                  </a:lnTo>
                  <a:lnTo>
                    <a:pt x="28999" y="75387"/>
                  </a:lnTo>
                  <a:lnTo>
                    <a:pt x="27100" y="72915"/>
                  </a:lnTo>
                  <a:lnTo>
                    <a:pt x="23684" y="69392"/>
                  </a:lnTo>
                  <a:lnTo>
                    <a:pt x="15789" y="58917"/>
                  </a:lnTo>
                  <a:lnTo>
                    <a:pt x="15025" y="57162"/>
                  </a:lnTo>
                  <a:lnTo>
                    <a:pt x="11895" y="53327"/>
                  </a:lnTo>
                  <a:lnTo>
                    <a:pt x="4025" y="45660"/>
                  </a:lnTo>
                  <a:lnTo>
                    <a:pt x="693" y="40500"/>
                  </a:lnTo>
                  <a:lnTo>
                    <a:pt x="107" y="38184"/>
                  </a:lnTo>
                  <a:lnTo>
                    <a:pt x="0" y="35747"/>
                  </a:lnTo>
                  <a:lnTo>
                    <a:pt x="824" y="33836"/>
                  </a:lnTo>
                  <a:lnTo>
                    <a:pt x="1946" y="32618"/>
                  </a:lnTo>
                  <a:lnTo>
                    <a:pt x="5959" y="29943"/>
                  </a:lnTo>
                  <a:lnTo>
                    <a:pt x="7082" y="28354"/>
                  </a:lnTo>
                  <a:lnTo>
                    <a:pt x="8372" y="25977"/>
                  </a:lnTo>
                  <a:lnTo>
                    <a:pt x="10080" y="16196"/>
                  </a:lnTo>
                  <a:lnTo>
                    <a:pt x="11478" y="13341"/>
                  </a:lnTo>
                  <a:lnTo>
                    <a:pt x="13711" y="11274"/>
                  </a:lnTo>
                  <a:lnTo>
                    <a:pt x="15203" y="10224"/>
                  </a:lnTo>
                  <a:lnTo>
                    <a:pt x="16804" y="10224"/>
                  </a:lnTo>
                  <a:lnTo>
                    <a:pt x="20292" y="11298"/>
                  </a:lnTo>
                  <a:lnTo>
                    <a:pt x="27637" y="11800"/>
                  </a:lnTo>
                  <a:lnTo>
                    <a:pt x="36188" y="10617"/>
                  </a:lnTo>
                  <a:lnTo>
                    <a:pt x="41455" y="10653"/>
                  </a:lnTo>
                  <a:lnTo>
                    <a:pt x="48693" y="11371"/>
                  </a:lnTo>
                  <a:lnTo>
                    <a:pt x="54796" y="10642"/>
                  </a:lnTo>
                  <a:lnTo>
                    <a:pt x="59490" y="9280"/>
                  </a:lnTo>
                  <a:lnTo>
                    <a:pt x="64172" y="7106"/>
                  </a:lnTo>
                  <a:lnTo>
                    <a:pt x="70359" y="3368"/>
                  </a:lnTo>
                  <a:lnTo>
                    <a:pt x="75972" y="1242"/>
                  </a:lnTo>
                  <a:lnTo>
                    <a:pt x="81705" y="0"/>
                  </a:lnTo>
                  <a:lnTo>
                    <a:pt x="92896" y="275"/>
                  </a:lnTo>
                  <a:lnTo>
                    <a:pt x="99214" y="2198"/>
                  </a:lnTo>
                  <a:lnTo>
                    <a:pt x="104493" y="4598"/>
                  </a:lnTo>
                  <a:lnTo>
                    <a:pt x="105915" y="4969"/>
                  </a:lnTo>
                  <a:lnTo>
                    <a:pt x="110799" y="5195"/>
                  </a:lnTo>
                  <a:lnTo>
                    <a:pt x="119005" y="7667"/>
                  </a:lnTo>
                  <a:lnTo>
                    <a:pt x="123914" y="10080"/>
                  </a:lnTo>
                  <a:lnTo>
                    <a:pt x="143955" y="21976"/>
                  </a:lnTo>
                  <a:lnTo>
                    <a:pt x="158669" y="28700"/>
                  </a:lnTo>
                  <a:lnTo>
                    <a:pt x="164330" y="30647"/>
                  </a:lnTo>
                  <a:lnTo>
                    <a:pt x="171866" y="31793"/>
                  </a:lnTo>
                  <a:lnTo>
                    <a:pt x="180047" y="31746"/>
                  </a:lnTo>
                  <a:lnTo>
                    <a:pt x="185577" y="30731"/>
                  </a:lnTo>
                  <a:lnTo>
                    <a:pt x="194117" y="27745"/>
                  </a:lnTo>
                  <a:lnTo>
                    <a:pt x="197581" y="26048"/>
                  </a:lnTo>
                  <a:lnTo>
                    <a:pt x="206001" y="20209"/>
                  </a:lnTo>
                  <a:lnTo>
                    <a:pt x="211602" y="15013"/>
                  </a:lnTo>
                  <a:lnTo>
                    <a:pt x="216248" y="9137"/>
                  </a:lnTo>
                  <a:lnTo>
                    <a:pt x="217000" y="9232"/>
                  </a:lnTo>
                  <a:lnTo>
                    <a:pt x="219270" y="10713"/>
                  </a:lnTo>
                  <a:lnTo>
                    <a:pt x="222315" y="14630"/>
                  </a:lnTo>
                  <a:lnTo>
                    <a:pt x="222614" y="15765"/>
                  </a:lnTo>
                  <a:lnTo>
                    <a:pt x="221957" y="17008"/>
                  </a:lnTo>
                  <a:lnTo>
                    <a:pt x="219700" y="16817"/>
                  </a:lnTo>
                  <a:lnTo>
                    <a:pt x="216308" y="16840"/>
                  </a:lnTo>
                  <a:lnTo>
                    <a:pt x="215101" y="17425"/>
                  </a:lnTo>
                  <a:lnTo>
                    <a:pt x="215006" y="18286"/>
                  </a:lnTo>
                  <a:lnTo>
                    <a:pt x="217097" y="21080"/>
                  </a:lnTo>
                  <a:lnTo>
                    <a:pt x="221516" y="19838"/>
                  </a:lnTo>
                  <a:lnTo>
                    <a:pt x="223020" y="20089"/>
                  </a:lnTo>
                  <a:lnTo>
                    <a:pt x="221193" y="26694"/>
                  </a:lnTo>
                  <a:lnTo>
                    <a:pt x="220631" y="27530"/>
                  </a:lnTo>
                  <a:lnTo>
                    <a:pt x="219163" y="32164"/>
                  </a:lnTo>
                  <a:lnTo>
                    <a:pt x="217610" y="37538"/>
                  </a:lnTo>
                  <a:lnTo>
                    <a:pt x="216618" y="42423"/>
                  </a:lnTo>
                  <a:lnTo>
                    <a:pt x="214194" y="45158"/>
                  </a:lnTo>
                  <a:lnTo>
                    <a:pt x="214302" y="46675"/>
                  </a:lnTo>
                  <a:lnTo>
                    <a:pt x="216379" y="48466"/>
                  </a:lnTo>
                  <a:lnTo>
                    <a:pt x="216762" y="49386"/>
                  </a:lnTo>
                  <a:lnTo>
                    <a:pt x="216594" y="51166"/>
                  </a:lnTo>
                  <a:lnTo>
                    <a:pt x="215567" y="51751"/>
                  </a:lnTo>
                  <a:lnTo>
                    <a:pt x="213119" y="52157"/>
                  </a:lnTo>
                  <a:lnTo>
                    <a:pt x="211805" y="51858"/>
                  </a:lnTo>
                  <a:lnTo>
                    <a:pt x="209548" y="52073"/>
                  </a:lnTo>
                  <a:lnTo>
                    <a:pt x="205499" y="51082"/>
                  </a:lnTo>
                  <a:lnTo>
                    <a:pt x="196757" y="51070"/>
                  </a:lnTo>
                  <a:lnTo>
                    <a:pt x="190821" y="50246"/>
                  </a:lnTo>
                  <a:lnTo>
                    <a:pt x="184598" y="48980"/>
                  </a:lnTo>
                  <a:lnTo>
                    <a:pt x="178483" y="48491"/>
                  </a:lnTo>
                  <a:lnTo>
                    <a:pt x="175760" y="48872"/>
                  </a:lnTo>
                  <a:lnTo>
                    <a:pt x="170505" y="50497"/>
                  </a:lnTo>
                  <a:lnTo>
                    <a:pt x="169478" y="51381"/>
                  </a:lnTo>
                  <a:lnTo>
                    <a:pt x="168283" y="54569"/>
                  </a:lnTo>
                  <a:lnTo>
                    <a:pt x="167352" y="66143"/>
                  </a:lnTo>
                  <a:lnTo>
                    <a:pt x="166910" y="70383"/>
                  </a:lnTo>
                  <a:lnTo>
                    <a:pt x="165441" y="75459"/>
                  </a:lnTo>
                  <a:lnTo>
                    <a:pt x="165692" y="82828"/>
                  </a:lnTo>
                  <a:lnTo>
                    <a:pt x="166384" y="86841"/>
                  </a:lnTo>
                  <a:lnTo>
                    <a:pt x="165488" y="92789"/>
                  </a:lnTo>
                  <a:lnTo>
                    <a:pt x="165894" y="96336"/>
                  </a:lnTo>
                  <a:lnTo>
                    <a:pt x="164700" y="98713"/>
                  </a:lnTo>
                  <a:lnTo>
                    <a:pt x="164712" y="100672"/>
                  </a:lnTo>
                  <a:lnTo>
                    <a:pt x="165561" y="101531"/>
                  </a:lnTo>
                  <a:lnTo>
                    <a:pt x="167447" y="101400"/>
                  </a:lnTo>
                  <a:lnTo>
                    <a:pt x="169036" y="100910"/>
                  </a:lnTo>
                  <a:lnTo>
                    <a:pt x="170362" y="101030"/>
                  </a:lnTo>
                  <a:lnTo>
                    <a:pt x="171018" y="101376"/>
                  </a:lnTo>
                  <a:lnTo>
                    <a:pt x="173192" y="102606"/>
                  </a:lnTo>
                  <a:lnTo>
                    <a:pt x="175712" y="10297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1455;gbcf4302aa7_0_6">
              <a:extLst>
                <a:ext uri="{FF2B5EF4-FFF2-40B4-BE49-F238E27FC236}">
                  <a16:creationId xmlns:a16="http://schemas.microsoft.com/office/drawing/2014/main" id="{82B3612E-C81B-1C4A-B0B4-7375E8827235}"/>
                </a:ext>
              </a:extLst>
            </p:cNvPr>
            <p:cNvSpPr/>
            <p:nvPr/>
          </p:nvSpPr>
          <p:spPr>
            <a:xfrm>
              <a:off x="8937514" y="4279714"/>
              <a:ext cx="4861" cy="3979"/>
            </a:xfrm>
            <a:custGeom>
              <a:avLst/>
              <a:gdLst/>
              <a:ahLst/>
              <a:cxnLst/>
              <a:rect l="l" t="t" r="r" b="b"/>
              <a:pathLst>
                <a:path w="9674" h="7918" extrusionOk="0">
                  <a:moveTo>
                    <a:pt x="6688" y="7919"/>
                  </a:moveTo>
                  <a:lnTo>
                    <a:pt x="0" y="1219"/>
                  </a:lnTo>
                  <a:lnTo>
                    <a:pt x="0" y="0"/>
                  </a:lnTo>
                  <a:lnTo>
                    <a:pt x="1075" y="263"/>
                  </a:lnTo>
                  <a:lnTo>
                    <a:pt x="3583" y="2664"/>
                  </a:lnTo>
                  <a:lnTo>
                    <a:pt x="6330" y="4706"/>
                  </a:lnTo>
                  <a:lnTo>
                    <a:pt x="8241" y="4754"/>
                  </a:lnTo>
                  <a:lnTo>
                    <a:pt x="9435" y="4467"/>
                  </a:lnTo>
                  <a:lnTo>
                    <a:pt x="9674" y="6235"/>
                  </a:lnTo>
                  <a:lnTo>
                    <a:pt x="7643" y="7704"/>
                  </a:lnTo>
                  <a:lnTo>
                    <a:pt x="6688" y="791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1456;gbcf4302aa7_0_6">
              <a:extLst>
                <a:ext uri="{FF2B5EF4-FFF2-40B4-BE49-F238E27FC236}">
                  <a16:creationId xmlns:a16="http://schemas.microsoft.com/office/drawing/2014/main" id="{D7498387-6744-DE4F-856D-7B7B037E9546}"/>
                </a:ext>
              </a:extLst>
            </p:cNvPr>
            <p:cNvSpPr/>
            <p:nvPr/>
          </p:nvSpPr>
          <p:spPr>
            <a:xfrm>
              <a:off x="8467494" y="4295397"/>
              <a:ext cx="39629" cy="21065"/>
            </a:xfrm>
            <a:custGeom>
              <a:avLst/>
              <a:gdLst/>
              <a:ahLst/>
              <a:cxnLst/>
              <a:rect l="l" t="t" r="r" b="b"/>
              <a:pathLst>
                <a:path w="78863" h="41921" extrusionOk="0">
                  <a:moveTo>
                    <a:pt x="38685" y="30540"/>
                  </a:moveTo>
                  <a:lnTo>
                    <a:pt x="38482" y="29321"/>
                  </a:lnTo>
                  <a:lnTo>
                    <a:pt x="37252" y="28138"/>
                  </a:lnTo>
                  <a:lnTo>
                    <a:pt x="35735" y="27291"/>
                  </a:lnTo>
                  <a:lnTo>
                    <a:pt x="34195" y="25081"/>
                  </a:lnTo>
                  <a:lnTo>
                    <a:pt x="32773" y="24520"/>
                  </a:lnTo>
                  <a:lnTo>
                    <a:pt x="28354" y="24102"/>
                  </a:lnTo>
                  <a:lnTo>
                    <a:pt x="26921" y="22430"/>
                  </a:lnTo>
                  <a:lnTo>
                    <a:pt x="26694" y="20256"/>
                  </a:lnTo>
                  <a:lnTo>
                    <a:pt x="25357" y="18512"/>
                  </a:lnTo>
                  <a:lnTo>
                    <a:pt x="24210" y="17592"/>
                  </a:lnTo>
                  <a:lnTo>
                    <a:pt x="22896" y="17222"/>
                  </a:lnTo>
                  <a:lnTo>
                    <a:pt x="20734" y="17616"/>
                  </a:lnTo>
                  <a:lnTo>
                    <a:pt x="19241" y="18321"/>
                  </a:lnTo>
                  <a:lnTo>
                    <a:pt x="16315" y="18154"/>
                  </a:lnTo>
                  <a:lnTo>
                    <a:pt x="13043" y="18763"/>
                  </a:lnTo>
                  <a:lnTo>
                    <a:pt x="12481" y="19336"/>
                  </a:lnTo>
                  <a:lnTo>
                    <a:pt x="10463" y="23027"/>
                  </a:lnTo>
                  <a:lnTo>
                    <a:pt x="10212" y="25034"/>
                  </a:lnTo>
                  <a:lnTo>
                    <a:pt x="11752" y="28031"/>
                  </a:lnTo>
                  <a:lnTo>
                    <a:pt x="15682" y="32654"/>
                  </a:lnTo>
                  <a:lnTo>
                    <a:pt x="18429" y="34684"/>
                  </a:lnTo>
                  <a:lnTo>
                    <a:pt x="23362" y="37431"/>
                  </a:lnTo>
                  <a:lnTo>
                    <a:pt x="26754" y="37586"/>
                  </a:lnTo>
                  <a:lnTo>
                    <a:pt x="27613" y="38708"/>
                  </a:lnTo>
                  <a:lnTo>
                    <a:pt x="29978" y="40082"/>
                  </a:lnTo>
                  <a:lnTo>
                    <a:pt x="30277" y="41121"/>
                  </a:lnTo>
                  <a:lnTo>
                    <a:pt x="29166" y="41778"/>
                  </a:lnTo>
                  <a:lnTo>
                    <a:pt x="26718" y="41922"/>
                  </a:lnTo>
                  <a:lnTo>
                    <a:pt x="24449" y="41097"/>
                  </a:lnTo>
                  <a:lnTo>
                    <a:pt x="16960" y="37060"/>
                  </a:lnTo>
                  <a:lnTo>
                    <a:pt x="13544" y="34671"/>
                  </a:lnTo>
                  <a:lnTo>
                    <a:pt x="10785" y="32164"/>
                  </a:lnTo>
                  <a:lnTo>
                    <a:pt x="5327" y="25284"/>
                  </a:lnTo>
                  <a:lnTo>
                    <a:pt x="2341" y="20710"/>
                  </a:lnTo>
                  <a:lnTo>
                    <a:pt x="1744" y="18094"/>
                  </a:lnTo>
                  <a:lnTo>
                    <a:pt x="0" y="14332"/>
                  </a:lnTo>
                  <a:lnTo>
                    <a:pt x="48" y="11621"/>
                  </a:lnTo>
                  <a:lnTo>
                    <a:pt x="681" y="9638"/>
                  </a:lnTo>
                  <a:lnTo>
                    <a:pt x="1517" y="2210"/>
                  </a:lnTo>
                  <a:lnTo>
                    <a:pt x="3296" y="1039"/>
                  </a:lnTo>
                  <a:lnTo>
                    <a:pt x="6474" y="251"/>
                  </a:lnTo>
                  <a:lnTo>
                    <a:pt x="11275" y="0"/>
                  </a:lnTo>
                  <a:lnTo>
                    <a:pt x="16267" y="370"/>
                  </a:lnTo>
                  <a:lnTo>
                    <a:pt x="33609" y="3714"/>
                  </a:lnTo>
                  <a:lnTo>
                    <a:pt x="39545" y="4108"/>
                  </a:lnTo>
                  <a:lnTo>
                    <a:pt x="45386" y="5160"/>
                  </a:lnTo>
                  <a:lnTo>
                    <a:pt x="53687" y="6174"/>
                  </a:lnTo>
                  <a:lnTo>
                    <a:pt x="61307" y="6139"/>
                  </a:lnTo>
                  <a:lnTo>
                    <a:pt x="67971" y="5207"/>
                  </a:lnTo>
                  <a:lnTo>
                    <a:pt x="69189" y="5577"/>
                  </a:lnTo>
                  <a:lnTo>
                    <a:pt x="72127" y="7226"/>
                  </a:lnTo>
                  <a:lnTo>
                    <a:pt x="77705" y="8479"/>
                  </a:lnTo>
                  <a:lnTo>
                    <a:pt x="78744" y="9184"/>
                  </a:lnTo>
                  <a:lnTo>
                    <a:pt x="78863" y="10629"/>
                  </a:lnTo>
                  <a:lnTo>
                    <a:pt x="78135" y="12314"/>
                  </a:lnTo>
                  <a:lnTo>
                    <a:pt x="76272" y="14105"/>
                  </a:lnTo>
                  <a:lnTo>
                    <a:pt x="72450" y="16147"/>
                  </a:lnTo>
                  <a:lnTo>
                    <a:pt x="66394" y="20172"/>
                  </a:lnTo>
                  <a:lnTo>
                    <a:pt x="63337" y="24185"/>
                  </a:lnTo>
                  <a:lnTo>
                    <a:pt x="62035" y="25045"/>
                  </a:lnTo>
                  <a:lnTo>
                    <a:pt x="53137" y="27530"/>
                  </a:lnTo>
                  <a:lnTo>
                    <a:pt x="50426" y="29047"/>
                  </a:lnTo>
                  <a:lnTo>
                    <a:pt x="45660" y="30742"/>
                  </a:lnTo>
                  <a:lnTo>
                    <a:pt x="41456" y="33346"/>
                  </a:lnTo>
                  <a:lnTo>
                    <a:pt x="38088" y="34588"/>
                  </a:lnTo>
                  <a:lnTo>
                    <a:pt x="33012" y="34671"/>
                  </a:lnTo>
                  <a:lnTo>
                    <a:pt x="26586" y="32785"/>
                  </a:lnTo>
                  <a:lnTo>
                    <a:pt x="25452" y="31782"/>
                  </a:lnTo>
                  <a:lnTo>
                    <a:pt x="25333" y="30181"/>
                  </a:lnTo>
                  <a:lnTo>
                    <a:pt x="26455" y="29966"/>
                  </a:lnTo>
                  <a:lnTo>
                    <a:pt x="29011" y="31519"/>
                  </a:lnTo>
                  <a:lnTo>
                    <a:pt x="30432" y="31590"/>
                  </a:lnTo>
                  <a:lnTo>
                    <a:pt x="32200" y="30360"/>
                  </a:lnTo>
                  <a:lnTo>
                    <a:pt x="34171" y="30157"/>
                  </a:lnTo>
                  <a:lnTo>
                    <a:pt x="34577" y="32283"/>
                  </a:lnTo>
                  <a:lnTo>
                    <a:pt x="36177" y="32355"/>
                  </a:lnTo>
                  <a:lnTo>
                    <a:pt x="38041" y="31411"/>
                  </a:lnTo>
                  <a:lnTo>
                    <a:pt x="38685" y="3054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1457;gbcf4302aa7_0_6">
              <a:extLst>
                <a:ext uri="{FF2B5EF4-FFF2-40B4-BE49-F238E27FC236}">
                  <a16:creationId xmlns:a16="http://schemas.microsoft.com/office/drawing/2014/main" id="{F3578C8D-EE37-9144-A742-E68975C6920A}"/>
                </a:ext>
              </a:extLst>
            </p:cNvPr>
            <p:cNvSpPr/>
            <p:nvPr/>
          </p:nvSpPr>
          <p:spPr>
            <a:xfrm>
              <a:off x="8484694" y="4314753"/>
              <a:ext cx="14248" cy="4213"/>
            </a:xfrm>
            <a:custGeom>
              <a:avLst/>
              <a:gdLst/>
              <a:ahLst/>
              <a:cxnLst/>
              <a:rect l="l" t="t" r="r" b="b"/>
              <a:pathLst>
                <a:path w="28354" h="8384" extrusionOk="0">
                  <a:moveTo>
                    <a:pt x="15168" y="8385"/>
                  </a:moveTo>
                  <a:lnTo>
                    <a:pt x="8946" y="7417"/>
                  </a:lnTo>
                  <a:lnTo>
                    <a:pt x="3356" y="4945"/>
                  </a:lnTo>
                  <a:lnTo>
                    <a:pt x="120" y="1588"/>
                  </a:lnTo>
                  <a:lnTo>
                    <a:pt x="0" y="0"/>
                  </a:lnTo>
                  <a:lnTo>
                    <a:pt x="1123" y="12"/>
                  </a:lnTo>
                  <a:lnTo>
                    <a:pt x="4455" y="2688"/>
                  </a:lnTo>
                  <a:lnTo>
                    <a:pt x="8348" y="4873"/>
                  </a:lnTo>
                  <a:lnTo>
                    <a:pt x="10701" y="5614"/>
                  </a:lnTo>
                  <a:lnTo>
                    <a:pt x="14750" y="5459"/>
                  </a:lnTo>
                  <a:lnTo>
                    <a:pt x="17366" y="4276"/>
                  </a:lnTo>
                  <a:lnTo>
                    <a:pt x="18297" y="3440"/>
                  </a:lnTo>
                  <a:lnTo>
                    <a:pt x="17616" y="2007"/>
                  </a:lnTo>
                  <a:lnTo>
                    <a:pt x="17796" y="1075"/>
                  </a:lnTo>
                  <a:lnTo>
                    <a:pt x="18823" y="681"/>
                  </a:lnTo>
                  <a:lnTo>
                    <a:pt x="20041" y="753"/>
                  </a:lnTo>
                  <a:lnTo>
                    <a:pt x="24293" y="2484"/>
                  </a:lnTo>
                  <a:lnTo>
                    <a:pt x="28354" y="2998"/>
                  </a:lnTo>
                  <a:lnTo>
                    <a:pt x="28175" y="3739"/>
                  </a:lnTo>
                  <a:lnTo>
                    <a:pt x="26968" y="4813"/>
                  </a:lnTo>
                  <a:lnTo>
                    <a:pt x="23708" y="6832"/>
                  </a:lnTo>
                  <a:lnTo>
                    <a:pt x="19587" y="8098"/>
                  </a:lnTo>
                  <a:lnTo>
                    <a:pt x="17139" y="8325"/>
                  </a:lnTo>
                  <a:lnTo>
                    <a:pt x="15168" y="838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1458;gbcf4302aa7_0_6">
              <a:extLst>
                <a:ext uri="{FF2B5EF4-FFF2-40B4-BE49-F238E27FC236}">
                  <a16:creationId xmlns:a16="http://schemas.microsoft.com/office/drawing/2014/main" id="{71021AE4-C18B-F643-B2AA-39DB9F31C011}"/>
                </a:ext>
              </a:extLst>
            </p:cNvPr>
            <p:cNvSpPr/>
            <p:nvPr/>
          </p:nvSpPr>
          <p:spPr>
            <a:xfrm>
              <a:off x="7768051" y="4325907"/>
              <a:ext cx="4117" cy="3979"/>
            </a:xfrm>
            <a:custGeom>
              <a:avLst/>
              <a:gdLst/>
              <a:ahLst/>
              <a:cxnLst/>
              <a:rect l="l" t="t" r="r" b="b"/>
              <a:pathLst>
                <a:path w="8193" h="7918" extrusionOk="0">
                  <a:moveTo>
                    <a:pt x="4479" y="7919"/>
                  </a:moveTo>
                  <a:lnTo>
                    <a:pt x="2675" y="7071"/>
                  </a:lnTo>
                  <a:lnTo>
                    <a:pt x="2102" y="4837"/>
                  </a:lnTo>
                  <a:lnTo>
                    <a:pt x="12" y="2783"/>
                  </a:lnTo>
                  <a:lnTo>
                    <a:pt x="0" y="1935"/>
                  </a:lnTo>
                  <a:lnTo>
                    <a:pt x="943" y="1279"/>
                  </a:lnTo>
                  <a:lnTo>
                    <a:pt x="4694" y="753"/>
                  </a:lnTo>
                  <a:lnTo>
                    <a:pt x="6473" y="0"/>
                  </a:lnTo>
                  <a:lnTo>
                    <a:pt x="7608" y="192"/>
                  </a:lnTo>
                  <a:lnTo>
                    <a:pt x="8194" y="2986"/>
                  </a:lnTo>
                  <a:lnTo>
                    <a:pt x="7823" y="3739"/>
                  </a:lnTo>
                  <a:lnTo>
                    <a:pt x="5124" y="6521"/>
                  </a:lnTo>
                  <a:lnTo>
                    <a:pt x="4479" y="791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1459;gbcf4302aa7_0_6">
              <a:extLst>
                <a:ext uri="{FF2B5EF4-FFF2-40B4-BE49-F238E27FC236}">
                  <a16:creationId xmlns:a16="http://schemas.microsoft.com/office/drawing/2014/main" id="{4F0E819E-6577-9649-B8BB-B8DAA2C0CBCA}"/>
                </a:ext>
              </a:extLst>
            </p:cNvPr>
            <p:cNvSpPr/>
            <p:nvPr/>
          </p:nvSpPr>
          <p:spPr>
            <a:xfrm>
              <a:off x="8524639" y="4348516"/>
              <a:ext cx="59908" cy="50113"/>
            </a:xfrm>
            <a:custGeom>
              <a:avLst/>
              <a:gdLst/>
              <a:ahLst/>
              <a:cxnLst/>
              <a:rect l="l" t="t" r="r" b="b"/>
              <a:pathLst>
                <a:path w="119220" h="99727" extrusionOk="0">
                  <a:moveTo>
                    <a:pt x="12553" y="21128"/>
                  </a:moveTo>
                  <a:lnTo>
                    <a:pt x="14130" y="19599"/>
                  </a:lnTo>
                  <a:lnTo>
                    <a:pt x="17868" y="18536"/>
                  </a:lnTo>
                  <a:lnTo>
                    <a:pt x="20197" y="16720"/>
                  </a:lnTo>
                  <a:lnTo>
                    <a:pt x="24472" y="12600"/>
                  </a:lnTo>
                  <a:lnTo>
                    <a:pt x="34851" y="8515"/>
                  </a:lnTo>
                  <a:lnTo>
                    <a:pt x="46783" y="7691"/>
                  </a:lnTo>
                  <a:lnTo>
                    <a:pt x="50378" y="8587"/>
                  </a:lnTo>
                  <a:lnTo>
                    <a:pt x="54164" y="10510"/>
                  </a:lnTo>
                  <a:lnTo>
                    <a:pt x="67015" y="14655"/>
                  </a:lnTo>
                  <a:lnTo>
                    <a:pt x="87737" y="23648"/>
                  </a:lnTo>
                  <a:lnTo>
                    <a:pt x="95907" y="27111"/>
                  </a:lnTo>
                  <a:lnTo>
                    <a:pt x="98176" y="28604"/>
                  </a:lnTo>
                  <a:lnTo>
                    <a:pt x="103801" y="33298"/>
                  </a:lnTo>
                  <a:lnTo>
                    <a:pt x="108208" y="38315"/>
                  </a:lnTo>
                  <a:lnTo>
                    <a:pt x="110430" y="42399"/>
                  </a:lnTo>
                  <a:lnTo>
                    <a:pt x="111015" y="43271"/>
                  </a:lnTo>
                  <a:lnTo>
                    <a:pt x="112604" y="49075"/>
                  </a:lnTo>
                  <a:lnTo>
                    <a:pt x="111792" y="51249"/>
                  </a:lnTo>
                  <a:lnTo>
                    <a:pt x="110299" y="51739"/>
                  </a:lnTo>
                  <a:lnTo>
                    <a:pt x="109534" y="51166"/>
                  </a:lnTo>
                  <a:lnTo>
                    <a:pt x="109307" y="48837"/>
                  </a:lnTo>
                  <a:lnTo>
                    <a:pt x="107588" y="46962"/>
                  </a:lnTo>
                  <a:lnTo>
                    <a:pt x="107564" y="45182"/>
                  </a:lnTo>
                  <a:lnTo>
                    <a:pt x="105509" y="40130"/>
                  </a:lnTo>
                  <a:lnTo>
                    <a:pt x="101950" y="34935"/>
                  </a:lnTo>
                  <a:lnTo>
                    <a:pt x="91571" y="26909"/>
                  </a:lnTo>
                  <a:lnTo>
                    <a:pt x="90352" y="26909"/>
                  </a:lnTo>
                  <a:lnTo>
                    <a:pt x="90556" y="28162"/>
                  </a:lnTo>
                  <a:lnTo>
                    <a:pt x="90197" y="28915"/>
                  </a:lnTo>
                  <a:lnTo>
                    <a:pt x="89063" y="29202"/>
                  </a:lnTo>
                  <a:lnTo>
                    <a:pt x="87773" y="29560"/>
                  </a:lnTo>
                  <a:lnTo>
                    <a:pt x="89576" y="31925"/>
                  </a:lnTo>
                  <a:lnTo>
                    <a:pt x="92025" y="37717"/>
                  </a:lnTo>
                  <a:lnTo>
                    <a:pt x="92730" y="41360"/>
                  </a:lnTo>
                  <a:lnTo>
                    <a:pt x="92682" y="44107"/>
                  </a:lnTo>
                  <a:lnTo>
                    <a:pt x="92741" y="47582"/>
                  </a:lnTo>
                  <a:lnTo>
                    <a:pt x="93398" y="47929"/>
                  </a:lnTo>
                  <a:lnTo>
                    <a:pt x="96504" y="48096"/>
                  </a:lnTo>
                  <a:lnTo>
                    <a:pt x="98868" y="48622"/>
                  </a:lnTo>
                  <a:lnTo>
                    <a:pt x="103192" y="48908"/>
                  </a:lnTo>
                  <a:lnTo>
                    <a:pt x="102093" y="50831"/>
                  </a:lnTo>
                  <a:lnTo>
                    <a:pt x="101926" y="52049"/>
                  </a:lnTo>
                  <a:lnTo>
                    <a:pt x="102690" y="52694"/>
                  </a:lnTo>
                  <a:lnTo>
                    <a:pt x="104004" y="52850"/>
                  </a:lnTo>
                  <a:lnTo>
                    <a:pt x="105127" y="52002"/>
                  </a:lnTo>
                  <a:lnTo>
                    <a:pt x="106632" y="51775"/>
                  </a:lnTo>
                  <a:lnTo>
                    <a:pt x="107874" y="52885"/>
                  </a:lnTo>
                  <a:lnTo>
                    <a:pt x="111373" y="54701"/>
                  </a:lnTo>
                  <a:lnTo>
                    <a:pt x="114849" y="59944"/>
                  </a:lnTo>
                  <a:lnTo>
                    <a:pt x="116784" y="63778"/>
                  </a:lnTo>
                  <a:lnTo>
                    <a:pt x="118611" y="66466"/>
                  </a:lnTo>
                  <a:lnTo>
                    <a:pt x="118814" y="67671"/>
                  </a:lnTo>
                  <a:lnTo>
                    <a:pt x="118444" y="73990"/>
                  </a:lnTo>
                  <a:lnTo>
                    <a:pt x="119220" y="75781"/>
                  </a:lnTo>
                  <a:lnTo>
                    <a:pt x="118503" y="77394"/>
                  </a:lnTo>
                  <a:lnTo>
                    <a:pt x="113846" y="80642"/>
                  </a:lnTo>
                  <a:lnTo>
                    <a:pt x="109534" y="81657"/>
                  </a:lnTo>
                  <a:lnTo>
                    <a:pt x="104745" y="82493"/>
                  </a:lnTo>
                  <a:lnTo>
                    <a:pt x="96767" y="83174"/>
                  </a:lnTo>
                  <a:lnTo>
                    <a:pt x="93948" y="83222"/>
                  </a:lnTo>
                  <a:lnTo>
                    <a:pt x="88644" y="82445"/>
                  </a:lnTo>
                  <a:lnTo>
                    <a:pt x="83091" y="81573"/>
                  </a:lnTo>
                  <a:lnTo>
                    <a:pt x="79424" y="81824"/>
                  </a:lnTo>
                  <a:lnTo>
                    <a:pt x="72199" y="83401"/>
                  </a:lnTo>
                  <a:lnTo>
                    <a:pt x="69010" y="83461"/>
                  </a:lnTo>
                  <a:lnTo>
                    <a:pt x="62310" y="82326"/>
                  </a:lnTo>
                  <a:lnTo>
                    <a:pt x="58834" y="82458"/>
                  </a:lnTo>
                  <a:lnTo>
                    <a:pt x="57508" y="82123"/>
                  </a:lnTo>
                  <a:lnTo>
                    <a:pt x="55322" y="80081"/>
                  </a:lnTo>
                  <a:lnTo>
                    <a:pt x="54093" y="79639"/>
                  </a:lnTo>
                  <a:lnTo>
                    <a:pt x="52122" y="79949"/>
                  </a:lnTo>
                  <a:lnTo>
                    <a:pt x="51560" y="80594"/>
                  </a:lnTo>
                  <a:lnTo>
                    <a:pt x="53197" y="82553"/>
                  </a:lnTo>
                  <a:lnTo>
                    <a:pt x="57461" y="85312"/>
                  </a:lnTo>
                  <a:lnTo>
                    <a:pt x="59168" y="85969"/>
                  </a:lnTo>
                  <a:lnTo>
                    <a:pt x="62489" y="87988"/>
                  </a:lnTo>
                  <a:lnTo>
                    <a:pt x="65247" y="90269"/>
                  </a:lnTo>
                  <a:lnTo>
                    <a:pt x="68747" y="92394"/>
                  </a:lnTo>
                  <a:lnTo>
                    <a:pt x="69619" y="93517"/>
                  </a:lnTo>
                  <a:lnTo>
                    <a:pt x="70013" y="94652"/>
                  </a:lnTo>
                  <a:lnTo>
                    <a:pt x="70168" y="99728"/>
                  </a:lnTo>
                  <a:lnTo>
                    <a:pt x="65797" y="95739"/>
                  </a:lnTo>
                  <a:lnTo>
                    <a:pt x="60458" y="91116"/>
                  </a:lnTo>
                  <a:lnTo>
                    <a:pt x="53244" y="86590"/>
                  </a:lnTo>
                  <a:lnTo>
                    <a:pt x="46496" y="81705"/>
                  </a:lnTo>
                  <a:lnTo>
                    <a:pt x="36990" y="73942"/>
                  </a:lnTo>
                  <a:lnTo>
                    <a:pt x="32320" y="69594"/>
                  </a:lnTo>
                  <a:lnTo>
                    <a:pt x="30408" y="67361"/>
                  </a:lnTo>
                  <a:lnTo>
                    <a:pt x="22824" y="56468"/>
                  </a:lnTo>
                  <a:lnTo>
                    <a:pt x="19445" y="50485"/>
                  </a:lnTo>
                  <a:lnTo>
                    <a:pt x="17235" y="46854"/>
                  </a:lnTo>
                  <a:lnTo>
                    <a:pt x="14046" y="41169"/>
                  </a:lnTo>
                  <a:lnTo>
                    <a:pt x="12278" y="35997"/>
                  </a:lnTo>
                  <a:lnTo>
                    <a:pt x="10845" y="33584"/>
                  </a:lnTo>
                  <a:lnTo>
                    <a:pt x="3870" y="26419"/>
                  </a:lnTo>
                  <a:lnTo>
                    <a:pt x="1004" y="22907"/>
                  </a:lnTo>
                  <a:lnTo>
                    <a:pt x="394" y="19527"/>
                  </a:lnTo>
                  <a:lnTo>
                    <a:pt x="0" y="5303"/>
                  </a:lnTo>
                  <a:lnTo>
                    <a:pt x="370" y="4120"/>
                  </a:lnTo>
                  <a:lnTo>
                    <a:pt x="1374" y="2496"/>
                  </a:lnTo>
                  <a:lnTo>
                    <a:pt x="2580" y="1230"/>
                  </a:lnTo>
                  <a:lnTo>
                    <a:pt x="4348" y="0"/>
                  </a:lnTo>
                  <a:lnTo>
                    <a:pt x="5292" y="83"/>
                  </a:lnTo>
                  <a:lnTo>
                    <a:pt x="8791" y="1421"/>
                  </a:lnTo>
                  <a:lnTo>
                    <a:pt x="9567" y="2735"/>
                  </a:lnTo>
                  <a:lnTo>
                    <a:pt x="9101" y="3487"/>
                  </a:lnTo>
                  <a:lnTo>
                    <a:pt x="6856" y="4371"/>
                  </a:lnTo>
                  <a:lnTo>
                    <a:pt x="4634" y="7059"/>
                  </a:lnTo>
                  <a:lnTo>
                    <a:pt x="4181" y="8073"/>
                  </a:lnTo>
                  <a:lnTo>
                    <a:pt x="3762" y="11501"/>
                  </a:lnTo>
                  <a:lnTo>
                    <a:pt x="3416" y="13723"/>
                  </a:lnTo>
                  <a:lnTo>
                    <a:pt x="3452" y="16099"/>
                  </a:lnTo>
                  <a:lnTo>
                    <a:pt x="5650" y="18596"/>
                  </a:lnTo>
                  <a:lnTo>
                    <a:pt x="7154" y="18954"/>
                  </a:lnTo>
                  <a:lnTo>
                    <a:pt x="11693" y="21044"/>
                  </a:lnTo>
                  <a:lnTo>
                    <a:pt x="12553" y="21128"/>
                  </a:lnTo>
                  <a:moveTo>
                    <a:pt x="20997" y="26586"/>
                  </a:moveTo>
                  <a:lnTo>
                    <a:pt x="24210" y="27577"/>
                  </a:lnTo>
                  <a:lnTo>
                    <a:pt x="27530" y="29584"/>
                  </a:lnTo>
                  <a:lnTo>
                    <a:pt x="38064" y="29536"/>
                  </a:lnTo>
                  <a:lnTo>
                    <a:pt x="39079" y="28473"/>
                  </a:lnTo>
                  <a:lnTo>
                    <a:pt x="39999" y="26849"/>
                  </a:lnTo>
                  <a:lnTo>
                    <a:pt x="40441" y="24615"/>
                  </a:lnTo>
                  <a:lnTo>
                    <a:pt x="40322" y="23027"/>
                  </a:lnTo>
                  <a:lnTo>
                    <a:pt x="39832" y="21964"/>
                  </a:lnTo>
                  <a:lnTo>
                    <a:pt x="37467" y="20961"/>
                  </a:lnTo>
                  <a:lnTo>
                    <a:pt x="36607" y="20065"/>
                  </a:lnTo>
                  <a:lnTo>
                    <a:pt x="36404" y="18918"/>
                  </a:lnTo>
                  <a:lnTo>
                    <a:pt x="37145" y="17903"/>
                  </a:lnTo>
                  <a:lnTo>
                    <a:pt x="37025" y="16386"/>
                  </a:lnTo>
                  <a:lnTo>
                    <a:pt x="36452" y="15431"/>
                  </a:lnTo>
                  <a:lnTo>
                    <a:pt x="34278" y="14834"/>
                  </a:lnTo>
                  <a:lnTo>
                    <a:pt x="31710" y="12314"/>
                  </a:lnTo>
                  <a:lnTo>
                    <a:pt x="30480" y="11752"/>
                  </a:lnTo>
                  <a:lnTo>
                    <a:pt x="28975" y="12242"/>
                  </a:lnTo>
                  <a:lnTo>
                    <a:pt x="24234" y="16386"/>
                  </a:lnTo>
                  <a:lnTo>
                    <a:pt x="20066" y="20650"/>
                  </a:lnTo>
                  <a:lnTo>
                    <a:pt x="19982" y="21880"/>
                  </a:lnTo>
                  <a:lnTo>
                    <a:pt x="21129" y="22621"/>
                  </a:lnTo>
                  <a:lnTo>
                    <a:pt x="20997" y="2658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1460;gbcf4302aa7_0_6">
              <a:extLst>
                <a:ext uri="{FF2B5EF4-FFF2-40B4-BE49-F238E27FC236}">
                  <a16:creationId xmlns:a16="http://schemas.microsoft.com/office/drawing/2014/main" id="{372660E2-38B0-6748-A662-BD219F24DE76}"/>
                </a:ext>
              </a:extLst>
            </p:cNvPr>
            <p:cNvSpPr/>
            <p:nvPr/>
          </p:nvSpPr>
          <p:spPr>
            <a:xfrm>
              <a:off x="8534661" y="4354411"/>
              <a:ext cx="10281" cy="8961"/>
            </a:xfrm>
            <a:custGeom>
              <a:avLst/>
              <a:gdLst/>
              <a:ahLst/>
              <a:cxnLst/>
              <a:rect l="l" t="t" r="r" b="b"/>
              <a:pathLst>
                <a:path w="20459" h="17832" extrusionOk="0">
                  <a:moveTo>
                    <a:pt x="1015" y="14834"/>
                  </a:moveTo>
                  <a:lnTo>
                    <a:pt x="1147" y="10869"/>
                  </a:lnTo>
                  <a:lnTo>
                    <a:pt x="0" y="10128"/>
                  </a:lnTo>
                  <a:lnTo>
                    <a:pt x="84" y="8899"/>
                  </a:lnTo>
                  <a:lnTo>
                    <a:pt x="4252" y="4634"/>
                  </a:lnTo>
                  <a:lnTo>
                    <a:pt x="8993" y="490"/>
                  </a:lnTo>
                  <a:lnTo>
                    <a:pt x="10498" y="0"/>
                  </a:lnTo>
                  <a:lnTo>
                    <a:pt x="11728" y="562"/>
                  </a:lnTo>
                  <a:lnTo>
                    <a:pt x="14297" y="3082"/>
                  </a:lnTo>
                  <a:lnTo>
                    <a:pt x="16470" y="3679"/>
                  </a:lnTo>
                  <a:lnTo>
                    <a:pt x="17043" y="4634"/>
                  </a:lnTo>
                  <a:lnTo>
                    <a:pt x="17163" y="6151"/>
                  </a:lnTo>
                  <a:lnTo>
                    <a:pt x="16422" y="7167"/>
                  </a:lnTo>
                  <a:lnTo>
                    <a:pt x="16625" y="8313"/>
                  </a:lnTo>
                  <a:lnTo>
                    <a:pt x="17485" y="9209"/>
                  </a:lnTo>
                  <a:lnTo>
                    <a:pt x="19850" y="10212"/>
                  </a:lnTo>
                  <a:lnTo>
                    <a:pt x="20340" y="11275"/>
                  </a:lnTo>
                  <a:lnTo>
                    <a:pt x="20459" y="12863"/>
                  </a:lnTo>
                  <a:lnTo>
                    <a:pt x="20017" y="15097"/>
                  </a:lnTo>
                  <a:lnTo>
                    <a:pt x="19098" y="16721"/>
                  </a:lnTo>
                  <a:lnTo>
                    <a:pt x="18082" y="17784"/>
                  </a:lnTo>
                  <a:lnTo>
                    <a:pt x="7549" y="17832"/>
                  </a:lnTo>
                  <a:lnTo>
                    <a:pt x="4228" y="15825"/>
                  </a:lnTo>
                  <a:lnTo>
                    <a:pt x="1015" y="1483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1461;gbcf4302aa7_0_6">
              <a:extLst>
                <a:ext uri="{FF2B5EF4-FFF2-40B4-BE49-F238E27FC236}">
                  <a16:creationId xmlns:a16="http://schemas.microsoft.com/office/drawing/2014/main" id="{05B9D9EA-B5EB-2B42-A952-A4AB046DFC74}"/>
                </a:ext>
              </a:extLst>
            </p:cNvPr>
            <p:cNvSpPr/>
            <p:nvPr/>
          </p:nvSpPr>
          <p:spPr>
            <a:xfrm>
              <a:off x="8858072" y="4382345"/>
              <a:ext cx="3511" cy="3811"/>
            </a:xfrm>
            <a:custGeom>
              <a:avLst/>
              <a:gdLst/>
              <a:ahLst/>
              <a:cxnLst/>
              <a:rect l="l" t="t" r="r" b="b"/>
              <a:pathLst>
                <a:path w="6987" h="7584" extrusionOk="0">
                  <a:moveTo>
                    <a:pt x="3022" y="1684"/>
                  </a:moveTo>
                  <a:lnTo>
                    <a:pt x="3954" y="1278"/>
                  </a:lnTo>
                  <a:lnTo>
                    <a:pt x="4969" y="36"/>
                  </a:lnTo>
                  <a:lnTo>
                    <a:pt x="5817" y="0"/>
                  </a:lnTo>
                  <a:lnTo>
                    <a:pt x="6390" y="394"/>
                  </a:lnTo>
                  <a:lnTo>
                    <a:pt x="6987" y="2640"/>
                  </a:lnTo>
                  <a:lnTo>
                    <a:pt x="6450" y="4252"/>
                  </a:lnTo>
                  <a:lnTo>
                    <a:pt x="4993" y="6999"/>
                  </a:lnTo>
                  <a:lnTo>
                    <a:pt x="3691" y="7584"/>
                  </a:lnTo>
                  <a:lnTo>
                    <a:pt x="2640" y="7214"/>
                  </a:lnTo>
                  <a:lnTo>
                    <a:pt x="2521" y="5625"/>
                  </a:lnTo>
                  <a:lnTo>
                    <a:pt x="1947" y="4789"/>
                  </a:lnTo>
                  <a:lnTo>
                    <a:pt x="514" y="3786"/>
                  </a:lnTo>
                  <a:lnTo>
                    <a:pt x="24" y="2651"/>
                  </a:lnTo>
                  <a:lnTo>
                    <a:pt x="0" y="1362"/>
                  </a:lnTo>
                  <a:lnTo>
                    <a:pt x="1410" y="1206"/>
                  </a:lnTo>
                  <a:lnTo>
                    <a:pt x="1708" y="2054"/>
                  </a:lnTo>
                  <a:lnTo>
                    <a:pt x="3022" y="168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1462;gbcf4302aa7_0_6">
              <a:extLst>
                <a:ext uri="{FF2B5EF4-FFF2-40B4-BE49-F238E27FC236}">
                  <a16:creationId xmlns:a16="http://schemas.microsoft.com/office/drawing/2014/main" id="{456F466C-5C25-DA4F-8C8C-B1009744F55C}"/>
                </a:ext>
              </a:extLst>
            </p:cNvPr>
            <p:cNvSpPr/>
            <p:nvPr/>
          </p:nvSpPr>
          <p:spPr>
            <a:xfrm>
              <a:off x="8568035" y="4397058"/>
              <a:ext cx="3631" cy="3403"/>
            </a:xfrm>
            <a:custGeom>
              <a:avLst/>
              <a:gdLst/>
              <a:ahLst/>
              <a:cxnLst/>
              <a:rect l="l" t="t" r="r" b="b"/>
              <a:pathLst>
                <a:path w="7225" h="6772" extrusionOk="0">
                  <a:moveTo>
                    <a:pt x="0" y="1027"/>
                  </a:moveTo>
                  <a:lnTo>
                    <a:pt x="2341" y="991"/>
                  </a:lnTo>
                  <a:lnTo>
                    <a:pt x="3893" y="1255"/>
                  </a:lnTo>
                  <a:lnTo>
                    <a:pt x="4813" y="299"/>
                  </a:lnTo>
                  <a:lnTo>
                    <a:pt x="5936" y="0"/>
                  </a:lnTo>
                  <a:lnTo>
                    <a:pt x="7094" y="1779"/>
                  </a:lnTo>
                  <a:lnTo>
                    <a:pt x="7226" y="4037"/>
                  </a:lnTo>
                  <a:lnTo>
                    <a:pt x="6688" y="5721"/>
                  </a:lnTo>
                  <a:lnTo>
                    <a:pt x="5948" y="6677"/>
                  </a:lnTo>
                  <a:lnTo>
                    <a:pt x="4921" y="6772"/>
                  </a:lnTo>
                  <a:lnTo>
                    <a:pt x="2401" y="5112"/>
                  </a:lnTo>
                  <a:lnTo>
                    <a:pt x="12" y="2138"/>
                  </a:lnTo>
                  <a:lnTo>
                    <a:pt x="0" y="102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1463;gbcf4302aa7_0_6">
              <a:extLst>
                <a:ext uri="{FF2B5EF4-FFF2-40B4-BE49-F238E27FC236}">
                  <a16:creationId xmlns:a16="http://schemas.microsoft.com/office/drawing/2014/main" id="{F9879D16-A466-8641-8715-0EFFBB9DAC6D}"/>
                </a:ext>
              </a:extLst>
            </p:cNvPr>
            <p:cNvSpPr/>
            <p:nvPr/>
          </p:nvSpPr>
          <p:spPr>
            <a:xfrm>
              <a:off x="8592148" y="4406966"/>
              <a:ext cx="31838" cy="13978"/>
            </a:xfrm>
            <a:custGeom>
              <a:avLst/>
              <a:gdLst/>
              <a:ahLst/>
              <a:cxnLst/>
              <a:rect l="l" t="t" r="r" b="b"/>
              <a:pathLst>
                <a:path w="63360" h="27816" extrusionOk="0">
                  <a:moveTo>
                    <a:pt x="56898" y="27817"/>
                  </a:moveTo>
                  <a:lnTo>
                    <a:pt x="49088" y="27757"/>
                  </a:lnTo>
                  <a:lnTo>
                    <a:pt x="30886" y="24914"/>
                  </a:lnTo>
                  <a:lnTo>
                    <a:pt x="21427" y="21116"/>
                  </a:lnTo>
                  <a:lnTo>
                    <a:pt x="11322" y="12923"/>
                  </a:lnTo>
                  <a:lnTo>
                    <a:pt x="9411" y="10570"/>
                  </a:lnTo>
                  <a:lnTo>
                    <a:pt x="3727" y="8218"/>
                  </a:lnTo>
                  <a:lnTo>
                    <a:pt x="967" y="6295"/>
                  </a:lnTo>
                  <a:lnTo>
                    <a:pt x="12" y="4885"/>
                  </a:lnTo>
                  <a:lnTo>
                    <a:pt x="0" y="3953"/>
                  </a:lnTo>
                  <a:lnTo>
                    <a:pt x="1099" y="2699"/>
                  </a:lnTo>
                  <a:lnTo>
                    <a:pt x="7274" y="0"/>
                  </a:lnTo>
                  <a:lnTo>
                    <a:pt x="7930" y="275"/>
                  </a:lnTo>
                  <a:lnTo>
                    <a:pt x="8993" y="1541"/>
                  </a:lnTo>
                  <a:lnTo>
                    <a:pt x="9291" y="3165"/>
                  </a:lnTo>
                  <a:lnTo>
                    <a:pt x="10068" y="4252"/>
                  </a:lnTo>
                  <a:lnTo>
                    <a:pt x="10916" y="4933"/>
                  </a:lnTo>
                  <a:lnTo>
                    <a:pt x="15921" y="5793"/>
                  </a:lnTo>
                  <a:lnTo>
                    <a:pt x="24926" y="10523"/>
                  </a:lnTo>
                  <a:lnTo>
                    <a:pt x="32032" y="13544"/>
                  </a:lnTo>
                  <a:lnTo>
                    <a:pt x="41026" y="17247"/>
                  </a:lnTo>
                  <a:lnTo>
                    <a:pt x="48192" y="18441"/>
                  </a:lnTo>
                  <a:lnTo>
                    <a:pt x="57544" y="21021"/>
                  </a:lnTo>
                  <a:lnTo>
                    <a:pt x="58391" y="21594"/>
                  </a:lnTo>
                  <a:lnTo>
                    <a:pt x="59837" y="23361"/>
                  </a:lnTo>
                  <a:lnTo>
                    <a:pt x="62010" y="24150"/>
                  </a:lnTo>
                  <a:lnTo>
                    <a:pt x="63252" y="25189"/>
                  </a:lnTo>
                  <a:lnTo>
                    <a:pt x="63360" y="26598"/>
                  </a:lnTo>
                  <a:lnTo>
                    <a:pt x="59801" y="27662"/>
                  </a:lnTo>
                  <a:lnTo>
                    <a:pt x="56898" y="2781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1464;gbcf4302aa7_0_6">
              <a:extLst>
                <a:ext uri="{FF2B5EF4-FFF2-40B4-BE49-F238E27FC236}">
                  <a16:creationId xmlns:a16="http://schemas.microsoft.com/office/drawing/2014/main" id="{50B2F199-3014-2F45-8405-49D59EA75295}"/>
                </a:ext>
              </a:extLst>
            </p:cNvPr>
            <p:cNvSpPr/>
            <p:nvPr/>
          </p:nvSpPr>
          <p:spPr>
            <a:xfrm>
              <a:off x="7662951" y="4457845"/>
              <a:ext cx="48541" cy="32126"/>
            </a:xfrm>
            <a:custGeom>
              <a:avLst/>
              <a:gdLst/>
              <a:ahLst/>
              <a:cxnLst/>
              <a:rect l="l" t="t" r="r" b="b"/>
              <a:pathLst>
                <a:path w="96599" h="63933" extrusionOk="0">
                  <a:moveTo>
                    <a:pt x="54797" y="11083"/>
                  </a:moveTo>
                  <a:lnTo>
                    <a:pt x="56385" y="10402"/>
                  </a:lnTo>
                  <a:lnTo>
                    <a:pt x="57603" y="8814"/>
                  </a:lnTo>
                  <a:lnTo>
                    <a:pt x="59252" y="3798"/>
                  </a:lnTo>
                  <a:lnTo>
                    <a:pt x="60076" y="1994"/>
                  </a:lnTo>
                  <a:lnTo>
                    <a:pt x="61390" y="585"/>
                  </a:lnTo>
                  <a:lnTo>
                    <a:pt x="64018" y="0"/>
                  </a:lnTo>
                  <a:lnTo>
                    <a:pt x="64495" y="764"/>
                  </a:lnTo>
                  <a:lnTo>
                    <a:pt x="64041" y="2807"/>
                  </a:lnTo>
                  <a:lnTo>
                    <a:pt x="64053" y="5183"/>
                  </a:lnTo>
                  <a:lnTo>
                    <a:pt x="64447" y="7130"/>
                  </a:lnTo>
                  <a:lnTo>
                    <a:pt x="66752" y="11848"/>
                  </a:lnTo>
                  <a:lnTo>
                    <a:pt x="69117" y="14439"/>
                  </a:lnTo>
                  <a:lnTo>
                    <a:pt x="77513" y="18309"/>
                  </a:lnTo>
                  <a:lnTo>
                    <a:pt x="92324" y="22991"/>
                  </a:lnTo>
                  <a:lnTo>
                    <a:pt x="95154" y="24281"/>
                  </a:lnTo>
                  <a:lnTo>
                    <a:pt x="96575" y="26347"/>
                  </a:lnTo>
                  <a:lnTo>
                    <a:pt x="96599" y="28127"/>
                  </a:lnTo>
                  <a:lnTo>
                    <a:pt x="95858" y="29739"/>
                  </a:lnTo>
                  <a:lnTo>
                    <a:pt x="93398" y="39628"/>
                  </a:lnTo>
                  <a:lnTo>
                    <a:pt x="92013" y="43593"/>
                  </a:lnTo>
                  <a:lnTo>
                    <a:pt x="90639" y="47857"/>
                  </a:lnTo>
                  <a:lnTo>
                    <a:pt x="90580" y="52336"/>
                  </a:lnTo>
                  <a:lnTo>
                    <a:pt x="91165" y="54427"/>
                  </a:lnTo>
                  <a:lnTo>
                    <a:pt x="91189" y="58093"/>
                  </a:lnTo>
                  <a:lnTo>
                    <a:pt x="90831" y="59514"/>
                  </a:lnTo>
                  <a:lnTo>
                    <a:pt x="90365" y="60470"/>
                  </a:lnTo>
                  <a:lnTo>
                    <a:pt x="89911" y="61091"/>
                  </a:lnTo>
                  <a:lnTo>
                    <a:pt x="89301" y="62010"/>
                  </a:lnTo>
                  <a:lnTo>
                    <a:pt x="88214" y="63037"/>
                  </a:lnTo>
                  <a:lnTo>
                    <a:pt x="87211" y="63575"/>
                  </a:lnTo>
                  <a:lnTo>
                    <a:pt x="85922" y="63921"/>
                  </a:lnTo>
                  <a:lnTo>
                    <a:pt x="84704" y="63933"/>
                  </a:lnTo>
                  <a:lnTo>
                    <a:pt x="83939" y="63575"/>
                  </a:lnTo>
                  <a:lnTo>
                    <a:pt x="82924" y="63252"/>
                  </a:lnTo>
                  <a:lnTo>
                    <a:pt x="81885" y="62930"/>
                  </a:lnTo>
                  <a:lnTo>
                    <a:pt x="81228" y="62715"/>
                  </a:lnTo>
                  <a:lnTo>
                    <a:pt x="79902" y="62751"/>
                  </a:lnTo>
                  <a:lnTo>
                    <a:pt x="78338" y="63050"/>
                  </a:lnTo>
                  <a:lnTo>
                    <a:pt x="76390" y="63384"/>
                  </a:lnTo>
                  <a:lnTo>
                    <a:pt x="74695" y="63384"/>
                  </a:lnTo>
                  <a:lnTo>
                    <a:pt x="73238" y="63587"/>
                  </a:lnTo>
                  <a:lnTo>
                    <a:pt x="71984" y="63515"/>
                  </a:lnTo>
                  <a:lnTo>
                    <a:pt x="70980" y="63384"/>
                  </a:lnTo>
                  <a:lnTo>
                    <a:pt x="69750" y="63252"/>
                  </a:lnTo>
                  <a:lnTo>
                    <a:pt x="68854" y="62942"/>
                  </a:lnTo>
                  <a:lnTo>
                    <a:pt x="67958" y="62763"/>
                  </a:lnTo>
                  <a:lnTo>
                    <a:pt x="67170" y="62560"/>
                  </a:lnTo>
                  <a:lnTo>
                    <a:pt x="66095" y="62404"/>
                  </a:lnTo>
                  <a:lnTo>
                    <a:pt x="64770" y="62380"/>
                  </a:lnTo>
                  <a:lnTo>
                    <a:pt x="63790" y="62249"/>
                  </a:lnTo>
                  <a:lnTo>
                    <a:pt x="62871" y="62094"/>
                  </a:lnTo>
                  <a:lnTo>
                    <a:pt x="61425" y="61342"/>
                  </a:lnTo>
                  <a:lnTo>
                    <a:pt x="60637" y="60565"/>
                  </a:lnTo>
                  <a:lnTo>
                    <a:pt x="59753" y="59681"/>
                  </a:lnTo>
                  <a:lnTo>
                    <a:pt x="58822" y="59192"/>
                  </a:lnTo>
                  <a:lnTo>
                    <a:pt x="58082" y="58941"/>
                  </a:lnTo>
                  <a:lnTo>
                    <a:pt x="57341" y="58941"/>
                  </a:lnTo>
                  <a:lnTo>
                    <a:pt x="56600" y="58941"/>
                  </a:lnTo>
                  <a:lnTo>
                    <a:pt x="55848" y="58941"/>
                  </a:lnTo>
                  <a:lnTo>
                    <a:pt x="48037" y="59454"/>
                  </a:lnTo>
                  <a:lnTo>
                    <a:pt x="45302" y="58463"/>
                  </a:lnTo>
                  <a:lnTo>
                    <a:pt x="40871" y="57448"/>
                  </a:lnTo>
                  <a:lnTo>
                    <a:pt x="35233" y="56827"/>
                  </a:lnTo>
                  <a:lnTo>
                    <a:pt x="30325" y="55680"/>
                  </a:lnTo>
                  <a:lnTo>
                    <a:pt x="25894" y="53805"/>
                  </a:lnTo>
                  <a:lnTo>
                    <a:pt x="21546" y="51118"/>
                  </a:lnTo>
                  <a:lnTo>
                    <a:pt x="19647" y="49541"/>
                  </a:lnTo>
                  <a:lnTo>
                    <a:pt x="15956" y="45720"/>
                  </a:lnTo>
                  <a:lnTo>
                    <a:pt x="14344" y="43653"/>
                  </a:lnTo>
                  <a:lnTo>
                    <a:pt x="10451" y="39664"/>
                  </a:lnTo>
                  <a:lnTo>
                    <a:pt x="7238" y="37240"/>
                  </a:lnTo>
                  <a:lnTo>
                    <a:pt x="3249" y="33012"/>
                  </a:lnTo>
                  <a:lnTo>
                    <a:pt x="967" y="30121"/>
                  </a:lnTo>
                  <a:lnTo>
                    <a:pt x="203" y="28544"/>
                  </a:lnTo>
                  <a:lnTo>
                    <a:pt x="0" y="25809"/>
                  </a:lnTo>
                  <a:lnTo>
                    <a:pt x="729" y="23755"/>
                  </a:lnTo>
                  <a:lnTo>
                    <a:pt x="2413" y="22035"/>
                  </a:lnTo>
                  <a:lnTo>
                    <a:pt x="4849" y="21080"/>
                  </a:lnTo>
                  <a:lnTo>
                    <a:pt x="9638" y="20566"/>
                  </a:lnTo>
                  <a:lnTo>
                    <a:pt x="23565" y="21498"/>
                  </a:lnTo>
                  <a:lnTo>
                    <a:pt x="31089" y="21319"/>
                  </a:lnTo>
                  <a:lnTo>
                    <a:pt x="37181" y="19778"/>
                  </a:lnTo>
                  <a:lnTo>
                    <a:pt x="43463" y="17366"/>
                  </a:lnTo>
                  <a:lnTo>
                    <a:pt x="45326" y="15012"/>
                  </a:lnTo>
                  <a:lnTo>
                    <a:pt x="46532" y="13317"/>
                  </a:lnTo>
                  <a:lnTo>
                    <a:pt x="46532" y="12541"/>
                  </a:lnTo>
                  <a:lnTo>
                    <a:pt x="47189" y="11776"/>
                  </a:lnTo>
                  <a:lnTo>
                    <a:pt x="48491" y="11227"/>
                  </a:lnTo>
                  <a:lnTo>
                    <a:pt x="49446" y="11979"/>
                  </a:lnTo>
                  <a:lnTo>
                    <a:pt x="51321" y="11955"/>
                  </a:lnTo>
                  <a:lnTo>
                    <a:pt x="54797" y="1108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833;gbcf4302aa7_0_6">
            <a:extLst>
              <a:ext uri="{FF2B5EF4-FFF2-40B4-BE49-F238E27FC236}">
                <a16:creationId xmlns:a16="http://schemas.microsoft.com/office/drawing/2014/main" id="{9E5B8BDA-EDFA-3C40-B8B6-DA4C2D1FA03C}"/>
              </a:ext>
            </a:extLst>
          </p:cNvPr>
          <p:cNvGrpSpPr/>
          <p:nvPr/>
        </p:nvGrpSpPr>
        <p:grpSpPr>
          <a:xfrm>
            <a:off x="6133501" y="3218946"/>
            <a:ext cx="2959699" cy="1665130"/>
            <a:chOff x="3581654" y="1113779"/>
            <a:chExt cx="5596586" cy="3383861"/>
          </a:xfrm>
          <a:solidFill>
            <a:srgbClr val="FEFEE9"/>
          </a:solidFill>
        </p:grpSpPr>
        <p:sp>
          <p:nvSpPr>
            <p:cNvPr id="640" name="Google Shape;834;gbcf4302aa7_0_6">
              <a:extLst>
                <a:ext uri="{FF2B5EF4-FFF2-40B4-BE49-F238E27FC236}">
                  <a16:creationId xmlns:a16="http://schemas.microsoft.com/office/drawing/2014/main" id="{860E1BE0-8B38-6C47-88EF-37EFCE79A503}"/>
                </a:ext>
              </a:extLst>
            </p:cNvPr>
            <p:cNvSpPr/>
            <p:nvPr/>
          </p:nvSpPr>
          <p:spPr>
            <a:xfrm>
              <a:off x="7512245" y="1113779"/>
              <a:ext cx="156869" cy="147934"/>
            </a:xfrm>
            <a:custGeom>
              <a:avLst/>
              <a:gdLst/>
              <a:ahLst/>
              <a:cxnLst/>
              <a:rect l="l" t="t" r="r" b="b"/>
              <a:pathLst>
                <a:path w="312178" h="294396" extrusionOk="0">
                  <a:moveTo>
                    <a:pt x="298623" y="58671"/>
                  </a:moveTo>
                  <a:lnTo>
                    <a:pt x="298408" y="60049"/>
                  </a:lnTo>
                  <a:lnTo>
                    <a:pt x="298707" y="97456"/>
                  </a:lnTo>
                  <a:lnTo>
                    <a:pt x="298228" y="118811"/>
                  </a:lnTo>
                  <a:lnTo>
                    <a:pt x="297799" y="124198"/>
                  </a:lnTo>
                  <a:lnTo>
                    <a:pt x="298611" y="143364"/>
                  </a:lnTo>
                  <a:lnTo>
                    <a:pt x="304081" y="203144"/>
                  </a:lnTo>
                  <a:lnTo>
                    <a:pt x="305275" y="211038"/>
                  </a:lnTo>
                  <a:lnTo>
                    <a:pt x="305490" y="214808"/>
                  </a:lnTo>
                  <a:lnTo>
                    <a:pt x="309826" y="251173"/>
                  </a:lnTo>
                  <a:lnTo>
                    <a:pt x="311319" y="260463"/>
                  </a:lnTo>
                  <a:lnTo>
                    <a:pt x="312179" y="263290"/>
                  </a:lnTo>
                  <a:lnTo>
                    <a:pt x="311820" y="264893"/>
                  </a:lnTo>
                  <a:lnTo>
                    <a:pt x="310220" y="264794"/>
                  </a:lnTo>
                  <a:lnTo>
                    <a:pt x="309086" y="264160"/>
                  </a:lnTo>
                  <a:lnTo>
                    <a:pt x="305132" y="263241"/>
                  </a:lnTo>
                  <a:lnTo>
                    <a:pt x="301728" y="261787"/>
                  </a:lnTo>
                  <a:lnTo>
                    <a:pt x="293451" y="260810"/>
                  </a:lnTo>
                  <a:lnTo>
                    <a:pt x="289964" y="261025"/>
                  </a:lnTo>
                  <a:lnTo>
                    <a:pt x="287253" y="262439"/>
                  </a:lnTo>
                  <a:lnTo>
                    <a:pt x="284541" y="265113"/>
                  </a:lnTo>
                  <a:lnTo>
                    <a:pt x="283144" y="265599"/>
                  </a:lnTo>
                  <a:lnTo>
                    <a:pt x="280875" y="264666"/>
                  </a:lnTo>
                  <a:lnTo>
                    <a:pt x="279836" y="263734"/>
                  </a:lnTo>
                  <a:lnTo>
                    <a:pt x="278510" y="263662"/>
                  </a:lnTo>
                  <a:lnTo>
                    <a:pt x="276539" y="263943"/>
                  </a:lnTo>
                  <a:lnTo>
                    <a:pt x="274019" y="265499"/>
                  </a:lnTo>
                  <a:lnTo>
                    <a:pt x="270842" y="268521"/>
                  </a:lnTo>
                  <a:lnTo>
                    <a:pt x="267749" y="269945"/>
                  </a:lnTo>
                  <a:lnTo>
                    <a:pt x="266889" y="267229"/>
                  </a:lnTo>
                  <a:lnTo>
                    <a:pt x="265933" y="266110"/>
                  </a:lnTo>
                  <a:lnTo>
                    <a:pt x="266017" y="264588"/>
                  </a:lnTo>
                  <a:lnTo>
                    <a:pt x="266662" y="263456"/>
                  </a:lnTo>
                  <a:lnTo>
                    <a:pt x="266459" y="260945"/>
                  </a:lnTo>
                  <a:lnTo>
                    <a:pt x="267200" y="260180"/>
                  </a:lnTo>
                  <a:lnTo>
                    <a:pt x="270114" y="259577"/>
                  </a:lnTo>
                  <a:lnTo>
                    <a:pt x="270771" y="259002"/>
                  </a:lnTo>
                  <a:lnTo>
                    <a:pt x="272741" y="258536"/>
                  </a:lnTo>
                  <a:lnTo>
                    <a:pt x="274891" y="257953"/>
                  </a:lnTo>
                  <a:lnTo>
                    <a:pt x="275548" y="256526"/>
                  </a:lnTo>
                  <a:lnTo>
                    <a:pt x="277507" y="255022"/>
                  </a:lnTo>
                  <a:lnTo>
                    <a:pt x="277029" y="254074"/>
                  </a:lnTo>
                  <a:lnTo>
                    <a:pt x="275142" y="253536"/>
                  </a:lnTo>
                  <a:lnTo>
                    <a:pt x="272789" y="253459"/>
                  </a:lnTo>
                  <a:lnTo>
                    <a:pt x="272873" y="252306"/>
                  </a:lnTo>
                  <a:lnTo>
                    <a:pt x="273625" y="251471"/>
                  </a:lnTo>
                  <a:lnTo>
                    <a:pt x="274927" y="250430"/>
                  </a:lnTo>
                  <a:lnTo>
                    <a:pt x="274449" y="248741"/>
                  </a:lnTo>
                  <a:lnTo>
                    <a:pt x="274521" y="246183"/>
                  </a:lnTo>
                  <a:lnTo>
                    <a:pt x="272335" y="243395"/>
                  </a:lnTo>
                  <a:lnTo>
                    <a:pt x="271762" y="241968"/>
                  </a:lnTo>
                  <a:lnTo>
                    <a:pt x="270878" y="238030"/>
                  </a:lnTo>
                  <a:lnTo>
                    <a:pt x="270950" y="235580"/>
                  </a:lnTo>
                  <a:lnTo>
                    <a:pt x="271881" y="234072"/>
                  </a:lnTo>
                  <a:lnTo>
                    <a:pt x="274688" y="232916"/>
                  </a:lnTo>
                  <a:lnTo>
                    <a:pt x="276850" y="232813"/>
                  </a:lnTo>
                  <a:lnTo>
                    <a:pt x="280624" y="234183"/>
                  </a:lnTo>
                  <a:lnTo>
                    <a:pt x="283168" y="233625"/>
                  </a:lnTo>
                  <a:lnTo>
                    <a:pt x="285055" y="234161"/>
                  </a:lnTo>
                  <a:lnTo>
                    <a:pt x="286835" y="233961"/>
                  </a:lnTo>
                  <a:lnTo>
                    <a:pt x="288136" y="232922"/>
                  </a:lnTo>
                  <a:lnTo>
                    <a:pt x="288041" y="231963"/>
                  </a:lnTo>
                  <a:lnTo>
                    <a:pt x="287467" y="231238"/>
                  </a:lnTo>
                  <a:lnTo>
                    <a:pt x="286058" y="230500"/>
                  </a:lnTo>
                  <a:lnTo>
                    <a:pt x="283884" y="230121"/>
                  </a:lnTo>
                  <a:lnTo>
                    <a:pt x="280302" y="228820"/>
                  </a:lnTo>
                  <a:lnTo>
                    <a:pt x="277292" y="228689"/>
                  </a:lnTo>
                  <a:lnTo>
                    <a:pt x="273518" y="227763"/>
                  </a:lnTo>
                  <a:lnTo>
                    <a:pt x="268370" y="229880"/>
                  </a:lnTo>
                  <a:lnTo>
                    <a:pt x="267630" y="231939"/>
                  </a:lnTo>
                  <a:lnTo>
                    <a:pt x="266411" y="232899"/>
                  </a:lnTo>
                  <a:lnTo>
                    <a:pt x="266626" y="234674"/>
                  </a:lnTo>
                  <a:lnTo>
                    <a:pt x="267677" y="237605"/>
                  </a:lnTo>
                  <a:lnTo>
                    <a:pt x="267690" y="239568"/>
                  </a:lnTo>
                  <a:lnTo>
                    <a:pt x="268478" y="242768"/>
                  </a:lnTo>
                  <a:lnTo>
                    <a:pt x="268585" y="245507"/>
                  </a:lnTo>
                  <a:lnTo>
                    <a:pt x="267570" y="247760"/>
                  </a:lnTo>
                  <a:lnTo>
                    <a:pt x="266077" y="248805"/>
                  </a:lnTo>
                  <a:lnTo>
                    <a:pt x="265432" y="250046"/>
                  </a:lnTo>
                  <a:lnTo>
                    <a:pt x="265169" y="252572"/>
                  </a:lnTo>
                  <a:lnTo>
                    <a:pt x="264512" y="253518"/>
                  </a:lnTo>
                  <a:lnTo>
                    <a:pt x="262076" y="254185"/>
                  </a:lnTo>
                  <a:lnTo>
                    <a:pt x="261896" y="255891"/>
                  </a:lnTo>
                  <a:lnTo>
                    <a:pt x="260702" y="258337"/>
                  </a:lnTo>
                  <a:lnTo>
                    <a:pt x="259962" y="260877"/>
                  </a:lnTo>
                  <a:lnTo>
                    <a:pt x="258935" y="262020"/>
                  </a:lnTo>
                  <a:lnTo>
                    <a:pt x="258194" y="262413"/>
                  </a:lnTo>
                  <a:lnTo>
                    <a:pt x="256033" y="262886"/>
                  </a:lnTo>
                  <a:lnTo>
                    <a:pt x="254050" y="261795"/>
                  </a:lnTo>
                  <a:lnTo>
                    <a:pt x="241533" y="261426"/>
                  </a:lnTo>
                  <a:lnTo>
                    <a:pt x="235609" y="260713"/>
                  </a:lnTo>
                  <a:lnTo>
                    <a:pt x="232133" y="261113"/>
                  </a:lnTo>
                  <a:lnTo>
                    <a:pt x="224358" y="265125"/>
                  </a:lnTo>
                  <a:lnTo>
                    <a:pt x="217598" y="267436"/>
                  </a:lnTo>
                  <a:lnTo>
                    <a:pt x="212068" y="268639"/>
                  </a:lnTo>
                  <a:lnTo>
                    <a:pt x="207458" y="268775"/>
                  </a:lnTo>
                  <a:lnTo>
                    <a:pt x="202860" y="270022"/>
                  </a:lnTo>
                  <a:lnTo>
                    <a:pt x="199576" y="271639"/>
                  </a:lnTo>
                  <a:lnTo>
                    <a:pt x="197425" y="273444"/>
                  </a:lnTo>
                  <a:lnTo>
                    <a:pt x="196685" y="273651"/>
                  </a:lnTo>
                  <a:lnTo>
                    <a:pt x="189854" y="277931"/>
                  </a:lnTo>
                  <a:lnTo>
                    <a:pt x="185816" y="279829"/>
                  </a:lnTo>
                  <a:lnTo>
                    <a:pt x="172679" y="283441"/>
                  </a:lnTo>
                  <a:lnTo>
                    <a:pt x="170625" y="284501"/>
                  </a:lnTo>
                  <a:lnTo>
                    <a:pt x="169502" y="285612"/>
                  </a:lnTo>
                  <a:lnTo>
                    <a:pt x="168952" y="287775"/>
                  </a:lnTo>
                  <a:lnTo>
                    <a:pt x="167089" y="289609"/>
                  </a:lnTo>
                  <a:lnTo>
                    <a:pt x="162778" y="291145"/>
                  </a:lnTo>
                  <a:lnTo>
                    <a:pt x="158466" y="293607"/>
                  </a:lnTo>
                  <a:lnTo>
                    <a:pt x="156316" y="294004"/>
                  </a:lnTo>
                  <a:lnTo>
                    <a:pt x="155660" y="294396"/>
                  </a:lnTo>
                  <a:lnTo>
                    <a:pt x="151133" y="293863"/>
                  </a:lnTo>
                  <a:lnTo>
                    <a:pt x="147466" y="292675"/>
                  </a:lnTo>
                  <a:lnTo>
                    <a:pt x="132836" y="286591"/>
                  </a:lnTo>
                  <a:lnTo>
                    <a:pt x="131128" y="284826"/>
                  </a:lnTo>
                  <a:lnTo>
                    <a:pt x="130554" y="283139"/>
                  </a:lnTo>
                  <a:lnTo>
                    <a:pt x="130435" y="280770"/>
                  </a:lnTo>
                  <a:lnTo>
                    <a:pt x="130996" y="279641"/>
                  </a:lnTo>
                  <a:lnTo>
                    <a:pt x="130877" y="277459"/>
                  </a:lnTo>
                  <a:lnTo>
                    <a:pt x="130029" y="276930"/>
                  </a:lnTo>
                  <a:lnTo>
                    <a:pt x="128046" y="276358"/>
                  </a:lnTo>
                  <a:lnTo>
                    <a:pt x="126720" y="274325"/>
                  </a:lnTo>
                  <a:lnTo>
                    <a:pt x="126589" y="270920"/>
                  </a:lnTo>
                  <a:lnTo>
                    <a:pt x="125646" y="270096"/>
                  </a:lnTo>
                  <a:lnTo>
                    <a:pt x="123006" y="269654"/>
                  </a:lnTo>
                  <a:lnTo>
                    <a:pt x="123209" y="286120"/>
                  </a:lnTo>
                  <a:lnTo>
                    <a:pt x="111469" y="269330"/>
                  </a:lnTo>
                  <a:lnTo>
                    <a:pt x="107288" y="263656"/>
                  </a:lnTo>
                  <a:lnTo>
                    <a:pt x="106416" y="262427"/>
                  </a:lnTo>
                  <a:lnTo>
                    <a:pt x="105078" y="261348"/>
                  </a:lnTo>
                  <a:lnTo>
                    <a:pt x="102846" y="259607"/>
                  </a:lnTo>
                  <a:lnTo>
                    <a:pt x="100110" y="258041"/>
                  </a:lnTo>
                  <a:lnTo>
                    <a:pt x="96408" y="256353"/>
                  </a:lnTo>
                  <a:lnTo>
                    <a:pt x="92048" y="254488"/>
                  </a:lnTo>
                  <a:lnTo>
                    <a:pt x="87534" y="252886"/>
                  </a:lnTo>
                  <a:lnTo>
                    <a:pt x="84070" y="251288"/>
                  </a:lnTo>
                  <a:lnTo>
                    <a:pt x="81837" y="249993"/>
                  </a:lnTo>
                  <a:lnTo>
                    <a:pt x="80296" y="249153"/>
                  </a:lnTo>
                  <a:lnTo>
                    <a:pt x="78553" y="247802"/>
                  </a:lnTo>
                  <a:lnTo>
                    <a:pt x="76594" y="246101"/>
                  </a:lnTo>
                  <a:lnTo>
                    <a:pt x="75268" y="244669"/>
                  </a:lnTo>
                  <a:lnTo>
                    <a:pt x="73751" y="242939"/>
                  </a:lnTo>
                  <a:lnTo>
                    <a:pt x="72211" y="240783"/>
                  </a:lnTo>
                  <a:lnTo>
                    <a:pt x="70992" y="238810"/>
                  </a:lnTo>
                  <a:lnTo>
                    <a:pt x="69893" y="236880"/>
                  </a:lnTo>
                  <a:lnTo>
                    <a:pt x="68508" y="234252"/>
                  </a:lnTo>
                  <a:lnTo>
                    <a:pt x="67313" y="232279"/>
                  </a:lnTo>
                  <a:lnTo>
                    <a:pt x="64758" y="229087"/>
                  </a:lnTo>
                  <a:lnTo>
                    <a:pt x="61724" y="226280"/>
                  </a:lnTo>
                  <a:lnTo>
                    <a:pt x="56481" y="222741"/>
                  </a:lnTo>
                  <a:lnTo>
                    <a:pt x="51739" y="220581"/>
                  </a:lnTo>
                  <a:lnTo>
                    <a:pt x="49338" y="220087"/>
                  </a:lnTo>
                  <a:lnTo>
                    <a:pt x="45301" y="219042"/>
                  </a:lnTo>
                  <a:lnTo>
                    <a:pt x="41193" y="218440"/>
                  </a:lnTo>
                  <a:lnTo>
                    <a:pt x="36822" y="217966"/>
                  </a:lnTo>
                  <a:lnTo>
                    <a:pt x="32582" y="217640"/>
                  </a:lnTo>
                  <a:lnTo>
                    <a:pt x="45516" y="162037"/>
                  </a:lnTo>
                  <a:lnTo>
                    <a:pt x="13090" y="48316"/>
                  </a:lnTo>
                  <a:lnTo>
                    <a:pt x="0" y="553"/>
                  </a:lnTo>
                  <a:lnTo>
                    <a:pt x="32988" y="0"/>
                  </a:lnTo>
                  <a:lnTo>
                    <a:pt x="87593" y="15850"/>
                  </a:lnTo>
                  <a:lnTo>
                    <a:pt x="121358" y="42141"/>
                  </a:lnTo>
                  <a:lnTo>
                    <a:pt x="128691" y="47541"/>
                  </a:lnTo>
                  <a:lnTo>
                    <a:pt x="202777" y="105429"/>
                  </a:lnTo>
                  <a:lnTo>
                    <a:pt x="235919" y="89288"/>
                  </a:lnTo>
                  <a:lnTo>
                    <a:pt x="257227" y="72454"/>
                  </a:lnTo>
                  <a:lnTo>
                    <a:pt x="285545" y="59649"/>
                  </a:lnTo>
                  <a:lnTo>
                    <a:pt x="295398" y="58869"/>
                  </a:lnTo>
                  <a:lnTo>
                    <a:pt x="298623" y="5867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835;gbcf4302aa7_0_6">
              <a:extLst>
                <a:ext uri="{FF2B5EF4-FFF2-40B4-BE49-F238E27FC236}">
                  <a16:creationId xmlns:a16="http://schemas.microsoft.com/office/drawing/2014/main" id="{576ED87C-DFC0-B74C-9D42-BCF0090E3623}"/>
                </a:ext>
              </a:extLst>
            </p:cNvPr>
            <p:cNvSpPr/>
            <p:nvPr/>
          </p:nvSpPr>
          <p:spPr>
            <a:xfrm>
              <a:off x="7375628" y="1114056"/>
              <a:ext cx="159738" cy="138930"/>
            </a:xfrm>
            <a:custGeom>
              <a:avLst/>
              <a:gdLst/>
              <a:ahLst/>
              <a:cxnLst/>
              <a:rect l="l" t="t" r="r" b="b"/>
              <a:pathLst>
                <a:path w="317887" h="276478" extrusionOk="0">
                  <a:moveTo>
                    <a:pt x="272371" y="0"/>
                  </a:moveTo>
                  <a:lnTo>
                    <a:pt x="285461" y="47763"/>
                  </a:lnTo>
                  <a:lnTo>
                    <a:pt x="317887" y="161484"/>
                  </a:lnTo>
                  <a:lnTo>
                    <a:pt x="304953" y="217087"/>
                  </a:lnTo>
                  <a:lnTo>
                    <a:pt x="301644" y="217235"/>
                  </a:lnTo>
                  <a:lnTo>
                    <a:pt x="297058" y="217539"/>
                  </a:lnTo>
                  <a:lnTo>
                    <a:pt x="294753" y="217771"/>
                  </a:lnTo>
                  <a:lnTo>
                    <a:pt x="292174" y="217799"/>
                  </a:lnTo>
                  <a:lnTo>
                    <a:pt x="290382" y="217672"/>
                  </a:lnTo>
                  <a:lnTo>
                    <a:pt x="286536" y="216668"/>
                  </a:lnTo>
                  <a:lnTo>
                    <a:pt x="283884" y="215710"/>
                  </a:lnTo>
                  <a:lnTo>
                    <a:pt x="282152" y="214616"/>
                  </a:lnTo>
                  <a:lnTo>
                    <a:pt x="280385" y="213453"/>
                  </a:lnTo>
                  <a:lnTo>
                    <a:pt x="278760" y="212053"/>
                  </a:lnTo>
                  <a:lnTo>
                    <a:pt x="277555" y="210455"/>
                  </a:lnTo>
                  <a:lnTo>
                    <a:pt x="276754" y="208967"/>
                  </a:lnTo>
                  <a:lnTo>
                    <a:pt x="276085" y="207569"/>
                  </a:lnTo>
                  <a:lnTo>
                    <a:pt x="275369" y="205351"/>
                  </a:lnTo>
                  <a:lnTo>
                    <a:pt x="274915" y="202727"/>
                  </a:lnTo>
                  <a:lnTo>
                    <a:pt x="274258" y="199357"/>
                  </a:lnTo>
                  <a:lnTo>
                    <a:pt x="273649" y="197159"/>
                  </a:lnTo>
                  <a:lnTo>
                    <a:pt x="272968" y="195152"/>
                  </a:lnTo>
                  <a:lnTo>
                    <a:pt x="272276" y="193330"/>
                  </a:lnTo>
                  <a:lnTo>
                    <a:pt x="271248" y="191024"/>
                  </a:lnTo>
                  <a:lnTo>
                    <a:pt x="270293" y="189585"/>
                  </a:lnTo>
                  <a:lnTo>
                    <a:pt x="269505" y="188663"/>
                  </a:lnTo>
                  <a:lnTo>
                    <a:pt x="268585" y="187670"/>
                  </a:lnTo>
                  <a:lnTo>
                    <a:pt x="266734" y="186391"/>
                  </a:lnTo>
                  <a:lnTo>
                    <a:pt x="265754" y="185916"/>
                  </a:lnTo>
                  <a:lnTo>
                    <a:pt x="263963" y="185553"/>
                  </a:lnTo>
                  <a:lnTo>
                    <a:pt x="261992" y="185500"/>
                  </a:lnTo>
                  <a:lnTo>
                    <a:pt x="260081" y="185796"/>
                  </a:lnTo>
                  <a:lnTo>
                    <a:pt x="258134" y="186328"/>
                  </a:lnTo>
                  <a:lnTo>
                    <a:pt x="255925" y="187009"/>
                  </a:lnTo>
                  <a:lnTo>
                    <a:pt x="254157" y="187841"/>
                  </a:lnTo>
                  <a:lnTo>
                    <a:pt x="252103" y="188730"/>
                  </a:lnTo>
                  <a:lnTo>
                    <a:pt x="250204" y="190036"/>
                  </a:lnTo>
                  <a:lnTo>
                    <a:pt x="248102" y="191466"/>
                  </a:lnTo>
                  <a:lnTo>
                    <a:pt x="244925" y="194608"/>
                  </a:lnTo>
                  <a:lnTo>
                    <a:pt x="242035" y="198004"/>
                  </a:lnTo>
                  <a:lnTo>
                    <a:pt x="238177" y="203394"/>
                  </a:lnTo>
                  <a:lnTo>
                    <a:pt x="233304" y="211107"/>
                  </a:lnTo>
                  <a:lnTo>
                    <a:pt x="230653" y="214875"/>
                  </a:lnTo>
                  <a:lnTo>
                    <a:pt x="227882" y="218431"/>
                  </a:lnTo>
                  <a:lnTo>
                    <a:pt x="226257" y="220065"/>
                  </a:lnTo>
                  <a:lnTo>
                    <a:pt x="224717" y="221929"/>
                  </a:lnTo>
                  <a:lnTo>
                    <a:pt x="223319" y="223601"/>
                  </a:lnTo>
                  <a:lnTo>
                    <a:pt x="222006" y="225132"/>
                  </a:lnTo>
                  <a:lnTo>
                    <a:pt x="220919" y="226964"/>
                  </a:lnTo>
                  <a:lnTo>
                    <a:pt x="219987" y="229403"/>
                  </a:lnTo>
                  <a:lnTo>
                    <a:pt x="218661" y="233450"/>
                  </a:lnTo>
                  <a:lnTo>
                    <a:pt x="217694" y="236830"/>
                  </a:lnTo>
                  <a:lnTo>
                    <a:pt x="216643" y="239555"/>
                  </a:lnTo>
                  <a:lnTo>
                    <a:pt x="215974" y="241024"/>
                  </a:lnTo>
                  <a:lnTo>
                    <a:pt x="215448" y="241859"/>
                  </a:lnTo>
                  <a:lnTo>
                    <a:pt x="214218" y="243434"/>
                  </a:lnTo>
                  <a:lnTo>
                    <a:pt x="212140" y="245685"/>
                  </a:lnTo>
                  <a:lnTo>
                    <a:pt x="209847" y="247894"/>
                  </a:lnTo>
                  <a:lnTo>
                    <a:pt x="207565" y="250148"/>
                  </a:lnTo>
                  <a:lnTo>
                    <a:pt x="206049" y="251825"/>
                  </a:lnTo>
                  <a:lnTo>
                    <a:pt x="204843" y="253824"/>
                  </a:lnTo>
                  <a:lnTo>
                    <a:pt x="203434" y="256109"/>
                  </a:lnTo>
                  <a:lnTo>
                    <a:pt x="202119" y="258298"/>
                  </a:lnTo>
                  <a:lnTo>
                    <a:pt x="201188" y="259891"/>
                  </a:lnTo>
                  <a:lnTo>
                    <a:pt x="200268" y="261249"/>
                  </a:lnTo>
                  <a:lnTo>
                    <a:pt x="199074" y="262402"/>
                  </a:lnTo>
                  <a:lnTo>
                    <a:pt x="197115" y="263945"/>
                  </a:lnTo>
                  <a:lnTo>
                    <a:pt x="196207" y="264474"/>
                  </a:lnTo>
                  <a:lnTo>
                    <a:pt x="190284" y="267560"/>
                  </a:lnTo>
                  <a:lnTo>
                    <a:pt x="185637" y="269935"/>
                  </a:lnTo>
                  <a:lnTo>
                    <a:pt x="183404" y="271036"/>
                  </a:lnTo>
                  <a:lnTo>
                    <a:pt x="181887" y="271632"/>
                  </a:lnTo>
                  <a:lnTo>
                    <a:pt x="179738" y="272261"/>
                  </a:lnTo>
                  <a:lnTo>
                    <a:pt x="175437" y="273125"/>
                  </a:lnTo>
                  <a:lnTo>
                    <a:pt x="172882" y="273575"/>
                  </a:lnTo>
                  <a:lnTo>
                    <a:pt x="167029" y="274491"/>
                  </a:lnTo>
                  <a:lnTo>
                    <a:pt x="157677" y="275454"/>
                  </a:lnTo>
                  <a:lnTo>
                    <a:pt x="150619" y="276044"/>
                  </a:lnTo>
                  <a:lnTo>
                    <a:pt x="142999" y="276478"/>
                  </a:lnTo>
                  <a:lnTo>
                    <a:pt x="132202" y="275801"/>
                  </a:lnTo>
                  <a:lnTo>
                    <a:pt x="125801" y="274026"/>
                  </a:lnTo>
                  <a:lnTo>
                    <a:pt x="119196" y="271266"/>
                  </a:lnTo>
                  <a:lnTo>
                    <a:pt x="115087" y="269046"/>
                  </a:lnTo>
                  <a:lnTo>
                    <a:pt x="108829" y="265383"/>
                  </a:lnTo>
                  <a:lnTo>
                    <a:pt x="76056" y="173315"/>
                  </a:lnTo>
                  <a:lnTo>
                    <a:pt x="16099" y="113868"/>
                  </a:lnTo>
                  <a:lnTo>
                    <a:pt x="0" y="97806"/>
                  </a:lnTo>
                  <a:lnTo>
                    <a:pt x="15992" y="94586"/>
                  </a:lnTo>
                  <a:lnTo>
                    <a:pt x="114060" y="74716"/>
                  </a:lnTo>
                  <a:lnTo>
                    <a:pt x="160783" y="48586"/>
                  </a:lnTo>
                  <a:lnTo>
                    <a:pt x="227512" y="7118"/>
                  </a:lnTo>
                  <a:lnTo>
                    <a:pt x="272371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836;gbcf4302aa7_0_6">
              <a:extLst>
                <a:ext uri="{FF2B5EF4-FFF2-40B4-BE49-F238E27FC236}">
                  <a16:creationId xmlns:a16="http://schemas.microsoft.com/office/drawing/2014/main" id="{06BBC456-6A00-434C-8733-984EE84171D2}"/>
                </a:ext>
              </a:extLst>
            </p:cNvPr>
            <p:cNvSpPr/>
            <p:nvPr/>
          </p:nvSpPr>
          <p:spPr>
            <a:xfrm>
              <a:off x="7301404" y="1163115"/>
              <a:ext cx="129046" cy="109121"/>
            </a:xfrm>
            <a:custGeom>
              <a:avLst/>
              <a:gdLst/>
              <a:ahLst/>
              <a:cxnLst/>
              <a:rect l="l" t="t" r="r" b="b"/>
              <a:pathLst>
                <a:path w="256808" h="217157" extrusionOk="0">
                  <a:moveTo>
                    <a:pt x="147980" y="0"/>
                  </a:moveTo>
                  <a:lnTo>
                    <a:pt x="164079" y="16062"/>
                  </a:lnTo>
                  <a:lnTo>
                    <a:pt x="224036" y="75509"/>
                  </a:lnTo>
                  <a:lnTo>
                    <a:pt x="256809" y="167577"/>
                  </a:lnTo>
                  <a:lnTo>
                    <a:pt x="253644" y="165299"/>
                  </a:lnTo>
                  <a:lnTo>
                    <a:pt x="251816" y="164042"/>
                  </a:lnTo>
                  <a:lnTo>
                    <a:pt x="250216" y="163063"/>
                  </a:lnTo>
                  <a:lnTo>
                    <a:pt x="248437" y="162206"/>
                  </a:lnTo>
                  <a:lnTo>
                    <a:pt x="246908" y="161554"/>
                  </a:lnTo>
                  <a:lnTo>
                    <a:pt x="245319" y="161186"/>
                  </a:lnTo>
                  <a:lnTo>
                    <a:pt x="240422" y="160410"/>
                  </a:lnTo>
                  <a:lnTo>
                    <a:pt x="235573" y="159825"/>
                  </a:lnTo>
                  <a:lnTo>
                    <a:pt x="231572" y="159316"/>
                  </a:lnTo>
                  <a:lnTo>
                    <a:pt x="227822" y="159013"/>
                  </a:lnTo>
                  <a:lnTo>
                    <a:pt x="225147" y="159090"/>
                  </a:lnTo>
                  <a:lnTo>
                    <a:pt x="222853" y="159231"/>
                  </a:lnTo>
                  <a:lnTo>
                    <a:pt x="218733" y="159828"/>
                  </a:lnTo>
                  <a:lnTo>
                    <a:pt x="215628" y="160711"/>
                  </a:lnTo>
                  <a:lnTo>
                    <a:pt x="213108" y="161303"/>
                  </a:lnTo>
                  <a:lnTo>
                    <a:pt x="208581" y="162004"/>
                  </a:lnTo>
                  <a:lnTo>
                    <a:pt x="205475" y="162682"/>
                  </a:lnTo>
                  <a:lnTo>
                    <a:pt x="202263" y="163806"/>
                  </a:lnTo>
                  <a:lnTo>
                    <a:pt x="199516" y="164974"/>
                  </a:lnTo>
                  <a:lnTo>
                    <a:pt x="195193" y="167171"/>
                  </a:lnTo>
                  <a:lnTo>
                    <a:pt x="192111" y="168683"/>
                  </a:lnTo>
                  <a:lnTo>
                    <a:pt x="190117" y="169400"/>
                  </a:lnTo>
                  <a:lnTo>
                    <a:pt x="188241" y="169879"/>
                  </a:lnTo>
                  <a:lnTo>
                    <a:pt x="185554" y="170295"/>
                  </a:lnTo>
                  <a:lnTo>
                    <a:pt x="182986" y="170314"/>
                  </a:lnTo>
                  <a:lnTo>
                    <a:pt x="181231" y="170235"/>
                  </a:lnTo>
                  <a:lnTo>
                    <a:pt x="179439" y="170374"/>
                  </a:lnTo>
                  <a:lnTo>
                    <a:pt x="178436" y="170531"/>
                  </a:lnTo>
                  <a:lnTo>
                    <a:pt x="176155" y="171267"/>
                  </a:lnTo>
                  <a:lnTo>
                    <a:pt x="174243" y="172203"/>
                  </a:lnTo>
                  <a:lnTo>
                    <a:pt x="172500" y="173255"/>
                  </a:lnTo>
                  <a:lnTo>
                    <a:pt x="170864" y="174580"/>
                  </a:lnTo>
                  <a:lnTo>
                    <a:pt x="168881" y="176458"/>
                  </a:lnTo>
                  <a:lnTo>
                    <a:pt x="166696" y="178934"/>
                  </a:lnTo>
                  <a:lnTo>
                    <a:pt x="165047" y="180756"/>
                  </a:lnTo>
                  <a:lnTo>
                    <a:pt x="164259" y="181675"/>
                  </a:lnTo>
                  <a:lnTo>
                    <a:pt x="163231" y="182906"/>
                  </a:lnTo>
                  <a:lnTo>
                    <a:pt x="162586" y="183828"/>
                  </a:lnTo>
                  <a:lnTo>
                    <a:pt x="161954" y="184726"/>
                  </a:lnTo>
                  <a:lnTo>
                    <a:pt x="161332" y="185721"/>
                  </a:lnTo>
                  <a:lnTo>
                    <a:pt x="160938" y="186619"/>
                  </a:lnTo>
                  <a:lnTo>
                    <a:pt x="160664" y="187445"/>
                  </a:lnTo>
                  <a:lnTo>
                    <a:pt x="160389" y="188504"/>
                  </a:lnTo>
                  <a:lnTo>
                    <a:pt x="160090" y="189543"/>
                  </a:lnTo>
                  <a:lnTo>
                    <a:pt x="159911" y="190580"/>
                  </a:lnTo>
                  <a:lnTo>
                    <a:pt x="159804" y="191780"/>
                  </a:lnTo>
                  <a:lnTo>
                    <a:pt x="159720" y="193781"/>
                  </a:lnTo>
                  <a:lnTo>
                    <a:pt x="159577" y="195615"/>
                  </a:lnTo>
                  <a:lnTo>
                    <a:pt x="159517" y="197568"/>
                  </a:lnTo>
                  <a:lnTo>
                    <a:pt x="159553" y="199074"/>
                  </a:lnTo>
                  <a:lnTo>
                    <a:pt x="159732" y="200837"/>
                  </a:lnTo>
                  <a:lnTo>
                    <a:pt x="159864" y="202553"/>
                  </a:lnTo>
                  <a:lnTo>
                    <a:pt x="160043" y="204103"/>
                  </a:lnTo>
                  <a:lnTo>
                    <a:pt x="160281" y="205394"/>
                  </a:lnTo>
                  <a:lnTo>
                    <a:pt x="160628" y="206947"/>
                  </a:lnTo>
                  <a:lnTo>
                    <a:pt x="160795" y="207978"/>
                  </a:lnTo>
                  <a:lnTo>
                    <a:pt x="161153" y="209059"/>
                  </a:lnTo>
                  <a:lnTo>
                    <a:pt x="161774" y="210629"/>
                  </a:lnTo>
                  <a:lnTo>
                    <a:pt x="162706" y="212762"/>
                  </a:lnTo>
                  <a:lnTo>
                    <a:pt x="163924" y="215271"/>
                  </a:lnTo>
                  <a:lnTo>
                    <a:pt x="164964" y="217158"/>
                  </a:lnTo>
                  <a:lnTo>
                    <a:pt x="99955" y="180504"/>
                  </a:lnTo>
                  <a:lnTo>
                    <a:pt x="0" y="124550"/>
                  </a:lnTo>
                  <a:lnTo>
                    <a:pt x="27350" y="61048"/>
                  </a:lnTo>
                  <a:lnTo>
                    <a:pt x="47893" y="38960"/>
                  </a:lnTo>
                  <a:lnTo>
                    <a:pt x="57209" y="29143"/>
                  </a:lnTo>
                  <a:lnTo>
                    <a:pt x="68317" y="17177"/>
                  </a:lnTo>
                  <a:lnTo>
                    <a:pt x="113594" y="6931"/>
                  </a:lnTo>
                  <a:lnTo>
                    <a:pt x="14798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837;gbcf4302aa7_0_6">
              <a:extLst>
                <a:ext uri="{FF2B5EF4-FFF2-40B4-BE49-F238E27FC236}">
                  <a16:creationId xmlns:a16="http://schemas.microsoft.com/office/drawing/2014/main" id="{EB39F8ED-E5C2-9841-BAFF-C578218A4DE3}"/>
                </a:ext>
              </a:extLst>
            </p:cNvPr>
            <p:cNvSpPr/>
            <p:nvPr/>
          </p:nvSpPr>
          <p:spPr>
            <a:xfrm>
              <a:off x="7474042" y="1207100"/>
              <a:ext cx="159102" cy="111913"/>
            </a:xfrm>
            <a:custGeom>
              <a:avLst/>
              <a:gdLst/>
              <a:ahLst/>
              <a:cxnLst/>
              <a:rect l="l" t="t" r="r" b="b"/>
              <a:pathLst>
                <a:path w="316621" h="222712" extrusionOk="0">
                  <a:moveTo>
                    <a:pt x="108746" y="31587"/>
                  </a:moveTo>
                  <a:lnTo>
                    <a:pt x="112986" y="31913"/>
                  </a:lnTo>
                  <a:lnTo>
                    <a:pt x="117357" y="32387"/>
                  </a:lnTo>
                  <a:lnTo>
                    <a:pt x="121465" y="32989"/>
                  </a:lnTo>
                  <a:lnTo>
                    <a:pt x="125502" y="34034"/>
                  </a:lnTo>
                  <a:lnTo>
                    <a:pt x="127903" y="34527"/>
                  </a:lnTo>
                  <a:lnTo>
                    <a:pt x="132645" y="36688"/>
                  </a:lnTo>
                  <a:lnTo>
                    <a:pt x="137887" y="40227"/>
                  </a:lnTo>
                  <a:lnTo>
                    <a:pt x="140921" y="43034"/>
                  </a:lnTo>
                  <a:lnTo>
                    <a:pt x="143477" y="46226"/>
                  </a:lnTo>
                  <a:lnTo>
                    <a:pt x="144672" y="48199"/>
                  </a:lnTo>
                  <a:lnTo>
                    <a:pt x="146057" y="50827"/>
                  </a:lnTo>
                  <a:lnTo>
                    <a:pt x="147155" y="52757"/>
                  </a:lnTo>
                  <a:lnTo>
                    <a:pt x="148374" y="54730"/>
                  </a:lnTo>
                  <a:lnTo>
                    <a:pt x="149915" y="56886"/>
                  </a:lnTo>
                  <a:lnTo>
                    <a:pt x="151432" y="58616"/>
                  </a:lnTo>
                  <a:lnTo>
                    <a:pt x="152758" y="60048"/>
                  </a:lnTo>
                  <a:lnTo>
                    <a:pt x="154716" y="61749"/>
                  </a:lnTo>
                  <a:lnTo>
                    <a:pt x="156460" y="63100"/>
                  </a:lnTo>
                  <a:lnTo>
                    <a:pt x="158000" y="63939"/>
                  </a:lnTo>
                  <a:lnTo>
                    <a:pt x="160234" y="65235"/>
                  </a:lnTo>
                  <a:lnTo>
                    <a:pt x="163697" y="66833"/>
                  </a:lnTo>
                  <a:lnTo>
                    <a:pt x="168212" y="68435"/>
                  </a:lnTo>
                  <a:lnTo>
                    <a:pt x="172572" y="70299"/>
                  </a:lnTo>
                  <a:lnTo>
                    <a:pt x="176274" y="71988"/>
                  </a:lnTo>
                  <a:lnTo>
                    <a:pt x="179009" y="73554"/>
                  </a:lnTo>
                  <a:lnTo>
                    <a:pt x="181242" y="75295"/>
                  </a:lnTo>
                  <a:lnTo>
                    <a:pt x="182580" y="76374"/>
                  </a:lnTo>
                  <a:lnTo>
                    <a:pt x="183452" y="77603"/>
                  </a:lnTo>
                  <a:lnTo>
                    <a:pt x="187632" y="83277"/>
                  </a:lnTo>
                  <a:lnTo>
                    <a:pt x="199372" y="100067"/>
                  </a:lnTo>
                  <a:lnTo>
                    <a:pt x="199385" y="101349"/>
                  </a:lnTo>
                  <a:lnTo>
                    <a:pt x="199468" y="108970"/>
                  </a:lnTo>
                  <a:lnTo>
                    <a:pt x="201642" y="109349"/>
                  </a:lnTo>
                  <a:lnTo>
                    <a:pt x="203063" y="110568"/>
                  </a:lnTo>
                  <a:lnTo>
                    <a:pt x="206467" y="113356"/>
                  </a:lnTo>
                  <a:lnTo>
                    <a:pt x="211937" y="115639"/>
                  </a:lnTo>
                  <a:lnTo>
                    <a:pt x="219390" y="117677"/>
                  </a:lnTo>
                  <a:lnTo>
                    <a:pt x="224752" y="118369"/>
                  </a:lnTo>
                  <a:lnTo>
                    <a:pt x="230402" y="119720"/>
                  </a:lnTo>
                  <a:lnTo>
                    <a:pt x="233710" y="120918"/>
                  </a:lnTo>
                  <a:lnTo>
                    <a:pt x="237006" y="122489"/>
                  </a:lnTo>
                  <a:lnTo>
                    <a:pt x="238249" y="123711"/>
                  </a:lnTo>
                  <a:lnTo>
                    <a:pt x="237974" y="125795"/>
                  </a:lnTo>
                  <a:lnTo>
                    <a:pt x="238368" y="126708"/>
                  </a:lnTo>
                  <a:lnTo>
                    <a:pt x="241963" y="130454"/>
                  </a:lnTo>
                  <a:lnTo>
                    <a:pt x="243110" y="131940"/>
                  </a:lnTo>
                  <a:lnTo>
                    <a:pt x="243982" y="135248"/>
                  </a:lnTo>
                  <a:lnTo>
                    <a:pt x="245403" y="137207"/>
                  </a:lnTo>
                  <a:lnTo>
                    <a:pt x="250037" y="140367"/>
                  </a:lnTo>
                  <a:lnTo>
                    <a:pt x="254779" y="144929"/>
                  </a:lnTo>
                  <a:lnTo>
                    <a:pt x="257430" y="146703"/>
                  </a:lnTo>
                  <a:lnTo>
                    <a:pt x="261503" y="150065"/>
                  </a:lnTo>
                  <a:lnTo>
                    <a:pt x="264154" y="152764"/>
                  </a:lnTo>
                  <a:lnTo>
                    <a:pt x="265312" y="155841"/>
                  </a:lnTo>
                  <a:lnTo>
                    <a:pt x="267033" y="159312"/>
                  </a:lnTo>
                  <a:lnTo>
                    <a:pt x="275548" y="166282"/>
                  </a:lnTo>
                  <a:lnTo>
                    <a:pt x="277734" y="168995"/>
                  </a:lnTo>
                  <a:lnTo>
                    <a:pt x="278677" y="169670"/>
                  </a:lnTo>
                  <a:lnTo>
                    <a:pt x="280756" y="170314"/>
                  </a:lnTo>
                  <a:lnTo>
                    <a:pt x="285354" y="169620"/>
                  </a:lnTo>
                  <a:lnTo>
                    <a:pt x="287528" y="170260"/>
                  </a:lnTo>
                  <a:lnTo>
                    <a:pt x="296402" y="174220"/>
                  </a:lnTo>
                  <a:lnTo>
                    <a:pt x="306553" y="174214"/>
                  </a:lnTo>
                  <a:lnTo>
                    <a:pt x="316622" y="176062"/>
                  </a:lnTo>
                  <a:lnTo>
                    <a:pt x="300856" y="186494"/>
                  </a:lnTo>
                  <a:lnTo>
                    <a:pt x="234093" y="163573"/>
                  </a:lnTo>
                  <a:lnTo>
                    <a:pt x="199886" y="177870"/>
                  </a:lnTo>
                  <a:lnTo>
                    <a:pt x="150727" y="194255"/>
                  </a:lnTo>
                  <a:lnTo>
                    <a:pt x="145281" y="193425"/>
                  </a:lnTo>
                  <a:lnTo>
                    <a:pt x="144182" y="193165"/>
                  </a:lnTo>
                  <a:lnTo>
                    <a:pt x="142820" y="192511"/>
                  </a:lnTo>
                  <a:lnTo>
                    <a:pt x="140396" y="191032"/>
                  </a:lnTo>
                  <a:lnTo>
                    <a:pt x="137243" y="188509"/>
                  </a:lnTo>
                  <a:lnTo>
                    <a:pt x="135929" y="187454"/>
                  </a:lnTo>
                  <a:lnTo>
                    <a:pt x="135451" y="186875"/>
                  </a:lnTo>
                  <a:lnTo>
                    <a:pt x="134579" y="185647"/>
                  </a:lnTo>
                  <a:lnTo>
                    <a:pt x="134102" y="185048"/>
                  </a:lnTo>
                  <a:lnTo>
                    <a:pt x="133361" y="184309"/>
                  </a:lnTo>
                  <a:lnTo>
                    <a:pt x="130961" y="183371"/>
                  </a:lnTo>
                  <a:lnTo>
                    <a:pt x="129169" y="182653"/>
                  </a:lnTo>
                  <a:lnTo>
                    <a:pt x="128942" y="177465"/>
                  </a:lnTo>
                  <a:lnTo>
                    <a:pt x="107133" y="181474"/>
                  </a:lnTo>
                  <a:lnTo>
                    <a:pt x="70491" y="222713"/>
                  </a:lnTo>
                  <a:lnTo>
                    <a:pt x="29369" y="160329"/>
                  </a:lnTo>
                  <a:lnTo>
                    <a:pt x="26503" y="148823"/>
                  </a:lnTo>
                  <a:lnTo>
                    <a:pt x="26264" y="147088"/>
                  </a:lnTo>
                  <a:lnTo>
                    <a:pt x="26169" y="145845"/>
                  </a:lnTo>
                  <a:lnTo>
                    <a:pt x="26503" y="144945"/>
                  </a:lnTo>
                  <a:lnTo>
                    <a:pt x="27112" y="143897"/>
                  </a:lnTo>
                  <a:lnTo>
                    <a:pt x="28294" y="142345"/>
                  </a:lnTo>
                  <a:lnTo>
                    <a:pt x="29811" y="140670"/>
                  </a:lnTo>
                  <a:lnTo>
                    <a:pt x="31793" y="138819"/>
                  </a:lnTo>
                  <a:lnTo>
                    <a:pt x="32689" y="137861"/>
                  </a:lnTo>
                  <a:lnTo>
                    <a:pt x="33179" y="137219"/>
                  </a:lnTo>
                  <a:lnTo>
                    <a:pt x="33609" y="136481"/>
                  </a:lnTo>
                  <a:lnTo>
                    <a:pt x="33812" y="135160"/>
                  </a:lnTo>
                  <a:lnTo>
                    <a:pt x="33716" y="132812"/>
                  </a:lnTo>
                  <a:lnTo>
                    <a:pt x="33490" y="131100"/>
                  </a:lnTo>
                  <a:lnTo>
                    <a:pt x="33012" y="129535"/>
                  </a:lnTo>
                  <a:lnTo>
                    <a:pt x="32188" y="127812"/>
                  </a:lnTo>
                  <a:lnTo>
                    <a:pt x="31602" y="127143"/>
                  </a:lnTo>
                  <a:lnTo>
                    <a:pt x="30635" y="126456"/>
                  </a:lnTo>
                  <a:lnTo>
                    <a:pt x="29178" y="125733"/>
                  </a:lnTo>
                  <a:lnTo>
                    <a:pt x="28509" y="125135"/>
                  </a:lnTo>
                  <a:lnTo>
                    <a:pt x="27578" y="124192"/>
                  </a:lnTo>
                  <a:lnTo>
                    <a:pt x="27136" y="123565"/>
                  </a:lnTo>
                  <a:lnTo>
                    <a:pt x="26813" y="122560"/>
                  </a:lnTo>
                  <a:lnTo>
                    <a:pt x="26634" y="121696"/>
                  </a:lnTo>
                  <a:lnTo>
                    <a:pt x="26706" y="119555"/>
                  </a:lnTo>
                  <a:lnTo>
                    <a:pt x="27088" y="117314"/>
                  </a:lnTo>
                  <a:lnTo>
                    <a:pt x="27422" y="115545"/>
                  </a:lnTo>
                  <a:lnTo>
                    <a:pt x="27625" y="114834"/>
                  </a:lnTo>
                  <a:lnTo>
                    <a:pt x="28283" y="113999"/>
                  </a:lnTo>
                  <a:lnTo>
                    <a:pt x="29262" y="113462"/>
                  </a:lnTo>
                  <a:lnTo>
                    <a:pt x="29859" y="112886"/>
                  </a:lnTo>
                  <a:lnTo>
                    <a:pt x="29871" y="112158"/>
                  </a:lnTo>
                  <a:lnTo>
                    <a:pt x="29668" y="111387"/>
                  </a:lnTo>
                  <a:lnTo>
                    <a:pt x="29106" y="110434"/>
                  </a:lnTo>
                  <a:lnTo>
                    <a:pt x="28593" y="109810"/>
                  </a:lnTo>
                  <a:lnTo>
                    <a:pt x="27387" y="109150"/>
                  </a:lnTo>
                  <a:lnTo>
                    <a:pt x="25571" y="108953"/>
                  </a:lnTo>
                  <a:lnTo>
                    <a:pt x="24055" y="109220"/>
                  </a:lnTo>
                  <a:lnTo>
                    <a:pt x="22549" y="109108"/>
                  </a:lnTo>
                  <a:lnTo>
                    <a:pt x="21785" y="108699"/>
                  </a:lnTo>
                  <a:lnTo>
                    <a:pt x="20089" y="107135"/>
                  </a:lnTo>
                  <a:lnTo>
                    <a:pt x="17736" y="104338"/>
                  </a:lnTo>
                  <a:lnTo>
                    <a:pt x="17390" y="103617"/>
                  </a:lnTo>
                  <a:lnTo>
                    <a:pt x="17318" y="102772"/>
                  </a:lnTo>
                  <a:lnTo>
                    <a:pt x="17522" y="101829"/>
                  </a:lnTo>
                  <a:lnTo>
                    <a:pt x="18011" y="100642"/>
                  </a:lnTo>
                  <a:lnTo>
                    <a:pt x="18918" y="99191"/>
                  </a:lnTo>
                  <a:lnTo>
                    <a:pt x="19206" y="98386"/>
                  </a:lnTo>
                  <a:lnTo>
                    <a:pt x="19002" y="97331"/>
                  </a:lnTo>
                  <a:lnTo>
                    <a:pt x="18106" y="97280"/>
                  </a:lnTo>
                  <a:lnTo>
                    <a:pt x="17103" y="97909"/>
                  </a:lnTo>
                  <a:lnTo>
                    <a:pt x="16160" y="98823"/>
                  </a:lnTo>
                  <a:lnTo>
                    <a:pt x="15276" y="99381"/>
                  </a:lnTo>
                  <a:lnTo>
                    <a:pt x="14416" y="99351"/>
                  </a:lnTo>
                  <a:lnTo>
                    <a:pt x="13604" y="98756"/>
                  </a:lnTo>
                  <a:lnTo>
                    <a:pt x="12863" y="97384"/>
                  </a:lnTo>
                  <a:lnTo>
                    <a:pt x="12302" y="95774"/>
                  </a:lnTo>
                  <a:lnTo>
                    <a:pt x="9268" y="92403"/>
                  </a:lnTo>
                  <a:lnTo>
                    <a:pt x="4825" y="86499"/>
                  </a:lnTo>
                  <a:lnTo>
                    <a:pt x="1266" y="81117"/>
                  </a:lnTo>
                  <a:lnTo>
                    <a:pt x="0" y="78974"/>
                  </a:lnTo>
                  <a:lnTo>
                    <a:pt x="908" y="78445"/>
                  </a:lnTo>
                  <a:lnTo>
                    <a:pt x="2866" y="76902"/>
                  </a:lnTo>
                  <a:lnTo>
                    <a:pt x="4061" y="75749"/>
                  </a:lnTo>
                  <a:lnTo>
                    <a:pt x="4980" y="74391"/>
                  </a:lnTo>
                  <a:lnTo>
                    <a:pt x="5912" y="72798"/>
                  </a:lnTo>
                  <a:lnTo>
                    <a:pt x="7226" y="70609"/>
                  </a:lnTo>
                  <a:lnTo>
                    <a:pt x="8635" y="68324"/>
                  </a:lnTo>
                  <a:lnTo>
                    <a:pt x="9842" y="66325"/>
                  </a:lnTo>
                  <a:lnTo>
                    <a:pt x="11358" y="64648"/>
                  </a:lnTo>
                  <a:lnTo>
                    <a:pt x="13640" y="62394"/>
                  </a:lnTo>
                  <a:lnTo>
                    <a:pt x="15932" y="60184"/>
                  </a:lnTo>
                  <a:lnTo>
                    <a:pt x="18011" y="57934"/>
                  </a:lnTo>
                  <a:lnTo>
                    <a:pt x="19241" y="56359"/>
                  </a:lnTo>
                  <a:lnTo>
                    <a:pt x="19767" y="55524"/>
                  </a:lnTo>
                  <a:lnTo>
                    <a:pt x="20435" y="54055"/>
                  </a:lnTo>
                  <a:lnTo>
                    <a:pt x="21486" y="51329"/>
                  </a:lnTo>
                  <a:lnTo>
                    <a:pt x="22454" y="47949"/>
                  </a:lnTo>
                  <a:lnTo>
                    <a:pt x="23780" y="43903"/>
                  </a:lnTo>
                  <a:lnTo>
                    <a:pt x="24711" y="41464"/>
                  </a:lnTo>
                  <a:lnTo>
                    <a:pt x="25798" y="39632"/>
                  </a:lnTo>
                  <a:lnTo>
                    <a:pt x="27112" y="38101"/>
                  </a:lnTo>
                  <a:lnTo>
                    <a:pt x="28509" y="36429"/>
                  </a:lnTo>
                  <a:lnTo>
                    <a:pt x="30050" y="34564"/>
                  </a:lnTo>
                  <a:lnTo>
                    <a:pt x="31675" y="32931"/>
                  </a:lnTo>
                  <a:lnTo>
                    <a:pt x="34445" y="29375"/>
                  </a:lnTo>
                  <a:lnTo>
                    <a:pt x="37097" y="25607"/>
                  </a:lnTo>
                  <a:lnTo>
                    <a:pt x="41970" y="17894"/>
                  </a:lnTo>
                  <a:lnTo>
                    <a:pt x="45828" y="12504"/>
                  </a:lnTo>
                  <a:lnTo>
                    <a:pt x="48718" y="9108"/>
                  </a:lnTo>
                  <a:lnTo>
                    <a:pt x="51895" y="5966"/>
                  </a:lnTo>
                  <a:lnTo>
                    <a:pt x="53996" y="4536"/>
                  </a:lnTo>
                  <a:lnTo>
                    <a:pt x="55895" y="3230"/>
                  </a:lnTo>
                  <a:lnTo>
                    <a:pt x="57950" y="2341"/>
                  </a:lnTo>
                  <a:lnTo>
                    <a:pt x="59717" y="1508"/>
                  </a:lnTo>
                  <a:lnTo>
                    <a:pt x="61927" y="828"/>
                  </a:lnTo>
                  <a:lnTo>
                    <a:pt x="63874" y="296"/>
                  </a:lnTo>
                  <a:lnTo>
                    <a:pt x="65785" y="0"/>
                  </a:lnTo>
                  <a:lnTo>
                    <a:pt x="67756" y="53"/>
                  </a:lnTo>
                  <a:lnTo>
                    <a:pt x="69547" y="416"/>
                  </a:lnTo>
                  <a:lnTo>
                    <a:pt x="70527" y="891"/>
                  </a:lnTo>
                  <a:lnTo>
                    <a:pt x="72377" y="2170"/>
                  </a:lnTo>
                  <a:lnTo>
                    <a:pt x="73297" y="3163"/>
                  </a:lnTo>
                  <a:lnTo>
                    <a:pt x="74085" y="4085"/>
                  </a:lnTo>
                  <a:lnTo>
                    <a:pt x="75041" y="5524"/>
                  </a:lnTo>
                  <a:lnTo>
                    <a:pt x="76068" y="7830"/>
                  </a:lnTo>
                  <a:lnTo>
                    <a:pt x="76761" y="9652"/>
                  </a:lnTo>
                  <a:lnTo>
                    <a:pt x="77442" y="11659"/>
                  </a:lnTo>
                  <a:lnTo>
                    <a:pt x="78051" y="13857"/>
                  </a:lnTo>
                  <a:lnTo>
                    <a:pt x="78708" y="17227"/>
                  </a:lnTo>
                  <a:lnTo>
                    <a:pt x="79161" y="19851"/>
                  </a:lnTo>
                  <a:lnTo>
                    <a:pt x="79878" y="22069"/>
                  </a:lnTo>
                  <a:lnTo>
                    <a:pt x="80547" y="23467"/>
                  </a:lnTo>
                  <a:lnTo>
                    <a:pt x="81347" y="24955"/>
                  </a:lnTo>
                  <a:lnTo>
                    <a:pt x="82553" y="26553"/>
                  </a:lnTo>
                  <a:lnTo>
                    <a:pt x="84178" y="27953"/>
                  </a:lnTo>
                  <a:lnTo>
                    <a:pt x="85945" y="29116"/>
                  </a:lnTo>
                  <a:lnTo>
                    <a:pt x="87677" y="30210"/>
                  </a:lnTo>
                  <a:lnTo>
                    <a:pt x="90328" y="31168"/>
                  </a:lnTo>
                  <a:lnTo>
                    <a:pt x="94174" y="32172"/>
                  </a:lnTo>
                  <a:lnTo>
                    <a:pt x="95966" y="32299"/>
                  </a:lnTo>
                  <a:lnTo>
                    <a:pt x="98546" y="32271"/>
                  </a:lnTo>
                  <a:lnTo>
                    <a:pt x="100851" y="32038"/>
                  </a:lnTo>
                  <a:lnTo>
                    <a:pt x="105437" y="31735"/>
                  </a:lnTo>
                  <a:lnTo>
                    <a:pt x="108746" y="3158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838;gbcf4302aa7_0_6">
              <a:extLst>
                <a:ext uri="{FF2B5EF4-FFF2-40B4-BE49-F238E27FC236}">
                  <a16:creationId xmlns:a16="http://schemas.microsoft.com/office/drawing/2014/main" id="{27290EEC-ACD0-8646-B54C-8201D2F94D49}"/>
                </a:ext>
              </a:extLst>
            </p:cNvPr>
            <p:cNvSpPr/>
            <p:nvPr/>
          </p:nvSpPr>
          <p:spPr>
            <a:xfrm>
              <a:off x="7106673" y="1225587"/>
              <a:ext cx="279542" cy="208372"/>
            </a:xfrm>
            <a:custGeom>
              <a:avLst/>
              <a:gdLst/>
              <a:ahLst/>
              <a:cxnLst/>
              <a:rect l="l" t="t" r="r" b="b"/>
              <a:pathLst>
                <a:path w="556303" h="414670" extrusionOk="0">
                  <a:moveTo>
                    <a:pt x="388235" y="0"/>
                  </a:moveTo>
                  <a:lnTo>
                    <a:pt x="488190" y="55954"/>
                  </a:lnTo>
                  <a:lnTo>
                    <a:pt x="553198" y="92607"/>
                  </a:lnTo>
                  <a:lnTo>
                    <a:pt x="554082" y="94896"/>
                  </a:lnTo>
                  <a:lnTo>
                    <a:pt x="554798" y="96161"/>
                  </a:lnTo>
                  <a:lnTo>
                    <a:pt x="555157" y="97192"/>
                  </a:lnTo>
                  <a:lnTo>
                    <a:pt x="555754" y="98930"/>
                  </a:lnTo>
                  <a:lnTo>
                    <a:pt x="556017" y="100457"/>
                  </a:lnTo>
                  <a:lnTo>
                    <a:pt x="556244" y="102782"/>
                  </a:lnTo>
                  <a:lnTo>
                    <a:pt x="556304" y="104965"/>
                  </a:lnTo>
                  <a:lnTo>
                    <a:pt x="555862" y="107295"/>
                  </a:lnTo>
                  <a:lnTo>
                    <a:pt x="555144" y="109368"/>
                  </a:lnTo>
                  <a:lnTo>
                    <a:pt x="554560" y="110782"/>
                  </a:lnTo>
                  <a:lnTo>
                    <a:pt x="554190" y="111510"/>
                  </a:lnTo>
                  <a:lnTo>
                    <a:pt x="553771" y="112123"/>
                  </a:lnTo>
                  <a:lnTo>
                    <a:pt x="553616" y="113039"/>
                  </a:lnTo>
                  <a:lnTo>
                    <a:pt x="553114" y="114071"/>
                  </a:lnTo>
                  <a:lnTo>
                    <a:pt x="552624" y="115228"/>
                  </a:lnTo>
                  <a:lnTo>
                    <a:pt x="551885" y="116503"/>
                  </a:lnTo>
                  <a:lnTo>
                    <a:pt x="551072" y="117875"/>
                  </a:lnTo>
                  <a:lnTo>
                    <a:pt x="549913" y="119836"/>
                  </a:lnTo>
                  <a:lnTo>
                    <a:pt x="548409" y="122154"/>
                  </a:lnTo>
                  <a:lnTo>
                    <a:pt x="547429" y="123690"/>
                  </a:lnTo>
                  <a:lnTo>
                    <a:pt x="546115" y="125629"/>
                  </a:lnTo>
                  <a:lnTo>
                    <a:pt x="545088" y="127167"/>
                  </a:lnTo>
                  <a:lnTo>
                    <a:pt x="543739" y="129083"/>
                  </a:lnTo>
                  <a:lnTo>
                    <a:pt x="542461" y="130598"/>
                  </a:lnTo>
                  <a:lnTo>
                    <a:pt x="541554" y="131831"/>
                  </a:lnTo>
                  <a:lnTo>
                    <a:pt x="540467" y="132826"/>
                  </a:lnTo>
                  <a:lnTo>
                    <a:pt x="539200" y="133941"/>
                  </a:lnTo>
                  <a:lnTo>
                    <a:pt x="535522" y="136888"/>
                  </a:lnTo>
                  <a:lnTo>
                    <a:pt x="521142" y="146225"/>
                  </a:lnTo>
                  <a:lnTo>
                    <a:pt x="518526" y="148011"/>
                  </a:lnTo>
                  <a:lnTo>
                    <a:pt x="515050" y="150391"/>
                  </a:lnTo>
                  <a:lnTo>
                    <a:pt x="512196" y="152603"/>
                  </a:lnTo>
                  <a:lnTo>
                    <a:pt x="509568" y="154951"/>
                  </a:lnTo>
                  <a:lnTo>
                    <a:pt x="507001" y="157255"/>
                  </a:lnTo>
                  <a:lnTo>
                    <a:pt x="505675" y="158581"/>
                  </a:lnTo>
                  <a:lnTo>
                    <a:pt x="504158" y="160193"/>
                  </a:lnTo>
                  <a:lnTo>
                    <a:pt x="502785" y="161687"/>
                  </a:lnTo>
                  <a:lnTo>
                    <a:pt x="500814" y="163844"/>
                  </a:lnTo>
                  <a:lnTo>
                    <a:pt x="498807" y="166259"/>
                  </a:lnTo>
                  <a:lnTo>
                    <a:pt x="497948" y="167395"/>
                  </a:lnTo>
                  <a:lnTo>
                    <a:pt x="495797" y="170800"/>
                  </a:lnTo>
                  <a:lnTo>
                    <a:pt x="494866" y="172736"/>
                  </a:lnTo>
                  <a:lnTo>
                    <a:pt x="494137" y="174200"/>
                  </a:lnTo>
                  <a:lnTo>
                    <a:pt x="493720" y="175378"/>
                  </a:lnTo>
                  <a:lnTo>
                    <a:pt x="493146" y="177079"/>
                  </a:lnTo>
                  <a:lnTo>
                    <a:pt x="492596" y="179669"/>
                  </a:lnTo>
                  <a:lnTo>
                    <a:pt x="492155" y="182568"/>
                  </a:lnTo>
                  <a:lnTo>
                    <a:pt x="491666" y="186689"/>
                  </a:lnTo>
                  <a:lnTo>
                    <a:pt x="491402" y="188548"/>
                  </a:lnTo>
                  <a:lnTo>
                    <a:pt x="490925" y="190716"/>
                  </a:lnTo>
                  <a:lnTo>
                    <a:pt x="490065" y="194251"/>
                  </a:lnTo>
                  <a:lnTo>
                    <a:pt x="488871" y="198802"/>
                  </a:lnTo>
                  <a:lnTo>
                    <a:pt x="488703" y="200173"/>
                  </a:lnTo>
                  <a:lnTo>
                    <a:pt x="487939" y="204594"/>
                  </a:lnTo>
                  <a:lnTo>
                    <a:pt x="487425" y="208362"/>
                  </a:lnTo>
                  <a:lnTo>
                    <a:pt x="486816" y="212273"/>
                  </a:lnTo>
                  <a:lnTo>
                    <a:pt x="486183" y="215620"/>
                  </a:lnTo>
                  <a:lnTo>
                    <a:pt x="485730" y="217742"/>
                  </a:lnTo>
                  <a:lnTo>
                    <a:pt x="485168" y="220050"/>
                  </a:lnTo>
                  <a:lnTo>
                    <a:pt x="483949" y="224174"/>
                  </a:lnTo>
                  <a:lnTo>
                    <a:pt x="482994" y="227360"/>
                  </a:lnTo>
                  <a:lnTo>
                    <a:pt x="482003" y="229907"/>
                  </a:lnTo>
                  <a:lnTo>
                    <a:pt x="480821" y="232811"/>
                  </a:lnTo>
                  <a:lnTo>
                    <a:pt x="480151" y="234393"/>
                  </a:lnTo>
                  <a:lnTo>
                    <a:pt x="479423" y="236045"/>
                  </a:lnTo>
                  <a:lnTo>
                    <a:pt x="478241" y="238361"/>
                  </a:lnTo>
                  <a:lnTo>
                    <a:pt x="475040" y="243726"/>
                  </a:lnTo>
                  <a:lnTo>
                    <a:pt x="473285" y="246492"/>
                  </a:lnTo>
                  <a:lnTo>
                    <a:pt x="471027" y="249993"/>
                  </a:lnTo>
                  <a:lnTo>
                    <a:pt x="468268" y="253872"/>
                  </a:lnTo>
                  <a:lnTo>
                    <a:pt x="466297" y="256428"/>
                  </a:lnTo>
                  <a:lnTo>
                    <a:pt x="461914" y="263049"/>
                  </a:lnTo>
                  <a:lnTo>
                    <a:pt x="453566" y="277489"/>
                  </a:lnTo>
                  <a:lnTo>
                    <a:pt x="439198" y="303999"/>
                  </a:lnTo>
                  <a:lnTo>
                    <a:pt x="438206" y="305416"/>
                  </a:lnTo>
                  <a:lnTo>
                    <a:pt x="436845" y="306675"/>
                  </a:lnTo>
                  <a:lnTo>
                    <a:pt x="435495" y="307792"/>
                  </a:lnTo>
                  <a:lnTo>
                    <a:pt x="434516" y="308646"/>
                  </a:lnTo>
                  <a:lnTo>
                    <a:pt x="433214" y="309645"/>
                  </a:lnTo>
                  <a:lnTo>
                    <a:pt x="431948" y="310525"/>
                  </a:lnTo>
                  <a:lnTo>
                    <a:pt x="430766" y="311147"/>
                  </a:lnTo>
                  <a:lnTo>
                    <a:pt x="429309" y="311771"/>
                  </a:lnTo>
                  <a:lnTo>
                    <a:pt x="427505" y="312350"/>
                  </a:lnTo>
                  <a:lnTo>
                    <a:pt x="424304" y="313317"/>
                  </a:lnTo>
                  <a:lnTo>
                    <a:pt x="426000" y="320171"/>
                  </a:lnTo>
                  <a:lnTo>
                    <a:pt x="426143" y="321179"/>
                  </a:lnTo>
                  <a:lnTo>
                    <a:pt x="426812" y="322094"/>
                  </a:lnTo>
                  <a:lnTo>
                    <a:pt x="427445" y="322887"/>
                  </a:lnTo>
                  <a:lnTo>
                    <a:pt x="427242" y="323900"/>
                  </a:lnTo>
                  <a:lnTo>
                    <a:pt x="426263" y="324448"/>
                  </a:lnTo>
                  <a:lnTo>
                    <a:pt x="425116" y="324529"/>
                  </a:lnTo>
                  <a:lnTo>
                    <a:pt x="424292" y="324819"/>
                  </a:lnTo>
                  <a:lnTo>
                    <a:pt x="424065" y="325596"/>
                  </a:lnTo>
                  <a:lnTo>
                    <a:pt x="419968" y="329136"/>
                  </a:lnTo>
                  <a:lnTo>
                    <a:pt x="418858" y="341870"/>
                  </a:lnTo>
                  <a:lnTo>
                    <a:pt x="418452" y="346304"/>
                  </a:lnTo>
                  <a:lnTo>
                    <a:pt x="407093" y="358190"/>
                  </a:lnTo>
                  <a:lnTo>
                    <a:pt x="393729" y="383970"/>
                  </a:lnTo>
                  <a:lnTo>
                    <a:pt x="377760" y="407458"/>
                  </a:lnTo>
                  <a:lnTo>
                    <a:pt x="375395" y="414670"/>
                  </a:lnTo>
                  <a:lnTo>
                    <a:pt x="335313" y="413937"/>
                  </a:lnTo>
                  <a:lnTo>
                    <a:pt x="329413" y="406444"/>
                  </a:lnTo>
                  <a:lnTo>
                    <a:pt x="305490" y="397653"/>
                  </a:lnTo>
                  <a:lnTo>
                    <a:pt x="299244" y="398063"/>
                  </a:lnTo>
                  <a:lnTo>
                    <a:pt x="286679" y="400002"/>
                  </a:lnTo>
                  <a:lnTo>
                    <a:pt x="280887" y="396693"/>
                  </a:lnTo>
                  <a:lnTo>
                    <a:pt x="273505" y="396448"/>
                  </a:lnTo>
                  <a:lnTo>
                    <a:pt x="257238" y="403742"/>
                  </a:lnTo>
                  <a:lnTo>
                    <a:pt x="224466" y="403809"/>
                  </a:lnTo>
                  <a:lnTo>
                    <a:pt x="203374" y="379945"/>
                  </a:lnTo>
                  <a:lnTo>
                    <a:pt x="203433" y="379019"/>
                  </a:lnTo>
                  <a:lnTo>
                    <a:pt x="203385" y="377772"/>
                  </a:lnTo>
                  <a:lnTo>
                    <a:pt x="203350" y="376715"/>
                  </a:lnTo>
                  <a:lnTo>
                    <a:pt x="203206" y="375306"/>
                  </a:lnTo>
                  <a:lnTo>
                    <a:pt x="202848" y="373641"/>
                  </a:lnTo>
                  <a:lnTo>
                    <a:pt x="202430" y="371854"/>
                  </a:lnTo>
                  <a:lnTo>
                    <a:pt x="202000" y="370518"/>
                  </a:lnTo>
                  <a:lnTo>
                    <a:pt x="201307" y="368968"/>
                  </a:lnTo>
                  <a:lnTo>
                    <a:pt x="200698" y="367066"/>
                  </a:lnTo>
                  <a:lnTo>
                    <a:pt x="198429" y="363427"/>
                  </a:lnTo>
                  <a:lnTo>
                    <a:pt x="195144" y="358523"/>
                  </a:lnTo>
                  <a:lnTo>
                    <a:pt x="188277" y="348617"/>
                  </a:lnTo>
                  <a:lnTo>
                    <a:pt x="187453" y="347444"/>
                  </a:lnTo>
                  <a:lnTo>
                    <a:pt x="186402" y="346296"/>
                  </a:lnTo>
                  <a:lnTo>
                    <a:pt x="185601" y="345311"/>
                  </a:lnTo>
                  <a:lnTo>
                    <a:pt x="183201" y="343081"/>
                  </a:lnTo>
                  <a:lnTo>
                    <a:pt x="176131" y="337934"/>
                  </a:lnTo>
                  <a:lnTo>
                    <a:pt x="174243" y="336689"/>
                  </a:lnTo>
                  <a:lnTo>
                    <a:pt x="172858" y="335090"/>
                  </a:lnTo>
                  <a:lnTo>
                    <a:pt x="171460" y="333193"/>
                  </a:lnTo>
                  <a:lnTo>
                    <a:pt x="170935" y="332299"/>
                  </a:lnTo>
                  <a:lnTo>
                    <a:pt x="163757" y="318697"/>
                  </a:lnTo>
                  <a:lnTo>
                    <a:pt x="162575" y="316192"/>
                  </a:lnTo>
                  <a:lnTo>
                    <a:pt x="160031" y="310640"/>
                  </a:lnTo>
                  <a:lnTo>
                    <a:pt x="157928" y="303570"/>
                  </a:lnTo>
                  <a:lnTo>
                    <a:pt x="157606" y="301086"/>
                  </a:lnTo>
                  <a:lnTo>
                    <a:pt x="157594" y="299836"/>
                  </a:lnTo>
                  <a:lnTo>
                    <a:pt x="157570" y="298214"/>
                  </a:lnTo>
                  <a:lnTo>
                    <a:pt x="0" y="162590"/>
                  </a:lnTo>
                  <a:lnTo>
                    <a:pt x="47523" y="101898"/>
                  </a:lnTo>
                  <a:lnTo>
                    <a:pt x="149831" y="49522"/>
                  </a:lnTo>
                  <a:lnTo>
                    <a:pt x="175151" y="57124"/>
                  </a:lnTo>
                  <a:lnTo>
                    <a:pt x="200591" y="65085"/>
                  </a:lnTo>
                  <a:lnTo>
                    <a:pt x="356978" y="111422"/>
                  </a:lnTo>
                  <a:lnTo>
                    <a:pt x="388235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839;gbcf4302aa7_0_6">
              <a:extLst>
                <a:ext uri="{FF2B5EF4-FFF2-40B4-BE49-F238E27FC236}">
                  <a16:creationId xmlns:a16="http://schemas.microsoft.com/office/drawing/2014/main" id="{CFF7348F-7E76-E846-BAA9-DC54D36B70CA}"/>
                </a:ext>
              </a:extLst>
            </p:cNvPr>
            <p:cNvSpPr/>
            <p:nvPr/>
          </p:nvSpPr>
          <p:spPr>
            <a:xfrm>
              <a:off x="7351798" y="1242873"/>
              <a:ext cx="157890" cy="136977"/>
            </a:xfrm>
            <a:custGeom>
              <a:avLst/>
              <a:gdLst/>
              <a:ahLst/>
              <a:cxnLst/>
              <a:rect l="l" t="t" r="r" b="b"/>
              <a:pathLst>
                <a:path w="314209" h="272592" extrusionOk="0">
                  <a:moveTo>
                    <a:pt x="243719" y="7655"/>
                  </a:moveTo>
                  <a:lnTo>
                    <a:pt x="244985" y="9797"/>
                  </a:lnTo>
                  <a:lnTo>
                    <a:pt x="248544" y="15180"/>
                  </a:lnTo>
                  <a:lnTo>
                    <a:pt x="252987" y="21084"/>
                  </a:lnTo>
                  <a:lnTo>
                    <a:pt x="256021" y="24454"/>
                  </a:lnTo>
                  <a:lnTo>
                    <a:pt x="256582" y="26064"/>
                  </a:lnTo>
                  <a:lnTo>
                    <a:pt x="257323" y="27437"/>
                  </a:lnTo>
                  <a:lnTo>
                    <a:pt x="258135" y="28031"/>
                  </a:lnTo>
                  <a:lnTo>
                    <a:pt x="258994" y="28061"/>
                  </a:lnTo>
                  <a:lnTo>
                    <a:pt x="259879" y="27503"/>
                  </a:lnTo>
                  <a:lnTo>
                    <a:pt x="260822" y="26590"/>
                  </a:lnTo>
                  <a:lnTo>
                    <a:pt x="261825" y="25960"/>
                  </a:lnTo>
                  <a:lnTo>
                    <a:pt x="262721" y="26012"/>
                  </a:lnTo>
                  <a:lnTo>
                    <a:pt x="262924" y="27066"/>
                  </a:lnTo>
                  <a:lnTo>
                    <a:pt x="262637" y="27871"/>
                  </a:lnTo>
                  <a:lnTo>
                    <a:pt x="261729" y="29322"/>
                  </a:lnTo>
                  <a:lnTo>
                    <a:pt x="261240" y="30510"/>
                  </a:lnTo>
                  <a:lnTo>
                    <a:pt x="261037" y="31453"/>
                  </a:lnTo>
                  <a:lnTo>
                    <a:pt x="261108" y="32298"/>
                  </a:lnTo>
                  <a:lnTo>
                    <a:pt x="261455" y="33019"/>
                  </a:lnTo>
                  <a:lnTo>
                    <a:pt x="263808" y="35816"/>
                  </a:lnTo>
                  <a:lnTo>
                    <a:pt x="265504" y="37380"/>
                  </a:lnTo>
                  <a:lnTo>
                    <a:pt x="266268" y="37789"/>
                  </a:lnTo>
                  <a:lnTo>
                    <a:pt x="267773" y="37900"/>
                  </a:lnTo>
                  <a:lnTo>
                    <a:pt x="269290" y="37634"/>
                  </a:lnTo>
                  <a:lnTo>
                    <a:pt x="271106" y="37831"/>
                  </a:lnTo>
                  <a:lnTo>
                    <a:pt x="272312" y="38490"/>
                  </a:lnTo>
                  <a:lnTo>
                    <a:pt x="272825" y="39115"/>
                  </a:lnTo>
                  <a:lnTo>
                    <a:pt x="273386" y="40068"/>
                  </a:lnTo>
                  <a:lnTo>
                    <a:pt x="273590" y="40838"/>
                  </a:lnTo>
                  <a:lnTo>
                    <a:pt x="273577" y="41567"/>
                  </a:lnTo>
                  <a:lnTo>
                    <a:pt x="272980" y="42143"/>
                  </a:lnTo>
                  <a:lnTo>
                    <a:pt x="272001" y="42680"/>
                  </a:lnTo>
                  <a:lnTo>
                    <a:pt x="271344" y="43515"/>
                  </a:lnTo>
                  <a:lnTo>
                    <a:pt x="271141" y="44226"/>
                  </a:lnTo>
                  <a:lnTo>
                    <a:pt x="270807" y="45994"/>
                  </a:lnTo>
                  <a:lnTo>
                    <a:pt x="270425" y="48236"/>
                  </a:lnTo>
                  <a:lnTo>
                    <a:pt x="270353" y="50376"/>
                  </a:lnTo>
                  <a:lnTo>
                    <a:pt x="270532" y="51241"/>
                  </a:lnTo>
                  <a:lnTo>
                    <a:pt x="270855" y="52246"/>
                  </a:lnTo>
                  <a:lnTo>
                    <a:pt x="271297" y="52873"/>
                  </a:lnTo>
                  <a:lnTo>
                    <a:pt x="272228" y="53816"/>
                  </a:lnTo>
                  <a:lnTo>
                    <a:pt x="272897" y="54413"/>
                  </a:lnTo>
                  <a:lnTo>
                    <a:pt x="274354" y="55137"/>
                  </a:lnTo>
                  <a:lnTo>
                    <a:pt x="275321" y="55824"/>
                  </a:lnTo>
                  <a:lnTo>
                    <a:pt x="275907" y="56493"/>
                  </a:lnTo>
                  <a:lnTo>
                    <a:pt x="276731" y="58216"/>
                  </a:lnTo>
                  <a:lnTo>
                    <a:pt x="277208" y="59781"/>
                  </a:lnTo>
                  <a:lnTo>
                    <a:pt x="277435" y="61492"/>
                  </a:lnTo>
                  <a:lnTo>
                    <a:pt x="277531" y="63840"/>
                  </a:lnTo>
                  <a:lnTo>
                    <a:pt x="277328" y="65161"/>
                  </a:lnTo>
                  <a:lnTo>
                    <a:pt x="276898" y="65899"/>
                  </a:lnTo>
                  <a:lnTo>
                    <a:pt x="276408" y="66542"/>
                  </a:lnTo>
                  <a:lnTo>
                    <a:pt x="275512" y="67500"/>
                  </a:lnTo>
                  <a:lnTo>
                    <a:pt x="273530" y="69351"/>
                  </a:lnTo>
                  <a:lnTo>
                    <a:pt x="272013" y="71025"/>
                  </a:lnTo>
                  <a:lnTo>
                    <a:pt x="270831" y="72578"/>
                  </a:lnTo>
                  <a:lnTo>
                    <a:pt x="270221" y="73626"/>
                  </a:lnTo>
                  <a:lnTo>
                    <a:pt x="269887" y="74526"/>
                  </a:lnTo>
                  <a:lnTo>
                    <a:pt x="269983" y="75768"/>
                  </a:lnTo>
                  <a:lnTo>
                    <a:pt x="270221" y="77504"/>
                  </a:lnTo>
                  <a:lnTo>
                    <a:pt x="273088" y="89010"/>
                  </a:lnTo>
                  <a:lnTo>
                    <a:pt x="314210" y="151393"/>
                  </a:lnTo>
                  <a:lnTo>
                    <a:pt x="287504" y="178274"/>
                  </a:lnTo>
                  <a:lnTo>
                    <a:pt x="285008" y="179383"/>
                  </a:lnTo>
                  <a:lnTo>
                    <a:pt x="283706" y="180163"/>
                  </a:lnTo>
                  <a:lnTo>
                    <a:pt x="269134" y="188375"/>
                  </a:lnTo>
                  <a:lnTo>
                    <a:pt x="267940" y="188798"/>
                  </a:lnTo>
                  <a:lnTo>
                    <a:pt x="266459" y="188711"/>
                  </a:lnTo>
                  <a:lnTo>
                    <a:pt x="264895" y="189000"/>
                  </a:lnTo>
                  <a:lnTo>
                    <a:pt x="263402" y="189666"/>
                  </a:lnTo>
                  <a:lnTo>
                    <a:pt x="242071" y="201869"/>
                  </a:lnTo>
                  <a:lnTo>
                    <a:pt x="241234" y="202426"/>
                  </a:lnTo>
                  <a:lnTo>
                    <a:pt x="240005" y="203345"/>
                  </a:lnTo>
                  <a:lnTo>
                    <a:pt x="235777" y="207731"/>
                  </a:lnTo>
                  <a:lnTo>
                    <a:pt x="229040" y="214541"/>
                  </a:lnTo>
                  <a:lnTo>
                    <a:pt x="226078" y="217234"/>
                  </a:lnTo>
                  <a:lnTo>
                    <a:pt x="225207" y="217651"/>
                  </a:lnTo>
                  <a:lnTo>
                    <a:pt x="224287" y="217952"/>
                  </a:lnTo>
                  <a:lnTo>
                    <a:pt x="223499" y="218365"/>
                  </a:lnTo>
                  <a:lnTo>
                    <a:pt x="211890" y="228073"/>
                  </a:lnTo>
                  <a:lnTo>
                    <a:pt x="211220" y="228579"/>
                  </a:lnTo>
                  <a:lnTo>
                    <a:pt x="210241" y="228974"/>
                  </a:lnTo>
                  <a:lnTo>
                    <a:pt x="209143" y="229139"/>
                  </a:lnTo>
                  <a:lnTo>
                    <a:pt x="207924" y="228480"/>
                  </a:lnTo>
                  <a:lnTo>
                    <a:pt x="194834" y="236172"/>
                  </a:lnTo>
                  <a:lnTo>
                    <a:pt x="190403" y="242253"/>
                  </a:lnTo>
                  <a:lnTo>
                    <a:pt x="186916" y="239527"/>
                  </a:lnTo>
                  <a:lnTo>
                    <a:pt x="174996" y="243388"/>
                  </a:lnTo>
                  <a:lnTo>
                    <a:pt x="165776" y="264608"/>
                  </a:lnTo>
                  <a:lnTo>
                    <a:pt x="163769" y="272592"/>
                  </a:lnTo>
                  <a:lnTo>
                    <a:pt x="74814" y="217908"/>
                  </a:lnTo>
                  <a:lnTo>
                    <a:pt x="65689" y="211680"/>
                  </a:lnTo>
                  <a:lnTo>
                    <a:pt x="0" y="165710"/>
                  </a:lnTo>
                  <a:lnTo>
                    <a:pt x="168" y="164339"/>
                  </a:lnTo>
                  <a:lnTo>
                    <a:pt x="1362" y="159788"/>
                  </a:lnTo>
                  <a:lnTo>
                    <a:pt x="2222" y="156253"/>
                  </a:lnTo>
                  <a:lnTo>
                    <a:pt x="2699" y="154085"/>
                  </a:lnTo>
                  <a:lnTo>
                    <a:pt x="2963" y="152226"/>
                  </a:lnTo>
                  <a:lnTo>
                    <a:pt x="3452" y="148105"/>
                  </a:lnTo>
                  <a:lnTo>
                    <a:pt x="3893" y="145206"/>
                  </a:lnTo>
                  <a:lnTo>
                    <a:pt x="4443" y="142616"/>
                  </a:lnTo>
                  <a:lnTo>
                    <a:pt x="5017" y="140915"/>
                  </a:lnTo>
                  <a:lnTo>
                    <a:pt x="5434" y="139738"/>
                  </a:lnTo>
                  <a:lnTo>
                    <a:pt x="6163" y="138273"/>
                  </a:lnTo>
                  <a:lnTo>
                    <a:pt x="7094" y="136337"/>
                  </a:lnTo>
                  <a:lnTo>
                    <a:pt x="9245" y="132932"/>
                  </a:lnTo>
                  <a:lnTo>
                    <a:pt x="10104" y="131796"/>
                  </a:lnTo>
                  <a:lnTo>
                    <a:pt x="12111" y="129381"/>
                  </a:lnTo>
                  <a:lnTo>
                    <a:pt x="14082" y="127224"/>
                  </a:lnTo>
                  <a:lnTo>
                    <a:pt x="15455" y="125730"/>
                  </a:lnTo>
                  <a:lnTo>
                    <a:pt x="16972" y="124118"/>
                  </a:lnTo>
                  <a:lnTo>
                    <a:pt x="18298" y="122792"/>
                  </a:lnTo>
                  <a:lnTo>
                    <a:pt x="20865" y="120488"/>
                  </a:lnTo>
                  <a:lnTo>
                    <a:pt x="23493" y="118140"/>
                  </a:lnTo>
                  <a:lnTo>
                    <a:pt x="26347" y="115928"/>
                  </a:lnTo>
                  <a:lnTo>
                    <a:pt x="29823" y="113548"/>
                  </a:lnTo>
                  <a:lnTo>
                    <a:pt x="32439" y="111762"/>
                  </a:lnTo>
                  <a:lnTo>
                    <a:pt x="46819" y="102425"/>
                  </a:lnTo>
                  <a:lnTo>
                    <a:pt x="50497" y="99478"/>
                  </a:lnTo>
                  <a:lnTo>
                    <a:pt x="51764" y="98363"/>
                  </a:lnTo>
                  <a:lnTo>
                    <a:pt x="52850" y="97368"/>
                  </a:lnTo>
                  <a:lnTo>
                    <a:pt x="53758" y="96135"/>
                  </a:lnTo>
                  <a:lnTo>
                    <a:pt x="55036" y="94620"/>
                  </a:lnTo>
                  <a:lnTo>
                    <a:pt x="56385" y="92704"/>
                  </a:lnTo>
                  <a:lnTo>
                    <a:pt x="57412" y="91166"/>
                  </a:lnTo>
                  <a:lnTo>
                    <a:pt x="58726" y="89227"/>
                  </a:lnTo>
                  <a:lnTo>
                    <a:pt x="59706" y="87691"/>
                  </a:lnTo>
                  <a:lnTo>
                    <a:pt x="61210" y="85373"/>
                  </a:lnTo>
                  <a:lnTo>
                    <a:pt x="62369" y="83412"/>
                  </a:lnTo>
                  <a:lnTo>
                    <a:pt x="63181" y="82040"/>
                  </a:lnTo>
                  <a:lnTo>
                    <a:pt x="63921" y="80765"/>
                  </a:lnTo>
                  <a:lnTo>
                    <a:pt x="64411" y="79608"/>
                  </a:lnTo>
                  <a:lnTo>
                    <a:pt x="64913" y="78576"/>
                  </a:lnTo>
                  <a:lnTo>
                    <a:pt x="65068" y="77660"/>
                  </a:lnTo>
                  <a:lnTo>
                    <a:pt x="65486" y="77047"/>
                  </a:lnTo>
                  <a:lnTo>
                    <a:pt x="65857" y="76319"/>
                  </a:lnTo>
                  <a:lnTo>
                    <a:pt x="66441" y="74905"/>
                  </a:lnTo>
                  <a:lnTo>
                    <a:pt x="67159" y="72833"/>
                  </a:lnTo>
                  <a:lnTo>
                    <a:pt x="67601" y="70502"/>
                  </a:lnTo>
                  <a:lnTo>
                    <a:pt x="67541" y="68319"/>
                  </a:lnTo>
                  <a:lnTo>
                    <a:pt x="67314" y="65994"/>
                  </a:lnTo>
                  <a:lnTo>
                    <a:pt x="67051" y="64467"/>
                  </a:lnTo>
                  <a:lnTo>
                    <a:pt x="66454" y="62730"/>
                  </a:lnTo>
                  <a:lnTo>
                    <a:pt x="66095" y="61698"/>
                  </a:lnTo>
                  <a:lnTo>
                    <a:pt x="65379" y="60433"/>
                  </a:lnTo>
                  <a:lnTo>
                    <a:pt x="64495" y="58144"/>
                  </a:lnTo>
                  <a:lnTo>
                    <a:pt x="63456" y="56257"/>
                  </a:lnTo>
                  <a:lnTo>
                    <a:pt x="62237" y="53749"/>
                  </a:lnTo>
                  <a:lnTo>
                    <a:pt x="61306" y="51616"/>
                  </a:lnTo>
                  <a:lnTo>
                    <a:pt x="60685" y="50046"/>
                  </a:lnTo>
                  <a:lnTo>
                    <a:pt x="60327" y="48965"/>
                  </a:lnTo>
                  <a:lnTo>
                    <a:pt x="60160" y="47934"/>
                  </a:lnTo>
                  <a:lnTo>
                    <a:pt x="59813" y="46381"/>
                  </a:lnTo>
                  <a:lnTo>
                    <a:pt x="59575" y="45090"/>
                  </a:lnTo>
                  <a:lnTo>
                    <a:pt x="59395" y="43540"/>
                  </a:lnTo>
                  <a:lnTo>
                    <a:pt x="59264" y="41824"/>
                  </a:lnTo>
                  <a:lnTo>
                    <a:pt x="59085" y="40061"/>
                  </a:lnTo>
                  <a:lnTo>
                    <a:pt x="59049" y="38555"/>
                  </a:lnTo>
                  <a:lnTo>
                    <a:pt x="59109" y="36602"/>
                  </a:lnTo>
                  <a:lnTo>
                    <a:pt x="59252" y="34767"/>
                  </a:lnTo>
                  <a:lnTo>
                    <a:pt x="59335" y="32767"/>
                  </a:lnTo>
                  <a:lnTo>
                    <a:pt x="59443" y="31567"/>
                  </a:lnTo>
                  <a:lnTo>
                    <a:pt x="59622" y="30530"/>
                  </a:lnTo>
                  <a:lnTo>
                    <a:pt x="59921" y="29491"/>
                  </a:lnTo>
                  <a:lnTo>
                    <a:pt x="60196" y="28431"/>
                  </a:lnTo>
                  <a:lnTo>
                    <a:pt x="60470" y="27606"/>
                  </a:lnTo>
                  <a:lnTo>
                    <a:pt x="60864" y="26708"/>
                  </a:lnTo>
                  <a:lnTo>
                    <a:pt x="61485" y="25713"/>
                  </a:lnTo>
                  <a:lnTo>
                    <a:pt x="62118" y="24815"/>
                  </a:lnTo>
                  <a:lnTo>
                    <a:pt x="62763" y="23893"/>
                  </a:lnTo>
                  <a:lnTo>
                    <a:pt x="63790" y="22662"/>
                  </a:lnTo>
                  <a:lnTo>
                    <a:pt x="64579" y="21743"/>
                  </a:lnTo>
                  <a:lnTo>
                    <a:pt x="66227" y="19921"/>
                  </a:lnTo>
                  <a:lnTo>
                    <a:pt x="68413" y="17445"/>
                  </a:lnTo>
                  <a:lnTo>
                    <a:pt x="70395" y="15567"/>
                  </a:lnTo>
                  <a:lnTo>
                    <a:pt x="72031" y="14241"/>
                  </a:lnTo>
                  <a:lnTo>
                    <a:pt x="73775" y="13190"/>
                  </a:lnTo>
                  <a:lnTo>
                    <a:pt x="75686" y="12254"/>
                  </a:lnTo>
                  <a:lnTo>
                    <a:pt x="77967" y="11518"/>
                  </a:lnTo>
                  <a:lnTo>
                    <a:pt x="78970" y="11361"/>
                  </a:lnTo>
                  <a:lnTo>
                    <a:pt x="80762" y="11222"/>
                  </a:lnTo>
                  <a:lnTo>
                    <a:pt x="82517" y="11301"/>
                  </a:lnTo>
                  <a:lnTo>
                    <a:pt x="85086" y="11282"/>
                  </a:lnTo>
                  <a:lnTo>
                    <a:pt x="87773" y="10866"/>
                  </a:lnTo>
                  <a:lnTo>
                    <a:pt x="89648" y="10387"/>
                  </a:lnTo>
                  <a:lnTo>
                    <a:pt x="91643" y="9669"/>
                  </a:lnTo>
                  <a:lnTo>
                    <a:pt x="94724" y="8157"/>
                  </a:lnTo>
                  <a:lnTo>
                    <a:pt x="99048" y="5961"/>
                  </a:lnTo>
                  <a:lnTo>
                    <a:pt x="101794" y="4793"/>
                  </a:lnTo>
                  <a:lnTo>
                    <a:pt x="105007" y="3669"/>
                  </a:lnTo>
                  <a:lnTo>
                    <a:pt x="108112" y="2991"/>
                  </a:lnTo>
                  <a:lnTo>
                    <a:pt x="112639" y="2290"/>
                  </a:lnTo>
                  <a:lnTo>
                    <a:pt x="115159" y="1698"/>
                  </a:lnTo>
                  <a:lnTo>
                    <a:pt x="118265" y="815"/>
                  </a:lnTo>
                  <a:lnTo>
                    <a:pt x="122385" y="217"/>
                  </a:lnTo>
                  <a:lnTo>
                    <a:pt x="124678" y="76"/>
                  </a:lnTo>
                  <a:lnTo>
                    <a:pt x="127354" y="0"/>
                  </a:lnTo>
                  <a:lnTo>
                    <a:pt x="131103" y="303"/>
                  </a:lnTo>
                  <a:lnTo>
                    <a:pt x="135105" y="812"/>
                  </a:lnTo>
                  <a:lnTo>
                    <a:pt x="139954" y="1397"/>
                  </a:lnTo>
                  <a:lnTo>
                    <a:pt x="144850" y="2173"/>
                  </a:lnTo>
                  <a:lnTo>
                    <a:pt x="146440" y="2540"/>
                  </a:lnTo>
                  <a:lnTo>
                    <a:pt x="147968" y="3192"/>
                  </a:lnTo>
                  <a:lnTo>
                    <a:pt x="149748" y="4050"/>
                  </a:lnTo>
                  <a:lnTo>
                    <a:pt x="151348" y="5029"/>
                  </a:lnTo>
                  <a:lnTo>
                    <a:pt x="153175" y="6286"/>
                  </a:lnTo>
                  <a:lnTo>
                    <a:pt x="156340" y="8563"/>
                  </a:lnTo>
                  <a:lnTo>
                    <a:pt x="162599" y="12227"/>
                  </a:lnTo>
                  <a:lnTo>
                    <a:pt x="166707" y="14447"/>
                  </a:lnTo>
                  <a:lnTo>
                    <a:pt x="173312" y="17207"/>
                  </a:lnTo>
                  <a:lnTo>
                    <a:pt x="179714" y="18982"/>
                  </a:lnTo>
                  <a:lnTo>
                    <a:pt x="190510" y="19659"/>
                  </a:lnTo>
                  <a:lnTo>
                    <a:pt x="198130" y="19224"/>
                  </a:lnTo>
                  <a:lnTo>
                    <a:pt x="205189" y="18634"/>
                  </a:lnTo>
                  <a:lnTo>
                    <a:pt x="214541" y="17672"/>
                  </a:lnTo>
                  <a:lnTo>
                    <a:pt x="220393" y="16755"/>
                  </a:lnTo>
                  <a:lnTo>
                    <a:pt x="222949" y="16305"/>
                  </a:lnTo>
                  <a:lnTo>
                    <a:pt x="227249" y="15442"/>
                  </a:lnTo>
                  <a:lnTo>
                    <a:pt x="229399" y="14812"/>
                  </a:lnTo>
                  <a:lnTo>
                    <a:pt x="230916" y="14216"/>
                  </a:lnTo>
                  <a:lnTo>
                    <a:pt x="233149" y="13115"/>
                  </a:lnTo>
                  <a:lnTo>
                    <a:pt x="237795" y="10741"/>
                  </a:lnTo>
                  <a:lnTo>
                    <a:pt x="243719" y="765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840;gbcf4302aa7_0_6">
              <a:extLst>
                <a:ext uri="{FF2B5EF4-FFF2-40B4-BE49-F238E27FC236}">
                  <a16:creationId xmlns:a16="http://schemas.microsoft.com/office/drawing/2014/main" id="{C5F18BCE-38A2-DA49-AEA8-62C639113C9A}"/>
                </a:ext>
              </a:extLst>
            </p:cNvPr>
            <p:cNvSpPr/>
            <p:nvPr/>
          </p:nvSpPr>
          <p:spPr>
            <a:xfrm>
              <a:off x="7655967" y="1253144"/>
              <a:ext cx="17446" cy="19675"/>
            </a:xfrm>
            <a:custGeom>
              <a:avLst/>
              <a:gdLst/>
              <a:ahLst/>
              <a:cxnLst/>
              <a:rect l="l" t="t" r="r" b="b"/>
              <a:pathLst>
                <a:path w="34719" h="39154" extrusionOk="0">
                  <a:moveTo>
                    <a:pt x="34325" y="31064"/>
                  </a:moveTo>
                  <a:lnTo>
                    <a:pt x="22107" y="39154"/>
                  </a:lnTo>
                  <a:lnTo>
                    <a:pt x="20889" y="37856"/>
                  </a:lnTo>
                  <a:lnTo>
                    <a:pt x="19085" y="35242"/>
                  </a:lnTo>
                  <a:lnTo>
                    <a:pt x="18608" y="33661"/>
                  </a:lnTo>
                  <a:lnTo>
                    <a:pt x="15192" y="29911"/>
                  </a:lnTo>
                  <a:lnTo>
                    <a:pt x="14427" y="28341"/>
                  </a:lnTo>
                  <a:lnTo>
                    <a:pt x="14129" y="26904"/>
                  </a:lnTo>
                  <a:lnTo>
                    <a:pt x="11465" y="22983"/>
                  </a:lnTo>
                  <a:lnTo>
                    <a:pt x="6270" y="20767"/>
                  </a:lnTo>
                  <a:lnTo>
                    <a:pt x="5136" y="19578"/>
                  </a:lnTo>
                  <a:lnTo>
                    <a:pt x="2018" y="17595"/>
                  </a:lnTo>
                  <a:lnTo>
                    <a:pt x="12" y="14615"/>
                  </a:lnTo>
                  <a:lnTo>
                    <a:pt x="0" y="11691"/>
                  </a:lnTo>
                  <a:lnTo>
                    <a:pt x="358" y="10866"/>
                  </a:lnTo>
                  <a:lnTo>
                    <a:pt x="9519" y="2591"/>
                  </a:lnTo>
                  <a:lnTo>
                    <a:pt x="11286" y="1279"/>
                  </a:lnTo>
                  <a:lnTo>
                    <a:pt x="13818" y="201"/>
                  </a:lnTo>
                  <a:lnTo>
                    <a:pt x="15693" y="0"/>
                  </a:lnTo>
                  <a:lnTo>
                    <a:pt x="16554" y="455"/>
                  </a:lnTo>
                  <a:lnTo>
                    <a:pt x="18070" y="2521"/>
                  </a:lnTo>
                  <a:lnTo>
                    <a:pt x="18846" y="4943"/>
                  </a:lnTo>
                  <a:lnTo>
                    <a:pt x="19706" y="6363"/>
                  </a:lnTo>
                  <a:lnTo>
                    <a:pt x="27374" y="13434"/>
                  </a:lnTo>
                  <a:lnTo>
                    <a:pt x="29261" y="14266"/>
                  </a:lnTo>
                  <a:lnTo>
                    <a:pt x="34433" y="13780"/>
                  </a:lnTo>
                  <a:lnTo>
                    <a:pt x="34719" y="14882"/>
                  </a:lnTo>
                  <a:lnTo>
                    <a:pt x="32677" y="18389"/>
                  </a:lnTo>
                  <a:lnTo>
                    <a:pt x="32510" y="20839"/>
                  </a:lnTo>
                  <a:lnTo>
                    <a:pt x="32904" y="22422"/>
                  </a:lnTo>
                  <a:lnTo>
                    <a:pt x="33764" y="23950"/>
                  </a:lnTo>
                  <a:lnTo>
                    <a:pt x="34338" y="25526"/>
                  </a:lnTo>
                  <a:lnTo>
                    <a:pt x="34325" y="3106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841;gbcf4302aa7_0_6">
              <a:extLst>
                <a:ext uri="{FF2B5EF4-FFF2-40B4-BE49-F238E27FC236}">
                  <a16:creationId xmlns:a16="http://schemas.microsoft.com/office/drawing/2014/main" id="{9D4F7CA0-4ADC-AD48-905F-EEDB87433A4B}"/>
                </a:ext>
              </a:extLst>
            </p:cNvPr>
            <p:cNvSpPr/>
            <p:nvPr/>
          </p:nvSpPr>
          <p:spPr>
            <a:xfrm>
              <a:off x="7652941" y="1267949"/>
              <a:ext cx="9476" cy="12486"/>
            </a:xfrm>
            <a:custGeom>
              <a:avLst/>
              <a:gdLst/>
              <a:ahLst/>
              <a:cxnLst/>
              <a:rect l="l" t="t" r="r" b="b"/>
              <a:pathLst>
                <a:path w="18858" h="24848" extrusionOk="0">
                  <a:moveTo>
                    <a:pt x="18859" y="15777"/>
                  </a:moveTo>
                  <a:lnTo>
                    <a:pt x="5147" y="24848"/>
                  </a:lnTo>
                  <a:lnTo>
                    <a:pt x="5136" y="23881"/>
                  </a:lnTo>
                  <a:lnTo>
                    <a:pt x="3714" y="21811"/>
                  </a:lnTo>
                  <a:lnTo>
                    <a:pt x="3392" y="16930"/>
                  </a:lnTo>
                  <a:lnTo>
                    <a:pt x="1015" y="13814"/>
                  </a:lnTo>
                  <a:lnTo>
                    <a:pt x="800" y="10451"/>
                  </a:lnTo>
                  <a:lnTo>
                    <a:pt x="119" y="7431"/>
                  </a:lnTo>
                  <a:lnTo>
                    <a:pt x="0" y="4916"/>
                  </a:lnTo>
                  <a:lnTo>
                    <a:pt x="1301" y="3024"/>
                  </a:lnTo>
                  <a:lnTo>
                    <a:pt x="3834" y="2432"/>
                  </a:lnTo>
                  <a:lnTo>
                    <a:pt x="5709" y="1301"/>
                  </a:lnTo>
                  <a:lnTo>
                    <a:pt x="7680" y="1095"/>
                  </a:lnTo>
                  <a:lnTo>
                    <a:pt x="9017" y="2684"/>
                  </a:lnTo>
                  <a:lnTo>
                    <a:pt x="10606" y="2378"/>
                  </a:lnTo>
                  <a:lnTo>
                    <a:pt x="10880" y="1444"/>
                  </a:lnTo>
                  <a:lnTo>
                    <a:pt x="12099" y="0"/>
                  </a:lnTo>
                  <a:lnTo>
                    <a:pt x="12934" y="12"/>
                  </a:lnTo>
                  <a:lnTo>
                    <a:pt x="13508" y="477"/>
                  </a:lnTo>
                  <a:lnTo>
                    <a:pt x="13257" y="4039"/>
                  </a:lnTo>
                  <a:lnTo>
                    <a:pt x="13639" y="5178"/>
                  </a:lnTo>
                  <a:lnTo>
                    <a:pt x="18477" y="9441"/>
                  </a:lnTo>
                  <a:lnTo>
                    <a:pt x="18859" y="1577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842;gbcf4302aa7_0_6">
              <a:extLst>
                <a:ext uri="{FF2B5EF4-FFF2-40B4-BE49-F238E27FC236}">
                  <a16:creationId xmlns:a16="http://schemas.microsoft.com/office/drawing/2014/main" id="{76E7C290-6F7D-A64A-B946-896610B26318}"/>
                </a:ext>
              </a:extLst>
            </p:cNvPr>
            <p:cNvSpPr/>
            <p:nvPr/>
          </p:nvSpPr>
          <p:spPr>
            <a:xfrm>
              <a:off x="7433941" y="1268725"/>
              <a:ext cx="262978" cy="158005"/>
            </a:xfrm>
            <a:custGeom>
              <a:avLst/>
              <a:gdLst/>
              <a:ahLst/>
              <a:cxnLst/>
              <a:rect l="l" t="t" r="r" b="b"/>
              <a:pathLst>
                <a:path w="523339" h="314438" extrusionOk="0">
                  <a:moveTo>
                    <a:pt x="476975" y="0"/>
                  </a:moveTo>
                  <a:lnTo>
                    <a:pt x="476975" y="4353"/>
                  </a:lnTo>
                  <a:lnTo>
                    <a:pt x="477954" y="9217"/>
                  </a:lnTo>
                  <a:lnTo>
                    <a:pt x="478348" y="23060"/>
                  </a:lnTo>
                  <a:lnTo>
                    <a:pt x="478838" y="25972"/>
                  </a:lnTo>
                  <a:lnTo>
                    <a:pt x="478886" y="31046"/>
                  </a:lnTo>
                  <a:lnTo>
                    <a:pt x="479268" y="32147"/>
                  </a:lnTo>
                  <a:lnTo>
                    <a:pt x="480880" y="33468"/>
                  </a:lnTo>
                  <a:lnTo>
                    <a:pt x="480653" y="41366"/>
                  </a:lnTo>
                  <a:lnTo>
                    <a:pt x="480964" y="44174"/>
                  </a:lnTo>
                  <a:lnTo>
                    <a:pt x="481835" y="47668"/>
                  </a:lnTo>
                  <a:lnTo>
                    <a:pt x="482529" y="51610"/>
                  </a:lnTo>
                  <a:lnTo>
                    <a:pt x="482660" y="55941"/>
                  </a:lnTo>
                  <a:lnTo>
                    <a:pt x="483472" y="63364"/>
                  </a:lnTo>
                  <a:lnTo>
                    <a:pt x="485431" y="73420"/>
                  </a:lnTo>
                  <a:lnTo>
                    <a:pt x="485872" y="81223"/>
                  </a:lnTo>
                  <a:lnTo>
                    <a:pt x="486362" y="84321"/>
                  </a:lnTo>
                  <a:lnTo>
                    <a:pt x="486935" y="85526"/>
                  </a:lnTo>
                  <a:lnTo>
                    <a:pt x="487043" y="86671"/>
                  </a:lnTo>
                  <a:lnTo>
                    <a:pt x="488297" y="90116"/>
                  </a:lnTo>
                  <a:lnTo>
                    <a:pt x="488596" y="91738"/>
                  </a:lnTo>
                  <a:lnTo>
                    <a:pt x="490948" y="104412"/>
                  </a:lnTo>
                  <a:lnTo>
                    <a:pt x="491391" y="113070"/>
                  </a:lnTo>
                  <a:lnTo>
                    <a:pt x="492190" y="117750"/>
                  </a:lnTo>
                  <a:lnTo>
                    <a:pt x="494998" y="128930"/>
                  </a:lnTo>
                  <a:lnTo>
                    <a:pt x="496753" y="135695"/>
                  </a:lnTo>
                  <a:lnTo>
                    <a:pt x="497422" y="137194"/>
                  </a:lnTo>
                  <a:lnTo>
                    <a:pt x="499166" y="143181"/>
                  </a:lnTo>
                  <a:lnTo>
                    <a:pt x="499655" y="145536"/>
                  </a:lnTo>
                  <a:lnTo>
                    <a:pt x="502677" y="158858"/>
                  </a:lnTo>
                  <a:lnTo>
                    <a:pt x="502785" y="160373"/>
                  </a:lnTo>
                  <a:lnTo>
                    <a:pt x="503453" y="162428"/>
                  </a:lnTo>
                  <a:lnTo>
                    <a:pt x="505699" y="172660"/>
                  </a:lnTo>
                  <a:lnTo>
                    <a:pt x="507371" y="182168"/>
                  </a:lnTo>
                  <a:lnTo>
                    <a:pt x="512196" y="196696"/>
                  </a:lnTo>
                  <a:lnTo>
                    <a:pt x="518956" y="219206"/>
                  </a:lnTo>
                  <a:lnTo>
                    <a:pt x="521679" y="229352"/>
                  </a:lnTo>
                  <a:lnTo>
                    <a:pt x="521691" y="230759"/>
                  </a:lnTo>
                  <a:lnTo>
                    <a:pt x="523339" y="237633"/>
                  </a:lnTo>
                  <a:lnTo>
                    <a:pt x="479244" y="250393"/>
                  </a:lnTo>
                  <a:lnTo>
                    <a:pt x="479877" y="247487"/>
                  </a:lnTo>
                  <a:lnTo>
                    <a:pt x="479578" y="245310"/>
                  </a:lnTo>
                  <a:lnTo>
                    <a:pt x="480128" y="244070"/>
                  </a:lnTo>
                  <a:lnTo>
                    <a:pt x="481442" y="242957"/>
                  </a:lnTo>
                  <a:lnTo>
                    <a:pt x="482338" y="237671"/>
                  </a:lnTo>
                  <a:lnTo>
                    <a:pt x="482015" y="232974"/>
                  </a:lnTo>
                  <a:lnTo>
                    <a:pt x="485025" y="232292"/>
                  </a:lnTo>
                  <a:lnTo>
                    <a:pt x="484917" y="230962"/>
                  </a:lnTo>
                  <a:lnTo>
                    <a:pt x="482170" y="228154"/>
                  </a:lnTo>
                  <a:lnTo>
                    <a:pt x="482624" y="226771"/>
                  </a:lnTo>
                  <a:lnTo>
                    <a:pt x="485908" y="225486"/>
                  </a:lnTo>
                  <a:lnTo>
                    <a:pt x="486171" y="223996"/>
                  </a:lnTo>
                  <a:lnTo>
                    <a:pt x="481012" y="224337"/>
                  </a:lnTo>
                  <a:lnTo>
                    <a:pt x="480342" y="223873"/>
                  </a:lnTo>
                  <a:lnTo>
                    <a:pt x="480235" y="222433"/>
                  </a:lnTo>
                  <a:lnTo>
                    <a:pt x="482278" y="218370"/>
                  </a:lnTo>
                  <a:lnTo>
                    <a:pt x="482922" y="217535"/>
                  </a:lnTo>
                  <a:lnTo>
                    <a:pt x="484607" y="216485"/>
                  </a:lnTo>
                  <a:lnTo>
                    <a:pt x="487521" y="216177"/>
                  </a:lnTo>
                  <a:lnTo>
                    <a:pt x="487521" y="214954"/>
                  </a:lnTo>
                  <a:lnTo>
                    <a:pt x="486948" y="214192"/>
                  </a:lnTo>
                  <a:lnTo>
                    <a:pt x="484965" y="213769"/>
                  </a:lnTo>
                  <a:lnTo>
                    <a:pt x="481298" y="213769"/>
                  </a:lnTo>
                  <a:lnTo>
                    <a:pt x="480355" y="213315"/>
                  </a:lnTo>
                  <a:lnTo>
                    <a:pt x="479674" y="210408"/>
                  </a:lnTo>
                  <a:lnTo>
                    <a:pt x="478909" y="209392"/>
                  </a:lnTo>
                  <a:lnTo>
                    <a:pt x="475805" y="209707"/>
                  </a:lnTo>
                  <a:lnTo>
                    <a:pt x="474765" y="208555"/>
                  </a:lnTo>
                  <a:lnTo>
                    <a:pt x="474288" y="207715"/>
                  </a:lnTo>
                  <a:lnTo>
                    <a:pt x="474264" y="204643"/>
                  </a:lnTo>
                  <a:lnTo>
                    <a:pt x="477046" y="199447"/>
                  </a:lnTo>
                  <a:lnTo>
                    <a:pt x="477405" y="197730"/>
                  </a:lnTo>
                  <a:lnTo>
                    <a:pt x="477010" y="195001"/>
                  </a:lnTo>
                  <a:lnTo>
                    <a:pt x="474538" y="191926"/>
                  </a:lnTo>
                  <a:lnTo>
                    <a:pt x="474323" y="188523"/>
                  </a:lnTo>
                  <a:lnTo>
                    <a:pt x="475339" y="185902"/>
                  </a:lnTo>
                  <a:lnTo>
                    <a:pt x="475135" y="184313"/>
                  </a:lnTo>
                  <a:lnTo>
                    <a:pt x="473809" y="182610"/>
                  </a:lnTo>
                  <a:lnTo>
                    <a:pt x="473416" y="181289"/>
                  </a:lnTo>
                  <a:lnTo>
                    <a:pt x="472759" y="180568"/>
                  </a:lnTo>
                  <a:lnTo>
                    <a:pt x="468053" y="180114"/>
                  </a:lnTo>
                  <a:lnTo>
                    <a:pt x="464745" y="179103"/>
                  </a:lnTo>
                  <a:lnTo>
                    <a:pt x="458354" y="179921"/>
                  </a:lnTo>
                  <a:lnTo>
                    <a:pt x="455250" y="178642"/>
                  </a:lnTo>
                  <a:lnTo>
                    <a:pt x="454951" y="177023"/>
                  </a:lnTo>
                  <a:lnTo>
                    <a:pt x="455596" y="175818"/>
                  </a:lnTo>
                  <a:lnTo>
                    <a:pt x="457471" y="174390"/>
                  </a:lnTo>
                  <a:lnTo>
                    <a:pt x="461305" y="172202"/>
                  </a:lnTo>
                  <a:lnTo>
                    <a:pt x="463359" y="169808"/>
                  </a:lnTo>
                  <a:lnTo>
                    <a:pt x="464649" y="166990"/>
                  </a:lnTo>
                  <a:lnTo>
                    <a:pt x="464589" y="159657"/>
                  </a:lnTo>
                  <a:lnTo>
                    <a:pt x="463813" y="156161"/>
                  </a:lnTo>
                  <a:lnTo>
                    <a:pt x="463240" y="155252"/>
                  </a:lnTo>
                  <a:lnTo>
                    <a:pt x="462655" y="152601"/>
                  </a:lnTo>
                  <a:lnTo>
                    <a:pt x="462714" y="148858"/>
                  </a:lnTo>
                  <a:lnTo>
                    <a:pt x="463538" y="145720"/>
                  </a:lnTo>
                  <a:lnTo>
                    <a:pt x="472436" y="130045"/>
                  </a:lnTo>
                  <a:lnTo>
                    <a:pt x="474670" y="127125"/>
                  </a:lnTo>
                  <a:lnTo>
                    <a:pt x="474944" y="125340"/>
                  </a:lnTo>
                  <a:lnTo>
                    <a:pt x="473882" y="121555"/>
                  </a:lnTo>
                  <a:lnTo>
                    <a:pt x="471887" y="119130"/>
                  </a:lnTo>
                  <a:lnTo>
                    <a:pt x="471015" y="117157"/>
                  </a:lnTo>
                  <a:lnTo>
                    <a:pt x="470537" y="116061"/>
                  </a:lnTo>
                  <a:lnTo>
                    <a:pt x="469749" y="110898"/>
                  </a:lnTo>
                  <a:lnTo>
                    <a:pt x="469164" y="109467"/>
                  </a:lnTo>
                  <a:lnTo>
                    <a:pt x="468507" y="109118"/>
                  </a:lnTo>
                  <a:lnTo>
                    <a:pt x="467193" y="109306"/>
                  </a:lnTo>
                  <a:lnTo>
                    <a:pt x="466453" y="110513"/>
                  </a:lnTo>
                  <a:lnTo>
                    <a:pt x="466477" y="113809"/>
                  </a:lnTo>
                  <a:lnTo>
                    <a:pt x="466966" y="115794"/>
                  </a:lnTo>
                  <a:lnTo>
                    <a:pt x="468208" y="118054"/>
                  </a:lnTo>
                  <a:lnTo>
                    <a:pt x="471158" y="123079"/>
                  </a:lnTo>
                  <a:lnTo>
                    <a:pt x="471648" y="124770"/>
                  </a:lnTo>
                  <a:lnTo>
                    <a:pt x="471564" y="126959"/>
                  </a:lnTo>
                  <a:lnTo>
                    <a:pt x="469987" y="128671"/>
                  </a:lnTo>
                  <a:lnTo>
                    <a:pt x="467647" y="130075"/>
                  </a:lnTo>
                  <a:lnTo>
                    <a:pt x="464673" y="134609"/>
                  </a:lnTo>
                  <a:lnTo>
                    <a:pt x="461961" y="137468"/>
                  </a:lnTo>
                  <a:lnTo>
                    <a:pt x="459215" y="146332"/>
                  </a:lnTo>
                  <a:lnTo>
                    <a:pt x="458307" y="150581"/>
                  </a:lnTo>
                  <a:lnTo>
                    <a:pt x="458725" y="154791"/>
                  </a:lnTo>
                  <a:lnTo>
                    <a:pt x="459871" y="158092"/>
                  </a:lnTo>
                  <a:lnTo>
                    <a:pt x="460086" y="160827"/>
                  </a:lnTo>
                  <a:lnTo>
                    <a:pt x="459812" y="161835"/>
                  </a:lnTo>
                  <a:lnTo>
                    <a:pt x="457208" y="165433"/>
                  </a:lnTo>
                  <a:lnTo>
                    <a:pt x="451607" y="170195"/>
                  </a:lnTo>
                  <a:lnTo>
                    <a:pt x="448740" y="176429"/>
                  </a:lnTo>
                  <a:lnTo>
                    <a:pt x="448382" y="178701"/>
                  </a:lnTo>
                  <a:lnTo>
                    <a:pt x="448872" y="181019"/>
                  </a:lnTo>
                  <a:lnTo>
                    <a:pt x="450771" y="183258"/>
                  </a:lnTo>
                  <a:lnTo>
                    <a:pt x="456253" y="187654"/>
                  </a:lnTo>
                  <a:lnTo>
                    <a:pt x="459752" y="189587"/>
                  </a:lnTo>
                  <a:lnTo>
                    <a:pt x="462308" y="191846"/>
                  </a:lnTo>
                  <a:lnTo>
                    <a:pt x="462714" y="194575"/>
                  </a:lnTo>
                  <a:lnTo>
                    <a:pt x="462165" y="196738"/>
                  </a:lnTo>
                  <a:lnTo>
                    <a:pt x="459203" y="203535"/>
                  </a:lnTo>
                  <a:lnTo>
                    <a:pt x="457734" y="207505"/>
                  </a:lnTo>
                  <a:lnTo>
                    <a:pt x="457375" y="209922"/>
                  </a:lnTo>
                  <a:lnTo>
                    <a:pt x="457806" y="216059"/>
                  </a:lnTo>
                  <a:lnTo>
                    <a:pt x="459059" y="219616"/>
                  </a:lnTo>
                  <a:lnTo>
                    <a:pt x="460863" y="222340"/>
                  </a:lnTo>
                  <a:lnTo>
                    <a:pt x="461066" y="223372"/>
                  </a:lnTo>
                  <a:lnTo>
                    <a:pt x="460803" y="226085"/>
                  </a:lnTo>
                  <a:lnTo>
                    <a:pt x="461281" y="227478"/>
                  </a:lnTo>
                  <a:lnTo>
                    <a:pt x="461114" y="229559"/>
                  </a:lnTo>
                  <a:lnTo>
                    <a:pt x="459895" y="229965"/>
                  </a:lnTo>
                  <a:lnTo>
                    <a:pt x="455070" y="227256"/>
                  </a:lnTo>
                  <a:lnTo>
                    <a:pt x="452717" y="226435"/>
                  </a:lnTo>
                  <a:lnTo>
                    <a:pt x="451392" y="225512"/>
                  </a:lnTo>
                  <a:lnTo>
                    <a:pt x="449003" y="220434"/>
                  </a:lnTo>
                  <a:lnTo>
                    <a:pt x="445014" y="216698"/>
                  </a:lnTo>
                  <a:lnTo>
                    <a:pt x="442661" y="216066"/>
                  </a:lnTo>
                  <a:lnTo>
                    <a:pt x="432354" y="208444"/>
                  </a:lnTo>
                  <a:lnTo>
                    <a:pt x="429045" y="206688"/>
                  </a:lnTo>
                  <a:lnTo>
                    <a:pt x="423958" y="205323"/>
                  </a:lnTo>
                  <a:lnTo>
                    <a:pt x="420470" y="204869"/>
                  </a:lnTo>
                  <a:lnTo>
                    <a:pt x="408335" y="204972"/>
                  </a:lnTo>
                  <a:lnTo>
                    <a:pt x="397682" y="201767"/>
                  </a:lnTo>
                  <a:lnTo>
                    <a:pt x="387888" y="199688"/>
                  </a:lnTo>
                  <a:lnTo>
                    <a:pt x="372660" y="200289"/>
                  </a:lnTo>
                  <a:lnTo>
                    <a:pt x="366724" y="198538"/>
                  </a:lnTo>
                  <a:lnTo>
                    <a:pt x="364467" y="198938"/>
                  </a:lnTo>
                  <a:lnTo>
                    <a:pt x="363345" y="199787"/>
                  </a:lnTo>
                  <a:lnTo>
                    <a:pt x="361457" y="199437"/>
                  </a:lnTo>
                  <a:lnTo>
                    <a:pt x="360884" y="198120"/>
                  </a:lnTo>
                  <a:lnTo>
                    <a:pt x="356656" y="198839"/>
                  </a:lnTo>
                  <a:lnTo>
                    <a:pt x="355438" y="198542"/>
                  </a:lnTo>
                  <a:lnTo>
                    <a:pt x="352799" y="197434"/>
                  </a:lnTo>
                  <a:lnTo>
                    <a:pt x="350625" y="197276"/>
                  </a:lnTo>
                  <a:lnTo>
                    <a:pt x="336341" y="197962"/>
                  </a:lnTo>
                  <a:lnTo>
                    <a:pt x="332578" y="198740"/>
                  </a:lnTo>
                  <a:lnTo>
                    <a:pt x="322008" y="205202"/>
                  </a:lnTo>
                  <a:lnTo>
                    <a:pt x="320324" y="206438"/>
                  </a:lnTo>
                  <a:lnTo>
                    <a:pt x="314137" y="208217"/>
                  </a:lnTo>
                  <a:lnTo>
                    <a:pt x="311414" y="209557"/>
                  </a:lnTo>
                  <a:lnTo>
                    <a:pt x="309360" y="211543"/>
                  </a:lnTo>
                  <a:lnTo>
                    <a:pt x="308428" y="212755"/>
                  </a:lnTo>
                  <a:lnTo>
                    <a:pt x="306410" y="218226"/>
                  </a:lnTo>
                  <a:lnTo>
                    <a:pt x="304595" y="226542"/>
                  </a:lnTo>
                  <a:lnTo>
                    <a:pt x="303293" y="228431"/>
                  </a:lnTo>
                  <a:lnTo>
                    <a:pt x="301979" y="228991"/>
                  </a:lnTo>
                  <a:lnTo>
                    <a:pt x="299447" y="229287"/>
                  </a:lnTo>
                  <a:lnTo>
                    <a:pt x="296425" y="228675"/>
                  </a:lnTo>
                  <a:lnTo>
                    <a:pt x="292758" y="228302"/>
                  </a:lnTo>
                  <a:lnTo>
                    <a:pt x="286380" y="230048"/>
                  </a:lnTo>
                  <a:lnTo>
                    <a:pt x="284589" y="230914"/>
                  </a:lnTo>
                  <a:lnTo>
                    <a:pt x="282165" y="233468"/>
                  </a:lnTo>
                  <a:lnTo>
                    <a:pt x="283216" y="234514"/>
                  </a:lnTo>
                  <a:lnTo>
                    <a:pt x="286034" y="234391"/>
                  </a:lnTo>
                  <a:lnTo>
                    <a:pt x="289128" y="232855"/>
                  </a:lnTo>
                  <a:lnTo>
                    <a:pt x="290251" y="232675"/>
                  </a:lnTo>
                  <a:lnTo>
                    <a:pt x="293535" y="232056"/>
                  </a:lnTo>
                  <a:lnTo>
                    <a:pt x="299471" y="232769"/>
                  </a:lnTo>
                  <a:lnTo>
                    <a:pt x="300784" y="232396"/>
                  </a:lnTo>
                  <a:lnTo>
                    <a:pt x="304451" y="232362"/>
                  </a:lnTo>
                  <a:lnTo>
                    <a:pt x="306601" y="230853"/>
                  </a:lnTo>
                  <a:lnTo>
                    <a:pt x="309515" y="230137"/>
                  </a:lnTo>
                  <a:lnTo>
                    <a:pt x="310256" y="229671"/>
                  </a:lnTo>
                  <a:lnTo>
                    <a:pt x="312035" y="227876"/>
                  </a:lnTo>
                  <a:lnTo>
                    <a:pt x="317326" y="219384"/>
                  </a:lnTo>
                  <a:lnTo>
                    <a:pt x="318055" y="216249"/>
                  </a:lnTo>
                  <a:lnTo>
                    <a:pt x="319070" y="213996"/>
                  </a:lnTo>
                  <a:lnTo>
                    <a:pt x="322235" y="210382"/>
                  </a:lnTo>
                  <a:lnTo>
                    <a:pt x="330560" y="204948"/>
                  </a:lnTo>
                  <a:lnTo>
                    <a:pt x="335994" y="202266"/>
                  </a:lnTo>
                  <a:lnTo>
                    <a:pt x="341166" y="201411"/>
                  </a:lnTo>
                  <a:lnTo>
                    <a:pt x="344367" y="201538"/>
                  </a:lnTo>
                  <a:lnTo>
                    <a:pt x="349633" y="202641"/>
                  </a:lnTo>
                  <a:lnTo>
                    <a:pt x="355856" y="204567"/>
                  </a:lnTo>
                  <a:lnTo>
                    <a:pt x="356799" y="204468"/>
                  </a:lnTo>
                  <a:lnTo>
                    <a:pt x="359152" y="205209"/>
                  </a:lnTo>
                  <a:lnTo>
                    <a:pt x="360370" y="203692"/>
                  </a:lnTo>
                  <a:lnTo>
                    <a:pt x="361779" y="203688"/>
                  </a:lnTo>
                  <a:lnTo>
                    <a:pt x="364324" y="204390"/>
                  </a:lnTo>
                  <a:lnTo>
                    <a:pt x="366963" y="206088"/>
                  </a:lnTo>
                  <a:lnTo>
                    <a:pt x="370176" y="207070"/>
                  </a:lnTo>
                  <a:lnTo>
                    <a:pt x="372624" y="207254"/>
                  </a:lnTo>
                  <a:lnTo>
                    <a:pt x="377402" y="205890"/>
                  </a:lnTo>
                  <a:lnTo>
                    <a:pt x="383421" y="205194"/>
                  </a:lnTo>
                  <a:lnTo>
                    <a:pt x="387279" y="205525"/>
                  </a:lnTo>
                  <a:lnTo>
                    <a:pt x="390862" y="206713"/>
                  </a:lnTo>
                  <a:lnTo>
                    <a:pt x="391615" y="207359"/>
                  </a:lnTo>
                  <a:lnTo>
                    <a:pt x="395018" y="208478"/>
                  </a:lnTo>
                  <a:lnTo>
                    <a:pt x="400023" y="211071"/>
                  </a:lnTo>
                  <a:lnTo>
                    <a:pt x="404919" y="212927"/>
                  </a:lnTo>
                  <a:lnTo>
                    <a:pt x="418870" y="215883"/>
                  </a:lnTo>
                  <a:lnTo>
                    <a:pt x="422823" y="217174"/>
                  </a:lnTo>
                  <a:lnTo>
                    <a:pt x="424531" y="218382"/>
                  </a:lnTo>
                  <a:lnTo>
                    <a:pt x="430097" y="221068"/>
                  </a:lnTo>
                  <a:lnTo>
                    <a:pt x="432557" y="222738"/>
                  </a:lnTo>
                  <a:lnTo>
                    <a:pt x="435889" y="227122"/>
                  </a:lnTo>
                  <a:lnTo>
                    <a:pt x="436283" y="228927"/>
                  </a:lnTo>
                  <a:lnTo>
                    <a:pt x="436510" y="234551"/>
                  </a:lnTo>
                  <a:lnTo>
                    <a:pt x="439185" y="239730"/>
                  </a:lnTo>
                  <a:lnTo>
                    <a:pt x="443091" y="245986"/>
                  </a:lnTo>
                  <a:lnTo>
                    <a:pt x="442542" y="247114"/>
                  </a:lnTo>
                  <a:lnTo>
                    <a:pt x="441216" y="246746"/>
                  </a:lnTo>
                  <a:lnTo>
                    <a:pt x="439317" y="243579"/>
                  </a:lnTo>
                  <a:lnTo>
                    <a:pt x="436558" y="240882"/>
                  </a:lnTo>
                  <a:lnTo>
                    <a:pt x="433357" y="240127"/>
                  </a:lnTo>
                  <a:lnTo>
                    <a:pt x="430454" y="241583"/>
                  </a:lnTo>
                  <a:lnTo>
                    <a:pt x="427660" y="244334"/>
                  </a:lnTo>
                  <a:lnTo>
                    <a:pt x="425976" y="246420"/>
                  </a:lnTo>
                  <a:lnTo>
                    <a:pt x="424483" y="246800"/>
                  </a:lnTo>
                  <a:lnTo>
                    <a:pt x="422213" y="246052"/>
                  </a:lnTo>
                  <a:lnTo>
                    <a:pt x="420613" y="246361"/>
                  </a:lnTo>
                  <a:lnTo>
                    <a:pt x="418559" y="247867"/>
                  </a:lnTo>
                  <a:lnTo>
                    <a:pt x="416505" y="248926"/>
                  </a:lnTo>
                  <a:lnTo>
                    <a:pt x="414988" y="247526"/>
                  </a:lnTo>
                  <a:lnTo>
                    <a:pt x="414546" y="239909"/>
                  </a:lnTo>
                  <a:lnTo>
                    <a:pt x="413961" y="237294"/>
                  </a:lnTo>
                  <a:lnTo>
                    <a:pt x="412050" y="233460"/>
                  </a:lnTo>
                  <a:lnTo>
                    <a:pt x="410820" y="232609"/>
                  </a:lnTo>
                  <a:lnTo>
                    <a:pt x="408754" y="232337"/>
                  </a:lnTo>
                  <a:lnTo>
                    <a:pt x="406974" y="233019"/>
                  </a:lnTo>
                  <a:lnTo>
                    <a:pt x="405946" y="234236"/>
                  </a:lnTo>
                  <a:lnTo>
                    <a:pt x="404096" y="238218"/>
                  </a:lnTo>
                  <a:lnTo>
                    <a:pt x="402316" y="239939"/>
                  </a:lnTo>
                  <a:lnTo>
                    <a:pt x="400166" y="241447"/>
                  </a:lnTo>
                  <a:lnTo>
                    <a:pt x="396882" y="242321"/>
                  </a:lnTo>
                  <a:lnTo>
                    <a:pt x="395950" y="243277"/>
                  </a:lnTo>
                  <a:lnTo>
                    <a:pt x="395198" y="244239"/>
                  </a:lnTo>
                  <a:lnTo>
                    <a:pt x="394588" y="245018"/>
                  </a:lnTo>
                  <a:lnTo>
                    <a:pt x="394003" y="245763"/>
                  </a:lnTo>
                  <a:lnTo>
                    <a:pt x="393514" y="247050"/>
                  </a:lnTo>
                  <a:lnTo>
                    <a:pt x="391853" y="247361"/>
                  </a:lnTo>
                  <a:lnTo>
                    <a:pt x="390898" y="246613"/>
                  </a:lnTo>
                  <a:lnTo>
                    <a:pt x="389763" y="244720"/>
                  </a:lnTo>
                  <a:lnTo>
                    <a:pt x="388330" y="243427"/>
                  </a:lnTo>
                  <a:lnTo>
                    <a:pt x="386073" y="242312"/>
                  </a:lnTo>
                  <a:lnTo>
                    <a:pt x="384663" y="242240"/>
                  </a:lnTo>
                  <a:lnTo>
                    <a:pt x="382788" y="242927"/>
                  </a:lnTo>
                  <a:lnTo>
                    <a:pt x="381666" y="243774"/>
                  </a:lnTo>
                  <a:lnTo>
                    <a:pt x="381570" y="245004"/>
                  </a:lnTo>
                  <a:lnTo>
                    <a:pt x="381379" y="246657"/>
                  </a:lnTo>
                  <a:lnTo>
                    <a:pt x="380304" y="249023"/>
                  </a:lnTo>
                  <a:lnTo>
                    <a:pt x="379563" y="249904"/>
                  </a:lnTo>
                  <a:lnTo>
                    <a:pt x="378716" y="250939"/>
                  </a:lnTo>
                  <a:lnTo>
                    <a:pt x="377928" y="250922"/>
                  </a:lnTo>
                  <a:lnTo>
                    <a:pt x="376184" y="250783"/>
                  </a:lnTo>
                  <a:lnTo>
                    <a:pt x="374822" y="250568"/>
                  </a:lnTo>
                  <a:lnTo>
                    <a:pt x="373711" y="250420"/>
                  </a:lnTo>
                  <a:lnTo>
                    <a:pt x="372660" y="250670"/>
                  </a:lnTo>
                  <a:lnTo>
                    <a:pt x="371848" y="251059"/>
                  </a:lnTo>
                  <a:lnTo>
                    <a:pt x="370821" y="251872"/>
                  </a:lnTo>
                  <a:lnTo>
                    <a:pt x="370045" y="252675"/>
                  </a:lnTo>
                  <a:lnTo>
                    <a:pt x="369399" y="253080"/>
                  </a:lnTo>
                  <a:lnTo>
                    <a:pt x="368695" y="253326"/>
                  </a:lnTo>
                  <a:lnTo>
                    <a:pt x="367895" y="253358"/>
                  </a:lnTo>
                  <a:lnTo>
                    <a:pt x="367118" y="253203"/>
                  </a:lnTo>
                  <a:lnTo>
                    <a:pt x="366211" y="252556"/>
                  </a:lnTo>
                  <a:lnTo>
                    <a:pt x="365327" y="251979"/>
                  </a:lnTo>
                  <a:lnTo>
                    <a:pt x="365076" y="251322"/>
                  </a:lnTo>
                  <a:lnTo>
                    <a:pt x="364300" y="249665"/>
                  </a:lnTo>
                  <a:lnTo>
                    <a:pt x="363583" y="248315"/>
                  </a:lnTo>
                  <a:lnTo>
                    <a:pt x="362580" y="247154"/>
                  </a:lnTo>
                  <a:lnTo>
                    <a:pt x="361684" y="246062"/>
                  </a:lnTo>
                  <a:lnTo>
                    <a:pt x="361158" y="245225"/>
                  </a:lnTo>
                  <a:lnTo>
                    <a:pt x="360825" y="244359"/>
                  </a:lnTo>
                  <a:lnTo>
                    <a:pt x="360609" y="243353"/>
                  </a:lnTo>
                  <a:lnTo>
                    <a:pt x="360550" y="242226"/>
                  </a:lnTo>
                  <a:lnTo>
                    <a:pt x="360585" y="241028"/>
                  </a:lnTo>
                  <a:lnTo>
                    <a:pt x="360478" y="240230"/>
                  </a:lnTo>
                  <a:lnTo>
                    <a:pt x="359976" y="239507"/>
                  </a:lnTo>
                  <a:lnTo>
                    <a:pt x="359212" y="239214"/>
                  </a:lnTo>
                  <a:lnTo>
                    <a:pt x="357360" y="239383"/>
                  </a:lnTo>
                  <a:lnTo>
                    <a:pt x="356118" y="239683"/>
                  </a:lnTo>
                  <a:lnTo>
                    <a:pt x="354924" y="239700"/>
                  </a:lnTo>
                  <a:lnTo>
                    <a:pt x="353813" y="239623"/>
                  </a:lnTo>
                  <a:lnTo>
                    <a:pt x="352763" y="239968"/>
                  </a:lnTo>
                  <a:lnTo>
                    <a:pt x="352142" y="241107"/>
                  </a:lnTo>
                  <a:lnTo>
                    <a:pt x="349454" y="243213"/>
                  </a:lnTo>
                  <a:lnTo>
                    <a:pt x="348475" y="244050"/>
                  </a:lnTo>
                  <a:lnTo>
                    <a:pt x="347340" y="245124"/>
                  </a:lnTo>
                  <a:lnTo>
                    <a:pt x="346277" y="246245"/>
                  </a:lnTo>
                  <a:lnTo>
                    <a:pt x="344808" y="247395"/>
                  </a:lnTo>
                  <a:lnTo>
                    <a:pt x="343160" y="248381"/>
                  </a:lnTo>
                  <a:lnTo>
                    <a:pt x="341070" y="250245"/>
                  </a:lnTo>
                  <a:lnTo>
                    <a:pt x="339290" y="251798"/>
                  </a:lnTo>
                  <a:lnTo>
                    <a:pt x="322223" y="256462"/>
                  </a:lnTo>
                  <a:lnTo>
                    <a:pt x="296079" y="257848"/>
                  </a:lnTo>
                  <a:lnTo>
                    <a:pt x="288447" y="252600"/>
                  </a:lnTo>
                  <a:lnTo>
                    <a:pt x="287324" y="252007"/>
                  </a:lnTo>
                  <a:lnTo>
                    <a:pt x="286595" y="253079"/>
                  </a:lnTo>
                  <a:lnTo>
                    <a:pt x="286118" y="253601"/>
                  </a:lnTo>
                  <a:lnTo>
                    <a:pt x="281269" y="255524"/>
                  </a:lnTo>
                  <a:lnTo>
                    <a:pt x="280194" y="256243"/>
                  </a:lnTo>
                  <a:lnTo>
                    <a:pt x="279370" y="257196"/>
                  </a:lnTo>
                  <a:lnTo>
                    <a:pt x="278773" y="258545"/>
                  </a:lnTo>
                  <a:lnTo>
                    <a:pt x="278474" y="259606"/>
                  </a:lnTo>
                  <a:lnTo>
                    <a:pt x="278187" y="260788"/>
                  </a:lnTo>
                  <a:lnTo>
                    <a:pt x="277769" y="261640"/>
                  </a:lnTo>
                  <a:lnTo>
                    <a:pt x="277136" y="262119"/>
                  </a:lnTo>
                  <a:lnTo>
                    <a:pt x="276313" y="262200"/>
                  </a:lnTo>
                  <a:lnTo>
                    <a:pt x="275237" y="261133"/>
                  </a:lnTo>
                  <a:lnTo>
                    <a:pt x="274867" y="260127"/>
                  </a:lnTo>
                  <a:lnTo>
                    <a:pt x="274413" y="258889"/>
                  </a:lnTo>
                  <a:lnTo>
                    <a:pt x="273900" y="257791"/>
                  </a:lnTo>
                  <a:lnTo>
                    <a:pt x="273482" y="257138"/>
                  </a:lnTo>
                  <a:lnTo>
                    <a:pt x="272789" y="256491"/>
                  </a:lnTo>
                  <a:lnTo>
                    <a:pt x="271666" y="256696"/>
                  </a:lnTo>
                  <a:lnTo>
                    <a:pt x="270699" y="257837"/>
                  </a:lnTo>
                  <a:lnTo>
                    <a:pt x="270317" y="258879"/>
                  </a:lnTo>
                  <a:lnTo>
                    <a:pt x="270078" y="260173"/>
                  </a:lnTo>
                  <a:lnTo>
                    <a:pt x="269827" y="261025"/>
                  </a:lnTo>
                  <a:lnTo>
                    <a:pt x="269552" y="261802"/>
                  </a:lnTo>
                  <a:lnTo>
                    <a:pt x="268860" y="262751"/>
                  </a:lnTo>
                  <a:lnTo>
                    <a:pt x="267522" y="263195"/>
                  </a:lnTo>
                  <a:lnTo>
                    <a:pt x="266757" y="263158"/>
                  </a:lnTo>
                  <a:lnTo>
                    <a:pt x="266089" y="262956"/>
                  </a:lnTo>
                  <a:lnTo>
                    <a:pt x="265492" y="262566"/>
                  </a:lnTo>
                  <a:lnTo>
                    <a:pt x="265193" y="261771"/>
                  </a:lnTo>
                  <a:lnTo>
                    <a:pt x="264930" y="260670"/>
                  </a:lnTo>
                  <a:lnTo>
                    <a:pt x="264835" y="259403"/>
                  </a:lnTo>
                  <a:lnTo>
                    <a:pt x="264583" y="258397"/>
                  </a:lnTo>
                  <a:lnTo>
                    <a:pt x="264285" y="257203"/>
                  </a:lnTo>
                  <a:lnTo>
                    <a:pt x="263879" y="256338"/>
                  </a:lnTo>
                  <a:lnTo>
                    <a:pt x="263449" y="255546"/>
                  </a:lnTo>
                  <a:lnTo>
                    <a:pt x="263055" y="254917"/>
                  </a:lnTo>
                  <a:lnTo>
                    <a:pt x="262816" y="254121"/>
                  </a:lnTo>
                  <a:lnTo>
                    <a:pt x="262566" y="252780"/>
                  </a:lnTo>
                  <a:lnTo>
                    <a:pt x="262493" y="252052"/>
                  </a:lnTo>
                  <a:lnTo>
                    <a:pt x="262183" y="250624"/>
                  </a:lnTo>
                  <a:lnTo>
                    <a:pt x="261885" y="249855"/>
                  </a:lnTo>
                  <a:lnTo>
                    <a:pt x="261144" y="249000"/>
                  </a:lnTo>
                  <a:lnTo>
                    <a:pt x="260499" y="248541"/>
                  </a:lnTo>
                  <a:lnTo>
                    <a:pt x="259090" y="248359"/>
                  </a:lnTo>
                  <a:lnTo>
                    <a:pt x="258123" y="248497"/>
                  </a:lnTo>
                  <a:lnTo>
                    <a:pt x="257012" y="249106"/>
                  </a:lnTo>
                  <a:lnTo>
                    <a:pt x="256641" y="250193"/>
                  </a:lnTo>
                  <a:lnTo>
                    <a:pt x="256510" y="252821"/>
                  </a:lnTo>
                  <a:lnTo>
                    <a:pt x="256151" y="253904"/>
                  </a:lnTo>
                  <a:lnTo>
                    <a:pt x="255674" y="254496"/>
                  </a:lnTo>
                  <a:lnTo>
                    <a:pt x="254922" y="255096"/>
                  </a:lnTo>
                  <a:lnTo>
                    <a:pt x="254002" y="255576"/>
                  </a:lnTo>
                  <a:lnTo>
                    <a:pt x="253010" y="256178"/>
                  </a:lnTo>
                  <a:lnTo>
                    <a:pt x="252294" y="257104"/>
                  </a:lnTo>
                  <a:lnTo>
                    <a:pt x="251805" y="258214"/>
                  </a:lnTo>
                  <a:lnTo>
                    <a:pt x="251876" y="259153"/>
                  </a:lnTo>
                  <a:lnTo>
                    <a:pt x="251983" y="260067"/>
                  </a:lnTo>
                  <a:lnTo>
                    <a:pt x="252127" y="260936"/>
                  </a:lnTo>
                  <a:lnTo>
                    <a:pt x="252234" y="261992"/>
                  </a:lnTo>
                  <a:lnTo>
                    <a:pt x="251745" y="262961"/>
                  </a:lnTo>
                  <a:lnTo>
                    <a:pt x="250526" y="263237"/>
                  </a:lnTo>
                  <a:lnTo>
                    <a:pt x="249201" y="262501"/>
                  </a:lnTo>
                  <a:lnTo>
                    <a:pt x="248353" y="261242"/>
                  </a:lnTo>
                  <a:lnTo>
                    <a:pt x="247708" y="260454"/>
                  </a:lnTo>
                  <a:lnTo>
                    <a:pt x="247206" y="259943"/>
                  </a:lnTo>
                  <a:lnTo>
                    <a:pt x="246609" y="259551"/>
                  </a:lnTo>
                  <a:lnTo>
                    <a:pt x="245976" y="259252"/>
                  </a:lnTo>
                  <a:lnTo>
                    <a:pt x="245080" y="258959"/>
                  </a:lnTo>
                  <a:lnTo>
                    <a:pt x="243838" y="258834"/>
                  </a:lnTo>
                  <a:lnTo>
                    <a:pt x="242584" y="258591"/>
                  </a:lnTo>
                  <a:lnTo>
                    <a:pt x="241760" y="258251"/>
                  </a:lnTo>
                  <a:lnTo>
                    <a:pt x="241019" y="257742"/>
                  </a:lnTo>
                  <a:lnTo>
                    <a:pt x="240290" y="257141"/>
                  </a:lnTo>
                  <a:lnTo>
                    <a:pt x="239287" y="256282"/>
                  </a:lnTo>
                  <a:lnTo>
                    <a:pt x="238571" y="255635"/>
                  </a:lnTo>
                  <a:lnTo>
                    <a:pt x="237962" y="255242"/>
                  </a:lnTo>
                  <a:lnTo>
                    <a:pt x="236923" y="254904"/>
                  </a:lnTo>
                  <a:lnTo>
                    <a:pt x="236194" y="254840"/>
                  </a:lnTo>
                  <a:lnTo>
                    <a:pt x="235537" y="255086"/>
                  </a:lnTo>
                  <a:lnTo>
                    <a:pt x="234438" y="255711"/>
                  </a:lnTo>
                  <a:lnTo>
                    <a:pt x="233865" y="256423"/>
                  </a:lnTo>
                  <a:lnTo>
                    <a:pt x="234163" y="257781"/>
                  </a:lnTo>
                  <a:lnTo>
                    <a:pt x="234593" y="258364"/>
                  </a:lnTo>
                  <a:lnTo>
                    <a:pt x="235250" y="259037"/>
                  </a:lnTo>
                  <a:lnTo>
                    <a:pt x="235944" y="259593"/>
                  </a:lnTo>
                  <a:lnTo>
                    <a:pt x="236923" y="260472"/>
                  </a:lnTo>
                  <a:lnTo>
                    <a:pt x="237579" y="260981"/>
                  </a:lnTo>
                  <a:lnTo>
                    <a:pt x="238440" y="262075"/>
                  </a:lnTo>
                  <a:lnTo>
                    <a:pt x="238666" y="263412"/>
                  </a:lnTo>
                  <a:lnTo>
                    <a:pt x="238284" y="264356"/>
                  </a:lnTo>
                  <a:lnTo>
                    <a:pt x="237544" y="265047"/>
                  </a:lnTo>
                  <a:lnTo>
                    <a:pt x="236552" y="265082"/>
                  </a:lnTo>
                  <a:lnTo>
                    <a:pt x="235585" y="264791"/>
                  </a:lnTo>
                  <a:lnTo>
                    <a:pt x="234689" y="264284"/>
                  </a:lnTo>
                  <a:lnTo>
                    <a:pt x="234056" y="263752"/>
                  </a:lnTo>
                  <a:lnTo>
                    <a:pt x="233053" y="262778"/>
                  </a:lnTo>
                  <a:lnTo>
                    <a:pt x="232193" y="262109"/>
                  </a:lnTo>
                  <a:lnTo>
                    <a:pt x="231345" y="261485"/>
                  </a:lnTo>
                  <a:lnTo>
                    <a:pt x="230282" y="260981"/>
                  </a:lnTo>
                  <a:lnTo>
                    <a:pt x="229171" y="260548"/>
                  </a:lnTo>
                  <a:lnTo>
                    <a:pt x="227965" y="260447"/>
                  </a:lnTo>
                  <a:lnTo>
                    <a:pt x="227177" y="260457"/>
                  </a:lnTo>
                  <a:lnTo>
                    <a:pt x="226496" y="260608"/>
                  </a:lnTo>
                  <a:lnTo>
                    <a:pt x="225660" y="261205"/>
                  </a:lnTo>
                  <a:lnTo>
                    <a:pt x="225349" y="262736"/>
                  </a:lnTo>
                  <a:lnTo>
                    <a:pt x="225708" y="263461"/>
                  </a:lnTo>
                  <a:lnTo>
                    <a:pt x="226448" y="264062"/>
                  </a:lnTo>
                  <a:lnTo>
                    <a:pt x="227296" y="264733"/>
                  </a:lnTo>
                  <a:lnTo>
                    <a:pt x="227918" y="265219"/>
                  </a:lnTo>
                  <a:lnTo>
                    <a:pt x="228300" y="265874"/>
                  </a:lnTo>
                  <a:lnTo>
                    <a:pt x="228311" y="266765"/>
                  </a:lnTo>
                  <a:lnTo>
                    <a:pt x="228132" y="269351"/>
                  </a:lnTo>
                  <a:lnTo>
                    <a:pt x="228120" y="270387"/>
                  </a:lnTo>
                  <a:lnTo>
                    <a:pt x="228539" y="271086"/>
                  </a:lnTo>
                  <a:lnTo>
                    <a:pt x="229195" y="271312"/>
                  </a:lnTo>
                  <a:lnTo>
                    <a:pt x="230389" y="270990"/>
                  </a:lnTo>
                  <a:lnTo>
                    <a:pt x="231285" y="269711"/>
                  </a:lnTo>
                  <a:lnTo>
                    <a:pt x="232288" y="268782"/>
                  </a:lnTo>
                  <a:lnTo>
                    <a:pt x="232981" y="268279"/>
                  </a:lnTo>
                  <a:lnTo>
                    <a:pt x="233639" y="268057"/>
                  </a:lnTo>
                  <a:lnTo>
                    <a:pt x="234343" y="268074"/>
                  </a:lnTo>
                  <a:lnTo>
                    <a:pt x="234546" y="268988"/>
                  </a:lnTo>
                  <a:lnTo>
                    <a:pt x="234163" y="270449"/>
                  </a:lnTo>
                  <a:lnTo>
                    <a:pt x="233399" y="271869"/>
                  </a:lnTo>
                  <a:lnTo>
                    <a:pt x="232730" y="272701"/>
                  </a:lnTo>
                  <a:lnTo>
                    <a:pt x="231966" y="273533"/>
                  </a:lnTo>
                  <a:lnTo>
                    <a:pt x="231465" y="274103"/>
                  </a:lnTo>
                  <a:lnTo>
                    <a:pt x="230831" y="274464"/>
                  </a:lnTo>
                  <a:lnTo>
                    <a:pt x="229649" y="273869"/>
                  </a:lnTo>
                  <a:lnTo>
                    <a:pt x="228419" y="273107"/>
                  </a:lnTo>
                  <a:lnTo>
                    <a:pt x="227475" y="272676"/>
                  </a:lnTo>
                  <a:lnTo>
                    <a:pt x="226699" y="272943"/>
                  </a:lnTo>
                  <a:lnTo>
                    <a:pt x="226508" y="274380"/>
                  </a:lnTo>
                  <a:lnTo>
                    <a:pt x="226639" y="275153"/>
                  </a:lnTo>
                  <a:lnTo>
                    <a:pt x="226866" y="276207"/>
                  </a:lnTo>
                  <a:lnTo>
                    <a:pt x="226329" y="276920"/>
                  </a:lnTo>
                  <a:lnTo>
                    <a:pt x="224800" y="276963"/>
                  </a:lnTo>
                  <a:lnTo>
                    <a:pt x="223916" y="276929"/>
                  </a:lnTo>
                  <a:lnTo>
                    <a:pt x="223044" y="276918"/>
                  </a:lnTo>
                  <a:lnTo>
                    <a:pt x="222292" y="276785"/>
                  </a:lnTo>
                  <a:lnTo>
                    <a:pt x="221563" y="276420"/>
                  </a:lnTo>
                  <a:lnTo>
                    <a:pt x="221778" y="275407"/>
                  </a:lnTo>
                  <a:lnTo>
                    <a:pt x="222495" y="274926"/>
                  </a:lnTo>
                  <a:lnTo>
                    <a:pt x="223080" y="274331"/>
                  </a:lnTo>
                  <a:lnTo>
                    <a:pt x="223725" y="273407"/>
                  </a:lnTo>
                  <a:lnTo>
                    <a:pt x="223713" y="272631"/>
                  </a:lnTo>
                  <a:lnTo>
                    <a:pt x="223235" y="271696"/>
                  </a:lnTo>
                  <a:lnTo>
                    <a:pt x="222244" y="270910"/>
                  </a:lnTo>
                  <a:lnTo>
                    <a:pt x="221718" y="270424"/>
                  </a:lnTo>
                  <a:lnTo>
                    <a:pt x="220787" y="269309"/>
                  </a:lnTo>
                  <a:lnTo>
                    <a:pt x="220536" y="268395"/>
                  </a:lnTo>
                  <a:lnTo>
                    <a:pt x="220453" y="266822"/>
                  </a:lnTo>
                  <a:lnTo>
                    <a:pt x="220309" y="265695"/>
                  </a:lnTo>
                  <a:lnTo>
                    <a:pt x="220190" y="264992"/>
                  </a:lnTo>
                  <a:lnTo>
                    <a:pt x="219736" y="264316"/>
                  </a:lnTo>
                  <a:lnTo>
                    <a:pt x="218482" y="264074"/>
                  </a:lnTo>
                  <a:lnTo>
                    <a:pt x="217718" y="264601"/>
                  </a:lnTo>
                  <a:lnTo>
                    <a:pt x="217120" y="265383"/>
                  </a:lnTo>
                  <a:lnTo>
                    <a:pt x="216750" y="266000"/>
                  </a:lnTo>
                  <a:lnTo>
                    <a:pt x="215866" y="267163"/>
                  </a:lnTo>
                  <a:lnTo>
                    <a:pt x="215699" y="268153"/>
                  </a:lnTo>
                  <a:lnTo>
                    <a:pt x="215711" y="269446"/>
                  </a:lnTo>
                  <a:lnTo>
                    <a:pt x="215819" y="270359"/>
                  </a:lnTo>
                  <a:lnTo>
                    <a:pt x="215926" y="271488"/>
                  </a:lnTo>
                  <a:lnTo>
                    <a:pt x="215795" y="272217"/>
                  </a:lnTo>
                  <a:lnTo>
                    <a:pt x="215317" y="273163"/>
                  </a:lnTo>
                  <a:lnTo>
                    <a:pt x="215030" y="274553"/>
                  </a:lnTo>
                  <a:lnTo>
                    <a:pt x="214803" y="276931"/>
                  </a:lnTo>
                  <a:lnTo>
                    <a:pt x="214421" y="278348"/>
                  </a:lnTo>
                  <a:lnTo>
                    <a:pt x="213943" y="279787"/>
                  </a:lnTo>
                  <a:lnTo>
                    <a:pt x="213418" y="280311"/>
                  </a:lnTo>
                  <a:lnTo>
                    <a:pt x="211937" y="280753"/>
                  </a:lnTo>
                  <a:lnTo>
                    <a:pt x="211208" y="280832"/>
                  </a:lnTo>
                  <a:lnTo>
                    <a:pt x="210408" y="282064"/>
                  </a:lnTo>
                  <a:lnTo>
                    <a:pt x="209847" y="282849"/>
                  </a:lnTo>
                  <a:lnTo>
                    <a:pt x="209345" y="283679"/>
                  </a:lnTo>
                  <a:lnTo>
                    <a:pt x="208772" y="284508"/>
                  </a:lnTo>
                  <a:lnTo>
                    <a:pt x="208235" y="285315"/>
                  </a:lnTo>
                  <a:lnTo>
                    <a:pt x="207780" y="286095"/>
                  </a:lnTo>
                  <a:lnTo>
                    <a:pt x="202896" y="287876"/>
                  </a:lnTo>
                  <a:lnTo>
                    <a:pt x="136956" y="314438"/>
                  </a:lnTo>
                  <a:lnTo>
                    <a:pt x="131223" y="311438"/>
                  </a:lnTo>
                  <a:lnTo>
                    <a:pt x="111277" y="301004"/>
                  </a:lnTo>
                  <a:lnTo>
                    <a:pt x="53733" y="262499"/>
                  </a:lnTo>
                  <a:lnTo>
                    <a:pt x="42686" y="254237"/>
                  </a:lnTo>
                  <a:lnTo>
                    <a:pt x="22740" y="239209"/>
                  </a:lnTo>
                  <a:lnTo>
                    <a:pt x="0" y="221050"/>
                  </a:lnTo>
                  <a:lnTo>
                    <a:pt x="2006" y="213066"/>
                  </a:lnTo>
                  <a:lnTo>
                    <a:pt x="11227" y="191846"/>
                  </a:lnTo>
                  <a:lnTo>
                    <a:pt x="23146" y="187984"/>
                  </a:lnTo>
                  <a:lnTo>
                    <a:pt x="26634" y="190711"/>
                  </a:lnTo>
                  <a:lnTo>
                    <a:pt x="31064" y="184629"/>
                  </a:lnTo>
                  <a:lnTo>
                    <a:pt x="44155" y="176938"/>
                  </a:lnTo>
                  <a:lnTo>
                    <a:pt x="45373" y="177597"/>
                  </a:lnTo>
                  <a:lnTo>
                    <a:pt x="46472" y="177432"/>
                  </a:lnTo>
                  <a:lnTo>
                    <a:pt x="47451" y="177037"/>
                  </a:lnTo>
                  <a:lnTo>
                    <a:pt x="48120" y="176531"/>
                  </a:lnTo>
                  <a:lnTo>
                    <a:pt x="59729" y="166823"/>
                  </a:lnTo>
                  <a:lnTo>
                    <a:pt x="60517" y="166410"/>
                  </a:lnTo>
                  <a:lnTo>
                    <a:pt x="61437" y="166109"/>
                  </a:lnTo>
                  <a:lnTo>
                    <a:pt x="62309" y="165692"/>
                  </a:lnTo>
                  <a:lnTo>
                    <a:pt x="65271" y="162999"/>
                  </a:lnTo>
                  <a:lnTo>
                    <a:pt x="72007" y="156189"/>
                  </a:lnTo>
                  <a:lnTo>
                    <a:pt x="76235" y="151803"/>
                  </a:lnTo>
                  <a:lnTo>
                    <a:pt x="77465" y="150884"/>
                  </a:lnTo>
                  <a:lnTo>
                    <a:pt x="78301" y="150327"/>
                  </a:lnTo>
                  <a:lnTo>
                    <a:pt x="99632" y="138124"/>
                  </a:lnTo>
                  <a:lnTo>
                    <a:pt x="101125" y="137458"/>
                  </a:lnTo>
                  <a:lnTo>
                    <a:pt x="102690" y="137168"/>
                  </a:lnTo>
                  <a:lnTo>
                    <a:pt x="104171" y="137256"/>
                  </a:lnTo>
                  <a:lnTo>
                    <a:pt x="105365" y="136833"/>
                  </a:lnTo>
                  <a:lnTo>
                    <a:pt x="119936" y="128621"/>
                  </a:lnTo>
                  <a:lnTo>
                    <a:pt x="121238" y="127841"/>
                  </a:lnTo>
                  <a:lnTo>
                    <a:pt x="123734" y="126732"/>
                  </a:lnTo>
                  <a:lnTo>
                    <a:pt x="150440" y="99851"/>
                  </a:lnTo>
                  <a:lnTo>
                    <a:pt x="187083" y="58613"/>
                  </a:lnTo>
                  <a:lnTo>
                    <a:pt x="208891" y="54603"/>
                  </a:lnTo>
                  <a:lnTo>
                    <a:pt x="209118" y="59791"/>
                  </a:lnTo>
                  <a:lnTo>
                    <a:pt x="210910" y="60509"/>
                  </a:lnTo>
                  <a:lnTo>
                    <a:pt x="213310" y="61448"/>
                  </a:lnTo>
                  <a:lnTo>
                    <a:pt x="214051" y="62186"/>
                  </a:lnTo>
                  <a:lnTo>
                    <a:pt x="214529" y="62786"/>
                  </a:lnTo>
                  <a:lnTo>
                    <a:pt x="215400" y="64013"/>
                  </a:lnTo>
                  <a:lnTo>
                    <a:pt x="215879" y="64593"/>
                  </a:lnTo>
                  <a:lnTo>
                    <a:pt x="217192" y="65647"/>
                  </a:lnTo>
                  <a:lnTo>
                    <a:pt x="220345" y="68171"/>
                  </a:lnTo>
                  <a:lnTo>
                    <a:pt x="222770" y="69650"/>
                  </a:lnTo>
                  <a:lnTo>
                    <a:pt x="224131" y="70304"/>
                  </a:lnTo>
                  <a:lnTo>
                    <a:pt x="225230" y="70563"/>
                  </a:lnTo>
                  <a:lnTo>
                    <a:pt x="230676" y="71393"/>
                  </a:lnTo>
                  <a:lnTo>
                    <a:pt x="279836" y="55008"/>
                  </a:lnTo>
                  <a:lnTo>
                    <a:pt x="314042" y="40712"/>
                  </a:lnTo>
                  <a:lnTo>
                    <a:pt x="380806" y="63632"/>
                  </a:lnTo>
                  <a:lnTo>
                    <a:pt x="396571" y="53201"/>
                  </a:lnTo>
                  <a:lnTo>
                    <a:pt x="399222" y="53532"/>
                  </a:lnTo>
                  <a:lnTo>
                    <a:pt x="401850" y="52824"/>
                  </a:lnTo>
                  <a:lnTo>
                    <a:pt x="403534" y="51996"/>
                  </a:lnTo>
                  <a:lnTo>
                    <a:pt x="405600" y="51675"/>
                  </a:lnTo>
                  <a:lnTo>
                    <a:pt x="407010" y="52040"/>
                  </a:lnTo>
                  <a:lnTo>
                    <a:pt x="409171" y="52311"/>
                  </a:lnTo>
                  <a:lnTo>
                    <a:pt x="418858" y="50799"/>
                  </a:lnTo>
                  <a:lnTo>
                    <a:pt x="427302" y="48399"/>
                  </a:lnTo>
                  <a:lnTo>
                    <a:pt x="431243" y="47984"/>
                  </a:lnTo>
                  <a:lnTo>
                    <a:pt x="433417" y="48996"/>
                  </a:lnTo>
                  <a:lnTo>
                    <a:pt x="435208" y="50499"/>
                  </a:lnTo>
                  <a:lnTo>
                    <a:pt x="436654" y="53863"/>
                  </a:lnTo>
                  <a:lnTo>
                    <a:pt x="437609" y="55352"/>
                  </a:lnTo>
                  <a:lnTo>
                    <a:pt x="440070" y="57023"/>
                  </a:lnTo>
                  <a:lnTo>
                    <a:pt x="441681" y="59013"/>
                  </a:lnTo>
                  <a:lnTo>
                    <a:pt x="442924" y="61421"/>
                  </a:lnTo>
                  <a:lnTo>
                    <a:pt x="443115" y="62378"/>
                  </a:lnTo>
                  <a:lnTo>
                    <a:pt x="446411" y="63391"/>
                  </a:lnTo>
                  <a:lnTo>
                    <a:pt x="453411" y="67924"/>
                  </a:lnTo>
                  <a:lnTo>
                    <a:pt x="458140" y="71378"/>
                  </a:lnTo>
                  <a:lnTo>
                    <a:pt x="461555" y="74723"/>
                  </a:lnTo>
                  <a:lnTo>
                    <a:pt x="462404" y="75771"/>
                  </a:lnTo>
                  <a:lnTo>
                    <a:pt x="463944" y="79245"/>
                  </a:lnTo>
                  <a:lnTo>
                    <a:pt x="465652" y="81677"/>
                  </a:lnTo>
                  <a:lnTo>
                    <a:pt x="466990" y="84008"/>
                  </a:lnTo>
                  <a:lnTo>
                    <a:pt x="468889" y="86062"/>
                  </a:lnTo>
                  <a:lnTo>
                    <a:pt x="469558" y="87266"/>
                  </a:lnTo>
                  <a:lnTo>
                    <a:pt x="469952" y="88886"/>
                  </a:lnTo>
                  <a:lnTo>
                    <a:pt x="471087" y="90630"/>
                  </a:lnTo>
                  <a:lnTo>
                    <a:pt x="472030" y="91118"/>
                  </a:lnTo>
                  <a:lnTo>
                    <a:pt x="472962" y="89684"/>
                  </a:lnTo>
                  <a:lnTo>
                    <a:pt x="472830" y="85723"/>
                  </a:lnTo>
                  <a:lnTo>
                    <a:pt x="471875" y="83788"/>
                  </a:lnTo>
                  <a:lnTo>
                    <a:pt x="467241" y="79667"/>
                  </a:lnTo>
                  <a:lnTo>
                    <a:pt x="466477" y="78355"/>
                  </a:lnTo>
                  <a:lnTo>
                    <a:pt x="465974" y="75257"/>
                  </a:lnTo>
                  <a:lnTo>
                    <a:pt x="464554" y="73002"/>
                  </a:lnTo>
                  <a:lnTo>
                    <a:pt x="461711" y="70235"/>
                  </a:lnTo>
                  <a:lnTo>
                    <a:pt x="456599" y="66682"/>
                  </a:lnTo>
                  <a:lnTo>
                    <a:pt x="455178" y="65205"/>
                  </a:lnTo>
                  <a:lnTo>
                    <a:pt x="451105" y="62030"/>
                  </a:lnTo>
                  <a:lnTo>
                    <a:pt x="449600" y="61556"/>
                  </a:lnTo>
                  <a:lnTo>
                    <a:pt x="446483" y="59796"/>
                  </a:lnTo>
                  <a:lnTo>
                    <a:pt x="444871" y="58400"/>
                  </a:lnTo>
                  <a:lnTo>
                    <a:pt x="444393" y="56894"/>
                  </a:lnTo>
                  <a:lnTo>
                    <a:pt x="444083" y="54569"/>
                  </a:lnTo>
                  <a:lnTo>
                    <a:pt x="444357" y="53412"/>
                  </a:lnTo>
                  <a:lnTo>
                    <a:pt x="443975" y="51645"/>
                  </a:lnTo>
                  <a:lnTo>
                    <a:pt x="442924" y="49860"/>
                  </a:lnTo>
                  <a:lnTo>
                    <a:pt x="441216" y="47912"/>
                  </a:lnTo>
                  <a:lnTo>
                    <a:pt x="438827" y="43129"/>
                  </a:lnTo>
                  <a:lnTo>
                    <a:pt x="438720" y="41984"/>
                  </a:lnTo>
                  <a:lnTo>
                    <a:pt x="438779" y="37498"/>
                  </a:lnTo>
                  <a:lnTo>
                    <a:pt x="439424" y="36258"/>
                  </a:lnTo>
                  <a:lnTo>
                    <a:pt x="441945" y="34183"/>
                  </a:lnTo>
                  <a:lnTo>
                    <a:pt x="442410" y="33426"/>
                  </a:lnTo>
                  <a:lnTo>
                    <a:pt x="442398" y="31243"/>
                  </a:lnTo>
                  <a:lnTo>
                    <a:pt x="441240" y="27868"/>
                  </a:lnTo>
                  <a:lnTo>
                    <a:pt x="441777" y="24184"/>
                  </a:lnTo>
                  <a:lnTo>
                    <a:pt x="441765" y="23301"/>
                  </a:lnTo>
                  <a:lnTo>
                    <a:pt x="455476" y="14229"/>
                  </a:lnTo>
                  <a:lnTo>
                    <a:pt x="455524" y="15069"/>
                  </a:lnTo>
                  <a:lnTo>
                    <a:pt x="456969" y="18880"/>
                  </a:lnTo>
                  <a:lnTo>
                    <a:pt x="457268" y="21612"/>
                  </a:lnTo>
                  <a:lnTo>
                    <a:pt x="457650" y="22565"/>
                  </a:lnTo>
                  <a:lnTo>
                    <a:pt x="460218" y="25637"/>
                  </a:lnTo>
                  <a:lnTo>
                    <a:pt x="460708" y="28473"/>
                  </a:lnTo>
                  <a:lnTo>
                    <a:pt x="464696" y="32283"/>
                  </a:lnTo>
                  <a:lnTo>
                    <a:pt x="465461" y="35113"/>
                  </a:lnTo>
                  <a:lnTo>
                    <a:pt x="466500" y="34416"/>
                  </a:lnTo>
                  <a:lnTo>
                    <a:pt x="470167" y="34604"/>
                  </a:lnTo>
                  <a:lnTo>
                    <a:pt x="473631" y="33054"/>
                  </a:lnTo>
                  <a:lnTo>
                    <a:pt x="474371" y="31550"/>
                  </a:lnTo>
                  <a:lnTo>
                    <a:pt x="474920" y="29646"/>
                  </a:lnTo>
                  <a:lnTo>
                    <a:pt x="474681" y="24020"/>
                  </a:lnTo>
                  <a:lnTo>
                    <a:pt x="472771" y="19891"/>
                  </a:lnTo>
                  <a:lnTo>
                    <a:pt x="471063" y="17644"/>
                  </a:lnTo>
                  <a:lnTo>
                    <a:pt x="468125" y="14954"/>
                  </a:lnTo>
                  <a:lnTo>
                    <a:pt x="467444" y="11380"/>
                  </a:lnTo>
                  <a:lnTo>
                    <a:pt x="466775" y="10253"/>
                  </a:lnTo>
                  <a:lnTo>
                    <a:pt x="464756" y="8090"/>
                  </a:lnTo>
                  <a:lnTo>
                    <a:pt x="47697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843;gbcf4302aa7_0_6">
              <a:extLst>
                <a:ext uri="{FF2B5EF4-FFF2-40B4-BE49-F238E27FC236}">
                  <a16:creationId xmlns:a16="http://schemas.microsoft.com/office/drawing/2014/main" id="{68A2FF5B-2378-7946-ABD6-A295328A7520}"/>
                </a:ext>
              </a:extLst>
            </p:cNvPr>
            <p:cNvSpPr/>
            <p:nvPr/>
          </p:nvSpPr>
          <p:spPr>
            <a:xfrm>
              <a:off x="7629110" y="1272645"/>
              <a:ext cx="15184" cy="18590"/>
            </a:xfrm>
            <a:custGeom>
              <a:avLst/>
              <a:gdLst/>
              <a:ahLst/>
              <a:cxnLst/>
              <a:rect l="l" t="t" r="r" b="b"/>
              <a:pathLst>
                <a:path w="30217" h="36996" extrusionOk="0">
                  <a:moveTo>
                    <a:pt x="25284" y="33597"/>
                  </a:moveTo>
                  <a:lnTo>
                    <a:pt x="23206" y="34976"/>
                  </a:lnTo>
                  <a:lnTo>
                    <a:pt x="21200" y="36302"/>
                  </a:lnTo>
                  <a:lnTo>
                    <a:pt x="16817" y="36996"/>
                  </a:lnTo>
                  <a:lnTo>
                    <a:pt x="14082" y="35781"/>
                  </a:lnTo>
                  <a:lnTo>
                    <a:pt x="12935" y="34666"/>
                  </a:lnTo>
                  <a:lnTo>
                    <a:pt x="12839" y="33633"/>
                  </a:lnTo>
                  <a:lnTo>
                    <a:pt x="15443" y="30406"/>
                  </a:lnTo>
                  <a:lnTo>
                    <a:pt x="15025" y="25268"/>
                  </a:lnTo>
                  <a:lnTo>
                    <a:pt x="14452" y="23953"/>
                  </a:lnTo>
                  <a:lnTo>
                    <a:pt x="12744" y="22150"/>
                  </a:lnTo>
                  <a:lnTo>
                    <a:pt x="9722" y="20795"/>
                  </a:lnTo>
                  <a:lnTo>
                    <a:pt x="3607" y="20755"/>
                  </a:lnTo>
                  <a:lnTo>
                    <a:pt x="776" y="18987"/>
                  </a:lnTo>
                  <a:lnTo>
                    <a:pt x="12" y="18047"/>
                  </a:lnTo>
                  <a:lnTo>
                    <a:pt x="0" y="17083"/>
                  </a:lnTo>
                  <a:lnTo>
                    <a:pt x="1218" y="15491"/>
                  </a:lnTo>
                  <a:lnTo>
                    <a:pt x="1839" y="11137"/>
                  </a:lnTo>
                  <a:lnTo>
                    <a:pt x="4622" y="6721"/>
                  </a:lnTo>
                  <a:lnTo>
                    <a:pt x="6486" y="4516"/>
                  </a:lnTo>
                  <a:lnTo>
                    <a:pt x="9579" y="2422"/>
                  </a:lnTo>
                  <a:lnTo>
                    <a:pt x="13329" y="1830"/>
                  </a:lnTo>
                  <a:lnTo>
                    <a:pt x="18214" y="389"/>
                  </a:lnTo>
                  <a:lnTo>
                    <a:pt x="21307" y="0"/>
                  </a:lnTo>
                  <a:lnTo>
                    <a:pt x="23947" y="440"/>
                  </a:lnTo>
                  <a:lnTo>
                    <a:pt x="25177" y="1664"/>
                  </a:lnTo>
                  <a:lnTo>
                    <a:pt x="24735" y="4678"/>
                  </a:lnTo>
                  <a:lnTo>
                    <a:pt x="25404" y="6547"/>
                  </a:lnTo>
                  <a:lnTo>
                    <a:pt x="25619" y="10098"/>
                  </a:lnTo>
                  <a:lnTo>
                    <a:pt x="28856" y="14225"/>
                  </a:lnTo>
                  <a:lnTo>
                    <a:pt x="28975" y="16592"/>
                  </a:lnTo>
                  <a:lnTo>
                    <a:pt x="28318" y="17723"/>
                  </a:lnTo>
                  <a:lnTo>
                    <a:pt x="28235" y="18653"/>
                  </a:lnTo>
                  <a:lnTo>
                    <a:pt x="30217" y="20335"/>
                  </a:lnTo>
                  <a:lnTo>
                    <a:pt x="30134" y="21744"/>
                  </a:lnTo>
                  <a:lnTo>
                    <a:pt x="28186" y="24283"/>
                  </a:lnTo>
                  <a:lnTo>
                    <a:pt x="25284" y="33597"/>
                  </a:lnTo>
                </a:path>
              </a:pathLst>
            </a:custGeom>
            <a:solidFill>
              <a:schemeClr val="bg1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844;gbcf4302aa7_0_6">
              <a:extLst>
                <a:ext uri="{FF2B5EF4-FFF2-40B4-BE49-F238E27FC236}">
                  <a16:creationId xmlns:a16="http://schemas.microsoft.com/office/drawing/2014/main" id="{30091895-8484-8C47-B36D-4B0B924252E2}"/>
                </a:ext>
              </a:extLst>
            </p:cNvPr>
            <p:cNvSpPr/>
            <p:nvPr/>
          </p:nvSpPr>
          <p:spPr>
            <a:xfrm>
              <a:off x="7646088" y="1284311"/>
              <a:ext cx="2977" cy="2346"/>
            </a:xfrm>
            <a:custGeom>
              <a:avLst/>
              <a:gdLst/>
              <a:ahLst/>
              <a:cxnLst/>
              <a:rect l="l" t="t" r="r" b="b"/>
              <a:pathLst>
                <a:path w="5924" h="4668" extrusionOk="0">
                  <a:moveTo>
                    <a:pt x="5924" y="755"/>
                  </a:moveTo>
                  <a:lnTo>
                    <a:pt x="0" y="4669"/>
                  </a:lnTo>
                  <a:lnTo>
                    <a:pt x="2986" y="509"/>
                  </a:lnTo>
                  <a:lnTo>
                    <a:pt x="3917" y="0"/>
                  </a:lnTo>
                  <a:lnTo>
                    <a:pt x="5924" y="75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845;gbcf4302aa7_0_6">
              <a:extLst>
                <a:ext uri="{FF2B5EF4-FFF2-40B4-BE49-F238E27FC236}">
                  <a16:creationId xmlns:a16="http://schemas.microsoft.com/office/drawing/2014/main" id="{0BB22419-A463-EC49-B7E6-4AB6AACEECDE}"/>
                </a:ext>
              </a:extLst>
            </p:cNvPr>
            <p:cNvSpPr/>
            <p:nvPr/>
          </p:nvSpPr>
          <p:spPr>
            <a:xfrm>
              <a:off x="7644997" y="1284581"/>
              <a:ext cx="7616" cy="7472"/>
            </a:xfrm>
            <a:custGeom>
              <a:avLst/>
              <a:gdLst/>
              <a:ahLst/>
              <a:cxnLst/>
              <a:rect l="l" t="t" r="r" b="b"/>
              <a:pathLst>
                <a:path w="15156" h="14869" extrusionOk="0">
                  <a:moveTo>
                    <a:pt x="8098" y="217"/>
                  </a:moveTo>
                  <a:lnTo>
                    <a:pt x="10057" y="1235"/>
                  </a:lnTo>
                  <a:lnTo>
                    <a:pt x="10523" y="185"/>
                  </a:lnTo>
                  <a:lnTo>
                    <a:pt x="11741" y="0"/>
                  </a:lnTo>
                  <a:lnTo>
                    <a:pt x="12780" y="448"/>
                  </a:lnTo>
                  <a:lnTo>
                    <a:pt x="14583" y="2433"/>
                  </a:lnTo>
                  <a:lnTo>
                    <a:pt x="15157" y="4378"/>
                  </a:lnTo>
                  <a:lnTo>
                    <a:pt x="14942" y="11462"/>
                  </a:lnTo>
                  <a:lnTo>
                    <a:pt x="13831" y="13348"/>
                  </a:lnTo>
                  <a:lnTo>
                    <a:pt x="11765" y="13817"/>
                  </a:lnTo>
                  <a:lnTo>
                    <a:pt x="9221" y="13484"/>
                  </a:lnTo>
                  <a:lnTo>
                    <a:pt x="6020" y="13504"/>
                  </a:lnTo>
                  <a:lnTo>
                    <a:pt x="1231" y="14870"/>
                  </a:lnTo>
                  <a:lnTo>
                    <a:pt x="12" y="14501"/>
                  </a:lnTo>
                  <a:lnTo>
                    <a:pt x="0" y="13279"/>
                  </a:lnTo>
                  <a:lnTo>
                    <a:pt x="932" y="11657"/>
                  </a:lnTo>
                  <a:lnTo>
                    <a:pt x="1565" y="9193"/>
                  </a:lnTo>
                  <a:lnTo>
                    <a:pt x="1553" y="4543"/>
                  </a:lnTo>
                  <a:lnTo>
                    <a:pt x="2174" y="4131"/>
                  </a:lnTo>
                  <a:lnTo>
                    <a:pt x="8098" y="21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846;gbcf4302aa7_0_6">
              <a:extLst>
                <a:ext uri="{FF2B5EF4-FFF2-40B4-BE49-F238E27FC236}">
                  <a16:creationId xmlns:a16="http://schemas.microsoft.com/office/drawing/2014/main" id="{DF8A688B-26E0-DE43-9075-92F49AA0A442}"/>
                </a:ext>
              </a:extLst>
            </p:cNvPr>
            <p:cNvSpPr/>
            <p:nvPr/>
          </p:nvSpPr>
          <p:spPr>
            <a:xfrm>
              <a:off x="7654079" y="1294082"/>
              <a:ext cx="1764" cy="2080"/>
            </a:xfrm>
            <a:custGeom>
              <a:avLst/>
              <a:gdLst/>
              <a:ahLst/>
              <a:cxnLst/>
              <a:rect l="l" t="t" r="r" b="b"/>
              <a:pathLst>
                <a:path w="3510" h="4140" extrusionOk="0">
                  <a:moveTo>
                    <a:pt x="2197" y="4141"/>
                  </a:moveTo>
                  <a:lnTo>
                    <a:pt x="0" y="466"/>
                  </a:lnTo>
                  <a:lnTo>
                    <a:pt x="657" y="0"/>
                  </a:lnTo>
                  <a:lnTo>
                    <a:pt x="1970" y="553"/>
                  </a:lnTo>
                  <a:lnTo>
                    <a:pt x="3404" y="2513"/>
                  </a:lnTo>
                  <a:lnTo>
                    <a:pt x="3511" y="4027"/>
                  </a:lnTo>
                  <a:lnTo>
                    <a:pt x="2197" y="414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847;gbcf4302aa7_0_6">
              <a:extLst>
                <a:ext uri="{FF2B5EF4-FFF2-40B4-BE49-F238E27FC236}">
                  <a16:creationId xmlns:a16="http://schemas.microsoft.com/office/drawing/2014/main" id="{A1C39B78-C318-CC4C-A778-3B7016ED0158}"/>
                </a:ext>
              </a:extLst>
            </p:cNvPr>
            <p:cNvSpPr/>
            <p:nvPr/>
          </p:nvSpPr>
          <p:spPr>
            <a:xfrm>
              <a:off x="6996631" y="1307139"/>
              <a:ext cx="212468" cy="258040"/>
            </a:xfrm>
            <a:custGeom>
              <a:avLst/>
              <a:gdLst/>
              <a:ahLst/>
              <a:cxnLst/>
              <a:rect l="l" t="t" r="r" b="b"/>
              <a:pathLst>
                <a:path w="422822" h="513512" extrusionOk="0">
                  <a:moveTo>
                    <a:pt x="219390" y="0"/>
                  </a:moveTo>
                  <a:lnTo>
                    <a:pt x="376960" y="135624"/>
                  </a:lnTo>
                  <a:lnTo>
                    <a:pt x="376984" y="137246"/>
                  </a:lnTo>
                  <a:lnTo>
                    <a:pt x="376996" y="138495"/>
                  </a:lnTo>
                  <a:lnTo>
                    <a:pt x="377318" y="140980"/>
                  </a:lnTo>
                  <a:lnTo>
                    <a:pt x="379421" y="148050"/>
                  </a:lnTo>
                  <a:lnTo>
                    <a:pt x="381965" y="153602"/>
                  </a:lnTo>
                  <a:lnTo>
                    <a:pt x="383147" y="156107"/>
                  </a:lnTo>
                  <a:lnTo>
                    <a:pt x="390325" y="169709"/>
                  </a:lnTo>
                  <a:lnTo>
                    <a:pt x="390850" y="170603"/>
                  </a:lnTo>
                  <a:lnTo>
                    <a:pt x="392248" y="172500"/>
                  </a:lnTo>
                  <a:lnTo>
                    <a:pt x="393633" y="174099"/>
                  </a:lnTo>
                  <a:lnTo>
                    <a:pt x="395521" y="175343"/>
                  </a:lnTo>
                  <a:lnTo>
                    <a:pt x="402591" y="180491"/>
                  </a:lnTo>
                  <a:lnTo>
                    <a:pt x="404991" y="182721"/>
                  </a:lnTo>
                  <a:lnTo>
                    <a:pt x="405792" y="183706"/>
                  </a:lnTo>
                  <a:lnTo>
                    <a:pt x="406843" y="184854"/>
                  </a:lnTo>
                  <a:lnTo>
                    <a:pt x="407667" y="186027"/>
                  </a:lnTo>
                  <a:lnTo>
                    <a:pt x="414534" y="195933"/>
                  </a:lnTo>
                  <a:lnTo>
                    <a:pt x="417819" y="200837"/>
                  </a:lnTo>
                  <a:lnTo>
                    <a:pt x="420088" y="204476"/>
                  </a:lnTo>
                  <a:lnTo>
                    <a:pt x="420697" y="206377"/>
                  </a:lnTo>
                  <a:lnTo>
                    <a:pt x="421390" y="207928"/>
                  </a:lnTo>
                  <a:lnTo>
                    <a:pt x="421820" y="209264"/>
                  </a:lnTo>
                  <a:lnTo>
                    <a:pt x="422238" y="211051"/>
                  </a:lnTo>
                  <a:lnTo>
                    <a:pt x="422596" y="212716"/>
                  </a:lnTo>
                  <a:lnTo>
                    <a:pt x="422740" y="214125"/>
                  </a:lnTo>
                  <a:lnTo>
                    <a:pt x="422775" y="215182"/>
                  </a:lnTo>
                  <a:lnTo>
                    <a:pt x="422823" y="216429"/>
                  </a:lnTo>
                  <a:lnTo>
                    <a:pt x="422764" y="217355"/>
                  </a:lnTo>
                  <a:lnTo>
                    <a:pt x="422572" y="218426"/>
                  </a:lnTo>
                  <a:lnTo>
                    <a:pt x="422154" y="220286"/>
                  </a:lnTo>
                  <a:lnTo>
                    <a:pt x="421390" y="222615"/>
                  </a:lnTo>
                  <a:lnTo>
                    <a:pt x="420888" y="224008"/>
                  </a:lnTo>
                  <a:lnTo>
                    <a:pt x="420112" y="225772"/>
                  </a:lnTo>
                  <a:lnTo>
                    <a:pt x="419467" y="226905"/>
                  </a:lnTo>
                  <a:lnTo>
                    <a:pt x="413663" y="235816"/>
                  </a:lnTo>
                  <a:lnTo>
                    <a:pt x="404346" y="247551"/>
                  </a:lnTo>
                  <a:lnTo>
                    <a:pt x="398889" y="253473"/>
                  </a:lnTo>
                  <a:lnTo>
                    <a:pt x="396010" y="256327"/>
                  </a:lnTo>
                  <a:lnTo>
                    <a:pt x="394876" y="258171"/>
                  </a:lnTo>
                  <a:lnTo>
                    <a:pt x="393705" y="260702"/>
                  </a:lnTo>
                  <a:lnTo>
                    <a:pt x="392307" y="263879"/>
                  </a:lnTo>
                  <a:lnTo>
                    <a:pt x="391054" y="266354"/>
                  </a:lnTo>
                  <a:lnTo>
                    <a:pt x="390050" y="268337"/>
                  </a:lnTo>
                  <a:lnTo>
                    <a:pt x="387901" y="271514"/>
                  </a:lnTo>
                  <a:lnTo>
                    <a:pt x="376268" y="287309"/>
                  </a:lnTo>
                  <a:lnTo>
                    <a:pt x="373413" y="290874"/>
                  </a:lnTo>
                  <a:lnTo>
                    <a:pt x="371478" y="292891"/>
                  </a:lnTo>
                  <a:lnTo>
                    <a:pt x="369066" y="295214"/>
                  </a:lnTo>
                  <a:lnTo>
                    <a:pt x="368205" y="296135"/>
                  </a:lnTo>
                  <a:lnTo>
                    <a:pt x="367202" y="297504"/>
                  </a:lnTo>
                  <a:lnTo>
                    <a:pt x="366677" y="298194"/>
                  </a:lnTo>
                  <a:lnTo>
                    <a:pt x="261586" y="294758"/>
                  </a:lnTo>
                  <a:lnTo>
                    <a:pt x="256307" y="291173"/>
                  </a:lnTo>
                  <a:lnTo>
                    <a:pt x="252450" y="296836"/>
                  </a:lnTo>
                  <a:lnTo>
                    <a:pt x="194488" y="343416"/>
                  </a:lnTo>
                  <a:lnTo>
                    <a:pt x="201582" y="401394"/>
                  </a:lnTo>
                  <a:lnTo>
                    <a:pt x="198441" y="399705"/>
                  </a:lnTo>
                  <a:lnTo>
                    <a:pt x="196817" y="398866"/>
                  </a:lnTo>
                  <a:lnTo>
                    <a:pt x="194870" y="397864"/>
                  </a:lnTo>
                  <a:lnTo>
                    <a:pt x="191908" y="396559"/>
                  </a:lnTo>
                  <a:lnTo>
                    <a:pt x="189579" y="395649"/>
                  </a:lnTo>
                  <a:lnTo>
                    <a:pt x="187094" y="394861"/>
                  </a:lnTo>
                  <a:lnTo>
                    <a:pt x="184049" y="393980"/>
                  </a:lnTo>
                  <a:lnTo>
                    <a:pt x="181553" y="393609"/>
                  </a:lnTo>
                  <a:lnTo>
                    <a:pt x="168415" y="392812"/>
                  </a:lnTo>
                  <a:lnTo>
                    <a:pt x="164593" y="392587"/>
                  </a:lnTo>
                  <a:lnTo>
                    <a:pt x="160449" y="391990"/>
                  </a:lnTo>
                  <a:lnTo>
                    <a:pt x="156077" y="390975"/>
                  </a:lnTo>
                  <a:lnTo>
                    <a:pt x="135558" y="384377"/>
                  </a:lnTo>
                  <a:lnTo>
                    <a:pt x="130841" y="383056"/>
                  </a:lnTo>
                  <a:lnTo>
                    <a:pt x="128656" y="382642"/>
                  </a:lnTo>
                  <a:lnTo>
                    <a:pt x="126613" y="382415"/>
                  </a:lnTo>
                  <a:lnTo>
                    <a:pt x="124368" y="382329"/>
                  </a:lnTo>
                  <a:lnTo>
                    <a:pt x="122134" y="382361"/>
                  </a:lnTo>
                  <a:lnTo>
                    <a:pt x="120355" y="382627"/>
                  </a:lnTo>
                  <a:lnTo>
                    <a:pt x="117655" y="383274"/>
                  </a:lnTo>
                  <a:lnTo>
                    <a:pt x="114657" y="384086"/>
                  </a:lnTo>
                  <a:lnTo>
                    <a:pt x="112365" y="384987"/>
                  </a:lnTo>
                  <a:lnTo>
                    <a:pt x="110799" y="386052"/>
                  </a:lnTo>
                  <a:lnTo>
                    <a:pt x="108805" y="387352"/>
                  </a:lnTo>
                  <a:lnTo>
                    <a:pt x="107384" y="388392"/>
                  </a:lnTo>
                  <a:lnTo>
                    <a:pt x="106464" y="389336"/>
                  </a:lnTo>
                  <a:lnTo>
                    <a:pt x="105246" y="390750"/>
                  </a:lnTo>
                  <a:lnTo>
                    <a:pt x="102714" y="394708"/>
                  </a:lnTo>
                  <a:lnTo>
                    <a:pt x="95500" y="407429"/>
                  </a:lnTo>
                  <a:lnTo>
                    <a:pt x="94008" y="410231"/>
                  </a:lnTo>
                  <a:lnTo>
                    <a:pt x="92897" y="412586"/>
                  </a:lnTo>
                  <a:lnTo>
                    <a:pt x="92335" y="414656"/>
                  </a:lnTo>
                  <a:lnTo>
                    <a:pt x="90974" y="434899"/>
                  </a:lnTo>
                  <a:lnTo>
                    <a:pt x="90842" y="438614"/>
                  </a:lnTo>
                  <a:lnTo>
                    <a:pt x="90627" y="442045"/>
                  </a:lnTo>
                  <a:lnTo>
                    <a:pt x="90257" y="444139"/>
                  </a:lnTo>
                  <a:lnTo>
                    <a:pt x="89887" y="446112"/>
                  </a:lnTo>
                  <a:lnTo>
                    <a:pt x="88620" y="451667"/>
                  </a:lnTo>
                  <a:lnTo>
                    <a:pt x="86148" y="458986"/>
                  </a:lnTo>
                  <a:lnTo>
                    <a:pt x="84250" y="464563"/>
                  </a:lnTo>
                  <a:lnTo>
                    <a:pt x="82326" y="469741"/>
                  </a:lnTo>
                  <a:lnTo>
                    <a:pt x="80834" y="473155"/>
                  </a:lnTo>
                  <a:lnTo>
                    <a:pt x="78708" y="477326"/>
                  </a:lnTo>
                  <a:lnTo>
                    <a:pt x="64447" y="500760"/>
                  </a:lnTo>
                  <a:lnTo>
                    <a:pt x="61581" y="504248"/>
                  </a:lnTo>
                  <a:lnTo>
                    <a:pt x="59861" y="506320"/>
                  </a:lnTo>
                  <a:lnTo>
                    <a:pt x="58009" y="507831"/>
                  </a:lnTo>
                  <a:lnTo>
                    <a:pt x="57138" y="508584"/>
                  </a:lnTo>
                  <a:lnTo>
                    <a:pt x="55537" y="510093"/>
                  </a:lnTo>
                  <a:lnTo>
                    <a:pt x="53435" y="511981"/>
                  </a:lnTo>
                  <a:lnTo>
                    <a:pt x="52086" y="513512"/>
                  </a:lnTo>
                  <a:lnTo>
                    <a:pt x="51297" y="506330"/>
                  </a:lnTo>
                  <a:lnTo>
                    <a:pt x="17509" y="330280"/>
                  </a:lnTo>
                  <a:lnTo>
                    <a:pt x="17210" y="329492"/>
                  </a:lnTo>
                  <a:lnTo>
                    <a:pt x="0" y="237552"/>
                  </a:lnTo>
                  <a:lnTo>
                    <a:pt x="16864" y="222962"/>
                  </a:lnTo>
                  <a:lnTo>
                    <a:pt x="29178" y="212834"/>
                  </a:lnTo>
                  <a:lnTo>
                    <a:pt x="53590" y="203108"/>
                  </a:lnTo>
                  <a:lnTo>
                    <a:pt x="94843" y="196483"/>
                  </a:lnTo>
                  <a:lnTo>
                    <a:pt x="222603" y="233431"/>
                  </a:lnTo>
                  <a:lnTo>
                    <a:pt x="219246" y="181060"/>
                  </a:lnTo>
                  <a:lnTo>
                    <a:pt x="208211" y="14123"/>
                  </a:lnTo>
                  <a:lnTo>
                    <a:pt x="219390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848;gbcf4302aa7_0_6">
              <a:extLst>
                <a:ext uri="{FF2B5EF4-FFF2-40B4-BE49-F238E27FC236}">
                  <a16:creationId xmlns:a16="http://schemas.microsoft.com/office/drawing/2014/main" id="{940ECAC4-1E31-3143-8160-DED1FF81B72D}"/>
                </a:ext>
              </a:extLst>
            </p:cNvPr>
            <p:cNvSpPr/>
            <p:nvPr/>
          </p:nvSpPr>
          <p:spPr>
            <a:xfrm>
              <a:off x="7294964" y="1325990"/>
              <a:ext cx="150658" cy="137388"/>
            </a:xfrm>
            <a:custGeom>
              <a:avLst/>
              <a:gdLst/>
              <a:ahLst/>
              <a:cxnLst/>
              <a:rect l="l" t="t" r="r" b="b"/>
              <a:pathLst>
                <a:path w="299817" h="273408" extrusionOk="0">
                  <a:moveTo>
                    <a:pt x="113308" y="0"/>
                  </a:moveTo>
                  <a:lnTo>
                    <a:pt x="178997" y="45970"/>
                  </a:lnTo>
                  <a:lnTo>
                    <a:pt x="188122" y="52198"/>
                  </a:lnTo>
                  <a:lnTo>
                    <a:pt x="277077" y="106882"/>
                  </a:lnTo>
                  <a:lnTo>
                    <a:pt x="299818" y="125041"/>
                  </a:lnTo>
                  <a:lnTo>
                    <a:pt x="282535" y="130677"/>
                  </a:lnTo>
                  <a:lnTo>
                    <a:pt x="268215" y="135972"/>
                  </a:lnTo>
                  <a:lnTo>
                    <a:pt x="260309" y="140462"/>
                  </a:lnTo>
                  <a:lnTo>
                    <a:pt x="256797" y="142591"/>
                  </a:lnTo>
                  <a:lnTo>
                    <a:pt x="240542" y="146383"/>
                  </a:lnTo>
                  <a:lnTo>
                    <a:pt x="226007" y="156550"/>
                  </a:lnTo>
                  <a:lnTo>
                    <a:pt x="179726" y="183387"/>
                  </a:lnTo>
                  <a:lnTo>
                    <a:pt x="149759" y="202392"/>
                  </a:lnTo>
                  <a:lnTo>
                    <a:pt x="144206" y="206697"/>
                  </a:lnTo>
                  <a:lnTo>
                    <a:pt x="119614" y="209381"/>
                  </a:lnTo>
                  <a:lnTo>
                    <a:pt x="96659" y="218547"/>
                  </a:lnTo>
                  <a:lnTo>
                    <a:pt x="73560" y="215016"/>
                  </a:lnTo>
                  <a:lnTo>
                    <a:pt x="83067" y="273409"/>
                  </a:lnTo>
                  <a:lnTo>
                    <a:pt x="0" y="214498"/>
                  </a:lnTo>
                  <a:lnTo>
                    <a:pt x="2365" y="207285"/>
                  </a:lnTo>
                  <a:lnTo>
                    <a:pt x="18334" y="183797"/>
                  </a:lnTo>
                  <a:lnTo>
                    <a:pt x="31698" y="158017"/>
                  </a:lnTo>
                  <a:lnTo>
                    <a:pt x="43057" y="146131"/>
                  </a:lnTo>
                  <a:lnTo>
                    <a:pt x="43463" y="141697"/>
                  </a:lnTo>
                  <a:lnTo>
                    <a:pt x="44573" y="128963"/>
                  </a:lnTo>
                  <a:lnTo>
                    <a:pt x="48670" y="125423"/>
                  </a:lnTo>
                  <a:lnTo>
                    <a:pt x="48897" y="124646"/>
                  </a:lnTo>
                  <a:lnTo>
                    <a:pt x="49721" y="124357"/>
                  </a:lnTo>
                  <a:lnTo>
                    <a:pt x="50868" y="124276"/>
                  </a:lnTo>
                  <a:lnTo>
                    <a:pt x="51847" y="123727"/>
                  </a:lnTo>
                  <a:lnTo>
                    <a:pt x="52050" y="122714"/>
                  </a:lnTo>
                  <a:lnTo>
                    <a:pt x="51417" y="121921"/>
                  </a:lnTo>
                  <a:lnTo>
                    <a:pt x="50748" y="121007"/>
                  </a:lnTo>
                  <a:lnTo>
                    <a:pt x="50605" y="119999"/>
                  </a:lnTo>
                  <a:lnTo>
                    <a:pt x="48909" y="113144"/>
                  </a:lnTo>
                  <a:lnTo>
                    <a:pt x="52110" y="112177"/>
                  </a:lnTo>
                  <a:lnTo>
                    <a:pt x="53913" y="111599"/>
                  </a:lnTo>
                  <a:lnTo>
                    <a:pt x="55371" y="110974"/>
                  </a:lnTo>
                  <a:lnTo>
                    <a:pt x="56553" y="110352"/>
                  </a:lnTo>
                  <a:lnTo>
                    <a:pt x="57818" y="109473"/>
                  </a:lnTo>
                  <a:lnTo>
                    <a:pt x="59120" y="108473"/>
                  </a:lnTo>
                  <a:lnTo>
                    <a:pt x="60100" y="107619"/>
                  </a:lnTo>
                  <a:lnTo>
                    <a:pt x="61449" y="106502"/>
                  </a:lnTo>
                  <a:lnTo>
                    <a:pt x="62811" y="105244"/>
                  </a:lnTo>
                  <a:lnTo>
                    <a:pt x="63803" y="103826"/>
                  </a:lnTo>
                  <a:lnTo>
                    <a:pt x="78171" y="77316"/>
                  </a:lnTo>
                  <a:lnTo>
                    <a:pt x="86519" y="62876"/>
                  </a:lnTo>
                  <a:lnTo>
                    <a:pt x="90902" y="56255"/>
                  </a:lnTo>
                  <a:lnTo>
                    <a:pt x="92873" y="53699"/>
                  </a:lnTo>
                  <a:lnTo>
                    <a:pt x="95632" y="49820"/>
                  </a:lnTo>
                  <a:lnTo>
                    <a:pt x="97889" y="46319"/>
                  </a:lnTo>
                  <a:lnTo>
                    <a:pt x="99645" y="43553"/>
                  </a:lnTo>
                  <a:lnTo>
                    <a:pt x="102846" y="38188"/>
                  </a:lnTo>
                  <a:lnTo>
                    <a:pt x="104028" y="35872"/>
                  </a:lnTo>
                  <a:lnTo>
                    <a:pt x="104756" y="34220"/>
                  </a:lnTo>
                  <a:lnTo>
                    <a:pt x="105425" y="32638"/>
                  </a:lnTo>
                  <a:lnTo>
                    <a:pt x="106608" y="29734"/>
                  </a:lnTo>
                  <a:lnTo>
                    <a:pt x="107599" y="27187"/>
                  </a:lnTo>
                  <a:lnTo>
                    <a:pt x="108554" y="24002"/>
                  </a:lnTo>
                  <a:lnTo>
                    <a:pt x="109773" y="19878"/>
                  </a:lnTo>
                  <a:lnTo>
                    <a:pt x="110334" y="17569"/>
                  </a:lnTo>
                  <a:lnTo>
                    <a:pt x="110788" y="15448"/>
                  </a:lnTo>
                  <a:lnTo>
                    <a:pt x="111421" y="12100"/>
                  </a:lnTo>
                  <a:lnTo>
                    <a:pt x="112030" y="8190"/>
                  </a:lnTo>
                  <a:lnTo>
                    <a:pt x="112544" y="4421"/>
                  </a:lnTo>
                  <a:lnTo>
                    <a:pt x="11330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849;gbcf4302aa7_0_6">
              <a:extLst>
                <a:ext uri="{FF2B5EF4-FFF2-40B4-BE49-F238E27FC236}">
                  <a16:creationId xmlns:a16="http://schemas.microsoft.com/office/drawing/2014/main" id="{25DAD7C1-71C3-C148-8D88-33DE5386E52D}"/>
                </a:ext>
              </a:extLst>
            </p:cNvPr>
            <p:cNvSpPr/>
            <p:nvPr/>
          </p:nvSpPr>
          <p:spPr>
            <a:xfrm>
              <a:off x="7663107" y="1360283"/>
              <a:ext cx="6170" cy="4364"/>
            </a:xfrm>
            <a:custGeom>
              <a:avLst/>
              <a:gdLst/>
              <a:ahLst/>
              <a:cxnLst/>
              <a:rect l="l" t="t" r="r" b="b"/>
              <a:pathLst>
                <a:path w="12278" h="8684" extrusionOk="0">
                  <a:moveTo>
                    <a:pt x="11442" y="8684"/>
                  </a:moveTo>
                  <a:lnTo>
                    <a:pt x="9077" y="6827"/>
                  </a:lnTo>
                  <a:lnTo>
                    <a:pt x="6223" y="3539"/>
                  </a:lnTo>
                  <a:lnTo>
                    <a:pt x="1040" y="1620"/>
                  </a:lnTo>
                  <a:lnTo>
                    <a:pt x="0" y="798"/>
                  </a:lnTo>
                  <a:lnTo>
                    <a:pt x="275" y="123"/>
                  </a:lnTo>
                  <a:lnTo>
                    <a:pt x="3189" y="0"/>
                  </a:lnTo>
                  <a:lnTo>
                    <a:pt x="5076" y="832"/>
                  </a:lnTo>
                  <a:lnTo>
                    <a:pt x="8659" y="1467"/>
                  </a:lnTo>
                  <a:lnTo>
                    <a:pt x="10164" y="2200"/>
                  </a:lnTo>
                  <a:lnTo>
                    <a:pt x="11107" y="3024"/>
                  </a:lnTo>
                  <a:lnTo>
                    <a:pt x="12159" y="5217"/>
                  </a:lnTo>
                  <a:lnTo>
                    <a:pt x="12278" y="7842"/>
                  </a:lnTo>
                  <a:lnTo>
                    <a:pt x="11442" y="868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850;gbcf4302aa7_0_6">
              <a:extLst>
                <a:ext uri="{FF2B5EF4-FFF2-40B4-BE49-F238E27FC236}">
                  <a16:creationId xmlns:a16="http://schemas.microsoft.com/office/drawing/2014/main" id="{017C733F-51AB-E749-8284-7A6E0BDE7841}"/>
                </a:ext>
              </a:extLst>
            </p:cNvPr>
            <p:cNvSpPr/>
            <p:nvPr/>
          </p:nvSpPr>
          <p:spPr>
            <a:xfrm>
              <a:off x="7666049" y="1372329"/>
              <a:ext cx="2496" cy="5397"/>
            </a:xfrm>
            <a:custGeom>
              <a:avLst/>
              <a:gdLst/>
              <a:ahLst/>
              <a:cxnLst/>
              <a:rect l="l" t="t" r="r" b="b"/>
              <a:pathLst>
                <a:path w="4968" h="10741" extrusionOk="0">
                  <a:moveTo>
                    <a:pt x="2019" y="10742"/>
                  </a:moveTo>
                  <a:lnTo>
                    <a:pt x="1265" y="10209"/>
                  </a:lnTo>
                  <a:lnTo>
                    <a:pt x="597" y="8896"/>
                  </a:lnTo>
                  <a:lnTo>
                    <a:pt x="0" y="4098"/>
                  </a:lnTo>
                  <a:lnTo>
                    <a:pt x="633" y="1631"/>
                  </a:lnTo>
                  <a:lnTo>
                    <a:pt x="1660" y="232"/>
                  </a:lnTo>
                  <a:lnTo>
                    <a:pt x="3165" y="0"/>
                  </a:lnTo>
                  <a:lnTo>
                    <a:pt x="4956" y="838"/>
                  </a:lnTo>
                  <a:lnTo>
                    <a:pt x="4969" y="3022"/>
                  </a:lnTo>
                  <a:lnTo>
                    <a:pt x="4049" y="5643"/>
                  </a:lnTo>
                  <a:lnTo>
                    <a:pt x="3033" y="7157"/>
                  </a:lnTo>
                  <a:lnTo>
                    <a:pt x="2866" y="9975"/>
                  </a:lnTo>
                  <a:lnTo>
                    <a:pt x="2019" y="1074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851;gbcf4302aa7_0_6">
              <a:extLst>
                <a:ext uri="{FF2B5EF4-FFF2-40B4-BE49-F238E27FC236}">
                  <a16:creationId xmlns:a16="http://schemas.microsoft.com/office/drawing/2014/main" id="{9A9A0704-E188-AC4D-BAEF-C664C8A6C373}"/>
                </a:ext>
              </a:extLst>
            </p:cNvPr>
            <p:cNvSpPr/>
            <p:nvPr/>
          </p:nvSpPr>
          <p:spPr>
            <a:xfrm>
              <a:off x="7590021" y="1374712"/>
              <a:ext cx="2545" cy="4059"/>
            </a:xfrm>
            <a:custGeom>
              <a:avLst/>
              <a:gdLst/>
              <a:ahLst/>
              <a:cxnLst/>
              <a:rect l="l" t="t" r="r" b="b"/>
              <a:pathLst>
                <a:path w="5064" h="8078" extrusionOk="0">
                  <a:moveTo>
                    <a:pt x="2389" y="8079"/>
                  </a:moveTo>
                  <a:lnTo>
                    <a:pt x="108" y="4923"/>
                  </a:lnTo>
                  <a:lnTo>
                    <a:pt x="0" y="3593"/>
                  </a:lnTo>
                  <a:lnTo>
                    <a:pt x="550" y="2577"/>
                  </a:lnTo>
                  <a:lnTo>
                    <a:pt x="2795" y="583"/>
                  </a:lnTo>
                  <a:lnTo>
                    <a:pt x="4957" y="0"/>
                  </a:lnTo>
                  <a:lnTo>
                    <a:pt x="5064" y="1775"/>
                  </a:lnTo>
                  <a:lnTo>
                    <a:pt x="4145" y="3951"/>
                  </a:lnTo>
                  <a:lnTo>
                    <a:pt x="3786" y="6479"/>
                  </a:lnTo>
                  <a:lnTo>
                    <a:pt x="2389" y="807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852;gbcf4302aa7_0_6">
              <a:extLst>
                <a:ext uri="{FF2B5EF4-FFF2-40B4-BE49-F238E27FC236}">
                  <a16:creationId xmlns:a16="http://schemas.microsoft.com/office/drawing/2014/main" id="{A4C128A7-A708-B14B-ACFE-469544264C26}"/>
                </a:ext>
              </a:extLst>
            </p:cNvPr>
            <p:cNvSpPr/>
            <p:nvPr/>
          </p:nvSpPr>
          <p:spPr>
            <a:xfrm>
              <a:off x="7670883" y="1375833"/>
              <a:ext cx="3019" cy="3978"/>
            </a:xfrm>
            <a:custGeom>
              <a:avLst/>
              <a:gdLst/>
              <a:ahLst/>
              <a:cxnLst/>
              <a:rect l="l" t="t" r="r" b="b"/>
              <a:pathLst>
                <a:path w="6007" h="7916" extrusionOk="0">
                  <a:moveTo>
                    <a:pt x="3237" y="7916"/>
                  </a:moveTo>
                  <a:lnTo>
                    <a:pt x="1540" y="6968"/>
                  </a:lnTo>
                  <a:lnTo>
                    <a:pt x="12" y="4829"/>
                  </a:lnTo>
                  <a:lnTo>
                    <a:pt x="0" y="3533"/>
                  </a:lnTo>
                  <a:lnTo>
                    <a:pt x="836" y="1913"/>
                  </a:lnTo>
                  <a:lnTo>
                    <a:pt x="824" y="1173"/>
                  </a:lnTo>
                  <a:lnTo>
                    <a:pt x="1576" y="113"/>
                  </a:lnTo>
                  <a:lnTo>
                    <a:pt x="2890" y="0"/>
                  </a:lnTo>
                  <a:lnTo>
                    <a:pt x="4681" y="650"/>
                  </a:lnTo>
                  <a:lnTo>
                    <a:pt x="6007" y="1758"/>
                  </a:lnTo>
                  <a:lnTo>
                    <a:pt x="5852" y="6283"/>
                  </a:lnTo>
                  <a:lnTo>
                    <a:pt x="4741" y="7429"/>
                  </a:lnTo>
                  <a:lnTo>
                    <a:pt x="3237" y="791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853;gbcf4302aa7_0_6">
              <a:extLst>
                <a:ext uri="{FF2B5EF4-FFF2-40B4-BE49-F238E27FC236}">
                  <a16:creationId xmlns:a16="http://schemas.microsoft.com/office/drawing/2014/main" id="{E2856EE2-358A-AD44-8EE0-219337A85021}"/>
                </a:ext>
              </a:extLst>
            </p:cNvPr>
            <p:cNvSpPr/>
            <p:nvPr/>
          </p:nvSpPr>
          <p:spPr>
            <a:xfrm>
              <a:off x="7587715" y="1378651"/>
              <a:ext cx="2004" cy="4268"/>
            </a:xfrm>
            <a:custGeom>
              <a:avLst/>
              <a:gdLst/>
              <a:ahLst/>
              <a:cxnLst/>
              <a:rect l="l" t="t" r="r" b="b"/>
              <a:pathLst>
                <a:path w="3988" h="8494" extrusionOk="0">
                  <a:moveTo>
                    <a:pt x="466" y="8494"/>
                  </a:moveTo>
                  <a:lnTo>
                    <a:pt x="0" y="7916"/>
                  </a:lnTo>
                  <a:lnTo>
                    <a:pt x="83" y="7063"/>
                  </a:lnTo>
                  <a:lnTo>
                    <a:pt x="919" y="5666"/>
                  </a:lnTo>
                  <a:lnTo>
                    <a:pt x="1636" y="1124"/>
                  </a:lnTo>
                  <a:lnTo>
                    <a:pt x="2090" y="0"/>
                  </a:lnTo>
                  <a:lnTo>
                    <a:pt x="3129" y="7"/>
                  </a:lnTo>
                  <a:lnTo>
                    <a:pt x="3989" y="1388"/>
                  </a:lnTo>
                  <a:lnTo>
                    <a:pt x="3821" y="3949"/>
                  </a:lnTo>
                  <a:lnTo>
                    <a:pt x="1314" y="8284"/>
                  </a:lnTo>
                  <a:lnTo>
                    <a:pt x="466" y="849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854;gbcf4302aa7_0_6">
              <a:extLst>
                <a:ext uri="{FF2B5EF4-FFF2-40B4-BE49-F238E27FC236}">
                  <a16:creationId xmlns:a16="http://schemas.microsoft.com/office/drawing/2014/main" id="{0FEB03F3-E971-2745-8F17-DE874F79B17F}"/>
                </a:ext>
              </a:extLst>
            </p:cNvPr>
            <p:cNvSpPr/>
            <p:nvPr/>
          </p:nvSpPr>
          <p:spPr>
            <a:xfrm>
              <a:off x="3872703" y="1380010"/>
              <a:ext cx="223265" cy="244747"/>
            </a:xfrm>
            <a:custGeom>
              <a:avLst/>
              <a:gdLst/>
              <a:ahLst/>
              <a:cxnLst/>
              <a:rect l="l" t="t" r="r" b="b"/>
              <a:pathLst>
                <a:path w="444309" h="487058" extrusionOk="0">
                  <a:moveTo>
                    <a:pt x="444309" y="13674"/>
                  </a:moveTo>
                  <a:lnTo>
                    <a:pt x="434492" y="145198"/>
                  </a:lnTo>
                  <a:lnTo>
                    <a:pt x="406258" y="143018"/>
                  </a:lnTo>
                  <a:lnTo>
                    <a:pt x="398399" y="247646"/>
                  </a:lnTo>
                  <a:lnTo>
                    <a:pt x="426848" y="249805"/>
                  </a:lnTo>
                  <a:lnTo>
                    <a:pt x="419132" y="357380"/>
                  </a:lnTo>
                  <a:lnTo>
                    <a:pt x="411202" y="487059"/>
                  </a:lnTo>
                  <a:lnTo>
                    <a:pt x="174208" y="473220"/>
                  </a:lnTo>
                  <a:lnTo>
                    <a:pt x="136562" y="470903"/>
                  </a:lnTo>
                  <a:lnTo>
                    <a:pt x="0" y="462481"/>
                  </a:lnTo>
                  <a:lnTo>
                    <a:pt x="109080" y="96413"/>
                  </a:lnTo>
                  <a:lnTo>
                    <a:pt x="137804" y="0"/>
                  </a:lnTo>
                  <a:lnTo>
                    <a:pt x="183774" y="1849"/>
                  </a:lnTo>
                  <a:lnTo>
                    <a:pt x="444309" y="1367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855;gbcf4302aa7_0_6">
              <a:extLst>
                <a:ext uri="{FF2B5EF4-FFF2-40B4-BE49-F238E27FC236}">
                  <a16:creationId xmlns:a16="http://schemas.microsoft.com/office/drawing/2014/main" id="{AE8B99E5-4DAE-9E49-9B2D-79D5EF07E093}"/>
                </a:ext>
              </a:extLst>
            </p:cNvPr>
            <p:cNvSpPr/>
            <p:nvPr/>
          </p:nvSpPr>
          <p:spPr>
            <a:xfrm>
              <a:off x="7654337" y="1382058"/>
              <a:ext cx="6836" cy="9139"/>
            </a:xfrm>
            <a:custGeom>
              <a:avLst/>
              <a:gdLst/>
              <a:ahLst/>
              <a:cxnLst/>
              <a:rect l="l" t="t" r="r" b="b"/>
              <a:pathLst>
                <a:path w="13603" h="18187" extrusionOk="0">
                  <a:moveTo>
                    <a:pt x="13580" y="9517"/>
                  </a:moveTo>
                  <a:lnTo>
                    <a:pt x="13603" y="11960"/>
                  </a:lnTo>
                  <a:lnTo>
                    <a:pt x="11764" y="17054"/>
                  </a:lnTo>
                  <a:lnTo>
                    <a:pt x="11012" y="18188"/>
                  </a:lnTo>
                  <a:lnTo>
                    <a:pt x="8563" y="18037"/>
                  </a:lnTo>
                  <a:lnTo>
                    <a:pt x="7990" y="16982"/>
                  </a:lnTo>
                  <a:lnTo>
                    <a:pt x="7309" y="13704"/>
                  </a:lnTo>
                  <a:lnTo>
                    <a:pt x="6175" y="12405"/>
                  </a:lnTo>
                  <a:lnTo>
                    <a:pt x="4563" y="11933"/>
                  </a:lnTo>
                  <a:lnTo>
                    <a:pt x="3702" y="9886"/>
                  </a:lnTo>
                  <a:lnTo>
                    <a:pt x="3034" y="8941"/>
                  </a:lnTo>
                  <a:lnTo>
                    <a:pt x="872" y="8007"/>
                  </a:lnTo>
                  <a:lnTo>
                    <a:pt x="0" y="5289"/>
                  </a:lnTo>
                  <a:lnTo>
                    <a:pt x="346" y="1536"/>
                  </a:lnTo>
                  <a:lnTo>
                    <a:pt x="1278" y="472"/>
                  </a:lnTo>
                  <a:lnTo>
                    <a:pt x="2496" y="27"/>
                  </a:lnTo>
                  <a:lnTo>
                    <a:pt x="3440" y="0"/>
                  </a:lnTo>
                  <a:lnTo>
                    <a:pt x="5136" y="1025"/>
                  </a:lnTo>
                  <a:lnTo>
                    <a:pt x="12338" y="7072"/>
                  </a:lnTo>
                  <a:lnTo>
                    <a:pt x="13377" y="8670"/>
                  </a:lnTo>
                  <a:lnTo>
                    <a:pt x="13580" y="951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856;gbcf4302aa7_0_6">
              <a:extLst>
                <a:ext uri="{FF2B5EF4-FFF2-40B4-BE49-F238E27FC236}">
                  <a16:creationId xmlns:a16="http://schemas.microsoft.com/office/drawing/2014/main" id="{270DA467-F584-F947-9241-AF423DDC894C}"/>
                </a:ext>
              </a:extLst>
            </p:cNvPr>
            <p:cNvSpPr/>
            <p:nvPr/>
          </p:nvSpPr>
          <p:spPr>
            <a:xfrm>
              <a:off x="4090636" y="1386869"/>
              <a:ext cx="180192" cy="76469"/>
            </a:xfrm>
            <a:custGeom>
              <a:avLst/>
              <a:gdLst/>
              <a:ahLst/>
              <a:cxnLst/>
              <a:rect l="l" t="t" r="r" b="b"/>
              <a:pathLst>
                <a:path w="358591" h="152177" extrusionOk="0">
                  <a:moveTo>
                    <a:pt x="9817" y="0"/>
                  </a:moveTo>
                  <a:lnTo>
                    <a:pt x="73297" y="2890"/>
                  </a:lnTo>
                  <a:lnTo>
                    <a:pt x="127986" y="5335"/>
                  </a:lnTo>
                  <a:lnTo>
                    <a:pt x="358591" y="15972"/>
                  </a:lnTo>
                  <a:lnTo>
                    <a:pt x="322773" y="152178"/>
                  </a:lnTo>
                  <a:lnTo>
                    <a:pt x="125442" y="139904"/>
                  </a:lnTo>
                  <a:lnTo>
                    <a:pt x="0" y="131524"/>
                  </a:lnTo>
                  <a:lnTo>
                    <a:pt x="981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857;gbcf4302aa7_0_6">
              <a:extLst>
                <a:ext uri="{FF2B5EF4-FFF2-40B4-BE49-F238E27FC236}">
                  <a16:creationId xmlns:a16="http://schemas.microsoft.com/office/drawing/2014/main" id="{CFCBB75C-6772-A645-A7F9-563BC9E9DC54}"/>
                </a:ext>
              </a:extLst>
            </p:cNvPr>
            <p:cNvSpPr/>
            <p:nvPr/>
          </p:nvSpPr>
          <p:spPr>
            <a:xfrm>
              <a:off x="7420768" y="1387580"/>
              <a:ext cx="246618" cy="151855"/>
            </a:xfrm>
            <a:custGeom>
              <a:avLst/>
              <a:gdLst/>
              <a:ahLst/>
              <a:cxnLst/>
              <a:rect l="l" t="t" r="r" b="b"/>
              <a:pathLst>
                <a:path w="490782" h="302199" extrusionOk="0">
                  <a:moveTo>
                    <a:pt x="404980" y="13977"/>
                  </a:moveTo>
                  <a:lnTo>
                    <a:pt x="406210" y="14720"/>
                  </a:lnTo>
                  <a:lnTo>
                    <a:pt x="407894" y="14040"/>
                  </a:lnTo>
                  <a:lnTo>
                    <a:pt x="409470" y="11509"/>
                  </a:lnTo>
                  <a:lnTo>
                    <a:pt x="411429" y="9230"/>
                  </a:lnTo>
                  <a:lnTo>
                    <a:pt x="413209" y="8731"/>
                  </a:lnTo>
                  <a:lnTo>
                    <a:pt x="414690" y="9106"/>
                  </a:lnTo>
                  <a:lnTo>
                    <a:pt x="415036" y="10170"/>
                  </a:lnTo>
                  <a:lnTo>
                    <a:pt x="415299" y="10958"/>
                  </a:lnTo>
                  <a:lnTo>
                    <a:pt x="416816" y="12664"/>
                  </a:lnTo>
                  <a:lnTo>
                    <a:pt x="418607" y="13499"/>
                  </a:lnTo>
                  <a:lnTo>
                    <a:pt x="420674" y="12992"/>
                  </a:lnTo>
                  <a:lnTo>
                    <a:pt x="421426" y="12229"/>
                  </a:lnTo>
                  <a:lnTo>
                    <a:pt x="422536" y="10343"/>
                  </a:lnTo>
                  <a:lnTo>
                    <a:pt x="424029" y="9040"/>
                  </a:lnTo>
                  <a:lnTo>
                    <a:pt x="425331" y="8261"/>
                  </a:lnTo>
                  <a:lnTo>
                    <a:pt x="429368" y="7178"/>
                  </a:lnTo>
                  <a:lnTo>
                    <a:pt x="430777" y="6319"/>
                  </a:lnTo>
                  <a:lnTo>
                    <a:pt x="431901" y="5212"/>
                  </a:lnTo>
                  <a:lnTo>
                    <a:pt x="433752" y="1526"/>
                  </a:lnTo>
                  <a:lnTo>
                    <a:pt x="434863" y="85"/>
                  </a:lnTo>
                  <a:lnTo>
                    <a:pt x="436463" y="0"/>
                  </a:lnTo>
                  <a:lnTo>
                    <a:pt x="437215" y="460"/>
                  </a:lnTo>
                  <a:lnTo>
                    <a:pt x="437239" y="2721"/>
                  </a:lnTo>
                  <a:lnTo>
                    <a:pt x="435603" y="10326"/>
                  </a:lnTo>
                  <a:lnTo>
                    <a:pt x="435448" y="13553"/>
                  </a:lnTo>
                  <a:lnTo>
                    <a:pt x="436391" y="14192"/>
                  </a:lnTo>
                  <a:lnTo>
                    <a:pt x="438553" y="14907"/>
                  </a:lnTo>
                  <a:lnTo>
                    <a:pt x="439783" y="15092"/>
                  </a:lnTo>
                  <a:lnTo>
                    <a:pt x="445134" y="14859"/>
                  </a:lnTo>
                  <a:lnTo>
                    <a:pt x="446268" y="14861"/>
                  </a:lnTo>
                  <a:lnTo>
                    <a:pt x="447666" y="13820"/>
                  </a:lnTo>
                  <a:lnTo>
                    <a:pt x="449648" y="13429"/>
                  </a:lnTo>
                  <a:lnTo>
                    <a:pt x="456695" y="13256"/>
                  </a:lnTo>
                  <a:lnTo>
                    <a:pt x="460338" y="10701"/>
                  </a:lnTo>
                  <a:lnTo>
                    <a:pt x="462308" y="10385"/>
                  </a:lnTo>
                  <a:lnTo>
                    <a:pt x="463825" y="11414"/>
                  </a:lnTo>
                  <a:lnTo>
                    <a:pt x="464016" y="12074"/>
                  </a:lnTo>
                  <a:lnTo>
                    <a:pt x="463897" y="14704"/>
                  </a:lnTo>
                  <a:lnTo>
                    <a:pt x="464243" y="16656"/>
                  </a:lnTo>
                  <a:lnTo>
                    <a:pt x="465294" y="18329"/>
                  </a:lnTo>
                  <a:lnTo>
                    <a:pt x="465414" y="21142"/>
                  </a:lnTo>
                  <a:lnTo>
                    <a:pt x="468352" y="24128"/>
                  </a:lnTo>
                  <a:lnTo>
                    <a:pt x="469045" y="29220"/>
                  </a:lnTo>
                  <a:lnTo>
                    <a:pt x="469522" y="30501"/>
                  </a:lnTo>
                  <a:lnTo>
                    <a:pt x="470227" y="35668"/>
                  </a:lnTo>
                  <a:lnTo>
                    <a:pt x="470800" y="36355"/>
                  </a:lnTo>
                  <a:lnTo>
                    <a:pt x="471004" y="37572"/>
                  </a:lnTo>
                  <a:lnTo>
                    <a:pt x="471947" y="38765"/>
                  </a:lnTo>
                  <a:lnTo>
                    <a:pt x="472246" y="40646"/>
                  </a:lnTo>
                  <a:lnTo>
                    <a:pt x="473977" y="46076"/>
                  </a:lnTo>
                  <a:lnTo>
                    <a:pt x="476832" y="49362"/>
                  </a:lnTo>
                  <a:lnTo>
                    <a:pt x="478731" y="51974"/>
                  </a:lnTo>
                  <a:lnTo>
                    <a:pt x="481394" y="54971"/>
                  </a:lnTo>
                  <a:lnTo>
                    <a:pt x="482350" y="57312"/>
                  </a:lnTo>
                  <a:lnTo>
                    <a:pt x="490149" y="67972"/>
                  </a:lnTo>
                  <a:lnTo>
                    <a:pt x="490352" y="70040"/>
                  </a:lnTo>
                  <a:lnTo>
                    <a:pt x="487271" y="72984"/>
                  </a:lnTo>
                  <a:lnTo>
                    <a:pt x="486410" y="71490"/>
                  </a:lnTo>
                  <a:lnTo>
                    <a:pt x="486303" y="69494"/>
                  </a:lnTo>
                  <a:lnTo>
                    <a:pt x="486948" y="68363"/>
                  </a:lnTo>
                  <a:lnTo>
                    <a:pt x="487031" y="66880"/>
                  </a:lnTo>
                  <a:lnTo>
                    <a:pt x="485503" y="63960"/>
                  </a:lnTo>
                  <a:lnTo>
                    <a:pt x="483425" y="62392"/>
                  </a:lnTo>
                  <a:lnTo>
                    <a:pt x="481908" y="60510"/>
                  </a:lnTo>
                  <a:lnTo>
                    <a:pt x="479543" y="58545"/>
                  </a:lnTo>
                  <a:lnTo>
                    <a:pt x="477464" y="58013"/>
                  </a:lnTo>
                  <a:lnTo>
                    <a:pt x="474360" y="58586"/>
                  </a:lnTo>
                  <a:lnTo>
                    <a:pt x="468089" y="61290"/>
                  </a:lnTo>
                  <a:lnTo>
                    <a:pt x="463479" y="61797"/>
                  </a:lnTo>
                  <a:lnTo>
                    <a:pt x="463682" y="63127"/>
                  </a:lnTo>
                  <a:lnTo>
                    <a:pt x="464339" y="63662"/>
                  </a:lnTo>
                  <a:lnTo>
                    <a:pt x="468018" y="64293"/>
                  </a:lnTo>
                  <a:lnTo>
                    <a:pt x="474861" y="61240"/>
                  </a:lnTo>
                  <a:lnTo>
                    <a:pt x="476736" y="60922"/>
                  </a:lnTo>
                  <a:lnTo>
                    <a:pt x="479185" y="62036"/>
                  </a:lnTo>
                  <a:lnTo>
                    <a:pt x="480988" y="63539"/>
                  </a:lnTo>
                  <a:lnTo>
                    <a:pt x="482326" y="65498"/>
                  </a:lnTo>
                  <a:lnTo>
                    <a:pt x="483484" y="69060"/>
                  </a:lnTo>
                  <a:lnTo>
                    <a:pt x="484272" y="74776"/>
                  </a:lnTo>
                  <a:lnTo>
                    <a:pt x="484953" y="77129"/>
                  </a:lnTo>
                  <a:lnTo>
                    <a:pt x="486960" y="81181"/>
                  </a:lnTo>
                  <a:lnTo>
                    <a:pt x="487163" y="82766"/>
                  </a:lnTo>
                  <a:lnTo>
                    <a:pt x="487927" y="85003"/>
                  </a:lnTo>
                  <a:lnTo>
                    <a:pt x="489002" y="89528"/>
                  </a:lnTo>
                  <a:lnTo>
                    <a:pt x="489576" y="90659"/>
                  </a:lnTo>
                  <a:lnTo>
                    <a:pt x="490065" y="92795"/>
                  </a:lnTo>
                  <a:lnTo>
                    <a:pt x="490017" y="97796"/>
                  </a:lnTo>
                  <a:lnTo>
                    <a:pt x="490687" y="99185"/>
                  </a:lnTo>
                  <a:lnTo>
                    <a:pt x="490782" y="100773"/>
                  </a:lnTo>
                  <a:lnTo>
                    <a:pt x="490340" y="103529"/>
                  </a:lnTo>
                  <a:lnTo>
                    <a:pt x="488381" y="106180"/>
                  </a:lnTo>
                  <a:lnTo>
                    <a:pt x="485061" y="102351"/>
                  </a:lnTo>
                  <a:lnTo>
                    <a:pt x="486184" y="101946"/>
                  </a:lnTo>
                  <a:lnTo>
                    <a:pt x="487892" y="102971"/>
                  </a:lnTo>
                  <a:lnTo>
                    <a:pt x="488453" y="102511"/>
                  </a:lnTo>
                  <a:lnTo>
                    <a:pt x="488142" y="99963"/>
                  </a:lnTo>
                  <a:lnTo>
                    <a:pt x="488608" y="98469"/>
                  </a:lnTo>
                  <a:lnTo>
                    <a:pt x="487378" y="98171"/>
                  </a:lnTo>
                  <a:lnTo>
                    <a:pt x="484189" y="99635"/>
                  </a:lnTo>
                  <a:lnTo>
                    <a:pt x="483162" y="100371"/>
                  </a:lnTo>
                  <a:lnTo>
                    <a:pt x="481574" y="100491"/>
                  </a:lnTo>
                  <a:lnTo>
                    <a:pt x="480904" y="99660"/>
                  </a:lnTo>
                  <a:lnTo>
                    <a:pt x="480224" y="96938"/>
                  </a:lnTo>
                  <a:lnTo>
                    <a:pt x="480594" y="96262"/>
                  </a:lnTo>
                  <a:lnTo>
                    <a:pt x="481346" y="96052"/>
                  </a:lnTo>
                  <a:lnTo>
                    <a:pt x="482672" y="97274"/>
                  </a:lnTo>
                  <a:lnTo>
                    <a:pt x="484463" y="97553"/>
                  </a:lnTo>
                  <a:lnTo>
                    <a:pt x="484834" y="96505"/>
                  </a:lnTo>
                  <a:lnTo>
                    <a:pt x="483591" y="94654"/>
                  </a:lnTo>
                  <a:lnTo>
                    <a:pt x="482266" y="93433"/>
                  </a:lnTo>
                  <a:lnTo>
                    <a:pt x="481967" y="91442"/>
                  </a:lnTo>
                  <a:lnTo>
                    <a:pt x="480929" y="91175"/>
                  </a:lnTo>
                  <a:lnTo>
                    <a:pt x="480176" y="91457"/>
                  </a:lnTo>
                  <a:lnTo>
                    <a:pt x="479818" y="93467"/>
                  </a:lnTo>
                  <a:lnTo>
                    <a:pt x="477464" y="93277"/>
                  </a:lnTo>
                  <a:lnTo>
                    <a:pt x="475769" y="92070"/>
                  </a:lnTo>
                  <a:lnTo>
                    <a:pt x="475661" y="91148"/>
                  </a:lnTo>
                  <a:lnTo>
                    <a:pt x="476867" y="88776"/>
                  </a:lnTo>
                  <a:lnTo>
                    <a:pt x="478551" y="88284"/>
                  </a:lnTo>
                  <a:lnTo>
                    <a:pt x="480068" y="89015"/>
                  </a:lnTo>
                  <a:lnTo>
                    <a:pt x="481477" y="89012"/>
                  </a:lnTo>
                  <a:lnTo>
                    <a:pt x="482135" y="88732"/>
                  </a:lnTo>
                  <a:lnTo>
                    <a:pt x="483258" y="87512"/>
                  </a:lnTo>
                  <a:lnTo>
                    <a:pt x="483425" y="85137"/>
                  </a:lnTo>
                  <a:lnTo>
                    <a:pt x="483043" y="84297"/>
                  </a:lnTo>
                  <a:lnTo>
                    <a:pt x="481621" y="84117"/>
                  </a:lnTo>
                  <a:lnTo>
                    <a:pt x="481179" y="87129"/>
                  </a:lnTo>
                  <a:lnTo>
                    <a:pt x="479770" y="87617"/>
                  </a:lnTo>
                  <a:lnTo>
                    <a:pt x="478826" y="86310"/>
                  </a:lnTo>
                  <a:lnTo>
                    <a:pt x="477501" y="85758"/>
                  </a:lnTo>
                  <a:lnTo>
                    <a:pt x="476187" y="85870"/>
                  </a:lnTo>
                  <a:lnTo>
                    <a:pt x="474491" y="86329"/>
                  </a:lnTo>
                  <a:lnTo>
                    <a:pt x="473941" y="87383"/>
                  </a:lnTo>
                  <a:lnTo>
                    <a:pt x="473857" y="89163"/>
                  </a:lnTo>
                  <a:lnTo>
                    <a:pt x="473309" y="90403"/>
                  </a:lnTo>
                  <a:lnTo>
                    <a:pt x="472556" y="90793"/>
                  </a:lnTo>
                  <a:lnTo>
                    <a:pt x="468388" y="87141"/>
                  </a:lnTo>
                  <a:lnTo>
                    <a:pt x="457257" y="82803"/>
                  </a:lnTo>
                  <a:lnTo>
                    <a:pt x="453016" y="81744"/>
                  </a:lnTo>
                  <a:lnTo>
                    <a:pt x="451512" y="81640"/>
                  </a:lnTo>
                  <a:lnTo>
                    <a:pt x="441837" y="83779"/>
                  </a:lnTo>
                  <a:lnTo>
                    <a:pt x="430659" y="85665"/>
                  </a:lnTo>
                  <a:lnTo>
                    <a:pt x="429810" y="85097"/>
                  </a:lnTo>
                  <a:lnTo>
                    <a:pt x="429321" y="82669"/>
                  </a:lnTo>
                  <a:lnTo>
                    <a:pt x="427899" y="81822"/>
                  </a:lnTo>
                  <a:lnTo>
                    <a:pt x="426311" y="82497"/>
                  </a:lnTo>
                  <a:lnTo>
                    <a:pt x="427087" y="84845"/>
                  </a:lnTo>
                  <a:lnTo>
                    <a:pt x="427099" y="86921"/>
                  </a:lnTo>
                  <a:lnTo>
                    <a:pt x="424938" y="87427"/>
                  </a:lnTo>
                  <a:lnTo>
                    <a:pt x="421641" y="86674"/>
                  </a:lnTo>
                  <a:lnTo>
                    <a:pt x="416852" y="87559"/>
                  </a:lnTo>
                  <a:lnTo>
                    <a:pt x="414678" y="86289"/>
                  </a:lnTo>
                  <a:lnTo>
                    <a:pt x="412886" y="85825"/>
                  </a:lnTo>
                  <a:lnTo>
                    <a:pt x="411775" y="86855"/>
                  </a:lnTo>
                  <a:lnTo>
                    <a:pt x="409423" y="87148"/>
                  </a:lnTo>
                  <a:lnTo>
                    <a:pt x="404526" y="86257"/>
                  </a:lnTo>
                  <a:lnTo>
                    <a:pt x="402173" y="86548"/>
                  </a:lnTo>
                  <a:lnTo>
                    <a:pt x="402555" y="87613"/>
                  </a:lnTo>
                  <a:lnTo>
                    <a:pt x="402854" y="88640"/>
                  </a:lnTo>
                  <a:lnTo>
                    <a:pt x="401457" y="90534"/>
                  </a:lnTo>
                  <a:lnTo>
                    <a:pt x="399773" y="91286"/>
                  </a:lnTo>
                  <a:lnTo>
                    <a:pt x="397038" y="91776"/>
                  </a:lnTo>
                  <a:lnTo>
                    <a:pt x="395150" y="90944"/>
                  </a:lnTo>
                  <a:lnTo>
                    <a:pt x="393932" y="90867"/>
                  </a:lnTo>
                  <a:lnTo>
                    <a:pt x="392905" y="91156"/>
                  </a:lnTo>
                  <a:lnTo>
                    <a:pt x="393001" y="92267"/>
                  </a:lnTo>
                  <a:lnTo>
                    <a:pt x="394135" y="93306"/>
                  </a:lnTo>
                  <a:lnTo>
                    <a:pt x="397156" y="94402"/>
                  </a:lnTo>
                  <a:lnTo>
                    <a:pt x="399784" y="94030"/>
                  </a:lnTo>
                  <a:lnTo>
                    <a:pt x="402412" y="92875"/>
                  </a:lnTo>
                  <a:lnTo>
                    <a:pt x="408216" y="89519"/>
                  </a:lnTo>
                  <a:lnTo>
                    <a:pt x="408969" y="89422"/>
                  </a:lnTo>
                  <a:lnTo>
                    <a:pt x="410199" y="90275"/>
                  </a:lnTo>
                  <a:lnTo>
                    <a:pt x="410497" y="92154"/>
                  </a:lnTo>
                  <a:lnTo>
                    <a:pt x="406879" y="98190"/>
                  </a:lnTo>
                  <a:lnTo>
                    <a:pt x="405756" y="99408"/>
                  </a:lnTo>
                  <a:lnTo>
                    <a:pt x="404347" y="99820"/>
                  </a:lnTo>
                  <a:lnTo>
                    <a:pt x="398709" y="100245"/>
                  </a:lnTo>
                  <a:lnTo>
                    <a:pt x="396643" y="100827"/>
                  </a:lnTo>
                  <a:lnTo>
                    <a:pt x="393741" y="102432"/>
                  </a:lnTo>
                  <a:lnTo>
                    <a:pt x="389919" y="105583"/>
                  </a:lnTo>
                  <a:lnTo>
                    <a:pt x="387304" y="108810"/>
                  </a:lnTo>
                  <a:lnTo>
                    <a:pt x="386659" y="110570"/>
                  </a:lnTo>
                  <a:lnTo>
                    <a:pt x="385631" y="111452"/>
                  </a:lnTo>
                  <a:lnTo>
                    <a:pt x="383565" y="111845"/>
                  </a:lnTo>
                  <a:lnTo>
                    <a:pt x="380448" y="109976"/>
                  </a:lnTo>
                  <a:lnTo>
                    <a:pt x="378848" y="109245"/>
                  </a:lnTo>
                  <a:lnTo>
                    <a:pt x="376960" y="109153"/>
                  </a:lnTo>
                  <a:lnTo>
                    <a:pt x="372745" y="110427"/>
                  </a:lnTo>
                  <a:lnTo>
                    <a:pt x="371144" y="111362"/>
                  </a:lnTo>
                  <a:lnTo>
                    <a:pt x="367334" y="116402"/>
                  </a:lnTo>
                  <a:lnTo>
                    <a:pt x="365650" y="118082"/>
                  </a:lnTo>
                  <a:lnTo>
                    <a:pt x="361720" y="120387"/>
                  </a:lnTo>
                  <a:lnTo>
                    <a:pt x="360968" y="121775"/>
                  </a:lnTo>
                  <a:lnTo>
                    <a:pt x="361088" y="123683"/>
                  </a:lnTo>
                  <a:lnTo>
                    <a:pt x="362079" y="124646"/>
                  </a:lnTo>
                  <a:lnTo>
                    <a:pt x="362855" y="125642"/>
                  </a:lnTo>
                  <a:lnTo>
                    <a:pt x="363357" y="126572"/>
                  </a:lnTo>
                  <a:lnTo>
                    <a:pt x="363536" y="127296"/>
                  </a:lnTo>
                  <a:lnTo>
                    <a:pt x="363584" y="128212"/>
                  </a:lnTo>
                  <a:lnTo>
                    <a:pt x="363178" y="129113"/>
                  </a:lnTo>
                  <a:lnTo>
                    <a:pt x="362557" y="129807"/>
                  </a:lnTo>
                  <a:lnTo>
                    <a:pt x="361804" y="130244"/>
                  </a:lnTo>
                  <a:lnTo>
                    <a:pt x="360825" y="130473"/>
                  </a:lnTo>
                  <a:lnTo>
                    <a:pt x="359630" y="130332"/>
                  </a:lnTo>
                  <a:lnTo>
                    <a:pt x="358639" y="130232"/>
                  </a:lnTo>
                  <a:lnTo>
                    <a:pt x="357911" y="130197"/>
                  </a:lnTo>
                  <a:lnTo>
                    <a:pt x="357158" y="130424"/>
                  </a:lnTo>
                  <a:lnTo>
                    <a:pt x="356048" y="130938"/>
                  </a:lnTo>
                  <a:lnTo>
                    <a:pt x="355378" y="131678"/>
                  </a:lnTo>
                  <a:lnTo>
                    <a:pt x="355140" y="132552"/>
                  </a:lnTo>
                  <a:lnTo>
                    <a:pt x="355199" y="133609"/>
                  </a:lnTo>
                  <a:lnTo>
                    <a:pt x="355701" y="134775"/>
                  </a:lnTo>
                  <a:lnTo>
                    <a:pt x="356561" y="135629"/>
                  </a:lnTo>
                  <a:lnTo>
                    <a:pt x="357468" y="136483"/>
                  </a:lnTo>
                  <a:lnTo>
                    <a:pt x="358018" y="137340"/>
                  </a:lnTo>
                  <a:lnTo>
                    <a:pt x="358424" y="138697"/>
                  </a:lnTo>
                  <a:lnTo>
                    <a:pt x="358495" y="139705"/>
                  </a:lnTo>
                  <a:lnTo>
                    <a:pt x="358364" y="140601"/>
                  </a:lnTo>
                  <a:lnTo>
                    <a:pt x="358054" y="141288"/>
                  </a:lnTo>
                  <a:lnTo>
                    <a:pt x="357588" y="141836"/>
                  </a:lnTo>
                  <a:lnTo>
                    <a:pt x="356836" y="142910"/>
                  </a:lnTo>
                  <a:lnTo>
                    <a:pt x="356310" y="143811"/>
                  </a:lnTo>
                  <a:lnTo>
                    <a:pt x="356071" y="144545"/>
                  </a:lnTo>
                  <a:lnTo>
                    <a:pt x="355964" y="145322"/>
                  </a:lnTo>
                  <a:lnTo>
                    <a:pt x="356167" y="146870"/>
                  </a:lnTo>
                  <a:lnTo>
                    <a:pt x="356573" y="148695"/>
                  </a:lnTo>
                  <a:lnTo>
                    <a:pt x="356501" y="149801"/>
                  </a:lnTo>
                  <a:lnTo>
                    <a:pt x="356298" y="150511"/>
                  </a:lnTo>
                  <a:lnTo>
                    <a:pt x="355474" y="151396"/>
                  </a:lnTo>
                  <a:lnTo>
                    <a:pt x="354805" y="151878"/>
                  </a:lnTo>
                  <a:lnTo>
                    <a:pt x="353802" y="152460"/>
                  </a:lnTo>
                  <a:lnTo>
                    <a:pt x="352572" y="152977"/>
                  </a:lnTo>
                  <a:lnTo>
                    <a:pt x="351903" y="153648"/>
                  </a:lnTo>
                  <a:lnTo>
                    <a:pt x="351055" y="154956"/>
                  </a:lnTo>
                  <a:lnTo>
                    <a:pt x="350601" y="156114"/>
                  </a:lnTo>
                  <a:lnTo>
                    <a:pt x="350577" y="156915"/>
                  </a:lnTo>
                  <a:lnTo>
                    <a:pt x="350709" y="157638"/>
                  </a:lnTo>
                  <a:lnTo>
                    <a:pt x="352190" y="159117"/>
                  </a:lnTo>
                  <a:lnTo>
                    <a:pt x="352990" y="159455"/>
                  </a:lnTo>
                  <a:lnTo>
                    <a:pt x="354291" y="159619"/>
                  </a:lnTo>
                  <a:lnTo>
                    <a:pt x="355163" y="159650"/>
                  </a:lnTo>
                  <a:lnTo>
                    <a:pt x="356680" y="159573"/>
                  </a:lnTo>
                  <a:lnTo>
                    <a:pt x="358089" y="159431"/>
                  </a:lnTo>
                  <a:lnTo>
                    <a:pt x="358842" y="159557"/>
                  </a:lnTo>
                  <a:lnTo>
                    <a:pt x="359702" y="160223"/>
                  </a:lnTo>
                  <a:lnTo>
                    <a:pt x="359929" y="161253"/>
                  </a:lnTo>
                  <a:lnTo>
                    <a:pt x="359833" y="162359"/>
                  </a:lnTo>
                  <a:lnTo>
                    <a:pt x="359189" y="164204"/>
                  </a:lnTo>
                  <a:lnTo>
                    <a:pt x="358364" y="166078"/>
                  </a:lnTo>
                  <a:lnTo>
                    <a:pt x="357743" y="166934"/>
                  </a:lnTo>
                  <a:lnTo>
                    <a:pt x="356788" y="167682"/>
                  </a:lnTo>
                  <a:lnTo>
                    <a:pt x="355761" y="167910"/>
                  </a:lnTo>
                  <a:lnTo>
                    <a:pt x="354697" y="167744"/>
                  </a:lnTo>
                  <a:lnTo>
                    <a:pt x="353539" y="167341"/>
                  </a:lnTo>
                  <a:lnTo>
                    <a:pt x="352763" y="167216"/>
                  </a:lnTo>
                  <a:lnTo>
                    <a:pt x="351831" y="167278"/>
                  </a:lnTo>
                  <a:lnTo>
                    <a:pt x="350733" y="167440"/>
                  </a:lnTo>
                  <a:lnTo>
                    <a:pt x="349144" y="168174"/>
                  </a:lnTo>
                  <a:lnTo>
                    <a:pt x="348355" y="168564"/>
                  </a:lnTo>
                  <a:lnTo>
                    <a:pt x="347627" y="168297"/>
                  </a:lnTo>
                  <a:lnTo>
                    <a:pt x="346361" y="167781"/>
                  </a:lnTo>
                  <a:lnTo>
                    <a:pt x="345346" y="167352"/>
                  </a:lnTo>
                  <a:lnTo>
                    <a:pt x="344450" y="167230"/>
                  </a:lnTo>
                  <a:lnTo>
                    <a:pt x="343232" y="167510"/>
                  </a:lnTo>
                  <a:lnTo>
                    <a:pt x="342731" y="168060"/>
                  </a:lnTo>
                  <a:lnTo>
                    <a:pt x="342372" y="169218"/>
                  </a:lnTo>
                  <a:lnTo>
                    <a:pt x="342181" y="170023"/>
                  </a:lnTo>
                  <a:lnTo>
                    <a:pt x="342193" y="170728"/>
                  </a:lnTo>
                  <a:lnTo>
                    <a:pt x="342492" y="171778"/>
                  </a:lnTo>
                  <a:lnTo>
                    <a:pt x="342731" y="172715"/>
                  </a:lnTo>
                  <a:lnTo>
                    <a:pt x="342503" y="173588"/>
                  </a:lnTo>
                  <a:lnTo>
                    <a:pt x="341882" y="174282"/>
                  </a:lnTo>
                  <a:lnTo>
                    <a:pt x="341333" y="174690"/>
                  </a:lnTo>
                  <a:lnTo>
                    <a:pt x="340617" y="175128"/>
                  </a:lnTo>
                  <a:lnTo>
                    <a:pt x="340103" y="175655"/>
                  </a:lnTo>
                  <a:lnTo>
                    <a:pt x="339649" y="176391"/>
                  </a:lnTo>
                  <a:lnTo>
                    <a:pt x="339195" y="177316"/>
                  </a:lnTo>
                  <a:lnTo>
                    <a:pt x="338765" y="178101"/>
                  </a:lnTo>
                  <a:lnTo>
                    <a:pt x="338466" y="178739"/>
                  </a:lnTo>
                  <a:lnTo>
                    <a:pt x="338514" y="180127"/>
                  </a:lnTo>
                  <a:lnTo>
                    <a:pt x="338909" y="180988"/>
                  </a:lnTo>
                  <a:lnTo>
                    <a:pt x="339184" y="181709"/>
                  </a:lnTo>
                  <a:lnTo>
                    <a:pt x="339745" y="183884"/>
                  </a:lnTo>
                  <a:lnTo>
                    <a:pt x="308607" y="169717"/>
                  </a:lnTo>
                  <a:lnTo>
                    <a:pt x="305885" y="168304"/>
                  </a:lnTo>
                  <a:lnTo>
                    <a:pt x="290024" y="195380"/>
                  </a:lnTo>
                  <a:lnTo>
                    <a:pt x="84548" y="302200"/>
                  </a:lnTo>
                  <a:lnTo>
                    <a:pt x="0" y="246448"/>
                  </a:lnTo>
                  <a:lnTo>
                    <a:pt x="50963" y="196494"/>
                  </a:lnTo>
                  <a:lnTo>
                    <a:pt x="52982" y="194612"/>
                  </a:lnTo>
                  <a:lnTo>
                    <a:pt x="114574" y="115175"/>
                  </a:lnTo>
                  <a:lnTo>
                    <a:pt x="157487" y="74477"/>
                  </a:lnTo>
                  <a:lnTo>
                    <a:pt x="163220" y="77477"/>
                  </a:lnTo>
                  <a:lnTo>
                    <a:pt x="229160" y="50915"/>
                  </a:lnTo>
                  <a:lnTo>
                    <a:pt x="234045" y="49134"/>
                  </a:lnTo>
                  <a:lnTo>
                    <a:pt x="234499" y="48354"/>
                  </a:lnTo>
                  <a:lnTo>
                    <a:pt x="235036" y="47547"/>
                  </a:lnTo>
                  <a:lnTo>
                    <a:pt x="235609" y="46718"/>
                  </a:lnTo>
                  <a:lnTo>
                    <a:pt x="236111" y="45888"/>
                  </a:lnTo>
                  <a:lnTo>
                    <a:pt x="236673" y="45103"/>
                  </a:lnTo>
                  <a:lnTo>
                    <a:pt x="237472" y="43871"/>
                  </a:lnTo>
                  <a:lnTo>
                    <a:pt x="238201" y="43792"/>
                  </a:lnTo>
                  <a:lnTo>
                    <a:pt x="239682" y="43350"/>
                  </a:lnTo>
                  <a:lnTo>
                    <a:pt x="240207" y="42826"/>
                  </a:lnTo>
                  <a:lnTo>
                    <a:pt x="240686" y="41387"/>
                  </a:lnTo>
                  <a:lnTo>
                    <a:pt x="241067" y="39970"/>
                  </a:lnTo>
                  <a:lnTo>
                    <a:pt x="241294" y="37592"/>
                  </a:lnTo>
                  <a:lnTo>
                    <a:pt x="241581" y="36202"/>
                  </a:lnTo>
                  <a:lnTo>
                    <a:pt x="242059" y="35256"/>
                  </a:lnTo>
                  <a:lnTo>
                    <a:pt x="242190" y="34527"/>
                  </a:lnTo>
                  <a:lnTo>
                    <a:pt x="242083" y="33398"/>
                  </a:lnTo>
                  <a:lnTo>
                    <a:pt x="241975" y="32485"/>
                  </a:lnTo>
                  <a:lnTo>
                    <a:pt x="241963" y="31192"/>
                  </a:lnTo>
                  <a:lnTo>
                    <a:pt x="242130" y="30202"/>
                  </a:lnTo>
                  <a:lnTo>
                    <a:pt x="243015" y="29039"/>
                  </a:lnTo>
                  <a:lnTo>
                    <a:pt x="243384" y="28422"/>
                  </a:lnTo>
                  <a:lnTo>
                    <a:pt x="243982" y="27640"/>
                  </a:lnTo>
                  <a:lnTo>
                    <a:pt x="244746" y="27113"/>
                  </a:lnTo>
                  <a:lnTo>
                    <a:pt x="246000" y="27355"/>
                  </a:lnTo>
                  <a:lnTo>
                    <a:pt x="246454" y="28031"/>
                  </a:lnTo>
                  <a:lnTo>
                    <a:pt x="246573" y="28734"/>
                  </a:lnTo>
                  <a:lnTo>
                    <a:pt x="246717" y="29861"/>
                  </a:lnTo>
                  <a:lnTo>
                    <a:pt x="246800" y="31434"/>
                  </a:lnTo>
                  <a:lnTo>
                    <a:pt x="247051" y="32348"/>
                  </a:lnTo>
                  <a:lnTo>
                    <a:pt x="247983" y="33463"/>
                  </a:lnTo>
                  <a:lnTo>
                    <a:pt x="248508" y="33949"/>
                  </a:lnTo>
                  <a:lnTo>
                    <a:pt x="249500" y="34735"/>
                  </a:lnTo>
                  <a:lnTo>
                    <a:pt x="249977" y="35670"/>
                  </a:lnTo>
                  <a:lnTo>
                    <a:pt x="249989" y="36446"/>
                  </a:lnTo>
                  <a:lnTo>
                    <a:pt x="249344" y="37370"/>
                  </a:lnTo>
                  <a:lnTo>
                    <a:pt x="248759" y="37965"/>
                  </a:lnTo>
                  <a:lnTo>
                    <a:pt x="248042" y="38446"/>
                  </a:lnTo>
                  <a:lnTo>
                    <a:pt x="247827" y="39459"/>
                  </a:lnTo>
                  <a:lnTo>
                    <a:pt x="248556" y="39824"/>
                  </a:lnTo>
                  <a:lnTo>
                    <a:pt x="249309" y="39957"/>
                  </a:lnTo>
                  <a:lnTo>
                    <a:pt x="250180" y="39968"/>
                  </a:lnTo>
                  <a:lnTo>
                    <a:pt x="251064" y="40002"/>
                  </a:lnTo>
                  <a:lnTo>
                    <a:pt x="252593" y="39959"/>
                  </a:lnTo>
                  <a:lnTo>
                    <a:pt x="253131" y="39246"/>
                  </a:lnTo>
                  <a:lnTo>
                    <a:pt x="252903" y="38192"/>
                  </a:lnTo>
                  <a:lnTo>
                    <a:pt x="252772" y="37419"/>
                  </a:lnTo>
                  <a:lnTo>
                    <a:pt x="252963" y="35982"/>
                  </a:lnTo>
                  <a:lnTo>
                    <a:pt x="253739" y="35715"/>
                  </a:lnTo>
                  <a:lnTo>
                    <a:pt x="254683" y="36146"/>
                  </a:lnTo>
                  <a:lnTo>
                    <a:pt x="255913" y="36908"/>
                  </a:lnTo>
                  <a:lnTo>
                    <a:pt x="257095" y="37503"/>
                  </a:lnTo>
                  <a:lnTo>
                    <a:pt x="257729" y="37142"/>
                  </a:lnTo>
                  <a:lnTo>
                    <a:pt x="258230" y="36572"/>
                  </a:lnTo>
                  <a:lnTo>
                    <a:pt x="258994" y="35740"/>
                  </a:lnTo>
                  <a:lnTo>
                    <a:pt x="259664" y="34908"/>
                  </a:lnTo>
                  <a:lnTo>
                    <a:pt x="260428" y="33488"/>
                  </a:lnTo>
                  <a:lnTo>
                    <a:pt x="260810" y="32026"/>
                  </a:lnTo>
                  <a:lnTo>
                    <a:pt x="260607" y="31113"/>
                  </a:lnTo>
                  <a:lnTo>
                    <a:pt x="259903" y="31096"/>
                  </a:lnTo>
                  <a:lnTo>
                    <a:pt x="259245" y="31318"/>
                  </a:lnTo>
                  <a:lnTo>
                    <a:pt x="258553" y="31821"/>
                  </a:lnTo>
                  <a:lnTo>
                    <a:pt x="257550" y="32750"/>
                  </a:lnTo>
                  <a:lnTo>
                    <a:pt x="256654" y="34029"/>
                  </a:lnTo>
                  <a:lnTo>
                    <a:pt x="255460" y="34351"/>
                  </a:lnTo>
                  <a:lnTo>
                    <a:pt x="254803" y="34125"/>
                  </a:lnTo>
                  <a:lnTo>
                    <a:pt x="254384" y="33426"/>
                  </a:lnTo>
                  <a:lnTo>
                    <a:pt x="254396" y="32390"/>
                  </a:lnTo>
                  <a:lnTo>
                    <a:pt x="254575" y="29804"/>
                  </a:lnTo>
                  <a:lnTo>
                    <a:pt x="254564" y="28913"/>
                  </a:lnTo>
                  <a:lnTo>
                    <a:pt x="254182" y="28258"/>
                  </a:lnTo>
                  <a:lnTo>
                    <a:pt x="253561" y="27772"/>
                  </a:lnTo>
                  <a:lnTo>
                    <a:pt x="252712" y="27101"/>
                  </a:lnTo>
                  <a:lnTo>
                    <a:pt x="251972" y="26500"/>
                  </a:lnTo>
                  <a:lnTo>
                    <a:pt x="251614" y="25775"/>
                  </a:lnTo>
                  <a:lnTo>
                    <a:pt x="251924" y="24244"/>
                  </a:lnTo>
                  <a:lnTo>
                    <a:pt x="252760" y="23647"/>
                  </a:lnTo>
                  <a:lnTo>
                    <a:pt x="253441" y="23496"/>
                  </a:lnTo>
                  <a:lnTo>
                    <a:pt x="254229" y="23486"/>
                  </a:lnTo>
                  <a:lnTo>
                    <a:pt x="255436" y="23587"/>
                  </a:lnTo>
                  <a:lnTo>
                    <a:pt x="256546" y="24020"/>
                  </a:lnTo>
                  <a:lnTo>
                    <a:pt x="257609" y="24524"/>
                  </a:lnTo>
                  <a:lnTo>
                    <a:pt x="258457" y="25148"/>
                  </a:lnTo>
                  <a:lnTo>
                    <a:pt x="259317" y="25817"/>
                  </a:lnTo>
                  <a:lnTo>
                    <a:pt x="260320" y="26790"/>
                  </a:lnTo>
                  <a:lnTo>
                    <a:pt x="260953" y="27323"/>
                  </a:lnTo>
                  <a:lnTo>
                    <a:pt x="261849" y="27830"/>
                  </a:lnTo>
                  <a:lnTo>
                    <a:pt x="262816" y="28121"/>
                  </a:lnTo>
                  <a:lnTo>
                    <a:pt x="263808" y="28086"/>
                  </a:lnTo>
                  <a:lnTo>
                    <a:pt x="264548" y="27395"/>
                  </a:lnTo>
                  <a:lnTo>
                    <a:pt x="264930" y="26451"/>
                  </a:lnTo>
                  <a:lnTo>
                    <a:pt x="264704" y="25114"/>
                  </a:lnTo>
                  <a:lnTo>
                    <a:pt x="263843" y="24020"/>
                  </a:lnTo>
                  <a:lnTo>
                    <a:pt x="263187" y="23511"/>
                  </a:lnTo>
                  <a:lnTo>
                    <a:pt x="262208" y="22632"/>
                  </a:lnTo>
                  <a:lnTo>
                    <a:pt x="261514" y="22076"/>
                  </a:lnTo>
                  <a:lnTo>
                    <a:pt x="260858" y="21403"/>
                  </a:lnTo>
                  <a:lnTo>
                    <a:pt x="260428" y="20820"/>
                  </a:lnTo>
                  <a:lnTo>
                    <a:pt x="260129" y="19462"/>
                  </a:lnTo>
                  <a:lnTo>
                    <a:pt x="260702" y="18750"/>
                  </a:lnTo>
                  <a:lnTo>
                    <a:pt x="261802" y="18125"/>
                  </a:lnTo>
                  <a:lnTo>
                    <a:pt x="262458" y="17879"/>
                  </a:lnTo>
                  <a:lnTo>
                    <a:pt x="263187" y="17943"/>
                  </a:lnTo>
                  <a:lnTo>
                    <a:pt x="264226" y="18281"/>
                  </a:lnTo>
                  <a:lnTo>
                    <a:pt x="264835" y="18674"/>
                  </a:lnTo>
                  <a:lnTo>
                    <a:pt x="265551" y="19321"/>
                  </a:lnTo>
                  <a:lnTo>
                    <a:pt x="266555" y="20180"/>
                  </a:lnTo>
                  <a:lnTo>
                    <a:pt x="267284" y="20780"/>
                  </a:lnTo>
                  <a:lnTo>
                    <a:pt x="268024" y="21290"/>
                  </a:lnTo>
                  <a:lnTo>
                    <a:pt x="268848" y="21630"/>
                  </a:lnTo>
                  <a:lnTo>
                    <a:pt x="270102" y="21873"/>
                  </a:lnTo>
                  <a:lnTo>
                    <a:pt x="271344" y="21998"/>
                  </a:lnTo>
                  <a:lnTo>
                    <a:pt x="272240" y="22291"/>
                  </a:lnTo>
                  <a:lnTo>
                    <a:pt x="272873" y="22590"/>
                  </a:lnTo>
                  <a:lnTo>
                    <a:pt x="273470" y="22982"/>
                  </a:lnTo>
                  <a:lnTo>
                    <a:pt x="273972" y="23493"/>
                  </a:lnTo>
                  <a:lnTo>
                    <a:pt x="274617" y="24281"/>
                  </a:lnTo>
                  <a:lnTo>
                    <a:pt x="275465" y="25540"/>
                  </a:lnTo>
                  <a:lnTo>
                    <a:pt x="276790" y="26276"/>
                  </a:lnTo>
                  <a:lnTo>
                    <a:pt x="278009" y="26000"/>
                  </a:lnTo>
                  <a:lnTo>
                    <a:pt x="278498" y="25031"/>
                  </a:lnTo>
                  <a:lnTo>
                    <a:pt x="278391" y="23975"/>
                  </a:lnTo>
                  <a:lnTo>
                    <a:pt x="278247" y="23106"/>
                  </a:lnTo>
                  <a:lnTo>
                    <a:pt x="278140" y="22192"/>
                  </a:lnTo>
                  <a:lnTo>
                    <a:pt x="278069" y="21253"/>
                  </a:lnTo>
                  <a:lnTo>
                    <a:pt x="278558" y="20143"/>
                  </a:lnTo>
                  <a:lnTo>
                    <a:pt x="279274" y="19217"/>
                  </a:lnTo>
                  <a:lnTo>
                    <a:pt x="280266" y="18615"/>
                  </a:lnTo>
                  <a:lnTo>
                    <a:pt x="281186" y="18135"/>
                  </a:lnTo>
                  <a:lnTo>
                    <a:pt x="281938" y="17535"/>
                  </a:lnTo>
                  <a:lnTo>
                    <a:pt x="282416" y="16943"/>
                  </a:lnTo>
                  <a:lnTo>
                    <a:pt x="282774" y="15860"/>
                  </a:lnTo>
                  <a:lnTo>
                    <a:pt x="282905" y="13232"/>
                  </a:lnTo>
                  <a:lnTo>
                    <a:pt x="283276" y="12145"/>
                  </a:lnTo>
                  <a:lnTo>
                    <a:pt x="284387" y="11536"/>
                  </a:lnTo>
                  <a:lnTo>
                    <a:pt x="285354" y="11398"/>
                  </a:lnTo>
                  <a:lnTo>
                    <a:pt x="286763" y="11580"/>
                  </a:lnTo>
                  <a:lnTo>
                    <a:pt x="287408" y="12039"/>
                  </a:lnTo>
                  <a:lnTo>
                    <a:pt x="288149" y="12894"/>
                  </a:lnTo>
                  <a:lnTo>
                    <a:pt x="288447" y="13663"/>
                  </a:lnTo>
                  <a:lnTo>
                    <a:pt x="288758" y="15091"/>
                  </a:lnTo>
                  <a:lnTo>
                    <a:pt x="288830" y="15819"/>
                  </a:lnTo>
                  <a:lnTo>
                    <a:pt x="289081" y="17160"/>
                  </a:lnTo>
                  <a:lnTo>
                    <a:pt x="289319" y="17956"/>
                  </a:lnTo>
                  <a:lnTo>
                    <a:pt x="289713" y="18585"/>
                  </a:lnTo>
                  <a:lnTo>
                    <a:pt x="290143" y="19377"/>
                  </a:lnTo>
                  <a:lnTo>
                    <a:pt x="290549" y="20242"/>
                  </a:lnTo>
                  <a:lnTo>
                    <a:pt x="290848" y="21436"/>
                  </a:lnTo>
                  <a:lnTo>
                    <a:pt x="291099" y="22442"/>
                  </a:lnTo>
                  <a:lnTo>
                    <a:pt x="291195" y="23709"/>
                  </a:lnTo>
                  <a:lnTo>
                    <a:pt x="291457" y="24810"/>
                  </a:lnTo>
                  <a:lnTo>
                    <a:pt x="291756" y="25604"/>
                  </a:lnTo>
                  <a:lnTo>
                    <a:pt x="292353" y="25995"/>
                  </a:lnTo>
                  <a:lnTo>
                    <a:pt x="293021" y="26197"/>
                  </a:lnTo>
                  <a:lnTo>
                    <a:pt x="293786" y="26234"/>
                  </a:lnTo>
                  <a:lnTo>
                    <a:pt x="295124" y="25790"/>
                  </a:lnTo>
                  <a:lnTo>
                    <a:pt x="295816" y="24841"/>
                  </a:lnTo>
                  <a:lnTo>
                    <a:pt x="296091" y="24064"/>
                  </a:lnTo>
                  <a:lnTo>
                    <a:pt x="296342" y="23212"/>
                  </a:lnTo>
                  <a:lnTo>
                    <a:pt x="296581" y="21918"/>
                  </a:lnTo>
                  <a:lnTo>
                    <a:pt x="296963" y="20876"/>
                  </a:lnTo>
                  <a:lnTo>
                    <a:pt x="297930" y="19735"/>
                  </a:lnTo>
                  <a:lnTo>
                    <a:pt x="299053" y="19530"/>
                  </a:lnTo>
                  <a:lnTo>
                    <a:pt x="299746" y="20177"/>
                  </a:lnTo>
                  <a:lnTo>
                    <a:pt x="300164" y="20829"/>
                  </a:lnTo>
                  <a:lnTo>
                    <a:pt x="300677" y="21928"/>
                  </a:lnTo>
                  <a:lnTo>
                    <a:pt x="301131" y="23166"/>
                  </a:lnTo>
                  <a:lnTo>
                    <a:pt x="301501" y="24172"/>
                  </a:lnTo>
                  <a:lnTo>
                    <a:pt x="302577" y="25239"/>
                  </a:lnTo>
                  <a:lnTo>
                    <a:pt x="303400" y="25158"/>
                  </a:lnTo>
                  <a:lnTo>
                    <a:pt x="304033" y="24679"/>
                  </a:lnTo>
                  <a:lnTo>
                    <a:pt x="304452" y="23827"/>
                  </a:lnTo>
                  <a:lnTo>
                    <a:pt x="304738" y="22645"/>
                  </a:lnTo>
                  <a:lnTo>
                    <a:pt x="305037" y="21584"/>
                  </a:lnTo>
                  <a:lnTo>
                    <a:pt x="305634" y="20235"/>
                  </a:lnTo>
                  <a:lnTo>
                    <a:pt x="306458" y="19282"/>
                  </a:lnTo>
                  <a:lnTo>
                    <a:pt x="307533" y="18563"/>
                  </a:lnTo>
                  <a:lnTo>
                    <a:pt x="312382" y="16640"/>
                  </a:lnTo>
                  <a:lnTo>
                    <a:pt x="312860" y="16118"/>
                  </a:lnTo>
                  <a:lnTo>
                    <a:pt x="313589" y="15046"/>
                  </a:lnTo>
                  <a:lnTo>
                    <a:pt x="314711" y="15639"/>
                  </a:lnTo>
                  <a:lnTo>
                    <a:pt x="322343" y="20887"/>
                  </a:lnTo>
                  <a:lnTo>
                    <a:pt x="348487" y="19501"/>
                  </a:lnTo>
                  <a:lnTo>
                    <a:pt x="365554" y="14837"/>
                  </a:lnTo>
                  <a:lnTo>
                    <a:pt x="367334" y="13284"/>
                  </a:lnTo>
                  <a:lnTo>
                    <a:pt x="369424" y="11420"/>
                  </a:lnTo>
                  <a:lnTo>
                    <a:pt x="371072" y="10434"/>
                  </a:lnTo>
                  <a:lnTo>
                    <a:pt x="372541" y="9284"/>
                  </a:lnTo>
                  <a:lnTo>
                    <a:pt x="373604" y="8163"/>
                  </a:lnTo>
                  <a:lnTo>
                    <a:pt x="374739" y="7088"/>
                  </a:lnTo>
                  <a:lnTo>
                    <a:pt x="375718" y="6252"/>
                  </a:lnTo>
                  <a:lnTo>
                    <a:pt x="378406" y="4146"/>
                  </a:lnTo>
                  <a:lnTo>
                    <a:pt x="379027" y="3007"/>
                  </a:lnTo>
                  <a:lnTo>
                    <a:pt x="380077" y="2662"/>
                  </a:lnTo>
                  <a:lnTo>
                    <a:pt x="381188" y="2739"/>
                  </a:lnTo>
                  <a:lnTo>
                    <a:pt x="382382" y="2722"/>
                  </a:lnTo>
                  <a:lnTo>
                    <a:pt x="383625" y="2422"/>
                  </a:lnTo>
                  <a:lnTo>
                    <a:pt x="385476" y="2253"/>
                  </a:lnTo>
                  <a:lnTo>
                    <a:pt x="386240" y="2546"/>
                  </a:lnTo>
                  <a:lnTo>
                    <a:pt x="386742" y="3269"/>
                  </a:lnTo>
                  <a:lnTo>
                    <a:pt x="386850" y="4067"/>
                  </a:lnTo>
                  <a:lnTo>
                    <a:pt x="386814" y="5265"/>
                  </a:lnTo>
                  <a:lnTo>
                    <a:pt x="386874" y="6392"/>
                  </a:lnTo>
                  <a:lnTo>
                    <a:pt x="387089" y="7398"/>
                  </a:lnTo>
                  <a:lnTo>
                    <a:pt x="387423" y="8264"/>
                  </a:lnTo>
                  <a:lnTo>
                    <a:pt x="387948" y="9101"/>
                  </a:lnTo>
                  <a:lnTo>
                    <a:pt x="388844" y="10193"/>
                  </a:lnTo>
                  <a:lnTo>
                    <a:pt x="389847" y="11354"/>
                  </a:lnTo>
                  <a:lnTo>
                    <a:pt x="390564" y="12704"/>
                  </a:lnTo>
                  <a:lnTo>
                    <a:pt x="391340" y="14361"/>
                  </a:lnTo>
                  <a:lnTo>
                    <a:pt x="391592" y="15018"/>
                  </a:lnTo>
                  <a:lnTo>
                    <a:pt x="392475" y="15595"/>
                  </a:lnTo>
                  <a:lnTo>
                    <a:pt x="393383" y="16242"/>
                  </a:lnTo>
                  <a:lnTo>
                    <a:pt x="394159" y="16397"/>
                  </a:lnTo>
                  <a:lnTo>
                    <a:pt x="394959" y="16365"/>
                  </a:lnTo>
                  <a:lnTo>
                    <a:pt x="395664" y="16119"/>
                  </a:lnTo>
                  <a:lnTo>
                    <a:pt x="396309" y="15714"/>
                  </a:lnTo>
                  <a:lnTo>
                    <a:pt x="397085" y="14911"/>
                  </a:lnTo>
                  <a:lnTo>
                    <a:pt x="398112" y="14098"/>
                  </a:lnTo>
                  <a:lnTo>
                    <a:pt x="398924" y="13709"/>
                  </a:lnTo>
                  <a:lnTo>
                    <a:pt x="399975" y="13459"/>
                  </a:lnTo>
                  <a:lnTo>
                    <a:pt x="401086" y="13607"/>
                  </a:lnTo>
                  <a:lnTo>
                    <a:pt x="402448" y="13822"/>
                  </a:lnTo>
                  <a:lnTo>
                    <a:pt x="404192" y="13961"/>
                  </a:lnTo>
                  <a:lnTo>
                    <a:pt x="404980" y="1397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858;gbcf4302aa7_0_6">
              <a:extLst>
                <a:ext uri="{FF2B5EF4-FFF2-40B4-BE49-F238E27FC236}">
                  <a16:creationId xmlns:a16="http://schemas.microsoft.com/office/drawing/2014/main" id="{A67C5FA1-DB2D-B249-A265-1E6521FF53F7}"/>
                </a:ext>
              </a:extLst>
            </p:cNvPr>
            <p:cNvSpPr/>
            <p:nvPr/>
          </p:nvSpPr>
          <p:spPr>
            <a:xfrm>
              <a:off x="7674046" y="1387917"/>
              <a:ext cx="32937" cy="40839"/>
            </a:xfrm>
            <a:custGeom>
              <a:avLst/>
              <a:gdLst/>
              <a:ahLst/>
              <a:cxnLst/>
              <a:rect l="l" t="t" r="r" b="b"/>
              <a:pathLst>
                <a:path w="65546" h="81271" extrusionOk="0">
                  <a:moveTo>
                    <a:pt x="44645" y="0"/>
                  </a:moveTo>
                  <a:lnTo>
                    <a:pt x="46795" y="8905"/>
                  </a:lnTo>
                  <a:lnTo>
                    <a:pt x="48312" y="13006"/>
                  </a:lnTo>
                  <a:lnTo>
                    <a:pt x="50736" y="20122"/>
                  </a:lnTo>
                  <a:lnTo>
                    <a:pt x="53137" y="26016"/>
                  </a:lnTo>
                  <a:lnTo>
                    <a:pt x="53519" y="27523"/>
                  </a:lnTo>
                  <a:lnTo>
                    <a:pt x="54188" y="28836"/>
                  </a:lnTo>
                  <a:lnTo>
                    <a:pt x="56505" y="35213"/>
                  </a:lnTo>
                  <a:lnTo>
                    <a:pt x="57079" y="36532"/>
                  </a:lnTo>
                  <a:lnTo>
                    <a:pt x="57461" y="38188"/>
                  </a:lnTo>
                  <a:lnTo>
                    <a:pt x="58141" y="39796"/>
                  </a:lnTo>
                  <a:lnTo>
                    <a:pt x="62847" y="52549"/>
                  </a:lnTo>
                  <a:lnTo>
                    <a:pt x="65546" y="58423"/>
                  </a:lnTo>
                  <a:lnTo>
                    <a:pt x="33765" y="81272"/>
                  </a:lnTo>
                  <a:lnTo>
                    <a:pt x="32307" y="78681"/>
                  </a:lnTo>
                  <a:lnTo>
                    <a:pt x="32188" y="76019"/>
                  </a:lnTo>
                  <a:lnTo>
                    <a:pt x="31710" y="74625"/>
                  </a:lnTo>
                  <a:lnTo>
                    <a:pt x="31041" y="73682"/>
                  </a:lnTo>
                  <a:lnTo>
                    <a:pt x="30827" y="69761"/>
                  </a:lnTo>
                  <a:lnTo>
                    <a:pt x="29011" y="67776"/>
                  </a:lnTo>
                  <a:lnTo>
                    <a:pt x="28629" y="66640"/>
                  </a:lnTo>
                  <a:lnTo>
                    <a:pt x="29095" y="65072"/>
                  </a:lnTo>
                  <a:lnTo>
                    <a:pt x="30862" y="63832"/>
                  </a:lnTo>
                  <a:lnTo>
                    <a:pt x="32737" y="61812"/>
                  </a:lnTo>
                  <a:lnTo>
                    <a:pt x="37431" y="61785"/>
                  </a:lnTo>
                  <a:lnTo>
                    <a:pt x="37420" y="59823"/>
                  </a:lnTo>
                  <a:lnTo>
                    <a:pt x="36750" y="58990"/>
                  </a:lnTo>
                  <a:lnTo>
                    <a:pt x="33753" y="59450"/>
                  </a:lnTo>
                  <a:lnTo>
                    <a:pt x="32797" y="58626"/>
                  </a:lnTo>
                  <a:lnTo>
                    <a:pt x="32212" y="55827"/>
                  </a:lnTo>
                  <a:lnTo>
                    <a:pt x="31352" y="53482"/>
                  </a:lnTo>
                  <a:lnTo>
                    <a:pt x="29835" y="51973"/>
                  </a:lnTo>
                  <a:lnTo>
                    <a:pt x="28330" y="52351"/>
                  </a:lnTo>
                  <a:lnTo>
                    <a:pt x="26085" y="54342"/>
                  </a:lnTo>
                  <a:lnTo>
                    <a:pt x="25810" y="55018"/>
                  </a:lnTo>
                  <a:lnTo>
                    <a:pt x="26109" y="56415"/>
                  </a:lnTo>
                  <a:lnTo>
                    <a:pt x="26969" y="58205"/>
                  </a:lnTo>
                  <a:lnTo>
                    <a:pt x="29334" y="60359"/>
                  </a:lnTo>
                  <a:lnTo>
                    <a:pt x="29262" y="62326"/>
                  </a:lnTo>
                  <a:lnTo>
                    <a:pt x="27757" y="63480"/>
                  </a:lnTo>
                  <a:lnTo>
                    <a:pt x="26909" y="63284"/>
                  </a:lnTo>
                  <a:lnTo>
                    <a:pt x="25308" y="62257"/>
                  </a:lnTo>
                  <a:lnTo>
                    <a:pt x="22932" y="59475"/>
                  </a:lnTo>
                  <a:lnTo>
                    <a:pt x="19015" y="52329"/>
                  </a:lnTo>
                  <a:lnTo>
                    <a:pt x="17880" y="51214"/>
                  </a:lnTo>
                  <a:lnTo>
                    <a:pt x="16184" y="50413"/>
                  </a:lnTo>
                  <a:lnTo>
                    <a:pt x="14751" y="48047"/>
                  </a:lnTo>
                  <a:lnTo>
                    <a:pt x="16244" y="46262"/>
                  </a:lnTo>
                  <a:lnTo>
                    <a:pt x="18214" y="45759"/>
                  </a:lnTo>
                  <a:lnTo>
                    <a:pt x="19253" y="46507"/>
                  </a:lnTo>
                  <a:lnTo>
                    <a:pt x="21152" y="48487"/>
                  </a:lnTo>
                  <a:lnTo>
                    <a:pt x="22562" y="48926"/>
                  </a:lnTo>
                  <a:lnTo>
                    <a:pt x="24365" y="51171"/>
                  </a:lnTo>
                  <a:lnTo>
                    <a:pt x="24914" y="49116"/>
                  </a:lnTo>
                  <a:lnTo>
                    <a:pt x="24055" y="47215"/>
                  </a:lnTo>
                  <a:lnTo>
                    <a:pt x="24150" y="46472"/>
                  </a:lnTo>
                  <a:lnTo>
                    <a:pt x="25261" y="45253"/>
                  </a:lnTo>
                  <a:lnTo>
                    <a:pt x="24974" y="44596"/>
                  </a:lnTo>
                  <a:lnTo>
                    <a:pt x="24031" y="44586"/>
                  </a:lnTo>
                  <a:lnTo>
                    <a:pt x="23003" y="45245"/>
                  </a:lnTo>
                  <a:lnTo>
                    <a:pt x="22920" y="46028"/>
                  </a:lnTo>
                  <a:lnTo>
                    <a:pt x="19421" y="43687"/>
                  </a:lnTo>
                  <a:lnTo>
                    <a:pt x="16972" y="43983"/>
                  </a:lnTo>
                  <a:lnTo>
                    <a:pt x="14547" y="45425"/>
                  </a:lnTo>
                  <a:lnTo>
                    <a:pt x="13604" y="45415"/>
                  </a:lnTo>
                  <a:lnTo>
                    <a:pt x="12457" y="42633"/>
                  </a:lnTo>
                  <a:lnTo>
                    <a:pt x="12613" y="39591"/>
                  </a:lnTo>
                  <a:lnTo>
                    <a:pt x="13365" y="38939"/>
                  </a:lnTo>
                  <a:lnTo>
                    <a:pt x="14870" y="38932"/>
                  </a:lnTo>
                  <a:lnTo>
                    <a:pt x="17127" y="39754"/>
                  </a:lnTo>
                  <a:lnTo>
                    <a:pt x="18441" y="39455"/>
                  </a:lnTo>
                  <a:lnTo>
                    <a:pt x="18345" y="38717"/>
                  </a:lnTo>
                  <a:lnTo>
                    <a:pt x="17581" y="37776"/>
                  </a:lnTo>
                  <a:lnTo>
                    <a:pt x="14476" y="37165"/>
                  </a:lnTo>
                  <a:lnTo>
                    <a:pt x="12040" y="37718"/>
                  </a:lnTo>
                  <a:lnTo>
                    <a:pt x="10738" y="39796"/>
                  </a:lnTo>
                  <a:lnTo>
                    <a:pt x="9985" y="40374"/>
                  </a:lnTo>
                  <a:lnTo>
                    <a:pt x="9137" y="40211"/>
                  </a:lnTo>
                  <a:lnTo>
                    <a:pt x="7895" y="37100"/>
                  </a:lnTo>
                  <a:lnTo>
                    <a:pt x="8600" y="30893"/>
                  </a:lnTo>
                  <a:lnTo>
                    <a:pt x="9054" y="30325"/>
                  </a:lnTo>
                  <a:lnTo>
                    <a:pt x="7823" y="28361"/>
                  </a:lnTo>
                  <a:lnTo>
                    <a:pt x="8181" y="26757"/>
                  </a:lnTo>
                  <a:lnTo>
                    <a:pt x="6390" y="26033"/>
                  </a:lnTo>
                  <a:lnTo>
                    <a:pt x="6091" y="24522"/>
                  </a:lnTo>
                  <a:lnTo>
                    <a:pt x="3165" y="23127"/>
                  </a:lnTo>
                  <a:lnTo>
                    <a:pt x="2879" y="22209"/>
                  </a:lnTo>
                  <a:lnTo>
                    <a:pt x="2867" y="21246"/>
                  </a:lnTo>
                  <a:lnTo>
                    <a:pt x="3810" y="20293"/>
                  </a:lnTo>
                  <a:lnTo>
                    <a:pt x="3607" y="19557"/>
                  </a:lnTo>
                  <a:lnTo>
                    <a:pt x="1266" y="19776"/>
                  </a:lnTo>
                  <a:lnTo>
                    <a:pt x="968" y="18822"/>
                  </a:lnTo>
                  <a:lnTo>
                    <a:pt x="2473" y="18258"/>
                  </a:lnTo>
                  <a:lnTo>
                    <a:pt x="2091" y="17418"/>
                  </a:lnTo>
                  <a:lnTo>
                    <a:pt x="394" y="16948"/>
                  </a:lnTo>
                  <a:lnTo>
                    <a:pt x="0" y="15369"/>
                  </a:lnTo>
                  <a:lnTo>
                    <a:pt x="406" y="13629"/>
                  </a:lnTo>
                  <a:lnTo>
                    <a:pt x="550" y="12759"/>
                  </a:lnTo>
                  <a:lnTo>
                    <a:pt x="4464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859;gbcf4302aa7_0_6">
              <a:extLst>
                <a:ext uri="{FF2B5EF4-FFF2-40B4-BE49-F238E27FC236}">
                  <a16:creationId xmlns:a16="http://schemas.microsoft.com/office/drawing/2014/main" id="{42331A51-733F-7D47-B0E1-F459E6136671}"/>
                </a:ext>
              </a:extLst>
            </p:cNvPr>
            <p:cNvSpPr/>
            <p:nvPr/>
          </p:nvSpPr>
          <p:spPr>
            <a:xfrm>
              <a:off x="7331861" y="1388708"/>
              <a:ext cx="168207" cy="122710"/>
            </a:xfrm>
            <a:custGeom>
              <a:avLst/>
              <a:gdLst/>
              <a:ahLst/>
              <a:cxnLst/>
              <a:rect l="l" t="t" r="r" b="b"/>
              <a:pathLst>
                <a:path w="334740" h="244199" extrusionOk="0">
                  <a:moveTo>
                    <a:pt x="226258" y="0"/>
                  </a:moveTo>
                  <a:lnTo>
                    <a:pt x="246203" y="15028"/>
                  </a:lnTo>
                  <a:lnTo>
                    <a:pt x="257251" y="23290"/>
                  </a:lnTo>
                  <a:lnTo>
                    <a:pt x="314794" y="61796"/>
                  </a:lnTo>
                  <a:lnTo>
                    <a:pt x="334740" y="72229"/>
                  </a:lnTo>
                  <a:lnTo>
                    <a:pt x="291827" y="112927"/>
                  </a:lnTo>
                  <a:lnTo>
                    <a:pt x="230235" y="192364"/>
                  </a:lnTo>
                  <a:lnTo>
                    <a:pt x="228216" y="194246"/>
                  </a:lnTo>
                  <a:lnTo>
                    <a:pt x="177253" y="244200"/>
                  </a:lnTo>
                  <a:lnTo>
                    <a:pt x="120904" y="219558"/>
                  </a:lnTo>
                  <a:lnTo>
                    <a:pt x="107014" y="218959"/>
                  </a:lnTo>
                  <a:lnTo>
                    <a:pt x="90998" y="216591"/>
                  </a:lnTo>
                  <a:lnTo>
                    <a:pt x="72461" y="216754"/>
                  </a:lnTo>
                  <a:lnTo>
                    <a:pt x="33931" y="215840"/>
                  </a:lnTo>
                  <a:lnTo>
                    <a:pt x="28724" y="205804"/>
                  </a:lnTo>
                  <a:lnTo>
                    <a:pt x="26431" y="203160"/>
                  </a:lnTo>
                  <a:lnTo>
                    <a:pt x="9507" y="148368"/>
                  </a:lnTo>
                  <a:lnTo>
                    <a:pt x="0" y="89975"/>
                  </a:lnTo>
                  <a:lnTo>
                    <a:pt x="23099" y="93506"/>
                  </a:lnTo>
                  <a:lnTo>
                    <a:pt x="46054" y="84340"/>
                  </a:lnTo>
                  <a:lnTo>
                    <a:pt x="70646" y="81656"/>
                  </a:lnTo>
                  <a:lnTo>
                    <a:pt x="76199" y="77351"/>
                  </a:lnTo>
                  <a:lnTo>
                    <a:pt x="106166" y="58346"/>
                  </a:lnTo>
                  <a:lnTo>
                    <a:pt x="152447" y="31509"/>
                  </a:lnTo>
                  <a:lnTo>
                    <a:pt x="166982" y="21342"/>
                  </a:lnTo>
                  <a:lnTo>
                    <a:pt x="183237" y="17550"/>
                  </a:lnTo>
                  <a:lnTo>
                    <a:pt x="186749" y="15421"/>
                  </a:lnTo>
                  <a:lnTo>
                    <a:pt x="194655" y="10931"/>
                  </a:lnTo>
                  <a:lnTo>
                    <a:pt x="208975" y="5636"/>
                  </a:lnTo>
                  <a:lnTo>
                    <a:pt x="22625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860;gbcf4302aa7_0_6">
              <a:extLst>
                <a:ext uri="{FF2B5EF4-FFF2-40B4-BE49-F238E27FC236}">
                  <a16:creationId xmlns:a16="http://schemas.microsoft.com/office/drawing/2014/main" id="{183B18F5-998E-0D42-96F2-6DF3366E72A5}"/>
                </a:ext>
              </a:extLst>
            </p:cNvPr>
            <p:cNvSpPr/>
            <p:nvPr/>
          </p:nvSpPr>
          <p:spPr>
            <a:xfrm>
              <a:off x="4243895" y="1394880"/>
              <a:ext cx="177197" cy="228185"/>
            </a:xfrm>
            <a:custGeom>
              <a:avLst/>
              <a:gdLst/>
              <a:ahLst/>
              <a:cxnLst/>
              <a:rect l="l" t="t" r="r" b="b"/>
              <a:pathLst>
                <a:path w="352631" h="454100" extrusionOk="0">
                  <a:moveTo>
                    <a:pt x="53041" y="0"/>
                  </a:moveTo>
                  <a:lnTo>
                    <a:pt x="130148" y="3394"/>
                  </a:lnTo>
                  <a:lnTo>
                    <a:pt x="125072" y="161533"/>
                  </a:lnTo>
                  <a:lnTo>
                    <a:pt x="198190" y="168509"/>
                  </a:lnTo>
                  <a:lnTo>
                    <a:pt x="203051" y="169208"/>
                  </a:lnTo>
                  <a:lnTo>
                    <a:pt x="346421" y="156349"/>
                  </a:lnTo>
                  <a:lnTo>
                    <a:pt x="349526" y="155203"/>
                  </a:lnTo>
                  <a:lnTo>
                    <a:pt x="351186" y="157124"/>
                  </a:lnTo>
                  <a:lnTo>
                    <a:pt x="351640" y="157792"/>
                  </a:lnTo>
                  <a:lnTo>
                    <a:pt x="352022" y="158531"/>
                  </a:lnTo>
                  <a:lnTo>
                    <a:pt x="352321" y="159337"/>
                  </a:lnTo>
                  <a:lnTo>
                    <a:pt x="352548" y="160045"/>
                  </a:lnTo>
                  <a:lnTo>
                    <a:pt x="352631" y="160966"/>
                  </a:lnTo>
                  <a:lnTo>
                    <a:pt x="352548" y="161808"/>
                  </a:lnTo>
                  <a:lnTo>
                    <a:pt x="352309" y="162576"/>
                  </a:lnTo>
                  <a:lnTo>
                    <a:pt x="351998" y="163696"/>
                  </a:lnTo>
                  <a:lnTo>
                    <a:pt x="351724" y="164371"/>
                  </a:lnTo>
                  <a:lnTo>
                    <a:pt x="351341" y="165442"/>
                  </a:lnTo>
                  <a:lnTo>
                    <a:pt x="350947" y="166395"/>
                  </a:lnTo>
                  <a:lnTo>
                    <a:pt x="350374" y="167370"/>
                  </a:lnTo>
                  <a:lnTo>
                    <a:pt x="349813" y="168176"/>
                  </a:lnTo>
                  <a:lnTo>
                    <a:pt x="349299" y="169200"/>
                  </a:lnTo>
                  <a:lnTo>
                    <a:pt x="348738" y="170007"/>
                  </a:lnTo>
                  <a:lnTo>
                    <a:pt x="348093" y="171025"/>
                  </a:lnTo>
                  <a:lnTo>
                    <a:pt x="347472" y="171783"/>
                  </a:lnTo>
                  <a:lnTo>
                    <a:pt x="346672" y="172635"/>
                  </a:lnTo>
                  <a:lnTo>
                    <a:pt x="345836" y="173153"/>
                  </a:lnTo>
                  <a:lnTo>
                    <a:pt x="344880" y="173645"/>
                  </a:lnTo>
                  <a:lnTo>
                    <a:pt x="344020" y="174094"/>
                  </a:lnTo>
                  <a:lnTo>
                    <a:pt x="343268" y="174499"/>
                  </a:lnTo>
                  <a:lnTo>
                    <a:pt x="342420" y="175205"/>
                  </a:lnTo>
                  <a:lnTo>
                    <a:pt x="341619" y="176197"/>
                  </a:lnTo>
                  <a:lnTo>
                    <a:pt x="340795" y="177210"/>
                  </a:lnTo>
                  <a:lnTo>
                    <a:pt x="339923" y="178339"/>
                  </a:lnTo>
                  <a:lnTo>
                    <a:pt x="338490" y="179854"/>
                  </a:lnTo>
                  <a:lnTo>
                    <a:pt x="337750" y="180634"/>
                  </a:lnTo>
                  <a:lnTo>
                    <a:pt x="337356" y="181259"/>
                  </a:lnTo>
                  <a:lnTo>
                    <a:pt x="336890" y="182022"/>
                  </a:lnTo>
                  <a:lnTo>
                    <a:pt x="336508" y="183119"/>
                  </a:lnTo>
                  <a:lnTo>
                    <a:pt x="336460" y="184056"/>
                  </a:lnTo>
                  <a:lnTo>
                    <a:pt x="336603" y="184905"/>
                  </a:lnTo>
                  <a:lnTo>
                    <a:pt x="337093" y="185881"/>
                  </a:lnTo>
                  <a:lnTo>
                    <a:pt x="337905" y="186982"/>
                  </a:lnTo>
                  <a:lnTo>
                    <a:pt x="338430" y="187535"/>
                  </a:lnTo>
                  <a:lnTo>
                    <a:pt x="339052" y="188301"/>
                  </a:lnTo>
                  <a:lnTo>
                    <a:pt x="340007" y="189384"/>
                  </a:lnTo>
                  <a:lnTo>
                    <a:pt x="340843" y="190531"/>
                  </a:lnTo>
                  <a:lnTo>
                    <a:pt x="341416" y="191320"/>
                  </a:lnTo>
                  <a:lnTo>
                    <a:pt x="341727" y="192079"/>
                  </a:lnTo>
                  <a:lnTo>
                    <a:pt x="342240" y="193032"/>
                  </a:lnTo>
                  <a:lnTo>
                    <a:pt x="342826" y="193962"/>
                  </a:lnTo>
                  <a:lnTo>
                    <a:pt x="343124" y="194815"/>
                  </a:lnTo>
                  <a:lnTo>
                    <a:pt x="343435" y="195646"/>
                  </a:lnTo>
                  <a:lnTo>
                    <a:pt x="343722" y="196427"/>
                  </a:lnTo>
                  <a:lnTo>
                    <a:pt x="343889" y="197300"/>
                  </a:lnTo>
                  <a:lnTo>
                    <a:pt x="344044" y="198385"/>
                  </a:lnTo>
                  <a:lnTo>
                    <a:pt x="343817" y="200118"/>
                  </a:lnTo>
                  <a:lnTo>
                    <a:pt x="343542" y="201473"/>
                  </a:lnTo>
                  <a:lnTo>
                    <a:pt x="343160" y="202732"/>
                  </a:lnTo>
                  <a:lnTo>
                    <a:pt x="342850" y="203710"/>
                  </a:lnTo>
                  <a:lnTo>
                    <a:pt x="342336" y="205133"/>
                  </a:lnTo>
                  <a:lnTo>
                    <a:pt x="341930" y="206297"/>
                  </a:lnTo>
                  <a:lnTo>
                    <a:pt x="341488" y="207342"/>
                  </a:lnTo>
                  <a:lnTo>
                    <a:pt x="340748" y="208663"/>
                  </a:lnTo>
                  <a:lnTo>
                    <a:pt x="340234" y="209332"/>
                  </a:lnTo>
                  <a:lnTo>
                    <a:pt x="339481" y="210298"/>
                  </a:lnTo>
                  <a:lnTo>
                    <a:pt x="339111" y="210925"/>
                  </a:lnTo>
                  <a:lnTo>
                    <a:pt x="338717" y="211597"/>
                  </a:lnTo>
                  <a:lnTo>
                    <a:pt x="338275" y="212314"/>
                  </a:lnTo>
                  <a:lnTo>
                    <a:pt x="337953" y="213010"/>
                  </a:lnTo>
                  <a:lnTo>
                    <a:pt x="337439" y="213821"/>
                  </a:lnTo>
                  <a:lnTo>
                    <a:pt x="336902" y="214604"/>
                  </a:lnTo>
                  <a:lnTo>
                    <a:pt x="336054" y="215618"/>
                  </a:lnTo>
                  <a:lnTo>
                    <a:pt x="335277" y="216517"/>
                  </a:lnTo>
                  <a:lnTo>
                    <a:pt x="334417" y="217082"/>
                  </a:lnTo>
                  <a:lnTo>
                    <a:pt x="333295" y="217195"/>
                  </a:lnTo>
                  <a:lnTo>
                    <a:pt x="332232" y="217285"/>
                  </a:lnTo>
                  <a:lnTo>
                    <a:pt x="331085" y="217303"/>
                  </a:lnTo>
                  <a:lnTo>
                    <a:pt x="329795" y="217251"/>
                  </a:lnTo>
                  <a:lnTo>
                    <a:pt x="328064" y="216996"/>
                  </a:lnTo>
                  <a:lnTo>
                    <a:pt x="326045" y="216781"/>
                  </a:lnTo>
                  <a:lnTo>
                    <a:pt x="325125" y="216781"/>
                  </a:lnTo>
                  <a:lnTo>
                    <a:pt x="324015" y="217036"/>
                  </a:lnTo>
                  <a:lnTo>
                    <a:pt x="322916" y="217174"/>
                  </a:lnTo>
                  <a:lnTo>
                    <a:pt x="322020" y="217315"/>
                  </a:lnTo>
                  <a:lnTo>
                    <a:pt x="321017" y="217831"/>
                  </a:lnTo>
                  <a:lnTo>
                    <a:pt x="320181" y="218493"/>
                  </a:lnTo>
                  <a:lnTo>
                    <a:pt x="319309" y="219293"/>
                  </a:lnTo>
                  <a:lnTo>
                    <a:pt x="318246" y="220276"/>
                  </a:lnTo>
                  <a:lnTo>
                    <a:pt x="317577" y="220730"/>
                  </a:lnTo>
                  <a:lnTo>
                    <a:pt x="317004" y="221186"/>
                  </a:lnTo>
                  <a:lnTo>
                    <a:pt x="316431" y="221710"/>
                  </a:lnTo>
                  <a:lnTo>
                    <a:pt x="315535" y="222606"/>
                  </a:lnTo>
                  <a:lnTo>
                    <a:pt x="314723" y="223221"/>
                  </a:lnTo>
                  <a:lnTo>
                    <a:pt x="313958" y="223835"/>
                  </a:lnTo>
                  <a:lnTo>
                    <a:pt x="313039" y="224493"/>
                  </a:lnTo>
                  <a:lnTo>
                    <a:pt x="312000" y="225125"/>
                  </a:lnTo>
                  <a:lnTo>
                    <a:pt x="311116" y="225597"/>
                  </a:lnTo>
                  <a:lnTo>
                    <a:pt x="310184" y="226093"/>
                  </a:lnTo>
                  <a:lnTo>
                    <a:pt x="309360" y="226401"/>
                  </a:lnTo>
                  <a:lnTo>
                    <a:pt x="308691" y="226620"/>
                  </a:lnTo>
                  <a:lnTo>
                    <a:pt x="307748" y="226923"/>
                  </a:lnTo>
                  <a:lnTo>
                    <a:pt x="306768" y="227182"/>
                  </a:lnTo>
                  <a:lnTo>
                    <a:pt x="305622" y="227391"/>
                  </a:lnTo>
                  <a:lnTo>
                    <a:pt x="304893" y="227392"/>
                  </a:lnTo>
                  <a:lnTo>
                    <a:pt x="303866" y="227206"/>
                  </a:lnTo>
                  <a:lnTo>
                    <a:pt x="302672" y="227129"/>
                  </a:lnTo>
                  <a:lnTo>
                    <a:pt x="301406" y="226932"/>
                  </a:lnTo>
                  <a:lnTo>
                    <a:pt x="300164" y="226620"/>
                  </a:lnTo>
                  <a:lnTo>
                    <a:pt x="299160" y="226315"/>
                  </a:lnTo>
                  <a:lnTo>
                    <a:pt x="297978" y="226051"/>
                  </a:lnTo>
                  <a:lnTo>
                    <a:pt x="296999" y="225673"/>
                  </a:lnTo>
                  <a:lnTo>
                    <a:pt x="295721" y="225100"/>
                  </a:lnTo>
                  <a:lnTo>
                    <a:pt x="294717" y="224653"/>
                  </a:lnTo>
                  <a:lnTo>
                    <a:pt x="293726" y="224088"/>
                  </a:lnTo>
                  <a:lnTo>
                    <a:pt x="292818" y="223691"/>
                  </a:lnTo>
                  <a:lnTo>
                    <a:pt x="291982" y="223435"/>
                  </a:lnTo>
                  <a:lnTo>
                    <a:pt x="290215" y="222710"/>
                  </a:lnTo>
                  <a:lnTo>
                    <a:pt x="288865" y="222419"/>
                  </a:lnTo>
                  <a:lnTo>
                    <a:pt x="287910" y="222182"/>
                  </a:lnTo>
                  <a:lnTo>
                    <a:pt x="286512" y="221655"/>
                  </a:lnTo>
                  <a:lnTo>
                    <a:pt x="285294" y="221369"/>
                  </a:lnTo>
                  <a:lnTo>
                    <a:pt x="284577" y="221184"/>
                  </a:lnTo>
                  <a:lnTo>
                    <a:pt x="283873" y="221003"/>
                  </a:lnTo>
                  <a:lnTo>
                    <a:pt x="282869" y="220720"/>
                  </a:lnTo>
                  <a:lnTo>
                    <a:pt x="282129" y="220561"/>
                  </a:lnTo>
                  <a:lnTo>
                    <a:pt x="281006" y="220416"/>
                  </a:lnTo>
                  <a:lnTo>
                    <a:pt x="279860" y="220293"/>
                  </a:lnTo>
                  <a:lnTo>
                    <a:pt x="279155" y="220182"/>
                  </a:lnTo>
                  <a:lnTo>
                    <a:pt x="278379" y="220164"/>
                  </a:lnTo>
                  <a:lnTo>
                    <a:pt x="277387" y="220186"/>
                  </a:lnTo>
                  <a:lnTo>
                    <a:pt x="276444" y="220397"/>
                  </a:lnTo>
                  <a:lnTo>
                    <a:pt x="275787" y="220591"/>
                  </a:lnTo>
                  <a:lnTo>
                    <a:pt x="275047" y="220880"/>
                  </a:lnTo>
                  <a:lnTo>
                    <a:pt x="274151" y="221234"/>
                  </a:lnTo>
                  <a:lnTo>
                    <a:pt x="273506" y="221616"/>
                  </a:lnTo>
                  <a:lnTo>
                    <a:pt x="272670" y="222067"/>
                  </a:lnTo>
                  <a:lnTo>
                    <a:pt x="271977" y="222544"/>
                  </a:lnTo>
                  <a:lnTo>
                    <a:pt x="271392" y="223302"/>
                  </a:lnTo>
                  <a:lnTo>
                    <a:pt x="270974" y="224068"/>
                  </a:lnTo>
                  <a:lnTo>
                    <a:pt x="270580" y="224786"/>
                  </a:lnTo>
                  <a:lnTo>
                    <a:pt x="270341" y="225651"/>
                  </a:lnTo>
                  <a:lnTo>
                    <a:pt x="270209" y="226423"/>
                  </a:lnTo>
                  <a:lnTo>
                    <a:pt x="270054" y="227756"/>
                  </a:lnTo>
                  <a:lnTo>
                    <a:pt x="270030" y="228695"/>
                  </a:lnTo>
                  <a:lnTo>
                    <a:pt x="269982" y="229727"/>
                  </a:lnTo>
                  <a:lnTo>
                    <a:pt x="269767" y="230522"/>
                  </a:lnTo>
                  <a:lnTo>
                    <a:pt x="269564" y="231245"/>
                  </a:lnTo>
                  <a:lnTo>
                    <a:pt x="269230" y="232272"/>
                  </a:lnTo>
                  <a:lnTo>
                    <a:pt x="268943" y="233297"/>
                  </a:lnTo>
                  <a:lnTo>
                    <a:pt x="268597" y="234041"/>
                  </a:lnTo>
                  <a:lnTo>
                    <a:pt x="268083" y="234966"/>
                  </a:lnTo>
                  <a:lnTo>
                    <a:pt x="267570" y="235776"/>
                  </a:lnTo>
                  <a:lnTo>
                    <a:pt x="266949" y="237149"/>
                  </a:lnTo>
                  <a:lnTo>
                    <a:pt x="266352" y="238120"/>
                  </a:lnTo>
                  <a:lnTo>
                    <a:pt x="265958" y="239189"/>
                  </a:lnTo>
                  <a:lnTo>
                    <a:pt x="265528" y="240260"/>
                  </a:lnTo>
                  <a:lnTo>
                    <a:pt x="265169" y="241238"/>
                  </a:lnTo>
                  <a:lnTo>
                    <a:pt x="264942" y="242031"/>
                  </a:lnTo>
                  <a:lnTo>
                    <a:pt x="264859" y="243063"/>
                  </a:lnTo>
                  <a:lnTo>
                    <a:pt x="264847" y="243931"/>
                  </a:lnTo>
                  <a:lnTo>
                    <a:pt x="264954" y="245132"/>
                  </a:lnTo>
                  <a:lnTo>
                    <a:pt x="265181" y="246032"/>
                  </a:lnTo>
                  <a:lnTo>
                    <a:pt x="265420" y="246857"/>
                  </a:lnTo>
                  <a:lnTo>
                    <a:pt x="265635" y="247850"/>
                  </a:lnTo>
                  <a:lnTo>
                    <a:pt x="266328" y="248902"/>
                  </a:lnTo>
                  <a:lnTo>
                    <a:pt x="266770" y="249874"/>
                  </a:lnTo>
                  <a:lnTo>
                    <a:pt x="267343" y="250827"/>
                  </a:lnTo>
                  <a:lnTo>
                    <a:pt x="267892" y="252228"/>
                  </a:lnTo>
                  <a:lnTo>
                    <a:pt x="268334" y="253109"/>
                  </a:lnTo>
                  <a:lnTo>
                    <a:pt x="268681" y="254080"/>
                  </a:lnTo>
                  <a:lnTo>
                    <a:pt x="268907" y="254744"/>
                  </a:lnTo>
                  <a:lnTo>
                    <a:pt x="269182" y="255808"/>
                  </a:lnTo>
                  <a:lnTo>
                    <a:pt x="269242" y="256818"/>
                  </a:lnTo>
                  <a:lnTo>
                    <a:pt x="269242" y="257828"/>
                  </a:lnTo>
                  <a:lnTo>
                    <a:pt x="269075" y="258882"/>
                  </a:lnTo>
                  <a:lnTo>
                    <a:pt x="269266" y="259566"/>
                  </a:lnTo>
                  <a:lnTo>
                    <a:pt x="268513" y="260511"/>
                  </a:lnTo>
                  <a:lnTo>
                    <a:pt x="267940" y="261038"/>
                  </a:lnTo>
                  <a:lnTo>
                    <a:pt x="267080" y="261464"/>
                  </a:lnTo>
                  <a:lnTo>
                    <a:pt x="266041" y="261719"/>
                  </a:lnTo>
                  <a:lnTo>
                    <a:pt x="264751" y="261899"/>
                  </a:lnTo>
                  <a:lnTo>
                    <a:pt x="263951" y="261809"/>
                  </a:lnTo>
                  <a:lnTo>
                    <a:pt x="263127" y="261741"/>
                  </a:lnTo>
                  <a:lnTo>
                    <a:pt x="259711" y="261282"/>
                  </a:lnTo>
                  <a:lnTo>
                    <a:pt x="256833" y="260953"/>
                  </a:lnTo>
                  <a:lnTo>
                    <a:pt x="255985" y="260956"/>
                  </a:lnTo>
                  <a:lnTo>
                    <a:pt x="254934" y="260881"/>
                  </a:lnTo>
                  <a:lnTo>
                    <a:pt x="253345" y="260631"/>
                  </a:lnTo>
                  <a:lnTo>
                    <a:pt x="251494" y="260444"/>
                  </a:lnTo>
                  <a:lnTo>
                    <a:pt x="250132" y="260388"/>
                  </a:lnTo>
                  <a:lnTo>
                    <a:pt x="248795" y="260284"/>
                  </a:lnTo>
                  <a:lnTo>
                    <a:pt x="247529" y="260301"/>
                  </a:lnTo>
                  <a:lnTo>
                    <a:pt x="246167" y="260242"/>
                  </a:lnTo>
                  <a:lnTo>
                    <a:pt x="244662" y="260277"/>
                  </a:lnTo>
                  <a:lnTo>
                    <a:pt x="243551" y="260368"/>
                  </a:lnTo>
                  <a:lnTo>
                    <a:pt x="242333" y="260430"/>
                  </a:lnTo>
                  <a:lnTo>
                    <a:pt x="241258" y="260428"/>
                  </a:lnTo>
                  <a:lnTo>
                    <a:pt x="240267" y="260543"/>
                  </a:lnTo>
                  <a:lnTo>
                    <a:pt x="239276" y="260613"/>
                  </a:lnTo>
                  <a:lnTo>
                    <a:pt x="237771" y="260717"/>
                  </a:lnTo>
                  <a:lnTo>
                    <a:pt x="237007" y="261050"/>
                  </a:lnTo>
                  <a:lnTo>
                    <a:pt x="236111" y="261217"/>
                  </a:lnTo>
                  <a:lnTo>
                    <a:pt x="235406" y="261506"/>
                  </a:lnTo>
                  <a:lnTo>
                    <a:pt x="234737" y="261701"/>
                  </a:lnTo>
                  <a:lnTo>
                    <a:pt x="233603" y="262070"/>
                  </a:lnTo>
                  <a:lnTo>
                    <a:pt x="232516" y="262351"/>
                  </a:lnTo>
                  <a:lnTo>
                    <a:pt x="231835" y="262521"/>
                  </a:lnTo>
                  <a:lnTo>
                    <a:pt x="230903" y="262734"/>
                  </a:lnTo>
                  <a:lnTo>
                    <a:pt x="230175" y="262808"/>
                  </a:lnTo>
                  <a:lnTo>
                    <a:pt x="228837" y="262941"/>
                  </a:lnTo>
                  <a:lnTo>
                    <a:pt x="228109" y="263040"/>
                  </a:lnTo>
                  <a:lnTo>
                    <a:pt x="227213" y="263207"/>
                  </a:lnTo>
                  <a:lnTo>
                    <a:pt x="226186" y="263933"/>
                  </a:lnTo>
                  <a:lnTo>
                    <a:pt x="225839" y="264627"/>
                  </a:lnTo>
                  <a:lnTo>
                    <a:pt x="225947" y="265876"/>
                  </a:lnTo>
                  <a:lnTo>
                    <a:pt x="226245" y="266729"/>
                  </a:lnTo>
                  <a:lnTo>
                    <a:pt x="226652" y="267655"/>
                  </a:lnTo>
                  <a:lnTo>
                    <a:pt x="228730" y="274141"/>
                  </a:lnTo>
                  <a:lnTo>
                    <a:pt x="229243" y="276152"/>
                  </a:lnTo>
                  <a:lnTo>
                    <a:pt x="229446" y="277262"/>
                  </a:lnTo>
                  <a:lnTo>
                    <a:pt x="229375" y="278318"/>
                  </a:lnTo>
                  <a:lnTo>
                    <a:pt x="229088" y="279345"/>
                  </a:lnTo>
                  <a:lnTo>
                    <a:pt x="228383" y="280383"/>
                  </a:lnTo>
                  <a:lnTo>
                    <a:pt x="227380" y="280923"/>
                  </a:lnTo>
                  <a:lnTo>
                    <a:pt x="226341" y="281320"/>
                  </a:lnTo>
                  <a:lnTo>
                    <a:pt x="225290" y="281577"/>
                  </a:lnTo>
                  <a:lnTo>
                    <a:pt x="223391" y="281457"/>
                  </a:lnTo>
                  <a:lnTo>
                    <a:pt x="220799" y="280970"/>
                  </a:lnTo>
                  <a:lnTo>
                    <a:pt x="218207" y="280508"/>
                  </a:lnTo>
                  <a:lnTo>
                    <a:pt x="215938" y="280217"/>
                  </a:lnTo>
                  <a:lnTo>
                    <a:pt x="214266" y="280175"/>
                  </a:lnTo>
                  <a:lnTo>
                    <a:pt x="212845" y="279930"/>
                  </a:lnTo>
                  <a:lnTo>
                    <a:pt x="211997" y="279886"/>
                  </a:lnTo>
                  <a:lnTo>
                    <a:pt x="211065" y="279909"/>
                  </a:lnTo>
                  <a:lnTo>
                    <a:pt x="210169" y="280099"/>
                  </a:lnTo>
                  <a:lnTo>
                    <a:pt x="209142" y="280706"/>
                  </a:lnTo>
                  <a:lnTo>
                    <a:pt x="208629" y="281281"/>
                  </a:lnTo>
                  <a:lnTo>
                    <a:pt x="208139" y="282021"/>
                  </a:lnTo>
                  <a:lnTo>
                    <a:pt x="207817" y="282648"/>
                  </a:lnTo>
                  <a:lnTo>
                    <a:pt x="207590" y="283464"/>
                  </a:lnTo>
                  <a:lnTo>
                    <a:pt x="208020" y="284814"/>
                  </a:lnTo>
                  <a:lnTo>
                    <a:pt x="209238" y="286817"/>
                  </a:lnTo>
                  <a:lnTo>
                    <a:pt x="210050" y="287895"/>
                  </a:lnTo>
                  <a:lnTo>
                    <a:pt x="214744" y="293577"/>
                  </a:lnTo>
                  <a:lnTo>
                    <a:pt x="219055" y="298453"/>
                  </a:lnTo>
                  <a:lnTo>
                    <a:pt x="225314" y="305842"/>
                  </a:lnTo>
                  <a:lnTo>
                    <a:pt x="227918" y="308631"/>
                  </a:lnTo>
                  <a:lnTo>
                    <a:pt x="228586" y="309397"/>
                  </a:lnTo>
                  <a:lnTo>
                    <a:pt x="229566" y="310293"/>
                  </a:lnTo>
                  <a:lnTo>
                    <a:pt x="230258" y="310828"/>
                  </a:lnTo>
                  <a:lnTo>
                    <a:pt x="231178" y="311413"/>
                  </a:lnTo>
                  <a:lnTo>
                    <a:pt x="232086" y="312046"/>
                  </a:lnTo>
                  <a:lnTo>
                    <a:pt x="233400" y="312759"/>
                  </a:lnTo>
                  <a:lnTo>
                    <a:pt x="238189" y="315322"/>
                  </a:lnTo>
                  <a:lnTo>
                    <a:pt x="240160" y="316308"/>
                  </a:lnTo>
                  <a:lnTo>
                    <a:pt x="242333" y="316925"/>
                  </a:lnTo>
                  <a:lnTo>
                    <a:pt x="244865" y="317766"/>
                  </a:lnTo>
                  <a:lnTo>
                    <a:pt x="246358" y="318129"/>
                  </a:lnTo>
                  <a:lnTo>
                    <a:pt x="247457" y="318648"/>
                  </a:lnTo>
                  <a:lnTo>
                    <a:pt x="248448" y="319028"/>
                  </a:lnTo>
                  <a:lnTo>
                    <a:pt x="249894" y="319628"/>
                  </a:lnTo>
                  <a:lnTo>
                    <a:pt x="250873" y="320051"/>
                  </a:lnTo>
                  <a:lnTo>
                    <a:pt x="251601" y="320539"/>
                  </a:lnTo>
                  <a:lnTo>
                    <a:pt x="252533" y="321124"/>
                  </a:lnTo>
                  <a:lnTo>
                    <a:pt x="253536" y="322112"/>
                  </a:lnTo>
                  <a:lnTo>
                    <a:pt x="254599" y="322890"/>
                  </a:lnTo>
                  <a:lnTo>
                    <a:pt x="255101" y="323443"/>
                  </a:lnTo>
                  <a:lnTo>
                    <a:pt x="255579" y="324041"/>
                  </a:lnTo>
                  <a:lnTo>
                    <a:pt x="256056" y="324663"/>
                  </a:lnTo>
                  <a:lnTo>
                    <a:pt x="256737" y="325411"/>
                  </a:lnTo>
                  <a:lnTo>
                    <a:pt x="257334" y="326131"/>
                  </a:lnTo>
                  <a:lnTo>
                    <a:pt x="258612" y="327451"/>
                  </a:lnTo>
                  <a:lnTo>
                    <a:pt x="259389" y="328248"/>
                  </a:lnTo>
                  <a:lnTo>
                    <a:pt x="261168" y="330241"/>
                  </a:lnTo>
                  <a:lnTo>
                    <a:pt x="262052" y="331483"/>
                  </a:lnTo>
                  <a:lnTo>
                    <a:pt x="262685" y="332534"/>
                  </a:lnTo>
                  <a:lnTo>
                    <a:pt x="263640" y="333801"/>
                  </a:lnTo>
                  <a:lnTo>
                    <a:pt x="264226" y="334428"/>
                  </a:lnTo>
                  <a:lnTo>
                    <a:pt x="264871" y="335053"/>
                  </a:lnTo>
                  <a:lnTo>
                    <a:pt x="265516" y="335516"/>
                  </a:lnTo>
                  <a:lnTo>
                    <a:pt x="266304" y="335981"/>
                  </a:lnTo>
                  <a:lnTo>
                    <a:pt x="267438" y="336527"/>
                  </a:lnTo>
                  <a:lnTo>
                    <a:pt x="268394" y="336714"/>
                  </a:lnTo>
                  <a:lnTo>
                    <a:pt x="269361" y="336573"/>
                  </a:lnTo>
                  <a:lnTo>
                    <a:pt x="270365" y="336035"/>
                  </a:lnTo>
                  <a:lnTo>
                    <a:pt x="271404" y="334956"/>
                  </a:lnTo>
                  <a:lnTo>
                    <a:pt x="274163" y="331759"/>
                  </a:lnTo>
                  <a:lnTo>
                    <a:pt x="276922" y="328655"/>
                  </a:lnTo>
                  <a:lnTo>
                    <a:pt x="277375" y="328127"/>
                  </a:lnTo>
                  <a:lnTo>
                    <a:pt x="278247" y="327396"/>
                  </a:lnTo>
                  <a:lnTo>
                    <a:pt x="279203" y="326739"/>
                  </a:lnTo>
                  <a:lnTo>
                    <a:pt x="280111" y="325984"/>
                  </a:lnTo>
                  <a:lnTo>
                    <a:pt x="281257" y="325356"/>
                  </a:lnTo>
                  <a:lnTo>
                    <a:pt x="282069" y="324742"/>
                  </a:lnTo>
                  <a:lnTo>
                    <a:pt x="283538" y="324144"/>
                  </a:lnTo>
                  <a:lnTo>
                    <a:pt x="284649" y="323865"/>
                  </a:lnTo>
                  <a:lnTo>
                    <a:pt x="285437" y="323628"/>
                  </a:lnTo>
                  <a:lnTo>
                    <a:pt x="286978" y="323218"/>
                  </a:lnTo>
                  <a:lnTo>
                    <a:pt x="287659" y="323050"/>
                  </a:lnTo>
                  <a:lnTo>
                    <a:pt x="289187" y="322897"/>
                  </a:lnTo>
                  <a:lnTo>
                    <a:pt x="290585" y="323144"/>
                  </a:lnTo>
                  <a:lnTo>
                    <a:pt x="291337" y="323327"/>
                  </a:lnTo>
                  <a:lnTo>
                    <a:pt x="292042" y="323461"/>
                  </a:lnTo>
                  <a:lnTo>
                    <a:pt x="293511" y="323826"/>
                  </a:lnTo>
                  <a:lnTo>
                    <a:pt x="294204" y="323961"/>
                  </a:lnTo>
                  <a:lnTo>
                    <a:pt x="295052" y="324077"/>
                  </a:lnTo>
                  <a:lnTo>
                    <a:pt x="295804" y="324141"/>
                  </a:lnTo>
                  <a:lnTo>
                    <a:pt x="296951" y="324194"/>
                  </a:lnTo>
                  <a:lnTo>
                    <a:pt x="297942" y="324171"/>
                  </a:lnTo>
                  <a:lnTo>
                    <a:pt x="298647" y="324095"/>
                  </a:lnTo>
                  <a:lnTo>
                    <a:pt x="299961" y="323892"/>
                  </a:lnTo>
                  <a:lnTo>
                    <a:pt x="301119" y="323850"/>
                  </a:lnTo>
                  <a:lnTo>
                    <a:pt x="302254" y="323549"/>
                  </a:lnTo>
                  <a:lnTo>
                    <a:pt x="303078" y="323265"/>
                  </a:lnTo>
                  <a:lnTo>
                    <a:pt x="303818" y="322954"/>
                  </a:lnTo>
                  <a:lnTo>
                    <a:pt x="304404" y="322263"/>
                  </a:lnTo>
                  <a:lnTo>
                    <a:pt x="304857" y="321616"/>
                  </a:lnTo>
                  <a:lnTo>
                    <a:pt x="305395" y="320761"/>
                  </a:lnTo>
                  <a:lnTo>
                    <a:pt x="305849" y="318961"/>
                  </a:lnTo>
                  <a:lnTo>
                    <a:pt x="306398" y="317566"/>
                  </a:lnTo>
                  <a:lnTo>
                    <a:pt x="307079" y="315799"/>
                  </a:lnTo>
                  <a:lnTo>
                    <a:pt x="307604" y="314730"/>
                  </a:lnTo>
                  <a:lnTo>
                    <a:pt x="307927" y="313846"/>
                  </a:lnTo>
                  <a:lnTo>
                    <a:pt x="308405" y="312965"/>
                  </a:lnTo>
                  <a:lnTo>
                    <a:pt x="308775" y="312293"/>
                  </a:lnTo>
                  <a:lnTo>
                    <a:pt x="309635" y="311327"/>
                  </a:lnTo>
                  <a:lnTo>
                    <a:pt x="310280" y="311061"/>
                  </a:lnTo>
                  <a:lnTo>
                    <a:pt x="311152" y="310826"/>
                  </a:lnTo>
                  <a:lnTo>
                    <a:pt x="311928" y="310749"/>
                  </a:lnTo>
                  <a:lnTo>
                    <a:pt x="313086" y="310848"/>
                  </a:lnTo>
                  <a:lnTo>
                    <a:pt x="314412" y="311140"/>
                  </a:lnTo>
                  <a:lnTo>
                    <a:pt x="315201" y="311276"/>
                  </a:lnTo>
                  <a:lnTo>
                    <a:pt x="315977" y="311507"/>
                  </a:lnTo>
                  <a:lnTo>
                    <a:pt x="316932" y="311767"/>
                  </a:lnTo>
                  <a:lnTo>
                    <a:pt x="319488" y="311875"/>
                  </a:lnTo>
                  <a:lnTo>
                    <a:pt x="321220" y="312011"/>
                  </a:lnTo>
                  <a:lnTo>
                    <a:pt x="322343" y="312229"/>
                  </a:lnTo>
                  <a:lnTo>
                    <a:pt x="323704" y="312379"/>
                  </a:lnTo>
                  <a:lnTo>
                    <a:pt x="324636" y="312732"/>
                  </a:lnTo>
                  <a:lnTo>
                    <a:pt x="325603" y="313154"/>
                  </a:lnTo>
                  <a:lnTo>
                    <a:pt x="326726" y="313675"/>
                  </a:lnTo>
                  <a:lnTo>
                    <a:pt x="327598" y="314120"/>
                  </a:lnTo>
                  <a:lnTo>
                    <a:pt x="328410" y="314561"/>
                  </a:lnTo>
                  <a:lnTo>
                    <a:pt x="329127" y="315003"/>
                  </a:lnTo>
                  <a:lnTo>
                    <a:pt x="329700" y="315392"/>
                  </a:lnTo>
                  <a:lnTo>
                    <a:pt x="330273" y="315947"/>
                  </a:lnTo>
                  <a:lnTo>
                    <a:pt x="330894" y="316807"/>
                  </a:lnTo>
                  <a:lnTo>
                    <a:pt x="331133" y="317471"/>
                  </a:lnTo>
                  <a:lnTo>
                    <a:pt x="331336" y="318534"/>
                  </a:lnTo>
                  <a:lnTo>
                    <a:pt x="331336" y="321354"/>
                  </a:lnTo>
                  <a:lnTo>
                    <a:pt x="331444" y="322344"/>
                  </a:lnTo>
                  <a:lnTo>
                    <a:pt x="331539" y="323519"/>
                  </a:lnTo>
                  <a:lnTo>
                    <a:pt x="331682" y="324814"/>
                  </a:lnTo>
                  <a:lnTo>
                    <a:pt x="331838" y="325499"/>
                  </a:lnTo>
                  <a:lnTo>
                    <a:pt x="331969" y="326794"/>
                  </a:lnTo>
                  <a:lnTo>
                    <a:pt x="332029" y="328041"/>
                  </a:lnTo>
                  <a:lnTo>
                    <a:pt x="331981" y="328885"/>
                  </a:lnTo>
                  <a:lnTo>
                    <a:pt x="331838" y="329658"/>
                  </a:lnTo>
                  <a:lnTo>
                    <a:pt x="331814" y="330739"/>
                  </a:lnTo>
                  <a:lnTo>
                    <a:pt x="331742" y="331675"/>
                  </a:lnTo>
                  <a:lnTo>
                    <a:pt x="331420" y="333311"/>
                  </a:lnTo>
                  <a:lnTo>
                    <a:pt x="331324" y="334248"/>
                  </a:lnTo>
                  <a:lnTo>
                    <a:pt x="331073" y="335018"/>
                  </a:lnTo>
                  <a:lnTo>
                    <a:pt x="330799" y="336305"/>
                  </a:lnTo>
                  <a:lnTo>
                    <a:pt x="330596" y="336981"/>
                  </a:lnTo>
                  <a:lnTo>
                    <a:pt x="330225" y="338334"/>
                  </a:lnTo>
                  <a:lnTo>
                    <a:pt x="329819" y="339615"/>
                  </a:lnTo>
                  <a:lnTo>
                    <a:pt x="329533" y="340571"/>
                  </a:lnTo>
                  <a:lnTo>
                    <a:pt x="329330" y="341413"/>
                  </a:lnTo>
                  <a:lnTo>
                    <a:pt x="329234" y="342114"/>
                  </a:lnTo>
                  <a:lnTo>
                    <a:pt x="328947" y="343400"/>
                  </a:lnTo>
                  <a:lnTo>
                    <a:pt x="328744" y="344732"/>
                  </a:lnTo>
                  <a:lnTo>
                    <a:pt x="328506" y="346748"/>
                  </a:lnTo>
                  <a:lnTo>
                    <a:pt x="328243" y="349420"/>
                  </a:lnTo>
                  <a:lnTo>
                    <a:pt x="328111" y="355381"/>
                  </a:lnTo>
                  <a:lnTo>
                    <a:pt x="328183" y="358227"/>
                  </a:lnTo>
                  <a:lnTo>
                    <a:pt x="328099" y="361208"/>
                  </a:lnTo>
                  <a:lnTo>
                    <a:pt x="328255" y="362620"/>
                  </a:lnTo>
                  <a:lnTo>
                    <a:pt x="328541" y="363672"/>
                  </a:lnTo>
                  <a:lnTo>
                    <a:pt x="329091" y="366400"/>
                  </a:lnTo>
                  <a:lnTo>
                    <a:pt x="329604" y="368575"/>
                  </a:lnTo>
                  <a:lnTo>
                    <a:pt x="330225" y="369953"/>
                  </a:lnTo>
                  <a:lnTo>
                    <a:pt x="330942" y="371943"/>
                  </a:lnTo>
                  <a:lnTo>
                    <a:pt x="331587" y="373463"/>
                  </a:lnTo>
                  <a:lnTo>
                    <a:pt x="331945" y="374293"/>
                  </a:lnTo>
                  <a:lnTo>
                    <a:pt x="332136" y="375026"/>
                  </a:lnTo>
                  <a:lnTo>
                    <a:pt x="332578" y="375977"/>
                  </a:lnTo>
                  <a:lnTo>
                    <a:pt x="333068" y="376928"/>
                  </a:lnTo>
                  <a:lnTo>
                    <a:pt x="334035" y="377705"/>
                  </a:lnTo>
                  <a:lnTo>
                    <a:pt x="335074" y="378175"/>
                  </a:lnTo>
                  <a:lnTo>
                    <a:pt x="336078" y="378414"/>
                  </a:lnTo>
                  <a:lnTo>
                    <a:pt x="336878" y="378550"/>
                  </a:lnTo>
                  <a:lnTo>
                    <a:pt x="337057" y="379916"/>
                  </a:lnTo>
                  <a:lnTo>
                    <a:pt x="341094" y="417884"/>
                  </a:lnTo>
                  <a:lnTo>
                    <a:pt x="340294" y="418497"/>
                  </a:lnTo>
                  <a:lnTo>
                    <a:pt x="339135" y="418846"/>
                  </a:lnTo>
                  <a:lnTo>
                    <a:pt x="338001" y="418863"/>
                  </a:lnTo>
                  <a:lnTo>
                    <a:pt x="337212" y="418772"/>
                  </a:lnTo>
                  <a:lnTo>
                    <a:pt x="335970" y="418509"/>
                  </a:lnTo>
                  <a:lnTo>
                    <a:pt x="334967" y="418108"/>
                  </a:lnTo>
                  <a:lnTo>
                    <a:pt x="334322" y="417761"/>
                  </a:lnTo>
                  <a:lnTo>
                    <a:pt x="333558" y="417509"/>
                  </a:lnTo>
                  <a:lnTo>
                    <a:pt x="332483" y="417271"/>
                  </a:lnTo>
                  <a:lnTo>
                    <a:pt x="331455" y="417127"/>
                  </a:lnTo>
                  <a:lnTo>
                    <a:pt x="330321" y="417102"/>
                  </a:lnTo>
                  <a:lnTo>
                    <a:pt x="329365" y="417077"/>
                  </a:lnTo>
                  <a:lnTo>
                    <a:pt x="328398" y="417100"/>
                  </a:lnTo>
                  <a:lnTo>
                    <a:pt x="327180" y="417001"/>
                  </a:lnTo>
                  <a:lnTo>
                    <a:pt x="326081" y="416996"/>
                  </a:lnTo>
                  <a:lnTo>
                    <a:pt x="325090" y="417088"/>
                  </a:lnTo>
                  <a:lnTo>
                    <a:pt x="323955" y="417109"/>
                  </a:lnTo>
                  <a:lnTo>
                    <a:pt x="322761" y="417125"/>
                  </a:lnTo>
                  <a:lnTo>
                    <a:pt x="322032" y="417225"/>
                  </a:lnTo>
                  <a:lnTo>
                    <a:pt x="321017" y="417199"/>
                  </a:lnTo>
                  <a:lnTo>
                    <a:pt x="320014" y="416940"/>
                  </a:lnTo>
                  <a:lnTo>
                    <a:pt x="319225" y="416757"/>
                  </a:lnTo>
                  <a:lnTo>
                    <a:pt x="318258" y="416873"/>
                  </a:lnTo>
                  <a:lnTo>
                    <a:pt x="317207" y="416942"/>
                  </a:lnTo>
                  <a:lnTo>
                    <a:pt x="315762" y="417118"/>
                  </a:lnTo>
                  <a:lnTo>
                    <a:pt x="314567" y="417299"/>
                  </a:lnTo>
                  <a:lnTo>
                    <a:pt x="313528" y="417463"/>
                  </a:lnTo>
                  <a:lnTo>
                    <a:pt x="312752" y="417465"/>
                  </a:lnTo>
                  <a:lnTo>
                    <a:pt x="311749" y="417183"/>
                  </a:lnTo>
                  <a:lnTo>
                    <a:pt x="310650" y="416757"/>
                  </a:lnTo>
                  <a:lnTo>
                    <a:pt x="309838" y="416431"/>
                  </a:lnTo>
                  <a:lnTo>
                    <a:pt x="309097" y="416085"/>
                  </a:lnTo>
                  <a:lnTo>
                    <a:pt x="308106" y="415636"/>
                  </a:lnTo>
                  <a:lnTo>
                    <a:pt x="307378" y="415547"/>
                  </a:lnTo>
                  <a:lnTo>
                    <a:pt x="306601" y="415552"/>
                  </a:lnTo>
                  <a:lnTo>
                    <a:pt x="305598" y="415950"/>
                  </a:lnTo>
                  <a:lnTo>
                    <a:pt x="304869" y="416355"/>
                  </a:lnTo>
                  <a:lnTo>
                    <a:pt x="304165" y="416996"/>
                  </a:lnTo>
                  <a:lnTo>
                    <a:pt x="303675" y="417641"/>
                  </a:lnTo>
                  <a:lnTo>
                    <a:pt x="303269" y="418289"/>
                  </a:lnTo>
                  <a:lnTo>
                    <a:pt x="302946" y="418962"/>
                  </a:lnTo>
                  <a:lnTo>
                    <a:pt x="302528" y="419564"/>
                  </a:lnTo>
                  <a:lnTo>
                    <a:pt x="301800" y="420485"/>
                  </a:lnTo>
                  <a:lnTo>
                    <a:pt x="301143" y="421408"/>
                  </a:lnTo>
                  <a:lnTo>
                    <a:pt x="300916" y="422083"/>
                  </a:lnTo>
                  <a:lnTo>
                    <a:pt x="300474" y="423295"/>
                  </a:lnTo>
                  <a:lnTo>
                    <a:pt x="300200" y="423945"/>
                  </a:lnTo>
                  <a:lnTo>
                    <a:pt x="299781" y="424688"/>
                  </a:lnTo>
                  <a:lnTo>
                    <a:pt x="299292" y="425475"/>
                  </a:lnTo>
                  <a:lnTo>
                    <a:pt x="298850" y="426119"/>
                  </a:lnTo>
                  <a:lnTo>
                    <a:pt x="298444" y="426721"/>
                  </a:lnTo>
                  <a:lnTo>
                    <a:pt x="297691" y="427596"/>
                  </a:lnTo>
                  <a:lnTo>
                    <a:pt x="296819" y="428420"/>
                  </a:lnTo>
                  <a:lnTo>
                    <a:pt x="296079" y="429083"/>
                  </a:lnTo>
                  <a:lnTo>
                    <a:pt x="295530" y="429516"/>
                  </a:lnTo>
                  <a:lnTo>
                    <a:pt x="294801" y="430272"/>
                  </a:lnTo>
                  <a:lnTo>
                    <a:pt x="294073" y="431077"/>
                  </a:lnTo>
                  <a:lnTo>
                    <a:pt x="293344" y="432047"/>
                  </a:lnTo>
                  <a:lnTo>
                    <a:pt x="292806" y="432783"/>
                  </a:lnTo>
                  <a:lnTo>
                    <a:pt x="292365" y="433853"/>
                  </a:lnTo>
                  <a:lnTo>
                    <a:pt x="292078" y="434763"/>
                  </a:lnTo>
                  <a:lnTo>
                    <a:pt x="291803" y="435459"/>
                  </a:lnTo>
                  <a:lnTo>
                    <a:pt x="291612" y="436537"/>
                  </a:lnTo>
                  <a:lnTo>
                    <a:pt x="291517" y="437403"/>
                  </a:lnTo>
                  <a:lnTo>
                    <a:pt x="291445" y="438295"/>
                  </a:lnTo>
                  <a:lnTo>
                    <a:pt x="291540" y="439001"/>
                  </a:lnTo>
                  <a:lnTo>
                    <a:pt x="291743" y="439665"/>
                  </a:lnTo>
                  <a:lnTo>
                    <a:pt x="291970" y="440422"/>
                  </a:lnTo>
                  <a:lnTo>
                    <a:pt x="292568" y="441304"/>
                  </a:lnTo>
                  <a:lnTo>
                    <a:pt x="293009" y="442114"/>
                  </a:lnTo>
                  <a:lnTo>
                    <a:pt x="293272" y="442825"/>
                  </a:lnTo>
                  <a:lnTo>
                    <a:pt x="293416" y="443627"/>
                  </a:lnTo>
                  <a:lnTo>
                    <a:pt x="293344" y="444708"/>
                  </a:lnTo>
                  <a:lnTo>
                    <a:pt x="293272" y="445763"/>
                  </a:lnTo>
                  <a:lnTo>
                    <a:pt x="293069" y="446933"/>
                  </a:lnTo>
                  <a:lnTo>
                    <a:pt x="292759" y="448168"/>
                  </a:lnTo>
                  <a:lnTo>
                    <a:pt x="292424" y="449219"/>
                  </a:lnTo>
                  <a:lnTo>
                    <a:pt x="291935" y="449911"/>
                  </a:lnTo>
                  <a:lnTo>
                    <a:pt x="291337" y="450436"/>
                  </a:lnTo>
                  <a:lnTo>
                    <a:pt x="290501" y="451143"/>
                  </a:lnTo>
                  <a:lnTo>
                    <a:pt x="289594" y="451639"/>
                  </a:lnTo>
                  <a:lnTo>
                    <a:pt x="288781" y="452064"/>
                  </a:lnTo>
                  <a:lnTo>
                    <a:pt x="287718" y="452296"/>
                  </a:lnTo>
                  <a:lnTo>
                    <a:pt x="286823" y="452486"/>
                  </a:lnTo>
                  <a:lnTo>
                    <a:pt x="286046" y="452632"/>
                  </a:lnTo>
                  <a:lnTo>
                    <a:pt x="285270" y="452706"/>
                  </a:lnTo>
                  <a:lnTo>
                    <a:pt x="284327" y="452753"/>
                  </a:lnTo>
                  <a:lnTo>
                    <a:pt x="283443" y="452615"/>
                  </a:lnTo>
                  <a:lnTo>
                    <a:pt x="282559" y="452146"/>
                  </a:lnTo>
                  <a:lnTo>
                    <a:pt x="281866" y="451683"/>
                  </a:lnTo>
                  <a:lnTo>
                    <a:pt x="281412" y="451109"/>
                  </a:lnTo>
                  <a:lnTo>
                    <a:pt x="279573" y="448573"/>
                  </a:lnTo>
                  <a:lnTo>
                    <a:pt x="278582" y="447091"/>
                  </a:lnTo>
                  <a:lnTo>
                    <a:pt x="278104" y="446400"/>
                  </a:lnTo>
                  <a:lnTo>
                    <a:pt x="277495" y="445702"/>
                  </a:lnTo>
                  <a:lnTo>
                    <a:pt x="276933" y="445220"/>
                  </a:lnTo>
                  <a:lnTo>
                    <a:pt x="276253" y="444638"/>
                  </a:lnTo>
                  <a:lnTo>
                    <a:pt x="275536" y="444104"/>
                  </a:lnTo>
                  <a:lnTo>
                    <a:pt x="274533" y="443773"/>
                  </a:lnTo>
                  <a:lnTo>
                    <a:pt x="273673" y="443635"/>
                  </a:lnTo>
                  <a:lnTo>
                    <a:pt x="272825" y="443590"/>
                  </a:lnTo>
                  <a:lnTo>
                    <a:pt x="271822" y="444037"/>
                  </a:lnTo>
                  <a:lnTo>
                    <a:pt x="271153" y="444560"/>
                  </a:lnTo>
                  <a:lnTo>
                    <a:pt x="270580" y="445227"/>
                  </a:lnTo>
                  <a:lnTo>
                    <a:pt x="270078" y="446459"/>
                  </a:lnTo>
                  <a:lnTo>
                    <a:pt x="269935" y="447160"/>
                  </a:lnTo>
                  <a:lnTo>
                    <a:pt x="269803" y="447908"/>
                  </a:lnTo>
                  <a:lnTo>
                    <a:pt x="269684" y="448824"/>
                  </a:lnTo>
                  <a:lnTo>
                    <a:pt x="269684" y="449714"/>
                  </a:lnTo>
                  <a:lnTo>
                    <a:pt x="269612" y="450628"/>
                  </a:lnTo>
                  <a:lnTo>
                    <a:pt x="269505" y="451896"/>
                  </a:lnTo>
                  <a:lnTo>
                    <a:pt x="269230" y="452546"/>
                  </a:lnTo>
                  <a:lnTo>
                    <a:pt x="268860" y="453193"/>
                  </a:lnTo>
                  <a:lnTo>
                    <a:pt x="268215" y="453765"/>
                  </a:lnTo>
                  <a:lnTo>
                    <a:pt x="267427" y="454101"/>
                  </a:lnTo>
                  <a:lnTo>
                    <a:pt x="266304" y="453955"/>
                  </a:lnTo>
                  <a:lnTo>
                    <a:pt x="264644" y="452128"/>
                  </a:lnTo>
                  <a:lnTo>
                    <a:pt x="263258" y="450331"/>
                  </a:lnTo>
                  <a:lnTo>
                    <a:pt x="262554" y="449114"/>
                  </a:lnTo>
                  <a:lnTo>
                    <a:pt x="261204" y="447743"/>
                  </a:lnTo>
                  <a:lnTo>
                    <a:pt x="260284" y="446452"/>
                  </a:lnTo>
                  <a:lnTo>
                    <a:pt x="258923" y="444680"/>
                  </a:lnTo>
                  <a:lnTo>
                    <a:pt x="257525" y="443190"/>
                  </a:lnTo>
                  <a:lnTo>
                    <a:pt x="255364" y="440363"/>
                  </a:lnTo>
                  <a:lnTo>
                    <a:pt x="253035" y="437018"/>
                  </a:lnTo>
                  <a:lnTo>
                    <a:pt x="251900" y="435533"/>
                  </a:lnTo>
                  <a:lnTo>
                    <a:pt x="251136" y="434504"/>
                  </a:lnTo>
                  <a:lnTo>
                    <a:pt x="250383" y="433522"/>
                  </a:lnTo>
                  <a:lnTo>
                    <a:pt x="249738" y="432872"/>
                  </a:lnTo>
                  <a:lnTo>
                    <a:pt x="249057" y="431894"/>
                  </a:lnTo>
                  <a:lnTo>
                    <a:pt x="248305" y="431193"/>
                  </a:lnTo>
                  <a:lnTo>
                    <a:pt x="247684" y="430825"/>
                  </a:lnTo>
                  <a:lnTo>
                    <a:pt x="247015" y="430411"/>
                  </a:lnTo>
                  <a:lnTo>
                    <a:pt x="246203" y="430060"/>
                  </a:lnTo>
                  <a:lnTo>
                    <a:pt x="245295" y="429780"/>
                  </a:lnTo>
                  <a:lnTo>
                    <a:pt x="244399" y="429548"/>
                  </a:lnTo>
                  <a:lnTo>
                    <a:pt x="243540" y="429314"/>
                  </a:lnTo>
                  <a:lnTo>
                    <a:pt x="242727" y="429060"/>
                  </a:lnTo>
                  <a:lnTo>
                    <a:pt x="241724" y="428822"/>
                  </a:lnTo>
                  <a:lnTo>
                    <a:pt x="240817" y="428564"/>
                  </a:lnTo>
                  <a:lnTo>
                    <a:pt x="239765" y="428280"/>
                  </a:lnTo>
                  <a:lnTo>
                    <a:pt x="238762" y="428186"/>
                  </a:lnTo>
                  <a:lnTo>
                    <a:pt x="237974" y="428403"/>
                  </a:lnTo>
                  <a:lnTo>
                    <a:pt x="237257" y="428808"/>
                  </a:lnTo>
                  <a:lnTo>
                    <a:pt x="236648" y="429566"/>
                  </a:lnTo>
                  <a:lnTo>
                    <a:pt x="236326" y="430289"/>
                  </a:lnTo>
                  <a:lnTo>
                    <a:pt x="236003" y="430985"/>
                  </a:lnTo>
                  <a:lnTo>
                    <a:pt x="235633" y="431704"/>
                  </a:lnTo>
                  <a:lnTo>
                    <a:pt x="235358" y="432378"/>
                  </a:lnTo>
                  <a:lnTo>
                    <a:pt x="234964" y="432979"/>
                  </a:lnTo>
                  <a:lnTo>
                    <a:pt x="234486" y="433578"/>
                  </a:lnTo>
                  <a:lnTo>
                    <a:pt x="233567" y="434329"/>
                  </a:lnTo>
                  <a:lnTo>
                    <a:pt x="232755" y="434778"/>
                  </a:lnTo>
                  <a:lnTo>
                    <a:pt x="232145" y="435094"/>
                  </a:lnTo>
                  <a:lnTo>
                    <a:pt x="231381" y="435521"/>
                  </a:lnTo>
                  <a:lnTo>
                    <a:pt x="230844" y="436049"/>
                  </a:lnTo>
                  <a:lnTo>
                    <a:pt x="230294" y="436741"/>
                  </a:lnTo>
                  <a:lnTo>
                    <a:pt x="230055" y="437557"/>
                  </a:lnTo>
                  <a:lnTo>
                    <a:pt x="230366" y="438480"/>
                  </a:lnTo>
                  <a:lnTo>
                    <a:pt x="230903" y="439385"/>
                  </a:lnTo>
                  <a:lnTo>
                    <a:pt x="231417" y="440173"/>
                  </a:lnTo>
                  <a:lnTo>
                    <a:pt x="231847" y="440748"/>
                  </a:lnTo>
                  <a:lnTo>
                    <a:pt x="232229" y="441742"/>
                  </a:lnTo>
                  <a:lnTo>
                    <a:pt x="232492" y="442526"/>
                  </a:lnTo>
                  <a:lnTo>
                    <a:pt x="232540" y="443373"/>
                  </a:lnTo>
                  <a:lnTo>
                    <a:pt x="232193" y="444020"/>
                  </a:lnTo>
                  <a:lnTo>
                    <a:pt x="230593" y="443936"/>
                  </a:lnTo>
                  <a:lnTo>
                    <a:pt x="229661" y="443653"/>
                  </a:lnTo>
                  <a:lnTo>
                    <a:pt x="228634" y="443581"/>
                  </a:lnTo>
                  <a:lnTo>
                    <a:pt x="227762" y="443489"/>
                  </a:lnTo>
                  <a:lnTo>
                    <a:pt x="226831" y="443396"/>
                  </a:lnTo>
                  <a:lnTo>
                    <a:pt x="225457" y="443620"/>
                  </a:lnTo>
                  <a:lnTo>
                    <a:pt x="222865" y="445013"/>
                  </a:lnTo>
                  <a:lnTo>
                    <a:pt x="221886" y="445622"/>
                  </a:lnTo>
                  <a:lnTo>
                    <a:pt x="221193" y="445911"/>
                  </a:lnTo>
                  <a:lnTo>
                    <a:pt x="220512" y="446200"/>
                  </a:lnTo>
                  <a:lnTo>
                    <a:pt x="219461" y="446526"/>
                  </a:lnTo>
                  <a:lnTo>
                    <a:pt x="218733" y="446696"/>
                  </a:lnTo>
                  <a:lnTo>
                    <a:pt x="217646" y="446765"/>
                  </a:lnTo>
                  <a:lnTo>
                    <a:pt x="215878" y="446978"/>
                  </a:lnTo>
                  <a:lnTo>
                    <a:pt x="215126" y="447099"/>
                  </a:lnTo>
                  <a:lnTo>
                    <a:pt x="214063" y="447262"/>
                  </a:lnTo>
                  <a:lnTo>
                    <a:pt x="212964" y="447516"/>
                  </a:lnTo>
                  <a:lnTo>
                    <a:pt x="211913" y="447773"/>
                  </a:lnTo>
                  <a:lnTo>
                    <a:pt x="211065" y="447963"/>
                  </a:lnTo>
                  <a:lnTo>
                    <a:pt x="210337" y="448227"/>
                  </a:lnTo>
                  <a:lnTo>
                    <a:pt x="209620" y="448632"/>
                  </a:lnTo>
                  <a:lnTo>
                    <a:pt x="208736" y="448918"/>
                  </a:lnTo>
                  <a:lnTo>
                    <a:pt x="207817" y="449082"/>
                  </a:lnTo>
                  <a:lnTo>
                    <a:pt x="206718" y="449124"/>
                  </a:lnTo>
                  <a:lnTo>
                    <a:pt x="205547" y="449096"/>
                  </a:lnTo>
                  <a:lnTo>
                    <a:pt x="204532" y="449047"/>
                  </a:lnTo>
                  <a:lnTo>
                    <a:pt x="203744" y="448935"/>
                  </a:lnTo>
                  <a:lnTo>
                    <a:pt x="202800" y="448793"/>
                  </a:lnTo>
                  <a:lnTo>
                    <a:pt x="201594" y="448576"/>
                  </a:lnTo>
                  <a:lnTo>
                    <a:pt x="200854" y="448215"/>
                  </a:lnTo>
                  <a:lnTo>
                    <a:pt x="199862" y="447528"/>
                  </a:lnTo>
                  <a:lnTo>
                    <a:pt x="198931" y="446540"/>
                  </a:lnTo>
                  <a:lnTo>
                    <a:pt x="198166" y="445529"/>
                  </a:lnTo>
                  <a:lnTo>
                    <a:pt x="197378" y="444444"/>
                  </a:lnTo>
                  <a:lnTo>
                    <a:pt x="196649" y="443509"/>
                  </a:lnTo>
                  <a:lnTo>
                    <a:pt x="196040" y="442963"/>
                  </a:lnTo>
                  <a:lnTo>
                    <a:pt x="195395" y="442563"/>
                  </a:lnTo>
                  <a:lnTo>
                    <a:pt x="194655" y="442274"/>
                  </a:lnTo>
                  <a:lnTo>
                    <a:pt x="193341" y="442015"/>
                  </a:lnTo>
                  <a:lnTo>
                    <a:pt x="192003" y="442035"/>
                  </a:lnTo>
                  <a:lnTo>
                    <a:pt x="191024" y="441548"/>
                  </a:lnTo>
                  <a:lnTo>
                    <a:pt x="190475" y="441044"/>
                  </a:lnTo>
                  <a:lnTo>
                    <a:pt x="189806" y="440255"/>
                  </a:lnTo>
                  <a:lnTo>
                    <a:pt x="189591" y="439405"/>
                  </a:lnTo>
                  <a:lnTo>
                    <a:pt x="189603" y="438608"/>
                  </a:lnTo>
                  <a:lnTo>
                    <a:pt x="189746" y="437622"/>
                  </a:lnTo>
                  <a:lnTo>
                    <a:pt x="190021" y="436713"/>
                  </a:lnTo>
                  <a:lnTo>
                    <a:pt x="190546" y="435054"/>
                  </a:lnTo>
                  <a:lnTo>
                    <a:pt x="191108" y="433773"/>
                  </a:lnTo>
                  <a:lnTo>
                    <a:pt x="191633" y="432489"/>
                  </a:lnTo>
                  <a:lnTo>
                    <a:pt x="191669" y="431739"/>
                  </a:lnTo>
                  <a:lnTo>
                    <a:pt x="191502" y="430514"/>
                  </a:lnTo>
                  <a:lnTo>
                    <a:pt x="191311" y="429805"/>
                  </a:lnTo>
                  <a:lnTo>
                    <a:pt x="190785" y="428949"/>
                  </a:lnTo>
                  <a:lnTo>
                    <a:pt x="190236" y="428422"/>
                  </a:lnTo>
                  <a:lnTo>
                    <a:pt x="189531" y="428104"/>
                  </a:lnTo>
                  <a:lnTo>
                    <a:pt x="188815" y="427739"/>
                  </a:lnTo>
                  <a:lnTo>
                    <a:pt x="187811" y="427554"/>
                  </a:lnTo>
                  <a:lnTo>
                    <a:pt x="186868" y="427420"/>
                  </a:lnTo>
                  <a:lnTo>
                    <a:pt x="185793" y="427258"/>
                  </a:lnTo>
                  <a:lnTo>
                    <a:pt x="184634" y="426909"/>
                  </a:lnTo>
                  <a:lnTo>
                    <a:pt x="183679" y="426515"/>
                  </a:lnTo>
                  <a:lnTo>
                    <a:pt x="182628" y="425956"/>
                  </a:lnTo>
                  <a:lnTo>
                    <a:pt x="182031" y="425569"/>
                  </a:lnTo>
                  <a:lnTo>
                    <a:pt x="181051" y="424773"/>
                  </a:lnTo>
                  <a:lnTo>
                    <a:pt x="180203" y="424077"/>
                  </a:lnTo>
                  <a:lnTo>
                    <a:pt x="179415" y="423169"/>
                  </a:lnTo>
                  <a:lnTo>
                    <a:pt x="178543" y="422472"/>
                  </a:lnTo>
                  <a:lnTo>
                    <a:pt x="177659" y="421727"/>
                  </a:lnTo>
                  <a:lnTo>
                    <a:pt x="176692" y="421003"/>
                  </a:lnTo>
                  <a:lnTo>
                    <a:pt x="175772" y="420211"/>
                  </a:lnTo>
                  <a:lnTo>
                    <a:pt x="174841" y="419418"/>
                  </a:lnTo>
                  <a:lnTo>
                    <a:pt x="174196" y="418890"/>
                  </a:lnTo>
                  <a:lnTo>
                    <a:pt x="173479" y="418404"/>
                  </a:lnTo>
                  <a:lnTo>
                    <a:pt x="172392" y="417658"/>
                  </a:lnTo>
                  <a:lnTo>
                    <a:pt x="171269" y="417192"/>
                  </a:lnTo>
                  <a:lnTo>
                    <a:pt x="170063" y="416979"/>
                  </a:lnTo>
                  <a:lnTo>
                    <a:pt x="169215" y="416917"/>
                  </a:lnTo>
                  <a:lnTo>
                    <a:pt x="168511" y="416857"/>
                  </a:lnTo>
                  <a:lnTo>
                    <a:pt x="167806" y="416799"/>
                  </a:lnTo>
                  <a:lnTo>
                    <a:pt x="166659" y="416421"/>
                  </a:lnTo>
                  <a:lnTo>
                    <a:pt x="165931" y="415636"/>
                  </a:lnTo>
                  <a:lnTo>
                    <a:pt x="165405" y="414592"/>
                  </a:lnTo>
                  <a:lnTo>
                    <a:pt x="165154" y="413482"/>
                  </a:lnTo>
                  <a:lnTo>
                    <a:pt x="165167" y="412517"/>
                  </a:lnTo>
                  <a:lnTo>
                    <a:pt x="165238" y="411463"/>
                  </a:lnTo>
                  <a:lnTo>
                    <a:pt x="165095" y="410449"/>
                  </a:lnTo>
                  <a:lnTo>
                    <a:pt x="164689" y="409572"/>
                  </a:lnTo>
                  <a:lnTo>
                    <a:pt x="164235" y="408695"/>
                  </a:lnTo>
                  <a:lnTo>
                    <a:pt x="163733" y="407888"/>
                  </a:lnTo>
                  <a:lnTo>
                    <a:pt x="163566" y="407154"/>
                  </a:lnTo>
                  <a:lnTo>
                    <a:pt x="163912" y="406199"/>
                  </a:lnTo>
                  <a:lnTo>
                    <a:pt x="164414" y="405713"/>
                  </a:lnTo>
                  <a:lnTo>
                    <a:pt x="165226" y="405189"/>
                  </a:lnTo>
                  <a:lnTo>
                    <a:pt x="165895" y="404520"/>
                  </a:lnTo>
                  <a:lnTo>
                    <a:pt x="166337" y="403587"/>
                  </a:lnTo>
                  <a:lnTo>
                    <a:pt x="166635" y="402560"/>
                  </a:lnTo>
                  <a:lnTo>
                    <a:pt x="166588" y="401290"/>
                  </a:lnTo>
                  <a:lnTo>
                    <a:pt x="166421" y="400562"/>
                  </a:lnTo>
                  <a:lnTo>
                    <a:pt x="165859" y="399375"/>
                  </a:lnTo>
                  <a:lnTo>
                    <a:pt x="165298" y="398824"/>
                  </a:lnTo>
                  <a:lnTo>
                    <a:pt x="164641" y="398153"/>
                  </a:lnTo>
                  <a:lnTo>
                    <a:pt x="163685" y="397596"/>
                  </a:lnTo>
                  <a:lnTo>
                    <a:pt x="162658" y="397364"/>
                  </a:lnTo>
                  <a:lnTo>
                    <a:pt x="161619" y="397323"/>
                  </a:lnTo>
                  <a:lnTo>
                    <a:pt x="160843" y="397332"/>
                  </a:lnTo>
                  <a:lnTo>
                    <a:pt x="159935" y="397337"/>
                  </a:lnTo>
                  <a:lnTo>
                    <a:pt x="158896" y="397223"/>
                  </a:lnTo>
                  <a:lnTo>
                    <a:pt x="158180" y="396719"/>
                  </a:lnTo>
                  <a:lnTo>
                    <a:pt x="157726" y="395863"/>
                  </a:lnTo>
                  <a:lnTo>
                    <a:pt x="157558" y="395178"/>
                  </a:lnTo>
                  <a:lnTo>
                    <a:pt x="157391" y="394283"/>
                  </a:lnTo>
                  <a:lnTo>
                    <a:pt x="157523" y="393182"/>
                  </a:lnTo>
                  <a:lnTo>
                    <a:pt x="157797" y="392270"/>
                  </a:lnTo>
                  <a:lnTo>
                    <a:pt x="157964" y="391285"/>
                  </a:lnTo>
                  <a:lnTo>
                    <a:pt x="157320" y="390449"/>
                  </a:lnTo>
                  <a:lnTo>
                    <a:pt x="0" y="376974"/>
                  </a:lnTo>
                  <a:lnTo>
                    <a:pt x="1421" y="357035"/>
                  </a:lnTo>
                  <a:lnTo>
                    <a:pt x="17223" y="136206"/>
                  </a:lnTo>
                  <a:lnTo>
                    <a:pt x="5304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861;gbcf4302aa7_0_6">
              <a:extLst>
                <a:ext uri="{FF2B5EF4-FFF2-40B4-BE49-F238E27FC236}">
                  <a16:creationId xmlns:a16="http://schemas.microsoft.com/office/drawing/2014/main" id="{FE106DF6-8CF7-C943-8E42-1F27C1451A31}"/>
                </a:ext>
              </a:extLst>
            </p:cNvPr>
            <p:cNvSpPr/>
            <p:nvPr/>
          </p:nvSpPr>
          <p:spPr>
            <a:xfrm>
              <a:off x="4306629" y="1396582"/>
              <a:ext cx="148762" cy="83321"/>
            </a:xfrm>
            <a:custGeom>
              <a:avLst/>
              <a:gdLst/>
              <a:ahLst/>
              <a:cxnLst/>
              <a:rect l="l" t="t" r="r" b="b"/>
              <a:pathLst>
                <a:path w="296043" h="165813" extrusionOk="0">
                  <a:moveTo>
                    <a:pt x="5076" y="0"/>
                  </a:moveTo>
                  <a:lnTo>
                    <a:pt x="18142" y="740"/>
                  </a:lnTo>
                  <a:lnTo>
                    <a:pt x="75913" y="3618"/>
                  </a:lnTo>
                  <a:lnTo>
                    <a:pt x="286225" y="13091"/>
                  </a:lnTo>
                  <a:lnTo>
                    <a:pt x="296043" y="13556"/>
                  </a:lnTo>
                  <a:lnTo>
                    <a:pt x="295362" y="14938"/>
                  </a:lnTo>
                  <a:lnTo>
                    <a:pt x="295100" y="16103"/>
                  </a:lnTo>
                  <a:lnTo>
                    <a:pt x="294347" y="19751"/>
                  </a:lnTo>
                  <a:lnTo>
                    <a:pt x="293021" y="40743"/>
                  </a:lnTo>
                  <a:lnTo>
                    <a:pt x="292818" y="42029"/>
                  </a:lnTo>
                  <a:lnTo>
                    <a:pt x="292460" y="43195"/>
                  </a:lnTo>
                  <a:lnTo>
                    <a:pt x="291958" y="44429"/>
                  </a:lnTo>
                  <a:lnTo>
                    <a:pt x="291266" y="45960"/>
                  </a:lnTo>
                  <a:lnTo>
                    <a:pt x="290346" y="46925"/>
                  </a:lnTo>
                  <a:lnTo>
                    <a:pt x="288256" y="48893"/>
                  </a:lnTo>
                  <a:lnTo>
                    <a:pt x="286453" y="50493"/>
                  </a:lnTo>
                  <a:lnTo>
                    <a:pt x="284315" y="51967"/>
                  </a:lnTo>
                  <a:lnTo>
                    <a:pt x="282822" y="52801"/>
                  </a:lnTo>
                  <a:lnTo>
                    <a:pt x="281221" y="53816"/>
                  </a:lnTo>
                  <a:lnTo>
                    <a:pt x="280254" y="54663"/>
                  </a:lnTo>
                  <a:lnTo>
                    <a:pt x="279418" y="55347"/>
                  </a:lnTo>
                  <a:lnTo>
                    <a:pt x="277256" y="56939"/>
                  </a:lnTo>
                  <a:lnTo>
                    <a:pt x="276492" y="57646"/>
                  </a:lnTo>
                  <a:lnTo>
                    <a:pt x="275882" y="58266"/>
                  </a:lnTo>
                  <a:lnTo>
                    <a:pt x="274987" y="59468"/>
                  </a:lnTo>
                  <a:lnTo>
                    <a:pt x="274569" y="60372"/>
                  </a:lnTo>
                  <a:lnTo>
                    <a:pt x="274043" y="61533"/>
                  </a:lnTo>
                  <a:lnTo>
                    <a:pt x="273828" y="62656"/>
                  </a:lnTo>
                  <a:lnTo>
                    <a:pt x="273577" y="63824"/>
                  </a:lnTo>
                  <a:lnTo>
                    <a:pt x="273386" y="64971"/>
                  </a:lnTo>
                  <a:lnTo>
                    <a:pt x="273207" y="65742"/>
                  </a:lnTo>
                  <a:lnTo>
                    <a:pt x="272873" y="66815"/>
                  </a:lnTo>
                  <a:lnTo>
                    <a:pt x="272383" y="67625"/>
                  </a:lnTo>
                  <a:lnTo>
                    <a:pt x="271750" y="68288"/>
                  </a:lnTo>
                  <a:lnTo>
                    <a:pt x="270986" y="68786"/>
                  </a:lnTo>
                  <a:lnTo>
                    <a:pt x="269779" y="69228"/>
                  </a:lnTo>
                  <a:lnTo>
                    <a:pt x="269087" y="69679"/>
                  </a:lnTo>
                  <a:lnTo>
                    <a:pt x="266961" y="70006"/>
                  </a:lnTo>
                  <a:lnTo>
                    <a:pt x="265444" y="70389"/>
                  </a:lnTo>
                  <a:lnTo>
                    <a:pt x="264094" y="70826"/>
                  </a:lnTo>
                  <a:lnTo>
                    <a:pt x="263318" y="71065"/>
                  </a:lnTo>
                  <a:lnTo>
                    <a:pt x="262637" y="71258"/>
                  </a:lnTo>
                  <a:lnTo>
                    <a:pt x="261825" y="71756"/>
                  </a:lnTo>
                  <a:lnTo>
                    <a:pt x="261144" y="72397"/>
                  </a:lnTo>
                  <a:lnTo>
                    <a:pt x="260702" y="73327"/>
                  </a:lnTo>
                  <a:lnTo>
                    <a:pt x="260475" y="73977"/>
                  </a:lnTo>
                  <a:lnTo>
                    <a:pt x="260117" y="75638"/>
                  </a:lnTo>
                  <a:lnTo>
                    <a:pt x="259508" y="76727"/>
                  </a:lnTo>
                  <a:lnTo>
                    <a:pt x="258887" y="78872"/>
                  </a:lnTo>
                  <a:lnTo>
                    <a:pt x="258684" y="80371"/>
                  </a:lnTo>
                  <a:lnTo>
                    <a:pt x="258326" y="82359"/>
                  </a:lnTo>
                  <a:lnTo>
                    <a:pt x="257848" y="84274"/>
                  </a:lnTo>
                  <a:lnTo>
                    <a:pt x="257430" y="85228"/>
                  </a:lnTo>
                  <a:lnTo>
                    <a:pt x="256833" y="86222"/>
                  </a:lnTo>
                  <a:lnTo>
                    <a:pt x="256200" y="87099"/>
                  </a:lnTo>
                  <a:lnTo>
                    <a:pt x="255399" y="88020"/>
                  </a:lnTo>
                  <a:lnTo>
                    <a:pt x="254611" y="88633"/>
                  </a:lnTo>
                  <a:lnTo>
                    <a:pt x="253465" y="89356"/>
                  </a:lnTo>
                  <a:lnTo>
                    <a:pt x="252676" y="90018"/>
                  </a:lnTo>
                  <a:lnTo>
                    <a:pt x="251792" y="90655"/>
                  </a:lnTo>
                  <a:lnTo>
                    <a:pt x="250837" y="91124"/>
                  </a:lnTo>
                  <a:lnTo>
                    <a:pt x="249571" y="91255"/>
                  </a:lnTo>
                  <a:lnTo>
                    <a:pt x="248639" y="90929"/>
                  </a:lnTo>
                  <a:lnTo>
                    <a:pt x="247170" y="90400"/>
                  </a:lnTo>
                  <a:lnTo>
                    <a:pt x="244579" y="89045"/>
                  </a:lnTo>
                  <a:lnTo>
                    <a:pt x="243337" y="88213"/>
                  </a:lnTo>
                  <a:lnTo>
                    <a:pt x="240589" y="87043"/>
                  </a:lnTo>
                  <a:lnTo>
                    <a:pt x="239085" y="86393"/>
                  </a:lnTo>
                  <a:lnTo>
                    <a:pt x="238081" y="86065"/>
                  </a:lnTo>
                  <a:lnTo>
                    <a:pt x="237281" y="85998"/>
                  </a:lnTo>
                  <a:lnTo>
                    <a:pt x="236350" y="85882"/>
                  </a:lnTo>
                  <a:lnTo>
                    <a:pt x="234976" y="86035"/>
                  </a:lnTo>
                  <a:lnTo>
                    <a:pt x="233698" y="86544"/>
                  </a:lnTo>
                  <a:lnTo>
                    <a:pt x="232683" y="86941"/>
                  </a:lnTo>
                  <a:lnTo>
                    <a:pt x="231704" y="87622"/>
                  </a:lnTo>
                  <a:lnTo>
                    <a:pt x="230999" y="88144"/>
                  </a:lnTo>
                  <a:lnTo>
                    <a:pt x="229912" y="88494"/>
                  </a:lnTo>
                  <a:lnTo>
                    <a:pt x="228777" y="88818"/>
                  </a:lnTo>
                  <a:lnTo>
                    <a:pt x="226174" y="88919"/>
                  </a:lnTo>
                  <a:lnTo>
                    <a:pt x="223534" y="89065"/>
                  </a:lnTo>
                  <a:lnTo>
                    <a:pt x="222519" y="89346"/>
                  </a:lnTo>
                  <a:lnTo>
                    <a:pt x="220393" y="89810"/>
                  </a:lnTo>
                  <a:lnTo>
                    <a:pt x="219330" y="90159"/>
                  </a:lnTo>
                  <a:lnTo>
                    <a:pt x="218255" y="90696"/>
                  </a:lnTo>
                  <a:lnTo>
                    <a:pt x="217515" y="91430"/>
                  </a:lnTo>
                  <a:lnTo>
                    <a:pt x="217121" y="92077"/>
                  </a:lnTo>
                  <a:lnTo>
                    <a:pt x="216786" y="92798"/>
                  </a:lnTo>
                  <a:lnTo>
                    <a:pt x="216440" y="93633"/>
                  </a:lnTo>
                  <a:lnTo>
                    <a:pt x="216237" y="94358"/>
                  </a:lnTo>
                  <a:lnTo>
                    <a:pt x="215878" y="95314"/>
                  </a:lnTo>
                  <a:lnTo>
                    <a:pt x="215580" y="96247"/>
                  </a:lnTo>
                  <a:lnTo>
                    <a:pt x="215353" y="97509"/>
                  </a:lnTo>
                  <a:lnTo>
                    <a:pt x="214971" y="98813"/>
                  </a:lnTo>
                  <a:lnTo>
                    <a:pt x="214613" y="100590"/>
                  </a:lnTo>
                  <a:lnTo>
                    <a:pt x="214421" y="101807"/>
                  </a:lnTo>
                  <a:lnTo>
                    <a:pt x="214302" y="102649"/>
                  </a:lnTo>
                  <a:lnTo>
                    <a:pt x="214326" y="103427"/>
                  </a:lnTo>
                  <a:lnTo>
                    <a:pt x="214218" y="104200"/>
                  </a:lnTo>
                  <a:lnTo>
                    <a:pt x="214302" y="105375"/>
                  </a:lnTo>
                  <a:lnTo>
                    <a:pt x="214708" y="106726"/>
                  </a:lnTo>
                  <a:lnTo>
                    <a:pt x="215317" y="107961"/>
                  </a:lnTo>
                  <a:lnTo>
                    <a:pt x="216476" y="110973"/>
                  </a:lnTo>
                  <a:lnTo>
                    <a:pt x="216870" y="112203"/>
                  </a:lnTo>
                  <a:lnTo>
                    <a:pt x="216977" y="113335"/>
                  </a:lnTo>
                  <a:lnTo>
                    <a:pt x="217085" y="114674"/>
                  </a:lnTo>
                  <a:lnTo>
                    <a:pt x="217371" y="115575"/>
                  </a:lnTo>
                  <a:lnTo>
                    <a:pt x="217682" y="116382"/>
                  </a:lnTo>
                  <a:lnTo>
                    <a:pt x="218948" y="119797"/>
                  </a:lnTo>
                  <a:lnTo>
                    <a:pt x="219461" y="120842"/>
                  </a:lnTo>
                  <a:lnTo>
                    <a:pt x="220047" y="121820"/>
                  </a:lnTo>
                  <a:lnTo>
                    <a:pt x="220405" y="122533"/>
                  </a:lnTo>
                  <a:lnTo>
                    <a:pt x="220620" y="123220"/>
                  </a:lnTo>
                  <a:lnTo>
                    <a:pt x="220823" y="124400"/>
                  </a:lnTo>
                  <a:lnTo>
                    <a:pt x="221014" y="125321"/>
                  </a:lnTo>
                  <a:lnTo>
                    <a:pt x="221098" y="126380"/>
                  </a:lnTo>
                  <a:lnTo>
                    <a:pt x="221074" y="127320"/>
                  </a:lnTo>
                  <a:lnTo>
                    <a:pt x="221050" y="128164"/>
                  </a:lnTo>
                  <a:lnTo>
                    <a:pt x="220966" y="128865"/>
                  </a:lnTo>
                  <a:lnTo>
                    <a:pt x="220907" y="130179"/>
                  </a:lnTo>
                  <a:lnTo>
                    <a:pt x="220715" y="131138"/>
                  </a:lnTo>
                  <a:lnTo>
                    <a:pt x="220644" y="131980"/>
                  </a:lnTo>
                  <a:lnTo>
                    <a:pt x="220572" y="133271"/>
                  </a:lnTo>
                  <a:lnTo>
                    <a:pt x="220608" y="134377"/>
                  </a:lnTo>
                  <a:lnTo>
                    <a:pt x="220907" y="137508"/>
                  </a:lnTo>
                  <a:lnTo>
                    <a:pt x="221134" y="138572"/>
                  </a:lnTo>
                  <a:lnTo>
                    <a:pt x="221122" y="139864"/>
                  </a:lnTo>
                  <a:lnTo>
                    <a:pt x="221062" y="142046"/>
                  </a:lnTo>
                  <a:lnTo>
                    <a:pt x="221181" y="143224"/>
                  </a:lnTo>
                  <a:lnTo>
                    <a:pt x="221241" y="145036"/>
                  </a:lnTo>
                  <a:lnTo>
                    <a:pt x="221360" y="146071"/>
                  </a:lnTo>
                  <a:lnTo>
                    <a:pt x="221516" y="147132"/>
                  </a:lnTo>
                  <a:lnTo>
                    <a:pt x="221886" y="148362"/>
                  </a:lnTo>
                  <a:lnTo>
                    <a:pt x="222376" y="149362"/>
                  </a:lnTo>
                  <a:lnTo>
                    <a:pt x="223009" y="150221"/>
                  </a:lnTo>
                  <a:lnTo>
                    <a:pt x="223367" y="150843"/>
                  </a:lnTo>
                  <a:lnTo>
                    <a:pt x="224454" y="151809"/>
                  </a:lnTo>
                  <a:lnTo>
                    <a:pt x="221349" y="152954"/>
                  </a:lnTo>
                  <a:lnTo>
                    <a:pt x="77979" y="165814"/>
                  </a:lnTo>
                  <a:lnTo>
                    <a:pt x="73118" y="165115"/>
                  </a:lnTo>
                  <a:lnTo>
                    <a:pt x="0" y="158139"/>
                  </a:lnTo>
                  <a:lnTo>
                    <a:pt x="507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862;gbcf4302aa7_0_6">
              <a:extLst>
                <a:ext uri="{FF2B5EF4-FFF2-40B4-BE49-F238E27FC236}">
                  <a16:creationId xmlns:a16="http://schemas.microsoft.com/office/drawing/2014/main" id="{ACC64AB1-9FFA-284F-BBFD-3920DDCC4286}"/>
                </a:ext>
              </a:extLst>
            </p:cNvPr>
            <p:cNvSpPr/>
            <p:nvPr/>
          </p:nvSpPr>
          <p:spPr>
            <a:xfrm>
              <a:off x="7673549" y="1397837"/>
              <a:ext cx="1380" cy="2028"/>
            </a:xfrm>
            <a:custGeom>
              <a:avLst/>
              <a:gdLst/>
              <a:ahLst/>
              <a:cxnLst/>
              <a:rect l="l" t="t" r="r" b="b"/>
              <a:pathLst>
                <a:path w="2746" h="4035" extrusionOk="0">
                  <a:moveTo>
                    <a:pt x="2257" y="0"/>
                  </a:moveTo>
                  <a:lnTo>
                    <a:pt x="2269" y="1482"/>
                  </a:lnTo>
                  <a:lnTo>
                    <a:pt x="2747" y="2912"/>
                  </a:lnTo>
                  <a:lnTo>
                    <a:pt x="2293" y="4036"/>
                  </a:lnTo>
                  <a:lnTo>
                    <a:pt x="1158" y="3849"/>
                  </a:lnTo>
                  <a:lnTo>
                    <a:pt x="0" y="658"/>
                  </a:lnTo>
                  <a:lnTo>
                    <a:pt x="2257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863;gbcf4302aa7_0_6">
              <a:extLst>
                <a:ext uri="{FF2B5EF4-FFF2-40B4-BE49-F238E27FC236}">
                  <a16:creationId xmlns:a16="http://schemas.microsoft.com/office/drawing/2014/main" id="{EF20C26D-D9A7-9B4C-9C53-863AE0E4EED9}"/>
                </a:ext>
              </a:extLst>
            </p:cNvPr>
            <p:cNvSpPr/>
            <p:nvPr/>
          </p:nvSpPr>
          <p:spPr>
            <a:xfrm>
              <a:off x="7674561" y="1400562"/>
              <a:ext cx="2923" cy="5464"/>
            </a:xfrm>
            <a:custGeom>
              <a:avLst/>
              <a:gdLst/>
              <a:ahLst/>
              <a:cxnLst/>
              <a:rect l="l" t="t" r="r" b="b"/>
              <a:pathLst>
                <a:path w="5816" h="10873" extrusionOk="0">
                  <a:moveTo>
                    <a:pt x="4981" y="10873"/>
                  </a:moveTo>
                  <a:lnTo>
                    <a:pt x="2306" y="6952"/>
                  </a:lnTo>
                  <a:lnTo>
                    <a:pt x="1171" y="5837"/>
                  </a:lnTo>
                  <a:lnTo>
                    <a:pt x="598" y="4706"/>
                  </a:lnTo>
                  <a:lnTo>
                    <a:pt x="0" y="760"/>
                  </a:lnTo>
                  <a:lnTo>
                    <a:pt x="753" y="109"/>
                  </a:lnTo>
                  <a:lnTo>
                    <a:pt x="1876" y="0"/>
                  </a:lnTo>
                  <a:lnTo>
                    <a:pt x="3201" y="629"/>
                  </a:lnTo>
                  <a:lnTo>
                    <a:pt x="4921" y="3540"/>
                  </a:lnTo>
                  <a:lnTo>
                    <a:pt x="5232" y="8236"/>
                  </a:lnTo>
                  <a:lnTo>
                    <a:pt x="5816" y="9478"/>
                  </a:lnTo>
                  <a:lnTo>
                    <a:pt x="5816" y="10589"/>
                  </a:lnTo>
                  <a:lnTo>
                    <a:pt x="4981" y="10873"/>
                  </a:lnTo>
                </a:path>
              </a:pathLst>
            </a:custGeom>
            <a:solidFill>
              <a:srgbClr val="FFFF00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864;gbcf4302aa7_0_6">
              <a:extLst>
                <a:ext uri="{FF2B5EF4-FFF2-40B4-BE49-F238E27FC236}">
                  <a16:creationId xmlns:a16="http://schemas.microsoft.com/office/drawing/2014/main" id="{853DBDE4-6E6C-394E-A24A-92C7271C63F3}"/>
                </a:ext>
              </a:extLst>
            </p:cNvPr>
            <p:cNvSpPr/>
            <p:nvPr/>
          </p:nvSpPr>
          <p:spPr>
            <a:xfrm>
              <a:off x="4348018" y="1403382"/>
              <a:ext cx="216369" cy="174227"/>
            </a:xfrm>
            <a:custGeom>
              <a:avLst/>
              <a:gdLst/>
              <a:ahLst/>
              <a:cxnLst/>
              <a:rect l="l" t="t" r="r" b="b"/>
              <a:pathLst>
                <a:path w="430586" h="346721" extrusionOk="0">
                  <a:moveTo>
                    <a:pt x="402889" y="8750"/>
                  </a:moveTo>
                  <a:lnTo>
                    <a:pt x="430586" y="233571"/>
                  </a:lnTo>
                  <a:lnTo>
                    <a:pt x="413866" y="233847"/>
                  </a:lnTo>
                  <a:lnTo>
                    <a:pt x="418930" y="271386"/>
                  </a:lnTo>
                  <a:lnTo>
                    <a:pt x="367823" y="272555"/>
                  </a:lnTo>
                  <a:lnTo>
                    <a:pt x="249201" y="275407"/>
                  </a:lnTo>
                  <a:lnTo>
                    <a:pt x="246155" y="287429"/>
                  </a:lnTo>
                  <a:lnTo>
                    <a:pt x="200889" y="287888"/>
                  </a:lnTo>
                  <a:lnTo>
                    <a:pt x="200746" y="288847"/>
                  </a:lnTo>
                  <a:lnTo>
                    <a:pt x="200519" y="290580"/>
                  </a:lnTo>
                  <a:lnTo>
                    <a:pt x="200113" y="291675"/>
                  </a:lnTo>
                  <a:lnTo>
                    <a:pt x="199755" y="292605"/>
                  </a:lnTo>
                  <a:lnTo>
                    <a:pt x="199384" y="293394"/>
                  </a:lnTo>
                  <a:lnTo>
                    <a:pt x="198967" y="294395"/>
                  </a:lnTo>
                  <a:lnTo>
                    <a:pt x="197892" y="294886"/>
                  </a:lnTo>
                  <a:lnTo>
                    <a:pt x="196733" y="295091"/>
                  </a:lnTo>
                  <a:lnTo>
                    <a:pt x="195587" y="295133"/>
                  </a:lnTo>
                  <a:lnTo>
                    <a:pt x="194834" y="295115"/>
                  </a:lnTo>
                  <a:lnTo>
                    <a:pt x="194058" y="295096"/>
                  </a:lnTo>
                  <a:lnTo>
                    <a:pt x="193031" y="295094"/>
                  </a:lnTo>
                  <a:lnTo>
                    <a:pt x="192015" y="295140"/>
                  </a:lnTo>
                  <a:lnTo>
                    <a:pt x="190917" y="295113"/>
                  </a:lnTo>
                  <a:lnTo>
                    <a:pt x="189866" y="295439"/>
                  </a:lnTo>
                  <a:lnTo>
                    <a:pt x="189161" y="295633"/>
                  </a:lnTo>
                  <a:lnTo>
                    <a:pt x="188516" y="296179"/>
                  </a:lnTo>
                  <a:lnTo>
                    <a:pt x="187787" y="297102"/>
                  </a:lnTo>
                  <a:lnTo>
                    <a:pt x="187358" y="297960"/>
                  </a:lnTo>
                  <a:lnTo>
                    <a:pt x="186916" y="298772"/>
                  </a:lnTo>
                  <a:lnTo>
                    <a:pt x="186641" y="299587"/>
                  </a:lnTo>
                  <a:lnTo>
                    <a:pt x="186044" y="300700"/>
                  </a:lnTo>
                  <a:lnTo>
                    <a:pt x="185518" y="301253"/>
                  </a:lnTo>
                  <a:lnTo>
                    <a:pt x="184981" y="301779"/>
                  </a:lnTo>
                  <a:lnTo>
                    <a:pt x="184216" y="302251"/>
                  </a:lnTo>
                  <a:lnTo>
                    <a:pt x="183106" y="302577"/>
                  </a:lnTo>
                  <a:lnTo>
                    <a:pt x="181852" y="303133"/>
                  </a:lnTo>
                  <a:lnTo>
                    <a:pt x="181207" y="303399"/>
                  </a:lnTo>
                  <a:lnTo>
                    <a:pt x="180155" y="303915"/>
                  </a:lnTo>
                  <a:lnTo>
                    <a:pt x="179284" y="304292"/>
                  </a:lnTo>
                  <a:lnTo>
                    <a:pt x="178495" y="304907"/>
                  </a:lnTo>
                  <a:lnTo>
                    <a:pt x="178030" y="305601"/>
                  </a:lnTo>
                  <a:lnTo>
                    <a:pt x="177456" y="306550"/>
                  </a:lnTo>
                  <a:lnTo>
                    <a:pt x="177062" y="307293"/>
                  </a:lnTo>
                  <a:lnTo>
                    <a:pt x="176716" y="308105"/>
                  </a:lnTo>
                  <a:lnTo>
                    <a:pt x="120952" y="346722"/>
                  </a:lnTo>
                  <a:lnTo>
                    <a:pt x="120665" y="345669"/>
                  </a:lnTo>
                  <a:lnTo>
                    <a:pt x="120510" y="344258"/>
                  </a:lnTo>
                  <a:lnTo>
                    <a:pt x="120593" y="341277"/>
                  </a:lnTo>
                  <a:lnTo>
                    <a:pt x="120522" y="338430"/>
                  </a:lnTo>
                  <a:lnTo>
                    <a:pt x="120653" y="332469"/>
                  </a:lnTo>
                  <a:lnTo>
                    <a:pt x="120916" y="329798"/>
                  </a:lnTo>
                  <a:lnTo>
                    <a:pt x="121155" y="327782"/>
                  </a:lnTo>
                  <a:lnTo>
                    <a:pt x="121358" y="326450"/>
                  </a:lnTo>
                  <a:lnTo>
                    <a:pt x="121645" y="325164"/>
                  </a:lnTo>
                  <a:lnTo>
                    <a:pt x="121740" y="324463"/>
                  </a:lnTo>
                  <a:lnTo>
                    <a:pt x="121943" y="323621"/>
                  </a:lnTo>
                  <a:lnTo>
                    <a:pt x="122230" y="322665"/>
                  </a:lnTo>
                  <a:lnTo>
                    <a:pt x="122636" y="321384"/>
                  </a:lnTo>
                  <a:lnTo>
                    <a:pt x="123006" y="320030"/>
                  </a:lnTo>
                  <a:lnTo>
                    <a:pt x="123209" y="319354"/>
                  </a:lnTo>
                  <a:lnTo>
                    <a:pt x="123484" y="318068"/>
                  </a:lnTo>
                  <a:lnTo>
                    <a:pt x="123734" y="317298"/>
                  </a:lnTo>
                  <a:lnTo>
                    <a:pt x="123830" y="316361"/>
                  </a:lnTo>
                  <a:lnTo>
                    <a:pt x="124153" y="314725"/>
                  </a:lnTo>
                  <a:lnTo>
                    <a:pt x="124224" y="313789"/>
                  </a:lnTo>
                  <a:lnTo>
                    <a:pt x="124248" y="312708"/>
                  </a:lnTo>
                  <a:lnTo>
                    <a:pt x="124391" y="311935"/>
                  </a:lnTo>
                  <a:lnTo>
                    <a:pt x="124439" y="311091"/>
                  </a:lnTo>
                  <a:lnTo>
                    <a:pt x="124379" y="309844"/>
                  </a:lnTo>
                  <a:lnTo>
                    <a:pt x="124248" y="308549"/>
                  </a:lnTo>
                  <a:lnTo>
                    <a:pt x="124093" y="307863"/>
                  </a:lnTo>
                  <a:lnTo>
                    <a:pt x="123950" y="306569"/>
                  </a:lnTo>
                  <a:lnTo>
                    <a:pt x="123854" y="305394"/>
                  </a:lnTo>
                  <a:lnTo>
                    <a:pt x="123747" y="304404"/>
                  </a:lnTo>
                  <a:lnTo>
                    <a:pt x="123747" y="301584"/>
                  </a:lnTo>
                  <a:lnTo>
                    <a:pt x="123543" y="300521"/>
                  </a:lnTo>
                  <a:lnTo>
                    <a:pt x="123305" y="299857"/>
                  </a:lnTo>
                  <a:lnTo>
                    <a:pt x="122683" y="298997"/>
                  </a:lnTo>
                  <a:lnTo>
                    <a:pt x="122110" y="298441"/>
                  </a:lnTo>
                  <a:lnTo>
                    <a:pt x="121537" y="298053"/>
                  </a:lnTo>
                  <a:lnTo>
                    <a:pt x="120820" y="297611"/>
                  </a:lnTo>
                  <a:lnTo>
                    <a:pt x="120008" y="297169"/>
                  </a:lnTo>
                  <a:lnTo>
                    <a:pt x="119136" y="296725"/>
                  </a:lnTo>
                  <a:lnTo>
                    <a:pt x="118014" y="296204"/>
                  </a:lnTo>
                  <a:lnTo>
                    <a:pt x="117046" y="295781"/>
                  </a:lnTo>
                  <a:lnTo>
                    <a:pt x="116115" y="295429"/>
                  </a:lnTo>
                  <a:lnTo>
                    <a:pt x="114753" y="295279"/>
                  </a:lnTo>
                  <a:lnTo>
                    <a:pt x="113630" y="295061"/>
                  </a:lnTo>
                  <a:lnTo>
                    <a:pt x="111899" y="294925"/>
                  </a:lnTo>
                  <a:lnTo>
                    <a:pt x="109343" y="294816"/>
                  </a:lnTo>
                  <a:lnTo>
                    <a:pt x="108387" y="294557"/>
                  </a:lnTo>
                  <a:lnTo>
                    <a:pt x="107611" y="294326"/>
                  </a:lnTo>
                  <a:lnTo>
                    <a:pt x="106823" y="294189"/>
                  </a:lnTo>
                  <a:lnTo>
                    <a:pt x="105497" y="293898"/>
                  </a:lnTo>
                  <a:lnTo>
                    <a:pt x="104338" y="293799"/>
                  </a:lnTo>
                  <a:lnTo>
                    <a:pt x="103562" y="293875"/>
                  </a:lnTo>
                  <a:lnTo>
                    <a:pt x="102690" y="294111"/>
                  </a:lnTo>
                  <a:lnTo>
                    <a:pt x="102045" y="294377"/>
                  </a:lnTo>
                  <a:lnTo>
                    <a:pt x="101185" y="295343"/>
                  </a:lnTo>
                  <a:lnTo>
                    <a:pt x="100815" y="296014"/>
                  </a:lnTo>
                  <a:lnTo>
                    <a:pt x="100337" y="296896"/>
                  </a:lnTo>
                  <a:lnTo>
                    <a:pt x="100015" y="297780"/>
                  </a:lnTo>
                  <a:lnTo>
                    <a:pt x="99489" y="298849"/>
                  </a:lnTo>
                  <a:lnTo>
                    <a:pt x="98809" y="300616"/>
                  </a:lnTo>
                  <a:lnTo>
                    <a:pt x="98259" y="302011"/>
                  </a:lnTo>
                  <a:lnTo>
                    <a:pt x="97805" y="303811"/>
                  </a:lnTo>
                  <a:lnTo>
                    <a:pt x="97268" y="304666"/>
                  </a:lnTo>
                  <a:lnTo>
                    <a:pt x="96814" y="305312"/>
                  </a:lnTo>
                  <a:lnTo>
                    <a:pt x="96229" y="306004"/>
                  </a:lnTo>
                  <a:lnTo>
                    <a:pt x="95488" y="306314"/>
                  </a:lnTo>
                  <a:lnTo>
                    <a:pt x="94664" y="306599"/>
                  </a:lnTo>
                  <a:lnTo>
                    <a:pt x="93530" y="306900"/>
                  </a:lnTo>
                  <a:lnTo>
                    <a:pt x="92371" y="306942"/>
                  </a:lnTo>
                  <a:lnTo>
                    <a:pt x="91057" y="307145"/>
                  </a:lnTo>
                  <a:lnTo>
                    <a:pt x="90352" y="307221"/>
                  </a:lnTo>
                  <a:lnTo>
                    <a:pt x="89361" y="307244"/>
                  </a:lnTo>
                  <a:lnTo>
                    <a:pt x="88215" y="307191"/>
                  </a:lnTo>
                  <a:lnTo>
                    <a:pt x="87462" y="307127"/>
                  </a:lnTo>
                  <a:lnTo>
                    <a:pt x="86614" y="307011"/>
                  </a:lnTo>
                  <a:lnTo>
                    <a:pt x="85921" y="306876"/>
                  </a:lnTo>
                  <a:lnTo>
                    <a:pt x="84452" y="306510"/>
                  </a:lnTo>
                  <a:lnTo>
                    <a:pt x="83748" y="306377"/>
                  </a:lnTo>
                  <a:lnTo>
                    <a:pt x="82995" y="306194"/>
                  </a:lnTo>
                  <a:lnTo>
                    <a:pt x="81598" y="305947"/>
                  </a:lnTo>
                  <a:lnTo>
                    <a:pt x="80069" y="306099"/>
                  </a:lnTo>
                  <a:lnTo>
                    <a:pt x="79388" y="306268"/>
                  </a:lnTo>
                  <a:lnTo>
                    <a:pt x="77848" y="306678"/>
                  </a:lnTo>
                  <a:lnTo>
                    <a:pt x="77059" y="306915"/>
                  </a:lnTo>
                  <a:lnTo>
                    <a:pt x="75949" y="307193"/>
                  </a:lnTo>
                  <a:lnTo>
                    <a:pt x="74480" y="307792"/>
                  </a:lnTo>
                  <a:lnTo>
                    <a:pt x="73667" y="308406"/>
                  </a:lnTo>
                  <a:lnTo>
                    <a:pt x="72521" y="309034"/>
                  </a:lnTo>
                  <a:lnTo>
                    <a:pt x="71613" y="309789"/>
                  </a:lnTo>
                  <a:lnTo>
                    <a:pt x="70658" y="310446"/>
                  </a:lnTo>
                  <a:lnTo>
                    <a:pt x="69786" y="311177"/>
                  </a:lnTo>
                  <a:lnTo>
                    <a:pt x="69332" y="311705"/>
                  </a:lnTo>
                  <a:lnTo>
                    <a:pt x="66573" y="314809"/>
                  </a:lnTo>
                  <a:lnTo>
                    <a:pt x="63814" y="318006"/>
                  </a:lnTo>
                  <a:lnTo>
                    <a:pt x="62775" y="319084"/>
                  </a:lnTo>
                  <a:lnTo>
                    <a:pt x="61772" y="319623"/>
                  </a:lnTo>
                  <a:lnTo>
                    <a:pt x="60804" y="319764"/>
                  </a:lnTo>
                  <a:lnTo>
                    <a:pt x="59849" y="319577"/>
                  </a:lnTo>
                  <a:lnTo>
                    <a:pt x="58714" y="319031"/>
                  </a:lnTo>
                  <a:lnTo>
                    <a:pt x="57926" y="318566"/>
                  </a:lnTo>
                  <a:lnTo>
                    <a:pt x="57281" y="318103"/>
                  </a:lnTo>
                  <a:lnTo>
                    <a:pt x="56636" y="317478"/>
                  </a:lnTo>
                  <a:lnTo>
                    <a:pt x="56051" y="316851"/>
                  </a:lnTo>
                  <a:lnTo>
                    <a:pt x="55095" y="315584"/>
                  </a:lnTo>
                  <a:lnTo>
                    <a:pt x="54462" y="314533"/>
                  </a:lnTo>
                  <a:lnTo>
                    <a:pt x="53579" y="313291"/>
                  </a:lnTo>
                  <a:lnTo>
                    <a:pt x="51799" y="311297"/>
                  </a:lnTo>
                  <a:lnTo>
                    <a:pt x="51023" y="310501"/>
                  </a:lnTo>
                  <a:lnTo>
                    <a:pt x="49745" y="309181"/>
                  </a:lnTo>
                  <a:lnTo>
                    <a:pt x="49147" y="308461"/>
                  </a:lnTo>
                  <a:lnTo>
                    <a:pt x="48467" y="307713"/>
                  </a:lnTo>
                  <a:lnTo>
                    <a:pt x="47989" y="307091"/>
                  </a:lnTo>
                  <a:lnTo>
                    <a:pt x="47511" y="306492"/>
                  </a:lnTo>
                  <a:lnTo>
                    <a:pt x="47010" y="305939"/>
                  </a:lnTo>
                  <a:lnTo>
                    <a:pt x="45947" y="305162"/>
                  </a:lnTo>
                  <a:lnTo>
                    <a:pt x="44943" y="304174"/>
                  </a:lnTo>
                  <a:lnTo>
                    <a:pt x="44012" y="303589"/>
                  </a:lnTo>
                  <a:lnTo>
                    <a:pt x="43283" y="303100"/>
                  </a:lnTo>
                  <a:lnTo>
                    <a:pt x="42304" y="302678"/>
                  </a:lnTo>
                  <a:lnTo>
                    <a:pt x="40859" y="302078"/>
                  </a:lnTo>
                  <a:lnTo>
                    <a:pt x="39867" y="301698"/>
                  </a:lnTo>
                  <a:lnTo>
                    <a:pt x="38769" y="301179"/>
                  </a:lnTo>
                  <a:lnTo>
                    <a:pt x="37276" y="300816"/>
                  </a:lnTo>
                  <a:lnTo>
                    <a:pt x="34744" y="299975"/>
                  </a:lnTo>
                  <a:lnTo>
                    <a:pt x="32570" y="299357"/>
                  </a:lnTo>
                  <a:lnTo>
                    <a:pt x="30599" y="298372"/>
                  </a:lnTo>
                  <a:lnTo>
                    <a:pt x="25810" y="295809"/>
                  </a:lnTo>
                  <a:lnTo>
                    <a:pt x="24496" y="295096"/>
                  </a:lnTo>
                  <a:lnTo>
                    <a:pt x="23588" y="294463"/>
                  </a:lnTo>
                  <a:lnTo>
                    <a:pt x="22669" y="293878"/>
                  </a:lnTo>
                  <a:lnTo>
                    <a:pt x="21976" y="293343"/>
                  </a:lnTo>
                  <a:lnTo>
                    <a:pt x="20997" y="292447"/>
                  </a:lnTo>
                  <a:lnTo>
                    <a:pt x="20328" y="291681"/>
                  </a:lnTo>
                  <a:lnTo>
                    <a:pt x="17724" y="288891"/>
                  </a:lnTo>
                  <a:lnTo>
                    <a:pt x="11466" y="281503"/>
                  </a:lnTo>
                  <a:lnTo>
                    <a:pt x="7154" y="276627"/>
                  </a:lnTo>
                  <a:lnTo>
                    <a:pt x="2460" y="270945"/>
                  </a:lnTo>
                  <a:lnTo>
                    <a:pt x="1648" y="269867"/>
                  </a:lnTo>
                  <a:lnTo>
                    <a:pt x="430" y="267864"/>
                  </a:lnTo>
                  <a:lnTo>
                    <a:pt x="0" y="266514"/>
                  </a:lnTo>
                  <a:lnTo>
                    <a:pt x="227" y="265698"/>
                  </a:lnTo>
                  <a:lnTo>
                    <a:pt x="549" y="265071"/>
                  </a:lnTo>
                  <a:lnTo>
                    <a:pt x="1039" y="264331"/>
                  </a:lnTo>
                  <a:lnTo>
                    <a:pt x="1553" y="263756"/>
                  </a:lnTo>
                  <a:lnTo>
                    <a:pt x="2580" y="263148"/>
                  </a:lnTo>
                  <a:lnTo>
                    <a:pt x="3476" y="262958"/>
                  </a:lnTo>
                  <a:lnTo>
                    <a:pt x="4407" y="262936"/>
                  </a:lnTo>
                  <a:lnTo>
                    <a:pt x="5255" y="262980"/>
                  </a:lnTo>
                  <a:lnTo>
                    <a:pt x="6676" y="263225"/>
                  </a:lnTo>
                  <a:lnTo>
                    <a:pt x="8349" y="263267"/>
                  </a:lnTo>
                  <a:lnTo>
                    <a:pt x="10618" y="263558"/>
                  </a:lnTo>
                  <a:lnTo>
                    <a:pt x="13210" y="264020"/>
                  </a:lnTo>
                  <a:lnTo>
                    <a:pt x="15801" y="264506"/>
                  </a:lnTo>
                  <a:lnTo>
                    <a:pt x="17700" y="264627"/>
                  </a:lnTo>
                  <a:lnTo>
                    <a:pt x="18751" y="264370"/>
                  </a:lnTo>
                  <a:lnTo>
                    <a:pt x="19791" y="263972"/>
                  </a:lnTo>
                  <a:lnTo>
                    <a:pt x="20794" y="263433"/>
                  </a:lnTo>
                  <a:lnTo>
                    <a:pt x="21498" y="262395"/>
                  </a:lnTo>
                  <a:lnTo>
                    <a:pt x="21785" y="261368"/>
                  </a:lnTo>
                  <a:lnTo>
                    <a:pt x="21857" y="260312"/>
                  </a:lnTo>
                  <a:lnTo>
                    <a:pt x="21654" y="259202"/>
                  </a:lnTo>
                  <a:lnTo>
                    <a:pt x="21140" y="257191"/>
                  </a:lnTo>
                  <a:lnTo>
                    <a:pt x="19062" y="250704"/>
                  </a:lnTo>
                  <a:lnTo>
                    <a:pt x="18656" y="249779"/>
                  </a:lnTo>
                  <a:lnTo>
                    <a:pt x="18357" y="248926"/>
                  </a:lnTo>
                  <a:lnTo>
                    <a:pt x="18250" y="247677"/>
                  </a:lnTo>
                  <a:lnTo>
                    <a:pt x="18596" y="246983"/>
                  </a:lnTo>
                  <a:lnTo>
                    <a:pt x="19623" y="246257"/>
                  </a:lnTo>
                  <a:lnTo>
                    <a:pt x="20519" y="246089"/>
                  </a:lnTo>
                  <a:lnTo>
                    <a:pt x="21248" y="245990"/>
                  </a:lnTo>
                  <a:lnTo>
                    <a:pt x="22585" y="245858"/>
                  </a:lnTo>
                  <a:lnTo>
                    <a:pt x="23314" y="245784"/>
                  </a:lnTo>
                  <a:lnTo>
                    <a:pt x="24245" y="245571"/>
                  </a:lnTo>
                  <a:lnTo>
                    <a:pt x="24926" y="245400"/>
                  </a:lnTo>
                  <a:lnTo>
                    <a:pt x="26013" y="245120"/>
                  </a:lnTo>
                  <a:lnTo>
                    <a:pt x="27148" y="244751"/>
                  </a:lnTo>
                  <a:lnTo>
                    <a:pt x="27816" y="244556"/>
                  </a:lnTo>
                  <a:lnTo>
                    <a:pt x="28521" y="244267"/>
                  </a:lnTo>
                  <a:lnTo>
                    <a:pt x="29417" y="244100"/>
                  </a:lnTo>
                  <a:lnTo>
                    <a:pt x="30181" y="243766"/>
                  </a:lnTo>
                  <a:lnTo>
                    <a:pt x="31686" y="243663"/>
                  </a:lnTo>
                  <a:lnTo>
                    <a:pt x="32677" y="243593"/>
                  </a:lnTo>
                  <a:lnTo>
                    <a:pt x="33669" y="243477"/>
                  </a:lnTo>
                  <a:lnTo>
                    <a:pt x="34744" y="243480"/>
                  </a:lnTo>
                  <a:lnTo>
                    <a:pt x="35962" y="243418"/>
                  </a:lnTo>
                  <a:lnTo>
                    <a:pt x="37073" y="243327"/>
                  </a:lnTo>
                  <a:lnTo>
                    <a:pt x="38578" y="243292"/>
                  </a:lnTo>
                  <a:lnTo>
                    <a:pt x="39939" y="243351"/>
                  </a:lnTo>
                  <a:lnTo>
                    <a:pt x="41205" y="243334"/>
                  </a:lnTo>
                  <a:lnTo>
                    <a:pt x="42543" y="243438"/>
                  </a:lnTo>
                  <a:lnTo>
                    <a:pt x="43904" y="243494"/>
                  </a:lnTo>
                  <a:lnTo>
                    <a:pt x="45756" y="243680"/>
                  </a:lnTo>
                  <a:lnTo>
                    <a:pt x="47344" y="243931"/>
                  </a:lnTo>
                  <a:lnTo>
                    <a:pt x="48395" y="244005"/>
                  </a:lnTo>
                  <a:lnTo>
                    <a:pt x="49243" y="244003"/>
                  </a:lnTo>
                  <a:lnTo>
                    <a:pt x="52121" y="244331"/>
                  </a:lnTo>
                  <a:lnTo>
                    <a:pt x="55537" y="244791"/>
                  </a:lnTo>
                  <a:lnTo>
                    <a:pt x="56361" y="244859"/>
                  </a:lnTo>
                  <a:lnTo>
                    <a:pt x="57162" y="244949"/>
                  </a:lnTo>
                  <a:lnTo>
                    <a:pt x="58452" y="244768"/>
                  </a:lnTo>
                  <a:lnTo>
                    <a:pt x="59491" y="244514"/>
                  </a:lnTo>
                  <a:lnTo>
                    <a:pt x="60351" y="244088"/>
                  </a:lnTo>
                  <a:lnTo>
                    <a:pt x="60924" y="243561"/>
                  </a:lnTo>
                  <a:lnTo>
                    <a:pt x="61676" y="242616"/>
                  </a:lnTo>
                  <a:lnTo>
                    <a:pt x="61485" y="241932"/>
                  </a:lnTo>
                  <a:lnTo>
                    <a:pt x="61652" y="240877"/>
                  </a:lnTo>
                  <a:lnTo>
                    <a:pt x="61652" y="239868"/>
                  </a:lnTo>
                  <a:lnTo>
                    <a:pt x="61593" y="238858"/>
                  </a:lnTo>
                  <a:lnTo>
                    <a:pt x="61318" y="237793"/>
                  </a:lnTo>
                  <a:lnTo>
                    <a:pt x="61091" y="237129"/>
                  </a:lnTo>
                  <a:lnTo>
                    <a:pt x="60745" y="236158"/>
                  </a:lnTo>
                  <a:lnTo>
                    <a:pt x="60303" y="235278"/>
                  </a:lnTo>
                  <a:lnTo>
                    <a:pt x="59753" y="233877"/>
                  </a:lnTo>
                  <a:lnTo>
                    <a:pt x="59180" y="232924"/>
                  </a:lnTo>
                  <a:lnTo>
                    <a:pt x="58738" y="231952"/>
                  </a:lnTo>
                  <a:lnTo>
                    <a:pt x="58045" y="230900"/>
                  </a:lnTo>
                  <a:lnTo>
                    <a:pt x="57830" y="229907"/>
                  </a:lnTo>
                  <a:lnTo>
                    <a:pt x="57592" y="229082"/>
                  </a:lnTo>
                  <a:lnTo>
                    <a:pt x="57365" y="228181"/>
                  </a:lnTo>
                  <a:lnTo>
                    <a:pt x="57257" y="226981"/>
                  </a:lnTo>
                  <a:lnTo>
                    <a:pt x="57269" y="226113"/>
                  </a:lnTo>
                  <a:lnTo>
                    <a:pt x="57353" y="225081"/>
                  </a:lnTo>
                  <a:lnTo>
                    <a:pt x="57580" y="224288"/>
                  </a:lnTo>
                  <a:lnTo>
                    <a:pt x="57938" y="223310"/>
                  </a:lnTo>
                  <a:lnTo>
                    <a:pt x="58368" y="222238"/>
                  </a:lnTo>
                  <a:lnTo>
                    <a:pt x="58762" y="221169"/>
                  </a:lnTo>
                  <a:lnTo>
                    <a:pt x="59359" y="220198"/>
                  </a:lnTo>
                  <a:lnTo>
                    <a:pt x="59980" y="218826"/>
                  </a:lnTo>
                  <a:lnTo>
                    <a:pt x="60494" y="218016"/>
                  </a:lnTo>
                  <a:lnTo>
                    <a:pt x="61007" y="217091"/>
                  </a:lnTo>
                  <a:lnTo>
                    <a:pt x="61354" y="216347"/>
                  </a:lnTo>
                  <a:lnTo>
                    <a:pt x="61640" y="215322"/>
                  </a:lnTo>
                  <a:lnTo>
                    <a:pt x="61975" y="214295"/>
                  </a:lnTo>
                  <a:lnTo>
                    <a:pt x="62178" y="213572"/>
                  </a:lnTo>
                  <a:lnTo>
                    <a:pt x="62393" y="212777"/>
                  </a:lnTo>
                  <a:lnTo>
                    <a:pt x="62441" y="211745"/>
                  </a:lnTo>
                  <a:lnTo>
                    <a:pt x="62465" y="210806"/>
                  </a:lnTo>
                  <a:lnTo>
                    <a:pt x="62620" y="209473"/>
                  </a:lnTo>
                  <a:lnTo>
                    <a:pt x="62751" y="208700"/>
                  </a:lnTo>
                  <a:lnTo>
                    <a:pt x="62990" y="207836"/>
                  </a:lnTo>
                  <a:lnTo>
                    <a:pt x="63384" y="207118"/>
                  </a:lnTo>
                  <a:lnTo>
                    <a:pt x="63802" y="206352"/>
                  </a:lnTo>
                  <a:lnTo>
                    <a:pt x="64387" y="205594"/>
                  </a:lnTo>
                  <a:lnTo>
                    <a:pt x="65080" y="205117"/>
                  </a:lnTo>
                  <a:lnTo>
                    <a:pt x="65916" y="204666"/>
                  </a:lnTo>
                  <a:lnTo>
                    <a:pt x="66561" y="204284"/>
                  </a:lnTo>
                  <a:lnTo>
                    <a:pt x="67457" y="203930"/>
                  </a:lnTo>
                  <a:lnTo>
                    <a:pt x="68197" y="203641"/>
                  </a:lnTo>
                  <a:lnTo>
                    <a:pt x="68854" y="203446"/>
                  </a:lnTo>
                  <a:lnTo>
                    <a:pt x="69798" y="203236"/>
                  </a:lnTo>
                  <a:lnTo>
                    <a:pt x="70789" y="203213"/>
                  </a:lnTo>
                  <a:lnTo>
                    <a:pt x="71565" y="203231"/>
                  </a:lnTo>
                  <a:lnTo>
                    <a:pt x="72270" y="203343"/>
                  </a:lnTo>
                  <a:lnTo>
                    <a:pt x="73417" y="203466"/>
                  </a:lnTo>
                  <a:lnTo>
                    <a:pt x="74539" y="203611"/>
                  </a:lnTo>
                  <a:lnTo>
                    <a:pt x="75280" y="203770"/>
                  </a:lnTo>
                  <a:lnTo>
                    <a:pt x="76283" y="204053"/>
                  </a:lnTo>
                  <a:lnTo>
                    <a:pt x="76988" y="204234"/>
                  </a:lnTo>
                  <a:lnTo>
                    <a:pt x="77704" y="204419"/>
                  </a:lnTo>
                  <a:lnTo>
                    <a:pt x="78923" y="204705"/>
                  </a:lnTo>
                  <a:lnTo>
                    <a:pt x="80320" y="205232"/>
                  </a:lnTo>
                  <a:lnTo>
                    <a:pt x="81275" y="205468"/>
                  </a:lnTo>
                  <a:lnTo>
                    <a:pt x="82625" y="205760"/>
                  </a:lnTo>
                  <a:lnTo>
                    <a:pt x="84393" y="206485"/>
                  </a:lnTo>
                  <a:lnTo>
                    <a:pt x="85229" y="206740"/>
                  </a:lnTo>
                  <a:lnTo>
                    <a:pt x="86136" y="207138"/>
                  </a:lnTo>
                  <a:lnTo>
                    <a:pt x="87128" y="207703"/>
                  </a:lnTo>
                  <a:lnTo>
                    <a:pt x="88131" y="208150"/>
                  </a:lnTo>
                  <a:lnTo>
                    <a:pt x="89409" y="208723"/>
                  </a:lnTo>
                  <a:lnTo>
                    <a:pt x="90388" y="209100"/>
                  </a:lnTo>
                  <a:lnTo>
                    <a:pt x="91571" y="209364"/>
                  </a:lnTo>
                  <a:lnTo>
                    <a:pt x="92574" y="209670"/>
                  </a:lnTo>
                  <a:lnTo>
                    <a:pt x="93816" y="209982"/>
                  </a:lnTo>
                  <a:lnTo>
                    <a:pt x="95082" y="210179"/>
                  </a:lnTo>
                  <a:lnTo>
                    <a:pt x="96276" y="210255"/>
                  </a:lnTo>
                  <a:lnTo>
                    <a:pt x="97304" y="210442"/>
                  </a:lnTo>
                  <a:lnTo>
                    <a:pt x="98032" y="210441"/>
                  </a:lnTo>
                  <a:lnTo>
                    <a:pt x="99179" y="210231"/>
                  </a:lnTo>
                  <a:lnTo>
                    <a:pt x="100158" y="209972"/>
                  </a:lnTo>
                  <a:lnTo>
                    <a:pt x="101102" y="209670"/>
                  </a:lnTo>
                  <a:lnTo>
                    <a:pt x="101771" y="209450"/>
                  </a:lnTo>
                  <a:lnTo>
                    <a:pt x="102595" y="209142"/>
                  </a:lnTo>
                  <a:lnTo>
                    <a:pt x="103526" y="208647"/>
                  </a:lnTo>
                  <a:lnTo>
                    <a:pt x="104410" y="208175"/>
                  </a:lnTo>
                  <a:lnTo>
                    <a:pt x="105449" y="207543"/>
                  </a:lnTo>
                  <a:lnTo>
                    <a:pt x="106369" y="206885"/>
                  </a:lnTo>
                  <a:lnTo>
                    <a:pt x="107133" y="206271"/>
                  </a:lnTo>
                  <a:lnTo>
                    <a:pt x="107945" y="205656"/>
                  </a:lnTo>
                  <a:lnTo>
                    <a:pt x="108841" y="204760"/>
                  </a:lnTo>
                  <a:lnTo>
                    <a:pt x="109414" y="204236"/>
                  </a:lnTo>
                  <a:lnTo>
                    <a:pt x="109988" y="203780"/>
                  </a:lnTo>
                  <a:lnTo>
                    <a:pt x="110656" y="203326"/>
                  </a:lnTo>
                  <a:lnTo>
                    <a:pt x="111719" y="202343"/>
                  </a:lnTo>
                  <a:lnTo>
                    <a:pt x="112591" y="201543"/>
                  </a:lnTo>
                  <a:lnTo>
                    <a:pt x="113427" y="200881"/>
                  </a:lnTo>
                  <a:lnTo>
                    <a:pt x="114431" y="200365"/>
                  </a:lnTo>
                  <a:lnTo>
                    <a:pt x="115326" y="200224"/>
                  </a:lnTo>
                  <a:lnTo>
                    <a:pt x="116425" y="200086"/>
                  </a:lnTo>
                  <a:lnTo>
                    <a:pt x="117536" y="199831"/>
                  </a:lnTo>
                  <a:lnTo>
                    <a:pt x="118455" y="199831"/>
                  </a:lnTo>
                  <a:lnTo>
                    <a:pt x="120474" y="200046"/>
                  </a:lnTo>
                  <a:lnTo>
                    <a:pt x="122206" y="200301"/>
                  </a:lnTo>
                  <a:lnTo>
                    <a:pt x="123496" y="200353"/>
                  </a:lnTo>
                  <a:lnTo>
                    <a:pt x="124642" y="200335"/>
                  </a:lnTo>
                  <a:lnTo>
                    <a:pt x="125705" y="200244"/>
                  </a:lnTo>
                  <a:lnTo>
                    <a:pt x="126828" y="200132"/>
                  </a:lnTo>
                  <a:lnTo>
                    <a:pt x="127688" y="199567"/>
                  </a:lnTo>
                  <a:lnTo>
                    <a:pt x="128464" y="198668"/>
                  </a:lnTo>
                  <a:lnTo>
                    <a:pt x="129312" y="197654"/>
                  </a:lnTo>
                  <a:lnTo>
                    <a:pt x="129850" y="196870"/>
                  </a:lnTo>
                  <a:lnTo>
                    <a:pt x="130363" y="196059"/>
                  </a:lnTo>
                  <a:lnTo>
                    <a:pt x="130686" y="195364"/>
                  </a:lnTo>
                  <a:lnTo>
                    <a:pt x="131128" y="194647"/>
                  </a:lnTo>
                  <a:lnTo>
                    <a:pt x="131522" y="193975"/>
                  </a:lnTo>
                  <a:lnTo>
                    <a:pt x="131892" y="193348"/>
                  </a:lnTo>
                  <a:lnTo>
                    <a:pt x="132644" y="192382"/>
                  </a:lnTo>
                  <a:lnTo>
                    <a:pt x="133158" y="191713"/>
                  </a:lnTo>
                  <a:lnTo>
                    <a:pt x="133898" y="190392"/>
                  </a:lnTo>
                  <a:lnTo>
                    <a:pt x="134340" y="189347"/>
                  </a:lnTo>
                  <a:lnTo>
                    <a:pt x="134747" y="188183"/>
                  </a:lnTo>
                  <a:lnTo>
                    <a:pt x="135260" y="186760"/>
                  </a:lnTo>
                  <a:lnTo>
                    <a:pt x="135571" y="185782"/>
                  </a:lnTo>
                  <a:lnTo>
                    <a:pt x="135953" y="184523"/>
                  </a:lnTo>
                  <a:lnTo>
                    <a:pt x="136227" y="183168"/>
                  </a:lnTo>
                  <a:lnTo>
                    <a:pt x="136454" y="181435"/>
                  </a:lnTo>
                  <a:lnTo>
                    <a:pt x="136299" y="180350"/>
                  </a:lnTo>
                  <a:lnTo>
                    <a:pt x="136132" y="179477"/>
                  </a:lnTo>
                  <a:lnTo>
                    <a:pt x="135845" y="178696"/>
                  </a:lnTo>
                  <a:lnTo>
                    <a:pt x="135535" y="177865"/>
                  </a:lnTo>
                  <a:lnTo>
                    <a:pt x="135236" y="177012"/>
                  </a:lnTo>
                  <a:lnTo>
                    <a:pt x="134651" y="176082"/>
                  </a:lnTo>
                  <a:lnTo>
                    <a:pt x="134137" y="175128"/>
                  </a:lnTo>
                  <a:lnTo>
                    <a:pt x="133827" y="174370"/>
                  </a:lnTo>
                  <a:lnTo>
                    <a:pt x="133254" y="173581"/>
                  </a:lnTo>
                  <a:lnTo>
                    <a:pt x="132417" y="172434"/>
                  </a:lnTo>
                  <a:lnTo>
                    <a:pt x="131462" y="171351"/>
                  </a:lnTo>
                  <a:lnTo>
                    <a:pt x="130841" y="170585"/>
                  </a:lnTo>
                  <a:lnTo>
                    <a:pt x="130315" y="170032"/>
                  </a:lnTo>
                  <a:lnTo>
                    <a:pt x="129503" y="168931"/>
                  </a:lnTo>
                  <a:lnTo>
                    <a:pt x="129014" y="167955"/>
                  </a:lnTo>
                  <a:lnTo>
                    <a:pt x="128870" y="167106"/>
                  </a:lnTo>
                  <a:lnTo>
                    <a:pt x="128918" y="166168"/>
                  </a:lnTo>
                  <a:lnTo>
                    <a:pt x="129300" y="165072"/>
                  </a:lnTo>
                  <a:lnTo>
                    <a:pt x="129766" y="164309"/>
                  </a:lnTo>
                  <a:lnTo>
                    <a:pt x="130160" y="163684"/>
                  </a:lnTo>
                  <a:lnTo>
                    <a:pt x="130901" y="162904"/>
                  </a:lnTo>
                  <a:lnTo>
                    <a:pt x="132334" y="161389"/>
                  </a:lnTo>
                  <a:lnTo>
                    <a:pt x="133206" y="160260"/>
                  </a:lnTo>
                  <a:lnTo>
                    <a:pt x="134030" y="159247"/>
                  </a:lnTo>
                  <a:lnTo>
                    <a:pt x="134830" y="158255"/>
                  </a:lnTo>
                  <a:lnTo>
                    <a:pt x="135678" y="157549"/>
                  </a:lnTo>
                  <a:lnTo>
                    <a:pt x="136430" y="157144"/>
                  </a:lnTo>
                  <a:lnTo>
                    <a:pt x="137290" y="156695"/>
                  </a:lnTo>
                  <a:lnTo>
                    <a:pt x="138246" y="156203"/>
                  </a:lnTo>
                  <a:lnTo>
                    <a:pt x="139082" y="155684"/>
                  </a:lnTo>
                  <a:lnTo>
                    <a:pt x="139882" y="154833"/>
                  </a:lnTo>
                  <a:lnTo>
                    <a:pt x="140503" y="154074"/>
                  </a:lnTo>
                  <a:lnTo>
                    <a:pt x="141148" y="153057"/>
                  </a:lnTo>
                  <a:lnTo>
                    <a:pt x="141709" y="152250"/>
                  </a:lnTo>
                  <a:lnTo>
                    <a:pt x="142223" y="151226"/>
                  </a:lnTo>
                  <a:lnTo>
                    <a:pt x="142784" y="150420"/>
                  </a:lnTo>
                  <a:lnTo>
                    <a:pt x="143358" y="149445"/>
                  </a:lnTo>
                  <a:lnTo>
                    <a:pt x="143752" y="148492"/>
                  </a:lnTo>
                  <a:lnTo>
                    <a:pt x="144134" y="147421"/>
                  </a:lnTo>
                  <a:lnTo>
                    <a:pt x="144409" y="146746"/>
                  </a:lnTo>
                  <a:lnTo>
                    <a:pt x="144719" y="145626"/>
                  </a:lnTo>
                  <a:lnTo>
                    <a:pt x="144958" y="144858"/>
                  </a:lnTo>
                  <a:lnTo>
                    <a:pt x="145042" y="144016"/>
                  </a:lnTo>
                  <a:lnTo>
                    <a:pt x="144958" y="143095"/>
                  </a:lnTo>
                  <a:lnTo>
                    <a:pt x="144731" y="142387"/>
                  </a:lnTo>
                  <a:lnTo>
                    <a:pt x="144433" y="141580"/>
                  </a:lnTo>
                  <a:lnTo>
                    <a:pt x="144050" y="140842"/>
                  </a:lnTo>
                  <a:lnTo>
                    <a:pt x="143597" y="140173"/>
                  </a:lnTo>
                  <a:lnTo>
                    <a:pt x="141936" y="138253"/>
                  </a:lnTo>
                  <a:lnTo>
                    <a:pt x="140849" y="137287"/>
                  </a:lnTo>
                  <a:lnTo>
                    <a:pt x="140491" y="136666"/>
                  </a:lnTo>
                  <a:lnTo>
                    <a:pt x="139858" y="135806"/>
                  </a:lnTo>
                  <a:lnTo>
                    <a:pt x="139369" y="134806"/>
                  </a:lnTo>
                  <a:lnTo>
                    <a:pt x="138998" y="133576"/>
                  </a:lnTo>
                  <a:lnTo>
                    <a:pt x="138843" y="132515"/>
                  </a:lnTo>
                  <a:lnTo>
                    <a:pt x="138724" y="131480"/>
                  </a:lnTo>
                  <a:lnTo>
                    <a:pt x="138664" y="129668"/>
                  </a:lnTo>
                  <a:lnTo>
                    <a:pt x="138544" y="128490"/>
                  </a:lnTo>
                  <a:lnTo>
                    <a:pt x="138604" y="126308"/>
                  </a:lnTo>
                  <a:lnTo>
                    <a:pt x="138616" y="125016"/>
                  </a:lnTo>
                  <a:lnTo>
                    <a:pt x="138389" y="123952"/>
                  </a:lnTo>
                  <a:lnTo>
                    <a:pt x="138091" y="120821"/>
                  </a:lnTo>
                  <a:lnTo>
                    <a:pt x="138055" y="119715"/>
                  </a:lnTo>
                  <a:lnTo>
                    <a:pt x="138126" y="118424"/>
                  </a:lnTo>
                  <a:lnTo>
                    <a:pt x="138198" y="117582"/>
                  </a:lnTo>
                  <a:lnTo>
                    <a:pt x="138389" y="116623"/>
                  </a:lnTo>
                  <a:lnTo>
                    <a:pt x="138449" y="115310"/>
                  </a:lnTo>
                  <a:lnTo>
                    <a:pt x="138532" y="114608"/>
                  </a:lnTo>
                  <a:lnTo>
                    <a:pt x="138556" y="113764"/>
                  </a:lnTo>
                  <a:lnTo>
                    <a:pt x="138580" y="112824"/>
                  </a:lnTo>
                  <a:lnTo>
                    <a:pt x="138497" y="111765"/>
                  </a:lnTo>
                  <a:lnTo>
                    <a:pt x="138306" y="110844"/>
                  </a:lnTo>
                  <a:lnTo>
                    <a:pt x="138103" y="109664"/>
                  </a:lnTo>
                  <a:lnTo>
                    <a:pt x="137888" y="108977"/>
                  </a:lnTo>
                  <a:lnTo>
                    <a:pt x="137529" y="108264"/>
                  </a:lnTo>
                  <a:lnTo>
                    <a:pt x="136944" y="107286"/>
                  </a:lnTo>
                  <a:lnTo>
                    <a:pt x="136430" y="106241"/>
                  </a:lnTo>
                  <a:lnTo>
                    <a:pt x="135164" y="102826"/>
                  </a:lnTo>
                  <a:lnTo>
                    <a:pt x="134854" y="102019"/>
                  </a:lnTo>
                  <a:lnTo>
                    <a:pt x="134567" y="101118"/>
                  </a:lnTo>
                  <a:lnTo>
                    <a:pt x="134460" y="99779"/>
                  </a:lnTo>
                  <a:lnTo>
                    <a:pt x="134352" y="98647"/>
                  </a:lnTo>
                  <a:lnTo>
                    <a:pt x="133958" y="97417"/>
                  </a:lnTo>
                  <a:lnTo>
                    <a:pt x="132800" y="94405"/>
                  </a:lnTo>
                  <a:lnTo>
                    <a:pt x="132191" y="93170"/>
                  </a:lnTo>
                  <a:lnTo>
                    <a:pt x="131785" y="91819"/>
                  </a:lnTo>
                  <a:lnTo>
                    <a:pt x="131701" y="90644"/>
                  </a:lnTo>
                  <a:lnTo>
                    <a:pt x="131808" y="89871"/>
                  </a:lnTo>
                  <a:lnTo>
                    <a:pt x="131785" y="89094"/>
                  </a:lnTo>
                  <a:lnTo>
                    <a:pt x="131904" y="88252"/>
                  </a:lnTo>
                  <a:lnTo>
                    <a:pt x="132095" y="87035"/>
                  </a:lnTo>
                  <a:lnTo>
                    <a:pt x="132453" y="85257"/>
                  </a:lnTo>
                  <a:lnTo>
                    <a:pt x="132836" y="83953"/>
                  </a:lnTo>
                  <a:lnTo>
                    <a:pt x="133062" y="82691"/>
                  </a:lnTo>
                  <a:lnTo>
                    <a:pt x="133361" y="81758"/>
                  </a:lnTo>
                  <a:lnTo>
                    <a:pt x="133719" y="80802"/>
                  </a:lnTo>
                  <a:lnTo>
                    <a:pt x="133922" y="80077"/>
                  </a:lnTo>
                  <a:lnTo>
                    <a:pt x="134269" y="79243"/>
                  </a:lnTo>
                  <a:lnTo>
                    <a:pt x="134603" y="78521"/>
                  </a:lnTo>
                  <a:lnTo>
                    <a:pt x="134997" y="77874"/>
                  </a:lnTo>
                  <a:lnTo>
                    <a:pt x="135738" y="77141"/>
                  </a:lnTo>
                  <a:lnTo>
                    <a:pt x="136813" y="76603"/>
                  </a:lnTo>
                  <a:lnTo>
                    <a:pt x="137876" y="76254"/>
                  </a:lnTo>
                  <a:lnTo>
                    <a:pt x="140001" y="75790"/>
                  </a:lnTo>
                  <a:lnTo>
                    <a:pt x="141017" y="75509"/>
                  </a:lnTo>
                  <a:lnTo>
                    <a:pt x="143656" y="75363"/>
                  </a:lnTo>
                  <a:lnTo>
                    <a:pt x="146260" y="75262"/>
                  </a:lnTo>
                  <a:lnTo>
                    <a:pt x="147395" y="74938"/>
                  </a:lnTo>
                  <a:lnTo>
                    <a:pt x="148481" y="74588"/>
                  </a:lnTo>
                  <a:lnTo>
                    <a:pt x="149186" y="74066"/>
                  </a:lnTo>
                  <a:lnTo>
                    <a:pt x="150166" y="73386"/>
                  </a:lnTo>
                  <a:lnTo>
                    <a:pt x="151181" y="72988"/>
                  </a:lnTo>
                  <a:lnTo>
                    <a:pt x="152459" y="72479"/>
                  </a:lnTo>
                  <a:lnTo>
                    <a:pt x="153832" y="72326"/>
                  </a:lnTo>
                  <a:lnTo>
                    <a:pt x="154764" y="72442"/>
                  </a:lnTo>
                  <a:lnTo>
                    <a:pt x="155564" y="72509"/>
                  </a:lnTo>
                  <a:lnTo>
                    <a:pt x="156567" y="72837"/>
                  </a:lnTo>
                  <a:lnTo>
                    <a:pt x="158072" y="73487"/>
                  </a:lnTo>
                  <a:lnTo>
                    <a:pt x="160819" y="74658"/>
                  </a:lnTo>
                  <a:lnTo>
                    <a:pt x="162061" y="75489"/>
                  </a:lnTo>
                  <a:lnTo>
                    <a:pt x="164653" y="76844"/>
                  </a:lnTo>
                  <a:lnTo>
                    <a:pt x="166122" y="77373"/>
                  </a:lnTo>
                  <a:lnTo>
                    <a:pt x="167053" y="77700"/>
                  </a:lnTo>
                  <a:lnTo>
                    <a:pt x="168320" y="77568"/>
                  </a:lnTo>
                  <a:lnTo>
                    <a:pt x="169275" y="77099"/>
                  </a:lnTo>
                  <a:lnTo>
                    <a:pt x="170159" y="76462"/>
                  </a:lnTo>
                  <a:lnTo>
                    <a:pt x="170947" y="75800"/>
                  </a:lnTo>
                  <a:lnTo>
                    <a:pt x="172094" y="75077"/>
                  </a:lnTo>
                  <a:lnTo>
                    <a:pt x="172882" y="74464"/>
                  </a:lnTo>
                  <a:lnTo>
                    <a:pt x="173682" y="73543"/>
                  </a:lnTo>
                  <a:lnTo>
                    <a:pt x="174315" y="72667"/>
                  </a:lnTo>
                  <a:lnTo>
                    <a:pt x="174912" y="71672"/>
                  </a:lnTo>
                  <a:lnTo>
                    <a:pt x="175330" y="70719"/>
                  </a:lnTo>
                  <a:lnTo>
                    <a:pt x="175808" y="68803"/>
                  </a:lnTo>
                  <a:lnTo>
                    <a:pt x="176166" y="66815"/>
                  </a:lnTo>
                  <a:lnTo>
                    <a:pt x="176369" y="65316"/>
                  </a:lnTo>
                  <a:lnTo>
                    <a:pt x="176990" y="63171"/>
                  </a:lnTo>
                  <a:lnTo>
                    <a:pt x="177600" y="62082"/>
                  </a:lnTo>
                  <a:lnTo>
                    <a:pt x="177958" y="60421"/>
                  </a:lnTo>
                  <a:lnTo>
                    <a:pt x="178185" y="59771"/>
                  </a:lnTo>
                  <a:lnTo>
                    <a:pt x="178627" y="58841"/>
                  </a:lnTo>
                  <a:lnTo>
                    <a:pt x="179307" y="58201"/>
                  </a:lnTo>
                  <a:lnTo>
                    <a:pt x="180120" y="57703"/>
                  </a:lnTo>
                  <a:lnTo>
                    <a:pt x="180800" y="57509"/>
                  </a:lnTo>
                  <a:lnTo>
                    <a:pt x="181577" y="57270"/>
                  </a:lnTo>
                  <a:lnTo>
                    <a:pt x="182926" y="56833"/>
                  </a:lnTo>
                  <a:lnTo>
                    <a:pt x="184443" y="56450"/>
                  </a:lnTo>
                  <a:lnTo>
                    <a:pt x="186569" y="56124"/>
                  </a:lnTo>
                  <a:lnTo>
                    <a:pt x="187262" y="55672"/>
                  </a:lnTo>
                  <a:lnTo>
                    <a:pt x="188468" y="55230"/>
                  </a:lnTo>
                  <a:lnTo>
                    <a:pt x="189233" y="54732"/>
                  </a:lnTo>
                  <a:lnTo>
                    <a:pt x="189866" y="54069"/>
                  </a:lnTo>
                  <a:lnTo>
                    <a:pt x="190355" y="53260"/>
                  </a:lnTo>
                  <a:lnTo>
                    <a:pt x="190690" y="52186"/>
                  </a:lnTo>
                  <a:lnTo>
                    <a:pt x="190869" y="51416"/>
                  </a:lnTo>
                  <a:lnTo>
                    <a:pt x="191060" y="50268"/>
                  </a:lnTo>
                  <a:lnTo>
                    <a:pt x="191311" y="49100"/>
                  </a:lnTo>
                  <a:lnTo>
                    <a:pt x="191526" y="47977"/>
                  </a:lnTo>
                  <a:lnTo>
                    <a:pt x="192051" y="46816"/>
                  </a:lnTo>
                  <a:lnTo>
                    <a:pt x="192469" y="45912"/>
                  </a:lnTo>
                  <a:lnTo>
                    <a:pt x="193365" y="44710"/>
                  </a:lnTo>
                  <a:lnTo>
                    <a:pt x="193974" y="44091"/>
                  </a:lnTo>
                  <a:lnTo>
                    <a:pt x="194739" y="43384"/>
                  </a:lnTo>
                  <a:lnTo>
                    <a:pt x="196900" y="41791"/>
                  </a:lnTo>
                  <a:lnTo>
                    <a:pt x="197736" y="41107"/>
                  </a:lnTo>
                  <a:lnTo>
                    <a:pt x="198704" y="40260"/>
                  </a:lnTo>
                  <a:lnTo>
                    <a:pt x="200304" y="39245"/>
                  </a:lnTo>
                  <a:lnTo>
                    <a:pt x="201797" y="38411"/>
                  </a:lnTo>
                  <a:lnTo>
                    <a:pt x="203935" y="36938"/>
                  </a:lnTo>
                  <a:lnTo>
                    <a:pt x="205739" y="35337"/>
                  </a:lnTo>
                  <a:lnTo>
                    <a:pt x="207829" y="33369"/>
                  </a:lnTo>
                  <a:lnTo>
                    <a:pt x="208748" y="32404"/>
                  </a:lnTo>
                  <a:lnTo>
                    <a:pt x="209441" y="30873"/>
                  </a:lnTo>
                  <a:lnTo>
                    <a:pt x="209943" y="29639"/>
                  </a:lnTo>
                  <a:lnTo>
                    <a:pt x="210301" y="28473"/>
                  </a:lnTo>
                  <a:lnTo>
                    <a:pt x="210504" y="27187"/>
                  </a:lnTo>
                  <a:lnTo>
                    <a:pt x="211830" y="6195"/>
                  </a:lnTo>
                  <a:lnTo>
                    <a:pt x="212582" y="2548"/>
                  </a:lnTo>
                  <a:lnTo>
                    <a:pt x="212845" y="1382"/>
                  </a:lnTo>
                  <a:lnTo>
                    <a:pt x="213526" y="0"/>
                  </a:lnTo>
                  <a:lnTo>
                    <a:pt x="372099" y="7481"/>
                  </a:lnTo>
                  <a:lnTo>
                    <a:pt x="402889" y="875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865;gbcf4302aa7_0_6">
              <a:extLst>
                <a:ext uri="{FF2B5EF4-FFF2-40B4-BE49-F238E27FC236}">
                  <a16:creationId xmlns:a16="http://schemas.microsoft.com/office/drawing/2014/main" id="{42650AB1-8BB2-384D-B304-A38BE7B55948}"/>
                </a:ext>
              </a:extLst>
            </p:cNvPr>
            <p:cNvSpPr/>
            <p:nvPr/>
          </p:nvSpPr>
          <p:spPr>
            <a:xfrm>
              <a:off x="4550101" y="1407771"/>
              <a:ext cx="136824" cy="212775"/>
            </a:xfrm>
            <a:custGeom>
              <a:avLst/>
              <a:gdLst/>
              <a:ahLst/>
              <a:cxnLst/>
              <a:rect l="l" t="t" r="r" b="b"/>
              <a:pathLst>
                <a:path w="272287" h="423433" extrusionOk="0">
                  <a:moveTo>
                    <a:pt x="221970" y="10393"/>
                  </a:moveTo>
                  <a:lnTo>
                    <a:pt x="272288" y="331251"/>
                  </a:lnTo>
                  <a:lnTo>
                    <a:pt x="123615" y="416759"/>
                  </a:lnTo>
                  <a:lnTo>
                    <a:pt x="80177" y="423433"/>
                  </a:lnTo>
                  <a:lnTo>
                    <a:pt x="78958" y="412327"/>
                  </a:lnTo>
                  <a:lnTo>
                    <a:pt x="58929" y="410816"/>
                  </a:lnTo>
                  <a:lnTo>
                    <a:pt x="61151" y="375937"/>
                  </a:lnTo>
                  <a:lnTo>
                    <a:pt x="33979" y="373205"/>
                  </a:lnTo>
                  <a:lnTo>
                    <a:pt x="25953" y="301046"/>
                  </a:lnTo>
                  <a:lnTo>
                    <a:pt x="22299" y="301237"/>
                  </a:lnTo>
                  <a:lnTo>
                    <a:pt x="16040" y="262636"/>
                  </a:lnTo>
                  <a:lnTo>
                    <a:pt x="10976" y="225098"/>
                  </a:lnTo>
                  <a:lnTo>
                    <a:pt x="27697" y="224822"/>
                  </a:lnTo>
                  <a:lnTo>
                    <a:pt x="0" y="0"/>
                  </a:lnTo>
                  <a:lnTo>
                    <a:pt x="166767" y="7657"/>
                  </a:lnTo>
                  <a:lnTo>
                    <a:pt x="221970" y="1039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866;gbcf4302aa7_0_6">
              <a:extLst>
                <a:ext uri="{FF2B5EF4-FFF2-40B4-BE49-F238E27FC236}">
                  <a16:creationId xmlns:a16="http://schemas.microsoft.com/office/drawing/2014/main" id="{5059AAB2-40EF-4249-8FB6-C8B3C05006EB}"/>
                </a:ext>
              </a:extLst>
            </p:cNvPr>
            <p:cNvSpPr/>
            <p:nvPr/>
          </p:nvSpPr>
          <p:spPr>
            <a:xfrm>
              <a:off x="4661437" y="1412983"/>
              <a:ext cx="258897" cy="221168"/>
            </a:xfrm>
            <a:custGeom>
              <a:avLst/>
              <a:gdLst/>
              <a:ahLst/>
              <a:cxnLst/>
              <a:rect l="l" t="t" r="r" b="b"/>
              <a:pathLst>
                <a:path w="515217" h="440136" extrusionOk="0">
                  <a:moveTo>
                    <a:pt x="352942" y="17624"/>
                  </a:moveTo>
                  <a:lnTo>
                    <a:pt x="359344" y="70363"/>
                  </a:lnTo>
                  <a:lnTo>
                    <a:pt x="359475" y="71469"/>
                  </a:lnTo>
                  <a:lnTo>
                    <a:pt x="359762" y="72859"/>
                  </a:lnTo>
                  <a:lnTo>
                    <a:pt x="359977" y="73635"/>
                  </a:lnTo>
                  <a:lnTo>
                    <a:pt x="360275" y="74511"/>
                  </a:lnTo>
                  <a:lnTo>
                    <a:pt x="360705" y="75457"/>
                  </a:lnTo>
                  <a:lnTo>
                    <a:pt x="360992" y="76469"/>
                  </a:lnTo>
                  <a:lnTo>
                    <a:pt x="361613" y="77536"/>
                  </a:lnTo>
                  <a:lnTo>
                    <a:pt x="362055" y="78434"/>
                  </a:lnTo>
                  <a:lnTo>
                    <a:pt x="362485" y="79003"/>
                  </a:lnTo>
                  <a:lnTo>
                    <a:pt x="362963" y="79810"/>
                  </a:lnTo>
                  <a:lnTo>
                    <a:pt x="363333" y="80402"/>
                  </a:lnTo>
                  <a:lnTo>
                    <a:pt x="364049" y="81259"/>
                  </a:lnTo>
                  <a:lnTo>
                    <a:pt x="364491" y="81874"/>
                  </a:lnTo>
                  <a:lnTo>
                    <a:pt x="365089" y="82822"/>
                  </a:lnTo>
                  <a:lnTo>
                    <a:pt x="365542" y="83627"/>
                  </a:lnTo>
                  <a:lnTo>
                    <a:pt x="365745" y="84335"/>
                  </a:lnTo>
                  <a:lnTo>
                    <a:pt x="366199" y="85632"/>
                  </a:lnTo>
                  <a:lnTo>
                    <a:pt x="366367" y="86434"/>
                  </a:lnTo>
                  <a:lnTo>
                    <a:pt x="366402" y="87916"/>
                  </a:lnTo>
                  <a:lnTo>
                    <a:pt x="366187" y="89392"/>
                  </a:lnTo>
                  <a:lnTo>
                    <a:pt x="366104" y="90471"/>
                  </a:lnTo>
                  <a:lnTo>
                    <a:pt x="366116" y="91481"/>
                  </a:lnTo>
                  <a:lnTo>
                    <a:pt x="366127" y="92303"/>
                  </a:lnTo>
                  <a:lnTo>
                    <a:pt x="365901" y="93214"/>
                  </a:lnTo>
                  <a:lnTo>
                    <a:pt x="365686" y="94715"/>
                  </a:lnTo>
                  <a:lnTo>
                    <a:pt x="365817" y="95516"/>
                  </a:lnTo>
                  <a:lnTo>
                    <a:pt x="365435" y="96309"/>
                  </a:lnTo>
                  <a:lnTo>
                    <a:pt x="365172" y="97595"/>
                  </a:lnTo>
                  <a:lnTo>
                    <a:pt x="364993" y="98722"/>
                  </a:lnTo>
                  <a:lnTo>
                    <a:pt x="364587" y="99678"/>
                  </a:lnTo>
                  <a:lnTo>
                    <a:pt x="363822" y="100303"/>
                  </a:lnTo>
                  <a:lnTo>
                    <a:pt x="363094" y="100572"/>
                  </a:lnTo>
                  <a:lnTo>
                    <a:pt x="362329" y="100821"/>
                  </a:lnTo>
                  <a:lnTo>
                    <a:pt x="361386" y="101229"/>
                  </a:lnTo>
                  <a:lnTo>
                    <a:pt x="360263" y="101424"/>
                  </a:lnTo>
                  <a:lnTo>
                    <a:pt x="359594" y="101930"/>
                  </a:lnTo>
                  <a:lnTo>
                    <a:pt x="358973" y="102883"/>
                  </a:lnTo>
                  <a:lnTo>
                    <a:pt x="358675" y="103749"/>
                  </a:lnTo>
                  <a:lnTo>
                    <a:pt x="358663" y="104665"/>
                  </a:lnTo>
                  <a:lnTo>
                    <a:pt x="358687" y="105866"/>
                  </a:lnTo>
                  <a:lnTo>
                    <a:pt x="358579" y="106873"/>
                  </a:lnTo>
                  <a:lnTo>
                    <a:pt x="358496" y="107860"/>
                  </a:lnTo>
                  <a:lnTo>
                    <a:pt x="358161" y="108604"/>
                  </a:lnTo>
                  <a:lnTo>
                    <a:pt x="357421" y="109063"/>
                  </a:lnTo>
                  <a:lnTo>
                    <a:pt x="356370" y="109329"/>
                  </a:lnTo>
                  <a:lnTo>
                    <a:pt x="355378" y="109362"/>
                  </a:lnTo>
                  <a:lnTo>
                    <a:pt x="353778" y="109387"/>
                  </a:lnTo>
                  <a:lnTo>
                    <a:pt x="352512" y="109484"/>
                  </a:lnTo>
                  <a:lnTo>
                    <a:pt x="351700" y="109945"/>
                  </a:lnTo>
                  <a:lnTo>
                    <a:pt x="351342" y="110759"/>
                  </a:lnTo>
                  <a:lnTo>
                    <a:pt x="351186" y="111814"/>
                  </a:lnTo>
                  <a:lnTo>
                    <a:pt x="351127" y="112823"/>
                  </a:lnTo>
                  <a:lnTo>
                    <a:pt x="350947" y="113572"/>
                  </a:lnTo>
                  <a:lnTo>
                    <a:pt x="351139" y="114821"/>
                  </a:lnTo>
                  <a:lnTo>
                    <a:pt x="351174" y="116135"/>
                  </a:lnTo>
                  <a:lnTo>
                    <a:pt x="351342" y="116961"/>
                  </a:lnTo>
                  <a:lnTo>
                    <a:pt x="351771" y="118026"/>
                  </a:lnTo>
                  <a:lnTo>
                    <a:pt x="352237" y="118876"/>
                  </a:lnTo>
                  <a:lnTo>
                    <a:pt x="352978" y="119475"/>
                  </a:lnTo>
                  <a:lnTo>
                    <a:pt x="353838" y="119534"/>
                  </a:lnTo>
                  <a:lnTo>
                    <a:pt x="356430" y="119268"/>
                  </a:lnTo>
                  <a:lnTo>
                    <a:pt x="359857" y="119177"/>
                  </a:lnTo>
                  <a:lnTo>
                    <a:pt x="360562" y="119117"/>
                  </a:lnTo>
                  <a:lnTo>
                    <a:pt x="361482" y="119177"/>
                  </a:lnTo>
                  <a:lnTo>
                    <a:pt x="362628" y="119686"/>
                  </a:lnTo>
                  <a:lnTo>
                    <a:pt x="363321" y="120285"/>
                  </a:lnTo>
                  <a:lnTo>
                    <a:pt x="363834" y="120811"/>
                  </a:lnTo>
                  <a:lnTo>
                    <a:pt x="364097" y="121518"/>
                  </a:lnTo>
                  <a:lnTo>
                    <a:pt x="364157" y="122339"/>
                  </a:lnTo>
                  <a:lnTo>
                    <a:pt x="363930" y="123887"/>
                  </a:lnTo>
                  <a:lnTo>
                    <a:pt x="363822" y="124803"/>
                  </a:lnTo>
                  <a:lnTo>
                    <a:pt x="363715" y="125764"/>
                  </a:lnTo>
                  <a:lnTo>
                    <a:pt x="363488" y="126772"/>
                  </a:lnTo>
                  <a:lnTo>
                    <a:pt x="363237" y="127709"/>
                  </a:lnTo>
                  <a:lnTo>
                    <a:pt x="363058" y="129113"/>
                  </a:lnTo>
                  <a:lnTo>
                    <a:pt x="362939" y="130429"/>
                  </a:lnTo>
                  <a:lnTo>
                    <a:pt x="362986" y="131746"/>
                  </a:lnTo>
                  <a:lnTo>
                    <a:pt x="362855" y="133294"/>
                  </a:lnTo>
                  <a:lnTo>
                    <a:pt x="362748" y="134253"/>
                  </a:lnTo>
                  <a:lnTo>
                    <a:pt x="362772" y="135383"/>
                  </a:lnTo>
                  <a:lnTo>
                    <a:pt x="362795" y="137404"/>
                  </a:lnTo>
                  <a:lnTo>
                    <a:pt x="362700" y="138505"/>
                  </a:lnTo>
                  <a:lnTo>
                    <a:pt x="362951" y="139426"/>
                  </a:lnTo>
                  <a:lnTo>
                    <a:pt x="363297" y="140088"/>
                  </a:lnTo>
                  <a:lnTo>
                    <a:pt x="363775" y="141033"/>
                  </a:lnTo>
                  <a:lnTo>
                    <a:pt x="364420" y="141939"/>
                  </a:lnTo>
                  <a:lnTo>
                    <a:pt x="365196" y="142912"/>
                  </a:lnTo>
                  <a:lnTo>
                    <a:pt x="366199" y="143586"/>
                  </a:lnTo>
                  <a:lnTo>
                    <a:pt x="367310" y="144541"/>
                  </a:lnTo>
                  <a:lnTo>
                    <a:pt x="368265" y="145425"/>
                  </a:lnTo>
                  <a:lnTo>
                    <a:pt x="369245" y="146026"/>
                  </a:lnTo>
                  <a:lnTo>
                    <a:pt x="369663" y="146598"/>
                  </a:lnTo>
                  <a:lnTo>
                    <a:pt x="370212" y="147193"/>
                  </a:lnTo>
                  <a:lnTo>
                    <a:pt x="370881" y="147768"/>
                  </a:lnTo>
                  <a:lnTo>
                    <a:pt x="371442" y="148479"/>
                  </a:lnTo>
                  <a:lnTo>
                    <a:pt x="372087" y="149101"/>
                  </a:lnTo>
                  <a:lnTo>
                    <a:pt x="372685" y="150026"/>
                  </a:lnTo>
                  <a:lnTo>
                    <a:pt x="373556" y="151188"/>
                  </a:lnTo>
                  <a:lnTo>
                    <a:pt x="374070" y="151854"/>
                  </a:lnTo>
                  <a:lnTo>
                    <a:pt x="374691" y="152546"/>
                  </a:lnTo>
                  <a:lnTo>
                    <a:pt x="375396" y="152978"/>
                  </a:lnTo>
                  <a:lnTo>
                    <a:pt x="376113" y="153129"/>
                  </a:lnTo>
                  <a:lnTo>
                    <a:pt x="376960" y="153117"/>
                  </a:lnTo>
                  <a:lnTo>
                    <a:pt x="377832" y="153084"/>
                  </a:lnTo>
                  <a:lnTo>
                    <a:pt x="378453" y="153655"/>
                  </a:lnTo>
                  <a:lnTo>
                    <a:pt x="378561" y="154598"/>
                  </a:lnTo>
                  <a:lnTo>
                    <a:pt x="378525" y="155395"/>
                  </a:lnTo>
                  <a:lnTo>
                    <a:pt x="378584" y="156360"/>
                  </a:lnTo>
                  <a:lnTo>
                    <a:pt x="378525" y="157464"/>
                  </a:lnTo>
                  <a:lnTo>
                    <a:pt x="378621" y="158662"/>
                  </a:lnTo>
                  <a:lnTo>
                    <a:pt x="378824" y="159465"/>
                  </a:lnTo>
                  <a:lnTo>
                    <a:pt x="379504" y="160529"/>
                  </a:lnTo>
                  <a:lnTo>
                    <a:pt x="379946" y="161101"/>
                  </a:lnTo>
                  <a:lnTo>
                    <a:pt x="380806" y="161958"/>
                  </a:lnTo>
                  <a:lnTo>
                    <a:pt x="381785" y="162701"/>
                  </a:lnTo>
                  <a:lnTo>
                    <a:pt x="382406" y="163437"/>
                  </a:lnTo>
                  <a:lnTo>
                    <a:pt x="382932" y="164103"/>
                  </a:lnTo>
                  <a:lnTo>
                    <a:pt x="383135" y="165094"/>
                  </a:lnTo>
                  <a:lnTo>
                    <a:pt x="383326" y="166269"/>
                  </a:lnTo>
                  <a:lnTo>
                    <a:pt x="383434" y="167212"/>
                  </a:lnTo>
                  <a:lnTo>
                    <a:pt x="383577" y="168410"/>
                  </a:lnTo>
                  <a:lnTo>
                    <a:pt x="383887" y="169871"/>
                  </a:lnTo>
                  <a:lnTo>
                    <a:pt x="384365" y="170629"/>
                  </a:lnTo>
                  <a:lnTo>
                    <a:pt x="386336" y="174276"/>
                  </a:lnTo>
                  <a:lnTo>
                    <a:pt x="387769" y="176950"/>
                  </a:lnTo>
                  <a:lnTo>
                    <a:pt x="387901" y="177797"/>
                  </a:lnTo>
                  <a:lnTo>
                    <a:pt x="387817" y="178713"/>
                  </a:lnTo>
                  <a:lnTo>
                    <a:pt x="387590" y="179649"/>
                  </a:lnTo>
                  <a:lnTo>
                    <a:pt x="387268" y="180745"/>
                  </a:lnTo>
                  <a:lnTo>
                    <a:pt x="387041" y="181775"/>
                  </a:lnTo>
                  <a:lnTo>
                    <a:pt x="387100" y="182763"/>
                  </a:lnTo>
                  <a:lnTo>
                    <a:pt x="387256" y="183612"/>
                  </a:lnTo>
                  <a:lnTo>
                    <a:pt x="387662" y="184368"/>
                  </a:lnTo>
                  <a:lnTo>
                    <a:pt x="388175" y="185081"/>
                  </a:lnTo>
                  <a:lnTo>
                    <a:pt x="388987" y="185678"/>
                  </a:lnTo>
                  <a:lnTo>
                    <a:pt x="389561" y="186108"/>
                  </a:lnTo>
                  <a:lnTo>
                    <a:pt x="390194" y="186494"/>
                  </a:lnTo>
                  <a:lnTo>
                    <a:pt x="391436" y="187101"/>
                  </a:lnTo>
                  <a:lnTo>
                    <a:pt x="393180" y="187619"/>
                  </a:lnTo>
                  <a:lnTo>
                    <a:pt x="394493" y="187943"/>
                  </a:lnTo>
                  <a:lnTo>
                    <a:pt x="395688" y="188523"/>
                  </a:lnTo>
                  <a:lnTo>
                    <a:pt x="397228" y="189086"/>
                  </a:lnTo>
                  <a:lnTo>
                    <a:pt x="398686" y="189293"/>
                  </a:lnTo>
                  <a:lnTo>
                    <a:pt x="400190" y="190372"/>
                  </a:lnTo>
                  <a:lnTo>
                    <a:pt x="401361" y="190671"/>
                  </a:lnTo>
                  <a:lnTo>
                    <a:pt x="402902" y="191163"/>
                  </a:lnTo>
                  <a:lnTo>
                    <a:pt x="403678" y="191526"/>
                  </a:lnTo>
                  <a:lnTo>
                    <a:pt x="404538" y="192125"/>
                  </a:lnTo>
                  <a:lnTo>
                    <a:pt x="405601" y="192824"/>
                  </a:lnTo>
                  <a:lnTo>
                    <a:pt x="407118" y="194043"/>
                  </a:lnTo>
                  <a:lnTo>
                    <a:pt x="407571" y="194587"/>
                  </a:lnTo>
                  <a:lnTo>
                    <a:pt x="408240" y="195725"/>
                  </a:lnTo>
                  <a:lnTo>
                    <a:pt x="408957" y="196814"/>
                  </a:lnTo>
                  <a:lnTo>
                    <a:pt x="409459" y="197552"/>
                  </a:lnTo>
                  <a:lnTo>
                    <a:pt x="409709" y="198353"/>
                  </a:lnTo>
                  <a:lnTo>
                    <a:pt x="409662" y="199431"/>
                  </a:lnTo>
                  <a:lnTo>
                    <a:pt x="409494" y="200157"/>
                  </a:lnTo>
                  <a:lnTo>
                    <a:pt x="409005" y="200972"/>
                  </a:lnTo>
                  <a:lnTo>
                    <a:pt x="408527" y="202258"/>
                  </a:lnTo>
                  <a:lnTo>
                    <a:pt x="408037" y="203493"/>
                  </a:lnTo>
                  <a:lnTo>
                    <a:pt x="407571" y="204898"/>
                  </a:lnTo>
                  <a:lnTo>
                    <a:pt x="407034" y="206110"/>
                  </a:lnTo>
                  <a:lnTo>
                    <a:pt x="406616" y="207302"/>
                  </a:lnTo>
                  <a:lnTo>
                    <a:pt x="406031" y="208749"/>
                  </a:lnTo>
                  <a:lnTo>
                    <a:pt x="406067" y="209688"/>
                  </a:lnTo>
                  <a:lnTo>
                    <a:pt x="406616" y="210165"/>
                  </a:lnTo>
                  <a:lnTo>
                    <a:pt x="407667" y="210979"/>
                  </a:lnTo>
                  <a:lnTo>
                    <a:pt x="408407" y="211320"/>
                  </a:lnTo>
                  <a:lnTo>
                    <a:pt x="409602" y="211664"/>
                  </a:lnTo>
                  <a:lnTo>
                    <a:pt x="410283" y="211863"/>
                  </a:lnTo>
                  <a:lnTo>
                    <a:pt x="410964" y="211967"/>
                  </a:lnTo>
                  <a:lnTo>
                    <a:pt x="411919" y="212238"/>
                  </a:lnTo>
                  <a:lnTo>
                    <a:pt x="413304" y="212611"/>
                  </a:lnTo>
                  <a:lnTo>
                    <a:pt x="414475" y="212865"/>
                  </a:lnTo>
                  <a:lnTo>
                    <a:pt x="415335" y="213206"/>
                  </a:lnTo>
                  <a:lnTo>
                    <a:pt x="416816" y="213650"/>
                  </a:lnTo>
                  <a:lnTo>
                    <a:pt x="417747" y="214084"/>
                  </a:lnTo>
                  <a:lnTo>
                    <a:pt x="418464" y="214868"/>
                  </a:lnTo>
                  <a:lnTo>
                    <a:pt x="418822" y="215601"/>
                  </a:lnTo>
                  <a:lnTo>
                    <a:pt x="418810" y="216589"/>
                  </a:lnTo>
                  <a:lnTo>
                    <a:pt x="418798" y="217834"/>
                  </a:lnTo>
                  <a:lnTo>
                    <a:pt x="418404" y="218838"/>
                  </a:lnTo>
                  <a:lnTo>
                    <a:pt x="417676" y="220120"/>
                  </a:lnTo>
                  <a:lnTo>
                    <a:pt x="417245" y="220818"/>
                  </a:lnTo>
                  <a:lnTo>
                    <a:pt x="416505" y="221559"/>
                  </a:lnTo>
                  <a:lnTo>
                    <a:pt x="415920" y="222090"/>
                  </a:lnTo>
                  <a:lnTo>
                    <a:pt x="415132" y="222171"/>
                  </a:lnTo>
                  <a:lnTo>
                    <a:pt x="414081" y="222109"/>
                  </a:lnTo>
                  <a:lnTo>
                    <a:pt x="413257" y="222075"/>
                  </a:lnTo>
                  <a:lnTo>
                    <a:pt x="412217" y="222364"/>
                  </a:lnTo>
                  <a:lnTo>
                    <a:pt x="411561" y="222801"/>
                  </a:lnTo>
                  <a:lnTo>
                    <a:pt x="411011" y="223473"/>
                  </a:lnTo>
                  <a:lnTo>
                    <a:pt x="410414" y="224075"/>
                  </a:lnTo>
                  <a:lnTo>
                    <a:pt x="409960" y="224656"/>
                  </a:lnTo>
                  <a:lnTo>
                    <a:pt x="409494" y="225637"/>
                  </a:lnTo>
                  <a:lnTo>
                    <a:pt x="409041" y="226757"/>
                  </a:lnTo>
                  <a:lnTo>
                    <a:pt x="408813" y="227458"/>
                  </a:lnTo>
                  <a:lnTo>
                    <a:pt x="408658" y="228771"/>
                  </a:lnTo>
                  <a:lnTo>
                    <a:pt x="408647" y="229524"/>
                  </a:lnTo>
                  <a:lnTo>
                    <a:pt x="408647" y="230743"/>
                  </a:lnTo>
                  <a:lnTo>
                    <a:pt x="409208" y="231455"/>
                  </a:lnTo>
                  <a:lnTo>
                    <a:pt x="409781" y="231911"/>
                  </a:lnTo>
                  <a:lnTo>
                    <a:pt x="411381" y="233294"/>
                  </a:lnTo>
                  <a:lnTo>
                    <a:pt x="412635" y="234252"/>
                  </a:lnTo>
                  <a:lnTo>
                    <a:pt x="416039" y="237334"/>
                  </a:lnTo>
                  <a:lnTo>
                    <a:pt x="416648" y="238116"/>
                  </a:lnTo>
                  <a:lnTo>
                    <a:pt x="417198" y="238969"/>
                  </a:lnTo>
                  <a:lnTo>
                    <a:pt x="417461" y="240054"/>
                  </a:lnTo>
                  <a:lnTo>
                    <a:pt x="417616" y="240996"/>
                  </a:lnTo>
                  <a:lnTo>
                    <a:pt x="418261" y="246689"/>
                  </a:lnTo>
                  <a:lnTo>
                    <a:pt x="418428" y="247607"/>
                  </a:lnTo>
                  <a:lnTo>
                    <a:pt x="418727" y="248457"/>
                  </a:lnTo>
                  <a:lnTo>
                    <a:pt x="419061" y="249423"/>
                  </a:lnTo>
                  <a:lnTo>
                    <a:pt x="419563" y="250348"/>
                  </a:lnTo>
                  <a:lnTo>
                    <a:pt x="420172" y="251108"/>
                  </a:lnTo>
                  <a:lnTo>
                    <a:pt x="423552" y="253859"/>
                  </a:lnTo>
                  <a:lnTo>
                    <a:pt x="424483" y="254434"/>
                  </a:lnTo>
                  <a:lnTo>
                    <a:pt x="425403" y="254753"/>
                  </a:lnTo>
                  <a:lnTo>
                    <a:pt x="425976" y="255161"/>
                  </a:lnTo>
                  <a:lnTo>
                    <a:pt x="427195" y="255484"/>
                  </a:lnTo>
                  <a:lnTo>
                    <a:pt x="428687" y="255928"/>
                  </a:lnTo>
                  <a:lnTo>
                    <a:pt x="429715" y="256366"/>
                  </a:lnTo>
                  <a:lnTo>
                    <a:pt x="430467" y="256610"/>
                  </a:lnTo>
                  <a:lnTo>
                    <a:pt x="431244" y="256835"/>
                  </a:lnTo>
                  <a:lnTo>
                    <a:pt x="431888" y="257126"/>
                  </a:lnTo>
                  <a:lnTo>
                    <a:pt x="432760" y="257420"/>
                  </a:lnTo>
                  <a:lnTo>
                    <a:pt x="433859" y="257906"/>
                  </a:lnTo>
                  <a:lnTo>
                    <a:pt x="434862" y="258392"/>
                  </a:lnTo>
                  <a:lnTo>
                    <a:pt x="435483" y="258918"/>
                  </a:lnTo>
                  <a:lnTo>
                    <a:pt x="436606" y="259544"/>
                  </a:lnTo>
                  <a:lnTo>
                    <a:pt x="438039" y="260574"/>
                  </a:lnTo>
                  <a:lnTo>
                    <a:pt x="438947" y="261222"/>
                  </a:lnTo>
                  <a:lnTo>
                    <a:pt x="439783" y="261751"/>
                  </a:lnTo>
                  <a:lnTo>
                    <a:pt x="440440" y="262185"/>
                  </a:lnTo>
                  <a:lnTo>
                    <a:pt x="441324" y="262832"/>
                  </a:lnTo>
                  <a:lnTo>
                    <a:pt x="442351" y="263526"/>
                  </a:lnTo>
                  <a:lnTo>
                    <a:pt x="443283" y="264128"/>
                  </a:lnTo>
                  <a:lnTo>
                    <a:pt x="443951" y="264654"/>
                  </a:lnTo>
                  <a:lnTo>
                    <a:pt x="444596" y="265157"/>
                  </a:lnTo>
                  <a:lnTo>
                    <a:pt x="445301" y="265777"/>
                  </a:lnTo>
                  <a:lnTo>
                    <a:pt x="445755" y="266420"/>
                  </a:lnTo>
                  <a:lnTo>
                    <a:pt x="447140" y="268388"/>
                  </a:lnTo>
                  <a:lnTo>
                    <a:pt x="447666" y="269240"/>
                  </a:lnTo>
                  <a:lnTo>
                    <a:pt x="448167" y="269930"/>
                  </a:lnTo>
                  <a:lnTo>
                    <a:pt x="448657" y="270804"/>
                  </a:lnTo>
                  <a:lnTo>
                    <a:pt x="448992" y="271609"/>
                  </a:lnTo>
                  <a:lnTo>
                    <a:pt x="449338" y="272224"/>
                  </a:lnTo>
                  <a:lnTo>
                    <a:pt x="449696" y="272888"/>
                  </a:lnTo>
                  <a:lnTo>
                    <a:pt x="450389" y="274001"/>
                  </a:lnTo>
                  <a:lnTo>
                    <a:pt x="451010" y="274926"/>
                  </a:lnTo>
                  <a:lnTo>
                    <a:pt x="451750" y="275617"/>
                  </a:lnTo>
                  <a:lnTo>
                    <a:pt x="452503" y="275911"/>
                  </a:lnTo>
                  <a:lnTo>
                    <a:pt x="453661" y="276444"/>
                  </a:lnTo>
                  <a:lnTo>
                    <a:pt x="457424" y="276453"/>
                  </a:lnTo>
                  <a:lnTo>
                    <a:pt x="459513" y="276742"/>
                  </a:lnTo>
                  <a:lnTo>
                    <a:pt x="461974" y="276941"/>
                  </a:lnTo>
                  <a:lnTo>
                    <a:pt x="462846" y="277096"/>
                  </a:lnTo>
                  <a:lnTo>
                    <a:pt x="463754" y="277320"/>
                  </a:lnTo>
                  <a:lnTo>
                    <a:pt x="464518" y="277989"/>
                  </a:lnTo>
                  <a:lnTo>
                    <a:pt x="465223" y="278375"/>
                  </a:lnTo>
                  <a:lnTo>
                    <a:pt x="465724" y="279417"/>
                  </a:lnTo>
                  <a:lnTo>
                    <a:pt x="466859" y="281829"/>
                  </a:lnTo>
                  <a:lnTo>
                    <a:pt x="467313" y="282868"/>
                  </a:lnTo>
                  <a:lnTo>
                    <a:pt x="467683" y="283671"/>
                  </a:lnTo>
                  <a:lnTo>
                    <a:pt x="468256" y="284573"/>
                  </a:lnTo>
                  <a:lnTo>
                    <a:pt x="468686" y="285378"/>
                  </a:lnTo>
                  <a:lnTo>
                    <a:pt x="469582" y="286542"/>
                  </a:lnTo>
                  <a:lnTo>
                    <a:pt x="470191" y="287185"/>
                  </a:lnTo>
                  <a:lnTo>
                    <a:pt x="470645" y="287757"/>
                  </a:lnTo>
                  <a:lnTo>
                    <a:pt x="471278" y="288421"/>
                  </a:lnTo>
                  <a:lnTo>
                    <a:pt x="471899" y="289017"/>
                  </a:lnTo>
                  <a:lnTo>
                    <a:pt x="472496" y="289639"/>
                  </a:lnTo>
                  <a:lnTo>
                    <a:pt x="473285" y="290495"/>
                  </a:lnTo>
                  <a:lnTo>
                    <a:pt x="474001" y="291303"/>
                  </a:lnTo>
                  <a:lnTo>
                    <a:pt x="474431" y="292203"/>
                  </a:lnTo>
                  <a:lnTo>
                    <a:pt x="474825" y="292913"/>
                  </a:lnTo>
                  <a:lnTo>
                    <a:pt x="474992" y="293880"/>
                  </a:lnTo>
                  <a:lnTo>
                    <a:pt x="474801" y="294720"/>
                  </a:lnTo>
                  <a:lnTo>
                    <a:pt x="474479" y="295538"/>
                  </a:lnTo>
                  <a:lnTo>
                    <a:pt x="474706" y="296621"/>
                  </a:lnTo>
                  <a:lnTo>
                    <a:pt x="475888" y="297132"/>
                  </a:lnTo>
                  <a:lnTo>
                    <a:pt x="476927" y="297218"/>
                  </a:lnTo>
                  <a:lnTo>
                    <a:pt x="478146" y="297260"/>
                  </a:lnTo>
                  <a:lnTo>
                    <a:pt x="478898" y="297271"/>
                  </a:lnTo>
                  <a:lnTo>
                    <a:pt x="480045" y="297475"/>
                  </a:lnTo>
                  <a:lnTo>
                    <a:pt x="481048" y="298076"/>
                  </a:lnTo>
                  <a:lnTo>
                    <a:pt x="481645" y="298791"/>
                  </a:lnTo>
                  <a:lnTo>
                    <a:pt x="481932" y="299663"/>
                  </a:lnTo>
                  <a:lnTo>
                    <a:pt x="482206" y="300631"/>
                  </a:lnTo>
                  <a:lnTo>
                    <a:pt x="482266" y="301688"/>
                  </a:lnTo>
                  <a:lnTo>
                    <a:pt x="482266" y="302675"/>
                  </a:lnTo>
                  <a:lnTo>
                    <a:pt x="482182" y="303707"/>
                  </a:lnTo>
                  <a:lnTo>
                    <a:pt x="482075" y="304387"/>
                  </a:lnTo>
                  <a:lnTo>
                    <a:pt x="481741" y="305250"/>
                  </a:lnTo>
                  <a:lnTo>
                    <a:pt x="481514" y="306139"/>
                  </a:lnTo>
                  <a:lnTo>
                    <a:pt x="481143" y="307075"/>
                  </a:lnTo>
                  <a:lnTo>
                    <a:pt x="480570" y="307959"/>
                  </a:lnTo>
                  <a:lnTo>
                    <a:pt x="479590" y="309119"/>
                  </a:lnTo>
                  <a:lnTo>
                    <a:pt x="478301" y="310250"/>
                  </a:lnTo>
                  <a:lnTo>
                    <a:pt x="476927" y="311499"/>
                  </a:lnTo>
                  <a:lnTo>
                    <a:pt x="476211" y="312100"/>
                  </a:lnTo>
                  <a:lnTo>
                    <a:pt x="475685" y="312771"/>
                  </a:lnTo>
                  <a:lnTo>
                    <a:pt x="475494" y="313544"/>
                  </a:lnTo>
                  <a:lnTo>
                    <a:pt x="475554" y="314295"/>
                  </a:lnTo>
                  <a:lnTo>
                    <a:pt x="476497" y="315134"/>
                  </a:lnTo>
                  <a:lnTo>
                    <a:pt x="477178" y="315517"/>
                  </a:lnTo>
                  <a:lnTo>
                    <a:pt x="489349" y="319759"/>
                  </a:lnTo>
                  <a:lnTo>
                    <a:pt x="489958" y="320097"/>
                  </a:lnTo>
                  <a:lnTo>
                    <a:pt x="490722" y="320435"/>
                  </a:lnTo>
                  <a:lnTo>
                    <a:pt x="491666" y="320757"/>
                  </a:lnTo>
                  <a:lnTo>
                    <a:pt x="492310" y="321046"/>
                  </a:lnTo>
                  <a:lnTo>
                    <a:pt x="493266" y="321483"/>
                  </a:lnTo>
                  <a:lnTo>
                    <a:pt x="494066" y="321964"/>
                  </a:lnTo>
                  <a:lnTo>
                    <a:pt x="494830" y="322517"/>
                  </a:lnTo>
                  <a:lnTo>
                    <a:pt x="495619" y="323021"/>
                  </a:lnTo>
                  <a:lnTo>
                    <a:pt x="496252" y="323455"/>
                  </a:lnTo>
                  <a:lnTo>
                    <a:pt x="496658" y="324023"/>
                  </a:lnTo>
                  <a:lnTo>
                    <a:pt x="497243" y="324736"/>
                  </a:lnTo>
                  <a:lnTo>
                    <a:pt x="497649" y="325941"/>
                  </a:lnTo>
                  <a:lnTo>
                    <a:pt x="497984" y="327190"/>
                  </a:lnTo>
                  <a:lnTo>
                    <a:pt x="498246" y="327968"/>
                  </a:lnTo>
                  <a:lnTo>
                    <a:pt x="498724" y="329196"/>
                  </a:lnTo>
                  <a:lnTo>
                    <a:pt x="499393" y="330240"/>
                  </a:lnTo>
                  <a:lnTo>
                    <a:pt x="499751" y="331090"/>
                  </a:lnTo>
                  <a:lnTo>
                    <a:pt x="500241" y="331968"/>
                  </a:lnTo>
                  <a:lnTo>
                    <a:pt x="500360" y="332793"/>
                  </a:lnTo>
                  <a:lnTo>
                    <a:pt x="500957" y="333506"/>
                  </a:lnTo>
                  <a:lnTo>
                    <a:pt x="501137" y="334281"/>
                  </a:lnTo>
                  <a:lnTo>
                    <a:pt x="501292" y="335236"/>
                  </a:lnTo>
                  <a:lnTo>
                    <a:pt x="501256" y="336393"/>
                  </a:lnTo>
                  <a:lnTo>
                    <a:pt x="501065" y="337138"/>
                  </a:lnTo>
                  <a:lnTo>
                    <a:pt x="500563" y="338035"/>
                  </a:lnTo>
                  <a:lnTo>
                    <a:pt x="499907" y="338871"/>
                  </a:lnTo>
                  <a:lnTo>
                    <a:pt x="499214" y="339889"/>
                  </a:lnTo>
                  <a:lnTo>
                    <a:pt x="498461" y="340860"/>
                  </a:lnTo>
                  <a:lnTo>
                    <a:pt x="497805" y="341739"/>
                  </a:lnTo>
                  <a:lnTo>
                    <a:pt x="497410" y="342435"/>
                  </a:lnTo>
                  <a:lnTo>
                    <a:pt x="497255" y="343370"/>
                  </a:lnTo>
                  <a:lnTo>
                    <a:pt x="497399" y="344432"/>
                  </a:lnTo>
                  <a:lnTo>
                    <a:pt x="497590" y="345235"/>
                  </a:lnTo>
                  <a:lnTo>
                    <a:pt x="498306" y="346965"/>
                  </a:lnTo>
                  <a:lnTo>
                    <a:pt x="498760" y="348830"/>
                  </a:lnTo>
                  <a:lnTo>
                    <a:pt x="499154" y="350155"/>
                  </a:lnTo>
                  <a:lnTo>
                    <a:pt x="499692" y="351740"/>
                  </a:lnTo>
                  <a:lnTo>
                    <a:pt x="500384" y="352642"/>
                  </a:lnTo>
                  <a:lnTo>
                    <a:pt x="501065" y="353491"/>
                  </a:lnTo>
                  <a:lnTo>
                    <a:pt x="501603" y="354063"/>
                  </a:lnTo>
                  <a:lnTo>
                    <a:pt x="502486" y="355182"/>
                  </a:lnTo>
                  <a:lnTo>
                    <a:pt x="503298" y="355714"/>
                  </a:lnTo>
                  <a:lnTo>
                    <a:pt x="504206" y="356269"/>
                  </a:lnTo>
                  <a:lnTo>
                    <a:pt x="504911" y="356447"/>
                  </a:lnTo>
                  <a:lnTo>
                    <a:pt x="506057" y="356281"/>
                  </a:lnTo>
                  <a:lnTo>
                    <a:pt x="506475" y="355555"/>
                  </a:lnTo>
                  <a:lnTo>
                    <a:pt x="507371" y="355099"/>
                  </a:lnTo>
                  <a:lnTo>
                    <a:pt x="508386" y="355210"/>
                  </a:lnTo>
                  <a:lnTo>
                    <a:pt x="509139" y="355270"/>
                  </a:lnTo>
                  <a:lnTo>
                    <a:pt x="510070" y="355381"/>
                  </a:lnTo>
                  <a:lnTo>
                    <a:pt x="510680" y="355790"/>
                  </a:lnTo>
                  <a:lnTo>
                    <a:pt x="510954" y="356783"/>
                  </a:lnTo>
                  <a:lnTo>
                    <a:pt x="511241" y="357614"/>
                  </a:lnTo>
                  <a:lnTo>
                    <a:pt x="511623" y="358703"/>
                  </a:lnTo>
                  <a:lnTo>
                    <a:pt x="512316" y="360106"/>
                  </a:lnTo>
                  <a:lnTo>
                    <a:pt x="512817" y="360959"/>
                  </a:lnTo>
                  <a:lnTo>
                    <a:pt x="513498" y="362239"/>
                  </a:lnTo>
                  <a:lnTo>
                    <a:pt x="514573" y="364580"/>
                  </a:lnTo>
                  <a:lnTo>
                    <a:pt x="515158" y="365621"/>
                  </a:lnTo>
                  <a:lnTo>
                    <a:pt x="515218" y="366676"/>
                  </a:lnTo>
                  <a:lnTo>
                    <a:pt x="515158" y="367520"/>
                  </a:lnTo>
                  <a:lnTo>
                    <a:pt x="514836" y="368311"/>
                  </a:lnTo>
                  <a:lnTo>
                    <a:pt x="514334" y="368913"/>
                  </a:lnTo>
                  <a:lnTo>
                    <a:pt x="513832" y="369656"/>
                  </a:lnTo>
                  <a:lnTo>
                    <a:pt x="513271" y="370419"/>
                  </a:lnTo>
                  <a:lnTo>
                    <a:pt x="512829" y="371651"/>
                  </a:lnTo>
                  <a:lnTo>
                    <a:pt x="512101" y="373293"/>
                  </a:lnTo>
                  <a:lnTo>
                    <a:pt x="500086" y="375954"/>
                  </a:lnTo>
                  <a:lnTo>
                    <a:pt x="474419" y="379864"/>
                  </a:lnTo>
                  <a:lnTo>
                    <a:pt x="163459" y="426090"/>
                  </a:lnTo>
                  <a:lnTo>
                    <a:pt x="119531" y="432660"/>
                  </a:lnTo>
                  <a:lnTo>
                    <a:pt x="69033" y="440136"/>
                  </a:lnTo>
                  <a:lnTo>
                    <a:pt x="50318" y="320858"/>
                  </a:lnTo>
                  <a:lnTo>
                    <a:pt x="0" y="0"/>
                  </a:lnTo>
                  <a:lnTo>
                    <a:pt x="125562" y="6059"/>
                  </a:lnTo>
                  <a:lnTo>
                    <a:pt x="317350" y="15616"/>
                  </a:lnTo>
                  <a:lnTo>
                    <a:pt x="352942" y="1762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867;gbcf4302aa7_0_6">
              <a:extLst>
                <a:ext uri="{FF2B5EF4-FFF2-40B4-BE49-F238E27FC236}">
                  <a16:creationId xmlns:a16="http://schemas.microsoft.com/office/drawing/2014/main" id="{75F0C84F-009F-2042-BC93-B4F0A1886201}"/>
                </a:ext>
              </a:extLst>
            </p:cNvPr>
            <p:cNvSpPr/>
            <p:nvPr/>
          </p:nvSpPr>
          <p:spPr>
            <a:xfrm>
              <a:off x="7162475" y="1416160"/>
              <a:ext cx="189512" cy="282630"/>
            </a:xfrm>
            <a:custGeom>
              <a:avLst/>
              <a:gdLst/>
              <a:ahLst/>
              <a:cxnLst/>
              <a:rect l="l" t="t" r="r" b="b"/>
              <a:pathLst>
                <a:path w="377138" h="562447" extrusionOk="0">
                  <a:moveTo>
                    <a:pt x="92120" y="0"/>
                  </a:moveTo>
                  <a:lnTo>
                    <a:pt x="113212" y="23864"/>
                  </a:lnTo>
                  <a:lnTo>
                    <a:pt x="321208" y="280353"/>
                  </a:lnTo>
                  <a:lnTo>
                    <a:pt x="377139" y="407599"/>
                  </a:lnTo>
                  <a:lnTo>
                    <a:pt x="279226" y="465669"/>
                  </a:lnTo>
                  <a:lnTo>
                    <a:pt x="277459" y="476084"/>
                  </a:lnTo>
                  <a:lnTo>
                    <a:pt x="267343" y="541797"/>
                  </a:lnTo>
                  <a:lnTo>
                    <a:pt x="214266" y="562447"/>
                  </a:lnTo>
                  <a:lnTo>
                    <a:pt x="166659" y="476621"/>
                  </a:lnTo>
                  <a:lnTo>
                    <a:pt x="66430" y="297819"/>
                  </a:lnTo>
                  <a:lnTo>
                    <a:pt x="53399" y="274171"/>
                  </a:lnTo>
                  <a:lnTo>
                    <a:pt x="36069" y="264601"/>
                  </a:lnTo>
                  <a:lnTo>
                    <a:pt x="38708" y="253041"/>
                  </a:lnTo>
                  <a:lnTo>
                    <a:pt x="36021" y="249362"/>
                  </a:lnTo>
                  <a:lnTo>
                    <a:pt x="32450" y="244772"/>
                  </a:lnTo>
                  <a:lnTo>
                    <a:pt x="29249" y="240863"/>
                  </a:lnTo>
                  <a:lnTo>
                    <a:pt x="26323" y="237046"/>
                  </a:lnTo>
                  <a:lnTo>
                    <a:pt x="25057" y="235596"/>
                  </a:lnTo>
                  <a:lnTo>
                    <a:pt x="23994" y="234543"/>
                  </a:lnTo>
                  <a:lnTo>
                    <a:pt x="22872" y="233606"/>
                  </a:lnTo>
                  <a:lnTo>
                    <a:pt x="22239" y="233021"/>
                  </a:lnTo>
                  <a:lnTo>
                    <a:pt x="22824" y="232574"/>
                  </a:lnTo>
                  <a:lnTo>
                    <a:pt x="23517" y="232313"/>
                  </a:lnTo>
                  <a:lnTo>
                    <a:pt x="24245" y="232191"/>
                  </a:lnTo>
                  <a:lnTo>
                    <a:pt x="25487" y="231342"/>
                  </a:lnTo>
                  <a:lnTo>
                    <a:pt x="25463" y="230143"/>
                  </a:lnTo>
                  <a:lnTo>
                    <a:pt x="24568" y="229863"/>
                  </a:lnTo>
                  <a:lnTo>
                    <a:pt x="23743" y="230009"/>
                  </a:lnTo>
                  <a:lnTo>
                    <a:pt x="22979" y="230201"/>
                  </a:lnTo>
                  <a:lnTo>
                    <a:pt x="21737" y="230416"/>
                  </a:lnTo>
                  <a:lnTo>
                    <a:pt x="20817" y="230162"/>
                  </a:lnTo>
                  <a:lnTo>
                    <a:pt x="20722" y="229481"/>
                  </a:lnTo>
                  <a:lnTo>
                    <a:pt x="21188" y="228586"/>
                  </a:lnTo>
                  <a:lnTo>
                    <a:pt x="22059" y="227947"/>
                  </a:lnTo>
                  <a:lnTo>
                    <a:pt x="23648" y="227024"/>
                  </a:lnTo>
                  <a:lnTo>
                    <a:pt x="24018" y="226365"/>
                  </a:lnTo>
                  <a:lnTo>
                    <a:pt x="24723" y="225586"/>
                  </a:lnTo>
                  <a:lnTo>
                    <a:pt x="25260" y="224831"/>
                  </a:lnTo>
                  <a:lnTo>
                    <a:pt x="24687" y="223967"/>
                  </a:lnTo>
                  <a:lnTo>
                    <a:pt x="23779" y="224204"/>
                  </a:lnTo>
                  <a:lnTo>
                    <a:pt x="23075" y="224066"/>
                  </a:lnTo>
                  <a:lnTo>
                    <a:pt x="22226" y="223903"/>
                  </a:lnTo>
                  <a:lnTo>
                    <a:pt x="21450" y="223932"/>
                  </a:lnTo>
                  <a:lnTo>
                    <a:pt x="20757" y="224239"/>
                  </a:lnTo>
                  <a:lnTo>
                    <a:pt x="19910" y="225065"/>
                  </a:lnTo>
                  <a:lnTo>
                    <a:pt x="19181" y="224834"/>
                  </a:lnTo>
                  <a:lnTo>
                    <a:pt x="19528" y="223893"/>
                  </a:lnTo>
                  <a:lnTo>
                    <a:pt x="20185" y="221891"/>
                  </a:lnTo>
                  <a:lnTo>
                    <a:pt x="20387" y="220903"/>
                  </a:lnTo>
                  <a:lnTo>
                    <a:pt x="21558" y="220475"/>
                  </a:lnTo>
                  <a:lnTo>
                    <a:pt x="21964" y="221555"/>
                  </a:lnTo>
                  <a:lnTo>
                    <a:pt x="22812" y="221762"/>
                  </a:lnTo>
                  <a:lnTo>
                    <a:pt x="23182" y="220892"/>
                  </a:lnTo>
                  <a:lnTo>
                    <a:pt x="23385" y="220043"/>
                  </a:lnTo>
                  <a:lnTo>
                    <a:pt x="23719" y="219006"/>
                  </a:lnTo>
                  <a:lnTo>
                    <a:pt x="23337" y="217881"/>
                  </a:lnTo>
                  <a:lnTo>
                    <a:pt x="22143" y="217273"/>
                  </a:lnTo>
                  <a:lnTo>
                    <a:pt x="21247" y="216550"/>
                  </a:lnTo>
                  <a:lnTo>
                    <a:pt x="21152" y="215749"/>
                  </a:lnTo>
                  <a:lnTo>
                    <a:pt x="21880" y="215464"/>
                  </a:lnTo>
                  <a:lnTo>
                    <a:pt x="22931" y="215624"/>
                  </a:lnTo>
                  <a:lnTo>
                    <a:pt x="23911" y="215244"/>
                  </a:lnTo>
                  <a:lnTo>
                    <a:pt x="24222" y="214231"/>
                  </a:lnTo>
                  <a:lnTo>
                    <a:pt x="24639" y="213454"/>
                  </a:lnTo>
                  <a:lnTo>
                    <a:pt x="25571" y="212626"/>
                  </a:lnTo>
                  <a:lnTo>
                    <a:pt x="26180" y="211800"/>
                  </a:lnTo>
                  <a:lnTo>
                    <a:pt x="26013" y="210953"/>
                  </a:lnTo>
                  <a:lnTo>
                    <a:pt x="26407" y="209565"/>
                  </a:lnTo>
                  <a:lnTo>
                    <a:pt x="26454" y="208528"/>
                  </a:lnTo>
                  <a:lnTo>
                    <a:pt x="25846" y="207731"/>
                  </a:lnTo>
                  <a:lnTo>
                    <a:pt x="25655" y="206604"/>
                  </a:lnTo>
                  <a:lnTo>
                    <a:pt x="25225" y="205663"/>
                  </a:lnTo>
                  <a:lnTo>
                    <a:pt x="24376" y="204962"/>
                  </a:lnTo>
                  <a:lnTo>
                    <a:pt x="24496" y="204089"/>
                  </a:lnTo>
                  <a:lnTo>
                    <a:pt x="25117" y="202817"/>
                  </a:lnTo>
                  <a:lnTo>
                    <a:pt x="25404" y="201850"/>
                  </a:lnTo>
                  <a:lnTo>
                    <a:pt x="25416" y="200674"/>
                  </a:lnTo>
                  <a:lnTo>
                    <a:pt x="25189" y="199946"/>
                  </a:lnTo>
                  <a:lnTo>
                    <a:pt x="24293" y="198960"/>
                  </a:lnTo>
                  <a:lnTo>
                    <a:pt x="22955" y="198400"/>
                  </a:lnTo>
                  <a:lnTo>
                    <a:pt x="22131" y="198852"/>
                  </a:lnTo>
                  <a:lnTo>
                    <a:pt x="20997" y="199242"/>
                  </a:lnTo>
                  <a:lnTo>
                    <a:pt x="21331" y="197632"/>
                  </a:lnTo>
                  <a:lnTo>
                    <a:pt x="20817" y="196928"/>
                  </a:lnTo>
                  <a:lnTo>
                    <a:pt x="20160" y="196509"/>
                  </a:lnTo>
                  <a:lnTo>
                    <a:pt x="19265" y="196157"/>
                  </a:lnTo>
                  <a:lnTo>
                    <a:pt x="18393" y="195926"/>
                  </a:lnTo>
                  <a:lnTo>
                    <a:pt x="17270" y="195671"/>
                  </a:lnTo>
                  <a:lnTo>
                    <a:pt x="16685" y="195178"/>
                  </a:lnTo>
                  <a:lnTo>
                    <a:pt x="16112" y="194475"/>
                  </a:lnTo>
                  <a:lnTo>
                    <a:pt x="14547" y="193869"/>
                  </a:lnTo>
                  <a:lnTo>
                    <a:pt x="13436" y="193496"/>
                  </a:lnTo>
                  <a:lnTo>
                    <a:pt x="12242" y="193314"/>
                  </a:lnTo>
                  <a:lnTo>
                    <a:pt x="11633" y="192493"/>
                  </a:lnTo>
                  <a:lnTo>
                    <a:pt x="11860" y="191433"/>
                  </a:lnTo>
                  <a:lnTo>
                    <a:pt x="12863" y="191097"/>
                  </a:lnTo>
                  <a:lnTo>
                    <a:pt x="13902" y="191355"/>
                  </a:lnTo>
                  <a:lnTo>
                    <a:pt x="13902" y="190577"/>
                  </a:lnTo>
                  <a:lnTo>
                    <a:pt x="13472" y="190012"/>
                  </a:lnTo>
                  <a:lnTo>
                    <a:pt x="13078" y="189215"/>
                  </a:lnTo>
                  <a:lnTo>
                    <a:pt x="12839" y="188109"/>
                  </a:lnTo>
                  <a:lnTo>
                    <a:pt x="12767" y="187074"/>
                  </a:lnTo>
                  <a:lnTo>
                    <a:pt x="12624" y="186251"/>
                  </a:lnTo>
                  <a:lnTo>
                    <a:pt x="12385" y="185050"/>
                  </a:lnTo>
                  <a:lnTo>
                    <a:pt x="11561" y="184465"/>
                  </a:lnTo>
                  <a:lnTo>
                    <a:pt x="10546" y="184704"/>
                  </a:lnTo>
                  <a:lnTo>
                    <a:pt x="9854" y="185082"/>
                  </a:lnTo>
                  <a:lnTo>
                    <a:pt x="8958" y="185629"/>
                  </a:lnTo>
                  <a:lnTo>
                    <a:pt x="8253" y="185208"/>
                  </a:lnTo>
                  <a:lnTo>
                    <a:pt x="8539" y="184381"/>
                  </a:lnTo>
                  <a:lnTo>
                    <a:pt x="8934" y="183556"/>
                  </a:lnTo>
                  <a:lnTo>
                    <a:pt x="9256" y="182707"/>
                  </a:lnTo>
                  <a:lnTo>
                    <a:pt x="8754" y="181603"/>
                  </a:lnTo>
                  <a:lnTo>
                    <a:pt x="7918" y="180828"/>
                  </a:lnTo>
                  <a:lnTo>
                    <a:pt x="6831" y="179917"/>
                  </a:lnTo>
                  <a:lnTo>
                    <a:pt x="6007" y="180296"/>
                  </a:lnTo>
                  <a:lnTo>
                    <a:pt x="5482" y="181381"/>
                  </a:lnTo>
                  <a:lnTo>
                    <a:pt x="5219" y="182136"/>
                  </a:lnTo>
                  <a:lnTo>
                    <a:pt x="4897" y="182961"/>
                  </a:lnTo>
                  <a:lnTo>
                    <a:pt x="3977" y="183504"/>
                  </a:lnTo>
                  <a:lnTo>
                    <a:pt x="2950" y="183227"/>
                  </a:lnTo>
                  <a:lnTo>
                    <a:pt x="2245" y="183160"/>
                  </a:lnTo>
                  <a:lnTo>
                    <a:pt x="1242" y="183917"/>
                  </a:lnTo>
                  <a:lnTo>
                    <a:pt x="955" y="184553"/>
                  </a:lnTo>
                  <a:lnTo>
                    <a:pt x="382" y="185166"/>
                  </a:lnTo>
                  <a:lnTo>
                    <a:pt x="0" y="184462"/>
                  </a:lnTo>
                  <a:lnTo>
                    <a:pt x="370" y="183519"/>
                  </a:lnTo>
                  <a:lnTo>
                    <a:pt x="859" y="182811"/>
                  </a:lnTo>
                  <a:lnTo>
                    <a:pt x="1075" y="182103"/>
                  </a:lnTo>
                  <a:lnTo>
                    <a:pt x="1744" y="180736"/>
                  </a:lnTo>
                  <a:lnTo>
                    <a:pt x="2758" y="180356"/>
                  </a:lnTo>
                  <a:lnTo>
                    <a:pt x="3547" y="180331"/>
                  </a:lnTo>
                  <a:lnTo>
                    <a:pt x="4539" y="179549"/>
                  </a:lnTo>
                  <a:lnTo>
                    <a:pt x="4479" y="178628"/>
                  </a:lnTo>
                  <a:lnTo>
                    <a:pt x="4037" y="178089"/>
                  </a:lnTo>
                  <a:lnTo>
                    <a:pt x="3643" y="177527"/>
                  </a:lnTo>
                  <a:lnTo>
                    <a:pt x="2902" y="177011"/>
                  </a:lnTo>
                  <a:lnTo>
                    <a:pt x="2066" y="176426"/>
                  </a:lnTo>
                  <a:lnTo>
                    <a:pt x="1803" y="175579"/>
                  </a:lnTo>
                  <a:lnTo>
                    <a:pt x="2436" y="174894"/>
                  </a:lnTo>
                  <a:lnTo>
                    <a:pt x="3667" y="174230"/>
                  </a:lnTo>
                  <a:lnTo>
                    <a:pt x="4275" y="173569"/>
                  </a:lnTo>
                  <a:lnTo>
                    <a:pt x="4717" y="172743"/>
                  </a:lnTo>
                  <a:lnTo>
                    <a:pt x="5351" y="172386"/>
                  </a:lnTo>
                  <a:lnTo>
                    <a:pt x="6055" y="172430"/>
                  </a:lnTo>
                  <a:lnTo>
                    <a:pt x="7214" y="172734"/>
                  </a:lnTo>
                  <a:lnTo>
                    <a:pt x="7882" y="172870"/>
                  </a:lnTo>
                  <a:lnTo>
                    <a:pt x="8659" y="172963"/>
                  </a:lnTo>
                  <a:lnTo>
                    <a:pt x="9531" y="172958"/>
                  </a:lnTo>
                  <a:lnTo>
                    <a:pt x="10307" y="172791"/>
                  </a:lnTo>
                  <a:lnTo>
                    <a:pt x="10988" y="172010"/>
                  </a:lnTo>
                  <a:lnTo>
                    <a:pt x="10462" y="170509"/>
                  </a:lnTo>
                  <a:lnTo>
                    <a:pt x="12146" y="169840"/>
                  </a:lnTo>
                  <a:lnTo>
                    <a:pt x="12732" y="169460"/>
                  </a:lnTo>
                  <a:lnTo>
                    <a:pt x="13616" y="168021"/>
                  </a:lnTo>
                  <a:lnTo>
                    <a:pt x="14105" y="166911"/>
                  </a:lnTo>
                  <a:lnTo>
                    <a:pt x="13914" y="165665"/>
                  </a:lnTo>
                  <a:lnTo>
                    <a:pt x="14404" y="163427"/>
                  </a:lnTo>
                  <a:lnTo>
                    <a:pt x="14475" y="162178"/>
                  </a:lnTo>
                  <a:lnTo>
                    <a:pt x="13341" y="159804"/>
                  </a:lnTo>
                  <a:lnTo>
                    <a:pt x="12397" y="157951"/>
                  </a:lnTo>
                  <a:lnTo>
                    <a:pt x="12230" y="156586"/>
                  </a:lnTo>
                  <a:lnTo>
                    <a:pt x="12995" y="155971"/>
                  </a:lnTo>
                  <a:lnTo>
                    <a:pt x="14033" y="156013"/>
                  </a:lnTo>
                  <a:lnTo>
                    <a:pt x="15085" y="156221"/>
                  </a:lnTo>
                  <a:lnTo>
                    <a:pt x="16231" y="156426"/>
                  </a:lnTo>
                  <a:lnTo>
                    <a:pt x="17318" y="156258"/>
                  </a:lnTo>
                  <a:lnTo>
                    <a:pt x="18417" y="156018"/>
                  </a:lnTo>
                  <a:lnTo>
                    <a:pt x="20244" y="154761"/>
                  </a:lnTo>
                  <a:lnTo>
                    <a:pt x="21522" y="153532"/>
                  </a:lnTo>
                  <a:lnTo>
                    <a:pt x="22573" y="152376"/>
                  </a:lnTo>
                  <a:lnTo>
                    <a:pt x="24544" y="150766"/>
                  </a:lnTo>
                  <a:lnTo>
                    <a:pt x="26084" y="149890"/>
                  </a:lnTo>
                  <a:lnTo>
                    <a:pt x="26956" y="148638"/>
                  </a:lnTo>
                  <a:lnTo>
                    <a:pt x="27840" y="147248"/>
                  </a:lnTo>
                  <a:lnTo>
                    <a:pt x="28377" y="145952"/>
                  </a:lnTo>
                  <a:lnTo>
                    <a:pt x="28700" y="145054"/>
                  </a:lnTo>
                  <a:lnTo>
                    <a:pt x="29214" y="143243"/>
                  </a:lnTo>
                  <a:lnTo>
                    <a:pt x="29715" y="141359"/>
                  </a:lnTo>
                  <a:lnTo>
                    <a:pt x="30205" y="139687"/>
                  </a:lnTo>
                  <a:lnTo>
                    <a:pt x="31005" y="137853"/>
                  </a:lnTo>
                  <a:lnTo>
                    <a:pt x="31817" y="136203"/>
                  </a:lnTo>
                  <a:lnTo>
                    <a:pt x="32964" y="134438"/>
                  </a:lnTo>
                  <a:lnTo>
                    <a:pt x="35174" y="130552"/>
                  </a:lnTo>
                  <a:lnTo>
                    <a:pt x="36153" y="128506"/>
                  </a:lnTo>
                  <a:lnTo>
                    <a:pt x="36941" y="126484"/>
                  </a:lnTo>
                  <a:lnTo>
                    <a:pt x="37550" y="124278"/>
                  </a:lnTo>
                  <a:lnTo>
                    <a:pt x="37968" y="122232"/>
                  </a:lnTo>
                  <a:lnTo>
                    <a:pt x="38243" y="119725"/>
                  </a:lnTo>
                  <a:lnTo>
                    <a:pt x="38446" y="118012"/>
                  </a:lnTo>
                  <a:lnTo>
                    <a:pt x="38422" y="116419"/>
                  </a:lnTo>
                  <a:lnTo>
                    <a:pt x="38291" y="113538"/>
                  </a:lnTo>
                  <a:lnTo>
                    <a:pt x="38028" y="112017"/>
                  </a:lnTo>
                  <a:lnTo>
                    <a:pt x="37741" y="109750"/>
                  </a:lnTo>
                  <a:lnTo>
                    <a:pt x="37215" y="107221"/>
                  </a:lnTo>
                  <a:lnTo>
                    <a:pt x="36678" y="105375"/>
                  </a:lnTo>
                  <a:lnTo>
                    <a:pt x="35795" y="102946"/>
                  </a:lnTo>
                  <a:lnTo>
                    <a:pt x="35018" y="100398"/>
                  </a:lnTo>
                  <a:lnTo>
                    <a:pt x="34362" y="98085"/>
                  </a:lnTo>
                  <a:lnTo>
                    <a:pt x="34051" y="96496"/>
                  </a:lnTo>
                  <a:lnTo>
                    <a:pt x="33764" y="94343"/>
                  </a:lnTo>
                  <a:lnTo>
                    <a:pt x="33681" y="91580"/>
                  </a:lnTo>
                  <a:lnTo>
                    <a:pt x="33704" y="89287"/>
                  </a:lnTo>
                  <a:lnTo>
                    <a:pt x="33907" y="87480"/>
                  </a:lnTo>
                  <a:lnTo>
                    <a:pt x="34158" y="85558"/>
                  </a:lnTo>
                  <a:lnTo>
                    <a:pt x="34708" y="83844"/>
                  </a:lnTo>
                  <a:lnTo>
                    <a:pt x="35245" y="82245"/>
                  </a:lnTo>
                  <a:lnTo>
                    <a:pt x="36033" y="80839"/>
                  </a:lnTo>
                  <a:lnTo>
                    <a:pt x="36559" y="80149"/>
                  </a:lnTo>
                  <a:lnTo>
                    <a:pt x="37562" y="78780"/>
                  </a:lnTo>
                  <a:lnTo>
                    <a:pt x="38422" y="77860"/>
                  </a:lnTo>
                  <a:lnTo>
                    <a:pt x="40835" y="75537"/>
                  </a:lnTo>
                  <a:lnTo>
                    <a:pt x="42770" y="73519"/>
                  </a:lnTo>
                  <a:lnTo>
                    <a:pt x="45624" y="69954"/>
                  </a:lnTo>
                  <a:lnTo>
                    <a:pt x="57257" y="54159"/>
                  </a:lnTo>
                  <a:lnTo>
                    <a:pt x="59407" y="50982"/>
                  </a:lnTo>
                  <a:lnTo>
                    <a:pt x="60410" y="48999"/>
                  </a:lnTo>
                  <a:lnTo>
                    <a:pt x="61664" y="46525"/>
                  </a:lnTo>
                  <a:lnTo>
                    <a:pt x="63061" y="43348"/>
                  </a:lnTo>
                  <a:lnTo>
                    <a:pt x="64232" y="40817"/>
                  </a:lnTo>
                  <a:lnTo>
                    <a:pt x="65366" y="38973"/>
                  </a:lnTo>
                  <a:lnTo>
                    <a:pt x="68245" y="36118"/>
                  </a:lnTo>
                  <a:lnTo>
                    <a:pt x="73703" y="30197"/>
                  </a:lnTo>
                  <a:lnTo>
                    <a:pt x="83019" y="18461"/>
                  </a:lnTo>
                  <a:lnTo>
                    <a:pt x="88824" y="9550"/>
                  </a:lnTo>
                  <a:lnTo>
                    <a:pt x="89468" y="8418"/>
                  </a:lnTo>
                  <a:lnTo>
                    <a:pt x="90245" y="6654"/>
                  </a:lnTo>
                  <a:lnTo>
                    <a:pt x="90746" y="5260"/>
                  </a:lnTo>
                  <a:lnTo>
                    <a:pt x="91511" y="2931"/>
                  </a:lnTo>
                  <a:lnTo>
                    <a:pt x="91929" y="1071"/>
                  </a:lnTo>
                  <a:lnTo>
                    <a:pt x="9212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868;gbcf4302aa7_0_6">
              <a:extLst>
                <a:ext uri="{FF2B5EF4-FFF2-40B4-BE49-F238E27FC236}">
                  <a16:creationId xmlns:a16="http://schemas.microsoft.com/office/drawing/2014/main" id="{3A204E1A-C7F4-7545-9611-5C5069FBEB2F}"/>
                </a:ext>
              </a:extLst>
            </p:cNvPr>
            <p:cNvSpPr/>
            <p:nvPr/>
          </p:nvSpPr>
          <p:spPr>
            <a:xfrm>
              <a:off x="7689838" y="1417221"/>
              <a:ext cx="44195" cy="84317"/>
            </a:xfrm>
            <a:custGeom>
              <a:avLst/>
              <a:gdLst/>
              <a:ahLst/>
              <a:cxnLst/>
              <a:rect l="l" t="t" r="r" b="b"/>
              <a:pathLst>
                <a:path w="87951" h="167795" extrusionOk="0">
                  <a:moveTo>
                    <a:pt x="34063" y="0"/>
                  </a:moveTo>
                  <a:lnTo>
                    <a:pt x="34815" y="1617"/>
                  </a:lnTo>
                  <a:lnTo>
                    <a:pt x="35675" y="4074"/>
                  </a:lnTo>
                  <a:lnTo>
                    <a:pt x="36917" y="6295"/>
                  </a:lnTo>
                  <a:lnTo>
                    <a:pt x="40274" y="15125"/>
                  </a:lnTo>
                  <a:lnTo>
                    <a:pt x="41241" y="18318"/>
                  </a:lnTo>
                  <a:lnTo>
                    <a:pt x="43271" y="23740"/>
                  </a:lnTo>
                  <a:lnTo>
                    <a:pt x="44035" y="25718"/>
                  </a:lnTo>
                  <a:lnTo>
                    <a:pt x="44418" y="27041"/>
                  </a:lnTo>
                  <a:lnTo>
                    <a:pt x="47404" y="35287"/>
                  </a:lnTo>
                  <a:lnTo>
                    <a:pt x="48359" y="37075"/>
                  </a:lnTo>
                  <a:lnTo>
                    <a:pt x="48455" y="37813"/>
                  </a:lnTo>
                  <a:lnTo>
                    <a:pt x="58977" y="59725"/>
                  </a:lnTo>
                  <a:lnTo>
                    <a:pt x="63288" y="69008"/>
                  </a:lnTo>
                  <a:lnTo>
                    <a:pt x="65211" y="73990"/>
                  </a:lnTo>
                  <a:lnTo>
                    <a:pt x="70287" y="85434"/>
                  </a:lnTo>
                  <a:lnTo>
                    <a:pt x="72879" y="92247"/>
                  </a:lnTo>
                  <a:lnTo>
                    <a:pt x="76522" y="101251"/>
                  </a:lnTo>
                  <a:lnTo>
                    <a:pt x="77107" y="103306"/>
                  </a:lnTo>
                  <a:lnTo>
                    <a:pt x="84285" y="118876"/>
                  </a:lnTo>
                  <a:lnTo>
                    <a:pt x="85730" y="122723"/>
                  </a:lnTo>
                  <a:lnTo>
                    <a:pt x="87569" y="129744"/>
                  </a:lnTo>
                  <a:lnTo>
                    <a:pt x="87880" y="132662"/>
                  </a:lnTo>
                  <a:lnTo>
                    <a:pt x="87951" y="141698"/>
                  </a:lnTo>
                  <a:lnTo>
                    <a:pt x="86746" y="143586"/>
                  </a:lnTo>
                  <a:lnTo>
                    <a:pt x="84774" y="145201"/>
                  </a:lnTo>
                  <a:lnTo>
                    <a:pt x="82816" y="146369"/>
                  </a:lnTo>
                  <a:lnTo>
                    <a:pt x="80093" y="147229"/>
                  </a:lnTo>
                  <a:lnTo>
                    <a:pt x="76068" y="149126"/>
                  </a:lnTo>
                  <a:lnTo>
                    <a:pt x="65976" y="157131"/>
                  </a:lnTo>
                  <a:lnTo>
                    <a:pt x="62165" y="162986"/>
                  </a:lnTo>
                  <a:lnTo>
                    <a:pt x="61425" y="164674"/>
                  </a:lnTo>
                  <a:lnTo>
                    <a:pt x="59753" y="167131"/>
                  </a:lnTo>
                  <a:lnTo>
                    <a:pt x="58631" y="167795"/>
                  </a:lnTo>
                  <a:lnTo>
                    <a:pt x="56743" y="167628"/>
                  </a:lnTo>
                  <a:lnTo>
                    <a:pt x="55334" y="167077"/>
                  </a:lnTo>
                  <a:lnTo>
                    <a:pt x="52491" y="163902"/>
                  </a:lnTo>
                  <a:lnTo>
                    <a:pt x="46603" y="158299"/>
                  </a:lnTo>
                  <a:lnTo>
                    <a:pt x="45564" y="156441"/>
                  </a:lnTo>
                  <a:lnTo>
                    <a:pt x="44764" y="151462"/>
                  </a:lnTo>
                  <a:lnTo>
                    <a:pt x="44931" y="148754"/>
                  </a:lnTo>
                  <a:lnTo>
                    <a:pt x="45385" y="146554"/>
                  </a:lnTo>
                  <a:lnTo>
                    <a:pt x="45361" y="143553"/>
                  </a:lnTo>
                  <a:lnTo>
                    <a:pt x="47296" y="138273"/>
                  </a:lnTo>
                  <a:lnTo>
                    <a:pt x="47428" y="131972"/>
                  </a:lnTo>
                  <a:lnTo>
                    <a:pt x="46352" y="126263"/>
                  </a:lnTo>
                  <a:lnTo>
                    <a:pt x="38852" y="118113"/>
                  </a:lnTo>
                  <a:lnTo>
                    <a:pt x="34815" y="119084"/>
                  </a:lnTo>
                  <a:lnTo>
                    <a:pt x="32462" y="118562"/>
                  </a:lnTo>
                  <a:lnTo>
                    <a:pt x="31984" y="117797"/>
                  </a:lnTo>
                  <a:lnTo>
                    <a:pt x="32068" y="116313"/>
                  </a:lnTo>
                  <a:lnTo>
                    <a:pt x="33286" y="115535"/>
                  </a:lnTo>
                  <a:lnTo>
                    <a:pt x="35161" y="114851"/>
                  </a:lnTo>
                  <a:lnTo>
                    <a:pt x="38732" y="115006"/>
                  </a:lnTo>
                  <a:lnTo>
                    <a:pt x="46472" y="118145"/>
                  </a:lnTo>
                  <a:lnTo>
                    <a:pt x="48741" y="120005"/>
                  </a:lnTo>
                  <a:lnTo>
                    <a:pt x="50820" y="120759"/>
                  </a:lnTo>
                  <a:lnTo>
                    <a:pt x="53065" y="119878"/>
                  </a:lnTo>
                  <a:lnTo>
                    <a:pt x="53996" y="118737"/>
                  </a:lnTo>
                  <a:lnTo>
                    <a:pt x="54737" y="116752"/>
                  </a:lnTo>
                  <a:lnTo>
                    <a:pt x="54725" y="115639"/>
                  </a:lnTo>
                  <a:lnTo>
                    <a:pt x="54534" y="114056"/>
                  </a:lnTo>
                  <a:lnTo>
                    <a:pt x="55274" y="113106"/>
                  </a:lnTo>
                  <a:lnTo>
                    <a:pt x="55262" y="112068"/>
                  </a:lnTo>
                  <a:lnTo>
                    <a:pt x="53841" y="110851"/>
                  </a:lnTo>
                  <a:lnTo>
                    <a:pt x="53841" y="109999"/>
                  </a:lnTo>
                  <a:lnTo>
                    <a:pt x="54390" y="109169"/>
                  </a:lnTo>
                  <a:lnTo>
                    <a:pt x="55513" y="108394"/>
                  </a:lnTo>
                  <a:lnTo>
                    <a:pt x="55788" y="107163"/>
                  </a:lnTo>
                  <a:lnTo>
                    <a:pt x="56815" y="105653"/>
                  </a:lnTo>
                  <a:lnTo>
                    <a:pt x="56803" y="104910"/>
                  </a:lnTo>
                  <a:lnTo>
                    <a:pt x="53793" y="105296"/>
                  </a:lnTo>
                  <a:lnTo>
                    <a:pt x="52205" y="106157"/>
                  </a:lnTo>
                  <a:lnTo>
                    <a:pt x="50712" y="108239"/>
                  </a:lnTo>
                  <a:lnTo>
                    <a:pt x="50820" y="109757"/>
                  </a:lnTo>
                  <a:lnTo>
                    <a:pt x="51130" y="112005"/>
                  </a:lnTo>
                  <a:lnTo>
                    <a:pt x="50377" y="112584"/>
                  </a:lnTo>
                  <a:lnTo>
                    <a:pt x="48968" y="112884"/>
                  </a:lnTo>
                  <a:lnTo>
                    <a:pt x="39736" y="110678"/>
                  </a:lnTo>
                  <a:lnTo>
                    <a:pt x="38506" y="109493"/>
                  </a:lnTo>
                  <a:lnTo>
                    <a:pt x="37288" y="109565"/>
                  </a:lnTo>
                  <a:lnTo>
                    <a:pt x="36344" y="110074"/>
                  </a:lnTo>
                  <a:lnTo>
                    <a:pt x="35317" y="111365"/>
                  </a:lnTo>
                  <a:lnTo>
                    <a:pt x="34564" y="111681"/>
                  </a:lnTo>
                  <a:lnTo>
                    <a:pt x="33442" y="111568"/>
                  </a:lnTo>
                  <a:lnTo>
                    <a:pt x="32498" y="110560"/>
                  </a:lnTo>
                  <a:lnTo>
                    <a:pt x="31530" y="108515"/>
                  </a:lnTo>
                  <a:lnTo>
                    <a:pt x="31304" y="103779"/>
                  </a:lnTo>
                  <a:lnTo>
                    <a:pt x="31936" y="100610"/>
                  </a:lnTo>
                  <a:lnTo>
                    <a:pt x="31925" y="98426"/>
                  </a:lnTo>
                  <a:lnTo>
                    <a:pt x="31148" y="96373"/>
                  </a:lnTo>
                  <a:lnTo>
                    <a:pt x="31220" y="93445"/>
                  </a:lnTo>
                  <a:lnTo>
                    <a:pt x="33836" y="91183"/>
                  </a:lnTo>
                  <a:lnTo>
                    <a:pt x="34671" y="89859"/>
                  </a:lnTo>
                  <a:lnTo>
                    <a:pt x="34744" y="87303"/>
                  </a:lnTo>
                  <a:lnTo>
                    <a:pt x="35209" y="86250"/>
                  </a:lnTo>
                  <a:lnTo>
                    <a:pt x="38016" y="84353"/>
                  </a:lnTo>
                  <a:lnTo>
                    <a:pt x="41002" y="81225"/>
                  </a:lnTo>
                  <a:lnTo>
                    <a:pt x="42208" y="79526"/>
                  </a:lnTo>
                  <a:lnTo>
                    <a:pt x="43426" y="78968"/>
                  </a:lnTo>
                  <a:lnTo>
                    <a:pt x="45314" y="79321"/>
                  </a:lnTo>
                  <a:lnTo>
                    <a:pt x="46352" y="80363"/>
                  </a:lnTo>
                  <a:lnTo>
                    <a:pt x="47391" y="80037"/>
                  </a:lnTo>
                  <a:lnTo>
                    <a:pt x="47284" y="78817"/>
                  </a:lnTo>
                  <a:lnTo>
                    <a:pt x="46233" y="77700"/>
                  </a:lnTo>
                  <a:lnTo>
                    <a:pt x="46137" y="76961"/>
                  </a:lnTo>
                  <a:lnTo>
                    <a:pt x="44811" y="75669"/>
                  </a:lnTo>
                  <a:lnTo>
                    <a:pt x="46388" y="72733"/>
                  </a:lnTo>
                  <a:lnTo>
                    <a:pt x="46185" y="71331"/>
                  </a:lnTo>
                  <a:lnTo>
                    <a:pt x="45432" y="70575"/>
                  </a:lnTo>
                  <a:lnTo>
                    <a:pt x="43259" y="69749"/>
                  </a:lnTo>
                  <a:lnTo>
                    <a:pt x="42220" y="68892"/>
                  </a:lnTo>
                  <a:lnTo>
                    <a:pt x="39724" y="63114"/>
                  </a:lnTo>
                  <a:lnTo>
                    <a:pt x="37359" y="61035"/>
                  </a:lnTo>
                  <a:lnTo>
                    <a:pt x="33298" y="58265"/>
                  </a:lnTo>
                  <a:lnTo>
                    <a:pt x="31196" y="55253"/>
                  </a:lnTo>
                  <a:lnTo>
                    <a:pt x="30420" y="52461"/>
                  </a:lnTo>
                  <a:lnTo>
                    <a:pt x="28330" y="50115"/>
                  </a:lnTo>
                  <a:lnTo>
                    <a:pt x="27016" y="49377"/>
                  </a:lnTo>
                  <a:lnTo>
                    <a:pt x="28592" y="47179"/>
                  </a:lnTo>
                  <a:lnTo>
                    <a:pt x="28676" y="46252"/>
                  </a:lnTo>
                  <a:lnTo>
                    <a:pt x="27732" y="45428"/>
                  </a:lnTo>
                  <a:lnTo>
                    <a:pt x="26514" y="45428"/>
                  </a:lnTo>
                  <a:lnTo>
                    <a:pt x="25774" y="47969"/>
                  </a:lnTo>
                  <a:lnTo>
                    <a:pt x="24388" y="49972"/>
                  </a:lnTo>
                  <a:lnTo>
                    <a:pt x="24388" y="51381"/>
                  </a:lnTo>
                  <a:lnTo>
                    <a:pt x="25344" y="51945"/>
                  </a:lnTo>
                  <a:lnTo>
                    <a:pt x="26849" y="52197"/>
                  </a:lnTo>
                  <a:lnTo>
                    <a:pt x="28270" y="53119"/>
                  </a:lnTo>
                  <a:lnTo>
                    <a:pt x="29500" y="54524"/>
                  </a:lnTo>
                  <a:lnTo>
                    <a:pt x="30288" y="59207"/>
                  </a:lnTo>
                  <a:lnTo>
                    <a:pt x="31053" y="60815"/>
                  </a:lnTo>
                  <a:lnTo>
                    <a:pt x="33238" y="62862"/>
                  </a:lnTo>
                  <a:lnTo>
                    <a:pt x="38912" y="66583"/>
                  </a:lnTo>
                  <a:lnTo>
                    <a:pt x="39760" y="67780"/>
                  </a:lnTo>
                  <a:lnTo>
                    <a:pt x="39808" y="73149"/>
                  </a:lnTo>
                  <a:lnTo>
                    <a:pt x="39258" y="74573"/>
                  </a:lnTo>
                  <a:lnTo>
                    <a:pt x="39365" y="77200"/>
                  </a:lnTo>
                  <a:lnTo>
                    <a:pt x="38351" y="79195"/>
                  </a:lnTo>
                  <a:lnTo>
                    <a:pt x="37049" y="80714"/>
                  </a:lnTo>
                  <a:lnTo>
                    <a:pt x="34636" y="84675"/>
                  </a:lnTo>
                  <a:lnTo>
                    <a:pt x="33143" y="85906"/>
                  </a:lnTo>
                  <a:lnTo>
                    <a:pt x="31638" y="86209"/>
                  </a:lnTo>
                  <a:lnTo>
                    <a:pt x="30873" y="85565"/>
                  </a:lnTo>
                  <a:lnTo>
                    <a:pt x="30026" y="85368"/>
                  </a:lnTo>
                  <a:lnTo>
                    <a:pt x="29751" y="86042"/>
                  </a:lnTo>
                  <a:lnTo>
                    <a:pt x="29763" y="87634"/>
                  </a:lnTo>
                  <a:lnTo>
                    <a:pt x="29978" y="90259"/>
                  </a:lnTo>
                  <a:lnTo>
                    <a:pt x="28306" y="93197"/>
                  </a:lnTo>
                  <a:lnTo>
                    <a:pt x="28437" y="96862"/>
                  </a:lnTo>
                  <a:lnTo>
                    <a:pt x="29297" y="98837"/>
                  </a:lnTo>
                  <a:lnTo>
                    <a:pt x="29214" y="100246"/>
                  </a:lnTo>
                  <a:lnTo>
                    <a:pt x="28461" y="100713"/>
                  </a:lnTo>
                  <a:lnTo>
                    <a:pt x="27231" y="99676"/>
                  </a:lnTo>
                  <a:lnTo>
                    <a:pt x="25798" y="97163"/>
                  </a:lnTo>
                  <a:lnTo>
                    <a:pt x="24364" y="94352"/>
                  </a:lnTo>
                  <a:lnTo>
                    <a:pt x="23038" y="92578"/>
                  </a:lnTo>
                  <a:lnTo>
                    <a:pt x="22083" y="90345"/>
                  </a:lnTo>
                  <a:lnTo>
                    <a:pt x="18022" y="89799"/>
                  </a:lnTo>
                  <a:lnTo>
                    <a:pt x="17366" y="89410"/>
                  </a:lnTo>
                  <a:lnTo>
                    <a:pt x="17712" y="85288"/>
                  </a:lnTo>
                  <a:lnTo>
                    <a:pt x="16470" y="83881"/>
                  </a:lnTo>
                  <a:lnTo>
                    <a:pt x="15418" y="80615"/>
                  </a:lnTo>
                  <a:lnTo>
                    <a:pt x="12767" y="78288"/>
                  </a:lnTo>
                  <a:lnTo>
                    <a:pt x="10211" y="76585"/>
                  </a:lnTo>
                  <a:lnTo>
                    <a:pt x="4049" y="70728"/>
                  </a:lnTo>
                  <a:lnTo>
                    <a:pt x="1970" y="69605"/>
                  </a:lnTo>
                  <a:lnTo>
                    <a:pt x="824" y="67454"/>
                  </a:lnTo>
                  <a:lnTo>
                    <a:pt x="502" y="62758"/>
                  </a:lnTo>
                  <a:lnTo>
                    <a:pt x="23" y="61551"/>
                  </a:lnTo>
                  <a:lnTo>
                    <a:pt x="203" y="60396"/>
                  </a:lnTo>
                  <a:lnTo>
                    <a:pt x="943" y="59262"/>
                  </a:lnTo>
                  <a:lnTo>
                    <a:pt x="2735" y="58803"/>
                  </a:lnTo>
                  <a:lnTo>
                    <a:pt x="3284" y="57675"/>
                  </a:lnTo>
                  <a:lnTo>
                    <a:pt x="3368" y="55783"/>
                  </a:lnTo>
                  <a:lnTo>
                    <a:pt x="2795" y="54651"/>
                  </a:lnTo>
                  <a:lnTo>
                    <a:pt x="668" y="48270"/>
                  </a:lnTo>
                  <a:lnTo>
                    <a:pt x="752" y="47413"/>
                  </a:lnTo>
                  <a:lnTo>
                    <a:pt x="1314" y="46397"/>
                  </a:lnTo>
                  <a:lnTo>
                    <a:pt x="2735" y="46949"/>
                  </a:lnTo>
                  <a:lnTo>
                    <a:pt x="4347" y="49085"/>
                  </a:lnTo>
                  <a:lnTo>
                    <a:pt x="5386" y="49093"/>
                  </a:lnTo>
                  <a:lnTo>
                    <a:pt x="6223" y="47846"/>
                  </a:lnTo>
                  <a:lnTo>
                    <a:pt x="8934" y="47357"/>
                  </a:lnTo>
                  <a:lnTo>
                    <a:pt x="11740" y="44718"/>
                  </a:lnTo>
                  <a:lnTo>
                    <a:pt x="14929" y="43920"/>
                  </a:lnTo>
                  <a:lnTo>
                    <a:pt x="15203" y="42319"/>
                  </a:lnTo>
                  <a:lnTo>
                    <a:pt x="11621" y="41498"/>
                  </a:lnTo>
                  <a:lnTo>
                    <a:pt x="9089" y="42648"/>
                  </a:lnTo>
                  <a:lnTo>
                    <a:pt x="7500" y="43806"/>
                  </a:lnTo>
                  <a:lnTo>
                    <a:pt x="5995" y="43443"/>
                  </a:lnTo>
                  <a:lnTo>
                    <a:pt x="6079" y="42035"/>
                  </a:lnTo>
                  <a:lnTo>
                    <a:pt x="6629" y="40683"/>
                  </a:lnTo>
                  <a:lnTo>
                    <a:pt x="6150" y="39103"/>
                  </a:lnTo>
                  <a:lnTo>
                    <a:pt x="4932" y="39399"/>
                  </a:lnTo>
                  <a:lnTo>
                    <a:pt x="4383" y="42231"/>
                  </a:lnTo>
                  <a:lnTo>
                    <a:pt x="3069" y="41937"/>
                  </a:lnTo>
                  <a:lnTo>
                    <a:pt x="2663" y="38023"/>
                  </a:lnTo>
                  <a:lnTo>
                    <a:pt x="2269" y="37070"/>
                  </a:lnTo>
                  <a:lnTo>
                    <a:pt x="1612" y="36498"/>
                  </a:lnTo>
                  <a:lnTo>
                    <a:pt x="12" y="36137"/>
                  </a:lnTo>
                  <a:lnTo>
                    <a:pt x="0" y="34843"/>
                  </a:lnTo>
                  <a:lnTo>
                    <a:pt x="3726" y="30766"/>
                  </a:lnTo>
                  <a:lnTo>
                    <a:pt x="4288" y="29639"/>
                  </a:lnTo>
                  <a:lnTo>
                    <a:pt x="4275" y="28675"/>
                  </a:lnTo>
                  <a:lnTo>
                    <a:pt x="2376" y="26806"/>
                  </a:lnTo>
                  <a:lnTo>
                    <a:pt x="2281" y="22849"/>
                  </a:lnTo>
                  <a:lnTo>
                    <a:pt x="3406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869;gbcf4302aa7_0_6">
              <a:extLst>
                <a:ext uri="{FF2B5EF4-FFF2-40B4-BE49-F238E27FC236}">
                  <a16:creationId xmlns:a16="http://schemas.microsoft.com/office/drawing/2014/main" id="{34B95C94-7714-FA4F-9280-1610F691B3AB}"/>
                </a:ext>
              </a:extLst>
            </p:cNvPr>
            <p:cNvSpPr/>
            <p:nvPr/>
          </p:nvSpPr>
          <p:spPr>
            <a:xfrm>
              <a:off x="4837466" y="1421823"/>
              <a:ext cx="134196" cy="178724"/>
            </a:xfrm>
            <a:custGeom>
              <a:avLst/>
              <a:gdLst/>
              <a:ahLst/>
              <a:cxnLst/>
              <a:rect l="l" t="t" r="r" b="b"/>
              <a:pathLst>
                <a:path w="267056" h="355669" extrusionOk="0">
                  <a:moveTo>
                    <a:pt x="232229" y="11908"/>
                  </a:moveTo>
                  <a:lnTo>
                    <a:pt x="257119" y="248000"/>
                  </a:lnTo>
                  <a:lnTo>
                    <a:pt x="244137" y="283575"/>
                  </a:lnTo>
                  <a:lnTo>
                    <a:pt x="267056" y="341195"/>
                  </a:lnTo>
                  <a:lnTo>
                    <a:pt x="161154" y="355670"/>
                  </a:lnTo>
                  <a:lnTo>
                    <a:pt x="161882" y="354027"/>
                  </a:lnTo>
                  <a:lnTo>
                    <a:pt x="162324" y="352795"/>
                  </a:lnTo>
                  <a:lnTo>
                    <a:pt x="162885" y="352032"/>
                  </a:lnTo>
                  <a:lnTo>
                    <a:pt x="163387" y="351289"/>
                  </a:lnTo>
                  <a:lnTo>
                    <a:pt x="163889" y="350687"/>
                  </a:lnTo>
                  <a:lnTo>
                    <a:pt x="164211" y="349896"/>
                  </a:lnTo>
                  <a:lnTo>
                    <a:pt x="164271" y="349052"/>
                  </a:lnTo>
                  <a:lnTo>
                    <a:pt x="164211" y="347997"/>
                  </a:lnTo>
                  <a:lnTo>
                    <a:pt x="163626" y="346956"/>
                  </a:lnTo>
                  <a:lnTo>
                    <a:pt x="162551" y="344615"/>
                  </a:lnTo>
                  <a:lnTo>
                    <a:pt x="161870" y="343336"/>
                  </a:lnTo>
                  <a:lnTo>
                    <a:pt x="161369" y="342482"/>
                  </a:lnTo>
                  <a:lnTo>
                    <a:pt x="160676" y="341080"/>
                  </a:lnTo>
                  <a:lnTo>
                    <a:pt x="160294" y="339990"/>
                  </a:lnTo>
                  <a:lnTo>
                    <a:pt x="160007" y="339159"/>
                  </a:lnTo>
                  <a:lnTo>
                    <a:pt x="159732" y="338166"/>
                  </a:lnTo>
                  <a:lnTo>
                    <a:pt x="159123" y="337757"/>
                  </a:lnTo>
                  <a:lnTo>
                    <a:pt x="158191" y="337646"/>
                  </a:lnTo>
                  <a:lnTo>
                    <a:pt x="157439" y="337586"/>
                  </a:lnTo>
                  <a:lnTo>
                    <a:pt x="156424" y="337475"/>
                  </a:lnTo>
                  <a:lnTo>
                    <a:pt x="155528" y="337931"/>
                  </a:lnTo>
                  <a:lnTo>
                    <a:pt x="155110" y="338657"/>
                  </a:lnTo>
                  <a:lnTo>
                    <a:pt x="153964" y="338823"/>
                  </a:lnTo>
                  <a:lnTo>
                    <a:pt x="153259" y="338645"/>
                  </a:lnTo>
                  <a:lnTo>
                    <a:pt x="152351" y="338090"/>
                  </a:lnTo>
                  <a:lnTo>
                    <a:pt x="151539" y="337559"/>
                  </a:lnTo>
                  <a:lnTo>
                    <a:pt x="150655" y="336439"/>
                  </a:lnTo>
                  <a:lnTo>
                    <a:pt x="150118" y="335867"/>
                  </a:lnTo>
                  <a:lnTo>
                    <a:pt x="149437" y="335018"/>
                  </a:lnTo>
                  <a:lnTo>
                    <a:pt x="148744" y="334117"/>
                  </a:lnTo>
                  <a:lnTo>
                    <a:pt x="148207" y="332532"/>
                  </a:lnTo>
                  <a:lnTo>
                    <a:pt x="147813" y="331206"/>
                  </a:lnTo>
                  <a:lnTo>
                    <a:pt x="147359" y="329341"/>
                  </a:lnTo>
                  <a:lnTo>
                    <a:pt x="146642" y="327611"/>
                  </a:lnTo>
                  <a:lnTo>
                    <a:pt x="146451" y="326808"/>
                  </a:lnTo>
                  <a:lnTo>
                    <a:pt x="146308" y="325747"/>
                  </a:lnTo>
                  <a:lnTo>
                    <a:pt x="146463" y="324811"/>
                  </a:lnTo>
                  <a:lnTo>
                    <a:pt x="146857" y="324115"/>
                  </a:lnTo>
                  <a:lnTo>
                    <a:pt x="147514" y="323236"/>
                  </a:lnTo>
                  <a:lnTo>
                    <a:pt x="148266" y="322265"/>
                  </a:lnTo>
                  <a:lnTo>
                    <a:pt x="148959" y="321247"/>
                  </a:lnTo>
                  <a:lnTo>
                    <a:pt x="149616" y="320411"/>
                  </a:lnTo>
                  <a:lnTo>
                    <a:pt x="150118" y="319514"/>
                  </a:lnTo>
                  <a:lnTo>
                    <a:pt x="150309" y="318769"/>
                  </a:lnTo>
                  <a:lnTo>
                    <a:pt x="150345" y="317612"/>
                  </a:lnTo>
                  <a:lnTo>
                    <a:pt x="150189" y="316658"/>
                  </a:lnTo>
                  <a:lnTo>
                    <a:pt x="150010" y="315882"/>
                  </a:lnTo>
                  <a:lnTo>
                    <a:pt x="149413" y="315169"/>
                  </a:lnTo>
                  <a:lnTo>
                    <a:pt x="149294" y="314344"/>
                  </a:lnTo>
                  <a:lnTo>
                    <a:pt x="148804" y="313466"/>
                  </a:lnTo>
                  <a:lnTo>
                    <a:pt x="148446" y="312616"/>
                  </a:lnTo>
                  <a:lnTo>
                    <a:pt x="147777" y="311572"/>
                  </a:lnTo>
                  <a:lnTo>
                    <a:pt x="147299" y="310344"/>
                  </a:lnTo>
                  <a:lnTo>
                    <a:pt x="147036" y="309567"/>
                  </a:lnTo>
                  <a:lnTo>
                    <a:pt x="146702" y="308317"/>
                  </a:lnTo>
                  <a:lnTo>
                    <a:pt x="146296" y="307112"/>
                  </a:lnTo>
                  <a:lnTo>
                    <a:pt x="145711" y="306399"/>
                  </a:lnTo>
                  <a:lnTo>
                    <a:pt x="145305" y="305831"/>
                  </a:lnTo>
                  <a:lnTo>
                    <a:pt x="144671" y="305397"/>
                  </a:lnTo>
                  <a:lnTo>
                    <a:pt x="143883" y="304893"/>
                  </a:lnTo>
                  <a:lnTo>
                    <a:pt x="143119" y="304340"/>
                  </a:lnTo>
                  <a:lnTo>
                    <a:pt x="142319" y="303859"/>
                  </a:lnTo>
                  <a:lnTo>
                    <a:pt x="141363" y="303422"/>
                  </a:lnTo>
                  <a:lnTo>
                    <a:pt x="140718" y="303133"/>
                  </a:lnTo>
                  <a:lnTo>
                    <a:pt x="139775" y="302811"/>
                  </a:lnTo>
                  <a:lnTo>
                    <a:pt x="139010" y="302473"/>
                  </a:lnTo>
                  <a:lnTo>
                    <a:pt x="138401" y="302135"/>
                  </a:lnTo>
                  <a:lnTo>
                    <a:pt x="126231" y="297893"/>
                  </a:lnTo>
                  <a:lnTo>
                    <a:pt x="125550" y="297510"/>
                  </a:lnTo>
                  <a:lnTo>
                    <a:pt x="124607" y="296671"/>
                  </a:lnTo>
                  <a:lnTo>
                    <a:pt x="124547" y="295920"/>
                  </a:lnTo>
                  <a:lnTo>
                    <a:pt x="124738" y="295147"/>
                  </a:lnTo>
                  <a:lnTo>
                    <a:pt x="125263" y="294476"/>
                  </a:lnTo>
                  <a:lnTo>
                    <a:pt x="125980" y="293875"/>
                  </a:lnTo>
                  <a:lnTo>
                    <a:pt x="127354" y="292626"/>
                  </a:lnTo>
                  <a:lnTo>
                    <a:pt x="128643" y="291495"/>
                  </a:lnTo>
                  <a:lnTo>
                    <a:pt x="129623" y="290335"/>
                  </a:lnTo>
                  <a:lnTo>
                    <a:pt x="130196" y="289451"/>
                  </a:lnTo>
                  <a:lnTo>
                    <a:pt x="130566" y="288515"/>
                  </a:lnTo>
                  <a:lnTo>
                    <a:pt x="130793" y="287626"/>
                  </a:lnTo>
                  <a:lnTo>
                    <a:pt x="131128" y="286763"/>
                  </a:lnTo>
                  <a:lnTo>
                    <a:pt x="131235" y="286083"/>
                  </a:lnTo>
                  <a:lnTo>
                    <a:pt x="131319" y="285051"/>
                  </a:lnTo>
                  <a:lnTo>
                    <a:pt x="131319" y="284064"/>
                  </a:lnTo>
                  <a:lnTo>
                    <a:pt x="131259" y="283007"/>
                  </a:lnTo>
                  <a:lnTo>
                    <a:pt x="130984" y="282039"/>
                  </a:lnTo>
                  <a:lnTo>
                    <a:pt x="130698" y="281167"/>
                  </a:lnTo>
                  <a:lnTo>
                    <a:pt x="130100" y="280452"/>
                  </a:lnTo>
                  <a:lnTo>
                    <a:pt x="129097" y="279851"/>
                  </a:lnTo>
                  <a:lnTo>
                    <a:pt x="127951" y="279647"/>
                  </a:lnTo>
                  <a:lnTo>
                    <a:pt x="127198" y="279636"/>
                  </a:lnTo>
                  <a:lnTo>
                    <a:pt x="125980" y="279594"/>
                  </a:lnTo>
                  <a:lnTo>
                    <a:pt x="124941" y="279508"/>
                  </a:lnTo>
                  <a:lnTo>
                    <a:pt x="123758" y="278997"/>
                  </a:lnTo>
                  <a:lnTo>
                    <a:pt x="123532" y="277914"/>
                  </a:lnTo>
                  <a:lnTo>
                    <a:pt x="123854" y="277096"/>
                  </a:lnTo>
                  <a:lnTo>
                    <a:pt x="124045" y="276256"/>
                  </a:lnTo>
                  <a:lnTo>
                    <a:pt x="123878" y="275289"/>
                  </a:lnTo>
                  <a:lnTo>
                    <a:pt x="123484" y="274579"/>
                  </a:lnTo>
                  <a:lnTo>
                    <a:pt x="123054" y="273679"/>
                  </a:lnTo>
                  <a:lnTo>
                    <a:pt x="122337" y="272872"/>
                  </a:lnTo>
                  <a:lnTo>
                    <a:pt x="121549" y="272015"/>
                  </a:lnTo>
                  <a:lnTo>
                    <a:pt x="120952" y="271393"/>
                  </a:lnTo>
                  <a:lnTo>
                    <a:pt x="120331" y="270797"/>
                  </a:lnTo>
                  <a:lnTo>
                    <a:pt x="119698" y="270133"/>
                  </a:lnTo>
                  <a:lnTo>
                    <a:pt x="119244" y="269561"/>
                  </a:lnTo>
                  <a:lnTo>
                    <a:pt x="118635" y="268918"/>
                  </a:lnTo>
                  <a:lnTo>
                    <a:pt x="117739" y="267754"/>
                  </a:lnTo>
                  <a:lnTo>
                    <a:pt x="117309" y="266949"/>
                  </a:lnTo>
                  <a:lnTo>
                    <a:pt x="116736" y="266047"/>
                  </a:lnTo>
                  <a:lnTo>
                    <a:pt x="116365" y="265244"/>
                  </a:lnTo>
                  <a:lnTo>
                    <a:pt x="115912" y="264205"/>
                  </a:lnTo>
                  <a:lnTo>
                    <a:pt x="114777" y="261793"/>
                  </a:lnTo>
                  <a:lnTo>
                    <a:pt x="114276" y="260751"/>
                  </a:lnTo>
                  <a:lnTo>
                    <a:pt x="113571" y="260365"/>
                  </a:lnTo>
                  <a:lnTo>
                    <a:pt x="112806" y="259697"/>
                  </a:lnTo>
                  <a:lnTo>
                    <a:pt x="111899" y="259472"/>
                  </a:lnTo>
                  <a:lnTo>
                    <a:pt x="111027" y="259317"/>
                  </a:lnTo>
                  <a:lnTo>
                    <a:pt x="108566" y="259119"/>
                  </a:lnTo>
                  <a:lnTo>
                    <a:pt x="106476" y="258830"/>
                  </a:lnTo>
                  <a:lnTo>
                    <a:pt x="102714" y="258820"/>
                  </a:lnTo>
                  <a:lnTo>
                    <a:pt x="101556" y="258287"/>
                  </a:lnTo>
                  <a:lnTo>
                    <a:pt x="100803" y="257993"/>
                  </a:lnTo>
                  <a:lnTo>
                    <a:pt x="100063" y="257302"/>
                  </a:lnTo>
                  <a:lnTo>
                    <a:pt x="99442" y="256378"/>
                  </a:lnTo>
                  <a:lnTo>
                    <a:pt x="98749" y="255264"/>
                  </a:lnTo>
                  <a:lnTo>
                    <a:pt x="98390" y="254600"/>
                  </a:lnTo>
                  <a:lnTo>
                    <a:pt x="98044" y="253985"/>
                  </a:lnTo>
                  <a:lnTo>
                    <a:pt x="97710" y="253180"/>
                  </a:lnTo>
                  <a:lnTo>
                    <a:pt x="97220" y="252306"/>
                  </a:lnTo>
                  <a:lnTo>
                    <a:pt x="96719" y="251616"/>
                  </a:lnTo>
                  <a:lnTo>
                    <a:pt x="96193" y="250764"/>
                  </a:lnTo>
                  <a:lnTo>
                    <a:pt x="94808" y="248796"/>
                  </a:lnTo>
                  <a:lnTo>
                    <a:pt x="94354" y="248153"/>
                  </a:lnTo>
                  <a:lnTo>
                    <a:pt x="93649" y="247533"/>
                  </a:lnTo>
                  <a:lnTo>
                    <a:pt x="93004" y="247031"/>
                  </a:lnTo>
                  <a:lnTo>
                    <a:pt x="92335" y="246504"/>
                  </a:lnTo>
                  <a:lnTo>
                    <a:pt x="91404" y="245902"/>
                  </a:lnTo>
                  <a:lnTo>
                    <a:pt x="90377" y="245208"/>
                  </a:lnTo>
                  <a:lnTo>
                    <a:pt x="89493" y="244561"/>
                  </a:lnTo>
                  <a:lnTo>
                    <a:pt x="88836" y="244127"/>
                  </a:lnTo>
                  <a:lnTo>
                    <a:pt x="88000" y="243598"/>
                  </a:lnTo>
                  <a:lnTo>
                    <a:pt x="87092" y="242951"/>
                  </a:lnTo>
                  <a:lnTo>
                    <a:pt x="85659" y="241920"/>
                  </a:lnTo>
                  <a:lnTo>
                    <a:pt x="84536" y="241294"/>
                  </a:lnTo>
                  <a:lnTo>
                    <a:pt x="83915" y="240769"/>
                  </a:lnTo>
                  <a:lnTo>
                    <a:pt x="82912" y="240283"/>
                  </a:lnTo>
                  <a:lnTo>
                    <a:pt x="81813" y="239796"/>
                  </a:lnTo>
                  <a:lnTo>
                    <a:pt x="80941" y="239503"/>
                  </a:lnTo>
                  <a:lnTo>
                    <a:pt x="80296" y="239211"/>
                  </a:lnTo>
                  <a:lnTo>
                    <a:pt x="79520" y="238987"/>
                  </a:lnTo>
                  <a:lnTo>
                    <a:pt x="78767" y="238742"/>
                  </a:lnTo>
                  <a:lnTo>
                    <a:pt x="77740" y="238305"/>
                  </a:lnTo>
                  <a:lnTo>
                    <a:pt x="76247" y="237860"/>
                  </a:lnTo>
                  <a:lnTo>
                    <a:pt x="75029" y="237537"/>
                  </a:lnTo>
                  <a:lnTo>
                    <a:pt x="74456" y="237129"/>
                  </a:lnTo>
                  <a:lnTo>
                    <a:pt x="73536" y="236811"/>
                  </a:lnTo>
                  <a:lnTo>
                    <a:pt x="72605" y="236235"/>
                  </a:lnTo>
                  <a:lnTo>
                    <a:pt x="69225" y="233484"/>
                  </a:lnTo>
                  <a:lnTo>
                    <a:pt x="68615" y="232725"/>
                  </a:lnTo>
                  <a:lnTo>
                    <a:pt x="68114" y="231799"/>
                  </a:lnTo>
                  <a:lnTo>
                    <a:pt x="67779" y="230833"/>
                  </a:lnTo>
                  <a:lnTo>
                    <a:pt x="67481" y="229984"/>
                  </a:lnTo>
                  <a:lnTo>
                    <a:pt x="67314" y="229065"/>
                  </a:lnTo>
                  <a:lnTo>
                    <a:pt x="66669" y="223372"/>
                  </a:lnTo>
                  <a:lnTo>
                    <a:pt x="66513" y="222431"/>
                  </a:lnTo>
                  <a:lnTo>
                    <a:pt x="66250" y="221345"/>
                  </a:lnTo>
                  <a:lnTo>
                    <a:pt x="65701" y="220492"/>
                  </a:lnTo>
                  <a:lnTo>
                    <a:pt x="65092" y="219710"/>
                  </a:lnTo>
                  <a:lnTo>
                    <a:pt x="61688" y="216628"/>
                  </a:lnTo>
                  <a:lnTo>
                    <a:pt x="60434" y="215671"/>
                  </a:lnTo>
                  <a:lnTo>
                    <a:pt x="58834" y="214287"/>
                  </a:lnTo>
                  <a:lnTo>
                    <a:pt x="58261" y="213831"/>
                  </a:lnTo>
                  <a:lnTo>
                    <a:pt x="57699" y="213120"/>
                  </a:lnTo>
                  <a:lnTo>
                    <a:pt x="57699" y="211900"/>
                  </a:lnTo>
                  <a:lnTo>
                    <a:pt x="57711" y="211148"/>
                  </a:lnTo>
                  <a:lnTo>
                    <a:pt x="57866" y="209834"/>
                  </a:lnTo>
                  <a:lnTo>
                    <a:pt x="58093" y="209133"/>
                  </a:lnTo>
                  <a:lnTo>
                    <a:pt x="58547" y="208014"/>
                  </a:lnTo>
                  <a:lnTo>
                    <a:pt x="59013" y="207032"/>
                  </a:lnTo>
                  <a:lnTo>
                    <a:pt x="59467" y="206451"/>
                  </a:lnTo>
                  <a:lnTo>
                    <a:pt x="60064" y="205849"/>
                  </a:lnTo>
                  <a:lnTo>
                    <a:pt x="60613" y="205177"/>
                  </a:lnTo>
                  <a:lnTo>
                    <a:pt x="61270" y="204740"/>
                  </a:lnTo>
                  <a:lnTo>
                    <a:pt x="62309" y="204451"/>
                  </a:lnTo>
                  <a:lnTo>
                    <a:pt x="63133" y="204486"/>
                  </a:lnTo>
                  <a:lnTo>
                    <a:pt x="64185" y="204548"/>
                  </a:lnTo>
                  <a:lnTo>
                    <a:pt x="64973" y="204466"/>
                  </a:lnTo>
                  <a:lnTo>
                    <a:pt x="65558" y="203935"/>
                  </a:lnTo>
                  <a:lnTo>
                    <a:pt x="66298" y="203194"/>
                  </a:lnTo>
                  <a:lnTo>
                    <a:pt x="66728" y="202496"/>
                  </a:lnTo>
                  <a:lnTo>
                    <a:pt x="67457" y="201214"/>
                  </a:lnTo>
                  <a:lnTo>
                    <a:pt x="67851" y="200210"/>
                  </a:lnTo>
                  <a:lnTo>
                    <a:pt x="67863" y="198965"/>
                  </a:lnTo>
                  <a:lnTo>
                    <a:pt x="67875" y="197978"/>
                  </a:lnTo>
                  <a:lnTo>
                    <a:pt x="67517" y="197244"/>
                  </a:lnTo>
                  <a:lnTo>
                    <a:pt x="66800" y="196461"/>
                  </a:lnTo>
                  <a:lnTo>
                    <a:pt x="65868" y="196026"/>
                  </a:lnTo>
                  <a:lnTo>
                    <a:pt x="64388" y="195582"/>
                  </a:lnTo>
                  <a:lnTo>
                    <a:pt x="63527" y="195241"/>
                  </a:lnTo>
                  <a:lnTo>
                    <a:pt x="62357" y="194987"/>
                  </a:lnTo>
                  <a:lnTo>
                    <a:pt x="60972" y="194614"/>
                  </a:lnTo>
                  <a:lnTo>
                    <a:pt x="60016" y="194343"/>
                  </a:lnTo>
                  <a:lnTo>
                    <a:pt x="59335" y="194239"/>
                  </a:lnTo>
                  <a:lnTo>
                    <a:pt x="58655" y="194040"/>
                  </a:lnTo>
                  <a:lnTo>
                    <a:pt x="57460" y="193696"/>
                  </a:lnTo>
                  <a:lnTo>
                    <a:pt x="56720" y="193355"/>
                  </a:lnTo>
                  <a:lnTo>
                    <a:pt x="55669" y="192541"/>
                  </a:lnTo>
                  <a:lnTo>
                    <a:pt x="55119" y="192064"/>
                  </a:lnTo>
                  <a:lnTo>
                    <a:pt x="55083" y="191126"/>
                  </a:lnTo>
                  <a:lnTo>
                    <a:pt x="55669" y="189678"/>
                  </a:lnTo>
                  <a:lnTo>
                    <a:pt x="56087" y="188486"/>
                  </a:lnTo>
                  <a:lnTo>
                    <a:pt x="56624" y="187274"/>
                  </a:lnTo>
                  <a:lnTo>
                    <a:pt x="57090" y="185869"/>
                  </a:lnTo>
                  <a:lnTo>
                    <a:pt x="57580" y="184634"/>
                  </a:lnTo>
                  <a:lnTo>
                    <a:pt x="58058" y="183348"/>
                  </a:lnTo>
                  <a:lnTo>
                    <a:pt x="58547" y="182533"/>
                  </a:lnTo>
                  <a:lnTo>
                    <a:pt x="58714" y="181807"/>
                  </a:lnTo>
                  <a:lnTo>
                    <a:pt x="58762" y="180729"/>
                  </a:lnTo>
                  <a:lnTo>
                    <a:pt x="58511" y="179929"/>
                  </a:lnTo>
                  <a:lnTo>
                    <a:pt x="58010" y="179190"/>
                  </a:lnTo>
                  <a:lnTo>
                    <a:pt x="57293" y="178101"/>
                  </a:lnTo>
                  <a:lnTo>
                    <a:pt x="56624" y="176963"/>
                  </a:lnTo>
                  <a:lnTo>
                    <a:pt x="56170" y="176420"/>
                  </a:lnTo>
                  <a:lnTo>
                    <a:pt x="54654" y="175200"/>
                  </a:lnTo>
                  <a:lnTo>
                    <a:pt x="53590" y="174501"/>
                  </a:lnTo>
                  <a:lnTo>
                    <a:pt x="52731" y="173902"/>
                  </a:lnTo>
                  <a:lnTo>
                    <a:pt x="51954" y="173539"/>
                  </a:lnTo>
                  <a:lnTo>
                    <a:pt x="50414" y="173047"/>
                  </a:lnTo>
                  <a:lnTo>
                    <a:pt x="49243" y="172748"/>
                  </a:lnTo>
                  <a:lnTo>
                    <a:pt x="47738" y="171670"/>
                  </a:lnTo>
                  <a:lnTo>
                    <a:pt x="46281" y="171462"/>
                  </a:lnTo>
                  <a:lnTo>
                    <a:pt x="44740" y="170899"/>
                  </a:lnTo>
                  <a:lnTo>
                    <a:pt x="43546" y="170319"/>
                  </a:lnTo>
                  <a:lnTo>
                    <a:pt x="42232" y="169995"/>
                  </a:lnTo>
                  <a:lnTo>
                    <a:pt x="40489" y="169477"/>
                  </a:lnTo>
                  <a:lnTo>
                    <a:pt x="39246" y="168870"/>
                  </a:lnTo>
                  <a:lnTo>
                    <a:pt x="38613" y="168484"/>
                  </a:lnTo>
                  <a:lnTo>
                    <a:pt x="38040" y="168054"/>
                  </a:lnTo>
                  <a:lnTo>
                    <a:pt x="37228" y="167457"/>
                  </a:lnTo>
                  <a:lnTo>
                    <a:pt x="36714" y="166744"/>
                  </a:lnTo>
                  <a:lnTo>
                    <a:pt x="36308" y="165988"/>
                  </a:lnTo>
                  <a:lnTo>
                    <a:pt x="36153" y="165139"/>
                  </a:lnTo>
                  <a:lnTo>
                    <a:pt x="36093" y="164151"/>
                  </a:lnTo>
                  <a:lnTo>
                    <a:pt x="36320" y="163122"/>
                  </a:lnTo>
                  <a:lnTo>
                    <a:pt x="36643" y="162025"/>
                  </a:lnTo>
                  <a:lnTo>
                    <a:pt x="36870" y="161089"/>
                  </a:lnTo>
                  <a:lnTo>
                    <a:pt x="36953" y="160173"/>
                  </a:lnTo>
                  <a:lnTo>
                    <a:pt x="36822" y="159326"/>
                  </a:lnTo>
                  <a:lnTo>
                    <a:pt x="35389" y="156652"/>
                  </a:lnTo>
                  <a:lnTo>
                    <a:pt x="33418" y="153006"/>
                  </a:lnTo>
                  <a:lnTo>
                    <a:pt x="32940" y="152247"/>
                  </a:lnTo>
                  <a:lnTo>
                    <a:pt x="32630" y="150786"/>
                  </a:lnTo>
                  <a:lnTo>
                    <a:pt x="32486" y="149588"/>
                  </a:lnTo>
                  <a:lnTo>
                    <a:pt x="32379" y="148645"/>
                  </a:lnTo>
                  <a:lnTo>
                    <a:pt x="32188" y="147470"/>
                  </a:lnTo>
                  <a:lnTo>
                    <a:pt x="31985" y="146480"/>
                  </a:lnTo>
                  <a:lnTo>
                    <a:pt x="31459" y="145813"/>
                  </a:lnTo>
                  <a:lnTo>
                    <a:pt x="30838" y="145077"/>
                  </a:lnTo>
                  <a:lnTo>
                    <a:pt x="29859" y="144335"/>
                  </a:lnTo>
                  <a:lnTo>
                    <a:pt x="28999" y="143477"/>
                  </a:lnTo>
                  <a:lnTo>
                    <a:pt x="28557" y="142905"/>
                  </a:lnTo>
                  <a:lnTo>
                    <a:pt x="27876" y="141841"/>
                  </a:lnTo>
                  <a:lnTo>
                    <a:pt x="27673" y="141038"/>
                  </a:lnTo>
                  <a:lnTo>
                    <a:pt x="27578" y="139840"/>
                  </a:lnTo>
                  <a:lnTo>
                    <a:pt x="27637" y="138737"/>
                  </a:lnTo>
                  <a:lnTo>
                    <a:pt x="27578" y="137772"/>
                  </a:lnTo>
                  <a:lnTo>
                    <a:pt x="27613" y="136974"/>
                  </a:lnTo>
                  <a:lnTo>
                    <a:pt x="27506" y="136032"/>
                  </a:lnTo>
                  <a:lnTo>
                    <a:pt x="26885" y="135461"/>
                  </a:lnTo>
                  <a:lnTo>
                    <a:pt x="26013" y="135493"/>
                  </a:lnTo>
                  <a:lnTo>
                    <a:pt x="25165" y="135505"/>
                  </a:lnTo>
                  <a:lnTo>
                    <a:pt x="24448" y="135354"/>
                  </a:lnTo>
                  <a:lnTo>
                    <a:pt x="23744" y="134922"/>
                  </a:lnTo>
                  <a:lnTo>
                    <a:pt x="23123" y="134230"/>
                  </a:lnTo>
                  <a:lnTo>
                    <a:pt x="22609" y="133564"/>
                  </a:lnTo>
                  <a:lnTo>
                    <a:pt x="21737" y="132402"/>
                  </a:lnTo>
                  <a:lnTo>
                    <a:pt x="21140" y="131477"/>
                  </a:lnTo>
                  <a:lnTo>
                    <a:pt x="20495" y="130855"/>
                  </a:lnTo>
                  <a:lnTo>
                    <a:pt x="19934" y="130145"/>
                  </a:lnTo>
                  <a:lnTo>
                    <a:pt x="19265" y="129569"/>
                  </a:lnTo>
                  <a:lnTo>
                    <a:pt x="18716" y="128974"/>
                  </a:lnTo>
                  <a:lnTo>
                    <a:pt x="18298" y="128402"/>
                  </a:lnTo>
                  <a:lnTo>
                    <a:pt x="17318" y="127801"/>
                  </a:lnTo>
                  <a:lnTo>
                    <a:pt x="16363" y="126917"/>
                  </a:lnTo>
                  <a:lnTo>
                    <a:pt x="15252" y="125962"/>
                  </a:lnTo>
                  <a:lnTo>
                    <a:pt x="14249" y="125288"/>
                  </a:lnTo>
                  <a:lnTo>
                    <a:pt x="13473" y="124315"/>
                  </a:lnTo>
                  <a:lnTo>
                    <a:pt x="12827" y="123410"/>
                  </a:lnTo>
                  <a:lnTo>
                    <a:pt x="12350" y="122464"/>
                  </a:lnTo>
                  <a:lnTo>
                    <a:pt x="12003" y="121802"/>
                  </a:lnTo>
                  <a:lnTo>
                    <a:pt x="11752" y="120881"/>
                  </a:lnTo>
                  <a:lnTo>
                    <a:pt x="11848" y="119780"/>
                  </a:lnTo>
                  <a:lnTo>
                    <a:pt x="11824" y="117759"/>
                  </a:lnTo>
                  <a:lnTo>
                    <a:pt x="11800" y="116629"/>
                  </a:lnTo>
                  <a:lnTo>
                    <a:pt x="11908" y="115670"/>
                  </a:lnTo>
                  <a:lnTo>
                    <a:pt x="12039" y="114122"/>
                  </a:lnTo>
                  <a:lnTo>
                    <a:pt x="11991" y="112805"/>
                  </a:lnTo>
                  <a:lnTo>
                    <a:pt x="12111" y="111489"/>
                  </a:lnTo>
                  <a:lnTo>
                    <a:pt x="12290" y="110085"/>
                  </a:lnTo>
                  <a:lnTo>
                    <a:pt x="12541" y="109148"/>
                  </a:lnTo>
                  <a:lnTo>
                    <a:pt x="12768" y="108140"/>
                  </a:lnTo>
                  <a:lnTo>
                    <a:pt x="12875" y="107180"/>
                  </a:lnTo>
                  <a:lnTo>
                    <a:pt x="12983" y="106264"/>
                  </a:lnTo>
                  <a:lnTo>
                    <a:pt x="13210" y="104716"/>
                  </a:lnTo>
                  <a:lnTo>
                    <a:pt x="13150" y="103894"/>
                  </a:lnTo>
                  <a:lnTo>
                    <a:pt x="12887" y="103187"/>
                  </a:lnTo>
                  <a:lnTo>
                    <a:pt x="12374" y="102661"/>
                  </a:lnTo>
                  <a:lnTo>
                    <a:pt x="11681" y="102062"/>
                  </a:lnTo>
                  <a:lnTo>
                    <a:pt x="10534" y="101553"/>
                  </a:lnTo>
                  <a:lnTo>
                    <a:pt x="9615" y="101493"/>
                  </a:lnTo>
                  <a:lnTo>
                    <a:pt x="8910" y="101553"/>
                  </a:lnTo>
                  <a:lnTo>
                    <a:pt x="5482" y="101644"/>
                  </a:lnTo>
                  <a:lnTo>
                    <a:pt x="2890" y="101910"/>
                  </a:lnTo>
                  <a:lnTo>
                    <a:pt x="2031" y="101852"/>
                  </a:lnTo>
                  <a:lnTo>
                    <a:pt x="1290" y="101252"/>
                  </a:lnTo>
                  <a:lnTo>
                    <a:pt x="824" y="100402"/>
                  </a:lnTo>
                  <a:lnTo>
                    <a:pt x="394" y="99338"/>
                  </a:lnTo>
                  <a:lnTo>
                    <a:pt x="227" y="98511"/>
                  </a:lnTo>
                  <a:lnTo>
                    <a:pt x="191" y="97197"/>
                  </a:lnTo>
                  <a:lnTo>
                    <a:pt x="0" y="95948"/>
                  </a:lnTo>
                  <a:lnTo>
                    <a:pt x="179" y="95199"/>
                  </a:lnTo>
                  <a:lnTo>
                    <a:pt x="239" y="94190"/>
                  </a:lnTo>
                  <a:lnTo>
                    <a:pt x="394" y="93135"/>
                  </a:lnTo>
                  <a:lnTo>
                    <a:pt x="753" y="92321"/>
                  </a:lnTo>
                  <a:lnTo>
                    <a:pt x="1565" y="91860"/>
                  </a:lnTo>
                  <a:lnTo>
                    <a:pt x="2831" y="91763"/>
                  </a:lnTo>
                  <a:lnTo>
                    <a:pt x="4431" y="91738"/>
                  </a:lnTo>
                  <a:lnTo>
                    <a:pt x="5422" y="91706"/>
                  </a:lnTo>
                  <a:lnTo>
                    <a:pt x="6474" y="91439"/>
                  </a:lnTo>
                  <a:lnTo>
                    <a:pt x="7214" y="90981"/>
                  </a:lnTo>
                  <a:lnTo>
                    <a:pt x="7549" y="90237"/>
                  </a:lnTo>
                  <a:lnTo>
                    <a:pt x="7632" y="89249"/>
                  </a:lnTo>
                  <a:lnTo>
                    <a:pt x="7739" y="88242"/>
                  </a:lnTo>
                  <a:lnTo>
                    <a:pt x="7715" y="87042"/>
                  </a:lnTo>
                  <a:lnTo>
                    <a:pt x="7727" y="86126"/>
                  </a:lnTo>
                  <a:lnTo>
                    <a:pt x="8026" y="85260"/>
                  </a:lnTo>
                  <a:lnTo>
                    <a:pt x="8647" y="84307"/>
                  </a:lnTo>
                  <a:lnTo>
                    <a:pt x="9316" y="83800"/>
                  </a:lnTo>
                  <a:lnTo>
                    <a:pt x="10439" y="83606"/>
                  </a:lnTo>
                  <a:lnTo>
                    <a:pt x="11382" y="83197"/>
                  </a:lnTo>
                  <a:lnTo>
                    <a:pt x="12147" y="82949"/>
                  </a:lnTo>
                  <a:lnTo>
                    <a:pt x="12875" y="82679"/>
                  </a:lnTo>
                  <a:lnTo>
                    <a:pt x="13639" y="82054"/>
                  </a:lnTo>
                  <a:lnTo>
                    <a:pt x="14045" y="81099"/>
                  </a:lnTo>
                  <a:lnTo>
                    <a:pt x="14225" y="79971"/>
                  </a:lnTo>
                  <a:lnTo>
                    <a:pt x="14488" y="78685"/>
                  </a:lnTo>
                  <a:lnTo>
                    <a:pt x="14870" y="77892"/>
                  </a:lnTo>
                  <a:lnTo>
                    <a:pt x="14738" y="77092"/>
                  </a:lnTo>
                  <a:lnTo>
                    <a:pt x="14953" y="75590"/>
                  </a:lnTo>
                  <a:lnTo>
                    <a:pt x="15180" y="74679"/>
                  </a:lnTo>
                  <a:lnTo>
                    <a:pt x="15168" y="73857"/>
                  </a:lnTo>
                  <a:lnTo>
                    <a:pt x="15156" y="72847"/>
                  </a:lnTo>
                  <a:lnTo>
                    <a:pt x="15240" y="71768"/>
                  </a:lnTo>
                  <a:lnTo>
                    <a:pt x="15455" y="70292"/>
                  </a:lnTo>
                  <a:lnTo>
                    <a:pt x="15419" y="68810"/>
                  </a:lnTo>
                  <a:lnTo>
                    <a:pt x="15252" y="68009"/>
                  </a:lnTo>
                  <a:lnTo>
                    <a:pt x="14798" y="66712"/>
                  </a:lnTo>
                  <a:lnTo>
                    <a:pt x="14595" y="66003"/>
                  </a:lnTo>
                  <a:lnTo>
                    <a:pt x="14141" y="65198"/>
                  </a:lnTo>
                  <a:lnTo>
                    <a:pt x="13544" y="64250"/>
                  </a:lnTo>
                  <a:lnTo>
                    <a:pt x="13102" y="63635"/>
                  </a:lnTo>
                  <a:lnTo>
                    <a:pt x="12386" y="62779"/>
                  </a:lnTo>
                  <a:lnTo>
                    <a:pt x="12015" y="62186"/>
                  </a:lnTo>
                  <a:lnTo>
                    <a:pt x="11537" y="61379"/>
                  </a:lnTo>
                  <a:lnTo>
                    <a:pt x="11108" y="60810"/>
                  </a:lnTo>
                  <a:lnTo>
                    <a:pt x="10666" y="59912"/>
                  </a:lnTo>
                  <a:lnTo>
                    <a:pt x="10045" y="58846"/>
                  </a:lnTo>
                  <a:lnTo>
                    <a:pt x="9758" y="57833"/>
                  </a:lnTo>
                  <a:lnTo>
                    <a:pt x="9328" y="56887"/>
                  </a:lnTo>
                  <a:lnTo>
                    <a:pt x="9029" y="56011"/>
                  </a:lnTo>
                  <a:lnTo>
                    <a:pt x="8814" y="55235"/>
                  </a:lnTo>
                  <a:lnTo>
                    <a:pt x="8528" y="53845"/>
                  </a:lnTo>
                  <a:lnTo>
                    <a:pt x="8396" y="52739"/>
                  </a:lnTo>
                  <a:lnTo>
                    <a:pt x="1995" y="0"/>
                  </a:lnTo>
                  <a:lnTo>
                    <a:pt x="153689" y="8289"/>
                  </a:lnTo>
                  <a:lnTo>
                    <a:pt x="232229" y="1190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870;gbcf4302aa7_0_6">
              <a:extLst>
                <a:ext uri="{FF2B5EF4-FFF2-40B4-BE49-F238E27FC236}">
                  <a16:creationId xmlns:a16="http://schemas.microsoft.com/office/drawing/2014/main" id="{B3DDC0E9-8455-4749-83EA-25E8BCE50970}"/>
                </a:ext>
              </a:extLst>
            </p:cNvPr>
            <p:cNvSpPr/>
            <p:nvPr/>
          </p:nvSpPr>
          <p:spPr>
            <a:xfrm>
              <a:off x="7666606" y="1423505"/>
              <a:ext cx="2910" cy="7277"/>
            </a:xfrm>
            <a:custGeom>
              <a:avLst/>
              <a:gdLst/>
              <a:ahLst/>
              <a:cxnLst/>
              <a:rect l="l" t="t" r="r" b="b"/>
              <a:pathLst>
                <a:path w="5792" h="14481" extrusionOk="0">
                  <a:moveTo>
                    <a:pt x="4395" y="14481"/>
                  </a:moveTo>
                  <a:lnTo>
                    <a:pt x="3834" y="13906"/>
                  </a:lnTo>
                  <a:lnTo>
                    <a:pt x="3917" y="13052"/>
                  </a:lnTo>
                  <a:lnTo>
                    <a:pt x="3535" y="11840"/>
                  </a:lnTo>
                  <a:lnTo>
                    <a:pt x="585" y="8113"/>
                  </a:lnTo>
                  <a:lnTo>
                    <a:pt x="203" y="7160"/>
                  </a:lnTo>
                  <a:lnTo>
                    <a:pt x="0" y="5092"/>
                  </a:lnTo>
                  <a:lnTo>
                    <a:pt x="1099" y="1319"/>
                  </a:lnTo>
                  <a:lnTo>
                    <a:pt x="1839" y="185"/>
                  </a:lnTo>
                  <a:lnTo>
                    <a:pt x="3057" y="0"/>
                  </a:lnTo>
                  <a:lnTo>
                    <a:pt x="3726" y="351"/>
                  </a:lnTo>
                  <a:lnTo>
                    <a:pt x="5052" y="2721"/>
                  </a:lnTo>
                  <a:lnTo>
                    <a:pt x="5076" y="5533"/>
                  </a:lnTo>
                  <a:lnTo>
                    <a:pt x="5649" y="6442"/>
                  </a:lnTo>
                  <a:lnTo>
                    <a:pt x="5792" y="12664"/>
                  </a:lnTo>
                  <a:lnTo>
                    <a:pt x="5338" y="13973"/>
                  </a:lnTo>
                  <a:lnTo>
                    <a:pt x="4395" y="1448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871;gbcf4302aa7_0_6">
              <a:extLst>
                <a:ext uri="{FF2B5EF4-FFF2-40B4-BE49-F238E27FC236}">
                  <a16:creationId xmlns:a16="http://schemas.microsoft.com/office/drawing/2014/main" id="{C88F3267-F49E-3E46-9F0E-0EFD4DD47EFB}"/>
                </a:ext>
              </a:extLst>
            </p:cNvPr>
            <p:cNvSpPr/>
            <p:nvPr/>
          </p:nvSpPr>
          <p:spPr>
            <a:xfrm>
              <a:off x="7219261" y="1424438"/>
              <a:ext cx="244361" cy="238921"/>
            </a:xfrm>
            <a:custGeom>
              <a:avLst/>
              <a:gdLst/>
              <a:ahLst/>
              <a:cxnLst/>
              <a:rect l="l" t="t" r="r" b="b"/>
              <a:pathLst>
                <a:path w="486290" h="475465" extrusionOk="0">
                  <a:moveTo>
                    <a:pt x="150929" y="18222"/>
                  </a:moveTo>
                  <a:lnTo>
                    <a:pt x="233996" y="77133"/>
                  </a:lnTo>
                  <a:lnTo>
                    <a:pt x="250920" y="131925"/>
                  </a:lnTo>
                  <a:lnTo>
                    <a:pt x="253214" y="134570"/>
                  </a:lnTo>
                  <a:lnTo>
                    <a:pt x="258421" y="144606"/>
                  </a:lnTo>
                  <a:lnTo>
                    <a:pt x="296951" y="145519"/>
                  </a:lnTo>
                  <a:lnTo>
                    <a:pt x="315487" y="145357"/>
                  </a:lnTo>
                  <a:lnTo>
                    <a:pt x="331503" y="147724"/>
                  </a:lnTo>
                  <a:lnTo>
                    <a:pt x="345394" y="148324"/>
                  </a:lnTo>
                  <a:lnTo>
                    <a:pt x="401742" y="172965"/>
                  </a:lnTo>
                  <a:lnTo>
                    <a:pt x="486291" y="228718"/>
                  </a:lnTo>
                  <a:lnTo>
                    <a:pt x="438553" y="253531"/>
                  </a:lnTo>
                  <a:lnTo>
                    <a:pt x="435997" y="265689"/>
                  </a:lnTo>
                  <a:lnTo>
                    <a:pt x="425188" y="260524"/>
                  </a:lnTo>
                  <a:lnTo>
                    <a:pt x="451905" y="359265"/>
                  </a:lnTo>
                  <a:lnTo>
                    <a:pt x="406030" y="387866"/>
                  </a:lnTo>
                  <a:lnTo>
                    <a:pt x="403248" y="393894"/>
                  </a:lnTo>
                  <a:lnTo>
                    <a:pt x="403474" y="394974"/>
                  </a:lnTo>
                  <a:lnTo>
                    <a:pt x="403856" y="395791"/>
                  </a:lnTo>
                  <a:lnTo>
                    <a:pt x="404335" y="396538"/>
                  </a:lnTo>
                  <a:lnTo>
                    <a:pt x="404836" y="397049"/>
                  </a:lnTo>
                  <a:lnTo>
                    <a:pt x="405540" y="397626"/>
                  </a:lnTo>
                  <a:lnTo>
                    <a:pt x="406161" y="398063"/>
                  </a:lnTo>
                  <a:lnTo>
                    <a:pt x="406508" y="398884"/>
                  </a:lnTo>
                  <a:lnTo>
                    <a:pt x="406747" y="399537"/>
                  </a:lnTo>
                  <a:lnTo>
                    <a:pt x="407619" y="399997"/>
                  </a:lnTo>
                  <a:lnTo>
                    <a:pt x="408335" y="400480"/>
                  </a:lnTo>
                  <a:lnTo>
                    <a:pt x="408837" y="401554"/>
                  </a:lnTo>
                  <a:lnTo>
                    <a:pt x="409362" y="402206"/>
                  </a:lnTo>
                  <a:lnTo>
                    <a:pt x="409757" y="403118"/>
                  </a:lnTo>
                  <a:lnTo>
                    <a:pt x="410497" y="404001"/>
                  </a:lnTo>
                  <a:lnTo>
                    <a:pt x="411154" y="404487"/>
                  </a:lnTo>
                  <a:lnTo>
                    <a:pt x="410748" y="405525"/>
                  </a:lnTo>
                  <a:lnTo>
                    <a:pt x="411202" y="406317"/>
                  </a:lnTo>
                  <a:lnTo>
                    <a:pt x="411046" y="407005"/>
                  </a:lnTo>
                  <a:lnTo>
                    <a:pt x="411334" y="407674"/>
                  </a:lnTo>
                  <a:lnTo>
                    <a:pt x="411882" y="408211"/>
                  </a:lnTo>
                  <a:lnTo>
                    <a:pt x="411525" y="408856"/>
                  </a:lnTo>
                  <a:lnTo>
                    <a:pt x="411931" y="409573"/>
                  </a:lnTo>
                  <a:lnTo>
                    <a:pt x="411680" y="410290"/>
                  </a:lnTo>
                  <a:lnTo>
                    <a:pt x="412157" y="411054"/>
                  </a:lnTo>
                  <a:lnTo>
                    <a:pt x="410605" y="412583"/>
                  </a:lnTo>
                  <a:lnTo>
                    <a:pt x="409768" y="413276"/>
                  </a:lnTo>
                  <a:lnTo>
                    <a:pt x="409542" y="414100"/>
                  </a:lnTo>
                  <a:lnTo>
                    <a:pt x="409004" y="414601"/>
                  </a:lnTo>
                  <a:lnTo>
                    <a:pt x="407965" y="415855"/>
                  </a:lnTo>
                  <a:lnTo>
                    <a:pt x="407727" y="416751"/>
                  </a:lnTo>
                  <a:lnTo>
                    <a:pt x="407738" y="417599"/>
                  </a:lnTo>
                  <a:lnTo>
                    <a:pt x="408001" y="418304"/>
                  </a:lnTo>
                  <a:lnTo>
                    <a:pt x="408324" y="419235"/>
                  </a:lnTo>
                  <a:lnTo>
                    <a:pt x="408073" y="419940"/>
                  </a:lnTo>
                  <a:lnTo>
                    <a:pt x="407296" y="420239"/>
                  </a:lnTo>
                  <a:lnTo>
                    <a:pt x="407105" y="421278"/>
                  </a:lnTo>
                  <a:lnTo>
                    <a:pt x="406974" y="422126"/>
                  </a:lnTo>
                  <a:lnTo>
                    <a:pt x="406962" y="423105"/>
                  </a:lnTo>
                  <a:lnTo>
                    <a:pt x="407714" y="423057"/>
                  </a:lnTo>
                  <a:lnTo>
                    <a:pt x="408383" y="422221"/>
                  </a:lnTo>
                  <a:lnTo>
                    <a:pt x="408921" y="421767"/>
                  </a:lnTo>
                  <a:lnTo>
                    <a:pt x="409650" y="422364"/>
                  </a:lnTo>
                  <a:lnTo>
                    <a:pt x="409303" y="423081"/>
                  </a:lnTo>
                  <a:lnTo>
                    <a:pt x="408945" y="423857"/>
                  </a:lnTo>
                  <a:lnTo>
                    <a:pt x="409029" y="424634"/>
                  </a:lnTo>
                  <a:lnTo>
                    <a:pt x="409959" y="426437"/>
                  </a:lnTo>
                  <a:lnTo>
                    <a:pt x="410975" y="427990"/>
                  </a:lnTo>
                  <a:lnTo>
                    <a:pt x="412002" y="429996"/>
                  </a:lnTo>
                  <a:lnTo>
                    <a:pt x="412396" y="430892"/>
                  </a:lnTo>
                  <a:lnTo>
                    <a:pt x="412432" y="431800"/>
                  </a:lnTo>
                  <a:lnTo>
                    <a:pt x="412038" y="432373"/>
                  </a:lnTo>
                  <a:lnTo>
                    <a:pt x="411297" y="433137"/>
                  </a:lnTo>
                  <a:lnTo>
                    <a:pt x="410736" y="433914"/>
                  </a:lnTo>
                  <a:lnTo>
                    <a:pt x="410449" y="434762"/>
                  </a:lnTo>
                  <a:lnTo>
                    <a:pt x="411476" y="435884"/>
                  </a:lnTo>
                  <a:lnTo>
                    <a:pt x="412133" y="436673"/>
                  </a:lnTo>
                  <a:lnTo>
                    <a:pt x="412432" y="437676"/>
                  </a:lnTo>
                  <a:lnTo>
                    <a:pt x="412683" y="438405"/>
                  </a:lnTo>
                  <a:lnTo>
                    <a:pt x="413042" y="439085"/>
                  </a:lnTo>
                  <a:lnTo>
                    <a:pt x="413471" y="439683"/>
                  </a:lnTo>
                  <a:lnTo>
                    <a:pt x="413603" y="440363"/>
                  </a:lnTo>
                  <a:lnTo>
                    <a:pt x="414236" y="441092"/>
                  </a:lnTo>
                  <a:lnTo>
                    <a:pt x="415418" y="441713"/>
                  </a:lnTo>
                  <a:lnTo>
                    <a:pt x="415669" y="442358"/>
                  </a:lnTo>
                  <a:lnTo>
                    <a:pt x="416027" y="443039"/>
                  </a:lnTo>
                  <a:lnTo>
                    <a:pt x="418093" y="444866"/>
                  </a:lnTo>
                  <a:lnTo>
                    <a:pt x="419730" y="446144"/>
                  </a:lnTo>
                  <a:lnTo>
                    <a:pt x="420530" y="446454"/>
                  </a:lnTo>
                  <a:lnTo>
                    <a:pt x="421665" y="446538"/>
                  </a:lnTo>
                  <a:lnTo>
                    <a:pt x="423300" y="447780"/>
                  </a:lnTo>
                  <a:lnTo>
                    <a:pt x="424244" y="448497"/>
                  </a:lnTo>
                  <a:lnTo>
                    <a:pt x="425259" y="448891"/>
                  </a:lnTo>
                  <a:lnTo>
                    <a:pt x="426370" y="449130"/>
                  </a:lnTo>
                  <a:lnTo>
                    <a:pt x="427792" y="449751"/>
                  </a:lnTo>
                  <a:lnTo>
                    <a:pt x="428437" y="450348"/>
                  </a:lnTo>
                  <a:lnTo>
                    <a:pt x="428699" y="451029"/>
                  </a:lnTo>
                  <a:lnTo>
                    <a:pt x="429547" y="451435"/>
                  </a:lnTo>
                  <a:lnTo>
                    <a:pt x="430240" y="451805"/>
                  </a:lnTo>
                  <a:lnTo>
                    <a:pt x="428938" y="453191"/>
                  </a:lnTo>
                  <a:lnTo>
                    <a:pt x="428305" y="453692"/>
                  </a:lnTo>
                  <a:lnTo>
                    <a:pt x="426657" y="455125"/>
                  </a:lnTo>
                  <a:lnTo>
                    <a:pt x="426370" y="456248"/>
                  </a:lnTo>
                  <a:lnTo>
                    <a:pt x="426334" y="457216"/>
                  </a:lnTo>
                  <a:lnTo>
                    <a:pt x="425271" y="458016"/>
                  </a:lnTo>
                  <a:lnTo>
                    <a:pt x="424985" y="458720"/>
                  </a:lnTo>
                  <a:lnTo>
                    <a:pt x="424256" y="458971"/>
                  </a:lnTo>
                  <a:lnTo>
                    <a:pt x="423468" y="458087"/>
                  </a:lnTo>
                  <a:lnTo>
                    <a:pt x="422918" y="457407"/>
                  </a:lnTo>
                  <a:lnTo>
                    <a:pt x="422035" y="456989"/>
                  </a:lnTo>
                  <a:lnTo>
                    <a:pt x="421186" y="457096"/>
                  </a:lnTo>
                  <a:lnTo>
                    <a:pt x="420279" y="457669"/>
                  </a:lnTo>
                  <a:lnTo>
                    <a:pt x="419753" y="458111"/>
                  </a:lnTo>
                  <a:lnTo>
                    <a:pt x="418989" y="458541"/>
                  </a:lnTo>
                  <a:lnTo>
                    <a:pt x="418332" y="459031"/>
                  </a:lnTo>
                  <a:lnTo>
                    <a:pt x="417616" y="459580"/>
                  </a:lnTo>
                  <a:lnTo>
                    <a:pt x="417579" y="460643"/>
                  </a:lnTo>
                  <a:lnTo>
                    <a:pt x="417676" y="461599"/>
                  </a:lnTo>
                  <a:lnTo>
                    <a:pt x="417210" y="462411"/>
                  </a:lnTo>
                  <a:lnTo>
                    <a:pt x="416266" y="462112"/>
                  </a:lnTo>
                  <a:lnTo>
                    <a:pt x="415394" y="461539"/>
                  </a:lnTo>
                  <a:lnTo>
                    <a:pt x="414701" y="460942"/>
                  </a:lnTo>
                  <a:lnTo>
                    <a:pt x="413830" y="461097"/>
                  </a:lnTo>
                  <a:lnTo>
                    <a:pt x="413197" y="462542"/>
                  </a:lnTo>
                  <a:lnTo>
                    <a:pt x="412468" y="463617"/>
                  </a:lnTo>
                  <a:lnTo>
                    <a:pt x="411261" y="464477"/>
                  </a:lnTo>
                  <a:lnTo>
                    <a:pt x="410318" y="464776"/>
                  </a:lnTo>
                  <a:lnTo>
                    <a:pt x="409435" y="464883"/>
                  </a:lnTo>
                  <a:lnTo>
                    <a:pt x="408395" y="464298"/>
                  </a:lnTo>
                  <a:lnTo>
                    <a:pt x="407977" y="463593"/>
                  </a:lnTo>
                  <a:lnTo>
                    <a:pt x="406842" y="463151"/>
                  </a:lnTo>
                  <a:lnTo>
                    <a:pt x="405720" y="463259"/>
                  </a:lnTo>
                  <a:lnTo>
                    <a:pt x="404717" y="463653"/>
                  </a:lnTo>
                  <a:lnTo>
                    <a:pt x="403856" y="464465"/>
                  </a:lnTo>
                  <a:lnTo>
                    <a:pt x="403068" y="465158"/>
                  </a:lnTo>
                  <a:lnTo>
                    <a:pt x="402603" y="466101"/>
                  </a:lnTo>
                  <a:lnTo>
                    <a:pt x="403009" y="466806"/>
                  </a:lnTo>
                  <a:lnTo>
                    <a:pt x="404000" y="467188"/>
                  </a:lnTo>
                  <a:lnTo>
                    <a:pt x="404693" y="467463"/>
                  </a:lnTo>
                  <a:lnTo>
                    <a:pt x="404812" y="468204"/>
                  </a:lnTo>
                  <a:lnTo>
                    <a:pt x="403916" y="469087"/>
                  </a:lnTo>
                  <a:lnTo>
                    <a:pt x="403690" y="469852"/>
                  </a:lnTo>
                  <a:lnTo>
                    <a:pt x="404478" y="470688"/>
                  </a:lnTo>
                  <a:lnTo>
                    <a:pt x="404621" y="471787"/>
                  </a:lnTo>
                  <a:lnTo>
                    <a:pt x="404967" y="472432"/>
                  </a:lnTo>
                  <a:lnTo>
                    <a:pt x="405242" y="473088"/>
                  </a:lnTo>
                  <a:lnTo>
                    <a:pt x="405481" y="473996"/>
                  </a:lnTo>
                  <a:lnTo>
                    <a:pt x="404956" y="474904"/>
                  </a:lnTo>
                  <a:lnTo>
                    <a:pt x="403510" y="475238"/>
                  </a:lnTo>
                  <a:lnTo>
                    <a:pt x="402674" y="475465"/>
                  </a:lnTo>
                  <a:lnTo>
                    <a:pt x="401396" y="475179"/>
                  </a:lnTo>
                  <a:lnTo>
                    <a:pt x="400775" y="474175"/>
                  </a:lnTo>
                  <a:lnTo>
                    <a:pt x="399939" y="473256"/>
                  </a:lnTo>
                  <a:lnTo>
                    <a:pt x="398685" y="473065"/>
                  </a:lnTo>
                  <a:lnTo>
                    <a:pt x="397706" y="473387"/>
                  </a:lnTo>
                  <a:lnTo>
                    <a:pt x="397001" y="473279"/>
                  </a:lnTo>
                  <a:lnTo>
                    <a:pt x="395819" y="472826"/>
                  </a:lnTo>
                  <a:lnTo>
                    <a:pt x="395007" y="472443"/>
                  </a:lnTo>
                  <a:lnTo>
                    <a:pt x="394206" y="472240"/>
                  </a:lnTo>
                  <a:lnTo>
                    <a:pt x="392785" y="472551"/>
                  </a:lnTo>
                  <a:lnTo>
                    <a:pt x="392081" y="472933"/>
                  </a:lnTo>
                  <a:lnTo>
                    <a:pt x="391172" y="473351"/>
                  </a:lnTo>
                  <a:lnTo>
                    <a:pt x="390300" y="473268"/>
                  </a:lnTo>
                  <a:lnTo>
                    <a:pt x="389190" y="472981"/>
                  </a:lnTo>
                  <a:lnTo>
                    <a:pt x="387769" y="472718"/>
                  </a:lnTo>
                  <a:lnTo>
                    <a:pt x="386491" y="472838"/>
                  </a:lnTo>
                  <a:lnTo>
                    <a:pt x="385715" y="472850"/>
                  </a:lnTo>
                  <a:lnTo>
                    <a:pt x="384198" y="472288"/>
                  </a:lnTo>
                  <a:lnTo>
                    <a:pt x="383565" y="471739"/>
                  </a:lnTo>
                  <a:lnTo>
                    <a:pt x="382872" y="471273"/>
                  </a:lnTo>
                  <a:lnTo>
                    <a:pt x="381164" y="471058"/>
                  </a:lnTo>
                  <a:lnTo>
                    <a:pt x="379038" y="471536"/>
                  </a:lnTo>
                  <a:lnTo>
                    <a:pt x="377951" y="471787"/>
                  </a:lnTo>
                  <a:lnTo>
                    <a:pt x="377175" y="472085"/>
                  </a:lnTo>
                  <a:lnTo>
                    <a:pt x="376339" y="472193"/>
                  </a:lnTo>
                  <a:lnTo>
                    <a:pt x="357182" y="458458"/>
                  </a:lnTo>
                  <a:lnTo>
                    <a:pt x="333366" y="441677"/>
                  </a:lnTo>
                  <a:lnTo>
                    <a:pt x="263927" y="391095"/>
                  </a:lnTo>
                  <a:lnTo>
                    <a:pt x="207995" y="263849"/>
                  </a:lnTo>
                  <a:lnTo>
                    <a:pt x="0" y="7361"/>
                  </a:lnTo>
                  <a:lnTo>
                    <a:pt x="32772" y="7294"/>
                  </a:lnTo>
                  <a:lnTo>
                    <a:pt x="49039" y="0"/>
                  </a:lnTo>
                  <a:lnTo>
                    <a:pt x="56421" y="245"/>
                  </a:lnTo>
                  <a:lnTo>
                    <a:pt x="62213" y="3553"/>
                  </a:lnTo>
                  <a:lnTo>
                    <a:pt x="74778" y="1615"/>
                  </a:lnTo>
                  <a:lnTo>
                    <a:pt x="81025" y="1205"/>
                  </a:lnTo>
                  <a:lnTo>
                    <a:pt x="104947" y="9995"/>
                  </a:lnTo>
                  <a:lnTo>
                    <a:pt x="110848" y="17489"/>
                  </a:lnTo>
                  <a:lnTo>
                    <a:pt x="150929" y="1822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872;gbcf4302aa7_0_6">
              <a:extLst>
                <a:ext uri="{FF2B5EF4-FFF2-40B4-BE49-F238E27FC236}">
                  <a16:creationId xmlns:a16="http://schemas.microsoft.com/office/drawing/2014/main" id="{061F7CC3-5376-D748-9345-57292B5283D5}"/>
                </a:ext>
              </a:extLst>
            </p:cNvPr>
            <p:cNvSpPr/>
            <p:nvPr/>
          </p:nvSpPr>
          <p:spPr>
            <a:xfrm>
              <a:off x="6808530" y="1426290"/>
              <a:ext cx="214617" cy="181338"/>
            </a:xfrm>
            <a:custGeom>
              <a:avLst/>
              <a:gdLst/>
              <a:ahLst/>
              <a:cxnLst/>
              <a:rect l="l" t="t" r="r" b="b"/>
              <a:pathLst>
                <a:path w="427099" h="360871" extrusionOk="0">
                  <a:moveTo>
                    <a:pt x="375013" y="0"/>
                  </a:moveTo>
                  <a:lnTo>
                    <a:pt x="392224" y="91940"/>
                  </a:lnTo>
                  <a:lnTo>
                    <a:pt x="392522" y="92728"/>
                  </a:lnTo>
                  <a:lnTo>
                    <a:pt x="426310" y="268777"/>
                  </a:lnTo>
                  <a:lnTo>
                    <a:pt x="427099" y="275960"/>
                  </a:lnTo>
                  <a:lnTo>
                    <a:pt x="425558" y="278295"/>
                  </a:lnTo>
                  <a:lnTo>
                    <a:pt x="423754" y="281006"/>
                  </a:lnTo>
                  <a:lnTo>
                    <a:pt x="422310" y="283505"/>
                  </a:lnTo>
                  <a:lnTo>
                    <a:pt x="420398" y="287041"/>
                  </a:lnTo>
                  <a:lnTo>
                    <a:pt x="419634" y="289419"/>
                  </a:lnTo>
                  <a:lnTo>
                    <a:pt x="418894" y="293301"/>
                  </a:lnTo>
                  <a:lnTo>
                    <a:pt x="418034" y="297609"/>
                  </a:lnTo>
                  <a:lnTo>
                    <a:pt x="417461" y="299305"/>
                  </a:lnTo>
                  <a:lnTo>
                    <a:pt x="416684" y="301403"/>
                  </a:lnTo>
                  <a:lnTo>
                    <a:pt x="415919" y="302816"/>
                  </a:lnTo>
                  <a:lnTo>
                    <a:pt x="415156" y="303927"/>
                  </a:lnTo>
                  <a:lnTo>
                    <a:pt x="414104" y="305083"/>
                  </a:lnTo>
                  <a:lnTo>
                    <a:pt x="412659" y="306340"/>
                  </a:lnTo>
                  <a:lnTo>
                    <a:pt x="410975" y="307475"/>
                  </a:lnTo>
                  <a:lnTo>
                    <a:pt x="409016" y="308522"/>
                  </a:lnTo>
                  <a:lnTo>
                    <a:pt x="407117" y="309287"/>
                  </a:lnTo>
                  <a:lnTo>
                    <a:pt x="405123" y="309843"/>
                  </a:lnTo>
                  <a:lnTo>
                    <a:pt x="402926" y="310374"/>
                  </a:lnTo>
                  <a:lnTo>
                    <a:pt x="400978" y="310599"/>
                  </a:lnTo>
                  <a:lnTo>
                    <a:pt x="399246" y="310633"/>
                  </a:lnTo>
                  <a:lnTo>
                    <a:pt x="396786" y="310626"/>
                  </a:lnTo>
                  <a:lnTo>
                    <a:pt x="395353" y="310305"/>
                  </a:lnTo>
                  <a:lnTo>
                    <a:pt x="394433" y="310214"/>
                  </a:lnTo>
                  <a:lnTo>
                    <a:pt x="392904" y="310268"/>
                  </a:lnTo>
                  <a:lnTo>
                    <a:pt x="390994" y="310742"/>
                  </a:lnTo>
                  <a:lnTo>
                    <a:pt x="389023" y="311591"/>
                  </a:lnTo>
                  <a:lnTo>
                    <a:pt x="386133" y="313448"/>
                  </a:lnTo>
                  <a:lnTo>
                    <a:pt x="384186" y="315191"/>
                  </a:lnTo>
                  <a:lnTo>
                    <a:pt x="382609" y="316697"/>
                  </a:lnTo>
                  <a:lnTo>
                    <a:pt x="381056" y="318603"/>
                  </a:lnTo>
                  <a:lnTo>
                    <a:pt x="378154" y="322082"/>
                  </a:lnTo>
                  <a:lnTo>
                    <a:pt x="377283" y="323001"/>
                  </a:lnTo>
                  <a:lnTo>
                    <a:pt x="376304" y="323991"/>
                  </a:lnTo>
                  <a:lnTo>
                    <a:pt x="374416" y="325401"/>
                  </a:lnTo>
                  <a:lnTo>
                    <a:pt x="372601" y="326591"/>
                  </a:lnTo>
                  <a:lnTo>
                    <a:pt x="371884" y="326907"/>
                  </a:lnTo>
                  <a:lnTo>
                    <a:pt x="370940" y="327191"/>
                  </a:lnTo>
                  <a:lnTo>
                    <a:pt x="369722" y="327475"/>
                  </a:lnTo>
                  <a:lnTo>
                    <a:pt x="368576" y="327570"/>
                  </a:lnTo>
                  <a:lnTo>
                    <a:pt x="366785" y="327570"/>
                  </a:lnTo>
                  <a:lnTo>
                    <a:pt x="365638" y="327524"/>
                  </a:lnTo>
                  <a:lnTo>
                    <a:pt x="362557" y="326845"/>
                  </a:lnTo>
                  <a:lnTo>
                    <a:pt x="355068" y="325252"/>
                  </a:lnTo>
                  <a:lnTo>
                    <a:pt x="347878" y="324507"/>
                  </a:lnTo>
                  <a:lnTo>
                    <a:pt x="346373" y="324625"/>
                  </a:lnTo>
                  <a:lnTo>
                    <a:pt x="344402" y="324838"/>
                  </a:lnTo>
                  <a:lnTo>
                    <a:pt x="326773" y="327979"/>
                  </a:lnTo>
                  <a:lnTo>
                    <a:pt x="320216" y="329183"/>
                  </a:lnTo>
                  <a:lnTo>
                    <a:pt x="318640" y="329561"/>
                  </a:lnTo>
                  <a:lnTo>
                    <a:pt x="316956" y="330031"/>
                  </a:lnTo>
                  <a:lnTo>
                    <a:pt x="315045" y="330568"/>
                  </a:lnTo>
                  <a:lnTo>
                    <a:pt x="314125" y="331010"/>
                  </a:lnTo>
                  <a:lnTo>
                    <a:pt x="312011" y="331858"/>
                  </a:lnTo>
                  <a:lnTo>
                    <a:pt x="307174" y="334191"/>
                  </a:lnTo>
                  <a:lnTo>
                    <a:pt x="304272" y="335838"/>
                  </a:lnTo>
                  <a:lnTo>
                    <a:pt x="301776" y="337321"/>
                  </a:lnTo>
                  <a:lnTo>
                    <a:pt x="300235" y="338311"/>
                  </a:lnTo>
                  <a:lnTo>
                    <a:pt x="299124" y="339230"/>
                  </a:lnTo>
                  <a:lnTo>
                    <a:pt x="279632" y="360871"/>
                  </a:lnTo>
                  <a:lnTo>
                    <a:pt x="240709" y="288399"/>
                  </a:lnTo>
                  <a:lnTo>
                    <a:pt x="64578" y="338075"/>
                  </a:lnTo>
                  <a:lnTo>
                    <a:pt x="30241" y="308600"/>
                  </a:lnTo>
                  <a:lnTo>
                    <a:pt x="38100" y="288202"/>
                  </a:lnTo>
                  <a:lnTo>
                    <a:pt x="28557" y="277365"/>
                  </a:lnTo>
                  <a:lnTo>
                    <a:pt x="22310" y="298402"/>
                  </a:lnTo>
                  <a:lnTo>
                    <a:pt x="16864" y="290137"/>
                  </a:lnTo>
                  <a:lnTo>
                    <a:pt x="13472" y="274960"/>
                  </a:lnTo>
                  <a:lnTo>
                    <a:pt x="6462" y="241502"/>
                  </a:lnTo>
                  <a:lnTo>
                    <a:pt x="0" y="220432"/>
                  </a:lnTo>
                  <a:lnTo>
                    <a:pt x="13412" y="197953"/>
                  </a:lnTo>
                  <a:lnTo>
                    <a:pt x="15311" y="194624"/>
                  </a:lnTo>
                  <a:lnTo>
                    <a:pt x="14559" y="178122"/>
                  </a:lnTo>
                  <a:lnTo>
                    <a:pt x="28796" y="157882"/>
                  </a:lnTo>
                  <a:lnTo>
                    <a:pt x="146989" y="161507"/>
                  </a:lnTo>
                  <a:lnTo>
                    <a:pt x="171699" y="162403"/>
                  </a:lnTo>
                  <a:lnTo>
                    <a:pt x="255997" y="162239"/>
                  </a:lnTo>
                  <a:lnTo>
                    <a:pt x="303388" y="103851"/>
                  </a:lnTo>
                  <a:lnTo>
                    <a:pt x="336341" y="43080"/>
                  </a:lnTo>
                  <a:lnTo>
                    <a:pt x="365841" y="10265"/>
                  </a:lnTo>
                  <a:lnTo>
                    <a:pt x="375013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873;gbcf4302aa7_0_6">
              <a:extLst>
                <a:ext uri="{FF2B5EF4-FFF2-40B4-BE49-F238E27FC236}">
                  <a16:creationId xmlns:a16="http://schemas.microsoft.com/office/drawing/2014/main" id="{32D4D3F5-A405-414F-8EF9-8A774CADB439}"/>
                </a:ext>
              </a:extLst>
            </p:cNvPr>
            <p:cNvSpPr/>
            <p:nvPr/>
          </p:nvSpPr>
          <p:spPr>
            <a:xfrm>
              <a:off x="4953948" y="1427796"/>
              <a:ext cx="164480" cy="165467"/>
            </a:xfrm>
            <a:custGeom>
              <a:avLst/>
              <a:gdLst/>
              <a:ahLst/>
              <a:cxnLst/>
              <a:rect l="l" t="t" r="r" b="b"/>
              <a:pathLst>
                <a:path w="327323" h="329287" extrusionOk="0">
                  <a:moveTo>
                    <a:pt x="247947" y="12975"/>
                  </a:moveTo>
                  <a:lnTo>
                    <a:pt x="298157" y="185723"/>
                  </a:lnTo>
                  <a:lnTo>
                    <a:pt x="307724" y="218541"/>
                  </a:lnTo>
                  <a:lnTo>
                    <a:pt x="327323" y="285474"/>
                  </a:lnTo>
                  <a:lnTo>
                    <a:pt x="296891" y="290267"/>
                  </a:lnTo>
                  <a:lnTo>
                    <a:pt x="172918" y="308821"/>
                  </a:lnTo>
                  <a:lnTo>
                    <a:pt x="172392" y="309402"/>
                  </a:lnTo>
                  <a:lnTo>
                    <a:pt x="172082" y="310688"/>
                  </a:lnTo>
                  <a:lnTo>
                    <a:pt x="171938" y="311627"/>
                  </a:lnTo>
                  <a:lnTo>
                    <a:pt x="170123" y="311691"/>
                  </a:lnTo>
                  <a:lnTo>
                    <a:pt x="161046" y="312541"/>
                  </a:lnTo>
                  <a:lnTo>
                    <a:pt x="162670" y="310333"/>
                  </a:lnTo>
                  <a:lnTo>
                    <a:pt x="34827" y="329288"/>
                  </a:lnTo>
                  <a:lnTo>
                    <a:pt x="11908" y="271668"/>
                  </a:lnTo>
                  <a:lnTo>
                    <a:pt x="24890" y="236093"/>
                  </a:lnTo>
                  <a:lnTo>
                    <a:pt x="0" y="0"/>
                  </a:lnTo>
                  <a:lnTo>
                    <a:pt x="99083" y="5346"/>
                  </a:lnTo>
                  <a:lnTo>
                    <a:pt x="247947" y="1297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874;gbcf4302aa7_0_6">
              <a:extLst>
                <a:ext uri="{FF2B5EF4-FFF2-40B4-BE49-F238E27FC236}">
                  <a16:creationId xmlns:a16="http://schemas.microsoft.com/office/drawing/2014/main" id="{DBD00076-5157-E146-A2C7-3BD71C14F24B}"/>
                </a:ext>
              </a:extLst>
            </p:cNvPr>
            <p:cNvSpPr/>
            <p:nvPr/>
          </p:nvSpPr>
          <p:spPr>
            <a:xfrm>
              <a:off x="7670122" y="1428045"/>
              <a:ext cx="1482" cy="5110"/>
            </a:xfrm>
            <a:custGeom>
              <a:avLst/>
              <a:gdLst/>
              <a:ahLst/>
              <a:cxnLst/>
              <a:rect l="l" t="t" r="r" b="b"/>
              <a:pathLst>
                <a:path w="2950" h="10169" extrusionOk="0">
                  <a:moveTo>
                    <a:pt x="1194" y="10170"/>
                  </a:moveTo>
                  <a:lnTo>
                    <a:pt x="0" y="3241"/>
                  </a:lnTo>
                  <a:lnTo>
                    <a:pt x="370" y="1712"/>
                  </a:lnTo>
                  <a:lnTo>
                    <a:pt x="1015" y="321"/>
                  </a:lnTo>
                  <a:lnTo>
                    <a:pt x="1863" y="0"/>
                  </a:lnTo>
                  <a:lnTo>
                    <a:pt x="2341" y="763"/>
                  </a:lnTo>
                  <a:lnTo>
                    <a:pt x="2950" y="6968"/>
                  </a:lnTo>
                  <a:lnTo>
                    <a:pt x="2591" y="8943"/>
                  </a:lnTo>
                  <a:lnTo>
                    <a:pt x="1194" y="1017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875;gbcf4302aa7_0_6">
              <a:extLst>
                <a:ext uri="{FF2B5EF4-FFF2-40B4-BE49-F238E27FC236}">
                  <a16:creationId xmlns:a16="http://schemas.microsoft.com/office/drawing/2014/main" id="{AF80D482-01CA-4543-BCBB-46134221469E}"/>
                </a:ext>
              </a:extLst>
            </p:cNvPr>
            <p:cNvSpPr/>
            <p:nvPr/>
          </p:nvSpPr>
          <p:spPr>
            <a:xfrm>
              <a:off x="7638659" y="1432451"/>
              <a:ext cx="22134" cy="11193"/>
            </a:xfrm>
            <a:custGeom>
              <a:avLst/>
              <a:gdLst/>
              <a:ahLst/>
              <a:cxnLst/>
              <a:rect l="l" t="t" r="r" b="b"/>
              <a:pathLst>
                <a:path w="44047" h="22274" extrusionOk="0">
                  <a:moveTo>
                    <a:pt x="43665" y="20471"/>
                  </a:moveTo>
                  <a:lnTo>
                    <a:pt x="44047" y="21869"/>
                  </a:lnTo>
                  <a:lnTo>
                    <a:pt x="42829" y="22275"/>
                  </a:lnTo>
                  <a:lnTo>
                    <a:pt x="41802" y="22157"/>
                  </a:lnTo>
                  <a:lnTo>
                    <a:pt x="39903" y="21139"/>
                  </a:lnTo>
                  <a:lnTo>
                    <a:pt x="31340" y="19913"/>
                  </a:lnTo>
                  <a:lnTo>
                    <a:pt x="30396" y="19161"/>
                  </a:lnTo>
                  <a:lnTo>
                    <a:pt x="30671" y="18414"/>
                  </a:lnTo>
                  <a:lnTo>
                    <a:pt x="31889" y="17933"/>
                  </a:lnTo>
                  <a:lnTo>
                    <a:pt x="31877" y="17005"/>
                  </a:lnTo>
                  <a:lnTo>
                    <a:pt x="30659" y="16635"/>
                  </a:lnTo>
                  <a:lnTo>
                    <a:pt x="28115" y="17304"/>
                  </a:lnTo>
                  <a:lnTo>
                    <a:pt x="23517" y="17810"/>
                  </a:lnTo>
                  <a:lnTo>
                    <a:pt x="21821" y="17526"/>
                  </a:lnTo>
                  <a:lnTo>
                    <a:pt x="21056" y="16402"/>
                  </a:lnTo>
                  <a:lnTo>
                    <a:pt x="22645" y="14724"/>
                  </a:lnTo>
                  <a:lnTo>
                    <a:pt x="22729" y="13868"/>
                  </a:lnTo>
                  <a:lnTo>
                    <a:pt x="21128" y="13325"/>
                  </a:lnTo>
                  <a:lnTo>
                    <a:pt x="19157" y="13607"/>
                  </a:lnTo>
                  <a:lnTo>
                    <a:pt x="15371" y="11087"/>
                  </a:lnTo>
                  <a:lnTo>
                    <a:pt x="16112" y="10176"/>
                  </a:lnTo>
                  <a:lnTo>
                    <a:pt x="16207" y="9137"/>
                  </a:lnTo>
                  <a:lnTo>
                    <a:pt x="15073" y="8652"/>
                  </a:lnTo>
                  <a:lnTo>
                    <a:pt x="13006" y="8492"/>
                  </a:lnTo>
                  <a:lnTo>
                    <a:pt x="11777" y="9156"/>
                  </a:lnTo>
                  <a:lnTo>
                    <a:pt x="9805" y="9176"/>
                  </a:lnTo>
                  <a:lnTo>
                    <a:pt x="6784" y="7897"/>
                  </a:lnTo>
                  <a:lnTo>
                    <a:pt x="943" y="6810"/>
                  </a:lnTo>
                  <a:lnTo>
                    <a:pt x="0" y="6060"/>
                  </a:lnTo>
                  <a:lnTo>
                    <a:pt x="84" y="5133"/>
                  </a:lnTo>
                  <a:lnTo>
                    <a:pt x="1206" y="4062"/>
                  </a:lnTo>
                  <a:lnTo>
                    <a:pt x="5339" y="3270"/>
                  </a:lnTo>
                  <a:lnTo>
                    <a:pt x="7118" y="2517"/>
                  </a:lnTo>
                  <a:lnTo>
                    <a:pt x="9089" y="1013"/>
                  </a:lnTo>
                  <a:lnTo>
                    <a:pt x="11060" y="509"/>
                  </a:lnTo>
                  <a:lnTo>
                    <a:pt x="15754" y="0"/>
                  </a:lnTo>
                  <a:lnTo>
                    <a:pt x="19241" y="342"/>
                  </a:lnTo>
                  <a:lnTo>
                    <a:pt x="24233" y="1341"/>
                  </a:lnTo>
                  <a:lnTo>
                    <a:pt x="27148" y="2178"/>
                  </a:lnTo>
                  <a:lnTo>
                    <a:pt x="32152" y="4660"/>
                  </a:lnTo>
                  <a:lnTo>
                    <a:pt x="34899" y="6433"/>
                  </a:lnTo>
                  <a:lnTo>
                    <a:pt x="36511" y="8015"/>
                  </a:lnTo>
                  <a:lnTo>
                    <a:pt x="39258" y="11082"/>
                  </a:lnTo>
                  <a:lnTo>
                    <a:pt x="41181" y="15580"/>
                  </a:lnTo>
                  <a:lnTo>
                    <a:pt x="41587" y="19274"/>
                  </a:lnTo>
                  <a:lnTo>
                    <a:pt x="42065" y="20001"/>
                  </a:lnTo>
                  <a:lnTo>
                    <a:pt x="43665" y="2047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876;gbcf4302aa7_0_6">
              <a:extLst>
                <a:ext uri="{FF2B5EF4-FFF2-40B4-BE49-F238E27FC236}">
                  <a16:creationId xmlns:a16="http://schemas.microsoft.com/office/drawing/2014/main" id="{F045E3E3-76B4-8446-A404-75569AAD937C}"/>
                </a:ext>
              </a:extLst>
            </p:cNvPr>
            <p:cNvSpPr/>
            <p:nvPr/>
          </p:nvSpPr>
          <p:spPr>
            <a:xfrm>
              <a:off x="5078313" y="1434304"/>
              <a:ext cx="210896" cy="257442"/>
            </a:xfrm>
            <a:custGeom>
              <a:avLst/>
              <a:gdLst/>
              <a:ahLst/>
              <a:cxnLst/>
              <a:rect l="l" t="t" r="r" b="b"/>
              <a:pathLst>
                <a:path w="419694" h="512322" extrusionOk="0">
                  <a:moveTo>
                    <a:pt x="317267" y="16526"/>
                  </a:moveTo>
                  <a:lnTo>
                    <a:pt x="419694" y="371427"/>
                  </a:lnTo>
                  <a:lnTo>
                    <a:pt x="227022" y="427739"/>
                  </a:lnTo>
                  <a:lnTo>
                    <a:pt x="155994" y="447864"/>
                  </a:lnTo>
                  <a:lnTo>
                    <a:pt x="161440" y="503759"/>
                  </a:lnTo>
                  <a:lnTo>
                    <a:pt x="73536" y="512323"/>
                  </a:lnTo>
                  <a:lnTo>
                    <a:pt x="74647" y="510388"/>
                  </a:lnTo>
                  <a:lnTo>
                    <a:pt x="75065" y="509218"/>
                  </a:lnTo>
                  <a:lnTo>
                    <a:pt x="75638" y="507844"/>
                  </a:lnTo>
                  <a:lnTo>
                    <a:pt x="75901" y="506602"/>
                  </a:lnTo>
                  <a:lnTo>
                    <a:pt x="76701" y="504763"/>
                  </a:lnTo>
                  <a:lnTo>
                    <a:pt x="77298" y="503604"/>
                  </a:lnTo>
                  <a:lnTo>
                    <a:pt x="77716" y="502792"/>
                  </a:lnTo>
                  <a:lnTo>
                    <a:pt x="78170" y="501562"/>
                  </a:lnTo>
                  <a:lnTo>
                    <a:pt x="78708" y="500654"/>
                  </a:lnTo>
                  <a:lnTo>
                    <a:pt x="79974" y="499209"/>
                  </a:lnTo>
                  <a:lnTo>
                    <a:pt x="81132" y="498086"/>
                  </a:lnTo>
                  <a:lnTo>
                    <a:pt x="82016" y="497238"/>
                  </a:lnTo>
                  <a:lnTo>
                    <a:pt x="82888" y="496534"/>
                  </a:lnTo>
                  <a:lnTo>
                    <a:pt x="83676" y="495841"/>
                  </a:lnTo>
                  <a:lnTo>
                    <a:pt x="84536" y="495136"/>
                  </a:lnTo>
                  <a:lnTo>
                    <a:pt x="85814" y="494312"/>
                  </a:lnTo>
                  <a:lnTo>
                    <a:pt x="87187" y="493595"/>
                  </a:lnTo>
                  <a:lnTo>
                    <a:pt x="88573" y="493034"/>
                  </a:lnTo>
                  <a:lnTo>
                    <a:pt x="89922" y="492341"/>
                  </a:lnTo>
                  <a:lnTo>
                    <a:pt x="91296" y="491828"/>
                  </a:lnTo>
                  <a:lnTo>
                    <a:pt x="92431" y="491028"/>
                  </a:lnTo>
                  <a:lnTo>
                    <a:pt x="93362" y="490108"/>
                  </a:lnTo>
                  <a:lnTo>
                    <a:pt x="94198" y="489439"/>
                  </a:lnTo>
                  <a:lnTo>
                    <a:pt x="95010" y="488734"/>
                  </a:lnTo>
                  <a:lnTo>
                    <a:pt x="96002" y="487958"/>
                  </a:lnTo>
                  <a:lnTo>
                    <a:pt x="96599" y="487241"/>
                  </a:lnTo>
                  <a:lnTo>
                    <a:pt x="97351" y="486334"/>
                  </a:lnTo>
                  <a:lnTo>
                    <a:pt x="98056" y="485390"/>
                  </a:lnTo>
                  <a:lnTo>
                    <a:pt x="98486" y="484674"/>
                  </a:lnTo>
                  <a:lnTo>
                    <a:pt x="99310" y="483491"/>
                  </a:lnTo>
                  <a:lnTo>
                    <a:pt x="99871" y="482536"/>
                  </a:lnTo>
                  <a:lnTo>
                    <a:pt x="100421" y="481497"/>
                  </a:lnTo>
                  <a:lnTo>
                    <a:pt x="100839" y="480517"/>
                  </a:lnTo>
                  <a:lnTo>
                    <a:pt x="101173" y="479299"/>
                  </a:lnTo>
                  <a:lnTo>
                    <a:pt x="101603" y="478535"/>
                  </a:lnTo>
                  <a:lnTo>
                    <a:pt x="102021" y="477723"/>
                  </a:lnTo>
                  <a:lnTo>
                    <a:pt x="102523" y="476504"/>
                  </a:lnTo>
                  <a:lnTo>
                    <a:pt x="103037" y="475179"/>
                  </a:lnTo>
                  <a:lnTo>
                    <a:pt x="103443" y="474032"/>
                  </a:lnTo>
                  <a:lnTo>
                    <a:pt x="103944" y="472515"/>
                  </a:lnTo>
                  <a:lnTo>
                    <a:pt x="104565" y="470963"/>
                  </a:lnTo>
                  <a:lnTo>
                    <a:pt x="104721" y="469804"/>
                  </a:lnTo>
                  <a:lnTo>
                    <a:pt x="104947" y="468407"/>
                  </a:lnTo>
                  <a:lnTo>
                    <a:pt x="105401" y="466794"/>
                  </a:lnTo>
                  <a:lnTo>
                    <a:pt x="105580" y="465791"/>
                  </a:lnTo>
                  <a:lnTo>
                    <a:pt x="106058" y="464406"/>
                  </a:lnTo>
                  <a:lnTo>
                    <a:pt x="106285" y="462232"/>
                  </a:lnTo>
                  <a:lnTo>
                    <a:pt x="106488" y="458959"/>
                  </a:lnTo>
                  <a:lnTo>
                    <a:pt x="106130" y="455878"/>
                  </a:lnTo>
                  <a:lnTo>
                    <a:pt x="105748" y="453489"/>
                  </a:lnTo>
                  <a:lnTo>
                    <a:pt x="105628" y="452056"/>
                  </a:lnTo>
                  <a:lnTo>
                    <a:pt x="105306" y="451112"/>
                  </a:lnTo>
                  <a:lnTo>
                    <a:pt x="104995" y="450145"/>
                  </a:lnTo>
                  <a:lnTo>
                    <a:pt x="104434" y="448783"/>
                  </a:lnTo>
                  <a:lnTo>
                    <a:pt x="103192" y="445678"/>
                  </a:lnTo>
                  <a:lnTo>
                    <a:pt x="100839" y="440124"/>
                  </a:lnTo>
                  <a:lnTo>
                    <a:pt x="98510" y="434989"/>
                  </a:lnTo>
                  <a:lnTo>
                    <a:pt x="96766" y="431716"/>
                  </a:lnTo>
                  <a:lnTo>
                    <a:pt x="94807" y="427930"/>
                  </a:lnTo>
                  <a:lnTo>
                    <a:pt x="94055" y="426270"/>
                  </a:lnTo>
                  <a:lnTo>
                    <a:pt x="91045" y="419450"/>
                  </a:lnTo>
                  <a:lnTo>
                    <a:pt x="86614" y="409263"/>
                  </a:lnTo>
                  <a:lnTo>
                    <a:pt x="82983" y="399779"/>
                  </a:lnTo>
                  <a:lnTo>
                    <a:pt x="82076" y="398191"/>
                  </a:lnTo>
                  <a:lnTo>
                    <a:pt x="81443" y="396865"/>
                  </a:lnTo>
                  <a:lnTo>
                    <a:pt x="80631" y="395754"/>
                  </a:lnTo>
                  <a:lnTo>
                    <a:pt x="79639" y="393784"/>
                  </a:lnTo>
                  <a:lnTo>
                    <a:pt x="79293" y="392972"/>
                  </a:lnTo>
                  <a:lnTo>
                    <a:pt x="78982" y="391980"/>
                  </a:lnTo>
                  <a:lnTo>
                    <a:pt x="78767" y="390917"/>
                  </a:lnTo>
                  <a:lnTo>
                    <a:pt x="78600" y="389998"/>
                  </a:lnTo>
                  <a:lnTo>
                    <a:pt x="78146" y="388732"/>
                  </a:lnTo>
                  <a:lnTo>
                    <a:pt x="77955" y="387800"/>
                  </a:lnTo>
                  <a:lnTo>
                    <a:pt x="77967" y="387072"/>
                  </a:lnTo>
                  <a:lnTo>
                    <a:pt x="78170" y="386257"/>
                  </a:lnTo>
                  <a:lnTo>
                    <a:pt x="78349" y="385439"/>
                  </a:lnTo>
                  <a:lnTo>
                    <a:pt x="78624" y="384525"/>
                  </a:lnTo>
                  <a:lnTo>
                    <a:pt x="78970" y="383402"/>
                  </a:lnTo>
                  <a:lnTo>
                    <a:pt x="79520" y="382096"/>
                  </a:lnTo>
                  <a:lnTo>
                    <a:pt x="80224" y="380721"/>
                  </a:lnTo>
                  <a:lnTo>
                    <a:pt x="80881" y="379368"/>
                  </a:lnTo>
                  <a:lnTo>
                    <a:pt x="82016" y="377555"/>
                  </a:lnTo>
                  <a:lnTo>
                    <a:pt x="83103" y="375669"/>
                  </a:lnTo>
                  <a:lnTo>
                    <a:pt x="84022" y="374274"/>
                  </a:lnTo>
                  <a:lnTo>
                    <a:pt x="84524" y="373600"/>
                  </a:lnTo>
                  <a:lnTo>
                    <a:pt x="85300" y="372532"/>
                  </a:lnTo>
                  <a:lnTo>
                    <a:pt x="86256" y="371514"/>
                  </a:lnTo>
                  <a:lnTo>
                    <a:pt x="87271" y="370168"/>
                  </a:lnTo>
                  <a:lnTo>
                    <a:pt x="88800" y="368454"/>
                  </a:lnTo>
                  <a:lnTo>
                    <a:pt x="90615" y="366723"/>
                  </a:lnTo>
                  <a:lnTo>
                    <a:pt x="91833" y="365849"/>
                  </a:lnTo>
                  <a:lnTo>
                    <a:pt x="93362" y="364396"/>
                  </a:lnTo>
                  <a:lnTo>
                    <a:pt x="94796" y="363267"/>
                  </a:lnTo>
                  <a:lnTo>
                    <a:pt x="96611" y="360171"/>
                  </a:lnTo>
                  <a:lnTo>
                    <a:pt x="98068" y="358973"/>
                  </a:lnTo>
                  <a:lnTo>
                    <a:pt x="98617" y="358324"/>
                  </a:lnTo>
                  <a:lnTo>
                    <a:pt x="99525" y="357588"/>
                  </a:lnTo>
                  <a:lnTo>
                    <a:pt x="100468" y="356875"/>
                  </a:lnTo>
                  <a:lnTo>
                    <a:pt x="101472" y="356070"/>
                  </a:lnTo>
                  <a:lnTo>
                    <a:pt x="101914" y="355420"/>
                  </a:lnTo>
                  <a:lnTo>
                    <a:pt x="102344" y="354699"/>
                  </a:lnTo>
                  <a:lnTo>
                    <a:pt x="103371" y="353845"/>
                  </a:lnTo>
                  <a:lnTo>
                    <a:pt x="104565" y="352877"/>
                  </a:lnTo>
                  <a:lnTo>
                    <a:pt x="111887" y="347547"/>
                  </a:lnTo>
                  <a:lnTo>
                    <a:pt x="128404" y="335652"/>
                  </a:lnTo>
                  <a:lnTo>
                    <a:pt x="130196" y="334366"/>
                  </a:lnTo>
                  <a:lnTo>
                    <a:pt x="131749" y="332936"/>
                  </a:lnTo>
                  <a:lnTo>
                    <a:pt x="133421" y="331391"/>
                  </a:lnTo>
                  <a:lnTo>
                    <a:pt x="134854" y="329957"/>
                  </a:lnTo>
                  <a:lnTo>
                    <a:pt x="135929" y="328987"/>
                  </a:lnTo>
                  <a:lnTo>
                    <a:pt x="136884" y="327992"/>
                  </a:lnTo>
                  <a:lnTo>
                    <a:pt x="149055" y="314520"/>
                  </a:lnTo>
                  <a:lnTo>
                    <a:pt x="150452" y="312802"/>
                  </a:lnTo>
                  <a:lnTo>
                    <a:pt x="151324" y="311523"/>
                  </a:lnTo>
                  <a:lnTo>
                    <a:pt x="151802" y="310663"/>
                  </a:lnTo>
                  <a:lnTo>
                    <a:pt x="152411" y="309523"/>
                  </a:lnTo>
                  <a:lnTo>
                    <a:pt x="152709" y="308727"/>
                  </a:lnTo>
                  <a:lnTo>
                    <a:pt x="153032" y="307792"/>
                  </a:lnTo>
                  <a:lnTo>
                    <a:pt x="153474" y="306600"/>
                  </a:lnTo>
                  <a:lnTo>
                    <a:pt x="153677" y="305710"/>
                  </a:lnTo>
                  <a:lnTo>
                    <a:pt x="153844" y="304421"/>
                  </a:lnTo>
                  <a:lnTo>
                    <a:pt x="153940" y="303128"/>
                  </a:lnTo>
                  <a:lnTo>
                    <a:pt x="153832" y="302328"/>
                  </a:lnTo>
                  <a:lnTo>
                    <a:pt x="153772" y="301599"/>
                  </a:lnTo>
                  <a:lnTo>
                    <a:pt x="153629" y="300725"/>
                  </a:lnTo>
                  <a:lnTo>
                    <a:pt x="153605" y="299385"/>
                  </a:lnTo>
                  <a:lnTo>
                    <a:pt x="153617" y="298400"/>
                  </a:lnTo>
                  <a:lnTo>
                    <a:pt x="153426" y="297571"/>
                  </a:lnTo>
                  <a:lnTo>
                    <a:pt x="153139" y="296558"/>
                  </a:lnTo>
                  <a:lnTo>
                    <a:pt x="152638" y="295679"/>
                  </a:lnTo>
                  <a:lnTo>
                    <a:pt x="152255" y="294684"/>
                  </a:lnTo>
                  <a:lnTo>
                    <a:pt x="151503" y="293355"/>
                  </a:lnTo>
                  <a:lnTo>
                    <a:pt x="151049" y="292172"/>
                  </a:lnTo>
                  <a:lnTo>
                    <a:pt x="150548" y="291388"/>
                  </a:lnTo>
                  <a:lnTo>
                    <a:pt x="150022" y="290745"/>
                  </a:lnTo>
                  <a:lnTo>
                    <a:pt x="149497" y="289770"/>
                  </a:lnTo>
                  <a:lnTo>
                    <a:pt x="148577" y="288368"/>
                  </a:lnTo>
                  <a:lnTo>
                    <a:pt x="148075" y="287842"/>
                  </a:lnTo>
                  <a:lnTo>
                    <a:pt x="147359" y="287219"/>
                  </a:lnTo>
                  <a:lnTo>
                    <a:pt x="146427" y="285849"/>
                  </a:lnTo>
                  <a:lnTo>
                    <a:pt x="145985" y="285289"/>
                  </a:lnTo>
                  <a:lnTo>
                    <a:pt x="137780" y="272879"/>
                  </a:lnTo>
                  <a:lnTo>
                    <a:pt x="136227" y="270736"/>
                  </a:lnTo>
                  <a:lnTo>
                    <a:pt x="135248" y="268887"/>
                  </a:lnTo>
                  <a:lnTo>
                    <a:pt x="134567" y="267277"/>
                  </a:lnTo>
                  <a:lnTo>
                    <a:pt x="134161" y="266398"/>
                  </a:lnTo>
                  <a:lnTo>
                    <a:pt x="133827" y="265383"/>
                  </a:lnTo>
                  <a:lnTo>
                    <a:pt x="133564" y="264203"/>
                  </a:lnTo>
                  <a:lnTo>
                    <a:pt x="133325" y="263046"/>
                  </a:lnTo>
                  <a:lnTo>
                    <a:pt x="133110" y="259776"/>
                  </a:lnTo>
                  <a:lnTo>
                    <a:pt x="133074" y="254721"/>
                  </a:lnTo>
                  <a:lnTo>
                    <a:pt x="133098" y="253569"/>
                  </a:lnTo>
                  <a:lnTo>
                    <a:pt x="133134" y="252559"/>
                  </a:lnTo>
                  <a:lnTo>
                    <a:pt x="132883" y="251191"/>
                  </a:lnTo>
                  <a:lnTo>
                    <a:pt x="132549" y="250129"/>
                  </a:lnTo>
                  <a:lnTo>
                    <a:pt x="132405" y="249137"/>
                  </a:lnTo>
                  <a:lnTo>
                    <a:pt x="132143" y="247959"/>
                  </a:lnTo>
                  <a:lnTo>
                    <a:pt x="131928" y="246709"/>
                  </a:lnTo>
                  <a:lnTo>
                    <a:pt x="131868" y="245909"/>
                  </a:lnTo>
                  <a:lnTo>
                    <a:pt x="132704" y="241478"/>
                  </a:lnTo>
                  <a:lnTo>
                    <a:pt x="126111" y="239251"/>
                  </a:lnTo>
                  <a:lnTo>
                    <a:pt x="124057" y="238441"/>
                  </a:lnTo>
                  <a:lnTo>
                    <a:pt x="121979" y="238969"/>
                  </a:lnTo>
                  <a:lnTo>
                    <a:pt x="119077" y="231984"/>
                  </a:lnTo>
                  <a:lnTo>
                    <a:pt x="113117" y="221513"/>
                  </a:lnTo>
                  <a:lnTo>
                    <a:pt x="107073" y="212478"/>
                  </a:lnTo>
                  <a:lnTo>
                    <a:pt x="101532" y="208224"/>
                  </a:lnTo>
                  <a:lnTo>
                    <a:pt x="94043" y="210962"/>
                  </a:lnTo>
                  <a:lnTo>
                    <a:pt x="92932" y="217431"/>
                  </a:lnTo>
                  <a:lnTo>
                    <a:pt x="89170" y="228322"/>
                  </a:lnTo>
                  <a:lnTo>
                    <a:pt x="80344" y="224924"/>
                  </a:lnTo>
                  <a:lnTo>
                    <a:pt x="78540" y="200647"/>
                  </a:lnTo>
                  <a:lnTo>
                    <a:pt x="59777" y="205565"/>
                  </a:lnTo>
                  <a:lnTo>
                    <a:pt x="50211" y="172748"/>
                  </a:lnTo>
                  <a:lnTo>
                    <a:pt x="0" y="0"/>
                  </a:lnTo>
                  <a:lnTo>
                    <a:pt x="52288" y="2230"/>
                  </a:lnTo>
                  <a:lnTo>
                    <a:pt x="177074" y="8432"/>
                  </a:lnTo>
                  <a:lnTo>
                    <a:pt x="198692" y="9681"/>
                  </a:lnTo>
                  <a:lnTo>
                    <a:pt x="317267" y="1652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877;gbcf4302aa7_0_6">
              <a:extLst>
                <a:ext uri="{FF2B5EF4-FFF2-40B4-BE49-F238E27FC236}">
                  <a16:creationId xmlns:a16="http://schemas.microsoft.com/office/drawing/2014/main" id="{984F9086-C01A-DB4E-97DE-78915C861736}"/>
                </a:ext>
              </a:extLst>
            </p:cNvPr>
            <p:cNvSpPr/>
            <p:nvPr/>
          </p:nvSpPr>
          <p:spPr>
            <a:xfrm>
              <a:off x="7437949" y="1434698"/>
              <a:ext cx="367105" cy="199582"/>
            </a:xfrm>
            <a:custGeom>
              <a:avLst/>
              <a:gdLst/>
              <a:ahLst/>
              <a:cxnLst/>
              <a:rect l="l" t="t" r="r" b="b"/>
              <a:pathLst>
                <a:path w="730558" h="397178" extrusionOk="0">
                  <a:moveTo>
                    <a:pt x="406855" y="131778"/>
                  </a:moveTo>
                  <a:lnTo>
                    <a:pt x="414642" y="130030"/>
                  </a:lnTo>
                  <a:lnTo>
                    <a:pt x="415764" y="128810"/>
                  </a:lnTo>
                  <a:lnTo>
                    <a:pt x="415848" y="127288"/>
                  </a:lnTo>
                  <a:lnTo>
                    <a:pt x="415274" y="126564"/>
                  </a:lnTo>
                  <a:lnTo>
                    <a:pt x="415263" y="125601"/>
                  </a:lnTo>
                  <a:lnTo>
                    <a:pt x="416194" y="124944"/>
                  </a:lnTo>
                  <a:lnTo>
                    <a:pt x="419957" y="124167"/>
                  </a:lnTo>
                  <a:lnTo>
                    <a:pt x="420984" y="123579"/>
                  </a:lnTo>
                  <a:lnTo>
                    <a:pt x="423599" y="120540"/>
                  </a:lnTo>
                  <a:lnTo>
                    <a:pt x="424817" y="120058"/>
                  </a:lnTo>
                  <a:lnTo>
                    <a:pt x="427350" y="119760"/>
                  </a:lnTo>
                  <a:lnTo>
                    <a:pt x="429034" y="118895"/>
                  </a:lnTo>
                  <a:lnTo>
                    <a:pt x="431195" y="118979"/>
                  </a:lnTo>
                  <a:lnTo>
                    <a:pt x="432604" y="118122"/>
                  </a:lnTo>
                  <a:lnTo>
                    <a:pt x="434014" y="118414"/>
                  </a:lnTo>
                  <a:lnTo>
                    <a:pt x="433835" y="119532"/>
                  </a:lnTo>
                  <a:lnTo>
                    <a:pt x="433190" y="120771"/>
                  </a:lnTo>
                  <a:lnTo>
                    <a:pt x="433285" y="121583"/>
                  </a:lnTo>
                  <a:lnTo>
                    <a:pt x="434516" y="122436"/>
                  </a:lnTo>
                  <a:lnTo>
                    <a:pt x="434910" y="123945"/>
                  </a:lnTo>
                  <a:lnTo>
                    <a:pt x="435662" y="123922"/>
                  </a:lnTo>
                  <a:lnTo>
                    <a:pt x="436319" y="123164"/>
                  </a:lnTo>
                  <a:lnTo>
                    <a:pt x="436295" y="120347"/>
                  </a:lnTo>
                  <a:lnTo>
                    <a:pt x="437227" y="119318"/>
                  </a:lnTo>
                  <a:lnTo>
                    <a:pt x="438911" y="118083"/>
                  </a:lnTo>
                  <a:lnTo>
                    <a:pt x="439078" y="116003"/>
                  </a:lnTo>
                  <a:lnTo>
                    <a:pt x="439818" y="115055"/>
                  </a:lnTo>
                  <a:lnTo>
                    <a:pt x="439902" y="114127"/>
                  </a:lnTo>
                  <a:lnTo>
                    <a:pt x="436426" y="114527"/>
                  </a:lnTo>
                  <a:lnTo>
                    <a:pt x="436044" y="113315"/>
                  </a:lnTo>
                  <a:lnTo>
                    <a:pt x="437071" y="112433"/>
                  </a:lnTo>
                  <a:lnTo>
                    <a:pt x="440631" y="110994"/>
                  </a:lnTo>
                  <a:lnTo>
                    <a:pt x="444297" y="111071"/>
                  </a:lnTo>
                  <a:lnTo>
                    <a:pt x="445324" y="110409"/>
                  </a:lnTo>
                  <a:lnTo>
                    <a:pt x="445611" y="109475"/>
                  </a:lnTo>
                  <a:lnTo>
                    <a:pt x="445217" y="107488"/>
                  </a:lnTo>
                  <a:lnTo>
                    <a:pt x="442087" y="105061"/>
                  </a:lnTo>
                  <a:lnTo>
                    <a:pt x="442171" y="104316"/>
                  </a:lnTo>
                  <a:lnTo>
                    <a:pt x="443019" y="103365"/>
                  </a:lnTo>
                  <a:lnTo>
                    <a:pt x="444799" y="102313"/>
                  </a:lnTo>
                  <a:lnTo>
                    <a:pt x="446471" y="100411"/>
                  </a:lnTo>
                  <a:lnTo>
                    <a:pt x="447797" y="100596"/>
                  </a:lnTo>
                  <a:lnTo>
                    <a:pt x="451380" y="102155"/>
                  </a:lnTo>
                  <a:lnTo>
                    <a:pt x="453446" y="101982"/>
                  </a:lnTo>
                  <a:lnTo>
                    <a:pt x="456730" y="100515"/>
                  </a:lnTo>
                  <a:lnTo>
                    <a:pt x="458785" y="99194"/>
                  </a:lnTo>
                  <a:lnTo>
                    <a:pt x="460564" y="97883"/>
                  </a:lnTo>
                  <a:lnTo>
                    <a:pt x="461866" y="96249"/>
                  </a:lnTo>
                  <a:lnTo>
                    <a:pt x="462034" y="93318"/>
                  </a:lnTo>
                  <a:lnTo>
                    <a:pt x="461615" y="88627"/>
                  </a:lnTo>
                  <a:lnTo>
                    <a:pt x="462081" y="87688"/>
                  </a:lnTo>
                  <a:lnTo>
                    <a:pt x="463574" y="86271"/>
                  </a:lnTo>
                  <a:lnTo>
                    <a:pt x="465067" y="85597"/>
                  </a:lnTo>
                  <a:lnTo>
                    <a:pt x="466942" y="84911"/>
                  </a:lnTo>
                  <a:lnTo>
                    <a:pt x="470417" y="84252"/>
                  </a:lnTo>
                  <a:lnTo>
                    <a:pt x="476617" y="82404"/>
                  </a:lnTo>
                  <a:lnTo>
                    <a:pt x="480271" y="81626"/>
                  </a:lnTo>
                  <a:lnTo>
                    <a:pt x="482911" y="81957"/>
                  </a:lnTo>
                  <a:lnTo>
                    <a:pt x="491928" y="80501"/>
                  </a:lnTo>
                  <a:lnTo>
                    <a:pt x="496824" y="81210"/>
                  </a:lnTo>
                  <a:lnTo>
                    <a:pt x="503991" y="83849"/>
                  </a:lnTo>
                  <a:lnTo>
                    <a:pt x="510512" y="87768"/>
                  </a:lnTo>
                  <a:lnTo>
                    <a:pt x="511742" y="88990"/>
                  </a:lnTo>
                  <a:lnTo>
                    <a:pt x="512232" y="90866"/>
                  </a:lnTo>
                  <a:lnTo>
                    <a:pt x="512053" y="92649"/>
                  </a:lnTo>
                  <a:lnTo>
                    <a:pt x="510297" y="96221"/>
                  </a:lnTo>
                  <a:lnTo>
                    <a:pt x="510046" y="99414"/>
                  </a:lnTo>
                  <a:lnTo>
                    <a:pt x="512578" y="99969"/>
                  </a:lnTo>
                  <a:lnTo>
                    <a:pt x="514955" y="101935"/>
                  </a:lnTo>
                  <a:lnTo>
                    <a:pt x="515433" y="102958"/>
                  </a:lnTo>
                  <a:lnTo>
                    <a:pt x="516006" y="104755"/>
                  </a:lnTo>
                  <a:lnTo>
                    <a:pt x="517344" y="107088"/>
                  </a:lnTo>
                  <a:lnTo>
                    <a:pt x="517750" y="109817"/>
                  </a:lnTo>
                  <a:lnTo>
                    <a:pt x="518992" y="113670"/>
                  </a:lnTo>
                  <a:lnTo>
                    <a:pt x="519291" y="115253"/>
                  </a:lnTo>
                  <a:lnTo>
                    <a:pt x="519219" y="117960"/>
                  </a:lnTo>
                  <a:lnTo>
                    <a:pt x="519601" y="118838"/>
                  </a:lnTo>
                  <a:lnTo>
                    <a:pt x="525286" y="123374"/>
                  </a:lnTo>
                  <a:lnTo>
                    <a:pt x="526528" y="125708"/>
                  </a:lnTo>
                  <a:lnTo>
                    <a:pt x="526552" y="128447"/>
                  </a:lnTo>
                  <a:lnTo>
                    <a:pt x="525716" y="131288"/>
                  </a:lnTo>
                  <a:lnTo>
                    <a:pt x="527543" y="135013"/>
                  </a:lnTo>
                  <a:lnTo>
                    <a:pt x="528678" y="136164"/>
                  </a:lnTo>
                  <a:lnTo>
                    <a:pt x="532273" y="137800"/>
                  </a:lnTo>
                  <a:lnTo>
                    <a:pt x="533873" y="139306"/>
                  </a:lnTo>
                  <a:lnTo>
                    <a:pt x="535128" y="142790"/>
                  </a:lnTo>
                  <a:lnTo>
                    <a:pt x="535055" y="145200"/>
                  </a:lnTo>
                  <a:lnTo>
                    <a:pt x="534028" y="147008"/>
                  </a:lnTo>
                  <a:lnTo>
                    <a:pt x="532535" y="148608"/>
                  </a:lnTo>
                  <a:lnTo>
                    <a:pt x="530577" y="149482"/>
                  </a:lnTo>
                  <a:lnTo>
                    <a:pt x="525310" y="150193"/>
                  </a:lnTo>
                  <a:lnTo>
                    <a:pt x="523160" y="151812"/>
                  </a:lnTo>
                  <a:lnTo>
                    <a:pt x="521381" y="152494"/>
                  </a:lnTo>
                  <a:lnTo>
                    <a:pt x="520246" y="151086"/>
                  </a:lnTo>
                  <a:lnTo>
                    <a:pt x="518633" y="150428"/>
                  </a:lnTo>
                  <a:lnTo>
                    <a:pt x="515504" y="146963"/>
                  </a:lnTo>
                  <a:lnTo>
                    <a:pt x="514549" y="144993"/>
                  </a:lnTo>
                  <a:lnTo>
                    <a:pt x="514620" y="142581"/>
                  </a:lnTo>
                  <a:lnTo>
                    <a:pt x="514895" y="141906"/>
                  </a:lnTo>
                  <a:lnTo>
                    <a:pt x="515827" y="140657"/>
                  </a:lnTo>
                  <a:lnTo>
                    <a:pt x="517798" y="139637"/>
                  </a:lnTo>
                  <a:lnTo>
                    <a:pt x="522670" y="138452"/>
                  </a:lnTo>
                  <a:lnTo>
                    <a:pt x="523888" y="137788"/>
                  </a:lnTo>
                  <a:lnTo>
                    <a:pt x="524176" y="136742"/>
                  </a:lnTo>
                  <a:lnTo>
                    <a:pt x="523686" y="134978"/>
                  </a:lnTo>
                  <a:lnTo>
                    <a:pt x="521703" y="133667"/>
                  </a:lnTo>
                  <a:lnTo>
                    <a:pt x="519912" y="133685"/>
                  </a:lnTo>
                  <a:lnTo>
                    <a:pt x="519076" y="134894"/>
                  </a:lnTo>
                  <a:lnTo>
                    <a:pt x="516543" y="135413"/>
                  </a:lnTo>
                  <a:lnTo>
                    <a:pt x="513641" y="137203"/>
                  </a:lnTo>
                  <a:lnTo>
                    <a:pt x="511587" y="139005"/>
                  </a:lnTo>
                  <a:lnTo>
                    <a:pt x="505866" y="140583"/>
                  </a:lnTo>
                  <a:lnTo>
                    <a:pt x="503047" y="140889"/>
                  </a:lnTo>
                  <a:lnTo>
                    <a:pt x="500109" y="139678"/>
                  </a:lnTo>
                  <a:lnTo>
                    <a:pt x="498031" y="137887"/>
                  </a:lnTo>
                  <a:lnTo>
                    <a:pt x="495463" y="133964"/>
                  </a:lnTo>
                  <a:lnTo>
                    <a:pt x="494042" y="132377"/>
                  </a:lnTo>
                  <a:lnTo>
                    <a:pt x="492155" y="131952"/>
                  </a:lnTo>
                  <a:lnTo>
                    <a:pt x="490184" y="132232"/>
                  </a:lnTo>
                  <a:lnTo>
                    <a:pt x="487915" y="130929"/>
                  </a:lnTo>
                  <a:lnTo>
                    <a:pt x="483579" y="130502"/>
                  </a:lnTo>
                  <a:lnTo>
                    <a:pt x="480952" y="130690"/>
                  </a:lnTo>
                  <a:lnTo>
                    <a:pt x="479160" y="129781"/>
                  </a:lnTo>
                  <a:lnTo>
                    <a:pt x="476055" y="129428"/>
                  </a:lnTo>
                  <a:lnTo>
                    <a:pt x="469259" y="126110"/>
                  </a:lnTo>
                  <a:lnTo>
                    <a:pt x="467635" y="123122"/>
                  </a:lnTo>
                  <a:lnTo>
                    <a:pt x="466309" y="123198"/>
                  </a:lnTo>
                  <a:lnTo>
                    <a:pt x="467563" y="126680"/>
                  </a:lnTo>
                  <a:lnTo>
                    <a:pt x="469558" y="128547"/>
                  </a:lnTo>
                  <a:lnTo>
                    <a:pt x="476449" y="131788"/>
                  </a:lnTo>
                  <a:lnTo>
                    <a:pt x="476831" y="133552"/>
                  </a:lnTo>
                  <a:lnTo>
                    <a:pt x="480223" y="134008"/>
                  </a:lnTo>
                  <a:lnTo>
                    <a:pt x="480797" y="134658"/>
                  </a:lnTo>
                  <a:lnTo>
                    <a:pt x="480808" y="136549"/>
                  </a:lnTo>
                  <a:lnTo>
                    <a:pt x="481286" y="137571"/>
                  </a:lnTo>
                  <a:lnTo>
                    <a:pt x="482803" y="138304"/>
                  </a:lnTo>
                  <a:lnTo>
                    <a:pt x="485801" y="137548"/>
                  </a:lnTo>
                  <a:lnTo>
                    <a:pt x="487222" y="138173"/>
                  </a:lnTo>
                  <a:lnTo>
                    <a:pt x="489754" y="138243"/>
                  </a:lnTo>
                  <a:lnTo>
                    <a:pt x="493982" y="137749"/>
                  </a:lnTo>
                  <a:lnTo>
                    <a:pt x="495224" y="139417"/>
                  </a:lnTo>
                  <a:lnTo>
                    <a:pt x="496741" y="141408"/>
                  </a:lnTo>
                  <a:lnTo>
                    <a:pt x="494770" y="141504"/>
                  </a:lnTo>
                  <a:lnTo>
                    <a:pt x="488751" y="141092"/>
                  </a:lnTo>
                  <a:lnTo>
                    <a:pt x="485466" y="141966"/>
                  </a:lnTo>
                  <a:lnTo>
                    <a:pt x="480868" y="144252"/>
                  </a:lnTo>
                  <a:lnTo>
                    <a:pt x="478707" y="143426"/>
                  </a:lnTo>
                  <a:lnTo>
                    <a:pt x="473439" y="143768"/>
                  </a:lnTo>
                  <a:lnTo>
                    <a:pt x="472878" y="144524"/>
                  </a:lnTo>
                  <a:lnTo>
                    <a:pt x="472795" y="145936"/>
                  </a:lnTo>
                  <a:lnTo>
                    <a:pt x="474872" y="146468"/>
                  </a:lnTo>
                  <a:lnTo>
                    <a:pt x="476461" y="145603"/>
                  </a:lnTo>
                  <a:lnTo>
                    <a:pt x="478157" y="145406"/>
                  </a:lnTo>
                  <a:lnTo>
                    <a:pt x="480892" y="147067"/>
                  </a:lnTo>
                  <a:lnTo>
                    <a:pt x="480904" y="148215"/>
                  </a:lnTo>
                  <a:lnTo>
                    <a:pt x="479040" y="149529"/>
                  </a:lnTo>
                  <a:lnTo>
                    <a:pt x="474634" y="151919"/>
                  </a:lnTo>
                  <a:lnTo>
                    <a:pt x="473511" y="153064"/>
                  </a:lnTo>
                  <a:lnTo>
                    <a:pt x="471743" y="154301"/>
                  </a:lnTo>
                  <a:lnTo>
                    <a:pt x="468543" y="154692"/>
                  </a:lnTo>
                  <a:lnTo>
                    <a:pt x="466763" y="155452"/>
                  </a:lnTo>
                  <a:lnTo>
                    <a:pt x="465641" y="156408"/>
                  </a:lnTo>
                  <a:lnTo>
                    <a:pt x="465557" y="158116"/>
                  </a:lnTo>
                  <a:lnTo>
                    <a:pt x="466786" y="158672"/>
                  </a:lnTo>
                  <a:lnTo>
                    <a:pt x="468005" y="158005"/>
                  </a:lnTo>
                  <a:lnTo>
                    <a:pt x="468590" y="159953"/>
                  </a:lnTo>
                  <a:lnTo>
                    <a:pt x="469056" y="160605"/>
                  </a:lnTo>
                  <a:lnTo>
                    <a:pt x="470382" y="161158"/>
                  </a:lnTo>
                  <a:lnTo>
                    <a:pt x="470836" y="159847"/>
                  </a:lnTo>
                  <a:lnTo>
                    <a:pt x="470740" y="158442"/>
                  </a:lnTo>
                  <a:lnTo>
                    <a:pt x="471397" y="157980"/>
                  </a:lnTo>
                  <a:lnTo>
                    <a:pt x="475338" y="157380"/>
                  </a:lnTo>
                  <a:lnTo>
                    <a:pt x="476378" y="157943"/>
                  </a:lnTo>
                  <a:lnTo>
                    <a:pt x="477787" y="157901"/>
                  </a:lnTo>
                  <a:lnTo>
                    <a:pt x="479387" y="157521"/>
                  </a:lnTo>
                  <a:lnTo>
                    <a:pt x="479471" y="156407"/>
                  </a:lnTo>
                  <a:lnTo>
                    <a:pt x="478707" y="154539"/>
                  </a:lnTo>
                  <a:lnTo>
                    <a:pt x="478885" y="153758"/>
                  </a:lnTo>
                  <a:lnTo>
                    <a:pt x="479817" y="153469"/>
                  </a:lnTo>
                  <a:lnTo>
                    <a:pt x="480582" y="154225"/>
                  </a:lnTo>
                  <a:lnTo>
                    <a:pt x="480964" y="154993"/>
                  </a:lnTo>
                  <a:lnTo>
                    <a:pt x="481071" y="157323"/>
                  </a:lnTo>
                  <a:lnTo>
                    <a:pt x="479328" y="162597"/>
                  </a:lnTo>
                  <a:lnTo>
                    <a:pt x="476557" y="168087"/>
                  </a:lnTo>
                  <a:lnTo>
                    <a:pt x="476007" y="170622"/>
                  </a:lnTo>
                  <a:lnTo>
                    <a:pt x="476485" y="171645"/>
                  </a:lnTo>
                  <a:lnTo>
                    <a:pt x="476688" y="173343"/>
                  </a:lnTo>
                  <a:lnTo>
                    <a:pt x="475852" y="174407"/>
                  </a:lnTo>
                  <a:lnTo>
                    <a:pt x="470298" y="173683"/>
                  </a:lnTo>
                  <a:lnTo>
                    <a:pt x="466715" y="173716"/>
                  </a:lnTo>
                  <a:lnTo>
                    <a:pt x="464470" y="174187"/>
                  </a:lnTo>
                  <a:lnTo>
                    <a:pt x="459884" y="177066"/>
                  </a:lnTo>
                  <a:lnTo>
                    <a:pt x="457447" y="178101"/>
                  </a:lnTo>
                  <a:lnTo>
                    <a:pt x="453984" y="180390"/>
                  </a:lnTo>
                  <a:lnTo>
                    <a:pt x="450532" y="184271"/>
                  </a:lnTo>
                  <a:lnTo>
                    <a:pt x="449505" y="184968"/>
                  </a:lnTo>
                  <a:lnTo>
                    <a:pt x="447450" y="187214"/>
                  </a:lnTo>
                  <a:lnTo>
                    <a:pt x="445026" y="188768"/>
                  </a:lnTo>
                  <a:lnTo>
                    <a:pt x="440893" y="189817"/>
                  </a:lnTo>
                  <a:lnTo>
                    <a:pt x="439496" y="191155"/>
                  </a:lnTo>
                  <a:lnTo>
                    <a:pt x="438003" y="193310"/>
                  </a:lnTo>
                  <a:lnTo>
                    <a:pt x="435949" y="194853"/>
                  </a:lnTo>
                  <a:lnTo>
                    <a:pt x="434384" y="198233"/>
                  </a:lnTo>
                  <a:lnTo>
                    <a:pt x="433631" y="198552"/>
                  </a:lnTo>
                  <a:lnTo>
                    <a:pt x="432759" y="196098"/>
                  </a:lnTo>
                  <a:lnTo>
                    <a:pt x="425605" y="195234"/>
                  </a:lnTo>
                  <a:lnTo>
                    <a:pt x="422309" y="194110"/>
                  </a:lnTo>
                  <a:lnTo>
                    <a:pt x="420888" y="193002"/>
                  </a:lnTo>
                  <a:lnTo>
                    <a:pt x="420410" y="192241"/>
                  </a:lnTo>
                  <a:lnTo>
                    <a:pt x="419658" y="191891"/>
                  </a:lnTo>
                  <a:lnTo>
                    <a:pt x="418428" y="191890"/>
                  </a:lnTo>
                  <a:lnTo>
                    <a:pt x="416576" y="195392"/>
                  </a:lnTo>
                  <a:lnTo>
                    <a:pt x="414630" y="198117"/>
                  </a:lnTo>
                  <a:lnTo>
                    <a:pt x="409291" y="200424"/>
                  </a:lnTo>
                  <a:lnTo>
                    <a:pt x="408539" y="201668"/>
                  </a:lnTo>
                  <a:lnTo>
                    <a:pt x="407631" y="204956"/>
                  </a:lnTo>
                  <a:lnTo>
                    <a:pt x="405409" y="209873"/>
                  </a:lnTo>
                  <a:lnTo>
                    <a:pt x="401862" y="213277"/>
                  </a:lnTo>
                  <a:lnTo>
                    <a:pt x="399999" y="214517"/>
                  </a:lnTo>
                  <a:lnTo>
                    <a:pt x="398494" y="214820"/>
                  </a:lnTo>
                  <a:lnTo>
                    <a:pt x="397359" y="213707"/>
                  </a:lnTo>
                  <a:lnTo>
                    <a:pt x="396595" y="213321"/>
                  </a:lnTo>
                  <a:lnTo>
                    <a:pt x="395759" y="214271"/>
                  </a:lnTo>
                  <a:lnTo>
                    <a:pt x="395879" y="217270"/>
                  </a:lnTo>
                  <a:lnTo>
                    <a:pt x="396261" y="217924"/>
                  </a:lnTo>
                  <a:lnTo>
                    <a:pt x="395986" y="218599"/>
                  </a:lnTo>
                  <a:lnTo>
                    <a:pt x="396463" y="220363"/>
                  </a:lnTo>
                  <a:lnTo>
                    <a:pt x="398064" y="220092"/>
                  </a:lnTo>
                  <a:lnTo>
                    <a:pt x="398912" y="220661"/>
                  </a:lnTo>
                  <a:lnTo>
                    <a:pt x="399856" y="220448"/>
                  </a:lnTo>
                  <a:lnTo>
                    <a:pt x="400309" y="218359"/>
                  </a:lnTo>
                  <a:lnTo>
                    <a:pt x="407487" y="210221"/>
                  </a:lnTo>
                  <a:lnTo>
                    <a:pt x="411274" y="202661"/>
                  </a:lnTo>
                  <a:lnTo>
                    <a:pt x="412587" y="201251"/>
                  </a:lnTo>
                  <a:lnTo>
                    <a:pt x="415776" y="199898"/>
                  </a:lnTo>
                  <a:lnTo>
                    <a:pt x="416421" y="199248"/>
                  </a:lnTo>
                  <a:lnTo>
                    <a:pt x="418082" y="195382"/>
                  </a:lnTo>
                  <a:lnTo>
                    <a:pt x="419204" y="194500"/>
                  </a:lnTo>
                  <a:lnTo>
                    <a:pt x="420530" y="194607"/>
                  </a:lnTo>
                  <a:lnTo>
                    <a:pt x="422894" y="197021"/>
                  </a:lnTo>
                  <a:lnTo>
                    <a:pt x="424495" y="197675"/>
                  </a:lnTo>
                  <a:lnTo>
                    <a:pt x="426752" y="197942"/>
                  </a:lnTo>
                  <a:lnTo>
                    <a:pt x="427612" y="198880"/>
                  </a:lnTo>
                  <a:lnTo>
                    <a:pt x="429774" y="198853"/>
                  </a:lnTo>
                  <a:lnTo>
                    <a:pt x="430359" y="200910"/>
                  </a:lnTo>
                  <a:lnTo>
                    <a:pt x="427743" y="202987"/>
                  </a:lnTo>
                  <a:lnTo>
                    <a:pt x="428400" y="203930"/>
                  </a:lnTo>
                  <a:lnTo>
                    <a:pt x="431028" y="202705"/>
                  </a:lnTo>
                  <a:lnTo>
                    <a:pt x="433942" y="202397"/>
                  </a:lnTo>
                  <a:lnTo>
                    <a:pt x="436271" y="200031"/>
                  </a:lnTo>
                  <a:lnTo>
                    <a:pt x="439926" y="197550"/>
                  </a:lnTo>
                  <a:lnTo>
                    <a:pt x="443855" y="195804"/>
                  </a:lnTo>
                  <a:lnTo>
                    <a:pt x="445539" y="193643"/>
                  </a:lnTo>
                  <a:lnTo>
                    <a:pt x="447211" y="192408"/>
                  </a:lnTo>
                  <a:lnTo>
                    <a:pt x="449194" y="192387"/>
                  </a:lnTo>
                  <a:lnTo>
                    <a:pt x="450508" y="192866"/>
                  </a:lnTo>
                  <a:lnTo>
                    <a:pt x="452204" y="192740"/>
                  </a:lnTo>
                  <a:lnTo>
                    <a:pt x="453039" y="192086"/>
                  </a:lnTo>
                  <a:lnTo>
                    <a:pt x="453793" y="192174"/>
                  </a:lnTo>
                  <a:lnTo>
                    <a:pt x="455787" y="193634"/>
                  </a:lnTo>
                  <a:lnTo>
                    <a:pt x="455882" y="194483"/>
                  </a:lnTo>
                  <a:lnTo>
                    <a:pt x="457208" y="195816"/>
                  </a:lnTo>
                  <a:lnTo>
                    <a:pt x="457507" y="196548"/>
                  </a:lnTo>
                  <a:lnTo>
                    <a:pt x="458163" y="197379"/>
                  </a:lnTo>
                  <a:lnTo>
                    <a:pt x="458749" y="199066"/>
                  </a:lnTo>
                  <a:lnTo>
                    <a:pt x="460158" y="198802"/>
                  </a:lnTo>
                  <a:lnTo>
                    <a:pt x="460899" y="197745"/>
                  </a:lnTo>
                  <a:lnTo>
                    <a:pt x="460696" y="196155"/>
                  </a:lnTo>
                  <a:lnTo>
                    <a:pt x="458594" y="192033"/>
                  </a:lnTo>
                  <a:lnTo>
                    <a:pt x="457172" y="190261"/>
                  </a:lnTo>
                  <a:lnTo>
                    <a:pt x="457447" y="189326"/>
                  </a:lnTo>
                  <a:lnTo>
                    <a:pt x="461377" y="187394"/>
                  </a:lnTo>
                  <a:lnTo>
                    <a:pt x="466453" y="187244"/>
                  </a:lnTo>
                  <a:lnTo>
                    <a:pt x="466823" y="185935"/>
                  </a:lnTo>
                  <a:lnTo>
                    <a:pt x="466058" y="185106"/>
                  </a:lnTo>
                  <a:lnTo>
                    <a:pt x="464266" y="184271"/>
                  </a:lnTo>
                  <a:lnTo>
                    <a:pt x="465282" y="181908"/>
                  </a:lnTo>
                  <a:lnTo>
                    <a:pt x="466309" y="180765"/>
                  </a:lnTo>
                  <a:lnTo>
                    <a:pt x="469510" y="180743"/>
                  </a:lnTo>
                  <a:lnTo>
                    <a:pt x="470549" y="181195"/>
                  </a:lnTo>
                  <a:lnTo>
                    <a:pt x="472329" y="180808"/>
                  </a:lnTo>
                  <a:lnTo>
                    <a:pt x="474013" y="180054"/>
                  </a:lnTo>
                  <a:lnTo>
                    <a:pt x="475899" y="180777"/>
                  </a:lnTo>
                  <a:lnTo>
                    <a:pt x="477512" y="182765"/>
                  </a:lnTo>
                  <a:lnTo>
                    <a:pt x="478933" y="183686"/>
                  </a:lnTo>
                  <a:lnTo>
                    <a:pt x="479040" y="184794"/>
                  </a:lnTo>
                  <a:lnTo>
                    <a:pt x="477548" y="186321"/>
                  </a:lnTo>
                  <a:lnTo>
                    <a:pt x="477560" y="187357"/>
                  </a:lnTo>
                  <a:lnTo>
                    <a:pt x="478516" y="189219"/>
                  </a:lnTo>
                  <a:lnTo>
                    <a:pt x="479459" y="189784"/>
                  </a:lnTo>
                  <a:lnTo>
                    <a:pt x="480486" y="189493"/>
                  </a:lnTo>
                  <a:lnTo>
                    <a:pt x="480844" y="187150"/>
                  </a:lnTo>
                  <a:lnTo>
                    <a:pt x="484224" y="187197"/>
                  </a:lnTo>
                  <a:lnTo>
                    <a:pt x="486673" y="186421"/>
                  </a:lnTo>
                  <a:lnTo>
                    <a:pt x="488548" y="186624"/>
                  </a:lnTo>
                  <a:lnTo>
                    <a:pt x="489778" y="187552"/>
                  </a:lnTo>
                  <a:lnTo>
                    <a:pt x="490172" y="188651"/>
                  </a:lnTo>
                  <a:lnTo>
                    <a:pt x="491952" y="188264"/>
                  </a:lnTo>
                  <a:lnTo>
                    <a:pt x="491749" y="187232"/>
                  </a:lnTo>
                  <a:lnTo>
                    <a:pt x="490423" y="185940"/>
                  </a:lnTo>
                  <a:lnTo>
                    <a:pt x="489945" y="184325"/>
                  </a:lnTo>
                  <a:lnTo>
                    <a:pt x="489468" y="183780"/>
                  </a:lnTo>
                  <a:lnTo>
                    <a:pt x="485992" y="184367"/>
                  </a:lnTo>
                  <a:lnTo>
                    <a:pt x="484595" y="185039"/>
                  </a:lnTo>
                  <a:lnTo>
                    <a:pt x="483173" y="184859"/>
                  </a:lnTo>
                  <a:lnTo>
                    <a:pt x="482421" y="184029"/>
                  </a:lnTo>
                  <a:lnTo>
                    <a:pt x="482409" y="182693"/>
                  </a:lnTo>
                  <a:lnTo>
                    <a:pt x="483053" y="181750"/>
                  </a:lnTo>
                  <a:lnTo>
                    <a:pt x="487556" y="179392"/>
                  </a:lnTo>
                  <a:lnTo>
                    <a:pt x="488297" y="178518"/>
                  </a:lnTo>
                  <a:lnTo>
                    <a:pt x="489121" y="175124"/>
                  </a:lnTo>
                  <a:lnTo>
                    <a:pt x="490865" y="170146"/>
                  </a:lnTo>
                  <a:lnTo>
                    <a:pt x="490184" y="167980"/>
                  </a:lnTo>
                  <a:lnTo>
                    <a:pt x="489850" y="160913"/>
                  </a:lnTo>
                  <a:lnTo>
                    <a:pt x="488118" y="156890"/>
                  </a:lnTo>
                  <a:lnTo>
                    <a:pt x="486219" y="153244"/>
                  </a:lnTo>
                  <a:lnTo>
                    <a:pt x="486099" y="150875"/>
                  </a:lnTo>
                  <a:lnTo>
                    <a:pt x="486840" y="149482"/>
                  </a:lnTo>
                  <a:lnTo>
                    <a:pt x="488237" y="148220"/>
                  </a:lnTo>
                  <a:lnTo>
                    <a:pt x="490112" y="147273"/>
                  </a:lnTo>
                  <a:lnTo>
                    <a:pt x="494340" y="146593"/>
                  </a:lnTo>
                  <a:lnTo>
                    <a:pt x="498198" y="146736"/>
                  </a:lnTo>
                  <a:lnTo>
                    <a:pt x="500085" y="147275"/>
                  </a:lnTo>
                  <a:lnTo>
                    <a:pt x="503501" y="150471"/>
                  </a:lnTo>
                  <a:lnTo>
                    <a:pt x="502940" y="151489"/>
                  </a:lnTo>
                  <a:lnTo>
                    <a:pt x="500014" y="150871"/>
                  </a:lnTo>
                  <a:lnTo>
                    <a:pt x="496729" y="151264"/>
                  </a:lnTo>
                  <a:lnTo>
                    <a:pt x="495881" y="150993"/>
                  </a:lnTo>
                  <a:lnTo>
                    <a:pt x="494102" y="151380"/>
                  </a:lnTo>
                  <a:lnTo>
                    <a:pt x="493731" y="152242"/>
                  </a:lnTo>
                  <a:lnTo>
                    <a:pt x="494209" y="152894"/>
                  </a:lnTo>
                  <a:lnTo>
                    <a:pt x="496084" y="153247"/>
                  </a:lnTo>
                  <a:lnTo>
                    <a:pt x="500504" y="152855"/>
                  </a:lnTo>
                  <a:lnTo>
                    <a:pt x="501829" y="154225"/>
                  </a:lnTo>
                  <a:lnTo>
                    <a:pt x="502403" y="155356"/>
                  </a:lnTo>
                  <a:lnTo>
                    <a:pt x="504206" y="156376"/>
                  </a:lnTo>
                  <a:lnTo>
                    <a:pt x="507586" y="156534"/>
                  </a:lnTo>
                  <a:lnTo>
                    <a:pt x="511897" y="155185"/>
                  </a:lnTo>
                  <a:lnTo>
                    <a:pt x="514071" y="155343"/>
                  </a:lnTo>
                  <a:lnTo>
                    <a:pt x="514919" y="155835"/>
                  </a:lnTo>
                  <a:lnTo>
                    <a:pt x="515301" y="156749"/>
                  </a:lnTo>
                  <a:lnTo>
                    <a:pt x="514848" y="159210"/>
                  </a:lnTo>
                  <a:lnTo>
                    <a:pt x="516006" y="162768"/>
                  </a:lnTo>
                  <a:lnTo>
                    <a:pt x="516113" y="164099"/>
                  </a:lnTo>
                  <a:lnTo>
                    <a:pt x="513020" y="166264"/>
                  </a:lnTo>
                  <a:lnTo>
                    <a:pt x="512100" y="167516"/>
                  </a:lnTo>
                  <a:lnTo>
                    <a:pt x="512315" y="172103"/>
                  </a:lnTo>
                  <a:lnTo>
                    <a:pt x="512040" y="172776"/>
                  </a:lnTo>
                  <a:lnTo>
                    <a:pt x="511969" y="175039"/>
                  </a:lnTo>
                  <a:lnTo>
                    <a:pt x="512912" y="175122"/>
                  </a:lnTo>
                  <a:lnTo>
                    <a:pt x="514573" y="171812"/>
                  </a:lnTo>
                  <a:lnTo>
                    <a:pt x="515958" y="167474"/>
                  </a:lnTo>
                  <a:lnTo>
                    <a:pt x="517069" y="166625"/>
                  </a:lnTo>
                  <a:lnTo>
                    <a:pt x="519804" y="166139"/>
                  </a:lnTo>
                  <a:lnTo>
                    <a:pt x="521488" y="166680"/>
                  </a:lnTo>
                  <a:lnTo>
                    <a:pt x="521596" y="167418"/>
                  </a:lnTo>
                  <a:lnTo>
                    <a:pt x="520760" y="168296"/>
                  </a:lnTo>
                  <a:lnTo>
                    <a:pt x="520760" y="169146"/>
                  </a:lnTo>
                  <a:lnTo>
                    <a:pt x="522659" y="170054"/>
                  </a:lnTo>
                  <a:lnTo>
                    <a:pt x="527925" y="171231"/>
                  </a:lnTo>
                  <a:lnTo>
                    <a:pt x="533121" y="174298"/>
                  </a:lnTo>
                  <a:lnTo>
                    <a:pt x="535020" y="176059"/>
                  </a:lnTo>
                  <a:lnTo>
                    <a:pt x="534769" y="179844"/>
                  </a:lnTo>
                  <a:lnTo>
                    <a:pt x="535820" y="182182"/>
                  </a:lnTo>
                  <a:lnTo>
                    <a:pt x="535545" y="183674"/>
                  </a:lnTo>
                  <a:lnTo>
                    <a:pt x="535856" y="186222"/>
                  </a:lnTo>
                  <a:lnTo>
                    <a:pt x="535880" y="189404"/>
                  </a:lnTo>
                  <a:lnTo>
                    <a:pt x="534769" y="191031"/>
                  </a:lnTo>
                  <a:lnTo>
                    <a:pt x="535904" y="192516"/>
                  </a:lnTo>
                  <a:lnTo>
                    <a:pt x="536656" y="192718"/>
                  </a:lnTo>
                  <a:lnTo>
                    <a:pt x="538926" y="193169"/>
                  </a:lnTo>
                  <a:lnTo>
                    <a:pt x="538711" y="189950"/>
                  </a:lnTo>
                  <a:lnTo>
                    <a:pt x="538973" y="188723"/>
                  </a:lnTo>
                  <a:lnTo>
                    <a:pt x="538950" y="184612"/>
                  </a:lnTo>
                  <a:lnTo>
                    <a:pt x="539499" y="183742"/>
                  </a:lnTo>
                  <a:lnTo>
                    <a:pt x="539582" y="182703"/>
                  </a:lnTo>
                  <a:lnTo>
                    <a:pt x="538364" y="181886"/>
                  </a:lnTo>
                  <a:lnTo>
                    <a:pt x="538591" y="176397"/>
                  </a:lnTo>
                  <a:lnTo>
                    <a:pt x="538209" y="175372"/>
                  </a:lnTo>
                  <a:lnTo>
                    <a:pt x="534709" y="172587"/>
                  </a:lnTo>
                  <a:lnTo>
                    <a:pt x="529586" y="167735"/>
                  </a:lnTo>
                  <a:lnTo>
                    <a:pt x="525250" y="166160"/>
                  </a:lnTo>
                  <a:lnTo>
                    <a:pt x="524020" y="164679"/>
                  </a:lnTo>
                  <a:lnTo>
                    <a:pt x="523447" y="163474"/>
                  </a:lnTo>
                  <a:lnTo>
                    <a:pt x="521357" y="161425"/>
                  </a:lnTo>
                  <a:lnTo>
                    <a:pt x="519947" y="160504"/>
                  </a:lnTo>
                  <a:lnTo>
                    <a:pt x="520114" y="159534"/>
                  </a:lnTo>
                  <a:lnTo>
                    <a:pt x="520676" y="158889"/>
                  </a:lnTo>
                  <a:lnTo>
                    <a:pt x="528212" y="159479"/>
                  </a:lnTo>
                  <a:lnTo>
                    <a:pt x="529431" y="159481"/>
                  </a:lnTo>
                  <a:lnTo>
                    <a:pt x="532703" y="157013"/>
                  </a:lnTo>
                  <a:lnTo>
                    <a:pt x="535330" y="156675"/>
                  </a:lnTo>
                  <a:lnTo>
                    <a:pt x="536752" y="157040"/>
                  </a:lnTo>
                  <a:lnTo>
                    <a:pt x="540144" y="158237"/>
                  </a:lnTo>
                  <a:lnTo>
                    <a:pt x="545410" y="158672"/>
                  </a:lnTo>
                  <a:lnTo>
                    <a:pt x="549746" y="160138"/>
                  </a:lnTo>
                  <a:lnTo>
                    <a:pt x="554464" y="161033"/>
                  </a:lnTo>
                  <a:lnTo>
                    <a:pt x="564330" y="160483"/>
                  </a:lnTo>
                  <a:lnTo>
                    <a:pt x="566121" y="160760"/>
                  </a:lnTo>
                  <a:lnTo>
                    <a:pt x="575233" y="160418"/>
                  </a:lnTo>
                  <a:lnTo>
                    <a:pt x="579665" y="161027"/>
                  </a:lnTo>
                  <a:lnTo>
                    <a:pt x="583152" y="161850"/>
                  </a:lnTo>
                  <a:lnTo>
                    <a:pt x="586651" y="163709"/>
                  </a:lnTo>
                  <a:lnTo>
                    <a:pt x="588634" y="165651"/>
                  </a:lnTo>
                  <a:lnTo>
                    <a:pt x="590258" y="168084"/>
                  </a:lnTo>
                  <a:lnTo>
                    <a:pt x="595371" y="172748"/>
                  </a:lnTo>
                  <a:lnTo>
                    <a:pt x="598774" y="174980"/>
                  </a:lnTo>
                  <a:lnTo>
                    <a:pt x="605594" y="180743"/>
                  </a:lnTo>
                  <a:lnTo>
                    <a:pt x="609475" y="183369"/>
                  </a:lnTo>
                  <a:lnTo>
                    <a:pt x="613058" y="185004"/>
                  </a:lnTo>
                  <a:lnTo>
                    <a:pt x="617681" y="186201"/>
                  </a:lnTo>
                  <a:lnTo>
                    <a:pt x="623318" y="185775"/>
                  </a:lnTo>
                  <a:lnTo>
                    <a:pt x="626519" y="186125"/>
                  </a:lnTo>
                  <a:lnTo>
                    <a:pt x="641222" y="189947"/>
                  </a:lnTo>
                  <a:lnTo>
                    <a:pt x="648363" y="189883"/>
                  </a:lnTo>
                  <a:lnTo>
                    <a:pt x="654503" y="192183"/>
                  </a:lnTo>
                  <a:lnTo>
                    <a:pt x="659041" y="192611"/>
                  </a:lnTo>
                  <a:lnTo>
                    <a:pt x="660641" y="193268"/>
                  </a:lnTo>
                  <a:lnTo>
                    <a:pt x="663771" y="195695"/>
                  </a:lnTo>
                  <a:lnTo>
                    <a:pt x="667378" y="198959"/>
                  </a:lnTo>
                  <a:lnTo>
                    <a:pt x="674102" y="204058"/>
                  </a:lnTo>
                  <a:lnTo>
                    <a:pt x="680085" y="209550"/>
                  </a:lnTo>
                  <a:lnTo>
                    <a:pt x="693223" y="225685"/>
                  </a:lnTo>
                  <a:lnTo>
                    <a:pt x="696448" y="229334"/>
                  </a:lnTo>
                  <a:lnTo>
                    <a:pt x="704223" y="235736"/>
                  </a:lnTo>
                  <a:lnTo>
                    <a:pt x="709455" y="242102"/>
                  </a:lnTo>
                  <a:lnTo>
                    <a:pt x="710697" y="244509"/>
                  </a:lnTo>
                  <a:lnTo>
                    <a:pt x="717075" y="251807"/>
                  </a:lnTo>
                  <a:lnTo>
                    <a:pt x="719176" y="255817"/>
                  </a:lnTo>
                  <a:lnTo>
                    <a:pt x="720705" y="257886"/>
                  </a:lnTo>
                  <a:lnTo>
                    <a:pt x="722616" y="261645"/>
                  </a:lnTo>
                  <a:lnTo>
                    <a:pt x="724324" y="263114"/>
                  </a:lnTo>
                  <a:lnTo>
                    <a:pt x="725136" y="259644"/>
                  </a:lnTo>
                  <a:lnTo>
                    <a:pt x="725984" y="259323"/>
                  </a:lnTo>
                  <a:lnTo>
                    <a:pt x="729292" y="260632"/>
                  </a:lnTo>
                  <a:lnTo>
                    <a:pt x="730559" y="260869"/>
                  </a:lnTo>
                  <a:lnTo>
                    <a:pt x="722258" y="279523"/>
                  </a:lnTo>
                  <a:lnTo>
                    <a:pt x="716298" y="279469"/>
                  </a:lnTo>
                  <a:lnTo>
                    <a:pt x="714041" y="278723"/>
                  </a:lnTo>
                  <a:lnTo>
                    <a:pt x="712715" y="277797"/>
                  </a:lnTo>
                  <a:lnTo>
                    <a:pt x="710052" y="274431"/>
                  </a:lnTo>
                  <a:lnTo>
                    <a:pt x="708810" y="273244"/>
                  </a:lnTo>
                  <a:lnTo>
                    <a:pt x="706325" y="269575"/>
                  </a:lnTo>
                  <a:lnTo>
                    <a:pt x="704701" y="266510"/>
                  </a:lnTo>
                  <a:lnTo>
                    <a:pt x="702253" y="265397"/>
                  </a:lnTo>
                  <a:lnTo>
                    <a:pt x="698646" y="262689"/>
                  </a:lnTo>
                  <a:lnTo>
                    <a:pt x="695433" y="260745"/>
                  </a:lnTo>
                  <a:lnTo>
                    <a:pt x="695325" y="259082"/>
                  </a:lnTo>
                  <a:lnTo>
                    <a:pt x="693630" y="258615"/>
                  </a:lnTo>
                  <a:lnTo>
                    <a:pt x="692316" y="259098"/>
                  </a:lnTo>
                  <a:lnTo>
                    <a:pt x="689939" y="257242"/>
                  </a:lnTo>
                  <a:lnTo>
                    <a:pt x="686642" y="255672"/>
                  </a:lnTo>
                  <a:lnTo>
                    <a:pt x="679751" y="253393"/>
                  </a:lnTo>
                  <a:lnTo>
                    <a:pt x="674257" y="249963"/>
                  </a:lnTo>
                  <a:lnTo>
                    <a:pt x="670674" y="247846"/>
                  </a:lnTo>
                  <a:lnTo>
                    <a:pt x="668763" y="245974"/>
                  </a:lnTo>
                  <a:lnTo>
                    <a:pt x="666219" y="244496"/>
                  </a:lnTo>
                  <a:lnTo>
                    <a:pt x="657906" y="240887"/>
                  </a:lnTo>
                  <a:lnTo>
                    <a:pt x="654980" y="240068"/>
                  </a:lnTo>
                  <a:lnTo>
                    <a:pt x="650836" y="238969"/>
                  </a:lnTo>
                  <a:lnTo>
                    <a:pt x="648949" y="238245"/>
                  </a:lnTo>
                  <a:lnTo>
                    <a:pt x="647050" y="236265"/>
                  </a:lnTo>
                  <a:lnTo>
                    <a:pt x="643085" y="235457"/>
                  </a:lnTo>
                  <a:lnTo>
                    <a:pt x="636743" y="230458"/>
                  </a:lnTo>
                  <a:lnTo>
                    <a:pt x="633243" y="227004"/>
                  </a:lnTo>
                  <a:lnTo>
                    <a:pt x="631356" y="226063"/>
                  </a:lnTo>
                  <a:lnTo>
                    <a:pt x="628334" y="225225"/>
                  </a:lnTo>
                  <a:lnTo>
                    <a:pt x="626447" y="224319"/>
                  </a:lnTo>
                  <a:lnTo>
                    <a:pt x="622757" y="221057"/>
                  </a:lnTo>
                  <a:lnTo>
                    <a:pt x="616343" y="218951"/>
                  </a:lnTo>
                  <a:lnTo>
                    <a:pt x="612856" y="218238"/>
                  </a:lnTo>
                  <a:lnTo>
                    <a:pt x="607959" y="217679"/>
                  </a:lnTo>
                  <a:lnTo>
                    <a:pt x="606012" y="220626"/>
                  </a:lnTo>
                  <a:lnTo>
                    <a:pt x="603397" y="223668"/>
                  </a:lnTo>
                  <a:lnTo>
                    <a:pt x="601366" y="227361"/>
                  </a:lnTo>
                  <a:lnTo>
                    <a:pt x="600804" y="227932"/>
                  </a:lnTo>
                  <a:lnTo>
                    <a:pt x="599395" y="228011"/>
                  </a:lnTo>
                  <a:lnTo>
                    <a:pt x="597401" y="226255"/>
                  </a:lnTo>
                  <a:lnTo>
                    <a:pt x="593818" y="224768"/>
                  </a:lnTo>
                  <a:lnTo>
                    <a:pt x="592205" y="222519"/>
                  </a:lnTo>
                  <a:lnTo>
                    <a:pt x="591250" y="222065"/>
                  </a:lnTo>
                  <a:lnTo>
                    <a:pt x="589661" y="222373"/>
                  </a:lnTo>
                  <a:lnTo>
                    <a:pt x="589673" y="223779"/>
                  </a:lnTo>
                  <a:lnTo>
                    <a:pt x="590151" y="224509"/>
                  </a:lnTo>
                  <a:lnTo>
                    <a:pt x="593448" y="225892"/>
                  </a:lnTo>
                  <a:lnTo>
                    <a:pt x="594307" y="226754"/>
                  </a:lnTo>
                  <a:lnTo>
                    <a:pt x="596481" y="228247"/>
                  </a:lnTo>
                  <a:lnTo>
                    <a:pt x="596589" y="229836"/>
                  </a:lnTo>
                  <a:lnTo>
                    <a:pt x="595371" y="230576"/>
                  </a:lnTo>
                  <a:lnTo>
                    <a:pt x="593017" y="230905"/>
                  </a:lnTo>
                  <a:lnTo>
                    <a:pt x="585971" y="231038"/>
                  </a:lnTo>
                  <a:lnTo>
                    <a:pt x="582782" y="233060"/>
                  </a:lnTo>
                  <a:lnTo>
                    <a:pt x="581098" y="233517"/>
                  </a:lnTo>
                  <a:lnTo>
                    <a:pt x="580154" y="232803"/>
                  </a:lnTo>
                  <a:lnTo>
                    <a:pt x="578267" y="232344"/>
                  </a:lnTo>
                  <a:lnTo>
                    <a:pt x="570265" y="231652"/>
                  </a:lnTo>
                  <a:lnTo>
                    <a:pt x="567256" y="231668"/>
                  </a:lnTo>
                  <a:lnTo>
                    <a:pt x="563983" y="233581"/>
                  </a:lnTo>
                  <a:lnTo>
                    <a:pt x="561164" y="234072"/>
                  </a:lnTo>
                  <a:lnTo>
                    <a:pt x="560042" y="234921"/>
                  </a:lnTo>
                  <a:lnTo>
                    <a:pt x="559671" y="235598"/>
                  </a:lnTo>
                  <a:lnTo>
                    <a:pt x="561941" y="236790"/>
                  </a:lnTo>
                  <a:lnTo>
                    <a:pt x="561952" y="238198"/>
                  </a:lnTo>
                  <a:lnTo>
                    <a:pt x="556590" y="243887"/>
                  </a:lnTo>
                  <a:lnTo>
                    <a:pt x="554440" y="244833"/>
                  </a:lnTo>
                  <a:lnTo>
                    <a:pt x="553258" y="245759"/>
                  </a:lnTo>
                  <a:lnTo>
                    <a:pt x="551562" y="244877"/>
                  </a:lnTo>
                  <a:lnTo>
                    <a:pt x="550439" y="245058"/>
                  </a:lnTo>
                  <a:lnTo>
                    <a:pt x="548660" y="246593"/>
                  </a:lnTo>
                  <a:lnTo>
                    <a:pt x="548038" y="248350"/>
                  </a:lnTo>
                  <a:lnTo>
                    <a:pt x="547656" y="249400"/>
                  </a:lnTo>
                  <a:lnTo>
                    <a:pt x="547262" y="250521"/>
                  </a:lnTo>
                  <a:lnTo>
                    <a:pt x="546510" y="252605"/>
                  </a:lnTo>
                  <a:lnTo>
                    <a:pt x="545924" y="254249"/>
                  </a:lnTo>
                  <a:lnTo>
                    <a:pt x="545924" y="255338"/>
                  </a:lnTo>
                  <a:lnTo>
                    <a:pt x="545136" y="256535"/>
                  </a:lnTo>
                  <a:lnTo>
                    <a:pt x="544348" y="257161"/>
                  </a:lnTo>
                  <a:lnTo>
                    <a:pt x="543094" y="257703"/>
                  </a:lnTo>
                  <a:lnTo>
                    <a:pt x="542198" y="257906"/>
                  </a:lnTo>
                  <a:lnTo>
                    <a:pt x="541027" y="257950"/>
                  </a:lnTo>
                  <a:lnTo>
                    <a:pt x="539427" y="257817"/>
                  </a:lnTo>
                  <a:lnTo>
                    <a:pt x="537743" y="257684"/>
                  </a:lnTo>
                  <a:lnTo>
                    <a:pt x="536274" y="257476"/>
                  </a:lnTo>
                  <a:lnTo>
                    <a:pt x="535319" y="257331"/>
                  </a:lnTo>
                  <a:lnTo>
                    <a:pt x="534471" y="257276"/>
                  </a:lnTo>
                  <a:lnTo>
                    <a:pt x="533670" y="257758"/>
                  </a:lnTo>
                  <a:lnTo>
                    <a:pt x="533156" y="258709"/>
                  </a:lnTo>
                  <a:lnTo>
                    <a:pt x="532978" y="259441"/>
                  </a:lnTo>
                  <a:lnTo>
                    <a:pt x="532810" y="260502"/>
                  </a:lnTo>
                  <a:lnTo>
                    <a:pt x="533097" y="261671"/>
                  </a:lnTo>
                  <a:lnTo>
                    <a:pt x="533587" y="262767"/>
                  </a:lnTo>
                  <a:lnTo>
                    <a:pt x="533778" y="264150"/>
                  </a:lnTo>
                  <a:lnTo>
                    <a:pt x="533455" y="264812"/>
                  </a:lnTo>
                  <a:lnTo>
                    <a:pt x="532990" y="265760"/>
                  </a:lnTo>
                  <a:lnTo>
                    <a:pt x="531330" y="267625"/>
                  </a:lnTo>
                  <a:lnTo>
                    <a:pt x="530088" y="268918"/>
                  </a:lnTo>
                  <a:lnTo>
                    <a:pt x="529001" y="270138"/>
                  </a:lnTo>
                  <a:lnTo>
                    <a:pt x="528642" y="271058"/>
                  </a:lnTo>
                  <a:lnTo>
                    <a:pt x="528475" y="273036"/>
                  </a:lnTo>
                  <a:lnTo>
                    <a:pt x="528546" y="274373"/>
                  </a:lnTo>
                  <a:lnTo>
                    <a:pt x="529001" y="275118"/>
                  </a:lnTo>
                  <a:lnTo>
                    <a:pt x="529394" y="275768"/>
                  </a:lnTo>
                  <a:lnTo>
                    <a:pt x="531067" y="276041"/>
                  </a:lnTo>
                  <a:lnTo>
                    <a:pt x="532823" y="275587"/>
                  </a:lnTo>
                  <a:lnTo>
                    <a:pt x="534124" y="275211"/>
                  </a:lnTo>
                  <a:lnTo>
                    <a:pt x="535390" y="275281"/>
                  </a:lnTo>
                  <a:lnTo>
                    <a:pt x="535306" y="276763"/>
                  </a:lnTo>
                  <a:lnTo>
                    <a:pt x="534805" y="277737"/>
                  </a:lnTo>
                  <a:lnTo>
                    <a:pt x="533861" y="278834"/>
                  </a:lnTo>
                  <a:lnTo>
                    <a:pt x="532810" y="280170"/>
                  </a:lnTo>
                  <a:lnTo>
                    <a:pt x="531688" y="281483"/>
                  </a:lnTo>
                  <a:lnTo>
                    <a:pt x="531067" y="282081"/>
                  </a:lnTo>
                  <a:lnTo>
                    <a:pt x="529705" y="282294"/>
                  </a:lnTo>
                  <a:lnTo>
                    <a:pt x="528642" y="281987"/>
                  </a:lnTo>
                  <a:lnTo>
                    <a:pt x="527484" y="281702"/>
                  </a:lnTo>
                  <a:lnTo>
                    <a:pt x="526612" y="281624"/>
                  </a:lnTo>
                  <a:lnTo>
                    <a:pt x="525585" y="281785"/>
                  </a:lnTo>
                  <a:lnTo>
                    <a:pt x="524653" y="282014"/>
                  </a:lnTo>
                  <a:lnTo>
                    <a:pt x="523602" y="282174"/>
                  </a:lnTo>
                  <a:lnTo>
                    <a:pt x="522933" y="281716"/>
                  </a:lnTo>
                  <a:lnTo>
                    <a:pt x="523041" y="280374"/>
                  </a:lnTo>
                  <a:lnTo>
                    <a:pt x="523422" y="279027"/>
                  </a:lnTo>
                  <a:lnTo>
                    <a:pt x="523733" y="278012"/>
                  </a:lnTo>
                  <a:lnTo>
                    <a:pt x="523638" y="276745"/>
                  </a:lnTo>
                  <a:lnTo>
                    <a:pt x="522204" y="276631"/>
                  </a:lnTo>
                  <a:lnTo>
                    <a:pt x="521010" y="276865"/>
                  </a:lnTo>
                  <a:lnTo>
                    <a:pt x="520138" y="276904"/>
                  </a:lnTo>
                  <a:lnTo>
                    <a:pt x="519326" y="277341"/>
                  </a:lnTo>
                  <a:lnTo>
                    <a:pt x="519398" y="278797"/>
                  </a:lnTo>
                  <a:lnTo>
                    <a:pt x="519601" y="279500"/>
                  </a:lnTo>
                  <a:lnTo>
                    <a:pt x="520437" y="281411"/>
                  </a:lnTo>
                  <a:lnTo>
                    <a:pt x="520843" y="282930"/>
                  </a:lnTo>
                  <a:lnTo>
                    <a:pt x="521106" y="284712"/>
                  </a:lnTo>
                  <a:lnTo>
                    <a:pt x="521285" y="286730"/>
                  </a:lnTo>
                  <a:lnTo>
                    <a:pt x="521500" y="287759"/>
                  </a:lnTo>
                  <a:lnTo>
                    <a:pt x="522801" y="288461"/>
                  </a:lnTo>
                  <a:lnTo>
                    <a:pt x="523638" y="288261"/>
                  </a:lnTo>
                  <a:lnTo>
                    <a:pt x="525489" y="287520"/>
                  </a:lnTo>
                  <a:lnTo>
                    <a:pt x="526481" y="287150"/>
                  </a:lnTo>
                  <a:lnTo>
                    <a:pt x="527161" y="287041"/>
                  </a:lnTo>
                  <a:lnTo>
                    <a:pt x="527866" y="286984"/>
                  </a:lnTo>
                  <a:lnTo>
                    <a:pt x="528618" y="287180"/>
                  </a:lnTo>
                  <a:lnTo>
                    <a:pt x="529311" y="287518"/>
                  </a:lnTo>
                  <a:lnTo>
                    <a:pt x="529837" y="288897"/>
                  </a:lnTo>
                  <a:lnTo>
                    <a:pt x="529765" y="290190"/>
                  </a:lnTo>
                  <a:lnTo>
                    <a:pt x="529442" y="290854"/>
                  </a:lnTo>
                  <a:lnTo>
                    <a:pt x="528642" y="291668"/>
                  </a:lnTo>
                  <a:lnTo>
                    <a:pt x="527293" y="292279"/>
                  </a:lnTo>
                  <a:lnTo>
                    <a:pt x="525943" y="293081"/>
                  </a:lnTo>
                  <a:lnTo>
                    <a:pt x="524569" y="294000"/>
                  </a:lnTo>
                  <a:lnTo>
                    <a:pt x="523160" y="293885"/>
                  </a:lnTo>
                  <a:lnTo>
                    <a:pt x="522073" y="293646"/>
                  </a:lnTo>
                  <a:lnTo>
                    <a:pt x="521201" y="293098"/>
                  </a:lnTo>
                  <a:lnTo>
                    <a:pt x="520556" y="292547"/>
                  </a:lnTo>
                  <a:lnTo>
                    <a:pt x="520126" y="291967"/>
                  </a:lnTo>
                  <a:lnTo>
                    <a:pt x="519087" y="290999"/>
                  </a:lnTo>
                  <a:lnTo>
                    <a:pt x="518359" y="290614"/>
                  </a:lnTo>
                  <a:lnTo>
                    <a:pt x="517224" y="290634"/>
                  </a:lnTo>
                  <a:lnTo>
                    <a:pt x="516364" y="290673"/>
                  </a:lnTo>
                  <a:lnTo>
                    <a:pt x="515337" y="290952"/>
                  </a:lnTo>
                  <a:lnTo>
                    <a:pt x="514907" y="292204"/>
                  </a:lnTo>
                  <a:lnTo>
                    <a:pt x="515158" y="292952"/>
                  </a:lnTo>
                  <a:lnTo>
                    <a:pt x="515934" y="294160"/>
                  </a:lnTo>
                  <a:lnTo>
                    <a:pt x="516926" y="294656"/>
                  </a:lnTo>
                  <a:lnTo>
                    <a:pt x="517953" y="295134"/>
                  </a:lnTo>
                  <a:lnTo>
                    <a:pt x="518597" y="295567"/>
                  </a:lnTo>
                  <a:lnTo>
                    <a:pt x="519577" y="296248"/>
                  </a:lnTo>
                  <a:lnTo>
                    <a:pt x="520007" y="296779"/>
                  </a:lnTo>
                  <a:lnTo>
                    <a:pt x="519362" y="297651"/>
                  </a:lnTo>
                  <a:lnTo>
                    <a:pt x="517033" y="297618"/>
                  </a:lnTo>
                  <a:lnTo>
                    <a:pt x="516197" y="297868"/>
                  </a:lnTo>
                  <a:lnTo>
                    <a:pt x="515003" y="298171"/>
                  </a:lnTo>
                  <a:lnTo>
                    <a:pt x="514083" y="299246"/>
                  </a:lnTo>
                  <a:lnTo>
                    <a:pt x="513844" y="300073"/>
                  </a:lnTo>
                  <a:lnTo>
                    <a:pt x="513856" y="300848"/>
                  </a:lnTo>
                  <a:lnTo>
                    <a:pt x="514310" y="301616"/>
                  </a:lnTo>
                  <a:lnTo>
                    <a:pt x="515862" y="302479"/>
                  </a:lnTo>
                  <a:lnTo>
                    <a:pt x="518455" y="303112"/>
                  </a:lnTo>
                  <a:lnTo>
                    <a:pt x="519589" y="303702"/>
                  </a:lnTo>
                  <a:lnTo>
                    <a:pt x="520318" y="304771"/>
                  </a:lnTo>
                  <a:lnTo>
                    <a:pt x="520401" y="305685"/>
                  </a:lnTo>
                  <a:lnTo>
                    <a:pt x="520138" y="306514"/>
                  </a:lnTo>
                  <a:lnTo>
                    <a:pt x="519207" y="306811"/>
                  </a:lnTo>
                  <a:lnTo>
                    <a:pt x="517976" y="306342"/>
                  </a:lnTo>
                  <a:lnTo>
                    <a:pt x="517236" y="306051"/>
                  </a:lnTo>
                  <a:lnTo>
                    <a:pt x="516532" y="305993"/>
                  </a:lnTo>
                  <a:lnTo>
                    <a:pt x="515862" y="306638"/>
                  </a:lnTo>
                  <a:lnTo>
                    <a:pt x="515588" y="307772"/>
                  </a:lnTo>
                  <a:lnTo>
                    <a:pt x="515695" y="308898"/>
                  </a:lnTo>
                  <a:lnTo>
                    <a:pt x="515576" y="309745"/>
                  </a:lnTo>
                  <a:lnTo>
                    <a:pt x="514668" y="310539"/>
                  </a:lnTo>
                  <a:lnTo>
                    <a:pt x="513892" y="310483"/>
                  </a:lnTo>
                  <a:lnTo>
                    <a:pt x="513342" y="309882"/>
                  </a:lnTo>
                  <a:lnTo>
                    <a:pt x="512936" y="309114"/>
                  </a:lnTo>
                  <a:lnTo>
                    <a:pt x="512769" y="308317"/>
                  </a:lnTo>
                  <a:lnTo>
                    <a:pt x="512925" y="307282"/>
                  </a:lnTo>
                  <a:lnTo>
                    <a:pt x="513020" y="306480"/>
                  </a:lnTo>
                  <a:lnTo>
                    <a:pt x="512602" y="305594"/>
                  </a:lnTo>
                  <a:lnTo>
                    <a:pt x="511515" y="306226"/>
                  </a:lnTo>
                  <a:lnTo>
                    <a:pt x="510679" y="306502"/>
                  </a:lnTo>
                  <a:lnTo>
                    <a:pt x="509879" y="306398"/>
                  </a:lnTo>
                  <a:lnTo>
                    <a:pt x="508721" y="306514"/>
                  </a:lnTo>
                  <a:lnTo>
                    <a:pt x="507896" y="306058"/>
                  </a:lnTo>
                  <a:lnTo>
                    <a:pt x="507024" y="306076"/>
                  </a:lnTo>
                  <a:lnTo>
                    <a:pt x="506356" y="305076"/>
                  </a:lnTo>
                  <a:lnTo>
                    <a:pt x="506451" y="304276"/>
                  </a:lnTo>
                  <a:lnTo>
                    <a:pt x="507168" y="303675"/>
                  </a:lnTo>
                  <a:lnTo>
                    <a:pt x="507717" y="303055"/>
                  </a:lnTo>
                  <a:lnTo>
                    <a:pt x="507717" y="301926"/>
                  </a:lnTo>
                  <a:lnTo>
                    <a:pt x="506989" y="301565"/>
                  </a:lnTo>
                  <a:lnTo>
                    <a:pt x="505794" y="302902"/>
                  </a:lnTo>
                  <a:lnTo>
                    <a:pt x="504827" y="304093"/>
                  </a:lnTo>
                  <a:lnTo>
                    <a:pt x="504014" y="304697"/>
                  </a:lnTo>
                  <a:lnTo>
                    <a:pt x="503274" y="305065"/>
                  </a:lnTo>
                  <a:lnTo>
                    <a:pt x="502056" y="305322"/>
                  </a:lnTo>
                  <a:lnTo>
                    <a:pt x="501387" y="304910"/>
                  </a:lnTo>
                  <a:lnTo>
                    <a:pt x="501005" y="303462"/>
                  </a:lnTo>
                  <a:lnTo>
                    <a:pt x="500671" y="302809"/>
                  </a:lnTo>
                  <a:lnTo>
                    <a:pt x="500276" y="302183"/>
                  </a:lnTo>
                  <a:lnTo>
                    <a:pt x="499655" y="301512"/>
                  </a:lnTo>
                  <a:lnTo>
                    <a:pt x="498951" y="302369"/>
                  </a:lnTo>
                  <a:lnTo>
                    <a:pt x="498449" y="303062"/>
                  </a:lnTo>
                  <a:lnTo>
                    <a:pt x="497541" y="303501"/>
                  </a:lnTo>
                  <a:lnTo>
                    <a:pt x="496418" y="303075"/>
                  </a:lnTo>
                  <a:lnTo>
                    <a:pt x="495893" y="303581"/>
                  </a:lnTo>
                  <a:lnTo>
                    <a:pt x="494926" y="304396"/>
                  </a:lnTo>
                  <a:lnTo>
                    <a:pt x="493911" y="304228"/>
                  </a:lnTo>
                  <a:lnTo>
                    <a:pt x="492991" y="304386"/>
                  </a:lnTo>
                  <a:lnTo>
                    <a:pt x="491868" y="304406"/>
                  </a:lnTo>
                  <a:lnTo>
                    <a:pt x="491701" y="305137"/>
                  </a:lnTo>
                  <a:lnTo>
                    <a:pt x="492358" y="305408"/>
                  </a:lnTo>
                  <a:lnTo>
                    <a:pt x="493325" y="305413"/>
                  </a:lnTo>
                  <a:lnTo>
                    <a:pt x="493636" y="306041"/>
                  </a:lnTo>
                  <a:lnTo>
                    <a:pt x="493206" y="306895"/>
                  </a:lnTo>
                  <a:lnTo>
                    <a:pt x="492405" y="306865"/>
                  </a:lnTo>
                  <a:lnTo>
                    <a:pt x="491211" y="306767"/>
                  </a:lnTo>
                  <a:lnTo>
                    <a:pt x="490590" y="307460"/>
                  </a:lnTo>
                  <a:lnTo>
                    <a:pt x="490722" y="308163"/>
                  </a:lnTo>
                  <a:lnTo>
                    <a:pt x="490459" y="309107"/>
                  </a:lnTo>
                  <a:lnTo>
                    <a:pt x="491199" y="310011"/>
                  </a:lnTo>
                  <a:lnTo>
                    <a:pt x="491737" y="310823"/>
                  </a:lnTo>
                  <a:lnTo>
                    <a:pt x="491187" y="311564"/>
                  </a:lnTo>
                  <a:lnTo>
                    <a:pt x="490267" y="311415"/>
                  </a:lnTo>
                  <a:lnTo>
                    <a:pt x="489646" y="312060"/>
                  </a:lnTo>
                  <a:lnTo>
                    <a:pt x="488488" y="312058"/>
                  </a:lnTo>
                  <a:lnTo>
                    <a:pt x="487986" y="312586"/>
                  </a:lnTo>
                  <a:lnTo>
                    <a:pt x="487091" y="312741"/>
                  </a:lnTo>
                  <a:lnTo>
                    <a:pt x="486469" y="313389"/>
                  </a:lnTo>
                  <a:lnTo>
                    <a:pt x="485944" y="313939"/>
                  </a:lnTo>
                  <a:lnTo>
                    <a:pt x="485216" y="313810"/>
                  </a:lnTo>
                  <a:lnTo>
                    <a:pt x="485455" y="313010"/>
                  </a:lnTo>
                  <a:lnTo>
                    <a:pt x="485347" y="312188"/>
                  </a:lnTo>
                  <a:lnTo>
                    <a:pt x="484941" y="311584"/>
                  </a:lnTo>
                  <a:lnTo>
                    <a:pt x="484009" y="312236"/>
                  </a:lnTo>
                  <a:lnTo>
                    <a:pt x="483150" y="312418"/>
                  </a:lnTo>
                  <a:lnTo>
                    <a:pt x="482314" y="312033"/>
                  </a:lnTo>
                  <a:lnTo>
                    <a:pt x="481525" y="312611"/>
                  </a:lnTo>
                  <a:lnTo>
                    <a:pt x="480474" y="312606"/>
                  </a:lnTo>
                  <a:lnTo>
                    <a:pt x="479339" y="313334"/>
                  </a:lnTo>
                  <a:lnTo>
                    <a:pt x="478909" y="314468"/>
                  </a:lnTo>
                  <a:lnTo>
                    <a:pt x="478551" y="315628"/>
                  </a:lnTo>
                  <a:lnTo>
                    <a:pt x="478408" y="316618"/>
                  </a:lnTo>
                  <a:lnTo>
                    <a:pt x="478993" y="317474"/>
                  </a:lnTo>
                  <a:lnTo>
                    <a:pt x="479268" y="318152"/>
                  </a:lnTo>
                  <a:lnTo>
                    <a:pt x="478658" y="318798"/>
                  </a:lnTo>
                  <a:lnTo>
                    <a:pt x="479053" y="319566"/>
                  </a:lnTo>
                  <a:lnTo>
                    <a:pt x="478814" y="320275"/>
                  </a:lnTo>
                  <a:lnTo>
                    <a:pt x="478419" y="320988"/>
                  </a:lnTo>
                  <a:lnTo>
                    <a:pt x="478885" y="321566"/>
                  </a:lnTo>
                  <a:lnTo>
                    <a:pt x="478336" y="322586"/>
                  </a:lnTo>
                  <a:lnTo>
                    <a:pt x="476939" y="323459"/>
                  </a:lnTo>
                  <a:lnTo>
                    <a:pt x="476138" y="324132"/>
                  </a:lnTo>
                  <a:lnTo>
                    <a:pt x="475374" y="325085"/>
                  </a:lnTo>
                  <a:lnTo>
                    <a:pt x="474836" y="326129"/>
                  </a:lnTo>
                  <a:lnTo>
                    <a:pt x="474192" y="326823"/>
                  </a:lnTo>
                  <a:lnTo>
                    <a:pt x="473212" y="327546"/>
                  </a:lnTo>
                  <a:lnTo>
                    <a:pt x="472460" y="328405"/>
                  </a:lnTo>
                  <a:lnTo>
                    <a:pt x="471959" y="329191"/>
                  </a:lnTo>
                  <a:lnTo>
                    <a:pt x="471648" y="330558"/>
                  </a:lnTo>
                  <a:lnTo>
                    <a:pt x="471493" y="332020"/>
                  </a:lnTo>
                  <a:lnTo>
                    <a:pt x="471373" y="332775"/>
                  </a:lnTo>
                  <a:lnTo>
                    <a:pt x="470716" y="334173"/>
                  </a:lnTo>
                  <a:lnTo>
                    <a:pt x="469414" y="334950"/>
                  </a:lnTo>
                  <a:lnTo>
                    <a:pt x="468208" y="335793"/>
                  </a:lnTo>
                  <a:lnTo>
                    <a:pt x="466894" y="336852"/>
                  </a:lnTo>
                  <a:lnTo>
                    <a:pt x="465939" y="337786"/>
                  </a:lnTo>
                  <a:lnTo>
                    <a:pt x="465222" y="338385"/>
                  </a:lnTo>
                  <a:lnTo>
                    <a:pt x="464016" y="338949"/>
                  </a:lnTo>
                  <a:lnTo>
                    <a:pt x="463228" y="339341"/>
                  </a:lnTo>
                  <a:lnTo>
                    <a:pt x="462547" y="339634"/>
                  </a:lnTo>
                  <a:lnTo>
                    <a:pt x="461759" y="340166"/>
                  </a:lnTo>
                  <a:lnTo>
                    <a:pt x="460839" y="340818"/>
                  </a:lnTo>
                  <a:lnTo>
                    <a:pt x="460039" y="341020"/>
                  </a:lnTo>
                  <a:lnTo>
                    <a:pt x="459203" y="341225"/>
                  </a:lnTo>
                  <a:lnTo>
                    <a:pt x="458474" y="341684"/>
                  </a:lnTo>
                  <a:lnTo>
                    <a:pt x="457578" y="342383"/>
                  </a:lnTo>
                  <a:lnTo>
                    <a:pt x="456169" y="342598"/>
                  </a:lnTo>
                  <a:lnTo>
                    <a:pt x="455070" y="342783"/>
                  </a:lnTo>
                  <a:lnTo>
                    <a:pt x="454079" y="343881"/>
                  </a:lnTo>
                  <a:lnTo>
                    <a:pt x="455584" y="345052"/>
                  </a:lnTo>
                  <a:lnTo>
                    <a:pt x="456719" y="345642"/>
                  </a:lnTo>
                  <a:lnTo>
                    <a:pt x="458868" y="345859"/>
                  </a:lnTo>
                  <a:lnTo>
                    <a:pt x="451619" y="367834"/>
                  </a:lnTo>
                  <a:lnTo>
                    <a:pt x="437238" y="363999"/>
                  </a:lnTo>
                  <a:lnTo>
                    <a:pt x="437477" y="368036"/>
                  </a:lnTo>
                  <a:lnTo>
                    <a:pt x="437501" y="369185"/>
                  </a:lnTo>
                  <a:lnTo>
                    <a:pt x="437382" y="370317"/>
                  </a:lnTo>
                  <a:lnTo>
                    <a:pt x="437275" y="371071"/>
                  </a:lnTo>
                  <a:lnTo>
                    <a:pt x="437083" y="371851"/>
                  </a:lnTo>
                  <a:lnTo>
                    <a:pt x="436343" y="373414"/>
                  </a:lnTo>
                  <a:lnTo>
                    <a:pt x="434707" y="375253"/>
                  </a:lnTo>
                  <a:lnTo>
                    <a:pt x="433190" y="377021"/>
                  </a:lnTo>
                  <a:lnTo>
                    <a:pt x="432485" y="377999"/>
                  </a:lnTo>
                  <a:lnTo>
                    <a:pt x="431960" y="378830"/>
                  </a:lnTo>
                  <a:lnTo>
                    <a:pt x="431482" y="379732"/>
                  </a:lnTo>
                  <a:lnTo>
                    <a:pt x="430323" y="379260"/>
                  </a:lnTo>
                  <a:lnTo>
                    <a:pt x="429738" y="380848"/>
                  </a:lnTo>
                  <a:lnTo>
                    <a:pt x="429344" y="382355"/>
                  </a:lnTo>
                  <a:lnTo>
                    <a:pt x="429249" y="383604"/>
                  </a:lnTo>
                  <a:lnTo>
                    <a:pt x="429404" y="385248"/>
                  </a:lnTo>
                  <a:lnTo>
                    <a:pt x="429941" y="386321"/>
                  </a:lnTo>
                  <a:lnTo>
                    <a:pt x="430359" y="387229"/>
                  </a:lnTo>
                  <a:lnTo>
                    <a:pt x="430742" y="387850"/>
                  </a:lnTo>
                  <a:lnTo>
                    <a:pt x="431088" y="388853"/>
                  </a:lnTo>
                  <a:lnTo>
                    <a:pt x="430944" y="389797"/>
                  </a:lnTo>
                  <a:lnTo>
                    <a:pt x="430431" y="391027"/>
                  </a:lnTo>
                  <a:lnTo>
                    <a:pt x="429738" y="392007"/>
                  </a:lnTo>
                  <a:lnTo>
                    <a:pt x="429666" y="392735"/>
                  </a:lnTo>
                  <a:lnTo>
                    <a:pt x="429595" y="395136"/>
                  </a:lnTo>
                  <a:lnTo>
                    <a:pt x="429583" y="397178"/>
                  </a:lnTo>
                  <a:lnTo>
                    <a:pt x="403367" y="379552"/>
                  </a:lnTo>
                  <a:lnTo>
                    <a:pt x="402447" y="378278"/>
                  </a:lnTo>
                  <a:lnTo>
                    <a:pt x="402089" y="377671"/>
                  </a:lnTo>
                  <a:lnTo>
                    <a:pt x="401826" y="376713"/>
                  </a:lnTo>
                  <a:lnTo>
                    <a:pt x="401540" y="376084"/>
                  </a:lnTo>
                  <a:lnTo>
                    <a:pt x="400596" y="374858"/>
                  </a:lnTo>
                  <a:lnTo>
                    <a:pt x="400070" y="374113"/>
                  </a:lnTo>
                  <a:lnTo>
                    <a:pt x="399843" y="373365"/>
                  </a:lnTo>
                  <a:lnTo>
                    <a:pt x="400381" y="372394"/>
                  </a:lnTo>
                  <a:lnTo>
                    <a:pt x="400942" y="371725"/>
                  </a:lnTo>
                  <a:lnTo>
                    <a:pt x="401671" y="371758"/>
                  </a:lnTo>
                  <a:lnTo>
                    <a:pt x="402459" y="372473"/>
                  </a:lnTo>
                  <a:lnTo>
                    <a:pt x="403283" y="372810"/>
                  </a:lnTo>
                  <a:lnTo>
                    <a:pt x="404251" y="372815"/>
                  </a:lnTo>
                  <a:lnTo>
                    <a:pt x="404370" y="372108"/>
                  </a:lnTo>
                  <a:lnTo>
                    <a:pt x="403821" y="371390"/>
                  </a:lnTo>
                  <a:lnTo>
                    <a:pt x="403976" y="370705"/>
                  </a:lnTo>
                  <a:lnTo>
                    <a:pt x="403630" y="369960"/>
                  </a:lnTo>
                  <a:lnTo>
                    <a:pt x="403331" y="369071"/>
                  </a:lnTo>
                  <a:lnTo>
                    <a:pt x="404012" y="367955"/>
                  </a:lnTo>
                  <a:lnTo>
                    <a:pt x="404728" y="367448"/>
                  </a:lnTo>
                  <a:lnTo>
                    <a:pt x="405290" y="367039"/>
                  </a:lnTo>
                  <a:lnTo>
                    <a:pt x="406030" y="366345"/>
                  </a:lnTo>
                  <a:lnTo>
                    <a:pt x="406365" y="365491"/>
                  </a:lnTo>
                  <a:lnTo>
                    <a:pt x="406818" y="364919"/>
                  </a:lnTo>
                  <a:lnTo>
                    <a:pt x="407463" y="365330"/>
                  </a:lnTo>
                  <a:lnTo>
                    <a:pt x="408037" y="364919"/>
                  </a:lnTo>
                  <a:lnTo>
                    <a:pt x="408932" y="364785"/>
                  </a:lnTo>
                  <a:lnTo>
                    <a:pt x="408754" y="364012"/>
                  </a:lnTo>
                  <a:lnTo>
                    <a:pt x="408503" y="363337"/>
                  </a:lnTo>
                  <a:lnTo>
                    <a:pt x="408610" y="362488"/>
                  </a:lnTo>
                  <a:lnTo>
                    <a:pt x="408992" y="361775"/>
                  </a:lnTo>
                  <a:lnTo>
                    <a:pt x="409518" y="360921"/>
                  </a:lnTo>
                  <a:lnTo>
                    <a:pt x="409542" y="360168"/>
                  </a:lnTo>
                  <a:lnTo>
                    <a:pt x="409040" y="359590"/>
                  </a:lnTo>
                  <a:lnTo>
                    <a:pt x="408049" y="359420"/>
                  </a:lnTo>
                  <a:lnTo>
                    <a:pt x="407428" y="358375"/>
                  </a:lnTo>
                  <a:lnTo>
                    <a:pt x="407762" y="357357"/>
                  </a:lnTo>
                  <a:lnTo>
                    <a:pt x="408562" y="356568"/>
                  </a:lnTo>
                  <a:lnTo>
                    <a:pt x="408754" y="355575"/>
                  </a:lnTo>
                  <a:lnTo>
                    <a:pt x="408371" y="354951"/>
                  </a:lnTo>
                  <a:lnTo>
                    <a:pt x="407714" y="354162"/>
                  </a:lnTo>
                  <a:lnTo>
                    <a:pt x="407918" y="353360"/>
                  </a:lnTo>
                  <a:lnTo>
                    <a:pt x="407918" y="352444"/>
                  </a:lnTo>
                  <a:lnTo>
                    <a:pt x="407690" y="351650"/>
                  </a:lnTo>
                  <a:lnTo>
                    <a:pt x="407654" y="350849"/>
                  </a:lnTo>
                  <a:lnTo>
                    <a:pt x="407798" y="349672"/>
                  </a:lnTo>
                  <a:lnTo>
                    <a:pt x="408395" y="349027"/>
                  </a:lnTo>
                  <a:lnTo>
                    <a:pt x="408741" y="348409"/>
                  </a:lnTo>
                  <a:lnTo>
                    <a:pt x="408622" y="347308"/>
                  </a:lnTo>
                  <a:lnTo>
                    <a:pt x="408168" y="346729"/>
                  </a:lnTo>
                  <a:lnTo>
                    <a:pt x="407714" y="345610"/>
                  </a:lnTo>
                  <a:lnTo>
                    <a:pt x="407678" y="344788"/>
                  </a:lnTo>
                  <a:lnTo>
                    <a:pt x="407798" y="343773"/>
                  </a:lnTo>
                  <a:lnTo>
                    <a:pt x="407416" y="343076"/>
                  </a:lnTo>
                  <a:lnTo>
                    <a:pt x="406771" y="342503"/>
                  </a:lnTo>
                  <a:lnTo>
                    <a:pt x="406078" y="342045"/>
                  </a:lnTo>
                  <a:lnTo>
                    <a:pt x="405828" y="341390"/>
                  </a:lnTo>
                  <a:lnTo>
                    <a:pt x="405863" y="340615"/>
                  </a:lnTo>
                  <a:lnTo>
                    <a:pt x="404657" y="339040"/>
                  </a:lnTo>
                  <a:lnTo>
                    <a:pt x="402829" y="337806"/>
                  </a:lnTo>
                  <a:lnTo>
                    <a:pt x="401277" y="337600"/>
                  </a:lnTo>
                  <a:lnTo>
                    <a:pt x="399712" y="337959"/>
                  </a:lnTo>
                  <a:lnTo>
                    <a:pt x="398470" y="338285"/>
                  </a:lnTo>
                  <a:lnTo>
                    <a:pt x="397718" y="338489"/>
                  </a:lnTo>
                  <a:lnTo>
                    <a:pt x="397084" y="338218"/>
                  </a:lnTo>
                  <a:lnTo>
                    <a:pt x="396547" y="337406"/>
                  </a:lnTo>
                  <a:lnTo>
                    <a:pt x="395473" y="337237"/>
                  </a:lnTo>
                  <a:lnTo>
                    <a:pt x="394708" y="336828"/>
                  </a:lnTo>
                  <a:lnTo>
                    <a:pt x="393561" y="336944"/>
                  </a:lnTo>
                  <a:lnTo>
                    <a:pt x="392845" y="337311"/>
                  </a:lnTo>
                  <a:lnTo>
                    <a:pt x="391555" y="337709"/>
                  </a:lnTo>
                  <a:lnTo>
                    <a:pt x="391268" y="338914"/>
                  </a:lnTo>
                  <a:lnTo>
                    <a:pt x="391352" y="339711"/>
                  </a:lnTo>
                  <a:lnTo>
                    <a:pt x="390671" y="340499"/>
                  </a:lnTo>
                  <a:lnTo>
                    <a:pt x="389919" y="340490"/>
                  </a:lnTo>
                  <a:lnTo>
                    <a:pt x="389166" y="340714"/>
                  </a:lnTo>
                  <a:lnTo>
                    <a:pt x="388306" y="340733"/>
                  </a:lnTo>
                  <a:lnTo>
                    <a:pt x="387793" y="340155"/>
                  </a:lnTo>
                  <a:lnTo>
                    <a:pt x="387315" y="340820"/>
                  </a:lnTo>
                  <a:lnTo>
                    <a:pt x="386252" y="340372"/>
                  </a:lnTo>
                  <a:lnTo>
                    <a:pt x="386121" y="339504"/>
                  </a:lnTo>
                  <a:lnTo>
                    <a:pt x="385368" y="339378"/>
                  </a:lnTo>
                  <a:lnTo>
                    <a:pt x="384401" y="339393"/>
                  </a:lnTo>
                  <a:lnTo>
                    <a:pt x="383982" y="340624"/>
                  </a:lnTo>
                  <a:lnTo>
                    <a:pt x="383565" y="341408"/>
                  </a:lnTo>
                  <a:lnTo>
                    <a:pt x="382740" y="342128"/>
                  </a:lnTo>
                  <a:lnTo>
                    <a:pt x="381666" y="342311"/>
                  </a:lnTo>
                  <a:lnTo>
                    <a:pt x="380817" y="342565"/>
                  </a:lnTo>
                  <a:lnTo>
                    <a:pt x="380077" y="342908"/>
                  </a:lnTo>
                  <a:lnTo>
                    <a:pt x="379289" y="343345"/>
                  </a:lnTo>
                  <a:lnTo>
                    <a:pt x="378608" y="343733"/>
                  </a:lnTo>
                  <a:lnTo>
                    <a:pt x="377880" y="343840"/>
                  </a:lnTo>
                  <a:lnTo>
                    <a:pt x="376685" y="343958"/>
                  </a:lnTo>
                  <a:lnTo>
                    <a:pt x="375073" y="344009"/>
                  </a:lnTo>
                  <a:lnTo>
                    <a:pt x="373842" y="344009"/>
                  </a:lnTo>
                  <a:lnTo>
                    <a:pt x="372600" y="344010"/>
                  </a:lnTo>
                  <a:lnTo>
                    <a:pt x="371263" y="344034"/>
                  </a:lnTo>
                  <a:lnTo>
                    <a:pt x="370260" y="343936"/>
                  </a:lnTo>
                  <a:lnTo>
                    <a:pt x="369340" y="343719"/>
                  </a:lnTo>
                  <a:lnTo>
                    <a:pt x="367931" y="342945"/>
                  </a:lnTo>
                  <a:lnTo>
                    <a:pt x="366342" y="343493"/>
                  </a:lnTo>
                  <a:lnTo>
                    <a:pt x="365577" y="344000"/>
                  </a:lnTo>
                  <a:lnTo>
                    <a:pt x="364837" y="344413"/>
                  </a:lnTo>
                  <a:lnTo>
                    <a:pt x="363643" y="344578"/>
                  </a:lnTo>
                  <a:lnTo>
                    <a:pt x="362484" y="345420"/>
                  </a:lnTo>
                  <a:lnTo>
                    <a:pt x="361648" y="346165"/>
                  </a:lnTo>
                  <a:lnTo>
                    <a:pt x="361266" y="346877"/>
                  </a:lnTo>
                  <a:lnTo>
                    <a:pt x="361123" y="347609"/>
                  </a:lnTo>
                  <a:lnTo>
                    <a:pt x="361063" y="348479"/>
                  </a:lnTo>
                  <a:lnTo>
                    <a:pt x="360836" y="349140"/>
                  </a:lnTo>
                  <a:lnTo>
                    <a:pt x="360084" y="349906"/>
                  </a:lnTo>
                  <a:lnTo>
                    <a:pt x="359379" y="350296"/>
                  </a:lnTo>
                  <a:lnTo>
                    <a:pt x="358937" y="351620"/>
                  </a:lnTo>
                  <a:lnTo>
                    <a:pt x="351413" y="357355"/>
                  </a:lnTo>
                  <a:lnTo>
                    <a:pt x="350517" y="358380"/>
                  </a:lnTo>
                  <a:lnTo>
                    <a:pt x="348116" y="359131"/>
                  </a:lnTo>
                  <a:lnTo>
                    <a:pt x="346301" y="359820"/>
                  </a:lnTo>
                  <a:lnTo>
                    <a:pt x="345548" y="360120"/>
                  </a:lnTo>
                  <a:lnTo>
                    <a:pt x="344891" y="359779"/>
                  </a:lnTo>
                  <a:lnTo>
                    <a:pt x="343996" y="360076"/>
                  </a:lnTo>
                  <a:lnTo>
                    <a:pt x="342777" y="359864"/>
                  </a:lnTo>
                  <a:lnTo>
                    <a:pt x="342109" y="359456"/>
                  </a:lnTo>
                  <a:lnTo>
                    <a:pt x="341010" y="359568"/>
                  </a:lnTo>
                  <a:lnTo>
                    <a:pt x="339947" y="360483"/>
                  </a:lnTo>
                  <a:lnTo>
                    <a:pt x="338920" y="360901"/>
                  </a:lnTo>
                  <a:lnTo>
                    <a:pt x="336818" y="361246"/>
                  </a:lnTo>
                  <a:lnTo>
                    <a:pt x="332793" y="362187"/>
                  </a:lnTo>
                  <a:lnTo>
                    <a:pt x="331802" y="363029"/>
                  </a:lnTo>
                  <a:lnTo>
                    <a:pt x="327884" y="367332"/>
                  </a:lnTo>
                  <a:lnTo>
                    <a:pt x="310482" y="348557"/>
                  </a:lnTo>
                  <a:lnTo>
                    <a:pt x="320431" y="303769"/>
                  </a:lnTo>
                  <a:lnTo>
                    <a:pt x="320742" y="302328"/>
                  </a:lnTo>
                  <a:lnTo>
                    <a:pt x="319296" y="302263"/>
                  </a:lnTo>
                  <a:lnTo>
                    <a:pt x="318497" y="302088"/>
                  </a:lnTo>
                  <a:lnTo>
                    <a:pt x="317708" y="301727"/>
                  </a:lnTo>
                  <a:lnTo>
                    <a:pt x="317087" y="300915"/>
                  </a:lnTo>
                  <a:lnTo>
                    <a:pt x="316526" y="300080"/>
                  </a:lnTo>
                  <a:lnTo>
                    <a:pt x="315881" y="299386"/>
                  </a:lnTo>
                  <a:lnTo>
                    <a:pt x="315307" y="298974"/>
                  </a:lnTo>
                  <a:lnTo>
                    <a:pt x="314555" y="298893"/>
                  </a:lnTo>
                  <a:lnTo>
                    <a:pt x="312608" y="299115"/>
                  </a:lnTo>
                  <a:lnTo>
                    <a:pt x="310351" y="299719"/>
                  </a:lnTo>
                  <a:lnTo>
                    <a:pt x="308643" y="300124"/>
                  </a:lnTo>
                  <a:lnTo>
                    <a:pt x="306577" y="300273"/>
                  </a:lnTo>
                  <a:lnTo>
                    <a:pt x="304164" y="300829"/>
                  </a:lnTo>
                  <a:lnTo>
                    <a:pt x="301477" y="301668"/>
                  </a:lnTo>
                  <a:lnTo>
                    <a:pt x="299757" y="302280"/>
                  </a:lnTo>
                  <a:lnTo>
                    <a:pt x="298443" y="302460"/>
                  </a:lnTo>
                  <a:lnTo>
                    <a:pt x="297357" y="302377"/>
                  </a:lnTo>
                  <a:lnTo>
                    <a:pt x="296533" y="302152"/>
                  </a:lnTo>
                  <a:lnTo>
                    <a:pt x="295469" y="301507"/>
                  </a:lnTo>
                  <a:lnTo>
                    <a:pt x="294788" y="300621"/>
                  </a:lnTo>
                  <a:lnTo>
                    <a:pt x="294060" y="299361"/>
                  </a:lnTo>
                  <a:lnTo>
                    <a:pt x="293499" y="298263"/>
                  </a:lnTo>
                  <a:lnTo>
                    <a:pt x="292734" y="297192"/>
                  </a:lnTo>
                  <a:lnTo>
                    <a:pt x="291934" y="296242"/>
                  </a:lnTo>
                  <a:lnTo>
                    <a:pt x="291170" y="295476"/>
                  </a:lnTo>
                  <a:lnTo>
                    <a:pt x="290417" y="295224"/>
                  </a:lnTo>
                  <a:lnTo>
                    <a:pt x="289689" y="295256"/>
                  </a:lnTo>
                  <a:lnTo>
                    <a:pt x="289080" y="295728"/>
                  </a:lnTo>
                  <a:lnTo>
                    <a:pt x="288255" y="296715"/>
                  </a:lnTo>
                  <a:lnTo>
                    <a:pt x="286977" y="298433"/>
                  </a:lnTo>
                  <a:lnTo>
                    <a:pt x="286082" y="299749"/>
                  </a:lnTo>
                  <a:lnTo>
                    <a:pt x="285258" y="300878"/>
                  </a:lnTo>
                  <a:lnTo>
                    <a:pt x="284362" y="301776"/>
                  </a:lnTo>
                  <a:lnTo>
                    <a:pt x="283574" y="302439"/>
                  </a:lnTo>
                  <a:lnTo>
                    <a:pt x="282714" y="302916"/>
                  </a:lnTo>
                  <a:lnTo>
                    <a:pt x="281615" y="303327"/>
                  </a:lnTo>
                  <a:lnTo>
                    <a:pt x="280815" y="303455"/>
                  </a:lnTo>
                  <a:lnTo>
                    <a:pt x="279740" y="303561"/>
                  </a:lnTo>
                  <a:lnTo>
                    <a:pt x="278868" y="303480"/>
                  </a:lnTo>
                  <a:lnTo>
                    <a:pt x="277948" y="303327"/>
                  </a:lnTo>
                  <a:lnTo>
                    <a:pt x="276073" y="302925"/>
                  </a:lnTo>
                  <a:lnTo>
                    <a:pt x="274067" y="302937"/>
                  </a:lnTo>
                  <a:lnTo>
                    <a:pt x="272920" y="303210"/>
                  </a:lnTo>
                  <a:lnTo>
                    <a:pt x="271451" y="303910"/>
                  </a:lnTo>
                  <a:lnTo>
                    <a:pt x="270328" y="304537"/>
                  </a:lnTo>
                  <a:lnTo>
                    <a:pt x="269421" y="305231"/>
                  </a:lnTo>
                  <a:lnTo>
                    <a:pt x="268811" y="305826"/>
                  </a:lnTo>
                  <a:lnTo>
                    <a:pt x="268381" y="306396"/>
                  </a:lnTo>
                  <a:lnTo>
                    <a:pt x="268155" y="307290"/>
                  </a:lnTo>
                  <a:lnTo>
                    <a:pt x="268238" y="308068"/>
                  </a:lnTo>
                  <a:lnTo>
                    <a:pt x="268501" y="308720"/>
                  </a:lnTo>
                  <a:lnTo>
                    <a:pt x="269039" y="309888"/>
                  </a:lnTo>
                  <a:lnTo>
                    <a:pt x="269182" y="310640"/>
                  </a:lnTo>
                  <a:lnTo>
                    <a:pt x="268800" y="312172"/>
                  </a:lnTo>
                  <a:lnTo>
                    <a:pt x="268274" y="312954"/>
                  </a:lnTo>
                  <a:lnTo>
                    <a:pt x="267797" y="313853"/>
                  </a:lnTo>
                  <a:lnTo>
                    <a:pt x="267187" y="314215"/>
                  </a:lnTo>
                  <a:lnTo>
                    <a:pt x="266364" y="314321"/>
                  </a:lnTo>
                  <a:lnTo>
                    <a:pt x="265097" y="314689"/>
                  </a:lnTo>
                  <a:lnTo>
                    <a:pt x="263962" y="315598"/>
                  </a:lnTo>
                  <a:lnTo>
                    <a:pt x="263365" y="316310"/>
                  </a:lnTo>
                  <a:lnTo>
                    <a:pt x="262780" y="317023"/>
                  </a:lnTo>
                  <a:lnTo>
                    <a:pt x="261753" y="317578"/>
                  </a:lnTo>
                  <a:lnTo>
                    <a:pt x="260188" y="317717"/>
                  </a:lnTo>
                  <a:lnTo>
                    <a:pt x="258301" y="317270"/>
                  </a:lnTo>
                  <a:lnTo>
                    <a:pt x="255841" y="316269"/>
                  </a:lnTo>
                  <a:lnTo>
                    <a:pt x="253154" y="315151"/>
                  </a:lnTo>
                  <a:lnTo>
                    <a:pt x="251159" y="314097"/>
                  </a:lnTo>
                  <a:lnTo>
                    <a:pt x="249248" y="312973"/>
                  </a:lnTo>
                  <a:lnTo>
                    <a:pt x="246860" y="311830"/>
                  </a:lnTo>
                  <a:lnTo>
                    <a:pt x="245104" y="310747"/>
                  </a:lnTo>
                  <a:lnTo>
                    <a:pt x="243706" y="309708"/>
                  </a:lnTo>
                  <a:lnTo>
                    <a:pt x="241545" y="308068"/>
                  </a:lnTo>
                  <a:lnTo>
                    <a:pt x="240518" y="306717"/>
                  </a:lnTo>
                  <a:lnTo>
                    <a:pt x="240374" y="305826"/>
                  </a:lnTo>
                  <a:lnTo>
                    <a:pt x="240661" y="304367"/>
                  </a:lnTo>
                  <a:lnTo>
                    <a:pt x="241198" y="303041"/>
                  </a:lnTo>
                  <a:lnTo>
                    <a:pt x="241819" y="301646"/>
                  </a:lnTo>
                  <a:lnTo>
                    <a:pt x="242273" y="300043"/>
                  </a:lnTo>
                  <a:lnTo>
                    <a:pt x="242512" y="299263"/>
                  </a:lnTo>
                  <a:lnTo>
                    <a:pt x="242166" y="297836"/>
                  </a:lnTo>
                  <a:lnTo>
                    <a:pt x="241509" y="297233"/>
                  </a:lnTo>
                  <a:lnTo>
                    <a:pt x="240040" y="296711"/>
                  </a:lnTo>
                  <a:lnTo>
                    <a:pt x="238606" y="296495"/>
                  </a:lnTo>
                  <a:lnTo>
                    <a:pt x="237377" y="296463"/>
                  </a:lnTo>
                  <a:lnTo>
                    <a:pt x="236075" y="296929"/>
                  </a:lnTo>
                  <a:lnTo>
                    <a:pt x="234952" y="297412"/>
                  </a:lnTo>
                  <a:lnTo>
                    <a:pt x="233757" y="297993"/>
                  </a:lnTo>
                  <a:lnTo>
                    <a:pt x="232730" y="298404"/>
                  </a:lnTo>
                  <a:lnTo>
                    <a:pt x="231942" y="298626"/>
                  </a:lnTo>
                  <a:lnTo>
                    <a:pt x="230223" y="298626"/>
                  </a:lnTo>
                  <a:lnTo>
                    <a:pt x="228717" y="298224"/>
                  </a:lnTo>
                  <a:lnTo>
                    <a:pt x="226711" y="297639"/>
                  </a:lnTo>
                  <a:lnTo>
                    <a:pt x="224418" y="296635"/>
                  </a:lnTo>
                  <a:lnTo>
                    <a:pt x="221229" y="295291"/>
                  </a:lnTo>
                  <a:lnTo>
                    <a:pt x="219055" y="294357"/>
                  </a:lnTo>
                  <a:lnTo>
                    <a:pt x="217503" y="293836"/>
                  </a:lnTo>
                  <a:lnTo>
                    <a:pt x="215782" y="293481"/>
                  </a:lnTo>
                  <a:lnTo>
                    <a:pt x="214553" y="293382"/>
                  </a:lnTo>
                  <a:lnTo>
                    <a:pt x="212869" y="293591"/>
                  </a:lnTo>
                  <a:lnTo>
                    <a:pt x="210109" y="294285"/>
                  </a:lnTo>
                  <a:lnTo>
                    <a:pt x="208353" y="294944"/>
                  </a:lnTo>
                  <a:lnTo>
                    <a:pt x="206813" y="295270"/>
                  </a:lnTo>
                  <a:lnTo>
                    <a:pt x="205702" y="295283"/>
                  </a:lnTo>
                  <a:lnTo>
                    <a:pt x="204604" y="295228"/>
                  </a:lnTo>
                  <a:lnTo>
                    <a:pt x="203230" y="294965"/>
                  </a:lnTo>
                  <a:lnTo>
                    <a:pt x="202239" y="294530"/>
                  </a:lnTo>
                  <a:lnTo>
                    <a:pt x="201128" y="293935"/>
                  </a:lnTo>
                  <a:lnTo>
                    <a:pt x="199145" y="292599"/>
                  </a:lnTo>
                  <a:lnTo>
                    <a:pt x="197629" y="291796"/>
                  </a:lnTo>
                  <a:lnTo>
                    <a:pt x="196757" y="291453"/>
                  </a:lnTo>
                  <a:lnTo>
                    <a:pt x="195670" y="291303"/>
                  </a:lnTo>
                  <a:lnTo>
                    <a:pt x="194655" y="291389"/>
                  </a:lnTo>
                  <a:lnTo>
                    <a:pt x="193353" y="291851"/>
                  </a:lnTo>
                  <a:lnTo>
                    <a:pt x="192110" y="292503"/>
                  </a:lnTo>
                  <a:lnTo>
                    <a:pt x="191251" y="293077"/>
                  </a:lnTo>
                  <a:lnTo>
                    <a:pt x="190200" y="293396"/>
                  </a:lnTo>
                  <a:lnTo>
                    <a:pt x="189352" y="293596"/>
                  </a:lnTo>
                  <a:lnTo>
                    <a:pt x="187715" y="293688"/>
                  </a:lnTo>
                  <a:lnTo>
                    <a:pt x="187596" y="291575"/>
                  </a:lnTo>
                  <a:lnTo>
                    <a:pt x="183368" y="284463"/>
                  </a:lnTo>
                  <a:lnTo>
                    <a:pt x="148744" y="289785"/>
                  </a:lnTo>
                  <a:lnTo>
                    <a:pt x="135869" y="251408"/>
                  </a:lnTo>
                  <a:lnTo>
                    <a:pt x="89289" y="279053"/>
                  </a:lnTo>
                  <a:lnTo>
                    <a:pt x="0" y="245232"/>
                  </a:lnTo>
                  <a:lnTo>
                    <a:pt x="2556" y="233075"/>
                  </a:lnTo>
                  <a:lnTo>
                    <a:pt x="50294" y="208261"/>
                  </a:lnTo>
                  <a:lnTo>
                    <a:pt x="255769" y="101441"/>
                  </a:lnTo>
                  <a:lnTo>
                    <a:pt x="271630" y="74365"/>
                  </a:lnTo>
                  <a:lnTo>
                    <a:pt x="274353" y="75778"/>
                  </a:lnTo>
                  <a:lnTo>
                    <a:pt x="305490" y="89945"/>
                  </a:lnTo>
                  <a:lnTo>
                    <a:pt x="304929" y="87770"/>
                  </a:lnTo>
                  <a:lnTo>
                    <a:pt x="304654" y="87049"/>
                  </a:lnTo>
                  <a:lnTo>
                    <a:pt x="304260" y="86188"/>
                  </a:lnTo>
                  <a:lnTo>
                    <a:pt x="304212" y="84800"/>
                  </a:lnTo>
                  <a:lnTo>
                    <a:pt x="304511" y="84162"/>
                  </a:lnTo>
                  <a:lnTo>
                    <a:pt x="304941" y="83377"/>
                  </a:lnTo>
                  <a:lnTo>
                    <a:pt x="305394" y="82452"/>
                  </a:lnTo>
                  <a:lnTo>
                    <a:pt x="305848" y="81716"/>
                  </a:lnTo>
                  <a:lnTo>
                    <a:pt x="306362" y="81189"/>
                  </a:lnTo>
                  <a:lnTo>
                    <a:pt x="307079" y="80751"/>
                  </a:lnTo>
                  <a:lnTo>
                    <a:pt x="307628" y="80343"/>
                  </a:lnTo>
                  <a:lnTo>
                    <a:pt x="308249" y="79649"/>
                  </a:lnTo>
                  <a:lnTo>
                    <a:pt x="308476" y="78776"/>
                  </a:lnTo>
                  <a:lnTo>
                    <a:pt x="308237" y="77839"/>
                  </a:lnTo>
                  <a:lnTo>
                    <a:pt x="307938" y="76789"/>
                  </a:lnTo>
                  <a:lnTo>
                    <a:pt x="307927" y="76084"/>
                  </a:lnTo>
                  <a:lnTo>
                    <a:pt x="308118" y="75279"/>
                  </a:lnTo>
                  <a:lnTo>
                    <a:pt x="308476" y="74121"/>
                  </a:lnTo>
                  <a:lnTo>
                    <a:pt x="308978" y="73571"/>
                  </a:lnTo>
                  <a:lnTo>
                    <a:pt x="310196" y="73291"/>
                  </a:lnTo>
                  <a:lnTo>
                    <a:pt x="311092" y="73413"/>
                  </a:lnTo>
                  <a:lnTo>
                    <a:pt x="312107" y="73842"/>
                  </a:lnTo>
                  <a:lnTo>
                    <a:pt x="313373" y="74358"/>
                  </a:lnTo>
                  <a:lnTo>
                    <a:pt x="314101" y="74625"/>
                  </a:lnTo>
                  <a:lnTo>
                    <a:pt x="314890" y="74235"/>
                  </a:lnTo>
                  <a:lnTo>
                    <a:pt x="316478" y="73501"/>
                  </a:lnTo>
                  <a:lnTo>
                    <a:pt x="317577" y="73339"/>
                  </a:lnTo>
                  <a:lnTo>
                    <a:pt x="318508" y="73277"/>
                  </a:lnTo>
                  <a:lnTo>
                    <a:pt x="319285" y="73402"/>
                  </a:lnTo>
                  <a:lnTo>
                    <a:pt x="320443" y="73805"/>
                  </a:lnTo>
                  <a:lnTo>
                    <a:pt x="321507" y="73971"/>
                  </a:lnTo>
                  <a:lnTo>
                    <a:pt x="322534" y="73743"/>
                  </a:lnTo>
                  <a:lnTo>
                    <a:pt x="323489" y="72995"/>
                  </a:lnTo>
                  <a:lnTo>
                    <a:pt x="324110" y="72139"/>
                  </a:lnTo>
                  <a:lnTo>
                    <a:pt x="324934" y="70265"/>
                  </a:lnTo>
                  <a:lnTo>
                    <a:pt x="325579" y="68419"/>
                  </a:lnTo>
                  <a:lnTo>
                    <a:pt x="325675" y="67313"/>
                  </a:lnTo>
                  <a:lnTo>
                    <a:pt x="325447" y="66284"/>
                  </a:lnTo>
                  <a:lnTo>
                    <a:pt x="324588" y="65617"/>
                  </a:lnTo>
                  <a:lnTo>
                    <a:pt x="323835" y="65492"/>
                  </a:lnTo>
                  <a:lnTo>
                    <a:pt x="322426" y="65634"/>
                  </a:lnTo>
                  <a:lnTo>
                    <a:pt x="320909" y="65711"/>
                  </a:lnTo>
                  <a:lnTo>
                    <a:pt x="320037" y="65680"/>
                  </a:lnTo>
                  <a:lnTo>
                    <a:pt x="318735" y="65516"/>
                  </a:lnTo>
                  <a:lnTo>
                    <a:pt x="317935" y="65178"/>
                  </a:lnTo>
                  <a:lnTo>
                    <a:pt x="316454" y="63699"/>
                  </a:lnTo>
                  <a:lnTo>
                    <a:pt x="316323" y="62976"/>
                  </a:lnTo>
                  <a:lnTo>
                    <a:pt x="316347" y="62175"/>
                  </a:lnTo>
                  <a:lnTo>
                    <a:pt x="316800" y="61017"/>
                  </a:lnTo>
                  <a:lnTo>
                    <a:pt x="317648" y="59709"/>
                  </a:lnTo>
                  <a:lnTo>
                    <a:pt x="318317" y="59038"/>
                  </a:lnTo>
                  <a:lnTo>
                    <a:pt x="319548" y="58521"/>
                  </a:lnTo>
                  <a:lnTo>
                    <a:pt x="320551" y="57939"/>
                  </a:lnTo>
                  <a:lnTo>
                    <a:pt x="321219" y="57456"/>
                  </a:lnTo>
                  <a:lnTo>
                    <a:pt x="322044" y="56571"/>
                  </a:lnTo>
                  <a:lnTo>
                    <a:pt x="322247" y="55862"/>
                  </a:lnTo>
                  <a:lnTo>
                    <a:pt x="322319" y="54756"/>
                  </a:lnTo>
                  <a:lnTo>
                    <a:pt x="321913" y="52931"/>
                  </a:lnTo>
                  <a:lnTo>
                    <a:pt x="321709" y="51383"/>
                  </a:lnTo>
                  <a:lnTo>
                    <a:pt x="321816" y="50606"/>
                  </a:lnTo>
                  <a:lnTo>
                    <a:pt x="322056" y="49872"/>
                  </a:lnTo>
                  <a:lnTo>
                    <a:pt x="322581" y="48971"/>
                  </a:lnTo>
                  <a:lnTo>
                    <a:pt x="323333" y="47897"/>
                  </a:lnTo>
                  <a:lnTo>
                    <a:pt x="323799" y="47349"/>
                  </a:lnTo>
                  <a:lnTo>
                    <a:pt x="324110" y="46662"/>
                  </a:lnTo>
                  <a:lnTo>
                    <a:pt x="324241" y="45766"/>
                  </a:lnTo>
                  <a:lnTo>
                    <a:pt x="324170" y="44758"/>
                  </a:lnTo>
                  <a:lnTo>
                    <a:pt x="323764" y="43401"/>
                  </a:lnTo>
                  <a:lnTo>
                    <a:pt x="323214" y="42544"/>
                  </a:lnTo>
                  <a:lnTo>
                    <a:pt x="322306" y="41690"/>
                  </a:lnTo>
                  <a:lnTo>
                    <a:pt x="321447" y="40836"/>
                  </a:lnTo>
                  <a:lnTo>
                    <a:pt x="320945" y="39670"/>
                  </a:lnTo>
                  <a:lnTo>
                    <a:pt x="320886" y="38613"/>
                  </a:lnTo>
                  <a:lnTo>
                    <a:pt x="321124" y="37739"/>
                  </a:lnTo>
                  <a:lnTo>
                    <a:pt x="321793" y="36999"/>
                  </a:lnTo>
                  <a:lnTo>
                    <a:pt x="322903" y="36485"/>
                  </a:lnTo>
                  <a:lnTo>
                    <a:pt x="323656" y="36258"/>
                  </a:lnTo>
                  <a:lnTo>
                    <a:pt x="324385" y="36293"/>
                  </a:lnTo>
                  <a:lnTo>
                    <a:pt x="325376" y="36393"/>
                  </a:lnTo>
                  <a:lnTo>
                    <a:pt x="326570" y="36534"/>
                  </a:lnTo>
                  <a:lnTo>
                    <a:pt x="327550" y="36305"/>
                  </a:lnTo>
                  <a:lnTo>
                    <a:pt x="328302" y="35867"/>
                  </a:lnTo>
                  <a:lnTo>
                    <a:pt x="328923" y="35174"/>
                  </a:lnTo>
                  <a:lnTo>
                    <a:pt x="329329" y="34273"/>
                  </a:lnTo>
                  <a:lnTo>
                    <a:pt x="329281" y="33357"/>
                  </a:lnTo>
                  <a:lnTo>
                    <a:pt x="329103" y="32633"/>
                  </a:lnTo>
                  <a:lnTo>
                    <a:pt x="328601" y="31703"/>
                  </a:lnTo>
                  <a:lnTo>
                    <a:pt x="327825" y="30707"/>
                  </a:lnTo>
                  <a:lnTo>
                    <a:pt x="326833" y="29744"/>
                  </a:lnTo>
                  <a:lnTo>
                    <a:pt x="329389" y="30278"/>
                  </a:lnTo>
                  <a:lnTo>
                    <a:pt x="330583" y="27280"/>
                  </a:lnTo>
                  <a:lnTo>
                    <a:pt x="331515" y="26327"/>
                  </a:lnTo>
                  <a:lnTo>
                    <a:pt x="335445" y="24023"/>
                  </a:lnTo>
                  <a:lnTo>
                    <a:pt x="339828" y="19486"/>
                  </a:lnTo>
                  <a:lnTo>
                    <a:pt x="342634" y="17957"/>
                  </a:lnTo>
                  <a:lnTo>
                    <a:pt x="343864" y="18033"/>
                  </a:lnTo>
                  <a:lnTo>
                    <a:pt x="346887" y="20349"/>
                  </a:lnTo>
                  <a:lnTo>
                    <a:pt x="349621" y="21751"/>
                  </a:lnTo>
                  <a:lnTo>
                    <a:pt x="351604" y="21619"/>
                  </a:lnTo>
                  <a:lnTo>
                    <a:pt x="353013" y="21056"/>
                  </a:lnTo>
                  <a:lnTo>
                    <a:pt x="354315" y="20018"/>
                  </a:lnTo>
                  <a:lnTo>
                    <a:pt x="357301" y="16782"/>
                  </a:lnTo>
                  <a:lnTo>
                    <a:pt x="357946" y="16021"/>
                  </a:lnTo>
                  <a:lnTo>
                    <a:pt x="360561" y="12611"/>
                  </a:lnTo>
                  <a:lnTo>
                    <a:pt x="362616" y="11288"/>
                  </a:lnTo>
                  <a:lnTo>
                    <a:pt x="366271" y="10031"/>
                  </a:lnTo>
                  <a:lnTo>
                    <a:pt x="369842" y="9629"/>
                  </a:lnTo>
                  <a:lnTo>
                    <a:pt x="371167" y="9999"/>
                  </a:lnTo>
                  <a:lnTo>
                    <a:pt x="373234" y="9900"/>
                  </a:lnTo>
                  <a:lnTo>
                    <a:pt x="374738" y="9411"/>
                  </a:lnTo>
                  <a:lnTo>
                    <a:pt x="376697" y="8278"/>
                  </a:lnTo>
                  <a:lnTo>
                    <a:pt x="377724" y="7024"/>
                  </a:lnTo>
                  <a:lnTo>
                    <a:pt x="379850" y="2296"/>
                  </a:lnTo>
                  <a:lnTo>
                    <a:pt x="381904" y="975"/>
                  </a:lnTo>
                  <a:lnTo>
                    <a:pt x="387255" y="0"/>
                  </a:lnTo>
                  <a:lnTo>
                    <a:pt x="395639" y="1419"/>
                  </a:lnTo>
                  <a:lnTo>
                    <a:pt x="396595" y="2464"/>
                  </a:lnTo>
                  <a:lnTo>
                    <a:pt x="396702" y="4424"/>
                  </a:lnTo>
                  <a:lnTo>
                    <a:pt x="395771" y="5861"/>
                  </a:lnTo>
                  <a:lnTo>
                    <a:pt x="395890" y="9411"/>
                  </a:lnTo>
                  <a:lnTo>
                    <a:pt x="396834" y="9791"/>
                  </a:lnTo>
                  <a:lnTo>
                    <a:pt x="397789" y="10987"/>
                  </a:lnTo>
                  <a:lnTo>
                    <a:pt x="398111" y="17016"/>
                  </a:lnTo>
                  <a:lnTo>
                    <a:pt x="398888" y="19176"/>
                  </a:lnTo>
                  <a:lnTo>
                    <a:pt x="400130" y="21140"/>
                  </a:lnTo>
                  <a:lnTo>
                    <a:pt x="400154" y="23956"/>
                  </a:lnTo>
                  <a:lnTo>
                    <a:pt x="400990" y="24041"/>
                  </a:lnTo>
                  <a:lnTo>
                    <a:pt x="402794" y="24987"/>
                  </a:lnTo>
                  <a:lnTo>
                    <a:pt x="406019" y="28525"/>
                  </a:lnTo>
                  <a:lnTo>
                    <a:pt x="409781" y="28596"/>
                  </a:lnTo>
                  <a:lnTo>
                    <a:pt x="414881" y="30630"/>
                  </a:lnTo>
                  <a:lnTo>
                    <a:pt x="416767" y="32020"/>
                  </a:lnTo>
                  <a:lnTo>
                    <a:pt x="417245" y="33413"/>
                  </a:lnTo>
                  <a:lnTo>
                    <a:pt x="417914" y="33801"/>
                  </a:lnTo>
                  <a:lnTo>
                    <a:pt x="421019" y="33857"/>
                  </a:lnTo>
                  <a:lnTo>
                    <a:pt x="422799" y="34211"/>
                  </a:lnTo>
                  <a:lnTo>
                    <a:pt x="427445" y="39147"/>
                  </a:lnTo>
                  <a:lnTo>
                    <a:pt x="428018" y="40205"/>
                  </a:lnTo>
                  <a:lnTo>
                    <a:pt x="428508" y="42451"/>
                  </a:lnTo>
                  <a:lnTo>
                    <a:pt x="430801" y="47235"/>
                  </a:lnTo>
                  <a:lnTo>
                    <a:pt x="431756" y="48354"/>
                  </a:lnTo>
                  <a:lnTo>
                    <a:pt x="432138" y="49567"/>
                  </a:lnTo>
                  <a:lnTo>
                    <a:pt x="432270" y="53342"/>
                  </a:lnTo>
                  <a:lnTo>
                    <a:pt x="433333" y="56607"/>
                  </a:lnTo>
                  <a:lnTo>
                    <a:pt x="433894" y="57257"/>
                  </a:lnTo>
                  <a:lnTo>
                    <a:pt x="434002" y="58402"/>
                  </a:lnTo>
                  <a:lnTo>
                    <a:pt x="433154" y="58687"/>
                  </a:lnTo>
                  <a:lnTo>
                    <a:pt x="432593" y="58222"/>
                  </a:lnTo>
                  <a:lnTo>
                    <a:pt x="432306" y="57380"/>
                  </a:lnTo>
                  <a:lnTo>
                    <a:pt x="430968" y="55862"/>
                  </a:lnTo>
                  <a:lnTo>
                    <a:pt x="429559" y="55422"/>
                  </a:lnTo>
                  <a:lnTo>
                    <a:pt x="427588" y="55443"/>
                  </a:lnTo>
                  <a:lnTo>
                    <a:pt x="426454" y="55996"/>
                  </a:lnTo>
                  <a:lnTo>
                    <a:pt x="427039" y="57497"/>
                  </a:lnTo>
                  <a:lnTo>
                    <a:pt x="429296" y="57874"/>
                  </a:lnTo>
                  <a:lnTo>
                    <a:pt x="430431" y="58620"/>
                  </a:lnTo>
                  <a:lnTo>
                    <a:pt x="431386" y="59924"/>
                  </a:lnTo>
                  <a:lnTo>
                    <a:pt x="431960" y="62279"/>
                  </a:lnTo>
                  <a:lnTo>
                    <a:pt x="432270" y="64716"/>
                  </a:lnTo>
                  <a:lnTo>
                    <a:pt x="431721" y="67361"/>
                  </a:lnTo>
                  <a:lnTo>
                    <a:pt x="430610" y="69877"/>
                  </a:lnTo>
                  <a:lnTo>
                    <a:pt x="427719" y="71813"/>
                  </a:lnTo>
                  <a:lnTo>
                    <a:pt x="428281" y="72281"/>
                  </a:lnTo>
                  <a:lnTo>
                    <a:pt x="428568" y="73012"/>
                  </a:lnTo>
                  <a:lnTo>
                    <a:pt x="428520" y="78200"/>
                  </a:lnTo>
                  <a:lnTo>
                    <a:pt x="428162" y="80358"/>
                  </a:lnTo>
                  <a:lnTo>
                    <a:pt x="428269" y="82688"/>
                  </a:lnTo>
                  <a:lnTo>
                    <a:pt x="430550" y="85214"/>
                  </a:lnTo>
                  <a:lnTo>
                    <a:pt x="431135" y="87197"/>
                  </a:lnTo>
                  <a:lnTo>
                    <a:pt x="432939" y="89515"/>
                  </a:lnTo>
                  <a:lnTo>
                    <a:pt x="432664" y="90484"/>
                  </a:lnTo>
                  <a:lnTo>
                    <a:pt x="430694" y="90582"/>
                  </a:lnTo>
                  <a:lnTo>
                    <a:pt x="428711" y="91086"/>
                  </a:lnTo>
                  <a:lnTo>
                    <a:pt x="425820" y="93059"/>
                  </a:lnTo>
                  <a:lnTo>
                    <a:pt x="424602" y="94579"/>
                  </a:lnTo>
                  <a:lnTo>
                    <a:pt x="423862" y="96081"/>
                  </a:lnTo>
                  <a:lnTo>
                    <a:pt x="423169" y="103251"/>
                  </a:lnTo>
                  <a:lnTo>
                    <a:pt x="422799" y="104189"/>
                  </a:lnTo>
                  <a:lnTo>
                    <a:pt x="422058" y="105063"/>
                  </a:lnTo>
                  <a:lnTo>
                    <a:pt x="416445" y="108675"/>
                  </a:lnTo>
                  <a:lnTo>
                    <a:pt x="413722" y="109051"/>
                  </a:lnTo>
                  <a:lnTo>
                    <a:pt x="412874" y="108707"/>
                  </a:lnTo>
                  <a:lnTo>
                    <a:pt x="411727" y="107184"/>
                  </a:lnTo>
                  <a:lnTo>
                    <a:pt x="411620" y="105226"/>
                  </a:lnTo>
                  <a:lnTo>
                    <a:pt x="412444" y="102310"/>
                  </a:lnTo>
                  <a:lnTo>
                    <a:pt x="415418" y="97591"/>
                  </a:lnTo>
                  <a:lnTo>
                    <a:pt x="415968" y="95983"/>
                  </a:lnTo>
                  <a:lnTo>
                    <a:pt x="416027" y="91646"/>
                  </a:lnTo>
                  <a:lnTo>
                    <a:pt x="415322" y="85998"/>
                  </a:lnTo>
                  <a:lnTo>
                    <a:pt x="413889" y="83856"/>
                  </a:lnTo>
                  <a:lnTo>
                    <a:pt x="410963" y="82832"/>
                  </a:lnTo>
                  <a:lnTo>
                    <a:pt x="408419" y="81091"/>
                  </a:lnTo>
                  <a:lnTo>
                    <a:pt x="405218" y="80558"/>
                  </a:lnTo>
                  <a:lnTo>
                    <a:pt x="404466" y="81765"/>
                  </a:lnTo>
                  <a:lnTo>
                    <a:pt x="403343" y="81982"/>
                  </a:lnTo>
                  <a:lnTo>
                    <a:pt x="401277" y="81526"/>
                  </a:lnTo>
                  <a:lnTo>
                    <a:pt x="396858" y="81474"/>
                  </a:lnTo>
                  <a:lnTo>
                    <a:pt x="395628" y="81955"/>
                  </a:lnTo>
                  <a:lnTo>
                    <a:pt x="396021" y="83905"/>
                  </a:lnTo>
                  <a:lnTo>
                    <a:pt x="395185" y="85152"/>
                  </a:lnTo>
                  <a:lnTo>
                    <a:pt x="395293" y="86556"/>
                  </a:lnTo>
                  <a:lnTo>
                    <a:pt x="396237" y="86935"/>
                  </a:lnTo>
                  <a:lnTo>
                    <a:pt x="396893" y="86621"/>
                  </a:lnTo>
                  <a:lnTo>
                    <a:pt x="397634" y="85672"/>
                  </a:lnTo>
                  <a:lnTo>
                    <a:pt x="399413" y="84620"/>
                  </a:lnTo>
                  <a:lnTo>
                    <a:pt x="401671" y="84254"/>
                  </a:lnTo>
                  <a:lnTo>
                    <a:pt x="406090" y="84680"/>
                  </a:lnTo>
                  <a:lnTo>
                    <a:pt x="407512" y="85415"/>
                  </a:lnTo>
                  <a:lnTo>
                    <a:pt x="410736" y="88876"/>
                  </a:lnTo>
                  <a:lnTo>
                    <a:pt x="411787" y="90847"/>
                  </a:lnTo>
                  <a:lnTo>
                    <a:pt x="412456" y="91493"/>
                  </a:lnTo>
                  <a:lnTo>
                    <a:pt x="413029" y="92883"/>
                  </a:lnTo>
                  <a:lnTo>
                    <a:pt x="413041" y="94774"/>
                  </a:lnTo>
                  <a:lnTo>
                    <a:pt x="411656" y="98000"/>
                  </a:lnTo>
                  <a:lnTo>
                    <a:pt x="409697" y="100059"/>
                  </a:lnTo>
                  <a:lnTo>
                    <a:pt x="406890" y="101512"/>
                  </a:lnTo>
                  <a:lnTo>
                    <a:pt x="406329" y="102343"/>
                  </a:lnTo>
                  <a:lnTo>
                    <a:pt x="406568" y="108263"/>
                  </a:lnTo>
                  <a:lnTo>
                    <a:pt x="407905" y="110705"/>
                  </a:lnTo>
                  <a:lnTo>
                    <a:pt x="409231" y="112408"/>
                  </a:lnTo>
                  <a:lnTo>
                    <a:pt x="411309" y="113421"/>
                  </a:lnTo>
                  <a:lnTo>
                    <a:pt x="414701" y="114060"/>
                  </a:lnTo>
                  <a:lnTo>
                    <a:pt x="417616" y="112972"/>
                  </a:lnTo>
                  <a:lnTo>
                    <a:pt x="422011" y="110324"/>
                  </a:lnTo>
                  <a:lnTo>
                    <a:pt x="423133" y="109918"/>
                  </a:lnTo>
                  <a:lnTo>
                    <a:pt x="423145" y="111439"/>
                  </a:lnTo>
                  <a:lnTo>
                    <a:pt x="420828" y="115026"/>
                  </a:lnTo>
                  <a:lnTo>
                    <a:pt x="416982" y="117586"/>
                  </a:lnTo>
                  <a:lnTo>
                    <a:pt x="406174" y="118166"/>
                  </a:lnTo>
                  <a:lnTo>
                    <a:pt x="403259" y="117438"/>
                  </a:lnTo>
                  <a:lnTo>
                    <a:pt x="401277" y="117458"/>
                  </a:lnTo>
                  <a:lnTo>
                    <a:pt x="397801" y="118043"/>
                  </a:lnTo>
                  <a:lnTo>
                    <a:pt x="398375" y="119174"/>
                  </a:lnTo>
                  <a:lnTo>
                    <a:pt x="403176" y="119404"/>
                  </a:lnTo>
                  <a:lnTo>
                    <a:pt x="407882" y="120486"/>
                  </a:lnTo>
                  <a:lnTo>
                    <a:pt x="413340" y="120547"/>
                  </a:lnTo>
                  <a:lnTo>
                    <a:pt x="418034" y="119483"/>
                  </a:lnTo>
                  <a:lnTo>
                    <a:pt x="418045" y="120223"/>
                  </a:lnTo>
                  <a:lnTo>
                    <a:pt x="413925" y="122418"/>
                  </a:lnTo>
                  <a:lnTo>
                    <a:pt x="412993" y="123742"/>
                  </a:lnTo>
                  <a:lnTo>
                    <a:pt x="408706" y="127833"/>
                  </a:lnTo>
                  <a:lnTo>
                    <a:pt x="404860" y="129354"/>
                  </a:lnTo>
                  <a:lnTo>
                    <a:pt x="402698" y="129752"/>
                  </a:lnTo>
                  <a:lnTo>
                    <a:pt x="400059" y="128646"/>
                  </a:lnTo>
                  <a:lnTo>
                    <a:pt x="398458" y="128581"/>
                  </a:lnTo>
                  <a:lnTo>
                    <a:pt x="396762" y="129151"/>
                  </a:lnTo>
                  <a:lnTo>
                    <a:pt x="395830" y="129994"/>
                  </a:lnTo>
                  <a:lnTo>
                    <a:pt x="396129" y="131505"/>
                  </a:lnTo>
                  <a:lnTo>
                    <a:pt x="398100" y="131001"/>
                  </a:lnTo>
                  <a:lnTo>
                    <a:pt x="399509" y="131181"/>
                  </a:lnTo>
                  <a:lnTo>
                    <a:pt x="400453" y="132116"/>
                  </a:lnTo>
                  <a:lnTo>
                    <a:pt x="401026" y="133136"/>
                  </a:lnTo>
                  <a:lnTo>
                    <a:pt x="401241" y="135870"/>
                  </a:lnTo>
                  <a:lnTo>
                    <a:pt x="402006" y="138144"/>
                  </a:lnTo>
                  <a:lnTo>
                    <a:pt x="402770" y="138605"/>
                  </a:lnTo>
                  <a:lnTo>
                    <a:pt x="404191" y="140081"/>
                  </a:lnTo>
                  <a:lnTo>
                    <a:pt x="404573" y="141402"/>
                  </a:lnTo>
                  <a:lnTo>
                    <a:pt x="405147" y="141980"/>
                  </a:lnTo>
                  <a:lnTo>
                    <a:pt x="406078" y="141654"/>
                  </a:lnTo>
                  <a:lnTo>
                    <a:pt x="406449" y="140828"/>
                  </a:lnTo>
                  <a:lnTo>
                    <a:pt x="405779" y="138959"/>
                  </a:lnTo>
                  <a:lnTo>
                    <a:pt x="405207" y="137087"/>
                  </a:lnTo>
                  <a:lnTo>
                    <a:pt x="404991" y="133502"/>
                  </a:lnTo>
                  <a:lnTo>
                    <a:pt x="405540" y="132558"/>
                  </a:lnTo>
                  <a:lnTo>
                    <a:pt x="406855" y="13177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878;gbcf4302aa7_0_6">
              <a:extLst>
                <a:ext uri="{FF2B5EF4-FFF2-40B4-BE49-F238E27FC236}">
                  <a16:creationId xmlns:a16="http://schemas.microsoft.com/office/drawing/2014/main" id="{FB154E66-2F0F-B848-A7DC-08444A4D97CF}"/>
                </a:ext>
              </a:extLst>
            </p:cNvPr>
            <p:cNvSpPr/>
            <p:nvPr/>
          </p:nvSpPr>
          <p:spPr>
            <a:xfrm>
              <a:off x="7638905" y="1436577"/>
              <a:ext cx="4501" cy="2139"/>
            </a:xfrm>
            <a:custGeom>
              <a:avLst/>
              <a:gdLst/>
              <a:ahLst/>
              <a:cxnLst/>
              <a:rect l="l" t="t" r="r" b="b"/>
              <a:pathLst>
                <a:path w="8957" h="4256" extrusionOk="0">
                  <a:moveTo>
                    <a:pt x="7847" y="4257"/>
                  </a:moveTo>
                  <a:lnTo>
                    <a:pt x="5482" y="2659"/>
                  </a:lnTo>
                  <a:lnTo>
                    <a:pt x="0" y="745"/>
                  </a:lnTo>
                  <a:lnTo>
                    <a:pt x="191" y="0"/>
                  </a:lnTo>
                  <a:lnTo>
                    <a:pt x="4801" y="715"/>
                  </a:lnTo>
                  <a:lnTo>
                    <a:pt x="8958" y="3224"/>
                  </a:lnTo>
                  <a:lnTo>
                    <a:pt x="8683" y="4232"/>
                  </a:lnTo>
                  <a:lnTo>
                    <a:pt x="7847" y="425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879;gbcf4302aa7_0_6">
              <a:extLst>
                <a:ext uri="{FF2B5EF4-FFF2-40B4-BE49-F238E27FC236}">
                  <a16:creationId xmlns:a16="http://schemas.microsoft.com/office/drawing/2014/main" id="{2B5E3895-E4EE-524A-B9BF-6929560F403F}"/>
                </a:ext>
              </a:extLst>
            </p:cNvPr>
            <p:cNvSpPr/>
            <p:nvPr/>
          </p:nvSpPr>
          <p:spPr>
            <a:xfrm>
              <a:off x="7637503" y="1437711"/>
              <a:ext cx="23970" cy="16389"/>
            </a:xfrm>
            <a:custGeom>
              <a:avLst/>
              <a:gdLst/>
              <a:ahLst/>
              <a:cxnLst/>
              <a:rect l="l" t="t" r="r" b="b"/>
              <a:pathLst>
                <a:path w="47702" h="32614" extrusionOk="0">
                  <a:moveTo>
                    <a:pt x="46030" y="18057"/>
                  </a:moveTo>
                  <a:lnTo>
                    <a:pt x="46699" y="19187"/>
                  </a:lnTo>
                  <a:lnTo>
                    <a:pt x="46914" y="22479"/>
                  </a:lnTo>
                  <a:lnTo>
                    <a:pt x="47595" y="24829"/>
                  </a:lnTo>
                  <a:lnTo>
                    <a:pt x="47702" y="26715"/>
                  </a:lnTo>
                  <a:lnTo>
                    <a:pt x="47332" y="27466"/>
                  </a:lnTo>
                  <a:lnTo>
                    <a:pt x="45923" y="27953"/>
                  </a:lnTo>
                  <a:lnTo>
                    <a:pt x="44979" y="27277"/>
                  </a:lnTo>
                  <a:lnTo>
                    <a:pt x="45147" y="25422"/>
                  </a:lnTo>
                  <a:lnTo>
                    <a:pt x="43367" y="25251"/>
                  </a:lnTo>
                  <a:lnTo>
                    <a:pt x="41396" y="26681"/>
                  </a:lnTo>
                  <a:lnTo>
                    <a:pt x="41695" y="27968"/>
                  </a:lnTo>
                  <a:lnTo>
                    <a:pt x="41802" y="29669"/>
                  </a:lnTo>
                  <a:lnTo>
                    <a:pt x="41336" y="30424"/>
                  </a:lnTo>
                  <a:lnTo>
                    <a:pt x="39187" y="32154"/>
                  </a:lnTo>
                  <a:lnTo>
                    <a:pt x="37407" y="32614"/>
                  </a:lnTo>
                  <a:lnTo>
                    <a:pt x="35424" y="31414"/>
                  </a:lnTo>
                  <a:lnTo>
                    <a:pt x="35221" y="30678"/>
                  </a:lnTo>
                  <a:lnTo>
                    <a:pt x="35782" y="29810"/>
                  </a:lnTo>
                  <a:lnTo>
                    <a:pt x="38028" y="28669"/>
                  </a:lnTo>
                  <a:lnTo>
                    <a:pt x="38399" y="27622"/>
                  </a:lnTo>
                  <a:lnTo>
                    <a:pt x="37920" y="27081"/>
                  </a:lnTo>
                  <a:lnTo>
                    <a:pt x="37168" y="27064"/>
                  </a:lnTo>
                  <a:lnTo>
                    <a:pt x="35759" y="27661"/>
                  </a:lnTo>
                  <a:lnTo>
                    <a:pt x="34075" y="27750"/>
                  </a:lnTo>
                  <a:lnTo>
                    <a:pt x="31806" y="26446"/>
                  </a:lnTo>
                  <a:lnTo>
                    <a:pt x="28115" y="22926"/>
                  </a:lnTo>
                  <a:lnTo>
                    <a:pt x="24138" y="20598"/>
                  </a:lnTo>
                  <a:lnTo>
                    <a:pt x="17449" y="19166"/>
                  </a:lnTo>
                  <a:lnTo>
                    <a:pt x="12839" y="18711"/>
                  </a:lnTo>
                  <a:lnTo>
                    <a:pt x="11992" y="18143"/>
                  </a:lnTo>
                  <a:lnTo>
                    <a:pt x="12170" y="16656"/>
                  </a:lnTo>
                  <a:lnTo>
                    <a:pt x="13747" y="14757"/>
                  </a:lnTo>
                  <a:lnTo>
                    <a:pt x="13448" y="12694"/>
                  </a:lnTo>
                  <a:lnTo>
                    <a:pt x="12696" y="12714"/>
                  </a:lnTo>
                  <a:lnTo>
                    <a:pt x="11478" y="13825"/>
                  </a:lnTo>
                  <a:lnTo>
                    <a:pt x="9913" y="17131"/>
                  </a:lnTo>
                  <a:lnTo>
                    <a:pt x="8217" y="17441"/>
                  </a:lnTo>
                  <a:lnTo>
                    <a:pt x="7083" y="16696"/>
                  </a:lnTo>
                  <a:lnTo>
                    <a:pt x="3858" y="12568"/>
                  </a:lnTo>
                  <a:lnTo>
                    <a:pt x="2711" y="10528"/>
                  </a:lnTo>
                  <a:lnTo>
                    <a:pt x="2221" y="8913"/>
                  </a:lnTo>
                  <a:lnTo>
                    <a:pt x="2293" y="6022"/>
                  </a:lnTo>
                  <a:lnTo>
                    <a:pt x="3416" y="5173"/>
                  </a:lnTo>
                  <a:lnTo>
                    <a:pt x="3320" y="4324"/>
                  </a:lnTo>
                  <a:lnTo>
                    <a:pt x="1051" y="3206"/>
                  </a:lnTo>
                  <a:lnTo>
                    <a:pt x="203" y="2452"/>
                  </a:lnTo>
                  <a:lnTo>
                    <a:pt x="0" y="1237"/>
                  </a:lnTo>
                  <a:lnTo>
                    <a:pt x="657" y="365"/>
                  </a:lnTo>
                  <a:lnTo>
                    <a:pt x="1779" y="0"/>
                  </a:lnTo>
                  <a:lnTo>
                    <a:pt x="3667" y="90"/>
                  </a:lnTo>
                  <a:lnTo>
                    <a:pt x="8385" y="2396"/>
                  </a:lnTo>
                  <a:lnTo>
                    <a:pt x="11777" y="3664"/>
                  </a:lnTo>
                  <a:lnTo>
                    <a:pt x="22072" y="9325"/>
                  </a:lnTo>
                  <a:lnTo>
                    <a:pt x="26789" y="10889"/>
                  </a:lnTo>
                  <a:lnTo>
                    <a:pt x="30085" y="11160"/>
                  </a:lnTo>
                  <a:lnTo>
                    <a:pt x="37527" y="12978"/>
                  </a:lnTo>
                  <a:lnTo>
                    <a:pt x="40930" y="14914"/>
                  </a:lnTo>
                  <a:lnTo>
                    <a:pt x="43188" y="15662"/>
                  </a:lnTo>
                  <a:lnTo>
                    <a:pt x="46030" y="1805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880;gbcf4302aa7_0_6">
              <a:extLst>
                <a:ext uri="{FF2B5EF4-FFF2-40B4-BE49-F238E27FC236}">
                  <a16:creationId xmlns:a16="http://schemas.microsoft.com/office/drawing/2014/main" id="{464F18F0-D0BD-D14A-B15E-C195277FB7E8}"/>
                </a:ext>
              </a:extLst>
            </p:cNvPr>
            <p:cNvSpPr/>
            <p:nvPr/>
          </p:nvSpPr>
          <p:spPr>
            <a:xfrm>
              <a:off x="7644393" y="1438462"/>
              <a:ext cx="3745" cy="2379"/>
            </a:xfrm>
            <a:custGeom>
              <a:avLst/>
              <a:gdLst/>
              <a:ahLst/>
              <a:cxnLst/>
              <a:rect l="l" t="t" r="r" b="b"/>
              <a:pathLst>
                <a:path w="7452" h="4735" extrusionOk="0">
                  <a:moveTo>
                    <a:pt x="6438" y="4736"/>
                  </a:moveTo>
                  <a:lnTo>
                    <a:pt x="0" y="926"/>
                  </a:lnTo>
                  <a:lnTo>
                    <a:pt x="0" y="185"/>
                  </a:lnTo>
                  <a:lnTo>
                    <a:pt x="1218" y="0"/>
                  </a:lnTo>
                  <a:lnTo>
                    <a:pt x="7452" y="3407"/>
                  </a:lnTo>
                  <a:lnTo>
                    <a:pt x="7273" y="4451"/>
                  </a:lnTo>
                  <a:lnTo>
                    <a:pt x="6438" y="473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881;gbcf4302aa7_0_6">
              <a:extLst>
                <a:ext uri="{FF2B5EF4-FFF2-40B4-BE49-F238E27FC236}">
                  <a16:creationId xmlns:a16="http://schemas.microsoft.com/office/drawing/2014/main" id="{7F405A7F-3AC7-F14A-89F3-0806178F2237}"/>
                </a:ext>
              </a:extLst>
            </p:cNvPr>
            <p:cNvSpPr/>
            <p:nvPr/>
          </p:nvSpPr>
          <p:spPr>
            <a:xfrm>
              <a:off x="5237449" y="1442593"/>
              <a:ext cx="212456" cy="240219"/>
            </a:xfrm>
            <a:custGeom>
              <a:avLst/>
              <a:gdLst/>
              <a:ahLst/>
              <a:cxnLst/>
              <a:rect l="l" t="t" r="r" b="b"/>
              <a:pathLst>
                <a:path w="422799" h="478048" extrusionOk="0">
                  <a:moveTo>
                    <a:pt x="391113" y="19186"/>
                  </a:moveTo>
                  <a:lnTo>
                    <a:pt x="422799" y="212566"/>
                  </a:lnTo>
                  <a:lnTo>
                    <a:pt x="381726" y="217270"/>
                  </a:lnTo>
                  <a:lnTo>
                    <a:pt x="388211" y="262337"/>
                  </a:lnTo>
                  <a:lnTo>
                    <a:pt x="350386" y="268884"/>
                  </a:lnTo>
                  <a:lnTo>
                    <a:pt x="357695" y="311115"/>
                  </a:lnTo>
                  <a:lnTo>
                    <a:pt x="326511" y="317361"/>
                  </a:lnTo>
                  <a:lnTo>
                    <a:pt x="330440" y="348812"/>
                  </a:lnTo>
                  <a:lnTo>
                    <a:pt x="297536" y="350715"/>
                  </a:lnTo>
                  <a:lnTo>
                    <a:pt x="301908" y="383862"/>
                  </a:lnTo>
                  <a:lnTo>
                    <a:pt x="270353" y="389010"/>
                  </a:lnTo>
                  <a:lnTo>
                    <a:pt x="274043" y="414891"/>
                  </a:lnTo>
                  <a:lnTo>
                    <a:pt x="279394" y="456753"/>
                  </a:lnTo>
                  <a:lnTo>
                    <a:pt x="138509" y="478049"/>
                  </a:lnTo>
                  <a:lnTo>
                    <a:pt x="119614" y="413363"/>
                  </a:lnTo>
                  <a:lnTo>
                    <a:pt x="109832" y="380124"/>
                  </a:lnTo>
                  <a:lnTo>
                    <a:pt x="102428" y="354901"/>
                  </a:lnTo>
                  <a:lnTo>
                    <a:pt x="0" y="0"/>
                  </a:lnTo>
                  <a:lnTo>
                    <a:pt x="113738" y="5382"/>
                  </a:lnTo>
                  <a:lnTo>
                    <a:pt x="260213" y="12650"/>
                  </a:lnTo>
                  <a:lnTo>
                    <a:pt x="391113" y="1918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882;gbcf4302aa7_0_6">
              <a:extLst>
                <a:ext uri="{FF2B5EF4-FFF2-40B4-BE49-F238E27FC236}">
                  <a16:creationId xmlns:a16="http://schemas.microsoft.com/office/drawing/2014/main" id="{4C539948-7054-6646-B53D-127F4EDEABDF}"/>
                </a:ext>
              </a:extLst>
            </p:cNvPr>
            <p:cNvSpPr/>
            <p:nvPr/>
          </p:nvSpPr>
          <p:spPr>
            <a:xfrm>
              <a:off x="7678761" y="1450670"/>
              <a:ext cx="11955" cy="14896"/>
            </a:xfrm>
            <a:custGeom>
              <a:avLst/>
              <a:gdLst/>
              <a:ahLst/>
              <a:cxnLst/>
              <a:rect l="l" t="t" r="r" b="b"/>
              <a:pathLst>
                <a:path w="23791" h="29643" extrusionOk="0">
                  <a:moveTo>
                    <a:pt x="9208" y="15733"/>
                  </a:moveTo>
                  <a:lnTo>
                    <a:pt x="6461" y="14183"/>
                  </a:lnTo>
                  <a:lnTo>
                    <a:pt x="4849" y="11565"/>
                  </a:lnTo>
                  <a:lnTo>
                    <a:pt x="4741" y="10123"/>
                  </a:lnTo>
                  <a:lnTo>
                    <a:pt x="3046" y="10171"/>
                  </a:lnTo>
                  <a:lnTo>
                    <a:pt x="668" y="7168"/>
                  </a:lnTo>
                  <a:lnTo>
                    <a:pt x="0" y="5855"/>
                  </a:lnTo>
                  <a:lnTo>
                    <a:pt x="0" y="5114"/>
                  </a:lnTo>
                  <a:lnTo>
                    <a:pt x="334" y="215"/>
                  </a:lnTo>
                  <a:lnTo>
                    <a:pt x="1361" y="0"/>
                  </a:lnTo>
                  <a:lnTo>
                    <a:pt x="7357" y="7784"/>
                  </a:lnTo>
                  <a:lnTo>
                    <a:pt x="8408" y="9718"/>
                  </a:lnTo>
                  <a:lnTo>
                    <a:pt x="10677" y="11390"/>
                  </a:lnTo>
                  <a:lnTo>
                    <a:pt x="12767" y="14588"/>
                  </a:lnTo>
                  <a:lnTo>
                    <a:pt x="17031" y="18425"/>
                  </a:lnTo>
                  <a:lnTo>
                    <a:pt x="19790" y="21493"/>
                  </a:lnTo>
                  <a:lnTo>
                    <a:pt x="20650" y="23911"/>
                  </a:lnTo>
                  <a:lnTo>
                    <a:pt x="23015" y="26249"/>
                  </a:lnTo>
                  <a:lnTo>
                    <a:pt x="23791" y="28968"/>
                  </a:lnTo>
                  <a:lnTo>
                    <a:pt x="23517" y="29644"/>
                  </a:lnTo>
                  <a:lnTo>
                    <a:pt x="19456" y="27874"/>
                  </a:lnTo>
                  <a:lnTo>
                    <a:pt x="15669" y="24617"/>
                  </a:lnTo>
                  <a:lnTo>
                    <a:pt x="15096" y="23523"/>
                  </a:lnTo>
                  <a:lnTo>
                    <a:pt x="15168" y="20408"/>
                  </a:lnTo>
                  <a:lnTo>
                    <a:pt x="13938" y="19111"/>
                  </a:lnTo>
                  <a:lnTo>
                    <a:pt x="11573" y="17884"/>
                  </a:lnTo>
                  <a:lnTo>
                    <a:pt x="9208" y="1573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883;gbcf4302aa7_0_6">
              <a:extLst>
                <a:ext uri="{FF2B5EF4-FFF2-40B4-BE49-F238E27FC236}">
                  <a16:creationId xmlns:a16="http://schemas.microsoft.com/office/drawing/2014/main" id="{277C4C16-CC0A-F64F-9C1C-2F1C2A1000F1}"/>
                </a:ext>
              </a:extLst>
            </p:cNvPr>
            <p:cNvSpPr/>
            <p:nvPr/>
          </p:nvSpPr>
          <p:spPr>
            <a:xfrm>
              <a:off x="4072533" y="1451745"/>
              <a:ext cx="180330" cy="122440"/>
            </a:xfrm>
            <a:custGeom>
              <a:avLst/>
              <a:gdLst/>
              <a:ahLst/>
              <a:cxnLst/>
              <a:rect l="l" t="t" r="r" b="b"/>
              <a:pathLst>
                <a:path w="358865" h="243662" extrusionOk="0">
                  <a:moveTo>
                    <a:pt x="36093" y="2180"/>
                  </a:moveTo>
                  <a:lnTo>
                    <a:pt x="161536" y="10559"/>
                  </a:lnTo>
                  <a:lnTo>
                    <a:pt x="358866" y="22834"/>
                  </a:lnTo>
                  <a:lnTo>
                    <a:pt x="343065" y="243663"/>
                  </a:lnTo>
                  <a:lnTo>
                    <a:pt x="157439" y="227351"/>
                  </a:lnTo>
                  <a:lnTo>
                    <a:pt x="20734" y="214362"/>
                  </a:lnTo>
                  <a:lnTo>
                    <a:pt x="28449" y="106787"/>
                  </a:lnTo>
                  <a:lnTo>
                    <a:pt x="0" y="104627"/>
                  </a:lnTo>
                  <a:lnTo>
                    <a:pt x="7859" y="0"/>
                  </a:lnTo>
                  <a:lnTo>
                    <a:pt x="36093" y="218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884;gbcf4302aa7_0_6">
              <a:extLst>
                <a:ext uri="{FF2B5EF4-FFF2-40B4-BE49-F238E27FC236}">
                  <a16:creationId xmlns:a16="http://schemas.microsoft.com/office/drawing/2014/main" id="{509925DE-9D11-B045-B210-ECB1A93BA177}"/>
                </a:ext>
              </a:extLst>
            </p:cNvPr>
            <p:cNvSpPr/>
            <p:nvPr/>
          </p:nvSpPr>
          <p:spPr>
            <a:xfrm>
              <a:off x="5433624" y="1452217"/>
              <a:ext cx="261850" cy="204117"/>
            </a:xfrm>
            <a:custGeom>
              <a:avLst/>
              <a:gdLst/>
              <a:ahLst/>
              <a:cxnLst/>
              <a:rect l="l" t="t" r="r" b="b"/>
              <a:pathLst>
                <a:path w="521094" h="406203" extrusionOk="0">
                  <a:moveTo>
                    <a:pt x="521094" y="22118"/>
                  </a:moveTo>
                  <a:lnTo>
                    <a:pt x="501483" y="394810"/>
                  </a:lnTo>
                  <a:lnTo>
                    <a:pt x="477417" y="398405"/>
                  </a:lnTo>
                  <a:lnTo>
                    <a:pt x="464052" y="400734"/>
                  </a:lnTo>
                  <a:lnTo>
                    <a:pt x="433787" y="404902"/>
                  </a:lnTo>
                  <a:lnTo>
                    <a:pt x="424017" y="406204"/>
                  </a:lnTo>
                  <a:lnTo>
                    <a:pt x="387399" y="404997"/>
                  </a:lnTo>
                  <a:lnTo>
                    <a:pt x="386431" y="405045"/>
                  </a:lnTo>
                  <a:lnTo>
                    <a:pt x="385703" y="405069"/>
                  </a:lnTo>
                  <a:lnTo>
                    <a:pt x="380065" y="406013"/>
                  </a:lnTo>
                  <a:lnTo>
                    <a:pt x="379170" y="400041"/>
                  </a:lnTo>
                  <a:lnTo>
                    <a:pt x="374787" y="366563"/>
                  </a:lnTo>
                  <a:lnTo>
                    <a:pt x="356608" y="368904"/>
                  </a:lnTo>
                  <a:lnTo>
                    <a:pt x="347663" y="311889"/>
                  </a:lnTo>
                  <a:lnTo>
                    <a:pt x="173061" y="341453"/>
                  </a:lnTo>
                  <a:lnTo>
                    <a:pt x="160019" y="243688"/>
                  </a:lnTo>
                  <a:lnTo>
                    <a:pt x="121740" y="247553"/>
                  </a:lnTo>
                  <a:lnTo>
                    <a:pt x="117787" y="216424"/>
                  </a:lnTo>
                  <a:lnTo>
                    <a:pt x="99453" y="218318"/>
                  </a:lnTo>
                  <a:lnTo>
                    <a:pt x="75554" y="221224"/>
                  </a:lnTo>
                  <a:lnTo>
                    <a:pt x="72616" y="190709"/>
                  </a:lnTo>
                  <a:lnTo>
                    <a:pt x="31805" y="194424"/>
                  </a:lnTo>
                  <a:lnTo>
                    <a:pt x="31686" y="193380"/>
                  </a:lnTo>
                  <a:lnTo>
                    <a:pt x="0" y="0"/>
                  </a:lnTo>
                  <a:lnTo>
                    <a:pt x="101352" y="4583"/>
                  </a:lnTo>
                  <a:lnTo>
                    <a:pt x="240410" y="9919"/>
                  </a:lnTo>
                  <a:lnTo>
                    <a:pt x="480152" y="20094"/>
                  </a:lnTo>
                  <a:lnTo>
                    <a:pt x="521094" y="2211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885;gbcf4302aa7_0_6">
              <a:extLst>
                <a:ext uri="{FF2B5EF4-FFF2-40B4-BE49-F238E27FC236}">
                  <a16:creationId xmlns:a16="http://schemas.microsoft.com/office/drawing/2014/main" id="{0BDCCAB9-71E9-D54B-AF82-8639CBFEB600}"/>
                </a:ext>
              </a:extLst>
            </p:cNvPr>
            <p:cNvSpPr/>
            <p:nvPr/>
          </p:nvSpPr>
          <p:spPr>
            <a:xfrm>
              <a:off x="7094182" y="1453186"/>
              <a:ext cx="87869" cy="98119"/>
            </a:xfrm>
            <a:custGeom>
              <a:avLst/>
              <a:gdLst/>
              <a:ahLst/>
              <a:cxnLst/>
              <a:rect l="l" t="t" r="r" b="b"/>
              <a:pathLst>
                <a:path w="174864" h="195261" extrusionOk="0">
                  <a:moveTo>
                    <a:pt x="172189" y="7022"/>
                  </a:moveTo>
                  <a:lnTo>
                    <a:pt x="171401" y="8427"/>
                  </a:lnTo>
                  <a:lnTo>
                    <a:pt x="170864" y="10027"/>
                  </a:lnTo>
                  <a:lnTo>
                    <a:pt x="170314" y="11740"/>
                  </a:lnTo>
                  <a:lnTo>
                    <a:pt x="170063" y="13662"/>
                  </a:lnTo>
                  <a:lnTo>
                    <a:pt x="169860" y="15469"/>
                  </a:lnTo>
                  <a:lnTo>
                    <a:pt x="169837" y="17762"/>
                  </a:lnTo>
                  <a:lnTo>
                    <a:pt x="169920" y="20525"/>
                  </a:lnTo>
                  <a:lnTo>
                    <a:pt x="170207" y="22678"/>
                  </a:lnTo>
                  <a:lnTo>
                    <a:pt x="170518" y="24267"/>
                  </a:lnTo>
                  <a:lnTo>
                    <a:pt x="171174" y="26580"/>
                  </a:lnTo>
                  <a:lnTo>
                    <a:pt x="171951" y="29128"/>
                  </a:lnTo>
                  <a:lnTo>
                    <a:pt x="172834" y="31557"/>
                  </a:lnTo>
                  <a:lnTo>
                    <a:pt x="173371" y="33404"/>
                  </a:lnTo>
                  <a:lnTo>
                    <a:pt x="173897" y="35932"/>
                  </a:lnTo>
                  <a:lnTo>
                    <a:pt x="174184" y="38199"/>
                  </a:lnTo>
                  <a:lnTo>
                    <a:pt x="174447" y="39720"/>
                  </a:lnTo>
                  <a:lnTo>
                    <a:pt x="174578" y="42601"/>
                  </a:lnTo>
                  <a:lnTo>
                    <a:pt x="174602" y="44194"/>
                  </a:lnTo>
                  <a:lnTo>
                    <a:pt x="174399" y="45907"/>
                  </a:lnTo>
                  <a:lnTo>
                    <a:pt x="174124" y="48414"/>
                  </a:lnTo>
                  <a:lnTo>
                    <a:pt x="173706" y="50460"/>
                  </a:lnTo>
                  <a:lnTo>
                    <a:pt x="173097" y="52666"/>
                  </a:lnTo>
                  <a:lnTo>
                    <a:pt x="172309" y="54688"/>
                  </a:lnTo>
                  <a:lnTo>
                    <a:pt x="171330" y="56734"/>
                  </a:lnTo>
                  <a:lnTo>
                    <a:pt x="169120" y="60620"/>
                  </a:lnTo>
                  <a:lnTo>
                    <a:pt x="167973" y="62386"/>
                  </a:lnTo>
                  <a:lnTo>
                    <a:pt x="167161" y="64035"/>
                  </a:lnTo>
                  <a:lnTo>
                    <a:pt x="166361" y="65869"/>
                  </a:lnTo>
                  <a:lnTo>
                    <a:pt x="165871" y="67542"/>
                  </a:lnTo>
                  <a:lnTo>
                    <a:pt x="165370" y="69425"/>
                  </a:lnTo>
                  <a:lnTo>
                    <a:pt x="164856" y="71236"/>
                  </a:lnTo>
                  <a:lnTo>
                    <a:pt x="164533" y="72134"/>
                  </a:lnTo>
                  <a:lnTo>
                    <a:pt x="163996" y="73430"/>
                  </a:lnTo>
                  <a:lnTo>
                    <a:pt x="163112" y="74820"/>
                  </a:lnTo>
                  <a:lnTo>
                    <a:pt x="162240" y="76072"/>
                  </a:lnTo>
                  <a:lnTo>
                    <a:pt x="160700" y="76948"/>
                  </a:lnTo>
                  <a:lnTo>
                    <a:pt x="158729" y="78558"/>
                  </a:lnTo>
                  <a:lnTo>
                    <a:pt x="157678" y="79714"/>
                  </a:lnTo>
                  <a:lnTo>
                    <a:pt x="156400" y="80943"/>
                  </a:lnTo>
                  <a:lnTo>
                    <a:pt x="154573" y="82200"/>
                  </a:lnTo>
                  <a:lnTo>
                    <a:pt x="153474" y="82440"/>
                  </a:lnTo>
                  <a:lnTo>
                    <a:pt x="152387" y="82608"/>
                  </a:lnTo>
                  <a:lnTo>
                    <a:pt x="151241" y="82403"/>
                  </a:lnTo>
                  <a:lnTo>
                    <a:pt x="150189" y="82195"/>
                  </a:lnTo>
                  <a:lnTo>
                    <a:pt x="149151" y="82153"/>
                  </a:lnTo>
                  <a:lnTo>
                    <a:pt x="148386" y="82768"/>
                  </a:lnTo>
                  <a:lnTo>
                    <a:pt x="148553" y="84134"/>
                  </a:lnTo>
                  <a:lnTo>
                    <a:pt x="149497" y="85986"/>
                  </a:lnTo>
                  <a:lnTo>
                    <a:pt x="150631" y="88360"/>
                  </a:lnTo>
                  <a:lnTo>
                    <a:pt x="150560" y="89610"/>
                  </a:lnTo>
                  <a:lnTo>
                    <a:pt x="150070" y="91847"/>
                  </a:lnTo>
                  <a:lnTo>
                    <a:pt x="150261" y="93093"/>
                  </a:lnTo>
                  <a:lnTo>
                    <a:pt x="149772" y="94203"/>
                  </a:lnTo>
                  <a:lnTo>
                    <a:pt x="148887" y="95642"/>
                  </a:lnTo>
                  <a:lnTo>
                    <a:pt x="148302" y="96022"/>
                  </a:lnTo>
                  <a:lnTo>
                    <a:pt x="146618" y="96691"/>
                  </a:lnTo>
                  <a:lnTo>
                    <a:pt x="147144" y="98192"/>
                  </a:lnTo>
                  <a:lnTo>
                    <a:pt x="146463" y="98973"/>
                  </a:lnTo>
                  <a:lnTo>
                    <a:pt x="145687" y="99140"/>
                  </a:lnTo>
                  <a:lnTo>
                    <a:pt x="144815" y="99145"/>
                  </a:lnTo>
                  <a:lnTo>
                    <a:pt x="144038" y="99052"/>
                  </a:lnTo>
                  <a:lnTo>
                    <a:pt x="143370" y="98916"/>
                  </a:lnTo>
                  <a:lnTo>
                    <a:pt x="142211" y="98613"/>
                  </a:lnTo>
                  <a:lnTo>
                    <a:pt x="141507" y="98568"/>
                  </a:lnTo>
                  <a:lnTo>
                    <a:pt x="140873" y="98925"/>
                  </a:lnTo>
                  <a:lnTo>
                    <a:pt x="140431" y="99751"/>
                  </a:lnTo>
                  <a:lnTo>
                    <a:pt x="139823" y="100412"/>
                  </a:lnTo>
                  <a:lnTo>
                    <a:pt x="138592" y="101076"/>
                  </a:lnTo>
                  <a:lnTo>
                    <a:pt x="137959" y="101761"/>
                  </a:lnTo>
                  <a:lnTo>
                    <a:pt x="138222" y="102608"/>
                  </a:lnTo>
                  <a:lnTo>
                    <a:pt x="139058" y="103193"/>
                  </a:lnTo>
                  <a:lnTo>
                    <a:pt x="139799" y="103709"/>
                  </a:lnTo>
                  <a:lnTo>
                    <a:pt x="140193" y="104271"/>
                  </a:lnTo>
                  <a:lnTo>
                    <a:pt x="140635" y="104810"/>
                  </a:lnTo>
                  <a:lnTo>
                    <a:pt x="140695" y="105731"/>
                  </a:lnTo>
                  <a:lnTo>
                    <a:pt x="139703" y="106513"/>
                  </a:lnTo>
                  <a:lnTo>
                    <a:pt x="138914" y="106538"/>
                  </a:lnTo>
                  <a:lnTo>
                    <a:pt x="137900" y="106918"/>
                  </a:lnTo>
                  <a:lnTo>
                    <a:pt x="137230" y="108286"/>
                  </a:lnTo>
                  <a:lnTo>
                    <a:pt x="137015" y="108993"/>
                  </a:lnTo>
                  <a:lnTo>
                    <a:pt x="136526" y="109701"/>
                  </a:lnTo>
                  <a:lnTo>
                    <a:pt x="136156" y="110644"/>
                  </a:lnTo>
                  <a:lnTo>
                    <a:pt x="136538" y="111348"/>
                  </a:lnTo>
                  <a:lnTo>
                    <a:pt x="137111" y="110735"/>
                  </a:lnTo>
                  <a:lnTo>
                    <a:pt x="137398" y="110099"/>
                  </a:lnTo>
                  <a:lnTo>
                    <a:pt x="138401" y="109343"/>
                  </a:lnTo>
                  <a:lnTo>
                    <a:pt x="139106" y="109409"/>
                  </a:lnTo>
                  <a:lnTo>
                    <a:pt x="140133" y="109687"/>
                  </a:lnTo>
                  <a:lnTo>
                    <a:pt x="141052" y="109143"/>
                  </a:lnTo>
                  <a:lnTo>
                    <a:pt x="141375" y="108318"/>
                  </a:lnTo>
                  <a:lnTo>
                    <a:pt x="141638" y="107563"/>
                  </a:lnTo>
                  <a:lnTo>
                    <a:pt x="142163" y="106479"/>
                  </a:lnTo>
                  <a:lnTo>
                    <a:pt x="142987" y="106099"/>
                  </a:lnTo>
                  <a:lnTo>
                    <a:pt x="144074" y="107010"/>
                  </a:lnTo>
                  <a:lnTo>
                    <a:pt x="144910" y="107785"/>
                  </a:lnTo>
                  <a:lnTo>
                    <a:pt x="145412" y="108889"/>
                  </a:lnTo>
                  <a:lnTo>
                    <a:pt x="145090" y="109738"/>
                  </a:lnTo>
                  <a:lnTo>
                    <a:pt x="144695" y="110563"/>
                  </a:lnTo>
                  <a:lnTo>
                    <a:pt x="144409" y="111390"/>
                  </a:lnTo>
                  <a:lnTo>
                    <a:pt x="145114" y="111811"/>
                  </a:lnTo>
                  <a:lnTo>
                    <a:pt x="146010" y="111264"/>
                  </a:lnTo>
                  <a:lnTo>
                    <a:pt x="146702" y="110886"/>
                  </a:lnTo>
                  <a:lnTo>
                    <a:pt x="147717" y="110647"/>
                  </a:lnTo>
                  <a:lnTo>
                    <a:pt x="148541" y="111232"/>
                  </a:lnTo>
                  <a:lnTo>
                    <a:pt x="148780" y="112434"/>
                  </a:lnTo>
                  <a:lnTo>
                    <a:pt x="148923" y="113256"/>
                  </a:lnTo>
                  <a:lnTo>
                    <a:pt x="148995" y="114291"/>
                  </a:lnTo>
                  <a:lnTo>
                    <a:pt x="149234" y="115397"/>
                  </a:lnTo>
                  <a:lnTo>
                    <a:pt x="149628" y="116195"/>
                  </a:lnTo>
                  <a:lnTo>
                    <a:pt x="150058" y="116759"/>
                  </a:lnTo>
                  <a:lnTo>
                    <a:pt x="150058" y="117537"/>
                  </a:lnTo>
                  <a:lnTo>
                    <a:pt x="149019" y="117279"/>
                  </a:lnTo>
                  <a:lnTo>
                    <a:pt x="148016" y="117615"/>
                  </a:lnTo>
                  <a:lnTo>
                    <a:pt x="147789" y="118675"/>
                  </a:lnTo>
                  <a:lnTo>
                    <a:pt x="148398" y="119496"/>
                  </a:lnTo>
                  <a:lnTo>
                    <a:pt x="149592" y="119678"/>
                  </a:lnTo>
                  <a:lnTo>
                    <a:pt x="150703" y="120051"/>
                  </a:lnTo>
                  <a:lnTo>
                    <a:pt x="152268" y="120657"/>
                  </a:lnTo>
                  <a:lnTo>
                    <a:pt x="152841" y="121360"/>
                  </a:lnTo>
                  <a:lnTo>
                    <a:pt x="153426" y="121853"/>
                  </a:lnTo>
                  <a:lnTo>
                    <a:pt x="154549" y="122108"/>
                  </a:lnTo>
                  <a:lnTo>
                    <a:pt x="155421" y="122339"/>
                  </a:lnTo>
                  <a:lnTo>
                    <a:pt x="156316" y="122691"/>
                  </a:lnTo>
                  <a:lnTo>
                    <a:pt x="156973" y="123110"/>
                  </a:lnTo>
                  <a:lnTo>
                    <a:pt x="157487" y="123814"/>
                  </a:lnTo>
                  <a:lnTo>
                    <a:pt x="157153" y="125425"/>
                  </a:lnTo>
                  <a:lnTo>
                    <a:pt x="158287" y="125034"/>
                  </a:lnTo>
                  <a:lnTo>
                    <a:pt x="159111" y="124582"/>
                  </a:lnTo>
                  <a:lnTo>
                    <a:pt x="160449" y="125143"/>
                  </a:lnTo>
                  <a:lnTo>
                    <a:pt x="161345" y="126128"/>
                  </a:lnTo>
                  <a:lnTo>
                    <a:pt x="161572" y="126856"/>
                  </a:lnTo>
                  <a:lnTo>
                    <a:pt x="161560" y="128032"/>
                  </a:lnTo>
                  <a:lnTo>
                    <a:pt x="161273" y="128999"/>
                  </a:lnTo>
                  <a:lnTo>
                    <a:pt x="160652" y="130271"/>
                  </a:lnTo>
                  <a:lnTo>
                    <a:pt x="160532" y="131144"/>
                  </a:lnTo>
                  <a:lnTo>
                    <a:pt x="161381" y="131845"/>
                  </a:lnTo>
                  <a:lnTo>
                    <a:pt x="161811" y="132786"/>
                  </a:lnTo>
                  <a:lnTo>
                    <a:pt x="162002" y="133913"/>
                  </a:lnTo>
                  <a:lnTo>
                    <a:pt x="162610" y="134711"/>
                  </a:lnTo>
                  <a:lnTo>
                    <a:pt x="162563" y="135747"/>
                  </a:lnTo>
                  <a:lnTo>
                    <a:pt x="162169" y="137135"/>
                  </a:lnTo>
                  <a:lnTo>
                    <a:pt x="162336" y="137982"/>
                  </a:lnTo>
                  <a:lnTo>
                    <a:pt x="161727" y="138808"/>
                  </a:lnTo>
                  <a:lnTo>
                    <a:pt x="160795" y="139636"/>
                  </a:lnTo>
                  <a:lnTo>
                    <a:pt x="160378" y="140414"/>
                  </a:lnTo>
                  <a:lnTo>
                    <a:pt x="160067" y="141426"/>
                  </a:lnTo>
                  <a:lnTo>
                    <a:pt x="159087" y="141806"/>
                  </a:lnTo>
                  <a:lnTo>
                    <a:pt x="158036" y="141646"/>
                  </a:lnTo>
                  <a:lnTo>
                    <a:pt x="157308" y="141932"/>
                  </a:lnTo>
                  <a:lnTo>
                    <a:pt x="157403" y="142732"/>
                  </a:lnTo>
                  <a:lnTo>
                    <a:pt x="158299" y="143456"/>
                  </a:lnTo>
                  <a:lnTo>
                    <a:pt x="159493" y="144064"/>
                  </a:lnTo>
                  <a:lnTo>
                    <a:pt x="159875" y="145189"/>
                  </a:lnTo>
                  <a:lnTo>
                    <a:pt x="159541" y="146225"/>
                  </a:lnTo>
                  <a:lnTo>
                    <a:pt x="159338" y="147074"/>
                  </a:lnTo>
                  <a:lnTo>
                    <a:pt x="158968" y="147944"/>
                  </a:lnTo>
                  <a:lnTo>
                    <a:pt x="158120" y="147737"/>
                  </a:lnTo>
                  <a:lnTo>
                    <a:pt x="157714" y="146658"/>
                  </a:lnTo>
                  <a:lnTo>
                    <a:pt x="156543" y="147085"/>
                  </a:lnTo>
                  <a:lnTo>
                    <a:pt x="156340" y="148073"/>
                  </a:lnTo>
                  <a:lnTo>
                    <a:pt x="155684" y="150075"/>
                  </a:lnTo>
                  <a:lnTo>
                    <a:pt x="155337" y="151016"/>
                  </a:lnTo>
                  <a:lnTo>
                    <a:pt x="156066" y="151247"/>
                  </a:lnTo>
                  <a:lnTo>
                    <a:pt x="156913" y="150421"/>
                  </a:lnTo>
                  <a:lnTo>
                    <a:pt x="157606" y="150114"/>
                  </a:lnTo>
                  <a:lnTo>
                    <a:pt x="158382" y="150085"/>
                  </a:lnTo>
                  <a:lnTo>
                    <a:pt x="159231" y="150248"/>
                  </a:lnTo>
                  <a:lnTo>
                    <a:pt x="159935" y="150386"/>
                  </a:lnTo>
                  <a:lnTo>
                    <a:pt x="160843" y="150149"/>
                  </a:lnTo>
                  <a:lnTo>
                    <a:pt x="161416" y="151013"/>
                  </a:lnTo>
                  <a:lnTo>
                    <a:pt x="160879" y="151768"/>
                  </a:lnTo>
                  <a:lnTo>
                    <a:pt x="160174" y="152547"/>
                  </a:lnTo>
                  <a:lnTo>
                    <a:pt x="159804" y="153206"/>
                  </a:lnTo>
                  <a:lnTo>
                    <a:pt x="158215" y="154129"/>
                  </a:lnTo>
                  <a:lnTo>
                    <a:pt x="157344" y="154768"/>
                  </a:lnTo>
                  <a:lnTo>
                    <a:pt x="156878" y="155663"/>
                  </a:lnTo>
                  <a:lnTo>
                    <a:pt x="156973" y="156344"/>
                  </a:lnTo>
                  <a:lnTo>
                    <a:pt x="157893" y="156598"/>
                  </a:lnTo>
                  <a:lnTo>
                    <a:pt x="159135" y="156383"/>
                  </a:lnTo>
                  <a:lnTo>
                    <a:pt x="159899" y="156191"/>
                  </a:lnTo>
                  <a:lnTo>
                    <a:pt x="160724" y="156045"/>
                  </a:lnTo>
                  <a:lnTo>
                    <a:pt x="161619" y="156325"/>
                  </a:lnTo>
                  <a:lnTo>
                    <a:pt x="161643" y="157524"/>
                  </a:lnTo>
                  <a:lnTo>
                    <a:pt x="160401" y="158373"/>
                  </a:lnTo>
                  <a:lnTo>
                    <a:pt x="159673" y="158495"/>
                  </a:lnTo>
                  <a:lnTo>
                    <a:pt x="158980" y="158756"/>
                  </a:lnTo>
                  <a:lnTo>
                    <a:pt x="158395" y="159203"/>
                  </a:lnTo>
                  <a:lnTo>
                    <a:pt x="159027" y="159788"/>
                  </a:lnTo>
                  <a:lnTo>
                    <a:pt x="160150" y="160725"/>
                  </a:lnTo>
                  <a:lnTo>
                    <a:pt x="161213" y="161778"/>
                  </a:lnTo>
                  <a:lnTo>
                    <a:pt x="162479" y="163228"/>
                  </a:lnTo>
                  <a:lnTo>
                    <a:pt x="165405" y="167045"/>
                  </a:lnTo>
                  <a:lnTo>
                    <a:pt x="168606" y="170954"/>
                  </a:lnTo>
                  <a:lnTo>
                    <a:pt x="172177" y="175544"/>
                  </a:lnTo>
                  <a:lnTo>
                    <a:pt x="174864" y="179223"/>
                  </a:lnTo>
                  <a:lnTo>
                    <a:pt x="172225" y="190783"/>
                  </a:lnTo>
                  <a:lnTo>
                    <a:pt x="121465" y="170761"/>
                  </a:lnTo>
                  <a:lnTo>
                    <a:pt x="17509" y="195262"/>
                  </a:lnTo>
                  <a:lnTo>
                    <a:pt x="7094" y="110222"/>
                  </a:lnTo>
                  <a:lnTo>
                    <a:pt x="0" y="52243"/>
                  </a:lnTo>
                  <a:lnTo>
                    <a:pt x="57962" y="5664"/>
                  </a:lnTo>
                  <a:lnTo>
                    <a:pt x="61820" y="0"/>
                  </a:lnTo>
                  <a:lnTo>
                    <a:pt x="67098" y="3585"/>
                  </a:lnTo>
                  <a:lnTo>
                    <a:pt x="172189" y="702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886;gbcf4302aa7_0_6">
              <a:extLst>
                <a:ext uri="{FF2B5EF4-FFF2-40B4-BE49-F238E27FC236}">
                  <a16:creationId xmlns:a16="http://schemas.microsoft.com/office/drawing/2014/main" id="{71D13723-3983-2345-BD4D-C4C94AC22A42}"/>
                </a:ext>
              </a:extLst>
            </p:cNvPr>
            <p:cNvSpPr/>
            <p:nvPr/>
          </p:nvSpPr>
          <p:spPr>
            <a:xfrm>
              <a:off x="7654631" y="1454890"/>
              <a:ext cx="9164" cy="13429"/>
            </a:xfrm>
            <a:custGeom>
              <a:avLst/>
              <a:gdLst/>
              <a:ahLst/>
              <a:cxnLst/>
              <a:rect l="l" t="t" r="r" b="b"/>
              <a:pathLst>
                <a:path w="18237" h="26724" extrusionOk="0">
                  <a:moveTo>
                    <a:pt x="13998" y="269"/>
                  </a:moveTo>
                  <a:lnTo>
                    <a:pt x="15407" y="1190"/>
                  </a:lnTo>
                  <a:lnTo>
                    <a:pt x="15706" y="2774"/>
                  </a:lnTo>
                  <a:lnTo>
                    <a:pt x="16661" y="4748"/>
                  </a:lnTo>
                  <a:lnTo>
                    <a:pt x="16864" y="5965"/>
                  </a:lnTo>
                  <a:lnTo>
                    <a:pt x="17246" y="7211"/>
                  </a:lnTo>
                  <a:lnTo>
                    <a:pt x="18022" y="10558"/>
                  </a:lnTo>
                  <a:lnTo>
                    <a:pt x="18237" y="13481"/>
                  </a:lnTo>
                  <a:lnTo>
                    <a:pt x="17676" y="14607"/>
                  </a:lnTo>
                  <a:lnTo>
                    <a:pt x="15252" y="16717"/>
                  </a:lnTo>
                  <a:lnTo>
                    <a:pt x="13210" y="19925"/>
                  </a:lnTo>
                  <a:lnTo>
                    <a:pt x="12469" y="21799"/>
                  </a:lnTo>
                  <a:lnTo>
                    <a:pt x="11549" y="23310"/>
                  </a:lnTo>
                  <a:lnTo>
                    <a:pt x="10808" y="25221"/>
                  </a:lnTo>
                  <a:lnTo>
                    <a:pt x="8850" y="26725"/>
                  </a:lnTo>
                  <a:lnTo>
                    <a:pt x="8002" y="26636"/>
                  </a:lnTo>
                  <a:lnTo>
                    <a:pt x="7429" y="25987"/>
                  </a:lnTo>
                  <a:lnTo>
                    <a:pt x="6855" y="24596"/>
                  </a:lnTo>
                  <a:lnTo>
                    <a:pt x="6832" y="21858"/>
                  </a:lnTo>
                  <a:lnTo>
                    <a:pt x="7381" y="20173"/>
                  </a:lnTo>
                  <a:lnTo>
                    <a:pt x="7274" y="18103"/>
                  </a:lnTo>
                  <a:lnTo>
                    <a:pt x="6700" y="16303"/>
                  </a:lnTo>
                  <a:lnTo>
                    <a:pt x="6223" y="15762"/>
                  </a:lnTo>
                  <a:lnTo>
                    <a:pt x="5184" y="15942"/>
                  </a:lnTo>
                  <a:lnTo>
                    <a:pt x="5207" y="17829"/>
                  </a:lnTo>
                  <a:lnTo>
                    <a:pt x="5494" y="18563"/>
                  </a:lnTo>
                  <a:lnTo>
                    <a:pt x="4849" y="21582"/>
                  </a:lnTo>
                  <a:lnTo>
                    <a:pt x="4395" y="22522"/>
                  </a:lnTo>
                  <a:lnTo>
                    <a:pt x="4610" y="26591"/>
                  </a:lnTo>
                  <a:lnTo>
                    <a:pt x="3296" y="26406"/>
                  </a:lnTo>
                  <a:lnTo>
                    <a:pt x="3010" y="25194"/>
                  </a:lnTo>
                  <a:lnTo>
                    <a:pt x="3070" y="21599"/>
                  </a:lnTo>
                  <a:lnTo>
                    <a:pt x="3714" y="19246"/>
                  </a:lnTo>
                  <a:lnTo>
                    <a:pt x="2735" y="14459"/>
                  </a:lnTo>
                  <a:lnTo>
                    <a:pt x="2401" y="8172"/>
                  </a:lnTo>
                  <a:lnTo>
                    <a:pt x="1529" y="5345"/>
                  </a:lnTo>
                  <a:lnTo>
                    <a:pt x="382" y="3489"/>
                  </a:lnTo>
                  <a:lnTo>
                    <a:pt x="0" y="2239"/>
                  </a:lnTo>
                  <a:lnTo>
                    <a:pt x="550" y="1113"/>
                  </a:lnTo>
                  <a:lnTo>
                    <a:pt x="2723" y="1566"/>
                  </a:lnTo>
                  <a:lnTo>
                    <a:pt x="3571" y="2136"/>
                  </a:lnTo>
                  <a:lnTo>
                    <a:pt x="4801" y="2765"/>
                  </a:lnTo>
                  <a:lnTo>
                    <a:pt x="6868" y="2370"/>
                  </a:lnTo>
                  <a:lnTo>
                    <a:pt x="8731" y="1240"/>
                  </a:lnTo>
                  <a:lnTo>
                    <a:pt x="9949" y="575"/>
                  </a:lnTo>
                  <a:lnTo>
                    <a:pt x="11836" y="0"/>
                  </a:lnTo>
                  <a:lnTo>
                    <a:pt x="13998" y="26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887;gbcf4302aa7_0_6">
              <a:extLst>
                <a:ext uri="{FF2B5EF4-FFF2-40B4-BE49-F238E27FC236}">
                  <a16:creationId xmlns:a16="http://schemas.microsoft.com/office/drawing/2014/main" id="{0AA3E27B-3375-174E-8F2A-7F23A50C1CA8}"/>
                </a:ext>
              </a:extLst>
            </p:cNvPr>
            <p:cNvSpPr/>
            <p:nvPr/>
          </p:nvSpPr>
          <p:spPr>
            <a:xfrm>
              <a:off x="5685159" y="1463311"/>
              <a:ext cx="207289" cy="239149"/>
            </a:xfrm>
            <a:custGeom>
              <a:avLst/>
              <a:gdLst/>
              <a:ahLst/>
              <a:cxnLst/>
              <a:rect l="l" t="t" r="r" b="b"/>
              <a:pathLst>
                <a:path w="412515" h="475919" extrusionOk="0">
                  <a:moveTo>
                    <a:pt x="412516" y="18059"/>
                  </a:moveTo>
                  <a:lnTo>
                    <a:pt x="396559" y="361214"/>
                  </a:lnTo>
                  <a:lnTo>
                    <a:pt x="360562" y="381100"/>
                  </a:lnTo>
                  <a:lnTo>
                    <a:pt x="355462" y="384253"/>
                  </a:lnTo>
                  <a:lnTo>
                    <a:pt x="247409" y="447183"/>
                  </a:lnTo>
                  <a:lnTo>
                    <a:pt x="213645" y="475919"/>
                  </a:lnTo>
                  <a:lnTo>
                    <a:pt x="125120" y="379726"/>
                  </a:lnTo>
                  <a:lnTo>
                    <a:pt x="123890" y="378305"/>
                  </a:lnTo>
                  <a:lnTo>
                    <a:pt x="0" y="372692"/>
                  </a:lnTo>
                  <a:lnTo>
                    <a:pt x="19611" y="0"/>
                  </a:lnTo>
                  <a:lnTo>
                    <a:pt x="117894" y="4089"/>
                  </a:lnTo>
                  <a:lnTo>
                    <a:pt x="357755" y="16183"/>
                  </a:lnTo>
                  <a:lnTo>
                    <a:pt x="412516" y="1805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888;gbcf4302aa7_0_6">
              <a:extLst>
                <a:ext uri="{FF2B5EF4-FFF2-40B4-BE49-F238E27FC236}">
                  <a16:creationId xmlns:a16="http://schemas.microsoft.com/office/drawing/2014/main" id="{CB4FD7E6-60F6-8D44-82CB-DF04B5BFE7A6}"/>
                </a:ext>
              </a:extLst>
            </p:cNvPr>
            <p:cNvSpPr/>
            <p:nvPr/>
          </p:nvSpPr>
          <p:spPr>
            <a:xfrm>
              <a:off x="7654223" y="1464421"/>
              <a:ext cx="14128" cy="15034"/>
            </a:xfrm>
            <a:custGeom>
              <a:avLst/>
              <a:gdLst/>
              <a:ahLst/>
              <a:cxnLst/>
              <a:rect l="l" t="t" r="r" b="b"/>
              <a:pathLst>
                <a:path w="28115" h="29919" extrusionOk="0">
                  <a:moveTo>
                    <a:pt x="21450" y="0"/>
                  </a:moveTo>
                  <a:lnTo>
                    <a:pt x="23146" y="764"/>
                  </a:lnTo>
                  <a:lnTo>
                    <a:pt x="24102" y="2069"/>
                  </a:lnTo>
                  <a:lnTo>
                    <a:pt x="24783" y="5273"/>
                  </a:lnTo>
                  <a:lnTo>
                    <a:pt x="25929" y="8164"/>
                  </a:lnTo>
                  <a:lnTo>
                    <a:pt x="28115" y="11063"/>
                  </a:lnTo>
                  <a:lnTo>
                    <a:pt x="28031" y="11808"/>
                  </a:lnTo>
                  <a:lnTo>
                    <a:pt x="27004" y="12764"/>
                  </a:lnTo>
                  <a:lnTo>
                    <a:pt x="22430" y="16752"/>
                  </a:lnTo>
                  <a:lnTo>
                    <a:pt x="21403" y="17041"/>
                  </a:lnTo>
                  <a:lnTo>
                    <a:pt x="20638" y="16472"/>
                  </a:lnTo>
                  <a:lnTo>
                    <a:pt x="19324" y="16585"/>
                  </a:lnTo>
                  <a:lnTo>
                    <a:pt x="19802" y="17792"/>
                  </a:lnTo>
                  <a:lnTo>
                    <a:pt x="20566" y="18843"/>
                  </a:lnTo>
                  <a:lnTo>
                    <a:pt x="20662" y="19584"/>
                  </a:lnTo>
                  <a:lnTo>
                    <a:pt x="18990" y="21744"/>
                  </a:lnTo>
                  <a:lnTo>
                    <a:pt x="18907" y="22598"/>
                  </a:lnTo>
                  <a:lnTo>
                    <a:pt x="18250" y="23729"/>
                  </a:lnTo>
                  <a:lnTo>
                    <a:pt x="13401" y="28393"/>
                  </a:lnTo>
                  <a:lnTo>
                    <a:pt x="11908" y="29920"/>
                  </a:lnTo>
                  <a:lnTo>
                    <a:pt x="10116" y="29822"/>
                  </a:lnTo>
                  <a:lnTo>
                    <a:pt x="9077" y="29559"/>
                  </a:lnTo>
                  <a:lnTo>
                    <a:pt x="6831" y="29771"/>
                  </a:lnTo>
                  <a:lnTo>
                    <a:pt x="5601" y="29031"/>
                  </a:lnTo>
                  <a:lnTo>
                    <a:pt x="5028" y="27530"/>
                  </a:lnTo>
                  <a:lnTo>
                    <a:pt x="3141" y="27067"/>
                  </a:lnTo>
                  <a:lnTo>
                    <a:pt x="382" y="23148"/>
                  </a:lnTo>
                  <a:lnTo>
                    <a:pt x="0" y="22120"/>
                  </a:lnTo>
                  <a:lnTo>
                    <a:pt x="179" y="21154"/>
                  </a:lnTo>
                  <a:lnTo>
                    <a:pt x="824" y="20208"/>
                  </a:lnTo>
                  <a:lnTo>
                    <a:pt x="3356" y="19542"/>
                  </a:lnTo>
                  <a:lnTo>
                    <a:pt x="3547" y="18868"/>
                  </a:lnTo>
                  <a:lnTo>
                    <a:pt x="1087" y="18236"/>
                  </a:lnTo>
                  <a:lnTo>
                    <a:pt x="788" y="15246"/>
                  </a:lnTo>
                  <a:lnTo>
                    <a:pt x="2376" y="13902"/>
                  </a:lnTo>
                  <a:lnTo>
                    <a:pt x="2926" y="12032"/>
                  </a:lnTo>
                  <a:lnTo>
                    <a:pt x="3762" y="10785"/>
                  </a:lnTo>
                  <a:lnTo>
                    <a:pt x="4980" y="10676"/>
                  </a:lnTo>
                  <a:lnTo>
                    <a:pt x="5386" y="13332"/>
                  </a:lnTo>
                  <a:lnTo>
                    <a:pt x="4264" y="14920"/>
                  </a:lnTo>
                  <a:lnTo>
                    <a:pt x="4275" y="16068"/>
                  </a:lnTo>
                  <a:lnTo>
                    <a:pt x="7011" y="17172"/>
                  </a:lnTo>
                  <a:lnTo>
                    <a:pt x="7489" y="18085"/>
                  </a:lnTo>
                  <a:lnTo>
                    <a:pt x="8623" y="18755"/>
                  </a:lnTo>
                  <a:lnTo>
                    <a:pt x="10498" y="18364"/>
                  </a:lnTo>
                  <a:lnTo>
                    <a:pt x="11621" y="17295"/>
                  </a:lnTo>
                  <a:lnTo>
                    <a:pt x="12170" y="15611"/>
                  </a:lnTo>
                  <a:lnTo>
                    <a:pt x="12159" y="14204"/>
                  </a:lnTo>
                  <a:lnTo>
                    <a:pt x="12433" y="13270"/>
                  </a:lnTo>
                  <a:lnTo>
                    <a:pt x="13627" y="10421"/>
                  </a:lnTo>
                  <a:lnTo>
                    <a:pt x="13890" y="7039"/>
                  </a:lnTo>
                  <a:lnTo>
                    <a:pt x="14535" y="5244"/>
                  </a:lnTo>
                  <a:lnTo>
                    <a:pt x="17043" y="2575"/>
                  </a:lnTo>
                  <a:lnTo>
                    <a:pt x="18918" y="1076"/>
                  </a:lnTo>
                  <a:lnTo>
                    <a:pt x="21450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889;gbcf4302aa7_0_6">
              <a:extLst>
                <a:ext uri="{FF2B5EF4-FFF2-40B4-BE49-F238E27FC236}">
                  <a16:creationId xmlns:a16="http://schemas.microsoft.com/office/drawing/2014/main" id="{998B3F07-5EEA-894C-8DD5-AFDF554EC07A}"/>
                </a:ext>
              </a:extLst>
            </p:cNvPr>
            <p:cNvSpPr/>
            <p:nvPr/>
          </p:nvSpPr>
          <p:spPr>
            <a:xfrm>
              <a:off x="5884001" y="1472369"/>
              <a:ext cx="198221" cy="245265"/>
            </a:xfrm>
            <a:custGeom>
              <a:avLst/>
              <a:gdLst/>
              <a:ahLst/>
              <a:cxnLst/>
              <a:rect l="l" t="t" r="r" b="b"/>
              <a:pathLst>
                <a:path w="394469" h="488089" extrusionOk="0">
                  <a:moveTo>
                    <a:pt x="266722" y="9866"/>
                  </a:moveTo>
                  <a:lnTo>
                    <a:pt x="271559" y="41058"/>
                  </a:lnTo>
                  <a:lnTo>
                    <a:pt x="339637" y="109761"/>
                  </a:lnTo>
                  <a:lnTo>
                    <a:pt x="354064" y="124194"/>
                  </a:lnTo>
                  <a:lnTo>
                    <a:pt x="366367" y="122267"/>
                  </a:lnTo>
                  <a:lnTo>
                    <a:pt x="372386" y="141144"/>
                  </a:lnTo>
                  <a:lnTo>
                    <a:pt x="371359" y="141216"/>
                  </a:lnTo>
                  <a:lnTo>
                    <a:pt x="390456" y="160135"/>
                  </a:lnTo>
                  <a:lnTo>
                    <a:pt x="394469" y="190274"/>
                  </a:lnTo>
                  <a:lnTo>
                    <a:pt x="387972" y="329396"/>
                  </a:lnTo>
                  <a:lnTo>
                    <a:pt x="387077" y="348876"/>
                  </a:lnTo>
                  <a:lnTo>
                    <a:pt x="356633" y="365191"/>
                  </a:lnTo>
                  <a:lnTo>
                    <a:pt x="338849" y="374232"/>
                  </a:lnTo>
                  <a:lnTo>
                    <a:pt x="316120" y="386140"/>
                  </a:lnTo>
                  <a:lnTo>
                    <a:pt x="320419" y="396770"/>
                  </a:lnTo>
                  <a:lnTo>
                    <a:pt x="311080" y="400771"/>
                  </a:lnTo>
                  <a:lnTo>
                    <a:pt x="312824" y="405046"/>
                  </a:lnTo>
                  <a:lnTo>
                    <a:pt x="285234" y="416548"/>
                  </a:lnTo>
                  <a:lnTo>
                    <a:pt x="283001" y="411221"/>
                  </a:lnTo>
                  <a:lnTo>
                    <a:pt x="273470" y="415413"/>
                  </a:lnTo>
                  <a:lnTo>
                    <a:pt x="275453" y="419964"/>
                  </a:lnTo>
                  <a:lnTo>
                    <a:pt x="228801" y="440017"/>
                  </a:lnTo>
                  <a:lnTo>
                    <a:pt x="226604" y="435251"/>
                  </a:lnTo>
                  <a:lnTo>
                    <a:pt x="222006" y="437007"/>
                  </a:lnTo>
                  <a:lnTo>
                    <a:pt x="222328" y="435311"/>
                  </a:lnTo>
                  <a:lnTo>
                    <a:pt x="176071" y="459556"/>
                  </a:lnTo>
                  <a:lnTo>
                    <a:pt x="121609" y="488089"/>
                  </a:lnTo>
                  <a:lnTo>
                    <a:pt x="107193" y="460034"/>
                  </a:lnTo>
                  <a:lnTo>
                    <a:pt x="112866" y="456798"/>
                  </a:lnTo>
                  <a:lnTo>
                    <a:pt x="103861" y="435980"/>
                  </a:lnTo>
                  <a:lnTo>
                    <a:pt x="108256" y="433735"/>
                  </a:lnTo>
                  <a:lnTo>
                    <a:pt x="102797" y="422890"/>
                  </a:lnTo>
                  <a:lnTo>
                    <a:pt x="89660" y="424670"/>
                  </a:lnTo>
                  <a:lnTo>
                    <a:pt x="39175" y="363399"/>
                  </a:lnTo>
                  <a:lnTo>
                    <a:pt x="30970" y="353666"/>
                  </a:lnTo>
                  <a:lnTo>
                    <a:pt x="0" y="352686"/>
                  </a:lnTo>
                  <a:lnTo>
                    <a:pt x="132" y="343155"/>
                  </a:lnTo>
                  <a:lnTo>
                    <a:pt x="16088" y="0"/>
                  </a:lnTo>
                  <a:lnTo>
                    <a:pt x="175510" y="6306"/>
                  </a:lnTo>
                  <a:lnTo>
                    <a:pt x="266722" y="986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890;gbcf4302aa7_0_6">
              <a:extLst>
                <a:ext uri="{FF2B5EF4-FFF2-40B4-BE49-F238E27FC236}">
                  <a16:creationId xmlns:a16="http://schemas.microsoft.com/office/drawing/2014/main" id="{71F09B4D-7DEA-5147-A4AD-E2448F91955B}"/>
                </a:ext>
              </a:extLst>
            </p:cNvPr>
            <p:cNvSpPr/>
            <p:nvPr/>
          </p:nvSpPr>
          <p:spPr>
            <a:xfrm>
              <a:off x="6017784" y="1477318"/>
              <a:ext cx="192267" cy="160563"/>
            </a:xfrm>
            <a:custGeom>
              <a:avLst/>
              <a:gdLst/>
              <a:ahLst/>
              <a:cxnLst/>
              <a:rect l="l" t="t" r="r" b="b"/>
              <a:pathLst>
                <a:path w="382621" h="319529" extrusionOk="0">
                  <a:moveTo>
                    <a:pt x="382622" y="15233"/>
                  </a:moveTo>
                  <a:lnTo>
                    <a:pt x="372231" y="277870"/>
                  </a:lnTo>
                  <a:lnTo>
                    <a:pt x="373640" y="308912"/>
                  </a:lnTo>
                  <a:lnTo>
                    <a:pt x="162455" y="302678"/>
                  </a:lnTo>
                  <a:lnTo>
                    <a:pt x="121250" y="319530"/>
                  </a:lnTo>
                  <a:lnTo>
                    <a:pt x="127747" y="180408"/>
                  </a:lnTo>
                  <a:lnTo>
                    <a:pt x="123734" y="150268"/>
                  </a:lnTo>
                  <a:lnTo>
                    <a:pt x="104637" y="131350"/>
                  </a:lnTo>
                  <a:lnTo>
                    <a:pt x="105664" y="131278"/>
                  </a:lnTo>
                  <a:lnTo>
                    <a:pt x="99645" y="112400"/>
                  </a:lnTo>
                  <a:lnTo>
                    <a:pt x="87343" y="114328"/>
                  </a:lnTo>
                  <a:lnTo>
                    <a:pt x="72915" y="99894"/>
                  </a:lnTo>
                  <a:lnTo>
                    <a:pt x="4837" y="31192"/>
                  </a:lnTo>
                  <a:lnTo>
                    <a:pt x="0" y="0"/>
                  </a:lnTo>
                  <a:lnTo>
                    <a:pt x="73464" y="2901"/>
                  </a:lnTo>
                  <a:lnTo>
                    <a:pt x="283300" y="11229"/>
                  </a:lnTo>
                  <a:lnTo>
                    <a:pt x="382622" y="1523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891;gbcf4302aa7_0_6">
              <a:extLst>
                <a:ext uri="{FF2B5EF4-FFF2-40B4-BE49-F238E27FC236}">
                  <a16:creationId xmlns:a16="http://schemas.microsoft.com/office/drawing/2014/main" id="{7BFBDB7B-F1D4-4F46-A254-FE576BE04BD5}"/>
                </a:ext>
              </a:extLst>
            </p:cNvPr>
            <p:cNvSpPr/>
            <p:nvPr/>
          </p:nvSpPr>
          <p:spPr>
            <a:xfrm>
              <a:off x="7653235" y="1482966"/>
              <a:ext cx="5779" cy="6105"/>
            </a:xfrm>
            <a:custGeom>
              <a:avLst/>
              <a:gdLst/>
              <a:ahLst/>
              <a:cxnLst/>
              <a:rect l="l" t="t" r="r" b="b"/>
              <a:pathLst>
                <a:path w="11501" h="12150" extrusionOk="0">
                  <a:moveTo>
                    <a:pt x="860" y="12150"/>
                  </a:moveTo>
                  <a:lnTo>
                    <a:pt x="203" y="11465"/>
                  </a:lnTo>
                  <a:lnTo>
                    <a:pt x="0" y="10064"/>
                  </a:lnTo>
                  <a:lnTo>
                    <a:pt x="2425" y="6660"/>
                  </a:lnTo>
                  <a:lnTo>
                    <a:pt x="2497" y="4879"/>
                  </a:lnTo>
                  <a:lnTo>
                    <a:pt x="908" y="4887"/>
                  </a:lnTo>
                  <a:lnTo>
                    <a:pt x="693" y="2820"/>
                  </a:lnTo>
                  <a:lnTo>
                    <a:pt x="2664" y="1316"/>
                  </a:lnTo>
                  <a:lnTo>
                    <a:pt x="5387" y="1272"/>
                  </a:lnTo>
                  <a:lnTo>
                    <a:pt x="10833" y="0"/>
                  </a:lnTo>
                  <a:lnTo>
                    <a:pt x="11502" y="1240"/>
                  </a:lnTo>
                  <a:lnTo>
                    <a:pt x="11131" y="2657"/>
                  </a:lnTo>
                  <a:lnTo>
                    <a:pt x="7513" y="8323"/>
                  </a:lnTo>
                  <a:lnTo>
                    <a:pt x="4336" y="10972"/>
                  </a:lnTo>
                  <a:lnTo>
                    <a:pt x="2186" y="11926"/>
                  </a:lnTo>
                  <a:lnTo>
                    <a:pt x="860" y="1215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892;gbcf4302aa7_0_6">
              <a:extLst>
                <a:ext uri="{FF2B5EF4-FFF2-40B4-BE49-F238E27FC236}">
                  <a16:creationId xmlns:a16="http://schemas.microsoft.com/office/drawing/2014/main" id="{11A67FC2-36C4-F843-B635-80FB94B095D1}"/>
                </a:ext>
              </a:extLst>
            </p:cNvPr>
            <p:cNvSpPr/>
            <p:nvPr/>
          </p:nvSpPr>
          <p:spPr>
            <a:xfrm>
              <a:off x="6204488" y="1484958"/>
              <a:ext cx="190886" cy="199457"/>
            </a:xfrm>
            <a:custGeom>
              <a:avLst/>
              <a:gdLst/>
              <a:ahLst/>
              <a:cxnLst/>
              <a:rect l="l" t="t" r="r" b="b"/>
              <a:pathLst>
                <a:path w="379873" h="396930" extrusionOk="0">
                  <a:moveTo>
                    <a:pt x="376494" y="12977"/>
                  </a:moveTo>
                  <a:lnTo>
                    <a:pt x="379874" y="71178"/>
                  </a:lnTo>
                  <a:lnTo>
                    <a:pt x="357779" y="239874"/>
                  </a:lnTo>
                  <a:lnTo>
                    <a:pt x="349824" y="300583"/>
                  </a:lnTo>
                  <a:lnTo>
                    <a:pt x="344414" y="341907"/>
                  </a:lnTo>
                  <a:lnTo>
                    <a:pt x="336962" y="396931"/>
                  </a:lnTo>
                  <a:lnTo>
                    <a:pt x="197402" y="341609"/>
                  </a:lnTo>
                  <a:lnTo>
                    <a:pt x="79376" y="293978"/>
                  </a:lnTo>
                  <a:lnTo>
                    <a:pt x="0" y="262637"/>
                  </a:lnTo>
                  <a:lnTo>
                    <a:pt x="10391" y="0"/>
                  </a:lnTo>
                  <a:lnTo>
                    <a:pt x="80355" y="2797"/>
                  </a:lnTo>
                  <a:lnTo>
                    <a:pt x="227009" y="7752"/>
                  </a:lnTo>
                  <a:lnTo>
                    <a:pt x="376494" y="1297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893;gbcf4302aa7_0_6">
              <a:extLst>
                <a:ext uri="{FF2B5EF4-FFF2-40B4-BE49-F238E27FC236}">
                  <a16:creationId xmlns:a16="http://schemas.microsoft.com/office/drawing/2014/main" id="{DD2F85FD-FDE1-8B42-92D3-7A51BB48BC52}"/>
                </a:ext>
              </a:extLst>
            </p:cNvPr>
            <p:cNvSpPr/>
            <p:nvPr/>
          </p:nvSpPr>
          <p:spPr>
            <a:xfrm>
              <a:off x="6383944" y="1491467"/>
              <a:ext cx="191157" cy="163961"/>
            </a:xfrm>
            <a:custGeom>
              <a:avLst/>
              <a:gdLst/>
              <a:ahLst/>
              <a:cxnLst/>
              <a:rect l="l" t="t" r="r" b="b"/>
              <a:pathLst>
                <a:path w="380411" h="326291" extrusionOk="0">
                  <a:moveTo>
                    <a:pt x="350445" y="9933"/>
                  </a:moveTo>
                  <a:lnTo>
                    <a:pt x="349633" y="11684"/>
                  </a:lnTo>
                  <a:lnTo>
                    <a:pt x="348726" y="13665"/>
                  </a:lnTo>
                  <a:lnTo>
                    <a:pt x="347806" y="15435"/>
                  </a:lnTo>
                  <a:lnTo>
                    <a:pt x="347244" y="16847"/>
                  </a:lnTo>
                  <a:lnTo>
                    <a:pt x="346623" y="18967"/>
                  </a:lnTo>
                  <a:lnTo>
                    <a:pt x="346468" y="20261"/>
                  </a:lnTo>
                  <a:lnTo>
                    <a:pt x="346481" y="21577"/>
                  </a:lnTo>
                  <a:lnTo>
                    <a:pt x="346277" y="22588"/>
                  </a:lnTo>
                  <a:lnTo>
                    <a:pt x="345883" y="24119"/>
                  </a:lnTo>
                  <a:lnTo>
                    <a:pt x="345465" y="25109"/>
                  </a:lnTo>
                  <a:lnTo>
                    <a:pt x="341691" y="29671"/>
                  </a:lnTo>
                  <a:lnTo>
                    <a:pt x="338920" y="32535"/>
                  </a:lnTo>
                  <a:lnTo>
                    <a:pt x="337845" y="33458"/>
                  </a:lnTo>
                  <a:lnTo>
                    <a:pt x="337284" y="34074"/>
                  </a:lnTo>
                  <a:lnTo>
                    <a:pt x="336747" y="34735"/>
                  </a:lnTo>
                  <a:lnTo>
                    <a:pt x="335743" y="35777"/>
                  </a:lnTo>
                  <a:lnTo>
                    <a:pt x="334955" y="36723"/>
                  </a:lnTo>
                  <a:lnTo>
                    <a:pt x="334442" y="37407"/>
                  </a:lnTo>
                  <a:lnTo>
                    <a:pt x="334023" y="38256"/>
                  </a:lnTo>
                  <a:lnTo>
                    <a:pt x="333331" y="39624"/>
                  </a:lnTo>
                  <a:lnTo>
                    <a:pt x="332303" y="41019"/>
                  </a:lnTo>
                  <a:lnTo>
                    <a:pt x="331324" y="42224"/>
                  </a:lnTo>
                  <a:lnTo>
                    <a:pt x="330416" y="43311"/>
                  </a:lnTo>
                  <a:lnTo>
                    <a:pt x="329437" y="44234"/>
                  </a:lnTo>
                  <a:lnTo>
                    <a:pt x="328099" y="45349"/>
                  </a:lnTo>
                  <a:lnTo>
                    <a:pt x="327048" y="46249"/>
                  </a:lnTo>
                  <a:lnTo>
                    <a:pt x="325818" y="46964"/>
                  </a:lnTo>
                  <a:lnTo>
                    <a:pt x="324684" y="47535"/>
                  </a:lnTo>
                  <a:lnTo>
                    <a:pt x="323441" y="47896"/>
                  </a:lnTo>
                  <a:lnTo>
                    <a:pt x="322199" y="48352"/>
                  </a:lnTo>
                  <a:lnTo>
                    <a:pt x="321316" y="48618"/>
                  </a:lnTo>
                  <a:lnTo>
                    <a:pt x="320539" y="48977"/>
                  </a:lnTo>
                  <a:lnTo>
                    <a:pt x="319786" y="49592"/>
                  </a:lnTo>
                  <a:lnTo>
                    <a:pt x="318461" y="50799"/>
                  </a:lnTo>
                  <a:lnTo>
                    <a:pt x="317481" y="52007"/>
                  </a:lnTo>
                  <a:lnTo>
                    <a:pt x="316741" y="53397"/>
                  </a:lnTo>
                  <a:lnTo>
                    <a:pt x="316072" y="54695"/>
                  </a:lnTo>
                  <a:lnTo>
                    <a:pt x="315189" y="56134"/>
                  </a:lnTo>
                  <a:lnTo>
                    <a:pt x="314460" y="57431"/>
                  </a:lnTo>
                  <a:lnTo>
                    <a:pt x="313600" y="58355"/>
                  </a:lnTo>
                  <a:lnTo>
                    <a:pt x="312596" y="59186"/>
                  </a:lnTo>
                  <a:lnTo>
                    <a:pt x="312011" y="59634"/>
                  </a:lnTo>
                  <a:lnTo>
                    <a:pt x="311056" y="60324"/>
                  </a:lnTo>
                  <a:lnTo>
                    <a:pt x="310351" y="60846"/>
                  </a:lnTo>
                  <a:lnTo>
                    <a:pt x="309790" y="61673"/>
                  </a:lnTo>
                  <a:lnTo>
                    <a:pt x="309193" y="62570"/>
                  </a:lnTo>
                  <a:lnTo>
                    <a:pt x="308751" y="63419"/>
                  </a:lnTo>
                  <a:lnTo>
                    <a:pt x="308142" y="64435"/>
                  </a:lnTo>
                  <a:lnTo>
                    <a:pt x="307688" y="65517"/>
                  </a:lnTo>
                  <a:lnTo>
                    <a:pt x="307318" y="66485"/>
                  </a:lnTo>
                  <a:lnTo>
                    <a:pt x="307067" y="67591"/>
                  </a:lnTo>
                  <a:lnTo>
                    <a:pt x="307079" y="69986"/>
                  </a:lnTo>
                  <a:lnTo>
                    <a:pt x="307163" y="72006"/>
                  </a:lnTo>
                  <a:lnTo>
                    <a:pt x="307341" y="74236"/>
                  </a:lnTo>
                  <a:lnTo>
                    <a:pt x="307461" y="78159"/>
                  </a:lnTo>
                  <a:lnTo>
                    <a:pt x="307580" y="80909"/>
                  </a:lnTo>
                  <a:lnTo>
                    <a:pt x="307545" y="82927"/>
                  </a:lnTo>
                  <a:lnTo>
                    <a:pt x="307843" y="85440"/>
                  </a:lnTo>
                  <a:lnTo>
                    <a:pt x="308213" y="87881"/>
                  </a:lnTo>
                  <a:lnTo>
                    <a:pt x="309002" y="90437"/>
                  </a:lnTo>
                  <a:lnTo>
                    <a:pt x="309683" y="92689"/>
                  </a:lnTo>
                  <a:lnTo>
                    <a:pt x="309993" y="93933"/>
                  </a:lnTo>
                  <a:lnTo>
                    <a:pt x="309909" y="95200"/>
                  </a:lnTo>
                  <a:lnTo>
                    <a:pt x="309706" y="97294"/>
                  </a:lnTo>
                  <a:lnTo>
                    <a:pt x="309718" y="99054"/>
                  </a:lnTo>
                  <a:lnTo>
                    <a:pt x="309348" y="101926"/>
                  </a:lnTo>
                  <a:lnTo>
                    <a:pt x="309444" y="103568"/>
                  </a:lnTo>
                  <a:lnTo>
                    <a:pt x="310053" y="106617"/>
                  </a:lnTo>
                  <a:lnTo>
                    <a:pt x="310149" y="110165"/>
                  </a:lnTo>
                  <a:lnTo>
                    <a:pt x="309790" y="113129"/>
                  </a:lnTo>
                  <a:lnTo>
                    <a:pt x="309145" y="114920"/>
                  </a:lnTo>
                  <a:lnTo>
                    <a:pt x="308405" y="116169"/>
                  </a:lnTo>
                  <a:lnTo>
                    <a:pt x="306709" y="117733"/>
                  </a:lnTo>
                  <a:lnTo>
                    <a:pt x="305670" y="118728"/>
                  </a:lnTo>
                  <a:lnTo>
                    <a:pt x="360789" y="127394"/>
                  </a:lnTo>
                  <a:lnTo>
                    <a:pt x="380412" y="148843"/>
                  </a:lnTo>
                  <a:lnTo>
                    <a:pt x="366462" y="170850"/>
                  </a:lnTo>
                  <a:lnTo>
                    <a:pt x="245056" y="207279"/>
                  </a:lnTo>
                  <a:lnTo>
                    <a:pt x="243838" y="207476"/>
                  </a:lnTo>
                  <a:lnTo>
                    <a:pt x="242309" y="207627"/>
                  </a:lnTo>
                  <a:lnTo>
                    <a:pt x="241067" y="207849"/>
                  </a:lnTo>
                  <a:lnTo>
                    <a:pt x="239861" y="208161"/>
                  </a:lnTo>
                  <a:lnTo>
                    <a:pt x="238488" y="208807"/>
                  </a:lnTo>
                  <a:lnTo>
                    <a:pt x="237579" y="209401"/>
                  </a:lnTo>
                  <a:lnTo>
                    <a:pt x="236899" y="209970"/>
                  </a:lnTo>
                  <a:lnTo>
                    <a:pt x="236314" y="210983"/>
                  </a:lnTo>
                  <a:lnTo>
                    <a:pt x="236039" y="211668"/>
                  </a:lnTo>
                  <a:lnTo>
                    <a:pt x="236230" y="212795"/>
                  </a:lnTo>
                  <a:lnTo>
                    <a:pt x="236517" y="213662"/>
                  </a:lnTo>
                  <a:lnTo>
                    <a:pt x="236851" y="214434"/>
                  </a:lnTo>
                  <a:lnTo>
                    <a:pt x="237281" y="214995"/>
                  </a:lnTo>
                  <a:lnTo>
                    <a:pt x="238117" y="215881"/>
                  </a:lnTo>
                  <a:lnTo>
                    <a:pt x="238559" y="216607"/>
                  </a:lnTo>
                  <a:lnTo>
                    <a:pt x="238834" y="217804"/>
                  </a:lnTo>
                  <a:lnTo>
                    <a:pt x="239168" y="219071"/>
                  </a:lnTo>
                  <a:lnTo>
                    <a:pt x="239061" y="220128"/>
                  </a:lnTo>
                  <a:lnTo>
                    <a:pt x="239072" y="221278"/>
                  </a:lnTo>
                  <a:lnTo>
                    <a:pt x="238774" y="222502"/>
                  </a:lnTo>
                  <a:lnTo>
                    <a:pt x="238213" y="223846"/>
                  </a:lnTo>
                  <a:lnTo>
                    <a:pt x="237890" y="225236"/>
                  </a:lnTo>
                  <a:lnTo>
                    <a:pt x="237508" y="226765"/>
                  </a:lnTo>
                  <a:lnTo>
                    <a:pt x="237162" y="227683"/>
                  </a:lnTo>
                  <a:lnTo>
                    <a:pt x="236887" y="228767"/>
                  </a:lnTo>
                  <a:lnTo>
                    <a:pt x="236541" y="229898"/>
                  </a:lnTo>
                  <a:lnTo>
                    <a:pt x="236457" y="230955"/>
                  </a:lnTo>
                  <a:lnTo>
                    <a:pt x="236433" y="231965"/>
                  </a:lnTo>
                  <a:lnTo>
                    <a:pt x="236541" y="233140"/>
                  </a:lnTo>
                  <a:lnTo>
                    <a:pt x="237090" y="234757"/>
                  </a:lnTo>
                  <a:lnTo>
                    <a:pt x="237305" y="235508"/>
                  </a:lnTo>
                  <a:lnTo>
                    <a:pt x="236971" y="237085"/>
                  </a:lnTo>
                  <a:lnTo>
                    <a:pt x="235788" y="239137"/>
                  </a:lnTo>
                  <a:lnTo>
                    <a:pt x="235298" y="240364"/>
                  </a:lnTo>
                  <a:lnTo>
                    <a:pt x="234976" y="241613"/>
                  </a:lnTo>
                  <a:lnTo>
                    <a:pt x="232993" y="243436"/>
                  </a:lnTo>
                  <a:lnTo>
                    <a:pt x="231918" y="244549"/>
                  </a:lnTo>
                  <a:lnTo>
                    <a:pt x="231405" y="245115"/>
                  </a:lnTo>
                  <a:lnTo>
                    <a:pt x="230879" y="246154"/>
                  </a:lnTo>
                  <a:lnTo>
                    <a:pt x="230653" y="247470"/>
                  </a:lnTo>
                  <a:lnTo>
                    <a:pt x="230617" y="248411"/>
                  </a:lnTo>
                  <a:lnTo>
                    <a:pt x="230378" y="249470"/>
                  </a:lnTo>
                  <a:lnTo>
                    <a:pt x="229996" y="250223"/>
                  </a:lnTo>
                  <a:lnTo>
                    <a:pt x="229195" y="251124"/>
                  </a:lnTo>
                  <a:lnTo>
                    <a:pt x="228359" y="251482"/>
                  </a:lnTo>
                  <a:lnTo>
                    <a:pt x="227321" y="251065"/>
                  </a:lnTo>
                  <a:lnTo>
                    <a:pt x="226795" y="250317"/>
                  </a:lnTo>
                  <a:lnTo>
                    <a:pt x="226556" y="249473"/>
                  </a:lnTo>
                  <a:lnTo>
                    <a:pt x="226305" y="247692"/>
                  </a:lnTo>
                  <a:lnTo>
                    <a:pt x="226186" y="246448"/>
                  </a:lnTo>
                  <a:lnTo>
                    <a:pt x="225875" y="245462"/>
                  </a:lnTo>
                  <a:lnTo>
                    <a:pt x="225481" y="244407"/>
                  </a:lnTo>
                  <a:lnTo>
                    <a:pt x="224919" y="243542"/>
                  </a:lnTo>
                  <a:lnTo>
                    <a:pt x="224298" y="242866"/>
                  </a:lnTo>
                  <a:lnTo>
                    <a:pt x="223594" y="242260"/>
                  </a:lnTo>
                  <a:lnTo>
                    <a:pt x="222745" y="241680"/>
                  </a:lnTo>
                  <a:lnTo>
                    <a:pt x="221372" y="241312"/>
                  </a:lnTo>
                  <a:lnTo>
                    <a:pt x="220249" y="240993"/>
                  </a:lnTo>
                  <a:lnTo>
                    <a:pt x="219091" y="240954"/>
                  </a:lnTo>
                  <a:lnTo>
                    <a:pt x="217825" y="241293"/>
                  </a:lnTo>
                  <a:lnTo>
                    <a:pt x="216655" y="241678"/>
                  </a:lnTo>
                  <a:lnTo>
                    <a:pt x="215890" y="242295"/>
                  </a:lnTo>
                  <a:lnTo>
                    <a:pt x="215281" y="243049"/>
                  </a:lnTo>
                  <a:lnTo>
                    <a:pt x="214839" y="243898"/>
                  </a:lnTo>
                  <a:lnTo>
                    <a:pt x="214469" y="244868"/>
                  </a:lnTo>
                  <a:lnTo>
                    <a:pt x="214386" y="245994"/>
                  </a:lnTo>
                  <a:lnTo>
                    <a:pt x="214612" y="247660"/>
                  </a:lnTo>
                  <a:lnTo>
                    <a:pt x="214923" y="248576"/>
                  </a:lnTo>
                  <a:lnTo>
                    <a:pt x="215795" y="249108"/>
                  </a:lnTo>
                  <a:lnTo>
                    <a:pt x="216810" y="249830"/>
                  </a:lnTo>
                  <a:lnTo>
                    <a:pt x="217347" y="250297"/>
                  </a:lnTo>
                  <a:lnTo>
                    <a:pt x="217634" y="250929"/>
                  </a:lnTo>
                  <a:lnTo>
                    <a:pt x="217718" y="251845"/>
                  </a:lnTo>
                  <a:lnTo>
                    <a:pt x="217694" y="252902"/>
                  </a:lnTo>
                  <a:lnTo>
                    <a:pt x="217563" y="253702"/>
                  </a:lnTo>
                  <a:lnTo>
                    <a:pt x="217240" y="254362"/>
                  </a:lnTo>
                  <a:lnTo>
                    <a:pt x="216655" y="255233"/>
                  </a:lnTo>
                  <a:lnTo>
                    <a:pt x="216165" y="256062"/>
                  </a:lnTo>
                  <a:lnTo>
                    <a:pt x="215866" y="256768"/>
                  </a:lnTo>
                  <a:lnTo>
                    <a:pt x="215639" y="257473"/>
                  </a:lnTo>
                  <a:lnTo>
                    <a:pt x="215460" y="258322"/>
                  </a:lnTo>
                  <a:lnTo>
                    <a:pt x="215138" y="259969"/>
                  </a:lnTo>
                  <a:lnTo>
                    <a:pt x="215126" y="261262"/>
                  </a:lnTo>
                  <a:lnTo>
                    <a:pt x="215233" y="262482"/>
                  </a:lnTo>
                  <a:lnTo>
                    <a:pt x="215209" y="263729"/>
                  </a:lnTo>
                  <a:lnTo>
                    <a:pt x="215007" y="265022"/>
                  </a:lnTo>
                  <a:lnTo>
                    <a:pt x="214684" y="267539"/>
                  </a:lnTo>
                  <a:lnTo>
                    <a:pt x="214039" y="270504"/>
                  </a:lnTo>
                  <a:lnTo>
                    <a:pt x="212845" y="274110"/>
                  </a:lnTo>
                  <a:lnTo>
                    <a:pt x="211830" y="276977"/>
                  </a:lnTo>
                  <a:lnTo>
                    <a:pt x="211268" y="278183"/>
                  </a:lnTo>
                  <a:lnTo>
                    <a:pt x="210790" y="279007"/>
                  </a:lnTo>
                  <a:lnTo>
                    <a:pt x="210158" y="279461"/>
                  </a:lnTo>
                  <a:lnTo>
                    <a:pt x="209453" y="279771"/>
                  </a:lnTo>
                  <a:lnTo>
                    <a:pt x="208676" y="279938"/>
                  </a:lnTo>
                  <a:lnTo>
                    <a:pt x="207840" y="280070"/>
                  </a:lnTo>
                  <a:lnTo>
                    <a:pt x="206944" y="279974"/>
                  </a:lnTo>
                  <a:lnTo>
                    <a:pt x="204544" y="279126"/>
                  </a:lnTo>
                  <a:lnTo>
                    <a:pt x="202753" y="278768"/>
                  </a:lnTo>
                  <a:lnTo>
                    <a:pt x="201511" y="278804"/>
                  </a:lnTo>
                  <a:lnTo>
                    <a:pt x="200615" y="278923"/>
                  </a:lnTo>
                  <a:lnTo>
                    <a:pt x="199444" y="279497"/>
                  </a:lnTo>
                  <a:lnTo>
                    <a:pt x="199074" y="280631"/>
                  </a:lnTo>
                  <a:lnTo>
                    <a:pt x="198918" y="281491"/>
                  </a:lnTo>
                  <a:lnTo>
                    <a:pt x="198859" y="282196"/>
                  </a:lnTo>
                  <a:lnTo>
                    <a:pt x="198978" y="282924"/>
                  </a:lnTo>
                  <a:lnTo>
                    <a:pt x="199361" y="283653"/>
                  </a:lnTo>
                  <a:lnTo>
                    <a:pt x="200137" y="284143"/>
                  </a:lnTo>
                  <a:lnTo>
                    <a:pt x="201152" y="284955"/>
                  </a:lnTo>
                  <a:lnTo>
                    <a:pt x="201833" y="285659"/>
                  </a:lnTo>
                  <a:lnTo>
                    <a:pt x="202119" y="286543"/>
                  </a:lnTo>
                  <a:lnTo>
                    <a:pt x="202059" y="287367"/>
                  </a:lnTo>
                  <a:lnTo>
                    <a:pt x="201809" y="288215"/>
                  </a:lnTo>
                  <a:lnTo>
                    <a:pt x="201295" y="288860"/>
                  </a:lnTo>
                  <a:lnTo>
                    <a:pt x="200531" y="289446"/>
                  </a:lnTo>
                  <a:lnTo>
                    <a:pt x="199612" y="290043"/>
                  </a:lnTo>
                  <a:lnTo>
                    <a:pt x="198895" y="290664"/>
                  </a:lnTo>
                  <a:lnTo>
                    <a:pt x="198071" y="291560"/>
                  </a:lnTo>
                  <a:lnTo>
                    <a:pt x="197676" y="292169"/>
                  </a:lnTo>
                  <a:lnTo>
                    <a:pt x="197402" y="292921"/>
                  </a:lnTo>
                  <a:lnTo>
                    <a:pt x="197103" y="293614"/>
                  </a:lnTo>
                  <a:lnTo>
                    <a:pt x="196828" y="294438"/>
                  </a:lnTo>
                  <a:lnTo>
                    <a:pt x="196733" y="295346"/>
                  </a:lnTo>
                  <a:lnTo>
                    <a:pt x="196745" y="296385"/>
                  </a:lnTo>
                  <a:lnTo>
                    <a:pt x="197545" y="297042"/>
                  </a:lnTo>
                  <a:lnTo>
                    <a:pt x="198190" y="297519"/>
                  </a:lnTo>
                  <a:lnTo>
                    <a:pt x="199528" y="297937"/>
                  </a:lnTo>
                  <a:lnTo>
                    <a:pt x="200519" y="297961"/>
                  </a:lnTo>
                  <a:lnTo>
                    <a:pt x="201737" y="297830"/>
                  </a:lnTo>
                  <a:lnTo>
                    <a:pt x="202979" y="297603"/>
                  </a:lnTo>
                  <a:lnTo>
                    <a:pt x="204222" y="297340"/>
                  </a:lnTo>
                  <a:lnTo>
                    <a:pt x="205237" y="297221"/>
                  </a:lnTo>
                  <a:lnTo>
                    <a:pt x="206336" y="296970"/>
                  </a:lnTo>
                  <a:lnTo>
                    <a:pt x="207279" y="297030"/>
                  </a:lnTo>
                  <a:lnTo>
                    <a:pt x="208282" y="297197"/>
                  </a:lnTo>
                  <a:lnTo>
                    <a:pt x="209441" y="298188"/>
                  </a:lnTo>
                  <a:lnTo>
                    <a:pt x="209990" y="299108"/>
                  </a:lnTo>
                  <a:lnTo>
                    <a:pt x="210229" y="300278"/>
                  </a:lnTo>
                  <a:lnTo>
                    <a:pt x="210396" y="301150"/>
                  </a:lnTo>
                  <a:lnTo>
                    <a:pt x="210719" y="302082"/>
                  </a:lnTo>
                  <a:lnTo>
                    <a:pt x="211328" y="302762"/>
                  </a:lnTo>
                  <a:lnTo>
                    <a:pt x="211806" y="303372"/>
                  </a:lnTo>
                  <a:lnTo>
                    <a:pt x="212355" y="304447"/>
                  </a:lnTo>
                  <a:lnTo>
                    <a:pt x="212355" y="305784"/>
                  </a:lnTo>
                  <a:lnTo>
                    <a:pt x="211316" y="306967"/>
                  </a:lnTo>
                  <a:lnTo>
                    <a:pt x="210205" y="307564"/>
                  </a:lnTo>
                  <a:lnTo>
                    <a:pt x="209082" y="307970"/>
                  </a:lnTo>
                  <a:lnTo>
                    <a:pt x="207398" y="308304"/>
                  </a:lnTo>
                  <a:lnTo>
                    <a:pt x="205165" y="308663"/>
                  </a:lnTo>
                  <a:lnTo>
                    <a:pt x="203337" y="308997"/>
                  </a:lnTo>
                  <a:lnTo>
                    <a:pt x="202000" y="309343"/>
                  </a:lnTo>
                  <a:lnTo>
                    <a:pt x="201116" y="309749"/>
                  </a:lnTo>
                  <a:lnTo>
                    <a:pt x="199289" y="310812"/>
                  </a:lnTo>
                  <a:lnTo>
                    <a:pt x="198452" y="311529"/>
                  </a:lnTo>
                  <a:lnTo>
                    <a:pt x="197676" y="312258"/>
                  </a:lnTo>
                  <a:lnTo>
                    <a:pt x="196984" y="313070"/>
                  </a:lnTo>
                  <a:lnTo>
                    <a:pt x="196351" y="313822"/>
                  </a:lnTo>
                  <a:lnTo>
                    <a:pt x="195717" y="314622"/>
                  </a:lnTo>
                  <a:lnTo>
                    <a:pt x="195324" y="315661"/>
                  </a:lnTo>
                  <a:lnTo>
                    <a:pt x="195025" y="316533"/>
                  </a:lnTo>
                  <a:lnTo>
                    <a:pt x="194870" y="317262"/>
                  </a:lnTo>
                  <a:lnTo>
                    <a:pt x="194882" y="318432"/>
                  </a:lnTo>
                  <a:lnTo>
                    <a:pt x="195216" y="319471"/>
                  </a:lnTo>
                  <a:lnTo>
                    <a:pt x="195503" y="320475"/>
                  </a:lnTo>
                  <a:lnTo>
                    <a:pt x="195932" y="321275"/>
                  </a:lnTo>
                  <a:lnTo>
                    <a:pt x="196363" y="321956"/>
                  </a:lnTo>
                  <a:lnTo>
                    <a:pt x="196841" y="322935"/>
                  </a:lnTo>
                  <a:lnTo>
                    <a:pt x="196255" y="324070"/>
                  </a:lnTo>
                  <a:lnTo>
                    <a:pt x="194870" y="324595"/>
                  </a:lnTo>
                  <a:lnTo>
                    <a:pt x="193795" y="324619"/>
                  </a:lnTo>
                  <a:lnTo>
                    <a:pt x="192385" y="324404"/>
                  </a:lnTo>
                  <a:lnTo>
                    <a:pt x="191275" y="324129"/>
                  </a:lnTo>
                  <a:lnTo>
                    <a:pt x="190152" y="323831"/>
                  </a:lnTo>
                  <a:lnTo>
                    <a:pt x="189257" y="323771"/>
                  </a:lnTo>
                  <a:lnTo>
                    <a:pt x="187584" y="324034"/>
                  </a:lnTo>
                  <a:lnTo>
                    <a:pt x="185410" y="324965"/>
                  </a:lnTo>
                  <a:lnTo>
                    <a:pt x="183678" y="325706"/>
                  </a:lnTo>
                  <a:lnTo>
                    <a:pt x="182484" y="326076"/>
                  </a:lnTo>
                  <a:lnTo>
                    <a:pt x="181362" y="326291"/>
                  </a:lnTo>
                  <a:lnTo>
                    <a:pt x="180179" y="326208"/>
                  </a:lnTo>
                  <a:lnTo>
                    <a:pt x="177862" y="325897"/>
                  </a:lnTo>
                  <a:lnTo>
                    <a:pt x="176369" y="325766"/>
                  </a:lnTo>
                  <a:lnTo>
                    <a:pt x="175414" y="325467"/>
                  </a:lnTo>
                  <a:lnTo>
                    <a:pt x="174327" y="325121"/>
                  </a:lnTo>
                  <a:lnTo>
                    <a:pt x="173598" y="324703"/>
                  </a:lnTo>
                  <a:lnTo>
                    <a:pt x="172965" y="324225"/>
                  </a:lnTo>
                  <a:lnTo>
                    <a:pt x="171712" y="322983"/>
                  </a:lnTo>
                  <a:lnTo>
                    <a:pt x="170803" y="321299"/>
                  </a:lnTo>
                  <a:lnTo>
                    <a:pt x="169705" y="319125"/>
                  </a:lnTo>
                  <a:lnTo>
                    <a:pt x="168511" y="316306"/>
                  </a:lnTo>
                  <a:lnTo>
                    <a:pt x="167615" y="314575"/>
                  </a:lnTo>
                  <a:lnTo>
                    <a:pt x="166683" y="312640"/>
                  </a:lnTo>
                  <a:lnTo>
                    <a:pt x="165823" y="311075"/>
                  </a:lnTo>
                  <a:lnTo>
                    <a:pt x="164713" y="309690"/>
                  </a:lnTo>
                  <a:lnTo>
                    <a:pt x="163960" y="308854"/>
                  </a:lnTo>
                  <a:lnTo>
                    <a:pt x="162957" y="307827"/>
                  </a:lnTo>
                  <a:lnTo>
                    <a:pt x="162037" y="306967"/>
                  </a:lnTo>
                  <a:lnTo>
                    <a:pt x="161380" y="306358"/>
                  </a:lnTo>
                  <a:lnTo>
                    <a:pt x="160760" y="305820"/>
                  </a:lnTo>
                  <a:lnTo>
                    <a:pt x="159935" y="305426"/>
                  </a:lnTo>
                  <a:lnTo>
                    <a:pt x="158060" y="305426"/>
                  </a:lnTo>
                  <a:lnTo>
                    <a:pt x="157236" y="305593"/>
                  </a:lnTo>
                  <a:lnTo>
                    <a:pt x="156400" y="305713"/>
                  </a:lnTo>
                  <a:lnTo>
                    <a:pt x="155695" y="305999"/>
                  </a:lnTo>
                  <a:lnTo>
                    <a:pt x="154799" y="306764"/>
                  </a:lnTo>
                  <a:lnTo>
                    <a:pt x="154286" y="307397"/>
                  </a:lnTo>
                  <a:lnTo>
                    <a:pt x="153808" y="308627"/>
                  </a:lnTo>
                  <a:lnTo>
                    <a:pt x="153581" y="310036"/>
                  </a:lnTo>
                  <a:lnTo>
                    <a:pt x="153056" y="312461"/>
                  </a:lnTo>
                  <a:lnTo>
                    <a:pt x="152721" y="314360"/>
                  </a:lnTo>
                  <a:lnTo>
                    <a:pt x="152315" y="316808"/>
                  </a:lnTo>
                  <a:lnTo>
                    <a:pt x="151718" y="319937"/>
                  </a:lnTo>
                  <a:lnTo>
                    <a:pt x="145520" y="319209"/>
                  </a:lnTo>
                  <a:lnTo>
                    <a:pt x="145698" y="318086"/>
                  </a:lnTo>
                  <a:lnTo>
                    <a:pt x="132525" y="315423"/>
                  </a:lnTo>
                  <a:lnTo>
                    <a:pt x="128297" y="312222"/>
                  </a:lnTo>
                  <a:lnTo>
                    <a:pt x="108913" y="301222"/>
                  </a:lnTo>
                  <a:lnTo>
                    <a:pt x="101030" y="297149"/>
                  </a:lnTo>
                  <a:lnTo>
                    <a:pt x="51775" y="270961"/>
                  </a:lnTo>
                  <a:lnTo>
                    <a:pt x="32785" y="250823"/>
                  </a:lnTo>
                  <a:lnTo>
                    <a:pt x="26789" y="250320"/>
                  </a:lnTo>
                  <a:lnTo>
                    <a:pt x="16398" y="244002"/>
                  </a:lnTo>
                  <a:lnTo>
                    <a:pt x="4335" y="227749"/>
                  </a:lnTo>
                  <a:lnTo>
                    <a:pt x="0" y="226898"/>
                  </a:lnTo>
                  <a:lnTo>
                    <a:pt x="22095" y="58202"/>
                  </a:lnTo>
                  <a:lnTo>
                    <a:pt x="18716" y="0"/>
                  </a:lnTo>
                  <a:lnTo>
                    <a:pt x="83819" y="2274"/>
                  </a:lnTo>
                  <a:lnTo>
                    <a:pt x="101627" y="2894"/>
                  </a:lnTo>
                  <a:lnTo>
                    <a:pt x="348522" y="9846"/>
                  </a:lnTo>
                  <a:lnTo>
                    <a:pt x="350445" y="993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894;gbcf4302aa7_0_6">
              <a:extLst>
                <a:ext uri="{FF2B5EF4-FFF2-40B4-BE49-F238E27FC236}">
                  <a16:creationId xmlns:a16="http://schemas.microsoft.com/office/drawing/2014/main" id="{ECC37995-7676-8B41-9097-2C22AEED7024}"/>
                </a:ext>
              </a:extLst>
            </p:cNvPr>
            <p:cNvSpPr/>
            <p:nvPr/>
          </p:nvSpPr>
          <p:spPr>
            <a:xfrm>
              <a:off x="6537262" y="1496449"/>
              <a:ext cx="168830" cy="122300"/>
            </a:xfrm>
            <a:custGeom>
              <a:avLst/>
              <a:gdLst/>
              <a:ahLst/>
              <a:cxnLst/>
              <a:rect l="l" t="t" r="r" b="b"/>
              <a:pathLst>
                <a:path w="335981" h="243383" extrusionOk="0">
                  <a:moveTo>
                    <a:pt x="301298" y="8867"/>
                  </a:moveTo>
                  <a:lnTo>
                    <a:pt x="305442" y="28562"/>
                  </a:lnTo>
                  <a:lnTo>
                    <a:pt x="290955" y="44609"/>
                  </a:lnTo>
                  <a:lnTo>
                    <a:pt x="295517" y="50867"/>
                  </a:lnTo>
                  <a:lnTo>
                    <a:pt x="299948" y="48424"/>
                  </a:lnTo>
                  <a:lnTo>
                    <a:pt x="303281" y="50280"/>
                  </a:lnTo>
                  <a:lnTo>
                    <a:pt x="306410" y="67778"/>
                  </a:lnTo>
                  <a:lnTo>
                    <a:pt x="318461" y="64583"/>
                  </a:lnTo>
                  <a:lnTo>
                    <a:pt x="320360" y="71847"/>
                  </a:lnTo>
                  <a:lnTo>
                    <a:pt x="323943" y="72262"/>
                  </a:lnTo>
                  <a:lnTo>
                    <a:pt x="330906" y="89914"/>
                  </a:lnTo>
                  <a:lnTo>
                    <a:pt x="333008" y="104373"/>
                  </a:lnTo>
                  <a:lnTo>
                    <a:pt x="335982" y="133261"/>
                  </a:lnTo>
                  <a:lnTo>
                    <a:pt x="320025" y="135833"/>
                  </a:lnTo>
                  <a:lnTo>
                    <a:pt x="317493" y="136177"/>
                  </a:lnTo>
                  <a:lnTo>
                    <a:pt x="317661" y="137774"/>
                  </a:lnTo>
                  <a:lnTo>
                    <a:pt x="319990" y="137904"/>
                  </a:lnTo>
                  <a:lnTo>
                    <a:pt x="320527" y="136273"/>
                  </a:lnTo>
                  <a:lnTo>
                    <a:pt x="328983" y="144046"/>
                  </a:lnTo>
                  <a:lnTo>
                    <a:pt x="331599" y="148922"/>
                  </a:lnTo>
                  <a:lnTo>
                    <a:pt x="334345" y="163040"/>
                  </a:lnTo>
                  <a:lnTo>
                    <a:pt x="326021" y="168533"/>
                  </a:lnTo>
                  <a:lnTo>
                    <a:pt x="308632" y="170775"/>
                  </a:lnTo>
                  <a:lnTo>
                    <a:pt x="310208" y="175739"/>
                  </a:lnTo>
                  <a:lnTo>
                    <a:pt x="298623" y="177165"/>
                  </a:lnTo>
                  <a:lnTo>
                    <a:pt x="303233" y="182738"/>
                  </a:lnTo>
                  <a:lnTo>
                    <a:pt x="249905" y="217863"/>
                  </a:lnTo>
                  <a:lnTo>
                    <a:pt x="235800" y="181316"/>
                  </a:lnTo>
                  <a:lnTo>
                    <a:pt x="226639" y="213241"/>
                  </a:lnTo>
                  <a:lnTo>
                    <a:pt x="206968" y="220631"/>
                  </a:lnTo>
                  <a:lnTo>
                    <a:pt x="196243" y="221236"/>
                  </a:lnTo>
                  <a:lnTo>
                    <a:pt x="184324" y="218333"/>
                  </a:lnTo>
                  <a:lnTo>
                    <a:pt x="174960" y="222152"/>
                  </a:lnTo>
                  <a:lnTo>
                    <a:pt x="128045" y="243383"/>
                  </a:lnTo>
                  <a:lnTo>
                    <a:pt x="68818" y="223446"/>
                  </a:lnTo>
                  <a:lnTo>
                    <a:pt x="60792" y="160917"/>
                  </a:lnTo>
                  <a:lnTo>
                    <a:pt x="74742" y="138910"/>
                  </a:lnTo>
                  <a:lnTo>
                    <a:pt x="55119" y="117461"/>
                  </a:lnTo>
                  <a:lnTo>
                    <a:pt x="0" y="108794"/>
                  </a:lnTo>
                  <a:lnTo>
                    <a:pt x="1039" y="107800"/>
                  </a:lnTo>
                  <a:lnTo>
                    <a:pt x="2735" y="106236"/>
                  </a:lnTo>
                  <a:lnTo>
                    <a:pt x="3475" y="104987"/>
                  </a:lnTo>
                  <a:lnTo>
                    <a:pt x="4120" y="103195"/>
                  </a:lnTo>
                  <a:lnTo>
                    <a:pt x="4479" y="100232"/>
                  </a:lnTo>
                  <a:lnTo>
                    <a:pt x="4383" y="96684"/>
                  </a:lnTo>
                  <a:lnTo>
                    <a:pt x="3774" y="93634"/>
                  </a:lnTo>
                  <a:lnTo>
                    <a:pt x="3678" y="91992"/>
                  </a:lnTo>
                  <a:lnTo>
                    <a:pt x="4049" y="89121"/>
                  </a:lnTo>
                  <a:lnTo>
                    <a:pt x="4036" y="87361"/>
                  </a:lnTo>
                  <a:lnTo>
                    <a:pt x="4240" y="85267"/>
                  </a:lnTo>
                  <a:lnTo>
                    <a:pt x="4324" y="84000"/>
                  </a:lnTo>
                  <a:lnTo>
                    <a:pt x="4013" y="82755"/>
                  </a:lnTo>
                  <a:lnTo>
                    <a:pt x="3332" y="80504"/>
                  </a:lnTo>
                  <a:lnTo>
                    <a:pt x="2543" y="77948"/>
                  </a:lnTo>
                  <a:lnTo>
                    <a:pt x="2173" y="75507"/>
                  </a:lnTo>
                  <a:lnTo>
                    <a:pt x="1875" y="72994"/>
                  </a:lnTo>
                  <a:lnTo>
                    <a:pt x="1911" y="70975"/>
                  </a:lnTo>
                  <a:lnTo>
                    <a:pt x="1791" y="68226"/>
                  </a:lnTo>
                  <a:lnTo>
                    <a:pt x="1672" y="64302"/>
                  </a:lnTo>
                  <a:lnTo>
                    <a:pt x="1493" y="62073"/>
                  </a:lnTo>
                  <a:lnTo>
                    <a:pt x="1409" y="60053"/>
                  </a:lnTo>
                  <a:lnTo>
                    <a:pt x="1397" y="57657"/>
                  </a:lnTo>
                  <a:lnTo>
                    <a:pt x="1648" y="56551"/>
                  </a:lnTo>
                  <a:lnTo>
                    <a:pt x="2018" y="55584"/>
                  </a:lnTo>
                  <a:lnTo>
                    <a:pt x="2472" y="54502"/>
                  </a:lnTo>
                  <a:lnTo>
                    <a:pt x="3081" y="53485"/>
                  </a:lnTo>
                  <a:lnTo>
                    <a:pt x="3523" y="52636"/>
                  </a:lnTo>
                  <a:lnTo>
                    <a:pt x="4120" y="51739"/>
                  </a:lnTo>
                  <a:lnTo>
                    <a:pt x="4681" y="50913"/>
                  </a:lnTo>
                  <a:lnTo>
                    <a:pt x="5386" y="50391"/>
                  </a:lnTo>
                  <a:lnTo>
                    <a:pt x="6341" y="49700"/>
                  </a:lnTo>
                  <a:lnTo>
                    <a:pt x="6927" y="49253"/>
                  </a:lnTo>
                  <a:lnTo>
                    <a:pt x="7930" y="48421"/>
                  </a:lnTo>
                  <a:lnTo>
                    <a:pt x="8790" y="47498"/>
                  </a:lnTo>
                  <a:lnTo>
                    <a:pt x="9519" y="46201"/>
                  </a:lnTo>
                  <a:lnTo>
                    <a:pt x="10402" y="44762"/>
                  </a:lnTo>
                  <a:lnTo>
                    <a:pt x="11072" y="43464"/>
                  </a:lnTo>
                  <a:lnTo>
                    <a:pt x="11812" y="42073"/>
                  </a:lnTo>
                  <a:lnTo>
                    <a:pt x="12791" y="40866"/>
                  </a:lnTo>
                  <a:lnTo>
                    <a:pt x="14117" y="39658"/>
                  </a:lnTo>
                  <a:lnTo>
                    <a:pt x="14870" y="39043"/>
                  </a:lnTo>
                  <a:lnTo>
                    <a:pt x="15646" y="38685"/>
                  </a:lnTo>
                  <a:lnTo>
                    <a:pt x="16529" y="38419"/>
                  </a:lnTo>
                  <a:lnTo>
                    <a:pt x="17772" y="37962"/>
                  </a:lnTo>
                  <a:lnTo>
                    <a:pt x="19014" y="37602"/>
                  </a:lnTo>
                  <a:lnTo>
                    <a:pt x="20148" y="37031"/>
                  </a:lnTo>
                  <a:lnTo>
                    <a:pt x="21379" y="36315"/>
                  </a:lnTo>
                  <a:lnTo>
                    <a:pt x="22430" y="35416"/>
                  </a:lnTo>
                  <a:lnTo>
                    <a:pt x="23767" y="34301"/>
                  </a:lnTo>
                  <a:lnTo>
                    <a:pt x="24746" y="33377"/>
                  </a:lnTo>
                  <a:lnTo>
                    <a:pt x="25654" y="32290"/>
                  </a:lnTo>
                  <a:lnTo>
                    <a:pt x="26634" y="31085"/>
                  </a:lnTo>
                  <a:lnTo>
                    <a:pt x="27661" y="29690"/>
                  </a:lnTo>
                  <a:lnTo>
                    <a:pt x="28353" y="28323"/>
                  </a:lnTo>
                  <a:lnTo>
                    <a:pt x="28772" y="27474"/>
                  </a:lnTo>
                  <a:lnTo>
                    <a:pt x="29285" y="26789"/>
                  </a:lnTo>
                  <a:lnTo>
                    <a:pt x="30074" y="25843"/>
                  </a:lnTo>
                  <a:lnTo>
                    <a:pt x="31077" y="24802"/>
                  </a:lnTo>
                  <a:lnTo>
                    <a:pt x="31614" y="24140"/>
                  </a:lnTo>
                  <a:lnTo>
                    <a:pt x="32175" y="23525"/>
                  </a:lnTo>
                  <a:lnTo>
                    <a:pt x="33251" y="22602"/>
                  </a:lnTo>
                  <a:lnTo>
                    <a:pt x="36021" y="19738"/>
                  </a:lnTo>
                  <a:lnTo>
                    <a:pt x="39795" y="15175"/>
                  </a:lnTo>
                  <a:lnTo>
                    <a:pt x="40214" y="14185"/>
                  </a:lnTo>
                  <a:lnTo>
                    <a:pt x="40607" y="12654"/>
                  </a:lnTo>
                  <a:lnTo>
                    <a:pt x="40811" y="11644"/>
                  </a:lnTo>
                  <a:lnTo>
                    <a:pt x="40798" y="10328"/>
                  </a:lnTo>
                  <a:lnTo>
                    <a:pt x="40954" y="9034"/>
                  </a:lnTo>
                  <a:lnTo>
                    <a:pt x="41575" y="6914"/>
                  </a:lnTo>
                  <a:lnTo>
                    <a:pt x="42136" y="5501"/>
                  </a:lnTo>
                  <a:lnTo>
                    <a:pt x="43056" y="3731"/>
                  </a:lnTo>
                  <a:lnTo>
                    <a:pt x="43964" y="1751"/>
                  </a:lnTo>
                  <a:lnTo>
                    <a:pt x="44776" y="0"/>
                  </a:lnTo>
                  <a:lnTo>
                    <a:pt x="45683" y="0"/>
                  </a:lnTo>
                  <a:lnTo>
                    <a:pt x="51237" y="220"/>
                  </a:lnTo>
                  <a:lnTo>
                    <a:pt x="55394" y="516"/>
                  </a:lnTo>
                  <a:lnTo>
                    <a:pt x="174996" y="4232"/>
                  </a:lnTo>
                  <a:lnTo>
                    <a:pt x="301298" y="886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895;gbcf4302aa7_0_6">
              <a:extLst>
                <a:ext uri="{FF2B5EF4-FFF2-40B4-BE49-F238E27FC236}">
                  <a16:creationId xmlns:a16="http://schemas.microsoft.com/office/drawing/2014/main" id="{14E1AEC2-1671-E54A-B099-EBCFE2BD374D}"/>
                </a:ext>
              </a:extLst>
            </p:cNvPr>
            <p:cNvSpPr/>
            <p:nvPr/>
          </p:nvSpPr>
          <p:spPr>
            <a:xfrm>
              <a:off x="6995420" y="1498908"/>
              <a:ext cx="275029" cy="213000"/>
            </a:xfrm>
            <a:custGeom>
              <a:avLst/>
              <a:gdLst/>
              <a:ahLst/>
              <a:cxnLst/>
              <a:rect l="l" t="t" r="r" b="b"/>
              <a:pathLst>
                <a:path w="547321" h="423880" extrusionOk="0">
                  <a:moveTo>
                    <a:pt x="203994" y="19065"/>
                  </a:moveTo>
                  <a:lnTo>
                    <a:pt x="214409" y="104105"/>
                  </a:lnTo>
                  <a:lnTo>
                    <a:pt x="318365" y="79604"/>
                  </a:lnTo>
                  <a:lnTo>
                    <a:pt x="369125" y="99627"/>
                  </a:lnTo>
                  <a:lnTo>
                    <a:pt x="386455" y="109197"/>
                  </a:lnTo>
                  <a:lnTo>
                    <a:pt x="399486" y="132845"/>
                  </a:lnTo>
                  <a:lnTo>
                    <a:pt x="499715" y="311647"/>
                  </a:lnTo>
                  <a:lnTo>
                    <a:pt x="547322" y="397473"/>
                  </a:lnTo>
                  <a:lnTo>
                    <a:pt x="400739" y="415137"/>
                  </a:lnTo>
                  <a:lnTo>
                    <a:pt x="367740" y="419377"/>
                  </a:lnTo>
                  <a:lnTo>
                    <a:pt x="349753" y="402465"/>
                  </a:lnTo>
                  <a:lnTo>
                    <a:pt x="343781" y="399097"/>
                  </a:lnTo>
                  <a:lnTo>
                    <a:pt x="335050" y="380513"/>
                  </a:lnTo>
                  <a:lnTo>
                    <a:pt x="333462" y="374506"/>
                  </a:lnTo>
                  <a:lnTo>
                    <a:pt x="327275" y="361511"/>
                  </a:lnTo>
                  <a:lnTo>
                    <a:pt x="309551" y="352900"/>
                  </a:lnTo>
                  <a:lnTo>
                    <a:pt x="303269" y="354023"/>
                  </a:lnTo>
                  <a:lnTo>
                    <a:pt x="296807" y="362240"/>
                  </a:lnTo>
                  <a:lnTo>
                    <a:pt x="294287" y="384168"/>
                  </a:lnTo>
                  <a:lnTo>
                    <a:pt x="290608" y="393878"/>
                  </a:lnTo>
                  <a:lnTo>
                    <a:pt x="281603" y="407135"/>
                  </a:lnTo>
                  <a:lnTo>
                    <a:pt x="280899" y="408413"/>
                  </a:lnTo>
                  <a:lnTo>
                    <a:pt x="277865" y="423880"/>
                  </a:lnTo>
                  <a:lnTo>
                    <a:pt x="230389" y="384240"/>
                  </a:lnTo>
                  <a:lnTo>
                    <a:pt x="227917" y="381481"/>
                  </a:lnTo>
                  <a:lnTo>
                    <a:pt x="226914" y="380967"/>
                  </a:lnTo>
                  <a:lnTo>
                    <a:pt x="227117" y="380239"/>
                  </a:lnTo>
                  <a:lnTo>
                    <a:pt x="228251" y="379976"/>
                  </a:lnTo>
                  <a:lnTo>
                    <a:pt x="229518" y="380203"/>
                  </a:lnTo>
                  <a:lnTo>
                    <a:pt x="230318" y="380537"/>
                  </a:lnTo>
                  <a:lnTo>
                    <a:pt x="231464" y="380501"/>
                  </a:lnTo>
                  <a:lnTo>
                    <a:pt x="231691" y="378973"/>
                  </a:lnTo>
                  <a:lnTo>
                    <a:pt x="233101" y="379164"/>
                  </a:lnTo>
                  <a:lnTo>
                    <a:pt x="233829" y="379486"/>
                  </a:lnTo>
                  <a:lnTo>
                    <a:pt x="234307" y="378973"/>
                  </a:lnTo>
                  <a:lnTo>
                    <a:pt x="234343" y="377981"/>
                  </a:lnTo>
                  <a:lnTo>
                    <a:pt x="234975" y="377301"/>
                  </a:lnTo>
                  <a:lnTo>
                    <a:pt x="235895" y="377372"/>
                  </a:lnTo>
                  <a:lnTo>
                    <a:pt x="236815" y="378053"/>
                  </a:lnTo>
                  <a:lnTo>
                    <a:pt x="236600" y="379391"/>
                  </a:lnTo>
                  <a:lnTo>
                    <a:pt x="237125" y="380095"/>
                  </a:lnTo>
                  <a:lnTo>
                    <a:pt x="237890" y="379880"/>
                  </a:lnTo>
                  <a:lnTo>
                    <a:pt x="239025" y="379307"/>
                  </a:lnTo>
                  <a:lnTo>
                    <a:pt x="239203" y="378352"/>
                  </a:lnTo>
                  <a:lnTo>
                    <a:pt x="238822" y="377265"/>
                  </a:lnTo>
                  <a:lnTo>
                    <a:pt x="238988" y="376273"/>
                  </a:lnTo>
                  <a:lnTo>
                    <a:pt x="239263" y="375640"/>
                  </a:lnTo>
                  <a:lnTo>
                    <a:pt x="239873" y="374721"/>
                  </a:lnTo>
                  <a:lnTo>
                    <a:pt x="240064" y="373944"/>
                  </a:lnTo>
                  <a:lnTo>
                    <a:pt x="239992" y="373084"/>
                  </a:lnTo>
                  <a:lnTo>
                    <a:pt x="239263" y="372452"/>
                  </a:lnTo>
                  <a:lnTo>
                    <a:pt x="238535" y="372045"/>
                  </a:lnTo>
                  <a:lnTo>
                    <a:pt x="237663" y="371747"/>
                  </a:lnTo>
                  <a:lnTo>
                    <a:pt x="236541" y="370935"/>
                  </a:lnTo>
                  <a:lnTo>
                    <a:pt x="236672" y="370170"/>
                  </a:lnTo>
                  <a:lnTo>
                    <a:pt x="237568" y="369609"/>
                  </a:lnTo>
                  <a:lnTo>
                    <a:pt x="238786" y="369513"/>
                  </a:lnTo>
                  <a:lnTo>
                    <a:pt x="239908" y="369107"/>
                  </a:lnTo>
                  <a:lnTo>
                    <a:pt x="239789" y="368331"/>
                  </a:lnTo>
                  <a:lnTo>
                    <a:pt x="239323" y="367602"/>
                  </a:lnTo>
                  <a:lnTo>
                    <a:pt x="239407" y="366850"/>
                  </a:lnTo>
                  <a:lnTo>
                    <a:pt x="240350" y="366551"/>
                  </a:lnTo>
                  <a:lnTo>
                    <a:pt x="240601" y="365751"/>
                  </a:lnTo>
                  <a:lnTo>
                    <a:pt x="240350" y="364975"/>
                  </a:lnTo>
                  <a:lnTo>
                    <a:pt x="239682" y="364175"/>
                  </a:lnTo>
                  <a:lnTo>
                    <a:pt x="239120" y="363494"/>
                  </a:lnTo>
                  <a:lnTo>
                    <a:pt x="238224" y="362204"/>
                  </a:lnTo>
                  <a:lnTo>
                    <a:pt x="238738" y="361547"/>
                  </a:lnTo>
                  <a:lnTo>
                    <a:pt x="239467" y="361595"/>
                  </a:lnTo>
                  <a:lnTo>
                    <a:pt x="240434" y="361583"/>
                  </a:lnTo>
                  <a:lnTo>
                    <a:pt x="241162" y="361260"/>
                  </a:lnTo>
                  <a:lnTo>
                    <a:pt x="241342" y="360580"/>
                  </a:lnTo>
                  <a:lnTo>
                    <a:pt x="241270" y="359732"/>
                  </a:lnTo>
                  <a:lnTo>
                    <a:pt x="241175" y="358979"/>
                  </a:lnTo>
                  <a:lnTo>
                    <a:pt x="241366" y="357964"/>
                  </a:lnTo>
                  <a:lnTo>
                    <a:pt x="242034" y="357259"/>
                  </a:lnTo>
                  <a:lnTo>
                    <a:pt x="242954" y="356531"/>
                  </a:lnTo>
                  <a:lnTo>
                    <a:pt x="243730" y="356149"/>
                  </a:lnTo>
                  <a:lnTo>
                    <a:pt x="244494" y="355850"/>
                  </a:lnTo>
                  <a:lnTo>
                    <a:pt x="245677" y="355551"/>
                  </a:lnTo>
                  <a:lnTo>
                    <a:pt x="250013" y="354656"/>
                  </a:lnTo>
                  <a:lnTo>
                    <a:pt x="251302" y="354321"/>
                  </a:lnTo>
                  <a:lnTo>
                    <a:pt x="252688" y="354035"/>
                  </a:lnTo>
                  <a:lnTo>
                    <a:pt x="253345" y="353748"/>
                  </a:lnTo>
                  <a:lnTo>
                    <a:pt x="253882" y="353294"/>
                  </a:lnTo>
                  <a:lnTo>
                    <a:pt x="253906" y="352386"/>
                  </a:lnTo>
                  <a:lnTo>
                    <a:pt x="253787" y="351586"/>
                  </a:lnTo>
                  <a:lnTo>
                    <a:pt x="254372" y="350690"/>
                  </a:lnTo>
                  <a:lnTo>
                    <a:pt x="254694" y="350010"/>
                  </a:lnTo>
                  <a:lnTo>
                    <a:pt x="255519" y="348994"/>
                  </a:lnTo>
                  <a:lnTo>
                    <a:pt x="256641" y="348732"/>
                  </a:lnTo>
                  <a:lnTo>
                    <a:pt x="257668" y="348397"/>
                  </a:lnTo>
                  <a:lnTo>
                    <a:pt x="255721" y="346952"/>
                  </a:lnTo>
                  <a:lnTo>
                    <a:pt x="203098" y="312818"/>
                  </a:lnTo>
                  <a:lnTo>
                    <a:pt x="20399" y="194973"/>
                  </a:lnTo>
                  <a:lnTo>
                    <a:pt x="0" y="181814"/>
                  </a:lnTo>
                  <a:lnTo>
                    <a:pt x="1815" y="180625"/>
                  </a:lnTo>
                  <a:lnTo>
                    <a:pt x="3702" y="179214"/>
                  </a:lnTo>
                  <a:lnTo>
                    <a:pt x="4681" y="178224"/>
                  </a:lnTo>
                  <a:lnTo>
                    <a:pt x="5553" y="177306"/>
                  </a:lnTo>
                  <a:lnTo>
                    <a:pt x="8455" y="173827"/>
                  </a:lnTo>
                  <a:lnTo>
                    <a:pt x="10008" y="171920"/>
                  </a:lnTo>
                  <a:lnTo>
                    <a:pt x="11585" y="170414"/>
                  </a:lnTo>
                  <a:lnTo>
                    <a:pt x="13532" y="168672"/>
                  </a:lnTo>
                  <a:lnTo>
                    <a:pt x="16422" y="166815"/>
                  </a:lnTo>
                  <a:lnTo>
                    <a:pt x="18393" y="165965"/>
                  </a:lnTo>
                  <a:lnTo>
                    <a:pt x="20303" y="165491"/>
                  </a:lnTo>
                  <a:lnTo>
                    <a:pt x="21832" y="165438"/>
                  </a:lnTo>
                  <a:lnTo>
                    <a:pt x="22752" y="165528"/>
                  </a:lnTo>
                  <a:lnTo>
                    <a:pt x="24185" y="165850"/>
                  </a:lnTo>
                  <a:lnTo>
                    <a:pt x="26645" y="165857"/>
                  </a:lnTo>
                  <a:lnTo>
                    <a:pt x="28377" y="165822"/>
                  </a:lnTo>
                  <a:lnTo>
                    <a:pt x="30325" y="165598"/>
                  </a:lnTo>
                  <a:lnTo>
                    <a:pt x="32522" y="165066"/>
                  </a:lnTo>
                  <a:lnTo>
                    <a:pt x="34516" y="164511"/>
                  </a:lnTo>
                  <a:lnTo>
                    <a:pt x="36415" y="163745"/>
                  </a:lnTo>
                  <a:lnTo>
                    <a:pt x="38374" y="162699"/>
                  </a:lnTo>
                  <a:lnTo>
                    <a:pt x="40058" y="161563"/>
                  </a:lnTo>
                  <a:lnTo>
                    <a:pt x="41503" y="160307"/>
                  </a:lnTo>
                  <a:lnTo>
                    <a:pt x="42554" y="159150"/>
                  </a:lnTo>
                  <a:lnTo>
                    <a:pt x="43318" y="158040"/>
                  </a:lnTo>
                  <a:lnTo>
                    <a:pt x="44083" y="156627"/>
                  </a:lnTo>
                  <a:lnTo>
                    <a:pt x="44859" y="154528"/>
                  </a:lnTo>
                  <a:lnTo>
                    <a:pt x="45432" y="152832"/>
                  </a:lnTo>
                  <a:lnTo>
                    <a:pt x="46293" y="148524"/>
                  </a:lnTo>
                  <a:lnTo>
                    <a:pt x="47033" y="144643"/>
                  </a:lnTo>
                  <a:lnTo>
                    <a:pt x="47797" y="142265"/>
                  </a:lnTo>
                  <a:lnTo>
                    <a:pt x="49709" y="138728"/>
                  </a:lnTo>
                  <a:lnTo>
                    <a:pt x="51153" y="136230"/>
                  </a:lnTo>
                  <a:lnTo>
                    <a:pt x="52957" y="133519"/>
                  </a:lnTo>
                  <a:lnTo>
                    <a:pt x="54498" y="131184"/>
                  </a:lnTo>
                  <a:lnTo>
                    <a:pt x="55847" y="129652"/>
                  </a:lnTo>
                  <a:lnTo>
                    <a:pt x="57950" y="127764"/>
                  </a:lnTo>
                  <a:lnTo>
                    <a:pt x="59550" y="126256"/>
                  </a:lnTo>
                  <a:lnTo>
                    <a:pt x="60422" y="125502"/>
                  </a:lnTo>
                  <a:lnTo>
                    <a:pt x="62273" y="123991"/>
                  </a:lnTo>
                  <a:lnTo>
                    <a:pt x="63993" y="121919"/>
                  </a:lnTo>
                  <a:lnTo>
                    <a:pt x="66859" y="118432"/>
                  </a:lnTo>
                  <a:lnTo>
                    <a:pt x="81120" y="94997"/>
                  </a:lnTo>
                  <a:lnTo>
                    <a:pt x="83246" y="90827"/>
                  </a:lnTo>
                  <a:lnTo>
                    <a:pt x="84739" y="87412"/>
                  </a:lnTo>
                  <a:lnTo>
                    <a:pt x="86662" y="82234"/>
                  </a:lnTo>
                  <a:lnTo>
                    <a:pt x="88561" y="76657"/>
                  </a:lnTo>
                  <a:lnTo>
                    <a:pt x="91033" y="69338"/>
                  </a:lnTo>
                  <a:lnTo>
                    <a:pt x="92299" y="63783"/>
                  </a:lnTo>
                  <a:lnTo>
                    <a:pt x="92669" y="61810"/>
                  </a:lnTo>
                  <a:lnTo>
                    <a:pt x="93039" y="59716"/>
                  </a:lnTo>
                  <a:lnTo>
                    <a:pt x="93255" y="56285"/>
                  </a:lnTo>
                  <a:lnTo>
                    <a:pt x="93386" y="52570"/>
                  </a:lnTo>
                  <a:lnTo>
                    <a:pt x="94747" y="32327"/>
                  </a:lnTo>
                  <a:lnTo>
                    <a:pt x="95309" y="30258"/>
                  </a:lnTo>
                  <a:lnTo>
                    <a:pt x="96420" y="27902"/>
                  </a:lnTo>
                  <a:lnTo>
                    <a:pt x="97913" y="25100"/>
                  </a:lnTo>
                  <a:lnTo>
                    <a:pt x="105126" y="12379"/>
                  </a:lnTo>
                  <a:lnTo>
                    <a:pt x="107658" y="8421"/>
                  </a:lnTo>
                  <a:lnTo>
                    <a:pt x="108876" y="7007"/>
                  </a:lnTo>
                  <a:lnTo>
                    <a:pt x="109796" y="6064"/>
                  </a:lnTo>
                  <a:lnTo>
                    <a:pt x="111217" y="5023"/>
                  </a:lnTo>
                  <a:lnTo>
                    <a:pt x="113212" y="3723"/>
                  </a:lnTo>
                  <a:lnTo>
                    <a:pt x="114777" y="2659"/>
                  </a:lnTo>
                  <a:lnTo>
                    <a:pt x="117069" y="1757"/>
                  </a:lnTo>
                  <a:lnTo>
                    <a:pt x="120068" y="945"/>
                  </a:lnTo>
                  <a:lnTo>
                    <a:pt x="122767" y="299"/>
                  </a:lnTo>
                  <a:lnTo>
                    <a:pt x="124546" y="32"/>
                  </a:lnTo>
                  <a:lnTo>
                    <a:pt x="126780" y="0"/>
                  </a:lnTo>
                  <a:lnTo>
                    <a:pt x="129025" y="86"/>
                  </a:lnTo>
                  <a:lnTo>
                    <a:pt x="131068" y="313"/>
                  </a:lnTo>
                  <a:lnTo>
                    <a:pt x="133253" y="727"/>
                  </a:lnTo>
                  <a:lnTo>
                    <a:pt x="137970" y="2048"/>
                  </a:lnTo>
                  <a:lnTo>
                    <a:pt x="158490" y="8646"/>
                  </a:lnTo>
                  <a:lnTo>
                    <a:pt x="162861" y="9661"/>
                  </a:lnTo>
                  <a:lnTo>
                    <a:pt x="167005" y="10258"/>
                  </a:lnTo>
                  <a:lnTo>
                    <a:pt x="170827" y="10483"/>
                  </a:lnTo>
                  <a:lnTo>
                    <a:pt x="183965" y="11281"/>
                  </a:lnTo>
                  <a:lnTo>
                    <a:pt x="186462" y="11651"/>
                  </a:lnTo>
                  <a:lnTo>
                    <a:pt x="189507" y="12532"/>
                  </a:lnTo>
                  <a:lnTo>
                    <a:pt x="191991" y="13321"/>
                  </a:lnTo>
                  <a:lnTo>
                    <a:pt x="194320" y="14231"/>
                  </a:lnTo>
                  <a:lnTo>
                    <a:pt x="197282" y="15535"/>
                  </a:lnTo>
                  <a:lnTo>
                    <a:pt x="199229" y="16537"/>
                  </a:lnTo>
                  <a:lnTo>
                    <a:pt x="200853" y="17377"/>
                  </a:lnTo>
                  <a:lnTo>
                    <a:pt x="203994" y="1906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896;gbcf4302aa7_0_6">
              <a:extLst>
                <a:ext uri="{FF2B5EF4-FFF2-40B4-BE49-F238E27FC236}">
                  <a16:creationId xmlns:a16="http://schemas.microsoft.com/office/drawing/2014/main" id="{7A86F8F1-862C-D848-9B29-A985D884FC8A}"/>
                </a:ext>
              </a:extLst>
            </p:cNvPr>
            <p:cNvSpPr/>
            <p:nvPr/>
          </p:nvSpPr>
          <p:spPr>
            <a:xfrm>
              <a:off x="6626487" y="1500897"/>
              <a:ext cx="201522" cy="171973"/>
            </a:xfrm>
            <a:custGeom>
              <a:avLst/>
              <a:gdLst/>
              <a:ahLst/>
              <a:cxnLst/>
              <a:rect l="l" t="t" r="r" b="b"/>
              <a:pathLst>
                <a:path w="401038" h="342234" extrusionOk="0">
                  <a:moveTo>
                    <a:pt x="391734" y="9140"/>
                  </a:moveTo>
                  <a:lnTo>
                    <a:pt x="377498" y="29380"/>
                  </a:lnTo>
                  <a:lnTo>
                    <a:pt x="378250" y="45882"/>
                  </a:lnTo>
                  <a:lnTo>
                    <a:pt x="376351" y="49211"/>
                  </a:lnTo>
                  <a:lnTo>
                    <a:pt x="362939" y="71691"/>
                  </a:lnTo>
                  <a:lnTo>
                    <a:pt x="369400" y="92760"/>
                  </a:lnTo>
                  <a:lnTo>
                    <a:pt x="376411" y="126219"/>
                  </a:lnTo>
                  <a:lnTo>
                    <a:pt x="379803" y="141395"/>
                  </a:lnTo>
                  <a:lnTo>
                    <a:pt x="385249" y="149660"/>
                  </a:lnTo>
                  <a:lnTo>
                    <a:pt x="391495" y="128623"/>
                  </a:lnTo>
                  <a:lnTo>
                    <a:pt x="401038" y="139460"/>
                  </a:lnTo>
                  <a:lnTo>
                    <a:pt x="393179" y="159859"/>
                  </a:lnTo>
                  <a:lnTo>
                    <a:pt x="376446" y="162667"/>
                  </a:lnTo>
                  <a:lnTo>
                    <a:pt x="365028" y="164138"/>
                  </a:lnTo>
                  <a:lnTo>
                    <a:pt x="355068" y="188493"/>
                  </a:lnTo>
                  <a:lnTo>
                    <a:pt x="352046" y="196537"/>
                  </a:lnTo>
                  <a:lnTo>
                    <a:pt x="351759" y="197530"/>
                  </a:lnTo>
                  <a:lnTo>
                    <a:pt x="351747" y="198822"/>
                  </a:lnTo>
                  <a:lnTo>
                    <a:pt x="352357" y="199590"/>
                  </a:lnTo>
                  <a:lnTo>
                    <a:pt x="352965" y="200098"/>
                  </a:lnTo>
                  <a:lnTo>
                    <a:pt x="353742" y="200935"/>
                  </a:lnTo>
                  <a:lnTo>
                    <a:pt x="355211" y="202300"/>
                  </a:lnTo>
                  <a:lnTo>
                    <a:pt x="356501" y="203315"/>
                  </a:lnTo>
                  <a:lnTo>
                    <a:pt x="357457" y="204053"/>
                  </a:lnTo>
                  <a:lnTo>
                    <a:pt x="358221" y="204701"/>
                  </a:lnTo>
                  <a:lnTo>
                    <a:pt x="358722" y="205515"/>
                  </a:lnTo>
                  <a:lnTo>
                    <a:pt x="359068" y="206547"/>
                  </a:lnTo>
                  <a:lnTo>
                    <a:pt x="358973" y="207959"/>
                  </a:lnTo>
                  <a:lnTo>
                    <a:pt x="357038" y="212110"/>
                  </a:lnTo>
                  <a:lnTo>
                    <a:pt x="354531" y="210998"/>
                  </a:lnTo>
                  <a:lnTo>
                    <a:pt x="352285" y="210561"/>
                  </a:lnTo>
                  <a:lnTo>
                    <a:pt x="348320" y="209892"/>
                  </a:lnTo>
                  <a:lnTo>
                    <a:pt x="345704" y="209628"/>
                  </a:lnTo>
                  <a:lnTo>
                    <a:pt x="343936" y="209700"/>
                  </a:lnTo>
                  <a:lnTo>
                    <a:pt x="339505" y="210380"/>
                  </a:lnTo>
                  <a:lnTo>
                    <a:pt x="330870" y="212418"/>
                  </a:lnTo>
                  <a:lnTo>
                    <a:pt x="321924" y="214344"/>
                  </a:lnTo>
                  <a:lnTo>
                    <a:pt x="320754" y="214433"/>
                  </a:lnTo>
                  <a:lnTo>
                    <a:pt x="319667" y="214708"/>
                  </a:lnTo>
                  <a:lnTo>
                    <a:pt x="318843" y="214556"/>
                  </a:lnTo>
                  <a:lnTo>
                    <a:pt x="317195" y="214486"/>
                  </a:lnTo>
                  <a:lnTo>
                    <a:pt x="316299" y="214359"/>
                  </a:lnTo>
                  <a:lnTo>
                    <a:pt x="315427" y="213996"/>
                  </a:lnTo>
                  <a:lnTo>
                    <a:pt x="314377" y="213542"/>
                  </a:lnTo>
                  <a:lnTo>
                    <a:pt x="313528" y="213131"/>
                  </a:lnTo>
                  <a:lnTo>
                    <a:pt x="311677" y="211937"/>
                  </a:lnTo>
                  <a:lnTo>
                    <a:pt x="309838" y="210764"/>
                  </a:lnTo>
                  <a:lnTo>
                    <a:pt x="308321" y="209589"/>
                  </a:lnTo>
                  <a:lnTo>
                    <a:pt x="306709" y="207591"/>
                  </a:lnTo>
                  <a:lnTo>
                    <a:pt x="301346" y="198265"/>
                  </a:lnTo>
                  <a:lnTo>
                    <a:pt x="291743" y="201377"/>
                  </a:lnTo>
                  <a:lnTo>
                    <a:pt x="292735" y="204960"/>
                  </a:lnTo>
                  <a:lnTo>
                    <a:pt x="293786" y="207812"/>
                  </a:lnTo>
                  <a:lnTo>
                    <a:pt x="295111" y="211367"/>
                  </a:lnTo>
                  <a:lnTo>
                    <a:pt x="295601" y="212394"/>
                  </a:lnTo>
                  <a:lnTo>
                    <a:pt x="296808" y="214658"/>
                  </a:lnTo>
                  <a:lnTo>
                    <a:pt x="298241" y="217459"/>
                  </a:lnTo>
                  <a:lnTo>
                    <a:pt x="299256" y="219372"/>
                  </a:lnTo>
                  <a:lnTo>
                    <a:pt x="304153" y="227129"/>
                  </a:lnTo>
                  <a:lnTo>
                    <a:pt x="302361" y="228757"/>
                  </a:lnTo>
                  <a:lnTo>
                    <a:pt x="290525" y="221646"/>
                  </a:lnTo>
                  <a:lnTo>
                    <a:pt x="286668" y="215213"/>
                  </a:lnTo>
                  <a:lnTo>
                    <a:pt x="282822" y="215814"/>
                  </a:lnTo>
                  <a:lnTo>
                    <a:pt x="269421" y="212821"/>
                  </a:lnTo>
                  <a:lnTo>
                    <a:pt x="262577" y="216571"/>
                  </a:lnTo>
                  <a:lnTo>
                    <a:pt x="261598" y="210635"/>
                  </a:lnTo>
                  <a:lnTo>
                    <a:pt x="245558" y="192685"/>
                  </a:lnTo>
                  <a:lnTo>
                    <a:pt x="64602" y="310596"/>
                  </a:lnTo>
                  <a:lnTo>
                    <a:pt x="15240" y="342234"/>
                  </a:lnTo>
                  <a:lnTo>
                    <a:pt x="10080" y="310632"/>
                  </a:lnTo>
                  <a:lnTo>
                    <a:pt x="0" y="254534"/>
                  </a:lnTo>
                  <a:lnTo>
                    <a:pt x="3392" y="242215"/>
                  </a:lnTo>
                  <a:lnTo>
                    <a:pt x="6438" y="209466"/>
                  </a:lnTo>
                  <a:lnTo>
                    <a:pt x="18357" y="212369"/>
                  </a:lnTo>
                  <a:lnTo>
                    <a:pt x="29082" y="211764"/>
                  </a:lnTo>
                  <a:lnTo>
                    <a:pt x="48753" y="204374"/>
                  </a:lnTo>
                  <a:lnTo>
                    <a:pt x="57914" y="172450"/>
                  </a:lnTo>
                  <a:lnTo>
                    <a:pt x="72019" y="208997"/>
                  </a:lnTo>
                  <a:lnTo>
                    <a:pt x="125347" y="173871"/>
                  </a:lnTo>
                  <a:lnTo>
                    <a:pt x="120737" y="168298"/>
                  </a:lnTo>
                  <a:lnTo>
                    <a:pt x="132322" y="166872"/>
                  </a:lnTo>
                  <a:lnTo>
                    <a:pt x="130746" y="161908"/>
                  </a:lnTo>
                  <a:lnTo>
                    <a:pt x="148135" y="159666"/>
                  </a:lnTo>
                  <a:lnTo>
                    <a:pt x="156459" y="154174"/>
                  </a:lnTo>
                  <a:lnTo>
                    <a:pt x="153713" y="140055"/>
                  </a:lnTo>
                  <a:lnTo>
                    <a:pt x="151097" y="135179"/>
                  </a:lnTo>
                  <a:lnTo>
                    <a:pt x="142641" y="127406"/>
                  </a:lnTo>
                  <a:lnTo>
                    <a:pt x="142104" y="129037"/>
                  </a:lnTo>
                  <a:lnTo>
                    <a:pt x="139775" y="128907"/>
                  </a:lnTo>
                  <a:lnTo>
                    <a:pt x="139607" y="127310"/>
                  </a:lnTo>
                  <a:lnTo>
                    <a:pt x="142139" y="126966"/>
                  </a:lnTo>
                  <a:lnTo>
                    <a:pt x="158096" y="124394"/>
                  </a:lnTo>
                  <a:lnTo>
                    <a:pt x="155122" y="95506"/>
                  </a:lnTo>
                  <a:lnTo>
                    <a:pt x="153020" y="81047"/>
                  </a:lnTo>
                  <a:lnTo>
                    <a:pt x="146057" y="63395"/>
                  </a:lnTo>
                  <a:lnTo>
                    <a:pt x="142474" y="62980"/>
                  </a:lnTo>
                  <a:lnTo>
                    <a:pt x="140575" y="55716"/>
                  </a:lnTo>
                  <a:lnTo>
                    <a:pt x="128524" y="58911"/>
                  </a:lnTo>
                  <a:lnTo>
                    <a:pt x="125395" y="41413"/>
                  </a:lnTo>
                  <a:lnTo>
                    <a:pt x="122062" y="39557"/>
                  </a:lnTo>
                  <a:lnTo>
                    <a:pt x="117631" y="42000"/>
                  </a:lnTo>
                  <a:lnTo>
                    <a:pt x="113069" y="35742"/>
                  </a:lnTo>
                  <a:lnTo>
                    <a:pt x="127556" y="19695"/>
                  </a:lnTo>
                  <a:lnTo>
                    <a:pt x="123412" y="0"/>
                  </a:lnTo>
                  <a:lnTo>
                    <a:pt x="200626" y="2718"/>
                  </a:lnTo>
                  <a:lnTo>
                    <a:pt x="338837" y="7528"/>
                  </a:lnTo>
                  <a:lnTo>
                    <a:pt x="376327" y="8833"/>
                  </a:lnTo>
                  <a:lnTo>
                    <a:pt x="391734" y="914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897;gbcf4302aa7_0_6">
              <a:extLst>
                <a:ext uri="{FF2B5EF4-FFF2-40B4-BE49-F238E27FC236}">
                  <a16:creationId xmlns:a16="http://schemas.microsoft.com/office/drawing/2014/main" id="{32ABA81D-48A8-CB42-816E-07468B0B445A}"/>
                </a:ext>
              </a:extLst>
            </p:cNvPr>
            <p:cNvSpPr/>
            <p:nvPr/>
          </p:nvSpPr>
          <p:spPr>
            <a:xfrm>
              <a:off x="7927157" y="1510088"/>
              <a:ext cx="81357" cy="136849"/>
            </a:xfrm>
            <a:custGeom>
              <a:avLst/>
              <a:gdLst/>
              <a:ahLst/>
              <a:cxnLst/>
              <a:rect l="l" t="t" r="r" b="b"/>
              <a:pathLst>
                <a:path w="161905" h="272337" extrusionOk="0">
                  <a:moveTo>
                    <a:pt x="9603" y="27184"/>
                  </a:moveTo>
                  <a:lnTo>
                    <a:pt x="11860" y="23911"/>
                  </a:lnTo>
                  <a:lnTo>
                    <a:pt x="14583" y="22834"/>
                  </a:lnTo>
                  <a:lnTo>
                    <a:pt x="15037" y="21817"/>
                  </a:lnTo>
                  <a:lnTo>
                    <a:pt x="14368" y="20688"/>
                  </a:lnTo>
                  <a:lnTo>
                    <a:pt x="16052" y="19083"/>
                  </a:lnTo>
                  <a:lnTo>
                    <a:pt x="17175" y="18678"/>
                  </a:lnTo>
                  <a:lnTo>
                    <a:pt x="19587" y="15384"/>
                  </a:lnTo>
                  <a:lnTo>
                    <a:pt x="19862" y="14153"/>
                  </a:lnTo>
                  <a:lnTo>
                    <a:pt x="23385" y="9119"/>
                  </a:lnTo>
                  <a:lnTo>
                    <a:pt x="27410" y="7000"/>
                  </a:lnTo>
                  <a:lnTo>
                    <a:pt x="27780" y="6175"/>
                  </a:lnTo>
                  <a:lnTo>
                    <a:pt x="30491" y="4427"/>
                  </a:lnTo>
                  <a:lnTo>
                    <a:pt x="33310" y="4120"/>
                  </a:lnTo>
                  <a:lnTo>
                    <a:pt x="34517" y="2602"/>
                  </a:lnTo>
                  <a:lnTo>
                    <a:pt x="39939" y="106"/>
                  </a:lnTo>
                  <a:lnTo>
                    <a:pt x="41073" y="0"/>
                  </a:lnTo>
                  <a:lnTo>
                    <a:pt x="48526" y="2484"/>
                  </a:lnTo>
                  <a:lnTo>
                    <a:pt x="50796" y="4232"/>
                  </a:lnTo>
                  <a:lnTo>
                    <a:pt x="51847" y="6128"/>
                  </a:lnTo>
                  <a:lnTo>
                    <a:pt x="52073" y="9306"/>
                  </a:lnTo>
                  <a:lnTo>
                    <a:pt x="53316" y="11384"/>
                  </a:lnTo>
                  <a:lnTo>
                    <a:pt x="53327" y="13234"/>
                  </a:lnTo>
                  <a:lnTo>
                    <a:pt x="52778" y="14289"/>
                  </a:lnTo>
                  <a:lnTo>
                    <a:pt x="52981" y="16284"/>
                  </a:lnTo>
                  <a:lnTo>
                    <a:pt x="53375" y="18123"/>
                  </a:lnTo>
                  <a:lnTo>
                    <a:pt x="54427" y="19168"/>
                  </a:lnTo>
                  <a:lnTo>
                    <a:pt x="58200" y="21204"/>
                  </a:lnTo>
                  <a:lnTo>
                    <a:pt x="60183" y="21750"/>
                  </a:lnTo>
                  <a:lnTo>
                    <a:pt x="62166" y="22026"/>
                  </a:lnTo>
                  <a:lnTo>
                    <a:pt x="62417" y="19868"/>
                  </a:lnTo>
                  <a:lnTo>
                    <a:pt x="63348" y="19099"/>
                  </a:lnTo>
                  <a:lnTo>
                    <a:pt x="65128" y="18602"/>
                  </a:lnTo>
                  <a:lnTo>
                    <a:pt x="66919" y="18881"/>
                  </a:lnTo>
                  <a:lnTo>
                    <a:pt x="70681" y="18363"/>
                  </a:lnTo>
                  <a:lnTo>
                    <a:pt x="72676" y="20417"/>
                  </a:lnTo>
                  <a:lnTo>
                    <a:pt x="73070" y="21701"/>
                  </a:lnTo>
                  <a:lnTo>
                    <a:pt x="72724" y="25121"/>
                  </a:lnTo>
                  <a:lnTo>
                    <a:pt x="73082" y="31782"/>
                  </a:lnTo>
                  <a:lnTo>
                    <a:pt x="72067" y="33402"/>
                  </a:lnTo>
                  <a:lnTo>
                    <a:pt x="71899" y="35187"/>
                  </a:lnTo>
                  <a:lnTo>
                    <a:pt x="71530" y="35938"/>
                  </a:lnTo>
                  <a:lnTo>
                    <a:pt x="68460" y="39179"/>
                  </a:lnTo>
                  <a:lnTo>
                    <a:pt x="63360" y="45703"/>
                  </a:lnTo>
                  <a:lnTo>
                    <a:pt x="62536" y="47322"/>
                  </a:lnTo>
                  <a:lnTo>
                    <a:pt x="63038" y="50346"/>
                  </a:lnTo>
                  <a:lnTo>
                    <a:pt x="64280" y="52310"/>
                  </a:lnTo>
                  <a:lnTo>
                    <a:pt x="64853" y="53589"/>
                  </a:lnTo>
                  <a:lnTo>
                    <a:pt x="64889" y="56257"/>
                  </a:lnTo>
                  <a:lnTo>
                    <a:pt x="65474" y="57722"/>
                  </a:lnTo>
                  <a:lnTo>
                    <a:pt x="67182" y="59709"/>
                  </a:lnTo>
                  <a:lnTo>
                    <a:pt x="68149" y="61645"/>
                  </a:lnTo>
                  <a:lnTo>
                    <a:pt x="70634" y="65758"/>
                  </a:lnTo>
                  <a:lnTo>
                    <a:pt x="70669" y="68314"/>
                  </a:lnTo>
                  <a:lnTo>
                    <a:pt x="70299" y="68991"/>
                  </a:lnTo>
                  <a:lnTo>
                    <a:pt x="68795" y="68999"/>
                  </a:lnTo>
                  <a:lnTo>
                    <a:pt x="68316" y="68344"/>
                  </a:lnTo>
                  <a:lnTo>
                    <a:pt x="68101" y="65981"/>
                  </a:lnTo>
                  <a:lnTo>
                    <a:pt x="67719" y="65251"/>
                  </a:lnTo>
                  <a:lnTo>
                    <a:pt x="66286" y="63924"/>
                  </a:lnTo>
                  <a:lnTo>
                    <a:pt x="65618" y="62906"/>
                  </a:lnTo>
                  <a:lnTo>
                    <a:pt x="64196" y="61428"/>
                  </a:lnTo>
                  <a:lnTo>
                    <a:pt x="63252" y="61418"/>
                  </a:lnTo>
                  <a:lnTo>
                    <a:pt x="61867" y="63905"/>
                  </a:lnTo>
                  <a:lnTo>
                    <a:pt x="61903" y="66794"/>
                  </a:lnTo>
                  <a:lnTo>
                    <a:pt x="63420" y="68009"/>
                  </a:lnTo>
                  <a:lnTo>
                    <a:pt x="63993" y="69325"/>
                  </a:lnTo>
                  <a:lnTo>
                    <a:pt x="65044" y="70332"/>
                  </a:lnTo>
                  <a:lnTo>
                    <a:pt x="65916" y="72788"/>
                  </a:lnTo>
                  <a:lnTo>
                    <a:pt x="67433" y="74265"/>
                  </a:lnTo>
                  <a:lnTo>
                    <a:pt x="68018" y="75322"/>
                  </a:lnTo>
                  <a:lnTo>
                    <a:pt x="68042" y="77840"/>
                  </a:lnTo>
                  <a:lnTo>
                    <a:pt x="70430" y="81216"/>
                  </a:lnTo>
                  <a:lnTo>
                    <a:pt x="70825" y="82983"/>
                  </a:lnTo>
                  <a:lnTo>
                    <a:pt x="70180" y="84225"/>
                  </a:lnTo>
                  <a:lnTo>
                    <a:pt x="68221" y="85727"/>
                  </a:lnTo>
                  <a:lnTo>
                    <a:pt x="67337" y="90571"/>
                  </a:lnTo>
                  <a:lnTo>
                    <a:pt x="67361" y="92533"/>
                  </a:lnTo>
                  <a:lnTo>
                    <a:pt x="68245" y="96657"/>
                  </a:lnTo>
                  <a:lnTo>
                    <a:pt x="65976" y="95652"/>
                  </a:lnTo>
                  <a:lnTo>
                    <a:pt x="64005" y="95781"/>
                  </a:lnTo>
                  <a:lnTo>
                    <a:pt x="63181" y="96919"/>
                  </a:lnTo>
                  <a:lnTo>
                    <a:pt x="63467" y="98393"/>
                  </a:lnTo>
                  <a:lnTo>
                    <a:pt x="64900" y="100091"/>
                  </a:lnTo>
                  <a:lnTo>
                    <a:pt x="65581" y="101590"/>
                  </a:lnTo>
                  <a:lnTo>
                    <a:pt x="71374" y="107533"/>
                  </a:lnTo>
                  <a:lnTo>
                    <a:pt x="71589" y="109231"/>
                  </a:lnTo>
                  <a:lnTo>
                    <a:pt x="70275" y="109530"/>
                  </a:lnTo>
                  <a:lnTo>
                    <a:pt x="69236" y="109079"/>
                  </a:lnTo>
                  <a:lnTo>
                    <a:pt x="67624" y="107866"/>
                  </a:lnTo>
                  <a:lnTo>
                    <a:pt x="65641" y="107778"/>
                  </a:lnTo>
                  <a:lnTo>
                    <a:pt x="63647" y="106316"/>
                  </a:lnTo>
                  <a:lnTo>
                    <a:pt x="62524" y="106422"/>
                  </a:lnTo>
                  <a:lnTo>
                    <a:pt x="62464" y="109798"/>
                  </a:lnTo>
                  <a:lnTo>
                    <a:pt x="61449" y="111607"/>
                  </a:lnTo>
                  <a:lnTo>
                    <a:pt x="61461" y="113014"/>
                  </a:lnTo>
                  <a:lnTo>
                    <a:pt x="62703" y="114311"/>
                  </a:lnTo>
                  <a:lnTo>
                    <a:pt x="65438" y="114674"/>
                  </a:lnTo>
                  <a:lnTo>
                    <a:pt x="66573" y="115123"/>
                  </a:lnTo>
                  <a:lnTo>
                    <a:pt x="67420" y="115876"/>
                  </a:lnTo>
                  <a:lnTo>
                    <a:pt x="67445" y="118209"/>
                  </a:lnTo>
                  <a:lnTo>
                    <a:pt x="65570" y="118896"/>
                  </a:lnTo>
                  <a:lnTo>
                    <a:pt x="64459" y="120298"/>
                  </a:lnTo>
                  <a:lnTo>
                    <a:pt x="64483" y="121446"/>
                  </a:lnTo>
                  <a:lnTo>
                    <a:pt x="64865" y="122103"/>
                  </a:lnTo>
                  <a:lnTo>
                    <a:pt x="64865" y="122954"/>
                  </a:lnTo>
                  <a:lnTo>
                    <a:pt x="62058" y="123928"/>
                  </a:lnTo>
                  <a:lnTo>
                    <a:pt x="61796" y="125048"/>
                  </a:lnTo>
                  <a:lnTo>
                    <a:pt x="63456" y="130852"/>
                  </a:lnTo>
                  <a:lnTo>
                    <a:pt x="64686" y="132076"/>
                  </a:lnTo>
                  <a:lnTo>
                    <a:pt x="68269" y="132786"/>
                  </a:lnTo>
                  <a:lnTo>
                    <a:pt x="69212" y="133239"/>
                  </a:lnTo>
                  <a:lnTo>
                    <a:pt x="69260" y="136907"/>
                  </a:lnTo>
                  <a:lnTo>
                    <a:pt x="70968" y="138486"/>
                  </a:lnTo>
                  <a:lnTo>
                    <a:pt x="73429" y="139599"/>
                  </a:lnTo>
                  <a:lnTo>
                    <a:pt x="75865" y="139749"/>
                  </a:lnTo>
                  <a:lnTo>
                    <a:pt x="77943" y="139280"/>
                  </a:lnTo>
                  <a:lnTo>
                    <a:pt x="79424" y="138125"/>
                  </a:lnTo>
                  <a:lnTo>
                    <a:pt x="79878" y="137186"/>
                  </a:lnTo>
                  <a:lnTo>
                    <a:pt x="79866" y="135297"/>
                  </a:lnTo>
                  <a:lnTo>
                    <a:pt x="84058" y="131949"/>
                  </a:lnTo>
                  <a:lnTo>
                    <a:pt x="85563" y="131757"/>
                  </a:lnTo>
                  <a:lnTo>
                    <a:pt x="86315" y="132290"/>
                  </a:lnTo>
                  <a:lnTo>
                    <a:pt x="87641" y="132286"/>
                  </a:lnTo>
                  <a:lnTo>
                    <a:pt x="88561" y="130852"/>
                  </a:lnTo>
                  <a:lnTo>
                    <a:pt x="90901" y="129226"/>
                  </a:lnTo>
                  <a:lnTo>
                    <a:pt x="93529" y="128742"/>
                  </a:lnTo>
                  <a:lnTo>
                    <a:pt x="96264" y="129735"/>
                  </a:lnTo>
                  <a:lnTo>
                    <a:pt x="97316" y="130778"/>
                  </a:lnTo>
                  <a:lnTo>
                    <a:pt x="97411" y="131701"/>
                  </a:lnTo>
                  <a:lnTo>
                    <a:pt x="96479" y="132100"/>
                  </a:lnTo>
                  <a:lnTo>
                    <a:pt x="92526" y="132328"/>
                  </a:lnTo>
                  <a:lnTo>
                    <a:pt x="91129" y="133369"/>
                  </a:lnTo>
                  <a:lnTo>
                    <a:pt x="88441" y="136710"/>
                  </a:lnTo>
                  <a:lnTo>
                    <a:pt x="86662" y="137947"/>
                  </a:lnTo>
                  <a:lnTo>
                    <a:pt x="84989" y="139666"/>
                  </a:lnTo>
                  <a:lnTo>
                    <a:pt x="85384" y="140765"/>
                  </a:lnTo>
                  <a:lnTo>
                    <a:pt x="87808" y="139174"/>
                  </a:lnTo>
                  <a:lnTo>
                    <a:pt x="88835" y="138958"/>
                  </a:lnTo>
                  <a:lnTo>
                    <a:pt x="89791" y="139967"/>
                  </a:lnTo>
                  <a:lnTo>
                    <a:pt x="89803" y="141117"/>
                  </a:lnTo>
                  <a:lnTo>
                    <a:pt x="88609" y="143115"/>
                  </a:lnTo>
                  <a:lnTo>
                    <a:pt x="88525" y="143860"/>
                  </a:lnTo>
                  <a:lnTo>
                    <a:pt x="89552" y="144201"/>
                  </a:lnTo>
                  <a:lnTo>
                    <a:pt x="90866" y="143717"/>
                  </a:lnTo>
                  <a:lnTo>
                    <a:pt x="92897" y="139951"/>
                  </a:lnTo>
                  <a:lnTo>
                    <a:pt x="95237" y="138623"/>
                  </a:lnTo>
                  <a:lnTo>
                    <a:pt x="96718" y="137093"/>
                  </a:lnTo>
                  <a:lnTo>
                    <a:pt x="97733" y="135102"/>
                  </a:lnTo>
                  <a:lnTo>
                    <a:pt x="98677" y="135001"/>
                  </a:lnTo>
                  <a:lnTo>
                    <a:pt x="99334" y="135461"/>
                  </a:lnTo>
                  <a:lnTo>
                    <a:pt x="101293" y="134107"/>
                  </a:lnTo>
                  <a:lnTo>
                    <a:pt x="103454" y="133710"/>
                  </a:lnTo>
                  <a:lnTo>
                    <a:pt x="104219" y="134725"/>
                  </a:lnTo>
                  <a:lnTo>
                    <a:pt x="104326" y="136352"/>
                  </a:lnTo>
                  <a:lnTo>
                    <a:pt x="105664" y="138016"/>
                  </a:lnTo>
                  <a:lnTo>
                    <a:pt x="109737" y="140046"/>
                  </a:lnTo>
                  <a:lnTo>
                    <a:pt x="112746" y="140661"/>
                  </a:lnTo>
                  <a:lnTo>
                    <a:pt x="114812" y="140638"/>
                  </a:lnTo>
                  <a:lnTo>
                    <a:pt x="116687" y="139507"/>
                  </a:lnTo>
                  <a:lnTo>
                    <a:pt x="117811" y="139213"/>
                  </a:lnTo>
                  <a:lnTo>
                    <a:pt x="120068" y="139629"/>
                  </a:lnTo>
                  <a:lnTo>
                    <a:pt x="122791" y="138845"/>
                  </a:lnTo>
                  <a:lnTo>
                    <a:pt x="125992" y="139120"/>
                  </a:lnTo>
                  <a:lnTo>
                    <a:pt x="127389" y="138264"/>
                  </a:lnTo>
                  <a:lnTo>
                    <a:pt x="127759" y="137401"/>
                  </a:lnTo>
                  <a:lnTo>
                    <a:pt x="127843" y="135880"/>
                  </a:lnTo>
                  <a:lnTo>
                    <a:pt x="128667" y="134003"/>
                  </a:lnTo>
                  <a:lnTo>
                    <a:pt x="130638" y="133609"/>
                  </a:lnTo>
                  <a:lnTo>
                    <a:pt x="131665" y="132654"/>
                  </a:lnTo>
                  <a:lnTo>
                    <a:pt x="132405" y="132557"/>
                  </a:lnTo>
                  <a:lnTo>
                    <a:pt x="133289" y="135088"/>
                  </a:lnTo>
                  <a:lnTo>
                    <a:pt x="134233" y="136098"/>
                  </a:lnTo>
                  <a:lnTo>
                    <a:pt x="136108" y="135152"/>
                  </a:lnTo>
                  <a:lnTo>
                    <a:pt x="139022" y="135031"/>
                  </a:lnTo>
                  <a:lnTo>
                    <a:pt x="140802" y="134347"/>
                  </a:lnTo>
                  <a:lnTo>
                    <a:pt x="141625" y="132249"/>
                  </a:lnTo>
                  <a:lnTo>
                    <a:pt x="143680" y="130633"/>
                  </a:lnTo>
                  <a:lnTo>
                    <a:pt x="144038" y="129397"/>
                  </a:lnTo>
                  <a:lnTo>
                    <a:pt x="145734" y="129090"/>
                  </a:lnTo>
                  <a:lnTo>
                    <a:pt x="147060" y="130124"/>
                  </a:lnTo>
                  <a:lnTo>
                    <a:pt x="147275" y="133231"/>
                  </a:lnTo>
                  <a:lnTo>
                    <a:pt x="146546" y="135216"/>
                  </a:lnTo>
                  <a:lnTo>
                    <a:pt x="146093" y="137305"/>
                  </a:lnTo>
                  <a:lnTo>
                    <a:pt x="144982" y="138411"/>
                  </a:lnTo>
                  <a:lnTo>
                    <a:pt x="141805" y="139766"/>
                  </a:lnTo>
                  <a:lnTo>
                    <a:pt x="141459" y="142519"/>
                  </a:lnTo>
                  <a:lnTo>
                    <a:pt x="142319" y="144122"/>
                  </a:lnTo>
                  <a:lnTo>
                    <a:pt x="143071" y="144471"/>
                  </a:lnTo>
                  <a:lnTo>
                    <a:pt x="143823" y="144448"/>
                  </a:lnTo>
                  <a:lnTo>
                    <a:pt x="144755" y="143495"/>
                  </a:lnTo>
                  <a:lnTo>
                    <a:pt x="146546" y="143293"/>
                  </a:lnTo>
                  <a:lnTo>
                    <a:pt x="147395" y="143567"/>
                  </a:lnTo>
                  <a:lnTo>
                    <a:pt x="148912" y="145075"/>
                  </a:lnTo>
                  <a:lnTo>
                    <a:pt x="149150" y="149665"/>
                  </a:lnTo>
                  <a:lnTo>
                    <a:pt x="149449" y="150433"/>
                  </a:lnTo>
                  <a:lnTo>
                    <a:pt x="149473" y="152693"/>
                  </a:lnTo>
                  <a:lnTo>
                    <a:pt x="147419" y="154495"/>
                  </a:lnTo>
                  <a:lnTo>
                    <a:pt x="145292" y="157524"/>
                  </a:lnTo>
                  <a:lnTo>
                    <a:pt x="142963" y="159702"/>
                  </a:lnTo>
                  <a:lnTo>
                    <a:pt x="142497" y="160571"/>
                  </a:lnTo>
                  <a:lnTo>
                    <a:pt x="142533" y="163867"/>
                  </a:lnTo>
                  <a:lnTo>
                    <a:pt x="141518" y="165454"/>
                  </a:lnTo>
                  <a:lnTo>
                    <a:pt x="141816" y="166518"/>
                  </a:lnTo>
                  <a:lnTo>
                    <a:pt x="143429" y="168176"/>
                  </a:lnTo>
                  <a:lnTo>
                    <a:pt x="143632" y="169206"/>
                  </a:lnTo>
                  <a:lnTo>
                    <a:pt x="144385" y="169667"/>
                  </a:lnTo>
                  <a:lnTo>
                    <a:pt x="145889" y="169956"/>
                  </a:lnTo>
                  <a:lnTo>
                    <a:pt x="148051" y="169262"/>
                  </a:lnTo>
                  <a:lnTo>
                    <a:pt x="148815" y="170018"/>
                  </a:lnTo>
                  <a:lnTo>
                    <a:pt x="148744" y="172243"/>
                  </a:lnTo>
                  <a:lnTo>
                    <a:pt x="149604" y="174328"/>
                  </a:lnTo>
                  <a:lnTo>
                    <a:pt x="151778" y="175042"/>
                  </a:lnTo>
                  <a:lnTo>
                    <a:pt x="154035" y="174272"/>
                  </a:lnTo>
                  <a:lnTo>
                    <a:pt x="154692" y="174624"/>
                  </a:lnTo>
                  <a:lnTo>
                    <a:pt x="154895" y="176136"/>
                  </a:lnTo>
                  <a:lnTo>
                    <a:pt x="156687" y="176232"/>
                  </a:lnTo>
                  <a:lnTo>
                    <a:pt x="157821" y="176570"/>
                  </a:lnTo>
                  <a:lnTo>
                    <a:pt x="158764" y="177504"/>
                  </a:lnTo>
                  <a:lnTo>
                    <a:pt x="159254" y="178714"/>
                  </a:lnTo>
                  <a:lnTo>
                    <a:pt x="159302" y="183232"/>
                  </a:lnTo>
                  <a:lnTo>
                    <a:pt x="158394" y="185964"/>
                  </a:lnTo>
                  <a:lnTo>
                    <a:pt x="156257" y="187990"/>
                  </a:lnTo>
                  <a:lnTo>
                    <a:pt x="156257" y="188918"/>
                  </a:lnTo>
                  <a:lnTo>
                    <a:pt x="155528" y="190422"/>
                  </a:lnTo>
                  <a:lnTo>
                    <a:pt x="154334" y="192716"/>
                  </a:lnTo>
                  <a:lnTo>
                    <a:pt x="154166" y="195352"/>
                  </a:lnTo>
                  <a:lnTo>
                    <a:pt x="148875" y="201993"/>
                  </a:lnTo>
                  <a:lnTo>
                    <a:pt x="148350" y="204899"/>
                  </a:lnTo>
                  <a:lnTo>
                    <a:pt x="148147" y="211871"/>
                  </a:lnTo>
                  <a:lnTo>
                    <a:pt x="149007" y="213179"/>
                  </a:lnTo>
                  <a:lnTo>
                    <a:pt x="150332" y="214104"/>
                  </a:lnTo>
                  <a:lnTo>
                    <a:pt x="151838" y="214652"/>
                  </a:lnTo>
                  <a:lnTo>
                    <a:pt x="154381" y="214428"/>
                  </a:lnTo>
                  <a:lnTo>
                    <a:pt x="155026" y="213780"/>
                  </a:lnTo>
                  <a:lnTo>
                    <a:pt x="155934" y="210271"/>
                  </a:lnTo>
                  <a:lnTo>
                    <a:pt x="156579" y="209325"/>
                  </a:lnTo>
                  <a:lnTo>
                    <a:pt x="158358" y="208827"/>
                  </a:lnTo>
                  <a:lnTo>
                    <a:pt x="158382" y="210271"/>
                  </a:lnTo>
                  <a:lnTo>
                    <a:pt x="159254" y="213360"/>
                  </a:lnTo>
                  <a:lnTo>
                    <a:pt x="161237" y="213708"/>
                  </a:lnTo>
                  <a:lnTo>
                    <a:pt x="161905" y="214467"/>
                  </a:lnTo>
                  <a:lnTo>
                    <a:pt x="161822" y="215876"/>
                  </a:lnTo>
                  <a:lnTo>
                    <a:pt x="158955" y="220520"/>
                  </a:lnTo>
                  <a:lnTo>
                    <a:pt x="159170" y="223216"/>
                  </a:lnTo>
                  <a:lnTo>
                    <a:pt x="159385" y="225028"/>
                  </a:lnTo>
                  <a:lnTo>
                    <a:pt x="159052" y="228704"/>
                  </a:lnTo>
                  <a:lnTo>
                    <a:pt x="158681" y="229458"/>
                  </a:lnTo>
                  <a:lnTo>
                    <a:pt x="156997" y="230323"/>
                  </a:lnTo>
                  <a:lnTo>
                    <a:pt x="155325" y="232409"/>
                  </a:lnTo>
                  <a:lnTo>
                    <a:pt x="155157" y="234268"/>
                  </a:lnTo>
                  <a:lnTo>
                    <a:pt x="153032" y="236854"/>
                  </a:lnTo>
                  <a:lnTo>
                    <a:pt x="148362" y="239911"/>
                  </a:lnTo>
                  <a:lnTo>
                    <a:pt x="146570" y="240305"/>
                  </a:lnTo>
                  <a:lnTo>
                    <a:pt x="146463" y="238155"/>
                  </a:lnTo>
                  <a:lnTo>
                    <a:pt x="143250" y="236949"/>
                  </a:lnTo>
                  <a:lnTo>
                    <a:pt x="142104" y="236137"/>
                  </a:lnTo>
                  <a:lnTo>
                    <a:pt x="138986" y="234559"/>
                  </a:lnTo>
                  <a:lnTo>
                    <a:pt x="136442" y="234414"/>
                  </a:lnTo>
                  <a:lnTo>
                    <a:pt x="131665" y="235110"/>
                  </a:lnTo>
                  <a:lnTo>
                    <a:pt x="125192" y="237152"/>
                  </a:lnTo>
                  <a:lnTo>
                    <a:pt x="122015" y="238621"/>
                  </a:lnTo>
                  <a:lnTo>
                    <a:pt x="120020" y="237785"/>
                  </a:lnTo>
                  <a:lnTo>
                    <a:pt x="117488" y="237905"/>
                  </a:lnTo>
                  <a:lnTo>
                    <a:pt x="112615" y="239935"/>
                  </a:lnTo>
                  <a:lnTo>
                    <a:pt x="103454" y="244461"/>
                  </a:lnTo>
                  <a:lnTo>
                    <a:pt x="102057" y="246062"/>
                  </a:lnTo>
                  <a:lnTo>
                    <a:pt x="102009" y="250397"/>
                  </a:lnTo>
                  <a:lnTo>
                    <a:pt x="100517" y="250780"/>
                  </a:lnTo>
                  <a:lnTo>
                    <a:pt x="99776" y="252022"/>
                  </a:lnTo>
                  <a:lnTo>
                    <a:pt x="98558" y="252392"/>
                  </a:lnTo>
                  <a:lnTo>
                    <a:pt x="97793" y="251747"/>
                  </a:lnTo>
                  <a:lnTo>
                    <a:pt x="98068" y="250923"/>
                  </a:lnTo>
                  <a:lnTo>
                    <a:pt x="98032" y="248188"/>
                  </a:lnTo>
                  <a:lnTo>
                    <a:pt x="96157" y="248021"/>
                  </a:lnTo>
                  <a:lnTo>
                    <a:pt x="94186" y="248964"/>
                  </a:lnTo>
                  <a:lnTo>
                    <a:pt x="91212" y="252129"/>
                  </a:lnTo>
                  <a:lnTo>
                    <a:pt x="89623" y="253252"/>
                  </a:lnTo>
                  <a:lnTo>
                    <a:pt x="86662" y="256489"/>
                  </a:lnTo>
                  <a:lnTo>
                    <a:pt x="83485" y="259056"/>
                  </a:lnTo>
                  <a:lnTo>
                    <a:pt x="77262" y="266103"/>
                  </a:lnTo>
                  <a:lnTo>
                    <a:pt x="75710" y="270152"/>
                  </a:lnTo>
                  <a:lnTo>
                    <a:pt x="75399" y="272338"/>
                  </a:lnTo>
                  <a:lnTo>
                    <a:pt x="60709" y="265745"/>
                  </a:lnTo>
                  <a:lnTo>
                    <a:pt x="4216" y="240437"/>
                  </a:lnTo>
                  <a:lnTo>
                    <a:pt x="0" y="116861"/>
                  </a:lnTo>
                  <a:lnTo>
                    <a:pt x="9603" y="2718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898;gbcf4302aa7_0_6">
              <a:extLst>
                <a:ext uri="{FF2B5EF4-FFF2-40B4-BE49-F238E27FC236}">
                  <a16:creationId xmlns:a16="http://schemas.microsoft.com/office/drawing/2014/main" id="{FD379F4C-CE96-744B-90C0-0D3B5604BAF5}"/>
                </a:ext>
              </a:extLst>
            </p:cNvPr>
            <p:cNvSpPr/>
            <p:nvPr/>
          </p:nvSpPr>
          <p:spPr>
            <a:xfrm>
              <a:off x="7677982" y="1514601"/>
              <a:ext cx="3643" cy="7610"/>
            </a:xfrm>
            <a:custGeom>
              <a:avLst/>
              <a:gdLst/>
              <a:ahLst/>
              <a:cxnLst/>
              <a:rect l="l" t="t" r="r" b="b"/>
              <a:pathLst>
                <a:path w="7249" h="15145" extrusionOk="0">
                  <a:moveTo>
                    <a:pt x="2185" y="15145"/>
                  </a:moveTo>
                  <a:lnTo>
                    <a:pt x="1063" y="14771"/>
                  </a:lnTo>
                  <a:lnTo>
                    <a:pt x="107" y="13466"/>
                  </a:lnTo>
                  <a:lnTo>
                    <a:pt x="0" y="11136"/>
                  </a:lnTo>
                  <a:lnTo>
                    <a:pt x="442" y="9232"/>
                  </a:lnTo>
                  <a:lnTo>
                    <a:pt x="1839" y="6042"/>
                  </a:lnTo>
                  <a:lnTo>
                    <a:pt x="3392" y="738"/>
                  </a:lnTo>
                  <a:lnTo>
                    <a:pt x="4515" y="0"/>
                  </a:lnTo>
                  <a:lnTo>
                    <a:pt x="5171" y="351"/>
                  </a:lnTo>
                  <a:lnTo>
                    <a:pt x="5195" y="3165"/>
                  </a:lnTo>
                  <a:lnTo>
                    <a:pt x="7226" y="8995"/>
                  </a:lnTo>
                  <a:lnTo>
                    <a:pt x="7250" y="11921"/>
                  </a:lnTo>
                  <a:lnTo>
                    <a:pt x="6784" y="13417"/>
                  </a:lnTo>
                  <a:lnTo>
                    <a:pt x="5386" y="14459"/>
                  </a:lnTo>
                  <a:lnTo>
                    <a:pt x="2185" y="1514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899;gbcf4302aa7_0_6">
              <a:extLst>
                <a:ext uri="{FF2B5EF4-FFF2-40B4-BE49-F238E27FC236}">
                  <a16:creationId xmlns:a16="http://schemas.microsoft.com/office/drawing/2014/main" id="{CF3FC48D-C938-3F41-B472-EA30261EF60A}"/>
                </a:ext>
              </a:extLst>
            </p:cNvPr>
            <p:cNvSpPr/>
            <p:nvPr/>
          </p:nvSpPr>
          <p:spPr>
            <a:xfrm>
              <a:off x="7858576" y="1517207"/>
              <a:ext cx="109055" cy="226986"/>
            </a:xfrm>
            <a:custGeom>
              <a:avLst/>
              <a:gdLst/>
              <a:ahLst/>
              <a:cxnLst/>
              <a:rect l="l" t="t" r="r" b="b"/>
              <a:pathLst>
                <a:path w="217024" h="451713" extrusionOk="0">
                  <a:moveTo>
                    <a:pt x="146332" y="12992"/>
                  </a:moveTo>
                  <a:lnTo>
                    <a:pt x="136729" y="102669"/>
                  </a:lnTo>
                  <a:lnTo>
                    <a:pt x="140945" y="226244"/>
                  </a:lnTo>
                  <a:lnTo>
                    <a:pt x="197438" y="251552"/>
                  </a:lnTo>
                  <a:lnTo>
                    <a:pt x="212128" y="258145"/>
                  </a:lnTo>
                  <a:lnTo>
                    <a:pt x="213752" y="258874"/>
                  </a:lnTo>
                  <a:lnTo>
                    <a:pt x="216153" y="259985"/>
                  </a:lnTo>
                  <a:lnTo>
                    <a:pt x="216738" y="262493"/>
                  </a:lnTo>
                  <a:lnTo>
                    <a:pt x="217025" y="263162"/>
                  </a:lnTo>
                  <a:lnTo>
                    <a:pt x="216965" y="264248"/>
                  </a:lnTo>
                  <a:lnTo>
                    <a:pt x="216869" y="265108"/>
                  </a:lnTo>
                  <a:lnTo>
                    <a:pt x="215460" y="265526"/>
                  </a:lnTo>
                  <a:lnTo>
                    <a:pt x="214553" y="268811"/>
                  </a:lnTo>
                  <a:lnTo>
                    <a:pt x="211758" y="271677"/>
                  </a:lnTo>
                  <a:lnTo>
                    <a:pt x="207756" y="274460"/>
                  </a:lnTo>
                  <a:lnTo>
                    <a:pt x="206431" y="274532"/>
                  </a:lnTo>
                  <a:lnTo>
                    <a:pt x="205022" y="273911"/>
                  </a:lnTo>
                  <a:lnTo>
                    <a:pt x="203875" y="272430"/>
                  </a:lnTo>
                  <a:lnTo>
                    <a:pt x="202191" y="272991"/>
                  </a:lnTo>
                  <a:lnTo>
                    <a:pt x="200233" y="274902"/>
                  </a:lnTo>
                  <a:lnTo>
                    <a:pt x="198441" y="274842"/>
                  </a:lnTo>
                  <a:lnTo>
                    <a:pt x="197700" y="275201"/>
                  </a:lnTo>
                  <a:lnTo>
                    <a:pt x="196649" y="275786"/>
                  </a:lnTo>
                  <a:lnTo>
                    <a:pt x="194392" y="276001"/>
                  </a:lnTo>
                  <a:lnTo>
                    <a:pt x="193270" y="276478"/>
                  </a:lnTo>
                  <a:lnTo>
                    <a:pt x="190749" y="278545"/>
                  </a:lnTo>
                  <a:lnTo>
                    <a:pt x="186820" y="280850"/>
                  </a:lnTo>
                  <a:lnTo>
                    <a:pt x="184383" y="281626"/>
                  </a:lnTo>
                  <a:lnTo>
                    <a:pt x="182138" y="282880"/>
                  </a:lnTo>
                  <a:lnTo>
                    <a:pt x="171246" y="293689"/>
                  </a:lnTo>
                  <a:lnTo>
                    <a:pt x="167029" y="296114"/>
                  </a:lnTo>
                  <a:lnTo>
                    <a:pt x="166384" y="296866"/>
                  </a:lnTo>
                  <a:lnTo>
                    <a:pt x="169514" y="300043"/>
                  </a:lnTo>
                  <a:lnTo>
                    <a:pt x="172428" y="299804"/>
                  </a:lnTo>
                  <a:lnTo>
                    <a:pt x="174112" y="298753"/>
                  </a:lnTo>
                  <a:lnTo>
                    <a:pt x="175999" y="298849"/>
                  </a:lnTo>
                  <a:lnTo>
                    <a:pt x="175916" y="300700"/>
                  </a:lnTo>
                  <a:lnTo>
                    <a:pt x="175545" y="301560"/>
                  </a:lnTo>
                  <a:lnTo>
                    <a:pt x="175557" y="302671"/>
                  </a:lnTo>
                  <a:lnTo>
                    <a:pt x="176131" y="303626"/>
                  </a:lnTo>
                  <a:lnTo>
                    <a:pt x="176058" y="305883"/>
                  </a:lnTo>
                  <a:lnTo>
                    <a:pt x="174853" y="307221"/>
                  </a:lnTo>
                  <a:lnTo>
                    <a:pt x="173347" y="307973"/>
                  </a:lnTo>
                  <a:lnTo>
                    <a:pt x="171282" y="307985"/>
                  </a:lnTo>
                  <a:lnTo>
                    <a:pt x="170063" y="308475"/>
                  </a:lnTo>
                  <a:lnTo>
                    <a:pt x="169323" y="309227"/>
                  </a:lnTo>
                  <a:lnTo>
                    <a:pt x="168857" y="310470"/>
                  </a:lnTo>
                  <a:lnTo>
                    <a:pt x="167746" y="312166"/>
                  </a:lnTo>
                  <a:lnTo>
                    <a:pt x="167973" y="316429"/>
                  </a:lnTo>
                  <a:lnTo>
                    <a:pt x="167424" y="317373"/>
                  </a:lnTo>
                  <a:lnTo>
                    <a:pt x="167065" y="318973"/>
                  </a:lnTo>
                  <a:lnTo>
                    <a:pt x="170004" y="322222"/>
                  </a:lnTo>
                  <a:lnTo>
                    <a:pt x="170386" y="323166"/>
                  </a:lnTo>
                  <a:lnTo>
                    <a:pt x="170720" y="328122"/>
                  </a:lnTo>
                  <a:lnTo>
                    <a:pt x="171497" y="330296"/>
                  </a:lnTo>
                  <a:lnTo>
                    <a:pt x="173216" y="333019"/>
                  </a:lnTo>
                  <a:lnTo>
                    <a:pt x="173611" y="334524"/>
                  </a:lnTo>
                  <a:lnTo>
                    <a:pt x="173694" y="343637"/>
                  </a:lnTo>
                  <a:lnTo>
                    <a:pt x="173527" y="345715"/>
                  </a:lnTo>
                  <a:lnTo>
                    <a:pt x="172511" y="347972"/>
                  </a:lnTo>
                  <a:lnTo>
                    <a:pt x="172619" y="350050"/>
                  </a:lnTo>
                  <a:lnTo>
                    <a:pt x="168988" y="353932"/>
                  </a:lnTo>
                  <a:lnTo>
                    <a:pt x="168737" y="356201"/>
                  </a:lnTo>
                  <a:lnTo>
                    <a:pt x="165214" y="361600"/>
                  </a:lnTo>
                  <a:lnTo>
                    <a:pt x="165620" y="365147"/>
                  </a:lnTo>
                  <a:lnTo>
                    <a:pt x="164713" y="368181"/>
                  </a:lnTo>
                  <a:lnTo>
                    <a:pt x="156973" y="375777"/>
                  </a:lnTo>
                  <a:lnTo>
                    <a:pt x="153605" y="377210"/>
                  </a:lnTo>
                  <a:lnTo>
                    <a:pt x="152769" y="378571"/>
                  </a:lnTo>
                  <a:lnTo>
                    <a:pt x="152590" y="379575"/>
                  </a:lnTo>
                  <a:lnTo>
                    <a:pt x="153737" y="381736"/>
                  </a:lnTo>
                  <a:lnTo>
                    <a:pt x="153760" y="383432"/>
                  </a:lnTo>
                  <a:lnTo>
                    <a:pt x="150308" y="387314"/>
                  </a:lnTo>
                  <a:lnTo>
                    <a:pt x="146773" y="390646"/>
                  </a:lnTo>
                  <a:lnTo>
                    <a:pt x="144624" y="391817"/>
                  </a:lnTo>
                  <a:lnTo>
                    <a:pt x="142390" y="394922"/>
                  </a:lnTo>
                  <a:lnTo>
                    <a:pt x="141172" y="395770"/>
                  </a:lnTo>
                  <a:lnTo>
                    <a:pt x="137517" y="396952"/>
                  </a:lnTo>
                  <a:lnTo>
                    <a:pt x="136215" y="398362"/>
                  </a:lnTo>
                  <a:lnTo>
                    <a:pt x="133695" y="399807"/>
                  </a:lnTo>
                  <a:lnTo>
                    <a:pt x="131247" y="399926"/>
                  </a:lnTo>
                  <a:lnTo>
                    <a:pt x="130112" y="399281"/>
                  </a:lnTo>
                  <a:lnTo>
                    <a:pt x="127640" y="396475"/>
                  </a:lnTo>
                  <a:lnTo>
                    <a:pt x="126135" y="395925"/>
                  </a:lnTo>
                  <a:lnTo>
                    <a:pt x="124810" y="395961"/>
                  </a:lnTo>
                  <a:lnTo>
                    <a:pt x="122002" y="396821"/>
                  </a:lnTo>
                  <a:lnTo>
                    <a:pt x="119482" y="398457"/>
                  </a:lnTo>
                  <a:lnTo>
                    <a:pt x="115840" y="401300"/>
                  </a:lnTo>
                  <a:lnTo>
                    <a:pt x="115016" y="403366"/>
                  </a:lnTo>
                  <a:lnTo>
                    <a:pt x="115123" y="406029"/>
                  </a:lnTo>
                  <a:lnTo>
                    <a:pt x="115720" y="408526"/>
                  </a:lnTo>
                  <a:lnTo>
                    <a:pt x="115947" y="412670"/>
                  </a:lnTo>
                  <a:lnTo>
                    <a:pt x="116711" y="414462"/>
                  </a:lnTo>
                  <a:lnTo>
                    <a:pt x="120988" y="418451"/>
                  </a:lnTo>
                  <a:lnTo>
                    <a:pt x="123818" y="419848"/>
                  </a:lnTo>
                  <a:lnTo>
                    <a:pt x="123938" y="421998"/>
                  </a:lnTo>
                  <a:lnTo>
                    <a:pt x="122564" y="425712"/>
                  </a:lnTo>
                  <a:lnTo>
                    <a:pt x="120151" y="429188"/>
                  </a:lnTo>
                  <a:lnTo>
                    <a:pt x="117536" y="432042"/>
                  </a:lnTo>
                  <a:lnTo>
                    <a:pt x="114454" y="434061"/>
                  </a:lnTo>
                  <a:lnTo>
                    <a:pt x="112221" y="435948"/>
                  </a:lnTo>
                  <a:lnTo>
                    <a:pt x="109259" y="441370"/>
                  </a:lnTo>
                  <a:lnTo>
                    <a:pt x="108136" y="442481"/>
                  </a:lnTo>
                  <a:lnTo>
                    <a:pt x="105616" y="443663"/>
                  </a:lnTo>
                  <a:lnTo>
                    <a:pt x="94914" y="446088"/>
                  </a:lnTo>
                  <a:lnTo>
                    <a:pt x="91821" y="447438"/>
                  </a:lnTo>
                  <a:lnTo>
                    <a:pt x="89588" y="450101"/>
                  </a:lnTo>
                  <a:lnTo>
                    <a:pt x="87916" y="451259"/>
                  </a:lnTo>
                  <a:lnTo>
                    <a:pt x="84607" y="450244"/>
                  </a:lnTo>
                  <a:lnTo>
                    <a:pt x="81227" y="450758"/>
                  </a:lnTo>
                  <a:lnTo>
                    <a:pt x="78982" y="451713"/>
                  </a:lnTo>
                  <a:lnTo>
                    <a:pt x="53483" y="441119"/>
                  </a:lnTo>
                  <a:lnTo>
                    <a:pt x="53673" y="440295"/>
                  </a:lnTo>
                  <a:lnTo>
                    <a:pt x="54701" y="439901"/>
                  </a:lnTo>
                  <a:lnTo>
                    <a:pt x="76223" y="448906"/>
                  </a:lnTo>
                  <a:lnTo>
                    <a:pt x="76976" y="448799"/>
                  </a:lnTo>
                  <a:lnTo>
                    <a:pt x="77442" y="448238"/>
                  </a:lnTo>
                  <a:lnTo>
                    <a:pt x="77704" y="446267"/>
                  </a:lnTo>
                  <a:lnTo>
                    <a:pt x="78540" y="444834"/>
                  </a:lnTo>
                  <a:lnTo>
                    <a:pt x="80881" y="444356"/>
                  </a:lnTo>
                  <a:lnTo>
                    <a:pt x="81633" y="443484"/>
                  </a:lnTo>
                  <a:lnTo>
                    <a:pt x="81431" y="442003"/>
                  </a:lnTo>
                  <a:lnTo>
                    <a:pt x="80570" y="440880"/>
                  </a:lnTo>
                  <a:lnTo>
                    <a:pt x="76426" y="440439"/>
                  </a:lnTo>
                  <a:lnTo>
                    <a:pt x="75757" y="440056"/>
                  </a:lnTo>
                  <a:lnTo>
                    <a:pt x="75387" y="439029"/>
                  </a:lnTo>
                  <a:lnTo>
                    <a:pt x="75363" y="437739"/>
                  </a:lnTo>
                  <a:lnTo>
                    <a:pt x="74312" y="435948"/>
                  </a:lnTo>
                  <a:lnTo>
                    <a:pt x="74396" y="434801"/>
                  </a:lnTo>
                  <a:lnTo>
                    <a:pt x="76164" y="432639"/>
                  </a:lnTo>
                  <a:lnTo>
                    <a:pt x="77955" y="432317"/>
                  </a:lnTo>
                  <a:lnTo>
                    <a:pt x="79448" y="431278"/>
                  </a:lnTo>
                  <a:lnTo>
                    <a:pt x="81980" y="430872"/>
                  </a:lnTo>
                  <a:lnTo>
                    <a:pt x="82720" y="429928"/>
                  </a:lnTo>
                  <a:lnTo>
                    <a:pt x="83270" y="428352"/>
                  </a:lnTo>
                  <a:lnTo>
                    <a:pt x="83222" y="423718"/>
                  </a:lnTo>
                  <a:lnTo>
                    <a:pt x="82649" y="422141"/>
                  </a:lnTo>
                  <a:lnTo>
                    <a:pt x="80272" y="419800"/>
                  </a:lnTo>
                  <a:lnTo>
                    <a:pt x="79890" y="419036"/>
                  </a:lnTo>
                  <a:lnTo>
                    <a:pt x="79878" y="417818"/>
                  </a:lnTo>
                  <a:lnTo>
                    <a:pt x="80523" y="416683"/>
                  </a:lnTo>
                  <a:lnTo>
                    <a:pt x="84261" y="413160"/>
                  </a:lnTo>
                  <a:lnTo>
                    <a:pt x="84882" y="410257"/>
                  </a:lnTo>
                  <a:lnTo>
                    <a:pt x="85623" y="409123"/>
                  </a:lnTo>
                  <a:lnTo>
                    <a:pt x="88884" y="405695"/>
                  </a:lnTo>
                  <a:lnTo>
                    <a:pt x="89994" y="403736"/>
                  </a:lnTo>
                  <a:lnTo>
                    <a:pt x="91021" y="402482"/>
                  </a:lnTo>
                  <a:lnTo>
                    <a:pt x="93075" y="401598"/>
                  </a:lnTo>
                  <a:lnTo>
                    <a:pt x="97399" y="400989"/>
                  </a:lnTo>
                  <a:lnTo>
                    <a:pt x="101041" y="398326"/>
                  </a:lnTo>
                  <a:lnTo>
                    <a:pt x="103836" y="395018"/>
                  </a:lnTo>
                  <a:lnTo>
                    <a:pt x="105222" y="392760"/>
                  </a:lnTo>
                  <a:lnTo>
                    <a:pt x="106571" y="387015"/>
                  </a:lnTo>
                  <a:lnTo>
                    <a:pt x="106918" y="382740"/>
                  </a:lnTo>
                  <a:lnTo>
                    <a:pt x="106428" y="381163"/>
                  </a:lnTo>
                  <a:lnTo>
                    <a:pt x="104422" y="377699"/>
                  </a:lnTo>
                  <a:lnTo>
                    <a:pt x="102332" y="375944"/>
                  </a:lnTo>
                  <a:lnTo>
                    <a:pt x="99501" y="374917"/>
                  </a:lnTo>
                  <a:lnTo>
                    <a:pt x="98462" y="373543"/>
                  </a:lnTo>
                  <a:lnTo>
                    <a:pt x="98629" y="372385"/>
                  </a:lnTo>
                  <a:lnTo>
                    <a:pt x="99191" y="371369"/>
                  </a:lnTo>
                  <a:lnTo>
                    <a:pt x="99083" y="370414"/>
                  </a:lnTo>
                  <a:lnTo>
                    <a:pt x="96718" y="368921"/>
                  </a:lnTo>
                  <a:lnTo>
                    <a:pt x="96802" y="367810"/>
                  </a:lnTo>
                  <a:lnTo>
                    <a:pt x="100242" y="363702"/>
                  </a:lnTo>
                  <a:lnTo>
                    <a:pt x="101245" y="360967"/>
                  </a:lnTo>
                  <a:lnTo>
                    <a:pt x="101041" y="358638"/>
                  </a:lnTo>
                  <a:lnTo>
                    <a:pt x="102534" y="358041"/>
                  </a:lnTo>
                  <a:lnTo>
                    <a:pt x="103466" y="356834"/>
                  </a:lnTo>
                  <a:lnTo>
                    <a:pt x="103359" y="355126"/>
                  </a:lnTo>
                  <a:lnTo>
                    <a:pt x="102785" y="353992"/>
                  </a:lnTo>
                  <a:lnTo>
                    <a:pt x="101830" y="353168"/>
                  </a:lnTo>
                  <a:lnTo>
                    <a:pt x="100708" y="353096"/>
                  </a:lnTo>
                  <a:lnTo>
                    <a:pt x="94616" y="355974"/>
                  </a:lnTo>
                  <a:lnTo>
                    <a:pt x="93494" y="355795"/>
                  </a:lnTo>
                  <a:lnTo>
                    <a:pt x="93374" y="353824"/>
                  </a:lnTo>
                  <a:lnTo>
                    <a:pt x="93744" y="352666"/>
                  </a:lnTo>
                  <a:lnTo>
                    <a:pt x="92884" y="351651"/>
                  </a:lnTo>
                  <a:lnTo>
                    <a:pt x="90532" y="351400"/>
                  </a:lnTo>
                  <a:lnTo>
                    <a:pt x="90245" y="350659"/>
                  </a:lnTo>
                  <a:lnTo>
                    <a:pt x="93338" y="349310"/>
                  </a:lnTo>
                  <a:lnTo>
                    <a:pt x="93804" y="348737"/>
                  </a:lnTo>
                  <a:lnTo>
                    <a:pt x="93672" y="346193"/>
                  </a:lnTo>
                  <a:lnTo>
                    <a:pt x="93290" y="345536"/>
                  </a:lnTo>
                  <a:lnTo>
                    <a:pt x="90102" y="345548"/>
                  </a:lnTo>
                  <a:lnTo>
                    <a:pt x="89242" y="344652"/>
                  </a:lnTo>
                  <a:lnTo>
                    <a:pt x="88190" y="343123"/>
                  </a:lnTo>
                  <a:lnTo>
                    <a:pt x="88465" y="342000"/>
                  </a:lnTo>
                  <a:lnTo>
                    <a:pt x="91929" y="340269"/>
                  </a:lnTo>
                  <a:lnTo>
                    <a:pt x="95285" y="336757"/>
                  </a:lnTo>
                  <a:lnTo>
                    <a:pt x="98844" y="335515"/>
                  </a:lnTo>
                  <a:lnTo>
                    <a:pt x="99107" y="333533"/>
                  </a:lnTo>
                  <a:lnTo>
                    <a:pt x="101639" y="333246"/>
                  </a:lnTo>
                  <a:lnTo>
                    <a:pt x="103239" y="332637"/>
                  </a:lnTo>
                  <a:lnTo>
                    <a:pt x="106715" y="332720"/>
                  </a:lnTo>
                  <a:lnTo>
                    <a:pt x="106822" y="333461"/>
                  </a:lnTo>
                  <a:lnTo>
                    <a:pt x="105234" y="334799"/>
                  </a:lnTo>
                  <a:lnTo>
                    <a:pt x="104876" y="336853"/>
                  </a:lnTo>
                  <a:lnTo>
                    <a:pt x="104051" y="338955"/>
                  </a:lnTo>
                  <a:lnTo>
                    <a:pt x="103108" y="339122"/>
                  </a:lnTo>
                  <a:lnTo>
                    <a:pt x="101711" y="340830"/>
                  </a:lnTo>
                  <a:lnTo>
                    <a:pt x="99393" y="343314"/>
                  </a:lnTo>
                  <a:lnTo>
                    <a:pt x="99310" y="344652"/>
                  </a:lnTo>
                  <a:lnTo>
                    <a:pt x="99967" y="345189"/>
                  </a:lnTo>
                  <a:lnTo>
                    <a:pt x="100564" y="347542"/>
                  </a:lnTo>
                  <a:lnTo>
                    <a:pt x="101125" y="348557"/>
                  </a:lnTo>
                  <a:lnTo>
                    <a:pt x="104828" y="351077"/>
                  </a:lnTo>
                  <a:lnTo>
                    <a:pt x="105568" y="350695"/>
                  </a:lnTo>
                  <a:lnTo>
                    <a:pt x="106034" y="349644"/>
                  </a:lnTo>
                  <a:lnTo>
                    <a:pt x="107432" y="348414"/>
                  </a:lnTo>
                  <a:lnTo>
                    <a:pt x="107121" y="345309"/>
                  </a:lnTo>
                  <a:lnTo>
                    <a:pt x="107945" y="343696"/>
                  </a:lnTo>
                  <a:lnTo>
                    <a:pt x="110835" y="340376"/>
                  </a:lnTo>
                  <a:lnTo>
                    <a:pt x="110346" y="338883"/>
                  </a:lnTo>
                  <a:lnTo>
                    <a:pt x="110334" y="337175"/>
                  </a:lnTo>
                  <a:lnTo>
                    <a:pt x="111361" y="336518"/>
                  </a:lnTo>
                  <a:lnTo>
                    <a:pt x="113057" y="336984"/>
                  </a:lnTo>
                  <a:lnTo>
                    <a:pt x="113332" y="336041"/>
                  </a:lnTo>
                  <a:lnTo>
                    <a:pt x="113893" y="335551"/>
                  </a:lnTo>
                  <a:lnTo>
                    <a:pt x="115493" y="335539"/>
                  </a:lnTo>
                  <a:lnTo>
                    <a:pt x="115565" y="334022"/>
                  </a:lnTo>
                  <a:lnTo>
                    <a:pt x="114621" y="332899"/>
                  </a:lnTo>
                  <a:lnTo>
                    <a:pt x="114610" y="332075"/>
                  </a:lnTo>
                  <a:lnTo>
                    <a:pt x="113475" y="330857"/>
                  </a:lnTo>
                  <a:lnTo>
                    <a:pt x="114395" y="329161"/>
                  </a:lnTo>
                  <a:lnTo>
                    <a:pt x="114382" y="328122"/>
                  </a:lnTo>
                  <a:lnTo>
                    <a:pt x="113439" y="327370"/>
                  </a:lnTo>
                  <a:lnTo>
                    <a:pt x="110334" y="327131"/>
                  </a:lnTo>
                  <a:lnTo>
                    <a:pt x="110883" y="326008"/>
                  </a:lnTo>
                  <a:lnTo>
                    <a:pt x="111815" y="325053"/>
                  </a:lnTo>
                  <a:lnTo>
                    <a:pt x="115469" y="323309"/>
                  </a:lnTo>
                  <a:lnTo>
                    <a:pt x="117237" y="321410"/>
                  </a:lnTo>
                  <a:lnTo>
                    <a:pt x="117308" y="319141"/>
                  </a:lnTo>
                  <a:lnTo>
                    <a:pt x="119375" y="319045"/>
                  </a:lnTo>
                  <a:lnTo>
                    <a:pt x="120605" y="319786"/>
                  </a:lnTo>
                  <a:lnTo>
                    <a:pt x="121358" y="319391"/>
                  </a:lnTo>
                  <a:lnTo>
                    <a:pt x="121345" y="318543"/>
                  </a:lnTo>
                  <a:lnTo>
                    <a:pt x="119733" y="317445"/>
                  </a:lnTo>
                  <a:lnTo>
                    <a:pt x="119733" y="316585"/>
                  </a:lnTo>
                  <a:lnTo>
                    <a:pt x="121680" y="313384"/>
                  </a:lnTo>
                  <a:lnTo>
                    <a:pt x="122325" y="312811"/>
                  </a:lnTo>
                  <a:lnTo>
                    <a:pt x="124391" y="312297"/>
                  </a:lnTo>
                  <a:lnTo>
                    <a:pt x="124666" y="310888"/>
                  </a:lnTo>
                  <a:lnTo>
                    <a:pt x="125120" y="310123"/>
                  </a:lnTo>
                  <a:lnTo>
                    <a:pt x="124928" y="309096"/>
                  </a:lnTo>
                  <a:lnTo>
                    <a:pt x="121154" y="308284"/>
                  </a:lnTo>
                  <a:lnTo>
                    <a:pt x="118432" y="308702"/>
                  </a:lnTo>
                  <a:lnTo>
                    <a:pt x="118825" y="310279"/>
                  </a:lnTo>
                  <a:lnTo>
                    <a:pt x="117703" y="310685"/>
                  </a:lnTo>
                  <a:lnTo>
                    <a:pt x="116939" y="310219"/>
                  </a:lnTo>
                  <a:lnTo>
                    <a:pt x="116103" y="310876"/>
                  </a:lnTo>
                  <a:lnTo>
                    <a:pt x="116019" y="311915"/>
                  </a:lnTo>
                  <a:lnTo>
                    <a:pt x="115171" y="312130"/>
                  </a:lnTo>
                  <a:lnTo>
                    <a:pt x="112185" y="314518"/>
                  </a:lnTo>
                  <a:lnTo>
                    <a:pt x="110035" y="315462"/>
                  </a:lnTo>
                  <a:lnTo>
                    <a:pt x="108040" y="313599"/>
                  </a:lnTo>
                  <a:lnTo>
                    <a:pt x="109617" y="311138"/>
                  </a:lnTo>
                  <a:lnTo>
                    <a:pt x="114466" y="307221"/>
                  </a:lnTo>
                  <a:lnTo>
                    <a:pt x="117094" y="306254"/>
                  </a:lnTo>
                  <a:lnTo>
                    <a:pt x="117464" y="305609"/>
                  </a:lnTo>
                  <a:lnTo>
                    <a:pt x="117082" y="304773"/>
                  </a:lnTo>
                  <a:lnTo>
                    <a:pt x="118193" y="302850"/>
                  </a:lnTo>
                  <a:lnTo>
                    <a:pt x="118276" y="301846"/>
                  </a:lnTo>
                  <a:lnTo>
                    <a:pt x="118825" y="300055"/>
                  </a:lnTo>
                  <a:lnTo>
                    <a:pt x="117966" y="299673"/>
                  </a:lnTo>
                  <a:lnTo>
                    <a:pt x="117130" y="299959"/>
                  </a:lnTo>
                  <a:lnTo>
                    <a:pt x="114406" y="300736"/>
                  </a:lnTo>
                  <a:lnTo>
                    <a:pt x="113845" y="301309"/>
                  </a:lnTo>
                  <a:lnTo>
                    <a:pt x="113774" y="302718"/>
                  </a:lnTo>
                  <a:lnTo>
                    <a:pt x="111898" y="303781"/>
                  </a:lnTo>
                  <a:lnTo>
                    <a:pt x="110573" y="302921"/>
                  </a:lnTo>
                  <a:lnTo>
                    <a:pt x="109164" y="303148"/>
                  </a:lnTo>
                  <a:lnTo>
                    <a:pt x="109175" y="304450"/>
                  </a:lnTo>
                  <a:lnTo>
                    <a:pt x="107671" y="304940"/>
                  </a:lnTo>
                  <a:lnTo>
                    <a:pt x="107694" y="307197"/>
                  </a:lnTo>
                  <a:lnTo>
                    <a:pt x="103598" y="311843"/>
                  </a:lnTo>
                  <a:lnTo>
                    <a:pt x="101269" y="313276"/>
                  </a:lnTo>
                  <a:lnTo>
                    <a:pt x="100409" y="312524"/>
                  </a:lnTo>
                  <a:lnTo>
                    <a:pt x="99656" y="312548"/>
                  </a:lnTo>
                  <a:lnTo>
                    <a:pt x="97793" y="314089"/>
                  </a:lnTo>
                  <a:lnTo>
                    <a:pt x="98927" y="315271"/>
                  </a:lnTo>
                  <a:lnTo>
                    <a:pt x="98844" y="316238"/>
                  </a:lnTo>
                  <a:lnTo>
                    <a:pt x="97363" y="318209"/>
                  </a:lnTo>
                  <a:lnTo>
                    <a:pt x="95106" y="318424"/>
                  </a:lnTo>
                  <a:lnTo>
                    <a:pt x="94162" y="318161"/>
                  </a:lnTo>
                  <a:lnTo>
                    <a:pt x="93410" y="318436"/>
                  </a:lnTo>
                  <a:lnTo>
                    <a:pt x="93421" y="319666"/>
                  </a:lnTo>
                  <a:lnTo>
                    <a:pt x="95882" y="320669"/>
                  </a:lnTo>
                  <a:lnTo>
                    <a:pt x="95428" y="321900"/>
                  </a:lnTo>
                  <a:lnTo>
                    <a:pt x="93827" y="322210"/>
                  </a:lnTo>
                  <a:lnTo>
                    <a:pt x="94222" y="324527"/>
                  </a:lnTo>
                  <a:lnTo>
                    <a:pt x="91129" y="326068"/>
                  </a:lnTo>
                  <a:lnTo>
                    <a:pt x="90400" y="327310"/>
                  </a:lnTo>
                  <a:lnTo>
                    <a:pt x="89648" y="327334"/>
                  </a:lnTo>
                  <a:lnTo>
                    <a:pt x="88979" y="326868"/>
                  </a:lnTo>
                  <a:lnTo>
                    <a:pt x="89433" y="324599"/>
                  </a:lnTo>
                  <a:lnTo>
                    <a:pt x="88860" y="324205"/>
                  </a:lnTo>
                  <a:lnTo>
                    <a:pt x="87916" y="324229"/>
                  </a:lnTo>
                  <a:lnTo>
                    <a:pt x="86805" y="324826"/>
                  </a:lnTo>
                  <a:lnTo>
                    <a:pt x="86232" y="324133"/>
                  </a:lnTo>
                  <a:lnTo>
                    <a:pt x="86124" y="322664"/>
                  </a:lnTo>
                  <a:lnTo>
                    <a:pt x="85372" y="322939"/>
                  </a:lnTo>
                  <a:lnTo>
                    <a:pt x="84619" y="323775"/>
                  </a:lnTo>
                  <a:lnTo>
                    <a:pt x="83569" y="321923"/>
                  </a:lnTo>
                  <a:lnTo>
                    <a:pt x="81132" y="322318"/>
                  </a:lnTo>
                  <a:lnTo>
                    <a:pt x="80953" y="323249"/>
                  </a:lnTo>
                  <a:lnTo>
                    <a:pt x="80200" y="323094"/>
                  </a:lnTo>
                  <a:lnTo>
                    <a:pt x="79627" y="322437"/>
                  </a:lnTo>
                  <a:lnTo>
                    <a:pt x="76342" y="323022"/>
                  </a:lnTo>
                  <a:lnTo>
                    <a:pt x="75602" y="323966"/>
                  </a:lnTo>
                  <a:lnTo>
                    <a:pt x="75519" y="325936"/>
                  </a:lnTo>
                  <a:lnTo>
                    <a:pt x="76748" y="326677"/>
                  </a:lnTo>
                  <a:lnTo>
                    <a:pt x="79579" y="327513"/>
                  </a:lnTo>
                  <a:lnTo>
                    <a:pt x="80630" y="328636"/>
                  </a:lnTo>
                  <a:lnTo>
                    <a:pt x="83270" y="329376"/>
                  </a:lnTo>
                  <a:lnTo>
                    <a:pt x="84022" y="329914"/>
                  </a:lnTo>
                  <a:lnTo>
                    <a:pt x="84321" y="331896"/>
                  </a:lnTo>
                  <a:lnTo>
                    <a:pt x="82924" y="333198"/>
                  </a:lnTo>
                  <a:lnTo>
                    <a:pt x="78911" y="336172"/>
                  </a:lnTo>
                  <a:lnTo>
                    <a:pt x="76844" y="336387"/>
                  </a:lnTo>
                  <a:lnTo>
                    <a:pt x="74969" y="337139"/>
                  </a:lnTo>
                  <a:lnTo>
                    <a:pt x="73655" y="336889"/>
                  </a:lnTo>
                  <a:lnTo>
                    <a:pt x="73261" y="335742"/>
                  </a:lnTo>
                  <a:lnTo>
                    <a:pt x="73440" y="334703"/>
                  </a:lnTo>
                  <a:lnTo>
                    <a:pt x="74097" y="333759"/>
                  </a:lnTo>
                  <a:lnTo>
                    <a:pt x="73990" y="332649"/>
                  </a:lnTo>
                  <a:lnTo>
                    <a:pt x="73130" y="331825"/>
                  </a:lnTo>
                  <a:lnTo>
                    <a:pt x="68030" y="329042"/>
                  </a:lnTo>
                  <a:lnTo>
                    <a:pt x="66896" y="328743"/>
                  </a:lnTo>
                  <a:lnTo>
                    <a:pt x="56361" y="328946"/>
                  </a:lnTo>
                  <a:lnTo>
                    <a:pt x="52706" y="329281"/>
                  </a:lnTo>
                  <a:lnTo>
                    <a:pt x="51190" y="328612"/>
                  </a:lnTo>
                  <a:lnTo>
                    <a:pt x="38781" y="319164"/>
                  </a:lnTo>
                  <a:lnTo>
                    <a:pt x="36308" y="316453"/>
                  </a:lnTo>
                  <a:lnTo>
                    <a:pt x="35639" y="315140"/>
                  </a:lnTo>
                  <a:lnTo>
                    <a:pt x="35711" y="313432"/>
                  </a:lnTo>
                  <a:lnTo>
                    <a:pt x="36547" y="311377"/>
                  </a:lnTo>
                  <a:lnTo>
                    <a:pt x="35567" y="307137"/>
                  </a:lnTo>
                  <a:lnTo>
                    <a:pt x="33262" y="303208"/>
                  </a:lnTo>
                  <a:lnTo>
                    <a:pt x="33513" y="300091"/>
                  </a:lnTo>
                  <a:lnTo>
                    <a:pt x="33227" y="298801"/>
                  </a:lnTo>
                  <a:lnTo>
                    <a:pt x="33083" y="294167"/>
                  </a:lnTo>
                  <a:lnTo>
                    <a:pt x="31842" y="292208"/>
                  </a:lnTo>
                  <a:lnTo>
                    <a:pt x="32211" y="290787"/>
                  </a:lnTo>
                  <a:lnTo>
                    <a:pt x="33143" y="290500"/>
                  </a:lnTo>
                  <a:lnTo>
                    <a:pt x="35771" y="290381"/>
                  </a:lnTo>
                  <a:lnTo>
                    <a:pt x="35771" y="289270"/>
                  </a:lnTo>
                  <a:lnTo>
                    <a:pt x="34242" y="287574"/>
                  </a:lnTo>
                  <a:lnTo>
                    <a:pt x="32462" y="287407"/>
                  </a:lnTo>
                  <a:lnTo>
                    <a:pt x="31507" y="286654"/>
                  </a:lnTo>
                  <a:lnTo>
                    <a:pt x="31507" y="285806"/>
                  </a:lnTo>
                  <a:lnTo>
                    <a:pt x="32152" y="285448"/>
                  </a:lnTo>
                  <a:lnTo>
                    <a:pt x="33657" y="285520"/>
                  </a:lnTo>
                  <a:lnTo>
                    <a:pt x="35269" y="286177"/>
                  </a:lnTo>
                  <a:lnTo>
                    <a:pt x="36201" y="285890"/>
                  </a:lnTo>
                  <a:lnTo>
                    <a:pt x="36093" y="284851"/>
                  </a:lnTo>
                  <a:lnTo>
                    <a:pt x="35066" y="284481"/>
                  </a:lnTo>
                  <a:lnTo>
                    <a:pt x="34110" y="282988"/>
                  </a:lnTo>
                  <a:lnTo>
                    <a:pt x="31005" y="282713"/>
                  </a:lnTo>
                  <a:lnTo>
                    <a:pt x="30241" y="281984"/>
                  </a:lnTo>
                  <a:lnTo>
                    <a:pt x="30145" y="281136"/>
                  </a:lnTo>
                  <a:lnTo>
                    <a:pt x="28533" y="280002"/>
                  </a:lnTo>
                  <a:lnTo>
                    <a:pt x="24591" y="281447"/>
                  </a:lnTo>
                  <a:lnTo>
                    <a:pt x="22083" y="283931"/>
                  </a:lnTo>
                  <a:lnTo>
                    <a:pt x="21522" y="285173"/>
                  </a:lnTo>
                  <a:lnTo>
                    <a:pt x="21725" y="286021"/>
                  </a:lnTo>
                  <a:lnTo>
                    <a:pt x="22764" y="287132"/>
                  </a:lnTo>
                  <a:lnTo>
                    <a:pt x="22406" y="288625"/>
                  </a:lnTo>
                  <a:lnTo>
                    <a:pt x="20327" y="287908"/>
                  </a:lnTo>
                  <a:lnTo>
                    <a:pt x="19575" y="287084"/>
                  </a:lnTo>
                  <a:lnTo>
                    <a:pt x="18619" y="285484"/>
                  </a:lnTo>
                  <a:lnTo>
                    <a:pt x="16172" y="286332"/>
                  </a:lnTo>
                  <a:lnTo>
                    <a:pt x="14762" y="285962"/>
                  </a:lnTo>
                  <a:lnTo>
                    <a:pt x="14571" y="285114"/>
                  </a:lnTo>
                  <a:lnTo>
                    <a:pt x="13436" y="285149"/>
                  </a:lnTo>
                  <a:lnTo>
                    <a:pt x="11561" y="285723"/>
                  </a:lnTo>
                  <a:lnTo>
                    <a:pt x="11728" y="283836"/>
                  </a:lnTo>
                  <a:lnTo>
                    <a:pt x="11072" y="283477"/>
                  </a:lnTo>
                  <a:lnTo>
                    <a:pt x="9196" y="284051"/>
                  </a:lnTo>
                  <a:lnTo>
                    <a:pt x="7871" y="283872"/>
                  </a:lnTo>
                  <a:lnTo>
                    <a:pt x="6365" y="283143"/>
                  </a:lnTo>
                  <a:lnTo>
                    <a:pt x="5231" y="282020"/>
                  </a:lnTo>
                  <a:lnTo>
                    <a:pt x="4837" y="280695"/>
                  </a:lnTo>
                  <a:lnTo>
                    <a:pt x="5004" y="279106"/>
                  </a:lnTo>
                  <a:lnTo>
                    <a:pt x="6378" y="275248"/>
                  </a:lnTo>
                  <a:lnTo>
                    <a:pt x="6915" y="271558"/>
                  </a:lnTo>
                  <a:lnTo>
                    <a:pt x="7465" y="270614"/>
                  </a:lnTo>
                  <a:lnTo>
                    <a:pt x="8587" y="269587"/>
                  </a:lnTo>
                  <a:lnTo>
                    <a:pt x="8014" y="268930"/>
                  </a:lnTo>
                  <a:lnTo>
                    <a:pt x="5566" y="268369"/>
                  </a:lnTo>
                  <a:lnTo>
                    <a:pt x="4909" y="267915"/>
                  </a:lnTo>
                  <a:lnTo>
                    <a:pt x="4096" y="266374"/>
                  </a:lnTo>
                  <a:lnTo>
                    <a:pt x="3547" y="264081"/>
                  </a:lnTo>
                  <a:lnTo>
                    <a:pt x="3523" y="260904"/>
                  </a:lnTo>
                  <a:lnTo>
                    <a:pt x="4264" y="260020"/>
                  </a:lnTo>
                  <a:lnTo>
                    <a:pt x="6151" y="260116"/>
                  </a:lnTo>
                  <a:lnTo>
                    <a:pt x="7751" y="260773"/>
                  </a:lnTo>
                  <a:lnTo>
                    <a:pt x="8790" y="261669"/>
                  </a:lnTo>
                  <a:lnTo>
                    <a:pt x="10009" y="261489"/>
                  </a:lnTo>
                  <a:lnTo>
                    <a:pt x="9817" y="260749"/>
                  </a:lnTo>
                  <a:lnTo>
                    <a:pt x="8587" y="258969"/>
                  </a:lnTo>
                  <a:lnTo>
                    <a:pt x="6032" y="258527"/>
                  </a:lnTo>
                  <a:lnTo>
                    <a:pt x="5279" y="258074"/>
                  </a:lnTo>
                  <a:lnTo>
                    <a:pt x="4706" y="257011"/>
                  </a:lnTo>
                  <a:lnTo>
                    <a:pt x="5351" y="255327"/>
                  </a:lnTo>
                  <a:lnTo>
                    <a:pt x="5243" y="254586"/>
                  </a:lnTo>
                  <a:lnTo>
                    <a:pt x="3738" y="254108"/>
                  </a:lnTo>
                  <a:lnTo>
                    <a:pt x="2591" y="252257"/>
                  </a:lnTo>
                  <a:lnTo>
                    <a:pt x="2771" y="251111"/>
                  </a:lnTo>
                  <a:lnTo>
                    <a:pt x="3786" y="249701"/>
                  </a:lnTo>
                  <a:lnTo>
                    <a:pt x="5004" y="248925"/>
                  </a:lnTo>
                  <a:lnTo>
                    <a:pt x="4992" y="247814"/>
                  </a:lnTo>
                  <a:lnTo>
                    <a:pt x="1134" y="247850"/>
                  </a:lnTo>
                  <a:lnTo>
                    <a:pt x="573" y="247384"/>
                  </a:lnTo>
                  <a:lnTo>
                    <a:pt x="0" y="246261"/>
                  </a:lnTo>
                  <a:lnTo>
                    <a:pt x="155" y="243252"/>
                  </a:lnTo>
                  <a:lnTo>
                    <a:pt x="1242" y="238701"/>
                  </a:lnTo>
                  <a:lnTo>
                    <a:pt x="2078" y="237674"/>
                  </a:lnTo>
                  <a:lnTo>
                    <a:pt x="4515" y="237161"/>
                  </a:lnTo>
                  <a:lnTo>
                    <a:pt x="6580" y="236313"/>
                  </a:lnTo>
                  <a:lnTo>
                    <a:pt x="8743" y="236289"/>
                  </a:lnTo>
                  <a:lnTo>
                    <a:pt x="10152" y="236910"/>
                  </a:lnTo>
                  <a:lnTo>
                    <a:pt x="11096" y="236635"/>
                  </a:lnTo>
                  <a:lnTo>
                    <a:pt x="12110" y="235297"/>
                  </a:lnTo>
                  <a:lnTo>
                    <a:pt x="13233" y="234449"/>
                  </a:lnTo>
                  <a:lnTo>
                    <a:pt x="13221" y="233530"/>
                  </a:lnTo>
                  <a:lnTo>
                    <a:pt x="12756" y="232694"/>
                  </a:lnTo>
                  <a:lnTo>
                    <a:pt x="12744" y="231535"/>
                  </a:lnTo>
                  <a:lnTo>
                    <a:pt x="14045" y="230126"/>
                  </a:lnTo>
                  <a:lnTo>
                    <a:pt x="14200" y="226638"/>
                  </a:lnTo>
                  <a:lnTo>
                    <a:pt x="14559" y="225516"/>
                  </a:lnTo>
                  <a:lnTo>
                    <a:pt x="14630" y="222960"/>
                  </a:lnTo>
                  <a:lnTo>
                    <a:pt x="13675" y="221177"/>
                  </a:lnTo>
                  <a:lnTo>
                    <a:pt x="14033" y="219386"/>
                  </a:lnTo>
                  <a:lnTo>
                    <a:pt x="13890" y="214241"/>
                  </a:lnTo>
                  <a:lnTo>
                    <a:pt x="15921" y="210734"/>
                  </a:lnTo>
                  <a:lnTo>
                    <a:pt x="16840" y="208002"/>
                  </a:lnTo>
                  <a:lnTo>
                    <a:pt x="17963" y="207597"/>
                  </a:lnTo>
                  <a:lnTo>
                    <a:pt x="19085" y="206454"/>
                  </a:lnTo>
                  <a:lnTo>
                    <a:pt x="20865" y="206622"/>
                  </a:lnTo>
                  <a:lnTo>
                    <a:pt x="23062" y="210003"/>
                  </a:lnTo>
                  <a:lnTo>
                    <a:pt x="26454" y="209866"/>
                  </a:lnTo>
                  <a:lnTo>
                    <a:pt x="26705" y="207784"/>
                  </a:lnTo>
                  <a:lnTo>
                    <a:pt x="27088" y="207141"/>
                  </a:lnTo>
                  <a:lnTo>
                    <a:pt x="26980" y="205737"/>
                  </a:lnTo>
                  <a:lnTo>
                    <a:pt x="25929" y="203953"/>
                  </a:lnTo>
                  <a:lnTo>
                    <a:pt x="25726" y="202995"/>
                  </a:lnTo>
                  <a:lnTo>
                    <a:pt x="24388" y="200664"/>
                  </a:lnTo>
                  <a:lnTo>
                    <a:pt x="24162" y="196817"/>
                  </a:lnTo>
                  <a:lnTo>
                    <a:pt x="24902" y="195683"/>
                  </a:lnTo>
                  <a:lnTo>
                    <a:pt x="25344" y="192113"/>
                  </a:lnTo>
                  <a:lnTo>
                    <a:pt x="26263" y="190568"/>
                  </a:lnTo>
                  <a:lnTo>
                    <a:pt x="27088" y="188430"/>
                  </a:lnTo>
                  <a:lnTo>
                    <a:pt x="28115" y="187288"/>
                  </a:lnTo>
                  <a:lnTo>
                    <a:pt x="30467" y="186699"/>
                  </a:lnTo>
                  <a:lnTo>
                    <a:pt x="31590" y="187222"/>
                  </a:lnTo>
                  <a:lnTo>
                    <a:pt x="32641" y="188377"/>
                  </a:lnTo>
                  <a:lnTo>
                    <a:pt x="33131" y="190624"/>
                  </a:lnTo>
                  <a:lnTo>
                    <a:pt x="34087" y="192595"/>
                  </a:lnTo>
                  <a:lnTo>
                    <a:pt x="36093" y="195389"/>
                  </a:lnTo>
                  <a:lnTo>
                    <a:pt x="36762" y="196592"/>
                  </a:lnTo>
                  <a:lnTo>
                    <a:pt x="36798" y="199814"/>
                  </a:lnTo>
                  <a:lnTo>
                    <a:pt x="36559" y="204787"/>
                  </a:lnTo>
                  <a:lnTo>
                    <a:pt x="34886" y="206577"/>
                  </a:lnTo>
                  <a:lnTo>
                    <a:pt x="34899" y="207801"/>
                  </a:lnTo>
                  <a:lnTo>
                    <a:pt x="34063" y="209047"/>
                  </a:lnTo>
                  <a:lnTo>
                    <a:pt x="32665" y="210088"/>
                  </a:lnTo>
                  <a:lnTo>
                    <a:pt x="30969" y="210845"/>
                  </a:lnTo>
                  <a:lnTo>
                    <a:pt x="30706" y="211888"/>
                  </a:lnTo>
                  <a:lnTo>
                    <a:pt x="32976" y="213303"/>
                  </a:lnTo>
                  <a:lnTo>
                    <a:pt x="34110" y="214234"/>
                  </a:lnTo>
                  <a:lnTo>
                    <a:pt x="36559" y="214271"/>
                  </a:lnTo>
                  <a:lnTo>
                    <a:pt x="37406" y="214544"/>
                  </a:lnTo>
                  <a:lnTo>
                    <a:pt x="38649" y="216730"/>
                  </a:lnTo>
                  <a:lnTo>
                    <a:pt x="38577" y="218512"/>
                  </a:lnTo>
                  <a:lnTo>
                    <a:pt x="36798" y="220120"/>
                  </a:lnTo>
                  <a:lnTo>
                    <a:pt x="36822" y="222267"/>
                  </a:lnTo>
                  <a:lnTo>
                    <a:pt x="37132" y="225002"/>
                  </a:lnTo>
                  <a:lnTo>
                    <a:pt x="36021" y="227474"/>
                  </a:lnTo>
                  <a:lnTo>
                    <a:pt x="36272" y="233100"/>
                  </a:lnTo>
                  <a:lnTo>
                    <a:pt x="36093" y="235262"/>
                  </a:lnTo>
                  <a:lnTo>
                    <a:pt x="35735" y="236301"/>
                  </a:lnTo>
                  <a:lnTo>
                    <a:pt x="34445" y="238940"/>
                  </a:lnTo>
                  <a:lnTo>
                    <a:pt x="34755" y="242332"/>
                  </a:lnTo>
                  <a:lnTo>
                    <a:pt x="35711" y="243646"/>
                  </a:lnTo>
                  <a:lnTo>
                    <a:pt x="37120" y="243706"/>
                  </a:lnTo>
                  <a:lnTo>
                    <a:pt x="37323" y="245784"/>
                  </a:lnTo>
                  <a:lnTo>
                    <a:pt x="38087" y="246644"/>
                  </a:lnTo>
                  <a:lnTo>
                    <a:pt x="38959" y="249259"/>
                  </a:lnTo>
                  <a:lnTo>
                    <a:pt x="41324" y="250263"/>
                  </a:lnTo>
                  <a:lnTo>
                    <a:pt x="41241" y="251218"/>
                  </a:lnTo>
                  <a:lnTo>
                    <a:pt x="38637" y="254526"/>
                  </a:lnTo>
                  <a:lnTo>
                    <a:pt x="38362" y="255386"/>
                  </a:lnTo>
                  <a:lnTo>
                    <a:pt x="38840" y="256521"/>
                  </a:lnTo>
                  <a:lnTo>
                    <a:pt x="40345" y="256294"/>
                  </a:lnTo>
                  <a:lnTo>
                    <a:pt x="41360" y="254777"/>
                  </a:lnTo>
                  <a:lnTo>
                    <a:pt x="43140" y="253356"/>
                  </a:lnTo>
                  <a:lnTo>
                    <a:pt x="43773" y="250263"/>
                  </a:lnTo>
                  <a:lnTo>
                    <a:pt x="44884" y="249116"/>
                  </a:lnTo>
                  <a:lnTo>
                    <a:pt x="45241" y="247516"/>
                  </a:lnTo>
                  <a:lnTo>
                    <a:pt x="47475" y="244362"/>
                  </a:lnTo>
                  <a:lnTo>
                    <a:pt x="47546" y="242965"/>
                  </a:lnTo>
                  <a:lnTo>
                    <a:pt x="45946" y="242523"/>
                  </a:lnTo>
                  <a:lnTo>
                    <a:pt x="45290" y="242798"/>
                  </a:lnTo>
                  <a:lnTo>
                    <a:pt x="43713" y="244780"/>
                  </a:lnTo>
                  <a:lnTo>
                    <a:pt x="42877" y="245282"/>
                  </a:lnTo>
                  <a:lnTo>
                    <a:pt x="42124" y="245079"/>
                  </a:lnTo>
                  <a:lnTo>
                    <a:pt x="37920" y="239024"/>
                  </a:lnTo>
                  <a:lnTo>
                    <a:pt x="38076" y="234975"/>
                  </a:lnTo>
                  <a:lnTo>
                    <a:pt x="37681" y="233470"/>
                  </a:lnTo>
                  <a:lnTo>
                    <a:pt x="39533" y="231010"/>
                  </a:lnTo>
                  <a:lnTo>
                    <a:pt x="39604" y="228931"/>
                  </a:lnTo>
                  <a:lnTo>
                    <a:pt x="40440" y="226865"/>
                  </a:lnTo>
                  <a:lnTo>
                    <a:pt x="40201" y="221980"/>
                  </a:lnTo>
                  <a:lnTo>
                    <a:pt x="43426" y="214773"/>
                  </a:lnTo>
                  <a:lnTo>
                    <a:pt x="45648" y="211557"/>
                  </a:lnTo>
                  <a:lnTo>
                    <a:pt x="46484" y="209940"/>
                  </a:lnTo>
                  <a:lnTo>
                    <a:pt x="46830" y="207039"/>
                  </a:lnTo>
                  <a:lnTo>
                    <a:pt x="46532" y="205269"/>
                  </a:lnTo>
                  <a:lnTo>
                    <a:pt x="47929" y="203449"/>
                  </a:lnTo>
                  <a:lnTo>
                    <a:pt x="47798" y="199488"/>
                  </a:lnTo>
                  <a:lnTo>
                    <a:pt x="49183" y="196743"/>
                  </a:lnTo>
                  <a:lnTo>
                    <a:pt x="51894" y="195699"/>
                  </a:lnTo>
                  <a:lnTo>
                    <a:pt x="48216" y="193955"/>
                  </a:lnTo>
                  <a:lnTo>
                    <a:pt x="46711" y="194519"/>
                  </a:lnTo>
                  <a:lnTo>
                    <a:pt x="45409" y="195558"/>
                  </a:lnTo>
                  <a:lnTo>
                    <a:pt x="44274" y="195296"/>
                  </a:lnTo>
                  <a:lnTo>
                    <a:pt x="43606" y="193795"/>
                  </a:lnTo>
                  <a:lnTo>
                    <a:pt x="42566" y="194197"/>
                  </a:lnTo>
                  <a:lnTo>
                    <a:pt x="42208" y="195505"/>
                  </a:lnTo>
                  <a:lnTo>
                    <a:pt x="41551" y="195896"/>
                  </a:lnTo>
                  <a:lnTo>
                    <a:pt x="40703" y="195327"/>
                  </a:lnTo>
                  <a:lnTo>
                    <a:pt x="39007" y="195079"/>
                  </a:lnTo>
                  <a:lnTo>
                    <a:pt x="38040" y="192738"/>
                  </a:lnTo>
                  <a:lnTo>
                    <a:pt x="37896" y="186888"/>
                  </a:lnTo>
                  <a:lnTo>
                    <a:pt x="38446" y="185575"/>
                  </a:lnTo>
                  <a:lnTo>
                    <a:pt x="40954" y="181980"/>
                  </a:lnTo>
                  <a:lnTo>
                    <a:pt x="42626" y="180560"/>
                  </a:lnTo>
                  <a:lnTo>
                    <a:pt x="45385" y="173551"/>
                  </a:lnTo>
                  <a:lnTo>
                    <a:pt x="45373" y="171771"/>
                  </a:lnTo>
                  <a:lnTo>
                    <a:pt x="46018" y="170825"/>
                  </a:lnTo>
                  <a:lnTo>
                    <a:pt x="46006" y="169494"/>
                  </a:lnTo>
                  <a:lnTo>
                    <a:pt x="45612" y="167911"/>
                  </a:lnTo>
                  <a:lnTo>
                    <a:pt x="47189" y="165642"/>
                  </a:lnTo>
                  <a:lnTo>
                    <a:pt x="48753" y="161297"/>
                  </a:lnTo>
                  <a:lnTo>
                    <a:pt x="49864" y="159596"/>
                  </a:lnTo>
                  <a:lnTo>
                    <a:pt x="49374" y="158092"/>
                  </a:lnTo>
                  <a:lnTo>
                    <a:pt x="48251" y="158680"/>
                  </a:lnTo>
                  <a:lnTo>
                    <a:pt x="47224" y="159712"/>
                  </a:lnTo>
                  <a:lnTo>
                    <a:pt x="44955" y="158037"/>
                  </a:lnTo>
                  <a:lnTo>
                    <a:pt x="43450" y="157600"/>
                  </a:lnTo>
                  <a:lnTo>
                    <a:pt x="42399" y="156001"/>
                  </a:lnTo>
                  <a:lnTo>
                    <a:pt x="42566" y="154773"/>
                  </a:lnTo>
                  <a:lnTo>
                    <a:pt x="43773" y="152586"/>
                  </a:lnTo>
                  <a:lnTo>
                    <a:pt x="43474" y="150154"/>
                  </a:lnTo>
                  <a:lnTo>
                    <a:pt x="43725" y="148069"/>
                  </a:lnTo>
                  <a:lnTo>
                    <a:pt x="43522" y="146482"/>
                  </a:lnTo>
                  <a:lnTo>
                    <a:pt x="43892" y="145359"/>
                  </a:lnTo>
                  <a:lnTo>
                    <a:pt x="44824" y="144480"/>
                  </a:lnTo>
                  <a:lnTo>
                    <a:pt x="44991" y="141843"/>
                  </a:lnTo>
                  <a:lnTo>
                    <a:pt x="45898" y="138186"/>
                  </a:lnTo>
                  <a:lnTo>
                    <a:pt x="46054" y="135922"/>
                  </a:lnTo>
                  <a:lnTo>
                    <a:pt x="48060" y="129043"/>
                  </a:lnTo>
                  <a:lnTo>
                    <a:pt x="52300" y="119878"/>
                  </a:lnTo>
                  <a:lnTo>
                    <a:pt x="52575" y="118721"/>
                  </a:lnTo>
                  <a:lnTo>
                    <a:pt x="51070" y="119024"/>
                  </a:lnTo>
                  <a:lnTo>
                    <a:pt x="50234" y="119716"/>
                  </a:lnTo>
                  <a:lnTo>
                    <a:pt x="49876" y="121395"/>
                  </a:lnTo>
                  <a:lnTo>
                    <a:pt x="48478" y="123103"/>
                  </a:lnTo>
                  <a:lnTo>
                    <a:pt x="48204" y="123964"/>
                  </a:lnTo>
                  <a:lnTo>
                    <a:pt x="46436" y="126055"/>
                  </a:lnTo>
                  <a:lnTo>
                    <a:pt x="45457" y="131493"/>
                  </a:lnTo>
                  <a:lnTo>
                    <a:pt x="44908" y="132659"/>
                  </a:lnTo>
                  <a:lnTo>
                    <a:pt x="44059" y="133312"/>
                  </a:lnTo>
                  <a:lnTo>
                    <a:pt x="43235" y="135745"/>
                  </a:lnTo>
                  <a:lnTo>
                    <a:pt x="42495" y="136989"/>
                  </a:lnTo>
                  <a:lnTo>
                    <a:pt x="42232" y="138776"/>
                  </a:lnTo>
                  <a:lnTo>
                    <a:pt x="40656" y="141714"/>
                  </a:lnTo>
                  <a:lnTo>
                    <a:pt x="40309" y="144539"/>
                  </a:lnTo>
                  <a:lnTo>
                    <a:pt x="39760" y="145853"/>
                  </a:lnTo>
                  <a:lnTo>
                    <a:pt x="39533" y="151305"/>
                  </a:lnTo>
                  <a:lnTo>
                    <a:pt x="38231" y="153790"/>
                  </a:lnTo>
                  <a:lnTo>
                    <a:pt x="37586" y="154440"/>
                  </a:lnTo>
                  <a:lnTo>
                    <a:pt x="35341" y="156062"/>
                  </a:lnTo>
                  <a:lnTo>
                    <a:pt x="33752" y="156554"/>
                  </a:lnTo>
                  <a:lnTo>
                    <a:pt x="32701" y="155808"/>
                  </a:lnTo>
                  <a:lnTo>
                    <a:pt x="30802" y="153196"/>
                  </a:lnTo>
                  <a:lnTo>
                    <a:pt x="30695" y="151421"/>
                  </a:lnTo>
                  <a:lnTo>
                    <a:pt x="30026" y="150847"/>
                  </a:lnTo>
                  <a:lnTo>
                    <a:pt x="25905" y="152672"/>
                  </a:lnTo>
                  <a:lnTo>
                    <a:pt x="24317" y="153461"/>
                  </a:lnTo>
                  <a:lnTo>
                    <a:pt x="22514" y="151662"/>
                  </a:lnTo>
                  <a:lnTo>
                    <a:pt x="20017" y="146882"/>
                  </a:lnTo>
                  <a:lnTo>
                    <a:pt x="20005" y="145216"/>
                  </a:lnTo>
                  <a:lnTo>
                    <a:pt x="20376" y="144354"/>
                  </a:lnTo>
                  <a:lnTo>
                    <a:pt x="22346" y="144072"/>
                  </a:lnTo>
                  <a:lnTo>
                    <a:pt x="24388" y="141603"/>
                  </a:lnTo>
                  <a:lnTo>
                    <a:pt x="24269" y="139048"/>
                  </a:lnTo>
                  <a:lnTo>
                    <a:pt x="23791" y="137841"/>
                  </a:lnTo>
                  <a:lnTo>
                    <a:pt x="23122" y="137379"/>
                  </a:lnTo>
                  <a:lnTo>
                    <a:pt x="21319" y="135875"/>
                  </a:lnTo>
                  <a:lnTo>
                    <a:pt x="22250" y="134181"/>
                  </a:lnTo>
                  <a:lnTo>
                    <a:pt x="22215" y="130996"/>
                  </a:lnTo>
                  <a:lnTo>
                    <a:pt x="23218" y="127854"/>
                  </a:lnTo>
                  <a:lnTo>
                    <a:pt x="23779" y="127392"/>
                  </a:lnTo>
                  <a:lnTo>
                    <a:pt x="26777" y="126228"/>
                  </a:lnTo>
                  <a:lnTo>
                    <a:pt x="27900" y="125268"/>
                  </a:lnTo>
                  <a:lnTo>
                    <a:pt x="27888" y="123380"/>
                  </a:lnTo>
                  <a:lnTo>
                    <a:pt x="27506" y="122649"/>
                  </a:lnTo>
                  <a:lnTo>
                    <a:pt x="27279" y="119360"/>
                  </a:lnTo>
                  <a:lnTo>
                    <a:pt x="26705" y="118710"/>
                  </a:lnTo>
                  <a:lnTo>
                    <a:pt x="24830" y="118246"/>
                  </a:lnTo>
                  <a:lnTo>
                    <a:pt x="22632" y="116014"/>
                  </a:lnTo>
                  <a:lnTo>
                    <a:pt x="22632" y="115160"/>
                  </a:lnTo>
                  <a:lnTo>
                    <a:pt x="23182" y="113849"/>
                  </a:lnTo>
                  <a:lnTo>
                    <a:pt x="25045" y="112051"/>
                  </a:lnTo>
                  <a:lnTo>
                    <a:pt x="28879" y="109456"/>
                  </a:lnTo>
                  <a:lnTo>
                    <a:pt x="29811" y="108315"/>
                  </a:lnTo>
                  <a:lnTo>
                    <a:pt x="30540" y="105590"/>
                  </a:lnTo>
                  <a:lnTo>
                    <a:pt x="32020" y="103212"/>
                  </a:lnTo>
                  <a:lnTo>
                    <a:pt x="34158" y="100963"/>
                  </a:lnTo>
                  <a:lnTo>
                    <a:pt x="37992" y="99219"/>
                  </a:lnTo>
                  <a:lnTo>
                    <a:pt x="39580" y="97615"/>
                  </a:lnTo>
                  <a:lnTo>
                    <a:pt x="40799" y="97135"/>
                  </a:lnTo>
                  <a:lnTo>
                    <a:pt x="43713" y="96716"/>
                  </a:lnTo>
                  <a:lnTo>
                    <a:pt x="47272" y="95351"/>
                  </a:lnTo>
                  <a:lnTo>
                    <a:pt x="50246" y="91298"/>
                  </a:lnTo>
                  <a:lnTo>
                    <a:pt x="50139" y="89965"/>
                  </a:lnTo>
                  <a:lnTo>
                    <a:pt x="48992" y="88296"/>
                  </a:lnTo>
                  <a:lnTo>
                    <a:pt x="44728" y="85050"/>
                  </a:lnTo>
                  <a:lnTo>
                    <a:pt x="44537" y="84279"/>
                  </a:lnTo>
                  <a:lnTo>
                    <a:pt x="44669" y="78827"/>
                  </a:lnTo>
                  <a:lnTo>
                    <a:pt x="45325" y="78364"/>
                  </a:lnTo>
                  <a:lnTo>
                    <a:pt x="46926" y="78538"/>
                  </a:lnTo>
                  <a:lnTo>
                    <a:pt x="49482" y="80647"/>
                  </a:lnTo>
                  <a:lnTo>
                    <a:pt x="49804" y="84714"/>
                  </a:lnTo>
                  <a:lnTo>
                    <a:pt x="51118" y="84712"/>
                  </a:lnTo>
                  <a:lnTo>
                    <a:pt x="52528" y="83819"/>
                  </a:lnTo>
                  <a:lnTo>
                    <a:pt x="54128" y="84106"/>
                  </a:lnTo>
                  <a:lnTo>
                    <a:pt x="54904" y="86639"/>
                  </a:lnTo>
                  <a:lnTo>
                    <a:pt x="55943" y="87756"/>
                  </a:lnTo>
                  <a:lnTo>
                    <a:pt x="56242" y="88897"/>
                  </a:lnTo>
                  <a:lnTo>
                    <a:pt x="57854" y="90849"/>
                  </a:lnTo>
                  <a:lnTo>
                    <a:pt x="59359" y="90546"/>
                  </a:lnTo>
                  <a:lnTo>
                    <a:pt x="60936" y="88462"/>
                  </a:lnTo>
                  <a:lnTo>
                    <a:pt x="62906" y="87402"/>
                  </a:lnTo>
                  <a:lnTo>
                    <a:pt x="62883" y="85438"/>
                  </a:lnTo>
                  <a:lnTo>
                    <a:pt x="61652" y="84141"/>
                  </a:lnTo>
                  <a:lnTo>
                    <a:pt x="59765" y="83492"/>
                  </a:lnTo>
                  <a:lnTo>
                    <a:pt x="57400" y="81822"/>
                  </a:lnTo>
                  <a:lnTo>
                    <a:pt x="56994" y="79833"/>
                  </a:lnTo>
                  <a:lnTo>
                    <a:pt x="56242" y="79114"/>
                  </a:lnTo>
                  <a:lnTo>
                    <a:pt x="56516" y="78253"/>
                  </a:lnTo>
                  <a:lnTo>
                    <a:pt x="58582" y="78785"/>
                  </a:lnTo>
                  <a:lnTo>
                    <a:pt x="63814" y="84114"/>
                  </a:lnTo>
                  <a:lnTo>
                    <a:pt x="64471" y="84390"/>
                  </a:lnTo>
                  <a:lnTo>
                    <a:pt x="66561" y="86329"/>
                  </a:lnTo>
                  <a:lnTo>
                    <a:pt x="67576" y="85114"/>
                  </a:lnTo>
                  <a:lnTo>
                    <a:pt x="65403" y="83252"/>
                  </a:lnTo>
                  <a:lnTo>
                    <a:pt x="65629" y="77133"/>
                  </a:lnTo>
                  <a:lnTo>
                    <a:pt x="66823" y="75132"/>
                  </a:lnTo>
                  <a:lnTo>
                    <a:pt x="67182" y="72231"/>
                  </a:lnTo>
                  <a:lnTo>
                    <a:pt x="68937" y="69474"/>
                  </a:lnTo>
                  <a:lnTo>
                    <a:pt x="69762" y="66931"/>
                  </a:lnTo>
                  <a:lnTo>
                    <a:pt x="71804" y="64944"/>
                  </a:lnTo>
                  <a:lnTo>
                    <a:pt x="73416" y="65117"/>
                  </a:lnTo>
                  <a:lnTo>
                    <a:pt x="76056" y="66188"/>
                  </a:lnTo>
                  <a:lnTo>
                    <a:pt x="76987" y="65828"/>
                  </a:lnTo>
                  <a:lnTo>
                    <a:pt x="76976" y="64125"/>
                  </a:lnTo>
                  <a:lnTo>
                    <a:pt x="74898" y="62998"/>
                  </a:lnTo>
                  <a:lnTo>
                    <a:pt x="72138" y="60304"/>
                  </a:lnTo>
                  <a:lnTo>
                    <a:pt x="72127" y="59080"/>
                  </a:lnTo>
                  <a:lnTo>
                    <a:pt x="73775" y="54177"/>
                  </a:lnTo>
                  <a:lnTo>
                    <a:pt x="76832" y="49530"/>
                  </a:lnTo>
                  <a:lnTo>
                    <a:pt x="79639" y="47557"/>
                  </a:lnTo>
                  <a:lnTo>
                    <a:pt x="82733" y="47057"/>
                  </a:lnTo>
                  <a:lnTo>
                    <a:pt x="83090" y="44787"/>
                  </a:lnTo>
                  <a:lnTo>
                    <a:pt x="83747" y="44024"/>
                  </a:lnTo>
                  <a:lnTo>
                    <a:pt x="84774" y="43364"/>
                  </a:lnTo>
                  <a:lnTo>
                    <a:pt x="85049" y="42504"/>
                  </a:lnTo>
                  <a:lnTo>
                    <a:pt x="85694" y="41930"/>
                  </a:lnTo>
                  <a:lnTo>
                    <a:pt x="86542" y="42016"/>
                  </a:lnTo>
                  <a:lnTo>
                    <a:pt x="87020" y="42779"/>
                  </a:lnTo>
                  <a:lnTo>
                    <a:pt x="88907" y="43019"/>
                  </a:lnTo>
                  <a:lnTo>
                    <a:pt x="89946" y="43952"/>
                  </a:lnTo>
                  <a:lnTo>
                    <a:pt x="91081" y="44031"/>
                  </a:lnTo>
                  <a:lnTo>
                    <a:pt x="91069" y="42992"/>
                  </a:lnTo>
                  <a:lnTo>
                    <a:pt x="89743" y="42181"/>
                  </a:lnTo>
                  <a:lnTo>
                    <a:pt x="89552" y="41334"/>
                  </a:lnTo>
                  <a:lnTo>
                    <a:pt x="89827" y="40658"/>
                  </a:lnTo>
                  <a:lnTo>
                    <a:pt x="89636" y="39925"/>
                  </a:lnTo>
                  <a:lnTo>
                    <a:pt x="87367" y="39471"/>
                  </a:lnTo>
                  <a:lnTo>
                    <a:pt x="87641" y="38722"/>
                  </a:lnTo>
                  <a:lnTo>
                    <a:pt x="91750" y="35377"/>
                  </a:lnTo>
                  <a:lnTo>
                    <a:pt x="92478" y="33392"/>
                  </a:lnTo>
                  <a:lnTo>
                    <a:pt x="93505" y="32436"/>
                  </a:lnTo>
                  <a:lnTo>
                    <a:pt x="94258" y="32154"/>
                  </a:lnTo>
                  <a:lnTo>
                    <a:pt x="95297" y="32347"/>
                  </a:lnTo>
                  <a:lnTo>
                    <a:pt x="97279" y="33248"/>
                  </a:lnTo>
                  <a:lnTo>
                    <a:pt x="98772" y="32871"/>
                  </a:lnTo>
                  <a:lnTo>
                    <a:pt x="100373" y="33048"/>
                  </a:lnTo>
                  <a:lnTo>
                    <a:pt x="101507" y="33421"/>
                  </a:lnTo>
                  <a:lnTo>
                    <a:pt x="102547" y="33204"/>
                  </a:lnTo>
                  <a:lnTo>
                    <a:pt x="103944" y="31680"/>
                  </a:lnTo>
                  <a:lnTo>
                    <a:pt x="106751" y="30449"/>
                  </a:lnTo>
                  <a:lnTo>
                    <a:pt x="107217" y="29695"/>
                  </a:lnTo>
                  <a:lnTo>
                    <a:pt x="109175" y="29007"/>
                  </a:lnTo>
                  <a:lnTo>
                    <a:pt x="109737" y="28545"/>
                  </a:lnTo>
                  <a:lnTo>
                    <a:pt x="109629" y="27326"/>
                  </a:lnTo>
                  <a:lnTo>
                    <a:pt x="108960" y="26197"/>
                  </a:lnTo>
                  <a:lnTo>
                    <a:pt x="109044" y="25045"/>
                  </a:lnTo>
                  <a:lnTo>
                    <a:pt x="109510" y="24476"/>
                  </a:lnTo>
                  <a:lnTo>
                    <a:pt x="111014" y="23913"/>
                  </a:lnTo>
                  <a:lnTo>
                    <a:pt x="113080" y="23703"/>
                  </a:lnTo>
                  <a:lnTo>
                    <a:pt x="113809" y="21348"/>
                  </a:lnTo>
                  <a:lnTo>
                    <a:pt x="116246" y="19794"/>
                  </a:lnTo>
                  <a:lnTo>
                    <a:pt x="117811" y="17338"/>
                  </a:lnTo>
                  <a:lnTo>
                    <a:pt x="118849" y="16863"/>
                  </a:lnTo>
                  <a:lnTo>
                    <a:pt x="119518" y="18473"/>
                  </a:lnTo>
                  <a:lnTo>
                    <a:pt x="120832" y="17989"/>
                  </a:lnTo>
                  <a:lnTo>
                    <a:pt x="121931" y="15068"/>
                  </a:lnTo>
                  <a:lnTo>
                    <a:pt x="122182" y="11579"/>
                  </a:lnTo>
                  <a:lnTo>
                    <a:pt x="124320" y="8624"/>
                  </a:lnTo>
                  <a:lnTo>
                    <a:pt x="125251" y="8153"/>
                  </a:lnTo>
                  <a:lnTo>
                    <a:pt x="127688" y="7486"/>
                  </a:lnTo>
                  <a:lnTo>
                    <a:pt x="128894" y="5561"/>
                  </a:lnTo>
                  <a:lnTo>
                    <a:pt x="128978" y="4558"/>
                  </a:lnTo>
                  <a:lnTo>
                    <a:pt x="128691" y="3306"/>
                  </a:lnTo>
                  <a:lnTo>
                    <a:pt x="131032" y="2274"/>
                  </a:lnTo>
                  <a:lnTo>
                    <a:pt x="131856" y="469"/>
                  </a:lnTo>
                  <a:lnTo>
                    <a:pt x="132787" y="0"/>
                  </a:lnTo>
                  <a:lnTo>
                    <a:pt x="135236" y="259"/>
                  </a:lnTo>
                  <a:lnTo>
                    <a:pt x="137147" y="2686"/>
                  </a:lnTo>
                  <a:lnTo>
                    <a:pt x="138497" y="6536"/>
                  </a:lnTo>
                  <a:lnTo>
                    <a:pt x="139547" y="8395"/>
                  </a:lnTo>
                  <a:lnTo>
                    <a:pt x="139285" y="10367"/>
                  </a:lnTo>
                  <a:lnTo>
                    <a:pt x="138078" y="11995"/>
                  </a:lnTo>
                  <a:lnTo>
                    <a:pt x="137995" y="13296"/>
                  </a:lnTo>
                  <a:lnTo>
                    <a:pt x="139141" y="14407"/>
                  </a:lnTo>
                  <a:lnTo>
                    <a:pt x="139631" y="16765"/>
                  </a:lnTo>
                  <a:lnTo>
                    <a:pt x="140682" y="17957"/>
                  </a:lnTo>
                  <a:lnTo>
                    <a:pt x="141434" y="18343"/>
                  </a:lnTo>
                  <a:lnTo>
                    <a:pt x="143023" y="17850"/>
                  </a:lnTo>
                  <a:lnTo>
                    <a:pt x="143859" y="15863"/>
                  </a:lnTo>
                  <a:lnTo>
                    <a:pt x="146332" y="1299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900;gbcf4302aa7_0_6">
              <a:extLst>
                <a:ext uri="{FF2B5EF4-FFF2-40B4-BE49-F238E27FC236}">
                  <a16:creationId xmlns:a16="http://schemas.microsoft.com/office/drawing/2014/main" id="{5B8190AE-E7E5-814E-A4D8-85403C467D4F}"/>
                </a:ext>
              </a:extLst>
            </p:cNvPr>
            <p:cNvSpPr/>
            <p:nvPr/>
          </p:nvSpPr>
          <p:spPr>
            <a:xfrm>
              <a:off x="5019353" y="1534945"/>
              <a:ext cx="136422" cy="171873"/>
            </a:xfrm>
            <a:custGeom>
              <a:avLst/>
              <a:gdLst/>
              <a:ahLst/>
              <a:cxnLst/>
              <a:rect l="l" t="t" r="r" b="b"/>
              <a:pathLst>
                <a:path w="271487" h="342036" extrusionOk="0">
                  <a:moveTo>
                    <a:pt x="177325" y="4918"/>
                  </a:moveTo>
                  <a:lnTo>
                    <a:pt x="196088" y="0"/>
                  </a:lnTo>
                  <a:lnTo>
                    <a:pt x="197892" y="24278"/>
                  </a:lnTo>
                  <a:lnTo>
                    <a:pt x="206718" y="27675"/>
                  </a:lnTo>
                  <a:lnTo>
                    <a:pt x="210480" y="16784"/>
                  </a:lnTo>
                  <a:lnTo>
                    <a:pt x="211591" y="10316"/>
                  </a:lnTo>
                  <a:lnTo>
                    <a:pt x="219079" y="7577"/>
                  </a:lnTo>
                  <a:lnTo>
                    <a:pt x="224621" y="11831"/>
                  </a:lnTo>
                  <a:lnTo>
                    <a:pt x="230665" y="20866"/>
                  </a:lnTo>
                  <a:lnTo>
                    <a:pt x="236624" y="31337"/>
                  </a:lnTo>
                  <a:lnTo>
                    <a:pt x="239527" y="38322"/>
                  </a:lnTo>
                  <a:lnTo>
                    <a:pt x="241605" y="37794"/>
                  </a:lnTo>
                  <a:lnTo>
                    <a:pt x="243659" y="38604"/>
                  </a:lnTo>
                  <a:lnTo>
                    <a:pt x="250252" y="40831"/>
                  </a:lnTo>
                  <a:lnTo>
                    <a:pt x="249416" y="45262"/>
                  </a:lnTo>
                  <a:lnTo>
                    <a:pt x="249475" y="46062"/>
                  </a:lnTo>
                  <a:lnTo>
                    <a:pt x="249690" y="47312"/>
                  </a:lnTo>
                  <a:lnTo>
                    <a:pt x="249953" y="48491"/>
                  </a:lnTo>
                  <a:lnTo>
                    <a:pt x="250097" y="49482"/>
                  </a:lnTo>
                  <a:lnTo>
                    <a:pt x="250431" y="50544"/>
                  </a:lnTo>
                  <a:lnTo>
                    <a:pt x="250682" y="51912"/>
                  </a:lnTo>
                  <a:lnTo>
                    <a:pt x="250646" y="52922"/>
                  </a:lnTo>
                  <a:lnTo>
                    <a:pt x="250622" y="54074"/>
                  </a:lnTo>
                  <a:lnTo>
                    <a:pt x="250658" y="59129"/>
                  </a:lnTo>
                  <a:lnTo>
                    <a:pt x="250873" y="62399"/>
                  </a:lnTo>
                  <a:lnTo>
                    <a:pt x="251112" y="63556"/>
                  </a:lnTo>
                  <a:lnTo>
                    <a:pt x="251374" y="64736"/>
                  </a:lnTo>
                  <a:lnTo>
                    <a:pt x="251709" y="65751"/>
                  </a:lnTo>
                  <a:lnTo>
                    <a:pt x="252115" y="66630"/>
                  </a:lnTo>
                  <a:lnTo>
                    <a:pt x="252796" y="68240"/>
                  </a:lnTo>
                  <a:lnTo>
                    <a:pt x="253775" y="70089"/>
                  </a:lnTo>
                  <a:lnTo>
                    <a:pt x="255328" y="72232"/>
                  </a:lnTo>
                  <a:lnTo>
                    <a:pt x="263533" y="84642"/>
                  </a:lnTo>
                  <a:lnTo>
                    <a:pt x="263975" y="85202"/>
                  </a:lnTo>
                  <a:lnTo>
                    <a:pt x="264907" y="86572"/>
                  </a:lnTo>
                  <a:lnTo>
                    <a:pt x="265623" y="87195"/>
                  </a:lnTo>
                  <a:lnTo>
                    <a:pt x="266125" y="87721"/>
                  </a:lnTo>
                  <a:lnTo>
                    <a:pt x="267044" y="89123"/>
                  </a:lnTo>
                  <a:lnTo>
                    <a:pt x="267570" y="90098"/>
                  </a:lnTo>
                  <a:lnTo>
                    <a:pt x="268096" y="90741"/>
                  </a:lnTo>
                  <a:lnTo>
                    <a:pt x="268597" y="91525"/>
                  </a:lnTo>
                  <a:lnTo>
                    <a:pt x="269051" y="92708"/>
                  </a:lnTo>
                  <a:lnTo>
                    <a:pt x="269803" y="94037"/>
                  </a:lnTo>
                  <a:lnTo>
                    <a:pt x="270186" y="95032"/>
                  </a:lnTo>
                  <a:lnTo>
                    <a:pt x="270687" y="95911"/>
                  </a:lnTo>
                  <a:lnTo>
                    <a:pt x="270974" y="96924"/>
                  </a:lnTo>
                  <a:lnTo>
                    <a:pt x="271165" y="97753"/>
                  </a:lnTo>
                  <a:lnTo>
                    <a:pt x="271153" y="98738"/>
                  </a:lnTo>
                  <a:lnTo>
                    <a:pt x="271177" y="100078"/>
                  </a:lnTo>
                  <a:lnTo>
                    <a:pt x="271320" y="100952"/>
                  </a:lnTo>
                  <a:lnTo>
                    <a:pt x="271380" y="101681"/>
                  </a:lnTo>
                  <a:lnTo>
                    <a:pt x="271488" y="102481"/>
                  </a:lnTo>
                  <a:lnTo>
                    <a:pt x="271392" y="103774"/>
                  </a:lnTo>
                  <a:lnTo>
                    <a:pt x="271225" y="105063"/>
                  </a:lnTo>
                  <a:lnTo>
                    <a:pt x="271022" y="105953"/>
                  </a:lnTo>
                  <a:lnTo>
                    <a:pt x="270580" y="107145"/>
                  </a:lnTo>
                  <a:lnTo>
                    <a:pt x="270257" y="108080"/>
                  </a:lnTo>
                  <a:lnTo>
                    <a:pt x="269958" y="108876"/>
                  </a:lnTo>
                  <a:lnTo>
                    <a:pt x="269349" y="110016"/>
                  </a:lnTo>
                  <a:lnTo>
                    <a:pt x="268872" y="110876"/>
                  </a:lnTo>
                  <a:lnTo>
                    <a:pt x="268000" y="112155"/>
                  </a:lnTo>
                  <a:lnTo>
                    <a:pt x="266603" y="113873"/>
                  </a:lnTo>
                  <a:lnTo>
                    <a:pt x="254432" y="127345"/>
                  </a:lnTo>
                  <a:lnTo>
                    <a:pt x="253477" y="128340"/>
                  </a:lnTo>
                  <a:lnTo>
                    <a:pt x="252402" y="129310"/>
                  </a:lnTo>
                  <a:lnTo>
                    <a:pt x="250968" y="130744"/>
                  </a:lnTo>
                  <a:lnTo>
                    <a:pt x="249296" y="132290"/>
                  </a:lnTo>
                  <a:lnTo>
                    <a:pt x="247744" y="133719"/>
                  </a:lnTo>
                  <a:lnTo>
                    <a:pt x="245952" y="135005"/>
                  </a:lnTo>
                  <a:lnTo>
                    <a:pt x="229435" y="146900"/>
                  </a:lnTo>
                  <a:lnTo>
                    <a:pt x="222113" y="152230"/>
                  </a:lnTo>
                  <a:lnTo>
                    <a:pt x="220919" y="153198"/>
                  </a:lnTo>
                  <a:lnTo>
                    <a:pt x="219892" y="154052"/>
                  </a:lnTo>
                  <a:lnTo>
                    <a:pt x="219461" y="154773"/>
                  </a:lnTo>
                  <a:lnTo>
                    <a:pt x="219020" y="155423"/>
                  </a:lnTo>
                  <a:lnTo>
                    <a:pt x="218016" y="156228"/>
                  </a:lnTo>
                  <a:lnTo>
                    <a:pt x="217073" y="156941"/>
                  </a:lnTo>
                  <a:lnTo>
                    <a:pt x="216165" y="157677"/>
                  </a:lnTo>
                  <a:lnTo>
                    <a:pt x="215616" y="158326"/>
                  </a:lnTo>
                  <a:lnTo>
                    <a:pt x="214159" y="159524"/>
                  </a:lnTo>
                  <a:lnTo>
                    <a:pt x="212343" y="162620"/>
                  </a:lnTo>
                  <a:lnTo>
                    <a:pt x="210910" y="163749"/>
                  </a:lnTo>
                  <a:lnTo>
                    <a:pt x="209381" y="165202"/>
                  </a:lnTo>
                  <a:lnTo>
                    <a:pt x="208163" y="166076"/>
                  </a:lnTo>
                  <a:lnTo>
                    <a:pt x="206348" y="167807"/>
                  </a:lnTo>
                  <a:lnTo>
                    <a:pt x="204819" y="169521"/>
                  </a:lnTo>
                  <a:lnTo>
                    <a:pt x="203804" y="170867"/>
                  </a:lnTo>
                  <a:lnTo>
                    <a:pt x="202848" y="171885"/>
                  </a:lnTo>
                  <a:lnTo>
                    <a:pt x="202072" y="172953"/>
                  </a:lnTo>
                  <a:lnTo>
                    <a:pt x="201570" y="173627"/>
                  </a:lnTo>
                  <a:lnTo>
                    <a:pt x="200651" y="175022"/>
                  </a:lnTo>
                  <a:lnTo>
                    <a:pt x="199564" y="176908"/>
                  </a:lnTo>
                  <a:lnTo>
                    <a:pt x="198429" y="178721"/>
                  </a:lnTo>
                  <a:lnTo>
                    <a:pt x="197772" y="180074"/>
                  </a:lnTo>
                  <a:lnTo>
                    <a:pt x="197067" y="181449"/>
                  </a:lnTo>
                  <a:lnTo>
                    <a:pt x="196518" y="182756"/>
                  </a:lnTo>
                  <a:lnTo>
                    <a:pt x="196172" y="183878"/>
                  </a:lnTo>
                  <a:lnTo>
                    <a:pt x="195897" y="184792"/>
                  </a:lnTo>
                  <a:lnTo>
                    <a:pt x="195718" y="185610"/>
                  </a:lnTo>
                  <a:lnTo>
                    <a:pt x="195515" y="186425"/>
                  </a:lnTo>
                  <a:lnTo>
                    <a:pt x="195503" y="187153"/>
                  </a:lnTo>
                  <a:lnTo>
                    <a:pt x="195694" y="188085"/>
                  </a:lnTo>
                  <a:lnTo>
                    <a:pt x="196148" y="189351"/>
                  </a:lnTo>
                  <a:lnTo>
                    <a:pt x="196315" y="190270"/>
                  </a:lnTo>
                  <a:lnTo>
                    <a:pt x="196530" y="191333"/>
                  </a:lnTo>
                  <a:lnTo>
                    <a:pt x="196841" y="192325"/>
                  </a:lnTo>
                  <a:lnTo>
                    <a:pt x="197187" y="193137"/>
                  </a:lnTo>
                  <a:lnTo>
                    <a:pt x="198178" y="195108"/>
                  </a:lnTo>
                  <a:lnTo>
                    <a:pt x="198990" y="196218"/>
                  </a:lnTo>
                  <a:lnTo>
                    <a:pt x="199624" y="197544"/>
                  </a:lnTo>
                  <a:lnTo>
                    <a:pt x="200531" y="199132"/>
                  </a:lnTo>
                  <a:lnTo>
                    <a:pt x="204162" y="208616"/>
                  </a:lnTo>
                  <a:lnTo>
                    <a:pt x="208593" y="218803"/>
                  </a:lnTo>
                  <a:lnTo>
                    <a:pt x="211603" y="225623"/>
                  </a:lnTo>
                  <a:lnTo>
                    <a:pt x="212355" y="227283"/>
                  </a:lnTo>
                  <a:lnTo>
                    <a:pt x="214314" y="231069"/>
                  </a:lnTo>
                  <a:lnTo>
                    <a:pt x="216058" y="234342"/>
                  </a:lnTo>
                  <a:lnTo>
                    <a:pt x="218387" y="239477"/>
                  </a:lnTo>
                  <a:lnTo>
                    <a:pt x="220740" y="245031"/>
                  </a:lnTo>
                  <a:lnTo>
                    <a:pt x="221982" y="248137"/>
                  </a:lnTo>
                  <a:lnTo>
                    <a:pt x="222543" y="249498"/>
                  </a:lnTo>
                  <a:lnTo>
                    <a:pt x="222853" y="250465"/>
                  </a:lnTo>
                  <a:lnTo>
                    <a:pt x="223176" y="251409"/>
                  </a:lnTo>
                  <a:lnTo>
                    <a:pt x="223296" y="252842"/>
                  </a:lnTo>
                  <a:lnTo>
                    <a:pt x="223677" y="255231"/>
                  </a:lnTo>
                  <a:lnTo>
                    <a:pt x="224036" y="258312"/>
                  </a:lnTo>
                  <a:lnTo>
                    <a:pt x="223833" y="261585"/>
                  </a:lnTo>
                  <a:lnTo>
                    <a:pt x="223606" y="263759"/>
                  </a:lnTo>
                  <a:lnTo>
                    <a:pt x="223128" y="265144"/>
                  </a:lnTo>
                  <a:lnTo>
                    <a:pt x="222949" y="266147"/>
                  </a:lnTo>
                  <a:lnTo>
                    <a:pt x="222495" y="267760"/>
                  </a:lnTo>
                  <a:lnTo>
                    <a:pt x="222268" y="269157"/>
                  </a:lnTo>
                  <a:lnTo>
                    <a:pt x="222113" y="270316"/>
                  </a:lnTo>
                  <a:lnTo>
                    <a:pt x="221492" y="271868"/>
                  </a:lnTo>
                  <a:lnTo>
                    <a:pt x="220990" y="273385"/>
                  </a:lnTo>
                  <a:lnTo>
                    <a:pt x="220584" y="274532"/>
                  </a:lnTo>
                  <a:lnTo>
                    <a:pt x="220071" y="275857"/>
                  </a:lnTo>
                  <a:lnTo>
                    <a:pt x="219569" y="277076"/>
                  </a:lnTo>
                  <a:lnTo>
                    <a:pt x="219151" y="277888"/>
                  </a:lnTo>
                  <a:lnTo>
                    <a:pt x="218721" y="278652"/>
                  </a:lnTo>
                  <a:lnTo>
                    <a:pt x="218387" y="279870"/>
                  </a:lnTo>
                  <a:lnTo>
                    <a:pt x="217969" y="280850"/>
                  </a:lnTo>
                  <a:lnTo>
                    <a:pt x="217419" y="281889"/>
                  </a:lnTo>
                  <a:lnTo>
                    <a:pt x="216858" y="282844"/>
                  </a:lnTo>
                  <a:lnTo>
                    <a:pt x="216034" y="284027"/>
                  </a:lnTo>
                  <a:lnTo>
                    <a:pt x="215604" y="284743"/>
                  </a:lnTo>
                  <a:lnTo>
                    <a:pt x="214899" y="285687"/>
                  </a:lnTo>
                  <a:lnTo>
                    <a:pt x="214147" y="286595"/>
                  </a:lnTo>
                  <a:lnTo>
                    <a:pt x="213550" y="287311"/>
                  </a:lnTo>
                  <a:lnTo>
                    <a:pt x="212558" y="288087"/>
                  </a:lnTo>
                  <a:lnTo>
                    <a:pt x="211746" y="288792"/>
                  </a:lnTo>
                  <a:lnTo>
                    <a:pt x="210910" y="289461"/>
                  </a:lnTo>
                  <a:lnTo>
                    <a:pt x="209979" y="290381"/>
                  </a:lnTo>
                  <a:lnTo>
                    <a:pt x="208844" y="291181"/>
                  </a:lnTo>
                  <a:lnTo>
                    <a:pt x="207470" y="291694"/>
                  </a:lnTo>
                  <a:lnTo>
                    <a:pt x="206121" y="292387"/>
                  </a:lnTo>
                  <a:lnTo>
                    <a:pt x="204735" y="292948"/>
                  </a:lnTo>
                  <a:lnTo>
                    <a:pt x="203362" y="293665"/>
                  </a:lnTo>
                  <a:lnTo>
                    <a:pt x="202084" y="294489"/>
                  </a:lnTo>
                  <a:lnTo>
                    <a:pt x="201224" y="295194"/>
                  </a:lnTo>
                  <a:lnTo>
                    <a:pt x="200436" y="295887"/>
                  </a:lnTo>
                  <a:lnTo>
                    <a:pt x="199564" y="296591"/>
                  </a:lnTo>
                  <a:lnTo>
                    <a:pt x="198680" y="297439"/>
                  </a:lnTo>
                  <a:lnTo>
                    <a:pt x="197522" y="298562"/>
                  </a:lnTo>
                  <a:lnTo>
                    <a:pt x="196255" y="300007"/>
                  </a:lnTo>
                  <a:lnTo>
                    <a:pt x="195718" y="300915"/>
                  </a:lnTo>
                  <a:lnTo>
                    <a:pt x="195264" y="302145"/>
                  </a:lnTo>
                  <a:lnTo>
                    <a:pt x="194846" y="302957"/>
                  </a:lnTo>
                  <a:lnTo>
                    <a:pt x="194249" y="304116"/>
                  </a:lnTo>
                  <a:lnTo>
                    <a:pt x="193449" y="305955"/>
                  </a:lnTo>
                  <a:lnTo>
                    <a:pt x="193186" y="307197"/>
                  </a:lnTo>
                  <a:lnTo>
                    <a:pt x="192613" y="308571"/>
                  </a:lnTo>
                  <a:lnTo>
                    <a:pt x="192195" y="309741"/>
                  </a:lnTo>
                  <a:lnTo>
                    <a:pt x="191084" y="311676"/>
                  </a:lnTo>
                  <a:lnTo>
                    <a:pt x="190451" y="312655"/>
                  </a:lnTo>
                  <a:lnTo>
                    <a:pt x="189890" y="313647"/>
                  </a:lnTo>
                  <a:lnTo>
                    <a:pt x="189304" y="314602"/>
                  </a:lnTo>
                  <a:lnTo>
                    <a:pt x="188850" y="315438"/>
                  </a:lnTo>
                  <a:lnTo>
                    <a:pt x="188217" y="316489"/>
                  </a:lnTo>
                  <a:lnTo>
                    <a:pt x="187585" y="317313"/>
                  </a:lnTo>
                  <a:lnTo>
                    <a:pt x="187035" y="318125"/>
                  </a:lnTo>
                  <a:lnTo>
                    <a:pt x="186557" y="318734"/>
                  </a:lnTo>
                  <a:lnTo>
                    <a:pt x="185865" y="319559"/>
                  </a:lnTo>
                  <a:lnTo>
                    <a:pt x="184981" y="320478"/>
                  </a:lnTo>
                  <a:lnTo>
                    <a:pt x="184515" y="321111"/>
                  </a:lnTo>
                  <a:lnTo>
                    <a:pt x="183452" y="321995"/>
                  </a:lnTo>
                  <a:lnTo>
                    <a:pt x="182831" y="322664"/>
                  </a:lnTo>
                  <a:lnTo>
                    <a:pt x="182234" y="323237"/>
                  </a:lnTo>
                  <a:lnTo>
                    <a:pt x="181780" y="324121"/>
                  </a:lnTo>
                  <a:lnTo>
                    <a:pt x="181099" y="325279"/>
                  </a:lnTo>
                  <a:lnTo>
                    <a:pt x="180466" y="326271"/>
                  </a:lnTo>
                  <a:lnTo>
                    <a:pt x="179965" y="327179"/>
                  </a:lnTo>
                  <a:lnTo>
                    <a:pt x="179320" y="328480"/>
                  </a:lnTo>
                  <a:lnTo>
                    <a:pt x="178710" y="329722"/>
                  </a:lnTo>
                  <a:lnTo>
                    <a:pt x="178006" y="330977"/>
                  </a:lnTo>
                  <a:lnTo>
                    <a:pt x="177396" y="331956"/>
                  </a:lnTo>
                  <a:lnTo>
                    <a:pt x="176561" y="333126"/>
                  </a:lnTo>
                  <a:lnTo>
                    <a:pt x="175737" y="334285"/>
                  </a:lnTo>
                  <a:lnTo>
                    <a:pt x="175068" y="335240"/>
                  </a:lnTo>
                  <a:lnTo>
                    <a:pt x="174506" y="336076"/>
                  </a:lnTo>
                  <a:lnTo>
                    <a:pt x="173861" y="337056"/>
                  </a:lnTo>
                  <a:lnTo>
                    <a:pt x="173396" y="337868"/>
                  </a:lnTo>
                  <a:lnTo>
                    <a:pt x="172703" y="338823"/>
                  </a:lnTo>
                  <a:lnTo>
                    <a:pt x="172321" y="339659"/>
                  </a:lnTo>
                  <a:lnTo>
                    <a:pt x="171341" y="340424"/>
                  </a:lnTo>
                  <a:lnTo>
                    <a:pt x="170087" y="341260"/>
                  </a:lnTo>
                  <a:lnTo>
                    <a:pt x="169204" y="341582"/>
                  </a:lnTo>
                  <a:lnTo>
                    <a:pt x="168272" y="341833"/>
                  </a:lnTo>
                  <a:lnTo>
                    <a:pt x="167078" y="341941"/>
                  </a:lnTo>
                  <a:lnTo>
                    <a:pt x="165931" y="342036"/>
                  </a:lnTo>
                  <a:lnTo>
                    <a:pt x="164844" y="342012"/>
                  </a:lnTo>
                  <a:lnTo>
                    <a:pt x="163327" y="341953"/>
                  </a:lnTo>
                  <a:lnTo>
                    <a:pt x="162431" y="341762"/>
                  </a:lnTo>
                  <a:lnTo>
                    <a:pt x="161751" y="341642"/>
                  </a:lnTo>
                  <a:lnTo>
                    <a:pt x="160795" y="340949"/>
                  </a:lnTo>
                  <a:lnTo>
                    <a:pt x="160102" y="339922"/>
                  </a:lnTo>
                  <a:lnTo>
                    <a:pt x="159529" y="339074"/>
                  </a:lnTo>
                  <a:lnTo>
                    <a:pt x="158574" y="338238"/>
                  </a:lnTo>
                  <a:lnTo>
                    <a:pt x="157714" y="337545"/>
                  </a:lnTo>
                  <a:lnTo>
                    <a:pt x="156424" y="336447"/>
                  </a:lnTo>
                  <a:lnTo>
                    <a:pt x="155421" y="335611"/>
                  </a:lnTo>
                  <a:lnTo>
                    <a:pt x="154143" y="334512"/>
                  </a:lnTo>
                  <a:lnTo>
                    <a:pt x="152984" y="333580"/>
                  </a:lnTo>
                  <a:lnTo>
                    <a:pt x="152244" y="332637"/>
                  </a:lnTo>
                  <a:lnTo>
                    <a:pt x="150022" y="330212"/>
                  </a:lnTo>
                  <a:lnTo>
                    <a:pt x="149485" y="329281"/>
                  </a:lnTo>
                  <a:lnTo>
                    <a:pt x="148912" y="328385"/>
                  </a:lnTo>
                  <a:lnTo>
                    <a:pt x="148123" y="325745"/>
                  </a:lnTo>
                  <a:lnTo>
                    <a:pt x="147765" y="324718"/>
                  </a:lnTo>
                  <a:lnTo>
                    <a:pt x="146917" y="321589"/>
                  </a:lnTo>
                  <a:lnTo>
                    <a:pt x="146570" y="320717"/>
                  </a:lnTo>
                  <a:lnTo>
                    <a:pt x="146308" y="319606"/>
                  </a:lnTo>
                  <a:lnTo>
                    <a:pt x="146069" y="318376"/>
                  </a:lnTo>
                  <a:lnTo>
                    <a:pt x="145890" y="317158"/>
                  </a:lnTo>
                  <a:lnTo>
                    <a:pt x="145675" y="316095"/>
                  </a:lnTo>
                  <a:lnTo>
                    <a:pt x="145472" y="315366"/>
                  </a:lnTo>
                  <a:lnTo>
                    <a:pt x="145149" y="314494"/>
                  </a:lnTo>
                  <a:lnTo>
                    <a:pt x="144528" y="313587"/>
                  </a:lnTo>
                  <a:lnTo>
                    <a:pt x="144038" y="313061"/>
                  </a:lnTo>
                  <a:lnTo>
                    <a:pt x="143011" y="312440"/>
                  </a:lnTo>
                  <a:lnTo>
                    <a:pt x="141542" y="312022"/>
                  </a:lnTo>
                  <a:lnTo>
                    <a:pt x="140300" y="312010"/>
                  </a:lnTo>
                  <a:lnTo>
                    <a:pt x="139154" y="311903"/>
                  </a:lnTo>
                  <a:lnTo>
                    <a:pt x="138019" y="311831"/>
                  </a:lnTo>
                  <a:lnTo>
                    <a:pt x="136729" y="311819"/>
                  </a:lnTo>
                  <a:lnTo>
                    <a:pt x="135714" y="311807"/>
                  </a:lnTo>
                  <a:lnTo>
                    <a:pt x="134639" y="311771"/>
                  </a:lnTo>
                  <a:lnTo>
                    <a:pt x="133469" y="311736"/>
                  </a:lnTo>
                  <a:lnTo>
                    <a:pt x="129766" y="310995"/>
                  </a:lnTo>
                  <a:lnTo>
                    <a:pt x="124248" y="310016"/>
                  </a:lnTo>
                  <a:lnTo>
                    <a:pt x="121656" y="309454"/>
                  </a:lnTo>
                  <a:lnTo>
                    <a:pt x="118742" y="308977"/>
                  </a:lnTo>
                  <a:lnTo>
                    <a:pt x="115625" y="308797"/>
                  </a:lnTo>
                  <a:lnTo>
                    <a:pt x="114168" y="308965"/>
                  </a:lnTo>
                  <a:lnTo>
                    <a:pt x="112209" y="309239"/>
                  </a:lnTo>
                  <a:lnTo>
                    <a:pt x="108710" y="309550"/>
                  </a:lnTo>
                  <a:lnTo>
                    <a:pt x="107671" y="309717"/>
                  </a:lnTo>
                  <a:lnTo>
                    <a:pt x="106990" y="309896"/>
                  </a:lnTo>
                  <a:lnTo>
                    <a:pt x="106166" y="309705"/>
                  </a:lnTo>
                  <a:lnTo>
                    <a:pt x="103861" y="309717"/>
                  </a:lnTo>
                  <a:lnTo>
                    <a:pt x="102356" y="309622"/>
                  </a:lnTo>
                  <a:lnTo>
                    <a:pt x="100481" y="309490"/>
                  </a:lnTo>
                  <a:lnTo>
                    <a:pt x="99561" y="309538"/>
                  </a:lnTo>
                  <a:lnTo>
                    <a:pt x="98438" y="309526"/>
                  </a:lnTo>
                  <a:lnTo>
                    <a:pt x="97471" y="309514"/>
                  </a:lnTo>
                  <a:lnTo>
                    <a:pt x="96205" y="309383"/>
                  </a:lnTo>
                  <a:lnTo>
                    <a:pt x="95285" y="309610"/>
                  </a:lnTo>
                  <a:lnTo>
                    <a:pt x="93541" y="309908"/>
                  </a:lnTo>
                  <a:lnTo>
                    <a:pt x="92443" y="310231"/>
                  </a:lnTo>
                  <a:lnTo>
                    <a:pt x="91093" y="310720"/>
                  </a:lnTo>
                  <a:lnTo>
                    <a:pt x="90149" y="311234"/>
                  </a:lnTo>
                  <a:lnTo>
                    <a:pt x="89051" y="312058"/>
                  </a:lnTo>
                  <a:lnTo>
                    <a:pt x="78409" y="321243"/>
                  </a:lnTo>
                  <a:lnTo>
                    <a:pt x="76224" y="322700"/>
                  </a:lnTo>
                  <a:lnTo>
                    <a:pt x="74850" y="323787"/>
                  </a:lnTo>
                  <a:lnTo>
                    <a:pt x="65188" y="329722"/>
                  </a:lnTo>
                  <a:lnTo>
                    <a:pt x="55776" y="334392"/>
                  </a:lnTo>
                  <a:lnTo>
                    <a:pt x="46365" y="339361"/>
                  </a:lnTo>
                  <a:lnTo>
                    <a:pt x="42997" y="340113"/>
                  </a:lnTo>
                  <a:lnTo>
                    <a:pt x="40333" y="340782"/>
                  </a:lnTo>
                  <a:lnTo>
                    <a:pt x="39008" y="341057"/>
                  </a:lnTo>
                  <a:lnTo>
                    <a:pt x="37813" y="341320"/>
                  </a:lnTo>
                  <a:lnTo>
                    <a:pt x="37120" y="341499"/>
                  </a:lnTo>
                  <a:lnTo>
                    <a:pt x="36285" y="341582"/>
                  </a:lnTo>
                  <a:lnTo>
                    <a:pt x="35018" y="341451"/>
                  </a:lnTo>
                  <a:lnTo>
                    <a:pt x="34075" y="341248"/>
                  </a:lnTo>
                  <a:lnTo>
                    <a:pt x="33191" y="341021"/>
                  </a:lnTo>
                  <a:lnTo>
                    <a:pt x="32319" y="340722"/>
                  </a:lnTo>
                  <a:lnTo>
                    <a:pt x="31161" y="340006"/>
                  </a:lnTo>
                  <a:lnTo>
                    <a:pt x="29823" y="339385"/>
                  </a:lnTo>
                  <a:lnTo>
                    <a:pt x="28700" y="338680"/>
                  </a:lnTo>
                  <a:lnTo>
                    <a:pt x="27829" y="337784"/>
                  </a:lnTo>
                  <a:lnTo>
                    <a:pt x="27064" y="336757"/>
                  </a:lnTo>
                  <a:lnTo>
                    <a:pt x="26348" y="335694"/>
                  </a:lnTo>
                  <a:lnTo>
                    <a:pt x="25452" y="334106"/>
                  </a:lnTo>
                  <a:lnTo>
                    <a:pt x="24747" y="332266"/>
                  </a:lnTo>
                  <a:lnTo>
                    <a:pt x="24401" y="330355"/>
                  </a:lnTo>
                  <a:lnTo>
                    <a:pt x="24198" y="329161"/>
                  </a:lnTo>
                  <a:lnTo>
                    <a:pt x="24114" y="328170"/>
                  </a:lnTo>
                  <a:lnTo>
                    <a:pt x="24066" y="326808"/>
                  </a:lnTo>
                  <a:lnTo>
                    <a:pt x="24078" y="325960"/>
                  </a:lnTo>
                  <a:lnTo>
                    <a:pt x="24114" y="324479"/>
                  </a:lnTo>
                  <a:lnTo>
                    <a:pt x="24293" y="323237"/>
                  </a:lnTo>
                  <a:lnTo>
                    <a:pt x="24640" y="320215"/>
                  </a:lnTo>
                  <a:lnTo>
                    <a:pt x="24938" y="317695"/>
                  </a:lnTo>
                  <a:lnTo>
                    <a:pt x="24855" y="316059"/>
                  </a:lnTo>
                  <a:lnTo>
                    <a:pt x="24783" y="314483"/>
                  </a:lnTo>
                  <a:lnTo>
                    <a:pt x="24663" y="312906"/>
                  </a:lnTo>
                  <a:lnTo>
                    <a:pt x="24448" y="311461"/>
                  </a:lnTo>
                  <a:lnTo>
                    <a:pt x="24234" y="310123"/>
                  </a:lnTo>
                  <a:lnTo>
                    <a:pt x="24102" y="308929"/>
                  </a:lnTo>
                  <a:lnTo>
                    <a:pt x="23863" y="307938"/>
                  </a:lnTo>
                  <a:lnTo>
                    <a:pt x="23541" y="307269"/>
                  </a:lnTo>
                  <a:lnTo>
                    <a:pt x="22800" y="305740"/>
                  </a:lnTo>
                  <a:lnTo>
                    <a:pt x="22418" y="304820"/>
                  </a:lnTo>
                  <a:lnTo>
                    <a:pt x="21880" y="303960"/>
                  </a:lnTo>
                  <a:lnTo>
                    <a:pt x="21236" y="302993"/>
                  </a:lnTo>
                  <a:lnTo>
                    <a:pt x="19826" y="301392"/>
                  </a:lnTo>
                  <a:lnTo>
                    <a:pt x="18202" y="299900"/>
                  </a:lnTo>
                  <a:lnTo>
                    <a:pt x="17569" y="299470"/>
                  </a:lnTo>
                  <a:lnTo>
                    <a:pt x="16411" y="298443"/>
                  </a:lnTo>
                  <a:lnTo>
                    <a:pt x="14643" y="297093"/>
                  </a:lnTo>
                  <a:lnTo>
                    <a:pt x="13807" y="296663"/>
                  </a:lnTo>
                  <a:lnTo>
                    <a:pt x="12983" y="296066"/>
                  </a:lnTo>
                  <a:lnTo>
                    <a:pt x="12409" y="295660"/>
                  </a:lnTo>
                  <a:lnTo>
                    <a:pt x="11777" y="295158"/>
                  </a:lnTo>
                  <a:lnTo>
                    <a:pt x="11191" y="294716"/>
                  </a:lnTo>
                  <a:lnTo>
                    <a:pt x="10666" y="294191"/>
                  </a:lnTo>
                  <a:lnTo>
                    <a:pt x="10128" y="293581"/>
                  </a:lnTo>
                  <a:lnTo>
                    <a:pt x="9268" y="292745"/>
                  </a:lnTo>
                  <a:lnTo>
                    <a:pt x="8384" y="291623"/>
                  </a:lnTo>
                  <a:lnTo>
                    <a:pt x="7536" y="290440"/>
                  </a:lnTo>
                  <a:lnTo>
                    <a:pt x="6008" y="288302"/>
                  </a:lnTo>
                  <a:lnTo>
                    <a:pt x="4945" y="286953"/>
                  </a:lnTo>
                  <a:lnTo>
                    <a:pt x="3440" y="285114"/>
                  </a:lnTo>
                  <a:lnTo>
                    <a:pt x="2305" y="283860"/>
                  </a:lnTo>
                  <a:lnTo>
                    <a:pt x="1995" y="282773"/>
                  </a:lnTo>
                  <a:lnTo>
                    <a:pt x="1732" y="281710"/>
                  </a:lnTo>
                  <a:lnTo>
                    <a:pt x="1553" y="280479"/>
                  </a:lnTo>
                  <a:lnTo>
                    <a:pt x="1409" y="279094"/>
                  </a:lnTo>
                  <a:lnTo>
                    <a:pt x="1051" y="278079"/>
                  </a:lnTo>
                  <a:lnTo>
                    <a:pt x="800" y="277207"/>
                  </a:lnTo>
                  <a:lnTo>
                    <a:pt x="0" y="276156"/>
                  </a:lnTo>
                  <a:lnTo>
                    <a:pt x="717" y="275451"/>
                  </a:lnTo>
                  <a:lnTo>
                    <a:pt x="1385" y="274854"/>
                  </a:lnTo>
                  <a:lnTo>
                    <a:pt x="1840" y="274269"/>
                  </a:lnTo>
                  <a:lnTo>
                    <a:pt x="2269" y="273409"/>
                  </a:lnTo>
                  <a:lnTo>
                    <a:pt x="2401" y="272442"/>
                  </a:lnTo>
                  <a:lnTo>
                    <a:pt x="2341" y="271689"/>
                  </a:lnTo>
                  <a:lnTo>
                    <a:pt x="2425" y="270650"/>
                  </a:lnTo>
                  <a:lnTo>
                    <a:pt x="2795" y="269814"/>
                  </a:lnTo>
                  <a:lnTo>
                    <a:pt x="3070" y="268906"/>
                  </a:lnTo>
                  <a:lnTo>
                    <a:pt x="3523" y="267927"/>
                  </a:lnTo>
                  <a:lnTo>
                    <a:pt x="3822" y="267151"/>
                  </a:lnTo>
                  <a:lnTo>
                    <a:pt x="4204" y="266315"/>
                  </a:lnTo>
                  <a:lnTo>
                    <a:pt x="4813" y="264941"/>
                  </a:lnTo>
                  <a:lnTo>
                    <a:pt x="5195" y="264212"/>
                  </a:lnTo>
                  <a:lnTo>
                    <a:pt x="5936" y="263329"/>
                  </a:lnTo>
                  <a:lnTo>
                    <a:pt x="6581" y="262684"/>
                  </a:lnTo>
                  <a:lnTo>
                    <a:pt x="7512" y="261919"/>
                  </a:lnTo>
                  <a:lnTo>
                    <a:pt x="8229" y="261370"/>
                  </a:lnTo>
                  <a:lnTo>
                    <a:pt x="8922" y="260892"/>
                  </a:lnTo>
                  <a:lnTo>
                    <a:pt x="9877" y="260080"/>
                  </a:lnTo>
                  <a:lnTo>
                    <a:pt x="10379" y="259244"/>
                  </a:lnTo>
                  <a:lnTo>
                    <a:pt x="11036" y="257894"/>
                  </a:lnTo>
                  <a:lnTo>
                    <a:pt x="11358" y="257142"/>
                  </a:lnTo>
                  <a:lnTo>
                    <a:pt x="11788" y="256521"/>
                  </a:lnTo>
                  <a:lnTo>
                    <a:pt x="11968" y="255792"/>
                  </a:lnTo>
                  <a:lnTo>
                    <a:pt x="12099" y="254992"/>
                  </a:lnTo>
                  <a:lnTo>
                    <a:pt x="12278" y="254323"/>
                  </a:lnTo>
                  <a:lnTo>
                    <a:pt x="12374" y="253404"/>
                  </a:lnTo>
                  <a:lnTo>
                    <a:pt x="12505" y="252723"/>
                  </a:lnTo>
                  <a:lnTo>
                    <a:pt x="12672" y="251433"/>
                  </a:lnTo>
                  <a:lnTo>
                    <a:pt x="12768" y="250382"/>
                  </a:lnTo>
                  <a:lnTo>
                    <a:pt x="12792" y="249247"/>
                  </a:lnTo>
                  <a:lnTo>
                    <a:pt x="13210" y="248041"/>
                  </a:lnTo>
                  <a:lnTo>
                    <a:pt x="13556" y="247241"/>
                  </a:lnTo>
                  <a:lnTo>
                    <a:pt x="13556" y="246261"/>
                  </a:lnTo>
                  <a:lnTo>
                    <a:pt x="13532" y="245509"/>
                  </a:lnTo>
                  <a:lnTo>
                    <a:pt x="13018" y="244792"/>
                  </a:lnTo>
                  <a:lnTo>
                    <a:pt x="12386" y="243920"/>
                  </a:lnTo>
                  <a:lnTo>
                    <a:pt x="11956" y="242690"/>
                  </a:lnTo>
                  <a:lnTo>
                    <a:pt x="11681" y="241603"/>
                  </a:lnTo>
                  <a:lnTo>
                    <a:pt x="11800" y="240767"/>
                  </a:lnTo>
                  <a:lnTo>
                    <a:pt x="11920" y="239919"/>
                  </a:lnTo>
                  <a:lnTo>
                    <a:pt x="12051" y="238988"/>
                  </a:lnTo>
                  <a:lnTo>
                    <a:pt x="12230" y="237746"/>
                  </a:lnTo>
                  <a:lnTo>
                    <a:pt x="12457" y="235871"/>
                  </a:lnTo>
                  <a:lnTo>
                    <a:pt x="12481" y="235118"/>
                  </a:lnTo>
                  <a:lnTo>
                    <a:pt x="12171" y="233936"/>
                  </a:lnTo>
                  <a:lnTo>
                    <a:pt x="11932" y="232431"/>
                  </a:lnTo>
                  <a:lnTo>
                    <a:pt x="11740" y="231511"/>
                  </a:lnTo>
                  <a:lnTo>
                    <a:pt x="11514" y="230221"/>
                  </a:lnTo>
                  <a:lnTo>
                    <a:pt x="11060" y="228609"/>
                  </a:lnTo>
                  <a:lnTo>
                    <a:pt x="11084" y="227462"/>
                  </a:lnTo>
                  <a:lnTo>
                    <a:pt x="11478" y="226555"/>
                  </a:lnTo>
                  <a:lnTo>
                    <a:pt x="11896" y="225898"/>
                  </a:lnTo>
                  <a:lnTo>
                    <a:pt x="14404" y="223222"/>
                  </a:lnTo>
                  <a:lnTo>
                    <a:pt x="14715" y="222398"/>
                  </a:lnTo>
                  <a:lnTo>
                    <a:pt x="15001" y="221479"/>
                  </a:lnTo>
                  <a:lnTo>
                    <a:pt x="15132" y="220428"/>
                  </a:lnTo>
                  <a:lnTo>
                    <a:pt x="14989" y="219508"/>
                  </a:lnTo>
                  <a:lnTo>
                    <a:pt x="14201" y="218672"/>
                  </a:lnTo>
                  <a:lnTo>
                    <a:pt x="13198" y="218326"/>
                  </a:lnTo>
                  <a:lnTo>
                    <a:pt x="12183" y="218338"/>
                  </a:lnTo>
                  <a:lnTo>
                    <a:pt x="11263" y="218278"/>
                  </a:lnTo>
                  <a:lnTo>
                    <a:pt x="10069" y="218146"/>
                  </a:lnTo>
                  <a:lnTo>
                    <a:pt x="9388" y="218015"/>
                  </a:lnTo>
                  <a:lnTo>
                    <a:pt x="8671" y="217645"/>
                  </a:lnTo>
                  <a:lnTo>
                    <a:pt x="7990" y="217358"/>
                  </a:lnTo>
                  <a:lnTo>
                    <a:pt x="7226" y="216904"/>
                  </a:lnTo>
                  <a:lnTo>
                    <a:pt x="6868" y="215901"/>
                  </a:lnTo>
                  <a:lnTo>
                    <a:pt x="7106" y="215089"/>
                  </a:lnTo>
                  <a:lnTo>
                    <a:pt x="7405" y="214313"/>
                  </a:lnTo>
                  <a:lnTo>
                    <a:pt x="7883" y="213572"/>
                  </a:lnTo>
                  <a:lnTo>
                    <a:pt x="8420" y="212449"/>
                  </a:lnTo>
                  <a:lnTo>
                    <a:pt x="8802" y="211781"/>
                  </a:lnTo>
                  <a:lnTo>
                    <a:pt x="9185" y="211076"/>
                  </a:lnTo>
                  <a:lnTo>
                    <a:pt x="9483" y="210240"/>
                  </a:lnTo>
                  <a:lnTo>
                    <a:pt x="9710" y="209153"/>
                  </a:lnTo>
                  <a:lnTo>
                    <a:pt x="9770" y="208413"/>
                  </a:lnTo>
                  <a:lnTo>
                    <a:pt x="9734" y="207493"/>
                  </a:lnTo>
                  <a:lnTo>
                    <a:pt x="9232" y="206537"/>
                  </a:lnTo>
                  <a:lnTo>
                    <a:pt x="8396" y="205630"/>
                  </a:lnTo>
                  <a:lnTo>
                    <a:pt x="7967" y="204543"/>
                  </a:lnTo>
                  <a:lnTo>
                    <a:pt x="8122" y="203659"/>
                  </a:lnTo>
                  <a:lnTo>
                    <a:pt x="8373" y="202835"/>
                  </a:lnTo>
                  <a:lnTo>
                    <a:pt x="8755" y="202094"/>
                  </a:lnTo>
                  <a:lnTo>
                    <a:pt x="8695" y="201223"/>
                  </a:lnTo>
                  <a:lnTo>
                    <a:pt x="9065" y="200566"/>
                  </a:lnTo>
                  <a:lnTo>
                    <a:pt x="9591" y="200016"/>
                  </a:lnTo>
                  <a:lnTo>
                    <a:pt x="10128" y="199574"/>
                  </a:lnTo>
                  <a:lnTo>
                    <a:pt x="10725" y="198953"/>
                  </a:lnTo>
                  <a:lnTo>
                    <a:pt x="11358" y="198022"/>
                  </a:lnTo>
                  <a:lnTo>
                    <a:pt x="11836" y="197114"/>
                  </a:lnTo>
                  <a:lnTo>
                    <a:pt x="12386" y="196362"/>
                  </a:lnTo>
                  <a:lnTo>
                    <a:pt x="12983" y="195525"/>
                  </a:lnTo>
                  <a:lnTo>
                    <a:pt x="13604" y="195131"/>
                  </a:lnTo>
                  <a:lnTo>
                    <a:pt x="14380" y="194916"/>
                  </a:lnTo>
                  <a:lnTo>
                    <a:pt x="15371" y="194689"/>
                  </a:lnTo>
                  <a:lnTo>
                    <a:pt x="15969" y="194236"/>
                  </a:lnTo>
                  <a:lnTo>
                    <a:pt x="16661" y="193519"/>
                  </a:lnTo>
                  <a:lnTo>
                    <a:pt x="17020" y="192647"/>
                  </a:lnTo>
                  <a:lnTo>
                    <a:pt x="17485" y="191907"/>
                  </a:lnTo>
                  <a:lnTo>
                    <a:pt x="18035" y="190903"/>
                  </a:lnTo>
                  <a:lnTo>
                    <a:pt x="18668" y="189876"/>
                  </a:lnTo>
                  <a:lnTo>
                    <a:pt x="19193" y="189160"/>
                  </a:lnTo>
                  <a:lnTo>
                    <a:pt x="19432" y="188336"/>
                  </a:lnTo>
                  <a:lnTo>
                    <a:pt x="20065" y="187499"/>
                  </a:lnTo>
                  <a:lnTo>
                    <a:pt x="20615" y="186245"/>
                  </a:lnTo>
                  <a:lnTo>
                    <a:pt x="21128" y="185286"/>
                  </a:lnTo>
                  <a:lnTo>
                    <a:pt x="21498" y="184259"/>
                  </a:lnTo>
                  <a:lnTo>
                    <a:pt x="21905" y="183374"/>
                  </a:lnTo>
                  <a:lnTo>
                    <a:pt x="22083" y="182575"/>
                  </a:lnTo>
                  <a:lnTo>
                    <a:pt x="21606" y="181535"/>
                  </a:lnTo>
                  <a:lnTo>
                    <a:pt x="20889" y="181007"/>
                  </a:lnTo>
                  <a:lnTo>
                    <a:pt x="20053" y="180267"/>
                  </a:lnTo>
                  <a:lnTo>
                    <a:pt x="19408" y="179573"/>
                  </a:lnTo>
                  <a:lnTo>
                    <a:pt x="18644" y="178457"/>
                  </a:lnTo>
                  <a:lnTo>
                    <a:pt x="18095" y="177558"/>
                  </a:lnTo>
                  <a:lnTo>
                    <a:pt x="17449" y="176535"/>
                  </a:lnTo>
                  <a:lnTo>
                    <a:pt x="16757" y="175585"/>
                  </a:lnTo>
                  <a:lnTo>
                    <a:pt x="16399" y="174805"/>
                  </a:lnTo>
                  <a:lnTo>
                    <a:pt x="16040" y="173622"/>
                  </a:lnTo>
                  <a:lnTo>
                    <a:pt x="15742" y="172797"/>
                  </a:lnTo>
                  <a:lnTo>
                    <a:pt x="15384" y="171661"/>
                  </a:lnTo>
                  <a:lnTo>
                    <a:pt x="15025" y="170576"/>
                  </a:lnTo>
                  <a:lnTo>
                    <a:pt x="15037" y="169870"/>
                  </a:lnTo>
                  <a:lnTo>
                    <a:pt x="15312" y="168440"/>
                  </a:lnTo>
                  <a:lnTo>
                    <a:pt x="15443" y="167408"/>
                  </a:lnTo>
                  <a:lnTo>
                    <a:pt x="15527" y="166306"/>
                  </a:lnTo>
                  <a:lnTo>
                    <a:pt x="15407" y="165551"/>
                  </a:lnTo>
                  <a:lnTo>
                    <a:pt x="15180" y="164797"/>
                  </a:lnTo>
                  <a:lnTo>
                    <a:pt x="15049" y="163902"/>
                  </a:lnTo>
                  <a:lnTo>
                    <a:pt x="14953" y="162842"/>
                  </a:lnTo>
                  <a:lnTo>
                    <a:pt x="14941" y="161713"/>
                  </a:lnTo>
                  <a:lnTo>
                    <a:pt x="15049" y="160869"/>
                  </a:lnTo>
                  <a:lnTo>
                    <a:pt x="14953" y="159316"/>
                  </a:lnTo>
                  <a:lnTo>
                    <a:pt x="14965" y="158400"/>
                  </a:lnTo>
                  <a:lnTo>
                    <a:pt x="15121" y="157674"/>
                  </a:lnTo>
                  <a:lnTo>
                    <a:pt x="15359" y="157020"/>
                  </a:lnTo>
                  <a:lnTo>
                    <a:pt x="15753" y="156344"/>
                  </a:lnTo>
                  <a:lnTo>
                    <a:pt x="16506" y="155744"/>
                  </a:lnTo>
                  <a:lnTo>
                    <a:pt x="17438" y="155053"/>
                  </a:lnTo>
                  <a:lnTo>
                    <a:pt x="18011" y="154521"/>
                  </a:lnTo>
                  <a:lnTo>
                    <a:pt x="18704" y="153922"/>
                  </a:lnTo>
                  <a:lnTo>
                    <a:pt x="19349" y="153203"/>
                  </a:lnTo>
                  <a:lnTo>
                    <a:pt x="19969" y="152341"/>
                  </a:lnTo>
                  <a:lnTo>
                    <a:pt x="20662" y="151250"/>
                  </a:lnTo>
                  <a:lnTo>
                    <a:pt x="21415" y="150060"/>
                  </a:lnTo>
                  <a:lnTo>
                    <a:pt x="21797" y="149408"/>
                  </a:lnTo>
                  <a:lnTo>
                    <a:pt x="22418" y="148337"/>
                  </a:lnTo>
                  <a:lnTo>
                    <a:pt x="22991" y="147664"/>
                  </a:lnTo>
                  <a:lnTo>
                    <a:pt x="23457" y="146919"/>
                  </a:lnTo>
                  <a:lnTo>
                    <a:pt x="23839" y="146315"/>
                  </a:lnTo>
                  <a:lnTo>
                    <a:pt x="24389" y="145406"/>
                  </a:lnTo>
                  <a:lnTo>
                    <a:pt x="25129" y="144759"/>
                  </a:lnTo>
                  <a:lnTo>
                    <a:pt x="26049" y="144798"/>
                  </a:lnTo>
                  <a:lnTo>
                    <a:pt x="27004" y="144929"/>
                  </a:lnTo>
                  <a:lnTo>
                    <a:pt x="28079" y="145205"/>
                  </a:lnTo>
                  <a:lnTo>
                    <a:pt x="29047" y="145361"/>
                  </a:lnTo>
                  <a:lnTo>
                    <a:pt x="30026" y="145351"/>
                  </a:lnTo>
                  <a:lnTo>
                    <a:pt x="30993" y="145131"/>
                  </a:lnTo>
                  <a:lnTo>
                    <a:pt x="31854" y="144650"/>
                  </a:lnTo>
                  <a:lnTo>
                    <a:pt x="32869" y="143937"/>
                  </a:lnTo>
                  <a:lnTo>
                    <a:pt x="33800" y="143482"/>
                  </a:lnTo>
                  <a:lnTo>
                    <a:pt x="34648" y="142836"/>
                  </a:lnTo>
                  <a:lnTo>
                    <a:pt x="35317" y="142283"/>
                  </a:lnTo>
                  <a:lnTo>
                    <a:pt x="35842" y="141820"/>
                  </a:lnTo>
                  <a:lnTo>
                    <a:pt x="36368" y="141334"/>
                  </a:lnTo>
                  <a:lnTo>
                    <a:pt x="37491" y="141445"/>
                  </a:lnTo>
                  <a:lnTo>
                    <a:pt x="38160" y="142020"/>
                  </a:lnTo>
                  <a:lnTo>
                    <a:pt x="38793" y="142336"/>
                  </a:lnTo>
                  <a:lnTo>
                    <a:pt x="39796" y="142376"/>
                  </a:lnTo>
                  <a:lnTo>
                    <a:pt x="40704" y="141942"/>
                  </a:lnTo>
                  <a:lnTo>
                    <a:pt x="41325" y="141223"/>
                  </a:lnTo>
                  <a:lnTo>
                    <a:pt x="41683" y="140546"/>
                  </a:lnTo>
                  <a:lnTo>
                    <a:pt x="41766" y="139749"/>
                  </a:lnTo>
                  <a:lnTo>
                    <a:pt x="41754" y="138972"/>
                  </a:lnTo>
                  <a:lnTo>
                    <a:pt x="41647" y="138055"/>
                  </a:lnTo>
                  <a:lnTo>
                    <a:pt x="41539" y="137277"/>
                  </a:lnTo>
                  <a:lnTo>
                    <a:pt x="41348" y="136522"/>
                  </a:lnTo>
                  <a:lnTo>
                    <a:pt x="41098" y="135742"/>
                  </a:lnTo>
                  <a:lnTo>
                    <a:pt x="40919" y="134964"/>
                  </a:lnTo>
                  <a:lnTo>
                    <a:pt x="40680" y="134137"/>
                  </a:lnTo>
                  <a:lnTo>
                    <a:pt x="40381" y="133194"/>
                  </a:lnTo>
                  <a:lnTo>
                    <a:pt x="40118" y="132273"/>
                  </a:lnTo>
                  <a:lnTo>
                    <a:pt x="40202" y="131239"/>
                  </a:lnTo>
                  <a:lnTo>
                    <a:pt x="40286" y="130394"/>
                  </a:lnTo>
                  <a:lnTo>
                    <a:pt x="40226" y="129643"/>
                  </a:lnTo>
                  <a:lnTo>
                    <a:pt x="40046" y="128630"/>
                  </a:lnTo>
                  <a:lnTo>
                    <a:pt x="39855" y="127616"/>
                  </a:lnTo>
                  <a:lnTo>
                    <a:pt x="39748" y="126720"/>
                  </a:lnTo>
                  <a:lnTo>
                    <a:pt x="39736" y="125734"/>
                  </a:lnTo>
                  <a:lnTo>
                    <a:pt x="39867" y="124796"/>
                  </a:lnTo>
                  <a:lnTo>
                    <a:pt x="40238" y="123744"/>
                  </a:lnTo>
                  <a:lnTo>
                    <a:pt x="40680" y="122904"/>
                  </a:lnTo>
                  <a:lnTo>
                    <a:pt x="40942" y="122249"/>
                  </a:lnTo>
                  <a:lnTo>
                    <a:pt x="43271" y="119066"/>
                  </a:lnTo>
                  <a:lnTo>
                    <a:pt x="43283" y="118196"/>
                  </a:lnTo>
                  <a:lnTo>
                    <a:pt x="42841" y="117507"/>
                  </a:lnTo>
                  <a:lnTo>
                    <a:pt x="42197" y="116956"/>
                  </a:lnTo>
                  <a:lnTo>
                    <a:pt x="41826" y="116364"/>
                  </a:lnTo>
                  <a:lnTo>
                    <a:pt x="41277" y="115861"/>
                  </a:lnTo>
                  <a:lnTo>
                    <a:pt x="40859" y="115197"/>
                  </a:lnTo>
                  <a:lnTo>
                    <a:pt x="40501" y="114347"/>
                  </a:lnTo>
                  <a:lnTo>
                    <a:pt x="40345" y="113543"/>
                  </a:lnTo>
                  <a:lnTo>
                    <a:pt x="40262" y="112579"/>
                  </a:lnTo>
                  <a:lnTo>
                    <a:pt x="40166" y="111239"/>
                  </a:lnTo>
                  <a:lnTo>
                    <a:pt x="40083" y="110204"/>
                  </a:lnTo>
                  <a:lnTo>
                    <a:pt x="39915" y="109026"/>
                  </a:lnTo>
                  <a:lnTo>
                    <a:pt x="39927" y="108086"/>
                  </a:lnTo>
                  <a:lnTo>
                    <a:pt x="39891" y="107145"/>
                  </a:lnTo>
                  <a:lnTo>
                    <a:pt x="40321" y="103603"/>
                  </a:lnTo>
                  <a:lnTo>
                    <a:pt x="40333" y="102615"/>
                  </a:lnTo>
                  <a:lnTo>
                    <a:pt x="40429" y="101511"/>
                  </a:lnTo>
                  <a:lnTo>
                    <a:pt x="40620" y="100644"/>
                  </a:lnTo>
                  <a:lnTo>
                    <a:pt x="40990" y="99500"/>
                  </a:lnTo>
                  <a:lnTo>
                    <a:pt x="41539" y="98005"/>
                  </a:lnTo>
                  <a:lnTo>
                    <a:pt x="41683" y="97066"/>
                  </a:lnTo>
                  <a:lnTo>
                    <a:pt x="41994" y="95779"/>
                  </a:lnTo>
                  <a:lnTo>
                    <a:pt x="42519" y="95199"/>
                  </a:lnTo>
                  <a:lnTo>
                    <a:pt x="166492" y="76645"/>
                  </a:lnTo>
                  <a:lnTo>
                    <a:pt x="196924" y="71852"/>
                  </a:lnTo>
                  <a:lnTo>
                    <a:pt x="177325" y="491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901;gbcf4302aa7_0_6">
              <a:extLst>
                <a:ext uri="{FF2B5EF4-FFF2-40B4-BE49-F238E27FC236}">
                  <a16:creationId xmlns:a16="http://schemas.microsoft.com/office/drawing/2014/main" id="{9CFEC1E1-7729-3145-953B-E5699F84AB23}"/>
                </a:ext>
              </a:extLst>
            </p:cNvPr>
            <p:cNvSpPr/>
            <p:nvPr/>
          </p:nvSpPr>
          <p:spPr>
            <a:xfrm>
              <a:off x="4408686" y="1539504"/>
              <a:ext cx="335351" cy="130348"/>
            </a:xfrm>
            <a:custGeom>
              <a:avLst/>
              <a:gdLst/>
              <a:ahLst/>
              <a:cxnLst/>
              <a:rect l="l" t="t" r="r" b="b"/>
              <a:pathLst>
                <a:path w="667365" h="259399" extrusionOk="0">
                  <a:moveTo>
                    <a:pt x="297978" y="0"/>
                  </a:moveTo>
                  <a:lnTo>
                    <a:pt x="304236" y="38601"/>
                  </a:lnTo>
                  <a:lnTo>
                    <a:pt x="307891" y="38410"/>
                  </a:lnTo>
                  <a:lnTo>
                    <a:pt x="315917" y="110569"/>
                  </a:lnTo>
                  <a:lnTo>
                    <a:pt x="343088" y="113301"/>
                  </a:lnTo>
                  <a:lnTo>
                    <a:pt x="340867" y="148180"/>
                  </a:lnTo>
                  <a:lnTo>
                    <a:pt x="360896" y="149691"/>
                  </a:lnTo>
                  <a:lnTo>
                    <a:pt x="362115" y="160798"/>
                  </a:lnTo>
                  <a:lnTo>
                    <a:pt x="405553" y="154124"/>
                  </a:lnTo>
                  <a:lnTo>
                    <a:pt x="554225" y="68615"/>
                  </a:lnTo>
                  <a:lnTo>
                    <a:pt x="572941" y="187894"/>
                  </a:lnTo>
                  <a:lnTo>
                    <a:pt x="623438" y="180417"/>
                  </a:lnTo>
                  <a:lnTo>
                    <a:pt x="667366" y="173847"/>
                  </a:lnTo>
                  <a:lnTo>
                    <a:pt x="667199" y="174620"/>
                  </a:lnTo>
                  <a:lnTo>
                    <a:pt x="666733" y="175671"/>
                  </a:lnTo>
                  <a:lnTo>
                    <a:pt x="666208" y="176626"/>
                  </a:lnTo>
                  <a:lnTo>
                    <a:pt x="665837" y="177348"/>
                  </a:lnTo>
                  <a:lnTo>
                    <a:pt x="664882" y="178434"/>
                  </a:lnTo>
                  <a:lnTo>
                    <a:pt x="664595" y="179067"/>
                  </a:lnTo>
                  <a:lnTo>
                    <a:pt x="664082" y="179999"/>
                  </a:lnTo>
                  <a:lnTo>
                    <a:pt x="663711" y="181301"/>
                  </a:lnTo>
                  <a:lnTo>
                    <a:pt x="663616" y="182006"/>
                  </a:lnTo>
                  <a:lnTo>
                    <a:pt x="662660" y="185804"/>
                  </a:lnTo>
                  <a:lnTo>
                    <a:pt x="661442" y="190247"/>
                  </a:lnTo>
                  <a:lnTo>
                    <a:pt x="661346" y="191047"/>
                  </a:lnTo>
                  <a:lnTo>
                    <a:pt x="661263" y="191931"/>
                  </a:lnTo>
                  <a:lnTo>
                    <a:pt x="661334" y="192946"/>
                  </a:lnTo>
                  <a:lnTo>
                    <a:pt x="661633" y="193722"/>
                  </a:lnTo>
                  <a:lnTo>
                    <a:pt x="661549" y="194845"/>
                  </a:lnTo>
                  <a:lnTo>
                    <a:pt x="661741" y="195764"/>
                  </a:lnTo>
                  <a:lnTo>
                    <a:pt x="661944" y="196947"/>
                  </a:lnTo>
                  <a:lnTo>
                    <a:pt x="661980" y="197819"/>
                  </a:lnTo>
                  <a:lnTo>
                    <a:pt x="660749" y="197843"/>
                  </a:lnTo>
                  <a:lnTo>
                    <a:pt x="659937" y="197711"/>
                  </a:lnTo>
                  <a:lnTo>
                    <a:pt x="656593" y="197592"/>
                  </a:lnTo>
                  <a:lnTo>
                    <a:pt x="655375" y="197735"/>
                  </a:lnTo>
                  <a:lnTo>
                    <a:pt x="653726" y="197831"/>
                  </a:lnTo>
                  <a:lnTo>
                    <a:pt x="651660" y="197866"/>
                  </a:lnTo>
                  <a:lnTo>
                    <a:pt x="650514" y="197783"/>
                  </a:lnTo>
                  <a:lnTo>
                    <a:pt x="649379" y="197723"/>
                  </a:lnTo>
                  <a:lnTo>
                    <a:pt x="647384" y="197413"/>
                  </a:lnTo>
                  <a:lnTo>
                    <a:pt x="646381" y="197413"/>
                  </a:lnTo>
                  <a:lnTo>
                    <a:pt x="645605" y="197353"/>
                  </a:lnTo>
                  <a:lnTo>
                    <a:pt x="644876" y="197389"/>
                  </a:lnTo>
                  <a:lnTo>
                    <a:pt x="643455" y="197652"/>
                  </a:lnTo>
                  <a:lnTo>
                    <a:pt x="642703" y="197735"/>
                  </a:lnTo>
                  <a:lnTo>
                    <a:pt x="641556" y="197998"/>
                  </a:lnTo>
                  <a:lnTo>
                    <a:pt x="640684" y="198273"/>
                  </a:lnTo>
                  <a:lnTo>
                    <a:pt x="639992" y="198619"/>
                  </a:lnTo>
                  <a:lnTo>
                    <a:pt x="639287" y="199216"/>
                  </a:lnTo>
                  <a:lnTo>
                    <a:pt x="638570" y="200195"/>
                  </a:lnTo>
                  <a:lnTo>
                    <a:pt x="638164" y="200745"/>
                  </a:lnTo>
                  <a:lnTo>
                    <a:pt x="637734" y="201378"/>
                  </a:lnTo>
                  <a:lnTo>
                    <a:pt x="637161" y="202071"/>
                  </a:lnTo>
                  <a:lnTo>
                    <a:pt x="636767" y="202656"/>
                  </a:lnTo>
                  <a:lnTo>
                    <a:pt x="636361" y="203611"/>
                  </a:lnTo>
                  <a:lnTo>
                    <a:pt x="635883" y="204495"/>
                  </a:lnTo>
                  <a:lnTo>
                    <a:pt x="635250" y="205522"/>
                  </a:lnTo>
                  <a:lnTo>
                    <a:pt x="634593" y="206203"/>
                  </a:lnTo>
                  <a:lnTo>
                    <a:pt x="633948" y="207123"/>
                  </a:lnTo>
                  <a:lnTo>
                    <a:pt x="632837" y="208448"/>
                  </a:lnTo>
                  <a:lnTo>
                    <a:pt x="632073" y="209464"/>
                  </a:lnTo>
                  <a:lnTo>
                    <a:pt x="631332" y="210634"/>
                  </a:lnTo>
                  <a:lnTo>
                    <a:pt x="630962" y="211542"/>
                  </a:lnTo>
                  <a:lnTo>
                    <a:pt x="630544" y="212127"/>
                  </a:lnTo>
                  <a:lnTo>
                    <a:pt x="630413" y="212915"/>
                  </a:lnTo>
                  <a:lnTo>
                    <a:pt x="630401" y="213859"/>
                  </a:lnTo>
                  <a:lnTo>
                    <a:pt x="630592" y="214946"/>
                  </a:lnTo>
                  <a:lnTo>
                    <a:pt x="630867" y="215603"/>
                  </a:lnTo>
                  <a:lnTo>
                    <a:pt x="631535" y="216761"/>
                  </a:lnTo>
                  <a:lnTo>
                    <a:pt x="632049" y="217382"/>
                  </a:lnTo>
                  <a:lnTo>
                    <a:pt x="632909" y="218326"/>
                  </a:lnTo>
                  <a:lnTo>
                    <a:pt x="633399" y="218827"/>
                  </a:lnTo>
                  <a:lnTo>
                    <a:pt x="634020" y="219723"/>
                  </a:lnTo>
                  <a:lnTo>
                    <a:pt x="634402" y="220929"/>
                  </a:lnTo>
                  <a:lnTo>
                    <a:pt x="634629" y="224035"/>
                  </a:lnTo>
                  <a:lnTo>
                    <a:pt x="634689" y="225133"/>
                  </a:lnTo>
                  <a:lnTo>
                    <a:pt x="634999" y="226053"/>
                  </a:lnTo>
                  <a:lnTo>
                    <a:pt x="635489" y="226818"/>
                  </a:lnTo>
                  <a:lnTo>
                    <a:pt x="635931" y="227355"/>
                  </a:lnTo>
                  <a:lnTo>
                    <a:pt x="635560" y="228275"/>
                  </a:lnTo>
                  <a:lnTo>
                    <a:pt x="634916" y="228967"/>
                  </a:lnTo>
                  <a:lnTo>
                    <a:pt x="631966" y="231093"/>
                  </a:lnTo>
                  <a:lnTo>
                    <a:pt x="631094" y="231667"/>
                  </a:lnTo>
                  <a:lnTo>
                    <a:pt x="628311" y="233219"/>
                  </a:lnTo>
                  <a:lnTo>
                    <a:pt x="627487" y="233816"/>
                  </a:lnTo>
                  <a:lnTo>
                    <a:pt x="625910" y="234354"/>
                  </a:lnTo>
                  <a:lnTo>
                    <a:pt x="624835" y="234390"/>
                  </a:lnTo>
                  <a:lnTo>
                    <a:pt x="622865" y="234425"/>
                  </a:lnTo>
                  <a:lnTo>
                    <a:pt x="621993" y="234187"/>
                  </a:lnTo>
                  <a:lnTo>
                    <a:pt x="620966" y="233888"/>
                  </a:lnTo>
                  <a:lnTo>
                    <a:pt x="620010" y="233721"/>
                  </a:lnTo>
                  <a:lnTo>
                    <a:pt x="619222" y="232992"/>
                  </a:lnTo>
                  <a:lnTo>
                    <a:pt x="618696" y="232526"/>
                  </a:lnTo>
                  <a:lnTo>
                    <a:pt x="618219" y="231977"/>
                  </a:lnTo>
                  <a:lnTo>
                    <a:pt x="617789" y="231284"/>
                  </a:lnTo>
                  <a:lnTo>
                    <a:pt x="617096" y="230532"/>
                  </a:lnTo>
                  <a:lnTo>
                    <a:pt x="616690" y="229887"/>
                  </a:lnTo>
                  <a:lnTo>
                    <a:pt x="616176" y="228955"/>
                  </a:lnTo>
                  <a:lnTo>
                    <a:pt x="615543" y="228072"/>
                  </a:lnTo>
                  <a:lnTo>
                    <a:pt x="614468" y="226626"/>
                  </a:lnTo>
                  <a:lnTo>
                    <a:pt x="613728" y="225874"/>
                  </a:lnTo>
                  <a:lnTo>
                    <a:pt x="612856" y="225026"/>
                  </a:lnTo>
                  <a:lnTo>
                    <a:pt x="611936" y="224178"/>
                  </a:lnTo>
                  <a:lnTo>
                    <a:pt x="611196" y="223688"/>
                  </a:lnTo>
                  <a:lnTo>
                    <a:pt x="610408" y="223390"/>
                  </a:lnTo>
                  <a:lnTo>
                    <a:pt x="609476" y="223246"/>
                  </a:lnTo>
                  <a:lnTo>
                    <a:pt x="608604" y="223199"/>
                  </a:lnTo>
                  <a:lnTo>
                    <a:pt x="607410" y="223246"/>
                  </a:lnTo>
                  <a:lnTo>
                    <a:pt x="606251" y="223378"/>
                  </a:lnTo>
                  <a:lnTo>
                    <a:pt x="604985" y="223629"/>
                  </a:lnTo>
                  <a:lnTo>
                    <a:pt x="602811" y="224405"/>
                  </a:lnTo>
                  <a:lnTo>
                    <a:pt x="599551" y="225456"/>
                  </a:lnTo>
                  <a:lnTo>
                    <a:pt x="598285" y="225898"/>
                  </a:lnTo>
                  <a:lnTo>
                    <a:pt x="595371" y="226913"/>
                  </a:lnTo>
                  <a:lnTo>
                    <a:pt x="594451" y="227068"/>
                  </a:lnTo>
                  <a:lnTo>
                    <a:pt x="593066" y="227319"/>
                  </a:lnTo>
                  <a:lnTo>
                    <a:pt x="591274" y="227558"/>
                  </a:lnTo>
                  <a:lnTo>
                    <a:pt x="590522" y="227570"/>
                  </a:lnTo>
                  <a:lnTo>
                    <a:pt x="589638" y="227522"/>
                  </a:lnTo>
                  <a:lnTo>
                    <a:pt x="586843" y="227474"/>
                  </a:lnTo>
                  <a:lnTo>
                    <a:pt x="586138" y="227439"/>
                  </a:lnTo>
                  <a:lnTo>
                    <a:pt x="584992" y="227450"/>
                  </a:lnTo>
                  <a:lnTo>
                    <a:pt x="583881" y="227642"/>
                  </a:lnTo>
                  <a:lnTo>
                    <a:pt x="582914" y="227785"/>
                  </a:lnTo>
                  <a:lnTo>
                    <a:pt x="581767" y="227988"/>
                  </a:lnTo>
                  <a:lnTo>
                    <a:pt x="580489" y="228310"/>
                  </a:lnTo>
                  <a:lnTo>
                    <a:pt x="579761" y="228382"/>
                  </a:lnTo>
                  <a:lnTo>
                    <a:pt x="578650" y="228669"/>
                  </a:lnTo>
                  <a:lnTo>
                    <a:pt x="577850" y="228621"/>
                  </a:lnTo>
                  <a:lnTo>
                    <a:pt x="577002" y="228693"/>
                  </a:lnTo>
                  <a:lnTo>
                    <a:pt x="575986" y="228573"/>
                  </a:lnTo>
                  <a:lnTo>
                    <a:pt x="574947" y="228275"/>
                  </a:lnTo>
                  <a:lnTo>
                    <a:pt x="574075" y="227964"/>
                  </a:lnTo>
                  <a:lnTo>
                    <a:pt x="572905" y="227916"/>
                  </a:lnTo>
                  <a:lnTo>
                    <a:pt x="571782" y="227809"/>
                  </a:lnTo>
                  <a:lnTo>
                    <a:pt x="568355" y="227594"/>
                  </a:lnTo>
                  <a:lnTo>
                    <a:pt x="567160" y="227415"/>
                  </a:lnTo>
                  <a:lnTo>
                    <a:pt x="563792" y="226985"/>
                  </a:lnTo>
                  <a:lnTo>
                    <a:pt x="562801" y="226889"/>
                  </a:lnTo>
                  <a:lnTo>
                    <a:pt x="561559" y="226626"/>
                  </a:lnTo>
                  <a:lnTo>
                    <a:pt x="558991" y="226232"/>
                  </a:lnTo>
                  <a:lnTo>
                    <a:pt x="558095" y="226161"/>
                  </a:lnTo>
                  <a:lnTo>
                    <a:pt x="553712" y="225707"/>
                  </a:lnTo>
                  <a:lnTo>
                    <a:pt x="548695" y="225181"/>
                  </a:lnTo>
                  <a:lnTo>
                    <a:pt x="544885" y="224238"/>
                  </a:lnTo>
                  <a:lnTo>
                    <a:pt x="540478" y="223031"/>
                  </a:lnTo>
                  <a:lnTo>
                    <a:pt x="537134" y="222028"/>
                  </a:lnTo>
                  <a:lnTo>
                    <a:pt x="536107" y="221742"/>
                  </a:lnTo>
                  <a:lnTo>
                    <a:pt x="535271" y="221610"/>
                  </a:lnTo>
                  <a:lnTo>
                    <a:pt x="534256" y="221538"/>
                  </a:lnTo>
                  <a:lnTo>
                    <a:pt x="533480" y="221515"/>
                  </a:lnTo>
                  <a:lnTo>
                    <a:pt x="532751" y="221515"/>
                  </a:lnTo>
                  <a:lnTo>
                    <a:pt x="532070" y="221598"/>
                  </a:lnTo>
                  <a:lnTo>
                    <a:pt x="530709" y="221634"/>
                  </a:lnTo>
                  <a:lnTo>
                    <a:pt x="529861" y="221610"/>
                  </a:lnTo>
                  <a:lnTo>
                    <a:pt x="528595" y="221670"/>
                  </a:lnTo>
                  <a:lnTo>
                    <a:pt x="527496" y="221359"/>
                  </a:lnTo>
                  <a:lnTo>
                    <a:pt x="526349" y="221168"/>
                  </a:lnTo>
                  <a:lnTo>
                    <a:pt x="524868" y="220977"/>
                  </a:lnTo>
                  <a:lnTo>
                    <a:pt x="523984" y="220762"/>
                  </a:lnTo>
                  <a:lnTo>
                    <a:pt x="523112" y="220619"/>
                  </a:lnTo>
                  <a:lnTo>
                    <a:pt x="522253" y="220559"/>
                  </a:lnTo>
                  <a:lnTo>
                    <a:pt x="521572" y="220392"/>
                  </a:lnTo>
                  <a:lnTo>
                    <a:pt x="520748" y="220332"/>
                  </a:lnTo>
                  <a:lnTo>
                    <a:pt x="519649" y="220380"/>
                  </a:lnTo>
                  <a:lnTo>
                    <a:pt x="518443" y="220440"/>
                  </a:lnTo>
                  <a:lnTo>
                    <a:pt x="517260" y="220619"/>
                  </a:lnTo>
                  <a:lnTo>
                    <a:pt x="516436" y="220858"/>
                  </a:lnTo>
                  <a:lnTo>
                    <a:pt x="515564" y="221120"/>
                  </a:lnTo>
                  <a:lnTo>
                    <a:pt x="514489" y="221395"/>
                  </a:lnTo>
                  <a:lnTo>
                    <a:pt x="510990" y="222578"/>
                  </a:lnTo>
                  <a:lnTo>
                    <a:pt x="497064" y="226937"/>
                  </a:lnTo>
                  <a:lnTo>
                    <a:pt x="495678" y="227391"/>
                  </a:lnTo>
                  <a:lnTo>
                    <a:pt x="492645" y="228633"/>
                  </a:lnTo>
                  <a:lnTo>
                    <a:pt x="488489" y="230197"/>
                  </a:lnTo>
                  <a:lnTo>
                    <a:pt x="484344" y="231798"/>
                  </a:lnTo>
                  <a:lnTo>
                    <a:pt x="482636" y="232383"/>
                  </a:lnTo>
                  <a:lnTo>
                    <a:pt x="480307" y="233195"/>
                  </a:lnTo>
                  <a:lnTo>
                    <a:pt x="478910" y="233781"/>
                  </a:lnTo>
                  <a:lnTo>
                    <a:pt x="477345" y="234282"/>
                  </a:lnTo>
                  <a:lnTo>
                    <a:pt x="475828" y="234688"/>
                  </a:lnTo>
                  <a:lnTo>
                    <a:pt x="474168" y="235166"/>
                  </a:lnTo>
                  <a:lnTo>
                    <a:pt x="472938" y="235441"/>
                  </a:lnTo>
                  <a:lnTo>
                    <a:pt x="469510" y="236277"/>
                  </a:lnTo>
                  <a:lnTo>
                    <a:pt x="460003" y="238307"/>
                  </a:lnTo>
                  <a:lnTo>
                    <a:pt x="459108" y="238391"/>
                  </a:lnTo>
                  <a:lnTo>
                    <a:pt x="458128" y="238391"/>
                  </a:lnTo>
                  <a:lnTo>
                    <a:pt x="457161" y="238486"/>
                  </a:lnTo>
                  <a:lnTo>
                    <a:pt x="456110" y="238295"/>
                  </a:lnTo>
                  <a:lnTo>
                    <a:pt x="454975" y="238128"/>
                  </a:lnTo>
                  <a:lnTo>
                    <a:pt x="453709" y="237985"/>
                  </a:lnTo>
                  <a:lnTo>
                    <a:pt x="450998" y="237710"/>
                  </a:lnTo>
                  <a:lnTo>
                    <a:pt x="449493" y="237340"/>
                  </a:lnTo>
                  <a:lnTo>
                    <a:pt x="447224" y="237149"/>
                  </a:lnTo>
                  <a:lnTo>
                    <a:pt x="445540" y="237005"/>
                  </a:lnTo>
                  <a:lnTo>
                    <a:pt x="432283" y="237137"/>
                  </a:lnTo>
                  <a:lnTo>
                    <a:pt x="427911" y="237447"/>
                  </a:lnTo>
                  <a:lnTo>
                    <a:pt x="426119" y="237591"/>
                  </a:lnTo>
                  <a:lnTo>
                    <a:pt x="424077" y="237304"/>
                  </a:lnTo>
                  <a:lnTo>
                    <a:pt x="421987" y="236755"/>
                  </a:lnTo>
                  <a:lnTo>
                    <a:pt x="419598" y="236110"/>
                  </a:lnTo>
                  <a:lnTo>
                    <a:pt x="416553" y="234760"/>
                  </a:lnTo>
                  <a:lnTo>
                    <a:pt x="415765" y="234533"/>
                  </a:lnTo>
                  <a:lnTo>
                    <a:pt x="414678" y="233816"/>
                  </a:lnTo>
                  <a:lnTo>
                    <a:pt x="413961" y="233410"/>
                  </a:lnTo>
                  <a:lnTo>
                    <a:pt x="413053" y="232777"/>
                  </a:lnTo>
                  <a:lnTo>
                    <a:pt x="412182" y="232096"/>
                  </a:lnTo>
                  <a:lnTo>
                    <a:pt x="411441" y="231655"/>
                  </a:lnTo>
                  <a:lnTo>
                    <a:pt x="409912" y="230842"/>
                  </a:lnTo>
                  <a:lnTo>
                    <a:pt x="408837" y="230341"/>
                  </a:lnTo>
                  <a:lnTo>
                    <a:pt x="407846" y="229732"/>
                  </a:lnTo>
                  <a:lnTo>
                    <a:pt x="406962" y="229350"/>
                  </a:lnTo>
                  <a:lnTo>
                    <a:pt x="406174" y="229075"/>
                  </a:lnTo>
                  <a:lnTo>
                    <a:pt x="405171" y="228812"/>
                  </a:lnTo>
                  <a:lnTo>
                    <a:pt x="404108" y="228621"/>
                  </a:lnTo>
                  <a:lnTo>
                    <a:pt x="403272" y="228466"/>
                  </a:lnTo>
                  <a:lnTo>
                    <a:pt x="402495" y="228442"/>
                  </a:lnTo>
                  <a:lnTo>
                    <a:pt x="401241" y="228621"/>
                  </a:lnTo>
                  <a:lnTo>
                    <a:pt x="400513" y="228776"/>
                  </a:lnTo>
                  <a:lnTo>
                    <a:pt x="399760" y="228967"/>
                  </a:lnTo>
                  <a:lnTo>
                    <a:pt x="398972" y="229230"/>
                  </a:lnTo>
                  <a:lnTo>
                    <a:pt x="397742" y="229696"/>
                  </a:lnTo>
                  <a:lnTo>
                    <a:pt x="395819" y="230460"/>
                  </a:lnTo>
                  <a:lnTo>
                    <a:pt x="393753" y="231404"/>
                  </a:lnTo>
                  <a:lnTo>
                    <a:pt x="388211" y="233219"/>
                  </a:lnTo>
                  <a:lnTo>
                    <a:pt x="372911" y="237519"/>
                  </a:lnTo>
                  <a:lnTo>
                    <a:pt x="372362" y="240015"/>
                  </a:lnTo>
                  <a:lnTo>
                    <a:pt x="367836" y="259399"/>
                  </a:lnTo>
                  <a:lnTo>
                    <a:pt x="243205" y="232813"/>
                  </a:lnTo>
                  <a:lnTo>
                    <a:pt x="75304" y="197257"/>
                  </a:lnTo>
                  <a:lnTo>
                    <a:pt x="979" y="181599"/>
                  </a:lnTo>
                  <a:lnTo>
                    <a:pt x="12708" y="131055"/>
                  </a:lnTo>
                  <a:lnTo>
                    <a:pt x="12553" y="129549"/>
                  </a:lnTo>
                  <a:lnTo>
                    <a:pt x="8516" y="91580"/>
                  </a:lnTo>
                  <a:lnTo>
                    <a:pt x="8337" y="90214"/>
                  </a:lnTo>
                  <a:lnTo>
                    <a:pt x="7536" y="90078"/>
                  </a:lnTo>
                  <a:lnTo>
                    <a:pt x="6533" y="89839"/>
                  </a:lnTo>
                  <a:lnTo>
                    <a:pt x="5494" y="89370"/>
                  </a:lnTo>
                  <a:lnTo>
                    <a:pt x="4527" y="88592"/>
                  </a:lnTo>
                  <a:lnTo>
                    <a:pt x="4037" y="87641"/>
                  </a:lnTo>
                  <a:lnTo>
                    <a:pt x="3595" y="86691"/>
                  </a:lnTo>
                  <a:lnTo>
                    <a:pt x="3404" y="85957"/>
                  </a:lnTo>
                  <a:lnTo>
                    <a:pt x="3046" y="85127"/>
                  </a:lnTo>
                  <a:lnTo>
                    <a:pt x="2401" y="83607"/>
                  </a:lnTo>
                  <a:lnTo>
                    <a:pt x="1684" y="81617"/>
                  </a:lnTo>
                  <a:lnTo>
                    <a:pt x="1063" y="80239"/>
                  </a:lnTo>
                  <a:lnTo>
                    <a:pt x="549" y="78064"/>
                  </a:lnTo>
                  <a:lnTo>
                    <a:pt x="0" y="75336"/>
                  </a:lnTo>
                  <a:lnTo>
                    <a:pt x="55764" y="36719"/>
                  </a:lnTo>
                  <a:lnTo>
                    <a:pt x="56111" y="35907"/>
                  </a:lnTo>
                  <a:lnTo>
                    <a:pt x="56505" y="35164"/>
                  </a:lnTo>
                  <a:lnTo>
                    <a:pt x="57078" y="34216"/>
                  </a:lnTo>
                  <a:lnTo>
                    <a:pt x="57544" y="33522"/>
                  </a:lnTo>
                  <a:lnTo>
                    <a:pt x="58332" y="32907"/>
                  </a:lnTo>
                  <a:lnTo>
                    <a:pt x="59204" y="32529"/>
                  </a:lnTo>
                  <a:lnTo>
                    <a:pt x="60255" y="32013"/>
                  </a:lnTo>
                  <a:lnTo>
                    <a:pt x="60900" y="31747"/>
                  </a:lnTo>
                  <a:lnTo>
                    <a:pt x="62154" y="31192"/>
                  </a:lnTo>
                  <a:lnTo>
                    <a:pt x="63265" y="30866"/>
                  </a:lnTo>
                  <a:lnTo>
                    <a:pt x="64029" y="30394"/>
                  </a:lnTo>
                  <a:lnTo>
                    <a:pt x="64567" y="29867"/>
                  </a:lnTo>
                  <a:lnTo>
                    <a:pt x="65092" y="29314"/>
                  </a:lnTo>
                  <a:lnTo>
                    <a:pt x="65689" y="28201"/>
                  </a:lnTo>
                  <a:lnTo>
                    <a:pt x="65964" y="27386"/>
                  </a:lnTo>
                  <a:lnTo>
                    <a:pt x="66406" y="26574"/>
                  </a:lnTo>
                  <a:lnTo>
                    <a:pt x="66836" y="25717"/>
                  </a:lnTo>
                  <a:lnTo>
                    <a:pt x="67564" y="24794"/>
                  </a:lnTo>
                  <a:lnTo>
                    <a:pt x="68209" y="24248"/>
                  </a:lnTo>
                  <a:lnTo>
                    <a:pt x="68914" y="24053"/>
                  </a:lnTo>
                  <a:lnTo>
                    <a:pt x="69965" y="23727"/>
                  </a:lnTo>
                  <a:lnTo>
                    <a:pt x="71064" y="23754"/>
                  </a:lnTo>
                  <a:lnTo>
                    <a:pt x="72079" y="23708"/>
                  </a:lnTo>
                  <a:lnTo>
                    <a:pt x="73106" y="23710"/>
                  </a:lnTo>
                  <a:lnTo>
                    <a:pt x="73882" y="23729"/>
                  </a:lnTo>
                  <a:lnTo>
                    <a:pt x="74635" y="23747"/>
                  </a:lnTo>
                  <a:lnTo>
                    <a:pt x="75781" y="23705"/>
                  </a:lnTo>
                  <a:lnTo>
                    <a:pt x="76940" y="23500"/>
                  </a:lnTo>
                  <a:lnTo>
                    <a:pt x="78015" y="23009"/>
                  </a:lnTo>
                  <a:lnTo>
                    <a:pt x="78433" y="22008"/>
                  </a:lnTo>
                  <a:lnTo>
                    <a:pt x="78803" y="21219"/>
                  </a:lnTo>
                  <a:lnTo>
                    <a:pt x="79161" y="20290"/>
                  </a:lnTo>
                  <a:lnTo>
                    <a:pt x="79568" y="19194"/>
                  </a:lnTo>
                  <a:lnTo>
                    <a:pt x="79794" y="17461"/>
                  </a:lnTo>
                  <a:lnTo>
                    <a:pt x="79938" y="16502"/>
                  </a:lnTo>
                  <a:lnTo>
                    <a:pt x="125204" y="16044"/>
                  </a:lnTo>
                  <a:lnTo>
                    <a:pt x="128249" y="4021"/>
                  </a:lnTo>
                  <a:lnTo>
                    <a:pt x="246872" y="1169"/>
                  </a:lnTo>
                  <a:lnTo>
                    <a:pt x="29797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902;gbcf4302aa7_0_6">
              <a:extLst>
                <a:ext uri="{FF2B5EF4-FFF2-40B4-BE49-F238E27FC236}">
                  <a16:creationId xmlns:a16="http://schemas.microsoft.com/office/drawing/2014/main" id="{642C2AAD-08C8-9348-8DB1-6051C168D09D}"/>
                </a:ext>
              </a:extLst>
            </p:cNvPr>
            <p:cNvSpPr/>
            <p:nvPr/>
          </p:nvSpPr>
          <p:spPr>
            <a:xfrm>
              <a:off x="5306922" y="1547873"/>
              <a:ext cx="213897" cy="264574"/>
            </a:xfrm>
            <a:custGeom>
              <a:avLst/>
              <a:gdLst/>
              <a:ahLst/>
              <a:cxnLst/>
              <a:rect l="l" t="t" r="r" b="b"/>
              <a:pathLst>
                <a:path w="425665" h="526515" extrusionOk="0">
                  <a:moveTo>
                    <a:pt x="425665" y="150745"/>
                  </a:moveTo>
                  <a:lnTo>
                    <a:pt x="413997" y="152866"/>
                  </a:lnTo>
                  <a:lnTo>
                    <a:pt x="413961" y="153690"/>
                  </a:lnTo>
                  <a:lnTo>
                    <a:pt x="414021" y="154513"/>
                  </a:lnTo>
                  <a:lnTo>
                    <a:pt x="414271" y="155806"/>
                  </a:lnTo>
                  <a:lnTo>
                    <a:pt x="414701" y="156776"/>
                  </a:lnTo>
                  <a:lnTo>
                    <a:pt x="414916" y="157435"/>
                  </a:lnTo>
                  <a:lnTo>
                    <a:pt x="414904" y="158164"/>
                  </a:lnTo>
                  <a:lnTo>
                    <a:pt x="415060" y="159480"/>
                  </a:lnTo>
                  <a:lnTo>
                    <a:pt x="415490" y="160758"/>
                  </a:lnTo>
                  <a:lnTo>
                    <a:pt x="415812" y="161726"/>
                  </a:lnTo>
                  <a:lnTo>
                    <a:pt x="416505" y="162765"/>
                  </a:lnTo>
                  <a:lnTo>
                    <a:pt x="417484" y="163851"/>
                  </a:lnTo>
                  <a:lnTo>
                    <a:pt x="418249" y="164699"/>
                  </a:lnTo>
                  <a:lnTo>
                    <a:pt x="421055" y="168175"/>
                  </a:lnTo>
                  <a:lnTo>
                    <a:pt x="421402" y="169990"/>
                  </a:lnTo>
                  <a:lnTo>
                    <a:pt x="421640" y="171197"/>
                  </a:lnTo>
                  <a:lnTo>
                    <a:pt x="422106" y="172439"/>
                  </a:lnTo>
                  <a:lnTo>
                    <a:pt x="422369" y="173358"/>
                  </a:lnTo>
                  <a:lnTo>
                    <a:pt x="422298" y="174087"/>
                  </a:lnTo>
                  <a:lnTo>
                    <a:pt x="422501" y="174780"/>
                  </a:lnTo>
                  <a:lnTo>
                    <a:pt x="422333" y="175544"/>
                  </a:lnTo>
                  <a:lnTo>
                    <a:pt x="422154" y="176249"/>
                  </a:lnTo>
                  <a:lnTo>
                    <a:pt x="422059" y="177049"/>
                  </a:lnTo>
                  <a:lnTo>
                    <a:pt x="422118" y="177897"/>
                  </a:lnTo>
                  <a:lnTo>
                    <a:pt x="422202" y="178697"/>
                  </a:lnTo>
                  <a:lnTo>
                    <a:pt x="422453" y="180178"/>
                  </a:lnTo>
                  <a:lnTo>
                    <a:pt x="422704" y="181122"/>
                  </a:lnTo>
                  <a:lnTo>
                    <a:pt x="422966" y="182089"/>
                  </a:lnTo>
                  <a:lnTo>
                    <a:pt x="423133" y="182889"/>
                  </a:lnTo>
                  <a:lnTo>
                    <a:pt x="423564" y="184418"/>
                  </a:lnTo>
                  <a:lnTo>
                    <a:pt x="423647" y="185481"/>
                  </a:lnTo>
                  <a:lnTo>
                    <a:pt x="423683" y="186234"/>
                  </a:lnTo>
                  <a:lnTo>
                    <a:pt x="423647" y="187523"/>
                  </a:lnTo>
                  <a:lnTo>
                    <a:pt x="423432" y="188431"/>
                  </a:lnTo>
                  <a:lnTo>
                    <a:pt x="422954" y="188969"/>
                  </a:lnTo>
                  <a:lnTo>
                    <a:pt x="422453" y="189602"/>
                  </a:lnTo>
                  <a:lnTo>
                    <a:pt x="421880" y="190581"/>
                  </a:lnTo>
                  <a:lnTo>
                    <a:pt x="421258" y="191644"/>
                  </a:lnTo>
                  <a:lnTo>
                    <a:pt x="420864" y="192623"/>
                  </a:lnTo>
                  <a:lnTo>
                    <a:pt x="420363" y="193985"/>
                  </a:lnTo>
                  <a:lnTo>
                    <a:pt x="420124" y="194869"/>
                  </a:lnTo>
                  <a:lnTo>
                    <a:pt x="419825" y="196374"/>
                  </a:lnTo>
                  <a:lnTo>
                    <a:pt x="419646" y="197640"/>
                  </a:lnTo>
                  <a:lnTo>
                    <a:pt x="419443" y="198440"/>
                  </a:lnTo>
                  <a:lnTo>
                    <a:pt x="418965" y="199419"/>
                  </a:lnTo>
                  <a:lnTo>
                    <a:pt x="418344" y="200267"/>
                  </a:lnTo>
                  <a:lnTo>
                    <a:pt x="417329" y="201127"/>
                  </a:lnTo>
                  <a:lnTo>
                    <a:pt x="416409" y="201939"/>
                  </a:lnTo>
                  <a:lnTo>
                    <a:pt x="415812" y="202309"/>
                  </a:lnTo>
                  <a:lnTo>
                    <a:pt x="415203" y="202632"/>
                  </a:lnTo>
                  <a:lnTo>
                    <a:pt x="414439" y="202966"/>
                  </a:lnTo>
                  <a:lnTo>
                    <a:pt x="413734" y="203289"/>
                  </a:lnTo>
                  <a:lnTo>
                    <a:pt x="412743" y="203253"/>
                  </a:lnTo>
                  <a:lnTo>
                    <a:pt x="411740" y="202966"/>
                  </a:lnTo>
                  <a:lnTo>
                    <a:pt x="410820" y="202656"/>
                  </a:lnTo>
                  <a:lnTo>
                    <a:pt x="409626" y="202895"/>
                  </a:lnTo>
                  <a:lnTo>
                    <a:pt x="408861" y="203337"/>
                  </a:lnTo>
                  <a:lnTo>
                    <a:pt x="408061" y="203635"/>
                  </a:lnTo>
                  <a:lnTo>
                    <a:pt x="407213" y="204125"/>
                  </a:lnTo>
                  <a:lnTo>
                    <a:pt x="406556" y="204471"/>
                  </a:lnTo>
                  <a:lnTo>
                    <a:pt x="405768" y="205164"/>
                  </a:lnTo>
                  <a:lnTo>
                    <a:pt x="405290" y="206131"/>
                  </a:lnTo>
                  <a:lnTo>
                    <a:pt x="404979" y="207135"/>
                  </a:lnTo>
                  <a:lnTo>
                    <a:pt x="404979" y="208460"/>
                  </a:lnTo>
                  <a:lnTo>
                    <a:pt x="405207" y="209213"/>
                  </a:lnTo>
                  <a:lnTo>
                    <a:pt x="405935" y="210527"/>
                  </a:lnTo>
                  <a:lnTo>
                    <a:pt x="406747" y="211434"/>
                  </a:lnTo>
                  <a:lnTo>
                    <a:pt x="407141" y="212019"/>
                  </a:lnTo>
                  <a:lnTo>
                    <a:pt x="407846" y="212330"/>
                  </a:lnTo>
                  <a:lnTo>
                    <a:pt x="408670" y="212199"/>
                  </a:lnTo>
                  <a:lnTo>
                    <a:pt x="410175" y="211530"/>
                  </a:lnTo>
                  <a:lnTo>
                    <a:pt x="410903" y="211542"/>
                  </a:lnTo>
                  <a:lnTo>
                    <a:pt x="411811" y="211578"/>
                  </a:lnTo>
                  <a:lnTo>
                    <a:pt x="412671" y="211888"/>
                  </a:lnTo>
                  <a:lnTo>
                    <a:pt x="412982" y="213250"/>
                  </a:lnTo>
                  <a:lnTo>
                    <a:pt x="412349" y="215232"/>
                  </a:lnTo>
                  <a:lnTo>
                    <a:pt x="411978" y="216224"/>
                  </a:lnTo>
                  <a:lnTo>
                    <a:pt x="411405" y="217275"/>
                  </a:lnTo>
                  <a:lnTo>
                    <a:pt x="410856" y="217991"/>
                  </a:lnTo>
                  <a:lnTo>
                    <a:pt x="410282" y="218672"/>
                  </a:lnTo>
                  <a:lnTo>
                    <a:pt x="410199" y="219723"/>
                  </a:lnTo>
                  <a:lnTo>
                    <a:pt x="411632" y="220284"/>
                  </a:lnTo>
                  <a:lnTo>
                    <a:pt x="412802" y="220834"/>
                  </a:lnTo>
                  <a:lnTo>
                    <a:pt x="413830" y="221264"/>
                  </a:lnTo>
                  <a:lnTo>
                    <a:pt x="414713" y="221168"/>
                  </a:lnTo>
                  <a:lnTo>
                    <a:pt x="415824" y="220690"/>
                  </a:lnTo>
                  <a:lnTo>
                    <a:pt x="416577" y="220344"/>
                  </a:lnTo>
                  <a:lnTo>
                    <a:pt x="417436" y="220499"/>
                  </a:lnTo>
                  <a:lnTo>
                    <a:pt x="417138" y="222506"/>
                  </a:lnTo>
                  <a:lnTo>
                    <a:pt x="416529" y="224011"/>
                  </a:lnTo>
                  <a:lnTo>
                    <a:pt x="416374" y="225157"/>
                  </a:lnTo>
                  <a:lnTo>
                    <a:pt x="416027" y="226710"/>
                  </a:lnTo>
                  <a:lnTo>
                    <a:pt x="415430" y="229326"/>
                  </a:lnTo>
                  <a:lnTo>
                    <a:pt x="414857" y="231487"/>
                  </a:lnTo>
                  <a:lnTo>
                    <a:pt x="414570" y="232180"/>
                  </a:lnTo>
                  <a:lnTo>
                    <a:pt x="414534" y="233219"/>
                  </a:lnTo>
                  <a:lnTo>
                    <a:pt x="414463" y="234461"/>
                  </a:lnTo>
                  <a:lnTo>
                    <a:pt x="415287" y="235154"/>
                  </a:lnTo>
                  <a:lnTo>
                    <a:pt x="415956" y="236169"/>
                  </a:lnTo>
                  <a:lnTo>
                    <a:pt x="416111" y="236898"/>
                  </a:lnTo>
                  <a:lnTo>
                    <a:pt x="416075" y="237770"/>
                  </a:lnTo>
                  <a:lnTo>
                    <a:pt x="415944" y="239227"/>
                  </a:lnTo>
                  <a:lnTo>
                    <a:pt x="415908" y="240493"/>
                  </a:lnTo>
                  <a:lnTo>
                    <a:pt x="416159" y="242750"/>
                  </a:lnTo>
                  <a:lnTo>
                    <a:pt x="416314" y="244112"/>
                  </a:lnTo>
                  <a:lnTo>
                    <a:pt x="416350" y="244888"/>
                  </a:lnTo>
                  <a:lnTo>
                    <a:pt x="416194" y="245939"/>
                  </a:lnTo>
                  <a:lnTo>
                    <a:pt x="415812" y="246524"/>
                  </a:lnTo>
                  <a:lnTo>
                    <a:pt x="414343" y="247922"/>
                  </a:lnTo>
                  <a:lnTo>
                    <a:pt x="412767" y="249737"/>
                  </a:lnTo>
                  <a:lnTo>
                    <a:pt x="411728" y="250466"/>
                  </a:lnTo>
                  <a:lnTo>
                    <a:pt x="411047" y="250919"/>
                  </a:lnTo>
                  <a:lnTo>
                    <a:pt x="410211" y="251433"/>
                  </a:lnTo>
                  <a:lnTo>
                    <a:pt x="409231" y="251182"/>
                  </a:lnTo>
                  <a:lnTo>
                    <a:pt x="408789" y="250549"/>
                  </a:lnTo>
                  <a:lnTo>
                    <a:pt x="408515" y="249773"/>
                  </a:lnTo>
                  <a:lnTo>
                    <a:pt x="407655" y="249713"/>
                  </a:lnTo>
                  <a:lnTo>
                    <a:pt x="406556" y="250764"/>
                  </a:lnTo>
                  <a:lnTo>
                    <a:pt x="405935" y="251481"/>
                  </a:lnTo>
                  <a:lnTo>
                    <a:pt x="405362" y="252209"/>
                  </a:lnTo>
                  <a:lnTo>
                    <a:pt x="404561" y="252723"/>
                  </a:lnTo>
                  <a:lnTo>
                    <a:pt x="403522" y="252818"/>
                  </a:lnTo>
                  <a:lnTo>
                    <a:pt x="401814" y="252484"/>
                  </a:lnTo>
                  <a:lnTo>
                    <a:pt x="399892" y="252126"/>
                  </a:lnTo>
                  <a:lnTo>
                    <a:pt x="397610" y="251994"/>
                  </a:lnTo>
                  <a:lnTo>
                    <a:pt x="396392" y="251959"/>
                  </a:lnTo>
                  <a:lnTo>
                    <a:pt x="395174" y="252114"/>
                  </a:lnTo>
                  <a:lnTo>
                    <a:pt x="394302" y="251935"/>
                  </a:lnTo>
                  <a:lnTo>
                    <a:pt x="393478" y="251994"/>
                  </a:lnTo>
                  <a:lnTo>
                    <a:pt x="392510" y="252197"/>
                  </a:lnTo>
                  <a:lnTo>
                    <a:pt x="390540" y="252281"/>
                  </a:lnTo>
                  <a:lnTo>
                    <a:pt x="389250" y="252245"/>
                  </a:lnTo>
                  <a:lnTo>
                    <a:pt x="388378" y="251994"/>
                  </a:lnTo>
                  <a:lnTo>
                    <a:pt x="387769" y="251660"/>
                  </a:lnTo>
                  <a:lnTo>
                    <a:pt x="386789" y="251063"/>
                  </a:lnTo>
                  <a:lnTo>
                    <a:pt x="385762" y="250418"/>
                  </a:lnTo>
                  <a:lnTo>
                    <a:pt x="384664" y="250310"/>
                  </a:lnTo>
                  <a:lnTo>
                    <a:pt x="383457" y="250681"/>
                  </a:lnTo>
                  <a:lnTo>
                    <a:pt x="383027" y="251361"/>
                  </a:lnTo>
                  <a:lnTo>
                    <a:pt x="382406" y="252388"/>
                  </a:lnTo>
                  <a:lnTo>
                    <a:pt x="381773" y="252926"/>
                  </a:lnTo>
                  <a:lnTo>
                    <a:pt x="381176" y="253344"/>
                  </a:lnTo>
                  <a:lnTo>
                    <a:pt x="380018" y="253547"/>
                  </a:lnTo>
                  <a:lnTo>
                    <a:pt x="379110" y="253750"/>
                  </a:lnTo>
                  <a:lnTo>
                    <a:pt x="378071" y="253547"/>
                  </a:lnTo>
                  <a:lnTo>
                    <a:pt x="377390" y="253284"/>
                  </a:lnTo>
                  <a:lnTo>
                    <a:pt x="376733" y="253045"/>
                  </a:lnTo>
                  <a:lnTo>
                    <a:pt x="376017" y="252806"/>
                  </a:lnTo>
                  <a:lnTo>
                    <a:pt x="375359" y="252448"/>
                  </a:lnTo>
                  <a:lnTo>
                    <a:pt x="374655" y="252329"/>
                  </a:lnTo>
                  <a:lnTo>
                    <a:pt x="373688" y="252269"/>
                  </a:lnTo>
                  <a:lnTo>
                    <a:pt x="372553" y="252962"/>
                  </a:lnTo>
                  <a:lnTo>
                    <a:pt x="371490" y="253619"/>
                  </a:lnTo>
                  <a:lnTo>
                    <a:pt x="370666" y="253917"/>
                  </a:lnTo>
                  <a:lnTo>
                    <a:pt x="371263" y="255470"/>
                  </a:lnTo>
                  <a:lnTo>
                    <a:pt x="350099" y="259208"/>
                  </a:lnTo>
                  <a:lnTo>
                    <a:pt x="343256" y="260092"/>
                  </a:lnTo>
                  <a:lnTo>
                    <a:pt x="343566" y="260892"/>
                  </a:lnTo>
                  <a:lnTo>
                    <a:pt x="334274" y="262409"/>
                  </a:lnTo>
                  <a:lnTo>
                    <a:pt x="338227" y="288052"/>
                  </a:lnTo>
                  <a:lnTo>
                    <a:pt x="328947" y="288852"/>
                  </a:lnTo>
                  <a:lnTo>
                    <a:pt x="328840" y="289795"/>
                  </a:lnTo>
                  <a:lnTo>
                    <a:pt x="328135" y="290655"/>
                  </a:lnTo>
                  <a:lnTo>
                    <a:pt x="327514" y="291778"/>
                  </a:lnTo>
                  <a:lnTo>
                    <a:pt x="326678" y="292578"/>
                  </a:lnTo>
                  <a:lnTo>
                    <a:pt x="325496" y="293056"/>
                  </a:lnTo>
                  <a:lnTo>
                    <a:pt x="324624" y="293522"/>
                  </a:lnTo>
                  <a:lnTo>
                    <a:pt x="323656" y="293940"/>
                  </a:lnTo>
                  <a:lnTo>
                    <a:pt x="322533" y="294274"/>
                  </a:lnTo>
                  <a:lnTo>
                    <a:pt x="321566" y="294668"/>
                  </a:lnTo>
                  <a:lnTo>
                    <a:pt x="321351" y="295349"/>
                  </a:lnTo>
                  <a:lnTo>
                    <a:pt x="321148" y="296078"/>
                  </a:lnTo>
                  <a:lnTo>
                    <a:pt x="320957" y="296985"/>
                  </a:lnTo>
                  <a:lnTo>
                    <a:pt x="320945" y="297762"/>
                  </a:lnTo>
                  <a:lnTo>
                    <a:pt x="320778" y="298634"/>
                  </a:lnTo>
                  <a:lnTo>
                    <a:pt x="320551" y="299601"/>
                  </a:lnTo>
                  <a:lnTo>
                    <a:pt x="320193" y="300700"/>
                  </a:lnTo>
                  <a:lnTo>
                    <a:pt x="319596" y="301679"/>
                  </a:lnTo>
                  <a:lnTo>
                    <a:pt x="319034" y="302336"/>
                  </a:lnTo>
                  <a:lnTo>
                    <a:pt x="318520" y="303554"/>
                  </a:lnTo>
                  <a:lnTo>
                    <a:pt x="318210" y="304390"/>
                  </a:lnTo>
                  <a:lnTo>
                    <a:pt x="317708" y="305238"/>
                  </a:lnTo>
                  <a:lnTo>
                    <a:pt x="317123" y="305609"/>
                  </a:lnTo>
                  <a:lnTo>
                    <a:pt x="316478" y="305979"/>
                  </a:lnTo>
                  <a:lnTo>
                    <a:pt x="315797" y="306528"/>
                  </a:lnTo>
                  <a:lnTo>
                    <a:pt x="314759" y="307185"/>
                  </a:lnTo>
                  <a:lnTo>
                    <a:pt x="313791" y="307639"/>
                  </a:lnTo>
                  <a:lnTo>
                    <a:pt x="312895" y="308129"/>
                  </a:lnTo>
                  <a:lnTo>
                    <a:pt x="311952" y="308547"/>
                  </a:lnTo>
                  <a:lnTo>
                    <a:pt x="311140" y="309060"/>
                  </a:lnTo>
                  <a:lnTo>
                    <a:pt x="310184" y="308738"/>
                  </a:lnTo>
                  <a:lnTo>
                    <a:pt x="301238" y="305788"/>
                  </a:lnTo>
                  <a:lnTo>
                    <a:pt x="296389" y="306289"/>
                  </a:lnTo>
                  <a:lnTo>
                    <a:pt x="312608" y="408323"/>
                  </a:lnTo>
                  <a:lnTo>
                    <a:pt x="312764" y="409421"/>
                  </a:lnTo>
                  <a:lnTo>
                    <a:pt x="311964" y="409600"/>
                  </a:lnTo>
                  <a:lnTo>
                    <a:pt x="311140" y="409696"/>
                  </a:lnTo>
                  <a:lnTo>
                    <a:pt x="310387" y="409708"/>
                  </a:lnTo>
                  <a:lnTo>
                    <a:pt x="309241" y="409839"/>
                  </a:lnTo>
                  <a:lnTo>
                    <a:pt x="308345" y="409851"/>
                  </a:lnTo>
                  <a:lnTo>
                    <a:pt x="307127" y="409302"/>
                  </a:lnTo>
                  <a:lnTo>
                    <a:pt x="306362" y="408872"/>
                  </a:lnTo>
                  <a:lnTo>
                    <a:pt x="305610" y="408418"/>
                  </a:lnTo>
                  <a:lnTo>
                    <a:pt x="304929" y="407833"/>
                  </a:lnTo>
                  <a:lnTo>
                    <a:pt x="304164" y="407116"/>
                  </a:lnTo>
                  <a:lnTo>
                    <a:pt x="303603" y="406471"/>
                  </a:lnTo>
                  <a:lnTo>
                    <a:pt x="302791" y="405767"/>
                  </a:lnTo>
                  <a:lnTo>
                    <a:pt x="302277" y="404823"/>
                  </a:lnTo>
                  <a:lnTo>
                    <a:pt x="301465" y="404035"/>
                  </a:lnTo>
                  <a:lnTo>
                    <a:pt x="300701" y="403438"/>
                  </a:lnTo>
                  <a:lnTo>
                    <a:pt x="299674" y="402936"/>
                  </a:lnTo>
                  <a:lnTo>
                    <a:pt x="298778" y="402530"/>
                  </a:lnTo>
                  <a:lnTo>
                    <a:pt x="297846" y="402351"/>
                  </a:lnTo>
                  <a:lnTo>
                    <a:pt x="297094" y="402064"/>
                  </a:lnTo>
                  <a:lnTo>
                    <a:pt x="296222" y="401849"/>
                  </a:lnTo>
                  <a:lnTo>
                    <a:pt x="295338" y="401670"/>
                  </a:lnTo>
                  <a:lnTo>
                    <a:pt x="294227" y="401503"/>
                  </a:lnTo>
                  <a:lnTo>
                    <a:pt x="293296" y="401252"/>
                  </a:lnTo>
                  <a:lnTo>
                    <a:pt x="292328" y="401180"/>
                  </a:lnTo>
                  <a:lnTo>
                    <a:pt x="291063" y="401240"/>
                  </a:lnTo>
                  <a:lnTo>
                    <a:pt x="290071" y="401491"/>
                  </a:lnTo>
                  <a:lnTo>
                    <a:pt x="289247" y="401921"/>
                  </a:lnTo>
                  <a:lnTo>
                    <a:pt x="288566" y="402219"/>
                  </a:lnTo>
                  <a:lnTo>
                    <a:pt x="288041" y="402900"/>
                  </a:lnTo>
                  <a:lnTo>
                    <a:pt x="287706" y="403724"/>
                  </a:lnTo>
                  <a:lnTo>
                    <a:pt x="287157" y="404919"/>
                  </a:lnTo>
                  <a:lnTo>
                    <a:pt x="286810" y="405874"/>
                  </a:lnTo>
                  <a:lnTo>
                    <a:pt x="286429" y="406674"/>
                  </a:lnTo>
                  <a:lnTo>
                    <a:pt x="285843" y="407367"/>
                  </a:lnTo>
                  <a:lnTo>
                    <a:pt x="285007" y="407952"/>
                  </a:lnTo>
                  <a:lnTo>
                    <a:pt x="283693" y="408334"/>
                  </a:lnTo>
                  <a:lnTo>
                    <a:pt x="282702" y="408215"/>
                  </a:lnTo>
                  <a:lnTo>
                    <a:pt x="281985" y="407833"/>
                  </a:lnTo>
                  <a:lnTo>
                    <a:pt x="281185" y="406925"/>
                  </a:lnTo>
                  <a:lnTo>
                    <a:pt x="280899" y="405922"/>
                  </a:lnTo>
                  <a:lnTo>
                    <a:pt x="280696" y="404453"/>
                  </a:lnTo>
                  <a:lnTo>
                    <a:pt x="280540" y="403772"/>
                  </a:lnTo>
                  <a:lnTo>
                    <a:pt x="280469" y="403020"/>
                  </a:lnTo>
                  <a:lnTo>
                    <a:pt x="280480" y="401981"/>
                  </a:lnTo>
                  <a:lnTo>
                    <a:pt x="280421" y="401121"/>
                  </a:lnTo>
                  <a:lnTo>
                    <a:pt x="280266" y="400225"/>
                  </a:lnTo>
                  <a:lnTo>
                    <a:pt x="280218" y="399425"/>
                  </a:lnTo>
                  <a:lnTo>
                    <a:pt x="280027" y="398338"/>
                  </a:lnTo>
                  <a:lnTo>
                    <a:pt x="279836" y="397538"/>
                  </a:lnTo>
                  <a:lnTo>
                    <a:pt x="279358" y="396785"/>
                  </a:lnTo>
                  <a:lnTo>
                    <a:pt x="278510" y="395901"/>
                  </a:lnTo>
                  <a:lnTo>
                    <a:pt x="277722" y="395352"/>
                  </a:lnTo>
                  <a:lnTo>
                    <a:pt x="276504" y="394779"/>
                  </a:lnTo>
                  <a:lnTo>
                    <a:pt x="275679" y="394683"/>
                  </a:lnTo>
                  <a:lnTo>
                    <a:pt x="274652" y="394934"/>
                  </a:lnTo>
                  <a:lnTo>
                    <a:pt x="273768" y="395531"/>
                  </a:lnTo>
                  <a:lnTo>
                    <a:pt x="273482" y="396558"/>
                  </a:lnTo>
                  <a:lnTo>
                    <a:pt x="273410" y="397311"/>
                  </a:lnTo>
                  <a:lnTo>
                    <a:pt x="273649" y="398708"/>
                  </a:lnTo>
                  <a:lnTo>
                    <a:pt x="273625" y="399568"/>
                  </a:lnTo>
                  <a:lnTo>
                    <a:pt x="273732" y="400428"/>
                  </a:lnTo>
                  <a:lnTo>
                    <a:pt x="274019" y="401742"/>
                  </a:lnTo>
                  <a:lnTo>
                    <a:pt x="274162" y="402518"/>
                  </a:lnTo>
                  <a:lnTo>
                    <a:pt x="274007" y="403247"/>
                  </a:lnTo>
                  <a:lnTo>
                    <a:pt x="274007" y="403999"/>
                  </a:lnTo>
                  <a:lnTo>
                    <a:pt x="273338" y="405026"/>
                  </a:lnTo>
                  <a:lnTo>
                    <a:pt x="272467" y="405468"/>
                  </a:lnTo>
                  <a:lnTo>
                    <a:pt x="271822" y="405767"/>
                  </a:lnTo>
                  <a:lnTo>
                    <a:pt x="271165" y="406065"/>
                  </a:lnTo>
                  <a:lnTo>
                    <a:pt x="269731" y="405958"/>
                  </a:lnTo>
                  <a:lnTo>
                    <a:pt x="268848" y="405480"/>
                  </a:lnTo>
                  <a:lnTo>
                    <a:pt x="267820" y="404787"/>
                  </a:lnTo>
                  <a:lnTo>
                    <a:pt x="267379" y="404238"/>
                  </a:lnTo>
                  <a:lnTo>
                    <a:pt x="266567" y="403390"/>
                  </a:lnTo>
                  <a:lnTo>
                    <a:pt x="265742" y="402793"/>
                  </a:lnTo>
                  <a:lnTo>
                    <a:pt x="265933" y="431147"/>
                  </a:lnTo>
                  <a:lnTo>
                    <a:pt x="274843" y="470178"/>
                  </a:lnTo>
                  <a:lnTo>
                    <a:pt x="281341" y="526515"/>
                  </a:lnTo>
                  <a:lnTo>
                    <a:pt x="53208" y="518943"/>
                  </a:lnTo>
                  <a:lnTo>
                    <a:pt x="21582" y="517892"/>
                  </a:lnTo>
                  <a:lnTo>
                    <a:pt x="32737" y="320239"/>
                  </a:lnTo>
                  <a:lnTo>
                    <a:pt x="33083" y="315283"/>
                  </a:lnTo>
                  <a:lnTo>
                    <a:pt x="32235" y="315462"/>
                  </a:lnTo>
                  <a:lnTo>
                    <a:pt x="31531" y="315486"/>
                  </a:lnTo>
                  <a:lnTo>
                    <a:pt x="30671" y="315020"/>
                  </a:lnTo>
                  <a:lnTo>
                    <a:pt x="29751" y="314853"/>
                  </a:lnTo>
                  <a:lnTo>
                    <a:pt x="28772" y="314280"/>
                  </a:lnTo>
                  <a:lnTo>
                    <a:pt x="28210" y="313647"/>
                  </a:lnTo>
                  <a:lnTo>
                    <a:pt x="27553" y="313336"/>
                  </a:lnTo>
                  <a:lnTo>
                    <a:pt x="26837" y="313085"/>
                  </a:lnTo>
                  <a:lnTo>
                    <a:pt x="26084" y="312822"/>
                  </a:lnTo>
                  <a:lnTo>
                    <a:pt x="24795" y="312560"/>
                  </a:lnTo>
                  <a:lnTo>
                    <a:pt x="22728" y="312297"/>
                  </a:lnTo>
                  <a:lnTo>
                    <a:pt x="19719" y="312249"/>
                  </a:lnTo>
                  <a:lnTo>
                    <a:pt x="18548" y="312500"/>
                  </a:lnTo>
                  <a:lnTo>
                    <a:pt x="17652" y="312428"/>
                  </a:lnTo>
                  <a:lnTo>
                    <a:pt x="16518" y="312584"/>
                  </a:lnTo>
                  <a:lnTo>
                    <a:pt x="15717" y="312882"/>
                  </a:lnTo>
                  <a:lnTo>
                    <a:pt x="15168" y="313551"/>
                  </a:lnTo>
                  <a:lnTo>
                    <a:pt x="14702" y="314280"/>
                  </a:lnTo>
                  <a:lnTo>
                    <a:pt x="13938" y="315020"/>
                  </a:lnTo>
                  <a:lnTo>
                    <a:pt x="13484" y="315976"/>
                  </a:lnTo>
                  <a:lnTo>
                    <a:pt x="13102" y="316824"/>
                  </a:lnTo>
                  <a:lnTo>
                    <a:pt x="12839" y="317922"/>
                  </a:lnTo>
                  <a:lnTo>
                    <a:pt x="12959" y="319308"/>
                  </a:lnTo>
                  <a:lnTo>
                    <a:pt x="13114" y="320323"/>
                  </a:lnTo>
                  <a:lnTo>
                    <a:pt x="13042" y="321541"/>
                  </a:lnTo>
                  <a:lnTo>
                    <a:pt x="12600" y="322616"/>
                  </a:lnTo>
                  <a:lnTo>
                    <a:pt x="11919" y="323213"/>
                  </a:lnTo>
                  <a:lnTo>
                    <a:pt x="11394" y="323894"/>
                  </a:lnTo>
                  <a:lnTo>
                    <a:pt x="10665" y="324312"/>
                  </a:lnTo>
                  <a:lnTo>
                    <a:pt x="10188" y="324826"/>
                  </a:lnTo>
                  <a:lnTo>
                    <a:pt x="9459" y="325447"/>
                  </a:lnTo>
                  <a:lnTo>
                    <a:pt x="8635" y="325913"/>
                  </a:lnTo>
                  <a:lnTo>
                    <a:pt x="6820" y="326450"/>
                  </a:lnTo>
                  <a:lnTo>
                    <a:pt x="6664" y="324718"/>
                  </a:lnTo>
                  <a:lnTo>
                    <a:pt x="0" y="268154"/>
                  </a:lnTo>
                  <a:lnTo>
                    <a:pt x="140885" y="246859"/>
                  </a:lnTo>
                  <a:lnTo>
                    <a:pt x="135535" y="204997"/>
                  </a:lnTo>
                  <a:lnTo>
                    <a:pt x="131844" y="179115"/>
                  </a:lnTo>
                  <a:lnTo>
                    <a:pt x="163399" y="173968"/>
                  </a:lnTo>
                  <a:lnTo>
                    <a:pt x="159027" y="140821"/>
                  </a:lnTo>
                  <a:lnTo>
                    <a:pt x="191931" y="138917"/>
                  </a:lnTo>
                  <a:lnTo>
                    <a:pt x="188002" y="107466"/>
                  </a:lnTo>
                  <a:lnTo>
                    <a:pt x="219187" y="101220"/>
                  </a:lnTo>
                  <a:lnTo>
                    <a:pt x="211877" y="58989"/>
                  </a:lnTo>
                  <a:lnTo>
                    <a:pt x="249702" y="52443"/>
                  </a:lnTo>
                  <a:lnTo>
                    <a:pt x="243217" y="7375"/>
                  </a:lnTo>
                  <a:lnTo>
                    <a:pt x="284290" y="2672"/>
                  </a:lnTo>
                  <a:lnTo>
                    <a:pt x="284410" y="3716"/>
                  </a:lnTo>
                  <a:lnTo>
                    <a:pt x="325221" y="0"/>
                  </a:lnTo>
                  <a:lnTo>
                    <a:pt x="328159" y="30516"/>
                  </a:lnTo>
                  <a:lnTo>
                    <a:pt x="352058" y="27610"/>
                  </a:lnTo>
                  <a:lnTo>
                    <a:pt x="370391" y="25715"/>
                  </a:lnTo>
                  <a:lnTo>
                    <a:pt x="374344" y="56844"/>
                  </a:lnTo>
                  <a:lnTo>
                    <a:pt x="412623" y="52979"/>
                  </a:lnTo>
                  <a:lnTo>
                    <a:pt x="425665" y="15074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903;gbcf4302aa7_0_6">
              <a:extLst>
                <a:ext uri="{FF2B5EF4-FFF2-40B4-BE49-F238E27FC236}">
                  <a16:creationId xmlns:a16="http://schemas.microsoft.com/office/drawing/2014/main" id="{0DE5DF5F-C396-BF4B-B71D-7617E59A9C18}"/>
                </a:ext>
              </a:extLst>
            </p:cNvPr>
            <p:cNvSpPr/>
            <p:nvPr/>
          </p:nvSpPr>
          <p:spPr>
            <a:xfrm>
              <a:off x="7662886" y="1550144"/>
              <a:ext cx="121430" cy="164586"/>
            </a:xfrm>
            <a:custGeom>
              <a:avLst/>
              <a:gdLst/>
              <a:ahLst/>
              <a:cxnLst/>
              <a:rect l="l" t="t" r="r" b="b"/>
              <a:pathLst>
                <a:path w="241652" h="327535" extrusionOk="0">
                  <a:moveTo>
                    <a:pt x="97471" y="25176"/>
                  </a:moveTo>
                  <a:lnTo>
                    <a:pt x="97471" y="26513"/>
                  </a:lnTo>
                  <a:lnTo>
                    <a:pt x="98498" y="26113"/>
                  </a:lnTo>
                  <a:lnTo>
                    <a:pt x="102021" y="19043"/>
                  </a:lnTo>
                  <a:lnTo>
                    <a:pt x="102762" y="18578"/>
                  </a:lnTo>
                  <a:lnTo>
                    <a:pt x="105019" y="18178"/>
                  </a:lnTo>
                  <a:lnTo>
                    <a:pt x="111385" y="14729"/>
                  </a:lnTo>
                  <a:lnTo>
                    <a:pt x="116711" y="10569"/>
                  </a:lnTo>
                  <a:lnTo>
                    <a:pt x="119781" y="6961"/>
                  </a:lnTo>
                  <a:lnTo>
                    <a:pt x="121095" y="6292"/>
                  </a:lnTo>
                  <a:lnTo>
                    <a:pt x="123077" y="6453"/>
                  </a:lnTo>
                  <a:lnTo>
                    <a:pt x="127043" y="8411"/>
                  </a:lnTo>
                  <a:lnTo>
                    <a:pt x="130244" y="8944"/>
                  </a:lnTo>
                  <a:lnTo>
                    <a:pt x="130542" y="10715"/>
                  </a:lnTo>
                  <a:lnTo>
                    <a:pt x="128392" y="12334"/>
                  </a:lnTo>
                  <a:lnTo>
                    <a:pt x="126995" y="14895"/>
                  </a:lnTo>
                  <a:lnTo>
                    <a:pt x="126159" y="15550"/>
                  </a:lnTo>
                  <a:lnTo>
                    <a:pt x="121549" y="16057"/>
                  </a:lnTo>
                  <a:lnTo>
                    <a:pt x="121083" y="16625"/>
                  </a:lnTo>
                  <a:lnTo>
                    <a:pt x="121095" y="17590"/>
                  </a:lnTo>
                  <a:lnTo>
                    <a:pt x="121848" y="18048"/>
                  </a:lnTo>
                  <a:lnTo>
                    <a:pt x="124952" y="17178"/>
                  </a:lnTo>
                  <a:lnTo>
                    <a:pt x="126362" y="17359"/>
                  </a:lnTo>
                  <a:lnTo>
                    <a:pt x="126195" y="19586"/>
                  </a:lnTo>
                  <a:lnTo>
                    <a:pt x="127521" y="21768"/>
                  </a:lnTo>
                  <a:lnTo>
                    <a:pt x="128368" y="21449"/>
                  </a:lnTo>
                  <a:lnTo>
                    <a:pt x="128643" y="20810"/>
                  </a:lnTo>
                  <a:lnTo>
                    <a:pt x="128715" y="16956"/>
                  </a:lnTo>
                  <a:lnTo>
                    <a:pt x="130948" y="14370"/>
                  </a:lnTo>
                  <a:lnTo>
                    <a:pt x="132525" y="11546"/>
                  </a:lnTo>
                  <a:lnTo>
                    <a:pt x="134030" y="11647"/>
                  </a:lnTo>
                  <a:lnTo>
                    <a:pt x="140157" y="13764"/>
                  </a:lnTo>
                  <a:lnTo>
                    <a:pt x="143071" y="14270"/>
                  </a:lnTo>
                  <a:lnTo>
                    <a:pt x="144779" y="15589"/>
                  </a:lnTo>
                  <a:lnTo>
                    <a:pt x="148362" y="16408"/>
                  </a:lnTo>
                  <a:lnTo>
                    <a:pt x="149305" y="17047"/>
                  </a:lnTo>
                  <a:lnTo>
                    <a:pt x="150918" y="19038"/>
                  </a:lnTo>
                  <a:lnTo>
                    <a:pt x="151312" y="20249"/>
                  </a:lnTo>
                  <a:lnTo>
                    <a:pt x="150751" y="21378"/>
                  </a:lnTo>
                  <a:lnTo>
                    <a:pt x="150846" y="22116"/>
                  </a:lnTo>
                  <a:lnTo>
                    <a:pt x="153020" y="22198"/>
                  </a:lnTo>
                  <a:lnTo>
                    <a:pt x="154501" y="19820"/>
                  </a:lnTo>
                  <a:lnTo>
                    <a:pt x="155432" y="19087"/>
                  </a:lnTo>
                  <a:lnTo>
                    <a:pt x="155612" y="17862"/>
                  </a:lnTo>
                  <a:lnTo>
                    <a:pt x="156639" y="17015"/>
                  </a:lnTo>
                  <a:lnTo>
                    <a:pt x="158717" y="17176"/>
                  </a:lnTo>
                  <a:lnTo>
                    <a:pt x="160031" y="17990"/>
                  </a:lnTo>
                  <a:lnTo>
                    <a:pt x="160783" y="17820"/>
                  </a:lnTo>
                  <a:lnTo>
                    <a:pt x="160962" y="16961"/>
                  </a:lnTo>
                  <a:lnTo>
                    <a:pt x="159708" y="13035"/>
                  </a:lnTo>
                  <a:lnTo>
                    <a:pt x="158848" y="10949"/>
                  </a:lnTo>
                  <a:lnTo>
                    <a:pt x="157905" y="9755"/>
                  </a:lnTo>
                  <a:lnTo>
                    <a:pt x="156770" y="10046"/>
                  </a:lnTo>
                  <a:lnTo>
                    <a:pt x="155181" y="11539"/>
                  </a:lnTo>
                  <a:lnTo>
                    <a:pt x="153688" y="11844"/>
                  </a:lnTo>
                  <a:lnTo>
                    <a:pt x="150953" y="11700"/>
                  </a:lnTo>
                  <a:lnTo>
                    <a:pt x="150392" y="11198"/>
                  </a:lnTo>
                  <a:lnTo>
                    <a:pt x="150751" y="10079"/>
                  </a:lnTo>
                  <a:lnTo>
                    <a:pt x="153641" y="6879"/>
                  </a:lnTo>
                  <a:lnTo>
                    <a:pt x="154107" y="5274"/>
                  </a:lnTo>
                  <a:lnTo>
                    <a:pt x="154848" y="4510"/>
                  </a:lnTo>
                  <a:lnTo>
                    <a:pt x="155875" y="4110"/>
                  </a:lnTo>
                  <a:lnTo>
                    <a:pt x="166970" y="3855"/>
                  </a:lnTo>
                  <a:lnTo>
                    <a:pt x="168296" y="4186"/>
                  </a:lnTo>
                  <a:lnTo>
                    <a:pt x="170004" y="5986"/>
                  </a:lnTo>
                  <a:lnTo>
                    <a:pt x="170756" y="5707"/>
                  </a:lnTo>
                  <a:lnTo>
                    <a:pt x="170744" y="4263"/>
                  </a:lnTo>
                  <a:lnTo>
                    <a:pt x="171007" y="2216"/>
                  </a:lnTo>
                  <a:lnTo>
                    <a:pt x="171473" y="1092"/>
                  </a:lnTo>
                  <a:lnTo>
                    <a:pt x="174566" y="0"/>
                  </a:lnTo>
                  <a:lnTo>
                    <a:pt x="176166" y="357"/>
                  </a:lnTo>
                  <a:lnTo>
                    <a:pt x="178997" y="1569"/>
                  </a:lnTo>
                  <a:lnTo>
                    <a:pt x="179762" y="2512"/>
                  </a:lnTo>
                  <a:lnTo>
                    <a:pt x="180896" y="4959"/>
                  </a:lnTo>
                  <a:lnTo>
                    <a:pt x="183858" y="9984"/>
                  </a:lnTo>
                  <a:lnTo>
                    <a:pt x="186796" y="13380"/>
                  </a:lnTo>
                  <a:lnTo>
                    <a:pt x="189077" y="15129"/>
                  </a:lnTo>
                  <a:lnTo>
                    <a:pt x="192756" y="16501"/>
                  </a:lnTo>
                  <a:lnTo>
                    <a:pt x="195873" y="18555"/>
                  </a:lnTo>
                  <a:lnTo>
                    <a:pt x="206562" y="21898"/>
                  </a:lnTo>
                  <a:lnTo>
                    <a:pt x="210540" y="26564"/>
                  </a:lnTo>
                  <a:lnTo>
                    <a:pt x="211722" y="27951"/>
                  </a:lnTo>
                  <a:lnTo>
                    <a:pt x="211424" y="29895"/>
                  </a:lnTo>
                  <a:lnTo>
                    <a:pt x="210420" y="33595"/>
                  </a:lnTo>
                  <a:lnTo>
                    <a:pt x="209501" y="35771"/>
                  </a:lnTo>
                  <a:lnTo>
                    <a:pt x="206718" y="39188"/>
                  </a:lnTo>
                  <a:lnTo>
                    <a:pt x="206395" y="40099"/>
                  </a:lnTo>
                  <a:lnTo>
                    <a:pt x="205380" y="42945"/>
                  </a:lnTo>
                  <a:lnTo>
                    <a:pt x="204174" y="44241"/>
                  </a:lnTo>
                  <a:lnTo>
                    <a:pt x="202108" y="44933"/>
                  </a:lnTo>
                  <a:lnTo>
                    <a:pt x="199372" y="44308"/>
                  </a:lnTo>
                  <a:lnTo>
                    <a:pt x="196088" y="45259"/>
                  </a:lnTo>
                  <a:lnTo>
                    <a:pt x="195157" y="45730"/>
                  </a:lnTo>
                  <a:lnTo>
                    <a:pt x="194523" y="49231"/>
                  </a:lnTo>
                  <a:lnTo>
                    <a:pt x="192660" y="52064"/>
                  </a:lnTo>
                  <a:lnTo>
                    <a:pt x="190606" y="53126"/>
                  </a:lnTo>
                  <a:lnTo>
                    <a:pt x="188910" y="53399"/>
                  </a:lnTo>
                  <a:lnTo>
                    <a:pt x="185614" y="52868"/>
                  </a:lnTo>
                  <a:lnTo>
                    <a:pt x="176871" y="53311"/>
                  </a:lnTo>
                  <a:lnTo>
                    <a:pt x="174984" y="52590"/>
                  </a:lnTo>
                  <a:lnTo>
                    <a:pt x="172906" y="51021"/>
                  </a:lnTo>
                  <a:lnTo>
                    <a:pt x="171485" y="50249"/>
                  </a:lnTo>
                  <a:lnTo>
                    <a:pt x="169132" y="49911"/>
                  </a:lnTo>
                  <a:lnTo>
                    <a:pt x="165931" y="49747"/>
                  </a:lnTo>
                  <a:lnTo>
                    <a:pt x="164522" y="49085"/>
                  </a:lnTo>
                  <a:lnTo>
                    <a:pt x="161870" y="46681"/>
                  </a:lnTo>
                  <a:lnTo>
                    <a:pt x="161022" y="46410"/>
                  </a:lnTo>
                  <a:lnTo>
                    <a:pt x="159302" y="44165"/>
                  </a:lnTo>
                  <a:lnTo>
                    <a:pt x="155624" y="42866"/>
                  </a:lnTo>
                  <a:lnTo>
                    <a:pt x="154584" y="41674"/>
                  </a:lnTo>
                  <a:lnTo>
                    <a:pt x="153892" y="38286"/>
                  </a:lnTo>
                  <a:lnTo>
                    <a:pt x="153976" y="35283"/>
                  </a:lnTo>
                  <a:lnTo>
                    <a:pt x="154990" y="33180"/>
                  </a:lnTo>
                  <a:lnTo>
                    <a:pt x="156567" y="31464"/>
                  </a:lnTo>
                  <a:lnTo>
                    <a:pt x="157308" y="30148"/>
                  </a:lnTo>
                  <a:lnTo>
                    <a:pt x="157391" y="28662"/>
                  </a:lnTo>
                  <a:lnTo>
                    <a:pt x="156268" y="28768"/>
                  </a:lnTo>
                  <a:lnTo>
                    <a:pt x="154489" y="30009"/>
                  </a:lnTo>
                  <a:lnTo>
                    <a:pt x="153355" y="29338"/>
                  </a:lnTo>
                  <a:lnTo>
                    <a:pt x="152518" y="30215"/>
                  </a:lnTo>
                  <a:lnTo>
                    <a:pt x="152351" y="32553"/>
                  </a:lnTo>
                  <a:lnTo>
                    <a:pt x="151706" y="34610"/>
                  </a:lnTo>
                  <a:lnTo>
                    <a:pt x="151730" y="38388"/>
                  </a:lnTo>
                  <a:lnTo>
                    <a:pt x="151456" y="39138"/>
                  </a:lnTo>
                  <a:lnTo>
                    <a:pt x="146714" y="34388"/>
                  </a:lnTo>
                  <a:lnTo>
                    <a:pt x="146332" y="33361"/>
                  </a:lnTo>
                  <a:lnTo>
                    <a:pt x="144635" y="32894"/>
                  </a:lnTo>
                  <a:lnTo>
                    <a:pt x="145041" y="36104"/>
                  </a:lnTo>
                  <a:lnTo>
                    <a:pt x="145902" y="37970"/>
                  </a:lnTo>
                  <a:lnTo>
                    <a:pt x="147896" y="40021"/>
                  </a:lnTo>
                  <a:lnTo>
                    <a:pt x="149031" y="41617"/>
                  </a:lnTo>
                  <a:lnTo>
                    <a:pt x="151204" y="43106"/>
                  </a:lnTo>
                  <a:lnTo>
                    <a:pt x="152734" y="45249"/>
                  </a:lnTo>
                  <a:lnTo>
                    <a:pt x="152829" y="45985"/>
                  </a:lnTo>
                  <a:lnTo>
                    <a:pt x="152614" y="46889"/>
                  </a:lnTo>
                  <a:lnTo>
                    <a:pt x="151981" y="47523"/>
                  </a:lnTo>
                  <a:lnTo>
                    <a:pt x="151061" y="47891"/>
                  </a:lnTo>
                  <a:lnTo>
                    <a:pt x="148601" y="46520"/>
                  </a:lnTo>
                  <a:lnTo>
                    <a:pt x="147944" y="45649"/>
                  </a:lnTo>
                  <a:lnTo>
                    <a:pt x="147645" y="44435"/>
                  </a:lnTo>
                  <a:lnTo>
                    <a:pt x="147168" y="43894"/>
                  </a:lnTo>
                  <a:lnTo>
                    <a:pt x="146415" y="43880"/>
                  </a:lnTo>
                  <a:lnTo>
                    <a:pt x="145854" y="44380"/>
                  </a:lnTo>
                  <a:lnTo>
                    <a:pt x="144098" y="47283"/>
                  </a:lnTo>
                  <a:lnTo>
                    <a:pt x="140635" y="49570"/>
                  </a:lnTo>
                  <a:lnTo>
                    <a:pt x="139703" y="50896"/>
                  </a:lnTo>
                  <a:lnTo>
                    <a:pt x="138879" y="53624"/>
                  </a:lnTo>
                  <a:lnTo>
                    <a:pt x="138043" y="54686"/>
                  </a:lnTo>
                  <a:lnTo>
                    <a:pt x="135702" y="55273"/>
                  </a:lnTo>
                  <a:lnTo>
                    <a:pt x="134568" y="54715"/>
                  </a:lnTo>
                  <a:lnTo>
                    <a:pt x="133146" y="53498"/>
                  </a:lnTo>
                  <a:lnTo>
                    <a:pt x="131999" y="51530"/>
                  </a:lnTo>
                  <a:lnTo>
                    <a:pt x="132454" y="50036"/>
                  </a:lnTo>
                  <a:lnTo>
                    <a:pt x="132907" y="47763"/>
                  </a:lnTo>
                  <a:lnTo>
                    <a:pt x="131784" y="47686"/>
                  </a:lnTo>
                  <a:lnTo>
                    <a:pt x="129169" y="50246"/>
                  </a:lnTo>
                  <a:lnTo>
                    <a:pt x="126254" y="50554"/>
                  </a:lnTo>
                  <a:lnTo>
                    <a:pt x="125598" y="51019"/>
                  </a:lnTo>
                  <a:lnTo>
                    <a:pt x="125610" y="51945"/>
                  </a:lnTo>
                  <a:lnTo>
                    <a:pt x="126362" y="52439"/>
                  </a:lnTo>
                  <a:lnTo>
                    <a:pt x="129180" y="52874"/>
                  </a:lnTo>
                  <a:lnTo>
                    <a:pt x="129575" y="53605"/>
                  </a:lnTo>
                  <a:lnTo>
                    <a:pt x="129694" y="57193"/>
                  </a:lnTo>
                  <a:lnTo>
                    <a:pt x="127270" y="59562"/>
                  </a:lnTo>
                  <a:lnTo>
                    <a:pt x="126434" y="60997"/>
                  </a:lnTo>
                  <a:lnTo>
                    <a:pt x="126159" y="62484"/>
                  </a:lnTo>
                  <a:lnTo>
                    <a:pt x="126637" y="63507"/>
                  </a:lnTo>
                  <a:lnTo>
                    <a:pt x="128261" y="65496"/>
                  </a:lnTo>
                  <a:lnTo>
                    <a:pt x="128476" y="69602"/>
                  </a:lnTo>
                  <a:lnTo>
                    <a:pt x="128488" y="70379"/>
                  </a:lnTo>
                  <a:lnTo>
                    <a:pt x="125120" y="74149"/>
                  </a:lnTo>
                  <a:lnTo>
                    <a:pt x="125036" y="75187"/>
                  </a:lnTo>
                  <a:lnTo>
                    <a:pt x="127115" y="75643"/>
                  </a:lnTo>
                  <a:lnTo>
                    <a:pt x="128524" y="74900"/>
                  </a:lnTo>
                  <a:lnTo>
                    <a:pt x="132716" y="70329"/>
                  </a:lnTo>
                  <a:lnTo>
                    <a:pt x="132776" y="65806"/>
                  </a:lnTo>
                  <a:lnTo>
                    <a:pt x="133230" y="63646"/>
                  </a:lnTo>
                  <a:lnTo>
                    <a:pt x="132943" y="62989"/>
                  </a:lnTo>
                  <a:lnTo>
                    <a:pt x="131044" y="61301"/>
                  </a:lnTo>
                  <a:lnTo>
                    <a:pt x="131032" y="59821"/>
                  </a:lnTo>
                  <a:lnTo>
                    <a:pt x="131689" y="59247"/>
                  </a:lnTo>
                  <a:lnTo>
                    <a:pt x="132620" y="58847"/>
                  </a:lnTo>
                  <a:lnTo>
                    <a:pt x="136216" y="61557"/>
                  </a:lnTo>
                  <a:lnTo>
                    <a:pt x="139320" y="61725"/>
                  </a:lnTo>
                  <a:lnTo>
                    <a:pt x="139524" y="63127"/>
                  </a:lnTo>
                  <a:lnTo>
                    <a:pt x="138963" y="64068"/>
                  </a:lnTo>
                  <a:lnTo>
                    <a:pt x="139631" y="65491"/>
                  </a:lnTo>
                  <a:lnTo>
                    <a:pt x="140850" y="65012"/>
                  </a:lnTo>
                  <a:lnTo>
                    <a:pt x="141124" y="63856"/>
                  </a:lnTo>
                  <a:lnTo>
                    <a:pt x="142151" y="62750"/>
                  </a:lnTo>
                  <a:lnTo>
                    <a:pt x="142235" y="61601"/>
                  </a:lnTo>
                  <a:lnTo>
                    <a:pt x="141757" y="60279"/>
                  </a:lnTo>
                  <a:lnTo>
                    <a:pt x="142020" y="58051"/>
                  </a:lnTo>
                  <a:lnTo>
                    <a:pt x="146308" y="53663"/>
                  </a:lnTo>
                  <a:lnTo>
                    <a:pt x="147812" y="53175"/>
                  </a:lnTo>
                  <a:lnTo>
                    <a:pt x="149138" y="53913"/>
                  </a:lnTo>
                  <a:lnTo>
                    <a:pt x="149533" y="56382"/>
                  </a:lnTo>
                  <a:lnTo>
                    <a:pt x="150858" y="58158"/>
                  </a:lnTo>
                  <a:lnTo>
                    <a:pt x="151539" y="60508"/>
                  </a:lnTo>
                  <a:lnTo>
                    <a:pt x="153904" y="62995"/>
                  </a:lnTo>
                  <a:lnTo>
                    <a:pt x="155241" y="64994"/>
                  </a:lnTo>
                  <a:lnTo>
                    <a:pt x="157976" y="66098"/>
                  </a:lnTo>
                  <a:lnTo>
                    <a:pt x="158741" y="66740"/>
                  </a:lnTo>
                  <a:lnTo>
                    <a:pt x="159600" y="69271"/>
                  </a:lnTo>
                  <a:lnTo>
                    <a:pt x="161512" y="72068"/>
                  </a:lnTo>
                  <a:lnTo>
                    <a:pt x="164808" y="73933"/>
                  </a:lnTo>
                  <a:lnTo>
                    <a:pt x="168320" y="76644"/>
                  </a:lnTo>
                  <a:lnTo>
                    <a:pt x="170780" y="79349"/>
                  </a:lnTo>
                  <a:lnTo>
                    <a:pt x="171353" y="80443"/>
                  </a:lnTo>
                  <a:lnTo>
                    <a:pt x="171473" y="82885"/>
                  </a:lnTo>
                  <a:lnTo>
                    <a:pt x="172046" y="83647"/>
                  </a:lnTo>
                  <a:lnTo>
                    <a:pt x="172237" y="84491"/>
                  </a:lnTo>
                  <a:lnTo>
                    <a:pt x="168786" y="87522"/>
                  </a:lnTo>
                  <a:lnTo>
                    <a:pt x="167484" y="89411"/>
                  </a:lnTo>
                  <a:lnTo>
                    <a:pt x="166373" y="91964"/>
                  </a:lnTo>
                  <a:lnTo>
                    <a:pt x="166038" y="97529"/>
                  </a:lnTo>
                  <a:lnTo>
                    <a:pt x="165394" y="99401"/>
                  </a:lnTo>
                  <a:lnTo>
                    <a:pt x="164187" y="100662"/>
                  </a:lnTo>
                  <a:lnTo>
                    <a:pt x="162121" y="101610"/>
                  </a:lnTo>
                  <a:lnTo>
                    <a:pt x="160807" y="101909"/>
                  </a:lnTo>
                  <a:lnTo>
                    <a:pt x="158824" y="100412"/>
                  </a:lnTo>
                  <a:lnTo>
                    <a:pt x="157104" y="97610"/>
                  </a:lnTo>
                  <a:lnTo>
                    <a:pt x="156878" y="93171"/>
                  </a:lnTo>
                  <a:lnTo>
                    <a:pt x="157606" y="89964"/>
                  </a:lnTo>
                  <a:lnTo>
                    <a:pt x="156077" y="87455"/>
                  </a:lnTo>
                  <a:lnTo>
                    <a:pt x="153151" y="85764"/>
                  </a:lnTo>
                  <a:lnTo>
                    <a:pt x="150882" y="83645"/>
                  </a:lnTo>
                  <a:lnTo>
                    <a:pt x="149568" y="83647"/>
                  </a:lnTo>
                  <a:lnTo>
                    <a:pt x="149103" y="84586"/>
                  </a:lnTo>
                  <a:lnTo>
                    <a:pt x="148936" y="88072"/>
                  </a:lnTo>
                  <a:lnTo>
                    <a:pt x="148398" y="90793"/>
                  </a:lnTo>
                  <a:lnTo>
                    <a:pt x="148887" y="93705"/>
                  </a:lnTo>
                  <a:lnTo>
                    <a:pt x="149377" y="95136"/>
                  </a:lnTo>
                  <a:lnTo>
                    <a:pt x="149676" y="97090"/>
                  </a:lnTo>
                  <a:lnTo>
                    <a:pt x="150058" y="97929"/>
                  </a:lnTo>
                  <a:lnTo>
                    <a:pt x="150906" y="98795"/>
                  </a:lnTo>
                  <a:lnTo>
                    <a:pt x="151670" y="100292"/>
                  </a:lnTo>
                  <a:lnTo>
                    <a:pt x="154214" y="100734"/>
                  </a:lnTo>
                  <a:lnTo>
                    <a:pt x="154597" y="101462"/>
                  </a:lnTo>
                  <a:lnTo>
                    <a:pt x="156400" y="103447"/>
                  </a:lnTo>
                  <a:lnTo>
                    <a:pt x="156412" y="104928"/>
                  </a:lnTo>
                  <a:lnTo>
                    <a:pt x="155289" y="106072"/>
                  </a:lnTo>
                  <a:lnTo>
                    <a:pt x="156245" y="107489"/>
                  </a:lnTo>
                  <a:lnTo>
                    <a:pt x="159350" y="107843"/>
                  </a:lnTo>
                  <a:lnTo>
                    <a:pt x="160580" y="108398"/>
                  </a:lnTo>
                  <a:lnTo>
                    <a:pt x="160926" y="104981"/>
                  </a:lnTo>
                  <a:lnTo>
                    <a:pt x="161965" y="104986"/>
                  </a:lnTo>
                  <a:lnTo>
                    <a:pt x="163291" y="106022"/>
                  </a:lnTo>
                  <a:lnTo>
                    <a:pt x="164498" y="104763"/>
                  </a:lnTo>
                  <a:lnTo>
                    <a:pt x="166002" y="104569"/>
                  </a:lnTo>
                  <a:lnTo>
                    <a:pt x="166755" y="104956"/>
                  </a:lnTo>
                  <a:lnTo>
                    <a:pt x="166767" y="105807"/>
                  </a:lnTo>
                  <a:lnTo>
                    <a:pt x="167149" y="106906"/>
                  </a:lnTo>
                  <a:lnTo>
                    <a:pt x="167173" y="109758"/>
                  </a:lnTo>
                  <a:lnTo>
                    <a:pt x="167651" y="110855"/>
                  </a:lnTo>
                  <a:lnTo>
                    <a:pt x="167591" y="114452"/>
                  </a:lnTo>
                  <a:lnTo>
                    <a:pt x="168069" y="115585"/>
                  </a:lnTo>
                  <a:lnTo>
                    <a:pt x="168105" y="120067"/>
                  </a:lnTo>
                  <a:lnTo>
                    <a:pt x="170004" y="122234"/>
                  </a:lnTo>
                  <a:lnTo>
                    <a:pt x="170875" y="125876"/>
                  </a:lnTo>
                  <a:lnTo>
                    <a:pt x="171389" y="131046"/>
                  </a:lnTo>
                  <a:lnTo>
                    <a:pt x="170481" y="135777"/>
                  </a:lnTo>
                  <a:lnTo>
                    <a:pt x="169740" y="136725"/>
                  </a:lnTo>
                  <a:lnTo>
                    <a:pt x="166838" y="137477"/>
                  </a:lnTo>
                  <a:lnTo>
                    <a:pt x="165609" y="136921"/>
                  </a:lnTo>
                  <a:lnTo>
                    <a:pt x="164187" y="136852"/>
                  </a:lnTo>
                  <a:lnTo>
                    <a:pt x="162599" y="137716"/>
                  </a:lnTo>
                  <a:lnTo>
                    <a:pt x="161381" y="137824"/>
                  </a:lnTo>
                  <a:lnTo>
                    <a:pt x="159959" y="136903"/>
                  </a:lnTo>
                  <a:lnTo>
                    <a:pt x="159744" y="133503"/>
                  </a:lnTo>
                  <a:lnTo>
                    <a:pt x="160294" y="132263"/>
                  </a:lnTo>
                  <a:lnTo>
                    <a:pt x="160198" y="131155"/>
                  </a:lnTo>
                  <a:lnTo>
                    <a:pt x="157093" y="130803"/>
                  </a:lnTo>
                  <a:lnTo>
                    <a:pt x="153976" y="129709"/>
                  </a:lnTo>
                  <a:lnTo>
                    <a:pt x="154083" y="130745"/>
                  </a:lnTo>
                  <a:lnTo>
                    <a:pt x="155791" y="132804"/>
                  </a:lnTo>
                  <a:lnTo>
                    <a:pt x="157308" y="133797"/>
                  </a:lnTo>
                  <a:lnTo>
                    <a:pt x="157714" y="138787"/>
                  </a:lnTo>
                  <a:lnTo>
                    <a:pt x="157164" y="140209"/>
                  </a:lnTo>
                  <a:lnTo>
                    <a:pt x="157093" y="142842"/>
                  </a:lnTo>
                  <a:lnTo>
                    <a:pt x="156722" y="143705"/>
                  </a:lnTo>
                  <a:lnTo>
                    <a:pt x="155600" y="144812"/>
                  </a:lnTo>
                  <a:lnTo>
                    <a:pt x="149138" y="147414"/>
                  </a:lnTo>
                  <a:lnTo>
                    <a:pt x="148027" y="148854"/>
                  </a:lnTo>
                  <a:lnTo>
                    <a:pt x="145149" y="154236"/>
                  </a:lnTo>
                  <a:lnTo>
                    <a:pt x="144612" y="157437"/>
                  </a:lnTo>
                  <a:lnTo>
                    <a:pt x="142760" y="161677"/>
                  </a:lnTo>
                  <a:lnTo>
                    <a:pt x="142594" y="163384"/>
                  </a:lnTo>
                  <a:lnTo>
                    <a:pt x="143262" y="166108"/>
                  </a:lnTo>
                  <a:lnTo>
                    <a:pt x="142987" y="166741"/>
                  </a:lnTo>
                  <a:lnTo>
                    <a:pt x="141303" y="167421"/>
                  </a:lnTo>
                  <a:lnTo>
                    <a:pt x="136980" y="168114"/>
                  </a:lnTo>
                  <a:lnTo>
                    <a:pt x="135869" y="169261"/>
                  </a:lnTo>
                  <a:lnTo>
                    <a:pt x="134663" y="171888"/>
                  </a:lnTo>
                  <a:lnTo>
                    <a:pt x="134495" y="174146"/>
                  </a:lnTo>
                  <a:lnTo>
                    <a:pt x="134125" y="175017"/>
                  </a:lnTo>
                  <a:lnTo>
                    <a:pt x="132525" y="175579"/>
                  </a:lnTo>
                  <a:lnTo>
                    <a:pt x="128476" y="173740"/>
                  </a:lnTo>
                  <a:lnTo>
                    <a:pt x="126099" y="171769"/>
                  </a:lnTo>
                  <a:lnTo>
                    <a:pt x="125526" y="170562"/>
                  </a:lnTo>
                  <a:lnTo>
                    <a:pt x="124678" y="169738"/>
                  </a:lnTo>
                  <a:lnTo>
                    <a:pt x="121382" y="169273"/>
                  </a:lnTo>
                  <a:lnTo>
                    <a:pt x="119877" y="169392"/>
                  </a:lnTo>
                  <a:lnTo>
                    <a:pt x="119315" y="170228"/>
                  </a:lnTo>
                  <a:lnTo>
                    <a:pt x="119519" y="171375"/>
                  </a:lnTo>
                  <a:lnTo>
                    <a:pt x="120939" y="173035"/>
                  </a:lnTo>
                  <a:lnTo>
                    <a:pt x="124523" y="173775"/>
                  </a:lnTo>
                  <a:lnTo>
                    <a:pt x="132919" y="177561"/>
                  </a:lnTo>
                  <a:lnTo>
                    <a:pt x="138282" y="177334"/>
                  </a:lnTo>
                  <a:lnTo>
                    <a:pt x="138747" y="176391"/>
                  </a:lnTo>
                  <a:lnTo>
                    <a:pt x="138150" y="172820"/>
                  </a:lnTo>
                  <a:lnTo>
                    <a:pt x="138234" y="171590"/>
                  </a:lnTo>
                  <a:lnTo>
                    <a:pt x="138891" y="171016"/>
                  </a:lnTo>
                  <a:lnTo>
                    <a:pt x="139357" y="170371"/>
                  </a:lnTo>
                  <a:lnTo>
                    <a:pt x="143202" y="169667"/>
                  </a:lnTo>
                  <a:lnTo>
                    <a:pt x="144886" y="168723"/>
                  </a:lnTo>
                  <a:lnTo>
                    <a:pt x="145447" y="167302"/>
                  </a:lnTo>
                  <a:lnTo>
                    <a:pt x="146427" y="162130"/>
                  </a:lnTo>
                  <a:lnTo>
                    <a:pt x="146415" y="160422"/>
                  </a:lnTo>
                  <a:lnTo>
                    <a:pt x="148195" y="158810"/>
                  </a:lnTo>
                  <a:lnTo>
                    <a:pt x="148470" y="158070"/>
                  </a:lnTo>
                  <a:lnTo>
                    <a:pt x="148255" y="154402"/>
                  </a:lnTo>
                  <a:lnTo>
                    <a:pt x="148708" y="152315"/>
                  </a:lnTo>
                  <a:lnTo>
                    <a:pt x="149640" y="150804"/>
                  </a:lnTo>
                  <a:lnTo>
                    <a:pt x="150751" y="149847"/>
                  </a:lnTo>
                  <a:lnTo>
                    <a:pt x="152734" y="149194"/>
                  </a:lnTo>
                  <a:lnTo>
                    <a:pt x="156018" y="148764"/>
                  </a:lnTo>
                  <a:lnTo>
                    <a:pt x="157774" y="145562"/>
                  </a:lnTo>
                  <a:lnTo>
                    <a:pt x="158896" y="144716"/>
                  </a:lnTo>
                  <a:lnTo>
                    <a:pt x="161894" y="143367"/>
                  </a:lnTo>
                  <a:lnTo>
                    <a:pt x="163566" y="141466"/>
                  </a:lnTo>
                  <a:lnTo>
                    <a:pt x="164605" y="141100"/>
                  </a:lnTo>
                  <a:lnTo>
                    <a:pt x="165549" y="141627"/>
                  </a:lnTo>
                  <a:lnTo>
                    <a:pt x="165835" y="142879"/>
                  </a:lnTo>
                  <a:lnTo>
                    <a:pt x="166683" y="143039"/>
                  </a:lnTo>
                  <a:lnTo>
                    <a:pt x="169394" y="140848"/>
                  </a:lnTo>
                  <a:lnTo>
                    <a:pt x="170804" y="140288"/>
                  </a:lnTo>
                  <a:lnTo>
                    <a:pt x="171222" y="144980"/>
                  </a:lnTo>
                  <a:lnTo>
                    <a:pt x="169920" y="146499"/>
                  </a:lnTo>
                  <a:lnTo>
                    <a:pt x="169001" y="149713"/>
                  </a:lnTo>
                  <a:lnTo>
                    <a:pt x="167053" y="153215"/>
                  </a:lnTo>
                  <a:lnTo>
                    <a:pt x="167006" y="158846"/>
                  </a:lnTo>
                  <a:lnTo>
                    <a:pt x="167866" y="160160"/>
                  </a:lnTo>
                  <a:lnTo>
                    <a:pt x="169084" y="159754"/>
                  </a:lnTo>
                  <a:lnTo>
                    <a:pt x="169358" y="158440"/>
                  </a:lnTo>
                  <a:lnTo>
                    <a:pt x="168964" y="156386"/>
                  </a:lnTo>
                  <a:lnTo>
                    <a:pt x="169407" y="153479"/>
                  </a:lnTo>
                  <a:lnTo>
                    <a:pt x="172010" y="150807"/>
                  </a:lnTo>
                  <a:lnTo>
                    <a:pt x="172273" y="147059"/>
                  </a:lnTo>
                  <a:lnTo>
                    <a:pt x="175999" y="143726"/>
                  </a:lnTo>
                  <a:lnTo>
                    <a:pt x="175904" y="142691"/>
                  </a:lnTo>
                  <a:lnTo>
                    <a:pt x="174291" y="141479"/>
                  </a:lnTo>
                  <a:lnTo>
                    <a:pt x="173909" y="140713"/>
                  </a:lnTo>
                  <a:lnTo>
                    <a:pt x="173694" y="137607"/>
                  </a:lnTo>
                  <a:lnTo>
                    <a:pt x="175653" y="135809"/>
                  </a:lnTo>
                  <a:lnTo>
                    <a:pt x="176405" y="134787"/>
                  </a:lnTo>
                  <a:lnTo>
                    <a:pt x="176859" y="133365"/>
                  </a:lnTo>
                  <a:lnTo>
                    <a:pt x="176847" y="131106"/>
                  </a:lnTo>
                  <a:lnTo>
                    <a:pt x="176357" y="129526"/>
                  </a:lnTo>
                  <a:lnTo>
                    <a:pt x="175319" y="127928"/>
                  </a:lnTo>
                  <a:lnTo>
                    <a:pt x="175951" y="125094"/>
                  </a:lnTo>
                  <a:lnTo>
                    <a:pt x="175844" y="123393"/>
                  </a:lnTo>
                  <a:lnTo>
                    <a:pt x="174793" y="121906"/>
                  </a:lnTo>
                  <a:lnTo>
                    <a:pt x="174602" y="120985"/>
                  </a:lnTo>
                  <a:lnTo>
                    <a:pt x="175343" y="119185"/>
                  </a:lnTo>
                  <a:lnTo>
                    <a:pt x="177027" y="118690"/>
                  </a:lnTo>
                  <a:lnTo>
                    <a:pt x="177110" y="116724"/>
                  </a:lnTo>
                  <a:lnTo>
                    <a:pt x="179057" y="114517"/>
                  </a:lnTo>
                  <a:lnTo>
                    <a:pt x="182150" y="112907"/>
                  </a:lnTo>
                  <a:lnTo>
                    <a:pt x="184383" y="110360"/>
                  </a:lnTo>
                  <a:lnTo>
                    <a:pt x="186521" y="106109"/>
                  </a:lnTo>
                  <a:lnTo>
                    <a:pt x="187358" y="105455"/>
                  </a:lnTo>
                  <a:lnTo>
                    <a:pt x="188862" y="105522"/>
                  </a:lnTo>
                  <a:lnTo>
                    <a:pt x="190188" y="106075"/>
                  </a:lnTo>
                  <a:lnTo>
                    <a:pt x="191597" y="106070"/>
                  </a:lnTo>
                  <a:lnTo>
                    <a:pt x="194392" y="102764"/>
                  </a:lnTo>
                  <a:lnTo>
                    <a:pt x="199563" y="102055"/>
                  </a:lnTo>
                  <a:lnTo>
                    <a:pt x="201056" y="102124"/>
                  </a:lnTo>
                  <a:lnTo>
                    <a:pt x="202287" y="102864"/>
                  </a:lnTo>
                  <a:lnTo>
                    <a:pt x="202490" y="104081"/>
                  </a:lnTo>
                  <a:lnTo>
                    <a:pt x="205022" y="104079"/>
                  </a:lnTo>
                  <a:lnTo>
                    <a:pt x="206049" y="102085"/>
                  </a:lnTo>
                  <a:lnTo>
                    <a:pt x="207124" y="102089"/>
                  </a:lnTo>
                  <a:lnTo>
                    <a:pt x="211543" y="101590"/>
                  </a:lnTo>
                  <a:lnTo>
                    <a:pt x="214457" y="102022"/>
                  </a:lnTo>
                  <a:lnTo>
                    <a:pt x="215866" y="101166"/>
                  </a:lnTo>
                  <a:lnTo>
                    <a:pt x="215544" y="97210"/>
                  </a:lnTo>
                  <a:lnTo>
                    <a:pt x="215723" y="96389"/>
                  </a:lnTo>
                  <a:lnTo>
                    <a:pt x="216846" y="95132"/>
                  </a:lnTo>
                  <a:lnTo>
                    <a:pt x="218052" y="94766"/>
                  </a:lnTo>
                  <a:lnTo>
                    <a:pt x="220692" y="94832"/>
                  </a:lnTo>
                  <a:lnTo>
                    <a:pt x="222292" y="95193"/>
                  </a:lnTo>
                  <a:lnTo>
                    <a:pt x="224191" y="97065"/>
                  </a:lnTo>
                  <a:lnTo>
                    <a:pt x="226174" y="97969"/>
                  </a:lnTo>
                  <a:lnTo>
                    <a:pt x="226842" y="98617"/>
                  </a:lnTo>
                  <a:lnTo>
                    <a:pt x="227332" y="100860"/>
                  </a:lnTo>
                  <a:lnTo>
                    <a:pt x="226234" y="104007"/>
                  </a:lnTo>
                  <a:lnTo>
                    <a:pt x="224203" y="107216"/>
                  </a:lnTo>
                  <a:lnTo>
                    <a:pt x="224120" y="108997"/>
                  </a:lnTo>
                  <a:lnTo>
                    <a:pt x="225637" y="109731"/>
                  </a:lnTo>
                  <a:lnTo>
                    <a:pt x="226389" y="110487"/>
                  </a:lnTo>
                  <a:lnTo>
                    <a:pt x="228837" y="110637"/>
                  </a:lnTo>
                  <a:lnTo>
                    <a:pt x="230712" y="110618"/>
                  </a:lnTo>
                  <a:lnTo>
                    <a:pt x="231476" y="111188"/>
                  </a:lnTo>
                  <a:lnTo>
                    <a:pt x="231309" y="113526"/>
                  </a:lnTo>
                  <a:lnTo>
                    <a:pt x="232348" y="114385"/>
                  </a:lnTo>
                  <a:lnTo>
                    <a:pt x="235919" y="113205"/>
                  </a:lnTo>
                  <a:lnTo>
                    <a:pt x="236576" y="113964"/>
                  </a:lnTo>
                  <a:lnTo>
                    <a:pt x="236815" y="119032"/>
                  </a:lnTo>
                  <a:lnTo>
                    <a:pt x="238428" y="120726"/>
                  </a:lnTo>
                  <a:lnTo>
                    <a:pt x="240697" y="121549"/>
                  </a:lnTo>
                  <a:lnTo>
                    <a:pt x="241653" y="121699"/>
                  </a:lnTo>
                  <a:lnTo>
                    <a:pt x="239682" y="126121"/>
                  </a:lnTo>
                  <a:lnTo>
                    <a:pt x="237723" y="125973"/>
                  </a:lnTo>
                  <a:lnTo>
                    <a:pt x="236612" y="126560"/>
                  </a:lnTo>
                  <a:lnTo>
                    <a:pt x="236995" y="127400"/>
                  </a:lnTo>
                  <a:lnTo>
                    <a:pt x="238690" y="128367"/>
                  </a:lnTo>
                  <a:lnTo>
                    <a:pt x="237544" y="130951"/>
                  </a:lnTo>
                  <a:lnTo>
                    <a:pt x="208008" y="182590"/>
                  </a:lnTo>
                  <a:lnTo>
                    <a:pt x="196255" y="202583"/>
                  </a:lnTo>
                  <a:lnTo>
                    <a:pt x="184372" y="223305"/>
                  </a:lnTo>
                  <a:lnTo>
                    <a:pt x="209202" y="279535"/>
                  </a:lnTo>
                  <a:lnTo>
                    <a:pt x="220537" y="307256"/>
                  </a:lnTo>
                  <a:lnTo>
                    <a:pt x="209106" y="308450"/>
                  </a:lnTo>
                  <a:lnTo>
                    <a:pt x="136299" y="313825"/>
                  </a:lnTo>
                  <a:lnTo>
                    <a:pt x="53411" y="327536"/>
                  </a:lnTo>
                  <a:lnTo>
                    <a:pt x="52981" y="298955"/>
                  </a:lnTo>
                  <a:lnTo>
                    <a:pt x="26921" y="276800"/>
                  </a:lnTo>
                  <a:lnTo>
                    <a:pt x="6999" y="230149"/>
                  </a:lnTo>
                  <a:lnTo>
                    <a:pt x="0" y="217895"/>
                  </a:lnTo>
                  <a:lnTo>
                    <a:pt x="477" y="204804"/>
                  </a:lnTo>
                  <a:lnTo>
                    <a:pt x="9412" y="204088"/>
                  </a:lnTo>
                  <a:lnTo>
                    <a:pt x="19002" y="203192"/>
                  </a:lnTo>
                  <a:lnTo>
                    <a:pt x="17043" y="160900"/>
                  </a:lnTo>
                  <a:lnTo>
                    <a:pt x="14738" y="140737"/>
                  </a:lnTo>
                  <a:lnTo>
                    <a:pt x="3165" y="137671"/>
                  </a:lnTo>
                  <a:lnTo>
                    <a:pt x="10415" y="115697"/>
                  </a:lnTo>
                  <a:lnTo>
                    <a:pt x="8265" y="115479"/>
                  </a:lnTo>
                  <a:lnTo>
                    <a:pt x="7130" y="114889"/>
                  </a:lnTo>
                  <a:lnTo>
                    <a:pt x="5625" y="113719"/>
                  </a:lnTo>
                  <a:lnTo>
                    <a:pt x="6617" y="112620"/>
                  </a:lnTo>
                  <a:lnTo>
                    <a:pt x="7715" y="112435"/>
                  </a:lnTo>
                  <a:lnTo>
                    <a:pt x="9125" y="112220"/>
                  </a:lnTo>
                  <a:lnTo>
                    <a:pt x="10020" y="111521"/>
                  </a:lnTo>
                  <a:lnTo>
                    <a:pt x="10749" y="111062"/>
                  </a:lnTo>
                  <a:lnTo>
                    <a:pt x="11586" y="110857"/>
                  </a:lnTo>
                  <a:lnTo>
                    <a:pt x="12385" y="110655"/>
                  </a:lnTo>
                  <a:lnTo>
                    <a:pt x="13305" y="110003"/>
                  </a:lnTo>
                  <a:lnTo>
                    <a:pt x="14093" y="109472"/>
                  </a:lnTo>
                  <a:lnTo>
                    <a:pt x="14774" y="109178"/>
                  </a:lnTo>
                  <a:lnTo>
                    <a:pt x="15562" y="108786"/>
                  </a:lnTo>
                  <a:lnTo>
                    <a:pt x="16769" y="108222"/>
                  </a:lnTo>
                  <a:lnTo>
                    <a:pt x="17485" y="107623"/>
                  </a:lnTo>
                  <a:lnTo>
                    <a:pt x="18441" y="106689"/>
                  </a:lnTo>
                  <a:lnTo>
                    <a:pt x="19754" y="105631"/>
                  </a:lnTo>
                  <a:lnTo>
                    <a:pt x="20961" y="104787"/>
                  </a:lnTo>
                  <a:lnTo>
                    <a:pt x="22263" y="104010"/>
                  </a:lnTo>
                  <a:lnTo>
                    <a:pt x="22920" y="102612"/>
                  </a:lnTo>
                  <a:lnTo>
                    <a:pt x="23039" y="101858"/>
                  </a:lnTo>
                  <a:lnTo>
                    <a:pt x="23194" y="100396"/>
                  </a:lnTo>
                  <a:lnTo>
                    <a:pt x="23505" y="99028"/>
                  </a:lnTo>
                  <a:lnTo>
                    <a:pt x="24007" y="98242"/>
                  </a:lnTo>
                  <a:lnTo>
                    <a:pt x="24759" y="97384"/>
                  </a:lnTo>
                  <a:lnTo>
                    <a:pt x="25739" y="96660"/>
                  </a:lnTo>
                  <a:lnTo>
                    <a:pt x="26383" y="95966"/>
                  </a:lnTo>
                  <a:lnTo>
                    <a:pt x="26921" y="94922"/>
                  </a:lnTo>
                  <a:lnTo>
                    <a:pt x="27685" y="93969"/>
                  </a:lnTo>
                  <a:lnTo>
                    <a:pt x="28485" y="93297"/>
                  </a:lnTo>
                  <a:lnTo>
                    <a:pt x="29883" y="92423"/>
                  </a:lnTo>
                  <a:lnTo>
                    <a:pt x="30432" y="91403"/>
                  </a:lnTo>
                  <a:lnTo>
                    <a:pt x="29966" y="90825"/>
                  </a:lnTo>
                  <a:lnTo>
                    <a:pt x="30360" y="90112"/>
                  </a:lnTo>
                  <a:lnTo>
                    <a:pt x="30599" y="89403"/>
                  </a:lnTo>
                  <a:lnTo>
                    <a:pt x="30205" y="88635"/>
                  </a:lnTo>
                  <a:lnTo>
                    <a:pt x="30814" y="87989"/>
                  </a:lnTo>
                  <a:lnTo>
                    <a:pt x="30540" y="87312"/>
                  </a:lnTo>
                  <a:lnTo>
                    <a:pt x="29954" y="86455"/>
                  </a:lnTo>
                  <a:lnTo>
                    <a:pt x="30098" y="85465"/>
                  </a:lnTo>
                  <a:lnTo>
                    <a:pt x="30456" y="84305"/>
                  </a:lnTo>
                  <a:lnTo>
                    <a:pt x="30886" y="83171"/>
                  </a:lnTo>
                  <a:lnTo>
                    <a:pt x="32021" y="82443"/>
                  </a:lnTo>
                  <a:lnTo>
                    <a:pt x="33071" y="82448"/>
                  </a:lnTo>
                  <a:lnTo>
                    <a:pt x="33860" y="81870"/>
                  </a:lnTo>
                  <a:lnTo>
                    <a:pt x="34696" y="82255"/>
                  </a:lnTo>
                  <a:lnTo>
                    <a:pt x="35556" y="82073"/>
                  </a:lnTo>
                  <a:lnTo>
                    <a:pt x="36487" y="81421"/>
                  </a:lnTo>
                  <a:lnTo>
                    <a:pt x="36893" y="82026"/>
                  </a:lnTo>
                  <a:lnTo>
                    <a:pt x="37001" y="82847"/>
                  </a:lnTo>
                  <a:lnTo>
                    <a:pt x="36762" y="83647"/>
                  </a:lnTo>
                  <a:lnTo>
                    <a:pt x="37490" y="83776"/>
                  </a:lnTo>
                  <a:lnTo>
                    <a:pt x="38016" y="83226"/>
                  </a:lnTo>
                  <a:lnTo>
                    <a:pt x="38637" y="82578"/>
                  </a:lnTo>
                  <a:lnTo>
                    <a:pt x="39533" y="82423"/>
                  </a:lnTo>
                  <a:lnTo>
                    <a:pt x="40034" y="81895"/>
                  </a:lnTo>
                  <a:lnTo>
                    <a:pt x="41193" y="81898"/>
                  </a:lnTo>
                  <a:lnTo>
                    <a:pt x="41814" y="81253"/>
                  </a:lnTo>
                  <a:lnTo>
                    <a:pt x="42734" y="81401"/>
                  </a:lnTo>
                  <a:lnTo>
                    <a:pt x="43283" y="80660"/>
                  </a:lnTo>
                  <a:lnTo>
                    <a:pt x="42745" y="79848"/>
                  </a:lnTo>
                  <a:lnTo>
                    <a:pt x="42006" y="78944"/>
                  </a:lnTo>
                  <a:lnTo>
                    <a:pt x="42268" y="78000"/>
                  </a:lnTo>
                  <a:lnTo>
                    <a:pt x="42137" y="77297"/>
                  </a:lnTo>
                  <a:lnTo>
                    <a:pt x="42758" y="76604"/>
                  </a:lnTo>
                  <a:lnTo>
                    <a:pt x="43952" y="76702"/>
                  </a:lnTo>
                  <a:lnTo>
                    <a:pt x="44752" y="76732"/>
                  </a:lnTo>
                  <a:lnTo>
                    <a:pt x="45182" y="75878"/>
                  </a:lnTo>
                  <a:lnTo>
                    <a:pt x="44872" y="75250"/>
                  </a:lnTo>
                  <a:lnTo>
                    <a:pt x="43905" y="75245"/>
                  </a:lnTo>
                  <a:lnTo>
                    <a:pt x="43248" y="74974"/>
                  </a:lnTo>
                  <a:lnTo>
                    <a:pt x="43415" y="74243"/>
                  </a:lnTo>
                  <a:lnTo>
                    <a:pt x="44537" y="74223"/>
                  </a:lnTo>
                  <a:lnTo>
                    <a:pt x="45457" y="74065"/>
                  </a:lnTo>
                  <a:lnTo>
                    <a:pt x="46472" y="74234"/>
                  </a:lnTo>
                  <a:lnTo>
                    <a:pt x="47439" y="73418"/>
                  </a:lnTo>
                  <a:lnTo>
                    <a:pt x="47965" y="72913"/>
                  </a:lnTo>
                  <a:lnTo>
                    <a:pt x="49088" y="73338"/>
                  </a:lnTo>
                  <a:lnTo>
                    <a:pt x="49995" y="72900"/>
                  </a:lnTo>
                  <a:lnTo>
                    <a:pt x="50497" y="72207"/>
                  </a:lnTo>
                  <a:lnTo>
                    <a:pt x="51202" y="71349"/>
                  </a:lnTo>
                  <a:lnTo>
                    <a:pt x="51823" y="72020"/>
                  </a:lnTo>
                  <a:lnTo>
                    <a:pt x="52217" y="72646"/>
                  </a:lnTo>
                  <a:lnTo>
                    <a:pt x="52552" y="73300"/>
                  </a:lnTo>
                  <a:lnTo>
                    <a:pt x="52934" y="74747"/>
                  </a:lnTo>
                  <a:lnTo>
                    <a:pt x="53602" y="75159"/>
                  </a:lnTo>
                  <a:lnTo>
                    <a:pt x="54821" y="74902"/>
                  </a:lnTo>
                  <a:lnTo>
                    <a:pt x="55561" y="74534"/>
                  </a:lnTo>
                  <a:lnTo>
                    <a:pt x="56374" y="73930"/>
                  </a:lnTo>
                  <a:lnTo>
                    <a:pt x="57341" y="72739"/>
                  </a:lnTo>
                  <a:lnTo>
                    <a:pt x="58535" y="71402"/>
                  </a:lnTo>
                  <a:lnTo>
                    <a:pt x="59263" y="71764"/>
                  </a:lnTo>
                  <a:lnTo>
                    <a:pt x="59263" y="72892"/>
                  </a:lnTo>
                  <a:lnTo>
                    <a:pt x="58714" y="73512"/>
                  </a:lnTo>
                  <a:lnTo>
                    <a:pt x="57998" y="74113"/>
                  </a:lnTo>
                  <a:lnTo>
                    <a:pt x="57902" y="74913"/>
                  </a:lnTo>
                  <a:lnTo>
                    <a:pt x="58571" y="75913"/>
                  </a:lnTo>
                  <a:lnTo>
                    <a:pt x="59443" y="75895"/>
                  </a:lnTo>
                  <a:lnTo>
                    <a:pt x="60267" y="76351"/>
                  </a:lnTo>
                  <a:lnTo>
                    <a:pt x="61425" y="76235"/>
                  </a:lnTo>
                  <a:lnTo>
                    <a:pt x="62226" y="76339"/>
                  </a:lnTo>
                  <a:lnTo>
                    <a:pt x="63062" y="76063"/>
                  </a:lnTo>
                  <a:lnTo>
                    <a:pt x="64149" y="75431"/>
                  </a:lnTo>
                  <a:lnTo>
                    <a:pt x="64567" y="76318"/>
                  </a:lnTo>
                  <a:lnTo>
                    <a:pt x="64471" y="77119"/>
                  </a:lnTo>
                  <a:lnTo>
                    <a:pt x="64316" y="78155"/>
                  </a:lnTo>
                  <a:lnTo>
                    <a:pt x="64483" y="78951"/>
                  </a:lnTo>
                  <a:lnTo>
                    <a:pt x="64889" y="79719"/>
                  </a:lnTo>
                  <a:lnTo>
                    <a:pt x="65438" y="80320"/>
                  </a:lnTo>
                  <a:lnTo>
                    <a:pt x="66215" y="80376"/>
                  </a:lnTo>
                  <a:lnTo>
                    <a:pt x="67122" y="79582"/>
                  </a:lnTo>
                  <a:lnTo>
                    <a:pt x="67242" y="78735"/>
                  </a:lnTo>
                  <a:lnTo>
                    <a:pt x="67135" y="77609"/>
                  </a:lnTo>
                  <a:lnTo>
                    <a:pt x="67409" y="76475"/>
                  </a:lnTo>
                  <a:lnTo>
                    <a:pt x="68078" y="75830"/>
                  </a:lnTo>
                  <a:lnTo>
                    <a:pt x="68782" y="75888"/>
                  </a:lnTo>
                  <a:lnTo>
                    <a:pt x="69523" y="76179"/>
                  </a:lnTo>
                  <a:lnTo>
                    <a:pt x="70753" y="76649"/>
                  </a:lnTo>
                  <a:lnTo>
                    <a:pt x="71685" y="76351"/>
                  </a:lnTo>
                  <a:lnTo>
                    <a:pt x="71947" y="75522"/>
                  </a:lnTo>
                  <a:lnTo>
                    <a:pt x="71864" y="74609"/>
                  </a:lnTo>
                  <a:lnTo>
                    <a:pt x="71135" y="73540"/>
                  </a:lnTo>
                  <a:lnTo>
                    <a:pt x="70001" y="72950"/>
                  </a:lnTo>
                  <a:lnTo>
                    <a:pt x="67409" y="72317"/>
                  </a:lnTo>
                  <a:lnTo>
                    <a:pt x="65856" y="71453"/>
                  </a:lnTo>
                  <a:lnTo>
                    <a:pt x="65403" y="70685"/>
                  </a:lnTo>
                  <a:lnTo>
                    <a:pt x="65390" y="69910"/>
                  </a:lnTo>
                  <a:lnTo>
                    <a:pt x="65629" y="69084"/>
                  </a:lnTo>
                  <a:lnTo>
                    <a:pt x="66549" y="68009"/>
                  </a:lnTo>
                  <a:lnTo>
                    <a:pt x="67743" y="67705"/>
                  </a:lnTo>
                  <a:lnTo>
                    <a:pt x="68580" y="67456"/>
                  </a:lnTo>
                  <a:lnTo>
                    <a:pt x="70909" y="67488"/>
                  </a:lnTo>
                  <a:lnTo>
                    <a:pt x="71554" y="66616"/>
                  </a:lnTo>
                  <a:lnTo>
                    <a:pt x="71124" y="66086"/>
                  </a:lnTo>
                  <a:lnTo>
                    <a:pt x="70144" y="65404"/>
                  </a:lnTo>
                  <a:lnTo>
                    <a:pt x="69499" y="64971"/>
                  </a:lnTo>
                  <a:lnTo>
                    <a:pt x="68472" y="64494"/>
                  </a:lnTo>
                  <a:lnTo>
                    <a:pt x="67481" y="63997"/>
                  </a:lnTo>
                  <a:lnTo>
                    <a:pt x="66705" y="62789"/>
                  </a:lnTo>
                  <a:lnTo>
                    <a:pt x="66454" y="62042"/>
                  </a:lnTo>
                  <a:lnTo>
                    <a:pt x="66883" y="60789"/>
                  </a:lnTo>
                  <a:lnTo>
                    <a:pt x="67910" y="60511"/>
                  </a:lnTo>
                  <a:lnTo>
                    <a:pt x="68771" y="60471"/>
                  </a:lnTo>
                  <a:lnTo>
                    <a:pt x="69906" y="60451"/>
                  </a:lnTo>
                  <a:lnTo>
                    <a:pt x="70634" y="60837"/>
                  </a:lnTo>
                  <a:lnTo>
                    <a:pt x="71673" y="61804"/>
                  </a:lnTo>
                  <a:lnTo>
                    <a:pt x="72103" y="62384"/>
                  </a:lnTo>
                  <a:lnTo>
                    <a:pt x="72748" y="62935"/>
                  </a:lnTo>
                  <a:lnTo>
                    <a:pt x="73620" y="63483"/>
                  </a:lnTo>
                  <a:lnTo>
                    <a:pt x="74707" y="63722"/>
                  </a:lnTo>
                  <a:lnTo>
                    <a:pt x="76116" y="63837"/>
                  </a:lnTo>
                  <a:lnTo>
                    <a:pt x="77489" y="62918"/>
                  </a:lnTo>
                  <a:lnTo>
                    <a:pt x="78839" y="62116"/>
                  </a:lnTo>
                  <a:lnTo>
                    <a:pt x="80188" y="61505"/>
                  </a:lnTo>
                  <a:lnTo>
                    <a:pt x="80989" y="60691"/>
                  </a:lnTo>
                  <a:lnTo>
                    <a:pt x="81311" y="60027"/>
                  </a:lnTo>
                  <a:lnTo>
                    <a:pt x="81383" y="58734"/>
                  </a:lnTo>
                  <a:lnTo>
                    <a:pt x="80858" y="57355"/>
                  </a:lnTo>
                  <a:lnTo>
                    <a:pt x="80164" y="57017"/>
                  </a:lnTo>
                  <a:lnTo>
                    <a:pt x="79412" y="56821"/>
                  </a:lnTo>
                  <a:lnTo>
                    <a:pt x="78708" y="56879"/>
                  </a:lnTo>
                  <a:lnTo>
                    <a:pt x="78027" y="56987"/>
                  </a:lnTo>
                  <a:lnTo>
                    <a:pt x="77036" y="57357"/>
                  </a:lnTo>
                  <a:lnTo>
                    <a:pt x="75184" y="58098"/>
                  </a:lnTo>
                  <a:lnTo>
                    <a:pt x="74348" y="58299"/>
                  </a:lnTo>
                  <a:lnTo>
                    <a:pt x="73047" y="57596"/>
                  </a:lnTo>
                  <a:lnTo>
                    <a:pt x="72832" y="56567"/>
                  </a:lnTo>
                  <a:lnTo>
                    <a:pt x="72652" y="54549"/>
                  </a:lnTo>
                  <a:lnTo>
                    <a:pt x="72389" y="52768"/>
                  </a:lnTo>
                  <a:lnTo>
                    <a:pt x="71983" y="51248"/>
                  </a:lnTo>
                  <a:lnTo>
                    <a:pt x="71148" y="49337"/>
                  </a:lnTo>
                  <a:lnTo>
                    <a:pt x="70944" y="48634"/>
                  </a:lnTo>
                  <a:lnTo>
                    <a:pt x="70873" y="47178"/>
                  </a:lnTo>
                  <a:lnTo>
                    <a:pt x="71685" y="46741"/>
                  </a:lnTo>
                  <a:lnTo>
                    <a:pt x="72557" y="46703"/>
                  </a:lnTo>
                  <a:lnTo>
                    <a:pt x="73751" y="46469"/>
                  </a:lnTo>
                  <a:lnTo>
                    <a:pt x="75184" y="46582"/>
                  </a:lnTo>
                  <a:lnTo>
                    <a:pt x="75280" y="47849"/>
                  </a:lnTo>
                  <a:lnTo>
                    <a:pt x="74969" y="48864"/>
                  </a:lnTo>
                  <a:lnTo>
                    <a:pt x="74587" y="50212"/>
                  </a:lnTo>
                  <a:lnTo>
                    <a:pt x="74480" y="51553"/>
                  </a:lnTo>
                  <a:lnTo>
                    <a:pt x="75148" y="52012"/>
                  </a:lnTo>
                  <a:lnTo>
                    <a:pt x="76199" y="51851"/>
                  </a:lnTo>
                  <a:lnTo>
                    <a:pt x="77131" y="51622"/>
                  </a:lnTo>
                  <a:lnTo>
                    <a:pt x="78158" y="51461"/>
                  </a:lnTo>
                  <a:lnTo>
                    <a:pt x="79030" y="51540"/>
                  </a:lnTo>
                  <a:lnTo>
                    <a:pt x="80188" y="51824"/>
                  </a:lnTo>
                  <a:lnTo>
                    <a:pt x="81251" y="52131"/>
                  </a:lnTo>
                  <a:lnTo>
                    <a:pt x="82613" y="51918"/>
                  </a:lnTo>
                  <a:lnTo>
                    <a:pt x="83234" y="51320"/>
                  </a:lnTo>
                  <a:lnTo>
                    <a:pt x="84357" y="50007"/>
                  </a:lnTo>
                  <a:lnTo>
                    <a:pt x="85408" y="48671"/>
                  </a:lnTo>
                  <a:lnTo>
                    <a:pt x="86351" y="47574"/>
                  </a:lnTo>
                  <a:lnTo>
                    <a:pt x="86853" y="46600"/>
                  </a:lnTo>
                  <a:lnTo>
                    <a:pt x="86937" y="45118"/>
                  </a:lnTo>
                  <a:lnTo>
                    <a:pt x="85670" y="45048"/>
                  </a:lnTo>
                  <a:lnTo>
                    <a:pt x="84369" y="45425"/>
                  </a:lnTo>
                  <a:lnTo>
                    <a:pt x="82613" y="45879"/>
                  </a:lnTo>
                  <a:lnTo>
                    <a:pt x="80941" y="45605"/>
                  </a:lnTo>
                  <a:lnTo>
                    <a:pt x="80547" y="44955"/>
                  </a:lnTo>
                  <a:lnTo>
                    <a:pt x="80093" y="44210"/>
                  </a:lnTo>
                  <a:lnTo>
                    <a:pt x="80021" y="42874"/>
                  </a:lnTo>
                  <a:lnTo>
                    <a:pt x="80188" y="40896"/>
                  </a:lnTo>
                  <a:lnTo>
                    <a:pt x="80547" y="39975"/>
                  </a:lnTo>
                  <a:lnTo>
                    <a:pt x="81634" y="38755"/>
                  </a:lnTo>
                  <a:lnTo>
                    <a:pt x="82876" y="37462"/>
                  </a:lnTo>
                  <a:lnTo>
                    <a:pt x="84536" y="35598"/>
                  </a:lnTo>
                  <a:lnTo>
                    <a:pt x="85002" y="34649"/>
                  </a:lnTo>
                  <a:lnTo>
                    <a:pt x="85324" y="33988"/>
                  </a:lnTo>
                  <a:lnTo>
                    <a:pt x="85133" y="32605"/>
                  </a:lnTo>
                  <a:lnTo>
                    <a:pt x="84643" y="31508"/>
                  </a:lnTo>
                  <a:lnTo>
                    <a:pt x="84357" y="30339"/>
                  </a:lnTo>
                  <a:lnTo>
                    <a:pt x="84524" y="29278"/>
                  </a:lnTo>
                  <a:lnTo>
                    <a:pt x="84703" y="28546"/>
                  </a:lnTo>
                  <a:lnTo>
                    <a:pt x="85217" y="27595"/>
                  </a:lnTo>
                  <a:lnTo>
                    <a:pt x="86017" y="27113"/>
                  </a:lnTo>
                  <a:lnTo>
                    <a:pt x="86865" y="27168"/>
                  </a:lnTo>
                  <a:lnTo>
                    <a:pt x="87821" y="27314"/>
                  </a:lnTo>
                  <a:lnTo>
                    <a:pt x="89290" y="27521"/>
                  </a:lnTo>
                  <a:lnTo>
                    <a:pt x="90974" y="27654"/>
                  </a:lnTo>
                  <a:lnTo>
                    <a:pt x="92574" y="27788"/>
                  </a:lnTo>
                  <a:lnTo>
                    <a:pt x="93744" y="27743"/>
                  </a:lnTo>
                  <a:lnTo>
                    <a:pt x="94640" y="27540"/>
                  </a:lnTo>
                  <a:lnTo>
                    <a:pt x="95894" y="26998"/>
                  </a:lnTo>
                  <a:lnTo>
                    <a:pt x="96683" y="26372"/>
                  </a:lnTo>
                  <a:lnTo>
                    <a:pt x="97471" y="2517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904;gbcf4302aa7_0_6">
              <a:extLst>
                <a:ext uri="{FF2B5EF4-FFF2-40B4-BE49-F238E27FC236}">
                  <a16:creationId xmlns:a16="http://schemas.microsoft.com/office/drawing/2014/main" id="{27CDAA66-1C4A-4B48-969D-E655B552542D}"/>
                </a:ext>
              </a:extLst>
            </p:cNvPr>
            <p:cNvSpPr/>
            <p:nvPr/>
          </p:nvSpPr>
          <p:spPr>
            <a:xfrm>
              <a:off x="7731365" y="1553036"/>
              <a:ext cx="5827" cy="3895"/>
            </a:xfrm>
            <a:custGeom>
              <a:avLst/>
              <a:gdLst/>
              <a:ahLst/>
              <a:cxnLst/>
              <a:rect l="l" t="t" r="r" b="b"/>
              <a:pathLst>
                <a:path w="11596" h="7752" extrusionOk="0">
                  <a:moveTo>
                    <a:pt x="9364" y="7753"/>
                  </a:moveTo>
                  <a:lnTo>
                    <a:pt x="8324" y="6894"/>
                  </a:lnTo>
                  <a:lnTo>
                    <a:pt x="8300" y="4451"/>
                  </a:lnTo>
                  <a:lnTo>
                    <a:pt x="5673" y="4491"/>
                  </a:lnTo>
                  <a:lnTo>
                    <a:pt x="2938" y="4498"/>
                  </a:lnTo>
                  <a:lnTo>
                    <a:pt x="1529" y="3873"/>
                  </a:lnTo>
                  <a:lnTo>
                    <a:pt x="0" y="1252"/>
                  </a:lnTo>
                  <a:lnTo>
                    <a:pt x="931" y="0"/>
                  </a:lnTo>
                  <a:lnTo>
                    <a:pt x="4610" y="745"/>
                  </a:lnTo>
                  <a:lnTo>
                    <a:pt x="6401" y="1580"/>
                  </a:lnTo>
                  <a:lnTo>
                    <a:pt x="11298" y="2730"/>
                  </a:lnTo>
                  <a:lnTo>
                    <a:pt x="11585" y="3390"/>
                  </a:lnTo>
                  <a:lnTo>
                    <a:pt x="11596" y="4168"/>
                  </a:lnTo>
                  <a:lnTo>
                    <a:pt x="10940" y="4928"/>
                  </a:lnTo>
                  <a:lnTo>
                    <a:pt x="10868" y="6709"/>
                  </a:lnTo>
                  <a:lnTo>
                    <a:pt x="9364" y="775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905;gbcf4302aa7_0_6">
              <a:extLst>
                <a:ext uri="{FF2B5EF4-FFF2-40B4-BE49-F238E27FC236}">
                  <a16:creationId xmlns:a16="http://schemas.microsoft.com/office/drawing/2014/main" id="{25E2C6B8-67D6-D440-BDAA-417221DB70E4}"/>
                </a:ext>
              </a:extLst>
            </p:cNvPr>
            <p:cNvSpPr/>
            <p:nvPr/>
          </p:nvSpPr>
          <p:spPr>
            <a:xfrm>
              <a:off x="7408343" y="1555112"/>
              <a:ext cx="135864" cy="152011"/>
            </a:xfrm>
            <a:custGeom>
              <a:avLst/>
              <a:gdLst/>
              <a:ahLst/>
              <a:cxnLst/>
              <a:rect l="l" t="t" r="r" b="b"/>
              <a:pathLst>
                <a:path w="270376" h="302510" extrusionOk="0">
                  <a:moveTo>
                    <a:pt x="246740" y="53620"/>
                  </a:moveTo>
                  <a:lnTo>
                    <a:pt x="245068" y="53808"/>
                  </a:lnTo>
                  <a:lnTo>
                    <a:pt x="244136" y="54032"/>
                  </a:lnTo>
                  <a:lnTo>
                    <a:pt x="243396" y="54487"/>
                  </a:lnTo>
                  <a:lnTo>
                    <a:pt x="242524" y="54922"/>
                  </a:lnTo>
                  <a:lnTo>
                    <a:pt x="241856" y="55589"/>
                  </a:lnTo>
                  <a:lnTo>
                    <a:pt x="241258" y="56351"/>
                  </a:lnTo>
                  <a:lnTo>
                    <a:pt x="240745" y="57250"/>
                  </a:lnTo>
                  <a:lnTo>
                    <a:pt x="240410" y="58076"/>
                  </a:lnTo>
                  <a:lnTo>
                    <a:pt x="240505" y="58805"/>
                  </a:lnTo>
                  <a:lnTo>
                    <a:pt x="242644" y="85101"/>
                  </a:lnTo>
                  <a:lnTo>
                    <a:pt x="252366" y="81776"/>
                  </a:lnTo>
                  <a:lnTo>
                    <a:pt x="263007" y="101426"/>
                  </a:lnTo>
                  <a:lnTo>
                    <a:pt x="257275" y="103594"/>
                  </a:lnTo>
                  <a:lnTo>
                    <a:pt x="264250" y="115369"/>
                  </a:lnTo>
                  <a:lnTo>
                    <a:pt x="269397" y="119228"/>
                  </a:lnTo>
                  <a:lnTo>
                    <a:pt x="269003" y="127036"/>
                  </a:lnTo>
                  <a:lnTo>
                    <a:pt x="270221" y="128923"/>
                  </a:lnTo>
                  <a:lnTo>
                    <a:pt x="270377" y="137288"/>
                  </a:lnTo>
                  <a:lnTo>
                    <a:pt x="244041" y="142433"/>
                  </a:lnTo>
                  <a:lnTo>
                    <a:pt x="236624" y="153957"/>
                  </a:lnTo>
                  <a:lnTo>
                    <a:pt x="236337" y="154877"/>
                  </a:lnTo>
                  <a:lnTo>
                    <a:pt x="236565" y="155880"/>
                  </a:lnTo>
                  <a:lnTo>
                    <a:pt x="236636" y="156585"/>
                  </a:lnTo>
                  <a:lnTo>
                    <a:pt x="237639" y="157302"/>
                  </a:lnTo>
                  <a:lnTo>
                    <a:pt x="238965" y="158389"/>
                  </a:lnTo>
                  <a:lnTo>
                    <a:pt x="239562" y="159057"/>
                  </a:lnTo>
                  <a:lnTo>
                    <a:pt x="240422" y="160550"/>
                  </a:lnTo>
                  <a:lnTo>
                    <a:pt x="241318" y="162043"/>
                  </a:lnTo>
                  <a:lnTo>
                    <a:pt x="241880" y="162628"/>
                  </a:lnTo>
                  <a:lnTo>
                    <a:pt x="242321" y="163488"/>
                  </a:lnTo>
                  <a:lnTo>
                    <a:pt x="243289" y="163453"/>
                  </a:lnTo>
                  <a:lnTo>
                    <a:pt x="244196" y="162975"/>
                  </a:lnTo>
                  <a:lnTo>
                    <a:pt x="245797" y="163775"/>
                  </a:lnTo>
                  <a:lnTo>
                    <a:pt x="246275" y="164312"/>
                  </a:lnTo>
                  <a:lnTo>
                    <a:pt x="246071" y="164969"/>
                  </a:lnTo>
                  <a:lnTo>
                    <a:pt x="245355" y="165638"/>
                  </a:lnTo>
                  <a:lnTo>
                    <a:pt x="244125" y="166618"/>
                  </a:lnTo>
                  <a:lnTo>
                    <a:pt x="243026" y="167621"/>
                  </a:lnTo>
                  <a:lnTo>
                    <a:pt x="242082" y="168779"/>
                  </a:lnTo>
                  <a:lnTo>
                    <a:pt x="240995" y="170141"/>
                  </a:lnTo>
                  <a:lnTo>
                    <a:pt x="240446" y="171013"/>
                  </a:lnTo>
                  <a:lnTo>
                    <a:pt x="240123" y="172004"/>
                  </a:lnTo>
                  <a:lnTo>
                    <a:pt x="240076" y="173091"/>
                  </a:lnTo>
                  <a:lnTo>
                    <a:pt x="239586" y="173772"/>
                  </a:lnTo>
                  <a:lnTo>
                    <a:pt x="238870" y="174285"/>
                  </a:lnTo>
                  <a:lnTo>
                    <a:pt x="238117" y="174285"/>
                  </a:lnTo>
                  <a:lnTo>
                    <a:pt x="236935" y="173879"/>
                  </a:lnTo>
                  <a:lnTo>
                    <a:pt x="236135" y="173581"/>
                  </a:lnTo>
                  <a:lnTo>
                    <a:pt x="235680" y="174667"/>
                  </a:lnTo>
                  <a:lnTo>
                    <a:pt x="234725" y="175277"/>
                  </a:lnTo>
                  <a:lnTo>
                    <a:pt x="234045" y="175468"/>
                  </a:lnTo>
                  <a:lnTo>
                    <a:pt x="233316" y="175993"/>
                  </a:lnTo>
                  <a:lnTo>
                    <a:pt x="232432" y="176662"/>
                  </a:lnTo>
                  <a:lnTo>
                    <a:pt x="231811" y="177235"/>
                  </a:lnTo>
                  <a:lnTo>
                    <a:pt x="231046" y="178167"/>
                  </a:lnTo>
                  <a:lnTo>
                    <a:pt x="229900" y="178394"/>
                  </a:lnTo>
                  <a:lnTo>
                    <a:pt x="229351" y="177725"/>
                  </a:lnTo>
                  <a:lnTo>
                    <a:pt x="228921" y="176973"/>
                  </a:lnTo>
                  <a:lnTo>
                    <a:pt x="227786" y="176865"/>
                  </a:lnTo>
                  <a:lnTo>
                    <a:pt x="226616" y="177379"/>
                  </a:lnTo>
                  <a:lnTo>
                    <a:pt x="225839" y="178752"/>
                  </a:lnTo>
                  <a:lnTo>
                    <a:pt x="225266" y="179302"/>
                  </a:lnTo>
                  <a:lnTo>
                    <a:pt x="224143" y="178537"/>
                  </a:lnTo>
                  <a:lnTo>
                    <a:pt x="223809" y="177892"/>
                  </a:lnTo>
                  <a:lnTo>
                    <a:pt x="223869" y="176686"/>
                  </a:lnTo>
                  <a:lnTo>
                    <a:pt x="223379" y="175922"/>
                  </a:lnTo>
                  <a:lnTo>
                    <a:pt x="222722" y="175575"/>
                  </a:lnTo>
                  <a:lnTo>
                    <a:pt x="221623" y="175468"/>
                  </a:lnTo>
                  <a:lnTo>
                    <a:pt x="221253" y="176268"/>
                  </a:lnTo>
                  <a:lnTo>
                    <a:pt x="221683" y="177116"/>
                  </a:lnTo>
                  <a:lnTo>
                    <a:pt x="222137" y="177725"/>
                  </a:lnTo>
                  <a:lnTo>
                    <a:pt x="222519" y="178346"/>
                  </a:lnTo>
                  <a:lnTo>
                    <a:pt x="222089" y="179134"/>
                  </a:lnTo>
                  <a:lnTo>
                    <a:pt x="221312" y="179421"/>
                  </a:lnTo>
                  <a:lnTo>
                    <a:pt x="220835" y="178657"/>
                  </a:lnTo>
                  <a:lnTo>
                    <a:pt x="220285" y="178047"/>
                  </a:lnTo>
                  <a:lnTo>
                    <a:pt x="219760" y="179230"/>
                  </a:lnTo>
                  <a:lnTo>
                    <a:pt x="219593" y="180197"/>
                  </a:lnTo>
                  <a:lnTo>
                    <a:pt x="219222" y="181236"/>
                  </a:lnTo>
                  <a:lnTo>
                    <a:pt x="218816" y="182371"/>
                  </a:lnTo>
                  <a:lnTo>
                    <a:pt x="217956" y="182753"/>
                  </a:lnTo>
                  <a:lnTo>
                    <a:pt x="217479" y="182252"/>
                  </a:lnTo>
                  <a:lnTo>
                    <a:pt x="216643" y="182896"/>
                  </a:lnTo>
                  <a:lnTo>
                    <a:pt x="215747" y="183303"/>
                  </a:lnTo>
                  <a:lnTo>
                    <a:pt x="214612" y="182479"/>
                  </a:lnTo>
                  <a:lnTo>
                    <a:pt x="213765" y="181798"/>
                  </a:lnTo>
                  <a:lnTo>
                    <a:pt x="212869" y="181583"/>
                  </a:lnTo>
                  <a:lnTo>
                    <a:pt x="212534" y="183112"/>
                  </a:lnTo>
                  <a:lnTo>
                    <a:pt x="212665" y="184234"/>
                  </a:lnTo>
                  <a:lnTo>
                    <a:pt x="211937" y="184437"/>
                  </a:lnTo>
                  <a:lnTo>
                    <a:pt x="211460" y="183745"/>
                  </a:lnTo>
                  <a:lnTo>
                    <a:pt x="210564" y="183350"/>
                  </a:lnTo>
                  <a:lnTo>
                    <a:pt x="209692" y="183577"/>
                  </a:lnTo>
                  <a:lnTo>
                    <a:pt x="208497" y="183374"/>
                  </a:lnTo>
                  <a:lnTo>
                    <a:pt x="207494" y="183673"/>
                  </a:lnTo>
                  <a:lnTo>
                    <a:pt x="207410" y="184545"/>
                  </a:lnTo>
                  <a:lnTo>
                    <a:pt x="208474" y="185417"/>
                  </a:lnTo>
                  <a:lnTo>
                    <a:pt x="209488" y="185930"/>
                  </a:lnTo>
                  <a:lnTo>
                    <a:pt x="209835" y="186814"/>
                  </a:lnTo>
                  <a:lnTo>
                    <a:pt x="209011" y="187077"/>
                  </a:lnTo>
                  <a:lnTo>
                    <a:pt x="207960" y="186957"/>
                  </a:lnTo>
                  <a:lnTo>
                    <a:pt x="206944" y="187017"/>
                  </a:lnTo>
                  <a:lnTo>
                    <a:pt x="205917" y="187435"/>
                  </a:lnTo>
                  <a:lnTo>
                    <a:pt x="204962" y="187984"/>
                  </a:lnTo>
                  <a:lnTo>
                    <a:pt x="204544" y="188832"/>
                  </a:lnTo>
                  <a:lnTo>
                    <a:pt x="205213" y="189465"/>
                  </a:lnTo>
                  <a:lnTo>
                    <a:pt x="205129" y="190290"/>
                  </a:lnTo>
                  <a:lnTo>
                    <a:pt x="203600" y="191269"/>
                  </a:lnTo>
                  <a:lnTo>
                    <a:pt x="202239" y="191950"/>
                  </a:lnTo>
                  <a:lnTo>
                    <a:pt x="201331" y="192750"/>
                  </a:lnTo>
                  <a:lnTo>
                    <a:pt x="201212" y="193598"/>
                  </a:lnTo>
                  <a:lnTo>
                    <a:pt x="199982" y="193263"/>
                  </a:lnTo>
                  <a:lnTo>
                    <a:pt x="199253" y="193156"/>
                  </a:lnTo>
                  <a:lnTo>
                    <a:pt x="198931" y="193801"/>
                  </a:lnTo>
                  <a:lnTo>
                    <a:pt x="198966" y="194697"/>
                  </a:lnTo>
                  <a:lnTo>
                    <a:pt x="198393" y="195497"/>
                  </a:lnTo>
                  <a:lnTo>
                    <a:pt x="197784" y="196381"/>
                  </a:lnTo>
                  <a:lnTo>
                    <a:pt x="198321" y="197097"/>
                  </a:lnTo>
                  <a:lnTo>
                    <a:pt x="199337" y="197742"/>
                  </a:lnTo>
                  <a:lnTo>
                    <a:pt x="200101" y="198304"/>
                  </a:lnTo>
                  <a:lnTo>
                    <a:pt x="200495" y="198889"/>
                  </a:lnTo>
                  <a:lnTo>
                    <a:pt x="201092" y="199498"/>
                  </a:lnTo>
                  <a:lnTo>
                    <a:pt x="201881" y="199414"/>
                  </a:lnTo>
                  <a:lnTo>
                    <a:pt x="202394" y="198531"/>
                  </a:lnTo>
                  <a:lnTo>
                    <a:pt x="203481" y="198996"/>
                  </a:lnTo>
                  <a:lnTo>
                    <a:pt x="203827" y="199653"/>
                  </a:lnTo>
                  <a:lnTo>
                    <a:pt x="204257" y="200441"/>
                  </a:lnTo>
                  <a:lnTo>
                    <a:pt x="204257" y="201719"/>
                  </a:lnTo>
                  <a:lnTo>
                    <a:pt x="203791" y="202986"/>
                  </a:lnTo>
                  <a:lnTo>
                    <a:pt x="203326" y="203989"/>
                  </a:lnTo>
                  <a:lnTo>
                    <a:pt x="202955" y="204622"/>
                  </a:lnTo>
                  <a:lnTo>
                    <a:pt x="201809" y="205291"/>
                  </a:lnTo>
                  <a:lnTo>
                    <a:pt x="201080" y="204586"/>
                  </a:lnTo>
                  <a:lnTo>
                    <a:pt x="201546" y="203499"/>
                  </a:lnTo>
                  <a:lnTo>
                    <a:pt x="201773" y="202759"/>
                  </a:lnTo>
                  <a:lnTo>
                    <a:pt x="201726" y="202030"/>
                  </a:lnTo>
                  <a:lnTo>
                    <a:pt x="200914" y="201636"/>
                  </a:lnTo>
                  <a:lnTo>
                    <a:pt x="199982" y="202126"/>
                  </a:lnTo>
                  <a:lnTo>
                    <a:pt x="199348" y="203392"/>
                  </a:lnTo>
                  <a:lnTo>
                    <a:pt x="198656" y="204311"/>
                  </a:lnTo>
                  <a:lnTo>
                    <a:pt x="197700" y="204287"/>
                  </a:lnTo>
                  <a:lnTo>
                    <a:pt x="196172" y="202973"/>
                  </a:lnTo>
                  <a:lnTo>
                    <a:pt x="195335" y="202305"/>
                  </a:lnTo>
                  <a:lnTo>
                    <a:pt x="194583" y="201767"/>
                  </a:lnTo>
                  <a:lnTo>
                    <a:pt x="193700" y="201648"/>
                  </a:lnTo>
                  <a:lnTo>
                    <a:pt x="191896" y="202806"/>
                  </a:lnTo>
                  <a:lnTo>
                    <a:pt x="190809" y="203678"/>
                  </a:lnTo>
                  <a:lnTo>
                    <a:pt x="189447" y="203977"/>
                  </a:lnTo>
                  <a:lnTo>
                    <a:pt x="188372" y="203786"/>
                  </a:lnTo>
                  <a:lnTo>
                    <a:pt x="187573" y="203642"/>
                  </a:lnTo>
                  <a:lnTo>
                    <a:pt x="186402" y="203069"/>
                  </a:lnTo>
                  <a:lnTo>
                    <a:pt x="185435" y="202544"/>
                  </a:lnTo>
                  <a:lnTo>
                    <a:pt x="184503" y="202352"/>
                  </a:lnTo>
                  <a:lnTo>
                    <a:pt x="180406" y="205625"/>
                  </a:lnTo>
                  <a:lnTo>
                    <a:pt x="177600" y="216816"/>
                  </a:lnTo>
                  <a:lnTo>
                    <a:pt x="175510" y="230145"/>
                  </a:lnTo>
                  <a:lnTo>
                    <a:pt x="164676" y="249135"/>
                  </a:lnTo>
                  <a:lnTo>
                    <a:pt x="162885" y="248765"/>
                  </a:lnTo>
                  <a:lnTo>
                    <a:pt x="160556" y="245791"/>
                  </a:lnTo>
                  <a:lnTo>
                    <a:pt x="125872" y="261055"/>
                  </a:lnTo>
                  <a:lnTo>
                    <a:pt x="93064" y="278600"/>
                  </a:lnTo>
                  <a:lnTo>
                    <a:pt x="63563" y="302510"/>
                  </a:lnTo>
                  <a:lnTo>
                    <a:pt x="63001" y="301913"/>
                  </a:lnTo>
                  <a:lnTo>
                    <a:pt x="62381" y="301436"/>
                  </a:lnTo>
                  <a:lnTo>
                    <a:pt x="61605" y="301221"/>
                  </a:lnTo>
                  <a:lnTo>
                    <a:pt x="60446" y="301006"/>
                  </a:lnTo>
                  <a:lnTo>
                    <a:pt x="59789" y="301268"/>
                  </a:lnTo>
                  <a:lnTo>
                    <a:pt x="58690" y="301364"/>
                  </a:lnTo>
                  <a:lnTo>
                    <a:pt x="57627" y="300838"/>
                  </a:lnTo>
                  <a:lnTo>
                    <a:pt x="51250" y="296873"/>
                  </a:lnTo>
                  <a:lnTo>
                    <a:pt x="50103" y="295894"/>
                  </a:lnTo>
                  <a:lnTo>
                    <a:pt x="49434" y="295285"/>
                  </a:lnTo>
                  <a:lnTo>
                    <a:pt x="49649" y="294484"/>
                  </a:lnTo>
                  <a:lnTo>
                    <a:pt x="49338" y="293672"/>
                  </a:lnTo>
                  <a:lnTo>
                    <a:pt x="45564" y="289755"/>
                  </a:lnTo>
                  <a:lnTo>
                    <a:pt x="44967" y="289158"/>
                  </a:lnTo>
                  <a:lnTo>
                    <a:pt x="43988" y="288680"/>
                  </a:lnTo>
                  <a:lnTo>
                    <a:pt x="43164" y="288549"/>
                  </a:lnTo>
                  <a:lnTo>
                    <a:pt x="42447" y="288584"/>
                  </a:lnTo>
                  <a:lnTo>
                    <a:pt x="41456" y="288752"/>
                  </a:lnTo>
                  <a:lnTo>
                    <a:pt x="40631" y="288357"/>
                  </a:lnTo>
                  <a:lnTo>
                    <a:pt x="39294" y="288668"/>
                  </a:lnTo>
                  <a:lnTo>
                    <a:pt x="38434" y="289050"/>
                  </a:lnTo>
                  <a:lnTo>
                    <a:pt x="36858" y="288871"/>
                  </a:lnTo>
                  <a:lnTo>
                    <a:pt x="36033" y="288596"/>
                  </a:lnTo>
                  <a:lnTo>
                    <a:pt x="35460" y="288214"/>
                  </a:lnTo>
                  <a:lnTo>
                    <a:pt x="35030" y="287509"/>
                  </a:lnTo>
                  <a:lnTo>
                    <a:pt x="34732" y="286578"/>
                  </a:lnTo>
                  <a:lnTo>
                    <a:pt x="33943" y="285611"/>
                  </a:lnTo>
                  <a:lnTo>
                    <a:pt x="33764" y="284834"/>
                  </a:lnTo>
                  <a:lnTo>
                    <a:pt x="33275" y="283616"/>
                  </a:lnTo>
                  <a:lnTo>
                    <a:pt x="32414" y="282744"/>
                  </a:lnTo>
                  <a:lnTo>
                    <a:pt x="31471" y="281418"/>
                  </a:lnTo>
                  <a:lnTo>
                    <a:pt x="30312" y="280523"/>
                  </a:lnTo>
                  <a:lnTo>
                    <a:pt x="29417" y="280224"/>
                  </a:lnTo>
                  <a:lnTo>
                    <a:pt x="28235" y="279866"/>
                  </a:lnTo>
                  <a:lnTo>
                    <a:pt x="26933" y="279663"/>
                  </a:lnTo>
                  <a:lnTo>
                    <a:pt x="26025" y="279555"/>
                  </a:lnTo>
                  <a:lnTo>
                    <a:pt x="25081" y="279340"/>
                  </a:lnTo>
                  <a:lnTo>
                    <a:pt x="24042" y="278910"/>
                  </a:lnTo>
                  <a:lnTo>
                    <a:pt x="22991" y="278385"/>
                  </a:lnTo>
                  <a:lnTo>
                    <a:pt x="22263" y="277835"/>
                  </a:lnTo>
                  <a:lnTo>
                    <a:pt x="21665" y="277274"/>
                  </a:lnTo>
                  <a:lnTo>
                    <a:pt x="21104" y="276533"/>
                  </a:lnTo>
                  <a:lnTo>
                    <a:pt x="20089" y="275984"/>
                  </a:lnTo>
                  <a:lnTo>
                    <a:pt x="18751" y="275853"/>
                  </a:lnTo>
                  <a:lnTo>
                    <a:pt x="17880" y="275793"/>
                  </a:lnTo>
                  <a:lnTo>
                    <a:pt x="16589" y="275506"/>
                  </a:lnTo>
                  <a:lnTo>
                    <a:pt x="15037" y="274503"/>
                  </a:lnTo>
                  <a:lnTo>
                    <a:pt x="14475" y="274061"/>
                  </a:lnTo>
                  <a:lnTo>
                    <a:pt x="13676" y="272592"/>
                  </a:lnTo>
                  <a:lnTo>
                    <a:pt x="13377" y="271899"/>
                  </a:lnTo>
                  <a:lnTo>
                    <a:pt x="11788" y="271219"/>
                  </a:lnTo>
                  <a:lnTo>
                    <a:pt x="10892" y="270860"/>
                  </a:lnTo>
                  <a:lnTo>
                    <a:pt x="10128" y="270048"/>
                  </a:lnTo>
                  <a:lnTo>
                    <a:pt x="10284" y="269128"/>
                  </a:lnTo>
                  <a:lnTo>
                    <a:pt x="10056" y="268233"/>
                  </a:lnTo>
                  <a:lnTo>
                    <a:pt x="9543" y="267098"/>
                  </a:lnTo>
                  <a:lnTo>
                    <a:pt x="9399" y="265737"/>
                  </a:lnTo>
                  <a:lnTo>
                    <a:pt x="9603" y="264984"/>
                  </a:lnTo>
                  <a:lnTo>
                    <a:pt x="9531" y="263575"/>
                  </a:lnTo>
                  <a:lnTo>
                    <a:pt x="9125" y="262822"/>
                  </a:lnTo>
                  <a:lnTo>
                    <a:pt x="8325" y="261664"/>
                  </a:lnTo>
                  <a:lnTo>
                    <a:pt x="7918" y="260911"/>
                  </a:lnTo>
                  <a:lnTo>
                    <a:pt x="7357" y="260123"/>
                  </a:lnTo>
                  <a:lnTo>
                    <a:pt x="5948" y="258690"/>
                  </a:lnTo>
                  <a:lnTo>
                    <a:pt x="5004" y="257699"/>
                  </a:lnTo>
                  <a:lnTo>
                    <a:pt x="3977" y="256731"/>
                  </a:lnTo>
                  <a:lnTo>
                    <a:pt x="2998" y="255692"/>
                  </a:lnTo>
                  <a:lnTo>
                    <a:pt x="2376" y="255083"/>
                  </a:lnTo>
                  <a:lnTo>
                    <a:pt x="2006" y="254486"/>
                  </a:lnTo>
                  <a:lnTo>
                    <a:pt x="1672" y="253435"/>
                  </a:lnTo>
                  <a:lnTo>
                    <a:pt x="908" y="252897"/>
                  </a:lnTo>
                  <a:lnTo>
                    <a:pt x="107" y="251619"/>
                  </a:lnTo>
                  <a:lnTo>
                    <a:pt x="0" y="250712"/>
                  </a:lnTo>
                  <a:lnTo>
                    <a:pt x="466" y="249971"/>
                  </a:lnTo>
                  <a:lnTo>
                    <a:pt x="1254" y="249529"/>
                  </a:lnTo>
                  <a:lnTo>
                    <a:pt x="1755" y="248633"/>
                  </a:lnTo>
                  <a:lnTo>
                    <a:pt x="2759" y="246925"/>
                  </a:lnTo>
                  <a:lnTo>
                    <a:pt x="3057" y="246233"/>
                  </a:lnTo>
                  <a:lnTo>
                    <a:pt x="4157" y="245767"/>
                  </a:lnTo>
                  <a:lnTo>
                    <a:pt x="4539" y="244728"/>
                  </a:lnTo>
                  <a:lnTo>
                    <a:pt x="4694" y="243976"/>
                  </a:lnTo>
                  <a:lnTo>
                    <a:pt x="5219" y="243378"/>
                  </a:lnTo>
                  <a:lnTo>
                    <a:pt x="5876" y="242901"/>
                  </a:lnTo>
                  <a:lnTo>
                    <a:pt x="5721" y="241802"/>
                  </a:lnTo>
                  <a:lnTo>
                    <a:pt x="5518" y="240846"/>
                  </a:lnTo>
                  <a:lnTo>
                    <a:pt x="5948" y="240130"/>
                  </a:lnTo>
                  <a:lnTo>
                    <a:pt x="6951" y="238983"/>
                  </a:lnTo>
                  <a:lnTo>
                    <a:pt x="7405" y="238087"/>
                  </a:lnTo>
                  <a:lnTo>
                    <a:pt x="7608" y="236905"/>
                  </a:lnTo>
                  <a:lnTo>
                    <a:pt x="7799" y="235723"/>
                  </a:lnTo>
                  <a:lnTo>
                    <a:pt x="8468" y="234242"/>
                  </a:lnTo>
                  <a:lnTo>
                    <a:pt x="8754" y="233035"/>
                  </a:lnTo>
                  <a:lnTo>
                    <a:pt x="27984" y="214380"/>
                  </a:lnTo>
                  <a:lnTo>
                    <a:pt x="28509" y="213472"/>
                  </a:lnTo>
                  <a:lnTo>
                    <a:pt x="28270" y="212564"/>
                  </a:lnTo>
                  <a:lnTo>
                    <a:pt x="27995" y="211907"/>
                  </a:lnTo>
                  <a:lnTo>
                    <a:pt x="27649" y="211262"/>
                  </a:lnTo>
                  <a:lnTo>
                    <a:pt x="27506" y="210164"/>
                  </a:lnTo>
                  <a:lnTo>
                    <a:pt x="26718" y="209327"/>
                  </a:lnTo>
                  <a:lnTo>
                    <a:pt x="26944" y="208563"/>
                  </a:lnTo>
                  <a:lnTo>
                    <a:pt x="27840" y="207679"/>
                  </a:lnTo>
                  <a:lnTo>
                    <a:pt x="27721" y="206939"/>
                  </a:lnTo>
                  <a:lnTo>
                    <a:pt x="27028" y="206664"/>
                  </a:lnTo>
                  <a:lnTo>
                    <a:pt x="26037" y="206282"/>
                  </a:lnTo>
                  <a:lnTo>
                    <a:pt x="25631" y="205577"/>
                  </a:lnTo>
                  <a:lnTo>
                    <a:pt x="26096" y="204634"/>
                  </a:lnTo>
                  <a:lnTo>
                    <a:pt x="26884" y="203941"/>
                  </a:lnTo>
                  <a:lnTo>
                    <a:pt x="27745" y="203129"/>
                  </a:lnTo>
                  <a:lnTo>
                    <a:pt x="28748" y="202735"/>
                  </a:lnTo>
                  <a:lnTo>
                    <a:pt x="29870" y="202627"/>
                  </a:lnTo>
                  <a:lnTo>
                    <a:pt x="31005" y="203069"/>
                  </a:lnTo>
                  <a:lnTo>
                    <a:pt x="31423" y="203774"/>
                  </a:lnTo>
                  <a:lnTo>
                    <a:pt x="32463" y="204359"/>
                  </a:lnTo>
                  <a:lnTo>
                    <a:pt x="33346" y="204251"/>
                  </a:lnTo>
                  <a:lnTo>
                    <a:pt x="34289" y="203953"/>
                  </a:lnTo>
                  <a:lnTo>
                    <a:pt x="35496" y="203093"/>
                  </a:lnTo>
                  <a:lnTo>
                    <a:pt x="36225" y="202018"/>
                  </a:lnTo>
                  <a:lnTo>
                    <a:pt x="36858" y="200573"/>
                  </a:lnTo>
                  <a:lnTo>
                    <a:pt x="37729" y="200418"/>
                  </a:lnTo>
                  <a:lnTo>
                    <a:pt x="38422" y="201015"/>
                  </a:lnTo>
                  <a:lnTo>
                    <a:pt x="39294" y="201588"/>
                  </a:lnTo>
                  <a:lnTo>
                    <a:pt x="40238" y="201887"/>
                  </a:lnTo>
                  <a:lnTo>
                    <a:pt x="40704" y="201075"/>
                  </a:lnTo>
                  <a:lnTo>
                    <a:pt x="40607" y="200119"/>
                  </a:lnTo>
                  <a:lnTo>
                    <a:pt x="40644" y="199056"/>
                  </a:lnTo>
                  <a:lnTo>
                    <a:pt x="41360" y="198507"/>
                  </a:lnTo>
                  <a:lnTo>
                    <a:pt x="42017" y="198017"/>
                  </a:lnTo>
                  <a:lnTo>
                    <a:pt x="42781" y="197587"/>
                  </a:lnTo>
                  <a:lnTo>
                    <a:pt x="43307" y="197145"/>
                  </a:lnTo>
                  <a:lnTo>
                    <a:pt x="44214" y="196572"/>
                  </a:lnTo>
                  <a:lnTo>
                    <a:pt x="45063" y="196464"/>
                  </a:lnTo>
                  <a:lnTo>
                    <a:pt x="45946" y="196882"/>
                  </a:lnTo>
                  <a:lnTo>
                    <a:pt x="46496" y="197563"/>
                  </a:lnTo>
                  <a:lnTo>
                    <a:pt x="47284" y="198447"/>
                  </a:lnTo>
                  <a:lnTo>
                    <a:pt x="48013" y="198196"/>
                  </a:lnTo>
                  <a:lnTo>
                    <a:pt x="48300" y="197491"/>
                  </a:lnTo>
                  <a:lnTo>
                    <a:pt x="49362" y="196691"/>
                  </a:lnTo>
                  <a:lnTo>
                    <a:pt x="49398" y="195724"/>
                  </a:lnTo>
                  <a:lnTo>
                    <a:pt x="49685" y="194601"/>
                  </a:lnTo>
                  <a:lnTo>
                    <a:pt x="51333" y="193168"/>
                  </a:lnTo>
                  <a:lnTo>
                    <a:pt x="51966" y="192666"/>
                  </a:lnTo>
                  <a:lnTo>
                    <a:pt x="53268" y="191281"/>
                  </a:lnTo>
                  <a:lnTo>
                    <a:pt x="52575" y="190911"/>
                  </a:lnTo>
                  <a:lnTo>
                    <a:pt x="51727" y="190505"/>
                  </a:lnTo>
                  <a:lnTo>
                    <a:pt x="51465" y="189824"/>
                  </a:lnTo>
                  <a:lnTo>
                    <a:pt x="50820" y="189227"/>
                  </a:lnTo>
                  <a:lnTo>
                    <a:pt x="49398" y="188606"/>
                  </a:lnTo>
                  <a:lnTo>
                    <a:pt x="48287" y="188367"/>
                  </a:lnTo>
                  <a:lnTo>
                    <a:pt x="47272" y="187973"/>
                  </a:lnTo>
                  <a:lnTo>
                    <a:pt x="46328" y="187256"/>
                  </a:lnTo>
                  <a:lnTo>
                    <a:pt x="44693" y="186014"/>
                  </a:lnTo>
                  <a:lnTo>
                    <a:pt x="43558" y="185930"/>
                  </a:lnTo>
                  <a:lnTo>
                    <a:pt x="42758" y="185620"/>
                  </a:lnTo>
                  <a:lnTo>
                    <a:pt x="41121" y="184342"/>
                  </a:lnTo>
                  <a:lnTo>
                    <a:pt x="39055" y="182514"/>
                  </a:lnTo>
                  <a:lnTo>
                    <a:pt x="38697" y="181834"/>
                  </a:lnTo>
                  <a:lnTo>
                    <a:pt x="38446" y="181189"/>
                  </a:lnTo>
                  <a:lnTo>
                    <a:pt x="37264" y="180568"/>
                  </a:lnTo>
                  <a:lnTo>
                    <a:pt x="36631" y="179839"/>
                  </a:lnTo>
                  <a:lnTo>
                    <a:pt x="36499" y="179158"/>
                  </a:lnTo>
                  <a:lnTo>
                    <a:pt x="36070" y="178561"/>
                  </a:lnTo>
                  <a:lnTo>
                    <a:pt x="35711" y="177880"/>
                  </a:lnTo>
                  <a:lnTo>
                    <a:pt x="35460" y="177152"/>
                  </a:lnTo>
                  <a:lnTo>
                    <a:pt x="35161" y="176148"/>
                  </a:lnTo>
                  <a:lnTo>
                    <a:pt x="34504" y="175360"/>
                  </a:lnTo>
                  <a:lnTo>
                    <a:pt x="33477" y="174237"/>
                  </a:lnTo>
                  <a:lnTo>
                    <a:pt x="33764" y="173390"/>
                  </a:lnTo>
                  <a:lnTo>
                    <a:pt x="34325" y="172613"/>
                  </a:lnTo>
                  <a:lnTo>
                    <a:pt x="35066" y="171849"/>
                  </a:lnTo>
                  <a:lnTo>
                    <a:pt x="35460" y="171275"/>
                  </a:lnTo>
                  <a:lnTo>
                    <a:pt x="35424" y="170368"/>
                  </a:lnTo>
                  <a:lnTo>
                    <a:pt x="35030" y="169472"/>
                  </a:lnTo>
                  <a:lnTo>
                    <a:pt x="34003" y="167466"/>
                  </a:lnTo>
                  <a:lnTo>
                    <a:pt x="32987" y="165913"/>
                  </a:lnTo>
                  <a:lnTo>
                    <a:pt x="32057" y="164109"/>
                  </a:lnTo>
                  <a:lnTo>
                    <a:pt x="31973" y="163333"/>
                  </a:lnTo>
                  <a:lnTo>
                    <a:pt x="32331" y="162557"/>
                  </a:lnTo>
                  <a:lnTo>
                    <a:pt x="32678" y="161840"/>
                  </a:lnTo>
                  <a:lnTo>
                    <a:pt x="31949" y="161243"/>
                  </a:lnTo>
                  <a:lnTo>
                    <a:pt x="31411" y="161697"/>
                  </a:lnTo>
                  <a:lnTo>
                    <a:pt x="30742" y="162533"/>
                  </a:lnTo>
                  <a:lnTo>
                    <a:pt x="29990" y="162581"/>
                  </a:lnTo>
                  <a:lnTo>
                    <a:pt x="30002" y="161601"/>
                  </a:lnTo>
                  <a:lnTo>
                    <a:pt x="30134" y="160753"/>
                  </a:lnTo>
                  <a:lnTo>
                    <a:pt x="30325" y="159714"/>
                  </a:lnTo>
                  <a:lnTo>
                    <a:pt x="31101" y="159416"/>
                  </a:lnTo>
                  <a:lnTo>
                    <a:pt x="31352" y="158711"/>
                  </a:lnTo>
                  <a:lnTo>
                    <a:pt x="31029" y="157779"/>
                  </a:lnTo>
                  <a:lnTo>
                    <a:pt x="30766" y="157075"/>
                  </a:lnTo>
                  <a:lnTo>
                    <a:pt x="30755" y="156227"/>
                  </a:lnTo>
                  <a:lnTo>
                    <a:pt x="30993" y="155331"/>
                  </a:lnTo>
                  <a:lnTo>
                    <a:pt x="32032" y="154077"/>
                  </a:lnTo>
                  <a:lnTo>
                    <a:pt x="32570" y="153575"/>
                  </a:lnTo>
                  <a:lnTo>
                    <a:pt x="32796" y="152751"/>
                  </a:lnTo>
                  <a:lnTo>
                    <a:pt x="33633" y="152059"/>
                  </a:lnTo>
                  <a:lnTo>
                    <a:pt x="35185" y="150530"/>
                  </a:lnTo>
                  <a:lnTo>
                    <a:pt x="34708" y="149765"/>
                  </a:lnTo>
                  <a:lnTo>
                    <a:pt x="34959" y="149049"/>
                  </a:lnTo>
                  <a:lnTo>
                    <a:pt x="34553" y="148332"/>
                  </a:lnTo>
                  <a:lnTo>
                    <a:pt x="34910" y="147687"/>
                  </a:lnTo>
                  <a:lnTo>
                    <a:pt x="34362" y="147150"/>
                  </a:lnTo>
                  <a:lnTo>
                    <a:pt x="34074" y="146481"/>
                  </a:lnTo>
                  <a:lnTo>
                    <a:pt x="34230" y="145793"/>
                  </a:lnTo>
                  <a:lnTo>
                    <a:pt x="33776" y="145001"/>
                  </a:lnTo>
                  <a:lnTo>
                    <a:pt x="34182" y="143963"/>
                  </a:lnTo>
                  <a:lnTo>
                    <a:pt x="33525" y="143477"/>
                  </a:lnTo>
                  <a:lnTo>
                    <a:pt x="32785" y="142593"/>
                  </a:lnTo>
                  <a:lnTo>
                    <a:pt x="32390" y="141682"/>
                  </a:lnTo>
                  <a:lnTo>
                    <a:pt x="31865" y="141030"/>
                  </a:lnTo>
                  <a:lnTo>
                    <a:pt x="31363" y="139956"/>
                  </a:lnTo>
                  <a:lnTo>
                    <a:pt x="30647" y="139472"/>
                  </a:lnTo>
                  <a:lnTo>
                    <a:pt x="29775" y="139013"/>
                  </a:lnTo>
                  <a:lnTo>
                    <a:pt x="29536" y="138359"/>
                  </a:lnTo>
                  <a:lnTo>
                    <a:pt x="29190" y="137539"/>
                  </a:lnTo>
                  <a:lnTo>
                    <a:pt x="28568" y="137102"/>
                  </a:lnTo>
                  <a:lnTo>
                    <a:pt x="27864" y="136525"/>
                  </a:lnTo>
                  <a:lnTo>
                    <a:pt x="27363" y="136014"/>
                  </a:lnTo>
                  <a:lnTo>
                    <a:pt x="26884" y="135267"/>
                  </a:lnTo>
                  <a:lnTo>
                    <a:pt x="26503" y="134450"/>
                  </a:lnTo>
                  <a:lnTo>
                    <a:pt x="26276" y="133369"/>
                  </a:lnTo>
                  <a:lnTo>
                    <a:pt x="29058" y="127341"/>
                  </a:lnTo>
                  <a:lnTo>
                    <a:pt x="74933" y="98740"/>
                  </a:lnTo>
                  <a:lnTo>
                    <a:pt x="48216" y="0"/>
                  </a:lnTo>
                  <a:lnTo>
                    <a:pt x="59025" y="5164"/>
                  </a:lnTo>
                  <a:lnTo>
                    <a:pt x="148314" y="38986"/>
                  </a:lnTo>
                  <a:lnTo>
                    <a:pt x="194894" y="11340"/>
                  </a:lnTo>
                  <a:lnTo>
                    <a:pt x="207769" y="49717"/>
                  </a:lnTo>
                  <a:lnTo>
                    <a:pt x="242393" y="44395"/>
                  </a:lnTo>
                  <a:lnTo>
                    <a:pt x="246621" y="51507"/>
                  </a:lnTo>
                  <a:lnTo>
                    <a:pt x="246740" y="5362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906;gbcf4302aa7_0_6">
              <a:extLst>
                <a:ext uri="{FF2B5EF4-FFF2-40B4-BE49-F238E27FC236}">
                  <a16:creationId xmlns:a16="http://schemas.microsoft.com/office/drawing/2014/main" id="{7D1C52DE-2B01-654D-8FCB-5AE1136B2DB6}"/>
                </a:ext>
              </a:extLst>
            </p:cNvPr>
            <p:cNvSpPr/>
            <p:nvPr/>
          </p:nvSpPr>
          <p:spPr>
            <a:xfrm>
              <a:off x="4073461" y="1559265"/>
              <a:ext cx="171460" cy="139676"/>
            </a:xfrm>
            <a:custGeom>
              <a:avLst/>
              <a:gdLst/>
              <a:ahLst/>
              <a:cxnLst/>
              <a:rect l="l" t="t" r="r" b="b"/>
              <a:pathLst>
                <a:path w="341213" h="277962" extrusionOk="0">
                  <a:moveTo>
                    <a:pt x="18883" y="0"/>
                  </a:moveTo>
                  <a:lnTo>
                    <a:pt x="155588" y="12990"/>
                  </a:lnTo>
                  <a:lnTo>
                    <a:pt x="341213" y="29301"/>
                  </a:lnTo>
                  <a:lnTo>
                    <a:pt x="339792" y="49241"/>
                  </a:lnTo>
                  <a:lnTo>
                    <a:pt x="332769" y="150693"/>
                  </a:lnTo>
                  <a:lnTo>
                    <a:pt x="323883" y="277963"/>
                  </a:lnTo>
                  <a:lnTo>
                    <a:pt x="272920" y="274177"/>
                  </a:lnTo>
                  <a:lnTo>
                    <a:pt x="150619" y="264897"/>
                  </a:lnTo>
                  <a:lnTo>
                    <a:pt x="0" y="253539"/>
                  </a:lnTo>
                  <a:lnTo>
                    <a:pt x="9818" y="144590"/>
                  </a:lnTo>
                  <a:lnTo>
                    <a:pt x="10952" y="129679"/>
                  </a:lnTo>
                  <a:lnTo>
                    <a:pt x="1888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907;gbcf4302aa7_0_6">
              <a:extLst>
                <a:ext uri="{FF2B5EF4-FFF2-40B4-BE49-F238E27FC236}">
                  <a16:creationId xmlns:a16="http://schemas.microsoft.com/office/drawing/2014/main" id="{A0466D39-0D91-494B-9890-EA56AADEE3AA}"/>
                </a:ext>
              </a:extLst>
            </p:cNvPr>
            <p:cNvSpPr/>
            <p:nvPr/>
          </p:nvSpPr>
          <p:spPr>
            <a:xfrm>
              <a:off x="7766493" y="1561128"/>
              <a:ext cx="4315" cy="3443"/>
            </a:xfrm>
            <a:custGeom>
              <a:avLst/>
              <a:gdLst/>
              <a:ahLst/>
              <a:cxnLst/>
              <a:rect l="l" t="t" r="r" b="b"/>
              <a:pathLst>
                <a:path w="8587" h="6851" extrusionOk="0">
                  <a:moveTo>
                    <a:pt x="0" y="0"/>
                  </a:moveTo>
                  <a:lnTo>
                    <a:pt x="4503" y="374"/>
                  </a:lnTo>
                  <a:lnTo>
                    <a:pt x="7059" y="2524"/>
                  </a:lnTo>
                  <a:lnTo>
                    <a:pt x="8587" y="4478"/>
                  </a:lnTo>
                  <a:lnTo>
                    <a:pt x="8229" y="6378"/>
                  </a:lnTo>
                  <a:lnTo>
                    <a:pt x="7298" y="6852"/>
                  </a:lnTo>
                  <a:lnTo>
                    <a:pt x="6247" y="5919"/>
                  </a:lnTo>
                  <a:lnTo>
                    <a:pt x="5865" y="5077"/>
                  </a:lnTo>
                  <a:lnTo>
                    <a:pt x="5291" y="4353"/>
                  </a:lnTo>
                  <a:lnTo>
                    <a:pt x="3977" y="4665"/>
                  </a:lnTo>
                  <a:lnTo>
                    <a:pt x="0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908;gbcf4302aa7_0_6">
              <a:extLst>
                <a:ext uri="{FF2B5EF4-FFF2-40B4-BE49-F238E27FC236}">
                  <a16:creationId xmlns:a16="http://schemas.microsoft.com/office/drawing/2014/main" id="{9D40A538-88D8-8A45-8BC9-0ECA2BB532B3}"/>
                </a:ext>
              </a:extLst>
            </p:cNvPr>
            <p:cNvSpPr/>
            <p:nvPr/>
          </p:nvSpPr>
          <p:spPr>
            <a:xfrm>
              <a:off x="7800221" y="1565546"/>
              <a:ext cx="6632" cy="9410"/>
            </a:xfrm>
            <a:custGeom>
              <a:avLst/>
              <a:gdLst/>
              <a:ahLst/>
              <a:cxnLst/>
              <a:rect l="l" t="t" r="r" b="b"/>
              <a:pathLst>
                <a:path w="13198" h="18727" extrusionOk="0">
                  <a:moveTo>
                    <a:pt x="8301" y="0"/>
                  </a:moveTo>
                  <a:lnTo>
                    <a:pt x="9758" y="276"/>
                  </a:lnTo>
                  <a:lnTo>
                    <a:pt x="12708" y="3375"/>
                  </a:lnTo>
                  <a:lnTo>
                    <a:pt x="12899" y="4109"/>
                  </a:lnTo>
                  <a:lnTo>
                    <a:pt x="13198" y="5990"/>
                  </a:lnTo>
                  <a:lnTo>
                    <a:pt x="12027" y="10989"/>
                  </a:lnTo>
                  <a:lnTo>
                    <a:pt x="12350" y="14834"/>
                  </a:lnTo>
                  <a:lnTo>
                    <a:pt x="11992" y="16548"/>
                  </a:lnTo>
                  <a:lnTo>
                    <a:pt x="10773" y="17955"/>
                  </a:lnTo>
                  <a:lnTo>
                    <a:pt x="8528" y="18727"/>
                  </a:lnTo>
                  <a:lnTo>
                    <a:pt x="0" y="18653"/>
                  </a:lnTo>
                  <a:lnTo>
                    <a:pt x="8301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909;gbcf4302aa7_0_6">
              <a:extLst>
                <a:ext uri="{FF2B5EF4-FFF2-40B4-BE49-F238E27FC236}">
                  <a16:creationId xmlns:a16="http://schemas.microsoft.com/office/drawing/2014/main" id="{60F296BA-F7A3-7C45-8B3D-4FE1E6D98B27}"/>
                </a:ext>
              </a:extLst>
            </p:cNvPr>
            <p:cNvSpPr/>
            <p:nvPr/>
          </p:nvSpPr>
          <p:spPr>
            <a:xfrm>
              <a:off x="6802917" y="1570947"/>
              <a:ext cx="170043" cy="123983"/>
            </a:xfrm>
            <a:custGeom>
              <a:avLst/>
              <a:gdLst/>
              <a:ahLst/>
              <a:cxnLst/>
              <a:rect l="l" t="t" r="r" b="b"/>
              <a:pathLst>
                <a:path w="338394" h="246732" extrusionOk="0">
                  <a:moveTo>
                    <a:pt x="41432" y="20201"/>
                  </a:moveTo>
                  <a:lnTo>
                    <a:pt x="75769" y="49675"/>
                  </a:lnTo>
                  <a:lnTo>
                    <a:pt x="251900" y="0"/>
                  </a:lnTo>
                  <a:lnTo>
                    <a:pt x="290823" y="72472"/>
                  </a:lnTo>
                  <a:lnTo>
                    <a:pt x="310315" y="50830"/>
                  </a:lnTo>
                  <a:lnTo>
                    <a:pt x="311426" y="49912"/>
                  </a:lnTo>
                  <a:lnTo>
                    <a:pt x="312967" y="48922"/>
                  </a:lnTo>
                  <a:lnTo>
                    <a:pt x="315463" y="47438"/>
                  </a:lnTo>
                  <a:lnTo>
                    <a:pt x="318366" y="45791"/>
                  </a:lnTo>
                  <a:lnTo>
                    <a:pt x="323202" y="43459"/>
                  </a:lnTo>
                  <a:lnTo>
                    <a:pt x="325316" y="42611"/>
                  </a:lnTo>
                  <a:lnTo>
                    <a:pt x="326236" y="42169"/>
                  </a:lnTo>
                  <a:lnTo>
                    <a:pt x="335588" y="68569"/>
                  </a:lnTo>
                  <a:lnTo>
                    <a:pt x="336949" y="76089"/>
                  </a:lnTo>
                  <a:lnTo>
                    <a:pt x="336675" y="82461"/>
                  </a:lnTo>
                  <a:lnTo>
                    <a:pt x="337475" y="83729"/>
                  </a:lnTo>
                  <a:lnTo>
                    <a:pt x="338395" y="91770"/>
                  </a:lnTo>
                  <a:lnTo>
                    <a:pt x="327669" y="154636"/>
                  </a:lnTo>
                  <a:lnTo>
                    <a:pt x="323465" y="170258"/>
                  </a:lnTo>
                  <a:lnTo>
                    <a:pt x="318581" y="187516"/>
                  </a:lnTo>
                  <a:lnTo>
                    <a:pt x="301382" y="210185"/>
                  </a:lnTo>
                  <a:lnTo>
                    <a:pt x="262458" y="221209"/>
                  </a:lnTo>
                  <a:lnTo>
                    <a:pt x="260476" y="219991"/>
                  </a:lnTo>
                  <a:lnTo>
                    <a:pt x="260667" y="218975"/>
                  </a:lnTo>
                  <a:lnTo>
                    <a:pt x="260929" y="217709"/>
                  </a:lnTo>
                  <a:lnTo>
                    <a:pt x="261132" y="216837"/>
                  </a:lnTo>
                  <a:lnTo>
                    <a:pt x="261514" y="215870"/>
                  </a:lnTo>
                  <a:lnTo>
                    <a:pt x="261956" y="214783"/>
                  </a:lnTo>
                  <a:lnTo>
                    <a:pt x="262302" y="214007"/>
                  </a:lnTo>
                  <a:lnTo>
                    <a:pt x="262816" y="213004"/>
                  </a:lnTo>
                  <a:lnTo>
                    <a:pt x="193389" y="217602"/>
                  </a:lnTo>
                  <a:lnTo>
                    <a:pt x="194332" y="238157"/>
                  </a:lnTo>
                  <a:lnTo>
                    <a:pt x="191251" y="245275"/>
                  </a:lnTo>
                  <a:lnTo>
                    <a:pt x="180753" y="246732"/>
                  </a:lnTo>
                  <a:lnTo>
                    <a:pt x="174458" y="227300"/>
                  </a:lnTo>
                  <a:lnTo>
                    <a:pt x="175820" y="225855"/>
                  </a:lnTo>
                  <a:lnTo>
                    <a:pt x="173933" y="218928"/>
                  </a:lnTo>
                  <a:lnTo>
                    <a:pt x="166898" y="219370"/>
                  </a:lnTo>
                  <a:lnTo>
                    <a:pt x="75339" y="170616"/>
                  </a:lnTo>
                  <a:lnTo>
                    <a:pt x="69320" y="167165"/>
                  </a:lnTo>
                  <a:lnTo>
                    <a:pt x="54498" y="119367"/>
                  </a:lnTo>
                  <a:lnTo>
                    <a:pt x="51978" y="119821"/>
                  </a:lnTo>
                  <a:lnTo>
                    <a:pt x="50569" y="120012"/>
                  </a:lnTo>
                  <a:lnTo>
                    <a:pt x="48872" y="120083"/>
                  </a:lnTo>
                  <a:lnTo>
                    <a:pt x="47535" y="120155"/>
                  </a:lnTo>
                  <a:lnTo>
                    <a:pt x="45540" y="120071"/>
                  </a:lnTo>
                  <a:lnTo>
                    <a:pt x="43116" y="119868"/>
                  </a:lnTo>
                  <a:lnTo>
                    <a:pt x="40083" y="119403"/>
                  </a:lnTo>
                  <a:lnTo>
                    <a:pt x="38530" y="118877"/>
                  </a:lnTo>
                  <a:lnTo>
                    <a:pt x="36511" y="118280"/>
                  </a:lnTo>
                  <a:lnTo>
                    <a:pt x="34517" y="117384"/>
                  </a:lnTo>
                  <a:lnTo>
                    <a:pt x="32223" y="116214"/>
                  </a:lnTo>
                  <a:lnTo>
                    <a:pt x="29918" y="114780"/>
                  </a:lnTo>
                  <a:lnTo>
                    <a:pt x="24770" y="111323"/>
                  </a:lnTo>
                  <a:lnTo>
                    <a:pt x="24114" y="110622"/>
                  </a:lnTo>
                  <a:lnTo>
                    <a:pt x="21522" y="107343"/>
                  </a:lnTo>
                  <a:lnTo>
                    <a:pt x="20471" y="105762"/>
                  </a:lnTo>
                  <a:lnTo>
                    <a:pt x="19599" y="104292"/>
                  </a:lnTo>
                  <a:lnTo>
                    <a:pt x="18429" y="101935"/>
                  </a:lnTo>
                  <a:lnTo>
                    <a:pt x="16876" y="98384"/>
                  </a:lnTo>
                  <a:lnTo>
                    <a:pt x="15956" y="95573"/>
                  </a:lnTo>
                  <a:lnTo>
                    <a:pt x="14655" y="91714"/>
                  </a:lnTo>
                  <a:lnTo>
                    <a:pt x="13389" y="87052"/>
                  </a:lnTo>
                  <a:lnTo>
                    <a:pt x="12350" y="83541"/>
                  </a:lnTo>
                  <a:lnTo>
                    <a:pt x="10797" y="79072"/>
                  </a:lnTo>
                  <a:lnTo>
                    <a:pt x="9734" y="76971"/>
                  </a:lnTo>
                  <a:lnTo>
                    <a:pt x="8838" y="75643"/>
                  </a:lnTo>
                  <a:lnTo>
                    <a:pt x="7644" y="74346"/>
                  </a:lnTo>
                  <a:lnTo>
                    <a:pt x="5996" y="72842"/>
                  </a:lnTo>
                  <a:lnTo>
                    <a:pt x="5291" y="72453"/>
                  </a:lnTo>
                  <a:lnTo>
                    <a:pt x="7226" y="68301"/>
                  </a:lnTo>
                  <a:lnTo>
                    <a:pt x="7321" y="66889"/>
                  </a:lnTo>
                  <a:lnTo>
                    <a:pt x="6975" y="65858"/>
                  </a:lnTo>
                  <a:lnTo>
                    <a:pt x="6473" y="65043"/>
                  </a:lnTo>
                  <a:lnTo>
                    <a:pt x="5709" y="64396"/>
                  </a:lnTo>
                  <a:lnTo>
                    <a:pt x="4754" y="63658"/>
                  </a:lnTo>
                  <a:lnTo>
                    <a:pt x="3463" y="62642"/>
                  </a:lnTo>
                  <a:lnTo>
                    <a:pt x="1994" y="61277"/>
                  </a:lnTo>
                  <a:lnTo>
                    <a:pt x="1218" y="60440"/>
                  </a:lnTo>
                  <a:lnTo>
                    <a:pt x="609" y="59932"/>
                  </a:lnTo>
                  <a:lnTo>
                    <a:pt x="0" y="59164"/>
                  </a:lnTo>
                  <a:lnTo>
                    <a:pt x="12" y="57872"/>
                  </a:lnTo>
                  <a:lnTo>
                    <a:pt x="299" y="56880"/>
                  </a:lnTo>
                  <a:lnTo>
                    <a:pt x="3320" y="48836"/>
                  </a:lnTo>
                  <a:lnTo>
                    <a:pt x="13281" y="24481"/>
                  </a:lnTo>
                  <a:lnTo>
                    <a:pt x="24699" y="23009"/>
                  </a:lnTo>
                  <a:lnTo>
                    <a:pt x="41432" y="2020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910;gbcf4302aa7_0_6">
              <a:extLst>
                <a:ext uri="{FF2B5EF4-FFF2-40B4-BE49-F238E27FC236}">
                  <a16:creationId xmlns:a16="http://schemas.microsoft.com/office/drawing/2014/main" id="{C98D0EBB-0A76-5B40-93CE-8D484CA18408}"/>
                </a:ext>
              </a:extLst>
            </p:cNvPr>
            <p:cNvSpPr/>
            <p:nvPr/>
          </p:nvSpPr>
          <p:spPr>
            <a:xfrm>
              <a:off x="8003429" y="1571609"/>
              <a:ext cx="9884" cy="8534"/>
            </a:xfrm>
            <a:custGeom>
              <a:avLst/>
              <a:gdLst/>
              <a:ahLst/>
              <a:cxnLst/>
              <a:rect l="l" t="t" r="r" b="b"/>
              <a:pathLst>
                <a:path w="19670" h="16984" extrusionOk="0">
                  <a:moveTo>
                    <a:pt x="11549" y="16985"/>
                  </a:moveTo>
                  <a:lnTo>
                    <a:pt x="10415" y="15499"/>
                  </a:lnTo>
                  <a:lnTo>
                    <a:pt x="9566" y="15414"/>
                  </a:lnTo>
                  <a:lnTo>
                    <a:pt x="8539" y="16259"/>
                  </a:lnTo>
                  <a:lnTo>
                    <a:pt x="7309" y="15888"/>
                  </a:lnTo>
                  <a:lnTo>
                    <a:pt x="5983" y="15447"/>
                  </a:lnTo>
                  <a:lnTo>
                    <a:pt x="5506" y="14313"/>
                  </a:lnTo>
                  <a:lnTo>
                    <a:pt x="1935" y="14454"/>
                  </a:lnTo>
                  <a:lnTo>
                    <a:pt x="788" y="13155"/>
                  </a:lnTo>
                  <a:lnTo>
                    <a:pt x="1242" y="11733"/>
                  </a:lnTo>
                  <a:lnTo>
                    <a:pt x="1230" y="10879"/>
                  </a:lnTo>
                  <a:lnTo>
                    <a:pt x="0" y="10140"/>
                  </a:lnTo>
                  <a:lnTo>
                    <a:pt x="0" y="9288"/>
                  </a:lnTo>
                  <a:lnTo>
                    <a:pt x="1493" y="7983"/>
                  </a:lnTo>
                  <a:lnTo>
                    <a:pt x="1851" y="7007"/>
                  </a:lnTo>
                  <a:lnTo>
                    <a:pt x="3153" y="5487"/>
                  </a:lnTo>
                  <a:lnTo>
                    <a:pt x="4837" y="5291"/>
                  </a:lnTo>
                  <a:lnTo>
                    <a:pt x="8050" y="6010"/>
                  </a:lnTo>
                  <a:lnTo>
                    <a:pt x="9818" y="4106"/>
                  </a:lnTo>
                  <a:lnTo>
                    <a:pt x="11680" y="2681"/>
                  </a:lnTo>
                  <a:lnTo>
                    <a:pt x="13066" y="971"/>
                  </a:lnTo>
                  <a:lnTo>
                    <a:pt x="14284" y="306"/>
                  </a:lnTo>
                  <a:lnTo>
                    <a:pt x="15885" y="0"/>
                  </a:lnTo>
                  <a:lnTo>
                    <a:pt x="18894" y="354"/>
                  </a:lnTo>
                  <a:lnTo>
                    <a:pt x="19659" y="1074"/>
                  </a:lnTo>
                  <a:lnTo>
                    <a:pt x="19671" y="2702"/>
                  </a:lnTo>
                  <a:lnTo>
                    <a:pt x="19038" y="4943"/>
                  </a:lnTo>
                  <a:lnTo>
                    <a:pt x="14499" y="10637"/>
                  </a:lnTo>
                  <a:lnTo>
                    <a:pt x="13484" y="13002"/>
                  </a:lnTo>
                  <a:lnTo>
                    <a:pt x="13150" y="16679"/>
                  </a:lnTo>
                  <a:lnTo>
                    <a:pt x="11549" y="1698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911;gbcf4302aa7_0_6">
              <a:extLst>
                <a:ext uri="{FF2B5EF4-FFF2-40B4-BE49-F238E27FC236}">
                  <a16:creationId xmlns:a16="http://schemas.microsoft.com/office/drawing/2014/main" id="{9DBD442D-BB59-C74C-951C-1BE4EF9887AF}"/>
                </a:ext>
              </a:extLst>
            </p:cNvPr>
            <p:cNvSpPr/>
            <p:nvPr/>
          </p:nvSpPr>
          <p:spPr>
            <a:xfrm>
              <a:off x="7755363" y="1572069"/>
              <a:ext cx="127617" cy="188864"/>
            </a:xfrm>
            <a:custGeom>
              <a:avLst/>
              <a:gdLst/>
              <a:ahLst/>
              <a:cxnLst/>
              <a:rect l="l" t="t" r="r" b="b"/>
              <a:pathLst>
                <a:path w="253965" h="375849" extrusionOk="0">
                  <a:moveTo>
                    <a:pt x="227571" y="56127"/>
                  </a:moveTo>
                  <a:lnTo>
                    <a:pt x="230318" y="58751"/>
                  </a:lnTo>
                  <a:lnTo>
                    <a:pt x="232217" y="59954"/>
                  </a:lnTo>
                  <a:lnTo>
                    <a:pt x="233925" y="62274"/>
                  </a:lnTo>
                  <a:lnTo>
                    <a:pt x="233949" y="63979"/>
                  </a:lnTo>
                  <a:lnTo>
                    <a:pt x="233125" y="66894"/>
                  </a:lnTo>
                  <a:lnTo>
                    <a:pt x="232384" y="67951"/>
                  </a:lnTo>
                  <a:lnTo>
                    <a:pt x="231261" y="68800"/>
                  </a:lnTo>
                  <a:lnTo>
                    <a:pt x="229386" y="69300"/>
                  </a:lnTo>
                  <a:lnTo>
                    <a:pt x="222423" y="68507"/>
                  </a:lnTo>
                  <a:lnTo>
                    <a:pt x="220059" y="67391"/>
                  </a:lnTo>
                  <a:lnTo>
                    <a:pt x="218458" y="67697"/>
                  </a:lnTo>
                  <a:lnTo>
                    <a:pt x="219222" y="68527"/>
                  </a:lnTo>
                  <a:lnTo>
                    <a:pt x="219235" y="69564"/>
                  </a:lnTo>
                  <a:lnTo>
                    <a:pt x="218577" y="70065"/>
                  </a:lnTo>
                  <a:lnTo>
                    <a:pt x="216893" y="70524"/>
                  </a:lnTo>
                  <a:lnTo>
                    <a:pt x="215484" y="71380"/>
                  </a:lnTo>
                  <a:lnTo>
                    <a:pt x="214362" y="71301"/>
                  </a:lnTo>
                  <a:lnTo>
                    <a:pt x="213788" y="70650"/>
                  </a:lnTo>
                  <a:lnTo>
                    <a:pt x="213872" y="68872"/>
                  </a:lnTo>
                  <a:lnTo>
                    <a:pt x="214696" y="67067"/>
                  </a:lnTo>
                  <a:lnTo>
                    <a:pt x="214684" y="66216"/>
                  </a:lnTo>
                  <a:lnTo>
                    <a:pt x="213550" y="65879"/>
                  </a:lnTo>
                  <a:lnTo>
                    <a:pt x="212248" y="66139"/>
                  </a:lnTo>
                  <a:lnTo>
                    <a:pt x="211793" y="68524"/>
                  </a:lnTo>
                  <a:lnTo>
                    <a:pt x="211005" y="64956"/>
                  </a:lnTo>
                  <a:lnTo>
                    <a:pt x="210336" y="63716"/>
                  </a:lnTo>
                  <a:lnTo>
                    <a:pt x="208652" y="64766"/>
                  </a:lnTo>
                  <a:lnTo>
                    <a:pt x="204616" y="65290"/>
                  </a:lnTo>
                  <a:lnTo>
                    <a:pt x="208294" y="65998"/>
                  </a:lnTo>
                  <a:lnTo>
                    <a:pt x="209154" y="67417"/>
                  </a:lnTo>
                  <a:lnTo>
                    <a:pt x="209930" y="70137"/>
                  </a:lnTo>
                  <a:lnTo>
                    <a:pt x="210599" y="70968"/>
                  </a:lnTo>
                  <a:lnTo>
                    <a:pt x="212199" y="72072"/>
                  </a:lnTo>
                  <a:lnTo>
                    <a:pt x="215317" y="72793"/>
                  </a:lnTo>
                  <a:lnTo>
                    <a:pt x="215699" y="73448"/>
                  </a:lnTo>
                  <a:lnTo>
                    <a:pt x="214588" y="75632"/>
                  </a:lnTo>
                  <a:lnTo>
                    <a:pt x="213275" y="75558"/>
                  </a:lnTo>
                  <a:lnTo>
                    <a:pt x="211185" y="73804"/>
                  </a:lnTo>
                  <a:lnTo>
                    <a:pt x="207219" y="72143"/>
                  </a:lnTo>
                  <a:lnTo>
                    <a:pt x="206360" y="70539"/>
                  </a:lnTo>
                  <a:lnTo>
                    <a:pt x="204759" y="70290"/>
                  </a:lnTo>
                  <a:lnTo>
                    <a:pt x="201104" y="71250"/>
                  </a:lnTo>
                  <a:lnTo>
                    <a:pt x="199886" y="72213"/>
                  </a:lnTo>
                  <a:lnTo>
                    <a:pt x="197258" y="73180"/>
                  </a:lnTo>
                  <a:lnTo>
                    <a:pt x="195849" y="72702"/>
                  </a:lnTo>
                  <a:lnTo>
                    <a:pt x="194810" y="72733"/>
                  </a:lnTo>
                  <a:lnTo>
                    <a:pt x="193687" y="73397"/>
                  </a:lnTo>
                  <a:lnTo>
                    <a:pt x="192445" y="71803"/>
                  </a:lnTo>
                  <a:lnTo>
                    <a:pt x="191239" y="72395"/>
                  </a:lnTo>
                  <a:lnTo>
                    <a:pt x="190403" y="73605"/>
                  </a:lnTo>
                  <a:lnTo>
                    <a:pt x="190224" y="74759"/>
                  </a:lnTo>
                  <a:lnTo>
                    <a:pt x="190905" y="77554"/>
                  </a:lnTo>
                  <a:lnTo>
                    <a:pt x="192147" y="79333"/>
                  </a:lnTo>
                  <a:lnTo>
                    <a:pt x="192266" y="81517"/>
                  </a:lnTo>
                  <a:lnTo>
                    <a:pt x="192648" y="82248"/>
                  </a:lnTo>
                  <a:lnTo>
                    <a:pt x="194918" y="84291"/>
                  </a:lnTo>
                  <a:lnTo>
                    <a:pt x="195025" y="85509"/>
                  </a:lnTo>
                  <a:lnTo>
                    <a:pt x="193998" y="85802"/>
                  </a:lnTo>
                  <a:lnTo>
                    <a:pt x="193353" y="87785"/>
                  </a:lnTo>
                  <a:lnTo>
                    <a:pt x="191860" y="89126"/>
                  </a:lnTo>
                  <a:lnTo>
                    <a:pt x="191406" y="90176"/>
                  </a:lnTo>
                  <a:lnTo>
                    <a:pt x="192159" y="90449"/>
                  </a:lnTo>
                  <a:lnTo>
                    <a:pt x="192075" y="91563"/>
                  </a:lnTo>
                  <a:lnTo>
                    <a:pt x="191048" y="91780"/>
                  </a:lnTo>
                  <a:lnTo>
                    <a:pt x="189149" y="90576"/>
                  </a:lnTo>
                  <a:lnTo>
                    <a:pt x="185948" y="89447"/>
                  </a:lnTo>
                  <a:lnTo>
                    <a:pt x="181601" y="87353"/>
                  </a:lnTo>
                  <a:lnTo>
                    <a:pt x="180370" y="87168"/>
                  </a:lnTo>
                  <a:lnTo>
                    <a:pt x="180012" y="89512"/>
                  </a:lnTo>
                  <a:lnTo>
                    <a:pt x="183619" y="92294"/>
                  </a:lnTo>
                  <a:lnTo>
                    <a:pt x="183918" y="93990"/>
                  </a:lnTo>
                  <a:lnTo>
                    <a:pt x="184299" y="94574"/>
                  </a:lnTo>
                  <a:lnTo>
                    <a:pt x="184598" y="96158"/>
                  </a:lnTo>
                  <a:lnTo>
                    <a:pt x="183678" y="97963"/>
                  </a:lnTo>
                  <a:lnTo>
                    <a:pt x="183213" y="99568"/>
                  </a:lnTo>
                  <a:lnTo>
                    <a:pt x="181147" y="99113"/>
                  </a:lnTo>
                  <a:lnTo>
                    <a:pt x="181123" y="97225"/>
                  </a:lnTo>
                  <a:lnTo>
                    <a:pt x="178483" y="96042"/>
                  </a:lnTo>
                  <a:lnTo>
                    <a:pt x="177169" y="96304"/>
                  </a:lnTo>
                  <a:lnTo>
                    <a:pt x="176895" y="97646"/>
                  </a:lnTo>
                  <a:lnTo>
                    <a:pt x="173718" y="98888"/>
                  </a:lnTo>
                  <a:lnTo>
                    <a:pt x="172691" y="100512"/>
                  </a:lnTo>
                  <a:lnTo>
                    <a:pt x="172524" y="101923"/>
                  </a:lnTo>
                  <a:lnTo>
                    <a:pt x="172810" y="102768"/>
                  </a:lnTo>
                  <a:lnTo>
                    <a:pt x="173013" y="104913"/>
                  </a:lnTo>
                  <a:lnTo>
                    <a:pt x="172655" y="106441"/>
                  </a:lnTo>
                  <a:lnTo>
                    <a:pt x="174625" y="106678"/>
                  </a:lnTo>
                  <a:lnTo>
                    <a:pt x="174638" y="107457"/>
                  </a:lnTo>
                  <a:lnTo>
                    <a:pt x="170983" y="107862"/>
                  </a:lnTo>
                  <a:lnTo>
                    <a:pt x="169478" y="108723"/>
                  </a:lnTo>
                  <a:lnTo>
                    <a:pt x="168737" y="110041"/>
                  </a:lnTo>
                  <a:lnTo>
                    <a:pt x="169789" y="111639"/>
                  </a:lnTo>
                  <a:lnTo>
                    <a:pt x="171293" y="111631"/>
                  </a:lnTo>
                  <a:lnTo>
                    <a:pt x="173538" y="110009"/>
                  </a:lnTo>
                  <a:lnTo>
                    <a:pt x="174387" y="109909"/>
                  </a:lnTo>
                  <a:lnTo>
                    <a:pt x="174948" y="110745"/>
                  </a:lnTo>
                  <a:lnTo>
                    <a:pt x="175055" y="111594"/>
                  </a:lnTo>
                  <a:lnTo>
                    <a:pt x="176298" y="113260"/>
                  </a:lnTo>
                  <a:lnTo>
                    <a:pt x="176214" y="115040"/>
                  </a:lnTo>
                  <a:lnTo>
                    <a:pt x="175581" y="117882"/>
                  </a:lnTo>
                  <a:lnTo>
                    <a:pt x="175880" y="118539"/>
                  </a:lnTo>
                  <a:lnTo>
                    <a:pt x="177098" y="119160"/>
                  </a:lnTo>
                  <a:lnTo>
                    <a:pt x="177110" y="120128"/>
                  </a:lnTo>
                  <a:lnTo>
                    <a:pt x="176274" y="121453"/>
                  </a:lnTo>
                  <a:lnTo>
                    <a:pt x="176190" y="122385"/>
                  </a:lnTo>
                  <a:lnTo>
                    <a:pt x="177325" y="122946"/>
                  </a:lnTo>
                  <a:lnTo>
                    <a:pt x="177994" y="123699"/>
                  </a:lnTo>
                  <a:lnTo>
                    <a:pt x="178006" y="125287"/>
                  </a:lnTo>
                  <a:lnTo>
                    <a:pt x="177169" y="126720"/>
                  </a:lnTo>
                  <a:lnTo>
                    <a:pt x="177193" y="128572"/>
                  </a:lnTo>
                  <a:lnTo>
                    <a:pt x="174757" y="129467"/>
                  </a:lnTo>
                  <a:lnTo>
                    <a:pt x="174673" y="130506"/>
                  </a:lnTo>
                  <a:lnTo>
                    <a:pt x="177026" y="130399"/>
                  </a:lnTo>
                  <a:lnTo>
                    <a:pt x="177038" y="131617"/>
                  </a:lnTo>
                  <a:lnTo>
                    <a:pt x="174028" y="132119"/>
                  </a:lnTo>
                  <a:lnTo>
                    <a:pt x="171222" y="133277"/>
                  </a:lnTo>
                  <a:lnTo>
                    <a:pt x="169705" y="132322"/>
                  </a:lnTo>
                  <a:lnTo>
                    <a:pt x="167639" y="132155"/>
                  </a:lnTo>
                  <a:lnTo>
                    <a:pt x="167890" y="129443"/>
                  </a:lnTo>
                  <a:lnTo>
                    <a:pt x="165250" y="128333"/>
                  </a:lnTo>
                  <a:lnTo>
                    <a:pt x="164485" y="127688"/>
                  </a:lnTo>
                  <a:lnTo>
                    <a:pt x="164283" y="125992"/>
                  </a:lnTo>
                  <a:lnTo>
                    <a:pt x="163530" y="125908"/>
                  </a:lnTo>
                  <a:lnTo>
                    <a:pt x="163076" y="127210"/>
                  </a:lnTo>
                  <a:lnTo>
                    <a:pt x="162515" y="127974"/>
                  </a:lnTo>
                  <a:lnTo>
                    <a:pt x="162527" y="129121"/>
                  </a:lnTo>
                  <a:lnTo>
                    <a:pt x="165918" y="130017"/>
                  </a:lnTo>
                  <a:lnTo>
                    <a:pt x="165931" y="130757"/>
                  </a:lnTo>
                  <a:lnTo>
                    <a:pt x="164724" y="132573"/>
                  </a:lnTo>
                  <a:lnTo>
                    <a:pt x="162467" y="133421"/>
                  </a:lnTo>
                  <a:lnTo>
                    <a:pt x="162479" y="134388"/>
                  </a:lnTo>
                  <a:lnTo>
                    <a:pt x="163613" y="135200"/>
                  </a:lnTo>
                  <a:lnTo>
                    <a:pt x="164844" y="135200"/>
                  </a:lnTo>
                  <a:lnTo>
                    <a:pt x="167937" y="134328"/>
                  </a:lnTo>
                  <a:lnTo>
                    <a:pt x="169633" y="134687"/>
                  </a:lnTo>
                  <a:lnTo>
                    <a:pt x="169848" y="137016"/>
                  </a:lnTo>
                  <a:lnTo>
                    <a:pt x="170863" y="135881"/>
                  </a:lnTo>
                  <a:lnTo>
                    <a:pt x="172082" y="135511"/>
                  </a:lnTo>
                  <a:lnTo>
                    <a:pt x="172750" y="136156"/>
                  </a:lnTo>
                  <a:lnTo>
                    <a:pt x="172858" y="137004"/>
                  </a:lnTo>
                  <a:lnTo>
                    <a:pt x="171639" y="138150"/>
                  </a:lnTo>
                  <a:lnTo>
                    <a:pt x="170625" y="139476"/>
                  </a:lnTo>
                  <a:lnTo>
                    <a:pt x="170636" y="140706"/>
                  </a:lnTo>
                  <a:lnTo>
                    <a:pt x="171389" y="140969"/>
                  </a:lnTo>
                  <a:lnTo>
                    <a:pt x="172320" y="140205"/>
                  </a:lnTo>
                  <a:lnTo>
                    <a:pt x="173061" y="138592"/>
                  </a:lnTo>
                  <a:lnTo>
                    <a:pt x="174840" y="138389"/>
                  </a:lnTo>
                  <a:lnTo>
                    <a:pt x="175390" y="136406"/>
                  </a:lnTo>
                  <a:lnTo>
                    <a:pt x="175760" y="135773"/>
                  </a:lnTo>
                  <a:lnTo>
                    <a:pt x="177635" y="135344"/>
                  </a:lnTo>
                  <a:lnTo>
                    <a:pt x="179236" y="135332"/>
                  </a:lnTo>
                  <a:lnTo>
                    <a:pt x="179403" y="133731"/>
                  </a:lnTo>
                  <a:lnTo>
                    <a:pt x="179869" y="132417"/>
                  </a:lnTo>
                  <a:lnTo>
                    <a:pt x="180024" y="129861"/>
                  </a:lnTo>
                  <a:lnTo>
                    <a:pt x="181063" y="130053"/>
                  </a:lnTo>
                  <a:lnTo>
                    <a:pt x="181266" y="131199"/>
                  </a:lnTo>
                  <a:lnTo>
                    <a:pt x="181828" y="131916"/>
                  </a:lnTo>
                  <a:lnTo>
                    <a:pt x="183249" y="132107"/>
                  </a:lnTo>
                  <a:lnTo>
                    <a:pt x="184646" y="131247"/>
                  </a:lnTo>
                  <a:lnTo>
                    <a:pt x="186151" y="130685"/>
                  </a:lnTo>
                  <a:lnTo>
                    <a:pt x="187656" y="131975"/>
                  </a:lnTo>
                  <a:lnTo>
                    <a:pt x="188683" y="130936"/>
                  </a:lnTo>
                  <a:lnTo>
                    <a:pt x="191311" y="129969"/>
                  </a:lnTo>
                  <a:lnTo>
                    <a:pt x="193270" y="127950"/>
                  </a:lnTo>
                  <a:lnTo>
                    <a:pt x="194774" y="128309"/>
                  </a:lnTo>
                  <a:lnTo>
                    <a:pt x="197689" y="128010"/>
                  </a:lnTo>
                  <a:lnTo>
                    <a:pt x="199384" y="127437"/>
                  </a:lnTo>
                  <a:lnTo>
                    <a:pt x="200591" y="126099"/>
                  </a:lnTo>
                  <a:lnTo>
                    <a:pt x="201618" y="125884"/>
                  </a:lnTo>
                  <a:lnTo>
                    <a:pt x="202191" y="126840"/>
                  </a:lnTo>
                  <a:lnTo>
                    <a:pt x="200626" y="129396"/>
                  </a:lnTo>
                  <a:lnTo>
                    <a:pt x="196578" y="130291"/>
                  </a:lnTo>
                  <a:lnTo>
                    <a:pt x="196028" y="131056"/>
                  </a:lnTo>
                  <a:lnTo>
                    <a:pt x="193867" y="131044"/>
                  </a:lnTo>
                  <a:lnTo>
                    <a:pt x="193054" y="134364"/>
                  </a:lnTo>
                  <a:lnTo>
                    <a:pt x="194177" y="134818"/>
                  </a:lnTo>
                  <a:lnTo>
                    <a:pt x="196338" y="133934"/>
                  </a:lnTo>
                  <a:lnTo>
                    <a:pt x="198775" y="133564"/>
                  </a:lnTo>
                  <a:lnTo>
                    <a:pt x="200113" y="135152"/>
                  </a:lnTo>
                  <a:lnTo>
                    <a:pt x="200209" y="135965"/>
                  </a:lnTo>
                  <a:lnTo>
                    <a:pt x="199468" y="136729"/>
                  </a:lnTo>
                  <a:lnTo>
                    <a:pt x="196470" y="138568"/>
                  </a:lnTo>
                  <a:lnTo>
                    <a:pt x="196016" y="139428"/>
                  </a:lnTo>
                  <a:lnTo>
                    <a:pt x="196220" y="141088"/>
                  </a:lnTo>
                  <a:lnTo>
                    <a:pt x="198023" y="142593"/>
                  </a:lnTo>
                  <a:lnTo>
                    <a:pt x="197855" y="145340"/>
                  </a:lnTo>
                  <a:lnTo>
                    <a:pt x="199372" y="147179"/>
                  </a:lnTo>
                  <a:lnTo>
                    <a:pt x="202287" y="146881"/>
                  </a:lnTo>
                  <a:lnTo>
                    <a:pt x="203146" y="148004"/>
                  </a:lnTo>
                  <a:lnTo>
                    <a:pt x="203374" y="151587"/>
                  </a:lnTo>
                  <a:lnTo>
                    <a:pt x="204150" y="154190"/>
                  </a:lnTo>
                  <a:lnTo>
                    <a:pt x="204257" y="157021"/>
                  </a:lnTo>
                  <a:lnTo>
                    <a:pt x="204293" y="159720"/>
                  </a:lnTo>
                  <a:lnTo>
                    <a:pt x="203003" y="162097"/>
                  </a:lnTo>
                  <a:lnTo>
                    <a:pt x="202944" y="165656"/>
                  </a:lnTo>
                  <a:lnTo>
                    <a:pt x="202478" y="166528"/>
                  </a:lnTo>
                  <a:lnTo>
                    <a:pt x="201260" y="167113"/>
                  </a:lnTo>
                  <a:lnTo>
                    <a:pt x="200113" y="165405"/>
                  </a:lnTo>
                  <a:lnTo>
                    <a:pt x="198799" y="165154"/>
                  </a:lnTo>
                  <a:lnTo>
                    <a:pt x="196841" y="167424"/>
                  </a:lnTo>
                  <a:lnTo>
                    <a:pt x="195061" y="167710"/>
                  </a:lnTo>
                  <a:lnTo>
                    <a:pt x="192971" y="166062"/>
                  </a:lnTo>
                  <a:lnTo>
                    <a:pt x="191932" y="165764"/>
                  </a:lnTo>
                  <a:lnTo>
                    <a:pt x="189687" y="165787"/>
                  </a:lnTo>
                  <a:lnTo>
                    <a:pt x="188922" y="165142"/>
                  </a:lnTo>
                  <a:lnTo>
                    <a:pt x="191824" y="163243"/>
                  </a:lnTo>
                  <a:lnTo>
                    <a:pt x="191681" y="158908"/>
                  </a:lnTo>
                  <a:lnTo>
                    <a:pt x="189985" y="159111"/>
                  </a:lnTo>
                  <a:lnTo>
                    <a:pt x="188778" y="160449"/>
                  </a:lnTo>
                  <a:lnTo>
                    <a:pt x="187190" y="160568"/>
                  </a:lnTo>
                  <a:lnTo>
                    <a:pt x="184730" y="159529"/>
                  </a:lnTo>
                  <a:lnTo>
                    <a:pt x="182843" y="159469"/>
                  </a:lnTo>
                  <a:lnTo>
                    <a:pt x="181541" y="160246"/>
                  </a:lnTo>
                  <a:lnTo>
                    <a:pt x="181087" y="162109"/>
                  </a:lnTo>
                  <a:lnTo>
                    <a:pt x="180335" y="162025"/>
                  </a:lnTo>
                  <a:lnTo>
                    <a:pt x="178818" y="160998"/>
                  </a:lnTo>
                  <a:lnTo>
                    <a:pt x="175796" y="160496"/>
                  </a:lnTo>
                  <a:lnTo>
                    <a:pt x="173049" y="157976"/>
                  </a:lnTo>
                  <a:lnTo>
                    <a:pt x="169574" y="158633"/>
                  </a:lnTo>
                  <a:lnTo>
                    <a:pt x="167782" y="157248"/>
                  </a:lnTo>
                  <a:lnTo>
                    <a:pt x="159971" y="157511"/>
                  </a:lnTo>
                  <a:lnTo>
                    <a:pt x="159983" y="158478"/>
                  </a:lnTo>
                  <a:lnTo>
                    <a:pt x="160461" y="159314"/>
                  </a:lnTo>
                  <a:lnTo>
                    <a:pt x="161404" y="159840"/>
                  </a:lnTo>
                  <a:lnTo>
                    <a:pt x="164414" y="159935"/>
                  </a:lnTo>
                  <a:lnTo>
                    <a:pt x="164987" y="160401"/>
                  </a:lnTo>
                  <a:lnTo>
                    <a:pt x="165095" y="161440"/>
                  </a:lnTo>
                  <a:lnTo>
                    <a:pt x="164068" y="162837"/>
                  </a:lnTo>
                  <a:lnTo>
                    <a:pt x="164079" y="164175"/>
                  </a:lnTo>
                  <a:lnTo>
                    <a:pt x="164653" y="164641"/>
                  </a:lnTo>
                  <a:lnTo>
                    <a:pt x="167937" y="163948"/>
                  </a:lnTo>
                  <a:lnTo>
                    <a:pt x="168881" y="164474"/>
                  </a:lnTo>
                  <a:lnTo>
                    <a:pt x="169179" y="166361"/>
                  </a:lnTo>
                  <a:lnTo>
                    <a:pt x="168904" y="167030"/>
                  </a:lnTo>
                  <a:lnTo>
                    <a:pt x="166098" y="168296"/>
                  </a:lnTo>
                  <a:lnTo>
                    <a:pt x="165548" y="169430"/>
                  </a:lnTo>
                  <a:lnTo>
                    <a:pt x="165202" y="172810"/>
                  </a:lnTo>
                  <a:lnTo>
                    <a:pt x="163327" y="173754"/>
                  </a:lnTo>
                  <a:lnTo>
                    <a:pt x="163339" y="175271"/>
                  </a:lnTo>
                  <a:lnTo>
                    <a:pt x="164402" y="177982"/>
                  </a:lnTo>
                  <a:lnTo>
                    <a:pt x="164617" y="180908"/>
                  </a:lnTo>
                  <a:lnTo>
                    <a:pt x="163494" y="181314"/>
                  </a:lnTo>
                  <a:lnTo>
                    <a:pt x="160102" y="181409"/>
                  </a:lnTo>
                  <a:lnTo>
                    <a:pt x="158609" y="182198"/>
                  </a:lnTo>
                  <a:lnTo>
                    <a:pt x="156938" y="183798"/>
                  </a:lnTo>
                  <a:lnTo>
                    <a:pt x="154393" y="184097"/>
                  </a:lnTo>
                  <a:lnTo>
                    <a:pt x="149030" y="183583"/>
                  </a:lnTo>
                  <a:lnTo>
                    <a:pt x="148374" y="183870"/>
                  </a:lnTo>
                  <a:lnTo>
                    <a:pt x="147633" y="184634"/>
                  </a:lnTo>
                  <a:lnTo>
                    <a:pt x="147920" y="185291"/>
                  </a:lnTo>
                  <a:lnTo>
                    <a:pt x="151026" y="185829"/>
                  </a:lnTo>
                  <a:lnTo>
                    <a:pt x="154059" y="188253"/>
                  </a:lnTo>
                  <a:lnTo>
                    <a:pt x="156603" y="188886"/>
                  </a:lnTo>
                  <a:lnTo>
                    <a:pt x="156710" y="189734"/>
                  </a:lnTo>
                  <a:lnTo>
                    <a:pt x="155504" y="191323"/>
                  </a:lnTo>
                  <a:lnTo>
                    <a:pt x="157594" y="194225"/>
                  </a:lnTo>
                  <a:lnTo>
                    <a:pt x="157618" y="196411"/>
                  </a:lnTo>
                  <a:lnTo>
                    <a:pt x="157917" y="198071"/>
                  </a:lnTo>
                  <a:lnTo>
                    <a:pt x="158132" y="200627"/>
                  </a:lnTo>
                  <a:lnTo>
                    <a:pt x="156077" y="202717"/>
                  </a:lnTo>
                  <a:lnTo>
                    <a:pt x="154226" y="205189"/>
                  </a:lnTo>
                  <a:lnTo>
                    <a:pt x="153486" y="207434"/>
                  </a:lnTo>
                  <a:lnTo>
                    <a:pt x="151539" y="209345"/>
                  </a:lnTo>
                  <a:lnTo>
                    <a:pt x="151479" y="213752"/>
                  </a:lnTo>
                  <a:lnTo>
                    <a:pt x="152888" y="213382"/>
                  </a:lnTo>
                  <a:lnTo>
                    <a:pt x="154262" y="209333"/>
                  </a:lnTo>
                  <a:lnTo>
                    <a:pt x="155372" y="207530"/>
                  </a:lnTo>
                  <a:lnTo>
                    <a:pt x="160413" y="203147"/>
                  </a:lnTo>
                  <a:lnTo>
                    <a:pt x="161153" y="201905"/>
                  </a:lnTo>
                  <a:lnTo>
                    <a:pt x="161870" y="198811"/>
                  </a:lnTo>
                  <a:lnTo>
                    <a:pt x="162216" y="195981"/>
                  </a:lnTo>
                  <a:lnTo>
                    <a:pt x="163040" y="192660"/>
                  </a:lnTo>
                  <a:lnTo>
                    <a:pt x="166074" y="185494"/>
                  </a:lnTo>
                  <a:lnTo>
                    <a:pt x="171854" y="180729"/>
                  </a:lnTo>
                  <a:lnTo>
                    <a:pt x="172607" y="179594"/>
                  </a:lnTo>
                  <a:lnTo>
                    <a:pt x="173491" y="174052"/>
                  </a:lnTo>
                  <a:lnTo>
                    <a:pt x="175055" y="170553"/>
                  </a:lnTo>
                  <a:lnTo>
                    <a:pt x="176453" y="169323"/>
                  </a:lnTo>
                  <a:lnTo>
                    <a:pt x="178232" y="168905"/>
                  </a:lnTo>
                  <a:lnTo>
                    <a:pt x="181911" y="169538"/>
                  </a:lnTo>
                  <a:lnTo>
                    <a:pt x="182568" y="169920"/>
                  </a:lnTo>
                  <a:lnTo>
                    <a:pt x="183153" y="171986"/>
                  </a:lnTo>
                  <a:lnTo>
                    <a:pt x="183906" y="172333"/>
                  </a:lnTo>
                  <a:lnTo>
                    <a:pt x="185410" y="171664"/>
                  </a:lnTo>
                  <a:lnTo>
                    <a:pt x="186808" y="169765"/>
                  </a:lnTo>
                  <a:lnTo>
                    <a:pt x="187835" y="169765"/>
                  </a:lnTo>
                  <a:lnTo>
                    <a:pt x="188504" y="170720"/>
                  </a:lnTo>
                  <a:lnTo>
                    <a:pt x="188420" y="172201"/>
                  </a:lnTo>
                  <a:lnTo>
                    <a:pt x="184778" y="174052"/>
                  </a:lnTo>
                  <a:lnTo>
                    <a:pt x="183846" y="175151"/>
                  </a:lnTo>
                  <a:lnTo>
                    <a:pt x="182269" y="178388"/>
                  </a:lnTo>
                  <a:lnTo>
                    <a:pt x="183619" y="181756"/>
                  </a:lnTo>
                  <a:lnTo>
                    <a:pt x="186163" y="181935"/>
                  </a:lnTo>
                  <a:lnTo>
                    <a:pt x="187573" y="181266"/>
                  </a:lnTo>
                  <a:lnTo>
                    <a:pt x="189710" y="179057"/>
                  </a:lnTo>
                  <a:lnTo>
                    <a:pt x="189889" y="178006"/>
                  </a:lnTo>
                  <a:lnTo>
                    <a:pt x="189590" y="176799"/>
                  </a:lnTo>
                  <a:lnTo>
                    <a:pt x="190714" y="175760"/>
                  </a:lnTo>
                  <a:lnTo>
                    <a:pt x="191442" y="172667"/>
                  </a:lnTo>
                  <a:lnTo>
                    <a:pt x="192278" y="172643"/>
                  </a:lnTo>
                  <a:lnTo>
                    <a:pt x="193616" y="174602"/>
                  </a:lnTo>
                  <a:lnTo>
                    <a:pt x="196542" y="175808"/>
                  </a:lnTo>
                  <a:lnTo>
                    <a:pt x="198321" y="175127"/>
                  </a:lnTo>
                  <a:lnTo>
                    <a:pt x="199265" y="175032"/>
                  </a:lnTo>
                  <a:lnTo>
                    <a:pt x="199468" y="176130"/>
                  </a:lnTo>
                  <a:lnTo>
                    <a:pt x="199098" y="177110"/>
                  </a:lnTo>
                  <a:lnTo>
                    <a:pt x="199958" y="179152"/>
                  </a:lnTo>
                  <a:lnTo>
                    <a:pt x="201128" y="183093"/>
                  </a:lnTo>
                  <a:lnTo>
                    <a:pt x="202657" y="185530"/>
                  </a:lnTo>
                  <a:lnTo>
                    <a:pt x="202776" y="187895"/>
                  </a:lnTo>
                  <a:lnTo>
                    <a:pt x="203720" y="187978"/>
                  </a:lnTo>
                  <a:lnTo>
                    <a:pt x="209058" y="186485"/>
                  </a:lnTo>
                  <a:lnTo>
                    <a:pt x="216105" y="185315"/>
                  </a:lnTo>
                  <a:lnTo>
                    <a:pt x="218267" y="185291"/>
                  </a:lnTo>
                  <a:lnTo>
                    <a:pt x="218470" y="186139"/>
                  </a:lnTo>
                  <a:lnTo>
                    <a:pt x="216786" y="188217"/>
                  </a:lnTo>
                  <a:lnTo>
                    <a:pt x="216702" y="189149"/>
                  </a:lnTo>
                  <a:lnTo>
                    <a:pt x="217753" y="190940"/>
                  </a:lnTo>
                  <a:lnTo>
                    <a:pt x="217980" y="193855"/>
                  </a:lnTo>
                  <a:lnTo>
                    <a:pt x="218733" y="194320"/>
                  </a:lnTo>
                  <a:lnTo>
                    <a:pt x="219951" y="193843"/>
                  </a:lnTo>
                  <a:lnTo>
                    <a:pt x="220298" y="191191"/>
                  </a:lnTo>
                  <a:lnTo>
                    <a:pt x="224979" y="189173"/>
                  </a:lnTo>
                  <a:lnTo>
                    <a:pt x="224991" y="190319"/>
                  </a:lnTo>
                  <a:lnTo>
                    <a:pt x="226603" y="191227"/>
                  </a:lnTo>
                  <a:lnTo>
                    <a:pt x="226329" y="191979"/>
                  </a:lnTo>
                  <a:lnTo>
                    <a:pt x="221097" y="195503"/>
                  </a:lnTo>
                  <a:lnTo>
                    <a:pt x="221002" y="196255"/>
                  </a:lnTo>
                  <a:lnTo>
                    <a:pt x="221755" y="196446"/>
                  </a:lnTo>
                  <a:lnTo>
                    <a:pt x="223832" y="196243"/>
                  </a:lnTo>
                  <a:lnTo>
                    <a:pt x="224036" y="197939"/>
                  </a:lnTo>
                  <a:lnTo>
                    <a:pt x="225063" y="198286"/>
                  </a:lnTo>
                  <a:lnTo>
                    <a:pt x="225815" y="197521"/>
                  </a:lnTo>
                  <a:lnTo>
                    <a:pt x="226078" y="195467"/>
                  </a:lnTo>
                  <a:lnTo>
                    <a:pt x="227105" y="194810"/>
                  </a:lnTo>
                  <a:lnTo>
                    <a:pt x="228897" y="195061"/>
                  </a:lnTo>
                  <a:lnTo>
                    <a:pt x="229733" y="194655"/>
                  </a:lnTo>
                  <a:lnTo>
                    <a:pt x="230569" y="193520"/>
                  </a:lnTo>
                  <a:lnTo>
                    <a:pt x="230939" y="192027"/>
                  </a:lnTo>
                  <a:lnTo>
                    <a:pt x="230820" y="189591"/>
                  </a:lnTo>
                  <a:lnTo>
                    <a:pt x="230808" y="188731"/>
                  </a:lnTo>
                  <a:lnTo>
                    <a:pt x="231847" y="188635"/>
                  </a:lnTo>
                  <a:lnTo>
                    <a:pt x="232599" y="189197"/>
                  </a:lnTo>
                  <a:lnTo>
                    <a:pt x="234486" y="189555"/>
                  </a:lnTo>
                  <a:lnTo>
                    <a:pt x="234593" y="190475"/>
                  </a:lnTo>
                  <a:lnTo>
                    <a:pt x="232539" y="193054"/>
                  </a:lnTo>
                  <a:lnTo>
                    <a:pt x="232277" y="194177"/>
                  </a:lnTo>
                  <a:lnTo>
                    <a:pt x="233411" y="195109"/>
                  </a:lnTo>
                  <a:lnTo>
                    <a:pt x="235394" y="195455"/>
                  </a:lnTo>
                  <a:lnTo>
                    <a:pt x="235406" y="197342"/>
                  </a:lnTo>
                  <a:lnTo>
                    <a:pt x="234187" y="198190"/>
                  </a:lnTo>
                  <a:lnTo>
                    <a:pt x="230617" y="198417"/>
                  </a:lnTo>
                  <a:lnTo>
                    <a:pt x="228945" y="199755"/>
                  </a:lnTo>
                  <a:lnTo>
                    <a:pt x="228670" y="200615"/>
                  </a:lnTo>
                  <a:lnTo>
                    <a:pt x="229338" y="201642"/>
                  </a:lnTo>
                  <a:lnTo>
                    <a:pt x="231871" y="201713"/>
                  </a:lnTo>
                  <a:lnTo>
                    <a:pt x="232635" y="202836"/>
                  </a:lnTo>
                  <a:lnTo>
                    <a:pt x="230294" y="203983"/>
                  </a:lnTo>
                  <a:lnTo>
                    <a:pt x="229375" y="205679"/>
                  </a:lnTo>
                  <a:lnTo>
                    <a:pt x="229195" y="207016"/>
                  </a:lnTo>
                  <a:lnTo>
                    <a:pt x="230055" y="207661"/>
                  </a:lnTo>
                  <a:lnTo>
                    <a:pt x="231082" y="207733"/>
                  </a:lnTo>
                  <a:lnTo>
                    <a:pt x="233053" y="206861"/>
                  </a:lnTo>
                  <a:lnTo>
                    <a:pt x="234546" y="205559"/>
                  </a:lnTo>
                  <a:lnTo>
                    <a:pt x="235955" y="205261"/>
                  </a:lnTo>
                  <a:lnTo>
                    <a:pt x="236803" y="205977"/>
                  </a:lnTo>
                  <a:lnTo>
                    <a:pt x="237006" y="206825"/>
                  </a:lnTo>
                  <a:lnTo>
                    <a:pt x="235227" y="208653"/>
                  </a:lnTo>
                  <a:lnTo>
                    <a:pt x="234868" y="209477"/>
                  </a:lnTo>
                  <a:lnTo>
                    <a:pt x="235155" y="210623"/>
                  </a:lnTo>
                  <a:lnTo>
                    <a:pt x="238273" y="212558"/>
                  </a:lnTo>
                  <a:lnTo>
                    <a:pt x="240625" y="212164"/>
                  </a:lnTo>
                  <a:lnTo>
                    <a:pt x="241485" y="213096"/>
                  </a:lnTo>
                  <a:lnTo>
                    <a:pt x="243265" y="212976"/>
                  </a:lnTo>
                  <a:lnTo>
                    <a:pt x="249881" y="216965"/>
                  </a:lnTo>
                  <a:lnTo>
                    <a:pt x="253870" y="220142"/>
                  </a:lnTo>
                  <a:lnTo>
                    <a:pt x="253966" y="221062"/>
                  </a:lnTo>
                  <a:lnTo>
                    <a:pt x="247517" y="224884"/>
                  </a:lnTo>
                  <a:lnTo>
                    <a:pt x="245283" y="227069"/>
                  </a:lnTo>
                  <a:lnTo>
                    <a:pt x="244447" y="228503"/>
                  </a:lnTo>
                  <a:lnTo>
                    <a:pt x="243348" y="231715"/>
                  </a:lnTo>
                  <a:lnTo>
                    <a:pt x="243277" y="233388"/>
                  </a:lnTo>
                  <a:lnTo>
                    <a:pt x="244136" y="235072"/>
                  </a:lnTo>
                  <a:lnTo>
                    <a:pt x="247911" y="236660"/>
                  </a:lnTo>
                  <a:lnTo>
                    <a:pt x="248675" y="237377"/>
                  </a:lnTo>
                  <a:lnTo>
                    <a:pt x="248866" y="238344"/>
                  </a:lnTo>
                  <a:lnTo>
                    <a:pt x="247934" y="239371"/>
                  </a:lnTo>
                  <a:lnTo>
                    <a:pt x="244376" y="240733"/>
                  </a:lnTo>
                  <a:lnTo>
                    <a:pt x="243730" y="241867"/>
                  </a:lnTo>
                  <a:lnTo>
                    <a:pt x="243921" y="242703"/>
                  </a:lnTo>
                  <a:lnTo>
                    <a:pt x="245343" y="243551"/>
                  </a:lnTo>
                  <a:lnTo>
                    <a:pt x="246215" y="245713"/>
                  </a:lnTo>
                  <a:lnTo>
                    <a:pt x="245940" y="246728"/>
                  </a:lnTo>
                  <a:lnTo>
                    <a:pt x="243515" y="248914"/>
                  </a:lnTo>
                  <a:lnTo>
                    <a:pt x="241736" y="249225"/>
                  </a:lnTo>
                  <a:lnTo>
                    <a:pt x="239276" y="248293"/>
                  </a:lnTo>
                  <a:lnTo>
                    <a:pt x="237305" y="248615"/>
                  </a:lnTo>
                  <a:lnTo>
                    <a:pt x="233471" y="250801"/>
                  </a:lnTo>
                  <a:lnTo>
                    <a:pt x="231691" y="252151"/>
                  </a:lnTo>
                  <a:lnTo>
                    <a:pt x="229757" y="255280"/>
                  </a:lnTo>
                  <a:lnTo>
                    <a:pt x="228192" y="259890"/>
                  </a:lnTo>
                  <a:lnTo>
                    <a:pt x="228133" y="263079"/>
                  </a:lnTo>
                  <a:lnTo>
                    <a:pt x="227858" y="264046"/>
                  </a:lnTo>
                  <a:lnTo>
                    <a:pt x="224430" y="268776"/>
                  </a:lnTo>
                  <a:lnTo>
                    <a:pt x="221253" y="272168"/>
                  </a:lnTo>
                  <a:lnTo>
                    <a:pt x="220070" y="274915"/>
                  </a:lnTo>
                  <a:lnTo>
                    <a:pt x="220225" y="282463"/>
                  </a:lnTo>
                  <a:lnTo>
                    <a:pt x="219975" y="284912"/>
                  </a:lnTo>
                  <a:lnTo>
                    <a:pt x="219437" y="288196"/>
                  </a:lnTo>
                  <a:lnTo>
                    <a:pt x="220930" y="287265"/>
                  </a:lnTo>
                  <a:lnTo>
                    <a:pt x="222590" y="283956"/>
                  </a:lnTo>
                  <a:lnTo>
                    <a:pt x="223617" y="282810"/>
                  </a:lnTo>
                  <a:lnTo>
                    <a:pt x="224131" y="277602"/>
                  </a:lnTo>
                  <a:lnTo>
                    <a:pt x="225624" y="275452"/>
                  </a:lnTo>
                  <a:lnTo>
                    <a:pt x="227404" y="275142"/>
                  </a:lnTo>
                  <a:lnTo>
                    <a:pt x="227882" y="275906"/>
                  </a:lnTo>
                  <a:lnTo>
                    <a:pt x="228084" y="277566"/>
                  </a:lnTo>
                  <a:lnTo>
                    <a:pt x="230365" y="280457"/>
                  </a:lnTo>
                  <a:lnTo>
                    <a:pt x="230975" y="284709"/>
                  </a:lnTo>
                  <a:lnTo>
                    <a:pt x="231548" y="285915"/>
                  </a:lnTo>
                  <a:lnTo>
                    <a:pt x="231667" y="287910"/>
                  </a:lnTo>
                  <a:lnTo>
                    <a:pt x="229171" y="292723"/>
                  </a:lnTo>
                  <a:lnTo>
                    <a:pt x="226567" y="295840"/>
                  </a:lnTo>
                  <a:lnTo>
                    <a:pt x="224024" y="296437"/>
                  </a:lnTo>
                  <a:lnTo>
                    <a:pt x="222232" y="295529"/>
                  </a:lnTo>
                  <a:lnTo>
                    <a:pt x="220262" y="295613"/>
                  </a:lnTo>
                  <a:lnTo>
                    <a:pt x="219604" y="296377"/>
                  </a:lnTo>
                  <a:lnTo>
                    <a:pt x="219652" y="301012"/>
                  </a:lnTo>
                  <a:lnTo>
                    <a:pt x="220429" y="302946"/>
                  </a:lnTo>
                  <a:lnTo>
                    <a:pt x="222710" y="305299"/>
                  </a:lnTo>
                  <a:lnTo>
                    <a:pt x="222805" y="306625"/>
                  </a:lnTo>
                  <a:lnTo>
                    <a:pt x="222256" y="308010"/>
                  </a:lnTo>
                  <a:lnTo>
                    <a:pt x="220214" y="309921"/>
                  </a:lnTo>
                  <a:lnTo>
                    <a:pt x="218828" y="312489"/>
                  </a:lnTo>
                  <a:lnTo>
                    <a:pt x="216021" y="314567"/>
                  </a:lnTo>
                  <a:lnTo>
                    <a:pt x="214541" y="317016"/>
                  </a:lnTo>
                  <a:lnTo>
                    <a:pt x="212940" y="317255"/>
                  </a:lnTo>
                  <a:lnTo>
                    <a:pt x="211423" y="316228"/>
                  </a:lnTo>
                  <a:lnTo>
                    <a:pt x="208306" y="314651"/>
                  </a:lnTo>
                  <a:lnTo>
                    <a:pt x="206718" y="314770"/>
                  </a:lnTo>
                  <a:lnTo>
                    <a:pt x="204377" y="316287"/>
                  </a:lnTo>
                  <a:lnTo>
                    <a:pt x="202705" y="318294"/>
                  </a:lnTo>
                  <a:lnTo>
                    <a:pt x="201964" y="319799"/>
                  </a:lnTo>
                  <a:lnTo>
                    <a:pt x="193305" y="329580"/>
                  </a:lnTo>
                  <a:lnTo>
                    <a:pt x="190462" y="336663"/>
                  </a:lnTo>
                  <a:lnTo>
                    <a:pt x="187668" y="339493"/>
                  </a:lnTo>
                  <a:lnTo>
                    <a:pt x="185996" y="342240"/>
                  </a:lnTo>
                  <a:lnTo>
                    <a:pt x="185016" y="346863"/>
                  </a:lnTo>
                  <a:lnTo>
                    <a:pt x="182317" y="350469"/>
                  </a:lnTo>
                  <a:lnTo>
                    <a:pt x="182258" y="353396"/>
                  </a:lnTo>
                  <a:lnTo>
                    <a:pt x="180943" y="354697"/>
                  </a:lnTo>
                  <a:lnTo>
                    <a:pt x="177396" y="356907"/>
                  </a:lnTo>
                  <a:lnTo>
                    <a:pt x="174948" y="357325"/>
                  </a:lnTo>
                  <a:lnTo>
                    <a:pt x="173061" y="356489"/>
                  </a:lnTo>
                  <a:lnTo>
                    <a:pt x="170350" y="357528"/>
                  </a:lnTo>
                  <a:lnTo>
                    <a:pt x="168642" y="355868"/>
                  </a:lnTo>
                  <a:lnTo>
                    <a:pt x="167137" y="355772"/>
                  </a:lnTo>
                  <a:lnTo>
                    <a:pt x="166289" y="356465"/>
                  </a:lnTo>
                  <a:lnTo>
                    <a:pt x="164068" y="359570"/>
                  </a:lnTo>
                  <a:lnTo>
                    <a:pt x="162575" y="360538"/>
                  </a:lnTo>
                  <a:lnTo>
                    <a:pt x="159947" y="361577"/>
                  </a:lnTo>
                  <a:lnTo>
                    <a:pt x="156842" y="361816"/>
                  </a:lnTo>
                  <a:lnTo>
                    <a:pt x="154417" y="363034"/>
                  </a:lnTo>
                  <a:lnTo>
                    <a:pt x="153760" y="363727"/>
                  </a:lnTo>
                  <a:lnTo>
                    <a:pt x="152351" y="364288"/>
                  </a:lnTo>
                  <a:lnTo>
                    <a:pt x="150010" y="364682"/>
                  </a:lnTo>
                  <a:lnTo>
                    <a:pt x="148409" y="365363"/>
                  </a:lnTo>
                  <a:lnTo>
                    <a:pt x="147669" y="366127"/>
                  </a:lnTo>
                  <a:lnTo>
                    <a:pt x="147311" y="367358"/>
                  </a:lnTo>
                  <a:lnTo>
                    <a:pt x="147442" y="371693"/>
                  </a:lnTo>
                  <a:lnTo>
                    <a:pt x="146606" y="373198"/>
                  </a:lnTo>
                  <a:lnTo>
                    <a:pt x="144552" y="374070"/>
                  </a:lnTo>
                  <a:lnTo>
                    <a:pt x="141064" y="374285"/>
                  </a:lnTo>
                  <a:lnTo>
                    <a:pt x="139762" y="375073"/>
                  </a:lnTo>
                  <a:lnTo>
                    <a:pt x="137326" y="375849"/>
                  </a:lnTo>
                  <a:lnTo>
                    <a:pt x="131187" y="373986"/>
                  </a:lnTo>
                  <a:lnTo>
                    <a:pt x="129754" y="371657"/>
                  </a:lnTo>
                  <a:lnTo>
                    <a:pt x="128679" y="366020"/>
                  </a:lnTo>
                  <a:lnTo>
                    <a:pt x="128918" y="361899"/>
                  </a:lnTo>
                  <a:lnTo>
                    <a:pt x="130088" y="359702"/>
                  </a:lnTo>
                  <a:lnTo>
                    <a:pt x="123770" y="337129"/>
                  </a:lnTo>
                  <a:lnTo>
                    <a:pt x="111325" y="329294"/>
                  </a:lnTo>
                  <a:lnTo>
                    <a:pt x="72772" y="310280"/>
                  </a:lnTo>
                  <a:lnTo>
                    <a:pt x="52694" y="302719"/>
                  </a:lnTo>
                  <a:lnTo>
                    <a:pt x="36165" y="263545"/>
                  </a:lnTo>
                  <a:lnTo>
                    <a:pt x="24830" y="235824"/>
                  </a:lnTo>
                  <a:lnTo>
                    <a:pt x="0" y="179594"/>
                  </a:lnTo>
                  <a:lnTo>
                    <a:pt x="11884" y="158872"/>
                  </a:lnTo>
                  <a:lnTo>
                    <a:pt x="23636" y="138879"/>
                  </a:lnTo>
                  <a:lnTo>
                    <a:pt x="53172" y="87240"/>
                  </a:lnTo>
                  <a:lnTo>
                    <a:pt x="54319" y="84657"/>
                  </a:lnTo>
                  <a:lnTo>
                    <a:pt x="55847" y="86114"/>
                  </a:lnTo>
                  <a:lnTo>
                    <a:pt x="58200" y="86824"/>
                  </a:lnTo>
                  <a:lnTo>
                    <a:pt x="59156" y="87943"/>
                  </a:lnTo>
                  <a:lnTo>
                    <a:pt x="59443" y="89010"/>
                  </a:lnTo>
                  <a:lnTo>
                    <a:pt x="62094" y="91229"/>
                  </a:lnTo>
                  <a:lnTo>
                    <a:pt x="62297" y="92446"/>
                  </a:lnTo>
                  <a:lnTo>
                    <a:pt x="60637" y="95571"/>
                  </a:lnTo>
                  <a:lnTo>
                    <a:pt x="61127" y="98000"/>
                  </a:lnTo>
                  <a:lnTo>
                    <a:pt x="61796" y="99797"/>
                  </a:lnTo>
                  <a:lnTo>
                    <a:pt x="63886" y="101477"/>
                  </a:lnTo>
                  <a:lnTo>
                    <a:pt x="64459" y="102756"/>
                  </a:lnTo>
                  <a:lnTo>
                    <a:pt x="65605" y="104167"/>
                  </a:lnTo>
                  <a:lnTo>
                    <a:pt x="67302" y="103857"/>
                  </a:lnTo>
                  <a:lnTo>
                    <a:pt x="67278" y="102377"/>
                  </a:lnTo>
                  <a:lnTo>
                    <a:pt x="65295" y="101174"/>
                  </a:lnTo>
                  <a:lnTo>
                    <a:pt x="64351" y="100239"/>
                  </a:lnTo>
                  <a:lnTo>
                    <a:pt x="64327" y="98832"/>
                  </a:lnTo>
                  <a:lnTo>
                    <a:pt x="64889" y="98074"/>
                  </a:lnTo>
                  <a:lnTo>
                    <a:pt x="66477" y="97471"/>
                  </a:lnTo>
                  <a:lnTo>
                    <a:pt x="67038" y="96825"/>
                  </a:lnTo>
                  <a:lnTo>
                    <a:pt x="67027" y="95973"/>
                  </a:lnTo>
                  <a:lnTo>
                    <a:pt x="66084" y="95594"/>
                  </a:lnTo>
                  <a:lnTo>
                    <a:pt x="65056" y="95513"/>
                  </a:lnTo>
                  <a:lnTo>
                    <a:pt x="64483" y="95049"/>
                  </a:lnTo>
                  <a:lnTo>
                    <a:pt x="64567" y="93933"/>
                  </a:lnTo>
                  <a:lnTo>
                    <a:pt x="65498" y="92795"/>
                  </a:lnTo>
                  <a:lnTo>
                    <a:pt x="65486" y="91647"/>
                  </a:lnTo>
                  <a:lnTo>
                    <a:pt x="63682" y="90440"/>
                  </a:lnTo>
                  <a:lnTo>
                    <a:pt x="62727" y="88210"/>
                  </a:lnTo>
                  <a:lnTo>
                    <a:pt x="60924" y="86891"/>
                  </a:lnTo>
                  <a:lnTo>
                    <a:pt x="60541" y="86160"/>
                  </a:lnTo>
                  <a:lnTo>
                    <a:pt x="60625" y="85047"/>
                  </a:lnTo>
                  <a:lnTo>
                    <a:pt x="61568" y="85131"/>
                  </a:lnTo>
                  <a:lnTo>
                    <a:pt x="63181" y="86044"/>
                  </a:lnTo>
                  <a:lnTo>
                    <a:pt x="65330" y="85834"/>
                  </a:lnTo>
                  <a:lnTo>
                    <a:pt x="66179" y="84881"/>
                  </a:lnTo>
                  <a:lnTo>
                    <a:pt x="66537" y="83946"/>
                  </a:lnTo>
                  <a:lnTo>
                    <a:pt x="66417" y="81578"/>
                  </a:lnTo>
                  <a:lnTo>
                    <a:pt x="67074" y="80630"/>
                  </a:lnTo>
                  <a:lnTo>
                    <a:pt x="68389" y="80704"/>
                  </a:lnTo>
                  <a:lnTo>
                    <a:pt x="71601" y="82202"/>
                  </a:lnTo>
                  <a:lnTo>
                    <a:pt x="73297" y="82003"/>
                  </a:lnTo>
                  <a:lnTo>
                    <a:pt x="73846" y="81321"/>
                  </a:lnTo>
                  <a:lnTo>
                    <a:pt x="73846" y="80578"/>
                  </a:lnTo>
                  <a:lnTo>
                    <a:pt x="71302" y="79840"/>
                  </a:lnTo>
                  <a:lnTo>
                    <a:pt x="71553" y="76830"/>
                  </a:lnTo>
                  <a:lnTo>
                    <a:pt x="70980" y="75995"/>
                  </a:lnTo>
                  <a:lnTo>
                    <a:pt x="69666" y="76368"/>
                  </a:lnTo>
                  <a:lnTo>
                    <a:pt x="68830" y="77506"/>
                  </a:lnTo>
                  <a:lnTo>
                    <a:pt x="66490" y="78390"/>
                  </a:lnTo>
                  <a:lnTo>
                    <a:pt x="64913" y="80289"/>
                  </a:lnTo>
                  <a:lnTo>
                    <a:pt x="63695" y="80955"/>
                  </a:lnTo>
                  <a:lnTo>
                    <a:pt x="64507" y="78299"/>
                  </a:lnTo>
                  <a:lnTo>
                    <a:pt x="62034" y="74852"/>
                  </a:lnTo>
                  <a:lnTo>
                    <a:pt x="62011" y="72779"/>
                  </a:lnTo>
                  <a:lnTo>
                    <a:pt x="61067" y="71398"/>
                  </a:lnTo>
                  <a:lnTo>
                    <a:pt x="61127" y="69324"/>
                  </a:lnTo>
                  <a:lnTo>
                    <a:pt x="65713" y="59003"/>
                  </a:lnTo>
                  <a:lnTo>
                    <a:pt x="68185" y="59369"/>
                  </a:lnTo>
                  <a:lnTo>
                    <a:pt x="71482" y="59235"/>
                  </a:lnTo>
                  <a:lnTo>
                    <a:pt x="72234" y="59507"/>
                  </a:lnTo>
                  <a:lnTo>
                    <a:pt x="73381" y="60808"/>
                  </a:lnTo>
                  <a:lnTo>
                    <a:pt x="74981" y="61354"/>
                  </a:lnTo>
                  <a:lnTo>
                    <a:pt x="74993" y="62501"/>
                  </a:lnTo>
                  <a:lnTo>
                    <a:pt x="73201" y="62147"/>
                  </a:lnTo>
                  <a:lnTo>
                    <a:pt x="71888" y="62332"/>
                  </a:lnTo>
                  <a:lnTo>
                    <a:pt x="70586" y="64521"/>
                  </a:lnTo>
                  <a:lnTo>
                    <a:pt x="70598" y="65744"/>
                  </a:lnTo>
                  <a:lnTo>
                    <a:pt x="71076" y="66507"/>
                  </a:lnTo>
                  <a:lnTo>
                    <a:pt x="74013" y="68532"/>
                  </a:lnTo>
                  <a:lnTo>
                    <a:pt x="75411" y="66823"/>
                  </a:lnTo>
                  <a:lnTo>
                    <a:pt x="75769" y="65589"/>
                  </a:lnTo>
                  <a:lnTo>
                    <a:pt x="76701" y="64932"/>
                  </a:lnTo>
                  <a:lnTo>
                    <a:pt x="81490" y="63568"/>
                  </a:lnTo>
                  <a:lnTo>
                    <a:pt x="81382" y="62608"/>
                  </a:lnTo>
                  <a:lnTo>
                    <a:pt x="80153" y="61495"/>
                  </a:lnTo>
                  <a:lnTo>
                    <a:pt x="80989" y="60100"/>
                  </a:lnTo>
                  <a:lnTo>
                    <a:pt x="86160" y="60243"/>
                  </a:lnTo>
                  <a:lnTo>
                    <a:pt x="86555" y="62677"/>
                  </a:lnTo>
                  <a:lnTo>
                    <a:pt x="88083" y="65001"/>
                  </a:lnTo>
                  <a:lnTo>
                    <a:pt x="88955" y="67831"/>
                  </a:lnTo>
                  <a:lnTo>
                    <a:pt x="90663" y="68853"/>
                  </a:lnTo>
                  <a:lnTo>
                    <a:pt x="92072" y="68997"/>
                  </a:lnTo>
                  <a:lnTo>
                    <a:pt x="92538" y="67798"/>
                  </a:lnTo>
                  <a:lnTo>
                    <a:pt x="92311" y="64581"/>
                  </a:lnTo>
                  <a:lnTo>
                    <a:pt x="92574" y="62536"/>
                  </a:lnTo>
                  <a:lnTo>
                    <a:pt x="93685" y="60539"/>
                  </a:lnTo>
                  <a:lnTo>
                    <a:pt x="96324" y="60423"/>
                  </a:lnTo>
                  <a:lnTo>
                    <a:pt x="96670" y="58228"/>
                  </a:lnTo>
                  <a:lnTo>
                    <a:pt x="97518" y="57759"/>
                  </a:lnTo>
                  <a:lnTo>
                    <a:pt x="101842" y="57628"/>
                  </a:lnTo>
                  <a:lnTo>
                    <a:pt x="102881" y="58450"/>
                  </a:lnTo>
                  <a:lnTo>
                    <a:pt x="103729" y="58168"/>
                  </a:lnTo>
                  <a:lnTo>
                    <a:pt x="104087" y="56119"/>
                  </a:lnTo>
                  <a:lnTo>
                    <a:pt x="104828" y="55243"/>
                  </a:lnTo>
                  <a:lnTo>
                    <a:pt x="106333" y="55126"/>
                  </a:lnTo>
                  <a:lnTo>
                    <a:pt x="108220" y="55589"/>
                  </a:lnTo>
                  <a:lnTo>
                    <a:pt x="108685" y="56167"/>
                  </a:lnTo>
                  <a:lnTo>
                    <a:pt x="109080" y="57450"/>
                  </a:lnTo>
                  <a:lnTo>
                    <a:pt x="110704" y="59443"/>
                  </a:lnTo>
                  <a:lnTo>
                    <a:pt x="112675" y="59864"/>
                  </a:lnTo>
                  <a:lnTo>
                    <a:pt x="113177" y="62591"/>
                  </a:lnTo>
                  <a:lnTo>
                    <a:pt x="114693" y="64361"/>
                  </a:lnTo>
                  <a:lnTo>
                    <a:pt x="114717" y="66991"/>
                  </a:lnTo>
                  <a:lnTo>
                    <a:pt x="115207" y="68682"/>
                  </a:lnTo>
                  <a:lnTo>
                    <a:pt x="117834" y="68122"/>
                  </a:lnTo>
                  <a:lnTo>
                    <a:pt x="117643" y="67276"/>
                  </a:lnTo>
                  <a:lnTo>
                    <a:pt x="116496" y="66605"/>
                  </a:lnTo>
                  <a:lnTo>
                    <a:pt x="116771" y="65487"/>
                  </a:lnTo>
                  <a:lnTo>
                    <a:pt x="118467" y="65474"/>
                  </a:lnTo>
                  <a:lnTo>
                    <a:pt x="121955" y="66482"/>
                  </a:lnTo>
                  <a:lnTo>
                    <a:pt x="122612" y="66277"/>
                  </a:lnTo>
                  <a:lnTo>
                    <a:pt x="122313" y="64581"/>
                  </a:lnTo>
                  <a:lnTo>
                    <a:pt x="119387" y="63667"/>
                  </a:lnTo>
                  <a:lnTo>
                    <a:pt x="117882" y="62563"/>
                  </a:lnTo>
                  <a:lnTo>
                    <a:pt x="118049" y="60669"/>
                  </a:lnTo>
                  <a:lnTo>
                    <a:pt x="116055" y="58801"/>
                  </a:lnTo>
                  <a:lnTo>
                    <a:pt x="114430" y="56479"/>
                  </a:lnTo>
                  <a:lnTo>
                    <a:pt x="113392" y="55621"/>
                  </a:lnTo>
                  <a:lnTo>
                    <a:pt x="113379" y="54322"/>
                  </a:lnTo>
                  <a:lnTo>
                    <a:pt x="113929" y="53268"/>
                  </a:lnTo>
                  <a:lnTo>
                    <a:pt x="113881" y="48121"/>
                  </a:lnTo>
                  <a:lnTo>
                    <a:pt x="112746" y="47006"/>
                  </a:lnTo>
                  <a:lnTo>
                    <a:pt x="112830" y="46041"/>
                  </a:lnTo>
                  <a:lnTo>
                    <a:pt x="114311" y="43772"/>
                  </a:lnTo>
                  <a:lnTo>
                    <a:pt x="114872" y="42830"/>
                  </a:lnTo>
                  <a:lnTo>
                    <a:pt x="115983" y="42055"/>
                  </a:lnTo>
                  <a:lnTo>
                    <a:pt x="117870" y="42594"/>
                  </a:lnTo>
                  <a:lnTo>
                    <a:pt x="119662" y="42317"/>
                  </a:lnTo>
                  <a:lnTo>
                    <a:pt x="120032" y="41564"/>
                  </a:lnTo>
                  <a:lnTo>
                    <a:pt x="121429" y="40524"/>
                  </a:lnTo>
                  <a:lnTo>
                    <a:pt x="118121" y="38767"/>
                  </a:lnTo>
                  <a:lnTo>
                    <a:pt x="118575" y="37717"/>
                  </a:lnTo>
                  <a:lnTo>
                    <a:pt x="119697" y="36868"/>
                  </a:lnTo>
                  <a:lnTo>
                    <a:pt x="121023" y="36940"/>
                  </a:lnTo>
                  <a:lnTo>
                    <a:pt x="121859" y="36658"/>
                  </a:lnTo>
                  <a:lnTo>
                    <a:pt x="121847" y="35693"/>
                  </a:lnTo>
                  <a:lnTo>
                    <a:pt x="119578" y="33574"/>
                  </a:lnTo>
                  <a:lnTo>
                    <a:pt x="119662" y="32535"/>
                  </a:lnTo>
                  <a:lnTo>
                    <a:pt x="121728" y="32029"/>
                  </a:lnTo>
                  <a:lnTo>
                    <a:pt x="120199" y="30740"/>
                  </a:lnTo>
                  <a:lnTo>
                    <a:pt x="119829" y="29975"/>
                  </a:lnTo>
                  <a:lnTo>
                    <a:pt x="120653" y="27800"/>
                  </a:lnTo>
                  <a:lnTo>
                    <a:pt x="122911" y="28920"/>
                  </a:lnTo>
                  <a:lnTo>
                    <a:pt x="126625" y="33589"/>
                  </a:lnTo>
                  <a:lnTo>
                    <a:pt x="126577" y="38296"/>
                  </a:lnTo>
                  <a:lnTo>
                    <a:pt x="126219" y="39233"/>
                  </a:lnTo>
                  <a:lnTo>
                    <a:pt x="126135" y="41495"/>
                  </a:lnTo>
                  <a:lnTo>
                    <a:pt x="126828" y="44218"/>
                  </a:lnTo>
                  <a:lnTo>
                    <a:pt x="128237" y="44655"/>
                  </a:lnTo>
                  <a:lnTo>
                    <a:pt x="128225" y="43248"/>
                  </a:lnTo>
                  <a:lnTo>
                    <a:pt x="127652" y="42154"/>
                  </a:lnTo>
                  <a:lnTo>
                    <a:pt x="127723" y="40152"/>
                  </a:lnTo>
                  <a:lnTo>
                    <a:pt x="129670" y="37130"/>
                  </a:lnTo>
                  <a:lnTo>
                    <a:pt x="129730" y="33570"/>
                  </a:lnTo>
                  <a:lnTo>
                    <a:pt x="130196" y="32890"/>
                  </a:lnTo>
                  <a:lnTo>
                    <a:pt x="132740" y="33149"/>
                  </a:lnTo>
                  <a:lnTo>
                    <a:pt x="132943" y="35587"/>
                  </a:lnTo>
                  <a:lnTo>
                    <a:pt x="132131" y="38317"/>
                  </a:lnTo>
                  <a:lnTo>
                    <a:pt x="132608" y="39265"/>
                  </a:lnTo>
                  <a:lnTo>
                    <a:pt x="136502" y="43078"/>
                  </a:lnTo>
                  <a:lnTo>
                    <a:pt x="142139" y="42171"/>
                  </a:lnTo>
                  <a:lnTo>
                    <a:pt x="139393" y="40695"/>
                  </a:lnTo>
                  <a:lnTo>
                    <a:pt x="136192" y="39975"/>
                  </a:lnTo>
                  <a:lnTo>
                    <a:pt x="135152" y="39451"/>
                  </a:lnTo>
                  <a:lnTo>
                    <a:pt x="134842" y="37384"/>
                  </a:lnTo>
                  <a:lnTo>
                    <a:pt x="135964" y="35870"/>
                  </a:lnTo>
                  <a:lnTo>
                    <a:pt x="136323" y="34821"/>
                  </a:lnTo>
                  <a:lnTo>
                    <a:pt x="135642" y="32357"/>
                  </a:lnTo>
                  <a:lnTo>
                    <a:pt x="134794" y="31159"/>
                  </a:lnTo>
                  <a:lnTo>
                    <a:pt x="133552" y="30123"/>
                  </a:lnTo>
                  <a:lnTo>
                    <a:pt x="131199" y="29229"/>
                  </a:lnTo>
                  <a:lnTo>
                    <a:pt x="127903" y="28698"/>
                  </a:lnTo>
                  <a:lnTo>
                    <a:pt x="127139" y="28237"/>
                  </a:lnTo>
                  <a:lnTo>
                    <a:pt x="126565" y="26995"/>
                  </a:lnTo>
                  <a:lnTo>
                    <a:pt x="124391" y="25059"/>
                  </a:lnTo>
                  <a:lnTo>
                    <a:pt x="123257" y="25056"/>
                  </a:lnTo>
                  <a:lnTo>
                    <a:pt x="119590" y="25461"/>
                  </a:lnTo>
                  <a:lnTo>
                    <a:pt x="117906" y="26622"/>
                  </a:lnTo>
                  <a:lnTo>
                    <a:pt x="117261" y="28124"/>
                  </a:lnTo>
                  <a:lnTo>
                    <a:pt x="117667" y="30557"/>
                  </a:lnTo>
                  <a:lnTo>
                    <a:pt x="117703" y="34039"/>
                  </a:lnTo>
                  <a:lnTo>
                    <a:pt x="117345" y="35754"/>
                  </a:lnTo>
                  <a:lnTo>
                    <a:pt x="116509" y="37261"/>
                  </a:lnTo>
                  <a:lnTo>
                    <a:pt x="114633" y="38613"/>
                  </a:lnTo>
                  <a:lnTo>
                    <a:pt x="112675" y="39263"/>
                  </a:lnTo>
                  <a:lnTo>
                    <a:pt x="111063" y="38238"/>
                  </a:lnTo>
                  <a:lnTo>
                    <a:pt x="109820" y="36088"/>
                  </a:lnTo>
                  <a:lnTo>
                    <a:pt x="106571" y="21066"/>
                  </a:lnTo>
                  <a:lnTo>
                    <a:pt x="106524" y="16770"/>
                  </a:lnTo>
                  <a:lnTo>
                    <a:pt x="107993" y="12800"/>
                  </a:lnTo>
                  <a:lnTo>
                    <a:pt x="110799" y="10491"/>
                  </a:lnTo>
                  <a:lnTo>
                    <a:pt x="111719" y="9168"/>
                  </a:lnTo>
                  <a:lnTo>
                    <a:pt x="111492" y="5136"/>
                  </a:lnTo>
                  <a:lnTo>
                    <a:pt x="111385" y="2881"/>
                  </a:lnTo>
                  <a:lnTo>
                    <a:pt x="112496" y="881"/>
                  </a:lnTo>
                  <a:lnTo>
                    <a:pt x="113714" y="402"/>
                  </a:lnTo>
                  <a:lnTo>
                    <a:pt x="116055" y="0"/>
                  </a:lnTo>
                  <a:lnTo>
                    <a:pt x="119446" y="823"/>
                  </a:lnTo>
                  <a:lnTo>
                    <a:pt x="121728" y="2573"/>
                  </a:lnTo>
                  <a:lnTo>
                    <a:pt x="130232" y="7323"/>
                  </a:lnTo>
                  <a:lnTo>
                    <a:pt x="136275" y="10071"/>
                  </a:lnTo>
                  <a:lnTo>
                    <a:pt x="138938" y="13143"/>
                  </a:lnTo>
                  <a:lnTo>
                    <a:pt x="140646" y="14276"/>
                  </a:lnTo>
                  <a:lnTo>
                    <a:pt x="145651" y="16573"/>
                  </a:lnTo>
                  <a:lnTo>
                    <a:pt x="155301" y="21846"/>
                  </a:lnTo>
                  <a:lnTo>
                    <a:pt x="167005" y="26722"/>
                  </a:lnTo>
                  <a:lnTo>
                    <a:pt x="180490" y="29957"/>
                  </a:lnTo>
                  <a:lnTo>
                    <a:pt x="189997" y="31675"/>
                  </a:lnTo>
                  <a:lnTo>
                    <a:pt x="194428" y="33135"/>
                  </a:lnTo>
                  <a:lnTo>
                    <a:pt x="196207" y="32344"/>
                  </a:lnTo>
                  <a:lnTo>
                    <a:pt x="196375" y="30002"/>
                  </a:lnTo>
                  <a:lnTo>
                    <a:pt x="197307" y="29160"/>
                  </a:lnTo>
                  <a:lnTo>
                    <a:pt x="200316" y="29218"/>
                  </a:lnTo>
                  <a:lnTo>
                    <a:pt x="201558" y="31071"/>
                  </a:lnTo>
                  <a:lnTo>
                    <a:pt x="201761" y="32105"/>
                  </a:lnTo>
                  <a:lnTo>
                    <a:pt x="202621" y="33708"/>
                  </a:lnTo>
                  <a:lnTo>
                    <a:pt x="204699" y="34352"/>
                  </a:lnTo>
                  <a:lnTo>
                    <a:pt x="204054" y="36779"/>
                  </a:lnTo>
                  <a:lnTo>
                    <a:pt x="203982" y="38187"/>
                  </a:lnTo>
                  <a:lnTo>
                    <a:pt x="204747" y="39314"/>
                  </a:lnTo>
                  <a:lnTo>
                    <a:pt x="205320" y="41001"/>
                  </a:lnTo>
                  <a:lnTo>
                    <a:pt x="206085" y="41757"/>
                  </a:lnTo>
                  <a:lnTo>
                    <a:pt x="209477" y="42582"/>
                  </a:lnTo>
                  <a:lnTo>
                    <a:pt x="212761" y="41597"/>
                  </a:lnTo>
                  <a:lnTo>
                    <a:pt x="214373" y="43179"/>
                  </a:lnTo>
                  <a:lnTo>
                    <a:pt x="214684" y="46208"/>
                  </a:lnTo>
                  <a:lnTo>
                    <a:pt x="215353" y="47485"/>
                  </a:lnTo>
                  <a:lnTo>
                    <a:pt x="215556" y="49367"/>
                  </a:lnTo>
                  <a:lnTo>
                    <a:pt x="216416" y="50492"/>
                  </a:lnTo>
                  <a:lnTo>
                    <a:pt x="219426" y="49994"/>
                  </a:lnTo>
                  <a:lnTo>
                    <a:pt x="223307" y="53437"/>
                  </a:lnTo>
                  <a:lnTo>
                    <a:pt x="225672" y="54256"/>
                  </a:lnTo>
                  <a:lnTo>
                    <a:pt x="227571" y="5612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912;gbcf4302aa7_0_6">
              <a:extLst>
                <a:ext uri="{FF2B5EF4-FFF2-40B4-BE49-F238E27FC236}">
                  <a16:creationId xmlns:a16="http://schemas.microsoft.com/office/drawing/2014/main" id="{641A908E-D1B6-F642-B11E-837D73F2CFA3}"/>
                </a:ext>
              </a:extLst>
            </p:cNvPr>
            <p:cNvSpPr/>
            <p:nvPr/>
          </p:nvSpPr>
          <p:spPr>
            <a:xfrm>
              <a:off x="7742417" y="1574823"/>
              <a:ext cx="26995" cy="11866"/>
            </a:xfrm>
            <a:custGeom>
              <a:avLst/>
              <a:gdLst/>
              <a:ahLst/>
              <a:cxnLst/>
              <a:rect l="l" t="t" r="r" b="b"/>
              <a:pathLst>
                <a:path w="53721" h="23613" extrusionOk="0">
                  <a:moveTo>
                    <a:pt x="53614" y="940"/>
                  </a:moveTo>
                  <a:lnTo>
                    <a:pt x="53722" y="1974"/>
                  </a:lnTo>
                  <a:lnTo>
                    <a:pt x="51572" y="3407"/>
                  </a:lnTo>
                  <a:lnTo>
                    <a:pt x="50473" y="6221"/>
                  </a:lnTo>
                  <a:lnTo>
                    <a:pt x="48419" y="8132"/>
                  </a:lnTo>
                  <a:lnTo>
                    <a:pt x="46758" y="9710"/>
                  </a:lnTo>
                  <a:lnTo>
                    <a:pt x="45935" y="12254"/>
                  </a:lnTo>
                  <a:lnTo>
                    <a:pt x="44717" y="13402"/>
                  </a:lnTo>
                  <a:lnTo>
                    <a:pt x="39760" y="16439"/>
                  </a:lnTo>
                  <a:lnTo>
                    <a:pt x="36212" y="19766"/>
                  </a:lnTo>
                  <a:lnTo>
                    <a:pt x="31817" y="23007"/>
                  </a:lnTo>
                  <a:lnTo>
                    <a:pt x="29943" y="23582"/>
                  </a:lnTo>
                  <a:lnTo>
                    <a:pt x="28903" y="23613"/>
                  </a:lnTo>
                  <a:lnTo>
                    <a:pt x="27578" y="22579"/>
                  </a:lnTo>
                  <a:lnTo>
                    <a:pt x="26729" y="21532"/>
                  </a:lnTo>
                  <a:lnTo>
                    <a:pt x="25499" y="20789"/>
                  </a:lnTo>
                  <a:lnTo>
                    <a:pt x="24377" y="20821"/>
                  </a:lnTo>
                  <a:lnTo>
                    <a:pt x="22872" y="21386"/>
                  </a:lnTo>
                  <a:lnTo>
                    <a:pt x="20626" y="22525"/>
                  </a:lnTo>
                  <a:lnTo>
                    <a:pt x="16387" y="21540"/>
                  </a:lnTo>
                  <a:lnTo>
                    <a:pt x="11657" y="18681"/>
                  </a:lnTo>
                  <a:lnTo>
                    <a:pt x="10415" y="16976"/>
                  </a:lnTo>
                  <a:lnTo>
                    <a:pt x="8157" y="15856"/>
                  </a:lnTo>
                  <a:lnTo>
                    <a:pt x="5792" y="14001"/>
                  </a:lnTo>
                  <a:lnTo>
                    <a:pt x="382" y="8606"/>
                  </a:lnTo>
                  <a:lnTo>
                    <a:pt x="0" y="7950"/>
                  </a:lnTo>
                  <a:lnTo>
                    <a:pt x="179" y="6056"/>
                  </a:lnTo>
                  <a:lnTo>
                    <a:pt x="537" y="3526"/>
                  </a:lnTo>
                  <a:lnTo>
                    <a:pt x="1278" y="3133"/>
                  </a:lnTo>
                  <a:lnTo>
                    <a:pt x="3261" y="3963"/>
                  </a:lnTo>
                  <a:lnTo>
                    <a:pt x="8062" y="3931"/>
                  </a:lnTo>
                  <a:lnTo>
                    <a:pt x="10797" y="5407"/>
                  </a:lnTo>
                  <a:lnTo>
                    <a:pt x="16100" y="9693"/>
                  </a:lnTo>
                  <a:lnTo>
                    <a:pt x="20053" y="11058"/>
                  </a:lnTo>
                  <a:lnTo>
                    <a:pt x="25989" y="11290"/>
                  </a:lnTo>
                  <a:lnTo>
                    <a:pt x="28450" y="12883"/>
                  </a:lnTo>
                  <a:lnTo>
                    <a:pt x="30897" y="13219"/>
                  </a:lnTo>
                  <a:lnTo>
                    <a:pt x="34386" y="14227"/>
                  </a:lnTo>
                  <a:lnTo>
                    <a:pt x="36822" y="13858"/>
                  </a:lnTo>
                  <a:lnTo>
                    <a:pt x="33980" y="11424"/>
                  </a:lnTo>
                  <a:lnTo>
                    <a:pt x="33776" y="9723"/>
                  </a:lnTo>
                  <a:lnTo>
                    <a:pt x="34338" y="8710"/>
                  </a:lnTo>
                  <a:lnTo>
                    <a:pt x="37335" y="7730"/>
                  </a:lnTo>
                  <a:lnTo>
                    <a:pt x="40882" y="4107"/>
                  </a:lnTo>
                  <a:lnTo>
                    <a:pt x="42292" y="3174"/>
                  </a:lnTo>
                  <a:lnTo>
                    <a:pt x="45851" y="1735"/>
                  </a:lnTo>
                  <a:lnTo>
                    <a:pt x="48359" y="1242"/>
                  </a:lnTo>
                  <a:lnTo>
                    <a:pt x="49661" y="500"/>
                  </a:lnTo>
                  <a:lnTo>
                    <a:pt x="51536" y="0"/>
                  </a:lnTo>
                  <a:lnTo>
                    <a:pt x="52945" y="254"/>
                  </a:lnTo>
                  <a:lnTo>
                    <a:pt x="53614" y="94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913;gbcf4302aa7_0_6">
              <a:extLst>
                <a:ext uri="{FF2B5EF4-FFF2-40B4-BE49-F238E27FC236}">
                  <a16:creationId xmlns:a16="http://schemas.microsoft.com/office/drawing/2014/main" id="{CF2F5C6E-98F3-C547-897D-D938F4251691}"/>
                </a:ext>
              </a:extLst>
            </p:cNvPr>
            <p:cNvSpPr/>
            <p:nvPr/>
          </p:nvSpPr>
          <p:spPr>
            <a:xfrm>
              <a:off x="6379954" y="1577162"/>
              <a:ext cx="254642" cy="194858"/>
            </a:xfrm>
            <a:custGeom>
              <a:avLst/>
              <a:gdLst/>
              <a:ahLst/>
              <a:cxnLst/>
              <a:rect l="l" t="t" r="r" b="b"/>
              <a:pathLst>
                <a:path w="506750" h="387777" extrusionOk="0">
                  <a:moveTo>
                    <a:pt x="497948" y="57416"/>
                  </a:moveTo>
                  <a:lnTo>
                    <a:pt x="494902" y="90165"/>
                  </a:lnTo>
                  <a:lnTo>
                    <a:pt x="491510" y="102483"/>
                  </a:lnTo>
                  <a:lnTo>
                    <a:pt x="501591" y="158582"/>
                  </a:lnTo>
                  <a:lnTo>
                    <a:pt x="506750" y="190184"/>
                  </a:lnTo>
                  <a:lnTo>
                    <a:pt x="504481" y="225155"/>
                  </a:lnTo>
                  <a:lnTo>
                    <a:pt x="503693" y="235952"/>
                  </a:lnTo>
                  <a:lnTo>
                    <a:pt x="498545" y="297114"/>
                  </a:lnTo>
                  <a:lnTo>
                    <a:pt x="492932" y="357095"/>
                  </a:lnTo>
                  <a:lnTo>
                    <a:pt x="488572" y="358731"/>
                  </a:lnTo>
                  <a:lnTo>
                    <a:pt x="477870" y="362875"/>
                  </a:lnTo>
                  <a:lnTo>
                    <a:pt x="467707" y="376264"/>
                  </a:lnTo>
                  <a:lnTo>
                    <a:pt x="452133" y="387777"/>
                  </a:lnTo>
                  <a:lnTo>
                    <a:pt x="182293" y="331739"/>
                  </a:lnTo>
                  <a:lnTo>
                    <a:pt x="181064" y="330305"/>
                  </a:lnTo>
                  <a:lnTo>
                    <a:pt x="180227" y="331488"/>
                  </a:lnTo>
                  <a:lnTo>
                    <a:pt x="179642" y="332479"/>
                  </a:lnTo>
                  <a:lnTo>
                    <a:pt x="179105" y="333208"/>
                  </a:lnTo>
                  <a:lnTo>
                    <a:pt x="178376" y="333865"/>
                  </a:lnTo>
                  <a:lnTo>
                    <a:pt x="177600" y="334414"/>
                  </a:lnTo>
                  <a:lnTo>
                    <a:pt x="176656" y="334916"/>
                  </a:lnTo>
                  <a:lnTo>
                    <a:pt x="175832" y="335214"/>
                  </a:lnTo>
                  <a:lnTo>
                    <a:pt x="174996" y="335453"/>
                  </a:lnTo>
                  <a:lnTo>
                    <a:pt x="173861" y="335561"/>
                  </a:lnTo>
                  <a:lnTo>
                    <a:pt x="172022" y="335334"/>
                  </a:lnTo>
                  <a:lnTo>
                    <a:pt x="170756" y="334951"/>
                  </a:lnTo>
                  <a:lnTo>
                    <a:pt x="169358" y="334306"/>
                  </a:lnTo>
                  <a:lnTo>
                    <a:pt x="167734" y="333351"/>
                  </a:lnTo>
                  <a:lnTo>
                    <a:pt x="166504" y="332395"/>
                  </a:lnTo>
                  <a:lnTo>
                    <a:pt x="164856" y="331344"/>
                  </a:lnTo>
                  <a:lnTo>
                    <a:pt x="163697" y="331094"/>
                  </a:lnTo>
                  <a:lnTo>
                    <a:pt x="162683" y="331309"/>
                  </a:lnTo>
                  <a:lnTo>
                    <a:pt x="162037" y="331918"/>
                  </a:lnTo>
                  <a:lnTo>
                    <a:pt x="160103" y="333733"/>
                  </a:lnTo>
                  <a:lnTo>
                    <a:pt x="159052" y="334987"/>
                  </a:lnTo>
                  <a:lnTo>
                    <a:pt x="157559" y="336970"/>
                  </a:lnTo>
                  <a:lnTo>
                    <a:pt x="155707" y="338857"/>
                  </a:lnTo>
                  <a:lnTo>
                    <a:pt x="154322" y="339143"/>
                  </a:lnTo>
                  <a:lnTo>
                    <a:pt x="151599" y="339669"/>
                  </a:lnTo>
                  <a:lnTo>
                    <a:pt x="150644" y="339860"/>
                  </a:lnTo>
                  <a:lnTo>
                    <a:pt x="150141" y="339299"/>
                  </a:lnTo>
                  <a:lnTo>
                    <a:pt x="151730" y="337364"/>
                  </a:lnTo>
                  <a:lnTo>
                    <a:pt x="153235" y="336277"/>
                  </a:lnTo>
                  <a:lnTo>
                    <a:pt x="153390" y="335059"/>
                  </a:lnTo>
                  <a:lnTo>
                    <a:pt x="152781" y="334103"/>
                  </a:lnTo>
                  <a:lnTo>
                    <a:pt x="150786" y="333924"/>
                  </a:lnTo>
                  <a:lnTo>
                    <a:pt x="148947" y="334474"/>
                  </a:lnTo>
                  <a:lnTo>
                    <a:pt x="147992" y="334927"/>
                  </a:lnTo>
                  <a:lnTo>
                    <a:pt x="146773" y="335417"/>
                  </a:lnTo>
                  <a:lnTo>
                    <a:pt x="145890" y="335453"/>
                  </a:lnTo>
                  <a:lnTo>
                    <a:pt x="144970" y="335859"/>
                  </a:lnTo>
                  <a:lnTo>
                    <a:pt x="144218" y="336217"/>
                  </a:lnTo>
                  <a:lnTo>
                    <a:pt x="143215" y="336552"/>
                  </a:lnTo>
                  <a:lnTo>
                    <a:pt x="142629" y="336170"/>
                  </a:lnTo>
                  <a:lnTo>
                    <a:pt x="142510" y="334856"/>
                  </a:lnTo>
                  <a:lnTo>
                    <a:pt x="142880" y="333757"/>
                  </a:lnTo>
                  <a:lnTo>
                    <a:pt x="143597" y="332718"/>
                  </a:lnTo>
                  <a:lnTo>
                    <a:pt x="143764" y="331918"/>
                  </a:lnTo>
                  <a:lnTo>
                    <a:pt x="143083" y="330914"/>
                  </a:lnTo>
                  <a:lnTo>
                    <a:pt x="141948" y="330401"/>
                  </a:lnTo>
                  <a:lnTo>
                    <a:pt x="140897" y="329768"/>
                  </a:lnTo>
                  <a:lnTo>
                    <a:pt x="139882" y="329027"/>
                  </a:lnTo>
                  <a:lnTo>
                    <a:pt x="139320" y="328096"/>
                  </a:lnTo>
                  <a:lnTo>
                    <a:pt x="138688" y="326985"/>
                  </a:lnTo>
                  <a:lnTo>
                    <a:pt x="138449" y="325838"/>
                  </a:lnTo>
                  <a:lnTo>
                    <a:pt x="138581" y="324835"/>
                  </a:lnTo>
                  <a:lnTo>
                    <a:pt x="139142" y="324310"/>
                  </a:lnTo>
                  <a:lnTo>
                    <a:pt x="140014" y="323689"/>
                  </a:lnTo>
                  <a:lnTo>
                    <a:pt x="140695" y="323271"/>
                  </a:lnTo>
                  <a:lnTo>
                    <a:pt x="141232" y="322518"/>
                  </a:lnTo>
                  <a:lnTo>
                    <a:pt x="141124" y="321455"/>
                  </a:lnTo>
                  <a:lnTo>
                    <a:pt x="138747" y="318111"/>
                  </a:lnTo>
                  <a:lnTo>
                    <a:pt x="137625" y="317908"/>
                  </a:lnTo>
                  <a:lnTo>
                    <a:pt x="136658" y="318290"/>
                  </a:lnTo>
                  <a:lnTo>
                    <a:pt x="135666" y="318147"/>
                  </a:lnTo>
                  <a:lnTo>
                    <a:pt x="134734" y="318696"/>
                  </a:lnTo>
                  <a:lnTo>
                    <a:pt x="134125" y="319055"/>
                  </a:lnTo>
                  <a:lnTo>
                    <a:pt x="132955" y="318935"/>
                  </a:lnTo>
                  <a:lnTo>
                    <a:pt x="131522" y="318852"/>
                  </a:lnTo>
                  <a:lnTo>
                    <a:pt x="130340" y="318326"/>
                  </a:lnTo>
                  <a:lnTo>
                    <a:pt x="129468" y="317896"/>
                  </a:lnTo>
                  <a:lnTo>
                    <a:pt x="128787" y="318039"/>
                  </a:lnTo>
                  <a:lnTo>
                    <a:pt x="128153" y="318446"/>
                  </a:lnTo>
                  <a:lnTo>
                    <a:pt x="127222" y="319293"/>
                  </a:lnTo>
                  <a:lnTo>
                    <a:pt x="126147" y="319914"/>
                  </a:lnTo>
                  <a:lnTo>
                    <a:pt x="125442" y="319377"/>
                  </a:lnTo>
                  <a:lnTo>
                    <a:pt x="125992" y="317144"/>
                  </a:lnTo>
                  <a:lnTo>
                    <a:pt x="126804" y="316105"/>
                  </a:lnTo>
                  <a:lnTo>
                    <a:pt x="126828" y="315280"/>
                  </a:lnTo>
                  <a:lnTo>
                    <a:pt x="126469" y="314456"/>
                  </a:lnTo>
                  <a:lnTo>
                    <a:pt x="126076" y="313740"/>
                  </a:lnTo>
                  <a:lnTo>
                    <a:pt x="124690" y="313489"/>
                  </a:lnTo>
                  <a:lnTo>
                    <a:pt x="123185" y="313537"/>
                  </a:lnTo>
                  <a:lnTo>
                    <a:pt x="122314" y="313190"/>
                  </a:lnTo>
                  <a:lnTo>
                    <a:pt x="118790" y="308771"/>
                  </a:lnTo>
                  <a:lnTo>
                    <a:pt x="114406" y="304651"/>
                  </a:lnTo>
                  <a:lnTo>
                    <a:pt x="111289" y="300960"/>
                  </a:lnTo>
                  <a:lnTo>
                    <a:pt x="110776" y="299790"/>
                  </a:lnTo>
                  <a:lnTo>
                    <a:pt x="110513" y="299085"/>
                  </a:lnTo>
                  <a:lnTo>
                    <a:pt x="110812" y="297879"/>
                  </a:lnTo>
                  <a:lnTo>
                    <a:pt x="111278" y="297150"/>
                  </a:lnTo>
                  <a:lnTo>
                    <a:pt x="111791" y="296446"/>
                  </a:lnTo>
                  <a:lnTo>
                    <a:pt x="112281" y="294797"/>
                  </a:lnTo>
                  <a:lnTo>
                    <a:pt x="112412" y="293412"/>
                  </a:lnTo>
                  <a:lnTo>
                    <a:pt x="112412" y="292074"/>
                  </a:lnTo>
                  <a:lnTo>
                    <a:pt x="112149" y="291011"/>
                  </a:lnTo>
                  <a:lnTo>
                    <a:pt x="111517" y="290223"/>
                  </a:lnTo>
                  <a:lnTo>
                    <a:pt x="110621" y="289709"/>
                  </a:lnTo>
                  <a:lnTo>
                    <a:pt x="109677" y="289268"/>
                  </a:lnTo>
                  <a:lnTo>
                    <a:pt x="108805" y="288897"/>
                  </a:lnTo>
                  <a:lnTo>
                    <a:pt x="107491" y="288252"/>
                  </a:lnTo>
                  <a:lnTo>
                    <a:pt x="106321" y="288061"/>
                  </a:lnTo>
                  <a:lnTo>
                    <a:pt x="104792" y="287870"/>
                  </a:lnTo>
                  <a:lnTo>
                    <a:pt x="103669" y="287631"/>
                  </a:lnTo>
                  <a:lnTo>
                    <a:pt x="102988" y="287333"/>
                  </a:lnTo>
                  <a:lnTo>
                    <a:pt x="101997" y="286150"/>
                  </a:lnTo>
                  <a:lnTo>
                    <a:pt x="101770" y="285016"/>
                  </a:lnTo>
                  <a:lnTo>
                    <a:pt x="101914" y="283475"/>
                  </a:lnTo>
                  <a:lnTo>
                    <a:pt x="102356" y="282305"/>
                  </a:lnTo>
                  <a:lnTo>
                    <a:pt x="102905" y="280656"/>
                  </a:lnTo>
                  <a:lnTo>
                    <a:pt x="103156" y="279880"/>
                  </a:lnTo>
                  <a:lnTo>
                    <a:pt x="103204" y="279151"/>
                  </a:lnTo>
                  <a:lnTo>
                    <a:pt x="103371" y="278447"/>
                  </a:lnTo>
                  <a:lnTo>
                    <a:pt x="103753" y="277742"/>
                  </a:lnTo>
                  <a:lnTo>
                    <a:pt x="103944" y="276918"/>
                  </a:lnTo>
                  <a:lnTo>
                    <a:pt x="103801" y="275652"/>
                  </a:lnTo>
                  <a:lnTo>
                    <a:pt x="103335" y="273132"/>
                  </a:lnTo>
                  <a:lnTo>
                    <a:pt x="103252" y="270803"/>
                  </a:lnTo>
                  <a:lnTo>
                    <a:pt x="103419" y="269071"/>
                  </a:lnTo>
                  <a:lnTo>
                    <a:pt x="103514" y="268032"/>
                  </a:lnTo>
                  <a:lnTo>
                    <a:pt x="103419" y="267136"/>
                  </a:lnTo>
                  <a:lnTo>
                    <a:pt x="103132" y="266408"/>
                  </a:lnTo>
                  <a:lnTo>
                    <a:pt x="102152" y="265428"/>
                  </a:lnTo>
                  <a:lnTo>
                    <a:pt x="101639" y="264700"/>
                  </a:lnTo>
                  <a:lnTo>
                    <a:pt x="101006" y="262956"/>
                  </a:lnTo>
                  <a:lnTo>
                    <a:pt x="100445" y="261941"/>
                  </a:lnTo>
                  <a:lnTo>
                    <a:pt x="99525" y="260866"/>
                  </a:lnTo>
                  <a:lnTo>
                    <a:pt x="98307" y="260137"/>
                  </a:lnTo>
                  <a:lnTo>
                    <a:pt x="97602" y="259636"/>
                  </a:lnTo>
                  <a:lnTo>
                    <a:pt x="97112" y="258764"/>
                  </a:lnTo>
                  <a:lnTo>
                    <a:pt x="97411" y="257689"/>
                  </a:lnTo>
                  <a:lnTo>
                    <a:pt x="97937" y="256208"/>
                  </a:lnTo>
                  <a:lnTo>
                    <a:pt x="98833" y="253437"/>
                  </a:lnTo>
                  <a:lnTo>
                    <a:pt x="99561" y="251156"/>
                  </a:lnTo>
                  <a:lnTo>
                    <a:pt x="99561" y="250403"/>
                  </a:lnTo>
                  <a:lnTo>
                    <a:pt x="99501" y="249675"/>
                  </a:lnTo>
                  <a:lnTo>
                    <a:pt x="99501" y="248707"/>
                  </a:lnTo>
                  <a:lnTo>
                    <a:pt x="99406" y="247633"/>
                  </a:lnTo>
                  <a:lnTo>
                    <a:pt x="97483" y="247979"/>
                  </a:lnTo>
                  <a:lnTo>
                    <a:pt x="96981" y="248636"/>
                  </a:lnTo>
                  <a:lnTo>
                    <a:pt x="96635" y="249460"/>
                  </a:lnTo>
                  <a:lnTo>
                    <a:pt x="96539" y="250260"/>
                  </a:lnTo>
                  <a:lnTo>
                    <a:pt x="96205" y="250989"/>
                  </a:lnTo>
                  <a:lnTo>
                    <a:pt x="95548" y="251693"/>
                  </a:lnTo>
                  <a:lnTo>
                    <a:pt x="94867" y="251478"/>
                  </a:lnTo>
                  <a:lnTo>
                    <a:pt x="93924" y="250989"/>
                  </a:lnTo>
                  <a:lnTo>
                    <a:pt x="93362" y="250332"/>
                  </a:lnTo>
                  <a:lnTo>
                    <a:pt x="93088" y="249078"/>
                  </a:lnTo>
                  <a:lnTo>
                    <a:pt x="92144" y="247979"/>
                  </a:lnTo>
                  <a:lnTo>
                    <a:pt x="91511" y="246797"/>
                  </a:lnTo>
                  <a:lnTo>
                    <a:pt x="91487" y="244802"/>
                  </a:lnTo>
                  <a:lnTo>
                    <a:pt x="91821" y="243202"/>
                  </a:lnTo>
                  <a:lnTo>
                    <a:pt x="92036" y="241816"/>
                  </a:lnTo>
                  <a:lnTo>
                    <a:pt x="92431" y="240765"/>
                  </a:lnTo>
                  <a:lnTo>
                    <a:pt x="92622" y="240013"/>
                  </a:lnTo>
                  <a:lnTo>
                    <a:pt x="92633" y="239045"/>
                  </a:lnTo>
                  <a:lnTo>
                    <a:pt x="92562" y="238269"/>
                  </a:lnTo>
                  <a:lnTo>
                    <a:pt x="92323" y="237218"/>
                  </a:lnTo>
                  <a:lnTo>
                    <a:pt x="91547" y="236346"/>
                  </a:lnTo>
                  <a:lnTo>
                    <a:pt x="91487" y="235032"/>
                  </a:lnTo>
                  <a:lnTo>
                    <a:pt x="91583" y="234208"/>
                  </a:lnTo>
                  <a:lnTo>
                    <a:pt x="91714" y="233288"/>
                  </a:lnTo>
                  <a:lnTo>
                    <a:pt x="92001" y="232488"/>
                  </a:lnTo>
                  <a:lnTo>
                    <a:pt x="92049" y="231736"/>
                  </a:lnTo>
                  <a:lnTo>
                    <a:pt x="91117" y="230756"/>
                  </a:lnTo>
                  <a:lnTo>
                    <a:pt x="90341" y="230303"/>
                  </a:lnTo>
                  <a:lnTo>
                    <a:pt x="89492" y="230088"/>
                  </a:lnTo>
                  <a:lnTo>
                    <a:pt x="88251" y="229897"/>
                  </a:lnTo>
                  <a:lnTo>
                    <a:pt x="87283" y="230040"/>
                  </a:lnTo>
                  <a:lnTo>
                    <a:pt x="86435" y="230207"/>
                  </a:lnTo>
                  <a:lnTo>
                    <a:pt x="85587" y="230016"/>
                  </a:lnTo>
                  <a:lnTo>
                    <a:pt x="84906" y="229897"/>
                  </a:lnTo>
                  <a:lnTo>
                    <a:pt x="84023" y="229025"/>
                  </a:lnTo>
                  <a:lnTo>
                    <a:pt x="83760" y="228201"/>
                  </a:lnTo>
                  <a:lnTo>
                    <a:pt x="83103" y="227544"/>
                  </a:lnTo>
                  <a:lnTo>
                    <a:pt x="82398" y="227149"/>
                  </a:lnTo>
                  <a:lnTo>
                    <a:pt x="81550" y="226600"/>
                  </a:lnTo>
                  <a:lnTo>
                    <a:pt x="80845" y="226110"/>
                  </a:lnTo>
                  <a:lnTo>
                    <a:pt x="80093" y="225262"/>
                  </a:lnTo>
                  <a:lnTo>
                    <a:pt x="79341" y="224510"/>
                  </a:lnTo>
                  <a:lnTo>
                    <a:pt x="78708" y="223590"/>
                  </a:lnTo>
                  <a:lnTo>
                    <a:pt x="78147" y="222718"/>
                  </a:lnTo>
                  <a:lnTo>
                    <a:pt x="77681" y="221691"/>
                  </a:lnTo>
                  <a:lnTo>
                    <a:pt x="77238" y="220819"/>
                  </a:lnTo>
                  <a:lnTo>
                    <a:pt x="76761" y="220139"/>
                  </a:lnTo>
                  <a:lnTo>
                    <a:pt x="76271" y="219100"/>
                  </a:lnTo>
                  <a:lnTo>
                    <a:pt x="75925" y="218204"/>
                  </a:lnTo>
                  <a:lnTo>
                    <a:pt x="75829" y="217296"/>
                  </a:lnTo>
                  <a:lnTo>
                    <a:pt x="76892" y="215970"/>
                  </a:lnTo>
                  <a:lnTo>
                    <a:pt x="78230" y="215720"/>
                  </a:lnTo>
                  <a:lnTo>
                    <a:pt x="79030" y="215134"/>
                  </a:lnTo>
                  <a:lnTo>
                    <a:pt x="79520" y="214597"/>
                  </a:lnTo>
                  <a:lnTo>
                    <a:pt x="79878" y="213868"/>
                  </a:lnTo>
                  <a:lnTo>
                    <a:pt x="80416" y="212996"/>
                  </a:lnTo>
                  <a:lnTo>
                    <a:pt x="81120" y="212029"/>
                  </a:lnTo>
                  <a:lnTo>
                    <a:pt x="81479" y="211145"/>
                  </a:lnTo>
                  <a:lnTo>
                    <a:pt x="81503" y="210393"/>
                  </a:lnTo>
                  <a:lnTo>
                    <a:pt x="81084" y="209497"/>
                  </a:lnTo>
                  <a:lnTo>
                    <a:pt x="79412" y="209330"/>
                  </a:lnTo>
                  <a:lnTo>
                    <a:pt x="78218" y="209569"/>
                  </a:lnTo>
                  <a:lnTo>
                    <a:pt x="76964" y="210249"/>
                  </a:lnTo>
                  <a:lnTo>
                    <a:pt x="76211" y="209987"/>
                  </a:lnTo>
                  <a:lnTo>
                    <a:pt x="74742" y="209234"/>
                  </a:lnTo>
                  <a:lnTo>
                    <a:pt x="73751" y="208780"/>
                  </a:lnTo>
                  <a:lnTo>
                    <a:pt x="72581" y="208613"/>
                  </a:lnTo>
                  <a:lnTo>
                    <a:pt x="71589" y="208482"/>
                  </a:lnTo>
                  <a:lnTo>
                    <a:pt x="70694" y="208052"/>
                  </a:lnTo>
                  <a:lnTo>
                    <a:pt x="70132" y="207491"/>
                  </a:lnTo>
                  <a:lnTo>
                    <a:pt x="69571" y="206499"/>
                  </a:lnTo>
                  <a:lnTo>
                    <a:pt x="68771" y="205818"/>
                  </a:lnTo>
                  <a:lnTo>
                    <a:pt x="67696" y="205508"/>
                  </a:lnTo>
                  <a:lnTo>
                    <a:pt x="66752" y="205795"/>
                  </a:lnTo>
                  <a:lnTo>
                    <a:pt x="65605" y="205508"/>
                  </a:lnTo>
                  <a:lnTo>
                    <a:pt x="64925" y="204971"/>
                  </a:lnTo>
                  <a:lnTo>
                    <a:pt x="64101" y="204075"/>
                  </a:lnTo>
                  <a:lnTo>
                    <a:pt x="63062" y="203274"/>
                  </a:lnTo>
                  <a:lnTo>
                    <a:pt x="61915" y="203346"/>
                  </a:lnTo>
                  <a:lnTo>
                    <a:pt x="61115" y="203418"/>
                  </a:lnTo>
                  <a:lnTo>
                    <a:pt x="59192" y="202701"/>
                  </a:lnTo>
                  <a:lnTo>
                    <a:pt x="58117" y="202188"/>
                  </a:lnTo>
                  <a:lnTo>
                    <a:pt x="57461" y="201877"/>
                  </a:lnTo>
                  <a:lnTo>
                    <a:pt x="56565" y="201614"/>
                  </a:lnTo>
                  <a:lnTo>
                    <a:pt x="55693" y="201519"/>
                  </a:lnTo>
                  <a:lnTo>
                    <a:pt x="55036" y="200934"/>
                  </a:lnTo>
                  <a:lnTo>
                    <a:pt x="54689" y="199918"/>
                  </a:lnTo>
                  <a:lnTo>
                    <a:pt x="54128" y="198987"/>
                  </a:lnTo>
                  <a:lnTo>
                    <a:pt x="53375" y="197972"/>
                  </a:lnTo>
                  <a:lnTo>
                    <a:pt x="52444" y="197147"/>
                  </a:lnTo>
                  <a:lnTo>
                    <a:pt x="51871" y="196538"/>
                  </a:lnTo>
                  <a:lnTo>
                    <a:pt x="51297" y="195571"/>
                  </a:lnTo>
                  <a:lnTo>
                    <a:pt x="51035" y="194472"/>
                  </a:lnTo>
                  <a:lnTo>
                    <a:pt x="50688" y="193481"/>
                  </a:lnTo>
                  <a:lnTo>
                    <a:pt x="50975" y="192705"/>
                  </a:lnTo>
                  <a:lnTo>
                    <a:pt x="51918" y="192072"/>
                  </a:lnTo>
                  <a:lnTo>
                    <a:pt x="52743" y="191582"/>
                  </a:lnTo>
                  <a:lnTo>
                    <a:pt x="52958" y="190710"/>
                  </a:lnTo>
                  <a:lnTo>
                    <a:pt x="52133" y="190101"/>
                  </a:lnTo>
                  <a:lnTo>
                    <a:pt x="51309" y="189981"/>
                  </a:lnTo>
                  <a:lnTo>
                    <a:pt x="50258" y="189886"/>
                  </a:lnTo>
                  <a:lnTo>
                    <a:pt x="49386" y="189838"/>
                  </a:lnTo>
                  <a:lnTo>
                    <a:pt x="48945" y="188680"/>
                  </a:lnTo>
                  <a:lnTo>
                    <a:pt x="49004" y="187605"/>
                  </a:lnTo>
                  <a:lnTo>
                    <a:pt x="49076" y="186494"/>
                  </a:lnTo>
                  <a:lnTo>
                    <a:pt x="49147" y="185574"/>
                  </a:lnTo>
                  <a:lnTo>
                    <a:pt x="49279" y="184893"/>
                  </a:lnTo>
                  <a:lnTo>
                    <a:pt x="49768" y="184093"/>
                  </a:lnTo>
                  <a:lnTo>
                    <a:pt x="50067" y="183018"/>
                  </a:lnTo>
                  <a:lnTo>
                    <a:pt x="50700" y="181860"/>
                  </a:lnTo>
                  <a:lnTo>
                    <a:pt x="51489" y="181155"/>
                  </a:lnTo>
                  <a:lnTo>
                    <a:pt x="51656" y="180224"/>
                  </a:lnTo>
                  <a:lnTo>
                    <a:pt x="51667" y="179232"/>
                  </a:lnTo>
                  <a:lnTo>
                    <a:pt x="51620" y="178217"/>
                  </a:lnTo>
                  <a:lnTo>
                    <a:pt x="51871" y="176879"/>
                  </a:lnTo>
                  <a:lnTo>
                    <a:pt x="52014" y="175828"/>
                  </a:lnTo>
                  <a:lnTo>
                    <a:pt x="51906" y="174837"/>
                  </a:lnTo>
                  <a:lnTo>
                    <a:pt x="51632" y="174013"/>
                  </a:lnTo>
                  <a:lnTo>
                    <a:pt x="50915" y="173356"/>
                  </a:lnTo>
                  <a:lnTo>
                    <a:pt x="50210" y="173022"/>
                  </a:lnTo>
                  <a:lnTo>
                    <a:pt x="49410" y="172687"/>
                  </a:lnTo>
                  <a:lnTo>
                    <a:pt x="48610" y="172568"/>
                  </a:lnTo>
                  <a:lnTo>
                    <a:pt x="47499" y="172831"/>
                  </a:lnTo>
                  <a:lnTo>
                    <a:pt x="47201" y="172006"/>
                  </a:lnTo>
                  <a:lnTo>
                    <a:pt x="48251" y="170955"/>
                  </a:lnTo>
                  <a:lnTo>
                    <a:pt x="49721" y="170275"/>
                  </a:lnTo>
                  <a:lnTo>
                    <a:pt x="49948" y="168997"/>
                  </a:lnTo>
                  <a:lnTo>
                    <a:pt x="49649" y="167993"/>
                  </a:lnTo>
                  <a:lnTo>
                    <a:pt x="48622" y="167850"/>
                  </a:lnTo>
                  <a:lnTo>
                    <a:pt x="47631" y="167898"/>
                  </a:lnTo>
                  <a:lnTo>
                    <a:pt x="46866" y="167826"/>
                  </a:lnTo>
                  <a:lnTo>
                    <a:pt x="46066" y="167396"/>
                  </a:lnTo>
                  <a:lnTo>
                    <a:pt x="45613" y="166596"/>
                  </a:lnTo>
                  <a:lnTo>
                    <a:pt x="45457" y="165915"/>
                  </a:lnTo>
                  <a:lnTo>
                    <a:pt x="45469" y="165067"/>
                  </a:lnTo>
                  <a:lnTo>
                    <a:pt x="45839" y="164387"/>
                  </a:lnTo>
                  <a:lnTo>
                    <a:pt x="46902" y="164315"/>
                  </a:lnTo>
                  <a:lnTo>
                    <a:pt x="47631" y="164972"/>
                  </a:lnTo>
                  <a:lnTo>
                    <a:pt x="48765" y="165736"/>
                  </a:lnTo>
                  <a:lnTo>
                    <a:pt x="49470" y="165760"/>
                  </a:lnTo>
                  <a:lnTo>
                    <a:pt x="49351" y="164673"/>
                  </a:lnTo>
                  <a:lnTo>
                    <a:pt x="48658" y="164184"/>
                  </a:lnTo>
                  <a:lnTo>
                    <a:pt x="48526" y="163336"/>
                  </a:lnTo>
                  <a:lnTo>
                    <a:pt x="49040" y="162189"/>
                  </a:lnTo>
                  <a:lnTo>
                    <a:pt x="49040" y="161245"/>
                  </a:lnTo>
                  <a:lnTo>
                    <a:pt x="48980" y="160397"/>
                  </a:lnTo>
                  <a:lnTo>
                    <a:pt x="48861" y="159334"/>
                  </a:lnTo>
                  <a:lnTo>
                    <a:pt x="47858" y="158845"/>
                  </a:lnTo>
                  <a:lnTo>
                    <a:pt x="47667" y="159597"/>
                  </a:lnTo>
                  <a:lnTo>
                    <a:pt x="47583" y="160374"/>
                  </a:lnTo>
                  <a:lnTo>
                    <a:pt x="47117" y="161174"/>
                  </a:lnTo>
                  <a:lnTo>
                    <a:pt x="45887" y="161496"/>
                  </a:lnTo>
                  <a:lnTo>
                    <a:pt x="44800" y="161783"/>
                  </a:lnTo>
                  <a:lnTo>
                    <a:pt x="44358" y="161138"/>
                  </a:lnTo>
                  <a:lnTo>
                    <a:pt x="44047" y="159991"/>
                  </a:lnTo>
                  <a:lnTo>
                    <a:pt x="44107" y="159119"/>
                  </a:lnTo>
                  <a:lnTo>
                    <a:pt x="44287" y="158188"/>
                  </a:lnTo>
                  <a:lnTo>
                    <a:pt x="44848" y="157340"/>
                  </a:lnTo>
                  <a:lnTo>
                    <a:pt x="45123" y="156707"/>
                  </a:lnTo>
                  <a:lnTo>
                    <a:pt x="44824" y="155811"/>
                  </a:lnTo>
                  <a:lnTo>
                    <a:pt x="43880" y="155130"/>
                  </a:lnTo>
                  <a:lnTo>
                    <a:pt x="42961" y="154736"/>
                  </a:lnTo>
                  <a:lnTo>
                    <a:pt x="42399" y="154079"/>
                  </a:lnTo>
                  <a:lnTo>
                    <a:pt x="42089" y="153351"/>
                  </a:lnTo>
                  <a:lnTo>
                    <a:pt x="41718" y="152742"/>
                  </a:lnTo>
                  <a:lnTo>
                    <a:pt x="40560" y="152395"/>
                  </a:lnTo>
                  <a:lnTo>
                    <a:pt x="40142" y="153124"/>
                  </a:lnTo>
                  <a:lnTo>
                    <a:pt x="40309" y="153984"/>
                  </a:lnTo>
                  <a:lnTo>
                    <a:pt x="41157" y="154951"/>
                  </a:lnTo>
                  <a:lnTo>
                    <a:pt x="41384" y="155608"/>
                  </a:lnTo>
                  <a:lnTo>
                    <a:pt x="40847" y="156647"/>
                  </a:lnTo>
                  <a:lnTo>
                    <a:pt x="41062" y="157483"/>
                  </a:lnTo>
                  <a:lnTo>
                    <a:pt x="40656" y="158761"/>
                  </a:lnTo>
                  <a:lnTo>
                    <a:pt x="39294" y="158976"/>
                  </a:lnTo>
                  <a:lnTo>
                    <a:pt x="37610" y="158176"/>
                  </a:lnTo>
                  <a:lnTo>
                    <a:pt x="36834" y="157316"/>
                  </a:lnTo>
                  <a:lnTo>
                    <a:pt x="36344" y="156814"/>
                  </a:lnTo>
                  <a:lnTo>
                    <a:pt x="35795" y="156349"/>
                  </a:lnTo>
                  <a:lnTo>
                    <a:pt x="34887" y="155883"/>
                  </a:lnTo>
                  <a:lnTo>
                    <a:pt x="34278" y="155489"/>
                  </a:lnTo>
                  <a:lnTo>
                    <a:pt x="34505" y="154617"/>
                  </a:lnTo>
                  <a:lnTo>
                    <a:pt x="34481" y="153793"/>
                  </a:lnTo>
                  <a:lnTo>
                    <a:pt x="33824" y="153016"/>
                  </a:lnTo>
                  <a:lnTo>
                    <a:pt x="32737" y="152180"/>
                  </a:lnTo>
                  <a:lnTo>
                    <a:pt x="32152" y="151726"/>
                  </a:lnTo>
                  <a:lnTo>
                    <a:pt x="31471" y="150843"/>
                  </a:lnTo>
                  <a:lnTo>
                    <a:pt x="31710" y="150018"/>
                  </a:lnTo>
                  <a:lnTo>
                    <a:pt x="32809" y="149589"/>
                  </a:lnTo>
                  <a:lnTo>
                    <a:pt x="33561" y="149171"/>
                  </a:lnTo>
                  <a:lnTo>
                    <a:pt x="33729" y="148454"/>
                  </a:lnTo>
                  <a:lnTo>
                    <a:pt x="33048" y="147498"/>
                  </a:lnTo>
                  <a:lnTo>
                    <a:pt x="32427" y="146698"/>
                  </a:lnTo>
                  <a:lnTo>
                    <a:pt x="32104" y="145970"/>
                  </a:lnTo>
                  <a:lnTo>
                    <a:pt x="31746" y="145110"/>
                  </a:lnTo>
                  <a:lnTo>
                    <a:pt x="31543" y="144381"/>
                  </a:lnTo>
                  <a:lnTo>
                    <a:pt x="31352" y="143223"/>
                  </a:lnTo>
                  <a:lnTo>
                    <a:pt x="31065" y="142243"/>
                  </a:lnTo>
                  <a:lnTo>
                    <a:pt x="30289" y="142363"/>
                  </a:lnTo>
                  <a:lnTo>
                    <a:pt x="29847" y="141586"/>
                  </a:lnTo>
                  <a:lnTo>
                    <a:pt x="29727" y="140738"/>
                  </a:lnTo>
                  <a:lnTo>
                    <a:pt x="29321" y="139867"/>
                  </a:lnTo>
                  <a:lnTo>
                    <a:pt x="28641" y="139126"/>
                  </a:lnTo>
                  <a:lnTo>
                    <a:pt x="27864" y="138493"/>
                  </a:lnTo>
                  <a:lnTo>
                    <a:pt x="26981" y="137573"/>
                  </a:lnTo>
                  <a:lnTo>
                    <a:pt x="26180" y="137036"/>
                  </a:lnTo>
                  <a:lnTo>
                    <a:pt x="25428" y="136618"/>
                  </a:lnTo>
                  <a:lnTo>
                    <a:pt x="24437" y="136307"/>
                  </a:lnTo>
                  <a:lnTo>
                    <a:pt x="23146" y="136104"/>
                  </a:lnTo>
                  <a:lnTo>
                    <a:pt x="22179" y="135806"/>
                  </a:lnTo>
                  <a:lnTo>
                    <a:pt x="21379" y="135125"/>
                  </a:lnTo>
                  <a:lnTo>
                    <a:pt x="19432" y="133059"/>
                  </a:lnTo>
                  <a:lnTo>
                    <a:pt x="15956" y="130109"/>
                  </a:lnTo>
                  <a:lnTo>
                    <a:pt x="12374" y="127362"/>
                  </a:lnTo>
                  <a:lnTo>
                    <a:pt x="11227" y="126430"/>
                  </a:lnTo>
                  <a:lnTo>
                    <a:pt x="10284" y="125725"/>
                  </a:lnTo>
                  <a:lnTo>
                    <a:pt x="9483" y="125188"/>
                  </a:lnTo>
                  <a:lnTo>
                    <a:pt x="8922" y="124746"/>
                  </a:lnTo>
                  <a:lnTo>
                    <a:pt x="8146" y="123588"/>
                  </a:lnTo>
                  <a:lnTo>
                    <a:pt x="7871" y="122931"/>
                  </a:lnTo>
                  <a:lnTo>
                    <a:pt x="7751" y="122262"/>
                  </a:lnTo>
                  <a:lnTo>
                    <a:pt x="7751" y="121175"/>
                  </a:lnTo>
                  <a:lnTo>
                    <a:pt x="7513" y="120255"/>
                  </a:lnTo>
                  <a:lnTo>
                    <a:pt x="6808" y="119670"/>
                  </a:lnTo>
                  <a:lnTo>
                    <a:pt x="5984" y="119861"/>
                  </a:lnTo>
                  <a:lnTo>
                    <a:pt x="5494" y="120375"/>
                  </a:lnTo>
                  <a:lnTo>
                    <a:pt x="4861" y="121163"/>
                  </a:lnTo>
                  <a:lnTo>
                    <a:pt x="3846" y="121187"/>
                  </a:lnTo>
                  <a:lnTo>
                    <a:pt x="3213" y="120805"/>
                  </a:lnTo>
                  <a:lnTo>
                    <a:pt x="2747" y="120243"/>
                  </a:lnTo>
                  <a:lnTo>
                    <a:pt x="2365" y="119587"/>
                  </a:lnTo>
                  <a:lnTo>
                    <a:pt x="1612" y="118559"/>
                  </a:lnTo>
                  <a:lnTo>
                    <a:pt x="645" y="117568"/>
                  </a:lnTo>
                  <a:lnTo>
                    <a:pt x="0" y="116756"/>
                  </a:lnTo>
                  <a:lnTo>
                    <a:pt x="7955" y="56047"/>
                  </a:lnTo>
                  <a:lnTo>
                    <a:pt x="12290" y="56899"/>
                  </a:lnTo>
                  <a:lnTo>
                    <a:pt x="24353" y="73151"/>
                  </a:lnTo>
                  <a:lnTo>
                    <a:pt x="34744" y="79470"/>
                  </a:lnTo>
                  <a:lnTo>
                    <a:pt x="40739" y="79972"/>
                  </a:lnTo>
                  <a:lnTo>
                    <a:pt x="59730" y="100110"/>
                  </a:lnTo>
                  <a:lnTo>
                    <a:pt x="108984" y="126299"/>
                  </a:lnTo>
                  <a:lnTo>
                    <a:pt x="116867" y="130371"/>
                  </a:lnTo>
                  <a:lnTo>
                    <a:pt x="136251" y="141371"/>
                  </a:lnTo>
                  <a:lnTo>
                    <a:pt x="140480" y="144572"/>
                  </a:lnTo>
                  <a:lnTo>
                    <a:pt x="153653" y="147236"/>
                  </a:lnTo>
                  <a:lnTo>
                    <a:pt x="153474" y="148358"/>
                  </a:lnTo>
                  <a:lnTo>
                    <a:pt x="159673" y="149087"/>
                  </a:lnTo>
                  <a:lnTo>
                    <a:pt x="160270" y="145958"/>
                  </a:lnTo>
                  <a:lnTo>
                    <a:pt x="160676" y="143509"/>
                  </a:lnTo>
                  <a:lnTo>
                    <a:pt x="161010" y="141610"/>
                  </a:lnTo>
                  <a:lnTo>
                    <a:pt x="161536" y="139186"/>
                  </a:lnTo>
                  <a:lnTo>
                    <a:pt x="161763" y="137776"/>
                  </a:lnTo>
                  <a:lnTo>
                    <a:pt x="162240" y="136546"/>
                  </a:lnTo>
                  <a:lnTo>
                    <a:pt x="162754" y="135913"/>
                  </a:lnTo>
                  <a:lnTo>
                    <a:pt x="163650" y="135149"/>
                  </a:lnTo>
                  <a:lnTo>
                    <a:pt x="164354" y="134862"/>
                  </a:lnTo>
                  <a:lnTo>
                    <a:pt x="165190" y="134743"/>
                  </a:lnTo>
                  <a:lnTo>
                    <a:pt x="166015" y="134576"/>
                  </a:lnTo>
                  <a:lnTo>
                    <a:pt x="167890" y="134576"/>
                  </a:lnTo>
                  <a:lnTo>
                    <a:pt x="168714" y="134970"/>
                  </a:lnTo>
                  <a:lnTo>
                    <a:pt x="169334" y="135507"/>
                  </a:lnTo>
                  <a:lnTo>
                    <a:pt x="169992" y="136116"/>
                  </a:lnTo>
                  <a:lnTo>
                    <a:pt x="170911" y="136976"/>
                  </a:lnTo>
                  <a:lnTo>
                    <a:pt x="171914" y="138003"/>
                  </a:lnTo>
                  <a:lnTo>
                    <a:pt x="172667" y="138839"/>
                  </a:lnTo>
                  <a:lnTo>
                    <a:pt x="173778" y="140225"/>
                  </a:lnTo>
                  <a:lnTo>
                    <a:pt x="174638" y="141789"/>
                  </a:lnTo>
                  <a:lnTo>
                    <a:pt x="175569" y="143724"/>
                  </a:lnTo>
                  <a:lnTo>
                    <a:pt x="176465" y="145456"/>
                  </a:lnTo>
                  <a:lnTo>
                    <a:pt x="177659" y="148275"/>
                  </a:lnTo>
                  <a:lnTo>
                    <a:pt x="178758" y="150448"/>
                  </a:lnTo>
                  <a:lnTo>
                    <a:pt x="179666" y="152133"/>
                  </a:lnTo>
                  <a:lnTo>
                    <a:pt x="180920" y="153375"/>
                  </a:lnTo>
                  <a:lnTo>
                    <a:pt x="181553" y="153852"/>
                  </a:lnTo>
                  <a:lnTo>
                    <a:pt x="182282" y="154270"/>
                  </a:lnTo>
                  <a:lnTo>
                    <a:pt x="183369" y="154617"/>
                  </a:lnTo>
                  <a:lnTo>
                    <a:pt x="184324" y="154915"/>
                  </a:lnTo>
                  <a:lnTo>
                    <a:pt x="185816" y="155047"/>
                  </a:lnTo>
                  <a:lnTo>
                    <a:pt x="188134" y="155357"/>
                  </a:lnTo>
                  <a:lnTo>
                    <a:pt x="189316" y="155441"/>
                  </a:lnTo>
                  <a:lnTo>
                    <a:pt x="190439" y="155226"/>
                  </a:lnTo>
                  <a:lnTo>
                    <a:pt x="191633" y="154856"/>
                  </a:lnTo>
                  <a:lnTo>
                    <a:pt x="193365" y="154115"/>
                  </a:lnTo>
                  <a:lnTo>
                    <a:pt x="195539" y="153183"/>
                  </a:lnTo>
                  <a:lnTo>
                    <a:pt x="197211" y="152921"/>
                  </a:lnTo>
                  <a:lnTo>
                    <a:pt x="198107" y="152980"/>
                  </a:lnTo>
                  <a:lnTo>
                    <a:pt x="199230" y="153279"/>
                  </a:lnTo>
                  <a:lnTo>
                    <a:pt x="200340" y="153554"/>
                  </a:lnTo>
                  <a:lnTo>
                    <a:pt x="201750" y="153769"/>
                  </a:lnTo>
                  <a:lnTo>
                    <a:pt x="202824" y="153745"/>
                  </a:lnTo>
                  <a:lnTo>
                    <a:pt x="204210" y="153219"/>
                  </a:lnTo>
                  <a:lnTo>
                    <a:pt x="204795" y="152085"/>
                  </a:lnTo>
                  <a:lnTo>
                    <a:pt x="204317" y="151105"/>
                  </a:lnTo>
                  <a:lnTo>
                    <a:pt x="203887" y="150425"/>
                  </a:lnTo>
                  <a:lnTo>
                    <a:pt x="203458" y="149624"/>
                  </a:lnTo>
                  <a:lnTo>
                    <a:pt x="203170" y="148621"/>
                  </a:lnTo>
                  <a:lnTo>
                    <a:pt x="202837" y="147582"/>
                  </a:lnTo>
                  <a:lnTo>
                    <a:pt x="202824" y="146412"/>
                  </a:lnTo>
                  <a:lnTo>
                    <a:pt x="202979" y="145683"/>
                  </a:lnTo>
                  <a:lnTo>
                    <a:pt x="203278" y="144811"/>
                  </a:lnTo>
                  <a:lnTo>
                    <a:pt x="203672" y="143772"/>
                  </a:lnTo>
                  <a:lnTo>
                    <a:pt x="204305" y="142972"/>
                  </a:lnTo>
                  <a:lnTo>
                    <a:pt x="204938" y="142219"/>
                  </a:lnTo>
                  <a:lnTo>
                    <a:pt x="205631" y="141407"/>
                  </a:lnTo>
                  <a:lnTo>
                    <a:pt x="206407" y="140679"/>
                  </a:lnTo>
                  <a:lnTo>
                    <a:pt x="207243" y="139962"/>
                  </a:lnTo>
                  <a:lnTo>
                    <a:pt x="209071" y="138899"/>
                  </a:lnTo>
                  <a:lnTo>
                    <a:pt x="209954" y="138493"/>
                  </a:lnTo>
                  <a:lnTo>
                    <a:pt x="211292" y="138147"/>
                  </a:lnTo>
                  <a:lnTo>
                    <a:pt x="213119" y="137812"/>
                  </a:lnTo>
                  <a:lnTo>
                    <a:pt x="215353" y="137454"/>
                  </a:lnTo>
                  <a:lnTo>
                    <a:pt x="217037" y="137119"/>
                  </a:lnTo>
                  <a:lnTo>
                    <a:pt x="218160" y="136713"/>
                  </a:lnTo>
                  <a:lnTo>
                    <a:pt x="219270" y="136116"/>
                  </a:lnTo>
                  <a:lnTo>
                    <a:pt x="220309" y="134934"/>
                  </a:lnTo>
                  <a:lnTo>
                    <a:pt x="220309" y="133596"/>
                  </a:lnTo>
                  <a:lnTo>
                    <a:pt x="219760" y="132521"/>
                  </a:lnTo>
                  <a:lnTo>
                    <a:pt x="219282" y="131912"/>
                  </a:lnTo>
                  <a:lnTo>
                    <a:pt x="218673" y="131231"/>
                  </a:lnTo>
                  <a:lnTo>
                    <a:pt x="218351" y="130300"/>
                  </a:lnTo>
                  <a:lnTo>
                    <a:pt x="218184" y="129428"/>
                  </a:lnTo>
                  <a:lnTo>
                    <a:pt x="217944" y="128257"/>
                  </a:lnTo>
                  <a:lnTo>
                    <a:pt x="217396" y="127338"/>
                  </a:lnTo>
                  <a:lnTo>
                    <a:pt x="216237" y="126347"/>
                  </a:lnTo>
                  <a:lnTo>
                    <a:pt x="215233" y="126179"/>
                  </a:lnTo>
                  <a:lnTo>
                    <a:pt x="214290" y="126120"/>
                  </a:lnTo>
                  <a:lnTo>
                    <a:pt x="213192" y="126370"/>
                  </a:lnTo>
                  <a:lnTo>
                    <a:pt x="212176" y="126490"/>
                  </a:lnTo>
                  <a:lnTo>
                    <a:pt x="210934" y="126753"/>
                  </a:lnTo>
                  <a:lnTo>
                    <a:pt x="209692" y="126979"/>
                  </a:lnTo>
                  <a:lnTo>
                    <a:pt x="208474" y="127111"/>
                  </a:lnTo>
                  <a:lnTo>
                    <a:pt x="207482" y="127087"/>
                  </a:lnTo>
                  <a:lnTo>
                    <a:pt x="206145" y="126669"/>
                  </a:lnTo>
                  <a:lnTo>
                    <a:pt x="205499" y="126191"/>
                  </a:lnTo>
                  <a:lnTo>
                    <a:pt x="204700" y="125534"/>
                  </a:lnTo>
                  <a:lnTo>
                    <a:pt x="204687" y="124495"/>
                  </a:lnTo>
                  <a:lnTo>
                    <a:pt x="204783" y="123588"/>
                  </a:lnTo>
                  <a:lnTo>
                    <a:pt x="205058" y="122763"/>
                  </a:lnTo>
                  <a:lnTo>
                    <a:pt x="205357" y="122071"/>
                  </a:lnTo>
                  <a:lnTo>
                    <a:pt x="205631" y="121318"/>
                  </a:lnTo>
                  <a:lnTo>
                    <a:pt x="206025" y="120709"/>
                  </a:lnTo>
                  <a:lnTo>
                    <a:pt x="206850" y="119813"/>
                  </a:lnTo>
                  <a:lnTo>
                    <a:pt x="207566" y="119192"/>
                  </a:lnTo>
                  <a:lnTo>
                    <a:pt x="208485" y="118595"/>
                  </a:lnTo>
                  <a:lnTo>
                    <a:pt x="209250" y="118010"/>
                  </a:lnTo>
                  <a:lnTo>
                    <a:pt x="209763" y="117365"/>
                  </a:lnTo>
                  <a:lnTo>
                    <a:pt x="210014" y="116517"/>
                  </a:lnTo>
                  <a:lnTo>
                    <a:pt x="210074" y="115693"/>
                  </a:lnTo>
                  <a:lnTo>
                    <a:pt x="209787" y="114809"/>
                  </a:lnTo>
                  <a:lnTo>
                    <a:pt x="209106" y="114104"/>
                  </a:lnTo>
                  <a:lnTo>
                    <a:pt x="208092" y="113292"/>
                  </a:lnTo>
                  <a:lnTo>
                    <a:pt x="207315" y="112803"/>
                  </a:lnTo>
                  <a:lnTo>
                    <a:pt x="206933" y="112074"/>
                  </a:lnTo>
                  <a:lnTo>
                    <a:pt x="206813" y="111345"/>
                  </a:lnTo>
                  <a:lnTo>
                    <a:pt x="206873" y="110641"/>
                  </a:lnTo>
                  <a:lnTo>
                    <a:pt x="207028" y="109781"/>
                  </a:lnTo>
                  <a:lnTo>
                    <a:pt x="207398" y="108646"/>
                  </a:lnTo>
                  <a:lnTo>
                    <a:pt x="208569" y="108073"/>
                  </a:lnTo>
                  <a:lnTo>
                    <a:pt x="209465" y="107954"/>
                  </a:lnTo>
                  <a:lnTo>
                    <a:pt x="210707" y="107918"/>
                  </a:lnTo>
                  <a:lnTo>
                    <a:pt x="212498" y="108276"/>
                  </a:lnTo>
                  <a:lnTo>
                    <a:pt x="214899" y="109124"/>
                  </a:lnTo>
                  <a:lnTo>
                    <a:pt x="215795" y="109220"/>
                  </a:lnTo>
                  <a:lnTo>
                    <a:pt x="216631" y="109088"/>
                  </a:lnTo>
                  <a:lnTo>
                    <a:pt x="217407" y="108921"/>
                  </a:lnTo>
                  <a:lnTo>
                    <a:pt x="218112" y="108610"/>
                  </a:lnTo>
                  <a:lnTo>
                    <a:pt x="218745" y="108157"/>
                  </a:lnTo>
                  <a:lnTo>
                    <a:pt x="219222" y="107333"/>
                  </a:lnTo>
                  <a:lnTo>
                    <a:pt x="219784" y="106126"/>
                  </a:lnTo>
                  <a:lnTo>
                    <a:pt x="220799" y="103260"/>
                  </a:lnTo>
                  <a:lnTo>
                    <a:pt x="221994" y="99654"/>
                  </a:lnTo>
                  <a:lnTo>
                    <a:pt x="222638" y="96689"/>
                  </a:lnTo>
                  <a:lnTo>
                    <a:pt x="222961" y="94172"/>
                  </a:lnTo>
                  <a:lnTo>
                    <a:pt x="223164" y="92879"/>
                  </a:lnTo>
                  <a:lnTo>
                    <a:pt x="223188" y="91632"/>
                  </a:lnTo>
                  <a:lnTo>
                    <a:pt x="223080" y="90412"/>
                  </a:lnTo>
                  <a:lnTo>
                    <a:pt x="223092" y="89119"/>
                  </a:lnTo>
                  <a:lnTo>
                    <a:pt x="223415" y="87472"/>
                  </a:lnTo>
                  <a:lnTo>
                    <a:pt x="223594" y="86622"/>
                  </a:lnTo>
                  <a:lnTo>
                    <a:pt x="223821" y="85918"/>
                  </a:lnTo>
                  <a:lnTo>
                    <a:pt x="224120" y="85212"/>
                  </a:lnTo>
                  <a:lnTo>
                    <a:pt x="224609" y="84383"/>
                  </a:lnTo>
                  <a:lnTo>
                    <a:pt x="225194" y="83511"/>
                  </a:lnTo>
                  <a:lnTo>
                    <a:pt x="225517" y="82852"/>
                  </a:lnTo>
                  <a:lnTo>
                    <a:pt x="225648" y="82052"/>
                  </a:lnTo>
                  <a:lnTo>
                    <a:pt x="225672" y="80995"/>
                  </a:lnTo>
                  <a:lnTo>
                    <a:pt x="225588" y="80079"/>
                  </a:lnTo>
                  <a:lnTo>
                    <a:pt x="225302" y="79447"/>
                  </a:lnTo>
                  <a:lnTo>
                    <a:pt x="224765" y="78980"/>
                  </a:lnTo>
                  <a:lnTo>
                    <a:pt x="223749" y="78257"/>
                  </a:lnTo>
                  <a:lnTo>
                    <a:pt x="222877" y="77726"/>
                  </a:lnTo>
                  <a:lnTo>
                    <a:pt x="222567" y="76810"/>
                  </a:lnTo>
                  <a:lnTo>
                    <a:pt x="222340" y="75144"/>
                  </a:lnTo>
                  <a:lnTo>
                    <a:pt x="222423" y="74017"/>
                  </a:lnTo>
                  <a:lnTo>
                    <a:pt x="222794" y="73048"/>
                  </a:lnTo>
                  <a:lnTo>
                    <a:pt x="223235" y="72198"/>
                  </a:lnTo>
                  <a:lnTo>
                    <a:pt x="223845" y="71445"/>
                  </a:lnTo>
                  <a:lnTo>
                    <a:pt x="224609" y="70827"/>
                  </a:lnTo>
                  <a:lnTo>
                    <a:pt x="225779" y="70443"/>
                  </a:lnTo>
                  <a:lnTo>
                    <a:pt x="227046" y="70103"/>
                  </a:lnTo>
                  <a:lnTo>
                    <a:pt x="228204" y="70143"/>
                  </a:lnTo>
                  <a:lnTo>
                    <a:pt x="229327" y="70462"/>
                  </a:lnTo>
                  <a:lnTo>
                    <a:pt x="230700" y="70830"/>
                  </a:lnTo>
                  <a:lnTo>
                    <a:pt x="231549" y="71410"/>
                  </a:lnTo>
                  <a:lnTo>
                    <a:pt x="232253" y="72016"/>
                  </a:lnTo>
                  <a:lnTo>
                    <a:pt x="232874" y="72692"/>
                  </a:lnTo>
                  <a:lnTo>
                    <a:pt x="233435" y="73556"/>
                  </a:lnTo>
                  <a:lnTo>
                    <a:pt x="233830" y="74612"/>
                  </a:lnTo>
                  <a:lnTo>
                    <a:pt x="234140" y="75597"/>
                  </a:lnTo>
                  <a:lnTo>
                    <a:pt x="234260" y="76842"/>
                  </a:lnTo>
                  <a:lnTo>
                    <a:pt x="234510" y="78623"/>
                  </a:lnTo>
                  <a:lnTo>
                    <a:pt x="234749" y="79467"/>
                  </a:lnTo>
                  <a:lnTo>
                    <a:pt x="235275" y="80215"/>
                  </a:lnTo>
                  <a:lnTo>
                    <a:pt x="236314" y="80632"/>
                  </a:lnTo>
                  <a:lnTo>
                    <a:pt x="237150" y="80273"/>
                  </a:lnTo>
                  <a:lnTo>
                    <a:pt x="237950" y="79373"/>
                  </a:lnTo>
                  <a:lnTo>
                    <a:pt x="238332" y="78619"/>
                  </a:lnTo>
                  <a:lnTo>
                    <a:pt x="238571" y="77561"/>
                  </a:lnTo>
                  <a:lnTo>
                    <a:pt x="238607" y="76620"/>
                  </a:lnTo>
                  <a:lnTo>
                    <a:pt x="238834" y="75304"/>
                  </a:lnTo>
                  <a:lnTo>
                    <a:pt x="239359" y="74265"/>
                  </a:lnTo>
                  <a:lnTo>
                    <a:pt x="239873" y="73698"/>
                  </a:lnTo>
                  <a:lnTo>
                    <a:pt x="240948" y="72585"/>
                  </a:lnTo>
                  <a:lnTo>
                    <a:pt x="242931" y="70763"/>
                  </a:lnTo>
                  <a:lnTo>
                    <a:pt x="243253" y="69513"/>
                  </a:lnTo>
                  <a:lnTo>
                    <a:pt x="243743" y="68287"/>
                  </a:lnTo>
                  <a:lnTo>
                    <a:pt x="244925" y="66235"/>
                  </a:lnTo>
                  <a:lnTo>
                    <a:pt x="245260" y="64657"/>
                  </a:lnTo>
                  <a:lnTo>
                    <a:pt x="245045" y="63907"/>
                  </a:lnTo>
                  <a:lnTo>
                    <a:pt x="244495" y="62290"/>
                  </a:lnTo>
                  <a:lnTo>
                    <a:pt x="244388" y="61115"/>
                  </a:lnTo>
                  <a:lnTo>
                    <a:pt x="244411" y="60104"/>
                  </a:lnTo>
                  <a:lnTo>
                    <a:pt x="244495" y="59047"/>
                  </a:lnTo>
                  <a:lnTo>
                    <a:pt x="244841" y="57916"/>
                  </a:lnTo>
                  <a:lnTo>
                    <a:pt x="245116" y="56833"/>
                  </a:lnTo>
                  <a:lnTo>
                    <a:pt x="245462" y="55915"/>
                  </a:lnTo>
                  <a:lnTo>
                    <a:pt x="245844" y="54386"/>
                  </a:lnTo>
                  <a:lnTo>
                    <a:pt x="246167" y="52996"/>
                  </a:lnTo>
                  <a:lnTo>
                    <a:pt x="246729" y="51652"/>
                  </a:lnTo>
                  <a:lnTo>
                    <a:pt x="247027" y="50428"/>
                  </a:lnTo>
                  <a:lnTo>
                    <a:pt x="247015" y="49278"/>
                  </a:lnTo>
                  <a:lnTo>
                    <a:pt x="247122" y="48221"/>
                  </a:lnTo>
                  <a:lnTo>
                    <a:pt x="246788" y="46953"/>
                  </a:lnTo>
                  <a:lnTo>
                    <a:pt x="246514" y="45757"/>
                  </a:lnTo>
                  <a:lnTo>
                    <a:pt x="246072" y="45031"/>
                  </a:lnTo>
                  <a:lnTo>
                    <a:pt x="245236" y="44144"/>
                  </a:lnTo>
                  <a:lnTo>
                    <a:pt x="244806" y="43584"/>
                  </a:lnTo>
                  <a:lnTo>
                    <a:pt x="244471" y="42811"/>
                  </a:lnTo>
                  <a:lnTo>
                    <a:pt x="244185" y="41944"/>
                  </a:lnTo>
                  <a:lnTo>
                    <a:pt x="243994" y="40818"/>
                  </a:lnTo>
                  <a:lnTo>
                    <a:pt x="244268" y="40132"/>
                  </a:lnTo>
                  <a:lnTo>
                    <a:pt x="244854" y="39120"/>
                  </a:lnTo>
                  <a:lnTo>
                    <a:pt x="245534" y="38551"/>
                  </a:lnTo>
                  <a:lnTo>
                    <a:pt x="246442" y="37956"/>
                  </a:lnTo>
                  <a:lnTo>
                    <a:pt x="247816" y="37310"/>
                  </a:lnTo>
                  <a:lnTo>
                    <a:pt x="249022" y="36999"/>
                  </a:lnTo>
                  <a:lnTo>
                    <a:pt x="250263" y="36776"/>
                  </a:lnTo>
                  <a:lnTo>
                    <a:pt x="251793" y="36626"/>
                  </a:lnTo>
                  <a:lnTo>
                    <a:pt x="253011" y="36429"/>
                  </a:lnTo>
                  <a:lnTo>
                    <a:pt x="374416" y="0"/>
                  </a:lnTo>
                  <a:lnTo>
                    <a:pt x="382442" y="62529"/>
                  </a:lnTo>
                  <a:lnTo>
                    <a:pt x="441670" y="82466"/>
                  </a:lnTo>
                  <a:lnTo>
                    <a:pt x="488584" y="61235"/>
                  </a:lnTo>
                  <a:lnTo>
                    <a:pt x="497948" y="5741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914;gbcf4302aa7_0_6">
              <a:extLst>
                <a:ext uri="{FF2B5EF4-FFF2-40B4-BE49-F238E27FC236}">
                  <a16:creationId xmlns:a16="http://schemas.microsoft.com/office/drawing/2014/main" id="{585D632E-A9DE-4B45-A2E9-D04C701EB68F}"/>
                </a:ext>
              </a:extLst>
            </p:cNvPr>
            <p:cNvSpPr/>
            <p:nvPr/>
          </p:nvSpPr>
          <p:spPr>
            <a:xfrm>
              <a:off x="7762713" y="1577279"/>
              <a:ext cx="15892" cy="18958"/>
            </a:xfrm>
            <a:custGeom>
              <a:avLst/>
              <a:gdLst/>
              <a:ahLst/>
              <a:cxnLst/>
              <a:rect l="l" t="t" r="r" b="b"/>
              <a:pathLst>
                <a:path w="31626" h="37727" extrusionOk="0">
                  <a:moveTo>
                    <a:pt x="30635" y="5269"/>
                  </a:moveTo>
                  <a:lnTo>
                    <a:pt x="30659" y="6973"/>
                  </a:lnTo>
                  <a:lnTo>
                    <a:pt x="29823" y="8111"/>
                  </a:lnTo>
                  <a:lnTo>
                    <a:pt x="27482" y="9143"/>
                  </a:lnTo>
                  <a:lnTo>
                    <a:pt x="26551" y="10098"/>
                  </a:lnTo>
                  <a:lnTo>
                    <a:pt x="25905" y="12081"/>
                  </a:lnTo>
                  <a:lnTo>
                    <a:pt x="24878" y="12925"/>
                  </a:lnTo>
                  <a:lnTo>
                    <a:pt x="24890" y="14073"/>
                  </a:lnTo>
                  <a:lnTo>
                    <a:pt x="25642" y="14051"/>
                  </a:lnTo>
                  <a:lnTo>
                    <a:pt x="26766" y="12906"/>
                  </a:lnTo>
                  <a:lnTo>
                    <a:pt x="27697" y="12731"/>
                  </a:lnTo>
                  <a:lnTo>
                    <a:pt x="29214" y="13390"/>
                  </a:lnTo>
                  <a:lnTo>
                    <a:pt x="29787" y="14484"/>
                  </a:lnTo>
                  <a:lnTo>
                    <a:pt x="29811" y="17706"/>
                  </a:lnTo>
                  <a:lnTo>
                    <a:pt x="31626" y="19950"/>
                  </a:lnTo>
                  <a:lnTo>
                    <a:pt x="31459" y="22179"/>
                  </a:lnTo>
                  <a:lnTo>
                    <a:pt x="31208" y="25114"/>
                  </a:lnTo>
                  <a:lnTo>
                    <a:pt x="30181" y="26328"/>
                  </a:lnTo>
                  <a:lnTo>
                    <a:pt x="27004" y="27980"/>
                  </a:lnTo>
                  <a:lnTo>
                    <a:pt x="26168" y="30041"/>
                  </a:lnTo>
                  <a:lnTo>
                    <a:pt x="24209" y="31952"/>
                  </a:lnTo>
                  <a:lnTo>
                    <a:pt x="23684" y="34858"/>
                  </a:lnTo>
                  <a:lnTo>
                    <a:pt x="22753" y="35814"/>
                  </a:lnTo>
                  <a:lnTo>
                    <a:pt x="19563" y="37537"/>
                  </a:lnTo>
                  <a:lnTo>
                    <a:pt x="11955" y="37727"/>
                  </a:lnTo>
                  <a:lnTo>
                    <a:pt x="9304" y="36434"/>
                  </a:lnTo>
                  <a:lnTo>
                    <a:pt x="8074" y="35209"/>
                  </a:lnTo>
                  <a:lnTo>
                    <a:pt x="7321" y="34478"/>
                  </a:lnTo>
                  <a:lnTo>
                    <a:pt x="7966" y="33611"/>
                  </a:lnTo>
                  <a:lnTo>
                    <a:pt x="9268" y="32100"/>
                  </a:lnTo>
                  <a:lnTo>
                    <a:pt x="9256" y="30876"/>
                  </a:lnTo>
                  <a:lnTo>
                    <a:pt x="8683" y="30041"/>
                  </a:lnTo>
                  <a:lnTo>
                    <a:pt x="8002" y="29658"/>
                  </a:lnTo>
                  <a:lnTo>
                    <a:pt x="6020" y="28901"/>
                  </a:lnTo>
                  <a:lnTo>
                    <a:pt x="5351" y="27957"/>
                  </a:lnTo>
                  <a:lnTo>
                    <a:pt x="4299" y="24878"/>
                  </a:lnTo>
                  <a:lnTo>
                    <a:pt x="3057" y="23471"/>
                  </a:lnTo>
                  <a:lnTo>
                    <a:pt x="1828" y="22654"/>
                  </a:lnTo>
                  <a:lnTo>
                    <a:pt x="788" y="21316"/>
                  </a:lnTo>
                  <a:lnTo>
                    <a:pt x="311" y="20217"/>
                  </a:lnTo>
                  <a:lnTo>
                    <a:pt x="0" y="17965"/>
                  </a:lnTo>
                  <a:lnTo>
                    <a:pt x="370" y="16807"/>
                  </a:lnTo>
                  <a:lnTo>
                    <a:pt x="1302" y="15965"/>
                  </a:lnTo>
                  <a:lnTo>
                    <a:pt x="4873" y="15007"/>
                  </a:lnTo>
                  <a:lnTo>
                    <a:pt x="6557" y="14141"/>
                  </a:lnTo>
                  <a:lnTo>
                    <a:pt x="7405" y="14227"/>
                  </a:lnTo>
                  <a:lnTo>
                    <a:pt x="8086" y="16684"/>
                  </a:lnTo>
                  <a:lnTo>
                    <a:pt x="10247" y="17027"/>
                  </a:lnTo>
                  <a:lnTo>
                    <a:pt x="11645" y="15985"/>
                  </a:lnTo>
                  <a:lnTo>
                    <a:pt x="11633" y="14688"/>
                  </a:lnTo>
                  <a:lnTo>
                    <a:pt x="9841" y="14037"/>
                  </a:lnTo>
                  <a:lnTo>
                    <a:pt x="9722" y="11967"/>
                  </a:lnTo>
                  <a:lnTo>
                    <a:pt x="10940" y="10817"/>
                  </a:lnTo>
                  <a:lnTo>
                    <a:pt x="13663" y="10329"/>
                  </a:lnTo>
                  <a:lnTo>
                    <a:pt x="16566" y="9059"/>
                  </a:lnTo>
                  <a:lnTo>
                    <a:pt x="17498" y="8104"/>
                  </a:lnTo>
                  <a:lnTo>
                    <a:pt x="18046" y="6792"/>
                  </a:lnTo>
                  <a:lnTo>
                    <a:pt x="18035" y="5385"/>
                  </a:lnTo>
                  <a:lnTo>
                    <a:pt x="16793" y="2938"/>
                  </a:lnTo>
                  <a:lnTo>
                    <a:pt x="16494" y="1538"/>
                  </a:lnTo>
                  <a:lnTo>
                    <a:pt x="17330" y="328"/>
                  </a:lnTo>
                  <a:lnTo>
                    <a:pt x="19683" y="0"/>
                  </a:lnTo>
                  <a:lnTo>
                    <a:pt x="21188" y="363"/>
                  </a:lnTo>
                  <a:lnTo>
                    <a:pt x="25129" y="134"/>
                  </a:lnTo>
                  <a:lnTo>
                    <a:pt x="25894" y="780"/>
                  </a:lnTo>
                  <a:lnTo>
                    <a:pt x="26192" y="2104"/>
                  </a:lnTo>
                  <a:lnTo>
                    <a:pt x="27135" y="2854"/>
                  </a:lnTo>
                  <a:lnTo>
                    <a:pt x="27995" y="4051"/>
                  </a:lnTo>
                  <a:lnTo>
                    <a:pt x="29500" y="4414"/>
                  </a:lnTo>
                  <a:lnTo>
                    <a:pt x="30635" y="526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915;gbcf4302aa7_0_6">
              <a:extLst>
                <a:ext uri="{FF2B5EF4-FFF2-40B4-BE49-F238E27FC236}">
                  <a16:creationId xmlns:a16="http://schemas.microsoft.com/office/drawing/2014/main" id="{DB4CEE77-0E5E-C040-BD47-EDEB95A616EE}"/>
                </a:ext>
              </a:extLst>
            </p:cNvPr>
            <p:cNvSpPr/>
            <p:nvPr/>
          </p:nvSpPr>
          <p:spPr>
            <a:xfrm>
              <a:off x="7507548" y="1580811"/>
              <a:ext cx="182460" cy="137321"/>
            </a:xfrm>
            <a:custGeom>
              <a:avLst/>
              <a:gdLst/>
              <a:ahLst/>
              <a:cxnLst/>
              <a:rect l="l" t="t" r="r" b="b"/>
              <a:pathLst>
                <a:path w="363105" h="273275" extrusionOk="0">
                  <a:moveTo>
                    <a:pt x="312860" y="76531"/>
                  </a:moveTo>
                  <a:lnTo>
                    <a:pt x="324433" y="79597"/>
                  </a:lnTo>
                  <a:lnTo>
                    <a:pt x="326738" y="99760"/>
                  </a:lnTo>
                  <a:lnTo>
                    <a:pt x="328697" y="142052"/>
                  </a:lnTo>
                  <a:lnTo>
                    <a:pt x="319106" y="142948"/>
                  </a:lnTo>
                  <a:lnTo>
                    <a:pt x="310172" y="143665"/>
                  </a:lnTo>
                  <a:lnTo>
                    <a:pt x="309694" y="156755"/>
                  </a:lnTo>
                  <a:lnTo>
                    <a:pt x="316693" y="169009"/>
                  </a:lnTo>
                  <a:lnTo>
                    <a:pt x="336615" y="215660"/>
                  </a:lnTo>
                  <a:lnTo>
                    <a:pt x="362675" y="237815"/>
                  </a:lnTo>
                  <a:lnTo>
                    <a:pt x="363105" y="266396"/>
                  </a:lnTo>
                  <a:lnTo>
                    <a:pt x="321483" y="273275"/>
                  </a:lnTo>
                  <a:lnTo>
                    <a:pt x="138712" y="208052"/>
                  </a:lnTo>
                  <a:lnTo>
                    <a:pt x="4299" y="155656"/>
                  </a:lnTo>
                  <a:lnTo>
                    <a:pt x="4025" y="154055"/>
                  </a:lnTo>
                  <a:lnTo>
                    <a:pt x="5171" y="153387"/>
                  </a:lnTo>
                  <a:lnTo>
                    <a:pt x="5542" y="152754"/>
                  </a:lnTo>
                  <a:lnTo>
                    <a:pt x="6007" y="151750"/>
                  </a:lnTo>
                  <a:lnTo>
                    <a:pt x="6473" y="150484"/>
                  </a:lnTo>
                  <a:lnTo>
                    <a:pt x="6473" y="149206"/>
                  </a:lnTo>
                  <a:lnTo>
                    <a:pt x="6043" y="148418"/>
                  </a:lnTo>
                  <a:lnTo>
                    <a:pt x="5697" y="147761"/>
                  </a:lnTo>
                  <a:lnTo>
                    <a:pt x="4610" y="147295"/>
                  </a:lnTo>
                  <a:lnTo>
                    <a:pt x="4097" y="148179"/>
                  </a:lnTo>
                  <a:lnTo>
                    <a:pt x="3308" y="148263"/>
                  </a:lnTo>
                  <a:lnTo>
                    <a:pt x="2711" y="147654"/>
                  </a:lnTo>
                  <a:lnTo>
                    <a:pt x="2317" y="147068"/>
                  </a:lnTo>
                  <a:lnTo>
                    <a:pt x="1553" y="146507"/>
                  </a:lnTo>
                  <a:lnTo>
                    <a:pt x="537" y="145862"/>
                  </a:lnTo>
                  <a:lnTo>
                    <a:pt x="0" y="145146"/>
                  </a:lnTo>
                  <a:lnTo>
                    <a:pt x="609" y="144262"/>
                  </a:lnTo>
                  <a:lnTo>
                    <a:pt x="1182" y="143462"/>
                  </a:lnTo>
                  <a:lnTo>
                    <a:pt x="1147" y="142566"/>
                  </a:lnTo>
                  <a:lnTo>
                    <a:pt x="1469" y="141921"/>
                  </a:lnTo>
                  <a:lnTo>
                    <a:pt x="2198" y="142028"/>
                  </a:lnTo>
                  <a:lnTo>
                    <a:pt x="3428" y="142363"/>
                  </a:lnTo>
                  <a:lnTo>
                    <a:pt x="3547" y="141515"/>
                  </a:lnTo>
                  <a:lnTo>
                    <a:pt x="4455" y="140715"/>
                  </a:lnTo>
                  <a:lnTo>
                    <a:pt x="5816" y="140034"/>
                  </a:lnTo>
                  <a:lnTo>
                    <a:pt x="7345" y="139054"/>
                  </a:lnTo>
                  <a:lnTo>
                    <a:pt x="7429" y="138230"/>
                  </a:lnTo>
                  <a:lnTo>
                    <a:pt x="6760" y="137597"/>
                  </a:lnTo>
                  <a:lnTo>
                    <a:pt x="7178" y="136749"/>
                  </a:lnTo>
                  <a:lnTo>
                    <a:pt x="8133" y="136200"/>
                  </a:lnTo>
                  <a:lnTo>
                    <a:pt x="9160" y="135782"/>
                  </a:lnTo>
                  <a:lnTo>
                    <a:pt x="10176" y="135722"/>
                  </a:lnTo>
                  <a:lnTo>
                    <a:pt x="11227" y="135842"/>
                  </a:lnTo>
                  <a:lnTo>
                    <a:pt x="12051" y="135579"/>
                  </a:lnTo>
                  <a:lnTo>
                    <a:pt x="11704" y="134695"/>
                  </a:lnTo>
                  <a:lnTo>
                    <a:pt x="10690" y="134181"/>
                  </a:lnTo>
                  <a:lnTo>
                    <a:pt x="9626" y="133310"/>
                  </a:lnTo>
                  <a:lnTo>
                    <a:pt x="9710" y="132438"/>
                  </a:lnTo>
                  <a:lnTo>
                    <a:pt x="10713" y="132139"/>
                  </a:lnTo>
                  <a:lnTo>
                    <a:pt x="11908" y="132342"/>
                  </a:lnTo>
                  <a:lnTo>
                    <a:pt x="12780" y="132115"/>
                  </a:lnTo>
                  <a:lnTo>
                    <a:pt x="13676" y="132509"/>
                  </a:lnTo>
                  <a:lnTo>
                    <a:pt x="14153" y="133202"/>
                  </a:lnTo>
                  <a:lnTo>
                    <a:pt x="14881" y="132999"/>
                  </a:lnTo>
                  <a:lnTo>
                    <a:pt x="14750" y="131876"/>
                  </a:lnTo>
                  <a:lnTo>
                    <a:pt x="15085" y="130348"/>
                  </a:lnTo>
                  <a:lnTo>
                    <a:pt x="15981" y="130563"/>
                  </a:lnTo>
                  <a:lnTo>
                    <a:pt x="16828" y="131243"/>
                  </a:lnTo>
                  <a:lnTo>
                    <a:pt x="17963" y="132067"/>
                  </a:lnTo>
                  <a:lnTo>
                    <a:pt x="18859" y="131661"/>
                  </a:lnTo>
                  <a:lnTo>
                    <a:pt x="19695" y="131016"/>
                  </a:lnTo>
                  <a:lnTo>
                    <a:pt x="20172" y="131518"/>
                  </a:lnTo>
                  <a:lnTo>
                    <a:pt x="21032" y="131136"/>
                  </a:lnTo>
                  <a:lnTo>
                    <a:pt x="21438" y="130001"/>
                  </a:lnTo>
                  <a:lnTo>
                    <a:pt x="21809" y="128962"/>
                  </a:lnTo>
                  <a:lnTo>
                    <a:pt x="21976" y="127995"/>
                  </a:lnTo>
                  <a:lnTo>
                    <a:pt x="22501" y="126812"/>
                  </a:lnTo>
                  <a:lnTo>
                    <a:pt x="23051" y="127421"/>
                  </a:lnTo>
                  <a:lnTo>
                    <a:pt x="23528" y="128186"/>
                  </a:lnTo>
                  <a:lnTo>
                    <a:pt x="24305" y="127899"/>
                  </a:lnTo>
                  <a:lnTo>
                    <a:pt x="24735" y="127111"/>
                  </a:lnTo>
                  <a:lnTo>
                    <a:pt x="24353" y="126490"/>
                  </a:lnTo>
                  <a:lnTo>
                    <a:pt x="23899" y="125881"/>
                  </a:lnTo>
                  <a:lnTo>
                    <a:pt x="23469" y="125033"/>
                  </a:lnTo>
                  <a:lnTo>
                    <a:pt x="23839" y="124233"/>
                  </a:lnTo>
                  <a:lnTo>
                    <a:pt x="24938" y="124340"/>
                  </a:lnTo>
                  <a:lnTo>
                    <a:pt x="25595" y="124686"/>
                  </a:lnTo>
                  <a:lnTo>
                    <a:pt x="26085" y="125451"/>
                  </a:lnTo>
                  <a:lnTo>
                    <a:pt x="26025" y="126657"/>
                  </a:lnTo>
                  <a:lnTo>
                    <a:pt x="26359" y="127302"/>
                  </a:lnTo>
                  <a:lnTo>
                    <a:pt x="27482" y="128066"/>
                  </a:lnTo>
                  <a:lnTo>
                    <a:pt x="28055" y="127517"/>
                  </a:lnTo>
                  <a:lnTo>
                    <a:pt x="28832" y="126143"/>
                  </a:lnTo>
                  <a:lnTo>
                    <a:pt x="30002" y="125630"/>
                  </a:lnTo>
                  <a:lnTo>
                    <a:pt x="31137" y="125737"/>
                  </a:lnTo>
                  <a:lnTo>
                    <a:pt x="31567" y="126490"/>
                  </a:lnTo>
                  <a:lnTo>
                    <a:pt x="32116" y="127159"/>
                  </a:lnTo>
                  <a:lnTo>
                    <a:pt x="33262" y="126932"/>
                  </a:lnTo>
                  <a:lnTo>
                    <a:pt x="34027" y="126000"/>
                  </a:lnTo>
                  <a:lnTo>
                    <a:pt x="34648" y="125427"/>
                  </a:lnTo>
                  <a:lnTo>
                    <a:pt x="35532" y="124758"/>
                  </a:lnTo>
                  <a:lnTo>
                    <a:pt x="36261" y="124233"/>
                  </a:lnTo>
                  <a:lnTo>
                    <a:pt x="36941" y="124041"/>
                  </a:lnTo>
                  <a:lnTo>
                    <a:pt x="37896" y="123432"/>
                  </a:lnTo>
                  <a:lnTo>
                    <a:pt x="38351" y="122345"/>
                  </a:lnTo>
                  <a:lnTo>
                    <a:pt x="39151" y="122644"/>
                  </a:lnTo>
                  <a:lnTo>
                    <a:pt x="40333" y="123050"/>
                  </a:lnTo>
                  <a:lnTo>
                    <a:pt x="41086" y="123050"/>
                  </a:lnTo>
                  <a:lnTo>
                    <a:pt x="41802" y="122536"/>
                  </a:lnTo>
                  <a:lnTo>
                    <a:pt x="42292" y="121856"/>
                  </a:lnTo>
                  <a:lnTo>
                    <a:pt x="42339" y="120769"/>
                  </a:lnTo>
                  <a:lnTo>
                    <a:pt x="42662" y="119778"/>
                  </a:lnTo>
                  <a:lnTo>
                    <a:pt x="43211" y="118906"/>
                  </a:lnTo>
                  <a:lnTo>
                    <a:pt x="44298" y="117544"/>
                  </a:lnTo>
                  <a:lnTo>
                    <a:pt x="45242" y="116386"/>
                  </a:lnTo>
                  <a:lnTo>
                    <a:pt x="46341" y="115382"/>
                  </a:lnTo>
                  <a:lnTo>
                    <a:pt x="47571" y="114403"/>
                  </a:lnTo>
                  <a:lnTo>
                    <a:pt x="48287" y="113734"/>
                  </a:lnTo>
                  <a:lnTo>
                    <a:pt x="48491" y="113077"/>
                  </a:lnTo>
                  <a:lnTo>
                    <a:pt x="48013" y="112540"/>
                  </a:lnTo>
                  <a:lnTo>
                    <a:pt x="46412" y="111740"/>
                  </a:lnTo>
                  <a:lnTo>
                    <a:pt x="45505" y="112217"/>
                  </a:lnTo>
                  <a:lnTo>
                    <a:pt x="44537" y="112253"/>
                  </a:lnTo>
                  <a:lnTo>
                    <a:pt x="44096" y="111393"/>
                  </a:lnTo>
                  <a:lnTo>
                    <a:pt x="43534" y="110808"/>
                  </a:lnTo>
                  <a:lnTo>
                    <a:pt x="42638" y="109315"/>
                  </a:lnTo>
                  <a:lnTo>
                    <a:pt x="41778" y="107822"/>
                  </a:lnTo>
                  <a:lnTo>
                    <a:pt x="41181" y="107153"/>
                  </a:lnTo>
                  <a:lnTo>
                    <a:pt x="39855" y="106066"/>
                  </a:lnTo>
                  <a:lnTo>
                    <a:pt x="38852" y="105350"/>
                  </a:lnTo>
                  <a:lnTo>
                    <a:pt x="38781" y="104645"/>
                  </a:lnTo>
                  <a:lnTo>
                    <a:pt x="38553" y="103642"/>
                  </a:lnTo>
                  <a:lnTo>
                    <a:pt x="38840" y="102722"/>
                  </a:lnTo>
                  <a:lnTo>
                    <a:pt x="46257" y="91198"/>
                  </a:lnTo>
                  <a:lnTo>
                    <a:pt x="72593" y="86053"/>
                  </a:lnTo>
                  <a:lnTo>
                    <a:pt x="72437" y="77688"/>
                  </a:lnTo>
                  <a:lnTo>
                    <a:pt x="71219" y="75801"/>
                  </a:lnTo>
                  <a:lnTo>
                    <a:pt x="71613" y="67993"/>
                  </a:lnTo>
                  <a:lnTo>
                    <a:pt x="66466" y="64134"/>
                  </a:lnTo>
                  <a:lnTo>
                    <a:pt x="59491" y="52359"/>
                  </a:lnTo>
                  <a:lnTo>
                    <a:pt x="65223" y="50191"/>
                  </a:lnTo>
                  <a:lnTo>
                    <a:pt x="54582" y="30541"/>
                  </a:lnTo>
                  <a:lnTo>
                    <a:pt x="44859" y="33866"/>
                  </a:lnTo>
                  <a:lnTo>
                    <a:pt x="42721" y="7570"/>
                  </a:lnTo>
                  <a:lnTo>
                    <a:pt x="42626" y="6841"/>
                  </a:lnTo>
                  <a:lnTo>
                    <a:pt x="42961" y="6015"/>
                  </a:lnTo>
                  <a:lnTo>
                    <a:pt x="43474" y="5115"/>
                  </a:lnTo>
                  <a:lnTo>
                    <a:pt x="44071" y="4353"/>
                  </a:lnTo>
                  <a:lnTo>
                    <a:pt x="44740" y="3687"/>
                  </a:lnTo>
                  <a:lnTo>
                    <a:pt x="45612" y="3252"/>
                  </a:lnTo>
                  <a:lnTo>
                    <a:pt x="46352" y="2797"/>
                  </a:lnTo>
                  <a:lnTo>
                    <a:pt x="47284" y="2573"/>
                  </a:lnTo>
                  <a:lnTo>
                    <a:pt x="48956" y="2385"/>
                  </a:lnTo>
                  <a:lnTo>
                    <a:pt x="50593" y="2293"/>
                  </a:lnTo>
                  <a:lnTo>
                    <a:pt x="51441" y="2094"/>
                  </a:lnTo>
                  <a:lnTo>
                    <a:pt x="52492" y="1775"/>
                  </a:lnTo>
                  <a:lnTo>
                    <a:pt x="53351" y="1200"/>
                  </a:lnTo>
                  <a:lnTo>
                    <a:pt x="54593" y="548"/>
                  </a:lnTo>
                  <a:lnTo>
                    <a:pt x="55895" y="86"/>
                  </a:lnTo>
                  <a:lnTo>
                    <a:pt x="56911" y="0"/>
                  </a:lnTo>
                  <a:lnTo>
                    <a:pt x="57998" y="151"/>
                  </a:lnTo>
                  <a:lnTo>
                    <a:pt x="58870" y="493"/>
                  </a:lnTo>
                  <a:lnTo>
                    <a:pt x="60386" y="1296"/>
                  </a:lnTo>
                  <a:lnTo>
                    <a:pt x="62369" y="2632"/>
                  </a:lnTo>
                  <a:lnTo>
                    <a:pt x="63480" y="3227"/>
                  </a:lnTo>
                  <a:lnTo>
                    <a:pt x="64471" y="3662"/>
                  </a:lnTo>
                  <a:lnTo>
                    <a:pt x="65844" y="3926"/>
                  </a:lnTo>
                  <a:lnTo>
                    <a:pt x="66943" y="3981"/>
                  </a:lnTo>
                  <a:lnTo>
                    <a:pt x="68054" y="3968"/>
                  </a:lnTo>
                  <a:lnTo>
                    <a:pt x="69594" y="3642"/>
                  </a:lnTo>
                  <a:lnTo>
                    <a:pt x="71350" y="2982"/>
                  </a:lnTo>
                  <a:lnTo>
                    <a:pt x="74110" y="2288"/>
                  </a:lnTo>
                  <a:lnTo>
                    <a:pt x="75793" y="2079"/>
                  </a:lnTo>
                  <a:lnTo>
                    <a:pt x="77023" y="2179"/>
                  </a:lnTo>
                  <a:lnTo>
                    <a:pt x="78744" y="2533"/>
                  </a:lnTo>
                  <a:lnTo>
                    <a:pt x="80296" y="3054"/>
                  </a:lnTo>
                  <a:lnTo>
                    <a:pt x="82469" y="3988"/>
                  </a:lnTo>
                  <a:lnTo>
                    <a:pt x="85659" y="5333"/>
                  </a:lnTo>
                  <a:lnTo>
                    <a:pt x="87952" y="6336"/>
                  </a:lnTo>
                  <a:lnTo>
                    <a:pt x="89958" y="6921"/>
                  </a:lnTo>
                  <a:lnTo>
                    <a:pt x="91463" y="7324"/>
                  </a:lnTo>
                  <a:lnTo>
                    <a:pt x="93183" y="7324"/>
                  </a:lnTo>
                  <a:lnTo>
                    <a:pt x="93971" y="7102"/>
                  </a:lnTo>
                  <a:lnTo>
                    <a:pt x="94998" y="6691"/>
                  </a:lnTo>
                  <a:lnTo>
                    <a:pt x="96193" y="6109"/>
                  </a:lnTo>
                  <a:lnTo>
                    <a:pt x="97316" y="5627"/>
                  </a:lnTo>
                  <a:lnTo>
                    <a:pt x="98618" y="5161"/>
                  </a:lnTo>
                  <a:lnTo>
                    <a:pt x="99847" y="5192"/>
                  </a:lnTo>
                  <a:lnTo>
                    <a:pt x="101280" y="5408"/>
                  </a:lnTo>
                  <a:lnTo>
                    <a:pt x="102749" y="5930"/>
                  </a:lnTo>
                  <a:lnTo>
                    <a:pt x="103407" y="6533"/>
                  </a:lnTo>
                  <a:lnTo>
                    <a:pt x="103753" y="7960"/>
                  </a:lnTo>
                  <a:lnTo>
                    <a:pt x="103514" y="8740"/>
                  </a:lnTo>
                  <a:lnTo>
                    <a:pt x="103060" y="10343"/>
                  </a:lnTo>
                  <a:lnTo>
                    <a:pt x="102439" y="11738"/>
                  </a:lnTo>
                  <a:lnTo>
                    <a:pt x="101902" y="13064"/>
                  </a:lnTo>
                  <a:lnTo>
                    <a:pt x="101615" y="14523"/>
                  </a:lnTo>
                  <a:lnTo>
                    <a:pt x="101759" y="15414"/>
                  </a:lnTo>
                  <a:lnTo>
                    <a:pt x="102786" y="16765"/>
                  </a:lnTo>
                  <a:lnTo>
                    <a:pt x="104947" y="18405"/>
                  </a:lnTo>
                  <a:lnTo>
                    <a:pt x="106345" y="19444"/>
                  </a:lnTo>
                  <a:lnTo>
                    <a:pt x="108101" y="20527"/>
                  </a:lnTo>
                  <a:lnTo>
                    <a:pt x="110489" y="21670"/>
                  </a:lnTo>
                  <a:lnTo>
                    <a:pt x="112400" y="22794"/>
                  </a:lnTo>
                  <a:lnTo>
                    <a:pt x="114395" y="23849"/>
                  </a:lnTo>
                  <a:lnTo>
                    <a:pt x="117082" y="24967"/>
                  </a:lnTo>
                  <a:lnTo>
                    <a:pt x="119542" y="25968"/>
                  </a:lnTo>
                  <a:lnTo>
                    <a:pt x="121429" y="26414"/>
                  </a:lnTo>
                  <a:lnTo>
                    <a:pt x="122994" y="26276"/>
                  </a:lnTo>
                  <a:lnTo>
                    <a:pt x="124021" y="25720"/>
                  </a:lnTo>
                  <a:lnTo>
                    <a:pt x="124606" y="25007"/>
                  </a:lnTo>
                  <a:lnTo>
                    <a:pt x="125203" y="24295"/>
                  </a:lnTo>
                  <a:lnTo>
                    <a:pt x="126338" y="23387"/>
                  </a:lnTo>
                  <a:lnTo>
                    <a:pt x="127604" y="23019"/>
                  </a:lnTo>
                  <a:lnTo>
                    <a:pt x="128428" y="22912"/>
                  </a:lnTo>
                  <a:lnTo>
                    <a:pt x="129038" y="22550"/>
                  </a:lnTo>
                  <a:lnTo>
                    <a:pt x="129515" y="21651"/>
                  </a:lnTo>
                  <a:lnTo>
                    <a:pt x="130041" y="20869"/>
                  </a:lnTo>
                  <a:lnTo>
                    <a:pt x="130423" y="19338"/>
                  </a:lnTo>
                  <a:lnTo>
                    <a:pt x="130280" y="18585"/>
                  </a:lnTo>
                  <a:lnTo>
                    <a:pt x="129742" y="17417"/>
                  </a:lnTo>
                  <a:lnTo>
                    <a:pt x="129479" y="16765"/>
                  </a:lnTo>
                  <a:lnTo>
                    <a:pt x="129395" y="15988"/>
                  </a:lnTo>
                  <a:lnTo>
                    <a:pt x="129622" y="15093"/>
                  </a:lnTo>
                  <a:lnTo>
                    <a:pt x="130052" y="14523"/>
                  </a:lnTo>
                  <a:lnTo>
                    <a:pt x="130662" y="13928"/>
                  </a:lnTo>
                  <a:lnTo>
                    <a:pt x="131569" y="13235"/>
                  </a:lnTo>
                  <a:lnTo>
                    <a:pt x="132692" y="12608"/>
                  </a:lnTo>
                  <a:lnTo>
                    <a:pt x="134161" y="11908"/>
                  </a:lnTo>
                  <a:lnTo>
                    <a:pt x="135307" y="11634"/>
                  </a:lnTo>
                  <a:lnTo>
                    <a:pt x="137314" y="11622"/>
                  </a:lnTo>
                  <a:lnTo>
                    <a:pt x="139189" y="12025"/>
                  </a:lnTo>
                  <a:lnTo>
                    <a:pt x="140109" y="12178"/>
                  </a:lnTo>
                  <a:lnTo>
                    <a:pt x="140981" y="12259"/>
                  </a:lnTo>
                  <a:lnTo>
                    <a:pt x="142056" y="12153"/>
                  </a:lnTo>
                  <a:lnTo>
                    <a:pt x="142856" y="12025"/>
                  </a:lnTo>
                  <a:lnTo>
                    <a:pt x="143955" y="11614"/>
                  </a:lnTo>
                  <a:lnTo>
                    <a:pt x="144815" y="11136"/>
                  </a:lnTo>
                  <a:lnTo>
                    <a:pt x="145603" y="10473"/>
                  </a:lnTo>
                  <a:lnTo>
                    <a:pt x="146499" y="9575"/>
                  </a:lnTo>
                  <a:lnTo>
                    <a:pt x="147323" y="8446"/>
                  </a:lnTo>
                  <a:lnTo>
                    <a:pt x="148218" y="7130"/>
                  </a:lnTo>
                  <a:lnTo>
                    <a:pt x="149496" y="5413"/>
                  </a:lnTo>
                  <a:lnTo>
                    <a:pt x="150321" y="4425"/>
                  </a:lnTo>
                  <a:lnTo>
                    <a:pt x="150930" y="3953"/>
                  </a:lnTo>
                  <a:lnTo>
                    <a:pt x="151658" y="3921"/>
                  </a:lnTo>
                  <a:lnTo>
                    <a:pt x="152411" y="4173"/>
                  </a:lnTo>
                  <a:lnTo>
                    <a:pt x="153175" y="4940"/>
                  </a:lnTo>
                  <a:lnTo>
                    <a:pt x="153975" y="5889"/>
                  </a:lnTo>
                  <a:lnTo>
                    <a:pt x="154740" y="6961"/>
                  </a:lnTo>
                  <a:lnTo>
                    <a:pt x="155301" y="8058"/>
                  </a:lnTo>
                  <a:lnTo>
                    <a:pt x="156029" y="9318"/>
                  </a:lnTo>
                  <a:lnTo>
                    <a:pt x="156710" y="10205"/>
                  </a:lnTo>
                  <a:lnTo>
                    <a:pt x="157774" y="10849"/>
                  </a:lnTo>
                  <a:lnTo>
                    <a:pt x="158597" y="11074"/>
                  </a:lnTo>
                  <a:lnTo>
                    <a:pt x="159684" y="11158"/>
                  </a:lnTo>
                  <a:lnTo>
                    <a:pt x="160998" y="10977"/>
                  </a:lnTo>
                  <a:lnTo>
                    <a:pt x="162718" y="10366"/>
                  </a:lnTo>
                  <a:lnTo>
                    <a:pt x="165405" y="9526"/>
                  </a:lnTo>
                  <a:lnTo>
                    <a:pt x="167818" y="8971"/>
                  </a:lnTo>
                  <a:lnTo>
                    <a:pt x="169884" y="8821"/>
                  </a:lnTo>
                  <a:lnTo>
                    <a:pt x="171592" y="8417"/>
                  </a:lnTo>
                  <a:lnTo>
                    <a:pt x="173849" y="7812"/>
                  </a:lnTo>
                  <a:lnTo>
                    <a:pt x="175796" y="7590"/>
                  </a:lnTo>
                  <a:lnTo>
                    <a:pt x="176548" y="7671"/>
                  </a:lnTo>
                  <a:lnTo>
                    <a:pt x="177122" y="8083"/>
                  </a:lnTo>
                  <a:lnTo>
                    <a:pt x="177766" y="8777"/>
                  </a:lnTo>
                  <a:lnTo>
                    <a:pt x="178328" y="9612"/>
                  </a:lnTo>
                  <a:lnTo>
                    <a:pt x="178949" y="10424"/>
                  </a:lnTo>
                  <a:lnTo>
                    <a:pt x="179738" y="10785"/>
                  </a:lnTo>
                  <a:lnTo>
                    <a:pt x="180537" y="10961"/>
                  </a:lnTo>
                  <a:lnTo>
                    <a:pt x="181983" y="11025"/>
                  </a:lnTo>
                  <a:lnTo>
                    <a:pt x="181672" y="12467"/>
                  </a:lnTo>
                  <a:lnTo>
                    <a:pt x="171723" y="57255"/>
                  </a:lnTo>
                  <a:lnTo>
                    <a:pt x="189125" y="76030"/>
                  </a:lnTo>
                  <a:lnTo>
                    <a:pt x="193043" y="71727"/>
                  </a:lnTo>
                  <a:lnTo>
                    <a:pt x="194033" y="70885"/>
                  </a:lnTo>
                  <a:lnTo>
                    <a:pt x="198059" y="69943"/>
                  </a:lnTo>
                  <a:lnTo>
                    <a:pt x="200160" y="69598"/>
                  </a:lnTo>
                  <a:lnTo>
                    <a:pt x="201188" y="69180"/>
                  </a:lnTo>
                  <a:lnTo>
                    <a:pt x="202251" y="68265"/>
                  </a:lnTo>
                  <a:lnTo>
                    <a:pt x="203350" y="68153"/>
                  </a:lnTo>
                  <a:lnTo>
                    <a:pt x="204018" y="68562"/>
                  </a:lnTo>
                  <a:lnTo>
                    <a:pt x="205237" y="68773"/>
                  </a:lnTo>
                  <a:lnTo>
                    <a:pt x="206132" y="68477"/>
                  </a:lnTo>
                  <a:lnTo>
                    <a:pt x="206789" y="68817"/>
                  </a:lnTo>
                  <a:lnTo>
                    <a:pt x="207542" y="68517"/>
                  </a:lnTo>
                  <a:lnTo>
                    <a:pt x="209357" y="67828"/>
                  </a:lnTo>
                  <a:lnTo>
                    <a:pt x="211758" y="67077"/>
                  </a:lnTo>
                  <a:lnTo>
                    <a:pt x="212654" y="66052"/>
                  </a:lnTo>
                  <a:lnTo>
                    <a:pt x="220178" y="60317"/>
                  </a:lnTo>
                  <a:lnTo>
                    <a:pt x="220620" y="58994"/>
                  </a:lnTo>
                  <a:lnTo>
                    <a:pt x="221325" y="58603"/>
                  </a:lnTo>
                  <a:lnTo>
                    <a:pt x="222077" y="57837"/>
                  </a:lnTo>
                  <a:lnTo>
                    <a:pt x="222304" y="57176"/>
                  </a:lnTo>
                  <a:lnTo>
                    <a:pt x="222364" y="56306"/>
                  </a:lnTo>
                  <a:lnTo>
                    <a:pt x="222507" y="55574"/>
                  </a:lnTo>
                  <a:lnTo>
                    <a:pt x="222889" y="54862"/>
                  </a:lnTo>
                  <a:lnTo>
                    <a:pt x="223725" y="54117"/>
                  </a:lnTo>
                  <a:lnTo>
                    <a:pt x="224884" y="53275"/>
                  </a:lnTo>
                  <a:lnTo>
                    <a:pt x="226078" y="53110"/>
                  </a:lnTo>
                  <a:lnTo>
                    <a:pt x="226818" y="52697"/>
                  </a:lnTo>
                  <a:lnTo>
                    <a:pt x="227583" y="52191"/>
                  </a:lnTo>
                  <a:lnTo>
                    <a:pt x="229171" y="51642"/>
                  </a:lnTo>
                  <a:lnTo>
                    <a:pt x="230580" y="52416"/>
                  </a:lnTo>
                  <a:lnTo>
                    <a:pt x="231500" y="52634"/>
                  </a:lnTo>
                  <a:lnTo>
                    <a:pt x="232504" y="52732"/>
                  </a:lnTo>
                  <a:lnTo>
                    <a:pt x="233841" y="52708"/>
                  </a:lnTo>
                  <a:lnTo>
                    <a:pt x="235083" y="52707"/>
                  </a:lnTo>
                  <a:lnTo>
                    <a:pt x="236314" y="52707"/>
                  </a:lnTo>
                  <a:lnTo>
                    <a:pt x="237926" y="52655"/>
                  </a:lnTo>
                  <a:lnTo>
                    <a:pt x="239120" y="52537"/>
                  </a:lnTo>
                  <a:lnTo>
                    <a:pt x="239849" y="52431"/>
                  </a:lnTo>
                  <a:lnTo>
                    <a:pt x="240530" y="52043"/>
                  </a:lnTo>
                  <a:lnTo>
                    <a:pt x="241318" y="51605"/>
                  </a:lnTo>
                  <a:lnTo>
                    <a:pt x="242058" y="51263"/>
                  </a:lnTo>
                  <a:lnTo>
                    <a:pt x="242907" y="51008"/>
                  </a:lnTo>
                  <a:lnTo>
                    <a:pt x="243981" y="50825"/>
                  </a:lnTo>
                  <a:lnTo>
                    <a:pt x="244806" y="50105"/>
                  </a:lnTo>
                  <a:lnTo>
                    <a:pt x="245223" y="49322"/>
                  </a:lnTo>
                  <a:lnTo>
                    <a:pt x="245642" y="48090"/>
                  </a:lnTo>
                  <a:lnTo>
                    <a:pt x="246609" y="48075"/>
                  </a:lnTo>
                  <a:lnTo>
                    <a:pt x="247361" y="48201"/>
                  </a:lnTo>
                  <a:lnTo>
                    <a:pt x="247493" y="49070"/>
                  </a:lnTo>
                  <a:lnTo>
                    <a:pt x="248555" y="49518"/>
                  </a:lnTo>
                  <a:lnTo>
                    <a:pt x="249034" y="48852"/>
                  </a:lnTo>
                  <a:lnTo>
                    <a:pt x="249547" y="49431"/>
                  </a:lnTo>
                  <a:lnTo>
                    <a:pt x="250407" y="49411"/>
                  </a:lnTo>
                  <a:lnTo>
                    <a:pt x="251159" y="49187"/>
                  </a:lnTo>
                  <a:lnTo>
                    <a:pt x="251912" y="49196"/>
                  </a:lnTo>
                  <a:lnTo>
                    <a:pt x="252593" y="48408"/>
                  </a:lnTo>
                  <a:lnTo>
                    <a:pt x="252509" y="47611"/>
                  </a:lnTo>
                  <a:lnTo>
                    <a:pt x="252796" y="46406"/>
                  </a:lnTo>
                  <a:lnTo>
                    <a:pt x="254085" y="46009"/>
                  </a:lnTo>
                  <a:lnTo>
                    <a:pt x="254802" y="45641"/>
                  </a:lnTo>
                  <a:lnTo>
                    <a:pt x="255949" y="45525"/>
                  </a:lnTo>
                  <a:lnTo>
                    <a:pt x="256713" y="45935"/>
                  </a:lnTo>
                  <a:lnTo>
                    <a:pt x="257788" y="46103"/>
                  </a:lnTo>
                  <a:lnTo>
                    <a:pt x="258325" y="46915"/>
                  </a:lnTo>
                  <a:lnTo>
                    <a:pt x="258959" y="47186"/>
                  </a:lnTo>
                  <a:lnTo>
                    <a:pt x="259711" y="46982"/>
                  </a:lnTo>
                  <a:lnTo>
                    <a:pt x="260953" y="46656"/>
                  </a:lnTo>
                  <a:lnTo>
                    <a:pt x="262517" y="46298"/>
                  </a:lnTo>
                  <a:lnTo>
                    <a:pt x="264070" y="46503"/>
                  </a:lnTo>
                  <a:lnTo>
                    <a:pt x="265898" y="47737"/>
                  </a:lnTo>
                  <a:lnTo>
                    <a:pt x="267104" y="49312"/>
                  </a:lnTo>
                  <a:lnTo>
                    <a:pt x="267068" y="50087"/>
                  </a:lnTo>
                  <a:lnTo>
                    <a:pt x="267319" y="50742"/>
                  </a:lnTo>
                  <a:lnTo>
                    <a:pt x="268012" y="51201"/>
                  </a:lnTo>
                  <a:lnTo>
                    <a:pt x="268657" y="51774"/>
                  </a:lnTo>
                  <a:lnTo>
                    <a:pt x="269039" y="52470"/>
                  </a:lnTo>
                  <a:lnTo>
                    <a:pt x="268919" y="53485"/>
                  </a:lnTo>
                  <a:lnTo>
                    <a:pt x="268955" y="54307"/>
                  </a:lnTo>
                  <a:lnTo>
                    <a:pt x="269409" y="55426"/>
                  </a:lnTo>
                  <a:lnTo>
                    <a:pt x="269863" y="56005"/>
                  </a:lnTo>
                  <a:lnTo>
                    <a:pt x="269982" y="57107"/>
                  </a:lnTo>
                  <a:lnTo>
                    <a:pt x="269636" y="57724"/>
                  </a:lnTo>
                  <a:lnTo>
                    <a:pt x="269039" y="58369"/>
                  </a:lnTo>
                  <a:lnTo>
                    <a:pt x="268895" y="59547"/>
                  </a:lnTo>
                  <a:lnTo>
                    <a:pt x="268931" y="60347"/>
                  </a:lnTo>
                  <a:lnTo>
                    <a:pt x="269158" y="61141"/>
                  </a:lnTo>
                  <a:lnTo>
                    <a:pt x="269158" y="62057"/>
                  </a:lnTo>
                  <a:lnTo>
                    <a:pt x="268955" y="62860"/>
                  </a:lnTo>
                  <a:lnTo>
                    <a:pt x="269612" y="63648"/>
                  </a:lnTo>
                  <a:lnTo>
                    <a:pt x="269995" y="64273"/>
                  </a:lnTo>
                  <a:lnTo>
                    <a:pt x="269803" y="65265"/>
                  </a:lnTo>
                  <a:lnTo>
                    <a:pt x="269003" y="66055"/>
                  </a:lnTo>
                  <a:lnTo>
                    <a:pt x="268669" y="67072"/>
                  </a:lnTo>
                  <a:lnTo>
                    <a:pt x="269290" y="68117"/>
                  </a:lnTo>
                  <a:lnTo>
                    <a:pt x="270281" y="68287"/>
                  </a:lnTo>
                  <a:lnTo>
                    <a:pt x="270783" y="68865"/>
                  </a:lnTo>
                  <a:lnTo>
                    <a:pt x="270759" y="69619"/>
                  </a:lnTo>
                  <a:lnTo>
                    <a:pt x="270233" y="70472"/>
                  </a:lnTo>
                  <a:lnTo>
                    <a:pt x="269851" y="71186"/>
                  </a:lnTo>
                  <a:lnTo>
                    <a:pt x="269744" y="72035"/>
                  </a:lnTo>
                  <a:lnTo>
                    <a:pt x="269995" y="72710"/>
                  </a:lnTo>
                  <a:lnTo>
                    <a:pt x="270173" y="73482"/>
                  </a:lnTo>
                  <a:lnTo>
                    <a:pt x="269278" y="73616"/>
                  </a:lnTo>
                  <a:lnTo>
                    <a:pt x="268704" y="74027"/>
                  </a:lnTo>
                  <a:lnTo>
                    <a:pt x="268059" y="73616"/>
                  </a:lnTo>
                  <a:lnTo>
                    <a:pt x="267606" y="74188"/>
                  </a:lnTo>
                  <a:lnTo>
                    <a:pt x="267271" y="75042"/>
                  </a:lnTo>
                  <a:lnTo>
                    <a:pt x="266530" y="75736"/>
                  </a:lnTo>
                  <a:lnTo>
                    <a:pt x="265969" y="76146"/>
                  </a:lnTo>
                  <a:lnTo>
                    <a:pt x="265253" y="76652"/>
                  </a:lnTo>
                  <a:lnTo>
                    <a:pt x="264572" y="77769"/>
                  </a:lnTo>
                  <a:lnTo>
                    <a:pt x="264871" y="78657"/>
                  </a:lnTo>
                  <a:lnTo>
                    <a:pt x="265217" y="79403"/>
                  </a:lnTo>
                  <a:lnTo>
                    <a:pt x="265062" y="80087"/>
                  </a:lnTo>
                  <a:lnTo>
                    <a:pt x="265611" y="80805"/>
                  </a:lnTo>
                  <a:lnTo>
                    <a:pt x="265492" y="81512"/>
                  </a:lnTo>
                  <a:lnTo>
                    <a:pt x="264524" y="81507"/>
                  </a:lnTo>
                  <a:lnTo>
                    <a:pt x="263700" y="81170"/>
                  </a:lnTo>
                  <a:lnTo>
                    <a:pt x="262912" y="80455"/>
                  </a:lnTo>
                  <a:lnTo>
                    <a:pt x="262183" y="80423"/>
                  </a:lnTo>
                  <a:lnTo>
                    <a:pt x="261622" y="81091"/>
                  </a:lnTo>
                  <a:lnTo>
                    <a:pt x="261084" y="82063"/>
                  </a:lnTo>
                  <a:lnTo>
                    <a:pt x="261311" y="82810"/>
                  </a:lnTo>
                  <a:lnTo>
                    <a:pt x="261837" y="83555"/>
                  </a:lnTo>
                  <a:lnTo>
                    <a:pt x="262781" y="84781"/>
                  </a:lnTo>
                  <a:lnTo>
                    <a:pt x="263067" y="85410"/>
                  </a:lnTo>
                  <a:lnTo>
                    <a:pt x="263330" y="86368"/>
                  </a:lnTo>
                  <a:lnTo>
                    <a:pt x="263688" y="86975"/>
                  </a:lnTo>
                  <a:lnTo>
                    <a:pt x="264607" y="88249"/>
                  </a:lnTo>
                  <a:lnTo>
                    <a:pt x="290823" y="105875"/>
                  </a:lnTo>
                  <a:lnTo>
                    <a:pt x="290836" y="103833"/>
                  </a:lnTo>
                  <a:lnTo>
                    <a:pt x="290907" y="101432"/>
                  </a:lnTo>
                  <a:lnTo>
                    <a:pt x="290979" y="100704"/>
                  </a:lnTo>
                  <a:lnTo>
                    <a:pt x="291672" y="99724"/>
                  </a:lnTo>
                  <a:lnTo>
                    <a:pt x="292185" y="98494"/>
                  </a:lnTo>
                  <a:lnTo>
                    <a:pt x="292329" y="97551"/>
                  </a:lnTo>
                  <a:lnTo>
                    <a:pt x="291983" y="96548"/>
                  </a:lnTo>
                  <a:lnTo>
                    <a:pt x="291600" y="95926"/>
                  </a:lnTo>
                  <a:lnTo>
                    <a:pt x="291182" y="95019"/>
                  </a:lnTo>
                  <a:lnTo>
                    <a:pt x="290645" y="93945"/>
                  </a:lnTo>
                  <a:lnTo>
                    <a:pt x="290490" y="92302"/>
                  </a:lnTo>
                  <a:lnTo>
                    <a:pt x="290585" y="91052"/>
                  </a:lnTo>
                  <a:lnTo>
                    <a:pt x="290979" y="89545"/>
                  </a:lnTo>
                  <a:lnTo>
                    <a:pt x="291564" y="87958"/>
                  </a:lnTo>
                  <a:lnTo>
                    <a:pt x="292722" y="88430"/>
                  </a:lnTo>
                  <a:lnTo>
                    <a:pt x="293201" y="87528"/>
                  </a:lnTo>
                  <a:lnTo>
                    <a:pt x="293726" y="86697"/>
                  </a:lnTo>
                  <a:lnTo>
                    <a:pt x="294430" y="85718"/>
                  </a:lnTo>
                  <a:lnTo>
                    <a:pt x="295947" y="83951"/>
                  </a:lnTo>
                  <a:lnTo>
                    <a:pt x="297584" y="82111"/>
                  </a:lnTo>
                  <a:lnTo>
                    <a:pt x="298324" y="80548"/>
                  </a:lnTo>
                  <a:lnTo>
                    <a:pt x="298516" y="79768"/>
                  </a:lnTo>
                  <a:lnTo>
                    <a:pt x="298623" y="79014"/>
                  </a:lnTo>
                  <a:lnTo>
                    <a:pt x="298742" y="77882"/>
                  </a:lnTo>
                  <a:lnTo>
                    <a:pt x="298718" y="76733"/>
                  </a:lnTo>
                  <a:lnTo>
                    <a:pt x="298479" y="72696"/>
                  </a:lnTo>
                  <a:lnTo>
                    <a:pt x="312860" y="7653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916;gbcf4302aa7_0_6">
              <a:extLst>
                <a:ext uri="{FF2B5EF4-FFF2-40B4-BE49-F238E27FC236}">
                  <a16:creationId xmlns:a16="http://schemas.microsoft.com/office/drawing/2014/main" id="{1C8EFAC9-7534-8F41-84FB-E14DFD8AD551}"/>
                </a:ext>
              </a:extLst>
            </p:cNvPr>
            <p:cNvSpPr/>
            <p:nvPr/>
          </p:nvSpPr>
          <p:spPr>
            <a:xfrm>
              <a:off x="4871618" y="1583454"/>
              <a:ext cx="169755" cy="184372"/>
            </a:xfrm>
            <a:custGeom>
              <a:avLst/>
              <a:gdLst/>
              <a:ahLst/>
              <a:cxnLst/>
              <a:rect l="l" t="t" r="r" b="b"/>
              <a:pathLst>
                <a:path w="337821" h="366909" extrusionOk="0">
                  <a:moveTo>
                    <a:pt x="336077" y="1293"/>
                  </a:moveTo>
                  <a:lnTo>
                    <a:pt x="335528" y="2789"/>
                  </a:lnTo>
                  <a:lnTo>
                    <a:pt x="335158" y="3933"/>
                  </a:lnTo>
                  <a:lnTo>
                    <a:pt x="334967" y="4800"/>
                  </a:lnTo>
                  <a:lnTo>
                    <a:pt x="334871" y="5904"/>
                  </a:lnTo>
                  <a:lnTo>
                    <a:pt x="334859" y="6891"/>
                  </a:lnTo>
                  <a:lnTo>
                    <a:pt x="334429" y="10434"/>
                  </a:lnTo>
                  <a:lnTo>
                    <a:pt x="334465" y="11375"/>
                  </a:lnTo>
                  <a:lnTo>
                    <a:pt x="334453" y="12315"/>
                  </a:lnTo>
                  <a:lnTo>
                    <a:pt x="334621" y="13493"/>
                  </a:lnTo>
                  <a:lnTo>
                    <a:pt x="334704" y="14528"/>
                  </a:lnTo>
                  <a:lnTo>
                    <a:pt x="334799" y="15868"/>
                  </a:lnTo>
                  <a:lnTo>
                    <a:pt x="334883" y="16832"/>
                  </a:lnTo>
                  <a:lnTo>
                    <a:pt x="335039" y="17636"/>
                  </a:lnTo>
                  <a:lnTo>
                    <a:pt x="335397" y="18486"/>
                  </a:lnTo>
                  <a:lnTo>
                    <a:pt x="335815" y="19150"/>
                  </a:lnTo>
                  <a:lnTo>
                    <a:pt x="336364" y="19653"/>
                  </a:lnTo>
                  <a:lnTo>
                    <a:pt x="336735" y="20245"/>
                  </a:lnTo>
                  <a:lnTo>
                    <a:pt x="337379" y="20796"/>
                  </a:lnTo>
                  <a:lnTo>
                    <a:pt x="337821" y="21485"/>
                  </a:lnTo>
                  <a:lnTo>
                    <a:pt x="337809" y="22355"/>
                  </a:lnTo>
                  <a:lnTo>
                    <a:pt x="335480" y="25538"/>
                  </a:lnTo>
                  <a:lnTo>
                    <a:pt x="335218" y="26193"/>
                  </a:lnTo>
                  <a:lnTo>
                    <a:pt x="334776" y="27033"/>
                  </a:lnTo>
                  <a:lnTo>
                    <a:pt x="334405" y="28085"/>
                  </a:lnTo>
                  <a:lnTo>
                    <a:pt x="334274" y="29023"/>
                  </a:lnTo>
                  <a:lnTo>
                    <a:pt x="334286" y="30009"/>
                  </a:lnTo>
                  <a:lnTo>
                    <a:pt x="334393" y="30905"/>
                  </a:lnTo>
                  <a:lnTo>
                    <a:pt x="334584" y="31919"/>
                  </a:lnTo>
                  <a:lnTo>
                    <a:pt x="334764" y="32932"/>
                  </a:lnTo>
                  <a:lnTo>
                    <a:pt x="334824" y="33683"/>
                  </a:lnTo>
                  <a:lnTo>
                    <a:pt x="334740" y="34527"/>
                  </a:lnTo>
                  <a:lnTo>
                    <a:pt x="334656" y="35562"/>
                  </a:lnTo>
                  <a:lnTo>
                    <a:pt x="334919" y="36483"/>
                  </a:lnTo>
                  <a:lnTo>
                    <a:pt x="335218" y="37426"/>
                  </a:lnTo>
                  <a:lnTo>
                    <a:pt x="335457" y="38253"/>
                  </a:lnTo>
                  <a:lnTo>
                    <a:pt x="335636" y="39031"/>
                  </a:lnTo>
                  <a:lnTo>
                    <a:pt x="335886" y="39811"/>
                  </a:lnTo>
                  <a:lnTo>
                    <a:pt x="336077" y="40566"/>
                  </a:lnTo>
                  <a:lnTo>
                    <a:pt x="336185" y="41344"/>
                  </a:lnTo>
                  <a:lnTo>
                    <a:pt x="336292" y="42261"/>
                  </a:lnTo>
                  <a:lnTo>
                    <a:pt x="336304" y="43038"/>
                  </a:lnTo>
                  <a:lnTo>
                    <a:pt x="336221" y="43835"/>
                  </a:lnTo>
                  <a:lnTo>
                    <a:pt x="335863" y="44512"/>
                  </a:lnTo>
                  <a:lnTo>
                    <a:pt x="335242" y="45231"/>
                  </a:lnTo>
                  <a:lnTo>
                    <a:pt x="334334" y="45665"/>
                  </a:lnTo>
                  <a:lnTo>
                    <a:pt x="333331" y="45625"/>
                  </a:lnTo>
                  <a:lnTo>
                    <a:pt x="332697" y="45309"/>
                  </a:lnTo>
                  <a:lnTo>
                    <a:pt x="332029" y="44734"/>
                  </a:lnTo>
                  <a:lnTo>
                    <a:pt x="330906" y="44623"/>
                  </a:lnTo>
                  <a:lnTo>
                    <a:pt x="330380" y="45109"/>
                  </a:lnTo>
                  <a:lnTo>
                    <a:pt x="329855" y="45572"/>
                  </a:lnTo>
                  <a:lnTo>
                    <a:pt x="329186" y="46125"/>
                  </a:lnTo>
                  <a:lnTo>
                    <a:pt x="328338" y="46771"/>
                  </a:lnTo>
                  <a:lnTo>
                    <a:pt x="327407" y="47226"/>
                  </a:lnTo>
                  <a:lnTo>
                    <a:pt x="326392" y="47939"/>
                  </a:lnTo>
                  <a:lnTo>
                    <a:pt x="325531" y="48420"/>
                  </a:lnTo>
                  <a:lnTo>
                    <a:pt x="324564" y="48640"/>
                  </a:lnTo>
                  <a:lnTo>
                    <a:pt x="323585" y="48649"/>
                  </a:lnTo>
                  <a:lnTo>
                    <a:pt x="322617" y="48494"/>
                  </a:lnTo>
                  <a:lnTo>
                    <a:pt x="321542" y="48218"/>
                  </a:lnTo>
                  <a:lnTo>
                    <a:pt x="320587" y="48087"/>
                  </a:lnTo>
                  <a:lnTo>
                    <a:pt x="319667" y="48047"/>
                  </a:lnTo>
                  <a:lnTo>
                    <a:pt x="318927" y="48695"/>
                  </a:lnTo>
                  <a:lnTo>
                    <a:pt x="318377" y="49604"/>
                  </a:lnTo>
                  <a:lnTo>
                    <a:pt x="317995" y="50208"/>
                  </a:lnTo>
                  <a:lnTo>
                    <a:pt x="317529" y="50953"/>
                  </a:lnTo>
                  <a:lnTo>
                    <a:pt x="316956" y="51626"/>
                  </a:lnTo>
                  <a:lnTo>
                    <a:pt x="316335" y="52697"/>
                  </a:lnTo>
                  <a:lnTo>
                    <a:pt x="315953" y="53349"/>
                  </a:lnTo>
                  <a:lnTo>
                    <a:pt x="315200" y="54539"/>
                  </a:lnTo>
                  <a:lnTo>
                    <a:pt x="314507" y="55630"/>
                  </a:lnTo>
                  <a:lnTo>
                    <a:pt x="313887" y="56491"/>
                  </a:lnTo>
                  <a:lnTo>
                    <a:pt x="313242" y="57210"/>
                  </a:lnTo>
                  <a:lnTo>
                    <a:pt x="312549" y="57810"/>
                  </a:lnTo>
                  <a:lnTo>
                    <a:pt x="311976" y="58341"/>
                  </a:lnTo>
                  <a:lnTo>
                    <a:pt x="311044" y="59033"/>
                  </a:lnTo>
                  <a:lnTo>
                    <a:pt x="310291" y="59633"/>
                  </a:lnTo>
                  <a:lnTo>
                    <a:pt x="309897" y="60309"/>
                  </a:lnTo>
                  <a:lnTo>
                    <a:pt x="309659" y="60963"/>
                  </a:lnTo>
                  <a:lnTo>
                    <a:pt x="309503" y="61689"/>
                  </a:lnTo>
                  <a:lnTo>
                    <a:pt x="309491" y="62605"/>
                  </a:lnTo>
                  <a:lnTo>
                    <a:pt x="309587" y="64158"/>
                  </a:lnTo>
                  <a:lnTo>
                    <a:pt x="309479" y="65002"/>
                  </a:lnTo>
                  <a:lnTo>
                    <a:pt x="309491" y="66131"/>
                  </a:lnTo>
                  <a:lnTo>
                    <a:pt x="309587" y="67190"/>
                  </a:lnTo>
                  <a:lnTo>
                    <a:pt x="309718" y="68086"/>
                  </a:lnTo>
                  <a:lnTo>
                    <a:pt x="309945" y="68840"/>
                  </a:lnTo>
                  <a:lnTo>
                    <a:pt x="310065" y="69595"/>
                  </a:lnTo>
                  <a:lnTo>
                    <a:pt x="309981" y="70697"/>
                  </a:lnTo>
                  <a:lnTo>
                    <a:pt x="309850" y="71729"/>
                  </a:lnTo>
                  <a:lnTo>
                    <a:pt x="309575" y="73159"/>
                  </a:lnTo>
                  <a:lnTo>
                    <a:pt x="309563" y="73864"/>
                  </a:lnTo>
                  <a:lnTo>
                    <a:pt x="309921" y="74950"/>
                  </a:lnTo>
                  <a:lnTo>
                    <a:pt x="310280" y="76086"/>
                  </a:lnTo>
                  <a:lnTo>
                    <a:pt x="310578" y="76911"/>
                  </a:lnTo>
                  <a:lnTo>
                    <a:pt x="310937" y="78094"/>
                  </a:lnTo>
                  <a:lnTo>
                    <a:pt x="311295" y="78874"/>
                  </a:lnTo>
                  <a:lnTo>
                    <a:pt x="311987" y="79824"/>
                  </a:lnTo>
                  <a:lnTo>
                    <a:pt x="312633" y="80847"/>
                  </a:lnTo>
                  <a:lnTo>
                    <a:pt x="313182" y="81746"/>
                  </a:lnTo>
                  <a:lnTo>
                    <a:pt x="313946" y="82861"/>
                  </a:lnTo>
                  <a:lnTo>
                    <a:pt x="314591" y="83555"/>
                  </a:lnTo>
                  <a:lnTo>
                    <a:pt x="315427" y="84296"/>
                  </a:lnTo>
                  <a:lnTo>
                    <a:pt x="316144" y="84824"/>
                  </a:lnTo>
                  <a:lnTo>
                    <a:pt x="316621" y="85864"/>
                  </a:lnTo>
                  <a:lnTo>
                    <a:pt x="316442" y="86663"/>
                  </a:lnTo>
                  <a:lnTo>
                    <a:pt x="316036" y="87548"/>
                  </a:lnTo>
                  <a:lnTo>
                    <a:pt x="315666" y="88575"/>
                  </a:lnTo>
                  <a:lnTo>
                    <a:pt x="315153" y="89534"/>
                  </a:lnTo>
                  <a:lnTo>
                    <a:pt x="314603" y="90788"/>
                  </a:lnTo>
                  <a:lnTo>
                    <a:pt x="313970" y="91624"/>
                  </a:lnTo>
                  <a:lnTo>
                    <a:pt x="313731" y="92449"/>
                  </a:lnTo>
                  <a:lnTo>
                    <a:pt x="313206" y="93165"/>
                  </a:lnTo>
                  <a:lnTo>
                    <a:pt x="312573" y="94192"/>
                  </a:lnTo>
                  <a:lnTo>
                    <a:pt x="312023" y="95195"/>
                  </a:lnTo>
                  <a:lnTo>
                    <a:pt x="311558" y="95936"/>
                  </a:lnTo>
                  <a:lnTo>
                    <a:pt x="311199" y="96808"/>
                  </a:lnTo>
                  <a:lnTo>
                    <a:pt x="310506" y="97524"/>
                  </a:lnTo>
                  <a:lnTo>
                    <a:pt x="309909" y="97978"/>
                  </a:lnTo>
                  <a:lnTo>
                    <a:pt x="308918" y="98205"/>
                  </a:lnTo>
                  <a:lnTo>
                    <a:pt x="308142" y="98420"/>
                  </a:lnTo>
                  <a:lnTo>
                    <a:pt x="307521" y="98814"/>
                  </a:lnTo>
                  <a:lnTo>
                    <a:pt x="306924" y="99650"/>
                  </a:lnTo>
                  <a:lnTo>
                    <a:pt x="306374" y="100403"/>
                  </a:lnTo>
                  <a:lnTo>
                    <a:pt x="305896" y="101311"/>
                  </a:lnTo>
                  <a:lnTo>
                    <a:pt x="305263" y="102242"/>
                  </a:lnTo>
                  <a:lnTo>
                    <a:pt x="304666" y="102863"/>
                  </a:lnTo>
                  <a:lnTo>
                    <a:pt x="304129" y="103305"/>
                  </a:lnTo>
                  <a:lnTo>
                    <a:pt x="303603" y="103855"/>
                  </a:lnTo>
                  <a:lnTo>
                    <a:pt x="303233" y="104511"/>
                  </a:lnTo>
                  <a:lnTo>
                    <a:pt x="303293" y="105383"/>
                  </a:lnTo>
                  <a:lnTo>
                    <a:pt x="302911" y="106124"/>
                  </a:lnTo>
                  <a:lnTo>
                    <a:pt x="302660" y="106948"/>
                  </a:lnTo>
                  <a:lnTo>
                    <a:pt x="302505" y="107832"/>
                  </a:lnTo>
                  <a:lnTo>
                    <a:pt x="302934" y="108919"/>
                  </a:lnTo>
                  <a:lnTo>
                    <a:pt x="303770" y="109826"/>
                  </a:lnTo>
                  <a:lnTo>
                    <a:pt x="304272" y="110782"/>
                  </a:lnTo>
                  <a:lnTo>
                    <a:pt x="304308" y="111701"/>
                  </a:lnTo>
                  <a:lnTo>
                    <a:pt x="304248" y="112442"/>
                  </a:lnTo>
                  <a:lnTo>
                    <a:pt x="304021" y="113529"/>
                  </a:lnTo>
                  <a:lnTo>
                    <a:pt x="303723" y="114365"/>
                  </a:lnTo>
                  <a:lnTo>
                    <a:pt x="303340" y="115069"/>
                  </a:lnTo>
                  <a:lnTo>
                    <a:pt x="302958" y="115738"/>
                  </a:lnTo>
                  <a:lnTo>
                    <a:pt x="302421" y="116861"/>
                  </a:lnTo>
                  <a:lnTo>
                    <a:pt x="301943" y="117601"/>
                  </a:lnTo>
                  <a:lnTo>
                    <a:pt x="301644" y="118378"/>
                  </a:lnTo>
                  <a:lnTo>
                    <a:pt x="301406" y="119190"/>
                  </a:lnTo>
                  <a:lnTo>
                    <a:pt x="301764" y="120193"/>
                  </a:lnTo>
                  <a:lnTo>
                    <a:pt x="302528" y="120647"/>
                  </a:lnTo>
                  <a:lnTo>
                    <a:pt x="303209" y="120934"/>
                  </a:lnTo>
                  <a:lnTo>
                    <a:pt x="303926" y="121304"/>
                  </a:lnTo>
                  <a:lnTo>
                    <a:pt x="304607" y="121435"/>
                  </a:lnTo>
                  <a:lnTo>
                    <a:pt x="305801" y="121567"/>
                  </a:lnTo>
                  <a:lnTo>
                    <a:pt x="306721" y="121626"/>
                  </a:lnTo>
                  <a:lnTo>
                    <a:pt x="307736" y="121615"/>
                  </a:lnTo>
                  <a:lnTo>
                    <a:pt x="308739" y="121961"/>
                  </a:lnTo>
                  <a:lnTo>
                    <a:pt x="309527" y="122797"/>
                  </a:lnTo>
                  <a:lnTo>
                    <a:pt x="309670" y="123717"/>
                  </a:lnTo>
                  <a:lnTo>
                    <a:pt x="309539" y="124768"/>
                  </a:lnTo>
                  <a:lnTo>
                    <a:pt x="309253" y="125687"/>
                  </a:lnTo>
                  <a:lnTo>
                    <a:pt x="308942" y="126511"/>
                  </a:lnTo>
                  <a:lnTo>
                    <a:pt x="306434" y="129187"/>
                  </a:lnTo>
                  <a:lnTo>
                    <a:pt x="306016" y="129844"/>
                  </a:lnTo>
                  <a:lnTo>
                    <a:pt x="305622" y="130751"/>
                  </a:lnTo>
                  <a:lnTo>
                    <a:pt x="305598" y="131898"/>
                  </a:lnTo>
                  <a:lnTo>
                    <a:pt x="306052" y="133510"/>
                  </a:lnTo>
                  <a:lnTo>
                    <a:pt x="306278" y="134800"/>
                  </a:lnTo>
                  <a:lnTo>
                    <a:pt x="306470" y="135720"/>
                  </a:lnTo>
                  <a:lnTo>
                    <a:pt x="306709" y="137225"/>
                  </a:lnTo>
                  <a:lnTo>
                    <a:pt x="307019" y="138407"/>
                  </a:lnTo>
                  <a:lnTo>
                    <a:pt x="306995" y="139159"/>
                  </a:lnTo>
                  <a:lnTo>
                    <a:pt x="306768" y="141035"/>
                  </a:lnTo>
                  <a:lnTo>
                    <a:pt x="306589" y="142277"/>
                  </a:lnTo>
                  <a:lnTo>
                    <a:pt x="306458" y="143208"/>
                  </a:lnTo>
                  <a:lnTo>
                    <a:pt x="306338" y="144056"/>
                  </a:lnTo>
                  <a:lnTo>
                    <a:pt x="306219" y="144892"/>
                  </a:lnTo>
                  <a:lnTo>
                    <a:pt x="306493" y="145979"/>
                  </a:lnTo>
                  <a:lnTo>
                    <a:pt x="306924" y="147209"/>
                  </a:lnTo>
                  <a:lnTo>
                    <a:pt x="307556" y="148081"/>
                  </a:lnTo>
                  <a:lnTo>
                    <a:pt x="308070" y="148798"/>
                  </a:lnTo>
                  <a:lnTo>
                    <a:pt x="308094" y="149550"/>
                  </a:lnTo>
                  <a:lnTo>
                    <a:pt x="308094" y="150530"/>
                  </a:lnTo>
                  <a:lnTo>
                    <a:pt x="307748" y="151330"/>
                  </a:lnTo>
                  <a:lnTo>
                    <a:pt x="307330" y="152536"/>
                  </a:lnTo>
                  <a:lnTo>
                    <a:pt x="307306" y="153671"/>
                  </a:lnTo>
                  <a:lnTo>
                    <a:pt x="307210" y="154722"/>
                  </a:lnTo>
                  <a:lnTo>
                    <a:pt x="307043" y="156012"/>
                  </a:lnTo>
                  <a:lnTo>
                    <a:pt x="306912" y="156692"/>
                  </a:lnTo>
                  <a:lnTo>
                    <a:pt x="306816" y="157612"/>
                  </a:lnTo>
                  <a:lnTo>
                    <a:pt x="306637" y="158281"/>
                  </a:lnTo>
                  <a:lnTo>
                    <a:pt x="306506" y="159081"/>
                  </a:lnTo>
                  <a:lnTo>
                    <a:pt x="306326" y="159810"/>
                  </a:lnTo>
                  <a:lnTo>
                    <a:pt x="305896" y="160431"/>
                  </a:lnTo>
                  <a:lnTo>
                    <a:pt x="305574" y="161183"/>
                  </a:lnTo>
                  <a:lnTo>
                    <a:pt x="304917" y="162533"/>
                  </a:lnTo>
                  <a:lnTo>
                    <a:pt x="304415" y="163369"/>
                  </a:lnTo>
                  <a:lnTo>
                    <a:pt x="303460" y="164181"/>
                  </a:lnTo>
                  <a:lnTo>
                    <a:pt x="302767" y="164659"/>
                  </a:lnTo>
                  <a:lnTo>
                    <a:pt x="302050" y="165208"/>
                  </a:lnTo>
                  <a:lnTo>
                    <a:pt x="301119" y="165973"/>
                  </a:lnTo>
                  <a:lnTo>
                    <a:pt x="300474" y="166618"/>
                  </a:lnTo>
                  <a:lnTo>
                    <a:pt x="299733" y="167501"/>
                  </a:lnTo>
                  <a:lnTo>
                    <a:pt x="299351" y="168230"/>
                  </a:lnTo>
                  <a:lnTo>
                    <a:pt x="298742" y="169603"/>
                  </a:lnTo>
                  <a:lnTo>
                    <a:pt x="298360" y="170439"/>
                  </a:lnTo>
                  <a:lnTo>
                    <a:pt x="298061" y="171216"/>
                  </a:lnTo>
                  <a:lnTo>
                    <a:pt x="297608" y="172195"/>
                  </a:lnTo>
                  <a:lnTo>
                    <a:pt x="297333" y="173103"/>
                  </a:lnTo>
                  <a:lnTo>
                    <a:pt x="296963" y="173939"/>
                  </a:lnTo>
                  <a:lnTo>
                    <a:pt x="296879" y="174978"/>
                  </a:lnTo>
                  <a:lnTo>
                    <a:pt x="296939" y="175730"/>
                  </a:lnTo>
                  <a:lnTo>
                    <a:pt x="296807" y="176698"/>
                  </a:lnTo>
                  <a:lnTo>
                    <a:pt x="296378" y="177558"/>
                  </a:lnTo>
                  <a:lnTo>
                    <a:pt x="295923" y="178143"/>
                  </a:lnTo>
                  <a:lnTo>
                    <a:pt x="295255" y="178740"/>
                  </a:lnTo>
                  <a:lnTo>
                    <a:pt x="294538" y="179445"/>
                  </a:lnTo>
                  <a:lnTo>
                    <a:pt x="293690" y="179158"/>
                  </a:lnTo>
                  <a:lnTo>
                    <a:pt x="292651" y="179170"/>
                  </a:lnTo>
                  <a:lnTo>
                    <a:pt x="290848" y="179517"/>
                  </a:lnTo>
                  <a:lnTo>
                    <a:pt x="289020" y="180114"/>
                  </a:lnTo>
                  <a:lnTo>
                    <a:pt x="288005" y="180615"/>
                  </a:lnTo>
                  <a:lnTo>
                    <a:pt x="286667" y="181021"/>
                  </a:lnTo>
                  <a:lnTo>
                    <a:pt x="284959" y="181750"/>
                  </a:lnTo>
                  <a:lnTo>
                    <a:pt x="283646" y="182323"/>
                  </a:lnTo>
                  <a:lnTo>
                    <a:pt x="282463" y="182849"/>
                  </a:lnTo>
                  <a:lnTo>
                    <a:pt x="280708" y="183744"/>
                  </a:lnTo>
                  <a:lnTo>
                    <a:pt x="279716" y="184342"/>
                  </a:lnTo>
                  <a:lnTo>
                    <a:pt x="278175" y="185261"/>
                  </a:lnTo>
                  <a:lnTo>
                    <a:pt x="276874" y="186241"/>
                  </a:lnTo>
                  <a:lnTo>
                    <a:pt x="275846" y="187280"/>
                  </a:lnTo>
                  <a:lnTo>
                    <a:pt x="273732" y="189250"/>
                  </a:lnTo>
                  <a:lnTo>
                    <a:pt x="272454" y="190290"/>
                  </a:lnTo>
                  <a:lnTo>
                    <a:pt x="270902" y="191986"/>
                  </a:lnTo>
                  <a:lnTo>
                    <a:pt x="269481" y="193001"/>
                  </a:lnTo>
                  <a:lnTo>
                    <a:pt x="268023" y="193896"/>
                  </a:lnTo>
                  <a:lnTo>
                    <a:pt x="266853" y="194637"/>
                  </a:lnTo>
                  <a:lnTo>
                    <a:pt x="265683" y="195162"/>
                  </a:lnTo>
                  <a:lnTo>
                    <a:pt x="264333" y="195963"/>
                  </a:lnTo>
                  <a:lnTo>
                    <a:pt x="262768" y="196954"/>
                  </a:lnTo>
                  <a:lnTo>
                    <a:pt x="261932" y="197623"/>
                  </a:lnTo>
                  <a:lnTo>
                    <a:pt x="259185" y="199677"/>
                  </a:lnTo>
                  <a:lnTo>
                    <a:pt x="258266" y="200561"/>
                  </a:lnTo>
                  <a:lnTo>
                    <a:pt x="256187" y="202460"/>
                  </a:lnTo>
                  <a:lnTo>
                    <a:pt x="253524" y="205744"/>
                  </a:lnTo>
                  <a:lnTo>
                    <a:pt x="252569" y="207118"/>
                  </a:lnTo>
                  <a:lnTo>
                    <a:pt x="250992" y="208742"/>
                  </a:lnTo>
                  <a:lnTo>
                    <a:pt x="248615" y="210964"/>
                  </a:lnTo>
                  <a:lnTo>
                    <a:pt x="246263" y="213233"/>
                  </a:lnTo>
                  <a:lnTo>
                    <a:pt x="243767" y="215944"/>
                  </a:lnTo>
                  <a:lnTo>
                    <a:pt x="241999" y="218034"/>
                  </a:lnTo>
                  <a:lnTo>
                    <a:pt x="239371" y="221223"/>
                  </a:lnTo>
                  <a:lnTo>
                    <a:pt x="237950" y="222573"/>
                  </a:lnTo>
                  <a:lnTo>
                    <a:pt x="237138" y="223755"/>
                  </a:lnTo>
                  <a:lnTo>
                    <a:pt x="236110" y="225033"/>
                  </a:lnTo>
                  <a:lnTo>
                    <a:pt x="235442" y="226132"/>
                  </a:lnTo>
                  <a:lnTo>
                    <a:pt x="233853" y="228461"/>
                  </a:lnTo>
                  <a:lnTo>
                    <a:pt x="232611" y="230228"/>
                  </a:lnTo>
                  <a:lnTo>
                    <a:pt x="231297" y="231901"/>
                  </a:lnTo>
                  <a:lnTo>
                    <a:pt x="230199" y="233417"/>
                  </a:lnTo>
                  <a:lnTo>
                    <a:pt x="229291" y="234576"/>
                  </a:lnTo>
                  <a:lnTo>
                    <a:pt x="228527" y="235878"/>
                  </a:lnTo>
                  <a:lnTo>
                    <a:pt x="227798" y="237347"/>
                  </a:lnTo>
                  <a:lnTo>
                    <a:pt x="227296" y="238374"/>
                  </a:lnTo>
                  <a:lnTo>
                    <a:pt x="226424" y="239819"/>
                  </a:lnTo>
                  <a:lnTo>
                    <a:pt x="225779" y="240679"/>
                  </a:lnTo>
                  <a:lnTo>
                    <a:pt x="225302" y="241217"/>
                  </a:lnTo>
                  <a:lnTo>
                    <a:pt x="224191" y="242172"/>
                  </a:lnTo>
                  <a:lnTo>
                    <a:pt x="223224" y="242924"/>
                  </a:lnTo>
                  <a:lnTo>
                    <a:pt x="222435" y="243510"/>
                  </a:lnTo>
                  <a:lnTo>
                    <a:pt x="221277" y="244214"/>
                  </a:lnTo>
                  <a:lnTo>
                    <a:pt x="219569" y="245301"/>
                  </a:lnTo>
                  <a:lnTo>
                    <a:pt x="218315" y="245922"/>
                  </a:lnTo>
                  <a:lnTo>
                    <a:pt x="217061" y="246531"/>
                  </a:lnTo>
                  <a:lnTo>
                    <a:pt x="215938" y="246949"/>
                  </a:lnTo>
                  <a:lnTo>
                    <a:pt x="214588" y="247236"/>
                  </a:lnTo>
                  <a:lnTo>
                    <a:pt x="212773" y="247630"/>
                  </a:lnTo>
                  <a:lnTo>
                    <a:pt x="211722" y="247762"/>
                  </a:lnTo>
                  <a:lnTo>
                    <a:pt x="210707" y="248048"/>
                  </a:lnTo>
                  <a:lnTo>
                    <a:pt x="209691" y="248132"/>
                  </a:lnTo>
                  <a:lnTo>
                    <a:pt x="208700" y="248681"/>
                  </a:lnTo>
                  <a:lnTo>
                    <a:pt x="208079" y="249147"/>
                  </a:lnTo>
                  <a:lnTo>
                    <a:pt x="207626" y="249816"/>
                  </a:lnTo>
                  <a:lnTo>
                    <a:pt x="207124" y="250532"/>
                  </a:lnTo>
                  <a:lnTo>
                    <a:pt x="206718" y="251404"/>
                  </a:lnTo>
                  <a:lnTo>
                    <a:pt x="206204" y="252575"/>
                  </a:lnTo>
                  <a:lnTo>
                    <a:pt x="205117" y="255238"/>
                  </a:lnTo>
                  <a:lnTo>
                    <a:pt x="204723" y="256540"/>
                  </a:lnTo>
                  <a:lnTo>
                    <a:pt x="203971" y="259872"/>
                  </a:lnTo>
                  <a:lnTo>
                    <a:pt x="203839" y="261186"/>
                  </a:lnTo>
                  <a:lnTo>
                    <a:pt x="203350" y="264470"/>
                  </a:lnTo>
                  <a:lnTo>
                    <a:pt x="203218" y="265760"/>
                  </a:lnTo>
                  <a:lnTo>
                    <a:pt x="202872" y="268567"/>
                  </a:lnTo>
                  <a:lnTo>
                    <a:pt x="202860" y="269953"/>
                  </a:lnTo>
                  <a:lnTo>
                    <a:pt x="202824" y="270920"/>
                  </a:lnTo>
                  <a:lnTo>
                    <a:pt x="202788" y="271649"/>
                  </a:lnTo>
                  <a:lnTo>
                    <a:pt x="202824" y="272520"/>
                  </a:lnTo>
                  <a:lnTo>
                    <a:pt x="202979" y="273273"/>
                  </a:lnTo>
                  <a:lnTo>
                    <a:pt x="203206" y="274216"/>
                  </a:lnTo>
                  <a:lnTo>
                    <a:pt x="203911" y="275375"/>
                  </a:lnTo>
                  <a:lnTo>
                    <a:pt x="204747" y="276139"/>
                  </a:lnTo>
                  <a:lnTo>
                    <a:pt x="205475" y="276545"/>
                  </a:lnTo>
                  <a:lnTo>
                    <a:pt x="206455" y="277023"/>
                  </a:lnTo>
                  <a:lnTo>
                    <a:pt x="207709" y="277584"/>
                  </a:lnTo>
                  <a:lnTo>
                    <a:pt x="208390" y="277859"/>
                  </a:lnTo>
                  <a:lnTo>
                    <a:pt x="209345" y="278313"/>
                  </a:lnTo>
                  <a:lnTo>
                    <a:pt x="210790" y="279065"/>
                  </a:lnTo>
                  <a:lnTo>
                    <a:pt x="211471" y="279794"/>
                  </a:lnTo>
                  <a:lnTo>
                    <a:pt x="211782" y="280606"/>
                  </a:lnTo>
                  <a:lnTo>
                    <a:pt x="212200" y="282505"/>
                  </a:lnTo>
                  <a:lnTo>
                    <a:pt x="213239" y="289922"/>
                  </a:lnTo>
                  <a:lnTo>
                    <a:pt x="213430" y="291570"/>
                  </a:lnTo>
                  <a:lnTo>
                    <a:pt x="213394" y="292466"/>
                  </a:lnTo>
                  <a:lnTo>
                    <a:pt x="213406" y="293517"/>
                  </a:lnTo>
                  <a:lnTo>
                    <a:pt x="213370" y="294269"/>
                  </a:lnTo>
                  <a:lnTo>
                    <a:pt x="213036" y="296431"/>
                  </a:lnTo>
                  <a:lnTo>
                    <a:pt x="212881" y="297876"/>
                  </a:lnTo>
                  <a:lnTo>
                    <a:pt x="212785" y="298963"/>
                  </a:lnTo>
                  <a:lnTo>
                    <a:pt x="212725" y="300229"/>
                  </a:lnTo>
                  <a:lnTo>
                    <a:pt x="212749" y="301710"/>
                  </a:lnTo>
                  <a:lnTo>
                    <a:pt x="212785" y="302952"/>
                  </a:lnTo>
                  <a:lnTo>
                    <a:pt x="213060" y="303585"/>
                  </a:lnTo>
                  <a:lnTo>
                    <a:pt x="213370" y="304565"/>
                  </a:lnTo>
                  <a:lnTo>
                    <a:pt x="213394" y="305317"/>
                  </a:lnTo>
                  <a:lnTo>
                    <a:pt x="213585" y="306189"/>
                  </a:lnTo>
                  <a:lnTo>
                    <a:pt x="213645" y="307192"/>
                  </a:lnTo>
                  <a:lnTo>
                    <a:pt x="213991" y="308160"/>
                  </a:lnTo>
                  <a:lnTo>
                    <a:pt x="214445" y="309342"/>
                  </a:lnTo>
                  <a:lnTo>
                    <a:pt x="215054" y="310596"/>
                  </a:lnTo>
                  <a:lnTo>
                    <a:pt x="215472" y="311420"/>
                  </a:lnTo>
                  <a:lnTo>
                    <a:pt x="215998" y="312280"/>
                  </a:lnTo>
                  <a:lnTo>
                    <a:pt x="216547" y="313594"/>
                  </a:lnTo>
                  <a:lnTo>
                    <a:pt x="216977" y="314334"/>
                  </a:lnTo>
                  <a:lnTo>
                    <a:pt x="217563" y="315326"/>
                  </a:lnTo>
                  <a:lnTo>
                    <a:pt x="218112" y="315827"/>
                  </a:lnTo>
                  <a:lnTo>
                    <a:pt x="218649" y="317320"/>
                  </a:lnTo>
                  <a:lnTo>
                    <a:pt x="218649" y="318825"/>
                  </a:lnTo>
                  <a:lnTo>
                    <a:pt x="218685" y="319649"/>
                  </a:lnTo>
                  <a:lnTo>
                    <a:pt x="218625" y="321059"/>
                  </a:lnTo>
                  <a:lnTo>
                    <a:pt x="218685" y="323495"/>
                  </a:lnTo>
                  <a:lnTo>
                    <a:pt x="218733" y="325191"/>
                  </a:lnTo>
                  <a:lnTo>
                    <a:pt x="218852" y="327019"/>
                  </a:lnTo>
                  <a:lnTo>
                    <a:pt x="218924" y="328786"/>
                  </a:lnTo>
                  <a:lnTo>
                    <a:pt x="218996" y="329825"/>
                  </a:lnTo>
                  <a:lnTo>
                    <a:pt x="218840" y="331067"/>
                  </a:lnTo>
                  <a:lnTo>
                    <a:pt x="218613" y="332429"/>
                  </a:lnTo>
                  <a:lnTo>
                    <a:pt x="218482" y="333743"/>
                  </a:lnTo>
                  <a:lnTo>
                    <a:pt x="217586" y="337278"/>
                  </a:lnTo>
                  <a:lnTo>
                    <a:pt x="217288" y="338640"/>
                  </a:lnTo>
                  <a:lnTo>
                    <a:pt x="216308" y="341207"/>
                  </a:lnTo>
                  <a:lnTo>
                    <a:pt x="215950" y="342139"/>
                  </a:lnTo>
                  <a:lnTo>
                    <a:pt x="215436" y="343751"/>
                  </a:lnTo>
                  <a:lnTo>
                    <a:pt x="215114" y="344575"/>
                  </a:lnTo>
                  <a:lnTo>
                    <a:pt x="214541" y="345435"/>
                  </a:lnTo>
                  <a:lnTo>
                    <a:pt x="213967" y="346367"/>
                  </a:lnTo>
                  <a:lnTo>
                    <a:pt x="213513" y="347000"/>
                  </a:lnTo>
                  <a:lnTo>
                    <a:pt x="212451" y="347693"/>
                  </a:lnTo>
                  <a:lnTo>
                    <a:pt x="211364" y="348218"/>
                  </a:lnTo>
                  <a:lnTo>
                    <a:pt x="210468" y="348362"/>
                  </a:lnTo>
                  <a:lnTo>
                    <a:pt x="209429" y="348732"/>
                  </a:lnTo>
                  <a:lnTo>
                    <a:pt x="205189" y="349257"/>
                  </a:lnTo>
                  <a:lnTo>
                    <a:pt x="203971" y="349436"/>
                  </a:lnTo>
                  <a:lnTo>
                    <a:pt x="200388" y="349771"/>
                  </a:lnTo>
                  <a:lnTo>
                    <a:pt x="199145" y="349962"/>
                  </a:lnTo>
                  <a:lnTo>
                    <a:pt x="196888" y="350332"/>
                  </a:lnTo>
                  <a:lnTo>
                    <a:pt x="194929" y="350643"/>
                  </a:lnTo>
                  <a:lnTo>
                    <a:pt x="193473" y="350786"/>
                  </a:lnTo>
                  <a:lnTo>
                    <a:pt x="189997" y="350977"/>
                  </a:lnTo>
                  <a:lnTo>
                    <a:pt x="181625" y="351885"/>
                  </a:lnTo>
                  <a:lnTo>
                    <a:pt x="179523" y="352112"/>
                  </a:lnTo>
                  <a:lnTo>
                    <a:pt x="178507" y="352315"/>
                  </a:lnTo>
                  <a:lnTo>
                    <a:pt x="177504" y="352530"/>
                  </a:lnTo>
                  <a:lnTo>
                    <a:pt x="176740" y="352781"/>
                  </a:lnTo>
                  <a:lnTo>
                    <a:pt x="175844" y="353151"/>
                  </a:lnTo>
                  <a:lnTo>
                    <a:pt x="174996" y="353867"/>
                  </a:lnTo>
                  <a:lnTo>
                    <a:pt x="174446" y="354680"/>
                  </a:lnTo>
                  <a:lnTo>
                    <a:pt x="173981" y="355492"/>
                  </a:lnTo>
                  <a:lnTo>
                    <a:pt x="173503" y="356149"/>
                  </a:lnTo>
                  <a:lnTo>
                    <a:pt x="172977" y="356758"/>
                  </a:lnTo>
                  <a:lnTo>
                    <a:pt x="172571" y="357522"/>
                  </a:lnTo>
                  <a:lnTo>
                    <a:pt x="172225" y="358430"/>
                  </a:lnTo>
                  <a:lnTo>
                    <a:pt x="172010" y="359421"/>
                  </a:lnTo>
                  <a:lnTo>
                    <a:pt x="171807" y="360592"/>
                  </a:lnTo>
                  <a:lnTo>
                    <a:pt x="171389" y="361882"/>
                  </a:lnTo>
                  <a:lnTo>
                    <a:pt x="171019" y="362909"/>
                  </a:lnTo>
                  <a:lnTo>
                    <a:pt x="170421" y="363936"/>
                  </a:lnTo>
                  <a:lnTo>
                    <a:pt x="169992" y="364652"/>
                  </a:lnTo>
                  <a:lnTo>
                    <a:pt x="169227" y="365321"/>
                  </a:lnTo>
                  <a:lnTo>
                    <a:pt x="168475" y="365691"/>
                  </a:lnTo>
                  <a:lnTo>
                    <a:pt x="167878" y="366062"/>
                  </a:lnTo>
                  <a:lnTo>
                    <a:pt x="166886" y="366587"/>
                  </a:lnTo>
                  <a:lnTo>
                    <a:pt x="165919" y="366910"/>
                  </a:lnTo>
                  <a:lnTo>
                    <a:pt x="164438" y="366814"/>
                  </a:lnTo>
                  <a:lnTo>
                    <a:pt x="163410" y="366731"/>
                  </a:lnTo>
                  <a:lnTo>
                    <a:pt x="162419" y="366372"/>
                  </a:lnTo>
                  <a:lnTo>
                    <a:pt x="161751" y="365918"/>
                  </a:lnTo>
                  <a:lnTo>
                    <a:pt x="160843" y="365178"/>
                  </a:lnTo>
                  <a:lnTo>
                    <a:pt x="159959" y="364557"/>
                  </a:lnTo>
                  <a:lnTo>
                    <a:pt x="159374" y="364103"/>
                  </a:lnTo>
                  <a:lnTo>
                    <a:pt x="158717" y="363888"/>
                  </a:lnTo>
                  <a:lnTo>
                    <a:pt x="157714" y="363422"/>
                  </a:lnTo>
                  <a:lnTo>
                    <a:pt x="156901" y="362741"/>
                  </a:lnTo>
                  <a:lnTo>
                    <a:pt x="156280" y="361714"/>
                  </a:lnTo>
                  <a:lnTo>
                    <a:pt x="155540" y="360723"/>
                  </a:lnTo>
                  <a:lnTo>
                    <a:pt x="154728" y="359935"/>
                  </a:lnTo>
                  <a:lnTo>
                    <a:pt x="152960" y="358645"/>
                  </a:lnTo>
                  <a:lnTo>
                    <a:pt x="152017" y="357737"/>
                  </a:lnTo>
                  <a:lnTo>
                    <a:pt x="149998" y="355468"/>
                  </a:lnTo>
                  <a:lnTo>
                    <a:pt x="149234" y="354751"/>
                  </a:lnTo>
                  <a:lnTo>
                    <a:pt x="148493" y="353497"/>
                  </a:lnTo>
                  <a:lnTo>
                    <a:pt x="148039" y="352924"/>
                  </a:lnTo>
                  <a:lnTo>
                    <a:pt x="147598" y="351885"/>
                  </a:lnTo>
                  <a:lnTo>
                    <a:pt x="147454" y="350834"/>
                  </a:lnTo>
                  <a:lnTo>
                    <a:pt x="147132" y="350046"/>
                  </a:lnTo>
                  <a:lnTo>
                    <a:pt x="147036" y="348756"/>
                  </a:lnTo>
                  <a:lnTo>
                    <a:pt x="146905" y="347860"/>
                  </a:lnTo>
                  <a:lnTo>
                    <a:pt x="146511" y="347275"/>
                  </a:lnTo>
                  <a:lnTo>
                    <a:pt x="146033" y="346462"/>
                  </a:lnTo>
                  <a:lnTo>
                    <a:pt x="144982" y="345423"/>
                  </a:lnTo>
                  <a:lnTo>
                    <a:pt x="144134" y="344659"/>
                  </a:lnTo>
                  <a:lnTo>
                    <a:pt x="143477" y="344205"/>
                  </a:lnTo>
                  <a:lnTo>
                    <a:pt x="142748" y="343919"/>
                  </a:lnTo>
                  <a:lnTo>
                    <a:pt x="141984" y="343763"/>
                  </a:lnTo>
                  <a:lnTo>
                    <a:pt x="140658" y="343656"/>
                  </a:lnTo>
                  <a:lnTo>
                    <a:pt x="139225" y="343703"/>
                  </a:lnTo>
                  <a:lnTo>
                    <a:pt x="138293" y="343739"/>
                  </a:lnTo>
                  <a:lnTo>
                    <a:pt x="137206" y="343919"/>
                  </a:lnTo>
                  <a:lnTo>
                    <a:pt x="135773" y="344110"/>
                  </a:lnTo>
                  <a:lnTo>
                    <a:pt x="134878" y="344384"/>
                  </a:lnTo>
                  <a:lnTo>
                    <a:pt x="133815" y="344814"/>
                  </a:lnTo>
                  <a:lnTo>
                    <a:pt x="132907" y="345674"/>
                  </a:lnTo>
                  <a:lnTo>
                    <a:pt x="131963" y="346403"/>
                  </a:lnTo>
                  <a:lnTo>
                    <a:pt x="130960" y="347287"/>
                  </a:lnTo>
                  <a:lnTo>
                    <a:pt x="129981" y="348218"/>
                  </a:lnTo>
                  <a:lnTo>
                    <a:pt x="128655" y="349377"/>
                  </a:lnTo>
                  <a:lnTo>
                    <a:pt x="127210" y="350272"/>
                  </a:lnTo>
                  <a:lnTo>
                    <a:pt x="126242" y="350750"/>
                  </a:lnTo>
                  <a:lnTo>
                    <a:pt x="125012" y="351276"/>
                  </a:lnTo>
                  <a:lnTo>
                    <a:pt x="123675" y="351670"/>
                  </a:lnTo>
                  <a:lnTo>
                    <a:pt x="122241" y="351586"/>
                  </a:lnTo>
                  <a:lnTo>
                    <a:pt x="120354" y="351837"/>
                  </a:lnTo>
                  <a:lnTo>
                    <a:pt x="118599" y="351837"/>
                  </a:lnTo>
                  <a:lnTo>
                    <a:pt x="117189" y="351658"/>
                  </a:lnTo>
                  <a:lnTo>
                    <a:pt x="116246" y="351897"/>
                  </a:lnTo>
                  <a:lnTo>
                    <a:pt x="115255" y="352064"/>
                  </a:lnTo>
                  <a:lnTo>
                    <a:pt x="114239" y="352315"/>
                  </a:lnTo>
                  <a:lnTo>
                    <a:pt x="112902" y="352792"/>
                  </a:lnTo>
                  <a:lnTo>
                    <a:pt x="111982" y="353079"/>
                  </a:lnTo>
                  <a:lnTo>
                    <a:pt x="111170" y="353378"/>
                  </a:lnTo>
                  <a:lnTo>
                    <a:pt x="110322" y="353605"/>
                  </a:lnTo>
                  <a:lnTo>
                    <a:pt x="109522" y="353700"/>
                  </a:lnTo>
                  <a:lnTo>
                    <a:pt x="108638" y="353246"/>
                  </a:lnTo>
                  <a:lnTo>
                    <a:pt x="107873" y="352697"/>
                  </a:lnTo>
                  <a:lnTo>
                    <a:pt x="107038" y="352243"/>
                  </a:lnTo>
                  <a:lnTo>
                    <a:pt x="106213" y="352088"/>
                  </a:lnTo>
                  <a:lnTo>
                    <a:pt x="105556" y="351873"/>
                  </a:lnTo>
                  <a:lnTo>
                    <a:pt x="105079" y="351156"/>
                  </a:lnTo>
                  <a:lnTo>
                    <a:pt x="104565" y="350404"/>
                  </a:lnTo>
                  <a:lnTo>
                    <a:pt x="103801" y="349759"/>
                  </a:lnTo>
                  <a:lnTo>
                    <a:pt x="103120" y="349472"/>
                  </a:lnTo>
                  <a:lnTo>
                    <a:pt x="102117" y="349484"/>
                  </a:lnTo>
                  <a:lnTo>
                    <a:pt x="101197" y="349675"/>
                  </a:lnTo>
                  <a:lnTo>
                    <a:pt x="100456" y="350069"/>
                  </a:lnTo>
                  <a:lnTo>
                    <a:pt x="99728" y="350404"/>
                  </a:lnTo>
                  <a:lnTo>
                    <a:pt x="99000" y="350583"/>
                  </a:lnTo>
                  <a:lnTo>
                    <a:pt x="98223" y="350499"/>
                  </a:lnTo>
                  <a:lnTo>
                    <a:pt x="96909" y="350643"/>
                  </a:lnTo>
                  <a:lnTo>
                    <a:pt x="95834" y="350535"/>
                  </a:lnTo>
                  <a:lnTo>
                    <a:pt x="94735" y="350284"/>
                  </a:lnTo>
                  <a:lnTo>
                    <a:pt x="93732" y="349914"/>
                  </a:lnTo>
                  <a:lnTo>
                    <a:pt x="92848" y="349568"/>
                  </a:lnTo>
                  <a:lnTo>
                    <a:pt x="91989" y="349221"/>
                  </a:lnTo>
                  <a:lnTo>
                    <a:pt x="90687" y="348935"/>
                  </a:lnTo>
                  <a:lnTo>
                    <a:pt x="89803" y="348935"/>
                  </a:lnTo>
                  <a:lnTo>
                    <a:pt x="88585" y="348780"/>
                  </a:lnTo>
                  <a:lnTo>
                    <a:pt x="87820" y="348576"/>
                  </a:lnTo>
                  <a:lnTo>
                    <a:pt x="86972" y="348230"/>
                  </a:lnTo>
                  <a:lnTo>
                    <a:pt x="85766" y="347394"/>
                  </a:lnTo>
                  <a:lnTo>
                    <a:pt x="85288" y="346833"/>
                  </a:lnTo>
                  <a:lnTo>
                    <a:pt x="84727" y="346343"/>
                  </a:lnTo>
                  <a:lnTo>
                    <a:pt x="83831" y="346080"/>
                  </a:lnTo>
                  <a:lnTo>
                    <a:pt x="83079" y="345865"/>
                  </a:lnTo>
                  <a:lnTo>
                    <a:pt x="81514" y="345889"/>
                  </a:lnTo>
                  <a:lnTo>
                    <a:pt x="80714" y="345961"/>
                  </a:lnTo>
                  <a:lnTo>
                    <a:pt x="79890" y="346152"/>
                  </a:lnTo>
                  <a:lnTo>
                    <a:pt x="78648" y="345877"/>
                  </a:lnTo>
                  <a:lnTo>
                    <a:pt x="77525" y="345483"/>
                  </a:lnTo>
                  <a:lnTo>
                    <a:pt x="76832" y="345220"/>
                  </a:lnTo>
                  <a:lnTo>
                    <a:pt x="61174" y="314454"/>
                  </a:lnTo>
                  <a:lnTo>
                    <a:pt x="40094" y="317070"/>
                  </a:lnTo>
                  <a:lnTo>
                    <a:pt x="0" y="321190"/>
                  </a:lnTo>
                  <a:lnTo>
                    <a:pt x="38529" y="123024"/>
                  </a:lnTo>
                  <a:lnTo>
                    <a:pt x="55382" y="39999"/>
                  </a:lnTo>
                  <a:lnTo>
                    <a:pt x="81048" y="36090"/>
                  </a:lnTo>
                  <a:lnTo>
                    <a:pt x="93064" y="33429"/>
                  </a:lnTo>
                  <a:lnTo>
                    <a:pt x="198966" y="18954"/>
                  </a:lnTo>
                  <a:lnTo>
                    <a:pt x="326809" y="0"/>
                  </a:lnTo>
                  <a:lnTo>
                    <a:pt x="325185" y="2207"/>
                  </a:lnTo>
                  <a:lnTo>
                    <a:pt x="334262" y="1358"/>
                  </a:lnTo>
                  <a:lnTo>
                    <a:pt x="336077" y="129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917;gbcf4302aa7_0_6">
              <a:extLst>
                <a:ext uri="{FF2B5EF4-FFF2-40B4-BE49-F238E27FC236}">
                  <a16:creationId xmlns:a16="http://schemas.microsoft.com/office/drawing/2014/main" id="{BF739371-A1F2-6F40-9FB1-BF6AE14F8579}"/>
                </a:ext>
              </a:extLst>
            </p:cNvPr>
            <p:cNvSpPr/>
            <p:nvPr/>
          </p:nvSpPr>
          <p:spPr>
            <a:xfrm>
              <a:off x="4191878" y="1583964"/>
              <a:ext cx="223589" cy="225560"/>
            </a:xfrm>
            <a:custGeom>
              <a:avLst/>
              <a:gdLst/>
              <a:ahLst/>
              <a:cxnLst/>
              <a:rect l="l" t="t" r="r" b="b"/>
              <a:pathLst>
                <a:path w="444954" h="448876" extrusionOk="0">
                  <a:moveTo>
                    <a:pt x="444799" y="40910"/>
                  </a:moveTo>
                  <a:lnTo>
                    <a:pt x="444954" y="42416"/>
                  </a:lnTo>
                  <a:lnTo>
                    <a:pt x="433226" y="92961"/>
                  </a:lnTo>
                  <a:lnTo>
                    <a:pt x="429894" y="107377"/>
                  </a:lnTo>
                  <a:lnTo>
                    <a:pt x="364981" y="390174"/>
                  </a:lnTo>
                  <a:lnTo>
                    <a:pt x="352822" y="448877"/>
                  </a:lnTo>
                  <a:lnTo>
                    <a:pt x="290645" y="434174"/>
                  </a:lnTo>
                  <a:lnTo>
                    <a:pt x="30528" y="370157"/>
                  </a:lnTo>
                  <a:lnTo>
                    <a:pt x="0" y="362442"/>
                  </a:lnTo>
                  <a:lnTo>
                    <a:pt x="46723" y="312375"/>
                  </a:lnTo>
                  <a:lnTo>
                    <a:pt x="36834" y="224936"/>
                  </a:lnTo>
                  <a:lnTo>
                    <a:pt x="87797" y="228722"/>
                  </a:lnTo>
                  <a:lnTo>
                    <a:pt x="96682" y="101453"/>
                  </a:lnTo>
                  <a:lnTo>
                    <a:pt x="103705" y="0"/>
                  </a:lnTo>
                  <a:lnTo>
                    <a:pt x="261025" y="13475"/>
                  </a:lnTo>
                  <a:lnTo>
                    <a:pt x="261670" y="14311"/>
                  </a:lnTo>
                  <a:lnTo>
                    <a:pt x="261503" y="15296"/>
                  </a:lnTo>
                  <a:lnTo>
                    <a:pt x="261228" y="16207"/>
                  </a:lnTo>
                  <a:lnTo>
                    <a:pt x="261097" y="17309"/>
                  </a:lnTo>
                  <a:lnTo>
                    <a:pt x="261264" y="18203"/>
                  </a:lnTo>
                  <a:lnTo>
                    <a:pt x="261431" y="18889"/>
                  </a:lnTo>
                  <a:lnTo>
                    <a:pt x="261885" y="19745"/>
                  </a:lnTo>
                  <a:lnTo>
                    <a:pt x="262601" y="20249"/>
                  </a:lnTo>
                  <a:lnTo>
                    <a:pt x="263640" y="20362"/>
                  </a:lnTo>
                  <a:lnTo>
                    <a:pt x="264548" y="20358"/>
                  </a:lnTo>
                  <a:lnTo>
                    <a:pt x="265324" y="20348"/>
                  </a:lnTo>
                  <a:lnTo>
                    <a:pt x="266364" y="20390"/>
                  </a:lnTo>
                  <a:lnTo>
                    <a:pt x="267391" y="20622"/>
                  </a:lnTo>
                  <a:lnTo>
                    <a:pt x="268346" y="21178"/>
                  </a:lnTo>
                  <a:lnTo>
                    <a:pt x="269003" y="21849"/>
                  </a:lnTo>
                  <a:lnTo>
                    <a:pt x="269564" y="22400"/>
                  </a:lnTo>
                  <a:lnTo>
                    <a:pt x="270126" y="23587"/>
                  </a:lnTo>
                  <a:lnTo>
                    <a:pt x="270293" y="24316"/>
                  </a:lnTo>
                  <a:lnTo>
                    <a:pt x="270341" y="25585"/>
                  </a:lnTo>
                  <a:lnTo>
                    <a:pt x="270042" y="26612"/>
                  </a:lnTo>
                  <a:lnTo>
                    <a:pt x="269600" y="27545"/>
                  </a:lnTo>
                  <a:lnTo>
                    <a:pt x="268931" y="28214"/>
                  </a:lnTo>
                  <a:lnTo>
                    <a:pt x="268119" y="28738"/>
                  </a:lnTo>
                  <a:lnTo>
                    <a:pt x="267618" y="29224"/>
                  </a:lnTo>
                  <a:lnTo>
                    <a:pt x="267271" y="30180"/>
                  </a:lnTo>
                  <a:lnTo>
                    <a:pt x="267438" y="30913"/>
                  </a:lnTo>
                  <a:lnTo>
                    <a:pt x="267940" y="31721"/>
                  </a:lnTo>
                  <a:lnTo>
                    <a:pt x="268394" y="32597"/>
                  </a:lnTo>
                  <a:lnTo>
                    <a:pt x="268800" y="33474"/>
                  </a:lnTo>
                  <a:lnTo>
                    <a:pt x="268943" y="34488"/>
                  </a:lnTo>
                  <a:lnTo>
                    <a:pt x="268872" y="35543"/>
                  </a:lnTo>
                  <a:lnTo>
                    <a:pt x="268860" y="36508"/>
                  </a:lnTo>
                  <a:lnTo>
                    <a:pt x="269111" y="37617"/>
                  </a:lnTo>
                  <a:lnTo>
                    <a:pt x="269636" y="38661"/>
                  </a:lnTo>
                  <a:lnTo>
                    <a:pt x="270365" y="39447"/>
                  </a:lnTo>
                  <a:lnTo>
                    <a:pt x="271511" y="39824"/>
                  </a:lnTo>
                  <a:lnTo>
                    <a:pt x="272216" y="39883"/>
                  </a:lnTo>
                  <a:lnTo>
                    <a:pt x="272920" y="39943"/>
                  </a:lnTo>
                  <a:lnTo>
                    <a:pt x="273768" y="40005"/>
                  </a:lnTo>
                  <a:lnTo>
                    <a:pt x="274975" y="40217"/>
                  </a:lnTo>
                  <a:lnTo>
                    <a:pt x="276098" y="40683"/>
                  </a:lnTo>
                  <a:lnTo>
                    <a:pt x="277184" y="41430"/>
                  </a:lnTo>
                  <a:lnTo>
                    <a:pt x="277901" y="41916"/>
                  </a:lnTo>
                  <a:lnTo>
                    <a:pt x="278546" y="42444"/>
                  </a:lnTo>
                  <a:lnTo>
                    <a:pt x="279477" y="43237"/>
                  </a:lnTo>
                  <a:lnTo>
                    <a:pt x="280397" y="44028"/>
                  </a:lnTo>
                  <a:lnTo>
                    <a:pt x="281365" y="44752"/>
                  </a:lnTo>
                  <a:lnTo>
                    <a:pt x="282248" y="45498"/>
                  </a:lnTo>
                  <a:lnTo>
                    <a:pt x="283120" y="46195"/>
                  </a:lnTo>
                  <a:lnTo>
                    <a:pt x="283908" y="47103"/>
                  </a:lnTo>
                  <a:lnTo>
                    <a:pt x="284756" y="47799"/>
                  </a:lnTo>
                  <a:lnTo>
                    <a:pt x="285736" y="48594"/>
                  </a:lnTo>
                  <a:lnTo>
                    <a:pt x="286333" y="48981"/>
                  </a:lnTo>
                  <a:lnTo>
                    <a:pt x="287384" y="49540"/>
                  </a:lnTo>
                  <a:lnTo>
                    <a:pt x="288340" y="49935"/>
                  </a:lnTo>
                  <a:lnTo>
                    <a:pt x="289498" y="50283"/>
                  </a:lnTo>
                  <a:lnTo>
                    <a:pt x="290573" y="50446"/>
                  </a:lnTo>
                  <a:lnTo>
                    <a:pt x="291517" y="50579"/>
                  </a:lnTo>
                  <a:lnTo>
                    <a:pt x="292520" y="50765"/>
                  </a:lnTo>
                  <a:lnTo>
                    <a:pt x="293236" y="51130"/>
                  </a:lnTo>
                  <a:lnTo>
                    <a:pt x="293941" y="51448"/>
                  </a:lnTo>
                  <a:lnTo>
                    <a:pt x="294490" y="51974"/>
                  </a:lnTo>
                  <a:lnTo>
                    <a:pt x="295016" y="52831"/>
                  </a:lnTo>
                  <a:lnTo>
                    <a:pt x="295207" y="53539"/>
                  </a:lnTo>
                  <a:lnTo>
                    <a:pt x="295374" y="54764"/>
                  </a:lnTo>
                  <a:lnTo>
                    <a:pt x="295338" y="55515"/>
                  </a:lnTo>
                  <a:lnTo>
                    <a:pt x="294813" y="56798"/>
                  </a:lnTo>
                  <a:lnTo>
                    <a:pt x="294252" y="58080"/>
                  </a:lnTo>
                  <a:lnTo>
                    <a:pt x="293726" y="59739"/>
                  </a:lnTo>
                  <a:lnTo>
                    <a:pt x="293451" y="60648"/>
                  </a:lnTo>
                  <a:lnTo>
                    <a:pt x="293308" y="61633"/>
                  </a:lnTo>
                  <a:lnTo>
                    <a:pt x="293296" y="62431"/>
                  </a:lnTo>
                  <a:lnTo>
                    <a:pt x="293511" y="63280"/>
                  </a:lnTo>
                  <a:lnTo>
                    <a:pt x="294180" y="64070"/>
                  </a:lnTo>
                  <a:lnTo>
                    <a:pt x="294729" y="64574"/>
                  </a:lnTo>
                  <a:lnTo>
                    <a:pt x="295709" y="65061"/>
                  </a:lnTo>
                  <a:lnTo>
                    <a:pt x="297046" y="65041"/>
                  </a:lnTo>
                  <a:lnTo>
                    <a:pt x="298360" y="65300"/>
                  </a:lnTo>
                  <a:lnTo>
                    <a:pt x="299101" y="65589"/>
                  </a:lnTo>
                  <a:lnTo>
                    <a:pt x="299746" y="65989"/>
                  </a:lnTo>
                  <a:lnTo>
                    <a:pt x="300355" y="66535"/>
                  </a:lnTo>
                  <a:lnTo>
                    <a:pt x="301083" y="67470"/>
                  </a:lnTo>
                  <a:lnTo>
                    <a:pt x="301871" y="68554"/>
                  </a:lnTo>
                  <a:lnTo>
                    <a:pt x="302636" y="69566"/>
                  </a:lnTo>
                  <a:lnTo>
                    <a:pt x="303568" y="70554"/>
                  </a:lnTo>
                  <a:lnTo>
                    <a:pt x="304559" y="71240"/>
                  </a:lnTo>
                  <a:lnTo>
                    <a:pt x="305299" y="71601"/>
                  </a:lnTo>
                  <a:lnTo>
                    <a:pt x="306506" y="71819"/>
                  </a:lnTo>
                  <a:lnTo>
                    <a:pt x="307449" y="71961"/>
                  </a:lnTo>
                  <a:lnTo>
                    <a:pt x="308237" y="72073"/>
                  </a:lnTo>
                  <a:lnTo>
                    <a:pt x="309253" y="72122"/>
                  </a:lnTo>
                  <a:lnTo>
                    <a:pt x="310423" y="72149"/>
                  </a:lnTo>
                  <a:lnTo>
                    <a:pt x="311522" y="72108"/>
                  </a:lnTo>
                  <a:lnTo>
                    <a:pt x="312442" y="71944"/>
                  </a:lnTo>
                  <a:lnTo>
                    <a:pt x="313325" y="71657"/>
                  </a:lnTo>
                  <a:lnTo>
                    <a:pt x="314042" y="71252"/>
                  </a:lnTo>
                  <a:lnTo>
                    <a:pt x="314770" y="70989"/>
                  </a:lnTo>
                  <a:lnTo>
                    <a:pt x="315618" y="70799"/>
                  </a:lnTo>
                  <a:lnTo>
                    <a:pt x="316670" y="70542"/>
                  </a:lnTo>
                  <a:lnTo>
                    <a:pt x="317768" y="70287"/>
                  </a:lnTo>
                  <a:lnTo>
                    <a:pt x="318831" y="70125"/>
                  </a:lnTo>
                  <a:lnTo>
                    <a:pt x="319584" y="70003"/>
                  </a:lnTo>
                  <a:lnTo>
                    <a:pt x="321351" y="69791"/>
                  </a:lnTo>
                  <a:lnTo>
                    <a:pt x="322438" y="69721"/>
                  </a:lnTo>
                  <a:lnTo>
                    <a:pt x="323167" y="69552"/>
                  </a:lnTo>
                  <a:lnTo>
                    <a:pt x="324218" y="69226"/>
                  </a:lnTo>
                  <a:lnTo>
                    <a:pt x="324899" y="68937"/>
                  </a:lnTo>
                  <a:lnTo>
                    <a:pt x="325591" y="68648"/>
                  </a:lnTo>
                  <a:lnTo>
                    <a:pt x="326571" y="68038"/>
                  </a:lnTo>
                  <a:lnTo>
                    <a:pt x="329162" y="66646"/>
                  </a:lnTo>
                  <a:lnTo>
                    <a:pt x="330536" y="66421"/>
                  </a:lnTo>
                  <a:lnTo>
                    <a:pt x="331468" y="66514"/>
                  </a:lnTo>
                  <a:lnTo>
                    <a:pt x="332339" y="66606"/>
                  </a:lnTo>
                  <a:lnTo>
                    <a:pt x="333366" y="66678"/>
                  </a:lnTo>
                  <a:lnTo>
                    <a:pt x="334298" y="66961"/>
                  </a:lnTo>
                  <a:lnTo>
                    <a:pt x="335899" y="67046"/>
                  </a:lnTo>
                  <a:lnTo>
                    <a:pt x="336245" y="66399"/>
                  </a:lnTo>
                  <a:lnTo>
                    <a:pt x="336197" y="65552"/>
                  </a:lnTo>
                  <a:lnTo>
                    <a:pt x="335934" y="64767"/>
                  </a:lnTo>
                  <a:lnTo>
                    <a:pt x="335552" y="63773"/>
                  </a:lnTo>
                  <a:lnTo>
                    <a:pt x="335122" y="63199"/>
                  </a:lnTo>
                  <a:lnTo>
                    <a:pt x="334609" y="62411"/>
                  </a:lnTo>
                  <a:lnTo>
                    <a:pt x="334071" y="61505"/>
                  </a:lnTo>
                  <a:lnTo>
                    <a:pt x="333761" y="60582"/>
                  </a:lnTo>
                  <a:lnTo>
                    <a:pt x="333999" y="59766"/>
                  </a:lnTo>
                  <a:lnTo>
                    <a:pt x="334549" y="59075"/>
                  </a:lnTo>
                  <a:lnTo>
                    <a:pt x="335086" y="58547"/>
                  </a:lnTo>
                  <a:lnTo>
                    <a:pt x="335851" y="58119"/>
                  </a:lnTo>
                  <a:lnTo>
                    <a:pt x="336460" y="57804"/>
                  </a:lnTo>
                  <a:lnTo>
                    <a:pt x="337272" y="57355"/>
                  </a:lnTo>
                  <a:lnTo>
                    <a:pt x="338192" y="56604"/>
                  </a:lnTo>
                  <a:lnTo>
                    <a:pt x="338669" y="56004"/>
                  </a:lnTo>
                  <a:lnTo>
                    <a:pt x="339064" y="55403"/>
                  </a:lnTo>
                  <a:lnTo>
                    <a:pt x="339338" y="54730"/>
                  </a:lnTo>
                  <a:lnTo>
                    <a:pt x="339709" y="54011"/>
                  </a:lnTo>
                  <a:lnTo>
                    <a:pt x="340031" y="53315"/>
                  </a:lnTo>
                  <a:lnTo>
                    <a:pt x="340353" y="52592"/>
                  </a:lnTo>
                  <a:lnTo>
                    <a:pt x="340963" y="51834"/>
                  </a:lnTo>
                  <a:lnTo>
                    <a:pt x="341679" y="51429"/>
                  </a:lnTo>
                  <a:lnTo>
                    <a:pt x="342467" y="51211"/>
                  </a:lnTo>
                  <a:lnTo>
                    <a:pt x="343471" y="51306"/>
                  </a:lnTo>
                  <a:lnTo>
                    <a:pt x="344522" y="51590"/>
                  </a:lnTo>
                  <a:lnTo>
                    <a:pt x="345429" y="51848"/>
                  </a:lnTo>
                  <a:lnTo>
                    <a:pt x="346433" y="52086"/>
                  </a:lnTo>
                  <a:lnTo>
                    <a:pt x="347245" y="52340"/>
                  </a:lnTo>
                  <a:lnTo>
                    <a:pt x="348105" y="52574"/>
                  </a:lnTo>
                  <a:lnTo>
                    <a:pt x="349001" y="52806"/>
                  </a:lnTo>
                  <a:lnTo>
                    <a:pt x="349908" y="53085"/>
                  </a:lnTo>
                  <a:lnTo>
                    <a:pt x="350720" y="53436"/>
                  </a:lnTo>
                  <a:lnTo>
                    <a:pt x="351389" y="53851"/>
                  </a:lnTo>
                  <a:lnTo>
                    <a:pt x="352010" y="54219"/>
                  </a:lnTo>
                  <a:lnTo>
                    <a:pt x="352763" y="54920"/>
                  </a:lnTo>
                  <a:lnTo>
                    <a:pt x="353443" y="55898"/>
                  </a:lnTo>
                  <a:lnTo>
                    <a:pt x="354088" y="56548"/>
                  </a:lnTo>
                  <a:lnTo>
                    <a:pt x="354841" y="57529"/>
                  </a:lnTo>
                  <a:lnTo>
                    <a:pt x="355605" y="58559"/>
                  </a:lnTo>
                  <a:lnTo>
                    <a:pt x="356740" y="60043"/>
                  </a:lnTo>
                  <a:lnTo>
                    <a:pt x="359069" y="63389"/>
                  </a:lnTo>
                  <a:lnTo>
                    <a:pt x="361231" y="66216"/>
                  </a:lnTo>
                  <a:lnTo>
                    <a:pt x="362628" y="67705"/>
                  </a:lnTo>
                  <a:lnTo>
                    <a:pt x="363990" y="69478"/>
                  </a:lnTo>
                  <a:lnTo>
                    <a:pt x="364909" y="70769"/>
                  </a:lnTo>
                  <a:lnTo>
                    <a:pt x="366259" y="72140"/>
                  </a:lnTo>
                  <a:lnTo>
                    <a:pt x="366964" y="73357"/>
                  </a:lnTo>
                  <a:lnTo>
                    <a:pt x="368349" y="75153"/>
                  </a:lnTo>
                  <a:lnTo>
                    <a:pt x="370009" y="76981"/>
                  </a:lnTo>
                  <a:lnTo>
                    <a:pt x="371132" y="77126"/>
                  </a:lnTo>
                  <a:lnTo>
                    <a:pt x="371920" y="76791"/>
                  </a:lnTo>
                  <a:lnTo>
                    <a:pt x="372565" y="76219"/>
                  </a:lnTo>
                  <a:lnTo>
                    <a:pt x="372935" y="75571"/>
                  </a:lnTo>
                  <a:lnTo>
                    <a:pt x="373210" y="74921"/>
                  </a:lnTo>
                  <a:lnTo>
                    <a:pt x="373317" y="73653"/>
                  </a:lnTo>
                  <a:lnTo>
                    <a:pt x="373389" y="72739"/>
                  </a:lnTo>
                  <a:lnTo>
                    <a:pt x="373389" y="71850"/>
                  </a:lnTo>
                  <a:lnTo>
                    <a:pt x="373508" y="70934"/>
                  </a:lnTo>
                  <a:lnTo>
                    <a:pt x="373640" y="70186"/>
                  </a:lnTo>
                  <a:lnTo>
                    <a:pt x="373783" y="69485"/>
                  </a:lnTo>
                  <a:lnTo>
                    <a:pt x="374285" y="68252"/>
                  </a:lnTo>
                  <a:lnTo>
                    <a:pt x="374858" y="67586"/>
                  </a:lnTo>
                  <a:lnTo>
                    <a:pt x="375527" y="67063"/>
                  </a:lnTo>
                  <a:lnTo>
                    <a:pt x="376530" y="66616"/>
                  </a:lnTo>
                  <a:lnTo>
                    <a:pt x="377378" y="66660"/>
                  </a:lnTo>
                  <a:lnTo>
                    <a:pt x="378238" y="66799"/>
                  </a:lnTo>
                  <a:lnTo>
                    <a:pt x="379241" y="67130"/>
                  </a:lnTo>
                  <a:lnTo>
                    <a:pt x="379958" y="67663"/>
                  </a:lnTo>
                  <a:lnTo>
                    <a:pt x="380639" y="68245"/>
                  </a:lnTo>
                  <a:lnTo>
                    <a:pt x="381200" y="68728"/>
                  </a:lnTo>
                  <a:lnTo>
                    <a:pt x="381809" y="69425"/>
                  </a:lnTo>
                  <a:lnTo>
                    <a:pt x="382287" y="70117"/>
                  </a:lnTo>
                  <a:lnTo>
                    <a:pt x="383278" y="71599"/>
                  </a:lnTo>
                  <a:lnTo>
                    <a:pt x="385118" y="74134"/>
                  </a:lnTo>
                  <a:lnTo>
                    <a:pt x="385571" y="74709"/>
                  </a:lnTo>
                  <a:lnTo>
                    <a:pt x="386264" y="75171"/>
                  </a:lnTo>
                  <a:lnTo>
                    <a:pt x="387148" y="75640"/>
                  </a:lnTo>
                  <a:lnTo>
                    <a:pt x="388032" y="75779"/>
                  </a:lnTo>
                  <a:lnTo>
                    <a:pt x="388975" y="75731"/>
                  </a:lnTo>
                  <a:lnTo>
                    <a:pt x="389752" y="75657"/>
                  </a:lnTo>
                  <a:lnTo>
                    <a:pt x="390528" y="75512"/>
                  </a:lnTo>
                  <a:lnTo>
                    <a:pt x="391424" y="75322"/>
                  </a:lnTo>
                  <a:lnTo>
                    <a:pt x="392487" y="75090"/>
                  </a:lnTo>
                  <a:lnTo>
                    <a:pt x="393299" y="74665"/>
                  </a:lnTo>
                  <a:lnTo>
                    <a:pt x="394207" y="74169"/>
                  </a:lnTo>
                  <a:lnTo>
                    <a:pt x="395043" y="73462"/>
                  </a:lnTo>
                  <a:lnTo>
                    <a:pt x="395640" y="72936"/>
                  </a:lnTo>
                  <a:lnTo>
                    <a:pt x="396130" y="72245"/>
                  </a:lnTo>
                  <a:lnTo>
                    <a:pt x="396464" y="71194"/>
                  </a:lnTo>
                  <a:lnTo>
                    <a:pt x="396775" y="69959"/>
                  </a:lnTo>
                  <a:lnTo>
                    <a:pt x="396978" y="68788"/>
                  </a:lnTo>
                  <a:lnTo>
                    <a:pt x="397049" y="67734"/>
                  </a:lnTo>
                  <a:lnTo>
                    <a:pt x="397121" y="66653"/>
                  </a:lnTo>
                  <a:lnTo>
                    <a:pt x="396978" y="65850"/>
                  </a:lnTo>
                  <a:lnTo>
                    <a:pt x="396715" y="65140"/>
                  </a:lnTo>
                  <a:lnTo>
                    <a:pt x="396273" y="64330"/>
                  </a:lnTo>
                  <a:lnTo>
                    <a:pt x="395676" y="63447"/>
                  </a:lnTo>
                  <a:lnTo>
                    <a:pt x="395449" y="62690"/>
                  </a:lnTo>
                  <a:lnTo>
                    <a:pt x="395246" y="62026"/>
                  </a:lnTo>
                  <a:lnTo>
                    <a:pt x="395150" y="61320"/>
                  </a:lnTo>
                  <a:lnTo>
                    <a:pt x="395222" y="60428"/>
                  </a:lnTo>
                  <a:lnTo>
                    <a:pt x="395317" y="59562"/>
                  </a:lnTo>
                  <a:lnTo>
                    <a:pt x="395508" y="58485"/>
                  </a:lnTo>
                  <a:lnTo>
                    <a:pt x="395783" y="57789"/>
                  </a:lnTo>
                  <a:lnTo>
                    <a:pt x="396070" y="56878"/>
                  </a:lnTo>
                  <a:lnTo>
                    <a:pt x="396512" y="55808"/>
                  </a:lnTo>
                  <a:lnTo>
                    <a:pt x="397049" y="55073"/>
                  </a:lnTo>
                  <a:lnTo>
                    <a:pt x="397778" y="54103"/>
                  </a:lnTo>
                  <a:lnTo>
                    <a:pt x="398506" y="53298"/>
                  </a:lnTo>
                  <a:lnTo>
                    <a:pt x="399235" y="52542"/>
                  </a:lnTo>
                  <a:lnTo>
                    <a:pt x="399784" y="52108"/>
                  </a:lnTo>
                  <a:lnTo>
                    <a:pt x="400525" y="51445"/>
                  </a:lnTo>
                  <a:lnTo>
                    <a:pt x="401397" y="50621"/>
                  </a:lnTo>
                  <a:lnTo>
                    <a:pt x="402149" y="49747"/>
                  </a:lnTo>
                  <a:lnTo>
                    <a:pt x="402555" y="49145"/>
                  </a:lnTo>
                  <a:lnTo>
                    <a:pt x="402997" y="48500"/>
                  </a:lnTo>
                  <a:lnTo>
                    <a:pt x="403487" y="47713"/>
                  </a:lnTo>
                  <a:lnTo>
                    <a:pt x="403905" y="46970"/>
                  </a:lnTo>
                  <a:lnTo>
                    <a:pt x="404179" y="46320"/>
                  </a:lnTo>
                  <a:lnTo>
                    <a:pt x="404621" y="45108"/>
                  </a:lnTo>
                  <a:lnTo>
                    <a:pt x="404848" y="44433"/>
                  </a:lnTo>
                  <a:lnTo>
                    <a:pt x="405505" y="43510"/>
                  </a:lnTo>
                  <a:lnTo>
                    <a:pt x="406234" y="42589"/>
                  </a:lnTo>
                  <a:lnTo>
                    <a:pt x="406652" y="41987"/>
                  </a:lnTo>
                  <a:lnTo>
                    <a:pt x="406974" y="41315"/>
                  </a:lnTo>
                  <a:lnTo>
                    <a:pt x="407380" y="40666"/>
                  </a:lnTo>
                  <a:lnTo>
                    <a:pt x="407870" y="40021"/>
                  </a:lnTo>
                  <a:lnTo>
                    <a:pt x="408575" y="39380"/>
                  </a:lnTo>
                  <a:lnTo>
                    <a:pt x="409303" y="38975"/>
                  </a:lnTo>
                  <a:lnTo>
                    <a:pt x="410306" y="38577"/>
                  </a:lnTo>
                  <a:lnTo>
                    <a:pt x="411083" y="38573"/>
                  </a:lnTo>
                  <a:lnTo>
                    <a:pt x="411811" y="38661"/>
                  </a:lnTo>
                  <a:lnTo>
                    <a:pt x="412803" y="39110"/>
                  </a:lnTo>
                  <a:lnTo>
                    <a:pt x="413543" y="39457"/>
                  </a:lnTo>
                  <a:lnTo>
                    <a:pt x="414355" y="39783"/>
                  </a:lnTo>
                  <a:lnTo>
                    <a:pt x="415454" y="40209"/>
                  </a:lnTo>
                  <a:lnTo>
                    <a:pt x="416457" y="40491"/>
                  </a:lnTo>
                  <a:lnTo>
                    <a:pt x="417234" y="40488"/>
                  </a:lnTo>
                  <a:lnTo>
                    <a:pt x="418273" y="40325"/>
                  </a:lnTo>
                  <a:lnTo>
                    <a:pt x="419467" y="40143"/>
                  </a:lnTo>
                  <a:lnTo>
                    <a:pt x="420912" y="39968"/>
                  </a:lnTo>
                  <a:lnTo>
                    <a:pt x="421963" y="39898"/>
                  </a:lnTo>
                  <a:lnTo>
                    <a:pt x="422931" y="39783"/>
                  </a:lnTo>
                  <a:lnTo>
                    <a:pt x="423719" y="39965"/>
                  </a:lnTo>
                  <a:lnTo>
                    <a:pt x="424722" y="40225"/>
                  </a:lnTo>
                  <a:lnTo>
                    <a:pt x="425737" y="40251"/>
                  </a:lnTo>
                  <a:lnTo>
                    <a:pt x="426466" y="40150"/>
                  </a:lnTo>
                  <a:lnTo>
                    <a:pt x="427660" y="40135"/>
                  </a:lnTo>
                  <a:lnTo>
                    <a:pt x="428795" y="40113"/>
                  </a:lnTo>
                  <a:lnTo>
                    <a:pt x="429786" y="40021"/>
                  </a:lnTo>
                  <a:lnTo>
                    <a:pt x="430885" y="40026"/>
                  </a:lnTo>
                  <a:lnTo>
                    <a:pt x="432103" y="40125"/>
                  </a:lnTo>
                  <a:lnTo>
                    <a:pt x="433071" y="40103"/>
                  </a:lnTo>
                  <a:lnTo>
                    <a:pt x="434026" y="40128"/>
                  </a:lnTo>
                  <a:lnTo>
                    <a:pt x="435161" y="40153"/>
                  </a:lnTo>
                  <a:lnTo>
                    <a:pt x="436188" y="40296"/>
                  </a:lnTo>
                  <a:lnTo>
                    <a:pt x="437263" y="40535"/>
                  </a:lnTo>
                  <a:lnTo>
                    <a:pt x="438027" y="40787"/>
                  </a:lnTo>
                  <a:lnTo>
                    <a:pt x="438672" y="41133"/>
                  </a:lnTo>
                  <a:lnTo>
                    <a:pt x="439675" y="41535"/>
                  </a:lnTo>
                  <a:lnTo>
                    <a:pt x="440918" y="41797"/>
                  </a:lnTo>
                  <a:lnTo>
                    <a:pt x="441706" y="41888"/>
                  </a:lnTo>
                  <a:lnTo>
                    <a:pt x="442840" y="41871"/>
                  </a:lnTo>
                  <a:lnTo>
                    <a:pt x="443999" y="41523"/>
                  </a:lnTo>
                  <a:lnTo>
                    <a:pt x="444799" y="4091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918;gbcf4302aa7_0_6">
              <a:extLst>
                <a:ext uri="{FF2B5EF4-FFF2-40B4-BE49-F238E27FC236}">
                  <a16:creationId xmlns:a16="http://schemas.microsoft.com/office/drawing/2014/main" id="{2C4813E6-9142-7242-A013-143490D9CC06}"/>
                </a:ext>
              </a:extLst>
            </p:cNvPr>
            <p:cNvSpPr/>
            <p:nvPr/>
          </p:nvSpPr>
          <p:spPr>
            <a:xfrm>
              <a:off x="6934561" y="1589057"/>
              <a:ext cx="200597" cy="192064"/>
            </a:xfrm>
            <a:custGeom>
              <a:avLst/>
              <a:gdLst/>
              <a:ahLst/>
              <a:cxnLst/>
              <a:rect l="l" t="t" r="r" b="b"/>
              <a:pathLst>
                <a:path w="399199" h="382216" extrusionOk="0">
                  <a:moveTo>
                    <a:pt x="63779" y="6061"/>
                  </a:moveTo>
                  <a:lnTo>
                    <a:pt x="65689" y="5524"/>
                  </a:lnTo>
                  <a:lnTo>
                    <a:pt x="67374" y="5054"/>
                  </a:lnTo>
                  <a:lnTo>
                    <a:pt x="68950" y="4676"/>
                  </a:lnTo>
                  <a:lnTo>
                    <a:pt x="75507" y="3472"/>
                  </a:lnTo>
                  <a:lnTo>
                    <a:pt x="93136" y="331"/>
                  </a:lnTo>
                  <a:lnTo>
                    <a:pt x="95106" y="118"/>
                  </a:lnTo>
                  <a:lnTo>
                    <a:pt x="96611" y="0"/>
                  </a:lnTo>
                  <a:lnTo>
                    <a:pt x="103801" y="745"/>
                  </a:lnTo>
                  <a:lnTo>
                    <a:pt x="111290" y="2339"/>
                  </a:lnTo>
                  <a:lnTo>
                    <a:pt x="114371" y="3017"/>
                  </a:lnTo>
                  <a:lnTo>
                    <a:pt x="115518" y="3064"/>
                  </a:lnTo>
                  <a:lnTo>
                    <a:pt x="117309" y="3064"/>
                  </a:lnTo>
                  <a:lnTo>
                    <a:pt x="118456" y="2968"/>
                  </a:lnTo>
                  <a:lnTo>
                    <a:pt x="119674" y="2684"/>
                  </a:lnTo>
                  <a:lnTo>
                    <a:pt x="120617" y="2401"/>
                  </a:lnTo>
                  <a:lnTo>
                    <a:pt x="121335" y="2084"/>
                  </a:lnTo>
                  <a:lnTo>
                    <a:pt x="141733" y="15242"/>
                  </a:lnTo>
                  <a:lnTo>
                    <a:pt x="324433" y="133087"/>
                  </a:lnTo>
                  <a:lnTo>
                    <a:pt x="377056" y="167222"/>
                  </a:lnTo>
                  <a:lnTo>
                    <a:pt x="379003" y="168667"/>
                  </a:lnTo>
                  <a:lnTo>
                    <a:pt x="377976" y="169001"/>
                  </a:lnTo>
                  <a:lnTo>
                    <a:pt x="376853" y="169264"/>
                  </a:lnTo>
                  <a:lnTo>
                    <a:pt x="376029" y="170279"/>
                  </a:lnTo>
                  <a:lnTo>
                    <a:pt x="375706" y="170960"/>
                  </a:lnTo>
                  <a:lnTo>
                    <a:pt x="375121" y="171856"/>
                  </a:lnTo>
                  <a:lnTo>
                    <a:pt x="375241" y="172656"/>
                  </a:lnTo>
                  <a:lnTo>
                    <a:pt x="375217" y="173564"/>
                  </a:lnTo>
                  <a:lnTo>
                    <a:pt x="374679" y="174018"/>
                  </a:lnTo>
                  <a:lnTo>
                    <a:pt x="374023" y="174304"/>
                  </a:lnTo>
                  <a:lnTo>
                    <a:pt x="372637" y="174591"/>
                  </a:lnTo>
                  <a:lnTo>
                    <a:pt x="371347" y="174925"/>
                  </a:lnTo>
                  <a:lnTo>
                    <a:pt x="367011" y="175821"/>
                  </a:lnTo>
                  <a:lnTo>
                    <a:pt x="365829" y="176120"/>
                  </a:lnTo>
                  <a:lnTo>
                    <a:pt x="365065" y="176418"/>
                  </a:lnTo>
                  <a:lnTo>
                    <a:pt x="364289" y="176801"/>
                  </a:lnTo>
                  <a:lnTo>
                    <a:pt x="363369" y="177529"/>
                  </a:lnTo>
                  <a:lnTo>
                    <a:pt x="362700" y="178234"/>
                  </a:lnTo>
                  <a:lnTo>
                    <a:pt x="362509" y="179249"/>
                  </a:lnTo>
                  <a:lnTo>
                    <a:pt x="362605" y="180001"/>
                  </a:lnTo>
                  <a:lnTo>
                    <a:pt x="362676" y="180849"/>
                  </a:lnTo>
                  <a:lnTo>
                    <a:pt x="362497" y="181530"/>
                  </a:lnTo>
                  <a:lnTo>
                    <a:pt x="361769" y="181853"/>
                  </a:lnTo>
                  <a:lnTo>
                    <a:pt x="360801" y="181865"/>
                  </a:lnTo>
                  <a:lnTo>
                    <a:pt x="360072" y="181817"/>
                  </a:lnTo>
                  <a:lnTo>
                    <a:pt x="359559" y="182474"/>
                  </a:lnTo>
                  <a:lnTo>
                    <a:pt x="360455" y="183764"/>
                  </a:lnTo>
                  <a:lnTo>
                    <a:pt x="361016" y="184444"/>
                  </a:lnTo>
                  <a:lnTo>
                    <a:pt x="361685" y="185245"/>
                  </a:lnTo>
                  <a:lnTo>
                    <a:pt x="361935" y="186021"/>
                  </a:lnTo>
                  <a:lnTo>
                    <a:pt x="361685" y="186821"/>
                  </a:lnTo>
                  <a:lnTo>
                    <a:pt x="360741" y="187120"/>
                  </a:lnTo>
                  <a:lnTo>
                    <a:pt x="360658" y="187872"/>
                  </a:lnTo>
                  <a:lnTo>
                    <a:pt x="361123" y="188601"/>
                  </a:lnTo>
                  <a:lnTo>
                    <a:pt x="361243" y="189377"/>
                  </a:lnTo>
                  <a:lnTo>
                    <a:pt x="360120" y="189783"/>
                  </a:lnTo>
                  <a:lnTo>
                    <a:pt x="358902" y="189879"/>
                  </a:lnTo>
                  <a:lnTo>
                    <a:pt x="358006" y="190440"/>
                  </a:lnTo>
                  <a:lnTo>
                    <a:pt x="357875" y="191204"/>
                  </a:lnTo>
                  <a:lnTo>
                    <a:pt x="358998" y="192016"/>
                  </a:lnTo>
                  <a:lnTo>
                    <a:pt x="359870" y="192315"/>
                  </a:lnTo>
                  <a:lnTo>
                    <a:pt x="360598" y="192721"/>
                  </a:lnTo>
                  <a:lnTo>
                    <a:pt x="361327" y="193354"/>
                  </a:lnTo>
                  <a:lnTo>
                    <a:pt x="361398" y="194214"/>
                  </a:lnTo>
                  <a:lnTo>
                    <a:pt x="361207" y="194990"/>
                  </a:lnTo>
                  <a:lnTo>
                    <a:pt x="360598" y="195910"/>
                  </a:lnTo>
                  <a:lnTo>
                    <a:pt x="360323" y="196543"/>
                  </a:lnTo>
                  <a:lnTo>
                    <a:pt x="360156" y="197534"/>
                  </a:lnTo>
                  <a:lnTo>
                    <a:pt x="360538" y="198621"/>
                  </a:lnTo>
                  <a:lnTo>
                    <a:pt x="360359" y="199577"/>
                  </a:lnTo>
                  <a:lnTo>
                    <a:pt x="359224" y="200150"/>
                  </a:lnTo>
                  <a:lnTo>
                    <a:pt x="358460" y="200365"/>
                  </a:lnTo>
                  <a:lnTo>
                    <a:pt x="357935" y="199660"/>
                  </a:lnTo>
                  <a:lnTo>
                    <a:pt x="358149" y="198323"/>
                  </a:lnTo>
                  <a:lnTo>
                    <a:pt x="357230" y="197642"/>
                  </a:lnTo>
                  <a:lnTo>
                    <a:pt x="356310" y="197570"/>
                  </a:lnTo>
                  <a:lnTo>
                    <a:pt x="355677" y="198251"/>
                  </a:lnTo>
                  <a:lnTo>
                    <a:pt x="355642" y="199242"/>
                  </a:lnTo>
                  <a:lnTo>
                    <a:pt x="355163" y="199756"/>
                  </a:lnTo>
                  <a:lnTo>
                    <a:pt x="354435" y="199433"/>
                  </a:lnTo>
                  <a:lnTo>
                    <a:pt x="353026" y="199242"/>
                  </a:lnTo>
                  <a:lnTo>
                    <a:pt x="352799" y="200771"/>
                  </a:lnTo>
                  <a:lnTo>
                    <a:pt x="351653" y="200807"/>
                  </a:lnTo>
                  <a:lnTo>
                    <a:pt x="350852" y="200472"/>
                  </a:lnTo>
                  <a:lnTo>
                    <a:pt x="349586" y="200246"/>
                  </a:lnTo>
                  <a:lnTo>
                    <a:pt x="348452" y="200508"/>
                  </a:lnTo>
                  <a:lnTo>
                    <a:pt x="348248" y="201237"/>
                  </a:lnTo>
                  <a:lnTo>
                    <a:pt x="349251" y="201750"/>
                  </a:lnTo>
                  <a:lnTo>
                    <a:pt x="351724" y="204509"/>
                  </a:lnTo>
                  <a:lnTo>
                    <a:pt x="399199" y="244150"/>
                  </a:lnTo>
                  <a:lnTo>
                    <a:pt x="367979" y="268025"/>
                  </a:lnTo>
                  <a:lnTo>
                    <a:pt x="315512" y="382216"/>
                  </a:lnTo>
                  <a:lnTo>
                    <a:pt x="258876" y="346529"/>
                  </a:lnTo>
                  <a:lnTo>
                    <a:pt x="142378" y="273089"/>
                  </a:lnTo>
                  <a:lnTo>
                    <a:pt x="0" y="185101"/>
                  </a:lnTo>
                  <a:lnTo>
                    <a:pt x="38924" y="174077"/>
                  </a:lnTo>
                  <a:lnTo>
                    <a:pt x="56123" y="151409"/>
                  </a:lnTo>
                  <a:lnTo>
                    <a:pt x="61008" y="134150"/>
                  </a:lnTo>
                  <a:lnTo>
                    <a:pt x="65212" y="118528"/>
                  </a:lnTo>
                  <a:lnTo>
                    <a:pt x="75937" y="55663"/>
                  </a:lnTo>
                  <a:lnTo>
                    <a:pt x="75017" y="47621"/>
                  </a:lnTo>
                  <a:lnTo>
                    <a:pt x="74217" y="46354"/>
                  </a:lnTo>
                  <a:lnTo>
                    <a:pt x="74491" y="39982"/>
                  </a:lnTo>
                  <a:lnTo>
                    <a:pt x="73130" y="32461"/>
                  </a:lnTo>
                  <a:lnTo>
                    <a:pt x="63779" y="606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919;gbcf4302aa7_0_6">
              <a:extLst>
                <a:ext uri="{FF2B5EF4-FFF2-40B4-BE49-F238E27FC236}">
                  <a16:creationId xmlns:a16="http://schemas.microsoft.com/office/drawing/2014/main" id="{68162DA4-EFDB-7E4F-92FC-EBA30C2FE1C7}"/>
                </a:ext>
              </a:extLst>
            </p:cNvPr>
            <p:cNvSpPr/>
            <p:nvPr/>
          </p:nvSpPr>
          <p:spPr>
            <a:xfrm>
              <a:off x="7747653" y="1594182"/>
              <a:ext cx="5239" cy="4616"/>
            </a:xfrm>
            <a:custGeom>
              <a:avLst/>
              <a:gdLst/>
              <a:ahLst/>
              <a:cxnLst/>
              <a:rect l="l" t="t" r="r" b="b"/>
              <a:pathLst>
                <a:path w="10426" h="9186" extrusionOk="0">
                  <a:moveTo>
                    <a:pt x="4180" y="9187"/>
                  </a:moveTo>
                  <a:lnTo>
                    <a:pt x="2949" y="8740"/>
                  </a:lnTo>
                  <a:lnTo>
                    <a:pt x="4060" y="6488"/>
                  </a:lnTo>
                  <a:lnTo>
                    <a:pt x="4060" y="5634"/>
                  </a:lnTo>
                  <a:lnTo>
                    <a:pt x="764" y="4916"/>
                  </a:lnTo>
                  <a:lnTo>
                    <a:pt x="0" y="4347"/>
                  </a:lnTo>
                  <a:lnTo>
                    <a:pt x="1027" y="2168"/>
                  </a:lnTo>
                  <a:lnTo>
                    <a:pt x="2890" y="0"/>
                  </a:lnTo>
                  <a:lnTo>
                    <a:pt x="6461" y="227"/>
                  </a:lnTo>
                  <a:lnTo>
                    <a:pt x="7226" y="1649"/>
                  </a:lnTo>
                  <a:lnTo>
                    <a:pt x="10426" y="2481"/>
                  </a:lnTo>
                  <a:lnTo>
                    <a:pt x="10247" y="3486"/>
                  </a:lnTo>
                  <a:lnTo>
                    <a:pt x="6795" y="6552"/>
                  </a:lnTo>
                  <a:lnTo>
                    <a:pt x="5494" y="8259"/>
                  </a:lnTo>
                  <a:lnTo>
                    <a:pt x="4180" y="918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920;gbcf4302aa7_0_6">
              <a:extLst>
                <a:ext uri="{FF2B5EF4-FFF2-40B4-BE49-F238E27FC236}">
                  <a16:creationId xmlns:a16="http://schemas.microsoft.com/office/drawing/2014/main" id="{A7730020-DEA7-7B4F-A676-7ED5088D8E0B}"/>
                </a:ext>
              </a:extLst>
            </p:cNvPr>
            <p:cNvSpPr/>
            <p:nvPr/>
          </p:nvSpPr>
          <p:spPr>
            <a:xfrm>
              <a:off x="7738500" y="1595335"/>
              <a:ext cx="2226" cy="4310"/>
            </a:xfrm>
            <a:custGeom>
              <a:avLst/>
              <a:gdLst/>
              <a:ahLst/>
              <a:cxnLst/>
              <a:rect l="l" t="t" r="r" b="b"/>
              <a:pathLst>
                <a:path w="4430" h="8577" extrusionOk="0">
                  <a:moveTo>
                    <a:pt x="2974" y="8578"/>
                  </a:moveTo>
                  <a:lnTo>
                    <a:pt x="2030" y="8087"/>
                  </a:lnTo>
                  <a:lnTo>
                    <a:pt x="693" y="6126"/>
                  </a:lnTo>
                  <a:lnTo>
                    <a:pt x="597" y="4906"/>
                  </a:lnTo>
                  <a:lnTo>
                    <a:pt x="215" y="4249"/>
                  </a:lnTo>
                  <a:lnTo>
                    <a:pt x="0" y="516"/>
                  </a:lnTo>
                  <a:lnTo>
                    <a:pt x="3654" y="0"/>
                  </a:lnTo>
                  <a:lnTo>
                    <a:pt x="4419" y="1013"/>
                  </a:lnTo>
                  <a:lnTo>
                    <a:pt x="4431" y="2533"/>
                  </a:lnTo>
                  <a:lnTo>
                    <a:pt x="3416" y="4601"/>
                  </a:lnTo>
                  <a:lnTo>
                    <a:pt x="3332" y="5751"/>
                  </a:lnTo>
                  <a:lnTo>
                    <a:pt x="3989" y="6657"/>
                  </a:lnTo>
                  <a:lnTo>
                    <a:pt x="4097" y="7432"/>
                  </a:lnTo>
                  <a:lnTo>
                    <a:pt x="3631" y="8187"/>
                  </a:lnTo>
                  <a:lnTo>
                    <a:pt x="2974" y="857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921;gbcf4302aa7_0_6">
              <a:extLst>
                <a:ext uri="{FF2B5EF4-FFF2-40B4-BE49-F238E27FC236}">
                  <a16:creationId xmlns:a16="http://schemas.microsoft.com/office/drawing/2014/main" id="{59440B09-FC18-2847-901F-6B452A126146}"/>
                </a:ext>
              </a:extLst>
            </p:cNvPr>
            <p:cNvSpPr/>
            <p:nvPr/>
          </p:nvSpPr>
          <p:spPr>
            <a:xfrm>
              <a:off x="7751074" y="1596972"/>
              <a:ext cx="9969" cy="8613"/>
            </a:xfrm>
            <a:custGeom>
              <a:avLst/>
              <a:gdLst/>
              <a:ahLst/>
              <a:cxnLst/>
              <a:rect l="l" t="t" r="r" b="b"/>
              <a:pathLst>
                <a:path w="19838" h="17140" extrusionOk="0">
                  <a:moveTo>
                    <a:pt x="1326" y="17140"/>
                  </a:moveTo>
                  <a:lnTo>
                    <a:pt x="0" y="16328"/>
                  </a:lnTo>
                  <a:lnTo>
                    <a:pt x="84" y="14250"/>
                  </a:lnTo>
                  <a:lnTo>
                    <a:pt x="609" y="10380"/>
                  </a:lnTo>
                  <a:lnTo>
                    <a:pt x="3607" y="8775"/>
                  </a:lnTo>
                  <a:lnTo>
                    <a:pt x="3607" y="7551"/>
                  </a:lnTo>
                  <a:lnTo>
                    <a:pt x="6306" y="4324"/>
                  </a:lnTo>
                  <a:lnTo>
                    <a:pt x="11728" y="677"/>
                  </a:lnTo>
                  <a:lnTo>
                    <a:pt x="14643" y="0"/>
                  </a:lnTo>
                  <a:lnTo>
                    <a:pt x="18310" y="447"/>
                  </a:lnTo>
                  <a:lnTo>
                    <a:pt x="19635" y="1482"/>
                  </a:lnTo>
                  <a:lnTo>
                    <a:pt x="19838" y="3366"/>
                  </a:lnTo>
                  <a:lnTo>
                    <a:pt x="19563" y="4113"/>
                  </a:lnTo>
                  <a:lnTo>
                    <a:pt x="18166" y="6304"/>
                  </a:lnTo>
                  <a:lnTo>
                    <a:pt x="16387" y="7134"/>
                  </a:lnTo>
                  <a:lnTo>
                    <a:pt x="12063" y="7560"/>
                  </a:lnTo>
                  <a:lnTo>
                    <a:pt x="10367" y="7202"/>
                  </a:lnTo>
                  <a:lnTo>
                    <a:pt x="9722" y="8222"/>
                  </a:lnTo>
                  <a:lnTo>
                    <a:pt x="8694" y="8733"/>
                  </a:lnTo>
                  <a:lnTo>
                    <a:pt x="4885" y="15627"/>
                  </a:lnTo>
                  <a:lnTo>
                    <a:pt x="3392" y="16744"/>
                  </a:lnTo>
                  <a:lnTo>
                    <a:pt x="1326" y="1714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922;gbcf4302aa7_0_6">
              <a:extLst>
                <a:ext uri="{FF2B5EF4-FFF2-40B4-BE49-F238E27FC236}">
                  <a16:creationId xmlns:a16="http://schemas.microsoft.com/office/drawing/2014/main" id="{8400682B-3801-CB43-9256-BB6B587037FB}"/>
                </a:ext>
              </a:extLst>
            </p:cNvPr>
            <p:cNvSpPr/>
            <p:nvPr/>
          </p:nvSpPr>
          <p:spPr>
            <a:xfrm>
              <a:off x="6627200" y="1597544"/>
              <a:ext cx="173266" cy="263586"/>
            </a:xfrm>
            <a:custGeom>
              <a:avLst/>
              <a:gdLst/>
              <a:ahLst/>
              <a:cxnLst/>
              <a:rect l="l" t="t" r="r" b="b"/>
              <a:pathLst>
                <a:path w="344808" h="524550" extrusionOk="0">
                  <a:moveTo>
                    <a:pt x="244136" y="0"/>
                  </a:moveTo>
                  <a:lnTo>
                    <a:pt x="268835" y="117756"/>
                  </a:lnTo>
                  <a:lnTo>
                    <a:pt x="333689" y="427104"/>
                  </a:lnTo>
                  <a:lnTo>
                    <a:pt x="344808" y="472991"/>
                  </a:lnTo>
                  <a:lnTo>
                    <a:pt x="299805" y="492530"/>
                  </a:lnTo>
                  <a:lnTo>
                    <a:pt x="226066" y="524551"/>
                  </a:lnTo>
                  <a:lnTo>
                    <a:pt x="211949" y="513754"/>
                  </a:lnTo>
                  <a:lnTo>
                    <a:pt x="54844" y="393507"/>
                  </a:lnTo>
                  <a:lnTo>
                    <a:pt x="43593" y="329060"/>
                  </a:lnTo>
                  <a:lnTo>
                    <a:pt x="0" y="316459"/>
                  </a:lnTo>
                  <a:lnTo>
                    <a:pt x="5613" y="256479"/>
                  </a:lnTo>
                  <a:lnTo>
                    <a:pt x="10761" y="195317"/>
                  </a:lnTo>
                  <a:lnTo>
                    <a:pt x="11549" y="184520"/>
                  </a:lnTo>
                  <a:lnTo>
                    <a:pt x="13818" y="149549"/>
                  </a:lnTo>
                  <a:lnTo>
                    <a:pt x="63181" y="117911"/>
                  </a:lnTo>
                  <a:lnTo>
                    <a:pt x="24413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923;gbcf4302aa7_0_6">
              <a:extLst>
                <a:ext uri="{FF2B5EF4-FFF2-40B4-BE49-F238E27FC236}">
                  <a16:creationId xmlns:a16="http://schemas.microsoft.com/office/drawing/2014/main" id="{CFFDE70B-566A-F743-8AC5-DE54E252669D}"/>
                </a:ext>
              </a:extLst>
            </p:cNvPr>
            <p:cNvSpPr/>
            <p:nvPr/>
          </p:nvSpPr>
          <p:spPr>
            <a:xfrm>
              <a:off x="6749654" y="1597544"/>
              <a:ext cx="188612" cy="214619"/>
            </a:xfrm>
            <a:custGeom>
              <a:avLst/>
              <a:gdLst/>
              <a:ahLst/>
              <a:cxnLst/>
              <a:rect l="l" t="t" r="r" b="b"/>
              <a:pathLst>
                <a:path w="375347" h="427103" extrusionOk="0">
                  <a:moveTo>
                    <a:pt x="111480" y="19425"/>
                  </a:moveTo>
                  <a:lnTo>
                    <a:pt x="112185" y="19814"/>
                  </a:lnTo>
                  <a:lnTo>
                    <a:pt x="113833" y="21318"/>
                  </a:lnTo>
                  <a:lnTo>
                    <a:pt x="115027" y="22615"/>
                  </a:lnTo>
                  <a:lnTo>
                    <a:pt x="115923" y="23943"/>
                  </a:lnTo>
                  <a:lnTo>
                    <a:pt x="116986" y="26044"/>
                  </a:lnTo>
                  <a:lnTo>
                    <a:pt x="118539" y="30513"/>
                  </a:lnTo>
                  <a:lnTo>
                    <a:pt x="119578" y="34025"/>
                  </a:lnTo>
                  <a:lnTo>
                    <a:pt x="120844" y="38686"/>
                  </a:lnTo>
                  <a:lnTo>
                    <a:pt x="122146" y="42545"/>
                  </a:lnTo>
                  <a:lnTo>
                    <a:pt x="123066" y="45357"/>
                  </a:lnTo>
                  <a:lnTo>
                    <a:pt x="124619" y="48907"/>
                  </a:lnTo>
                  <a:lnTo>
                    <a:pt x="125789" y="51264"/>
                  </a:lnTo>
                  <a:lnTo>
                    <a:pt x="126660" y="52734"/>
                  </a:lnTo>
                  <a:lnTo>
                    <a:pt x="127712" y="54315"/>
                  </a:lnTo>
                  <a:lnTo>
                    <a:pt x="130303" y="57594"/>
                  </a:lnTo>
                  <a:lnTo>
                    <a:pt x="130960" y="58295"/>
                  </a:lnTo>
                  <a:lnTo>
                    <a:pt x="136108" y="61753"/>
                  </a:lnTo>
                  <a:lnTo>
                    <a:pt x="138413" y="63186"/>
                  </a:lnTo>
                  <a:lnTo>
                    <a:pt x="140706" y="64356"/>
                  </a:lnTo>
                  <a:lnTo>
                    <a:pt x="142701" y="65252"/>
                  </a:lnTo>
                  <a:lnTo>
                    <a:pt x="144719" y="65849"/>
                  </a:lnTo>
                  <a:lnTo>
                    <a:pt x="146272" y="66375"/>
                  </a:lnTo>
                  <a:lnTo>
                    <a:pt x="149305" y="66841"/>
                  </a:lnTo>
                  <a:lnTo>
                    <a:pt x="151730" y="67044"/>
                  </a:lnTo>
                  <a:lnTo>
                    <a:pt x="153724" y="67127"/>
                  </a:lnTo>
                  <a:lnTo>
                    <a:pt x="155062" y="67056"/>
                  </a:lnTo>
                  <a:lnTo>
                    <a:pt x="156758" y="66984"/>
                  </a:lnTo>
                  <a:lnTo>
                    <a:pt x="158167" y="66793"/>
                  </a:lnTo>
                  <a:lnTo>
                    <a:pt x="160687" y="66339"/>
                  </a:lnTo>
                  <a:lnTo>
                    <a:pt x="175510" y="114137"/>
                  </a:lnTo>
                  <a:lnTo>
                    <a:pt x="181529" y="117588"/>
                  </a:lnTo>
                  <a:lnTo>
                    <a:pt x="273088" y="166342"/>
                  </a:lnTo>
                  <a:lnTo>
                    <a:pt x="280122" y="165900"/>
                  </a:lnTo>
                  <a:lnTo>
                    <a:pt x="282009" y="172827"/>
                  </a:lnTo>
                  <a:lnTo>
                    <a:pt x="280648" y="174272"/>
                  </a:lnTo>
                  <a:lnTo>
                    <a:pt x="286942" y="193704"/>
                  </a:lnTo>
                  <a:lnTo>
                    <a:pt x="297440" y="192247"/>
                  </a:lnTo>
                  <a:lnTo>
                    <a:pt x="300522" y="185129"/>
                  </a:lnTo>
                  <a:lnTo>
                    <a:pt x="299578" y="164574"/>
                  </a:lnTo>
                  <a:lnTo>
                    <a:pt x="369006" y="159976"/>
                  </a:lnTo>
                  <a:lnTo>
                    <a:pt x="368492" y="160979"/>
                  </a:lnTo>
                  <a:lnTo>
                    <a:pt x="368146" y="161755"/>
                  </a:lnTo>
                  <a:lnTo>
                    <a:pt x="367704" y="162842"/>
                  </a:lnTo>
                  <a:lnTo>
                    <a:pt x="367322" y="163810"/>
                  </a:lnTo>
                  <a:lnTo>
                    <a:pt x="367118" y="164682"/>
                  </a:lnTo>
                  <a:lnTo>
                    <a:pt x="366856" y="165948"/>
                  </a:lnTo>
                  <a:lnTo>
                    <a:pt x="366665" y="166963"/>
                  </a:lnTo>
                  <a:lnTo>
                    <a:pt x="366605" y="167859"/>
                  </a:lnTo>
                  <a:lnTo>
                    <a:pt x="366701" y="168587"/>
                  </a:lnTo>
                  <a:lnTo>
                    <a:pt x="366892" y="169949"/>
                  </a:lnTo>
                  <a:lnTo>
                    <a:pt x="367167" y="171024"/>
                  </a:lnTo>
                  <a:lnTo>
                    <a:pt x="367716" y="172170"/>
                  </a:lnTo>
                  <a:lnTo>
                    <a:pt x="368158" y="173185"/>
                  </a:lnTo>
                  <a:lnTo>
                    <a:pt x="368576" y="173938"/>
                  </a:lnTo>
                  <a:lnTo>
                    <a:pt x="369077" y="174774"/>
                  </a:lnTo>
                  <a:lnTo>
                    <a:pt x="369615" y="176219"/>
                  </a:lnTo>
                  <a:lnTo>
                    <a:pt x="369782" y="177031"/>
                  </a:lnTo>
                  <a:lnTo>
                    <a:pt x="369902" y="177736"/>
                  </a:lnTo>
                  <a:lnTo>
                    <a:pt x="370606" y="182059"/>
                  </a:lnTo>
                  <a:lnTo>
                    <a:pt x="370749" y="183421"/>
                  </a:lnTo>
                  <a:lnTo>
                    <a:pt x="370761" y="185941"/>
                  </a:lnTo>
                  <a:lnTo>
                    <a:pt x="370905" y="186932"/>
                  </a:lnTo>
                  <a:lnTo>
                    <a:pt x="371359" y="190432"/>
                  </a:lnTo>
                  <a:lnTo>
                    <a:pt x="371681" y="192319"/>
                  </a:lnTo>
                  <a:lnTo>
                    <a:pt x="372207" y="193298"/>
                  </a:lnTo>
                  <a:lnTo>
                    <a:pt x="372912" y="194313"/>
                  </a:lnTo>
                  <a:lnTo>
                    <a:pt x="374082" y="195878"/>
                  </a:lnTo>
                  <a:lnTo>
                    <a:pt x="375348" y="197359"/>
                  </a:lnTo>
                  <a:lnTo>
                    <a:pt x="259293" y="382017"/>
                  </a:lnTo>
                  <a:lnTo>
                    <a:pt x="217061" y="370277"/>
                  </a:lnTo>
                  <a:lnTo>
                    <a:pt x="149879" y="393351"/>
                  </a:lnTo>
                  <a:lnTo>
                    <a:pt x="131593" y="403623"/>
                  </a:lnTo>
                  <a:lnTo>
                    <a:pt x="89552" y="427104"/>
                  </a:lnTo>
                  <a:lnTo>
                    <a:pt x="24699" y="117756"/>
                  </a:lnTo>
                  <a:lnTo>
                    <a:pt x="0" y="0"/>
                  </a:lnTo>
                  <a:lnTo>
                    <a:pt x="16040" y="17950"/>
                  </a:lnTo>
                  <a:lnTo>
                    <a:pt x="17019" y="23886"/>
                  </a:lnTo>
                  <a:lnTo>
                    <a:pt x="23863" y="20136"/>
                  </a:lnTo>
                  <a:lnTo>
                    <a:pt x="37264" y="23129"/>
                  </a:lnTo>
                  <a:lnTo>
                    <a:pt x="41110" y="22528"/>
                  </a:lnTo>
                  <a:lnTo>
                    <a:pt x="44967" y="28961"/>
                  </a:lnTo>
                  <a:lnTo>
                    <a:pt x="56803" y="36072"/>
                  </a:lnTo>
                  <a:lnTo>
                    <a:pt x="58595" y="34444"/>
                  </a:lnTo>
                  <a:lnTo>
                    <a:pt x="53698" y="26687"/>
                  </a:lnTo>
                  <a:lnTo>
                    <a:pt x="52683" y="24773"/>
                  </a:lnTo>
                  <a:lnTo>
                    <a:pt x="51250" y="21972"/>
                  </a:lnTo>
                  <a:lnTo>
                    <a:pt x="50043" y="19709"/>
                  </a:lnTo>
                  <a:lnTo>
                    <a:pt x="49553" y="18682"/>
                  </a:lnTo>
                  <a:lnTo>
                    <a:pt x="48228" y="15126"/>
                  </a:lnTo>
                  <a:lnTo>
                    <a:pt x="47177" y="12274"/>
                  </a:lnTo>
                  <a:lnTo>
                    <a:pt x="46185" y="8691"/>
                  </a:lnTo>
                  <a:lnTo>
                    <a:pt x="55788" y="5580"/>
                  </a:lnTo>
                  <a:lnTo>
                    <a:pt x="61151" y="14905"/>
                  </a:lnTo>
                  <a:lnTo>
                    <a:pt x="62763" y="16904"/>
                  </a:lnTo>
                  <a:lnTo>
                    <a:pt x="64280" y="18079"/>
                  </a:lnTo>
                  <a:lnTo>
                    <a:pt x="66119" y="19252"/>
                  </a:lnTo>
                  <a:lnTo>
                    <a:pt x="67970" y="20446"/>
                  </a:lnTo>
                  <a:lnTo>
                    <a:pt x="68819" y="20857"/>
                  </a:lnTo>
                  <a:lnTo>
                    <a:pt x="69869" y="21311"/>
                  </a:lnTo>
                  <a:lnTo>
                    <a:pt x="70741" y="21674"/>
                  </a:lnTo>
                  <a:lnTo>
                    <a:pt x="71637" y="21800"/>
                  </a:lnTo>
                  <a:lnTo>
                    <a:pt x="73285" y="21871"/>
                  </a:lnTo>
                  <a:lnTo>
                    <a:pt x="74110" y="22023"/>
                  </a:lnTo>
                  <a:lnTo>
                    <a:pt x="75196" y="21748"/>
                  </a:lnTo>
                  <a:lnTo>
                    <a:pt x="76366" y="21658"/>
                  </a:lnTo>
                  <a:lnTo>
                    <a:pt x="85312" y="19733"/>
                  </a:lnTo>
                  <a:lnTo>
                    <a:pt x="93947" y="17694"/>
                  </a:lnTo>
                  <a:lnTo>
                    <a:pt x="98378" y="17015"/>
                  </a:lnTo>
                  <a:lnTo>
                    <a:pt x="100146" y="16943"/>
                  </a:lnTo>
                  <a:lnTo>
                    <a:pt x="102762" y="17207"/>
                  </a:lnTo>
                  <a:lnTo>
                    <a:pt x="106727" y="17876"/>
                  </a:lnTo>
                  <a:lnTo>
                    <a:pt x="108973" y="18313"/>
                  </a:lnTo>
                  <a:lnTo>
                    <a:pt x="111480" y="1942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924;gbcf4302aa7_0_6">
              <a:extLst>
                <a:ext uri="{FF2B5EF4-FFF2-40B4-BE49-F238E27FC236}">
                  <a16:creationId xmlns:a16="http://schemas.microsoft.com/office/drawing/2014/main" id="{2EC131B2-09D7-5C47-AA44-244595F3B130}"/>
                </a:ext>
              </a:extLst>
            </p:cNvPr>
            <p:cNvSpPr/>
            <p:nvPr/>
          </p:nvSpPr>
          <p:spPr>
            <a:xfrm>
              <a:off x="7779056" y="1598553"/>
              <a:ext cx="9284" cy="10358"/>
            </a:xfrm>
            <a:custGeom>
              <a:avLst/>
              <a:gdLst/>
              <a:ahLst/>
              <a:cxnLst/>
              <a:rect l="l" t="t" r="r" b="b"/>
              <a:pathLst>
                <a:path w="18476" h="20612" extrusionOk="0">
                  <a:moveTo>
                    <a:pt x="18477" y="6202"/>
                  </a:moveTo>
                  <a:lnTo>
                    <a:pt x="13890" y="16523"/>
                  </a:lnTo>
                  <a:lnTo>
                    <a:pt x="13974" y="14146"/>
                  </a:lnTo>
                  <a:lnTo>
                    <a:pt x="14344" y="13395"/>
                  </a:lnTo>
                  <a:lnTo>
                    <a:pt x="14415" y="11909"/>
                  </a:lnTo>
                  <a:lnTo>
                    <a:pt x="13938" y="11072"/>
                  </a:lnTo>
                  <a:lnTo>
                    <a:pt x="13006" y="11432"/>
                  </a:lnTo>
                  <a:lnTo>
                    <a:pt x="11693" y="12657"/>
                  </a:lnTo>
                  <a:lnTo>
                    <a:pt x="11633" y="14662"/>
                  </a:lnTo>
                  <a:lnTo>
                    <a:pt x="10701" y="16466"/>
                  </a:lnTo>
                  <a:lnTo>
                    <a:pt x="10737" y="20135"/>
                  </a:lnTo>
                  <a:lnTo>
                    <a:pt x="9614" y="20612"/>
                  </a:lnTo>
                  <a:lnTo>
                    <a:pt x="8575" y="19755"/>
                  </a:lnTo>
                  <a:lnTo>
                    <a:pt x="8444" y="16459"/>
                  </a:lnTo>
                  <a:lnTo>
                    <a:pt x="8802" y="14671"/>
                  </a:lnTo>
                  <a:lnTo>
                    <a:pt x="8611" y="13825"/>
                  </a:lnTo>
                  <a:lnTo>
                    <a:pt x="7094" y="12610"/>
                  </a:lnTo>
                  <a:lnTo>
                    <a:pt x="6795" y="11691"/>
                  </a:lnTo>
                  <a:lnTo>
                    <a:pt x="7166" y="10829"/>
                  </a:lnTo>
                  <a:lnTo>
                    <a:pt x="8850" y="9889"/>
                  </a:lnTo>
                  <a:lnTo>
                    <a:pt x="8838" y="9039"/>
                  </a:lnTo>
                  <a:lnTo>
                    <a:pt x="8181" y="8575"/>
                  </a:lnTo>
                  <a:lnTo>
                    <a:pt x="4706" y="9531"/>
                  </a:lnTo>
                  <a:lnTo>
                    <a:pt x="1982" y="9575"/>
                  </a:lnTo>
                  <a:lnTo>
                    <a:pt x="0" y="8634"/>
                  </a:lnTo>
                  <a:lnTo>
                    <a:pt x="83" y="7630"/>
                  </a:lnTo>
                  <a:lnTo>
                    <a:pt x="1003" y="6008"/>
                  </a:lnTo>
                  <a:lnTo>
                    <a:pt x="1087" y="4857"/>
                  </a:lnTo>
                  <a:lnTo>
                    <a:pt x="2484" y="3259"/>
                  </a:lnTo>
                  <a:lnTo>
                    <a:pt x="3893" y="2699"/>
                  </a:lnTo>
                  <a:lnTo>
                    <a:pt x="6330" y="2368"/>
                  </a:lnTo>
                  <a:lnTo>
                    <a:pt x="7441" y="0"/>
                  </a:lnTo>
                  <a:lnTo>
                    <a:pt x="8659" y="2"/>
                  </a:lnTo>
                  <a:lnTo>
                    <a:pt x="10558" y="1131"/>
                  </a:lnTo>
                  <a:lnTo>
                    <a:pt x="12254" y="1563"/>
                  </a:lnTo>
                  <a:lnTo>
                    <a:pt x="14714" y="2973"/>
                  </a:lnTo>
                  <a:lnTo>
                    <a:pt x="18477" y="620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925;gbcf4302aa7_0_6">
              <a:extLst>
                <a:ext uri="{FF2B5EF4-FFF2-40B4-BE49-F238E27FC236}">
                  <a16:creationId xmlns:a16="http://schemas.microsoft.com/office/drawing/2014/main" id="{849AE053-7882-1044-B08D-DB63AE6DFE26}"/>
                </a:ext>
              </a:extLst>
            </p:cNvPr>
            <p:cNvSpPr/>
            <p:nvPr/>
          </p:nvSpPr>
          <p:spPr>
            <a:xfrm>
              <a:off x="7874576" y="1599462"/>
              <a:ext cx="6170" cy="10189"/>
            </a:xfrm>
            <a:custGeom>
              <a:avLst/>
              <a:gdLst/>
              <a:ahLst/>
              <a:cxnLst/>
              <a:rect l="l" t="t" r="r" b="b"/>
              <a:pathLst>
                <a:path w="12278" h="20277" extrusionOk="0">
                  <a:moveTo>
                    <a:pt x="4372" y="20278"/>
                  </a:moveTo>
                  <a:lnTo>
                    <a:pt x="3524" y="20189"/>
                  </a:lnTo>
                  <a:lnTo>
                    <a:pt x="2664" y="18512"/>
                  </a:lnTo>
                  <a:lnTo>
                    <a:pt x="2652" y="17105"/>
                  </a:lnTo>
                  <a:lnTo>
                    <a:pt x="1983" y="16754"/>
                  </a:lnTo>
                  <a:lnTo>
                    <a:pt x="574" y="16759"/>
                  </a:lnTo>
                  <a:lnTo>
                    <a:pt x="0" y="16293"/>
                  </a:lnTo>
                  <a:lnTo>
                    <a:pt x="192" y="15547"/>
                  </a:lnTo>
                  <a:lnTo>
                    <a:pt x="1959" y="13273"/>
                  </a:lnTo>
                  <a:lnTo>
                    <a:pt x="2783" y="11542"/>
                  </a:lnTo>
                  <a:lnTo>
                    <a:pt x="3894" y="10212"/>
                  </a:lnTo>
                  <a:lnTo>
                    <a:pt x="5399" y="9280"/>
                  </a:lnTo>
                  <a:lnTo>
                    <a:pt x="5268" y="5615"/>
                  </a:lnTo>
                  <a:lnTo>
                    <a:pt x="6282" y="3991"/>
                  </a:lnTo>
                  <a:lnTo>
                    <a:pt x="8253" y="3489"/>
                  </a:lnTo>
                  <a:lnTo>
                    <a:pt x="9638" y="965"/>
                  </a:lnTo>
                  <a:lnTo>
                    <a:pt x="10940" y="0"/>
                  </a:lnTo>
                  <a:lnTo>
                    <a:pt x="12171" y="185"/>
                  </a:lnTo>
                  <a:lnTo>
                    <a:pt x="12278" y="1219"/>
                  </a:lnTo>
                  <a:lnTo>
                    <a:pt x="10140" y="4137"/>
                  </a:lnTo>
                  <a:lnTo>
                    <a:pt x="10057" y="4882"/>
                  </a:lnTo>
                  <a:lnTo>
                    <a:pt x="9412" y="5937"/>
                  </a:lnTo>
                  <a:lnTo>
                    <a:pt x="7429" y="6254"/>
                  </a:lnTo>
                  <a:lnTo>
                    <a:pt x="7346" y="6999"/>
                  </a:lnTo>
                  <a:lnTo>
                    <a:pt x="8110" y="8012"/>
                  </a:lnTo>
                  <a:lnTo>
                    <a:pt x="8707" y="11478"/>
                  </a:lnTo>
                  <a:lnTo>
                    <a:pt x="9281" y="12611"/>
                  </a:lnTo>
                  <a:lnTo>
                    <a:pt x="9292" y="14017"/>
                  </a:lnTo>
                  <a:lnTo>
                    <a:pt x="7429" y="15666"/>
                  </a:lnTo>
                  <a:lnTo>
                    <a:pt x="6785" y="17428"/>
                  </a:lnTo>
                  <a:lnTo>
                    <a:pt x="4372" y="2027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926;gbcf4302aa7_0_6">
              <a:extLst>
                <a:ext uri="{FF2B5EF4-FFF2-40B4-BE49-F238E27FC236}">
                  <a16:creationId xmlns:a16="http://schemas.microsoft.com/office/drawing/2014/main" id="{DF4DCF40-DE19-684E-A9B8-020711A23ABE}"/>
                </a:ext>
              </a:extLst>
            </p:cNvPr>
            <p:cNvSpPr/>
            <p:nvPr/>
          </p:nvSpPr>
          <p:spPr>
            <a:xfrm>
              <a:off x="4734409" y="1603516"/>
              <a:ext cx="165290" cy="190056"/>
            </a:xfrm>
            <a:custGeom>
              <a:avLst/>
              <a:gdLst/>
              <a:ahLst/>
              <a:cxnLst/>
              <a:rect l="l" t="t" r="r" b="b"/>
              <a:pathLst>
                <a:path w="328935" h="378220" extrusionOk="0">
                  <a:moveTo>
                    <a:pt x="328936" y="0"/>
                  </a:moveTo>
                  <a:lnTo>
                    <a:pt x="312083" y="83025"/>
                  </a:lnTo>
                  <a:lnTo>
                    <a:pt x="273554" y="281191"/>
                  </a:lnTo>
                  <a:lnTo>
                    <a:pt x="313648" y="277071"/>
                  </a:lnTo>
                  <a:lnTo>
                    <a:pt x="306804" y="310023"/>
                  </a:lnTo>
                  <a:lnTo>
                    <a:pt x="266794" y="314729"/>
                  </a:lnTo>
                  <a:lnTo>
                    <a:pt x="255949" y="369322"/>
                  </a:lnTo>
                  <a:lnTo>
                    <a:pt x="203660" y="376679"/>
                  </a:lnTo>
                  <a:lnTo>
                    <a:pt x="194583" y="377898"/>
                  </a:lnTo>
                  <a:lnTo>
                    <a:pt x="192159" y="378220"/>
                  </a:lnTo>
                  <a:lnTo>
                    <a:pt x="191765" y="377659"/>
                  </a:lnTo>
                  <a:lnTo>
                    <a:pt x="191418" y="376966"/>
                  </a:lnTo>
                  <a:lnTo>
                    <a:pt x="191036" y="376070"/>
                  </a:lnTo>
                  <a:lnTo>
                    <a:pt x="190714" y="375270"/>
                  </a:lnTo>
                  <a:lnTo>
                    <a:pt x="190487" y="374470"/>
                  </a:lnTo>
                  <a:lnTo>
                    <a:pt x="189985" y="373777"/>
                  </a:lnTo>
                  <a:lnTo>
                    <a:pt x="189758" y="372977"/>
                  </a:lnTo>
                  <a:lnTo>
                    <a:pt x="189400" y="372057"/>
                  </a:lnTo>
                  <a:lnTo>
                    <a:pt x="188982" y="371412"/>
                  </a:lnTo>
                  <a:lnTo>
                    <a:pt x="188564" y="370708"/>
                  </a:lnTo>
                  <a:lnTo>
                    <a:pt x="187943" y="370111"/>
                  </a:lnTo>
                  <a:lnTo>
                    <a:pt x="187393" y="369191"/>
                  </a:lnTo>
                  <a:lnTo>
                    <a:pt x="186999" y="368618"/>
                  </a:lnTo>
                  <a:lnTo>
                    <a:pt x="186533" y="367961"/>
                  </a:lnTo>
                  <a:lnTo>
                    <a:pt x="186103" y="367149"/>
                  </a:lnTo>
                  <a:lnTo>
                    <a:pt x="185447" y="366551"/>
                  </a:lnTo>
                  <a:lnTo>
                    <a:pt x="184897" y="365847"/>
                  </a:lnTo>
                  <a:lnTo>
                    <a:pt x="184622" y="365130"/>
                  </a:lnTo>
                  <a:lnTo>
                    <a:pt x="184228" y="364187"/>
                  </a:lnTo>
                  <a:lnTo>
                    <a:pt x="183798" y="363124"/>
                  </a:lnTo>
                  <a:lnTo>
                    <a:pt x="183440" y="362061"/>
                  </a:lnTo>
                  <a:lnTo>
                    <a:pt x="182951" y="361189"/>
                  </a:lnTo>
                  <a:lnTo>
                    <a:pt x="182974" y="359875"/>
                  </a:lnTo>
                  <a:lnTo>
                    <a:pt x="182676" y="359099"/>
                  </a:lnTo>
                  <a:lnTo>
                    <a:pt x="182592" y="358370"/>
                  </a:lnTo>
                  <a:lnTo>
                    <a:pt x="182437" y="357606"/>
                  </a:lnTo>
                  <a:lnTo>
                    <a:pt x="182389" y="356292"/>
                  </a:lnTo>
                  <a:lnTo>
                    <a:pt x="182353" y="354739"/>
                  </a:lnTo>
                  <a:lnTo>
                    <a:pt x="182305" y="353402"/>
                  </a:lnTo>
                  <a:lnTo>
                    <a:pt x="182353" y="351658"/>
                  </a:lnTo>
                  <a:lnTo>
                    <a:pt x="182461" y="350069"/>
                  </a:lnTo>
                  <a:lnTo>
                    <a:pt x="182508" y="348469"/>
                  </a:lnTo>
                  <a:lnTo>
                    <a:pt x="182711" y="347179"/>
                  </a:lnTo>
                  <a:lnTo>
                    <a:pt x="182843" y="345722"/>
                  </a:lnTo>
                  <a:lnTo>
                    <a:pt x="182867" y="343942"/>
                  </a:lnTo>
                  <a:lnTo>
                    <a:pt x="182711" y="342975"/>
                  </a:lnTo>
                  <a:lnTo>
                    <a:pt x="182748" y="342270"/>
                  </a:lnTo>
                  <a:lnTo>
                    <a:pt x="182532" y="341136"/>
                  </a:lnTo>
                  <a:lnTo>
                    <a:pt x="182496" y="340335"/>
                  </a:lnTo>
                  <a:lnTo>
                    <a:pt x="181840" y="339714"/>
                  </a:lnTo>
                  <a:lnTo>
                    <a:pt x="181290" y="339153"/>
                  </a:lnTo>
                  <a:lnTo>
                    <a:pt x="180705" y="338723"/>
                  </a:lnTo>
                  <a:lnTo>
                    <a:pt x="179821" y="338329"/>
                  </a:lnTo>
                  <a:lnTo>
                    <a:pt x="178818" y="337827"/>
                  </a:lnTo>
                  <a:lnTo>
                    <a:pt x="177767" y="337362"/>
                  </a:lnTo>
                  <a:lnTo>
                    <a:pt x="176632" y="337206"/>
                  </a:lnTo>
                  <a:lnTo>
                    <a:pt x="175163" y="337075"/>
                  </a:lnTo>
                  <a:lnTo>
                    <a:pt x="174100" y="337087"/>
                  </a:lnTo>
                  <a:lnTo>
                    <a:pt x="172667" y="337063"/>
                  </a:lnTo>
                  <a:lnTo>
                    <a:pt x="171891" y="337099"/>
                  </a:lnTo>
                  <a:lnTo>
                    <a:pt x="170481" y="337266"/>
                  </a:lnTo>
                  <a:lnTo>
                    <a:pt x="169681" y="337326"/>
                  </a:lnTo>
                  <a:lnTo>
                    <a:pt x="168618" y="337362"/>
                  </a:lnTo>
                  <a:lnTo>
                    <a:pt x="167519" y="337397"/>
                  </a:lnTo>
                  <a:lnTo>
                    <a:pt x="166504" y="337433"/>
                  </a:lnTo>
                  <a:lnTo>
                    <a:pt x="165238" y="337529"/>
                  </a:lnTo>
                  <a:lnTo>
                    <a:pt x="164163" y="337565"/>
                  </a:lnTo>
                  <a:lnTo>
                    <a:pt x="163315" y="337481"/>
                  </a:lnTo>
                  <a:lnTo>
                    <a:pt x="162443" y="337350"/>
                  </a:lnTo>
                  <a:lnTo>
                    <a:pt x="161584" y="337230"/>
                  </a:lnTo>
                  <a:lnTo>
                    <a:pt x="160712" y="337099"/>
                  </a:lnTo>
                  <a:lnTo>
                    <a:pt x="159792" y="337039"/>
                  </a:lnTo>
                  <a:lnTo>
                    <a:pt x="159087" y="336884"/>
                  </a:lnTo>
                  <a:lnTo>
                    <a:pt x="156161" y="336024"/>
                  </a:lnTo>
                  <a:lnTo>
                    <a:pt x="155003" y="335594"/>
                  </a:lnTo>
                  <a:lnTo>
                    <a:pt x="153832" y="335033"/>
                  </a:lnTo>
                  <a:lnTo>
                    <a:pt x="152566" y="334435"/>
                  </a:lnTo>
                  <a:lnTo>
                    <a:pt x="151587" y="333874"/>
                  </a:lnTo>
                  <a:lnTo>
                    <a:pt x="150823" y="333683"/>
                  </a:lnTo>
                  <a:lnTo>
                    <a:pt x="149855" y="333360"/>
                  </a:lnTo>
                  <a:lnTo>
                    <a:pt x="148637" y="332966"/>
                  </a:lnTo>
                  <a:lnTo>
                    <a:pt x="147753" y="332441"/>
                  </a:lnTo>
                  <a:lnTo>
                    <a:pt x="146355" y="331927"/>
                  </a:lnTo>
                  <a:lnTo>
                    <a:pt x="145257" y="331724"/>
                  </a:lnTo>
                  <a:lnTo>
                    <a:pt x="144289" y="331438"/>
                  </a:lnTo>
                  <a:lnTo>
                    <a:pt x="143513" y="331330"/>
                  </a:lnTo>
                  <a:lnTo>
                    <a:pt x="142557" y="331127"/>
                  </a:lnTo>
                  <a:lnTo>
                    <a:pt x="141315" y="330972"/>
                  </a:lnTo>
                  <a:lnTo>
                    <a:pt x="140539" y="330852"/>
                  </a:lnTo>
                  <a:lnTo>
                    <a:pt x="139512" y="330828"/>
                  </a:lnTo>
                  <a:lnTo>
                    <a:pt x="138784" y="330876"/>
                  </a:lnTo>
                  <a:lnTo>
                    <a:pt x="138031" y="330721"/>
                  </a:lnTo>
                  <a:lnTo>
                    <a:pt x="136598" y="330864"/>
                  </a:lnTo>
                  <a:lnTo>
                    <a:pt x="135750" y="330972"/>
                  </a:lnTo>
                  <a:lnTo>
                    <a:pt x="134997" y="331031"/>
                  </a:lnTo>
                  <a:lnTo>
                    <a:pt x="134316" y="331115"/>
                  </a:lnTo>
                  <a:lnTo>
                    <a:pt x="132716" y="331354"/>
                  </a:lnTo>
                  <a:lnTo>
                    <a:pt x="131367" y="331712"/>
                  </a:lnTo>
                  <a:lnTo>
                    <a:pt x="128870" y="332321"/>
                  </a:lnTo>
                  <a:lnTo>
                    <a:pt x="127294" y="332644"/>
                  </a:lnTo>
                  <a:lnTo>
                    <a:pt x="125765" y="332751"/>
                  </a:lnTo>
                  <a:lnTo>
                    <a:pt x="124391" y="333277"/>
                  </a:lnTo>
                  <a:lnTo>
                    <a:pt x="123317" y="333516"/>
                  </a:lnTo>
                  <a:lnTo>
                    <a:pt x="122325" y="333671"/>
                  </a:lnTo>
                  <a:lnTo>
                    <a:pt x="121645" y="333755"/>
                  </a:lnTo>
                  <a:lnTo>
                    <a:pt x="120486" y="333826"/>
                  </a:lnTo>
                  <a:lnTo>
                    <a:pt x="119292" y="333719"/>
                  </a:lnTo>
                  <a:lnTo>
                    <a:pt x="118169" y="333563"/>
                  </a:lnTo>
                  <a:lnTo>
                    <a:pt x="117166" y="333229"/>
                  </a:lnTo>
                  <a:lnTo>
                    <a:pt x="116294" y="333026"/>
                  </a:lnTo>
                  <a:lnTo>
                    <a:pt x="115589" y="332727"/>
                  </a:lnTo>
                  <a:lnTo>
                    <a:pt x="114873" y="332489"/>
                  </a:lnTo>
                  <a:lnTo>
                    <a:pt x="114120" y="332154"/>
                  </a:lnTo>
                  <a:lnTo>
                    <a:pt x="113021" y="331545"/>
                  </a:lnTo>
                  <a:lnTo>
                    <a:pt x="112114" y="331115"/>
                  </a:lnTo>
                  <a:lnTo>
                    <a:pt x="111421" y="330709"/>
                  </a:lnTo>
                  <a:lnTo>
                    <a:pt x="110477" y="330315"/>
                  </a:lnTo>
                  <a:lnTo>
                    <a:pt x="109689" y="330028"/>
                  </a:lnTo>
                  <a:lnTo>
                    <a:pt x="109008" y="329383"/>
                  </a:lnTo>
                  <a:lnTo>
                    <a:pt x="108208" y="328428"/>
                  </a:lnTo>
                  <a:lnTo>
                    <a:pt x="107671" y="327938"/>
                  </a:lnTo>
                  <a:lnTo>
                    <a:pt x="107002" y="327317"/>
                  </a:lnTo>
                  <a:lnTo>
                    <a:pt x="105879" y="326290"/>
                  </a:lnTo>
                  <a:lnTo>
                    <a:pt x="105425" y="325490"/>
                  </a:lnTo>
                  <a:lnTo>
                    <a:pt x="104888" y="324773"/>
                  </a:lnTo>
                  <a:lnTo>
                    <a:pt x="104291" y="323985"/>
                  </a:lnTo>
                  <a:lnTo>
                    <a:pt x="103693" y="323304"/>
                  </a:lnTo>
                  <a:lnTo>
                    <a:pt x="103001" y="322122"/>
                  </a:lnTo>
                  <a:lnTo>
                    <a:pt x="102535" y="321357"/>
                  </a:lnTo>
                  <a:lnTo>
                    <a:pt x="101842" y="320533"/>
                  </a:lnTo>
                  <a:lnTo>
                    <a:pt x="101293" y="319458"/>
                  </a:lnTo>
                  <a:lnTo>
                    <a:pt x="100744" y="318563"/>
                  </a:lnTo>
                  <a:lnTo>
                    <a:pt x="100469" y="317691"/>
                  </a:lnTo>
                  <a:lnTo>
                    <a:pt x="100254" y="316843"/>
                  </a:lnTo>
                  <a:lnTo>
                    <a:pt x="100003" y="316042"/>
                  </a:lnTo>
                  <a:lnTo>
                    <a:pt x="99692" y="314860"/>
                  </a:lnTo>
                  <a:lnTo>
                    <a:pt x="99585" y="313666"/>
                  </a:lnTo>
                  <a:lnTo>
                    <a:pt x="99394" y="312436"/>
                  </a:lnTo>
                  <a:lnTo>
                    <a:pt x="99239" y="311241"/>
                  </a:lnTo>
                  <a:lnTo>
                    <a:pt x="99143" y="309951"/>
                  </a:lnTo>
                  <a:lnTo>
                    <a:pt x="98928" y="308363"/>
                  </a:lnTo>
                  <a:lnTo>
                    <a:pt x="98821" y="307383"/>
                  </a:lnTo>
                  <a:lnTo>
                    <a:pt x="98737" y="306225"/>
                  </a:lnTo>
                  <a:lnTo>
                    <a:pt x="98713" y="304935"/>
                  </a:lnTo>
                  <a:lnTo>
                    <a:pt x="98581" y="303932"/>
                  </a:lnTo>
                  <a:lnTo>
                    <a:pt x="98427" y="302917"/>
                  </a:lnTo>
                  <a:lnTo>
                    <a:pt x="98415" y="300803"/>
                  </a:lnTo>
                  <a:lnTo>
                    <a:pt x="98498" y="299692"/>
                  </a:lnTo>
                  <a:lnTo>
                    <a:pt x="98486" y="298856"/>
                  </a:lnTo>
                  <a:lnTo>
                    <a:pt x="98522" y="297231"/>
                  </a:lnTo>
                  <a:lnTo>
                    <a:pt x="98498" y="296168"/>
                  </a:lnTo>
                  <a:lnTo>
                    <a:pt x="98498" y="295440"/>
                  </a:lnTo>
                  <a:lnTo>
                    <a:pt x="98474" y="294293"/>
                  </a:lnTo>
                  <a:lnTo>
                    <a:pt x="98904" y="293565"/>
                  </a:lnTo>
                  <a:lnTo>
                    <a:pt x="98653" y="292538"/>
                  </a:lnTo>
                  <a:lnTo>
                    <a:pt x="98653" y="291104"/>
                  </a:lnTo>
                  <a:lnTo>
                    <a:pt x="99107" y="289958"/>
                  </a:lnTo>
                  <a:lnTo>
                    <a:pt x="99358" y="288919"/>
                  </a:lnTo>
                  <a:lnTo>
                    <a:pt x="99525" y="287450"/>
                  </a:lnTo>
                  <a:lnTo>
                    <a:pt x="99645" y="286745"/>
                  </a:lnTo>
                  <a:lnTo>
                    <a:pt x="99728" y="285993"/>
                  </a:lnTo>
                  <a:lnTo>
                    <a:pt x="99991" y="284094"/>
                  </a:lnTo>
                  <a:lnTo>
                    <a:pt x="100074" y="283186"/>
                  </a:lnTo>
                  <a:lnTo>
                    <a:pt x="100110" y="281836"/>
                  </a:lnTo>
                  <a:lnTo>
                    <a:pt x="100074" y="280690"/>
                  </a:lnTo>
                  <a:lnTo>
                    <a:pt x="100086" y="279890"/>
                  </a:lnTo>
                  <a:lnTo>
                    <a:pt x="99692" y="279245"/>
                  </a:lnTo>
                  <a:lnTo>
                    <a:pt x="99525" y="278420"/>
                  </a:lnTo>
                  <a:lnTo>
                    <a:pt x="98964" y="277381"/>
                  </a:lnTo>
                  <a:lnTo>
                    <a:pt x="98367" y="276533"/>
                  </a:lnTo>
                  <a:lnTo>
                    <a:pt x="97650" y="275865"/>
                  </a:lnTo>
                  <a:lnTo>
                    <a:pt x="96838" y="275339"/>
                  </a:lnTo>
                  <a:lnTo>
                    <a:pt x="95930" y="274814"/>
                  </a:lnTo>
                  <a:lnTo>
                    <a:pt x="95106" y="274396"/>
                  </a:lnTo>
                  <a:lnTo>
                    <a:pt x="94390" y="274133"/>
                  </a:lnTo>
                  <a:lnTo>
                    <a:pt x="93494" y="273846"/>
                  </a:lnTo>
                  <a:lnTo>
                    <a:pt x="92813" y="273619"/>
                  </a:lnTo>
                  <a:lnTo>
                    <a:pt x="92120" y="273404"/>
                  </a:lnTo>
                  <a:lnTo>
                    <a:pt x="90986" y="273082"/>
                  </a:lnTo>
                  <a:lnTo>
                    <a:pt x="90126" y="272688"/>
                  </a:lnTo>
                  <a:lnTo>
                    <a:pt x="89397" y="272425"/>
                  </a:lnTo>
                  <a:lnTo>
                    <a:pt x="88728" y="272138"/>
                  </a:lnTo>
                  <a:lnTo>
                    <a:pt x="88024" y="271804"/>
                  </a:lnTo>
                  <a:lnTo>
                    <a:pt x="86782" y="271338"/>
                  </a:lnTo>
                  <a:lnTo>
                    <a:pt x="85921" y="270836"/>
                  </a:lnTo>
                  <a:lnTo>
                    <a:pt x="84990" y="270120"/>
                  </a:lnTo>
                  <a:lnTo>
                    <a:pt x="84011" y="269511"/>
                  </a:lnTo>
                  <a:lnTo>
                    <a:pt x="83151" y="268902"/>
                  </a:lnTo>
                  <a:lnTo>
                    <a:pt x="82386" y="268292"/>
                  </a:lnTo>
                  <a:lnTo>
                    <a:pt x="81658" y="267862"/>
                  </a:lnTo>
                  <a:lnTo>
                    <a:pt x="80870" y="267110"/>
                  </a:lnTo>
                  <a:lnTo>
                    <a:pt x="79854" y="266274"/>
                  </a:lnTo>
                  <a:lnTo>
                    <a:pt x="79126" y="265772"/>
                  </a:lnTo>
                  <a:lnTo>
                    <a:pt x="78290" y="265247"/>
                  </a:lnTo>
                  <a:lnTo>
                    <a:pt x="77454" y="264901"/>
                  </a:lnTo>
                  <a:lnTo>
                    <a:pt x="76773" y="264518"/>
                  </a:lnTo>
                  <a:lnTo>
                    <a:pt x="76092" y="264184"/>
                  </a:lnTo>
                  <a:lnTo>
                    <a:pt x="74910" y="263372"/>
                  </a:lnTo>
                  <a:lnTo>
                    <a:pt x="73763" y="262619"/>
                  </a:lnTo>
                  <a:lnTo>
                    <a:pt x="72927" y="261927"/>
                  </a:lnTo>
                  <a:lnTo>
                    <a:pt x="72330" y="261473"/>
                  </a:lnTo>
                  <a:lnTo>
                    <a:pt x="71518" y="260553"/>
                  </a:lnTo>
                  <a:lnTo>
                    <a:pt x="70897" y="259562"/>
                  </a:lnTo>
                  <a:lnTo>
                    <a:pt x="69834" y="258272"/>
                  </a:lnTo>
                  <a:lnTo>
                    <a:pt x="69463" y="257543"/>
                  </a:lnTo>
                  <a:lnTo>
                    <a:pt x="69356" y="256862"/>
                  </a:lnTo>
                  <a:lnTo>
                    <a:pt x="68651" y="255047"/>
                  </a:lnTo>
                  <a:lnTo>
                    <a:pt x="68293" y="253960"/>
                  </a:lnTo>
                  <a:lnTo>
                    <a:pt x="68281" y="252897"/>
                  </a:lnTo>
                  <a:lnTo>
                    <a:pt x="67863" y="251810"/>
                  </a:lnTo>
                  <a:lnTo>
                    <a:pt x="67755" y="251046"/>
                  </a:lnTo>
                  <a:lnTo>
                    <a:pt x="67493" y="249983"/>
                  </a:lnTo>
                  <a:lnTo>
                    <a:pt x="67134" y="248968"/>
                  </a:lnTo>
                  <a:lnTo>
                    <a:pt x="66788" y="248227"/>
                  </a:lnTo>
                  <a:lnTo>
                    <a:pt x="66394" y="247451"/>
                  </a:lnTo>
                  <a:lnTo>
                    <a:pt x="65916" y="246531"/>
                  </a:lnTo>
                  <a:lnTo>
                    <a:pt x="65498" y="245767"/>
                  </a:lnTo>
                  <a:lnTo>
                    <a:pt x="65092" y="244919"/>
                  </a:lnTo>
                  <a:lnTo>
                    <a:pt x="64471" y="244226"/>
                  </a:lnTo>
                  <a:lnTo>
                    <a:pt x="64005" y="243641"/>
                  </a:lnTo>
                  <a:lnTo>
                    <a:pt x="63050" y="243056"/>
                  </a:lnTo>
                  <a:lnTo>
                    <a:pt x="62847" y="241957"/>
                  </a:lnTo>
                  <a:lnTo>
                    <a:pt x="62417" y="241061"/>
                  </a:lnTo>
                  <a:lnTo>
                    <a:pt x="61115" y="240106"/>
                  </a:lnTo>
                  <a:lnTo>
                    <a:pt x="60434" y="239736"/>
                  </a:lnTo>
                  <a:lnTo>
                    <a:pt x="59574" y="239162"/>
                  </a:lnTo>
                  <a:lnTo>
                    <a:pt x="58380" y="238637"/>
                  </a:lnTo>
                  <a:lnTo>
                    <a:pt x="54391" y="236989"/>
                  </a:lnTo>
                  <a:lnTo>
                    <a:pt x="53149" y="236499"/>
                  </a:lnTo>
                  <a:lnTo>
                    <a:pt x="52122" y="235973"/>
                  </a:lnTo>
                  <a:lnTo>
                    <a:pt x="50246" y="235197"/>
                  </a:lnTo>
                  <a:lnTo>
                    <a:pt x="49040" y="234194"/>
                  </a:lnTo>
                  <a:lnTo>
                    <a:pt x="48061" y="233477"/>
                  </a:lnTo>
                  <a:lnTo>
                    <a:pt x="47201" y="232737"/>
                  </a:lnTo>
                  <a:lnTo>
                    <a:pt x="46448" y="231781"/>
                  </a:lnTo>
                  <a:lnTo>
                    <a:pt x="45863" y="231041"/>
                  </a:lnTo>
                  <a:lnTo>
                    <a:pt x="44932" y="230264"/>
                  </a:lnTo>
                  <a:lnTo>
                    <a:pt x="44717" y="229572"/>
                  </a:lnTo>
                  <a:lnTo>
                    <a:pt x="44274" y="228795"/>
                  </a:lnTo>
                  <a:lnTo>
                    <a:pt x="43749" y="227589"/>
                  </a:lnTo>
                  <a:lnTo>
                    <a:pt x="43044" y="226215"/>
                  </a:lnTo>
                  <a:lnTo>
                    <a:pt x="42376" y="224746"/>
                  </a:lnTo>
                  <a:lnTo>
                    <a:pt x="42005" y="224137"/>
                  </a:lnTo>
                  <a:lnTo>
                    <a:pt x="41695" y="223325"/>
                  </a:lnTo>
                  <a:lnTo>
                    <a:pt x="40942" y="222621"/>
                  </a:lnTo>
                  <a:lnTo>
                    <a:pt x="40274" y="221785"/>
                  </a:lnTo>
                  <a:lnTo>
                    <a:pt x="39664" y="221450"/>
                  </a:lnTo>
                  <a:lnTo>
                    <a:pt x="39019" y="221020"/>
                  </a:lnTo>
                  <a:lnTo>
                    <a:pt x="37753" y="220435"/>
                  </a:lnTo>
                  <a:lnTo>
                    <a:pt x="33716" y="218369"/>
                  </a:lnTo>
                  <a:lnTo>
                    <a:pt x="32689" y="217903"/>
                  </a:lnTo>
                  <a:lnTo>
                    <a:pt x="31686" y="217473"/>
                  </a:lnTo>
                  <a:lnTo>
                    <a:pt x="30898" y="216935"/>
                  </a:lnTo>
                  <a:lnTo>
                    <a:pt x="30086" y="216159"/>
                  </a:lnTo>
                  <a:lnTo>
                    <a:pt x="29763" y="215490"/>
                  </a:lnTo>
                  <a:lnTo>
                    <a:pt x="29465" y="214642"/>
                  </a:lnTo>
                  <a:lnTo>
                    <a:pt x="29130" y="213651"/>
                  </a:lnTo>
                  <a:lnTo>
                    <a:pt x="28868" y="212540"/>
                  </a:lnTo>
                  <a:lnTo>
                    <a:pt x="28665" y="211812"/>
                  </a:lnTo>
                  <a:lnTo>
                    <a:pt x="28509" y="210653"/>
                  </a:lnTo>
                  <a:lnTo>
                    <a:pt x="28366" y="209602"/>
                  </a:lnTo>
                  <a:lnTo>
                    <a:pt x="28521" y="208456"/>
                  </a:lnTo>
                  <a:lnTo>
                    <a:pt x="28390" y="207058"/>
                  </a:lnTo>
                  <a:lnTo>
                    <a:pt x="28247" y="205768"/>
                  </a:lnTo>
                  <a:lnTo>
                    <a:pt x="28139" y="204681"/>
                  </a:lnTo>
                  <a:lnTo>
                    <a:pt x="27984" y="203607"/>
                  </a:lnTo>
                  <a:lnTo>
                    <a:pt x="27852" y="202878"/>
                  </a:lnTo>
                  <a:lnTo>
                    <a:pt x="27661" y="202149"/>
                  </a:lnTo>
                  <a:lnTo>
                    <a:pt x="27435" y="201110"/>
                  </a:lnTo>
                  <a:lnTo>
                    <a:pt x="27207" y="200095"/>
                  </a:lnTo>
                  <a:lnTo>
                    <a:pt x="27052" y="199390"/>
                  </a:lnTo>
                  <a:lnTo>
                    <a:pt x="26921" y="198650"/>
                  </a:lnTo>
                  <a:lnTo>
                    <a:pt x="26562" y="197527"/>
                  </a:lnTo>
                  <a:lnTo>
                    <a:pt x="21737" y="178382"/>
                  </a:lnTo>
                  <a:lnTo>
                    <a:pt x="21415" y="177725"/>
                  </a:lnTo>
                  <a:lnTo>
                    <a:pt x="20495" y="176399"/>
                  </a:lnTo>
                  <a:lnTo>
                    <a:pt x="19838" y="175587"/>
                  </a:lnTo>
                  <a:lnTo>
                    <a:pt x="19169" y="174847"/>
                  </a:lnTo>
                  <a:lnTo>
                    <a:pt x="17880" y="173378"/>
                  </a:lnTo>
                  <a:lnTo>
                    <a:pt x="17127" y="172780"/>
                  </a:lnTo>
                  <a:lnTo>
                    <a:pt x="16530" y="172350"/>
                  </a:lnTo>
                  <a:lnTo>
                    <a:pt x="15288" y="171514"/>
                  </a:lnTo>
                  <a:lnTo>
                    <a:pt x="14225" y="170893"/>
                  </a:lnTo>
                  <a:lnTo>
                    <a:pt x="13544" y="170571"/>
                  </a:lnTo>
                  <a:lnTo>
                    <a:pt x="12529" y="170451"/>
                  </a:lnTo>
                  <a:lnTo>
                    <a:pt x="11884" y="170224"/>
                  </a:lnTo>
                  <a:lnTo>
                    <a:pt x="11108" y="170189"/>
                  </a:lnTo>
                  <a:lnTo>
                    <a:pt x="10307" y="170236"/>
                  </a:lnTo>
                  <a:lnTo>
                    <a:pt x="9435" y="170523"/>
                  </a:lnTo>
                  <a:lnTo>
                    <a:pt x="8444" y="170917"/>
                  </a:lnTo>
                  <a:lnTo>
                    <a:pt x="7727" y="171443"/>
                  </a:lnTo>
                  <a:lnTo>
                    <a:pt x="6497" y="172291"/>
                  </a:lnTo>
                  <a:lnTo>
                    <a:pt x="5458" y="172780"/>
                  </a:lnTo>
                  <a:lnTo>
                    <a:pt x="4312" y="172971"/>
                  </a:lnTo>
                  <a:lnTo>
                    <a:pt x="3213" y="172649"/>
                  </a:lnTo>
                  <a:lnTo>
                    <a:pt x="2461" y="172410"/>
                  </a:lnTo>
                  <a:lnTo>
                    <a:pt x="1923" y="171956"/>
                  </a:lnTo>
                  <a:lnTo>
                    <a:pt x="1063" y="171168"/>
                  </a:lnTo>
                  <a:lnTo>
                    <a:pt x="299" y="170619"/>
                  </a:lnTo>
                  <a:lnTo>
                    <a:pt x="72" y="169747"/>
                  </a:lnTo>
                  <a:lnTo>
                    <a:pt x="0" y="168851"/>
                  </a:lnTo>
                  <a:lnTo>
                    <a:pt x="60" y="167310"/>
                  </a:lnTo>
                  <a:lnTo>
                    <a:pt x="370" y="165268"/>
                  </a:lnTo>
                  <a:lnTo>
                    <a:pt x="621" y="163906"/>
                  </a:lnTo>
                  <a:lnTo>
                    <a:pt x="1063" y="162855"/>
                  </a:lnTo>
                  <a:lnTo>
                    <a:pt x="1206" y="162127"/>
                  </a:lnTo>
                  <a:lnTo>
                    <a:pt x="1684" y="161147"/>
                  </a:lnTo>
                  <a:lnTo>
                    <a:pt x="2174" y="160096"/>
                  </a:lnTo>
                  <a:lnTo>
                    <a:pt x="2974" y="158436"/>
                  </a:lnTo>
                  <a:lnTo>
                    <a:pt x="4383" y="155988"/>
                  </a:lnTo>
                  <a:lnTo>
                    <a:pt x="4766" y="155152"/>
                  </a:lnTo>
                  <a:lnTo>
                    <a:pt x="6199" y="151664"/>
                  </a:lnTo>
                  <a:lnTo>
                    <a:pt x="6736" y="150243"/>
                  </a:lnTo>
                  <a:lnTo>
                    <a:pt x="6999" y="149371"/>
                  </a:lnTo>
                  <a:lnTo>
                    <a:pt x="7417" y="146767"/>
                  </a:lnTo>
                  <a:lnTo>
                    <a:pt x="8325" y="141142"/>
                  </a:lnTo>
                  <a:lnTo>
                    <a:pt x="8564" y="139100"/>
                  </a:lnTo>
                  <a:lnTo>
                    <a:pt x="8862" y="137249"/>
                  </a:lnTo>
                  <a:lnTo>
                    <a:pt x="10272" y="130333"/>
                  </a:lnTo>
                  <a:lnTo>
                    <a:pt x="11179" y="126989"/>
                  </a:lnTo>
                  <a:lnTo>
                    <a:pt x="11896" y="124158"/>
                  </a:lnTo>
                  <a:lnTo>
                    <a:pt x="12350" y="123334"/>
                  </a:lnTo>
                  <a:lnTo>
                    <a:pt x="12672" y="122666"/>
                  </a:lnTo>
                  <a:lnTo>
                    <a:pt x="12983" y="121913"/>
                  </a:lnTo>
                  <a:lnTo>
                    <a:pt x="13532" y="120982"/>
                  </a:lnTo>
                  <a:lnTo>
                    <a:pt x="14117" y="119859"/>
                  </a:lnTo>
                  <a:lnTo>
                    <a:pt x="14786" y="118724"/>
                  </a:lnTo>
                  <a:lnTo>
                    <a:pt x="15013" y="117828"/>
                  </a:lnTo>
                  <a:lnTo>
                    <a:pt x="15288" y="117100"/>
                  </a:lnTo>
                  <a:lnTo>
                    <a:pt x="15491" y="116216"/>
                  </a:lnTo>
                  <a:lnTo>
                    <a:pt x="15778" y="115344"/>
                  </a:lnTo>
                  <a:lnTo>
                    <a:pt x="15885" y="114628"/>
                  </a:lnTo>
                  <a:lnTo>
                    <a:pt x="16005" y="113397"/>
                  </a:lnTo>
                  <a:lnTo>
                    <a:pt x="15969" y="112179"/>
                  </a:lnTo>
                  <a:lnTo>
                    <a:pt x="16040" y="110913"/>
                  </a:lnTo>
                  <a:lnTo>
                    <a:pt x="15945" y="110065"/>
                  </a:lnTo>
                  <a:lnTo>
                    <a:pt x="15694" y="109313"/>
                  </a:lnTo>
                  <a:lnTo>
                    <a:pt x="15443" y="108059"/>
                  </a:lnTo>
                  <a:lnTo>
                    <a:pt x="15252" y="107354"/>
                  </a:lnTo>
                  <a:lnTo>
                    <a:pt x="14750" y="106434"/>
                  </a:lnTo>
                  <a:lnTo>
                    <a:pt x="14177" y="105682"/>
                  </a:lnTo>
                  <a:lnTo>
                    <a:pt x="13699" y="105085"/>
                  </a:lnTo>
                  <a:lnTo>
                    <a:pt x="12708" y="104249"/>
                  </a:lnTo>
                  <a:lnTo>
                    <a:pt x="11645" y="103437"/>
                  </a:lnTo>
                  <a:lnTo>
                    <a:pt x="10881" y="102983"/>
                  </a:lnTo>
                  <a:lnTo>
                    <a:pt x="10427" y="102314"/>
                  </a:lnTo>
                  <a:lnTo>
                    <a:pt x="10128" y="100976"/>
                  </a:lnTo>
                  <a:lnTo>
                    <a:pt x="9985" y="100152"/>
                  </a:lnTo>
                  <a:lnTo>
                    <a:pt x="9937" y="98576"/>
                  </a:lnTo>
                  <a:lnTo>
                    <a:pt x="10116" y="97035"/>
                  </a:lnTo>
                  <a:lnTo>
                    <a:pt x="10116" y="96282"/>
                  </a:lnTo>
                  <a:lnTo>
                    <a:pt x="10391" y="95112"/>
                  </a:lnTo>
                  <a:lnTo>
                    <a:pt x="10905" y="93715"/>
                  </a:lnTo>
                  <a:lnTo>
                    <a:pt x="11287" y="92735"/>
                  </a:lnTo>
                  <a:lnTo>
                    <a:pt x="11418" y="91565"/>
                  </a:lnTo>
                  <a:lnTo>
                    <a:pt x="11800" y="90765"/>
                  </a:lnTo>
                  <a:lnTo>
                    <a:pt x="12206" y="89761"/>
                  </a:lnTo>
                  <a:lnTo>
                    <a:pt x="12409" y="88495"/>
                  </a:lnTo>
                  <a:lnTo>
                    <a:pt x="12804" y="87289"/>
                  </a:lnTo>
                  <a:lnTo>
                    <a:pt x="13186" y="86262"/>
                  </a:lnTo>
                  <a:lnTo>
                    <a:pt x="13831" y="84972"/>
                  </a:lnTo>
                  <a:lnTo>
                    <a:pt x="14165" y="83993"/>
                  </a:lnTo>
                  <a:lnTo>
                    <a:pt x="14523" y="83264"/>
                  </a:lnTo>
                  <a:lnTo>
                    <a:pt x="14941" y="82332"/>
                  </a:lnTo>
                  <a:lnTo>
                    <a:pt x="15288" y="81616"/>
                  </a:lnTo>
                  <a:lnTo>
                    <a:pt x="15539" y="80672"/>
                  </a:lnTo>
                  <a:lnTo>
                    <a:pt x="15718" y="79812"/>
                  </a:lnTo>
                  <a:lnTo>
                    <a:pt x="15969" y="79000"/>
                  </a:lnTo>
                  <a:lnTo>
                    <a:pt x="16160" y="78212"/>
                  </a:lnTo>
                  <a:lnTo>
                    <a:pt x="16494" y="77292"/>
                  </a:lnTo>
                  <a:lnTo>
                    <a:pt x="16506" y="76468"/>
                  </a:lnTo>
                  <a:lnTo>
                    <a:pt x="16470" y="75632"/>
                  </a:lnTo>
                  <a:lnTo>
                    <a:pt x="16387" y="74856"/>
                  </a:lnTo>
                  <a:lnTo>
                    <a:pt x="16243" y="73960"/>
                  </a:lnTo>
                  <a:lnTo>
                    <a:pt x="15993" y="73243"/>
                  </a:lnTo>
                  <a:lnTo>
                    <a:pt x="15479" y="72587"/>
                  </a:lnTo>
                  <a:lnTo>
                    <a:pt x="14858" y="72013"/>
                  </a:lnTo>
                  <a:lnTo>
                    <a:pt x="14261" y="71488"/>
                  </a:lnTo>
                  <a:lnTo>
                    <a:pt x="13651" y="71153"/>
                  </a:lnTo>
                  <a:lnTo>
                    <a:pt x="12589" y="70198"/>
                  </a:lnTo>
                  <a:lnTo>
                    <a:pt x="12553" y="69326"/>
                  </a:lnTo>
                  <a:lnTo>
                    <a:pt x="12350" y="68144"/>
                  </a:lnTo>
                  <a:lnTo>
                    <a:pt x="12159" y="67224"/>
                  </a:lnTo>
                  <a:lnTo>
                    <a:pt x="12242" y="66101"/>
                  </a:lnTo>
                  <a:lnTo>
                    <a:pt x="11943" y="65325"/>
                  </a:lnTo>
                  <a:lnTo>
                    <a:pt x="11872" y="64310"/>
                  </a:lnTo>
                  <a:lnTo>
                    <a:pt x="11956" y="63426"/>
                  </a:lnTo>
                  <a:lnTo>
                    <a:pt x="12051" y="62626"/>
                  </a:lnTo>
                  <a:lnTo>
                    <a:pt x="13269" y="58183"/>
                  </a:lnTo>
                  <a:lnTo>
                    <a:pt x="14225" y="54385"/>
                  </a:lnTo>
                  <a:lnTo>
                    <a:pt x="14320" y="53680"/>
                  </a:lnTo>
                  <a:lnTo>
                    <a:pt x="14691" y="52378"/>
                  </a:lnTo>
                  <a:lnTo>
                    <a:pt x="15204" y="51447"/>
                  </a:lnTo>
                  <a:lnTo>
                    <a:pt x="15491" y="50814"/>
                  </a:lnTo>
                  <a:lnTo>
                    <a:pt x="16446" y="49727"/>
                  </a:lnTo>
                  <a:lnTo>
                    <a:pt x="16817" y="49005"/>
                  </a:lnTo>
                  <a:lnTo>
                    <a:pt x="17342" y="48050"/>
                  </a:lnTo>
                  <a:lnTo>
                    <a:pt x="17808" y="46999"/>
                  </a:lnTo>
                  <a:lnTo>
                    <a:pt x="17975" y="46226"/>
                  </a:lnTo>
                  <a:lnTo>
                    <a:pt x="32893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927;gbcf4302aa7_0_6">
              <a:extLst>
                <a:ext uri="{FF2B5EF4-FFF2-40B4-BE49-F238E27FC236}">
                  <a16:creationId xmlns:a16="http://schemas.microsoft.com/office/drawing/2014/main" id="{ABEED071-6CFC-174E-B754-CFBA1FFBA9D5}"/>
                </a:ext>
              </a:extLst>
            </p:cNvPr>
            <p:cNvSpPr/>
            <p:nvPr/>
          </p:nvSpPr>
          <p:spPr>
            <a:xfrm>
              <a:off x="7864033" y="1607933"/>
              <a:ext cx="6470" cy="6878"/>
            </a:xfrm>
            <a:custGeom>
              <a:avLst/>
              <a:gdLst/>
              <a:ahLst/>
              <a:cxnLst/>
              <a:rect l="l" t="t" r="r" b="b"/>
              <a:pathLst>
                <a:path w="12875" h="13688" extrusionOk="0">
                  <a:moveTo>
                    <a:pt x="12672" y="874"/>
                  </a:moveTo>
                  <a:lnTo>
                    <a:pt x="12875" y="2388"/>
                  </a:lnTo>
                  <a:lnTo>
                    <a:pt x="11596" y="7022"/>
                  </a:lnTo>
                  <a:lnTo>
                    <a:pt x="9184" y="10316"/>
                  </a:lnTo>
                  <a:lnTo>
                    <a:pt x="6473" y="11878"/>
                  </a:lnTo>
                  <a:lnTo>
                    <a:pt x="5171" y="13177"/>
                  </a:lnTo>
                  <a:lnTo>
                    <a:pt x="4144" y="13688"/>
                  </a:lnTo>
                  <a:lnTo>
                    <a:pt x="2818" y="13210"/>
                  </a:lnTo>
                  <a:lnTo>
                    <a:pt x="2054" y="11824"/>
                  </a:lnTo>
                  <a:lnTo>
                    <a:pt x="717" y="10602"/>
                  </a:lnTo>
                  <a:lnTo>
                    <a:pt x="47" y="9291"/>
                  </a:lnTo>
                  <a:lnTo>
                    <a:pt x="131" y="8249"/>
                  </a:lnTo>
                  <a:lnTo>
                    <a:pt x="0" y="3735"/>
                  </a:lnTo>
                  <a:lnTo>
                    <a:pt x="740" y="2415"/>
                  </a:lnTo>
                  <a:lnTo>
                    <a:pt x="1863" y="1641"/>
                  </a:lnTo>
                  <a:lnTo>
                    <a:pt x="3463" y="1446"/>
                  </a:lnTo>
                  <a:lnTo>
                    <a:pt x="5052" y="398"/>
                  </a:lnTo>
                  <a:lnTo>
                    <a:pt x="7202" y="0"/>
                  </a:lnTo>
                  <a:lnTo>
                    <a:pt x="9184" y="646"/>
                  </a:lnTo>
                  <a:lnTo>
                    <a:pt x="12672" y="87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928;gbcf4302aa7_0_6">
              <a:extLst>
                <a:ext uri="{FF2B5EF4-FFF2-40B4-BE49-F238E27FC236}">
                  <a16:creationId xmlns:a16="http://schemas.microsoft.com/office/drawing/2014/main" id="{DD144FE6-B1F8-0446-93D6-6378D82BC940}"/>
                </a:ext>
              </a:extLst>
            </p:cNvPr>
            <p:cNvSpPr/>
            <p:nvPr/>
          </p:nvSpPr>
          <p:spPr>
            <a:xfrm>
              <a:off x="5440214" y="1608654"/>
              <a:ext cx="187658" cy="273737"/>
            </a:xfrm>
            <a:custGeom>
              <a:avLst/>
              <a:gdLst/>
              <a:ahLst/>
              <a:cxnLst/>
              <a:rect l="l" t="t" r="r" b="b"/>
              <a:pathLst>
                <a:path w="373448" h="544751" extrusionOk="0">
                  <a:moveTo>
                    <a:pt x="373293" y="93157"/>
                  </a:moveTo>
                  <a:lnTo>
                    <a:pt x="373448" y="94506"/>
                  </a:lnTo>
                  <a:lnTo>
                    <a:pt x="373317" y="95498"/>
                  </a:lnTo>
                  <a:lnTo>
                    <a:pt x="373174" y="96250"/>
                  </a:lnTo>
                  <a:lnTo>
                    <a:pt x="372804" y="97421"/>
                  </a:lnTo>
                  <a:lnTo>
                    <a:pt x="372529" y="98734"/>
                  </a:lnTo>
                  <a:lnTo>
                    <a:pt x="372780" y="99726"/>
                  </a:lnTo>
                  <a:lnTo>
                    <a:pt x="372863" y="100789"/>
                  </a:lnTo>
                  <a:lnTo>
                    <a:pt x="372899" y="101517"/>
                  </a:lnTo>
                  <a:lnTo>
                    <a:pt x="372887" y="103118"/>
                  </a:lnTo>
                  <a:lnTo>
                    <a:pt x="372804" y="104240"/>
                  </a:lnTo>
                  <a:lnTo>
                    <a:pt x="372744" y="105279"/>
                  </a:lnTo>
                  <a:lnTo>
                    <a:pt x="372565" y="106498"/>
                  </a:lnTo>
                  <a:lnTo>
                    <a:pt x="372410" y="107537"/>
                  </a:lnTo>
                  <a:lnTo>
                    <a:pt x="372004" y="108492"/>
                  </a:lnTo>
                  <a:lnTo>
                    <a:pt x="363894" y="117748"/>
                  </a:lnTo>
                  <a:lnTo>
                    <a:pt x="362926" y="118752"/>
                  </a:lnTo>
                  <a:lnTo>
                    <a:pt x="361589" y="120782"/>
                  </a:lnTo>
                  <a:lnTo>
                    <a:pt x="322785" y="203300"/>
                  </a:lnTo>
                  <a:lnTo>
                    <a:pt x="331611" y="190484"/>
                  </a:lnTo>
                  <a:lnTo>
                    <a:pt x="344689" y="198176"/>
                  </a:lnTo>
                  <a:lnTo>
                    <a:pt x="351855" y="186865"/>
                  </a:lnTo>
                  <a:lnTo>
                    <a:pt x="358854" y="193685"/>
                  </a:lnTo>
                  <a:lnTo>
                    <a:pt x="362652" y="190687"/>
                  </a:lnTo>
                  <a:lnTo>
                    <a:pt x="364407" y="193566"/>
                  </a:lnTo>
                  <a:lnTo>
                    <a:pt x="356835" y="203514"/>
                  </a:lnTo>
                  <a:lnTo>
                    <a:pt x="356143" y="204446"/>
                  </a:lnTo>
                  <a:lnTo>
                    <a:pt x="355522" y="205497"/>
                  </a:lnTo>
                  <a:lnTo>
                    <a:pt x="355199" y="206787"/>
                  </a:lnTo>
                  <a:lnTo>
                    <a:pt x="354960" y="207456"/>
                  </a:lnTo>
                  <a:lnTo>
                    <a:pt x="354542" y="209080"/>
                  </a:lnTo>
                  <a:lnTo>
                    <a:pt x="352703" y="211994"/>
                  </a:lnTo>
                  <a:lnTo>
                    <a:pt x="348702" y="217082"/>
                  </a:lnTo>
                  <a:lnTo>
                    <a:pt x="338753" y="231176"/>
                  </a:lnTo>
                  <a:lnTo>
                    <a:pt x="345835" y="237028"/>
                  </a:lnTo>
                  <a:lnTo>
                    <a:pt x="331945" y="253295"/>
                  </a:lnTo>
                  <a:lnTo>
                    <a:pt x="308070" y="232812"/>
                  </a:lnTo>
                  <a:lnTo>
                    <a:pt x="276384" y="394897"/>
                  </a:lnTo>
                  <a:lnTo>
                    <a:pt x="263270" y="397942"/>
                  </a:lnTo>
                  <a:lnTo>
                    <a:pt x="243778" y="400761"/>
                  </a:lnTo>
                  <a:lnTo>
                    <a:pt x="95142" y="544752"/>
                  </a:lnTo>
                  <a:lnTo>
                    <a:pt x="80881" y="528927"/>
                  </a:lnTo>
                  <a:lnTo>
                    <a:pt x="21868" y="462306"/>
                  </a:lnTo>
                  <a:lnTo>
                    <a:pt x="15598" y="405335"/>
                  </a:lnTo>
                  <a:lnTo>
                    <a:pt x="9101" y="348998"/>
                  </a:lnTo>
                  <a:lnTo>
                    <a:pt x="191" y="309967"/>
                  </a:lnTo>
                  <a:lnTo>
                    <a:pt x="0" y="281613"/>
                  </a:lnTo>
                  <a:lnTo>
                    <a:pt x="824" y="282210"/>
                  </a:lnTo>
                  <a:lnTo>
                    <a:pt x="1636" y="283058"/>
                  </a:lnTo>
                  <a:lnTo>
                    <a:pt x="2078" y="283607"/>
                  </a:lnTo>
                  <a:lnTo>
                    <a:pt x="3105" y="284300"/>
                  </a:lnTo>
                  <a:lnTo>
                    <a:pt x="3989" y="284778"/>
                  </a:lnTo>
                  <a:lnTo>
                    <a:pt x="5422" y="284885"/>
                  </a:lnTo>
                  <a:lnTo>
                    <a:pt x="6079" y="284587"/>
                  </a:lnTo>
                  <a:lnTo>
                    <a:pt x="6724" y="284288"/>
                  </a:lnTo>
                  <a:lnTo>
                    <a:pt x="7596" y="283846"/>
                  </a:lnTo>
                  <a:lnTo>
                    <a:pt x="8265" y="282819"/>
                  </a:lnTo>
                  <a:lnTo>
                    <a:pt x="8265" y="282067"/>
                  </a:lnTo>
                  <a:lnTo>
                    <a:pt x="8420" y="281338"/>
                  </a:lnTo>
                  <a:lnTo>
                    <a:pt x="8277" y="280562"/>
                  </a:lnTo>
                  <a:lnTo>
                    <a:pt x="7990" y="279248"/>
                  </a:lnTo>
                  <a:lnTo>
                    <a:pt x="7883" y="278388"/>
                  </a:lnTo>
                  <a:lnTo>
                    <a:pt x="7906" y="277528"/>
                  </a:lnTo>
                  <a:lnTo>
                    <a:pt x="7668" y="276131"/>
                  </a:lnTo>
                  <a:lnTo>
                    <a:pt x="7739" y="275378"/>
                  </a:lnTo>
                  <a:lnTo>
                    <a:pt x="8026" y="274351"/>
                  </a:lnTo>
                  <a:lnTo>
                    <a:pt x="8910" y="273754"/>
                  </a:lnTo>
                  <a:lnTo>
                    <a:pt x="9937" y="273503"/>
                  </a:lnTo>
                  <a:lnTo>
                    <a:pt x="10761" y="273599"/>
                  </a:lnTo>
                  <a:lnTo>
                    <a:pt x="11979" y="274172"/>
                  </a:lnTo>
                  <a:lnTo>
                    <a:pt x="12768" y="274721"/>
                  </a:lnTo>
                  <a:lnTo>
                    <a:pt x="13615" y="275605"/>
                  </a:lnTo>
                  <a:lnTo>
                    <a:pt x="14093" y="276358"/>
                  </a:lnTo>
                  <a:lnTo>
                    <a:pt x="14284" y="277158"/>
                  </a:lnTo>
                  <a:lnTo>
                    <a:pt x="14475" y="278245"/>
                  </a:lnTo>
                  <a:lnTo>
                    <a:pt x="14523" y="279045"/>
                  </a:lnTo>
                  <a:lnTo>
                    <a:pt x="14679" y="279941"/>
                  </a:lnTo>
                  <a:lnTo>
                    <a:pt x="14738" y="280801"/>
                  </a:lnTo>
                  <a:lnTo>
                    <a:pt x="14726" y="281840"/>
                  </a:lnTo>
                  <a:lnTo>
                    <a:pt x="14798" y="282592"/>
                  </a:lnTo>
                  <a:lnTo>
                    <a:pt x="14953" y="283273"/>
                  </a:lnTo>
                  <a:lnTo>
                    <a:pt x="15156" y="284742"/>
                  </a:lnTo>
                  <a:lnTo>
                    <a:pt x="15443" y="285745"/>
                  </a:lnTo>
                  <a:lnTo>
                    <a:pt x="16243" y="286653"/>
                  </a:lnTo>
                  <a:lnTo>
                    <a:pt x="16960" y="287035"/>
                  </a:lnTo>
                  <a:lnTo>
                    <a:pt x="17951" y="287155"/>
                  </a:lnTo>
                  <a:lnTo>
                    <a:pt x="19265" y="286772"/>
                  </a:lnTo>
                  <a:lnTo>
                    <a:pt x="20101" y="286187"/>
                  </a:lnTo>
                  <a:lnTo>
                    <a:pt x="20686" y="285495"/>
                  </a:lnTo>
                  <a:lnTo>
                    <a:pt x="21068" y="284694"/>
                  </a:lnTo>
                  <a:lnTo>
                    <a:pt x="21415" y="283739"/>
                  </a:lnTo>
                  <a:lnTo>
                    <a:pt x="21964" y="282545"/>
                  </a:lnTo>
                  <a:lnTo>
                    <a:pt x="22299" y="281720"/>
                  </a:lnTo>
                  <a:lnTo>
                    <a:pt x="22824" y="281040"/>
                  </a:lnTo>
                  <a:lnTo>
                    <a:pt x="23505" y="280741"/>
                  </a:lnTo>
                  <a:lnTo>
                    <a:pt x="24329" y="280311"/>
                  </a:lnTo>
                  <a:lnTo>
                    <a:pt x="25320" y="280060"/>
                  </a:lnTo>
                  <a:lnTo>
                    <a:pt x="26586" y="280001"/>
                  </a:lnTo>
                  <a:lnTo>
                    <a:pt x="27553" y="280072"/>
                  </a:lnTo>
                  <a:lnTo>
                    <a:pt x="28485" y="280323"/>
                  </a:lnTo>
                  <a:lnTo>
                    <a:pt x="29596" y="280490"/>
                  </a:lnTo>
                  <a:lnTo>
                    <a:pt x="30480" y="280669"/>
                  </a:lnTo>
                  <a:lnTo>
                    <a:pt x="31352" y="280884"/>
                  </a:lnTo>
                  <a:lnTo>
                    <a:pt x="32104" y="281171"/>
                  </a:lnTo>
                  <a:lnTo>
                    <a:pt x="33036" y="281350"/>
                  </a:lnTo>
                  <a:lnTo>
                    <a:pt x="33931" y="281756"/>
                  </a:lnTo>
                  <a:lnTo>
                    <a:pt x="34959" y="282258"/>
                  </a:lnTo>
                  <a:lnTo>
                    <a:pt x="35723" y="282855"/>
                  </a:lnTo>
                  <a:lnTo>
                    <a:pt x="36535" y="283643"/>
                  </a:lnTo>
                  <a:lnTo>
                    <a:pt x="37049" y="284587"/>
                  </a:lnTo>
                  <a:lnTo>
                    <a:pt x="37861" y="285291"/>
                  </a:lnTo>
                  <a:lnTo>
                    <a:pt x="38422" y="285936"/>
                  </a:lnTo>
                  <a:lnTo>
                    <a:pt x="39186" y="286653"/>
                  </a:lnTo>
                  <a:lnTo>
                    <a:pt x="39867" y="287238"/>
                  </a:lnTo>
                  <a:lnTo>
                    <a:pt x="40620" y="287692"/>
                  </a:lnTo>
                  <a:lnTo>
                    <a:pt x="41384" y="288122"/>
                  </a:lnTo>
                  <a:lnTo>
                    <a:pt x="42602" y="288672"/>
                  </a:lnTo>
                  <a:lnTo>
                    <a:pt x="43498" y="288660"/>
                  </a:lnTo>
                  <a:lnTo>
                    <a:pt x="44644" y="288528"/>
                  </a:lnTo>
                  <a:lnTo>
                    <a:pt x="45397" y="288516"/>
                  </a:lnTo>
                  <a:lnTo>
                    <a:pt x="46221" y="288421"/>
                  </a:lnTo>
                  <a:lnTo>
                    <a:pt x="47021" y="288242"/>
                  </a:lnTo>
                  <a:lnTo>
                    <a:pt x="46866" y="287143"/>
                  </a:lnTo>
                  <a:lnTo>
                    <a:pt x="30647" y="185110"/>
                  </a:lnTo>
                  <a:lnTo>
                    <a:pt x="35496" y="184608"/>
                  </a:lnTo>
                  <a:lnTo>
                    <a:pt x="44441" y="187558"/>
                  </a:lnTo>
                  <a:lnTo>
                    <a:pt x="45397" y="187880"/>
                  </a:lnTo>
                  <a:lnTo>
                    <a:pt x="46209" y="187367"/>
                  </a:lnTo>
                  <a:lnTo>
                    <a:pt x="47153" y="186949"/>
                  </a:lnTo>
                  <a:lnTo>
                    <a:pt x="48048" y="186459"/>
                  </a:lnTo>
                  <a:lnTo>
                    <a:pt x="49016" y="186005"/>
                  </a:lnTo>
                  <a:lnTo>
                    <a:pt x="50055" y="185348"/>
                  </a:lnTo>
                  <a:lnTo>
                    <a:pt x="50736" y="184799"/>
                  </a:lnTo>
                  <a:lnTo>
                    <a:pt x="51381" y="184429"/>
                  </a:lnTo>
                  <a:lnTo>
                    <a:pt x="51966" y="184059"/>
                  </a:lnTo>
                  <a:lnTo>
                    <a:pt x="52467" y="183211"/>
                  </a:lnTo>
                  <a:lnTo>
                    <a:pt x="52778" y="182375"/>
                  </a:lnTo>
                  <a:lnTo>
                    <a:pt x="53292" y="181156"/>
                  </a:lnTo>
                  <a:lnTo>
                    <a:pt x="53853" y="180499"/>
                  </a:lnTo>
                  <a:lnTo>
                    <a:pt x="54450" y="179520"/>
                  </a:lnTo>
                  <a:lnTo>
                    <a:pt x="54809" y="178421"/>
                  </a:lnTo>
                  <a:lnTo>
                    <a:pt x="55036" y="177454"/>
                  </a:lnTo>
                  <a:lnTo>
                    <a:pt x="55203" y="176582"/>
                  </a:lnTo>
                  <a:lnTo>
                    <a:pt x="55215" y="175806"/>
                  </a:lnTo>
                  <a:lnTo>
                    <a:pt x="55406" y="174898"/>
                  </a:lnTo>
                  <a:lnTo>
                    <a:pt x="55609" y="174169"/>
                  </a:lnTo>
                  <a:lnTo>
                    <a:pt x="55824" y="173489"/>
                  </a:lnTo>
                  <a:lnTo>
                    <a:pt x="56791" y="173094"/>
                  </a:lnTo>
                  <a:lnTo>
                    <a:pt x="57914" y="172760"/>
                  </a:lnTo>
                  <a:lnTo>
                    <a:pt x="58881" y="172342"/>
                  </a:lnTo>
                  <a:lnTo>
                    <a:pt x="59753" y="171876"/>
                  </a:lnTo>
                  <a:lnTo>
                    <a:pt x="60936" y="171399"/>
                  </a:lnTo>
                  <a:lnTo>
                    <a:pt x="61772" y="170598"/>
                  </a:lnTo>
                  <a:lnTo>
                    <a:pt x="62393" y="169476"/>
                  </a:lnTo>
                  <a:lnTo>
                    <a:pt x="63097" y="168616"/>
                  </a:lnTo>
                  <a:lnTo>
                    <a:pt x="63205" y="167672"/>
                  </a:lnTo>
                  <a:lnTo>
                    <a:pt x="72485" y="166872"/>
                  </a:lnTo>
                  <a:lnTo>
                    <a:pt x="68531" y="141229"/>
                  </a:lnTo>
                  <a:lnTo>
                    <a:pt x="77824" y="139712"/>
                  </a:lnTo>
                  <a:lnTo>
                    <a:pt x="77513" y="138912"/>
                  </a:lnTo>
                  <a:lnTo>
                    <a:pt x="84357" y="138028"/>
                  </a:lnTo>
                  <a:lnTo>
                    <a:pt x="105521" y="134290"/>
                  </a:lnTo>
                  <a:lnTo>
                    <a:pt x="104924" y="132737"/>
                  </a:lnTo>
                  <a:lnTo>
                    <a:pt x="105748" y="132439"/>
                  </a:lnTo>
                  <a:lnTo>
                    <a:pt x="106810" y="131782"/>
                  </a:lnTo>
                  <a:lnTo>
                    <a:pt x="107945" y="131089"/>
                  </a:lnTo>
                  <a:lnTo>
                    <a:pt x="108912" y="131149"/>
                  </a:lnTo>
                  <a:lnTo>
                    <a:pt x="109617" y="131268"/>
                  </a:lnTo>
                  <a:lnTo>
                    <a:pt x="110274" y="131627"/>
                  </a:lnTo>
                  <a:lnTo>
                    <a:pt x="110991" y="131866"/>
                  </a:lnTo>
                  <a:lnTo>
                    <a:pt x="111648" y="132104"/>
                  </a:lnTo>
                  <a:lnTo>
                    <a:pt x="112328" y="132367"/>
                  </a:lnTo>
                  <a:lnTo>
                    <a:pt x="113368" y="132570"/>
                  </a:lnTo>
                  <a:lnTo>
                    <a:pt x="114275" y="132367"/>
                  </a:lnTo>
                  <a:lnTo>
                    <a:pt x="115433" y="132164"/>
                  </a:lnTo>
                  <a:lnTo>
                    <a:pt x="116031" y="131746"/>
                  </a:lnTo>
                  <a:lnTo>
                    <a:pt x="116664" y="131209"/>
                  </a:lnTo>
                  <a:lnTo>
                    <a:pt x="117285" y="130182"/>
                  </a:lnTo>
                  <a:lnTo>
                    <a:pt x="117715" y="129501"/>
                  </a:lnTo>
                  <a:lnTo>
                    <a:pt x="118921" y="129131"/>
                  </a:lnTo>
                  <a:lnTo>
                    <a:pt x="120020" y="129238"/>
                  </a:lnTo>
                  <a:lnTo>
                    <a:pt x="121047" y="129883"/>
                  </a:lnTo>
                  <a:lnTo>
                    <a:pt x="122026" y="130480"/>
                  </a:lnTo>
                  <a:lnTo>
                    <a:pt x="122635" y="130815"/>
                  </a:lnTo>
                  <a:lnTo>
                    <a:pt x="123508" y="131065"/>
                  </a:lnTo>
                  <a:lnTo>
                    <a:pt x="124797" y="131101"/>
                  </a:lnTo>
                  <a:lnTo>
                    <a:pt x="126768" y="131018"/>
                  </a:lnTo>
                  <a:lnTo>
                    <a:pt x="127735" y="130815"/>
                  </a:lnTo>
                  <a:lnTo>
                    <a:pt x="128559" y="130755"/>
                  </a:lnTo>
                  <a:lnTo>
                    <a:pt x="129431" y="130934"/>
                  </a:lnTo>
                  <a:lnTo>
                    <a:pt x="130650" y="130779"/>
                  </a:lnTo>
                  <a:lnTo>
                    <a:pt x="131868" y="130815"/>
                  </a:lnTo>
                  <a:lnTo>
                    <a:pt x="134149" y="130946"/>
                  </a:lnTo>
                  <a:lnTo>
                    <a:pt x="136072" y="131304"/>
                  </a:lnTo>
                  <a:lnTo>
                    <a:pt x="137780" y="131639"/>
                  </a:lnTo>
                  <a:lnTo>
                    <a:pt x="138819" y="131543"/>
                  </a:lnTo>
                  <a:lnTo>
                    <a:pt x="139619" y="131029"/>
                  </a:lnTo>
                  <a:lnTo>
                    <a:pt x="140192" y="130301"/>
                  </a:lnTo>
                  <a:lnTo>
                    <a:pt x="140813" y="129584"/>
                  </a:lnTo>
                  <a:lnTo>
                    <a:pt x="141912" y="128533"/>
                  </a:lnTo>
                  <a:lnTo>
                    <a:pt x="142772" y="128593"/>
                  </a:lnTo>
                  <a:lnTo>
                    <a:pt x="143047" y="129369"/>
                  </a:lnTo>
                  <a:lnTo>
                    <a:pt x="143489" y="130002"/>
                  </a:lnTo>
                  <a:lnTo>
                    <a:pt x="144468" y="130253"/>
                  </a:lnTo>
                  <a:lnTo>
                    <a:pt x="145304" y="129740"/>
                  </a:lnTo>
                  <a:lnTo>
                    <a:pt x="145985" y="129286"/>
                  </a:lnTo>
                  <a:lnTo>
                    <a:pt x="147024" y="128557"/>
                  </a:lnTo>
                  <a:lnTo>
                    <a:pt x="148601" y="126742"/>
                  </a:lnTo>
                  <a:lnTo>
                    <a:pt x="150070" y="125344"/>
                  </a:lnTo>
                  <a:lnTo>
                    <a:pt x="150452" y="124759"/>
                  </a:lnTo>
                  <a:lnTo>
                    <a:pt x="150607" y="123708"/>
                  </a:lnTo>
                  <a:lnTo>
                    <a:pt x="150571" y="122932"/>
                  </a:lnTo>
                  <a:lnTo>
                    <a:pt x="150416" y="121570"/>
                  </a:lnTo>
                  <a:lnTo>
                    <a:pt x="150165" y="119313"/>
                  </a:lnTo>
                  <a:lnTo>
                    <a:pt x="150201" y="118047"/>
                  </a:lnTo>
                  <a:lnTo>
                    <a:pt x="150332" y="116590"/>
                  </a:lnTo>
                  <a:lnTo>
                    <a:pt x="150368" y="115718"/>
                  </a:lnTo>
                  <a:lnTo>
                    <a:pt x="150213" y="114989"/>
                  </a:lnTo>
                  <a:lnTo>
                    <a:pt x="149544" y="113974"/>
                  </a:lnTo>
                  <a:lnTo>
                    <a:pt x="148720" y="113281"/>
                  </a:lnTo>
                  <a:lnTo>
                    <a:pt x="148792" y="112039"/>
                  </a:lnTo>
                  <a:lnTo>
                    <a:pt x="148828" y="111000"/>
                  </a:lnTo>
                  <a:lnTo>
                    <a:pt x="149114" y="110308"/>
                  </a:lnTo>
                  <a:lnTo>
                    <a:pt x="149688" y="108146"/>
                  </a:lnTo>
                  <a:lnTo>
                    <a:pt x="150285" y="105530"/>
                  </a:lnTo>
                  <a:lnTo>
                    <a:pt x="150631" y="103978"/>
                  </a:lnTo>
                  <a:lnTo>
                    <a:pt x="150786" y="102831"/>
                  </a:lnTo>
                  <a:lnTo>
                    <a:pt x="151396" y="101326"/>
                  </a:lnTo>
                  <a:lnTo>
                    <a:pt x="151694" y="99320"/>
                  </a:lnTo>
                  <a:lnTo>
                    <a:pt x="150834" y="99164"/>
                  </a:lnTo>
                  <a:lnTo>
                    <a:pt x="150082" y="99511"/>
                  </a:lnTo>
                  <a:lnTo>
                    <a:pt x="148971" y="99988"/>
                  </a:lnTo>
                  <a:lnTo>
                    <a:pt x="148087" y="100084"/>
                  </a:lnTo>
                  <a:lnTo>
                    <a:pt x="147060" y="99654"/>
                  </a:lnTo>
                  <a:lnTo>
                    <a:pt x="145890" y="99105"/>
                  </a:lnTo>
                  <a:lnTo>
                    <a:pt x="144456" y="98543"/>
                  </a:lnTo>
                  <a:lnTo>
                    <a:pt x="144540" y="97492"/>
                  </a:lnTo>
                  <a:lnTo>
                    <a:pt x="145113" y="96811"/>
                  </a:lnTo>
                  <a:lnTo>
                    <a:pt x="145663" y="96095"/>
                  </a:lnTo>
                  <a:lnTo>
                    <a:pt x="146236" y="95044"/>
                  </a:lnTo>
                  <a:lnTo>
                    <a:pt x="146606" y="94052"/>
                  </a:lnTo>
                  <a:lnTo>
                    <a:pt x="147239" y="92070"/>
                  </a:lnTo>
                  <a:lnTo>
                    <a:pt x="146929" y="90708"/>
                  </a:lnTo>
                  <a:lnTo>
                    <a:pt x="146069" y="90398"/>
                  </a:lnTo>
                  <a:lnTo>
                    <a:pt x="145161" y="90362"/>
                  </a:lnTo>
                  <a:lnTo>
                    <a:pt x="144432" y="90350"/>
                  </a:lnTo>
                  <a:lnTo>
                    <a:pt x="142927" y="91019"/>
                  </a:lnTo>
                  <a:lnTo>
                    <a:pt x="142103" y="91150"/>
                  </a:lnTo>
                  <a:lnTo>
                    <a:pt x="141399" y="90840"/>
                  </a:lnTo>
                  <a:lnTo>
                    <a:pt x="141005" y="90254"/>
                  </a:lnTo>
                  <a:lnTo>
                    <a:pt x="140192" y="89347"/>
                  </a:lnTo>
                  <a:lnTo>
                    <a:pt x="139464" y="88033"/>
                  </a:lnTo>
                  <a:lnTo>
                    <a:pt x="139237" y="87281"/>
                  </a:lnTo>
                  <a:lnTo>
                    <a:pt x="139237" y="85955"/>
                  </a:lnTo>
                  <a:lnTo>
                    <a:pt x="139548" y="84952"/>
                  </a:lnTo>
                  <a:lnTo>
                    <a:pt x="140025" y="83984"/>
                  </a:lnTo>
                  <a:lnTo>
                    <a:pt x="140813" y="83291"/>
                  </a:lnTo>
                  <a:lnTo>
                    <a:pt x="141471" y="82945"/>
                  </a:lnTo>
                  <a:lnTo>
                    <a:pt x="142318" y="82455"/>
                  </a:lnTo>
                  <a:lnTo>
                    <a:pt x="143119" y="82157"/>
                  </a:lnTo>
                  <a:lnTo>
                    <a:pt x="143883" y="81715"/>
                  </a:lnTo>
                  <a:lnTo>
                    <a:pt x="145078" y="81476"/>
                  </a:lnTo>
                  <a:lnTo>
                    <a:pt x="145997" y="81786"/>
                  </a:lnTo>
                  <a:lnTo>
                    <a:pt x="147000" y="82073"/>
                  </a:lnTo>
                  <a:lnTo>
                    <a:pt x="147992" y="82109"/>
                  </a:lnTo>
                  <a:lnTo>
                    <a:pt x="148696" y="81786"/>
                  </a:lnTo>
                  <a:lnTo>
                    <a:pt x="149460" y="81452"/>
                  </a:lnTo>
                  <a:lnTo>
                    <a:pt x="150070" y="81130"/>
                  </a:lnTo>
                  <a:lnTo>
                    <a:pt x="150667" y="80759"/>
                  </a:lnTo>
                  <a:lnTo>
                    <a:pt x="151587" y="79947"/>
                  </a:lnTo>
                  <a:lnTo>
                    <a:pt x="152602" y="79087"/>
                  </a:lnTo>
                  <a:lnTo>
                    <a:pt x="153223" y="78239"/>
                  </a:lnTo>
                  <a:lnTo>
                    <a:pt x="153701" y="77260"/>
                  </a:lnTo>
                  <a:lnTo>
                    <a:pt x="153904" y="76460"/>
                  </a:lnTo>
                  <a:lnTo>
                    <a:pt x="154083" y="75194"/>
                  </a:lnTo>
                  <a:lnTo>
                    <a:pt x="154381" y="73689"/>
                  </a:lnTo>
                  <a:lnTo>
                    <a:pt x="154620" y="72805"/>
                  </a:lnTo>
                  <a:lnTo>
                    <a:pt x="155122" y="71443"/>
                  </a:lnTo>
                  <a:lnTo>
                    <a:pt x="155516" y="70464"/>
                  </a:lnTo>
                  <a:lnTo>
                    <a:pt x="156137" y="69401"/>
                  </a:lnTo>
                  <a:lnTo>
                    <a:pt x="156710" y="68422"/>
                  </a:lnTo>
                  <a:lnTo>
                    <a:pt x="157212" y="67789"/>
                  </a:lnTo>
                  <a:lnTo>
                    <a:pt x="157690" y="67251"/>
                  </a:lnTo>
                  <a:lnTo>
                    <a:pt x="157905" y="66344"/>
                  </a:lnTo>
                  <a:lnTo>
                    <a:pt x="157941" y="65054"/>
                  </a:lnTo>
                  <a:lnTo>
                    <a:pt x="157905" y="64301"/>
                  </a:lnTo>
                  <a:lnTo>
                    <a:pt x="157821" y="63238"/>
                  </a:lnTo>
                  <a:lnTo>
                    <a:pt x="157391" y="61710"/>
                  </a:lnTo>
                  <a:lnTo>
                    <a:pt x="157224" y="60909"/>
                  </a:lnTo>
                  <a:lnTo>
                    <a:pt x="156961" y="59942"/>
                  </a:lnTo>
                  <a:lnTo>
                    <a:pt x="156710" y="58998"/>
                  </a:lnTo>
                  <a:lnTo>
                    <a:pt x="156459" y="57517"/>
                  </a:lnTo>
                  <a:lnTo>
                    <a:pt x="156376" y="56717"/>
                  </a:lnTo>
                  <a:lnTo>
                    <a:pt x="156316" y="55869"/>
                  </a:lnTo>
                  <a:lnTo>
                    <a:pt x="156412" y="55069"/>
                  </a:lnTo>
                  <a:lnTo>
                    <a:pt x="156591" y="54364"/>
                  </a:lnTo>
                  <a:lnTo>
                    <a:pt x="156758" y="53600"/>
                  </a:lnTo>
                  <a:lnTo>
                    <a:pt x="156555" y="52907"/>
                  </a:lnTo>
                  <a:lnTo>
                    <a:pt x="156627" y="52179"/>
                  </a:lnTo>
                  <a:lnTo>
                    <a:pt x="156364" y="51259"/>
                  </a:lnTo>
                  <a:lnTo>
                    <a:pt x="155898" y="50017"/>
                  </a:lnTo>
                  <a:lnTo>
                    <a:pt x="155659" y="48811"/>
                  </a:lnTo>
                  <a:lnTo>
                    <a:pt x="155313" y="46995"/>
                  </a:lnTo>
                  <a:lnTo>
                    <a:pt x="152506" y="43520"/>
                  </a:lnTo>
                  <a:lnTo>
                    <a:pt x="151742" y="42672"/>
                  </a:lnTo>
                  <a:lnTo>
                    <a:pt x="150762" y="41585"/>
                  </a:lnTo>
                  <a:lnTo>
                    <a:pt x="150070" y="40546"/>
                  </a:lnTo>
                  <a:lnTo>
                    <a:pt x="149747" y="39578"/>
                  </a:lnTo>
                  <a:lnTo>
                    <a:pt x="149317" y="38300"/>
                  </a:lnTo>
                  <a:lnTo>
                    <a:pt x="149162" y="36984"/>
                  </a:lnTo>
                  <a:lnTo>
                    <a:pt x="149174" y="36256"/>
                  </a:lnTo>
                  <a:lnTo>
                    <a:pt x="148959" y="35596"/>
                  </a:lnTo>
                  <a:lnTo>
                    <a:pt x="148529" y="34627"/>
                  </a:lnTo>
                  <a:lnTo>
                    <a:pt x="148278" y="33333"/>
                  </a:lnTo>
                  <a:lnTo>
                    <a:pt x="148219" y="32510"/>
                  </a:lnTo>
                  <a:lnTo>
                    <a:pt x="148254" y="31686"/>
                  </a:lnTo>
                  <a:lnTo>
                    <a:pt x="159923" y="29565"/>
                  </a:lnTo>
                  <a:lnTo>
                    <a:pt x="334525" y="0"/>
                  </a:lnTo>
                  <a:lnTo>
                    <a:pt x="343471" y="57016"/>
                  </a:lnTo>
                  <a:lnTo>
                    <a:pt x="361649" y="54675"/>
                  </a:lnTo>
                  <a:lnTo>
                    <a:pt x="366032" y="88152"/>
                  </a:lnTo>
                  <a:lnTo>
                    <a:pt x="366927" y="94124"/>
                  </a:lnTo>
                  <a:lnTo>
                    <a:pt x="372565" y="93181"/>
                  </a:lnTo>
                  <a:lnTo>
                    <a:pt x="373293" y="9315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929;gbcf4302aa7_0_6">
              <a:extLst>
                <a:ext uri="{FF2B5EF4-FFF2-40B4-BE49-F238E27FC236}">
                  <a16:creationId xmlns:a16="http://schemas.microsoft.com/office/drawing/2014/main" id="{9103E509-84AB-B349-99E7-7867BDBDB2ED}"/>
                </a:ext>
              </a:extLst>
            </p:cNvPr>
            <p:cNvSpPr/>
            <p:nvPr/>
          </p:nvSpPr>
          <p:spPr>
            <a:xfrm>
              <a:off x="7854274" y="1609111"/>
              <a:ext cx="10022" cy="6800"/>
            </a:xfrm>
            <a:custGeom>
              <a:avLst/>
              <a:gdLst/>
              <a:ahLst/>
              <a:cxnLst/>
              <a:rect l="l" t="t" r="r" b="b"/>
              <a:pathLst>
                <a:path w="19945" h="13532" extrusionOk="0">
                  <a:moveTo>
                    <a:pt x="860" y="13532"/>
                  </a:moveTo>
                  <a:lnTo>
                    <a:pt x="0" y="13150"/>
                  </a:lnTo>
                  <a:lnTo>
                    <a:pt x="633" y="9760"/>
                  </a:lnTo>
                  <a:lnTo>
                    <a:pt x="1182" y="8891"/>
                  </a:lnTo>
                  <a:lnTo>
                    <a:pt x="1254" y="6073"/>
                  </a:lnTo>
                  <a:lnTo>
                    <a:pt x="561" y="2980"/>
                  </a:lnTo>
                  <a:lnTo>
                    <a:pt x="1027" y="1671"/>
                  </a:lnTo>
                  <a:lnTo>
                    <a:pt x="2054" y="898"/>
                  </a:lnTo>
                  <a:lnTo>
                    <a:pt x="3560" y="780"/>
                  </a:lnTo>
                  <a:lnTo>
                    <a:pt x="5542" y="2091"/>
                  </a:lnTo>
                  <a:lnTo>
                    <a:pt x="6760" y="1499"/>
                  </a:lnTo>
                  <a:lnTo>
                    <a:pt x="7405" y="0"/>
                  </a:lnTo>
                  <a:lnTo>
                    <a:pt x="8623" y="74"/>
                  </a:lnTo>
                  <a:lnTo>
                    <a:pt x="9197" y="651"/>
                  </a:lnTo>
                  <a:lnTo>
                    <a:pt x="10701" y="530"/>
                  </a:lnTo>
                  <a:lnTo>
                    <a:pt x="11932" y="1162"/>
                  </a:lnTo>
                  <a:lnTo>
                    <a:pt x="13257" y="2679"/>
                  </a:lnTo>
                  <a:lnTo>
                    <a:pt x="14201" y="3133"/>
                  </a:lnTo>
                  <a:lnTo>
                    <a:pt x="14022" y="3992"/>
                  </a:lnTo>
                  <a:lnTo>
                    <a:pt x="12815" y="5212"/>
                  </a:lnTo>
                  <a:lnTo>
                    <a:pt x="12827" y="6619"/>
                  </a:lnTo>
                  <a:lnTo>
                    <a:pt x="13950" y="6513"/>
                  </a:lnTo>
                  <a:lnTo>
                    <a:pt x="14046" y="5582"/>
                  </a:lnTo>
                  <a:lnTo>
                    <a:pt x="15813" y="4160"/>
                  </a:lnTo>
                  <a:lnTo>
                    <a:pt x="16757" y="4132"/>
                  </a:lnTo>
                  <a:lnTo>
                    <a:pt x="17414" y="4706"/>
                  </a:lnTo>
                  <a:lnTo>
                    <a:pt x="17247" y="7042"/>
                  </a:lnTo>
                  <a:lnTo>
                    <a:pt x="17545" y="8071"/>
                  </a:lnTo>
                  <a:lnTo>
                    <a:pt x="18417" y="11010"/>
                  </a:lnTo>
                  <a:lnTo>
                    <a:pt x="19934" y="12116"/>
                  </a:lnTo>
                  <a:lnTo>
                    <a:pt x="19945" y="13226"/>
                  </a:lnTo>
                  <a:lnTo>
                    <a:pt x="17032" y="12978"/>
                  </a:lnTo>
                  <a:lnTo>
                    <a:pt x="13735" y="12928"/>
                  </a:lnTo>
                  <a:lnTo>
                    <a:pt x="11371" y="11331"/>
                  </a:lnTo>
                  <a:lnTo>
                    <a:pt x="3296" y="12757"/>
                  </a:lnTo>
                  <a:lnTo>
                    <a:pt x="860" y="1353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930;gbcf4302aa7_0_6">
              <a:extLst>
                <a:ext uri="{FF2B5EF4-FFF2-40B4-BE49-F238E27FC236}">
                  <a16:creationId xmlns:a16="http://schemas.microsoft.com/office/drawing/2014/main" id="{10C681DE-087F-FA46-AF09-69D0AA1F423B}"/>
                </a:ext>
              </a:extLst>
            </p:cNvPr>
            <p:cNvSpPr/>
            <p:nvPr/>
          </p:nvSpPr>
          <p:spPr>
            <a:xfrm>
              <a:off x="7783106" y="1611186"/>
              <a:ext cx="2935" cy="2518"/>
            </a:xfrm>
            <a:custGeom>
              <a:avLst/>
              <a:gdLst/>
              <a:ahLst/>
              <a:cxnLst/>
              <a:rect l="l" t="t" r="r" b="b"/>
              <a:pathLst>
                <a:path w="5840" h="5011" extrusionOk="0">
                  <a:moveTo>
                    <a:pt x="1971" y="0"/>
                  </a:moveTo>
                  <a:lnTo>
                    <a:pt x="4969" y="475"/>
                  </a:lnTo>
                  <a:lnTo>
                    <a:pt x="5733" y="1007"/>
                  </a:lnTo>
                  <a:lnTo>
                    <a:pt x="5841" y="2411"/>
                  </a:lnTo>
                  <a:lnTo>
                    <a:pt x="3966" y="3468"/>
                  </a:lnTo>
                  <a:lnTo>
                    <a:pt x="2843" y="4611"/>
                  </a:lnTo>
                  <a:lnTo>
                    <a:pt x="1911" y="5011"/>
                  </a:lnTo>
                  <a:lnTo>
                    <a:pt x="0" y="4421"/>
                  </a:lnTo>
                  <a:lnTo>
                    <a:pt x="1971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931;gbcf4302aa7_0_6">
              <a:extLst>
                <a:ext uri="{FF2B5EF4-FFF2-40B4-BE49-F238E27FC236}">
                  <a16:creationId xmlns:a16="http://schemas.microsoft.com/office/drawing/2014/main" id="{600DB0C2-3E11-AB4B-8021-FFD18684E462}"/>
                </a:ext>
              </a:extLst>
            </p:cNvPr>
            <p:cNvSpPr/>
            <p:nvPr/>
          </p:nvSpPr>
          <p:spPr>
            <a:xfrm>
              <a:off x="3746684" y="1611982"/>
              <a:ext cx="198641" cy="441137"/>
            </a:xfrm>
            <a:custGeom>
              <a:avLst/>
              <a:gdLst/>
              <a:ahLst/>
              <a:cxnLst/>
              <a:rect l="l" t="t" r="r" b="b"/>
              <a:pathLst>
                <a:path w="395305" h="877885" extrusionOk="0">
                  <a:moveTo>
                    <a:pt x="387805" y="8421"/>
                  </a:moveTo>
                  <a:lnTo>
                    <a:pt x="381749" y="33816"/>
                  </a:lnTo>
                  <a:lnTo>
                    <a:pt x="349251" y="174068"/>
                  </a:lnTo>
                  <a:lnTo>
                    <a:pt x="395305" y="184602"/>
                  </a:lnTo>
                  <a:lnTo>
                    <a:pt x="225935" y="526090"/>
                  </a:lnTo>
                  <a:lnTo>
                    <a:pt x="221767" y="544507"/>
                  </a:lnTo>
                  <a:lnTo>
                    <a:pt x="214624" y="573792"/>
                  </a:lnTo>
                  <a:lnTo>
                    <a:pt x="201128" y="571487"/>
                  </a:lnTo>
                  <a:lnTo>
                    <a:pt x="135618" y="877885"/>
                  </a:lnTo>
                  <a:lnTo>
                    <a:pt x="27375" y="852971"/>
                  </a:lnTo>
                  <a:lnTo>
                    <a:pt x="0" y="846557"/>
                  </a:lnTo>
                  <a:lnTo>
                    <a:pt x="5028" y="829681"/>
                  </a:lnTo>
                  <a:lnTo>
                    <a:pt x="29739" y="746722"/>
                  </a:lnTo>
                  <a:lnTo>
                    <a:pt x="90484" y="541640"/>
                  </a:lnTo>
                  <a:lnTo>
                    <a:pt x="102559" y="501188"/>
                  </a:lnTo>
                  <a:lnTo>
                    <a:pt x="170063" y="273939"/>
                  </a:lnTo>
                  <a:lnTo>
                    <a:pt x="242047" y="30888"/>
                  </a:lnTo>
                  <a:lnTo>
                    <a:pt x="246860" y="14713"/>
                  </a:lnTo>
                  <a:lnTo>
                    <a:pt x="251243" y="0"/>
                  </a:lnTo>
                  <a:lnTo>
                    <a:pt x="387805" y="842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932;gbcf4302aa7_0_6">
              <a:extLst>
                <a:ext uri="{FF2B5EF4-FFF2-40B4-BE49-F238E27FC236}">
                  <a16:creationId xmlns:a16="http://schemas.microsoft.com/office/drawing/2014/main" id="{A11AC023-EF21-384C-9026-1EFEFA43538F}"/>
                </a:ext>
              </a:extLst>
            </p:cNvPr>
            <p:cNvSpPr/>
            <p:nvPr/>
          </p:nvSpPr>
          <p:spPr>
            <a:xfrm>
              <a:off x="3921862" y="1616206"/>
              <a:ext cx="157379" cy="109500"/>
            </a:xfrm>
            <a:custGeom>
              <a:avLst/>
              <a:gdLst/>
              <a:ahLst/>
              <a:cxnLst/>
              <a:rect l="l" t="t" r="r" b="b"/>
              <a:pathLst>
                <a:path w="313193" h="217911" extrusionOk="0">
                  <a:moveTo>
                    <a:pt x="313194" y="16156"/>
                  </a:moveTo>
                  <a:lnTo>
                    <a:pt x="312059" y="31067"/>
                  </a:lnTo>
                  <a:lnTo>
                    <a:pt x="302242" y="140016"/>
                  </a:lnTo>
                  <a:lnTo>
                    <a:pt x="211352" y="106693"/>
                  </a:lnTo>
                  <a:lnTo>
                    <a:pt x="224179" y="173314"/>
                  </a:lnTo>
                  <a:lnTo>
                    <a:pt x="216894" y="217911"/>
                  </a:lnTo>
                  <a:lnTo>
                    <a:pt x="72640" y="182284"/>
                  </a:lnTo>
                  <a:lnTo>
                    <a:pt x="46054" y="176181"/>
                  </a:lnTo>
                  <a:lnTo>
                    <a:pt x="0" y="165647"/>
                  </a:lnTo>
                  <a:lnTo>
                    <a:pt x="32498" y="25394"/>
                  </a:lnTo>
                  <a:lnTo>
                    <a:pt x="38554" y="0"/>
                  </a:lnTo>
                  <a:lnTo>
                    <a:pt x="76199" y="2317"/>
                  </a:lnTo>
                  <a:lnTo>
                    <a:pt x="313194" y="1615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933;gbcf4302aa7_0_6">
              <a:extLst>
                <a:ext uri="{FF2B5EF4-FFF2-40B4-BE49-F238E27FC236}">
                  <a16:creationId xmlns:a16="http://schemas.microsoft.com/office/drawing/2014/main" id="{09A2621E-A228-B845-8553-DCC8FB8FA68F}"/>
                </a:ext>
              </a:extLst>
            </p:cNvPr>
            <p:cNvSpPr/>
            <p:nvPr/>
          </p:nvSpPr>
          <p:spPr>
            <a:xfrm>
              <a:off x="6204488" y="1616692"/>
              <a:ext cx="169323" cy="235227"/>
            </a:xfrm>
            <a:custGeom>
              <a:avLst/>
              <a:gdLst/>
              <a:ahLst/>
              <a:cxnLst/>
              <a:rect l="l" t="t" r="r" b="b"/>
              <a:pathLst>
                <a:path w="336961" h="468113" extrusionOk="0">
                  <a:moveTo>
                    <a:pt x="0" y="0"/>
                  </a:moveTo>
                  <a:lnTo>
                    <a:pt x="79376" y="31341"/>
                  </a:lnTo>
                  <a:lnTo>
                    <a:pt x="197402" y="78971"/>
                  </a:lnTo>
                  <a:lnTo>
                    <a:pt x="336962" y="134294"/>
                  </a:lnTo>
                  <a:lnTo>
                    <a:pt x="292830" y="468114"/>
                  </a:lnTo>
                  <a:lnTo>
                    <a:pt x="221862" y="453543"/>
                  </a:lnTo>
                  <a:lnTo>
                    <a:pt x="194488" y="448085"/>
                  </a:lnTo>
                  <a:lnTo>
                    <a:pt x="166719" y="378227"/>
                  </a:lnTo>
                  <a:lnTo>
                    <a:pt x="91857" y="289547"/>
                  </a:lnTo>
                  <a:lnTo>
                    <a:pt x="78707" y="299771"/>
                  </a:lnTo>
                  <a:lnTo>
                    <a:pt x="37705" y="330023"/>
                  </a:lnTo>
                  <a:lnTo>
                    <a:pt x="31913" y="334383"/>
                  </a:lnTo>
                  <a:lnTo>
                    <a:pt x="7632" y="306304"/>
                  </a:lnTo>
                  <a:lnTo>
                    <a:pt x="14213" y="166768"/>
                  </a:lnTo>
                  <a:lnTo>
                    <a:pt x="6557" y="121968"/>
                  </a:lnTo>
                  <a:lnTo>
                    <a:pt x="3547" y="78458"/>
                  </a:lnTo>
                  <a:lnTo>
                    <a:pt x="1409" y="31042"/>
                  </a:lnTo>
                  <a:lnTo>
                    <a:pt x="0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934;gbcf4302aa7_0_6">
              <a:extLst>
                <a:ext uri="{FF2B5EF4-FFF2-40B4-BE49-F238E27FC236}">
                  <a16:creationId xmlns:a16="http://schemas.microsoft.com/office/drawing/2014/main" id="{78981D83-BFA0-A642-A610-E8FE74B82C27}"/>
                </a:ext>
              </a:extLst>
            </p:cNvPr>
            <p:cNvSpPr/>
            <p:nvPr/>
          </p:nvSpPr>
          <p:spPr>
            <a:xfrm>
              <a:off x="7845750" y="1617334"/>
              <a:ext cx="19253" cy="19739"/>
            </a:xfrm>
            <a:custGeom>
              <a:avLst/>
              <a:gdLst/>
              <a:ahLst/>
              <a:cxnLst/>
              <a:rect l="l" t="t" r="r" b="b"/>
              <a:pathLst>
                <a:path w="38314" h="39282" extrusionOk="0">
                  <a:moveTo>
                    <a:pt x="12803" y="9703"/>
                  </a:moveTo>
                  <a:lnTo>
                    <a:pt x="14774" y="9495"/>
                  </a:lnTo>
                  <a:lnTo>
                    <a:pt x="14762" y="8643"/>
                  </a:lnTo>
                  <a:lnTo>
                    <a:pt x="13818" y="7967"/>
                  </a:lnTo>
                  <a:lnTo>
                    <a:pt x="14368" y="6950"/>
                  </a:lnTo>
                  <a:lnTo>
                    <a:pt x="14356" y="5802"/>
                  </a:lnTo>
                  <a:lnTo>
                    <a:pt x="13890" y="5150"/>
                  </a:lnTo>
                  <a:lnTo>
                    <a:pt x="13962" y="4034"/>
                  </a:lnTo>
                  <a:lnTo>
                    <a:pt x="16016" y="1863"/>
                  </a:lnTo>
                  <a:lnTo>
                    <a:pt x="19193" y="325"/>
                  </a:lnTo>
                  <a:lnTo>
                    <a:pt x="21355" y="0"/>
                  </a:lnTo>
                  <a:lnTo>
                    <a:pt x="28604" y="303"/>
                  </a:lnTo>
                  <a:lnTo>
                    <a:pt x="29357" y="577"/>
                  </a:lnTo>
                  <a:lnTo>
                    <a:pt x="29369" y="1800"/>
                  </a:lnTo>
                  <a:lnTo>
                    <a:pt x="27506" y="3154"/>
                  </a:lnTo>
                  <a:lnTo>
                    <a:pt x="27697" y="3888"/>
                  </a:lnTo>
                  <a:lnTo>
                    <a:pt x="29023" y="4367"/>
                  </a:lnTo>
                  <a:lnTo>
                    <a:pt x="31650" y="4622"/>
                  </a:lnTo>
                  <a:lnTo>
                    <a:pt x="32199" y="2161"/>
                  </a:lnTo>
                  <a:lnTo>
                    <a:pt x="32940" y="1323"/>
                  </a:lnTo>
                  <a:lnTo>
                    <a:pt x="37550" y="1261"/>
                  </a:lnTo>
                  <a:lnTo>
                    <a:pt x="38315" y="3054"/>
                  </a:lnTo>
                  <a:lnTo>
                    <a:pt x="36654" y="6179"/>
                  </a:lnTo>
                  <a:lnTo>
                    <a:pt x="35830" y="8722"/>
                  </a:lnTo>
                  <a:lnTo>
                    <a:pt x="33203" y="8838"/>
                  </a:lnTo>
                  <a:lnTo>
                    <a:pt x="32462" y="9972"/>
                  </a:lnTo>
                  <a:lnTo>
                    <a:pt x="31244" y="10526"/>
                  </a:lnTo>
                  <a:lnTo>
                    <a:pt x="30480" y="10179"/>
                  </a:lnTo>
                  <a:lnTo>
                    <a:pt x="29644" y="10353"/>
                  </a:lnTo>
                  <a:lnTo>
                    <a:pt x="29930" y="11417"/>
                  </a:lnTo>
                  <a:lnTo>
                    <a:pt x="31722" y="11660"/>
                  </a:lnTo>
                  <a:lnTo>
                    <a:pt x="34158" y="10811"/>
                  </a:lnTo>
                  <a:lnTo>
                    <a:pt x="33979" y="11926"/>
                  </a:lnTo>
                  <a:lnTo>
                    <a:pt x="32952" y="12883"/>
                  </a:lnTo>
                  <a:lnTo>
                    <a:pt x="32785" y="14372"/>
                  </a:lnTo>
                  <a:lnTo>
                    <a:pt x="32032" y="14765"/>
                  </a:lnTo>
                  <a:lnTo>
                    <a:pt x="30897" y="14501"/>
                  </a:lnTo>
                  <a:lnTo>
                    <a:pt x="29309" y="14698"/>
                  </a:lnTo>
                  <a:lnTo>
                    <a:pt x="28186" y="16396"/>
                  </a:lnTo>
                  <a:lnTo>
                    <a:pt x="25822" y="14910"/>
                  </a:lnTo>
                  <a:lnTo>
                    <a:pt x="24233" y="15218"/>
                  </a:lnTo>
                  <a:lnTo>
                    <a:pt x="25188" y="16523"/>
                  </a:lnTo>
                  <a:lnTo>
                    <a:pt x="25392" y="18594"/>
                  </a:lnTo>
                  <a:lnTo>
                    <a:pt x="26430" y="19708"/>
                  </a:lnTo>
                  <a:lnTo>
                    <a:pt x="27291" y="19981"/>
                  </a:lnTo>
                  <a:lnTo>
                    <a:pt x="29333" y="17992"/>
                  </a:lnTo>
                  <a:lnTo>
                    <a:pt x="30551" y="17587"/>
                  </a:lnTo>
                  <a:lnTo>
                    <a:pt x="30217" y="21562"/>
                  </a:lnTo>
                  <a:lnTo>
                    <a:pt x="27494" y="21680"/>
                  </a:lnTo>
                  <a:lnTo>
                    <a:pt x="27494" y="22418"/>
                  </a:lnTo>
                  <a:lnTo>
                    <a:pt x="29297" y="24221"/>
                  </a:lnTo>
                  <a:lnTo>
                    <a:pt x="29512" y="26180"/>
                  </a:lnTo>
                  <a:lnTo>
                    <a:pt x="28688" y="28724"/>
                  </a:lnTo>
                  <a:lnTo>
                    <a:pt x="25332" y="32223"/>
                  </a:lnTo>
                  <a:lnTo>
                    <a:pt x="23170" y="32558"/>
                  </a:lnTo>
                  <a:lnTo>
                    <a:pt x="21188" y="31793"/>
                  </a:lnTo>
                  <a:lnTo>
                    <a:pt x="20077" y="33131"/>
                  </a:lnTo>
                  <a:lnTo>
                    <a:pt x="18011" y="33704"/>
                  </a:lnTo>
                  <a:lnTo>
                    <a:pt x="17843" y="35412"/>
                  </a:lnTo>
                  <a:lnTo>
                    <a:pt x="16709" y="34851"/>
                  </a:lnTo>
                  <a:lnTo>
                    <a:pt x="16422" y="34194"/>
                  </a:lnTo>
                  <a:lnTo>
                    <a:pt x="13950" y="32450"/>
                  </a:lnTo>
                  <a:lnTo>
                    <a:pt x="13090" y="30850"/>
                  </a:lnTo>
                  <a:lnTo>
                    <a:pt x="10474" y="32665"/>
                  </a:lnTo>
                  <a:lnTo>
                    <a:pt x="11155" y="35090"/>
                  </a:lnTo>
                  <a:lnTo>
                    <a:pt x="11179" y="36870"/>
                  </a:lnTo>
                  <a:lnTo>
                    <a:pt x="10522" y="37443"/>
                  </a:lnTo>
                  <a:lnTo>
                    <a:pt x="8850" y="39282"/>
                  </a:lnTo>
                  <a:lnTo>
                    <a:pt x="8002" y="39079"/>
                  </a:lnTo>
                  <a:lnTo>
                    <a:pt x="6103" y="37801"/>
                  </a:lnTo>
                  <a:lnTo>
                    <a:pt x="4324" y="37634"/>
                  </a:lnTo>
                  <a:lnTo>
                    <a:pt x="2711" y="36607"/>
                  </a:lnTo>
                  <a:lnTo>
                    <a:pt x="2126" y="35102"/>
                  </a:lnTo>
                  <a:lnTo>
                    <a:pt x="2401" y="33394"/>
                  </a:lnTo>
                  <a:lnTo>
                    <a:pt x="4539" y="31399"/>
                  </a:lnTo>
                  <a:lnTo>
                    <a:pt x="4801" y="29727"/>
                  </a:lnTo>
                  <a:lnTo>
                    <a:pt x="4240" y="29333"/>
                  </a:lnTo>
                  <a:lnTo>
                    <a:pt x="2460" y="29835"/>
                  </a:lnTo>
                  <a:lnTo>
                    <a:pt x="764" y="29357"/>
                  </a:lnTo>
                  <a:lnTo>
                    <a:pt x="752" y="28139"/>
                  </a:lnTo>
                  <a:lnTo>
                    <a:pt x="919" y="26252"/>
                  </a:lnTo>
                  <a:lnTo>
                    <a:pt x="681" y="20251"/>
                  </a:lnTo>
                  <a:lnTo>
                    <a:pt x="0" y="19120"/>
                  </a:lnTo>
                  <a:lnTo>
                    <a:pt x="1003" y="15350"/>
                  </a:lnTo>
                  <a:lnTo>
                    <a:pt x="1744" y="14587"/>
                  </a:lnTo>
                  <a:lnTo>
                    <a:pt x="2591" y="14597"/>
                  </a:lnTo>
                  <a:lnTo>
                    <a:pt x="3260" y="15135"/>
                  </a:lnTo>
                  <a:lnTo>
                    <a:pt x="3917" y="14928"/>
                  </a:lnTo>
                  <a:lnTo>
                    <a:pt x="4932" y="13233"/>
                  </a:lnTo>
                  <a:lnTo>
                    <a:pt x="6915" y="13506"/>
                  </a:lnTo>
                  <a:lnTo>
                    <a:pt x="7667" y="14337"/>
                  </a:lnTo>
                  <a:lnTo>
                    <a:pt x="10020" y="14231"/>
                  </a:lnTo>
                  <a:lnTo>
                    <a:pt x="11633" y="15887"/>
                  </a:lnTo>
                  <a:lnTo>
                    <a:pt x="12576" y="15599"/>
                  </a:lnTo>
                  <a:lnTo>
                    <a:pt x="11704" y="13846"/>
                  </a:lnTo>
                  <a:lnTo>
                    <a:pt x="9913" y="12530"/>
                  </a:lnTo>
                  <a:lnTo>
                    <a:pt x="9901" y="11419"/>
                  </a:lnTo>
                  <a:lnTo>
                    <a:pt x="12146" y="11017"/>
                  </a:lnTo>
                  <a:lnTo>
                    <a:pt x="12803" y="970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935;gbcf4302aa7_0_6">
              <a:extLst>
                <a:ext uri="{FF2B5EF4-FFF2-40B4-BE49-F238E27FC236}">
                  <a16:creationId xmlns:a16="http://schemas.microsoft.com/office/drawing/2014/main" id="{C5635121-7A23-CB45-A2A4-C4DF2EB79D02}"/>
                </a:ext>
              </a:extLst>
            </p:cNvPr>
            <p:cNvSpPr/>
            <p:nvPr/>
          </p:nvSpPr>
          <p:spPr>
            <a:xfrm>
              <a:off x="8024972" y="1617354"/>
              <a:ext cx="10959" cy="11718"/>
            </a:xfrm>
            <a:custGeom>
              <a:avLst/>
              <a:gdLst/>
              <a:ahLst/>
              <a:cxnLst/>
              <a:rect l="l" t="t" r="r" b="b"/>
              <a:pathLst>
                <a:path w="21808" h="23319" extrusionOk="0">
                  <a:moveTo>
                    <a:pt x="3344" y="23320"/>
                  </a:moveTo>
                  <a:lnTo>
                    <a:pt x="1839" y="22400"/>
                  </a:lnTo>
                  <a:lnTo>
                    <a:pt x="979" y="21205"/>
                  </a:lnTo>
                  <a:lnTo>
                    <a:pt x="120" y="20564"/>
                  </a:lnTo>
                  <a:lnTo>
                    <a:pt x="0" y="18678"/>
                  </a:lnTo>
                  <a:lnTo>
                    <a:pt x="2114" y="13834"/>
                  </a:lnTo>
                  <a:lnTo>
                    <a:pt x="3882" y="11856"/>
                  </a:lnTo>
                  <a:lnTo>
                    <a:pt x="6306" y="10415"/>
                  </a:lnTo>
                  <a:lnTo>
                    <a:pt x="10593" y="6804"/>
                  </a:lnTo>
                  <a:lnTo>
                    <a:pt x="12922" y="4030"/>
                  </a:lnTo>
                  <a:lnTo>
                    <a:pt x="20112" y="0"/>
                  </a:lnTo>
                  <a:lnTo>
                    <a:pt x="21809" y="284"/>
                  </a:lnTo>
                  <a:lnTo>
                    <a:pt x="21642" y="1585"/>
                  </a:lnTo>
                  <a:lnTo>
                    <a:pt x="20435" y="3031"/>
                  </a:lnTo>
                  <a:lnTo>
                    <a:pt x="18560" y="4086"/>
                  </a:lnTo>
                  <a:lnTo>
                    <a:pt x="18190" y="4726"/>
                  </a:lnTo>
                  <a:lnTo>
                    <a:pt x="18202" y="5469"/>
                  </a:lnTo>
                  <a:lnTo>
                    <a:pt x="19324" y="5101"/>
                  </a:lnTo>
                  <a:lnTo>
                    <a:pt x="20172" y="5187"/>
                  </a:lnTo>
                  <a:lnTo>
                    <a:pt x="20005" y="6785"/>
                  </a:lnTo>
                  <a:lnTo>
                    <a:pt x="18250" y="9802"/>
                  </a:lnTo>
                  <a:lnTo>
                    <a:pt x="17796" y="11148"/>
                  </a:lnTo>
                  <a:lnTo>
                    <a:pt x="17987" y="11884"/>
                  </a:lnTo>
                  <a:lnTo>
                    <a:pt x="18847" y="12636"/>
                  </a:lnTo>
                  <a:lnTo>
                    <a:pt x="18859" y="13749"/>
                  </a:lnTo>
                  <a:lnTo>
                    <a:pt x="15981" y="17464"/>
                  </a:lnTo>
                  <a:lnTo>
                    <a:pt x="14200" y="18332"/>
                  </a:lnTo>
                  <a:lnTo>
                    <a:pt x="13651" y="19165"/>
                  </a:lnTo>
                  <a:lnTo>
                    <a:pt x="13592" y="22209"/>
                  </a:lnTo>
                  <a:lnTo>
                    <a:pt x="12935" y="22961"/>
                  </a:lnTo>
                  <a:lnTo>
                    <a:pt x="11346" y="23164"/>
                  </a:lnTo>
                  <a:lnTo>
                    <a:pt x="8599" y="21572"/>
                  </a:lnTo>
                  <a:lnTo>
                    <a:pt x="7369" y="21609"/>
                  </a:lnTo>
                  <a:lnTo>
                    <a:pt x="6247" y="22089"/>
                  </a:lnTo>
                  <a:lnTo>
                    <a:pt x="4574" y="23212"/>
                  </a:lnTo>
                  <a:lnTo>
                    <a:pt x="3344" y="2332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936;gbcf4302aa7_0_6">
              <a:extLst>
                <a:ext uri="{FF2B5EF4-FFF2-40B4-BE49-F238E27FC236}">
                  <a16:creationId xmlns:a16="http://schemas.microsoft.com/office/drawing/2014/main" id="{E9CF663B-4816-064C-B6D2-719ACF98FE44}"/>
                </a:ext>
              </a:extLst>
            </p:cNvPr>
            <p:cNvSpPr/>
            <p:nvPr/>
          </p:nvSpPr>
          <p:spPr>
            <a:xfrm>
              <a:off x="7848673" y="1618250"/>
              <a:ext cx="1764" cy="3501"/>
            </a:xfrm>
            <a:custGeom>
              <a:avLst/>
              <a:gdLst/>
              <a:ahLst/>
              <a:cxnLst/>
              <a:rect l="l" t="t" r="r" b="b"/>
              <a:pathLst>
                <a:path w="3511" h="6968" extrusionOk="0">
                  <a:moveTo>
                    <a:pt x="0" y="6969"/>
                  </a:moveTo>
                  <a:lnTo>
                    <a:pt x="728" y="3984"/>
                  </a:lnTo>
                  <a:lnTo>
                    <a:pt x="788" y="1056"/>
                  </a:lnTo>
                  <a:lnTo>
                    <a:pt x="1349" y="296"/>
                  </a:lnTo>
                  <a:lnTo>
                    <a:pt x="2568" y="0"/>
                  </a:lnTo>
                  <a:lnTo>
                    <a:pt x="3511" y="826"/>
                  </a:lnTo>
                  <a:lnTo>
                    <a:pt x="3261" y="3649"/>
                  </a:lnTo>
                  <a:lnTo>
                    <a:pt x="1314" y="6673"/>
                  </a:lnTo>
                  <a:lnTo>
                    <a:pt x="0" y="696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937;gbcf4302aa7_0_6">
              <a:extLst>
                <a:ext uri="{FF2B5EF4-FFF2-40B4-BE49-F238E27FC236}">
                  <a16:creationId xmlns:a16="http://schemas.microsoft.com/office/drawing/2014/main" id="{B64BBC1B-65E2-0842-9EC7-76EDC346423F}"/>
                </a:ext>
              </a:extLst>
            </p:cNvPr>
            <p:cNvSpPr/>
            <p:nvPr/>
          </p:nvSpPr>
          <p:spPr>
            <a:xfrm>
              <a:off x="7295695" y="1620604"/>
              <a:ext cx="144512" cy="161287"/>
            </a:xfrm>
            <a:custGeom>
              <a:avLst/>
              <a:gdLst/>
              <a:ahLst/>
              <a:cxnLst/>
              <a:rect l="l" t="t" r="r" b="b"/>
              <a:pathLst>
                <a:path w="287586" h="320970" extrusionOk="0">
                  <a:moveTo>
                    <a:pt x="111540" y="0"/>
                  </a:moveTo>
                  <a:lnTo>
                    <a:pt x="180980" y="50582"/>
                  </a:lnTo>
                  <a:lnTo>
                    <a:pt x="204795" y="67362"/>
                  </a:lnTo>
                  <a:lnTo>
                    <a:pt x="223953" y="81097"/>
                  </a:lnTo>
                  <a:lnTo>
                    <a:pt x="224788" y="80990"/>
                  </a:lnTo>
                  <a:lnTo>
                    <a:pt x="225564" y="80691"/>
                  </a:lnTo>
                  <a:lnTo>
                    <a:pt x="226651" y="80441"/>
                  </a:lnTo>
                  <a:lnTo>
                    <a:pt x="228778" y="79963"/>
                  </a:lnTo>
                  <a:lnTo>
                    <a:pt x="230486" y="80178"/>
                  </a:lnTo>
                  <a:lnTo>
                    <a:pt x="231178" y="80644"/>
                  </a:lnTo>
                  <a:lnTo>
                    <a:pt x="231811" y="81193"/>
                  </a:lnTo>
                  <a:lnTo>
                    <a:pt x="233328" y="81754"/>
                  </a:lnTo>
                  <a:lnTo>
                    <a:pt x="234104" y="81742"/>
                  </a:lnTo>
                  <a:lnTo>
                    <a:pt x="235382" y="81623"/>
                  </a:lnTo>
                  <a:lnTo>
                    <a:pt x="236804" y="81886"/>
                  </a:lnTo>
                  <a:lnTo>
                    <a:pt x="237914" y="82172"/>
                  </a:lnTo>
                  <a:lnTo>
                    <a:pt x="238786" y="82256"/>
                  </a:lnTo>
                  <a:lnTo>
                    <a:pt x="239694" y="81838"/>
                  </a:lnTo>
                  <a:lnTo>
                    <a:pt x="240398" y="81456"/>
                  </a:lnTo>
                  <a:lnTo>
                    <a:pt x="241820" y="81145"/>
                  </a:lnTo>
                  <a:lnTo>
                    <a:pt x="242620" y="81348"/>
                  </a:lnTo>
                  <a:lnTo>
                    <a:pt x="243432" y="81730"/>
                  </a:lnTo>
                  <a:lnTo>
                    <a:pt x="244615" y="82184"/>
                  </a:lnTo>
                  <a:lnTo>
                    <a:pt x="245320" y="82292"/>
                  </a:lnTo>
                  <a:lnTo>
                    <a:pt x="246299" y="81969"/>
                  </a:lnTo>
                  <a:lnTo>
                    <a:pt x="247552" y="82160"/>
                  </a:lnTo>
                  <a:lnTo>
                    <a:pt x="248389" y="83080"/>
                  </a:lnTo>
                  <a:lnTo>
                    <a:pt x="249010" y="84083"/>
                  </a:lnTo>
                  <a:lnTo>
                    <a:pt x="250288" y="84370"/>
                  </a:lnTo>
                  <a:lnTo>
                    <a:pt x="251124" y="84143"/>
                  </a:lnTo>
                  <a:lnTo>
                    <a:pt x="252569" y="83809"/>
                  </a:lnTo>
                  <a:lnTo>
                    <a:pt x="233340" y="102464"/>
                  </a:lnTo>
                  <a:lnTo>
                    <a:pt x="233053" y="103671"/>
                  </a:lnTo>
                  <a:lnTo>
                    <a:pt x="232385" y="105152"/>
                  </a:lnTo>
                  <a:lnTo>
                    <a:pt x="232193" y="106334"/>
                  </a:lnTo>
                  <a:lnTo>
                    <a:pt x="231990" y="107516"/>
                  </a:lnTo>
                  <a:lnTo>
                    <a:pt x="231536" y="108412"/>
                  </a:lnTo>
                  <a:lnTo>
                    <a:pt x="230533" y="109559"/>
                  </a:lnTo>
                  <a:lnTo>
                    <a:pt x="230103" y="110275"/>
                  </a:lnTo>
                  <a:lnTo>
                    <a:pt x="230306" y="111231"/>
                  </a:lnTo>
                  <a:lnTo>
                    <a:pt x="230462" y="112330"/>
                  </a:lnTo>
                  <a:lnTo>
                    <a:pt x="229805" y="112807"/>
                  </a:lnTo>
                  <a:lnTo>
                    <a:pt x="229279" y="113405"/>
                  </a:lnTo>
                  <a:lnTo>
                    <a:pt x="229124" y="114157"/>
                  </a:lnTo>
                  <a:lnTo>
                    <a:pt x="228742" y="115196"/>
                  </a:lnTo>
                  <a:lnTo>
                    <a:pt x="227643" y="115662"/>
                  </a:lnTo>
                  <a:lnTo>
                    <a:pt x="227345" y="116355"/>
                  </a:lnTo>
                  <a:lnTo>
                    <a:pt x="226341" y="118063"/>
                  </a:lnTo>
                  <a:lnTo>
                    <a:pt x="225839" y="118958"/>
                  </a:lnTo>
                  <a:lnTo>
                    <a:pt x="225051" y="119400"/>
                  </a:lnTo>
                  <a:lnTo>
                    <a:pt x="224585" y="120141"/>
                  </a:lnTo>
                  <a:lnTo>
                    <a:pt x="224693" y="121048"/>
                  </a:lnTo>
                  <a:lnTo>
                    <a:pt x="225493" y="122326"/>
                  </a:lnTo>
                  <a:lnTo>
                    <a:pt x="226258" y="122864"/>
                  </a:lnTo>
                  <a:lnTo>
                    <a:pt x="226592" y="123915"/>
                  </a:lnTo>
                  <a:lnTo>
                    <a:pt x="226962" y="124512"/>
                  </a:lnTo>
                  <a:lnTo>
                    <a:pt x="227583" y="125121"/>
                  </a:lnTo>
                  <a:lnTo>
                    <a:pt x="228563" y="126160"/>
                  </a:lnTo>
                  <a:lnTo>
                    <a:pt x="229590" y="127128"/>
                  </a:lnTo>
                  <a:lnTo>
                    <a:pt x="230533" y="128119"/>
                  </a:lnTo>
                  <a:lnTo>
                    <a:pt x="231942" y="129552"/>
                  </a:lnTo>
                  <a:lnTo>
                    <a:pt x="232504" y="130340"/>
                  </a:lnTo>
                  <a:lnTo>
                    <a:pt x="232910" y="131093"/>
                  </a:lnTo>
                  <a:lnTo>
                    <a:pt x="233710" y="132251"/>
                  </a:lnTo>
                  <a:lnTo>
                    <a:pt x="234116" y="133004"/>
                  </a:lnTo>
                  <a:lnTo>
                    <a:pt x="234188" y="134413"/>
                  </a:lnTo>
                  <a:lnTo>
                    <a:pt x="233985" y="135166"/>
                  </a:lnTo>
                  <a:lnTo>
                    <a:pt x="234128" y="136527"/>
                  </a:lnTo>
                  <a:lnTo>
                    <a:pt x="234642" y="137662"/>
                  </a:lnTo>
                  <a:lnTo>
                    <a:pt x="234869" y="138557"/>
                  </a:lnTo>
                  <a:lnTo>
                    <a:pt x="234714" y="139477"/>
                  </a:lnTo>
                  <a:lnTo>
                    <a:pt x="235478" y="140289"/>
                  </a:lnTo>
                  <a:lnTo>
                    <a:pt x="236374" y="140648"/>
                  </a:lnTo>
                  <a:lnTo>
                    <a:pt x="237962" y="141328"/>
                  </a:lnTo>
                  <a:lnTo>
                    <a:pt x="238261" y="142021"/>
                  </a:lnTo>
                  <a:lnTo>
                    <a:pt x="239061" y="143490"/>
                  </a:lnTo>
                  <a:lnTo>
                    <a:pt x="239622" y="143932"/>
                  </a:lnTo>
                  <a:lnTo>
                    <a:pt x="241175" y="144935"/>
                  </a:lnTo>
                  <a:lnTo>
                    <a:pt x="242465" y="145222"/>
                  </a:lnTo>
                  <a:lnTo>
                    <a:pt x="243337" y="145282"/>
                  </a:lnTo>
                  <a:lnTo>
                    <a:pt x="244674" y="145413"/>
                  </a:lnTo>
                  <a:lnTo>
                    <a:pt x="245689" y="145962"/>
                  </a:lnTo>
                  <a:lnTo>
                    <a:pt x="246250" y="146703"/>
                  </a:lnTo>
                  <a:lnTo>
                    <a:pt x="246848" y="147264"/>
                  </a:lnTo>
                  <a:lnTo>
                    <a:pt x="247576" y="147814"/>
                  </a:lnTo>
                  <a:lnTo>
                    <a:pt x="248628" y="148339"/>
                  </a:lnTo>
                  <a:lnTo>
                    <a:pt x="249666" y="148769"/>
                  </a:lnTo>
                  <a:lnTo>
                    <a:pt x="250610" y="148984"/>
                  </a:lnTo>
                  <a:lnTo>
                    <a:pt x="251518" y="149092"/>
                  </a:lnTo>
                  <a:lnTo>
                    <a:pt x="252820" y="149295"/>
                  </a:lnTo>
                  <a:lnTo>
                    <a:pt x="254002" y="149653"/>
                  </a:lnTo>
                  <a:lnTo>
                    <a:pt x="254898" y="149952"/>
                  </a:lnTo>
                  <a:lnTo>
                    <a:pt x="256057" y="150847"/>
                  </a:lnTo>
                  <a:lnTo>
                    <a:pt x="257000" y="152173"/>
                  </a:lnTo>
                  <a:lnTo>
                    <a:pt x="257860" y="153045"/>
                  </a:lnTo>
                  <a:lnTo>
                    <a:pt x="258349" y="154263"/>
                  </a:lnTo>
                  <a:lnTo>
                    <a:pt x="258529" y="155040"/>
                  </a:lnTo>
                  <a:lnTo>
                    <a:pt x="259317" y="156007"/>
                  </a:lnTo>
                  <a:lnTo>
                    <a:pt x="259615" y="156939"/>
                  </a:lnTo>
                  <a:lnTo>
                    <a:pt x="260046" y="157643"/>
                  </a:lnTo>
                  <a:lnTo>
                    <a:pt x="260619" y="158025"/>
                  </a:lnTo>
                  <a:lnTo>
                    <a:pt x="261443" y="158300"/>
                  </a:lnTo>
                  <a:lnTo>
                    <a:pt x="263020" y="158479"/>
                  </a:lnTo>
                  <a:lnTo>
                    <a:pt x="263879" y="158097"/>
                  </a:lnTo>
                  <a:lnTo>
                    <a:pt x="265217" y="157786"/>
                  </a:lnTo>
                  <a:lnTo>
                    <a:pt x="266041" y="158181"/>
                  </a:lnTo>
                  <a:lnTo>
                    <a:pt x="267033" y="158013"/>
                  </a:lnTo>
                  <a:lnTo>
                    <a:pt x="267749" y="157978"/>
                  </a:lnTo>
                  <a:lnTo>
                    <a:pt x="268573" y="158109"/>
                  </a:lnTo>
                  <a:lnTo>
                    <a:pt x="269553" y="158587"/>
                  </a:lnTo>
                  <a:lnTo>
                    <a:pt x="270150" y="159184"/>
                  </a:lnTo>
                  <a:lnTo>
                    <a:pt x="273924" y="163101"/>
                  </a:lnTo>
                  <a:lnTo>
                    <a:pt x="274234" y="163914"/>
                  </a:lnTo>
                  <a:lnTo>
                    <a:pt x="274019" y="164714"/>
                  </a:lnTo>
                  <a:lnTo>
                    <a:pt x="274688" y="165323"/>
                  </a:lnTo>
                  <a:lnTo>
                    <a:pt x="275835" y="166302"/>
                  </a:lnTo>
                  <a:lnTo>
                    <a:pt x="282213" y="170267"/>
                  </a:lnTo>
                  <a:lnTo>
                    <a:pt x="283276" y="170793"/>
                  </a:lnTo>
                  <a:lnTo>
                    <a:pt x="284374" y="170697"/>
                  </a:lnTo>
                  <a:lnTo>
                    <a:pt x="285031" y="170435"/>
                  </a:lnTo>
                  <a:lnTo>
                    <a:pt x="286190" y="170650"/>
                  </a:lnTo>
                  <a:lnTo>
                    <a:pt x="286966" y="170865"/>
                  </a:lnTo>
                  <a:lnTo>
                    <a:pt x="287587" y="171342"/>
                  </a:lnTo>
                  <a:lnTo>
                    <a:pt x="258230" y="192936"/>
                  </a:lnTo>
                  <a:lnTo>
                    <a:pt x="222961" y="204163"/>
                  </a:lnTo>
                  <a:lnTo>
                    <a:pt x="224096" y="210565"/>
                  </a:lnTo>
                  <a:lnTo>
                    <a:pt x="224335" y="212177"/>
                  </a:lnTo>
                  <a:lnTo>
                    <a:pt x="221957" y="212798"/>
                  </a:lnTo>
                  <a:lnTo>
                    <a:pt x="211531" y="224658"/>
                  </a:lnTo>
                  <a:lnTo>
                    <a:pt x="211005" y="225470"/>
                  </a:lnTo>
                  <a:lnTo>
                    <a:pt x="210109" y="226115"/>
                  </a:lnTo>
                  <a:lnTo>
                    <a:pt x="209166" y="226462"/>
                  </a:lnTo>
                  <a:lnTo>
                    <a:pt x="208426" y="226497"/>
                  </a:lnTo>
                  <a:lnTo>
                    <a:pt x="207697" y="226462"/>
                  </a:lnTo>
                  <a:lnTo>
                    <a:pt x="206945" y="226426"/>
                  </a:lnTo>
                  <a:lnTo>
                    <a:pt x="206240" y="226414"/>
                  </a:lnTo>
                  <a:lnTo>
                    <a:pt x="205858" y="227429"/>
                  </a:lnTo>
                  <a:lnTo>
                    <a:pt x="206407" y="228014"/>
                  </a:lnTo>
                  <a:lnTo>
                    <a:pt x="207124" y="228755"/>
                  </a:lnTo>
                  <a:lnTo>
                    <a:pt x="207649" y="229304"/>
                  </a:lnTo>
                  <a:lnTo>
                    <a:pt x="208151" y="230451"/>
                  </a:lnTo>
                  <a:lnTo>
                    <a:pt x="208509" y="231657"/>
                  </a:lnTo>
                  <a:lnTo>
                    <a:pt x="208569" y="232457"/>
                  </a:lnTo>
                  <a:lnTo>
                    <a:pt x="208283" y="234034"/>
                  </a:lnTo>
                  <a:lnTo>
                    <a:pt x="208390" y="234762"/>
                  </a:lnTo>
                  <a:lnTo>
                    <a:pt x="208558" y="236076"/>
                  </a:lnTo>
                  <a:lnTo>
                    <a:pt x="208032" y="237127"/>
                  </a:lnTo>
                  <a:lnTo>
                    <a:pt x="207697" y="237951"/>
                  </a:lnTo>
                  <a:lnTo>
                    <a:pt x="206981" y="239086"/>
                  </a:lnTo>
                  <a:lnTo>
                    <a:pt x="206777" y="239778"/>
                  </a:lnTo>
                  <a:lnTo>
                    <a:pt x="206682" y="240686"/>
                  </a:lnTo>
                  <a:lnTo>
                    <a:pt x="207351" y="241761"/>
                  </a:lnTo>
                  <a:lnTo>
                    <a:pt x="207948" y="242203"/>
                  </a:lnTo>
                  <a:lnTo>
                    <a:pt x="208294" y="242848"/>
                  </a:lnTo>
                  <a:lnTo>
                    <a:pt x="208139" y="243541"/>
                  </a:lnTo>
                  <a:lnTo>
                    <a:pt x="207781" y="244580"/>
                  </a:lnTo>
                  <a:lnTo>
                    <a:pt x="207447" y="246085"/>
                  </a:lnTo>
                  <a:lnTo>
                    <a:pt x="207398" y="247004"/>
                  </a:lnTo>
                  <a:lnTo>
                    <a:pt x="207589" y="247697"/>
                  </a:lnTo>
                  <a:lnTo>
                    <a:pt x="208187" y="248187"/>
                  </a:lnTo>
                  <a:lnTo>
                    <a:pt x="208939" y="248151"/>
                  </a:lnTo>
                  <a:lnTo>
                    <a:pt x="209525" y="246706"/>
                  </a:lnTo>
                  <a:lnTo>
                    <a:pt x="210169" y="245989"/>
                  </a:lnTo>
                  <a:lnTo>
                    <a:pt x="211065" y="245929"/>
                  </a:lnTo>
                  <a:lnTo>
                    <a:pt x="211435" y="246837"/>
                  </a:lnTo>
                  <a:lnTo>
                    <a:pt x="211495" y="247852"/>
                  </a:lnTo>
                  <a:lnTo>
                    <a:pt x="211460" y="248676"/>
                  </a:lnTo>
                  <a:lnTo>
                    <a:pt x="211280" y="249357"/>
                  </a:lnTo>
                  <a:lnTo>
                    <a:pt x="210647" y="250468"/>
                  </a:lnTo>
                  <a:lnTo>
                    <a:pt x="209608" y="251495"/>
                  </a:lnTo>
                  <a:lnTo>
                    <a:pt x="208676" y="252307"/>
                  </a:lnTo>
                  <a:lnTo>
                    <a:pt x="208079" y="252916"/>
                  </a:lnTo>
                  <a:lnTo>
                    <a:pt x="207841" y="253896"/>
                  </a:lnTo>
                  <a:lnTo>
                    <a:pt x="207494" y="254827"/>
                  </a:lnTo>
                  <a:lnTo>
                    <a:pt x="207422" y="255675"/>
                  </a:lnTo>
                  <a:lnTo>
                    <a:pt x="206813" y="256404"/>
                  </a:lnTo>
                  <a:lnTo>
                    <a:pt x="206169" y="256846"/>
                  </a:lnTo>
                  <a:lnTo>
                    <a:pt x="206073" y="257897"/>
                  </a:lnTo>
                  <a:lnTo>
                    <a:pt x="205870" y="258613"/>
                  </a:lnTo>
                  <a:lnTo>
                    <a:pt x="205464" y="259581"/>
                  </a:lnTo>
                  <a:lnTo>
                    <a:pt x="204855" y="260011"/>
                  </a:lnTo>
                  <a:lnTo>
                    <a:pt x="203362" y="260202"/>
                  </a:lnTo>
                  <a:lnTo>
                    <a:pt x="202633" y="260405"/>
                  </a:lnTo>
                  <a:lnTo>
                    <a:pt x="201785" y="261360"/>
                  </a:lnTo>
                  <a:lnTo>
                    <a:pt x="201427" y="262280"/>
                  </a:lnTo>
                  <a:lnTo>
                    <a:pt x="201367" y="263176"/>
                  </a:lnTo>
                  <a:lnTo>
                    <a:pt x="202000" y="263582"/>
                  </a:lnTo>
                  <a:lnTo>
                    <a:pt x="202394" y="264633"/>
                  </a:lnTo>
                  <a:lnTo>
                    <a:pt x="202788" y="265457"/>
                  </a:lnTo>
                  <a:lnTo>
                    <a:pt x="202968" y="266186"/>
                  </a:lnTo>
                  <a:lnTo>
                    <a:pt x="201893" y="266998"/>
                  </a:lnTo>
                  <a:lnTo>
                    <a:pt x="201320" y="267667"/>
                  </a:lnTo>
                  <a:lnTo>
                    <a:pt x="201236" y="268491"/>
                  </a:lnTo>
                  <a:lnTo>
                    <a:pt x="201140" y="269267"/>
                  </a:lnTo>
                  <a:lnTo>
                    <a:pt x="200495" y="270449"/>
                  </a:lnTo>
                  <a:lnTo>
                    <a:pt x="199731" y="271106"/>
                  </a:lnTo>
                  <a:lnTo>
                    <a:pt x="199468" y="272289"/>
                  </a:lnTo>
                  <a:lnTo>
                    <a:pt x="200268" y="273423"/>
                  </a:lnTo>
                  <a:lnTo>
                    <a:pt x="201021" y="273782"/>
                  </a:lnTo>
                  <a:lnTo>
                    <a:pt x="201630" y="274880"/>
                  </a:lnTo>
                  <a:lnTo>
                    <a:pt x="201702" y="275585"/>
                  </a:lnTo>
                  <a:lnTo>
                    <a:pt x="201677" y="276576"/>
                  </a:lnTo>
                  <a:lnTo>
                    <a:pt x="201403" y="277353"/>
                  </a:lnTo>
                  <a:lnTo>
                    <a:pt x="200639" y="278177"/>
                  </a:lnTo>
                  <a:lnTo>
                    <a:pt x="200066" y="278631"/>
                  </a:lnTo>
                  <a:lnTo>
                    <a:pt x="199337" y="278571"/>
                  </a:lnTo>
                  <a:lnTo>
                    <a:pt x="198608" y="278356"/>
                  </a:lnTo>
                  <a:lnTo>
                    <a:pt x="197677" y="278762"/>
                  </a:lnTo>
                  <a:lnTo>
                    <a:pt x="197067" y="279132"/>
                  </a:lnTo>
                  <a:lnTo>
                    <a:pt x="196244" y="279192"/>
                  </a:lnTo>
                  <a:lnTo>
                    <a:pt x="195861" y="279813"/>
                  </a:lnTo>
                  <a:lnTo>
                    <a:pt x="196267" y="280530"/>
                  </a:lnTo>
                  <a:lnTo>
                    <a:pt x="196578" y="281354"/>
                  </a:lnTo>
                  <a:lnTo>
                    <a:pt x="196960" y="282465"/>
                  </a:lnTo>
                  <a:lnTo>
                    <a:pt x="197223" y="283205"/>
                  </a:lnTo>
                  <a:lnTo>
                    <a:pt x="197689" y="284208"/>
                  </a:lnTo>
                  <a:lnTo>
                    <a:pt x="197067" y="284985"/>
                  </a:lnTo>
                  <a:lnTo>
                    <a:pt x="195838" y="284961"/>
                  </a:lnTo>
                  <a:lnTo>
                    <a:pt x="195133" y="284877"/>
                  </a:lnTo>
                  <a:lnTo>
                    <a:pt x="193939" y="284925"/>
                  </a:lnTo>
                  <a:lnTo>
                    <a:pt x="193604" y="286191"/>
                  </a:lnTo>
                  <a:lnTo>
                    <a:pt x="194273" y="286931"/>
                  </a:lnTo>
                  <a:lnTo>
                    <a:pt x="194989" y="287385"/>
                  </a:lnTo>
                  <a:lnTo>
                    <a:pt x="195718" y="287970"/>
                  </a:lnTo>
                  <a:lnTo>
                    <a:pt x="195670" y="289010"/>
                  </a:lnTo>
                  <a:lnTo>
                    <a:pt x="194774" y="288699"/>
                  </a:lnTo>
                  <a:lnTo>
                    <a:pt x="193819" y="289308"/>
                  </a:lnTo>
                  <a:lnTo>
                    <a:pt x="193150" y="290323"/>
                  </a:lnTo>
                  <a:lnTo>
                    <a:pt x="192422" y="290932"/>
                  </a:lnTo>
                  <a:lnTo>
                    <a:pt x="191645" y="290574"/>
                  </a:lnTo>
                  <a:lnTo>
                    <a:pt x="192003" y="289165"/>
                  </a:lnTo>
                  <a:lnTo>
                    <a:pt x="191645" y="288508"/>
                  </a:lnTo>
                  <a:lnTo>
                    <a:pt x="190642" y="289045"/>
                  </a:lnTo>
                  <a:lnTo>
                    <a:pt x="190272" y="289858"/>
                  </a:lnTo>
                  <a:lnTo>
                    <a:pt x="190379" y="290765"/>
                  </a:lnTo>
                  <a:lnTo>
                    <a:pt x="190391" y="291649"/>
                  </a:lnTo>
                  <a:lnTo>
                    <a:pt x="190343" y="292999"/>
                  </a:lnTo>
                  <a:lnTo>
                    <a:pt x="190499" y="293883"/>
                  </a:lnTo>
                  <a:lnTo>
                    <a:pt x="191263" y="293739"/>
                  </a:lnTo>
                  <a:lnTo>
                    <a:pt x="192111" y="293453"/>
                  </a:lnTo>
                  <a:lnTo>
                    <a:pt x="192983" y="293417"/>
                  </a:lnTo>
                  <a:lnTo>
                    <a:pt x="193150" y="294097"/>
                  </a:lnTo>
                  <a:lnTo>
                    <a:pt x="192577" y="294850"/>
                  </a:lnTo>
                  <a:lnTo>
                    <a:pt x="191526" y="295137"/>
                  </a:lnTo>
                  <a:lnTo>
                    <a:pt x="190701" y="295781"/>
                  </a:lnTo>
                  <a:lnTo>
                    <a:pt x="190487" y="296832"/>
                  </a:lnTo>
                  <a:lnTo>
                    <a:pt x="191060" y="297549"/>
                  </a:lnTo>
                  <a:lnTo>
                    <a:pt x="191728" y="298349"/>
                  </a:lnTo>
                  <a:lnTo>
                    <a:pt x="191442" y="299233"/>
                  </a:lnTo>
                  <a:lnTo>
                    <a:pt x="190510" y="299042"/>
                  </a:lnTo>
                  <a:lnTo>
                    <a:pt x="189567" y="298624"/>
                  </a:lnTo>
                  <a:lnTo>
                    <a:pt x="189281" y="299771"/>
                  </a:lnTo>
                  <a:lnTo>
                    <a:pt x="189316" y="300678"/>
                  </a:lnTo>
                  <a:lnTo>
                    <a:pt x="188385" y="301299"/>
                  </a:lnTo>
                  <a:lnTo>
                    <a:pt x="187393" y="301514"/>
                  </a:lnTo>
                  <a:lnTo>
                    <a:pt x="187692" y="302243"/>
                  </a:lnTo>
                  <a:lnTo>
                    <a:pt x="188409" y="303031"/>
                  </a:lnTo>
                  <a:lnTo>
                    <a:pt x="189185" y="303413"/>
                  </a:lnTo>
                  <a:lnTo>
                    <a:pt x="189507" y="304297"/>
                  </a:lnTo>
                  <a:lnTo>
                    <a:pt x="189017" y="305002"/>
                  </a:lnTo>
                  <a:lnTo>
                    <a:pt x="188420" y="305515"/>
                  </a:lnTo>
                  <a:lnTo>
                    <a:pt x="187489" y="306065"/>
                  </a:lnTo>
                  <a:lnTo>
                    <a:pt x="186486" y="306531"/>
                  </a:lnTo>
                  <a:lnTo>
                    <a:pt x="185268" y="306949"/>
                  </a:lnTo>
                  <a:lnTo>
                    <a:pt x="184109" y="307152"/>
                  </a:lnTo>
                  <a:lnTo>
                    <a:pt x="183296" y="307450"/>
                  </a:lnTo>
                  <a:lnTo>
                    <a:pt x="182532" y="307749"/>
                  </a:lnTo>
                  <a:lnTo>
                    <a:pt x="181064" y="308262"/>
                  </a:lnTo>
                  <a:lnTo>
                    <a:pt x="180251" y="308907"/>
                  </a:lnTo>
                  <a:lnTo>
                    <a:pt x="179439" y="309433"/>
                  </a:lnTo>
                  <a:lnTo>
                    <a:pt x="178722" y="310197"/>
                  </a:lnTo>
                  <a:lnTo>
                    <a:pt x="177982" y="310986"/>
                  </a:lnTo>
                  <a:lnTo>
                    <a:pt x="177301" y="311654"/>
                  </a:lnTo>
                  <a:lnTo>
                    <a:pt x="176585" y="311965"/>
                  </a:lnTo>
                  <a:lnTo>
                    <a:pt x="175665" y="312120"/>
                  </a:lnTo>
                  <a:lnTo>
                    <a:pt x="174303" y="312299"/>
                  </a:lnTo>
                  <a:lnTo>
                    <a:pt x="173659" y="313159"/>
                  </a:lnTo>
                  <a:lnTo>
                    <a:pt x="173646" y="314055"/>
                  </a:lnTo>
                  <a:lnTo>
                    <a:pt x="173778" y="315417"/>
                  </a:lnTo>
                  <a:lnTo>
                    <a:pt x="173778" y="316683"/>
                  </a:lnTo>
                  <a:lnTo>
                    <a:pt x="173611" y="318140"/>
                  </a:lnTo>
                  <a:lnTo>
                    <a:pt x="173252" y="319346"/>
                  </a:lnTo>
                  <a:lnTo>
                    <a:pt x="172763" y="320385"/>
                  </a:lnTo>
                  <a:lnTo>
                    <a:pt x="172153" y="320970"/>
                  </a:lnTo>
                  <a:lnTo>
                    <a:pt x="171055" y="320504"/>
                  </a:lnTo>
                  <a:lnTo>
                    <a:pt x="170660" y="319382"/>
                  </a:lnTo>
                  <a:lnTo>
                    <a:pt x="170505" y="317853"/>
                  </a:lnTo>
                  <a:lnTo>
                    <a:pt x="170505" y="316277"/>
                  </a:lnTo>
                  <a:lnTo>
                    <a:pt x="170518" y="315309"/>
                  </a:lnTo>
                  <a:lnTo>
                    <a:pt x="170171" y="314497"/>
                  </a:lnTo>
                  <a:lnTo>
                    <a:pt x="168355" y="314139"/>
                  </a:lnTo>
                  <a:lnTo>
                    <a:pt x="166039" y="314437"/>
                  </a:lnTo>
                  <a:lnTo>
                    <a:pt x="163828" y="314700"/>
                  </a:lnTo>
                  <a:lnTo>
                    <a:pt x="160735" y="315357"/>
                  </a:lnTo>
                  <a:lnTo>
                    <a:pt x="159027" y="315966"/>
                  </a:lnTo>
                  <a:lnTo>
                    <a:pt x="158156" y="316277"/>
                  </a:lnTo>
                  <a:lnTo>
                    <a:pt x="157320" y="316922"/>
                  </a:lnTo>
                  <a:lnTo>
                    <a:pt x="156674" y="317399"/>
                  </a:lnTo>
                  <a:lnTo>
                    <a:pt x="155791" y="318044"/>
                  </a:lnTo>
                  <a:lnTo>
                    <a:pt x="154657" y="318235"/>
                  </a:lnTo>
                  <a:lnTo>
                    <a:pt x="153641" y="317328"/>
                  </a:lnTo>
                  <a:lnTo>
                    <a:pt x="153151" y="316420"/>
                  </a:lnTo>
                  <a:lnTo>
                    <a:pt x="152650" y="315763"/>
                  </a:lnTo>
                  <a:lnTo>
                    <a:pt x="151073" y="315237"/>
                  </a:lnTo>
                  <a:lnTo>
                    <a:pt x="150261" y="314569"/>
                  </a:lnTo>
                  <a:lnTo>
                    <a:pt x="148792" y="313601"/>
                  </a:lnTo>
                  <a:lnTo>
                    <a:pt x="147251" y="312658"/>
                  </a:lnTo>
                  <a:lnTo>
                    <a:pt x="146212" y="312156"/>
                  </a:lnTo>
                  <a:lnTo>
                    <a:pt x="144815" y="311475"/>
                  </a:lnTo>
                  <a:lnTo>
                    <a:pt x="143656" y="310782"/>
                  </a:lnTo>
                  <a:lnTo>
                    <a:pt x="142414" y="309791"/>
                  </a:lnTo>
                  <a:lnTo>
                    <a:pt x="141208" y="309051"/>
                  </a:lnTo>
                  <a:lnTo>
                    <a:pt x="139858" y="308155"/>
                  </a:lnTo>
                  <a:lnTo>
                    <a:pt x="138652" y="307140"/>
                  </a:lnTo>
                  <a:lnTo>
                    <a:pt x="137696" y="306184"/>
                  </a:lnTo>
                  <a:lnTo>
                    <a:pt x="136669" y="305348"/>
                  </a:lnTo>
                  <a:lnTo>
                    <a:pt x="135786" y="304656"/>
                  </a:lnTo>
                  <a:lnTo>
                    <a:pt x="135320" y="304154"/>
                  </a:lnTo>
                  <a:lnTo>
                    <a:pt x="134746" y="303401"/>
                  </a:lnTo>
                  <a:lnTo>
                    <a:pt x="133039" y="302912"/>
                  </a:lnTo>
                  <a:lnTo>
                    <a:pt x="131319" y="302840"/>
                  </a:lnTo>
                  <a:lnTo>
                    <a:pt x="129611" y="302768"/>
                  </a:lnTo>
                  <a:lnTo>
                    <a:pt x="128357" y="302661"/>
                  </a:lnTo>
                  <a:lnTo>
                    <a:pt x="126542" y="302434"/>
                  </a:lnTo>
                  <a:lnTo>
                    <a:pt x="124714" y="302195"/>
                  </a:lnTo>
                  <a:lnTo>
                    <a:pt x="123268" y="301909"/>
                  </a:lnTo>
                  <a:lnTo>
                    <a:pt x="122206" y="301598"/>
                  </a:lnTo>
                  <a:lnTo>
                    <a:pt x="121477" y="301228"/>
                  </a:lnTo>
                  <a:lnTo>
                    <a:pt x="120366" y="300893"/>
                  </a:lnTo>
                  <a:lnTo>
                    <a:pt x="118981" y="300559"/>
                  </a:lnTo>
                  <a:lnTo>
                    <a:pt x="117464" y="300224"/>
                  </a:lnTo>
                  <a:lnTo>
                    <a:pt x="116784" y="299926"/>
                  </a:lnTo>
                  <a:lnTo>
                    <a:pt x="116378" y="299341"/>
                  </a:lnTo>
                  <a:lnTo>
                    <a:pt x="115792" y="297919"/>
                  </a:lnTo>
                  <a:lnTo>
                    <a:pt x="115565" y="296677"/>
                  </a:lnTo>
                  <a:lnTo>
                    <a:pt x="115530" y="295626"/>
                  </a:lnTo>
                  <a:lnTo>
                    <a:pt x="114753" y="294575"/>
                  </a:lnTo>
                  <a:lnTo>
                    <a:pt x="113523" y="293883"/>
                  </a:lnTo>
                  <a:lnTo>
                    <a:pt x="112484" y="293405"/>
                  </a:lnTo>
                  <a:lnTo>
                    <a:pt x="111206" y="292951"/>
                  </a:lnTo>
                  <a:lnTo>
                    <a:pt x="110262" y="292796"/>
                  </a:lnTo>
                  <a:lnTo>
                    <a:pt x="109450" y="292808"/>
                  </a:lnTo>
                  <a:lnTo>
                    <a:pt x="108423" y="293250"/>
                  </a:lnTo>
                  <a:lnTo>
                    <a:pt x="107706" y="294683"/>
                  </a:lnTo>
                  <a:lnTo>
                    <a:pt x="107408" y="295567"/>
                  </a:lnTo>
                  <a:lnTo>
                    <a:pt x="106345" y="296594"/>
                  </a:lnTo>
                  <a:lnTo>
                    <a:pt x="104936" y="296653"/>
                  </a:lnTo>
                  <a:lnTo>
                    <a:pt x="102797" y="296773"/>
                  </a:lnTo>
                  <a:lnTo>
                    <a:pt x="100253" y="296641"/>
                  </a:lnTo>
                  <a:lnTo>
                    <a:pt x="98677" y="296474"/>
                  </a:lnTo>
                  <a:lnTo>
                    <a:pt x="96706" y="296247"/>
                  </a:lnTo>
                  <a:lnTo>
                    <a:pt x="95428" y="295817"/>
                  </a:lnTo>
                  <a:lnTo>
                    <a:pt x="94126" y="295411"/>
                  </a:lnTo>
                  <a:lnTo>
                    <a:pt x="92908" y="295148"/>
                  </a:lnTo>
                  <a:lnTo>
                    <a:pt x="91894" y="295065"/>
                  </a:lnTo>
                  <a:lnTo>
                    <a:pt x="90388" y="314222"/>
                  </a:lnTo>
                  <a:lnTo>
                    <a:pt x="76056" y="313183"/>
                  </a:lnTo>
                  <a:lnTo>
                    <a:pt x="73023" y="293357"/>
                  </a:lnTo>
                  <a:lnTo>
                    <a:pt x="94784" y="277460"/>
                  </a:lnTo>
                  <a:lnTo>
                    <a:pt x="77143" y="230833"/>
                  </a:lnTo>
                  <a:lnTo>
                    <a:pt x="0" y="145425"/>
                  </a:lnTo>
                  <a:lnTo>
                    <a:pt x="1744" y="134198"/>
                  </a:lnTo>
                  <a:lnTo>
                    <a:pt x="11860" y="68485"/>
                  </a:lnTo>
                  <a:lnTo>
                    <a:pt x="13627" y="58070"/>
                  </a:lnTo>
                  <a:lnTo>
                    <a:pt x="11154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938;gbcf4302aa7_0_6">
              <a:extLst>
                <a:ext uri="{FF2B5EF4-FFF2-40B4-BE49-F238E27FC236}">
                  <a16:creationId xmlns:a16="http://schemas.microsoft.com/office/drawing/2014/main" id="{57953FF4-7603-194F-9FF3-2447FBE3637E}"/>
                </a:ext>
              </a:extLst>
            </p:cNvPr>
            <p:cNvSpPr/>
            <p:nvPr/>
          </p:nvSpPr>
          <p:spPr>
            <a:xfrm>
              <a:off x="5095255" y="1620605"/>
              <a:ext cx="215481" cy="133493"/>
            </a:xfrm>
            <a:custGeom>
              <a:avLst/>
              <a:gdLst/>
              <a:ahLst/>
              <a:cxnLst/>
              <a:rect l="l" t="t" r="r" b="b"/>
              <a:pathLst>
                <a:path w="428818" h="265657" extrusionOk="0">
                  <a:moveTo>
                    <a:pt x="385918" y="0"/>
                  </a:moveTo>
                  <a:lnTo>
                    <a:pt x="393323" y="25223"/>
                  </a:lnTo>
                  <a:lnTo>
                    <a:pt x="403105" y="58462"/>
                  </a:lnTo>
                  <a:lnTo>
                    <a:pt x="421999" y="123148"/>
                  </a:lnTo>
                  <a:lnTo>
                    <a:pt x="428663" y="179712"/>
                  </a:lnTo>
                  <a:lnTo>
                    <a:pt x="428819" y="181444"/>
                  </a:lnTo>
                  <a:lnTo>
                    <a:pt x="427541" y="181516"/>
                  </a:lnTo>
                  <a:lnTo>
                    <a:pt x="426514" y="181361"/>
                  </a:lnTo>
                  <a:lnTo>
                    <a:pt x="424519" y="180620"/>
                  </a:lnTo>
                  <a:lnTo>
                    <a:pt x="423731" y="180190"/>
                  </a:lnTo>
                  <a:lnTo>
                    <a:pt x="422751" y="179366"/>
                  </a:lnTo>
                  <a:lnTo>
                    <a:pt x="421724" y="178649"/>
                  </a:lnTo>
                  <a:lnTo>
                    <a:pt x="420100" y="177539"/>
                  </a:lnTo>
                  <a:lnTo>
                    <a:pt x="417783" y="175890"/>
                  </a:lnTo>
                  <a:lnTo>
                    <a:pt x="414116" y="173347"/>
                  </a:lnTo>
                  <a:lnTo>
                    <a:pt x="412110" y="172284"/>
                  </a:lnTo>
                  <a:lnTo>
                    <a:pt x="409697" y="170779"/>
                  </a:lnTo>
                  <a:lnTo>
                    <a:pt x="407894" y="169620"/>
                  </a:lnTo>
                  <a:lnTo>
                    <a:pt x="405959" y="168581"/>
                  </a:lnTo>
                  <a:lnTo>
                    <a:pt x="405075" y="168175"/>
                  </a:lnTo>
                  <a:lnTo>
                    <a:pt x="404358" y="167864"/>
                  </a:lnTo>
                  <a:lnTo>
                    <a:pt x="403678" y="167590"/>
                  </a:lnTo>
                  <a:lnTo>
                    <a:pt x="402041" y="167088"/>
                  </a:lnTo>
                  <a:lnTo>
                    <a:pt x="401050" y="166766"/>
                  </a:lnTo>
                  <a:lnTo>
                    <a:pt x="400274" y="166407"/>
                  </a:lnTo>
                  <a:lnTo>
                    <a:pt x="399617" y="166180"/>
                  </a:lnTo>
                  <a:lnTo>
                    <a:pt x="397993" y="165691"/>
                  </a:lnTo>
                  <a:lnTo>
                    <a:pt x="396894" y="165452"/>
                  </a:lnTo>
                  <a:lnTo>
                    <a:pt x="396165" y="165321"/>
                  </a:lnTo>
                  <a:lnTo>
                    <a:pt x="395365" y="165273"/>
                  </a:lnTo>
                  <a:lnTo>
                    <a:pt x="394493" y="164986"/>
                  </a:lnTo>
                  <a:lnTo>
                    <a:pt x="393562" y="164843"/>
                  </a:lnTo>
                  <a:lnTo>
                    <a:pt x="391806" y="164544"/>
                  </a:lnTo>
                  <a:lnTo>
                    <a:pt x="389477" y="165046"/>
                  </a:lnTo>
                  <a:lnTo>
                    <a:pt x="388271" y="165225"/>
                  </a:lnTo>
                  <a:lnTo>
                    <a:pt x="387256" y="165440"/>
                  </a:lnTo>
                  <a:lnTo>
                    <a:pt x="386360" y="165559"/>
                  </a:lnTo>
                  <a:lnTo>
                    <a:pt x="385631" y="165822"/>
                  </a:lnTo>
                  <a:lnTo>
                    <a:pt x="384484" y="166395"/>
                  </a:lnTo>
                  <a:lnTo>
                    <a:pt x="383863" y="166849"/>
                  </a:lnTo>
                  <a:lnTo>
                    <a:pt x="383290" y="167279"/>
                  </a:lnTo>
                  <a:lnTo>
                    <a:pt x="382382" y="168151"/>
                  </a:lnTo>
                  <a:lnTo>
                    <a:pt x="381546" y="168772"/>
                  </a:lnTo>
                  <a:lnTo>
                    <a:pt x="380292" y="169453"/>
                  </a:lnTo>
                  <a:lnTo>
                    <a:pt x="379480" y="169811"/>
                  </a:lnTo>
                  <a:lnTo>
                    <a:pt x="378632" y="170050"/>
                  </a:lnTo>
                  <a:lnTo>
                    <a:pt x="377928" y="170205"/>
                  </a:lnTo>
                  <a:lnTo>
                    <a:pt x="377032" y="170205"/>
                  </a:lnTo>
                  <a:lnTo>
                    <a:pt x="376208" y="170158"/>
                  </a:lnTo>
                  <a:lnTo>
                    <a:pt x="375431" y="170122"/>
                  </a:lnTo>
                  <a:lnTo>
                    <a:pt x="374703" y="169967"/>
                  </a:lnTo>
                  <a:lnTo>
                    <a:pt x="373915" y="169763"/>
                  </a:lnTo>
                  <a:lnTo>
                    <a:pt x="373114" y="169560"/>
                  </a:lnTo>
                  <a:lnTo>
                    <a:pt x="372278" y="169357"/>
                  </a:lnTo>
                  <a:lnTo>
                    <a:pt x="371586" y="168915"/>
                  </a:lnTo>
                  <a:lnTo>
                    <a:pt x="370690" y="168987"/>
                  </a:lnTo>
                  <a:lnTo>
                    <a:pt x="369531" y="168868"/>
                  </a:lnTo>
                  <a:lnTo>
                    <a:pt x="367847" y="168951"/>
                  </a:lnTo>
                  <a:lnTo>
                    <a:pt x="367011" y="169166"/>
                  </a:lnTo>
                  <a:lnTo>
                    <a:pt x="365554" y="169489"/>
                  </a:lnTo>
                  <a:lnTo>
                    <a:pt x="364157" y="169740"/>
                  </a:lnTo>
                  <a:lnTo>
                    <a:pt x="363237" y="169931"/>
                  </a:lnTo>
                  <a:lnTo>
                    <a:pt x="362437" y="170301"/>
                  </a:lnTo>
                  <a:lnTo>
                    <a:pt x="361159" y="170719"/>
                  </a:lnTo>
                  <a:lnTo>
                    <a:pt x="360514" y="171173"/>
                  </a:lnTo>
                  <a:lnTo>
                    <a:pt x="359821" y="171483"/>
                  </a:lnTo>
                  <a:lnTo>
                    <a:pt x="359081" y="171854"/>
                  </a:lnTo>
                  <a:lnTo>
                    <a:pt x="358448" y="172236"/>
                  </a:lnTo>
                  <a:lnTo>
                    <a:pt x="357492" y="172797"/>
                  </a:lnTo>
                  <a:lnTo>
                    <a:pt x="356489" y="173621"/>
                  </a:lnTo>
                  <a:lnTo>
                    <a:pt x="354984" y="174457"/>
                  </a:lnTo>
                  <a:lnTo>
                    <a:pt x="354244" y="174983"/>
                  </a:lnTo>
                  <a:lnTo>
                    <a:pt x="353527" y="175604"/>
                  </a:lnTo>
                  <a:lnTo>
                    <a:pt x="352834" y="176225"/>
                  </a:lnTo>
                  <a:lnTo>
                    <a:pt x="352189" y="176607"/>
                  </a:lnTo>
                  <a:lnTo>
                    <a:pt x="351509" y="176738"/>
                  </a:lnTo>
                  <a:lnTo>
                    <a:pt x="350840" y="177240"/>
                  </a:lnTo>
                  <a:lnTo>
                    <a:pt x="350123" y="177467"/>
                  </a:lnTo>
                  <a:lnTo>
                    <a:pt x="348809" y="177789"/>
                  </a:lnTo>
                  <a:lnTo>
                    <a:pt x="347257" y="177754"/>
                  </a:lnTo>
                  <a:lnTo>
                    <a:pt x="345835" y="177204"/>
                  </a:lnTo>
                  <a:lnTo>
                    <a:pt x="344999" y="176619"/>
                  </a:lnTo>
                  <a:lnTo>
                    <a:pt x="344116" y="176022"/>
                  </a:lnTo>
                  <a:lnTo>
                    <a:pt x="343292" y="175269"/>
                  </a:lnTo>
                  <a:lnTo>
                    <a:pt x="342599" y="174768"/>
                  </a:lnTo>
                  <a:lnTo>
                    <a:pt x="341906" y="174206"/>
                  </a:lnTo>
                  <a:lnTo>
                    <a:pt x="341142" y="173681"/>
                  </a:lnTo>
                  <a:lnTo>
                    <a:pt x="340497" y="173000"/>
                  </a:lnTo>
                  <a:lnTo>
                    <a:pt x="339517" y="172391"/>
                  </a:lnTo>
                  <a:lnTo>
                    <a:pt x="338872" y="171842"/>
                  </a:lnTo>
                  <a:lnTo>
                    <a:pt x="337785" y="171041"/>
                  </a:lnTo>
                  <a:lnTo>
                    <a:pt x="336926" y="170408"/>
                  </a:lnTo>
                  <a:lnTo>
                    <a:pt x="335863" y="169967"/>
                  </a:lnTo>
                  <a:lnTo>
                    <a:pt x="335158" y="169716"/>
                  </a:lnTo>
                  <a:lnTo>
                    <a:pt x="334477" y="169513"/>
                  </a:lnTo>
                  <a:lnTo>
                    <a:pt x="333665" y="169310"/>
                  </a:lnTo>
                  <a:lnTo>
                    <a:pt x="332984" y="169154"/>
                  </a:lnTo>
                  <a:lnTo>
                    <a:pt x="332256" y="169047"/>
                  </a:lnTo>
                  <a:lnTo>
                    <a:pt x="330846" y="168880"/>
                  </a:lnTo>
                  <a:lnTo>
                    <a:pt x="329986" y="168760"/>
                  </a:lnTo>
                  <a:lnTo>
                    <a:pt x="328577" y="168617"/>
                  </a:lnTo>
                  <a:lnTo>
                    <a:pt x="327753" y="168581"/>
                  </a:lnTo>
                  <a:lnTo>
                    <a:pt x="326773" y="168581"/>
                  </a:lnTo>
                  <a:lnTo>
                    <a:pt x="325961" y="168653"/>
                  </a:lnTo>
                  <a:lnTo>
                    <a:pt x="324911" y="168617"/>
                  </a:lnTo>
                  <a:lnTo>
                    <a:pt x="323740" y="168653"/>
                  </a:lnTo>
                  <a:lnTo>
                    <a:pt x="322486" y="168700"/>
                  </a:lnTo>
                  <a:lnTo>
                    <a:pt x="321387" y="168772"/>
                  </a:lnTo>
                  <a:lnTo>
                    <a:pt x="320348" y="168844"/>
                  </a:lnTo>
                  <a:lnTo>
                    <a:pt x="318939" y="168784"/>
                  </a:lnTo>
                  <a:lnTo>
                    <a:pt x="317995" y="168748"/>
                  </a:lnTo>
                  <a:lnTo>
                    <a:pt x="317016" y="168677"/>
                  </a:lnTo>
                  <a:lnTo>
                    <a:pt x="316215" y="168641"/>
                  </a:lnTo>
                  <a:lnTo>
                    <a:pt x="315391" y="168617"/>
                  </a:lnTo>
                  <a:lnTo>
                    <a:pt x="314173" y="168545"/>
                  </a:lnTo>
                  <a:lnTo>
                    <a:pt x="313445" y="168509"/>
                  </a:lnTo>
                  <a:lnTo>
                    <a:pt x="312011" y="168450"/>
                  </a:lnTo>
                  <a:lnTo>
                    <a:pt x="310746" y="168497"/>
                  </a:lnTo>
                  <a:lnTo>
                    <a:pt x="309587" y="168617"/>
                  </a:lnTo>
                  <a:lnTo>
                    <a:pt x="308417" y="168617"/>
                  </a:lnTo>
                  <a:lnTo>
                    <a:pt x="307342" y="168354"/>
                  </a:lnTo>
                  <a:lnTo>
                    <a:pt x="306362" y="167960"/>
                  </a:lnTo>
                  <a:lnTo>
                    <a:pt x="305431" y="167351"/>
                  </a:lnTo>
                  <a:lnTo>
                    <a:pt x="304953" y="166802"/>
                  </a:lnTo>
                  <a:lnTo>
                    <a:pt x="304224" y="165607"/>
                  </a:lnTo>
                  <a:lnTo>
                    <a:pt x="303603" y="164819"/>
                  </a:lnTo>
                  <a:lnTo>
                    <a:pt x="303126" y="164222"/>
                  </a:lnTo>
                  <a:lnTo>
                    <a:pt x="302600" y="163720"/>
                  </a:lnTo>
                  <a:lnTo>
                    <a:pt x="301250" y="162824"/>
                  </a:lnTo>
                  <a:lnTo>
                    <a:pt x="300749" y="162299"/>
                  </a:lnTo>
                  <a:lnTo>
                    <a:pt x="300223" y="161582"/>
                  </a:lnTo>
                  <a:lnTo>
                    <a:pt x="299363" y="160830"/>
                  </a:lnTo>
                  <a:lnTo>
                    <a:pt x="293857" y="154440"/>
                  </a:lnTo>
                  <a:lnTo>
                    <a:pt x="292042" y="152601"/>
                  </a:lnTo>
                  <a:lnTo>
                    <a:pt x="290346" y="150917"/>
                  </a:lnTo>
                  <a:lnTo>
                    <a:pt x="289426" y="149961"/>
                  </a:lnTo>
                  <a:lnTo>
                    <a:pt x="287420" y="147680"/>
                  </a:lnTo>
                  <a:lnTo>
                    <a:pt x="286273" y="146605"/>
                  </a:lnTo>
                  <a:lnTo>
                    <a:pt x="284661" y="144873"/>
                  </a:lnTo>
                  <a:lnTo>
                    <a:pt x="283992" y="144300"/>
                  </a:lnTo>
                  <a:lnTo>
                    <a:pt x="283049" y="143571"/>
                  </a:lnTo>
                  <a:lnTo>
                    <a:pt x="280505" y="141732"/>
                  </a:lnTo>
                  <a:lnTo>
                    <a:pt x="276587" y="139021"/>
                  </a:lnTo>
                  <a:lnTo>
                    <a:pt x="273207" y="136405"/>
                  </a:lnTo>
                  <a:lnTo>
                    <a:pt x="272359" y="135665"/>
                  </a:lnTo>
                  <a:lnTo>
                    <a:pt x="271416" y="134793"/>
                  </a:lnTo>
                  <a:lnTo>
                    <a:pt x="270902" y="134315"/>
                  </a:lnTo>
                  <a:lnTo>
                    <a:pt x="270377" y="133742"/>
                  </a:lnTo>
                  <a:lnTo>
                    <a:pt x="269899" y="133216"/>
                  </a:lnTo>
                  <a:lnTo>
                    <a:pt x="269457" y="132667"/>
                  </a:lnTo>
                  <a:lnTo>
                    <a:pt x="269003" y="132046"/>
                  </a:lnTo>
                  <a:lnTo>
                    <a:pt x="268549" y="131520"/>
                  </a:lnTo>
                  <a:lnTo>
                    <a:pt x="267904" y="130541"/>
                  </a:lnTo>
                  <a:lnTo>
                    <a:pt x="267426" y="130039"/>
                  </a:lnTo>
                  <a:lnTo>
                    <a:pt x="266352" y="129526"/>
                  </a:lnTo>
                  <a:lnTo>
                    <a:pt x="265002" y="128977"/>
                  </a:lnTo>
                  <a:lnTo>
                    <a:pt x="263676" y="128547"/>
                  </a:lnTo>
                  <a:lnTo>
                    <a:pt x="262983" y="128821"/>
                  </a:lnTo>
                  <a:lnTo>
                    <a:pt x="261502" y="128857"/>
                  </a:lnTo>
                  <a:lnTo>
                    <a:pt x="260165" y="128917"/>
                  </a:lnTo>
                  <a:lnTo>
                    <a:pt x="258803" y="128893"/>
                  </a:lnTo>
                  <a:lnTo>
                    <a:pt x="257477" y="128977"/>
                  </a:lnTo>
                  <a:lnTo>
                    <a:pt x="256212" y="129096"/>
                  </a:lnTo>
                  <a:lnTo>
                    <a:pt x="254969" y="129120"/>
                  </a:lnTo>
                  <a:lnTo>
                    <a:pt x="253835" y="129191"/>
                  </a:lnTo>
                  <a:lnTo>
                    <a:pt x="252843" y="129239"/>
                  </a:lnTo>
                  <a:lnTo>
                    <a:pt x="251792" y="129359"/>
                  </a:lnTo>
                  <a:lnTo>
                    <a:pt x="250312" y="129418"/>
                  </a:lnTo>
                  <a:lnTo>
                    <a:pt x="249248" y="129371"/>
                  </a:lnTo>
                  <a:lnTo>
                    <a:pt x="248233" y="129442"/>
                  </a:lnTo>
                  <a:lnTo>
                    <a:pt x="247087" y="129275"/>
                  </a:lnTo>
                  <a:lnTo>
                    <a:pt x="245940" y="129371"/>
                  </a:lnTo>
                  <a:lnTo>
                    <a:pt x="244734" y="129562"/>
                  </a:lnTo>
                  <a:lnTo>
                    <a:pt x="243767" y="129586"/>
                  </a:lnTo>
                  <a:lnTo>
                    <a:pt x="242763" y="129514"/>
                  </a:lnTo>
                  <a:lnTo>
                    <a:pt x="241402" y="129442"/>
                  </a:lnTo>
                  <a:lnTo>
                    <a:pt x="240482" y="129347"/>
                  </a:lnTo>
                  <a:lnTo>
                    <a:pt x="239538" y="129430"/>
                  </a:lnTo>
                  <a:lnTo>
                    <a:pt x="238511" y="129454"/>
                  </a:lnTo>
                  <a:lnTo>
                    <a:pt x="237568" y="129287"/>
                  </a:lnTo>
                  <a:lnTo>
                    <a:pt x="236696" y="129347"/>
                  </a:lnTo>
                  <a:lnTo>
                    <a:pt x="235836" y="129132"/>
                  </a:lnTo>
                  <a:lnTo>
                    <a:pt x="234773" y="129132"/>
                  </a:lnTo>
                  <a:lnTo>
                    <a:pt x="233531" y="129418"/>
                  </a:lnTo>
                  <a:lnTo>
                    <a:pt x="232122" y="130135"/>
                  </a:lnTo>
                  <a:lnTo>
                    <a:pt x="231525" y="130601"/>
                  </a:lnTo>
                  <a:lnTo>
                    <a:pt x="230688" y="131329"/>
                  </a:lnTo>
                  <a:lnTo>
                    <a:pt x="229972" y="131974"/>
                  </a:lnTo>
                  <a:lnTo>
                    <a:pt x="229267" y="132774"/>
                  </a:lnTo>
                  <a:lnTo>
                    <a:pt x="228550" y="133730"/>
                  </a:lnTo>
                  <a:lnTo>
                    <a:pt x="227798" y="134602"/>
                  </a:lnTo>
                  <a:lnTo>
                    <a:pt x="225744" y="136955"/>
                  </a:lnTo>
                  <a:lnTo>
                    <a:pt x="225003" y="138042"/>
                  </a:lnTo>
                  <a:lnTo>
                    <a:pt x="224263" y="139367"/>
                  </a:lnTo>
                  <a:lnTo>
                    <a:pt x="223630" y="140478"/>
                  </a:lnTo>
                  <a:lnTo>
                    <a:pt x="223044" y="141601"/>
                  </a:lnTo>
                  <a:lnTo>
                    <a:pt x="222412" y="142664"/>
                  </a:lnTo>
                  <a:lnTo>
                    <a:pt x="221934" y="143954"/>
                  </a:lnTo>
                  <a:lnTo>
                    <a:pt x="221528" y="145351"/>
                  </a:lnTo>
                  <a:lnTo>
                    <a:pt x="220883" y="146772"/>
                  </a:lnTo>
                  <a:lnTo>
                    <a:pt x="220560" y="147847"/>
                  </a:lnTo>
                  <a:lnTo>
                    <a:pt x="220106" y="148934"/>
                  </a:lnTo>
                  <a:lnTo>
                    <a:pt x="219712" y="149913"/>
                  </a:lnTo>
                  <a:lnTo>
                    <a:pt x="219270" y="150773"/>
                  </a:lnTo>
                  <a:lnTo>
                    <a:pt x="218900" y="151609"/>
                  </a:lnTo>
                  <a:lnTo>
                    <a:pt x="218482" y="152541"/>
                  </a:lnTo>
                  <a:lnTo>
                    <a:pt x="218016" y="153377"/>
                  </a:lnTo>
                  <a:lnTo>
                    <a:pt x="217550" y="154428"/>
                  </a:lnTo>
                  <a:lnTo>
                    <a:pt x="216702" y="155443"/>
                  </a:lnTo>
                  <a:lnTo>
                    <a:pt x="215819" y="156267"/>
                  </a:lnTo>
                  <a:lnTo>
                    <a:pt x="214803" y="157259"/>
                  </a:lnTo>
                  <a:lnTo>
                    <a:pt x="213287" y="158357"/>
                  </a:lnTo>
                  <a:lnTo>
                    <a:pt x="212033" y="159408"/>
                  </a:lnTo>
                  <a:lnTo>
                    <a:pt x="210814" y="160424"/>
                  </a:lnTo>
                  <a:lnTo>
                    <a:pt x="209560" y="161116"/>
                  </a:lnTo>
                  <a:lnTo>
                    <a:pt x="208462" y="161726"/>
                  </a:lnTo>
                  <a:lnTo>
                    <a:pt x="207613" y="162012"/>
                  </a:lnTo>
                  <a:lnTo>
                    <a:pt x="206383" y="162418"/>
                  </a:lnTo>
                  <a:lnTo>
                    <a:pt x="205213" y="162956"/>
                  </a:lnTo>
                  <a:lnTo>
                    <a:pt x="204269" y="163338"/>
                  </a:lnTo>
                  <a:lnTo>
                    <a:pt x="203385" y="163780"/>
                  </a:lnTo>
                  <a:lnTo>
                    <a:pt x="202609" y="164102"/>
                  </a:lnTo>
                  <a:lnTo>
                    <a:pt x="201869" y="164413"/>
                  </a:lnTo>
                  <a:lnTo>
                    <a:pt x="200818" y="165070"/>
                  </a:lnTo>
                  <a:lnTo>
                    <a:pt x="199898" y="165715"/>
                  </a:lnTo>
                  <a:lnTo>
                    <a:pt x="199611" y="166598"/>
                  </a:lnTo>
                  <a:lnTo>
                    <a:pt x="199588" y="167673"/>
                  </a:lnTo>
                  <a:lnTo>
                    <a:pt x="199337" y="168378"/>
                  </a:lnTo>
                  <a:lnTo>
                    <a:pt x="199468" y="169369"/>
                  </a:lnTo>
                  <a:lnTo>
                    <a:pt x="199659" y="170874"/>
                  </a:lnTo>
                  <a:lnTo>
                    <a:pt x="199778" y="172057"/>
                  </a:lnTo>
                  <a:lnTo>
                    <a:pt x="200041" y="173227"/>
                  </a:lnTo>
                  <a:lnTo>
                    <a:pt x="200316" y="174672"/>
                  </a:lnTo>
                  <a:lnTo>
                    <a:pt x="200639" y="176177"/>
                  </a:lnTo>
                  <a:lnTo>
                    <a:pt x="200865" y="177598"/>
                  </a:lnTo>
                  <a:lnTo>
                    <a:pt x="200997" y="178888"/>
                  </a:lnTo>
                  <a:lnTo>
                    <a:pt x="201140" y="180142"/>
                  </a:lnTo>
                  <a:lnTo>
                    <a:pt x="201200" y="181456"/>
                  </a:lnTo>
                  <a:lnTo>
                    <a:pt x="201056" y="182674"/>
                  </a:lnTo>
                  <a:lnTo>
                    <a:pt x="200662" y="183582"/>
                  </a:lnTo>
                  <a:lnTo>
                    <a:pt x="200209" y="184131"/>
                  </a:lnTo>
                  <a:lnTo>
                    <a:pt x="199588" y="184669"/>
                  </a:lnTo>
                  <a:lnTo>
                    <a:pt x="198728" y="185278"/>
                  </a:lnTo>
                  <a:lnTo>
                    <a:pt x="197820" y="185756"/>
                  </a:lnTo>
                  <a:lnTo>
                    <a:pt x="197079" y="186162"/>
                  </a:lnTo>
                  <a:lnTo>
                    <a:pt x="195849" y="186795"/>
                  </a:lnTo>
                  <a:lnTo>
                    <a:pt x="194058" y="187834"/>
                  </a:lnTo>
                  <a:lnTo>
                    <a:pt x="192589" y="188813"/>
                  </a:lnTo>
                  <a:lnTo>
                    <a:pt x="191549" y="189685"/>
                  </a:lnTo>
                  <a:lnTo>
                    <a:pt x="190690" y="190378"/>
                  </a:lnTo>
                  <a:lnTo>
                    <a:pt x="189710" y="191226"/>
                  </a:lnTo>
                  <a:lnTo>
                    <a:pt x="188958" y="192169"/>
                  </a:lnTo>
                  <a:lnTo>
                    <a:pt x="188361" y="193006"/>
                  </a:lnTo>
                  <a:lnTo>
                    <a:pt x="187561" y="193997"/>
                  </a:lnTo>
                  <a:lnTo>
                    <a:pt x="186903" y="194988"/>
                  </a:lnTo>
                  <a:lnTo>
                    <a:pt x="186342" y="195896"/>
                  </a:lnTo>
                  <a:lnTo>
                    <a:pt x="185960" y="196565"/>
                  </a:lnTo>
                  <a:lnTo>
                    <a:pt x="185184" y="197699"/>
                  </a:lnTo>
                  <a:lnTo>
                    <a:pt x="184825" y="198703"/>
                  </a:lnTo>
                  <a:lnTo>
                    <a:pt x="184372" y="199407"/>
                  </a:lnTo>
                  <a:lnTo>
                    <a:pt x="183762" y="200148"/>
                  </a:lnTo>
                  <a:lnTo>
                    <a:pt x="183285" y="200745"/>
                  </a:lnTo>
                  <a:lnTo>
                    <a:pt x="182484" y="201473"/>
                  </a:lnTo>
                  <a:lnTo>
                    <a:pt x="181887" y="201844"/>
                  </a:lnTo>
                  <a:lnTo>
                    <a:pt x="181254" y="202130"/>
                  </a:lnTo>
                  <a:lnTo>
                    <a:pt x="180347" y="202489"/>
                  </a:lnTo>
                  <a:lnTo>
                    <a:pt x="179570" y="202751"/>
                  </a:lnTo>
                  <a:lnTo>
                    <a:pt x="178651" y="202966"/>
                  </a:lnTo>
                  <a:lnTo>
                    <a:pt x="177958" y="203193"/>
                  </a:lnTo>
                  <a:lnTo>
                    <a:pt x="176907" y="203384"/>
                  </a:lnTo>
                  <a:lnTo>
                    <a:pt x="176142" y="203623"/>
                  </a:lnTo>
                  <a:lnTo>
                    <a:pt x="175079" y="204113"/>
                  </a:lnTo>
                  <a:lnTo>
                    <a:pt x="174506" y="204555"/>
                  </a:lnTo>
                  <a:lnTo>
                    <a:pt x="173503" y="204949"/>
                  </a:lnTo>
                  <a:lnTo>
                    <a:pt x="172476" y="205940"/>
                  </a:lnTo>
                  <a:lnTo>
                    <a:pt x="171711" y="206681"/>
                  </a:lnTo>
                  <a:lnTo>
                    <a:pt x="171007" y="207326"/>
                  </a:lnTo>
                  <a:lnTo>
                    <a:pt x="169980" y="208174"/>
                  </a:lnTo>
                  <a:lnTo>
                    <a:pt x="169215" y="209093"/>
                  </a:lnTo>
                  <a:lnTo>
                    <a:pt x="168534" y="210061"/>
                  </a:lnTo>
                  <a:lnTo>
                    <a:pt x="167639" y="211410"/>
                  </a:lnTo>
                  <a:lnTo>
                    <a:pt x="166862" y="212426"/>
                  </a:lnTo>
                  <a:lnTo>
                    <a:pt x="166182" y="213345"/>
                  </a:lnTo>
                  <a:lnTo>
                    <a:pt x="165298" y="214265"/>
                  </a:lnTo>
                  <a:lnTo>
                    <a:pt x="164283" y="215280"/>
                  </a:lnTo>
                  <a:lnTo>
                    <a:pt x="163256" y="216224"/>
                  </a:lnTo>
                  <a:lnTo>
                    <a:pt x="162276" y="217048"/>
                  </a:lnTo>
                  <a:lnTo>
                    <a:pt x="161034" y="218015"/>
                  </a:lnTo>
                  <a:lnTo>
                    <a:pt x="158132" y="220296"/>
                  </a:lnTo>
                  <a:lnTo>
                    <a:pt x="156054" y="222064"/>
                  </a:lnTo>
                  <a:lnTo>
                    <a:pt x="155122" y="222912"/>
                  </a:lnTo>
                  <a:lnTo>
                    <a:pt x="154023" y="223617"/>
                  </a:lnTo>
                  <a:lnTo>
                    <a:pt x="153282" y="224262"/>
                  </a:lnTo>
                  <a:lnTo>
                    <a:pt x="152638" y="224739"/>
                  </a:lnTo>
                  <a:lnTo>
                    <a:pt x="152017" y="225313"/>
                  </a:lnTo>
                  <a:lnTo>
                    <a:pt x="151276" y="225671"/>
                  </a:lnTo>
                  <a:lnTo>
                    <a:pt x="150392" y="226149"/>
                  </a:lnTo>
                  <a:lnTo>
                    <a:pt x="149234" y="226483"/>
                  </a:lnTo>
                  <a:lnTo>
                    <a:pt x="148577" y="226746"/>
                  </a:lnTo>
                  <a:lnTo>
                    <a:pt x="147299" y="227164"/>
                  </a:lnTo>
                  <a:lnTo>
                    <a:pt x="146069" y="227474"/>
                  </a:lnTo>
                  <a:lnTo>
                    <a:pt x="145328" y="227737"/>
                  </a:lnTo>
                  <a:lnTo>
                    <a:pt x="144671" y="227928"/>
                  </a:lnTo>
                  <a:lnTo>
                    <a:pt x="143728" y="228286"/>
                  </a:lnTo>
                  <a:lnTo>
                    <a:pt x="142773" y="228836"/>
                  </a:lnTo>
                  <a:lnTo>
                    <a:pt x="141697" y="229493"/>
                  </a:lnTo>
                  <a:lnTo>
                    <a:pt x="141148" y="230257"/>
                  </a:lnTo>
                  <a:lnTo>
                    <a:pt x="140515" y="231225"/>
                  </a:lnTo>
                  <a:lnTo>
                    <a:pt x="140097" y="231905"/>
                  </a:lnTo>
                  <a:lnTo>
                    <a:pt x="139416" y="233040"/>
                  </a:lnTo>
                  <a:lnTo>
                    <a:pt x="138831" y="233972"/>
                  </a:lnTo>
                  <a:lnTo>
                    <a:pt x="138079" y="234915"/>
                  </a:lnTo>
                  <a:lnTo>
                    <a:pt x="137243" y="235512"/>
                  </a:lnTo>
                  <a:lnTo>
                    <a:pt x="136084" y="236098"/>
                  </a:lnTo>
                  <a:lnTo>
                    <a:pt x="135176" y="236611"/>
                  </a:lnTo>
                  <a:lnTo>
                    <a:pt x="134209" y="236850"/>
                  </a:lnTo>
                  <a:lnTo>
                    <a:pt x="133504" y="237089"/>
                  </a:lnTo>
                  <a:lnTo>
                    <a:pt x="132788" y="237387"/>
                  </a:lnTo>
                  <a:lnTo>
                    <a:pt x="132214" y="237794"/>
                  </a:lnTo>
                  <a:lnTo>
                    <a:pt x="131426" y="238653"/>
                  </a:lnTo>
                  <a:lnTo>
                    <a:pt x="130793" y="239501"/>
                  </a:lnTo>
                  <a:lnTo>
                    <a:pt x="129814" y="240314"/>
                  </a:lnTo>
                  <a:lnTo>
                    <a:pt x="129300" y="240959"/>
                  </a:lnTo>
                  <a:lnTo>
                    <a:pt x="128679" y="241639"/>
                  </a:lnTo>
                  <a:lnTo>
                    <a:pt x="127927" y="242475"/>
                  </a:lnTo>
                  <a:lnTo>
                    <a:pt x="127461" y="243801"/>
                  </a:lnTo>
                  <a:lnTo>
                    <a:pt x="127497" y="245127"/>
                  </a:lnTo>
                  <a:lnTo>
                    <a:pt x="127401" y="246476"/>
                  </a:lnTo>
                  <a:lnTo>
                    <a:pt x="126912" y="247456"/>
                  </a:lnTo>
                  <a:lnTo>
                    <a:pt x="126254" y="248244"/>
                  </a:lnTo>
                  <a:lnTo>
                    <a:pt x="125323" y="248829"/>
                  </a:lnTo>
                  <a:lnTo>
                    <a:pt x="123973" y="249630"/>
                  </a:lnTo>
                  <a:lnTo>
                    <a:pt x="123113" y="250203"/>
                  </a:lnTo>
                  <a:lnTo>
                    <a:pt x="122086" y="250764"/>
                  </a:lnTo>
                  <a:lnTo>
                    <a:pt x="120569" y="251481"/>
                  </a:lnTo>
                  <a:lnTo>
                    <a:pt x="119602" y="251863"/>
                  </a:lnTo>
                  <a:lnTo>
                    <a:pt x="118264" y="252520"/>
                  </a:lnTo>
                  <a:lnTo>
                    <a:pt x="116867" y="253236"/>
                  </a:lnTo>
                  <a:lnTo>
                    <a:pt x="115589" y="253726"/>
                  </a:lnTo>
                  <a:lnTo>
                    <a:pt x="114096" y="254192"/>
                  </a:lnTo>
                  <a:lnTo>
                    <a:pt x="112770" y="254801"/>
                  </a:lnTo>
                  <a:lnTo>
                    <a:pt x="112101" y="255147"/>
                  </a:lnTo>
                  <a:lnTo>
                    <a:pt x="111242" y="255601"/>
                  </a:lnTo>
                  <a:lnTo>
                    <a:pt x="110597" y="256103"/>
                  </a:lnTo>
                  <a:lnTo>
                    <a:pt x="109737" y="256605"/>
                  </a:lnTo>
                  <a:lnTo>
                    <a:pt x="108793" y="257011"/>
                  </a:lnTo>
                  <a:lnTo>
                    <a:pt x="107921" y="257930"/>
                  </a:lnTo>
                  <a:lnTo>
                    <a:pt x="107253" y="258503"/>
                  </a:lnTo>
                  <a:lnTo>
                    <a:pt x="106428" y="259005"/>
                  </a:lnTo>
                  <a:lnTo>
                    <a:pt x="105640" y="259531"/>
                  </a:lnTo>
                  <a:lnTo>
                    <a:pt x="104565" y="260211"/>
                  </a:lnTo>
                  <a:lnTo>
                    <a:pt x="103586" y="260916"/>
                  </a:lnTo>
                  <a:lnTo>
                    <a:pt x="102774" y="261561"/>
                  </a:lnTo>
                  <a:lnTo>
                    <a:pt x="101961" y="262051"/>
                  </a:lnTo>
                  <a:lnTo>
                    <a:pt x="100899" y="262600"/>
                  </a:lnTo>
                  <a:lnTo>
                    <a:pt x="99692" y="262994"/>
                  </a:lnTo>
                  <a:lnTo>
                    <a:pt x="98737" y="263353"/>
                  </a:lnTo>
                  <a:lnTo>
                    <a:pt x="97960" y="263639"/>
                  </a:lnTo>
                  <a:lnTo>
                    <a:pt x="96933" y="264105"/>
                  </a:lnTo>
                  <a:lnTo>
                    <a:pt x="95679" y="264559"/>
                  </a:lnTo>
                  <a:lnTo>
                    <a:pt x="94568" y="264905"/>
                  </a:lnTo>
                  <a:lnTo>
                    <a:pt x="93088" y="265013"/>
                  </a:lnTo>
                  <a:lnTo>
                    <a:pt x="92084" y="265538"/>
                  </a:lnTo>
                  <a:lnTo>
                    <a:pt x="91380" y="265658"/>
                  </a:lnTo>
                  <a:lnTo>
                    <a:pt x="90603" y="265574"/>
                  </a:lnTo>
                  <a:lnTo>
                    <a:pt x="89827" y="265538"/>
                  </a:lnTo>
                  <a:lnTo>
                    <a:pt x="89038" y="265455"/>
                  </a:lnTo>
                  <a:lnTo>
                    <a:pt x="87474" y="265037"/>
                  </a:lnTo>
                  <a:lnTo>
                    <a:pt x="86256" y="264595"/>
                  </a:lnTo>
                  <a:lnTo>
                    <a:pt x="85587" y="264129"/>
                  </a:lnTo>
                  <a:lnTo>
                    <a:pt x="84847" y="263687"/>
                  </a:lnTo>
                  <a:lnTo>
                    <a:pt x="83843" y="262923"/>
                  </a:lnTo>
                  <a:lnTo>
                    <a:pt x="83246" y="262397"/>
                  </a:lnTo>
                  <a:lnTo>
                    <a:pt x="82446" y="261382"/>
                  </a:lnTo>
                  <a:lnTo>
                    <a:pt x="81753" y="260008"/>
                  </a:lnTo>
                  <a:lnTo>
                    <a:pt x="80953" y="258778"/>
                  </a:lnTo>
                  <a:lnTo>
                    <a:pt x="80690" y="258038"/>
                  </a:lnTo>
                  <a:lnTo>
                    <a:pt x="80439" y="257357"/>
                  </a:lnTo>
                  <a:lnTo>
                    <a:pt x="80033" y="256521"/>
                  </a:lnTo>
                  <a:lnTo>
                    <a:pt x="79735" y="255458"/>
                  </a:lnTo>
                  <a:lnTo>
                    <a:pt x="79341" y="254813"/>
                  </a:lnTo>
                  <a:lnTo>
                    <a:pt x="78911" y="254073"/>
                  </a:lnTo>
                  <a:lnTo>
                    <a:pt x="77645" y="252926"/>
                  </a:lnTo>
                  <a:lnTo>
                    <a:pt x="76355" y="251576"/>
                  </a:lnTo>
                  <a:lnTo>
                    <a:pt x="75256" y="250430"/>
                  </a:lnTo>
                  <a:lnTo>
                    <a:pt x="74456" y="249570"/>
                  </a:lnTo>
                  <a:lnTo>
                    <a:pt x="72545" y="247599"/>
                  </a:lnTo>
                  <a:lnTo>
                    <a:pt x="71553" y="246691"/>
                  </a:lnTo>
                  <a:lnTo>
                    <a:pt x="69893" y="245342"/>
                  </a:lnTo>
                  <a:lnTo>
                    <a:pt x="69177" y="244661"/>
                  </a:lnTo>
                  <a:lnTo>
                    <a:pt x="68543" y="244327"/>
                  </a:lnTo>
                  <a:lnTo>
                    <a:pt x="67361" y="243968"/>
                  </a:lnTo>
                  <a:lnTo>
                    <a:pt x="66406" y="243622"/>
                  </a:lnTo>
                  <a:lnTo>
                    <a:pt x="65104" y="243550"/>
                  </a:lnTo>
                  <a:lnTo>
                    <a:pt x="64053" y="243682"/>
                  </a:lnTo>
                  <a:lnTo>
                    <a:pt x="63050" y="243944"/>
                  </a:lnTo>
                  <a:lnTo>
                    <a:pt x="61867" y="244422"/>
                  </a:lnTo>
                  <a:lnTo>
                    <a:pt x="60995" y="244709"/>
                  </a:lnTo>
                  <a:lnTo>
                    <a:pt x="60374" y="245306"/>
                  </a:lnTo>
                  <a:lnTo>
                    <a:pt x="59634" y="245473"/>
                  </a:lnTo>
                  <a:lnTo>
                    <a:pt x="59156" y="246046"/>
                  </a:lnTo>
                  <a:lnTo>
                    <a:pt x="58248" y="246620"/>
                  </a:lnTo>
                  <a:lnTo>
                    <a:pt x="57388" y="246178"/>
                  </a:lnTo>
                  <a:lnTo>
                    <a:pt x="56146" y="246345"/>
                  </a:lnTo>
                  <a:lnTo>
                    <a:pt x="55215" y="246679"/>
                  </a:lnTo>
                  <a:lnTo>
                    <a:pt x="54414" y="246894"/>
                  </a:lnTo>
                  <a:lnTo>
                    <a:pt x="53375" y="247133"/>
                  </a:lnTo>
                  <a:lnTo>
                    <a:pt x="52528" y="247277"/>
                  </a:lnTo>
                  <a:lnTo>
                    <a:pt x="51393" y="247504"/>
                  </a:lnTo>
                  <a:lnTo>
                    <a:pt x="50402" y="247647"/>
                  </a:lnTo>
                  <a:lnTo>
                    <a:pt x="49601" y="247683"/>
                  </a:lnTo>
                  <a:lnTo>
                    <a:pt x="48466" y="247659"/>
                  </a:lnTo>
                  <a:lnTo>
                    <a:pt x="47487" y="247504"/>
                  </a:lnTo>
                  <a:lnTo>
                    <a:pt x="46687" y="247623"/>
                  </a:lnTo>
                  <a:lnTo>
                    <a:pt x="45958" y="247635"/>
                  </a:lnTo>
                  <a:lnTo>
                    <a:pt x="44967" y="247611"/>
                  </a:lnTo>
                  <a:lnTo>
                    <a:pt x="43080" y="247074"/>
                  </a:lnTo>
                  <a:lnTo>
                    <a:pt x="42065" y="246894"/>
                  </a:lnTo>
                  <a:lnTo>
                    <a:pt x="41312" y="246751"/>
                  </a:lnTo>
                  <a:lnTo>
                    <a:pt x="40237" y="245867"/>
                  </a:lnTo>
                  <a:lnTo>
                    <a:pt x="39652" y="245187"/>
                  </a:lnTo>
                  <a:lnTo>
                    <a:pt x="39175" y="244530"/>
                  </a:lnTo>
                  <a:lnTo>
                    <a:pt x="38697" y="243717"/>
                  </a:lnTo>
                  <a:lnTo>
                    <a:pt x="38028" y="243025"/>
                  </a:lnTo>
                  <a:lnTo>
                    <a:pt x="37526" y="242332"/>
                  </a:lnTo>
                  <a:lnTo>
                    <a:pt x="36929" y="241699"/>
                  </a:lnTo>
                  <a:lnTo>
                    <a:pt x="36057" y="240887"/>
                  </a:lnTo>
                  <a:lnTo>
                    <a:pt x="35436" y="240242"/>
                  </a:lnTo>
                  <a:lnTo>
                    <a:pt x="34672" y="239466"/>
                  </a:lnTo>
                  <a:lnTo>
                    <a:pt x="32797" y="238020"/>
                  </a:lnTo>
                  <a:lnTo>
                    <a:pt x="32092" y="237555"/>
                  </a:lnTo>
                  <a:lnTo>
                    <a:pt x="31077" y="236802"/>
                  </a:lnTo>
                  <a:lnTo>
                    <a:pt x="30289" y="236372"/>
                  </a:lnTo>
                  <a:lnTo>
                    <a:pt x="29417" y="236205"/>
                  </a:lnTo>
                  <a:lnTo>
                    <a:pt x="28139" y="236157"/>
                  </a:lnTo>
                  <a:lnTo>
                    <a:pt x="27267" y="236277"/>
                  </a:lnTo>
                  <a:lnTo>
                    <a:pt x="26515" y="236325"/>
                  </a:lnTo>
                  <a:lnTo>
                    <a:pt x="25678" y="236611"/>
                  </a:lnTo>
                  <a:lnTo>
                    <a:pt x="24616" y="237244"/>
                  </a:lnTo>
                  <a:lnTo>
                    <a:pt x="23911" y="237841"/>
                  </a:lnTo>
                  <a:lnTo>
                    <a:pt x="23290" y="238212"/>
                  </a:lnTo>
                  <a:lnTo>
                    <a:pt x="22251" y="238630"/>
                  </a:lnTo>
                  <a:lnTo>
                    <a:pt x="21558" y="238892"/>
                  </a:lnTo>
                  <a:lnTo>
                    <a:pt x="20865" y="239119"/>
                  </a:lnTo>
                  <a:lnTo>
                    <a:pt x="20017" y="239406"/>
                  </a:lnTo>
                  <a:lnTo>
                    <a:pt x="18954" y="239704"/>
                  </a:lnTo>
                  <a:lnTo>
                    <a:pt x="18046" y="240087"/>
                  </a:lnTo>
                  <a:lnTo>
                    <a:pt x="16745" y="240433"/>
                  </a:lnTo>
                  <a:lnTo>
                    <a:pt x="15956" y="240720"/>
                  </a:lnTo>
                  <a:lnTo>
                    <a:pt x="15180" y="240899"/>
                  </a:lnTo>
                  <a:lnTo>
                    <a:pt x="14308" y="241114"/>
                  </a:lnTo>
                  <a:lnTo>
                    <a:pt x="13436" y="241305"/>
                  </a:lnTo>
                  <a:lnTo>
                    <a:pt x="12612" y="241305"/>
                  </a:lnTo>
                  <a:lnTo>
                    <a:pt x="11597" y="241293"/>
                  </a:lnTo>
                  <a:lnTo>
                    <a:pt x="9662" y="241400"/>
                  </a:lnTo>
                  <a:lnTo>
                    <a:pt x="7787" y="240636"/>
                  </a:lnTo>
                  <a:lnTo>
                    <a:pt x="5303" y="239227"/>
                  </a:lnTo>
                  <a:lnTo>
                    <a:pt x="2986" y="237925"/>
                  </a:lnTo>
                  <a:lnTo>
                    <a:pt x="979" y="236420"/>
                  </a:lnTo>
                  <a:lnTo>
                    <a:pt x="0" y="234891"/>
                  </a:lnTo>
                  <a:lnTo>
                    <a:pt x="2102" y="232622"/>
                  </a:lnTo>
                  <a:lnTo>
                    <a:pt x="3296" y="231344"/>
                  </a:lnTo>
                  <a:lnTo>
                    <a:pt x="5064" y="229779"/>
                  </a:lnTo>
                  <a:lnTo>
                    <a:pt x="6198" y="228585"/>
                  </a:lnTo>
                  <a:lnTo>
                    <a:pt x="6975" y="227916"/>
                  </a:lnTo>
                  <a:lnTo>
                    <a:pt x="7596" y="227236"/>
                  </a:lnTo>
                  <a:lnTo>
                    <a:pt x="8444" y="226065"/>
                  </a:lnTo>
                  <a:lnTo>
                    <a:pt x="8922" y="225408"/>
                  </a:lnTo>
                  <a:lnTo>
                    <a:pt x="9256" y="224739"/>
                  </a:lnTo>
                  <a:lnTo>
                    <a:pt x="9961" y="224035"/>
                  </a:lnTo>
                  <a:lnTo>
                    <a:pt x="10892" y="223055"/>
                  </a:lnTo>
                  <a:lnTo>
                    <a:pt x="11597" y="222004"/>
                  </a:lnTo>
                  <a:lnTo>
                    <a:pt x="12290" y="221168"/>
                  </a:lnTo>
                  <a:lnTo>
                    <a:pt x="12863" y="220475"/>
                  </a:lnTo>
                  <a:lnTo>
                    <a:pt x="13615" y="219436"/>
                  </a:lnTo>
                  <a:lnTo>
                    <a:pt x="14464" y="218517"/>
                  </a:lnTo>
                  <a:lnTo>
                    <a:pt x="15073" y="217729"/>
                  </a:lnTo>
                  <a:lnTo>
                    <a:pt x="15694" y="216892"/>
                  </a:lnTo>
                  <a:lnTo>
                    <a:pt x="16387" y="215925"/>
                  </a:lnTo>
                  <a:lnTo>
                    <a:pt x="16888" y="215232"/>
                  </a:lnTo>
                  <a:lnTo>
                    <a:pt x="17246" y="214229"/>
                  </a:lnTo>
                  <a:lnTo>
                    <a:pt x="17437" y="213154"/>
                  </a:lnTo>
                  <a:lnTo>
                    <a:pt x="17342" y="212115"/>
                  </a:lnTo>
                  <a:lnTo>
                    <a:pt x="17151" y="211386"/>
                  </a:lnTo>
                  <a:lnTo>
                    <a:pt x="16566" y="210156"/>
                  </a:lnTo>
                  <a:lnTo>
                    <a:pt x="16124" y="209177"/>
                  </a:lnTo>
                  <a:lnTo>
                    <a:pt x="15897" y="208102"/>
                  </a:lnTo>
                  <a:lnTo>
                    <a:pt x="15813" y="207385"/>
                  </a:lnTo>
                  <a:lnTo>
                    <a:pt x="15789" y="206657"/>
                  </a:lnTo>
                  <a:lnTo>
                    <a:pt x="15909" y="205678"/>
                  </a:lnTo>
                  <a:lnTo>
                    <a:pt x="16016" y="204973"/>
                  </a:lnTo>
                  <a:lnTo>
                    <a:pt x="16219" y="204292"/>
                  </a:lnTo>
                  <a:lnTo>
                    <a:pt x="16482" y="203289"/>
                  </a:lnTo>
                  <a:lnTo>
                    <a:pt x="16745" y="202238"/>
                  </a:lnTo>
                  <a:lnTo>
                    <a:pt x="17222" y="201270"/>
                  </a:lnTo>
                  <a:lnTo>
                    <a:pt x="17593" y="200470"/>
                  </a:lnTo>
                  <a:lnTo>
                    <a:pt x="18130" y="199515"/>
                  </a:lnTo>
                  <a:lnTo>
                    <a:pt x="18751" y="198619"/>
                  </a:lnTo>
                  <a:lnTo>
                    <a:pt x="19432" y="197640"/>
                  </a:lnTo>
                  <a:lnTo>
                    <a:pt x="19981" y="196947"/>
                  </a:lnTo>
                  <a:lnTo>
                    <a:pt x="20411" y="196075"/>
                  </a:lnTo>
                  <a:lnTo>
                    <a:pt x="21283" y="194952"/>
                  </a:lnTo>
                  <a:lnTo>
                    <a:pt x="21892" y="193997"/>
                  </a:lnTo>
                  <a:lnTo>
                    <a:pt x="22669" y="193137"/>
                  </a:lnTo>
                  <a:lnTo>
                    <a:pt x="23242" y="192301"/>
                  </a:lnTo>
                  <a:lnTo>
                    <a:pt x="23684" y="191513"/>
                  </a:lnTo>
                  <a:lnTo>
                    <a:pt x="24293" y="190987"/>
                  </a:lnTo>
                  <a:lnTo>
                    <a:pt x="25010" y="190342"/>
                  </a:lnTo>
                  <a:lnTo>
                    <a:pt x="25714" y="189243"/>
                  </a:lnTo>
                  <a:lnTo>
                    <a:pt x="26037" y="188407"/>
                  </a:lnTo>
                  <a:lnTo>
                    <a:pt x="25774" y="187225"/>
                  </a:lnTo>
                  <a:lnTo>
                    <a:pt x="25093" y="186377"/>
                  </a:lnTo>
                  <a:lnTo>
                    <a:pt x="24353" y="185851"/>
                  </a:lnTo>
                  <a:lnTo>
                    <a:pt x="23529" y="185350"/>
                  </a:lnTo>
                  <a:lnTo>
                    <a:pt x="22860" y="184585"/>
                  </a:lnTo>
                  <a:lnTo>
                    <a:pt x="22490" y="183367"/>
                  </a:lnTo>
                  <a:lnTo>
                    <a:pt x="22454" y="182591"/>
                  </a:lnTo>
                  <a:lnTo>
                    <a:pt x="22454" y="181862"/>
                  </a:lnTo>
                  <a:lnTo>
                    <a:pt x="22585" y="180978"/>
                  </a:lnTo>
                  <a:lnTo>
                    <a:pt x="22752" y="180298"/>
                  </a:lnTo>
                  <a:lnTo>
                    <a:pt x="23087" y="178781"/>
                  </a:lnTo>
                  <a:lnTo>
                    <a:pt x="23302" y="178040"/>
                  </a:lnTo>
                  <a:lnTo>
                    <a:pt x="23445" y="176655"/>
                  </a:lnTo>
                  <a:lnTo>
                    <a:pt x="23421" y="175843"/>
                  </a:lnTo>
                  <a:lnTo>
                    <a:pt x="23373" y="174553"/>
                  </a:lnTo>
                  <a:lnTo>
                    <a:pt x="23051" y="173323"/>
                  </a:lnTo>
                  <a:lnTo>
                    <a:pt x="22776" y="172570"/>
                  </a:lnTo>
                  <a:lnTo>
                    <a:pt x="22215" y="172021"/>
                  </a:lnTo>
                  <a:lnTo>
                    <a:pt x="20017" y="169644"/>
                  </a:lnTo>
                  <a:lnTo>
                    <a:pt x="20997" y="168880"/>
                  </a:lnTo>
                  <a:lnTo>
                    <a:pt x="21379" y="168044"/>
                  </a:lnTo>
                  <a:lnTo>
                    <a:pt x="22071" y="167088"/>
                  </a:lnTo>
                  <a:lnTo>
                    <a:pt x="22537" y="166276"/>
                  </a:lnTo>
                  <a:lnTo>
                    <a:pt x="23182" y="165297"/>
                  </a:lnTo>
                  <a:lnTo>
                    <a:pt x="23744" y="164461"/>
                  </a:lnTo>
                  <a:lnTo>
                    <a:pt x="24413" y="163505"/>
                  </a:lnTo>
                  <a:lnTo>
                    <a:pt x="25237" y="162347"/>
                  </a:lnTo>
                  <a:lnTo>
                    <a:pt x="26072" y="161176"/>
                  </a:lnTo>
                  <a:lnTo>
                    <a:pt x="26682" y="160197"/>
                  </a:lnTo>
                  <a:lnTo>
                    <a:pt x="27386" y="158943"/>
                  </a:lnTo>
                  <a:lnTo>
                    <a:pt x="27995" y="157701"/>
                  </a:lnTo>
                  <a:lnTo>
                    <a:pt x="28641" y="156399"/>
                  </a:lnTo>
                  <a:lnTo>
                    <a:pt x="29142" y="155491"/>
                  </a:lnTo>
                  <a:lnTo>
                    <a:pt x="29775" y="154500"/>
                  </a:lnTo>
                  <a:lnTo>
                    <a:pt x="30456" y="153341"/>
                  </a:lnTo>
                  <a:lnTo>
                    <a:pt x="30910" y="152457"/>
                  </a:lnTo>
                  <a:lnTo>
                    <a:pt x="31507" y="151884"/>
                  </a:lnTo>
                  <a:lnTo>
                    <a:pt x="32128" y="151215"/>
                  </a:lnTo>
                  <a:lnTo>
                    <a:pt x="33191" y="150331"/>
                  </a:lnTo>
                  <a:lnTo>
                    <a:pt x="33657" y="149698"/>
                  </a:lnTo>
                  <a:lnTo>
                    <a:pt x="34541" y="148779"/>
                  </a:lnTo>
                  <a:lnTo>
                    <a:pt x="35233" y="147955"/>
                  </a:lnTo>
                  <a:lnTo>
                    <a:pt x="35711" y="147346"/>
                  </a:lnTo>
                  <a:lnTo>
                    <a:pt x="36261" y="146533"/>
                  </a:lnTo>
                  <a:lnTo>
                    <a:pt x="36893" y="145709"/>
                  </a:lnTo>
                  <a:lnTo>
                    <a:pt x="37526" y="144658"/>
                  </a:lnTo>
                  <a:lnTo>
                    <a:pt x="37980" y="143822"/>
                  </a:lnTo>
                  <a:lnTo>
                    <a:pt x="38566" y="142867"/>
                  </a:lnTo>
                  <a:lnTo>
                    <a:pt x="39127" y="141875"/>
                  </a:lnTo>
                  <a:lnTo>
                    <a:pt x="39760" y="140896"/>
                  </a:lnTo>
                  <a:lnTo>
                    <a:pt x="127664" y="132333"/>
                  </a:lnTo>
                  <a:lnTo>
                    <a:pt x="122218" y="76437"/>
                  </a:lnTo>
                  <a:lnTo>
                    <a:pt x="193245" y="56312"/>
                  </a:lnTo>
                  <a:lnTo>
                    <a:pt x="38591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939;gbcf4302aa7_0_6">
              <a:extLst>
                <a:ext uri="{FF2B5EF4-FFF2-40B4-BE49-F238E27FC236}">
                  <a16:creationId xmlns:a16="http://schemas.microsoft.com/office/drawing/2014/main" id="{850BFFBF-EF0A-E147-AE9D-96D9FBE14F9F}"/>
                </a:ext>
              </a:extLst>
            </p:cNvPr>
            <p:cNvSpPr/>
            <p:nvPr/>
          </p:nvSpPr>
          <p:spPr>
            <a:xfrm>
              <a:off x="7843641" y="1622636"/>
              <a:ext cx="1890" cy="1769"/>
            </a:xfrm>
            <a:custGeom>
              <a:avLst/>
              <a:gdLst/>
              <a:ahLst/>
              <a:cxnLst/>
              <a:rect l="l" t="t" r="r" b="b"/>
              <a:pathLst>
                <a:path w="3762" h="3520" extrusionOk="0">
                  <a:moveTo>
                    <a:pt x="120" y="3521"/>
                  </a:moveTo>
                  <a:lnTo>
                    <a:pt x="0" y="1525"/>
                  </a:lnTo>
                  <a:lnTo>
                    <a:pt x="1123" y="380"/>
                  </a:lnTo>
                  <a:lnTo>
                    <a:pt x="2712" y="0"/>
                  </a:lnTo>
                  <a:lnTo>
                    <a:pt x="3380" y="278"/>
                  </a:lnTo>
                  <a:lnTo>
                    <a:pt x="3762" y="933"/>
                  </a:lnTo>
                  <a:lnTo>
                    <a:pt x="3584" y="1866"/>
                  </a:lnTo>
                  <a:lnTo>
                    <a:pt x="1242" y="3230"/>
                  </a:lnTo>
                  <a:lnTo>
                    <a:pt x="120" y="352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940;gbcf4302aa7_0_6">
              <a:extLst>
                <a:ext uri="{FF2B5EF4-FFF2-40B4-BE49-F238E27FC236}">
                  <a16:creationId xmlns:a16="http://schemas.microsoft.com/office/drawing/2014/main" id="{D535EEE3-AB0F-A340-B932-AFE493A23A5C}"/>
                </a:ext>
              </a:extLst>
            </p:cNvPr>
            <p:cNvSpPr/>
            <p:nvPr/>
          </p:nvSpPr>
          <p:spPr>
            <a:xfrm>
              <a:off x="7843761" y="1625461"/>
              <a:ext cx="1224" cy="1485"/>
            </a:xfrm>
            <a:custGeom>
              <a:avLst/>
              <a:gdLst/>
              <a:ahLst/>
              <a:cxnLst/>
              <a:rect l="l" t="t" r="r" b="b"/>
              <a:pathLst>
                <a:path w="2436" h="2955" extrusionOk="0">
                  <a:moveTo>
                    <a:pt x="1433" y="2956"/>
                  </a:moveTo>
                  <a:lnTo>
                    <a:pt x="203" y="2956"/>
                  </a:lnTo>
                  <a:lnTo>
                    <a:pt x="0" y="1000"/>
                  </a:lnTo>
                  <a:lnTo>
                    <a:pt x="370" y="319"/>
                  </a:lnTo>
                  <a:lnTo>
                    <a:pt x="2436" y="0"/>
                  </a:lnTo>
                  <a:lnTo>
                    <a:pt x="1433" y="295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941;gbcf4302aa7_0_6">
              <a:extLst>
                <a:ext uri="{FF2B5EF4-FFF2-40B4-BE49-F238E27FC236}">
                  <a16:creationId xmlns:a16="http://schemas.microsoft.com/office/drawing/2014/main" id="{1B30A7C3-41EA-E744-87CB-09496072B809}"/>
                </a:ext>
              </a:extLst>
            </p:cNvPr>
            <p:cNvSpPr/>
            <p:nvPr/>
          </p:nvSpPr>
          <p:spPr>
            <a:xfrm>
              <a:off x="7844306" y="1628072"/>
              <a:ext cx="810" cy="1173"/>
            </a:xfrm>
            <a:custGeom>
              <a:avLst/>
              <a:gdLst/>
              <a:ahLst/>
              <a:cxnLst/>
              <a:rect l="l" t="t" r="r" b="b"/>
              <a:pathLst>
                <a:path w="1612" h="2334" extrusionOk="0">
                  <a:moveTo>
                    <a:pt x="765" y="2335"/>
                  </a:moveTo>
                  <a:lnTo>
                    <a:pt x="95" y="1690"/>
                  </a:lnTo>
                  <a:lnTo>
                    <a:pt x="0" y="579"/>
                  </a:lnTo>
                  <a:lnTo>
                    <a:pt x="741" y="0"/>
                  </a:lnTo>
                  <a:lnTo>
                    <a:pt x="1601" y="938"/>
                  </a:lnTo>
                  <a:lnTo>
                    <a:pt x="1612" y="2156"/>
                  </a:lnTo>
                  <a:lnTo>
                    <a:pt x="765" y="233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942;gbcf4302aa7_0_6">
              <a:extLst>
                <a:ext uri="{FF2B5EF4-FFF2-40B4-BE49-F238E27FC236}">
                  <a16:creationId xmlns:a16="http://schemas.microsoft.com/office/drawing/2014/main" id="{A82B85E5-2C0A-1E45-851D-25CAAEC2CD2D}"/>
                </a:ext>
              </a:extLst>
            </p:cNvPr>
            <p:cNvSpPr/>
            <p:nvPr/>
          </p:nvSpPr>
          <p:spPr>
            <a:xfrm>
              <a:off x="6070669" y="1629135"/>
              <a:ext cx="175493" cy="194692"/>
            </a:xfrm>
            <a:custGeom>
              <a:avLst/>
              <a:gdLst/>
              <a:ahLst/>
              <a:cxnLst/>
              <a:rect l="l" t="t" r="r" b="b"/>
              <a:pathLst>
                <a:path w="349239" h="387446" extrusionOk="0">
                  <a:moveTo>
                    <a:pt x="268203" y="6234"/>
                  </a:moveTo>
                  <a:lnTo>
                    <a:pt x="270341" y="53650"/>
                  </a:lnTo>
                  <a:lnTo>
                    <a:pt x="273351" y="97160"/>
                  </a:lnTo>
                  <a:lnTo>
                    <a:pt x="281006" y="141960"/>
                  </a:lnTo>
                  <a:lnTo>
                    <a:pt x="274425" y="281496"/>
                  </a:lnTo>
                  <a:lnTo>
                    <a:pt x="298707" y="309575"/>
                  </a:lnTo>
                  <a:lnTo>
                    <a:pt x="304499" y="305216"/>
                  </a:lnTo>
                  <a:lnTo>
                    <a:pt x="321698" y="312859"/>
                  </a:lnTo>
                  <a:lnTo>
                    <a:pt x="324266" y="314902"/>
                  </a:lnTo>
                  <a:lnTo>
                    <a:pt x="326033" y="316562"/>
                  </a:lnTo>
                  <a:lnTo>
                    <a:pt x="331276" y="323561"/>
                  </a:lnTo>
                  <a:lnTo>
                    <a:pt x="333629" y="328338"/>
                  </a:lnTo>
                  <a:lnTo>
                    <a:pt x="341070" y="345620"/>
                  </a:lnTo>
                  <a:lnTo>
                    <a:pt x="342587" y="348451"/>
                  </a:lnTo>
                  <a:lnTo>
                    <a:pt x="344140" y="351604"/>
                  </a:lnTo>
                  <a:lnTo>
                    <a:pt x="345238" y="353587"/>
                  </a:lnTo>
                  <a:lnTo>
                    <a:pt x="349240" y="361111"/>
                  </a:lnTo>
                  <a:lnTo>
                    <a:pt x="344199" y="363500"/>
                  </a:lnTo>
                  <a:lnTo>
                    <a:pt x="346432" y="365614"/>
                  </a:lnTo>
                  <a:lnTo>
                    <a:pt x="345179" y="375826"/>
                  </a:lnTo>
                  <a:lnTo>
                    <a:pt x="344546" y="382323"/>
                  </a:lnTo>
                  <a:lnTo>
                    <a:pt x="330918" y="378632"/>
                  </a:lnTo>
                  <a:lnTo>
                    <a:pt x="319954" y="368420"/>
                  </a:lnTo>
                  <a:lnTo>
                    <a:pt x="312537" y="371968"/>
                  </a:lnTo>
                  <a:lnTo>
                    <a:pt x="311952" y="370523"/>
                  </a:lnTo>
                  <a:lnTo>
                    <a:pt x="311307" y="368970"/>
                  </a:lnTo>
                  <a:lnTo>
                    <a:pt x="310650" y="367393"/>
                  </a:lnTo>
                  <a:lnTo>
                    <a:pt x="309623" y="366103"/>
                  </a:lnTo>
                  <a:lnTo>
                    <a:pt x="307378" y="363273"/>
                  </a:lnTo>
                  <a:lnTo>
                    <a:pt x="308548" y="354674"/>
                  </a:lnTo>
                  <a:lnTo>
                    <a:pt x="299949" y="341488"/>
                  </a:lnTo>
                  <a:lnTo>
                    <a:pt x="285425" y="329127"/>
                  </a:lnTo>
                  <a:lnTo>
                    <a:pt x="278785" y="324445"/>
                  </a:lnTo>
                  <a:lnTo>
                    <a:pt x="234402" y="358018"/>
                  </a:lnTo>
                  <a:lnTo>
                    <a:pt x="224155" y="358483"/>
                  </a:lnTo>
                  <a:lnTo>
                    <a:pt x="200555" y="351640"/>
                  </a:lnTo>
                  <a:lnTo>
                    <a:pt x="199408" y="351365"/>
                  </a:lnTo>
                  <a:lnTo>
                    <a:pt x="197653" y="351174"/>
                  </a:lnTo>
                  <a:lnTo>
                    <a:pt x="195741" y="351294"/>
                  </a:lnTo>
                  <a:lnTo>
                    <a:pt x="194177" y="351819"/>
                  </a:lnTo>
                  <a:lnTo>
                    <a:pt x="192409" y="352667"/>
                  </a:lnTo>
                  <a:lnTo>
                    <a:pt x="191263" y="353515"/>
                  </a:lnTo>
                  <a:lnTo>
                    <a:pt x="190128" y="354924"/>
                  </a:lnTo>
                  <a:lnTo>
                    <a:pt x="186032" y="360526"/>
                  </a:lnTo>
                  <a:lnTo>
                    <a:pt x="183893" y="363583"/>
                  </a:lnTo>
                  <a:lnTo>
                    <a:pt x="181756" y="365232"/>
                  </a:lnTo>
                  <a:lnTo>
                    <a:pt x="180490" y="366737"/>
                  </a:lnTo>
                  <a:lnTo>
                    <a:pt x="179176" y="368217"/>
                  </a:lnTo>
                  <a:lnTo>
                    <a:pt x="177863" y="369340"/>
                  </a:lnTo>
                  <a:lnTo>
                    <a:pt x="176262" y="370427"/>
                  </a:lnTo>
                  <a:lnTo>
                    <a:pt x="175044" y="371096"/>
                  </a:lnTo>
                  <a:lnTo>
                    <a:pt x="173826" y="371753"/>
                  </a:lnTo>
                  <a:lnTo>
                    <a:pt x="171974" y="372577"/>
                  </a:lnTo>
                  <a:lnTo>
                    <a:pt x="169454" y="373473"/>
                  </a:lnTo>
                  <a:lnTo>
                    <a:pt x="167675" y="373891"/>
                  </a:lnTo>
                  <a:lnTo>
                    <a:pt x="165536" y="374368"/>
                  </a:lnTo>
                  <a:lnTo>
                    <a:pt x="164032" y="374285"/>
                  </a:lnTo>
                  <a:lnTo>
                    <a:pt x="162479" y="373974"/>
                  </a:lnTo>
                  <a:lnTo>
                    <a:pt x="160604" y="373604"/>
                  </a:lnTo>
                  <a:lnTo>
                    <a:pt x="156459" y="373162"/>
                  </a:lnTo>
                  <a:lnTo>
                    <a:pt x="153832" y="373102"/>
                  </a:lnTo>
                  <a:lnTo>
                    <a:pt x="151336" y="373150"/>
                  </a:lnTo>
                  <a:lnTo>
                    <a:pt x="148457" y="373317"/>
                  </a:lnTo>
                  <a:lnTo>
                    <a:pt x="145818" y="373676"/>
                  </a:lnTo>
                  <a:lnTo>
                    <a:pt x="135833" y="375766"/>
                  </a:lnTo>
                  <a:lnTo>
                    <a:pt x="133158" y="376184"/>
                  </a:lnTo>
                  <a:lnTo>
                    <a:pt x="131653" y="376327"/>
                  </a:lnTo>
                  <a:lnTo>
                    <a:pt x="130864" y="376423"/>
                  </a:lnTo>
                  <a:lnTo>
                    <a:pt x="128978" y="376363"/>
                  </a:lnTo>
                  <a:lnTo>
                    <a:pt x="127222" y="376267"/>
                  </a:lnTo>
                  <a:lnTo>
                    <a:pt x="125478" y="376017"/>
                  </a:lnTo>
                  <a:lnTo>
                    <a:pt x="123758" y="375646"/>
                  </a:lnTo>
                  <a:lnTo>
                    <a:pt x="121955" y="375109"/>
                  </a:lnTo>
                  <a:lnTo>
                    <a:pt x="117978" y="373700"/>
                  </a:lnTo>
                  <a:lnTo>
                    <a:pt x="114120" y="372159"/>
                  </a:lnTo>
                  <a:lnTo>
                    <a:pt x="110477" y="370726"/>
                  </a:lnTo>
                  <a:lnTo>
                    <a:pt x="103263" y="367405"/>
                  </a:lnTo>
                  <a:lnTo>
                    <a:pt x="100349" y="366426"/>
                  </a:lnTo>
                  <a:lnTo>
                    <a:pt x="98916" y="366103"/>
                  </a:lnTo>
                  <a:lnTo>
                    <a:pt x="97817" y="365865"/>
                  </a:lnTo>
                  <a:lnTo>
                    <a:pt x="96468" y="365781"/>
                  </a:lnTo>
                  <a:lnTo>
                    <a:pt x="94975" y="365805"/>
                  </a:lnTo>
                  <a:lnTo>
                    <a:pt x="91989" y="365996"/>
                  </a:lnTo>
                  <a:lnTo>
                    <a:pt x="78851" y="367788"/>
                  </a:lnTo>
                  <a:lnTo>
                    <a:pt x="76617" y="387446"/>
                  </a:lnTo>
                  <a:lnTo>
                    <a:pt x="0" y="383457"/>
                  </a:lnTo>
                  <a:lnTo>
                    <a:pt x="1517" y="351449"/>
                  </a:lnTo>
                  <a:lnTo>
                    <a:pt x="22573" y="353407"/>
                  </a:lnTo>
                  <a:lnTo>
                    <a:pt x="24066" y="327502"/>
                  </a:lnTo>
                  <a:lnTo>
                    <a:pt x="22693" y="327825"/>
                  </a:lnTo>
                  <a:lnTo>
                    <a:pt x="21522" y="328087"/>
                  </a:lnTo>
                  <a:lnTo>
                    <a:pt x="20185" y="328255"/>
                  </a:lnTo>
                  <a:lnTo>
                    <a:pt x="19062" y="328207"/>
                  </a:lnTo>
                  <a:lnTo>
                    <a:pt x="17904" y="328207"/>
                  </a:lnTo>
                  <a:lnTo>
                    <a:pt x="15443" y="327610"/>
                  </a:lnTo>
                  <a:lnTo>
                    <a:pt x="13747" y="327359"/>
                  </a:lnTo>
                  <a:lnTo>
                    <a:pt x="12266" y="326929"/>
                  </a:lnTo>
                  <a:lnTo>
                    <a:pt x="10737" y="326750"/>
                  </a:lnTo>
                  <a:lnTo>
                    <a:pt x="9495" y="326833"/>
                  </a:lnTo>
                  <a:lnTo>
                    <a:pt x="8719" y="327001"/>
                  </a:lnTo>
                  <a:lnTo>
                    <a:pt x="7572" y="327216"/>
                  </a:lnTo>
                  <a:lnTo>
                    <a:pt x="6795" y="327442"/>
                  </a:lnTo>
                  <a:lnTo>
                    <a:pt x="5996" y="327777"/>
                  </a:lnTo>
                  <a:lnTo>
                    <a:pt x="5171" y="328099"/>
                  </a:lnTo>
                  <a:lnTo>
                    <a:pt x="4348" y="328601"/>
                  </a:lnTo>
                  <a:lnTo>
                    <a:pt x="3523" y="329138"/>
                  </a:lnTo>
                  <a:lnTo>
                    <a:pt x="2161" y="329927"/>
                  </a:lnTo>
                  <a:lnTo>
                    <a:pt x="14165" y="52754"/>
                  </a:lnTo>
                  <a:lnTo>
                    <a:pt x="14918" y="36332"/>
                  </a:lnTo>
                  <a:lnTo>
                    <a:pt x="15813" y="16852"/>
                  </a:lnTo>
                  <a:lnTo>
                    <a:pt x="57018" y="0"/>
                  </a:lnTo>
                  <a:lnTo>
                    <a:pt x="268203" y="623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943;gbcf4302aa7_0_6">
              <a:extLst>
                <a:ext uri="{FF2B5EF4-FFF2-40B4-BE49-F238E27FC236}">
                  <a16:creationId xmlns:a16="http://schemas.microsoft.com/office/drawing/2014/main" id="{1D62214D-EDEE-BF42-B991-3777A868566B}"/>
                </a:ext>
              </a:extLst>
            </p:cNvPr>
            <p:cNvSpPr/>
            <p:nvPr/>
          </p:nvSpPr>
          <p:spPr>
            <a:xfrm>
              <a:off x="4374946" y="1630591"/>
              <a:ext cx="218638" cy="182574"/>
            </a:xfrm>
            <a:custGeom>
              <a:avLst/>
              <a:gdLst/>
              <a:ahLst/>
              <a:cxnLst/>
              <a:rect l="l" t="t" r="r" b="b"/>
              <a:pathLst>
                <a:path w="435101" h="363332" extrusionOk="0">
                  <a:moveTo>
                    <a:pt x="435101" y="77800"/>
                  </a:moveTo>
                  <a:lnTo>
                    <a:pt x="386193" y="291242"/>
                  </a:lnTo>
                  <a:lnTo>
                    <a:pt x="306291" y="303591"/>
                  </a:lnTo>
                  <a:lnTo>
                    <a:pt x="298778" y="304702"/>
                  </a:lnTo>
                  <a:lnTo>
                    <a:pt x="298372" y="363333"/>
                  </a:lnTo>
                  <a:lnTo>
                    <a:pt x="0" y="297214"/>
                  </a:lnTo>
                  <a:lnTo>
                    <a:pt x="64913" y="14416"/>
                  </a:lnTo>
                  <a:lnTo>
                    <a:pt x="68245" y="0"/>
                  </a:lnTo>
                  <a:lnTo>
                    <a:pt x="142569" y="15658"/>
                  </a:lnTo>
                  <a:lnTo>
                    <a:pt x="310471" y="51214"/>
                  </a:lnTo>
                  <a:lnTo>
                    <a:pt x="435101" y="7780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944;gbcf4302aa7_0_6">
              <a:extLst>
                <a:ext uri="{FF2B5EF4-FFF2-40B4-BE49-F238E27FC236}">
                  <a16:creationId xmlns:a16="http://schemas.microsoft.com/office/drawing/2014/main" id="{422665A0-9999-464A-9F86-83B06417A633}"/>
                </a:ext>
              </a:extLst>
            </p:cNvPr>
            <p:cNvSpPr/>
            <p:nvPr/>
          </p:nvSpPr>
          <p:spPr>
            <a:xfrm>
              <a:off x="6351367" y="1635725"/>
              <a:ext cx="110807" cy="229687"/>
            </a:xfrm>
            <a:custGeom>
              <a:avLst/>
              <a:gdLst/>
              <a:ahLst/>
              <a:cxnLst/>
              <a:rect l="l" t="t" r="r" b="b"/>
              <a:pathLst>
                <a:path w="220511" h="457088" extrusionOk="0">
                  <a:moveTo>
                    <a:pt x="56994" y="0"/>
                  </a:moveTo>
                  <a:lnTo>
                    <a:pt x="57639" y="812"/>
                  </a:lnTo>
                  <a:lnTo>
                    <a:pt x="58606" y="1803"/>
                  </a:lnTo>
                  <a:lnTo>
                    <a:pt x="59359" y="2831"/>
                  </a:lnTo>
                  <a:lnTo>
                    <a:pt x="59741" y="3487"/>
                  </a:lnTo>
                  <a:lnTo>
                    <a:pt x="60207" y="4049"/>
                  </a:lnTo>
                  <a:lnTo>
                    <a:pt x="60840" y="4431"/>
                  </a:lnTo>
                  <a:lnTo>
                    <a:pt x="61855" y="4407"/>
                  </a:lnTo>
                  <a:lnTo>
                    <a:pt x="62488" y="3619"/>
                  </a:lnTo>
                  <a:lnTo>
                    <a:pt x="62978" y="3105"/>
                  </a:lnTo>
                  <a:lnTo>
                    <a:pt x="63802" y="2914"/>
                  </a:lnTo>
                  <a:lnTo>
                    <a:pt x="64507" y="3499"/>
                  </a:lnTo>
                  <a:lnTo>
                    <a:pt x="64745" y="4419"/>
                  </a:lnTo>
                  <a:lnTo>
                    <a:pt x="64745" y="5506"/>
                  </a:lnTo>
                  <a:lnTo>
                    <a:pt x="64865" y="6175"/>
                  </a:lnTo>
                  <a:lnTo>
                    <a:pt x="65140" y="6832"/>
                  </a:lnTo>
                  <a:lnTo>
                    <a:pt x="65916" y="7990"/>
                  </a:lnTo>
                  <a:lnTo>
                    <a:pt x="66477" y="8432"/>
                  </a:lnTo>
                  <a:lnTo>
                    <a:pt x="67278" y="8970"/>
                  </a:lnTo>
                  <a:lnTo>
                    <a:pt x="68221" y="9674"/>
                  </a:lnTo>
                  <a:lnTo>
                    <a:pt x="69368" y="10606"/>
                  </a:lnTo>
                  <a:lnTo>
                    <a:pt x="72950" y="13353"/>
                  </a:lnTo>
                  <a:lnTo>
                    <a:pt x="76426" y="16303"/>
                  </a:lnTo>
                  <a:lnTo>
                    <a:pt x="78373" y="18369"/>
                  </a:lnTo>
                  <a:lnTo>
                    <a:pt x="79173" y="19050"/>
                  </a:lnTo>
                  <a:lnTo>
                    <a:pt x="80140" y="19348"/>
                  </a:lnTo>
                  <a:lnTo>
                    <a:pt x="81431" y="19551"/>
                  </a:lnTo>
                  <a:lnTo>
                    <a:pt x="82422" y="19862"/>
                  </a:lnTo>
                  <a:lnTo>
                    <a:pt x="83174" y="20280"/>
                  </a:lnTo>
                  <a:lnTo>
                    <a:pt x="83975" y="20817"/>
                  </a:lnTo>
                  <a:lnTo>
                    <a:pt x="84858" y="21737"/>
                  </a:lnTo>
                  <a:lnTo>
                    <a:pt x="85635" y="22370"/>
                  </a:lnTo>
                  <a:lnTo>
                    <a:pt x="86315" y="23111"/>
                  </a:lnTo>
                  <a:lnTo>
                    <a:pt x="86721" y="23982"/>
                  </a:lnTo>
                  <a:lnTo>
                    <a:pt x="86841" y="24830"/>
                  </a:lnTo>
                  <a:lnTo>
                    <a:pt x="87283" y="25607"/>
                  </a:lnTo>
                  <a:lnTo>
                    <a:pt x="88059" y="25487"/>
                  </a:lnTo>
                  <a:lnTo>
                    <a:pt x="88346" y="26467"/>
                  </a:lnTo>
                  <a:lnTo>
                    <a:pt x="88537" y="27625"/>
                  </a:lnTo>
                  <a:lnTo>
                    <a:pt x="88740" y="28354"/>
                  </a:lnTo>
                  <a:lnTo>
                    <a:pt x="89098" y="29214"/>
                  </a:lnTo>
                  <a:lnTo>
                    <a:pt x="89421" y="29942"/>
                  </a:lnTo>
                  <a:lnTo>
                    <a:pt x="90042" y="30742"/>
                  </a:lnTo>
                  <a:lnTo>
                    <a:pt x="90723" y="31698"/>
                  </a:lnTo>
                  <a:lnTo>
                    <a:pt x="90555" y="32415"/>
                  </a:lnTo>
                  <a:lnTo>
                    <a:pt x="89803" y="32833"/>
                  </a:lnTo>
                  <a:lnTo>
                    <a:pt x="88704" y="33263"/>
                  </a:lnTo>
                  <a:lnTo>
                    <a:pt x="88465" y="34087"/>
                  </a:lnTo>
                  <a:lnTo>
                    <a:pt x="89146" y="34971"/>
                  </a:lnTo>
                  <a:lnTo>
                    <a:pt x="89731" y="35424"/>
                  </a:lnTo>
                  <a:lnTo>
                    <a:pt x="90818" y="36260"/>
                  </a:lnTo>
                  <a:lnTo>
                    <a:pt x="91475" y="37037"/>
                  </a:lnTo>
                  <a:lnTo>
                    <a:pt x="91499" y="37861"/>
                  </a:lnTo>
                  <a:lnTo>
                    <a:pt x="91272" y="38733"/>
                  </a:lnTo>
                  <a:lnTo>
                    <a:pt x="91881" y="39127"/>
                  </a:lnTo>
                  <a:lnTo>
                    <a:pt x="92789" y="39593"/>
                  </a:lnTo>
                  <a:lnTo>
                    <a:pt x="93338" y="40058"/>
                  </a:lnTo>
                  <a:lnTo>
                    <a:pt x="93827" y="40560"/>
                  </a:lnTo>
                  <a:lnTo>
                    <a:pt x="94604" y="41420"/>
                  </a:lnTo>
                  <a:lnTo>
                    <a:pt x="96288" y="42220"/>
                  </a:lnTo>
                  <a:lnTo>
                    <a:pt x="97649" y="42005"/>
                  </a:lnTo>
                  <a:lnTo>
                    <a:pt x="98056" y="40727"/>
                  </a:lnTo>
                  <a:lnTo>
                    <a:pt x="97840" y="39891"/>
                  </a:lnTo>
                  <a:lnTo>
                    <a:pt x="98378" y="38852"/>
                  </a:lnTo>
                  <a:lnTo>
                    <a:pt x="98151" y="38195"/>
                  </a:lnTo>
                  <a:lnTo>
                    <a:pt x="97303" y="37228"/>
                  </a:lnTo>
                  <a:lnTo>
                    <a:pt x="97136" y="36368"/>
                  </a:lnTo>
                  <a:lnTo>
                    <a:pt x="97554" y="35639"/>
                  </a:lnTo>
                  <a:lnTo>
                    <a:pt x="98712" y="35986"/>
                  </a:lnTo>
                  <a:lnTo>
                    <a:pt x="99083" y="36595"/>
                  </a:lnTo>
                  <a:lnTo>
                    <a:pt x="99393" y="37323"/>
                  </a:lnTo>
                  <a:lnTo>
                    <a:pt x="99954" y="37980"/>
                  </a:lnTo>
                  <a:lnTo>
                    <a:pt x="100874" y="38374"/>
                  </a:lnTo>
                  <a:lnTo>
                    <a:pt x="101818" y="39055"/>
                  </a:lnTo>
                  <a:lnTo>
                    <a:pt x="102117" y="39951"/>
                  </a:lnTo>
                  <a:lnTo>
                    <a:pt x="101842" y="40584"/>
                  </a:lnTo>
                  <a:lnTo>
                    <a:pt x="101280" y="41432"/>
                  </a:lnTo>
                  <a:lnTo>
                    <a:pt x="101101" y="42363"/>
                  </a:lnTo>
                  <a:lnTo>
                    <a:pt x="101041" y="43235"/>
                  </a:lnTo>
                  <a:lnTo>
                    <a:pt x="101352" y="44382"/>
                  </a:lnTo>
                  <a:lnTo>
                    <a:pt x="101794" y="45027"/>
                  </a:lnTo>
                  <a:lnTo>
                    <a:pt x="102881" y="44740"/>
                  </a:lnTo>
                  <a:lnTo>
                    <a:pt x="104111" y="44418"/>
                  </a:lnTo>
                  <a:lnTo>
                    <a:pt x="104577" y="43618"/>
                  </a:lnTo>
                  <a:lnTo>
                    <a:pt x="104661" y="42841"/>
                  </a:lnTo>
                  <a:lnTo>
                    <a:pt x="104852" y="42089"/>
                  </a:lnTo>
                  <a:lnTo>
                    <a:pt x="105855" y="42578"/>
                  </a:lnTo>
                  <a:lnTo>
                    <a:pt x="105974" y="43641"/>
                  </a:lnTo>
                  <a:lnTo>
                    <a:pt x="106034" y="44489"/>
                  </a:lnTo>
                  <a:lnTo>
                    <a:pt x="106034" y="45433"/>
                  </a:lnTo>
                  <a:lnTo>
                    <a:pt x="105520" y="46580"/>
                  </a:lnTo>
                  <a:lnTo>
                    <a:pt x="105652" y="47428"/>
                  </a:lnTo>
                  <a:lnTo>
                    <a:pt x="106345" y="47917"/>
                  </a:lnTo>
                  <a:lnTo>
                    <a:pt x="106464" y="49004"/>
                  </a:lnTo>
                  <a:lnTo>
                    <a:pt x="105759" y="48980"/>
                  </a:lnTo>
                  <a:lnTo>
                    <a:pt x="104625" y="48216"/>
                  </a:lnTo>
                  <a:lnTo>
                    <a:pt x="103896" y="47559"/>
                  </a:lnTo>
                  <a:lnTo>
                    <a:pt x="102833" y="47631"/>
                  </a:lnTo>
                  <a:lnTo>
                    <a:pt x="102463" y="48311"/>
                  </a:lnTo>
                  <a:lnTo>
                    <a:pt x="102451" y="49159"/>
                  </a:lnTo>
                  <a:lnTo>
                    <a:pt x="102606" y="49840"/>
                  </a:lnTo>
                  <a:lnTo>
                    <a:pt x="103060" y="50640"/>
                  </a:lnTo>
                  <a:lnTo>
                    <a:pt x="103860" y="51070"/>
                  </a:lnTo>
                  <a:lnTo>
                    <a:pt x="104625" y="51142"/>
                  </a:lnTo>
                  <a:lnTo>
                    <a:pt x="105616" y="51094"/>
                  </a:lnTo>
                  <a:lnTo>
                    <a:pt x="106643" y="51238"/>
                  </a:lnTo>
                  <a:lnTo>
                    <a:pt x="106942" y="52241"/>
                  </a:lnTo>
                  <a:lnTo>
                    <a:pt x="106715" y="53519"/>
                  </a:lnTo>
                  <a:lnTo>
                    <a:pt x="105245" y="54199"/>
                  </a:lnTo>
                  <a:lnTo>
                    <a:pt x="104195" y="55251"/>
                  </a:lnTo>
                  <a:lnTo>
                    <a:pt x="104493" y="56075"/>
                  </a:lnTo>
                  <a:lnTo>
                    <a:pt x="105604" y="55812"/>
                  </a:lnTo>
                  <a:lnTo>
                    <a:pt x="106404" y="55931"/>
                  </a:lnTo>
                  <a:lnTo>
                    <a:pt x="107204" y="56266"/>
                  </a:lnTo>
                  <a:lnTo>
                    <a:pt x="107909" y="56600"/>
                  </a:lnTo>
                  <a:lnTo>
                    <a:pt x="108626" y="57257"/>
                  </a:lnTo>
                  <a:lnTo>
                    <a:pt x="108900" y="58081"/>
                  </a:lnTo>
                  <a:lnTo>
                    <a:pt x="109008" y="59072"/>
                  </a:lnTo>
                  <a:lnTo>
                    <a:pt x="108865" y="60123"/>
                  </a:lnTo>
                  <a:lnTo>
                    <a:pt x="108614" y="61461"/>
                  </a:lnTo>
                  <a:lnTo>
                    <a:pt x="108661" y="62476"/>
                  </a:lnTo>
                  <a:lnTo>
                    <a:pt x="108650" y="63468"/>
                  </a:lnTo>
                  <a:lnTo>
                    <a:pt x="108483" y="64399"/>
                  </a:lnTo>
                  <a:lnTo>
                    <a:pt x="107694" y="65104"/>
                  </a:lnTo>
                  <a:lnTo>
                    <a:pt x="107061" y="66262"/>
                  </a:lnTo>
                  <a:lnTo>
                    <a:pt x="106762" y="67337"/>
                  </a:lnTo>
                  <a:lnTo>
                    <a:pt x="106273" y="68137"/>
                  </a:lnTo>
                  <a:lnTo>
                    <a:pt x="106141" y="68818"/>
                  </a:lnTo>
                  <a:lnTo>
                    <a:pt x="106070" y="69738"/>
                  </a:lnTo>
                  <a:lnTo>
                    <a:pt x="105998" y="70849"/>
                  </a:lnTo>
                  <a:lnTo>
                    <a:pt x="105939" y="71924"/>
                  </a:lnTo>
                  <a:lnTo>
                    <a:pt x="106380" y="73082"/>
                  </a:lnTo>
                  <a:lnTo>
                    <a:pt x="107252" y="73130"/>
                  </a:lnTo>
                  <a:lnTo>
                    <a:pt x="108303" y="73225"/>
                  </a:lnTo>
                  <a:lnTo>
                    <a:pt x="109127" y="73345"/>
                  </a:lnTo>
                  <a:lnTo>
                    <a:pt x="109952" y="73954"/>
                  </a:lnTo>
                  <a:lnTo>
                    <a:pt x="109737" y="74826"/>
                  </a:lnTo>
                  <a:lnTo>
                    <a:pt x="108912" y="75316"/>
                  </a:lnTo>
                  <a:lnTo>
                    <a:pt x="107969" y="75949"/>
                  </a:lnTo>
                  <a:lnTo>
                    <a:pt x="107682" y="76725"/>
                  </a:lnTo>
                  <a:lnTo>
                    <a:pt x="108029" y="77716"/>
                  </a:lnTo>
                  <a:lnTo>
                    <a:pt x="108291" y="78815"/>
                  </a:lnTo>
                  <a:lnTo>
                    <a:pt x="108865" y="79782"/>
                  </a:lnTo>
                  <a:lnTo>
                    <a:pt x="109438" y="80392"/>
                  </a:lnTo>
                  <a:lnTo>
                    <a:pt x="110369" y="81216"/>
                  </a:lnTo>
                  <a:lnTo>
                    <a:pt x="111122" y="82231"/>
                  </a:lnTo>
                  <a:lnTo>
                    <a:pt x="111683" y="83162"/>
                  </a:lnTo>
                  <a:lnTo>
                    <a:pt x="112030" y="84178"/>
                  </a:lnTo>
                  <a:lnTo>
                    <a:pt x="112687" y="84763"/>
                  </a:lnTo>
                  <a:lnTo>
                    <a:pt x="113559" y="84858"/>
                  </a:lnTo>
                  <a:lnTo>
                    <a:pt x="114454" y="85121"/>
                  </a:lnTo>
                  <a:lnTo>
                    <a:pt x="115111" y="85432"/>
                  </a:lnTo>
                  <a:lnTo>
                    <a:pt x="116186" y="85945"/>
                  </a:lnTo>
                  <a:lnTo>
                    <a:pt x="118109" y="86662"/>
                  </a:lnTo>
                  <a:lnTo>
                    <a:pt x="118909" y="86590"/>
                  </a:lnTo>
                  <a:lnTo>
                    <a:pt x="120056" y="86519"/>
                  </a:lnTo>
                  <a:lnTo>
                    <a:pt x="121095" y="87319"/>
                  </a:lnTo>
                  <a:lnTo>
                    <a:pt x="121919" y="88215"/>
                  </a:lnTo>
                  <a:lnTo>
                    <a:pt x="122599" y="88752"/>
                  </a:lnTo>
                  <a:lnTo>
                    <a:pt x="123746" y="89039"/>
                  </a:lnTo>
                  <a:lnTo>
                    <a:pt x="124690" y="88752"/>
                  </a:lnTo>
                  <a:lnTo>
                    <a:pt x="125764" y="89063"/>
                  </a:lnTo>
                  <a:lnTo>
                    <a:pt x="126565" y="89743"/>
                  </a:lnTo>
                  <a:lnTo>
                    <a:pt x="127126" y="90735"/>
                  </a:lnTo>
                  <a:lnTo>
                    <a:pt x="127688" y="91296"/>
                  </a:lnTo>
                  <a:lnTo>
                    <a:pt x="128583" y="91726"/>
                  </a:lnTo>
                  <a:lnTo>
                    <a:pt x="129575" y="91857"/>
                  </a:lnTo>
                  <a:lnTo>
                    <a:pt x="130745" y="92024"/>
                  </a:lnTo>
                  <a:lnTo>
                    <a:pt x="131736" y="92478"/>
                  </a:lnTo>
                  <a:lnTo>
                    <a:pt x="133205" y="93231"/>
                  </a:lnTo>
                  <a:lnTo>
                    <a:pt x="133958" y="93494"/>
                  </a:lnTo>
                  <a:lnTo>
                    <a:pt x="135212" y="92813"/>
                  </a:lnTo>
                  <a:lnTo>
                    <a:pt x="136406" y="92574"/>
                  </a:lnTo>
                  <a:lnTo>
                    <a:pt x="138078" y="92741"/>
                  </a:lnTo>
                  <a:lnTo>
                    <a:pt x="138497" y="93637"/>
                  </a:lnTo>
                  <a:lnTo>
                    <a:pt x="138473" y="94389"/>
                  </a:lnTo>
                  <a:lnTo>
                    <a:pt x="138114" y="95273"/>
                  </a:lnTo>
                  <a:lnTo>
                    <a:pt x="137410" y="96241"/>
                  </a:lnTo>
                  <a:lnTo>
                    <a:pt x="136872" y="97112"/>
                  </a:lnTo>
                  <a:lnTo>
                    <a:pt x="136514" y="97841"/>
                  </a:lnTo>
                  <a:lnTo>
                    <a:pt x="136024" y="98378"/>
                  </a:lnTo>
                  <a:lnTo>
                    <a:pt x="135224" y="98964"/>
                  </a:lnTo>
                  <a:lnTo>
                    <a:pt x="133886" y="99214"/>
                  </a:lnTo>
                  <a:lnTo>
                    <a:pt x="132823" y="100540"/>
                  </a:lnTo>
                  <a:lnTo>
                    <a:pt x="132919" y="101448"/>
                  </a:lnTo>
                  <a:lnTo>
                    <a:pt x="133265" y="102344"/>
                  </a:lnTo>
                  <a:lnTo>
                    <a:pt x="133755" y="103383"/>
                  </a:lnTo>
                  <a:lnTo>
                    <a:pt x="134232" y="104064"/>
                  </a:lnTo>
                  <a:lnTo>
                    <a:pt x="134675" y="104935"/>
                  </a:lnTo>
                  <a:lnTo>
                    <a:pt x="135141" y="105962"/>
                  </a:lnTo>
                  <a:lnTo>
                    <a:pt x="135702" y="106834"/>
                  </a:lnTo>
                  <a:lnTo>
                    <a:pt x="136335" y="107754"/>
                  </a:lnTo>
                  <a:lnTo>
                    <a:pt x="137087" y="108507"/>
                  </a:lnTo>
                  <a:lnTo>
                    <a:pt x="137839" y="109354"/>
                  </a:lnTo>
                  <a:lnTo>
                    <a:pt x="138544" y="109844"/>
                  </a:lnTo>
                  <a:lnTo>
                    <a:pt x="139392" y="110394"/>
                  </a:lnTo>
                  <a:lnTo>
                    <a:pt x="140097" y="110788"/>
                  </a:lnTo>
                  <a:lnTo>
                    <a:pt x="140754" y="111445"/>
                  </a:lnTo>
                  <a:lnTo>
                    <a:pt x="141017" y="112269"/>
                  </a:lnTo>
                  <a:lnTo>
                    <a:pt x="141900" y="113141"/>
                  </a:lnTo>
                  <a:lnTo>
                    <a:pt x="142581" y="113260"/>
                  </a:lnTo>
                  <a:lnTo>
                    <a:pt x="143429" y="113451"/>
                  </a:lnTo>
                  <a:lnTo>
                    <a:pt x="144277" y="113284"/>
                  </a:lnTo>
                  <a:lnTo>
                    <a:pt x="145245" y="113141"/>
                  </a:lnTo>
                  <a:lnTo>
                    <a:pt x="146486" y="113332"/>
                  </a:lnTo>
                  <a:lnTo>
                    <a:pt x="147335" y="113547"/>
                  </a:lnTo>
                  <a:lnTo>
                    <a:pt x="148111" y="114001"/>
                  </a:lnTo>
                  <a:lnTo>
                    <a:pt x="149043" y="114980"/>
                  </a:lnTo>
                  <a:lnTo>
                    <a:pt x="148995" y="115732"/>
                  </a:lnTo>
                  <a:lnTo>
                    <a:pt x="148708" y="116533"/>
                  </a:lnTo>
                  <a:lnTo>
                    <a:pt x="148577" y="117452"/>
                  </a:lnTo>
                  <a:lnTo>
                    <a:pt x="148481" y="118276"/>
                  </a:lnTo>
                  <a:lnTo>
                    <a:pt x="148540" y="119590"/>
                  </a:lnTo>
                  <a:lnTo>
                    <a:pt x="149317" y="120462"/>
                  </a:lnTo>
                  <a:lnTo>
                    <a:pt x="149556" y="121513"/>
                  </a:lnTo>
                  <a:lnTo>
                    <a:pt x="149627" y="122289"/>
                  </a:lnTo>
                  <a:lnTo>
                    <a:pt x="149616" y="123257"/>
                  </a:lnTo>
                  <a:lnTo>
                    <a:pt x="149425" y="124009"/>
                  </a:lnTo>
                  <a:lnTo>
                    <a:pt x="149030" y="125060"/>
                  </a:lnTo>
                  <a:lnTo>
                    <a:pt x="148815" y="126446"/>
                  </a:lnTo>
                  <a:lnTo>
                    <a:pt x="148481" y="128046"/>
                  </a:lnTo>
                  <a:lnTo>
                    <a:pt x="148505" y="130041"/>
                  </a:lnTo>
                  <a:lnTo>
                    <a:pt x="149138" y="131223"/>
                  </a:lnTo>
                  <a:lnTo>
                    <a:pt x="150082" y="132322"/>
                  </a:lnTo>
                  <a:lnTo>
                    <a:pt x="150356" y="133576"/>
                  </a:lnTo>
                  <a:lnTo>
                    <a:pt x="150918" y="134233"/>
                  </a:lnTo>
                  <a:lnTo>
                    <a:pt x="151861" y="134722"/>
                  </a:lnTo>
                  <a:lnTo>
                    <a:pt x="152542" y="134937"/>
                  </a:lnTo>
                  <a:lnTo>
                    <a:pt x="153199" y="134233"/>
                  </a:lnTo>
                  <a:lnTo>
                    <a:pt x="153533" y="133504"/>
                  </a:lnTo>
                  <a:lnTo>
                    <a:pt x="153629" y="132704"/>
                  </a:lnTo>
                  <a:lnTo>
                    <a:pt x="153975" y="131880"/>
                  </a:lnTo>
                  <a:lnTo>
                    <a:pt x="154477" y="131223"/>
                  </a:lnTo>
                  <a:lnTo>
                    <a:pt x="156400" y="130877"/>
                  </a:lnTo>
                  <a:lnTo>
                    <a:pt x="156495" y="131952"/>
                  </a:lnTo>
                  <a:lnTo>
                    <a:pt x="156495" y="132919"/>
                  </a:lnTo>
                  <a:lnTo>
                    <a:pt x="156555" y="133647"/>
                  </a:lnTo>
                  <a:lnTo>
                    <a:pt x="156555" y="134400"/>
                  </a:lnTo>
                  <a:lnTo>
                    <a:pt x="155827" y="136681"/>
                  </a:lnTo>
                  <a:lnTo>
                    <a:pt x="154931" y="139452"/>
                  </a:lnTo>
                  <a:lnTo>
                    <a:pt x="154405" y="140933"/>
                  </a:lnTo>
                  <a:lnTo>
                    <a:pt x="154106" y="142008"/>
                  </a:lnTo>
                  <a:lnTo>
                    <a:pt x="154596" y="142880"/>
                  </a:lnTo>
                  <a:lnTo>
                    <a:pt x="155301" y="143381"/>
                  </a:lnTo>
                  <a:lnTo>
                    <a:pt x="156519" y="144110"/>
                  </a:lnTo>
                  <a:lnTo>
                    <a:pt x="157439" y="145185"/>
                  </a:lnTo>
                  <a:lnTo>
                    <a:pt x="158000" y="146200"/>
                  </a:lnTo>
                  <a:lnTo>
                    <a:pt x="158633" y="147944"/>
                  </a:lnTo>
                  <a:lnTo>
                    <a:pt x="159146" y="148672"/>
                  </a:lnTo>
                  <a:lnTo>
                    <a:pt x="160126" y="149652"/>
                  </a:lnTo>
                  <a:lnTo>
                    <a:pt x="160413" y="150380"/>
                  </a:lnTo>
                  <a:lnTo>
                    <a:pt x="160508" y="151276"/>
                  </a:lnTo>
                  <a:lnTo>
                    <a:pt x="160413" y="152315"/>
                  </a:lnTo>
                  <a:lnTo>
                    <a:pt x="160246" y="154047"/>
                  </a:lnTo>
                  <a:lnTo>
                    <a:pt x="160329" y="156376"/>
                  </a:lnTo>
                  <a:lnTo>
                    <a:pt x="160795" y="158896"/>
                  </a:lnTo>
                  <a:lnTo>
                    <a:pt x="160938" y="160162"/>
                  </a:lnTo>
                  <a:lnTo>
                    <a:pt x="160747" y="160986"/>
                  </a:lnTo>
                  <a:lnTo>
                    <a:pt x="160365" y="161691"/>
                  </a:lnTo>
                  <a:lnTo>
                    <a:pt x="160197" y="162396"/>
                  </a:lnTo>
                  <a:lnTo>
                    <a:pt x="160150" y="163124"/>
                  </a:lnTo>
                  <a:lnTo>
                    <a:pt x="159899" y="163900"/>
                  </a:lnTo>
                  <a:lnTo>
                    <a:pt x="159350" y="165549"/>
                  </a:lnTo>
                  <a:lnTo>
                    <a:pt x="158908" y="166719"/>
                  </a:lnTo>
                  <a:lnTo>
                    <a:pt x="158764" y="168260"/>
                  </a:lnTo>
                  <a:lnTo>
                    <a:pt x="158991" y="169394"/>
                  </a:lnTo>
                  <a:lnTo>
                    <a:pt x="159982" y="170577"/>
                  </a:lnTo>
                  <a:lnTo>
                    <a:pt x="160663" y="170875"/>
                  </a:lnTo>
                  <a:lnTo>
                    <a:pt x="161786" y="171114"/>
                  </a:lnTo>
                  <a:lnTo>
                    <a:pt x="163315" y="171305"/>
                  </a:lnTo>
                  <a:lnTo>
                    <a:pt x="164485" y="171496"/>
                  </a:lnTo>
                  <a:lnTo>
                    <a:pt x="165799" y="172141"/>
                  </a:lnTo>
                  <a:lnTo>
                    <a:pt x="166671" y="172512"/>
                  </a:lnTo>
                  <a:lnTo>
                    <a:pt x="167615" y="172953"/>
                  </a:lnTo>
                  <a:lnTo>
                    <a:pt x="168511" y="173467"/>
                  </a:lnTo>
                  <a:lnTo>
                    <a:pt x="169143" y="174255"/>
                  </a:lnTo>
                  <a:lnTo>
                    <a:pt x="169406" y="175318"/>
                  </a:lnTo>
                  <a:lnTo>
                    <a:pt x="169406" y="176656"/>
                  </a:lnTo>
                  <a:lnTo>
                    <a:pt x="169275" y="178041"/>
                  </a:lnTo>
                  <a:lnTo>
                    <a:pt x="168785" y="179690"/>
                  </a:lnTo>
                  <a:lnTo>
                    <a:pt x="168272" y="180394"/>
                  </a:lnTo>
                  <a:lnTo>
                    <a:pt x="167806" y="181123"/>
                  </a:lnTo>
                  <a:lnTo>
                    <a:pt x="167507" y="182329"/>
                  </a:lnTo>
                  <a:lnTo>
                    <a:pt x="167770" y="183034"/>
                  </a:lnTo>
                  <a:lnTo>
                    <a:pt x="168283" y="184204"/>
                  </a:lnTo>
                  <a:lnTo>
                    <a:pt x="171400" y="187895"/>
                  </a:lnTo>
                  <a:lnTo>
                    <a:pt x="175784" y="192015"/>
                  </a:lnTo>
                  <a:lnTo>
                    <a:pt x="179307" y="196434"/>
                  </a:lnTo>
                  <a:lnTo>
                    <a:pt x="180179" y="196781"/>
                  </a:lnTo>
                  <a:lnTo>
                    <a:pt x="181684" y="196733"/>
                  </a:lnTo>
                  <a:lnTo>
                    <a:pt x="183070" y="196984"/>
                  </a:lnTo>
                  <a:lnTo>
                    <a:pt x="183463" y="197700"/>
                  </a:lnTo>
                  <a:lnTo>
                    <a:pt x="183822" y="198524"/>
                  </a:lnTo>
                  <a:lnTo>
                    <a:pt x="183798" y="199349"/>
                  </a:lnTo>
                  <a:lnTo>
                    <a:pt x="182986" y="200388"/>
                  </a:lnTo>
                  <a:lnTo>
                    <a:pt x="182436" y="202621"/>
                  </a:lnTo>
                  <a:lnTo>
                    <a:pt x="183141" y="203159"/>
                  </a:lnTo>
                  <a:lnTo>
                    <a:pt x="184216" y="202538"/>
                  </a:lnTo>
                  <a:lnTo>
                    <a:pt x="185147" y="201690"/>
                  </a:lnTo>
                  <a:lnTo>
                    <a:pt x="185781" y="201283"/>
                  </a:lnTo>
                  <a:lnTo>
                    <a:pt x="186462" y="201140"/>
                  </a:lnTo>
                  <a:lnTo>
                    <a:pt x="187333" y="201570"/>
                  </a:lnTo>
                  <a:lnTo>
                    <a:pt x="188516" y="202096"/>
                  </a:lnTo>
                  <a:lnTo>
                    <a:pt x="189949" y="202179"/>
                  </a:lnTo>
                  <a:lnTo>
                    <a:pt x="191119" y="202299"/>
                  </a:lnTo>
                  <a:lnTo>
                    <a:pt x="191728" y="201940"/>
                  </a:lnTo>
                  <a:lnTo>
                    <a:pt x="192660" y="201391"/>
                  </a:lnTo>
                  <a:lnTo>
                    <a:pt x="193651" y="201534"/>
                  </a:lnTo>
                  <a:lnTo>
                    <a:pt x="194619" y="201152"/>
                  </a:lnTo>
                  <a:lnTo>
                    <a:pt x="195741" y="201355"/>
                  </a:lnTo>
                  <a:lnTo>
                    <a:pt x="198118" y="204699"/>
                  </a:lnTo>
                  <a:lnTo>
                    <a:pt x="198226" y="205762"/>
                  </a:lnTo>
                  <a:lnTo>
                    <a:pt x="197689" y="206515"/>
                  </a:lnTo>
                  <a:lnTo>
                    <a:pt x="197008" y="206933"/>
                  </a:lnTo>
                  <a:lnTo>
                    <a:pt x="196136" y="207554"/>
                  </a:lnTo>
                  <a:lnTo>
                    <a:pt x="195575" y="208079"/>
                  </a:lnTo>
                  <a:lnTo>
                    <a:pt x="195443" y="209083"/>
                  </a:lnTo>
                  <a:lnTo>
                    <a:pt x="195682" y="210229"/>
                  </a:lnTo>
                  <a:lnTo>
                    <a:pt x="196314" y="211340"/>
                  </a:lnTo>
                  <a:lnTo>
                    <a:pt x="196876" y="212271"/>
                  </a:lnTo>
                  <a:lnTo>
                    <a:pt x="197891" y="213012"/>
                  </a:lnTo>
                  <a:lnTo>
                    <a:pt x="198942" y="213645"/>
                  </a:lnTo>
                  <a:lnTo>
                    <a:pt x="200077" y="214159"/>
                  </a:lnTo>
                  <a:lnTo>
                    <a:pt x="200758" y="215162"/>
                  </a:lnTo>
                  <a:lnTo>
                    <a:pt x="200591" y="215962"/>
                  </a:lnTo>
                  <a:lnTo>
                    <a:pt x="199874" y="217001"/>
                  </a:lnTo>
                  <a:lnTo>
                    <a:pt x="199504" y="218100"/>
                  </a:lnTo>
                  <a:lnTo>
                    <a:pt x="199623" y="219414"/>
                  </a:lnTo>
                  <a:lnTo>
                    <a:pt x="200209" y="219796"/>
                  </a:lnTo>
                  <a:lnTo>
                    <a:pt x="201212" y="219461"/>
                  </a:lnTo>
                  <a:lnTo>
                    <a:pt x="201964" y="219103"/>
                  </a:lnTo>
                  <a:lnTo>
                    <a:pt x="202884" y="218697"/>
                  </a:lnTo>
                  <a:lnTo>
                    <a:pt x="203767" y="218661"/>
                  </a:lnTo>
                  <a:lnTo>
                    <a:pt x="204986" y="218172"/>
                  </a:lnTo>
                  <a:lnTo>
                    <a:pt x="205941" y="217718"/>
                  </a:lnTo>
                  <a:lnTo>
                    <a:pt x="207780" y="217168"/>
                  </a:lnTo>
                  <a:lnTo>
                    <a:pt x="209775" y="217347"/>
                  </a:lnTo>
                  <a:lnTo>
                    <a:pt x="210384" y="218303"/>
                  </a:lnTo>
                  <a:lnTo>
                    <a:pt x="210229" y="219521"/>
                  </a:lnTo>
                  <a:lnTo>
                    <a:pt x="208724" y="220608"/>
                  </a:lnTo>
                  <a:lnTo>
                    <a:pt x="207135" y="222543"/>
                  </a:lnTo>
                  <a:lnTo>
                    <a:pt x="207638" y="223104"/>
                  </a:lnTo>
                  <a:lnTo>
                    <a:pt x="208592" y="222913"/>
                  </a:lnTo>
                  <a:lnTo>
                    <a:pt x="211316" y="222388"/>
                  </a:lnTo>
                  <a:lnTo>
                    <a:pt x="211698" y="223904"/>
                  </a:lnTo>
                  <a:lnTo>
                    <a:pt x="211089" y="225087"/>
                  </a:lnTo>
                  <a:lnTo>
                    <a:pt x="210779" y="226639"/>
                  </a:lnTo>
                  <a:lnTo>
                    <a:pt x="210659" y="227953"/>
                  </a:lnTo>
                  <a:lnTo>
                    <a:pt x="210719" y="229888"/>
                  </a:lnTo>
                  <a:lnTo>
                    <a:pt x="211185" y="231763"/>
                  </a:lnTo>
                  <a:lnTo>
                    <a:pt x="211495" y="233806"/>
                  </a:lnTo>
                  <a:lnTo>
                    <a:pt x="211340" y="234821"/>
                  </a:lnTo>
                  <a:lnTo>
                    <a:pt x="210766" y="236039"/>
                  </a:lnTo>
                  <a:lnTo>
                    <a:pt x="209477" y="236827"/>
                  </a:lnTo>
                  <a:lnTo>
                    <a:pt x="206706" y="237496"/>
                  </a:lnTo>
                  <a:lnTo>
                    <a:pt x="203660" y="238105"/>
                  </a:lnTo>
                  <a:lnTo>
                    <a:pt x="202000" y="238774"/>
                  </a:lnTo>
                  <a:lnTo>
                    <a:pt x="200948" y="239311"/>
                  </a:lnTo>
                  <a:lnTo>
                    <a:pt x="199994" y="240267"/>
                  </a:lnTo>
                  <a:lnTo>
                    <a:pt x="199408" y="240900"/>
                  </a:lnTo>
                  <a:lnTo>
                    <a:pt x="199086" y="241581"/>
                  </a:lnTo>
                  <a:lnTo>
                    <a:pt x="198739" y="242835"/>
                  </a:lnTo>
                  <a:lnTo>
                    <a:pt x="198656" y="244686"/>
                  </a:lnTo>
                  <a:lnTo>
                    <a:pt x="198536" y="245654"/>
                  </a:lnTo>
                  <a:lnTo>
                    <a:pt x="198214" y="246705"/>
                  </a:lnTo>
                  <a:lnTo>
                    <a:pt x="196387" y="247099"/>
                  </a:lnTo>
                  <a:lnTo>
                    <a:pt x="194559" y="247135"/>
                  </a:lnTo>
                  <a:lnTo>
                    <a:pt x="193544" y="247230"/>
                  </a:lnTo>
                  <a:lnTo>
                    <a:pt x="192720" y="247564"/>
                  </a:lnTo>
                  <a:lnTo>
                    <a:pt x="191884" y="248174"/>
                  </a:lnTo>
                  <a:lnTo>
                    <a:pt x="191442" y="249260"/>
                  </a:lnTo>
                  <a:lnTo>
                    <a:pt x="191394" y="250013"/>
                  </a:lnTo>
                  <a:lnTo>
                    <a:pt x="191633" y="250741"/>
                  </a:lnTo>
                  <a:lnTo>
                    <a:pt x="192409" y="251936"/>
                  </a:lnTo>
                  <a:lnTo>
                    <a:pt x="193377" y="252820"/>
                  </a:lnTo>
                  <a:lnTo>
                    <a:pt x="194249" y="253333"/>
                  </a:lnTo>
                  <a:lnTo>
                    <a:pt x="194941" y="253656"/>
                  </a:lnTo>
                  <a:lnTo>
                    <a:pt x="195622" y="254169"/>
                  </a:lnTo>
                  <a:lnTo>
                    <a:pt x="196064" y="254754"/>
                  </a:lnTo>
                  <a:lnTo>
                    <a:pt x="196374" y="255626"/>
                  </a:lnTo>
                  <a:lnTo>
                    <a:pt x="196613" y="256546"/>
                  </a:lnTo>
                  <a:lnTo>
                    <a:pt x="197354" y="258385"/>
                  </a:lnTo>
                  <a:lnTo>
                    <a:pt x="197664" y="259090"/>
                  </a:lnTo>
                  <a:lnTo>
                    <a:pt x="199074" y="259699"/>
                  </a:lnTo>
                  <a:lnTo>
                    <a:pt x="200961" y="259926"/>
                  </a:lnTo>
                  <a:lnTo>
                    <a:pt x="201785" y="260201"/>
                  </a:lnTo>
                  <a:lnTo>
                    <a:pt x="202669" y="260499"/>
                  </a:lnTo>
                  <a:lnTo>
                    <a:pt x="203170" y="261061"/>
                  </a:lnTo>
                  <a:lnTo>
                    <a:pt x="203971" y="262159"/>
                  </a:lnTo>
                  <a:lnTo>
                    <a:pt x="204257" y="262864"/>
                  </a:lnTo>
                  <a:lnTo>
                    <a:pt x="204377" y="263593"/>
                  </a:lnTo>
                  <a:lnTo>
                    <a:pt x="204364" y="264679"/>
                  </a:lnTo>
                  <a:lnTo>
                    <a:pt x="204222" y="265802"/>
                  </a:lnTo>
                  <a:lnTo>
                    <a:pt x="204209" y="266985"/>
                  </a:lnTo>
                  <a:lnTo>
                    <a:pt x="205141" y="271320"/>
                  </a:lnTo>
                  <a:lnTo>
                    <a:pt x="205738" y="272897"/>
                  </a:lnTo>
                  <a:lnTo>
                    <a:pt x="206048" y="273601"/>
                  </a:lnTo>
                  <a:lnTo>
                    <a:pt x="206825" y="274604"/>
                  </a:lnTo>
                  <a:lnTo>
                    <a:pt x="217347" y="279298"/>
                  </a:lnTo>
                  <a:lnTo>
                    <a:pt x="218781" y="280039"/>
                  </a:lnTo>
                  <a:lnTo>
                    <a:pt x="219533" y="280863"/>
                  </a:lnTo>
                  <a:lnTo>
                    <a:pt x="220298" y="281568"/>
                  </a:lnTo>
                  <a:lnTo>
                    <a:pt x="220500" y="282224"/>
                  </a:lnTo>
                  <a:lnTo>
                    <a:pt x="220512" y="283275"/>
                  </a:lnTo>
                  <a:lnTo>
                    <a:pt x="219855" y="284267"/>
                  </a:lnTo>
                  <a:lnTo>
                    <a:pt x="219043" y="284697"/>
                  </a:lnTo>
                  <a:lnTo>
                    <a:pt x="218147" y="284912"/>
                  </a:lnTo>
                  <a:lnTo>
                    <a:pt x="216906" y="285366"/>
                  </a:lnTo>
                  <a:lnTo>
                    <a:pt x="216105" y="285652"/>
                  </a:lnTo>
                  <a:lnTo>
                    <a:pt x="215161" y="286094"/>
                  </a:lnTo>
                  <a:lnTo>
                    <a:pt x="214373" y="287324"/>
                  </a:lnTo>
                  <a:lnTo>
                    <a:pt x="214147" y="289319"/>
                  </a:lnTo>
                  <a:lnTo>
                    <a:pt x="214075" y="290680"/>
                  </a:lnTo>
                  <a:lnTo>
                    <a:pt x="213872" y="291505"/>
                  </a:lnTo>
                  <a:lnTo>
                    <a:pt x="213645" y="292161"/>
                  </a:lnTo>
                  <a:lnTo>
                    <a:pt x="213107" y="293033"/>
                  </a:lnTo>
                  <a:lnTo>
                    <a:pt x="212331" y="293893"/>
                  </a:lnTo>
                  <a:lnTo>
                    <a:pt x="211423" y="294777"/>
                  </a:lnTo>
                  <a:lnTo>
                    <a:pt x="210336" y="295589"/>
                  </a:lnTo>
                  <a:lnTo>
                    <a:pt x="209620" y="296533"/>
                  </a:lnTo>
                  <a:lnTo>
                    <a:pt x="208545" y="297799"/>
                  </a:lnTo>
                  <a:lnTo>
                    <a:pt x="207840" y="298766"/>
                  </a:lnTo>
                  <a:lnTo>
                    <a:pt x="207422" y="299411"/>
                  </a:lnTo>
                  <a:lnTo>
                    <a:pt x="207052" y="300438"/>
                  </a:lnTo>
                  <a:lnTo>
                    <a:pt x="202955" y="311593"/>
                  </a:lnTo>
                  <a:lnTo>
                    <a:pt x="202358" y="313051"/>
                  </a:lnTo>
                  <a:lnTo>
                    <a:pt x="202250" y="314842"/>
                  </a:lnTo>
                  <a:lnTo>
                    <a:pt x="202441" y="316108"/>
                  </a:lnTo>
                  <a:lnTo>
                    <a:pt x="203278" y="319440"/>
                  </a:lnTo>
                  <a:lnTo>
                    <a:pt x="204389" y="323226"/>
                  </a:lnTo>
                  <a:lnTo>
                    <a:pt x="205201" y="325006"/>
                  </a:lnTo>
                  <a:lnTo>
                    <a:pt x="206359" y="327371"/>
                  </a:lnTo>
                  <a:lnTo>
                    <a:pt x="207124" y="329974"/>
                  </a:lnTo>
                  <a:lnTo>
                    <a:pt x="207386" y="330846"/>
                  </a:lnTo>
                  <a:lnTo>
                    <a:pt x="207327" y="331778"/>
                  </a:lnTo>
                  <a:lnTo>
                    <a:pt x="207159" y="332817"/>
                  </a:lnTo>
                  <a:lnTo>
                    <a:pt x="206933" y="333546"/>
                  </a:lnTo>
                  <a:lnTo>
                    <a:pt x="206503" y="334298"/>
                  </a:lnTo>
                  <a:lnTo>
                    <a:pt x="206037" y="334907"/>
                  </a:lnTo>
                  <a:lnTo>
                    <a:pt x="205105" y="335253"/>
                  </a:lnTo>
                  <a:lnTo>
                    <a:pt x="203625" y="335253"/>
                  </a:lnTo>
                  <a:lnTo>
                    <a:pt x="201104" y="335576"/>
                  </a:lnTo>
                  <a:lnTo>
                    <a:pt x="199205" y="335636"/>
                  </a:lnTo>
                  <a:lnTo>
                    <a:pt x="196470" y="335648"/>
                  </a:lnTo>
                  <a:lnTo>
                    <a:pt x="194273" y="335612"/>
                  </a:lnTo>
                  <a:lnTo>
                    <a:pt x="191048" y="336496"/>
                  </a:lnTo>
                  <a:lnTo>
                    <a:pt x="187704" y="337403"/>
                  </a:lnTo>
                  <a:lnTo>
                    <a:pt x="186318" y="337941"/>
                  </a:lnTo>
                  <a:lnTo>
                    <a:pt x="184180" y="338359"/>
                  </a:lnTo>
                  <a:lnTo>
                    <a:pt x="181409" y="339111"/>
                  </a:lnTo>
                  <a:lnTo>
                    <a:pt x="179092" y="340532"/>
                  </a:lnTo>
                  <a:lnTo>
                    <a:pt x="174315" y="343686"/>
                  </a:lnTo>
                  <a:lnTo>
                    <a:pt x="170517" y="346421"/>
                  </a:lnTo>
                  <a:lnTo>
                    <a:pt x="168737" y="347651"/>
                  </a:lnTo>
                  <a:lnTo>
                    <a:pt x="165620" y="348869"/>
                  </a:lnTo>
                  <a:lnTo>
                    <a:pt x="163685" y="350159"/>
                  </a:lnTo>
                  <a:lnTo>
                    <a:pt x="161798" y="351915"/>
                  </a:lnTo>
                  <a:lnTo>
                    <a:pt x="159791" y="353515"/>
                  </a:lnTo>
                  <a:lnTo>
                    <a:pt x="157415" y="355271"/>
                  </a:lnTo>
                  <a:lnTo>
                    <a:pt x="154083" y="357647"/>
                  </a:lnTo>
                  <a:lnTo>
                    <a:pt x="153438" y="358651"/>
                  </a:lnTo>
                  <a:lnTo>
                    <a:pt x="152757" y="360442"/>
                  </a:lnTo>
                  <a:lnTo>
                    <a:pt x="151623" y="362735"/>
                  </a:lnTo>
                  <a:lnTo>
                    <a:pt x="150428" y="364551"/>
                  </a:lnTo>
                  <a:lnTo>
                    <a:pt x="149221" y="366235"/>
                  </a:lnTo>
                  <a:lnTo>
                    <a:pt x="148063" y="367501"/>
                  </a:lnTo>
                  <a:lnTo>
                    <a:pt x="146331" y="368958"/>
                  </a:lnTo>
                  <a:lnTo>
                    <a:pt x="145197" y="370057"/>
                  </a:lnTo>
                  <a:lnTo>
                    <a:pt x="144444" y="370809"/>
                  </a:lnTo>
                  <a:lnTo>
                    <a:pt x="143668" y="371777"/>
                  </a:lnTo>
                  <a:lnTo>
                    <a:pt x="142916" y="372828"/>
                  </a:lnTo>
                  <a:lnTo>
                    <a:pt x="142366" y="374309"/>
                  </a:lnTo>
                  <a:lnTo>
                    <a:pt x="141972" y="375981"/>
                  </a:lnTo>
                  <a:lnTo>
                    <a:pt x="141375" y="377856"/>
                  </a:lnTo>
                  <a:lnTo>
                    <a:pt x="140670" y="380041"/>
                  </a:lnTo>
                  <a:lnTo>
                    <a:pt x="139726" y="382299"/>
                  </a:lnTo>
                  <a:lnTo>
                    <a:pt x="138329" y="384688"/>
                  </a:lnTo>
                  <a:lnTo>
                    <a:pt x="137111" y="386646"/>
                  </a:lnTo>
                  <a:lnTo>
                    <a:pt x="136514" y="387506"/>
                  </a:lnTo>
                  <a:lnTo>
                    <a:pt x="135582" y="388235"/>
                  </a:lnTo>
                  <a:lnTo>
                    <a:pt x="134376" y="388987"/>
                  </a:lnTo>
                  <a:lnTo>
                    <a:pt x="133360" y="389298"/>
                  </a:lnTo>
                  <a:lnTo>
                    <a:pt x="131701" y="389740"/>
                  </a:lnTo>
                  <a:lnTo>
                    <a:pt x="130877" y="390528"/>
                  </a:lnTo>
                  <a:lnTo>
                    <a:pt x="130375" y="391173"/>
                  </a:lnTo>
                  <a:lnTo>
                    <a:pt x="130028" y="392105"/>
                  </a:lnTo>
                  <a:lnTo>
                    <a:pt x="129718" y="393585"/>
                  </a:lnTo>
                  <a:lnTo>
                    <a:pt x="129455" y="395723"/>
                  </a:lnTo>
                  <a:lnTo>
                    <a:pt x="129384" y="397885"/>
                  </a:lnTo>
                  <a:lnTo>
                    <a:pt x="129085" y="401815"/>
                  </a:lnTo>
                  <a:lnTo>
                    <a:pt x="128774" y="404275"/>
                  </a:lnTo>
                  <a:lnTo>
                    <a:pt x="128583" y="406413"/>
                  </a:lnTo>
                  <a:lnTo>
                    <a:pt x="128691" y="414128"/>
                  </a:lnTo>
                  <a:lnTo>
                    <a:pt x="128571" y="417365"/>
                  </a:lnTo>
                  <a:lnTo>
                    <a:pt x="128452" y="418428"/>
                  </a:lnTo>
                  <a:lnTo>
                    <a:pt x="127843" y="419312"/>
                  </a:lnTo>
                  <a:lnTo>
                    <a:pt x="126219" y="420912"/>
                  </a:lnTo>
                  <a:lnTo>
                    <a:pt x="124594" y="422345"/>
                  </a:lnTo>
                  <a:lnTo>
                    <a:pt x="123340" y="423420"/>
                  </a:lnTo>
                  <a:lnTo>
                    <a:pt x="122146" y="424519"/>
                  </a:lnTo>
                  <a:lnTo>
                    <a:pt x="121179" y="425510"/>
                  </a:lnTo>
                  <a:lnTo>
                    <a:pt x="120557" y="426967"/>
                  </a:lnTo>
                  <a:lnTo>
                    <a:pt x="120509" y="427863"/>
                  </a:lnTo>
                  <a:lnTo>
                    <a:pt x="120438" y="429225"/>
                  </a:lnTo>
                  <a:lnTo>
                    <a:pt x="120509" y="430682"/>
                  </a:lnTo>
                  <a:lnTo>
                    <a:pt x="120928" y="436415"/>
                  </a:lnTo>
                  <a:lnTo>
                    <a:pt x="121154" y="437514"/>
                  </a:lnTo>
                  <a:lnTo>
                    <a:pt x="122133" y="439114"/>
                  </a:lnTo>
                  <a:lnTo>
                    <a:pt x="124176" y="442876"/>
                  </a:lnTo>
                  <a:lnTo>
                    <a:pt x="125490" y="445026"/>
                  </a:lnTo>
                  <a:lnTo>
                    <a:pt x="128882" y="450807"/>
                  </a:lnTo>
                  <a:lnTo>
                    <a:pt x="130434" y="453602"/>
                  </a:lnTo>
                  <a:lnTo>
                    <a:pt x="130877" y="454987"/>
                  </a:lnTo>
                  <a:lnTo>
                    <a:pt x="131270" y="455907"/>
                  </a:lnTo>
                  <a:lnTo>
                    <a:pt x="131199" y="457089"/>
                  </a:lnTo>
                  <a:lnTo>
                    <a:pt x="0" y="430168"/>
                  </a:lnTo>
                  <a:lnTo>
                    <a:pt x="44131" y="96348"/>
                  </a:lnTo>
                  <a:lnTo>
                    <a:pt x="51584" y="41324"/>
                  </a:lnTo>
                  <a:lnTo>
                    <a:pt x="56994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945;gbcf4302aa7_0_6">
              <a:extLst>
                <a:ext uri="{FF2B5EF4-FFF2-40B4-BE49-F238E27FC236}">
                  <a16:creationId xmlns:a16="http://schemas.microsoft.com/office/drawing/2014/main" id="{1E0348CB-D7B4-B44E-8D5E-CBC218BF8897}"/>
                </a:ext>
              </a:extLst>
            </p:cNvPr>
            <p:cNvSpPr/>
            <p:nvPr/>
          </p:nvSpPr>
          <p:spPr>
            <a:xfrm>
              <a:off x="4568654" y="1638493"/>
              <a:ext cx="197638" cy="138433"/>
            </a:xfrm>
            <a:custGeom>
              <a:avLst/>
              <a:gdLst/>
              <a:ahLst/>
              <a:cxnLst/>
              <a:rect l="l" t="t" r="r" b="b"/>
              <a:pathLst>
                <a:path w="393310" h="275488" extrusionOk="0">
                  <a:moveTo>
                    <a:pt x="343053" y="466"/>
                  </a:moveTo>
                  <a:lnTo>
                    <a:pt x="344115" y="1421"/>
                  </a:lnTo>
                  <a:lnTo>
                    <a:pt x="344724" y="1756"/>
                  </a:lnTo>
                  <a:lnTo>
                    <a:pt x="345322" y="2281"/>
                  </a:lnTo>
                  <a:lnTo>
                    <a:pt x="345943" y="2854"/>
                  </a:lnTo>
                  <a:lnTo>
                    <a:pt x="346456" y="3511"/>
                  </a:lnTo>
                  <a:lnTo>
                    <a:pt x="346707" y="4228"/>
                  </a:lnTo>
                  <a:lnTo>
                    <a:pt x="346850" y="5124"/>
                  </a:lnTo>
                  <a:lnTo>
                    <a:pt x="346934" y="5900"/>
                  </a:lnTo>
                  <a:lnTo>
                    <a:pt x="346970" y="6736"/>
                  </a:lnTo>
                  <a:lnTo>
                    <a:pt x="346958" y="7560"/>
                  </a:lnTo>
                  <a:lnTo>
                    <a:pt x="346624" y="8480"/>
                  </a:lnTo>
                  <a:lnTo>
                    <a:pt x="346432" y="9268"/>
                  </a:lnTo>
                  <a:lnTo>
                    <a:pt x="346182" y="10080"/>
                  </a:lnTo>
                  <a:lnTo>
                    <a:pt x="346003" y="10940"/>
                  </a:lnTo>
                  <a:lnTo>
                    <a:pt x="345752" y="11884"/>
                  </a:lnTo>
                  <a:lnTo>
                    <a:pt x="345405" y="12600"/>
                  </a:lnTo>
                  <a:lnTo>
                    <a:pt x="344987" y="13532"/>
                  </a:lnTo>
                  <a:lnTo>
                    <a:pt x="344629" y="14261"/>
                  </a:lnTo>
                  <a:lnTo>
                    <a:pt x="344295" y="15240"/>
                  </a:lnTo>
                  <a:lnTo>
                    <a:pt x="343650" y="16530"/>
                  </a:lnTo>
                  <a:lnTo>
                    <a:pt x="343268" y="17557"/>
                  </a:lnTo>
                  <a:lnTo>
                    <a:pt x="342873" y="18763"/>
                  </a:lnTo>
                  <a:lnTo>
                    <a:pt x="342670" y="20029"/>
                  </a:lnTo>
                  <a:lnTo>
                    <a:pt x="342264" y="21032"/>
                  </a:lnTo>
                  <a:lnTo>
                    <a:pt x="341882" y="21833"/>
                  </a:lnTo>
                  <a:lnTo>
                    <a:pt x="341751" y="23003"/>
                  </a:lnTo>
                  <a:lnTo>
                    <a:pt x="341369" y="23983"/>
                  </a:lnTo>
                  <a:lnTo>
                    <a:pt x="340855" y="25380"/>
                  </a:lnTo>
                  <a:lnTo>
                    <a:pt x="340580" y="26550"/>
                  </a:lnTo>
                  <a:lnTo>
                    <a:pt x="340580" y="27303"/>
                  </a:lnTo>
                  <a:lnTo>
                    <a:pt x="340401" y="28844"/>
                  </a:lnTo>
                  <a:lnTo>
                    <a:pt x="340449" y="30420"/>
                  </a:lnTo>
                  <a:lnTo>
                    <a:pt x="340592" y="31244"/>
                  </a:lnTo>
                  <a:lnTo>
                    <a:pt x="340891" y="32582"/>
                  </a:lnTo>
                  <a:lnTo>
                    <a:pt x="341345" y="33251"/>
                  </a:lnTo>
                  <a:lnTo>
                    <a:pt x="342109" y="33704"/>
                  </a:lnTo>
                  <a:lnTo>
                    <a:pt x="343172" y="34517"/>
                  </a:lnTo>
                  <a:lnTo>
                    <a:pt x="344163" y="35353"/>
                  </a:lnTo>
                  <a:lnTo>
                    <a:pt x="344641" y="35950"/>
                  </a:lnTo>
                  <a:lnTo>
                    <a:pt x="345214" y="36702"/>
                  </a:lnTo>
                  <a:lnTo>
                    <a:pt x="345716" y="37622"/>
                  </a:lnTo>
                  <a:lnTo>
                    <a:pt x="345907" y="38327"/>
                  </a:lnTo>
                  <a:lnTo>
                    <a:pt x="346158" y="39581"/>
                  </a:lnTo>
                  <a:lnTo>
                    <a:pt x="346409" y="40333"/>
                  </a:lnTo>
                  <a:lnTo>
                    <a:pt x="346504" y="41181"/>
                  </a:lnTo>
                  <a:lnTo>
                    <a:pt x="346432" y="42447"/>
                  </a:lnTo>
                  <a:lnTo>
                    <a:pt x="346468" y="43665"/>
                  </a:lnTo>
                  <a:lnTo>
                    <a:pt x="346349" y="44896"/>
                  </a:lnTo>
                  <a:lnTo>
                    <a:pt x="346241" y="45612"/>
                  </a:lnTo>
                  <a:lnTo>
                    <a:pt x="345955" y="46484"/>
                  </a:lnTo>
                  <a:lnTo>
                    <a:pt x="345752" y="47368"/>
                  </a:lnTo>
                  <a:lnTo>
                    <a:pt x="345477" y="48096"/>
                  </a:lnTo>
                  <a:lnTo>
                    <a:pt x="345250" y="48992"/>
                  </a:lnTo>
                  <a:lnTo>
                    <a:pt x="344581" y="50127"/>
                  </a:lnTo>
                  <a:lnTo>
                    <a:pt x="343996" y="51249"/>
                  </a:lnTo>
                  <a:lnTo>
                    <a:pt x="343447" y="52181"/>
                  </a:lnTo>
                  <a:lnTo>
                    <a:pt x="343136" y="52933"/>
                  </a:lnTo>
                  <a:lnTo>
                    <a:pt x="342814" y="53602"/>
                  </a:lnTo>
                  <a:lnTo>
                    <a:pt x="342360" y="54426"/>
                  </a:lnTo>
                  <a:lnTo>
                    <a:pt x="341643" y="57257"/>
                  </a:lnTo>
                  <a:lnTo>
                    <a:pt x="340735" y="60601"/>
                  </a:lnTo>
                  <a:lnTo>
                    <a:pt x="339326" y="67516"/>
                  </a:lnTo>
                  <a:lnTo>
                    <a:pt x="339028" y="69368"/>
                  </a:lnTo>
                  <a:lnTo>
                    <a:pt x="338789" y="71410"/>
                  </a:lnTo>
                  <a:lnTo>
                    <a:pt x="337881" y="77035"/>
                  </a:lnTo>
                  <a:lnTo>
                    <a:pt x="337463" y="79639"/>
                  </a:lnTo>
                  <a:lnTo>
                    <a:pt x="337200" y="80511"/>
                  </a:lnTo>
                  <a:lnTo>
                    <a:pt x="336663" y="81932"/>
                  </a:lnTo>
                  <a:lnTo>
                    <a:pt x="335230" y="85420"/>
                  </a:lnTo>
                  <a:lnTo>
                    <a:pt x="334847" y="86256"/>
                  </a:lnTo>
                  <a:lnTo>
                    <a:pt x="333438" y="88704"/>
                  </a:lnTo>
                  <a:lnTo>
                    <a:pt x="332638" y="90364"/>
                  </a:lnTo>
                  <a:lnTo>
                    <a:pt x="332148" y="91415"/>
                  </a:lnTo>
                  <a:lnTo>
                    <a:pt x="331670" y="92395"/>
                  </a:lnTo>
                  <a:lnTo>
                    <a:pt x="331527" y="93123"/>
                  </a:lnTo>
                  <a:lnTo>
                    <a:pt x="331085" y="94174"/>
                  </a:lnTo>
                  <a:lnTo>
                    <a:pt x="330834" y="95536"/>
                  </a:lnTo>
                  <a:lnTo>
                    <a:pt x="330524" y="97578"/>
                  </a:lnTo>
                  <a:lnTo>
                    <a:pt x="330464" y="99119"/>
                  </a:lnTo>
                  <a:lnTo>
                    <a:pt x="330536" y="100015"/>
                  </a:lnTo>
                  <a:lnTo>
                    <a:pt x="330763" y="100887"/>
                  </a:lnTo>
                  <a:lnTo>
                    <a:pt x="331527" y="101436"/>
                  </a:lnTo>
                  <a:lnTo>
                    <a:pt x="332387" y="102224"/>
                  </a:lnTo>
                  <a:lnTo>
                    <a:pt x="332925" y="102678"/>
                  </a:lnTo>
                  <a:lnTo>
                    <a:pt x="333677" y="102917"/>
                  </a:lnTo>
                  <a:lnTo>
                    <a:pt x="334776" y="103239"/>
                  </a:lnTo>
                  <a:lnTo>
                    <a:pt x="335922" y="103048"/>
                  </a:lnTo>
                  <a:lnTo>
                    <a:pt x="336961" y="102559"/>
                  </a:lnTo>
                  <a:lnTo>
                    <a:pt x="338191" y="101711"/>
                  </a:lnTo>
                  <a:lnTo>
                    <a:pt x="338908" y="101185"/>
                  </a:lnTo>
                  <a:lnTo>
                    <a:pt x="339899" y="100791"/>
                  </a:lnTo>
                  <a:lnTo>
                    <a:pt x="340771" y="100504"/>
                  </a:lnTo>
                  <a:lnTo>
                    <a:pt x="341572" y="100457"/>
                  </a:lnTo>
                  <a:lnTo>
                    <a:pt x="342348" y="100492"/>
                  </a:lnTo>
                  <a:lnTo>
                    <a:pt x="342993" y="100719"/>
                  </a:lnTo>
                  <a:lnTo>
                    <a:pt x="344008" y="100839"/>
                  </a:lnTo>
                  <a:lnTo>
                    <a:pt x="344689" y="101161"/>
                  </a:lnTo>
                  <a:lnTo>
                    <a:pt x="345752" y="101782"/>
                  </a:lnTo>
                  <a:lnTo>
                    <a:pt x="346994" y="102618"/>
                  </a:lnTo>
                  <a:lnTo>
                    <a:pt x="347591" y="103048"/>
                  </a:lnTo>
                  <a:lnTo>
                    <a:pt x="348343" y="103646"/>
                  </a:lnTo>
                  <a:lnTo>
                    <a:pt x="349633" y="105115"/>
                  </a:lnTo>
                  <a:lnTo>
                    <a:pt x="350302" y="105855"/>
                  </a:lnTo>
                  <a:lnTo>
                    <a:pt x="350959" y="106667"/>
                  </a:lnTo>
                  <a:lnTo>
                    <a:pt x="351879" y="107993"/>
                  </a:lnTo>
                  <a:lnTo>
                    <a:pt x="352201" y="108650"/>
                  </a:lnTo>
                  <a:lnTo>
                    <a:pt x="357026" y="127795"/>
                  </a:lnTo>
                  <a:lnTo>
                    <a:pt x="357384" y="128918"/>
                  </a:lnTo>
                  <a:lnTo>
                    <a:pt x="357516" y="129658"/>
                  </a:lnTo>
                  <a:lnTo>
                    <a:pt x="357671" y="130363"/>
                  </a:lnTo>
                  <a:lnTo>
                    <a:pt x="357898" y="131378"/>
                  </a:lnTo>
                  <a:lnTo>
                    <a:pt x="358125" y="132417"/>
                  </a:lnTo>
                  <a:lnTo>
                    <a:pt x="358316" y="133146"/>
                  </a:lnTo>
                  <a:lnTo>
                    <a:pt x="358448" y="133874"/>
                  </a:lnTo>
                  <a:lnTo>
                    <a:pt x="358603" y="134949"/>
                  </a:lnTo>
                  <a:lnTo>
                    <a:pt x="358710" y="136036"/>
                  </a:lnTo>
                  <a:lnTo>
                    <a:pt x="358854" y="137326"/>
                  </a:lnTo>
                  <a:lnTo>
                    <a:pt x="358985" y="138724"/>
                  </a:lnTo>
                  <a:lnTo>
                    <a:pt x="358830" y="139870"/>
                  </a:lnTo>
                  <a:lnTo>
                    <a:pt x="358973" y="140921"/>
                  </a:lnTo>
                  <a:lnTo>
                    <a:pt x="359129" y="142080"/>
                  </a:lnTo>
                  <a:lnTo>
                    <a:pt x="359332" y="142808"/>
                  </a:lnTo>
                  <a:lnTo>
                    <a:pt x="359594" y="143919"/>
                  </a:lnTo>
                  <a:lnTo>
                    <a:pt x="359929" y="144910"/>
                  </a:lnTo>
                  <a:lnTo>
                    <a:pt x="360227" y="145758"/>
                  </a:lnTo>
                  <a:lnTo>
                    <a:pt x="360550" y="146427"/>
                  </a:lnTo>
                  <a:lnTo>
                    <a:pt x="361362" y="147203"/>
                  </a:lnTo>
                  <a:lnTo>
                    <a:pt x="362150" y="147741"/>
                  </a:lnTo>
                  <a:lnTo>
                    <a:pt x="363153" y="148171"/>
                  </a:lnTo>
                  <a:lnTo>
                    <a:pt x="364180" y="148637"/>
                  </a:lnTo>
                  <a:lnTo>
                    <a:pt x="368217" y="150703"/>
                  </a:lnTo>
                  <a:lnTo>
                    <a:pt x="369483" y="151288"/>
                  </a:lnTo>
                  <a:lnTo>
                    <a:pt x="370128" y="151718"/>
                  </a:lnTo>
                  <a:lnTo>
                    <a:pt x="370737" y="152052"/>
                  </a:lnTo>
                  <a:lnTo>
                    <a:pt x="371406" y="152889"/>
                  </a:lnTo>
                  <a:lnTo>
                    <a:pt x="372159" y="153593"/>
                  </a:lnTo>
                  <a:lnTo>
                    <a:pt x="372469" y="154405"/>
                  </a:lnTo>
                  <a:lnTo>
                    <a:pt x="372839" y="155014"/>
                  </a:lnTo>
                  <a:lnTo>
                    <a:pt x="373508" y="156483"/>
                  </a:lnTo>
                  <a:lnTo>
                    <a:pt x="374213" y="157857"/>
                  </a:lnTo>
                  <a:lnTo>
                    <a:pt x="374738" y="159063"/>
                  </a:lnTo>
                  <a:lnTo>
                    <a:pt x="375181" y="159840"/>
                  </a:lnTo>
                  <a:lnTo>
                    <a:pt x="375396" y="160532"/>
                  </a:lnTo>
                  <a:lnTo>
                    <a:pt x="376327" y="161309"/>
                  </a:lnTo>
                  <a:lnTo>
                    <a:pt x="376912" y="162049"/>
                  </a:lnTo>
                  <a:lnTo>
                    <a:pt x="377665" y="163005"/>
                  </a:lnTo>
                  <a:lnTo>
                    <a:pt x="378525" y="163745"/>
                  </a:lnTo>
                  <a:lnTo>
                    <a:pt x="379504" y="164462"/>
                  </a:lnTo>
                  <a:lnTo>
                    <a:pt x="380710" y="165465"/>
                  </a:lnTo>
                  <a:lnTo>
                    <a:pt x="382585" y="166241"/>
                  </a:lnTo>
                  <a:lnTo>
                    <a:pt x="383613" y="166767"/>
                  </a:lnTo>
                  <a:lnTo>
                    <a:pt x="384855" y="167256"/>
                  </a:lnTo>
                  <a:lnTo>
                    <a:pt x="388844" y="168905"/>
                  </a:lnTo>
                  <a:lnTo>
                    <a:pt x="390038" y="169430"/>
                  </a:lnTo>
                  <a:lnTo>
                    <a:pt x="390898" y="170004"/>
                  </a:lnTo>
                  <a:lnTo>
                    <a:pt x="391579" y="170374"/>
                  </a:lnTo>
                  <a:lnTo>
                    <a:pt x="392881" y="171329"/>
                  </a:lnTo>
                  <a:lnTo>
                    <a:pt x="393311" y="172225"/>
                  </a:lnTo>
                  <a:lnTo>
                    <a:pt x="324134" y="181696"/>
                  </a:lnTo>
                  <a:lnTo>
                    <a:pt x="313027" y="258600"/>
                  </a:lnTo>
                  <a:lnTo>
                    <a:pt x="300594" y="256116"/>
                  </a:lnTo>
                  <a:lnTo>
                    <a:pt x="222447" y="241402"/>
                  </a:lnTo>
                  <a:lnTo>
                    <a:pt x="0" y="275488"/>
                  </a:lnTo>
                  <a:lnTo>
                    <a:pt x="48909" y="62046"/>
                  </a:lnTo>
                  <a:lnTo>
                    <a:pt x="53435" y="42662"/>
                  </a:lnTo>
                  <a:lnTo>
                    <a:pt x="53984" y="40166"/>
                  </a:lnTo>
                  <a:lnTo>
                    <a:pt x="69284" y="35866"/>
                  </a:lnTo>
                  <a:lnTo>
                    <a:pt x="74826" y="34051"/>
                  </a:lnTo>
                  <a:lnTo>
                    <a:pt x="76892" y="33107"/>
                  </a:lnTo>
                  <a:lnTo>
                    <a:pt x="78815" y="32343"/>
                  </a:lnTo>
                  <a:lnTo>
                    <a:pt x="80045" y="31877"/>
                  </a:lnTo>
                  <a:lnTo>
                    <a:pt x="80833" y="31614"/>
                  </a:lnTo>
                  <a:lnTo>
                    <a:pt x="81586" y="31423"/>
                  </a:lnTo>
                  <a:lnTo>
                    <a:pt x="82314" y="31268"/>
                  </a:lnTo>
                  <a:lnTo>
                    <a:pt x="83568" y="31089"/>
                  </a:lnTo>
                  <a:lnTo>
                    <a:pt x="84345" y="31113"/>
                  </a:lnTo>
                  <a:lnTo>
                    <a:pt x="85181" y="31268"/>
                  </a:lnTo>
                  <a:lnTo>
                    <a:pt x="86244" y="31459"/>
                  </a:lnTo>
                  <a:lnTo>
                    <a:pt x="87247" y="31722"/>
                  </a:lnTo>
                  <a:lnTo>
                    <a:pt x="88035" y="31997"/>
                  </a:lnTo>
                  <a:lnTo>
                    <a:pt x="88919" y="32379"/>
                  </a:lnTo>
                  <a:lnTo>
                    <a:pt x="89910" y="32988"/>
                  </a:lnTo>
                  <a:lnTo>
                    <a:pt x="90985" y="33490"/>
                  </a:lnTo>
                  <a:lnTo>
                    <a:pt x="92514" y="34302"/>
                  </a:lnTo>
                  <a:lnTo>
                    <a:pt x="93255" y="34744"/>
                  </a:lnTo>
                  <a:lnTo>
                    <a:pt x="94126" y="35424"/>
                  </a:lnTo>
                  <a:lnTo>
                    <a:pt x="95034" y="36057"/>
                  </a:lnTo>
                  <a:lnTo>
                    <a:pt x="95751" y="36463"/>
                  </a:lnTo>
                  <a:lnTo>
                    <a:pt x="96838" y="37180"/>
                  </a:lnTo>
                  <a:lnTo>
                    <a:pt x="97626" y="37407"/>
                  </a:lnTo>
                  <a:lnTo>
                    <a:pt x="100671" y="38757"/>
                  </a:lnTo>
                  <a:lnTo>
                    <a:pt x="103060" y="39402"/>
                  </a:lnTo>
                  <a:lnTo>
                    <a:pt x="105150" y="39951"/>
                  </a:lnTo>
                  <a:lnTo>
                    <a:pt x="107192" y="40238"/>
                  </a:lnTo>
                  <a:lnTo>
                    <a:pt x="108984" y="40094"/>
                  </a:lnTo>
                  <a:lnTo>
                    <a:pt x="113356" y="39784"/>
                  </a:lnTo>
                  <a:lnTo>
                    <a:pt x="126613" y="39652"/>
                  </a:lnTo>
                  <a:lnTo>
                    <a:pt x="128297" y="39796"/>
                  </a:lnTo>
                  <a:lnTo>
                    <a:pt x="130566" y="39987"/>
                  </a:lnTo>
                  <a:lnTo>
                    <a:pt x="132071" y="40357"/>
                  </a:lnTo>
                  <a:lnTo>
                    <a:pt x="134782" y="40632"/>
                  </a:lnTo>
                  <a:lnTo>
                    <a:pt x="136048" y="40775"/>
                  </a:lnTo>
                  <a:lnTo>
                    <a:pt x="137183" y="40942"/>
                  </a:lnTo>
                  <a:lnTo>
                    <a:pt x="138234" y="41133"/>
                  </a:lnTo>
                  <a:lnTo>
                    <a:pt x="139201" y="41038"/>
                  </a:lnTo>
                  <a:lnTo>
                    <a:pt x="140181" y="41038"/>
                  </a:lnTo>
                  <a:lnTo>
                    <a:pt x="141076" y="40954"/>
                  </a:lnTo>
                  <a:lnTo>
                    <a:pt x="150583" y="38924"/>
                  </a:lnTo>
                  <a:lnTo>
                    <a:pt x="154011" y="38088"/>
                  </a:lnTo>
                  <a:lnTo>
                    <a:pt x="155241" y="37813"/>
                  </a:lnTo>
                  <a:lnTo>
                    <a:pt x="156901" y="37335"/>
                  </a:lnTo>
                  <a:lnTo>
                    <a:pt x="158418" y="36929"/>
                  </a:lnTo>
                  <a:lnTo>
                    <a:pt x="159983" y="36428"/>
                  </a:lnTo>
                  <a:lnTo>
                    <a:pt x="161380" y="35842"/>
                  </a:lnTo>
                  <a:lnTo>
                    <a:pt x="163709" y="35030"/>
                  </a:lnTo>
                  <a:lnTo>
                    <a:pt x="165417" y="34445"/>
                  </a:lnTo>
                  <a:lnTo>
                    <a:pt x="169562" y="32845"/>
                  </a:lnTo>
                  <a:lnTo>
                    <a:pt x="173718" y="31280"/>
                  </a:lnTo>
                  <a:lnTo>
                    <a:pt x="176751" y="30038"/>
                  </a:lnTo>
                  <a:lnTo>
                    <a:pt x="178137" y="29584"/>
                  </a:lnTo>
                  <a:lnTo>
                    <a:pt x="192063" y="25225"/>
                  </a:lnTo>
                  <a:lnTo>
                    <a:pt x="195562" y="24042"/>
                  </a:lnTo>
                  <a:lnTo>
                    <a:pt x="196637" y="23768"/>
                  </a:lnTo>
                  <a:lnTo>
                    <a:pt x="197509" y="23505"/>
                  </a:lnTo>
                  <a:lnTo>
                    <a:pt x="198333" y="23266"/>
                  </a:lnTo>
                  <a:lnTo>
                    <a:pt x="199516" y="23087"/>
                  </a:lnTo>
                  <a:lnTo>
                    <a:pt x="200722" y="23027"/>
                  </a:lnTo>
                  <a:lnTo>
                    <a:pt x="201821" y="22979"/>
                  </a:lnTo>
                  <a:lnTo>
                    <a:pt x="202645" y="23039"/>
                  </a:lnTo>
                  <a:lnTo>
                    <a:pt x="203326" y="23206"/>
                  </a:lnTo>
                  <a:lnTo>
                    <a:pt x="204185" y="23266"/>
                  </a:lnTo>
                  <a:lnTo>
                    <a:pt x="205057" y="23409"/>
                  </a:lnTo>
                  <a:lnTo>
                    <a:pt x="205941" y="23624"/>
                  </a:lnTo>
                  <a:lnTo>
                    <a:pt x="207422" y="23815"/>
                  </a:lnTo>
                  <a:lnTo>
                    <a:pt x="208569" y="24006"/>
                  </a:lnTo>
                  <a:lnTo>
                    <a:pt x="209668" y="24317"/>
                  </a:lnTo>
                  <a:lnTo>
                    <a:pt x="210934" y="24257"/>
                  </a:lnTo>
                  <a:lnTo>
                    <a:pt x="211782" y="24281"/>
                  </a:lnTo>
                  <a:lnTo>
                    <a:pt x="213143" y="24245"/>
                  </a:lnTo>
                  <a:lnTo>
                    <a:pt x="213824" y="24162"/>
                  </a:lnTo>
                  <a:lnTo>
                    <a:pt x="214553" y="24162"/>
                  </a:lnTo>
                  <a:lnTo>
                    <a:pt x="215329" y="24186"/>
                  </a:lnTo>
                  <a:lnTo>
                    <a:pt x="216344" y="24257"/>
                  </a:lnTo>
                  <a:lnTo>
                    <a:pt x="217180" y="24389"/>
                  </a:lnTo>
                  <a:lnTo>
                    <a:pt x="218207" y="24675"/>
                  </a:lnTo>
                  <a:lnTo>
                    <a:pt x="221551" y="25679"/>
                  </a:lnTo>
                  <a:lnTo>
                    <a:pt x="225958" y="26885"/>
                  </a:lnTo>
                  <a:lnTo>
                    <a:pt x="229768" y="27828"/>
                  </a:lnTo>
                  <a:lnTo>
                    <a:pt x="234785" y="28354"/>
                  </a:lnTo>
                  <a:lnTo>
                    <a:pt x="239168" y="28808"/>
                  </a:lnTo>
                  <a:lnTo>
                    <a:pt x="240064" y="28879"/>
                  </a:lnTo>
                  <a:lnTo>
                    <a:pt x="242632" y="29273"/>
                  </a:lnTo>
                  <a:lnTo>
                    <a:pt x="243874" y="29536"/>
                  </a:lnTo>
                  <a:lnTo>
                    <a:pt x="244865" y="29632"/>
                  </a:lnTo>
                  <a:lnTo>
                    <a:pt x="248233" y="30062"/>
                  </a:lnTo>
                  <a:lnTo>
                    <a:pt x="249428" y="30241"/>
                  </a:lnTo>
                  <a:lnTo>
                    <a:pt x="252855" y="30456"/>
                  </a:lnTo>
                  <a:lnTo>
                    <a:pt x="253978" y="30563"/>
                  </a:lnTo>
                  <a:lnTo>
                    <a:pt x="255148" y="30611"/>
                  </a:lnTo>
                  <a:lnTo>
                    <a:pt x="256020" y="30922"/>
                  </a:lnTo>
                  <a:lnTo>
                    <a:pt x="257059" y="31220"/>
                  </a:lnTo>
                  <a:lnTo>
                    <a:pt x="258075" y="31340"/>
                  </a:lnTo>
                  <a:lnTo>
                    <a:pt x="258923" y="31268"/>
                  </a:lnTo>
                  <a:lnTo>
                    <a:pt x="259723" y="31316"/>
                  </a:lnTo>
                  <a:lnTo>
                    <a:pt x="260834" y="31029"/>
                  </a:lnTo>
                  <a:lnTo>
                    <a:pt x="261562" y="30958"/>
                  </a:lnTo>
                  <a:lnTo>
                    <a:pt x="262840" y="30635"/>
                  </a:lnTo>
                  <a:lnTo>
                    <a:pt x="263987" y="30432"/>
                  </a:lnTo>
                  <a:lnTo>
                    <a:pt x="264954" y="30289"/>
                  </a:lnTo>
                  <a:lnTo>
                    <a:pt x="266065" y="30098"/>
                  </a:lnTo>
                  <a:lnTo>
                    <a:pt x="267211" y="30086"/>
                  </a:lnTo>
                  <a:lnTo>
                    <a:pt x="267916" y="30121"/>
                  </a:lnTo>
                  <a:lnTo>
                    <a:pt x="270711" y="30169"/>
                  </a:lnTo>
                  <a:lnTo>
                    <a:pt x="271595" y="30217"/>
                  </a:lnTo>
                  <a:lnTo>
                    <a:pt x="272347" y="30205"/>
                  </a:lnTo>
                  <a:lnTo>
                    <a:pt x="274139" y="29966"/>
                  </a:lnTo>
                  <a:lnTo>
                    <a:pt x="275524" y="29715"/>
                  </a:lnTo>
                  <a:lnTo>
                    <a:pt x="276444" y="29560"/>
                  </a:lnTo>
                  <a:lnTo>
                    <a:pt x="279358" y="28545"/>
                  </a:lnTo>
                  <a:lnTo>
                    <a:pt x="280624" y="28103"/>
                  </a:lnTo>
                  <a:lnTo>
                    <a:pt x="283884" y="27052"/>
                  </a:lnTo>
                  <a:lnTo>
                    <a:pt x="286058" y="26276"/>
                  </a:lnTo>
                  <a:lnTo>
                    <a:pt x="287324" y="26025"/>
                  </a:lnTo>
                  <a:lnTo>
                    <a:pt x="288483" y="25893"/>
                  </a:lnTo>
                  <a:lnTo>
                    <a:pt x="289677" y="25846"/>
                  </a:lnTo>
                  <a:lnTo>
                    <a:pt x="290549" y="25893"/>
                  </a:lnTo>
                  <a:lnTo>
                    <a:pt x="291481" y="26037"/>
                  </a:lnTo>
                  <a:lnTo>
                    <a:pt x="292269" y="26335"/>
                  </a:lnTo>
                  <a:lnTo>
                    <a:pt x="293009" y="26825"/>
                  </a:lnTo>
                  <a:lnTo>
                    <a:pt x="293929" y="27673"/>
                  </a:lnTo>
                  <a:lnTo>
                    <a:pt x="294801" y="28521"/>
                  </a:lnTo>
                  <a:lnTo>
                    <a:pt x="295541" y="29273"/>
                  </a:lnTo>
                  <a:lnTo>
                    <a:pt x="296616" y="30719"/>
                  </a:lnTo>
                  <a:lnTo>
                    <a:pt x="297249" y="31602"/>
                  </a:lnTo>
                  <a:lnTo>
                    <a:pt x="297763" y="32534"/>
                  </a:lnTo>
                  <a:lnTo>
                    <a:pt x="298169" y="33179"/>
                  </a:lnTo>
                  <a:lnTo>
                    <a:pt x="298862" y="33931"/>
                  </a:lnTo>
                  <a:lnTo>
                    <a:pt x="299292" y="34624"/>
                  </a:lnTo>
                  <a:lnTo>
                    <a:pt x="299769" y="35174"/>
                  </a:lnTo>
                  <a:lnTo>
                    <a:pt x="300295" y="35639"/>
                  </a:lnTo>
                  <a:lnTo>
                    <a:pt x="301083" y="36368"/>
                  </a:lnTo>
                  <a:lnTo>
                    <a:pt x="302039" y="36535"/>
                  </a:lnTo>
                  <a:lnTo>
                    <a:pt x="303066" y="36834"/>
                  </a:lnTo>
                  <a:lnTo>
                    <a:pt x="303938" y="37073"/>
                  </a:lnTo>
                  <a:lnTo>
                    <a:pt x="305908" y="37037"/>
                  </a:lnTo>
                  <a:lnTo>
                    <a:pt x="306983" y="37001"/>
                  </a:lnTo>
                  <a:lnTo>
                    <a:pt x="308560" y="36463"/>
                  </a:lnTo>
                  <a:lnTo>
                    <a:pt x="309384" y="35866"/>
                  </a:lnTo>
                  <a:lnTo>
                    <a:pt x="312167" y="34314"/>
                  </a:lnTo>
                  <a:lnTo>
                    <a:pt x="313039" y="33740"/>
                  </a:lnTo>
                  <a:lnTo>
                    <a:pt x="315989" y="31614"/>
                  </a:lnTo>
                  <a:lnTo>
                    <a:pt x="316633" y="30922"/>
                  </a:lnTo>
                  <a:lnTo>
                    <a:pt x="317004" y="30002"/>
                  </a:lnTo>
                  <a:lnTo>
                    <a:pt x="316562" y="29465"/>
                  </a:lnTo>
                  <a:lnTo>
                    <a:pt x="316072" y="28700"/>
                  </a:lnTo>
                  <a:lnTo>
                    <a:pt x="315762" y="27780"/>
                  </a:lnTo>
                  <a:lnTo>
                    <a:pt x="315702" y="26682"/>
                  </a:lnTo>
                  <a:lnTo>
                    <a:pt x="315475" y="23576"/>
                  </a:lnTo>
                  <a:lnTo>
                    <a:pt x="315093" y="22370"/>
                  </a:lnTo>
                  <a:lnTo>
                    <a:pt x="314472" y="21474"/>
                  </a:lnTo>
                  <a:lnTo>
                    <a:pt x="313982" y="20973"/>
                  </a:lnTo>
                  <a:lnTo>
                    <a:pt x="313122" y="20029"/>
                  </a:lnTo>
                  <a:lnTo>
                    <a:pt x="312608" y="19408"/>
                  </a:lnTo>
                  <a:lnTo>
                    <a:pt x="311940" y="18250"/>
                  </a:lnTo>
                  <a:lnTo>
                    <a:pt x="311665" y="17593"/>
                  </a:lnTo>
                  <a:lnTo>
                    <a:pt x="311474" y="16506"/>
                  </a:lnTo>
                  <a:lnTo>
                    <a:pt x="311486" y="15562"/>
                  </a:lnTo>
                  <a:lnTo>
                    <a:pt x="311617" y="14774"/>
                  </a:lnTo>
                  <a:lnTo>
                    <a:pt x="312035" y="14189"/>
                  </a:lnTo>
                  <a:lnTo>
                    <a:pt x="312405" y="13281"/>
                  </a:lnTo>
                  <a:lnTo>
                    <a:pt x="313146" y="12111"/>
                  </a:lnTo>
                  <a:lnTo>
                    <a:pt x="313910" y="11096"/>
                  </a:lnTo>
                  <a:lnTo>
                    <a:pt x="315021" y="9770"/>
                  </a:lnTo>
                  <a:lnTo>
                    <a:pt x="315666" y="8850"/>
                  </a:lnTo>
                  <a:lnTo>
                    <a:pt x="316323" y="8169"/>
                  </a:lnTo>
                  <a:lnTo>
                    <a:pt x="316956" y="7142"/>
                  </a:lnTo>
                  <a:lnTo>
                    <a:pt x="317434" y="6258"/>
                  </a:lnTo>
                  <a:lnTo>
                    <a:pt x="317840" y="5303"/>
                  </a:lnTo>
                  <a:lnTo>
                    <a:pt x="318234" y="4718"/>
                  </a:lnTo>
                  <a:lnTo>
                    <a:pt x="318807" y="4025"/>
                  </a:lnTo>
                  <a:lnTo>
                    <a:pt x="319237" y="3392"/>
                  </a:lnTo>
                  <a:lnTo>
                    <a:pt x="319643" y="2843"/>
                  </a:lnTo>
                  <a:lnTo>
                    <a:pt x="320360" y="1863"/>
                  </a:lnTo>
                  <a:lnTo>
                    <a:pt x="321065" y="1266"/>
                  </a:lnTo>
                  <a:lnTo>
                    <a:pt x="321757" y="920"/>
                  </a:lnTo>
                  <a:lnTo>
                    <a:pt x="322629" y="645"/>
                  </a:lnTo>
                  <a:lnTo>
                    <a:pt x="323776" y="382"/>
                  </a:lnTo>
                  <a:lnTo>
                    <a:pt x="324528" y="299"/>
                  </a:lnTo>
                  <a:lnTo>
                    <a:pt x="325949" y="36"/>
                  </a:lnTo>
                  <a:lnTo>
                    <a:pt x="326678" y="0"/>
                  </a:lnTo>
                  <a:lnTo>
                    <a:pt x="327454" y="60"/>
                  </a:lnTo>
                  <a:lnTo>
                    <a:pt x="328457" y="60"/>
                  </a:lnTo>
                  <a:lnTo>
                    <a:pt x="330452" y="370"/>
                  </a:lnTo>
                  <a:lnTo>
                    <a:pt x="331587" y="430"/>
                  </a:lnTo>
                  <a:lnTo>
                    <a:pt x="332733" y="514"/>
                  </a:lnTo>
                  <a:lnTo>
                    <a:pt x="334799" y="478"/>
                  </a:lnTo>
                  <a:lnTo>
                    <a:pt x="336448" y="382"/>
                  </a:lnTo>
                  <a:lnTo>
                    <a:pt x="337666" y="239"/>
                  </a:lnTo>
                  <a:lnTo>
                    <a:pt x="341010" y="358"/>
                  </a:lnTo>
                  <a:lnTo>
                    <a:pt x="341822" y="490"/>
                  </a:lnTo>
                  <a:lnTo>
                    <a:pt x="343053" y="46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946;gbcf4302aa7_0_6">
              <a:extLst>
                <a:ext uri="{FF2B5EF4-FFF2-40B4-BE49-F238E27FC236}">
                  <a16:creationId xmlns:a16="http://schemas.microsoft.com/office/drawing/2014/main" id="{8538E567-3788-354E-80ED-DFB42EBEAF4F}"/>
                </a:ext>
              </a:extLst>
            </p:cNvPr>
            <p:cNvSpPr/>
            <p:nvPr/>
          </p:nvSpPr>
          <p:spPr>
            <a:xfrm>
              <a:off x="8006616" y="1638738"/>
              <a:ext cx="7748" cy="8942"/>
            </a:xfrm>
            <a:custGeom>
              <a:avLst/>
              <a:gdLst/>
              <a:ahLst/>
              <a:cxnLst/>
              <a:rect l="l" t="t" r="r" b="b"/>
              <a:pathLst>
                <a:path w="15419" h="17795" extrusionOk="0">
                  <a:moveTo>
                    <a:pt x="11669" y="17796"/>
                  </a:moveTo>
                  <a:lnTo>
                    <a:pt x="10426" y="16685"/>
                  </a:lnTo>
                  <a:lnTo>
                    <a:pt x="11084" y="15933"/>
                  </a:lnTo>
                  <a:lnTo>
                    <a:pt x="11167" y="14894"/>
                  </a:lnTo>
                  <a:lnTo>
                    <a:pt x="8898" y="14249"/>
                  </a:lnTo>
                  <a:lnTo>
                    <a:pt x="6999" y="12123"/>
                  </a:lnTo>
                  <a:lnTo>
                    <a:pt x="1421" y="9913"/>
                  </a:lnTo>
                  <a:lnTo>
                    <a:pt x="0" y="9101"/>
                  </a:lnTo>
                  <a:lnTo>
                    <a:pt x="0" y="8325"/>
                  </a:lnTo>
                  <a:lnTo>
                    <a:pt x="1768" y="7094"/>
                  </a:lnTo>
                  <a:lnTo>
                    <a:pt x="1923" y="4383"/>
                  </a:lnTo>
                  <a:lnTo>
                    <a:pt x="3141" y="4085"/>
                  </a:lnTo>
                  <a:lnTo>
                    <a:pt x="6545" y="5434"/>
                  </a:lnTo>
                  <a:lnTo>
                    <a:pt x="8134" y="4754"/>
                  </a:lnTo>
                  <a:lnTo>
                    <a:pt x="9423" y="1827"/>
                  </a:lnTo>
                  <a:lnTo>
                    <a:pt x="10725" y="418"/>
                  </a:lnTo>
                  <a:lnTo>
                    <a:pt x="11943" y="12"/>
                  </a:lnTo>
                  <a:lnTo>
                    <a:pt x="13257" y="0"/>
                  </a:lnTo>
                  <a:lnTo>
                    <a:pt x="14117" y="1015"/>
                  </a:lnTo>
                  <a:lnTo>
                    <a:pt x="14416" y="2162"/>
                  </a:lnTo>
                  <a:lnTo>
                    <a:pt x="13878" y="4801"/>
                  </a:lnTo>
                  <a:lnTo>
                    <a:pt x="13807" y="6772"/>
                  </a:lnTo>
                  <a:lnTo>
                    <a:pt x="15419" y="8910"/>
                  </a:lnTo>
                  <a:lnTo>
                    <a:pt x="15359" y="10916"/>
                  </a:lnTo>
                  <a:lnTo>
                    <a:pt x="13162" y="17019"/>
                  </a:lnTo>
                  <a:lnTo>
                    <a:pt x="11669" y="1779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947;gbcf4302aa7_0_6">
              <a:extLst>
                <a:ext uri="{FF2B5EF4-FFF2-40B4-BE49-F238E27FC236}">
                  <a16:creationId xmlns:a16="http://schemas.microsoft.com/office/drawing/2014/main" id="{9CB7911E-541B-DD45-8E3D-F6B6CE37E0CA}"/>
                </a:ext>
              </a:extLst>
            </p:cNvPr>
            <p:cNvSpPr/>
            <p:nvPr/>
          </p:nvSpPr>
          <p:spPr>
            <a:xfrm>
              <a:off x="5792320" y="1644489"/>
              <a:ext cx="187123" cy="202289"/>
            </a:xfrm>
            <a:custGeom>
              <a:avLst/>
              <a:gdLst/>
              <a:ahLst/>
              <a:cxnLst/>
              <a:rect l="l" t="t" r="r" b="b"/>
              <a:pathLst>
                <a:path w="372385" h="402566" extrusionOk="0">
                  <a:moveTo>
                    <a:pt x="182914" y="0"/>
                  </a:moveTo>
                  <a:lnTo>
                    <a:pt x="182783" y="9531"/>
                  </a:lnTo>
                  <a:lnTo>
                    <a:pt x="213753" y="10510"/>
                  </a:lnTo>
                  <a:lnTo>
                    <a:pt x="221957" y="20244"/>
                  </a:lnTo>
                  <a:lnTo>
                    <a:pt x="272442" y="81514"/>
                  </a:lnTo>
                  <a:lnTo>
                    <a:pt x="285580" y="79735"/>
                  </a:lnTo>
                  <a:lnTo>
                    <a:pt x="291039" y="90579"/>
                  </a:lnTo>
                  <a:lnTo>
                    <a:pt x="286644" y="92825"/>
                  </a:lnTo>
                  <a:lnTo>
                    <a:pt x="295649" y="113642"/>
                  </a:lnTo>
                  <a:lnTo>
                    <a:pt x="289976" y="116879"/>
                  </a:lnTo>
                  <a:lnTo>
                    <a:pt x="304391" y="144934"/>
                  </a:lnTo>
                  <a:lnTo>
                    <a:pt x="358854" y="116401"/>
                  </a:lnTo>
                  <a:lnTo>
                    <a:pt x="372386" y="143286"/>
                  </a:lnTo>
                  <a:lnTo>
                    <a:pt x="285162" y="287157"/>
                  </a:lnTo>
                  <a:lnTo>
                    <a:pt x="248114" y="331826"/>
                  </a:lnTo>
                  <a:lnTo>
                    <a:pt x="261849" y="344450"/>
                  </a:lnTo>
                  <a:lnTo>
                    <a:pt x="221814" y="386145"/>
                  </a:lnTo>
                  <a:lnTo>
                    <a:pt x="212582" y="387267"/>
                  </a:lnTo>
                  <a:lnTo>
                    <a:pt x="199253" y="402567"/>
                  </a:lnTo>
                  <a:lnTo>
                    <a:pt x="139989" y="347412"/>
                  </a:lnTo>
                  <a:lnTo>
                    <a:pt x="134710" y="342682"/>
                  </a:lnTo>
                  <a:lnTo>
                    <a:pt x="56994" y="273721"/>
                  </a:lnTo>
                  <a:lnTo>
                    <a:pt x="93804" y="254826"/>
                  </a:lnTo>
                  <a:lnTo>
                    <a:pt x="93314" y="253250"/>
                  </a:lnTo>
                  <a:lnTo>
                    <a:pt x="92777" y="252449"/>
                  </a:lnTo>
                  <a:lnTo>
                    <a:pt x="92060" y="251458"/>
                  </a:lnTo>
                  <a:lnTo>
                    <a:pt x="91403" y="250514"/>
                  </a:lnTo>
                  <a:lnTo>
                    <a:pt x="90591" y="249308"/>
                  </a:lnTo>
                  <a:lnTo>
                    <a:pt x="90006" y="248317"/>
                  </a:lnTo>
                  <a:lnTo>
                    <a:pt x="89469" y="247732"/>
                  </a:lnTo>
                  <a:lnTo>
                    <a:pt x="88585" y="246716"/>
                  </a:lnTo>
                  <a:lnTo>
                    <a:pt x="87510" y="246095"/>
                  </a:lnTo>
                  <a:lnTo>
                    <a:pt x="86268" y="245689"/>
                  </a:lnTo>
                  <a:lnTo>
                    <a:pt x="83139" y="244686"/>
                  </a:lnTo>
                  <a:lnTo>
                    <a:pt x="81669" y="244161"/>
                  </a:lnTo>
                  <a:lnTo>
                    <a:pt x="80845" y="243659"/>
                  </a:lnTo>
                  <a:lnTo>
                    <a:pt x="80403" y="242954"/>
                  </a:lnTo>
                  <a:lnTo>
                    <a:pt x="80594" y="242035"/>
                  </a:lnTo>
                  <a:lnTo>
                    <a:pt x="81168" y="241294"/>
                  </a:lnTo>
                  <a:lnTo>
                    <a:pt x="81896" y="240494"/>
                  </a:lnTo>
                  <a:lnTo>
                    <a:pt x="82601" y="239957"/>
                  </a:lnTo>
                  <a:lnTo>
                    <a:pt x="83294" y="239562"/>
                  </a:lnTo>
                  <a:lnTo>
                    <a:pt x="83998" y="239335"/>
                  </a:lnTo>
                  <a:lnTo>
                    <a:pt x="84703" y="239097"/>
                  </a:lnTo>
                  <a:lnTo>
                    <a:pt x="85599" y="238523"/>
                  </a:lnTo>
                  <a:lnTo>
                    <a:pt x="86686" y="237938"/>
                  </a:lnTo>
                  <a:lnTo>
                    <a:pt x="87414" y="237054"/>
                  </a:lnTo>
                  <a:lnTo>
                    <a:pt x="87892" y="236230"/>
                  </a:lnTo>
                  <a:lnTo>
                    <a:pt x="88310" y="235597"/>
                  </a:lnTo>
                  <a:lnTo>
                    <a:pt x="88811" y="234737"/>
                  </a:lnTo>
                  <a:lnTo>
                    <a:pt x="89600" y="233638"/>
                  </a:lnTo>
                  <a:lnTo>
                    <a:pt x="90233" y="232384"/>
                  </a:lnTo>
                  <a:lnTo>
                    <a:pt x="90711" y="231238"/>
                  </a:lnTo>
                  <a:lnTo>
                    <a:pt x="90902" y="230402"/>
                  </a:lnTo>
                  <a:lnTo>
                    <a:pt x="90651" y="229745"/>
                  </a:lnTo>
                  <a:lnTo>
                    <a:pt x="89743" y="228861"/>
                  </a:lnTo>
                  <a:lnTo>
                    <a:pt x="88967" y="228061"/>
                  </a:lnTo>
                  <a:lnTo>
                    <a:pt x="88620" y="227428"/>
                  </a:lnTo>
                  <a:lnTo>
                    <a:pt x="88322" y="226293"/>
                  </a:lnTo>
                  <a:lnTo>
                    <a:pt x="88250" y="225517"/>
                  </a:lnTo>
                  <a:lnTo>
                    <a:pt x="87999" y="224418"/>
                  </a:lnTo>
                  <a:lnTo>
                    <a:pt x="87510" y="223427"/>
                  </a:lnTo>
                  <a:lnTo>
                    <a:pt x="87187" y="222316"/>
                  </a:lnTo>
                  <a:lnTo>
                    <a:pt x="86937" y="221635"/>
                  </a:lnTo>
                  <a:lnTo>
                    <a:pt x="86721" y="220954"/>
                  </a:lnTo>
                  <a:lnTo>
                    <a:pt x="85790" y="219402"/>
                  </a:lnTo>
                  <a:lnTo>
                    <a:pt x="85001" y="218900"/>
                  </a:lnTo>
                  <a:lnTo>
                    <a:pt x="84106" y="218757"/>
                  </a:lnTo>
                  <a:lnTo>
                    <a:pt x="82744" y="218602"/>
                  </a:lnTo>
                  <a:lnTo>
                    <a:pt x="81872" y="218673"/>
                  </a:lnTo>
                  <a:lnTo>
                    <a:pt x="80762" y="219438"/>
                  </a:lnTo>
                  <a:lnTo>
                    <a:pt x="80451" y="220190"/>
                  </a:lnTo>
                  <a:lnTo>
                    <a:pt x="80176" y="220942"/>
                  </a:lnTo>
                  <a:lnTo>
                    <a:pt x="79854" y="221826"/>
                  </a:lnTo>
                  <a:lnTo>
                    <a:pt x="79269" y="222818"/>
                  </a:lnTo>
                  <a:lnTo>
                    <a:pt x="78421" y="223510"/>
                  </a:lnTo>
                  <a:lnTo>
                    <a:pt x="77668" y="224000"/>
                  </a:lnTo>
                  <a:lnTo>
                    <a:pt x="76151" y="224836"/>
                  </a:lnTo>
                  <a:lnTo>
                    <a:pt x="74910" y="225397"/>
                  </a:lnTo>
                  <a:lnTo>
                    <a:pt x="73703" y="225887"/>
                  </a:lnTo>
                  <a:lnTo>
                    <a:pt x="72079" y="226628"/>
                  </a:lnTo>
                  <a:lnTo>
                    <a:pt x="70717" y="227296"/>
                  </a:lnTo>
                  <a:lnTo>
                    <a:pt x="69774" y="228001"/>
                  </a:lnTo>
                  <a:lnTo>
                    <a:pt x="69320" y="228777"/>
                  </a:lnTo>
                  <a:lnTo>
                    <a:pt x="68866" y="229566"/>
                  </a:lnTo>
                  <a:lnTo>
                    <a:pt x="68508" y="230175"/>
                  </a:lnTo>
                  <a:lnTo>
                    <a:pt x="67827" y="230951"/>
                  </a:lnTo>
                  <a:lnTo>
                    <a:pt x="66931" y="231345"/>
                  </a:lnTo>
                  <a:lnTo>
                    <a:pt x="65689" y="231429"/>
                  </a:lnTo>
                  <a:lnTo>
                    <a:pt x="64471" y="231441"/>
                  </a:lnTo>
                  <a:lnTo>
                    <a:pt x="63778" y="231560"/>
                  </a:lnTo>
                  <a:lnTo>
                    <a:pt x="62679" y="231811"/>
                  </a:lnTo>
                  <a:lnTo>
                    <a:pt x="61246" y="232086"/>
                  </a:lnTo>
                  <a:lnTo>
                    <a:pt x="59861" y="232122"/>
                  </a:lnTo>
                  <a:lnTo>
                    <a:pt x="58965" y="232074"/>
                  </a:lnTo>
                  <a:lnTo>
                    <a:pt x="58093" y="231668"/>
                  </a:lnTo>
                  <a:lnTo>
                    <a:pt x="57114" y="230951"/>
                  </a:lnTo>
                  <a:lnTo>
                    <a:pt x="56158" y="230390"/>
                  </a:lnTo>
                  <a:lnTo>
                    <a:pt x="55334" y="230151"/>
                  </a:lnTo>
                  <a:lnTo>
                    <a:pt x="54605" y="230043"/>
                  </a:lnTo>
                  <a:lnTo>
                    <a:pt x="53590" y="229852"/>
                  </a:lnTo>
                  <a:lnTo>
                    <a:pt x="52814" y="229804"/>
                  </a:lnTo>
                  <a:lnTo>
                    <a:pt x="51858" y="229446"/>
                  </a:lnTo>
                  <a:lnTo>
                    <a:pt x="50963" y="229064"/>
                  </a:lnTo>
                  <a:lnTo>
                    <a:pt x="50127" y="228825"/>
                  </a:lnTo>
                  <a:lnTo>
                    <a:pt x="49398" y="228753"/>
                  </a:lnTo>
                  <a:lnTo>
                    <a:pt x="48694" y="228742"/>
                  </a:lnTo>
                  <a:lnTo>
                    <a:pt x="47392" y="229136"/>
                  </a:lnTo>
                  <a:lnTo>
                    <a:pt x="46412" y="229363"/>
                  </a:lnTo>
                  <a:lnTo>
                    <a:pt x="45278" y="229219"/>
                  </a:lnTo>
                  <a:lnTo>
                    <a:pt x="44597" y="228610"/>
                  </a:lnTo>
                  <a:lnTo>
                    <a:pt x="44418" y="227714"/>
                  </a:lnTo>
                  <a:lnTo>
                    <a:pt x="44489" y="226747"/>
                  </a:lnTo>
                  <a:lnTo>
                    <a:pt x="44669" y="225696"/>
                  </a:lnTo>
                  <a:lnTo>
                    <a:pt x="44836" y="224382"/>
                  </a:lnTo>
                  <a:lnTo>
                    <a:pt x="45313" y="223116"/>
                  </a:lnTo>
                  <a:lnTo>
                    <a:pt x="45481" y="221838"/>
                  </a:lnTo>
                  <a:lnTo>
                    <a:pt x="44549" y="221743"/>
                  </a:lnTo>
                  <a:lnTo>
                    <a:pt x="43486" y="221814"/>
                  </a:lnTo>
                  <a:lnTo>
                    <a:pt x="42411" y="221874"/>
                  </a:lnTo>
                  <a:lnTo>
                    <a:pt x="41515" y="221707"/>
                  </a:lnTo>
                  <a:lnTo>
                    <a:pt x="40620" y="221181"/>
                  </a:lnTo>
                  <a:lnTo>
                    <a:pt x="39927" y="220071"/>
                  </a:lnTo>
                  <a:lnTo>
                    <a:pt x="40070" y="218733"/>
                  </a:lnTo>
                  <a:lnTo>
                    <a:pt x="40309" y="218076"/>
                  </a:lnTo>
                  <a:lnTo>
                    <a:pt x="40978" y="217073"/>
                  </a:lnTo>
                  <a:lnTo>
                    <a:pt x="41706" y="216093"/>
                  </a:lnTo>
                  <a:lnTo>
                    <a:pt x="42113" y="215532"/>
                  </a:lnTo>
                  <a:lnTo>
                    <a:pt x="42447" y="214780"/>
                  </a:lnTo>
                  <a:lnTo>
                    <a:pt x="42877" y="213908"/>
                  </a:lnTo>
                  <a:lnTo>
                    <a:pt x="43116" y="213167"/>
                  </a:lnTo>
                  <a:lnTo>
                    <a:pt x="43379" y="212343"/>
                  </a:lnTo>
                  <a:lnTo>
                    <a:pt x="43259" y="211662"/>
                  </a:lnTo>
                  <a:lnTo>
                    <a:pt x="42423" y="211089"/>
                  </a:lnTo>
                  <a:lnTo>
                    <a:pt x="41456" y="210826"/>
                  </a:lnTo>
                  <a:lnTo>
                    <a:pt x="40608" y="210325"/>
                  </a:lnTo>
                  <a:lnTo>
                    <a:pt x="39939" y="209835"/>
                  </a:lnTo>
                  <a:lnTo>
                    <a:pt x="39306" y="209166"/>
                  </a:lnTo>
                  <a:lnTo>
                    <a:pt x="38554" y="208366"/>
                  </a:lnTo>
                  <a:lnTo>
                    <a:pt x="37693" y="207446"/>
                  </a:lnTo>
                  <a:lnTo>
                    <a:pt x="37084" y="206778"/>
                  </a:lnTo>
                  <a:lnTo>
                    <a:pt x="36177" y="205977"/>
                  </a:lnTo>
                  <a:lnTo>
                    <a:pt x="35257" y="205308"/>
                  </a:lnTo>
                  <a:lnTo>
                    <a:pt x="33967" y="204843"/>
                  </a:lnTo>
                  <a:lnTo>
                    <a:pt x="33083" y="204532"/>
                  </a:lnTo>
                  <a:lnTo>
                    <a:pt x="31901" y="204759"/>
                  </a:lnTo>
                  <a:lnTo>
                    <a:pt x="31447" y="205882"/>
                  </a:lnTo>
                  <a:lnTo>
                    <a:pt x="31399" y="206730"/>
                  </a:lnTo>
                  <a:lnTo>
                    <a:pt x="31328" y="207482"/>
                  </a:lnTo>
                  <a:lnTo>
                    <a:pt x="31172" y="208485"/>
                  </a:lnTo>
                  <a:lnTo>
                    <a:pt x="30838" y="209310"/>
                  </a:lnTo>
                  <a:lnTo>
                    <a:pt x="30325" y="210456"/>
                  </a:lnTo>
                  <a:lnTo>
                    <a:pt x="29942" y="211208"/>
                  </a:lnTo>
                  <a:lnTo>
                    <a:pt x="29560" y="212021"/>
                  </a:lnTo>
                  <a:lnTo>
                    <a:pt x="28820" y="213060"/>
                  </a:lnTo>
                  <a:lnTo>
                    <a:pt x="27661" y="214947"/>
                  </a:lnTo>
                  <a:lnTo>
                    <a:pt x="27195" y="215604"/>
                  </a:lnTo>
                  <a:lnTo>
                    <a:pt x="26395" y="216046"/>
                  </a:lnTo>
                  <a:lnTo>
                    <a:pt x="24998" y="216535"/>
                  </a:lnTo>
                  <a:lnTo>
                    <a:pt x="24042" y="216535"/>
                  </a:lnTo>
                  <a:lnTo>
                    <a:pt x="23755" y="215819"/>
                  </a:lnTo>
                  <a:lnTo>
                    <a:pt x="24185" y="215078"/>
                  </a:lnTo>
                  <a:lnTo>
                    <a:pt x="24866" y="214469"/>
                  </a:lnTo>
                  <a:lnTo>
                    <a:pt x="25559" y="213549"/>
                  </a:lnTo>
                  <a:lnTo>
                    <a:pt x="25631" y="212475"/>
                  </a:lnTo>
                  <a:lnTo>
                    <a:pt x="25165" y="211722"/>
                  </a:lnTo>
                  <a:lnTo>
                    <a:pt x="24484" y="211173"/>
                  </a:lnTo>
                  <a:lnTo>
                    <a:pt x="23743" y="210958"/>
                  </a:lnTo>
                  <a:lnTo>
                    <a:pt x="22633" y="211005"/>
                  </a:lnTo>
                  <a:lnTo>
                    <a:pt x="21367" y="211089"/>
                  </a:lnTo>
                  <a:lnTo>
                    <a:pt x="20495" y="210755"/>
                  </a:lnTo>
                  <a:lnTo>
                    <a:pt x="19492" y="210599"/>
                  </a:lnTo>
                  <a:lnTo>
                    <a:pt x="18620" y="210743"/>
                  </a:lnTo>
                  <a:lnTo>
                    <a:pt x="17533" y="210504"/>
                  </a:lnTo>
                  <a:lnTo>
                    <a:pt x="16912" y="209584"/>
                  </a:lnTo>
                  <a:lnTo>
                    <a:pt x="16350" y="208772"/>
                  </a:lnTo>
                  <a:lnTo>
                    <a:pt x="15598" y="207948"/>
                  </a:lnTo>
                  <a:lnTo>
                    <a:pt x="14714" y="207434"/>
                  </a:lnTo>
                  <a:lnTo>
                    <a:pt x="13592" y="206455"/>
                  </a:lnTo>
                  <a:lnTo>
                    <a:pt x="12528" y="205965"/>
                  </a:lnTo>
                  <a:lnTo>
                    <a:pt x="11669" y="205440"/>
                  </a:lnTo>
                  <a:lnTo>
                    <a:pt x="11597" y="204544"/>
                  </a:lnTo>
                  <a:lnTo>
                    <a:pt x="11800" y="203493"/>
                  </a:lnTo>
                  <a:lnTo>
                    <a:pt x="12313" y="202693"/>
                  </a:lnTo>
                  <a:lnTo>
                    <a:pt x="13006" y="201964"/>
                  </a:lnTo>
                  <a:lnTo>
                    <a:pt x="13389" y="200937"/>
                  </a:lnTo>
                  <a:lnTo>
                    <a:pt x="13174" y="199970"/>
                  </a:lnTo>
                  <a:lnTo>
                    <a:pt x="12803" y="199170"/>
                  </a:lnTo>
                  <a:lnTo>
                    <a:pt x="12576" y="197951"/>
                  </a:lnTo>
                  <a:lnTo>
                    <a:pt x="12445" y="197127"/>
                  </a:lnTo>
                  <a:lnTo>
                    <a:pt x="12445" y="195622"/>
                  </a:lnTo>
                  <a:lnTo>
                    <a:pt x="12875" y="194846"/>
                  </a:lnTo>
                  <a:lnTo>
                    <a:pt x="13185" y="193771"/>
                  </a:lnTo>
                  <a:lnTo>
                    <a:pt x="13520" y="192696"/>
                  </a:lnTo>
                  <a:lnTo>
                    <a:pt x="13389" y="192015"/>
                  </a:lnTo>
                  <a:lnTo>
                    <a:pt x="12971" y="191251"/>
                  </a:lnTo>
                  <a:lnTo>
                    <a:pt x="12457" y="190690"/>
                  </a:lnTo>
                  <a:lnTo>
                    <a:pt x="11776" y="189913"/>
                  </a:lnTo>
                  <a:lnTo>
                    <a:pt x="11573" y="188779"/>
                  </a:lnTo>
                  <a:lnTo>
                    <a:pt x="12182" y="187537"/>
                  </a:lnTo>
                  <a:lnTo>
                    <a:pt x="12588" y="186808"/>
                  </a:lnTo>
                  <a:lnTo>
                    <a:pt x="13723" y="185530"/>
                  </a:lnTo>
                  <a:lnTo>
                    <a:pt x="14762" y="184825"/>
                  </a:lnTo>
                  <a:lnTo>
                    <a:pt x="15443" y="184407"/>
                  </a:lnTo>
                  <a:lnTo>
                    <a:pt x="16123" y="184157"/>
                  </a:lnTo>
                  <a:lnTo>
                    <a:pt x="16864" y="183571"/>
                  </a:lnTo>
                  <a:lnTo>
                    <a:pt x="17712" y="183082"/>
                  </a:lnTo>
                  <a:lnTo>
                    <a:pt x="18584" y="182735"/>
                  </a:lnTo>
                  <a:lnTo>
                    <a:pt x="19265" y="182604"/>
                  </a:lnTo>
                  <a:lnTo>
                    <a:pt x="20531" y="181971"/>
                  </a:lnTo>
                  <a:lnTo>
                    <a:pt x="21056" y="181123"/>
                  </a:lnTo>
                  <a:lnTo>
                    <a:pt x="21773" y="179869"/>
                  </a:lnTo>
                  <a:lnTo>
                    <a:pt x="22059" y="179116"/>
                  </a:lnTo>
                  <a:lnTo>
                    <a:pt x="21761" y="177934"/>
                  </a:lnTo>
                  <a:lnTo>
                    <a:pt x="21200" y="177492"/>
                  </a:lnTo>
                  <a:lnTo>
                    <a:pt x="20614" y="176967"/>
                  </a:lnTo>
                  <a:lnTo>
                    <a:pt x="20185" y="176262"/>
                  </a:lnTo>
                  <a:lnTo>
                    <a:pt x="19933" y="175557"/>
                  </a:lnTo>
                  <a:lnTo>
                    <a:pt x="19707" y="174614"/>
                  </a:lnTo>
                  <a:lnTo>
                    <a:pt x="19527" y="173742"/>
                  </a:lnTo>
                  <a:lnTo>
                    <a:pt x="19504" y="172966"/>
                  </a:lnTo>
                  <a:lnTo>
                    <a:pt x="19229" y="171926"/>
                  </a:lnTo>
                  <a:lnTo>
                    <a:pt x="18178" y="171520"/>
                  </a:lnTo>
                  <a:lnTo>
                    <a:pt x="16828" y="171305"/>
                  </a:lnTo>
                  <a:lnTo>
                    <a:pt x="15729" y="170684"/>
                  </a:lnTo>
                  <a:lnTo>
                    <a:pt x="14941" y="170004"/>
                  </a:lnTo>
                  <a:lnTo>
                    <a:pt x="12624" y="167197"/>
                  </a:lnTo>
                  <a:lnTo>
                    <a:pt x="12182" y="166420"/>
                  </a:lnTo>
                  <a:lnTo>
                    <a:pt x="12099" y="165692"/>
                  </a:lnTo>
                  <a:lnTo>
                    <a:pt x="12194" y="164844"/>
                  </a:lnTo>
                  <a:lnTo>
                    <a:pt x="12385" y="163853"/>
                  </a:lnTo>
                  <a:lnTo>
                    <a:pt x="12815" y="162049"/>
                  </a:lnTo>
                  <a:lnTo>
                    <a:pt x="13138" y="160485"/>
                  </a:lnTo>
                  <a:lnTo>
                    <a:pt x="13257" y="159111"/>
                  </a:lnTo>
                  <a:lnTo>
                    <a:pt x="13412" y="157690"/>
                  </a:lnTo>
                  <a:lnTo>
                    <a:pt x="13269" y="156675"/>
                  </a:lnTo>
                  <a:lnTo>
                    <a:pt x="13066" y="155361"/>
                  </a:lnTo>
                  <a:lnTo>
                    <a:pt x="30408" y="147681"/>
                  </a:lnTo>
                  <a:lnTo>
                    <a:pt x="0" y="114705"/>
                  </a:lnTo>
                  <a:lnTo>
                    <a:pt x="33764" y="85969"/>
                  </a:lnTo>
                  <a:lnTo>
                    <a:pt x="141817" y="23039"/>
                  </a:lnTo>
                  <a:lnTo>
                    <a:pt x="146917" y="19886"/>
                  </a:lnTo>
                  <a:lnTo>
                    <a:pt x="182914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948;gbcf4302aa7_0_6">
              <a:extLst>
                <a:ext uri="{FF2B5EF4-FFF2-40B4-BE49-F238E27FC236}">
                  <a16:creationId xmlns:a16="http://schemas.microsoft.com/office/drawing/2014/main" id="{1510B4C7-1F2E-544E-A93F-9F998B750116}"/>
                </a:ext>
              </a:extLst>
            </p:cNvPr>
            <p:cNvSpPr/>
            <p:nvPr/>
          </p:nvSpPr>
          <p:spPr>
            <a:xfrm>
              <a:off x="5892262" y="1647359"/>
              <a:ext cx="217234" cy="298592"/>
            </a:xfrm>
            <a:custGeom>
              <a:avLst/>
              <a:gdLst/>
              <a:ahLst/>
              <a:cxnLst/>
              <a:rect l="l" t="t" r="r" b="b"/>
              <a:pathLst>
                <a:path w="432306" h="594212" extrusionOk="0">
                  <a:moveTo>
                    <a:pt x="370607" y="0"/>
                  </a:moveTo>
                  <a:lnTo>
                    <a:pt x="369854" y="16422"/>
                  </a:lnTo>
                  <a:lnTo>
                    <a:pt x="357850" y="293595"/>
                  </a:lnTo>
                  <a:lnTo>
                    <a:pt x="359212" y="292806"/>
                  </a:lnTo>
                  <a:lnTo>
                    <a:pt x="360036" y="292269"/>
                  </a:lnTo>
                  <a:lnTo>
                    <a:pt x="360860" y="291767"/>
                  </a:lnTo>
                  <a:lnTo>
                    <a:pt x="361685" y="291445"/>
                  </a:lnTo>
                  <a:lnTo>
                    <a:pt x="362484" y="291110"/>
                  </a:lnTo>
                  <a:lnTo>
                    <a:pt x="363261" y="290883"/>
                  </a:lnTo>
                  <a:lnTo>
                    <a:pt x="364407" y="290668"/>
                  </a:lnTo>
                  <a:lnTo>
                    <a:pt x="365184" y="290501"/>
                  </a:lnTo>
                  <a:lnTo>
                    <a:pt x="366426" y="290418"/>
                  </a:lnTo>
                  <a:lnTo>
                    <a:pt x="367955" y="290597"/>
                  </a:lnTo>
                  <a:lnTo>
                    <a:pt x="369436" y="291027"/>
                  </a:lnTo>
                  <a:lnTo>
                    <a:pt x="371131" y="291278"/>
                  </a:lnTo>
                  <a:lnTo>
                    <a:pt x="373592" y="291875"/>
                  </a:lnTo>
                  <a:lnTo>
                    <a:pt x="374751" y="291875"/>
                  </a:lnTo>
                  <a:lnTo>
                    <a:pt x="375873" y="291922"/>
                  </a:lnTo>
                  <a:lnTo>
                    <a:pt x="377211" y="291755"/>
                  </a:lnTo>
                  <a:lnTo>
                    <a:pt x="378382" y="291493"/>
                  </a:lnTo>
                  <a:lnTo>
                    <a:pt x="379755" y="291170"/>
                  </a:lnTo>
                  <a:lnTo>
                    <a:pt x="378262" y="317075"/>
                  </a:lnTo>
                  <a:lnTo>
                    <a:pt x="357206" y="315117"/>
                  </a:lnTo>
                  <a:lnTo>
                    <a:pt x="355689" y="347125"/>
                  </a:lnTo>
                  <a:lnTo>
                    <a:pt x="432306" y="351114"/>
                  </a:lnTo>
                  <a:lnTo>
                    <a:pt x="418870" y="470525"/>
                  </a:lnTo>
                  <a:lnTo>
                    <a:pt x="410211" y="471373"/>
                  </a:lnTo>
                  <a:lnTo>
                    <a:pt x="405266" y="470275"/>
                  </a:lnTo>
                  <a:lnTo>
                    <a:pt x="404096" y="470346"/>
                  </a:lnTo>
                  <a:lnTo>
                    <a:pt x="402735" y="470227"/>
                  </a:lnTo>
                  <a:lnTo>
                    <a:pt x="397169" y="457017"/>
                  </a:lnTo>
                  <a:lnTo>
                    <a:pt x="374058" y="452144"/>
                  </a:lnTo>
                  <a:lnTo>
                    <a:pt x="361183" y="463252"/>
                  </a:lnTo>
                  <a:lnTo>
                    <a:pt x="350565" y="461150"/>
                  </a:lnTo>
                  <a:lnTo>
                    <a:pt x="320408" y="490447"/>
                  </a:lnTo>
                  <a:lnTo>
                    <a:pt x="278904" y="530374"/>
                  </a:lnTo>
                  <a:lnTo>
                    <a:pt x="212797" y="594212"/>
                  </a:lnTo>
                  <a:lnTo>
                    <a:pt x="181959" y="565333"/>
                  </a:lnTo>
                  <a:lnTo>
                    <a:pt x="143800" y="529610"/>
                  </a:lnTo>
                  <a:lnTo>
                    <a:pt x="0" y="396846"/>
                  </a:lnTo>
                  <a:lnTo>
                    <a:pt x="13329" y="381546"/>
                  </a:lnTo>
                  <a:lnTo>
                    <a:pt x="22561" y="380424"/>
                  </a:lnTo>
                  <a:lnTo>
                    <a:pt x="62596" y="338729"/>
                  </a:lnTo>
                  <a:lnTo>
                    <a:pt x="48861" y="326105"/>
                  </a:lnTo>
                  <a:lnTo>
                    <a:pt x="85909" y="281436"/>
                  </a:lnTo>
                  <a:lnTo>
                    <a:pt x="173133" y="137565"/>
                  </a:lnTo>
                  <a:lnTo>
                    <a:pt x="159601" y="110680"/>
                  </a:lnTo>
                  <a:lnTo>
                    <a:pt x="205858" y="86435"/>
                  </a:lnTo>
                  <a:lnTo>
                    <a:pt x="205536" y="88131"/>
                  </a:lnTo>
                  <a:lnTo>
                    <a:pt x="210134" y="86375"/>
                  </a:lnTo>
                  <a:lnTo>
                    <a:pt x="212331" y="91141"/>
                  </a:lnTo>
                  <a:lnTo>
                    <a:pt x="258983" y="71088"/>
                  </a:lnTo>
                  <a:lnTo>
                    <a:pt x="257000" y="66537"/>
                  </a:lnTo>
                  <a:lnTo>
                    <a:pt x="266530" y="62345"/>
                  </a:lnTo>
                  <a:lnTo>
                    <a:pt x="268764" y="67672"/>
                  </a:lnTo>
                  <a:lnTo>
                    <a:pt x="296353" y="56170"/>
                  </a:lnTo>
                  <a:lnTo>
                    <a:pt x="294610" y="51894"/>
                  </a:lnTo>
                  <a:lnTo>
                    <a:pt x="303949" y="47893"/>
                  </a:lnTo>
                  <a:lnTo>
                    <a:pt x="299650" y="37264"/>
                  </a:lnTo>
                  <a:lnTo>
                    <a:pt x="322379" y="25356"/>
                  </a:lnTo>
                  <a:lnTo>
                    <a:pt x="340163" y="16315"/>
                  </a:lnTo>
                  <a:lnTo>
                    <a:pt x="370607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949;gbcf4302aa7_0_6">
              <a:extLst>
                <a:ext uri="{FF2B5EF4-FFF2-40B4-BE49-F238E27FC236}">
                  <a16:creationId xmlns:a16="http://schemas.microsoft.com/office/drawing/2014/main" id="{8FFAEBFA-DBD9-234F-8CF9-F90AA4807CF0}"/>
                </a:ext>
              </a:extLst>
            </p:cNvPr>
            <p:cNvSpPr/>
            <p:nvPr/>
          </p:nvSpPr>
          <p:spPr>
            <a:xfrm>
              <a:off x="5651204" y="1650246"/>
              <a:ext cx="209066" cy="270966"/>
            </a:xfrm>
            <a:custGeom>
              <a:avLst/>
              <a:gdLst/>
              <a:ahLst/>
              <a:cxnLst/>
              <a:rect l="l" t="t" r="r" b="b"/>
              <a:pathLst>
                <a:path w="416051" h="539236" extrusionOk="0">
                  <a:moveTo>
                    <a:pt x="67696" y="0"/>
                  </a:moveTo>
                  <a:lnTo>
                    <a:pt x="191585" y="5613"/>
                  </a:lnTo>
                  <a:lnTo>
                    <a:pt x="192815" y="7035"/>
                  </a:lnTo>
                  <a:lnTo>
                    <a:pt x="281341" y="103228"/>
                  </a:lnTo>
                  <a:lnTo>
                    <a:pt x="311749" y="136203"/>
                  </a:lnTo>
                  <a:lnTo>
                    <a:pt x="294407" y="143883"/>
                  </a:lnTo>
                  <a:lnTo>
                    <a:pt x="294610" y="145197"/>
                  </a:lnTo>
                  <a:lnTo>
                    <a:pt x="294753" y="146212"/>
                  </a:lnTo>
                  <a:lnTo>
                    <a:pt x="294598" y="147633"/>
                  </a:lnTo>
                  <a:lnTo>
                    <a:pt x="294478" y="149007"/>
                  </a:lnTo>
                  <a:lnTo>
                    <a:pt x="294156" y="150571"/>
                  </a:lnTo>
                  <a:lnTo>
                    <a:pt x="293726" y="152375"/>
                  </a:lnTo>
                  <a:lnTo>
                    <a:pt x="293535" y="153366"/>
                  </a:lnTo>
                  <a:lnTo>
                    <a:pt x="293439" y="154214"/>
                  </a:lnTo>
                  <a:lnTo>
                    <a:pt x="293523" y="154943"/>
                  </a:lnTo>
                  <a:lnTo>
                    <a:pt x="293965" y="155719"/>
                  </a:lnTo>
                  <a:lnTo>
                    <a:pt x="296282" y="158526"/>
                  </a:lnTo>
                  <a:lnTo>
                    <a:pt x="297070" y="159207"/>
                  </a:lnTo>
                  <a:lnTo>
                    <a:pt x="298169" y="159828"/>
                  </a:lnTo>
                  <a:lnTo>
                    <a:pt x="299519" y="160043"/>
                  </a:lnTo>
                  <a:lnTo>
                    <a:pt x="300569" y="160449"/>
                  </a:lnTo>
                  <a:lnTo>
                    <a:pt x="300844" y="161488"/>
                  </a:lnTo>
                  <a:lnTo>
                    <a:pt x="300868" y="162264"/>
                  </a:lnTo>
                  <a:lnTo>
                    <a:pt x="301047" y="163136"/>
                  </a:lnTo>
                  <a:lnTo>
                    <a:pt x="301274" y="164080"/>
                  </a:lnTo>
                  <a:lnTo>
                    <a:pt x="301525" y="164784"/>
                  </a:lnTo>
                  <a:lnTo>
                    <a:pt x="301955" y="165489"/>
                  </a:lnTo>
                  <a:lnTo>
                    <a:pt x="302540" y="166014"/>
                  </a:lnTo>
                  <a:lnTo>
                    <a:pt x="303102" y="166456"/>
                  </a:lnTo>
                  <a:lnTo>
                    <a:pt x="303400" y="167639"/>
                  </a:lnTo>
                  <a:lnTo>
                    <a:pt x="303114" y="168391"/>
                  </a:lnTo>
                  <a:lnTo>
                    <a:pt x="302397" y="169645"/>
                  </a:lnTo>
                  <a:lnTo>
                    <a:pt x="301871" y="170493"/>
                  </a:lnTo>
                  <a:lnTo>
                    <a:pt x="300605" y="171126"/>
                  </a:lnTo>
                  <a:lnTo>
                    <a:pt x="299925" y="171258"/>
                  </a:lnTo>
                  <a:lnTo>
                    <a:pt x="299053" y="171604"/>
                  </a:lnTo>
                  <a:lnTo>
                    <a:pt x="298205" y="172094"/>
                  </a:lnTo>
                  <a:lnTo>
                    <a:pt x="297464" y="172679"/>
                  </a:lnTo>
                  <a:lnTo>
                    <a:pt x="296784" y="172930"/>
                  </a:lnTo>
                  <a:lnTo>
                    <a:pt x="296103" y="173348"/>
                  </a:lnTo>
                  <a:lnTo>
                    <a:pt x="295064" y="174052"/>
                  </a:lnTo>
                  <a:lnTo>
                    <a:pt x="293929" y="175330"/>
                  </a:lnTo>
                  <a:lnTo>
                    <a:pt x="293523" y="176059"/>
                  </a:lnTo>
                  <a:lnTo>
                    <a:pt x="292914" y="177301"/>
                  </a:lnTo>
                  <a:lnTo>
                    <a:pt x="293117" y="178436"/>
                  </a:lnTo>
                  <a:lnTo>
                    <a:pt x="293798" y="179212"/>
                  </a:lnTo>
                  <a:lnTo>
                    <a:pt x="294311" y="179773"/>
                  </a:lnTo>
                  <a:lnTo>
                    <a:pt x="294729" y="180538"/>
                  </a:lnTo>
                  <a:lnTo>
                    <a:pt x="294861" y="181218"/>
                  </a:lnTo>
                  <a:lnTo>
                    <a:pt x="294526" y="182293"/>
                  </a:lnTo>
                  <a:lnTo>
                    <a:pt x="294216" y="183368"/>
                  </a:lnTo>
                  <a:lnTo>
                    <a:pt x="293786" y="184145"/>
                  </a:lnTo>
                  <a:lnTo>
                    <a:pt x="293786" y="185649"/>
                  </a:lnTo>
                  <a:lnTo>
                    <a:pt x="293917" y="186474"/>
                  </a:lnTo>
                  <a:lnTo>
                    <a:pt x="294144" y="187692"/>
                  </a:lnTo>
                  <a:lnTo>
                    <a:pt x="294514" y="188492"/>
                  </a:lnTo>
                  <a:lnTo>
                    <a:pt x="294729" y="189459"/>
                  </a:lnTo>
                  <a:lnTo>
                    <a:pt x="294347" y="190487"/>
                  </a:lnTo>
                  <a:lnTo>
                    <a:pt x="293654" y="191215"/>
                  </a:lnTo>
                  <a:lnTo>
                    <a:pt x="293141" y="192015"/>
                  </a:lnTo>
                  <a:lnTo>
                    <a:pt x="292938" y="193066"/>
                  </a:lnTo>
                  <a:lnTo>
                    <a:pt x="293009" y="193962"/>
                  </a:lnTo>
                  <a:lnTo>
                    <a:pt x="293869" y="194488"/>
                  </a:lnTo>
                  <a:lnTo>
                    <a:pt x="294932" y="194977"/>
                  </a:lnTo>
                  <a:lnTo>
                    <a:pt x="296055" y="195957"/>
                  </a:lnTo>
                  <a:lnTo>
                    <a:pt x="296939" y="196470"/>
                  </a:lnTo>
                  <a:lnTo>
                    <a:pt x="297691" y="197294"/>
                  </a:lnTo>
                  <a:lnTo>
                    <a:pt x="298252" y="198107"/>
                  </a:lnTo>
                  <a:lnTo>
                    <a:pt x="298874" y="199026"/>
                  </a:lnTo>
                  <a:lnTo>
                    <a:pt x="299960" y="199265"/>
                  </a:lnTo>
                  <a:lnTo>
                    <a:pt x="300832" y="199122"/>
                  </a:lnTo>
                  <a:lnTo>
                    <a:pt x="301836" y="199277"/>
                  </a:lnTo>
                  <a:lnTo>
                    <a:pt x="302708" y="199611"/>
                  </a:lnTo>
                  <a:lnTo>
                    <a:pt x="303973" y="199528"/>
                  </a:lnTo>
                  <a:lnTo>
                    <a:pt x="305084" y="199480"/>
                  </a:lnTo>
                  <a:lnTo>
                    <a:pt x="305825" y="199695"/>
                  </a:lnTo>
                  <a:lnTo>
                    <a:pt x="306506" y="200244"/>
                  </a:lnTo>
                  <a:lnTo>
                    <a:pt x="306971" y="200997"/>
                  </a:lnTo>
                  <a:lnTo>
                    <a:pt x="306900" y="202072"/>
                  </a:lnTo>
                  <a:lnTo>
                    <a:pt x="306207" y="202991"/>
                  </a:lnTo>
                  <a:lnTo>
                    <a:pt x="305526" y="203601"/>
                  </a:lnTo>
                  <a:lnTo>
                    <a:pt x="305096" y="204341"/>
                  </a:lnTo>
                  <a:lnTo>
                    <a:pt x="305383" y="205058"/>
                  </a:lnTo>
                  <a:lnTo>
                    <a:pt x="306338" y="205058"/>
                  </a:lnTo>
                  <a:lnTo>
                    <a:pt x="307736" y="204568"/>
                  </a:lnTo>
                  <a:lnTo>
                    <a:pt x="308536" y="204126"/>
                  </a:lnTo>
                  <a:lnTo>
                    <a:pt x="309002" y="203469"/>
                  </a:lnTo>
                  <a:lnTo>
                    <a:pt x="310160" y="201582"/>
                  </a:lnTo>
                  <a:lnTo>
                    <a:pt x="310900" y="200543"/>
                  </a:lnTo>
                  <a:lnTo>
                    <a:pt x="311283" y="199731"/>
                  </a:lnTo>
                  <a:lnTo>
                    <a:pt x="311665" y="198978"/>
                  </a:lnTo>
                  <a:lnTo>
                    <a:pt x="312179" y="197832"/>
                  </a:lnTo>
                  <a:lnTo>
                    <a:pt x="312513" y="197008"/>
                  </a:lnTo>
                  <a:lnTo>
                    <a:pt x="312668" y="196005"/>
                  </a:lnTo>
                  <a:lnTo>
                    <a:pt x="312740" y="195252"/>
                  </a:lnTo>
                  <a:lnTo>
                    <a:pt x="312788" y="194404"/>
                  </a:lnTo>
                  <a:lnTo>
                    <a:pt x="313242" y="193281"/>
                  </a:lnTo>
                  <a:lnTo>
                    <a:pt x="314424" y="193054"/>
                  </a:lnTo>
                  <a:lnTo>
                    <a:pt x="315308" y="193365"/>
                  </a:lnTo>
                  <a:lnTo>
                    <a:pt x="316598" y="193831"/>
                  </a:lnTo>
                  <a:lnTo>
                    <a:pt x="317517" y="194500"/>
                  </a:lnTo>
                  <a:lnTo>
                    <a:pt x="318425" y="195300"/>
                  </a:lnTo>
                  <a:lnTo>
                    <a:pt x="319034" y="195969"/>
                  </a:lnTo>
                  <a:lnTo>
                    <a:pt x="319894" y="196888"/>
                  </a:lnTo>
                  <a:lnTo>
                    <a:pt x="320646" y="197689"/>
                  </a:lnTo>
                  <a:lnTo>
                    <a:pt x="321280" y="198357"/>
                  </a:lnTo>
                  <a:lnTo>
                    <a:pt x="321948" y="198847"/>
                  </a:lnTo>
                  <a:lnTo>
                    <a:pt x="322796" y="199349"/>
                  </a:lnTo>
                  <a:lnTo>
                    <a:pt x="323764" y="199611"/>
                  </a:lnTo>
                  <a:lnTo>
                    <a:pt x="324600" y="200185"/>
                  </a:lnTo>
                  <a:lnTo>
                    <a:pt x="324719" y="200865"/>
                  </a:lnTo>
                  <a:lnTo>
                    <a:pt x="324456" y="201690"/>
                  </a:lnTo>
                  <a:lnTo>
                    <a:pt x="324218" y="202430"/>
                  </a:lnTo>
                  <a:lnTo>
                    <a:pt x="323788" y="203302"/>
                  </a:lnTo>
                  <a:lnTo>
                    <a:pt x="323453" y="204054"/>
                  </a:lnTo>
                  <a:lnTo>
                    <a:pt x="323047" y="204616"/>
                  </a:lnTo>
                  <a:lnTo>
                    <a:pt x="322319" y="205595"/>
                  </a:lnTo>
                  <a:lnTo>
                    <a:pt x="321650" y="206598"/>
                  </a:lnTo>
                  <a:lnTo>
                    <a:pt x="321411" y="207255"/>
                  </a:lnTo>
                  <a:lnTo>
                    <a:pt x="321268" y="208593"/>
                  </a:lnTo>
                  <a:lnTo>
                    <a:pt x="321960" y="209704"/>
                  </a:lnTo>
                  <a:lnTo>
                    <a:pt x="322856" y="210229"/>
                  </a:lnTo>
                  <a:lnTo>
                    <a:pt x="323752" y="210396"/>
                  </a:lnTo>
                  <a:lnTo>
                    <a:pt x="324827" y="210337"/>
                  </a:lnTo>
                  <a:lnTo>
                    <a:pt x="325890" y="210265"/>
                  </a:lnTo>
                  <a:lnTo>
                    <a:pt x="326821" y="210361"/>
                  </a:lnTo>
                  <a:lnTo>
                    <a:pt x="326654" y="211639"/>
                  </a:lnTo>
                  <a:lnTo>
                    <a:pt x="326176" y="212905"/>
                  </a:lnTo>
                  <a:lnTo>
                    <a:pt x="326009" y="214218"/>
                  </a:lnTo>
                  <a:lnTo>
                    <a:pt x="325830" y="215269"/>
                  </a:lnTo>
                  <a:lnTo>
                    <a:pt x="325758" y="216237"/>
                  </a:lnTo>
                  <a:lnTo>
                    <a:pt x="325937" y="217132"/>
                  </a:lnTo>
                  <a:lnTo>
                    <a:pt x="326618" y="217742"/>
                  </a:lnTo>
                  <a:lnTo>
                    <a:pt x="327753" y="217885"/>
                  </a:lnTo>
                  <a:lnTo>
                    <a:pt x="328732" y="217658"/>
                  </a:lnTo>
                  <a:lnTo>
                    <a:pt x="330034" y="217264"/>
                  </a:lnTo>
                  <a:lnTo>
                    <a:pt x="330739" y="217276"/>
                  </a:lnTo>
                  <a:lnTo>
                    <a:pt x="331467" y="217347"/>
                  </a:lnTo>
                  <a:lnTo>
                    <a:pt x="332303" y="217586"/>
                  </a:lnTo>
                  <a:lnTo>
                    <a:pt x="333199" y="217969"/>
                  </a:lnTo>
                  <a:lnTo>
                    <a:pt x="334155" y="218327"/>
                  </a:lnTo>
                  <a:lnTo>
                    <a:pt x="334931" y="218375"/>
                  </a:lnTo>
                  <a:lnTo>
                    <a:pt x="335946" y="218566"/>
                  </a:lnTo>
                  <a:lnTo>
                    <a:pt x="336675" y="218673"/>
                  </a:lnTo>
                  <a:lnTo>
                    <a:pt x="337499" y="218912"/>
                  </a:lnTo>
                  <a:lnTo>
                    <a:pt x="338454" y="219473"/>
                  </a:lnTo>
                  <a:lnTo>
                    <a:pt x="339434" y="220190"/>
                  </a:lnTo>
                  <a:lnTo>
                    <a:pt x="340305" y="220596"/>
                  </a:lnTo>
                  <a:lnTo>
                    <a:pt x="341201" y="220644"/>
                  </a:lnTo>
                  <a:lnTo>
                    <a:pt x="342587" y="220608"/>
                  </a:lnTo>
                  <a:lnTo>
                    <a:pt x="344020" y="220333"/>
                  </a:lnTo>
                  <a:lnTo>
                    <a:pt x="345119" y="220083"/>
                  </a:lnTo>
                  <a:lnTo>
                    <a:pt x="345811" y="219963"/>
                  </a:lnTo>
                  <a:lnTo>
                    <a:pt x="347030" y="219951"/>
                  </a:lnTo>
                  <a:lnTo>
                    <a:pt x="348272" y="219868"/>
                  </a:lnTo>
                  <a:lnTo>
                    <a:pt x="349168" y="219473"/>
                  </a:lnTo>
                  <a:lnTo>
                    <a:pt x="349848" y="218697"/>
                  </a:lnTo>
                  <a:lnTo>
                    <a:pt x="350207" y="218088"/>
                  </a:lnTo>
                  <a:lnTo>
                    <a:pt x="350660" y="217300"/>
                  </a:lnTo>
                  <a:lnTo>
                    <a:pt x="351114" y="216523"/>
                  </a:lnTo>
                  <a:lnTo>
                    <a:pt x="352058" y="215819"/>
                  </a:lnTo>
                  <a:lnTo>
                    <a:pt x="353419" y="215150"/>
                  </a:lnTo>
                  <a:lnTo>
                    <a:pt x="355044" y="214409"/>
                  </a:lnTo>
                  <a:lnTo>
                    <a:pt x="356250" y="213920"/>
                  </a:lnTo>
                  <a:lnTo>
                    <a:pt x="357492" y="213358"/>
                  </a:lnTo>
                  <a:lnTo>
                    <a:pt x="359009" y="212522"/>
                  </a:lnTo>
                  <a:lnTo>
                    <a:pt x="359761" y="212033"/>
                  </a:lnTo>
                  <a:lnTo>
                    <a:pt x="360609" y="211340"/>
                  </a:lnTo>
                  <a:lnTo>
                    <a:pt x="361194" y="210349"/>
                  </a:lnTo>
                  <a:lnTo>
                    <a:pt x="361517" y="209465"/>
                  </a:lnTo>
                  <a:lnTo>
                    <a:pt x="361792" y="208712"/>
                  </a:lnTo>
                  <a:lnTo>
                    <a:pt x="362102" y="207960"/>
                  </a:lnTo>
                  <a:lnTo>
                    <a:pt x="363213" y="207196"/>
                  </a:lnTo>
                  <a:lnTo>
                    <a:pt x="364085" y="207124"/>
                  </a:lnTo>
                  <a:lnTo>
                    <a:pt x="365447" y="207279"/>
                  </a:lnTo>
                  <a:lnTo>
                    <a:pt x="366342" y="207422"/>
                  </a:lnTo>
                  <a:lnTo>
                    <a:pt x="367130" y="207924"/>
                  </a:lnTo>
                  <a:lnTo>
                    <a:pt x="368062" y="209477"/>
                  </a:lnTo>
                  <a:lnTo>
                    <a:pt x="368277" y="210158"/>
                  </a:lnTo>
                  <a:lnTo>
                    <a:pt x="368528" y="210838"/>
                  </a:lnTo>
                  <a:lnTo>
                    <a:pt x="368850" y="211949"/>
                  </a:lnTo>
                  <a:lnTo>
                    <a:pt x="369340" y="212940"/>
                  </a:lnTo>
                  <a:lnTo>
                    <a:pt x="369591" y="214039"/>
                  </a:lnTo>
                  <a:lnTo>
                    <a:pt x="369663" y="214815"/>
                  </a:lnTo>
                  <a:lnTo>
                    <a:pt x="369961" y="215950"/>
                  </a:lnTo>
                  <a:lnTo>
                    <a:pt x="370307" y="216583"/>
                  </a:lnTo>
                  <a:lnTo>
                    <a:pt x="371084" y="217383"/>
                  </a:lnTo>
                  <a:lnTo>
                    <a:pt x="371992" y="218267"/>
                  </a:lnTo>
                  <a:lnTo>
                    <a:pt x="372242" y="218924"/>
                  </a:lnTo>
                  <a:lnTo>
                    <a:pt x="372051" y="219760"/>
                  </a:lnTo>
                  <a:lnTo>
                    <a:pt x="371574" y="220907"/>
                  </a:lnTo>
                  <a:lnTo>
                    <a:pt x="370940" y="222161"/>
                  </a:lnTo>
                  <a:lnTo>
                    <a:pt x="370152" y="223260"/>
                  </a:lnTo>
                  <a:lnTo>
                    <a:pt x="369651" y="224119"/>
                  </a:lnTo>
                  <a:lnTo>
                    <a:pt x="369232" y="224752"/>
                  </a:lnTo>
                  <a:lnTo>
                    <a:pt x="368755" y="225577"/>
                  </a:lnTo>
                  <a:lnTo>
                    <a:pt x="368026" y="226460"/>
                  </a:lnTo>
                  <a:lnTo>
                    <a:pt x="366939" y="227046"/>
                  </a:lnTo>
                  <a:lnTo>
                    <a:pt x="366044" y="227619"/>
                  </a:lnTo>
                  <a:lnTo>
                    <a:pt x="365339" y="227858"/>
                  </a:lnTo>
                  <a:lnTo>
                    <a:pt x="364634" y="228085"/>
                  </a:lnTo>
                  <a:lnTo>
                    <a:pt x="363942" y="228479"/>
                  </a:lnTo>
                  <a:lnTo>
                    <a:pt x="363237" y="229016"/>
                  </a:lnTo>
                  <a:lnTo>
                    <a:pt x="362508" y="229817"/>
                  </a:lnTo>
                  <a:lnTo>
                    <a:pt x="361935" y="230557"/>
                  </a:lnTo>
                  <a:lnTo>
                    <a:pt x="361744" y="231477"/>
                  </a:lnTo>
                  <a:lnTo>
                    <a:pt x="362186" y="232181"/>
                  </a:lnTo>
                  <a:lnTo>
                    <a:pt x="363010" y="232683"/>
                  </a:lnTo>
                  <a:lnTo>
                    <a:pt x="364479" y="233208"/>
                  </a:lnTo>
                  <a:lnTo>
                    <a:pt x="367608" y="234212"/>
                  </a:lnTo>
                  <a:lnTo>
                    <a:pt x="368850" y="234618"/>
                  </a:lnTo>
                  <a:lnTo>
                    <a:pt x="369925" y="235239"/>
                  </a:lnTo>
                  <a:lnTo>
                    <a:pt x="370809" y="236254"/>
                  </a:lnTo>
                  <a:lnTo>
                    <a:pt x="371346" y="236839"/>
                  </a:lnTo>
                  <a:lnTo>
                    <a:pt x="371932" y="237831"/>
                  </a:lnTo>
                  <a:lnTo>
                    <a:pt x="372744" y="239037"/>
                  </a:lnTo>
                  <a:lnTo>
                    <a:pt x="373401" y="239980"/>
                  </a:lnTo>
                  <a:lnTo>
                    <a:pt x="374117" y="240972"/>
                  </a:lnTo>
                  <a:lnTo>
                    <a:pt x="374655" y="241772"/>
                  </a:lnTo>
                  <a:lnTo>
                    <a:pt x="375144" y="243348"/>
                  </a:lnTo>
                  <a:lnTo>
                    <a:pt x="338335" y="262243"/>
                  </a:lnTo>
                  <a:lnTo>
                    <a:pt x="416051" y="331205"/>
                  </a:lnTo>
                  <a:lnTo>
                    <a:pt x="191096" y="520927"/>
                  </a:lnTo>
                  <a:lnTo>
                    <a:pt x="169155" y="539236"/>
                  </a:lnTo>
                  <a:lnTo>
                    <a:pt x="169263" y="537516"/>
                  </a:lnTo>
                  <a:lnTo>
                    <a:pt x="169657" y="536740"/>
                  </a:lnTo>
                  <a:lnTo>
                    <a:pt x="170087" y="535749"/>
                  </a:lnTo>
                  <a:lnTo>
                    <a:pt x="170266" y="534757"/>
                  </a:lnTo>
                  <a:lnTo>
                    <a:pt x="170242" y="533790"/>
                  </a:lnTo>
                  <a:lnTo>
                    <a:pt x="170362" y="531628"/>
                  </a:lnTo>
                  <a:lnTo>
                    <a:pt x="170195" y="528774"/>
                  </a:lnTo>
                  <a:lnTo>
                    <a:pt x="169287" y="526994"/>
                  </a:lnTo>
                  <a:lnTo>
                    <a:pt x="169824" y="526493"/>
                  </a:lnTo>
                  <a:lnTo>
                    <a:pt x="171174" y="526505"/>
                  </a:lnTo>
                  <a:lnTo>
                    <a:pt x="172679" y="526325"/>
                  </a:lnTo>
                  <a:lnTo>
                    <a:pt x="173909" y="525537"/>
                  </a:lnTo>
                  <a:lnTo>
                    <a:pt x="173156" y="524558"/>
                  </a:lnTo>
                  <a:lnTo>
                    <a:pt x="172535" y="524223"/>
                  </a:lnTo>
                  <a:lnTo>
                    <a:pt x="171460" y="523793"/>
                  </a:lnTo>
                  <a:lnTo>
                    <a:pt x="169992" y="522838"/>
                  </a:lnTo>
                  <a:lnTo>
                    <a:pt x="167758" y="521369"/>
                  </a:lnTo>
                  <a:lnTo>
                    <a:pt x="167460" y="520031"/>
                  </a:lnTo>
                  <a:lnTo>
                    <a:pt x="167555" y="518885"/>
                  </a:lnTo>
                  <a:lnTo>
                    <a:pt x="167913" y="518180"/>
                  </a:lnTo>
                  <a:lnTo>
                    <a:pt x="168224" y="517380"/>
                  </a:lnTo>
                  <a:lnTo>
                    <a:pt x="168319" y="516699"/>
                  </a:lnTo>
                  <a:lnTo>
                    <a:pt x="168164" y="515743"/>
                  </a:lnTo>
                  <a:lnTo>
                    <a:pt x="168295" y="514215"/>
                  </a:lnTo>
                  <a:lnTo>
                    <a:pt x="168092" y="512805"/>
                  </a:lnTo>
                  <a:lnTo>
                    <a:pt x="167794" y="510990"/>
                  </a:lnTo>
                  <a:lnTo>
                    <a:pt x="167519" y="509557"/>
                  </a:lnTo>
                  <a:lnTo>
                    <a:pt x="166779" y="507885"/>
                  </a:lnTo>
                  <a:lnTo>
                    <a:pt x="165823" y="505974"/>
                  </a:lnTo>
                  <a:lnTo>
                    <a:pt x="164939" y="503860"/>
                  </a:lnTo>
                  <a:lnTo>
                    <a:pt x="164068" y="503454"/>
                  </a:lnTo>
                  <a:lnTo>
                    <a:pt x="163160" y="503442"/>
                  </a:lnTo>
                  <a:lnTo>
                    <a:pt x="162025" y="503131"/>
                  </a:lnTo>
                  <a:lnTo>
                    <a:pt x="161093" y="502558"/>
                  </a:lnTo>
                  <a:lnTo>
                    <a:pt x="160723" y="501710"/>
                  </a:lnTo>
                  <a:lnTo>
                    <a:pt x="160544" y="500862"/>
                  </a:lnTo>
                  <a:lnTo>
                    <a:pt x="160687" y="500073"/>
                  </a:lnTo>
                  <a:lnTo>
                    <a:pt x="161165" y="498927"/>
                  </a:lnTo>
                  <a:lnTo>
                    <a:pt x="162419" y="496574"/>
                  </a:lnTo>
                  <a:lnTo>
                    <a:pt x="163172" y="495344"/>
                  </a:lnTo>
                  <a:lnTo>
                    <a:pt x="163936" y="493959"/>
                  </a:lnTo>
                  <a:lnTo>
                    <a:pt x="164175" y="492991"/>
                  </a:lnTo>
                  <a:lnTo>
                    <a:pt x="164509" y="491821"/>
                  </a:lnTo>
                  <a:lnTo>
                    <a:pt x="164426" y="490877"/>
                  </a:lnTo>
                  <a:lnTo>
                    <a:pt x="164127" y="488178"/>
                  </a:lnTo>
                  <a:lnTo>
                    <a:pt x="164163" y="485992"/>
                  </a:lnTo>
                  <a:lnTo>
                    <a:pt x="163805" y="484344"/>
                  </a:lnTo>
                  <a:lnTo>
                    <a:pt x="162789" y="483329"/>
                  </a:lnTo>
                  <a:lnTo>
                    <a:pt x="162312" y="482696"/>
                  </a:lnTo>
                  <a:lnTo>
                    <a:pt x="162264" y="481406"/>
                  </a:lnTo>
                  <a:lnTo>
                    <a:pt x="162288" y="480582"/>
                  </a:lnTo>
                  <a:lnTo>
                    <a:pt x="162276" y="479853"/>
                  </a:lnTo>
                  <a:lnTo>
                    <a:pt x="162109" y="479053"/>
                  </a:lnTo>
                  <a:lnTo>
                    <a:pt x="161762" y="478372"/>
                  </a:lnTo>
                  <a:lnTo>
                    <a:pt x="161296" y="477524"/>
                  </a:lnTo>
                  <a:lnTo>
                    <a:pt x="160759" y="476437"/>
                  </a:lnTo>
                  <a:lnTo>
                    <a:pt x="160472" y="475183"/>
                  </a:lnTo>
                  <a:lnTo>
                    <a:pt x="160126" y="473917"/>
                  </a:lnTo>
                  <a:lnTo>
                    <a:pt x="159863" y="472926"/>
                  </a:lnTo>
                  <a:lnTo>
                    <a:pt x="159445" y="472150"/>
                  </a:lnTo>
                  <a:lnTo>
                    <a:pt x="158932" y="471278"/>
                  </a:lnTo>
                  <a:lnTo>
                    <a:pt x="158239" y="470573"/>
                  </a:lnTo>
                  <a:lnTo>
                    <a:pt x="155898" y="468770"/>
                  </a:lnTo>
                  <a:lnTo>
                    <a:pt x="155599" y="467384"/>
                  </a:lnTo>
                  <a:lnTo>
                    <a:pt x="155480" y="466441"/>
                  </a:lnTo>
                  <a:lnTo>
                    <a:pt x="155349" y="465461"/>
                  </a:lnTo>
                  <a:lnTo>
                    <a:pt x="154883" y="464745"/>
                  </a:lnTo>
                  <a:lnTo>
                    <a:pt x="154417" y="464040"/>
                  </a:lnTo>
                  <a:lnTo>
                    <a:pt x="153665" y="463407"/>
                  </a:lnTo>
                  <a:lnTo>
                    <a:pt x="152829" y="462571"/>
                  </a:lnTo>
                  <a:lnTo>
                    <a:pt x="151587" y="461138"/>
                  </a:lnTo>
                  <a:lnTo>
                    <a:pt x="150750" y="459908"/>
                  </a:lnTo>
                  <a:lnTo>
                    <a:pt x="150058" y="458630"/>
                  </a:lnTo>
                  <a:lnTo>
                    <a:pt x="149962" y="457901"/>
                  </a:lnTo>
                  <a:lnTo>
                    <a:pt x="149472" y="456778"/>
                  </a:lnTo>
                  <a:lnTo>
                    <a:pt x="148493" y="456157"/>
                  </a:lnTo>
                  <a:lnTo>
                    <a:pt x="147860" y="455847"/>
                  </a:lnTo>
                  <a:lnTo>
                    <a:pt x="146499" y="455250"/>
                  </a:lnTo>
                  <a:lnTo>
                    <a:pt x="145281" y="454521"/>
                  </a:lnTo>
                  <a:lnTo>
                    <a:pt x="144349" y="453757"/>
                  </a:lnTo>
                  <a:lnTo>
                    <a:pt x="143716" y="453004"/>
                  </a:lnTo>
                  <a:lnTo>
                    <a:pt x="143059" y="452132"/>
                  </a:lnTo>
                  <a:lnTo>
                    <a:pt x="142271" y="451655"/>
                  </a:lnTo>
                  <a:lnTo>
                    <a:pt x="141590" y="450807"/>
                  </a:lnTo>
                  <a:lnTo>
                    <a:pt x="141530" y="449756"/>
                  </a:lnTo>
                  <a:lnTo>
                    <a:pt x="141602" y="449051"/>
                  </a:lnTo>
                  <a:lnTo>
                    <a:pt x="141865" y="448394"/>
                  </a:lnTo>
                  <a:lnTo>
                    <a:pt x="142127" y="447570"/>
                  </a:lnTo>
                  <a:lnTo>
                    <a:pt x="142008" y="446794"/>
                  </a:lnTo>
                  <a:lnTo>
                    <a:pt x="141494" y="446137"/>
                  </a:lnTo>
                  <a:lnTo>
                    <a:pt x="140730" y="445360"/>
                  </a:lnTo>
                  <a:lnTo>
                    <a:pt x="140001" y="444811"/>
                  </a:lnTo>
                  <a:lnTo>
                    <a:pt x="139703" y="443915"/>
                  </a:lnTo>
                  <a:lnTo>
                    <a:pt x="139703" y="443067"/>
                  </a:lnTo>
                  <a:lnTo>
                    <a:pt x="139619" y="441730"/>
                  </a:lnTo>
                  <a:lnTo>
                    <a:pt x="139739" y="440834"/>
                  </a:lnTo>
                  <a:lnTo>
                    <a:pt x="139906" y="440034"/>
                  </a:lnTo>
                  <a:lnTo>
                    <a:pt x="140873" y="439078"/>
                  </a:lnTo>
                  <a:lnTo>
                    <a:pt x="141841" y="438242"/>
                  </a:lnTo>
                  <a:lnTo>
                    <a:pt x="142414" y="437490"/>
                  </a:lnTo>
                  <a:lnTo>
                    <a:pt x="142462" y="436367"/>
                  </a:lnTo>
                  <a:lnTo>
                    <a:pt x="141578" y="435627"/>
                  </a:lnTo>
                  <a:lnTo>
                    <a:pt x="140730" y="435304"/>
                  </a:lnTo>
                  <a:lnTo>
                    <a:pt x="139870" y="434468"/>
                  </a:lnTo>
                  <a:lnTo>
                    <a:pt x="138950" y="433787"/>
                  </a:lnTo>
                  <a:lnTo>
                    <a:pt x="139309" y="433106"/>
                  </a:lnTo>
                  <a:lnTo>
                    <a:pt x="139978" y="432127"/>
                  </a:lnTo>
                  <a:lnTo>
                    <a:pt x="140730" y="431590"/>
                  </a:lnTo>
                  <a:lnTo>
                    <a:pt x="141088" y="430742"/>
                  </a:lnTo>
                  <a:lnTo>
                    <a:pt x="140527" y="429703"/>
                  </a:lnTo>
                  <a:lnTo>
                    <a:pt x="140622" y="428699"/>
                  </a:lnTo>
                  <a:lnTo>
                    <a:pt x="140885" y="428019"/>
                  </a:lnTo>
                  <a:lnTo>
                    <a:pt x="141339" y="426657"/>
                  </a:lnTo>
                  <a:lnTo>
                    <a:pt x="141984" y="425534"/>
                  </a:lnTo>
                  <a:lnTo>
                    <a:pt x="142366" y="424949"/>
                  </a:lnTo>
                  <a:lnTo>
                    <a:pt x="142772" y="424197"/>
                  </a:lnTo>
                  <a:lnTo>
                    <a:pt x="143107" y="423301"/>
                  </a:lnTo>
                  <a:lnTo>
                    <a:pt x="143453" y="422465"/>
                  </a:lnTo>
                  <a:lnTo>
                    <a:pt x="143226" y="421055"/>
                  </a:lnTo>
                  <a:lnTo>
                    <a:pt x="143071" y="420040"/>
                  </a:lnTo>
                  <a:lnTo>
                    <a:pt x="129730" y="374977"/>
                  </a:lnTo>
                  <a:lnTo>
                    <a:pt x="42172" y="223128"/>
                  </a:lnTo>
                  <a:lnTo>
                    <a:pt x="34947" y="210707"/>
                  </a:lnTo>
                  <a:lnTo>
                    <a:pt x="42316" y="205117"/>
                  </a:lnTo>
                  <a:lnTo>
                    <a:pt x="51572" y="197808"/>
                  </a:lnTo>
                  <a:lnTo>
                    <a:pt x="43259" y="77489"/>
                  </a:lnTo>
                  <a:lnTo>
                    <a:pt x="43271" y="75674"/>
                  </a:lnTo>
                  <a:lnTo>
                    <a:pt x="42937" y="63563"/>
                  </a:lnTo>
                  <a:lnTo>
                    <a:pt x="42662" y="62644"/>
                  </a:lnTo>
                  <a:lnTo>
                    <a:pt x="41802" y="61808"/>
                  </a:lnTo>
                  <a:lnTo>
                    <a:pt x="40656" y="61210"/>
                  </a:lnTo>
                  <a:lnTo>
                    <a:pt x="39628" y="61091"/>
                  </a:lnTo>
                  <a:lnTo>
                    <a:pt x="38661" y="61282"/>
                  </a:lnTo>
                  <a:lnTo>
                    <a:pt x="37455" y="61461"/>
                  </a:lnTo>
                  <a:lnTo>
                    <a:pt x="36403" y="61151"/>
                  </a:lnTo>
                  <a:lnTo>
                    <a:pt x="35400" y="60948"/>
                  </a:lnTo>
                  <a:lnTo>
                    <a:pt x="34504" y="60912"/>
                  </a:lnTo>
                  <a:lnTo>
                    <a:pt x="33262" y="60745"/>
                  </a:lnTo>
                  <a:lnTo>
                    <a:pt x="32367" y="60291"/>
                  </a:lnTo>
                  <a:lnTo>
                    <a:pt x="31698" y="59359"/>
                  </a:lnTo>
                  <a:lnTo>
                    <a:pt x="31149" y="58678"/>
                  </a:lnTo>
                  <a:lnTo>
                    <a:pt x="30348" y="58344"/>
                  </a:lnTo>
                  <a:lnTo>
                    <a:pt x="29476" y="57998"/>
                  </a:lnTo>
                  <a:lnTo>
                    <a:pt x="28783" y="57365"/>
                  </a:lnTo>
                  <a:lnTo>
                    <a:pt x="28437" y="56672"/>
                  </a:lnTo>
                  <a:lnTo>
                    <a:pt x="28210" y="55991"/>
                  </a:lnTo>
                  <a:lnTo>
                    <a:pt x="27804" y="54582"/>
                  </a:lnTo>
                  <a:lnTo>
                    <a:pt x="27386" y="53937"/>
                  </a:lnTo>
                  <a:lnTo>
                    <a:pt x="26777" y="53602"/>
                  </a:lnTo>
                  <a:lnTo>
                    <a:pt x="26503" y="52778"/>
                  </a:lnTo>
                  <a:lnTo>
                    <a:pt x="25929" y="51906"/>
                  </a:lnTo>
                  <a:lnTo>
                    <a:pt x="25487" y="51011"/>
                  </a:lnTo>
                  <a:lnTo>
                    <a:pt x="24819" y="50175"/>
                  </a:lnTo>
                  <a:lnTo>
                    <a:pt x="24401" y="49279"/>
                  </a:lnTo>
                  <a:lnTo>
                    <a:pt x="23600" y="49279"/>
                  </a:lnTo>
                  <a:lnTo>
                    <a:pt x="22752" y="49446"/>
                  </a:lnTo>
                  <a:lnTo>
                    <a:pt x="21773" y="49088"/>
                  </a:lnTo>
                  <a:lnTo>
                    <a:pt x="21379" y="48359"/>
                  </a:lnTo>
                  <a:lnTo>
                    <a:pt x="21629" y="47416"/>
                  </a:lnTo>
                  <a:lnTo>
                    <a:pt x="21235" y="46687"/>
                  </a:lnTo>
                  <a:lnTo>
                    <a:pt x="21833" y="46018"/>
                  </a:lnTo>
                  <a:lnTo>
                    <a:pt x="22071" y="45242"/>
                  </a:lnTo>
                  <a:lnTo>
                    <a:pt x="21582" y="44645"/>
                  </a:lnTo>
                  <a:lnTo>
                    <a:pt x="21009" y="43940"/>
                  </a:lnTo>
                  <a:lnTo>
                    <a:pt x="20172" y="43319"/>
                  </a:lnTo>
                  <a:lnTo>
                    <a:pt x="20388" y="42447"/>
                  </a:lnTo>
                  <a:lnTo>
                    <a:pt x="20256" y="41528"/>
                  </a:lnTo>
                  <a:lnTo>
                    <a:pt x="19671" y="41098"/>
                  </a:lnTo>
                  <a:lnTo>
                    <a:pt x="19229" y="40465"/>
                  </a:lnTo>
                  <a:lnTo>
                    <a:pt x="18751" y="39939"/>
                  </a:lnTo>
                  <a:lnTo>
                    <a:pt x="18130" y="40871"/>
                  </a:lnTo>
                  <a:lnTo>
                    <a:pt x="17485" y="41265"/>
                  </a:lnTo>
                  <a:lnTo>
                    <a:pt x="16733" y="41372"/>
                  </a:lnTo>
                  <a:lnTo>
                    <a:pt x="16267" y="40811"/>
                  </a:lnTo>
                  <a:lnTo>
                    <a:pt x="15717" y="40047"/>
                  </a:lnTo>
                  <a:lnTo>
                    <a:pt x="14941" y="39509"/>
                  </a:lnTo>
                  <a:lnTo>
                    <a:pt x="14439" y="38506"/>
                  </a:lnTo>
                  <a:lnTo>
                    <a:pt x="13520" y="38661"/>
                  </a:lnTo>
                  <a:lnTo>
                    <a:pt x="13878" y="37706"/>
                  </a:lnTo>
                  <a:lnTo>
                    <a:pt x="13771" y="37025"/>
                  </a:lnTo>
                  <a:lnTo>
                    <a:pt x="13806" y="36272"/>
                  </a:lnTo>
                  <a:lnTo>
                    <a:pt x="13221" y="35484"/>
                  </a:lnTo>
                  <a:lnTo>
                    <a:pt x="12899" y="34827"/>
                  </a:lnTo>
                  <a:lnTo>
                    <a:pt x="12815" y="34146"/>
                  </a:lnTo>
                  <a:lnTo>
                    <a:pt x="12732" y="33418"/>
                  </a:lnTo>
                  <a:lnTo>
                    <a:pt x="11788" y="33215"/>
                  </a:lnTo>
                  <a:lnTo>
                    <a:pt x="11083" y="33191"/>
                  </a:lnTo>
                  <a:lnTo>
                    <a:pt x="10414" y="32952"/>
                  </a:lnTo>
                  <a:lnTo>
                    <a:pt x="10020" y="32236"/>
                  </a:lnTo>
                  <a:lnTo>
                    <a:pt x="9602" y="31591"/>
                  </a:lnTo>
                  <a:lnTo>
                    <a:pt x="9065" y="31029"/>
                  </a:lnTo>
                  <a:lnTo>
                    <a:pt x="8134" y="30432"/>
                  </a:lnTo>
                  <a:lnTo>
                    <a:pt x="8217" y="29345"/>
                  </a:lnTo>
                  <a:lnTo>
                    <a:pt x="8312" y="28664"/>
                  </a:lnTo>
                  <a:lnTo>
                    <a:pt x="8706" y="27757"/>
                  </a:lnTo>
                  <a:lnTo>
                    <a:pt x="9280" y="26729"/>
                  </a:lnTo>
                  <a:lnTo>
                    <a:pt x="9758" y="25392"/>
                  </a:lnTo>
                  <a:lnTo>
                    <a:pt x="9065" y="24580"/>
                  </a:lnTo>
                  <a:lnTo>
                    <a:pt x="8862" y="23803"/>
                  </a:lnTo>
                  <a:lnTo>
                    <a:pt x="8229" y="23278"/>
                  </a:lnTo>
                  <a:lnTo>
                    <a:pt x="8193" y="22334"/>
                  </a:lnTo>
                  <a:lnTo>
                    <a:pt x="7154" y="22561"/>
                  </a:lnTo>
                  <a:lnTo>
                    <a:pt x="6641" y="22060"/>
                  </a:lnTo>
                  <a:lnTo>
                    <a:pt x="6867" y="21104"/>
                  </a:lnTo>
                  <a:lnTo>
                    <a:pt x="6246" y="20196"/>
                  </a:lnTo>
                  <a:lnTo>
                    <a:pt x="5757" y="19563"/>
                  </a:lnTo>
                  <a:lnTo>
                    <a:pt x="5434" y="18775"/>
                  </a:lnTo>
                  <a:lnTo>
                    <a:pt x="5577" y="17915"/>
                  </a:lnTo>
                  <a:lnTo>
                    <a:pt x="5804" y="16996"/>
                  </a:lnTo>
                  <a:lnTo>
                    <a:pt x="5434" y="15956"/>
                  </a:lnTo>
                  <a:lnTo>
                    <a:pt x="4682" y="15670"/>
                  </a:lnTo>
                  <a:lnTo>
                    <a:pt x="3320" y="15658"/>
                  </a:lnTo>
                  <a:lnTo>
                    <a:pt x="2699" y="15228"/>
                  </a:lnTo>
                  <a:lnTo>
                    <a:pt x="2138" y="14488"/>
                  </a:lnTo>
                  <a:lnTo>
                    <a:pt x="1767" y="13902"/>
                  </a:lnTo>
                  <a:lnTo>
                    <a:pt x="1003" y="12851"/>
                  </a:lnTo>
                  <a:lnTo>
                    <a:pt x="872" y="12027"/>
                  </a:lnTo>
                  <a:lnTo>
                    <a:pt x="645" y="11000"/>
                  </a:lnTo>
                  <a:lnTo>
                    <a:pt x="0" y="10092"/>
                  </a:lnTo>
                  <a:lnTo>
                    <a:pt x="30265" y="5924"/>
                  </a:lnTo>
                  <a:lnTo>
                    <a:pt x="43629" y="3595"/>
                  </a:lnTo>
                  <a:lnTo>
                    <a:pt x="6769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950;gbcf4302aa7_0_6">
              <a:extLst>
                <a:ext uri="{FF2B5EF4-FFF2-40B4-BE49-F238E27FC236}">
                  <a16:creationId xmlns:a16="http://schemas.microsoft.com/office/drawing/2014/main" id="{2752743C-A48F-2E45-BF4E-B415CA925AE8}"/>
                </a:ext>
              </a:extLst>
            </p:cNvPr>
            <p:cNvSpPr/>
            <p:nvPr/>
          </p:nvSpPr>
          <p:spPr>
            <a:xfrm>
              <a:off x="5578844" y="1655308"/>
              <a:ext cx="159882" cy="290345"/>
            </a:xfrm>
            <a:custGeom>
              <a:avLst/>
              <a:gdLst/>
              <a:ahLst/>
              <a:cxnLst/>
              <a:rect l="l" t="t" r="r" b="b"/>
              <a:pathLst>
                <a:path w="318174" h="577801" extrusionOk="0">
                  <a:moveTo>
                    <a:pt x="144265" y="0"/>
                  </a:moveTo>
                  <a:lnTo>
                    <a:pt x="144910" y="908"/>
                  </a:lnTo>
                  <a:lnTo>
                    <a:pt x="145137" y="1935"/>
                  </a:lnTo>
                  <a:lnTo>
                    <a:pt x="145269" y="2759"/>
                  </a:lnTo>
                  <a:lnTo>
                    <a:pt x="146033" y="3810"/>
                  </a:lnTo>
                  <a:lnTo>
                    <a:pt x="146403" y="4395"/>
                  </a:lnTo>
                  <a:lnTo>
                    <a:pt x="146964" y="5136"/>
                  </a:lnTo>
                  <a:lnTo>
                    <a:pt x="147586" y="5566"/>
                  </a:lnTo>
                  <a:lnTo>
                    <a:pt x="148947" y="5578"/>
                  </a:lnTo>
                  <a:lnTo>
                    <a:pt x="149700" y="5864"/>
                  </a:lnTo>
                  <a:lnTo>
                    <a:pt x="150070" y="6903"/>
                  </a:lnTo>
                  <a:lnTo>
                    <a:pt x="149843" y="7823"/>
                  </a:lnTo>
                  <a:lnTo>
                    <a:pt x="149700" y="8683"/>
                  </a:lnTo>
                  <a:lnTo>
                    <a:pt x="150022" y="9471"/>
                  </a:lnTo>
                  <a:lnTo>
                    <a:pt x="150512" y="10104"/>
                  </a:lnTo>
                  <a:lnTo>
                    <a:pt x="151133" y="11012"/>
                  </a:lnTo>
                  <a:lnTo>
                    <a:pt x="150906" y="11967"/>
                  </a:lnTo>
                  <a:lnTo>
                    <a:pt x="151420" y="12469"/>
                  </a:lnTo>
                  <a:lnTo>
                    <a:pt x="152458" y="12242"/>
                  </a:lnTo>
                  <a:lnTo>
                    <a:pt x="152494" y="13186"/>
                  </a:lnTo>
                  <a:lnTo>
                    <a:pt x="153127" y="13711"/>
                  </a:lnTo>
                  <a:lnTo>
                    <a:pt x="153331" y="14487"/>
                  </a:lnTo>
                  <a:lnTo>
                    <a:pt x="154023" y="15300"/>
                  </a:lnTo>
                  <a:lnTo>
                    <a:pt x="153545" y="16637"/>
                  </a:lnTo>
                  <a:lnTo>
                    <a:pt x="152972" y="17664"/>
                  </a:lnTo>
                  <a:lnTo>
                    <a:pt x="152578" y="18572"/>
                  </a:lnTo>
                  <a:lnTo>
                    <a:pt x="152482" y="19253"/>
                  </a:lnTo>
                  <a:lnTo>
                    <a:pt x="152399" y="20340"/>
                  </a:lnTo>
                  <a:lnTo>
                    <a:pt x="153331" y="20937"/>
                  </a:lnTo>
                  <a:lnTo>
                    <a:pt x="153868" y="21498"/>
                  </a:lnTo>
                  <a:lnTo>
                    <a:pt x="154286" y="22143"/>
                  </a:lnTo>
                  <a:lnTo>
                    <a:pt x="154680" y="22860"/>
                  </a:lnTo>
                  <a:lnTo>
                    <a:pt x="155349" y="23099"/>
                  </a:lnTo>
                  <a:lnTo>
                    <a:pt x="156054" y="23123"/>
                  </a:lnTo>
                  <a:lnTo>
                    <a:pt x="156997" y="23326"/>
                  </a:lnTo>
                  <a:lnTo>
                    <a:pt x="157081" y="24054"/>
                  </a:lnTo>
                  <a:lnTo>
                    <a:pt x="157164" y="24735"/>
                  </a:lnTo>
                  <a:lnTo>
                    <a:pt x="157487" y="25392"/>
                  </a:lnTo>
                  <a:lnTo>
                    <a:pt x="158072" y="26180"/>
                  </a:lnTo>
                  <a:lnTo>
                    <a:pt x="158036" y="26933"/>
                  </a:lnTo>
                  <a:lnTo>
                    <a:pt x="158144" y="27613"/>
                  </a:lnTo>
                  <a:lnTo>
                    <a:pt x="157785" y="28569"/>
                  </a:lnTo>
                  <a:lnTo>
                    <a:pt x="158705" y="28414"/>
                  </a:lnTo>
                  <a:lnTo>
                    <a:pt x="159206" y="29417"/>
                  </a:lnTo>
                  <a:lnTo>
                    <a:pt x="159983" y="29954"/>
                  </a:lnTo>
                  <a:lnTo>
                    <a:pt x="160532" y="30719"/>
                  </a:lnTo>
                  <a:lnTo>
                    <a:pt x="160998" y="31280"/>
                  </a:lnTo>
                  <a:lnTo>
                    <a:pt x="161751" y="31172"/>
                  </a:lnTo>
                  <a:lnTo>
                    <a:pt x="162395" y="30778"/>
                  </a:lnTo>
                  <a:lnTo>
                    <a:pt x="163016" y="29847"/>
                  </a:lnTo>
                  <a:lnTo>
                    <a:pt x="163494" y="30372"/>
                  </a:lnTo>
                  <a:lnTo>
                    <a:pt x="163936" y="31005"/>
                  </a:lnTo>
                  <a:lnTo>
                    <a:pt x="164521" y="31435"/>
                  </a:lnTo>
                  <a:lnTo>
                    <a:pt x="164653" y="32355"/>
                  </a:lnTo>
                  <a:lnTo>
                    <a:pt x="164438" y="33227"/>
                  </a:lnTo>
                  <a:lnTo>
                    <a:pt x="165274" y="33848"/>
                  </a:lnTo>
                  <a:lnTo>
                    <a:pt x="165847" y="34552"/>
                  </a:lnTo>
                  <a:lnTo>
                    <a:pt x="166337" y="35150"/>
                  </a:lnTo>
                  <a:lnTo>
                    <a:pt x="166098" y="35926"/>
                  </a:lnTo>
                  <a:lnTo>
                    <a:pt x="165501" y="36595"/>
                  </a:lnTo>
                  <a:lnTo>
                    <a:pt x="165895" y="37323"/>
                  </a:lnTo>
                  <a:lnTo>
                    <a:pt x="165644" y="38267"/>
                  </a:lnTo>
                  <a:lnTo>
                    <a:pt x="166038" y="38995"/>
                  </a:lnTo>
                  <a:lnTo>
                    <a:pt x="167018" y="39354"/>
                  </a:lnTo>
                  <a:lnTo>
                    <a:pt x="167866" y="39187"/>
                  </a:lnTo>
                  <a:lnTo>
                    <a:pt x="168666" y="39187"/>
                  </a:lnTo>
                  <a:lnTo>
                    <a:pt x="169084" y="40082"/>
                  </a:lnTo>
                  <a:lnTo>
                    <a:pt x="169753" y="40918"/>
                  </a:lnTo>
                  <a:lnTo>
                    <a:pt x="170195" y="41814"/>
                  </a:lnTo>
                  <a:lnTo>
                    <a:pt x="170768" y="42686"/>
                  </a:lnTo>
                  <a:lnTo>
                    <a:pt x="171042" y="43510"/>
                  </a:lnTo>
                  <a:lnTo>
                    <a:pt x="171652" y="43844"/>
                  </a:lnTo>
                  <a:lnTo>
                    <a:pt x="172070" y="44489"/>
                  </a:lnTo>
                  <a:lnTo>
                    <a:pt x="172476" y="45899"/>
                  </a:lnTo>
                  <a:lnTo>
                    <a:pt x="172703" y="46580"/>
                  </a:lnTo>
                  <a:lnTo>
                    <a:pt x="173049" y="47272"/>
                  </a:lnTo>
                  <a:lnTo>
                    <a:pt x="173742" y="47905"/>
                  </a:lnTo>
                  <a:lnTo>
                    <a:pt x="174614" y="48252"/>
                  </a:lnTo>
                  <a:lnTo>
                    <a:pt x="175414" y="48586"/>
                  </a:lnTo>
                  <a:lnTo>
                    <a:pt x="175963" y="49267"/>
                  </a:lnTo>
                  <a:lnTo>
                    <a:pt x="176632" y="50198"/>
                  </a:lnTo>
                  <a:lnTo>
                    <a:pt x="177528" y="50652"/>
                  </a:lnTo>
                  <a:lnTo>
                    <a:pt x="178770" y="50819"/>
                  </a:lnTo>
                  <a:lnTo>
                    <a:pt x="179666" y="50855"/>
                  </a:lnTo>
                  <a:lnTo>
                    <a:pt x="180669" y="51058"/>
                  </a:lnTo>
                  <a:lnTo>
                    <a:pt x="181720" y="51369"/>
                  </a:lnTo>
                  <a:lnTo>
                    <a:pt x="182926" y="51190"/>
                  </a:lnTo>
                  <a:lnTo>
                    <a:pt x="183894" y="50999"/>
                  </a:lnTo>
                  <a:lnTo>
                    <a:pt x="184921" y="51118"/>
                  </a:lnTo>
                  <a:lnTo>
                    <a:pt x="186068" y="51715"/>
                  </a:lnTo>
                  <a:lnTo>
                    <a:pt x="186927" y="52551"/>
                  </a:lnTo>
                  <a:lnTo>
                    <a:pt x="187202" y="53471"/>
                  </a:lnTo>
                  <a:lnTo>
                    <a:pt x="187536" y="65582"/>
                  </a:lnTo>
                  <a:lnTo>
                    <a:pt x="187524" y="67397"/>
                  </a:lnTo>
                  <a:lnTo>
                    <a:pt x="195837" y="187716"/>
                  </a:lnTo>
                  <a:lnTo>
                    <a:pt x="186581" y="195025"/>
                  </a:lnTo>
                  <a:lnTo>
                    <a:pt x="179212" y="200615"/>
                  </a:lnTo>
                  <a:lnTo>
                    <a:pt x="186438" y="213036"/>
                  </a:lnTo>
                  <a:lnTo>
                    <a:pt x="273996" y="364885"/>
                  </a:lnTo>
                  <a:lnTo>
                    <a:pt x="287336" y="409948"/>
                  </a:lnTo>
                  <a:lnTo>
                    <a:pt x="287491" y="410963"/>
                  </a:lnTo>
                  <a:lnTo>
                    <a:pt x="287718" y="412373"/>
                  </a:lnTo>
                  <a:lnTo>
                    <a:pt x="287372" y="413209"/>
                  </a:lnTo>
                  <a:lnTo>
                    <a:pt x="287038" y="414104"/>
                  </a:lnTo>
                  <a:lnTo>
                    <a:pt x="286632" y="414857"/>
                  </a:lnTo>
                  <a:lnTo>
                    <a:pt x="286250" y="415442"/>
                  </a:lnTo>
                  <a:lnTo>
                    <a:pt x="285604" y="416565"/>
                  </a:lnTo>
                  <a:lnTo>
                    <a:pt x="285151" y="417926"/>
                  </a:lnTo>
                  <a:lnTo>
                    <a:pt x="284888" y="418607"/>
                  </a:lnTo>
                  <a:lnTo>
                    <a:pt x="284792" y="419610"/>
                  </a:lnTo>
                  <a:lnTo>
                    <a:pt x="285354" y="420649"/>
                  </a:lnTo>
                  <a:lnTo>
                    <a:pt x="284995" y="421497"/>
                  </a:lnTo>
                  <a:lnTo>
                    <a:pt x="284243" y="422035"/>
                  </a:lnTo>
                  <a:lnTo>
                    <a:pt x="283574" y="423014"/>
                  </a:lnTo>
                  <a:lnTo>
                    <a:pt x="283216" y="423695"/>
                  </a:lnTo>
                  <a:lnTo>
                    <a:pt x="284136" y="424376"/>
                  </a:lnTo>
                  <a:lnTo>
                    <a:pt x="284995" y="425212"/>
                  </a:lnTo>
                  <a:lnTo>
                    <a:pt x="285843" y="425534"/>
                  </a:lnTo>
                  <a:lnTo>
                    <a:pt x="286727" y="426275"/>
                  </a:lnTo>
                  <a:lnTo>
                    <a:pt x="286679" y="427398"/>
                  </a:lnTo>
                  <a:lnTo>
                    <a:pt x="286106" y="428150"/>
                  </a:lnTo>
                  <a:lnTo>
                    <a:pt x="285139" y="428986"/>
                  </a:lnTo>
                  <a:lnTo>
                    <a:pt x="284171" y="429941"/>
                  </a:lnTo>
                  <a:lnTo>
                    <a:pt x="284004" y="430742"/>
                  </a:lnTo>
                  <a:lnTo>
                    <a:pt x="283885" y="431637"/>
                  </a:lnTo>
                  <a:lnTo>
                    <a:pt x="283968" y="432975"/>
                  </a:lnTo>
                  <a:lnTo>
                    <a:pt x="283968" y="433823"/>
                  </a:lnTo>
                  <a:lnTo>
                    <a:pt x="284267" y="434719"/>
                  </a:lnTo>
                  <a:lnTo>
                    <a:pt x="284995" y="435268"/>
                  </a:lnTo>
                  <a:lnTo>
                    <a:pt x="285760" y="436045"/>
                  </a:lnTo>
                  <a:lnTo>
                    <a:pt x="286273" y="436701"/>
                  </a:lnTo>
                  <a:lnTo>
                    <a:pt x="286393" y="437478"/>
                  </a:lnTo>
                  <a:lnTo>
                    <a:pt x="286130" y="438302"/>
                  </a:lnTo>
                  <a:lnTo>
                    <a:pt x="285867" y="438959"/>
                  </a:lnTo>
                  <a:lnTo>
                    <a:pt x="285795" y="439663"/>
                  </a:lnTo>
                  <a:lnTo>
                    <a:pt x="285855" y="440714"/>
                  </a:lnTo>
                  <a:lnTo>
                    <a:pt x="286536" y="441562"/>
                  </a:lnTo>
                  <a:lnTo>
                    <a:pt x="287324" y="442040"/>
                  </a:lnTo>
                  <a:lnTo>
                    <a:pt x="287981" y="442912"/>
                  </a:lnTo>
                  <a:lnTo>
                    <a:pt x="288614" y="443665"/>
                  </a:lnTo>
                  <a:lnTo>
                    <a:pt x="289546" y="444429"/>
                  </a:lnTo>
                  <a:lnTo>
                    <a:pt x="290764" y="445157"/>
                  </a:lnTo>
                  <a:lnTo>
                    <a:pt x="292125" y="445755"/>
                  </a:lnTo>
                  <a:lnTo>
                    <a:pt x="292759" y="446065"/>
                  </a:lnTo>
                  <a:lnTo>
                    <a:pt x="293738" y="446686"/>
                  </a:lnTo>
                  <a:lnTo>
                    <a:pt x="294228" y="447809"/>
                  </a:lnTo>
                  <a:lnTo>
                    <a:pt x="294323" y="448538"/>
                  </a:lnTo>
                  <a:lnTo>
                    <a:pt x="295016" y="449815"/>
                  </a:lnTo>
                  <a:lnTo>
                    <a:pt x="295852" y="451046"/>
                  </a:lnTo>
                  <a:lnTo>
                    <a:pt x="297094" y="452479"/>
                  </a:lnTo>
                  <a:lnTo>
                    <a:pt x="297930" y="453315"/>
                  </a:lnTo>
                  <a:lnTo>
                    <a:pt x="298683" y="453948"/>
                  </a:lnTo>
                  <a:lnTo>
                    <a:pt x="299148" y="454653"/>
                  </a:lnTo>
                  <a:lnTo>
                    <a:pt x="299614" y="455369"/>
                  </a:lnTo>
                  <a:lnTo>
                    <a:pt x="299745" y="456348"/>
                  </a:lnTo>
                  <a:lnTo>
                    <a:pt x="299865" y="457292"/>
                  </a:lnTo>
                  <a:lnTo>
                    <a:pt x="300163" y="458678"/>
                  </a:lnTo>
                  <a:lnTo>
                    <a:pt x="302505" y="460481"/>
                  </a:lnTo>
                  <a:lnTo>
                    <a:pt x="303197" y="461186"/>
                  </a:lnTo>
                  <a:lnTo>
                    <a:pt x="303711" y="462057"/>
                  </a:lnTo>
                  <a:lnTo>
                    <a:pt x="304129" y="462834"/>
                  </a:lnTo>
                  <a:lnTo>
                    <a:pt x="304391" y="463825"/>
                  </a:lnTo>
                  <a:lnTo>
                    <a:pt x="304738" y="465091"/>
                  </a:lnTo>
                  <a:lnTo>
                    <a:pt x="305025" y="466345"/>
                  </a:lnTo>
                  <a:lnTo>
                    <a:pt x="305562" y="467432"/>
                  </a:lnTo>
                  <a:lnTo>
                    <a:pt x="306028" y="468280"/>
                  </a:lnTo>
                  <a:lnTo>
                    <a:pt x="306374" y="468961"/>
                  </a:lnTo>
                  <a:lnTo>
                    <a:pt x="306541" y="469761"/>
                  </a:lnTo>
                  <a:lnTo>
                    <a:pt x="306553" y="470490"/>
                  </a:lnTo>
                  <a:lnTo>
                    <a:pt x="306530" y="471314"/>
                  </a:lnTo>
                  <a:lnTo>
                    <a:pt x="306577" y="472604"/>
                  </a:lnTo>
                  <a:lnTo>
                    <a:pt x="307055" y="473237"/>
                  </a:lnTo>
                  <a:lnTo>
                    <a:pt x="308070" y="474252"/>
                  </a:lnTo>
                  <a:lnTo>
                    <a:pt x="308429" y="475900"/>
                  </a:lnTo>
                  <a:lnTo>
                    <a:pt x="308392" y="478086"/>
                  </a:lnTo>
                  <a:lnTo>
                    <a:pt x="308691" y="480785"/>
                  </a:lnTo>
                  <a:lnTo>
                    <a:pt x="308775" y="481728"/>
                  </a:lnTo>
                  <a:lnTo>
                    <a:pt x="308441" y="482899"/>
                  </a:lnTo>
                  <a:lnTo>
                    <a:pt x="308201" y="483866"/>
                  </a:lnTo>
                  <a:lnTo>
                    <a:pt x="307437" y="485252"/>
                  </a:lnTo>
                  <a:lnTo>
                    <a:pt x="306685" y="486482"/>
                  </a:lnTo>
                  <a:lnTo>
                    <a:pt x="305431" y="488835"/>
                  </a:lnTo>
                  <a:lnTo>
                    <a:pt x="304953" y="489981"/>
                  </a:lnTo>
                  <a:lnTo>
                    <a:pt x="304810" y="490770"/>
                  </a:lnTo>
                  <a:lnTo>
                    <a:pt x="304989" y="491618"/>
                  </a:lnTo>
                  <a:lnTo>
                    <a:pt x="305359" y="492466"/>
                  </a:lnTo>
                  <a:lnTo>
                    <a:pt x="306290" y="493039"/>
                  </a:lnTo>
                  <a:lnTo>
                    <a:pt x="307425" y="493349"/>
                  </a:lnTo>
                  <a:lnTo>
                    <a:pt x="308333" y="493361"/>
                  </a:lnTo>
                  <a:lnTo>
                    <a:pt x="309205" y="493767"/>
                  </a:lnTo>
                  <a:lnTo>
                    <a:pt x="310089" y="495881"/>
                  </a:lnTo>
                  <a:lnTo>
                    <a:pt x="311044" y="497792"/>
                  </a:lnTo>
                  <a:lnTo>
                    <a:pt x="311785" y="499464"/>
                  </a:lnTo>
                  <a:lnTo>
                    <a:pt x="312059" y="500898"/>
                  </a:lnTo>
                  <a:lnTo>
                    <a:pt x="312358" y="502713"/>
                  </a:lnTo>
                  <a:lnTo>
                    <a:pt x="312561" y="504122"/>
                  </a:lnTo>
                  <a:lnTo>
                    <a:pt x="312429" y="505651"/>
                  </a:lnTo>
                  <a:lnTo>
                    <a:pt x="312585" y="506607"/>
                  </a:lnTo>
                  <a:lnTo>
                    <a:pt x="312489" y="507287"/>
                  </a:lnTo>
                  <a:lnTo>
                    <a:pt x="312179" y="508088"/>
                  </a:lnTo>
                  <a:lnTo>
                    <a:pt x="311820" y="508792"/>
                  </a:lnTo>
                  <a:lnTo>
                    <a:pt x="311725" y="509939"/>
                  </a:lnTo>
                  <a:lnTo>
                    <a:pt x="312023" y="511277"/>
                  </a:lnTo>
                  <a:lnTo>
                    <a:pt x="314257" y="512746"/>
                  </a:lnTo>
                  <a:lnTo>
                    <a:pt x="315726" y="513701"/>
                  </a:lnTo>
                  <a:lnTo>
                    <a:pt x="316801" y="514131"/>
                  </a:lnTo>
                  <a:lnTo>
                    <a:pt x="317422" y="514465"/>
                  </a:lnTo>
                  <a:lnTo>
                    <a:pt x="318174" y="515445"/>
                  </a:lnTo>
                  <a:lnTo>
                    <a:pt x="316944" y="516233"/>
                  </a:lnTo>
                  <a:lnTo>
                    <a:pt x="315439" y="516412"/>
                  </a:lnTo>
                  <a:lnTo>
                    <a:pt x="314090" y="516400"/>
                  </a:lnTo>
                  <a:lnTo>
                    <a:pt x="313552" y="516902"/>
                  </a:lnTo>
                  <a:lnTo>
                    <a:pt x="314460" y="518681"/>
                  </a:lnTo>
                  <a:lnTo>
                    <a:pt x="314627" y="521536"/>
                  </a:lnTo>
                  <a:lnTo>
                    <a:pt x="314508" y="523698"/>
                  </a:lnTo>
                  <a:lnTo>
                    <a:pt x="314531" y="524665"/>
                  </a:lnTo>
                  <a:lnTo>
                    <a:pt x="314353" y="525656"/>
                  </a:lnTo>
                  <a:lnTo>
                    <a:pt x="313922" y="526648"/>
                  </a:lnTo>
                  <a:lnTo>
                    <a:pt x="313528" y="527424"/>
                  </a:lnTo>
                  <a:lnTo>
                    <a:pt x="313421" y="529144"/>
                  </a:lnTo>
                  <a:lnTo>
                    <a:pt x="259711" y="574338"/>
                  </a:lnTo>
                  <a:lnTo>
                    <a:pt x="255674" y="577802"/>
                  </a:lnTo>
                  <a:lnTo>
                    <a:pt x="192947" y="509772"/>
                  </a:lnTo>
                  <a:lnTo>
                    <a:pt x="184300" y="500910"/>
                  </a:lnTo>
                  <a:lnTo>
                    <a:pt x="0" y="301883"/>
                  </a:lnTo>
                  <a:lnTo>
                    <a:pt x="31686" y="139798"/>
                  </a:lnTo>
                  <a:lnTo>
                    <a:pt x="55561" y="160281"/>
                  </a:lnTo>
                  <a:lnTo>
                    <a:pt x="69451" y="144014"/>
                  </a:lnTo>
                  <a:lnTo>
                    <a:pt x="62369" y="138162"/>
                  </a:lnTo>
                  <a:lnTo>
                    <a:pt x="72318" y="124069"/>
                  </a:lnTo>
                  <a:lnTo>
                    <a:pt x="76319" y="118981"/>
                  </a:lnTo>
                  <a:lnTo>
                    <a:pt x="78158" y="116067"/>
                  </a:lnTo>
                  <a:lnTo>
                    <a:pt x="78576" y="114442"/>
                  </a:lnTo>
                  <a:lnTo>
                    <a:pt x="78815" y="113774"/>
                  </a:lnTo>
                  <a:lnTo>
                    <a:pt x="79138" y="112484"/>
                  </a:lnTo>
                  <a:lnTo>
                    <a:pt x="79759" y="111433"/>
                  </a:lnTo>
                  <a:lnTo>
                    <a:pt x="80451" y="110501"/>
                  </a:lnTo>
                  <a:lnTo>
                    <a:pt x="88023" y="100552"/>
                  </a:lnTo>
                  <a:lnTo>
                    <a:pt x="86268" y="97674"/>
                  </a:lnTo>
                  <a:lnTo>
                    <a:pt x="82470" y="100672"/>
                  </a:lnTo>
                  <a:lnTo>
                    <a:pt x="75471" y="93852"/>
                  </a:lnTo>
                  <a:lnTo>
                    <a:pt x="68305" y="105162"/>
                  </a:lnTo>
                  <a:lnTo>
                    <a:pt x="55227" y="97471"/>
                  </a:lnTo>
                  <a:lnTo>
                    <a:pt x="46401" y="110286"/>
                  </a:lnTo>
                  <a:lnTo>
                    <a:pt x="85205" y="27769"/>
                  </a:lnTo>
                  <a:lnTo>
                    <a:pt x="86542" y="25738"/>
                  </a:lnTo>
                  <a:lnTo>
                    <a:pt x="87510" y="24735"/>
                  </a:lnTo>
                  <a:lnTo>
                    <a:pt x="95620" y="15479"/>
                  </a:lnTo>
                  <a:lnTo>
                    <a:pt x="96026" y="14523"/>
                  </a:lnTo>
                  <a:lnTo>
                    <a:pt x="96181" y="13484"/>
                  </a:lnTo>
                  <a:lnTo>
                    <a:pt x="96360" y="12266"/>
                  </a:lnTo>
                  <a:lnTo>
                    <a:pt x="96420" y="11227"/>
                  </a:lnTo>
                  <a:lnTo>
                    <a:pt x="96503" y="10104"/>
                  </a:lnTo>
                  <a:lnTo>
                    <a:pt x="96515" y="8504"/>
                  </a:lnTo>
                  <a:lnTo>
                    <a:pt x="96479" y="7775"/>
                  </a:lnTo>
                  <a:lnTo>
                    <a:pt x="96396" y="6712"/>
                  </a:lnTo>
                  <a:lnTo>
                    <a:pt x="96145" y="5721"/>
                  </a:lnTo>
                  <a:lnTo>
                    <a:pt x="96420" y="4407"/>
                  </a:lnTo>
                  <a:lnTo>
                    <a:pt x="96790" y="3237"/>
                  </a:lnTo>
                  <a:lnTo>
                    <a:pt x="96933" y="2484"/>
                  </a:lnTo>
                  <a:lnTo>
                    <a:pt x="97064" y="1493"/>
                  </a:lnTo>
                  <a:lnTo>
                    <a:pt x="96909" y="143"/>
                  </a:lnTo>
                  <a:lnTo>
                    <a:pt x="97877" y="96"/>
                  </a:lnTo>
                  <a:lnTo>
                    <a:pt x="134495" y="1302"/>
                  </a:lnTo>
                  <a:lnTo>
                    <a:pt x="144265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951;gbcf4302aa7_0_6">
              <a:extLst>
                <a:ext uri="{FF2B5EF4-FFF2-40B4-BE49-F238E27FC236}">
                  <a16:creationId xmlns:a16="http://schemas.microsoft.com/office/drawing/2014/main" id="{66116460-A686-7043-B5F8-40A60658BE1B}"/>
                </a:ext>
              </a:extLst>
            </p:cNvPr>
            <p:cNvSpPr/>
            <p:nvPr/>
          </p:nvSpPr>
          <p:spPr>
            <a:xfrm>
              <a:off x="7486790" y="1656249"/>
              <a:ext cx="189218" cy="94087"/>
            </a:xfrm>
            <a:custGeom>
              <a:avLst/>
              <a:gdLst/>
              <a:ahLst/>
              <a:cxnLst/>
              <a:rect l="l" t="t" r="r" b="b"/>
              <a:pathLst>
                <a:path w="376554" h="187237" extrusionOk="0">
                  <a:moveTo>
                    <a:pt x="45409" y="3655"/>
                  </a:moveTo>
                  <a:lnTo>
                    <a:pt x="45684" y="5255"/>
                  </a:lnTo>
                  <a:lnTo>
                    <a:pt x="180096" y="57651"/>
                  </a:lnTo>
                  <a:lnTo>
                    <a:pt x="362867" y="122875"/>
                  </a:lnTo>
                  <a:lnTo>
                    <a:pt x="376554" y="160700"/>
                  </a:lnTo>
                  <a:lnTo>
                    <a:pt x="367143" y="177277"/>
                  </a:lnTo>
                  <a:lnTo>
                    <a:pt x="349705" y="181063"/>
                  </a:lnTo>
                  <a:lnTo>
                    <a:pt x="345680" y="187238"/>
                  </a:lnTo>
                  <a:lnTo>
                    <a:pt x="323239" y="165477"/>
                  </a:lnTo>
                  <a:lnTo>
                    <a:pt x="299614" y="134687"/>
                  </a:lnTo>
                  <a:lnTo>
                    <a:pt x="180729" y="134185"/>
                  </a:lnTo>
                  <a:lnTo>
                    <a:pt x="99119" y="134651"/>
                  </a:lnTo>
                  <a:lnTo>
                    <a:pt x="35018" y="133027"/>
                  </a:lnTo>
                  <a:lnTo>
                    <a:pt x="19528" y="130411"/>
                  </a:lnTo>
                  <a:lnTo>
                    <a:pt x="0" y="100134"/>
                  </a:lnTo>
                  <a:lnTo>
                    <a:pt x="13174" y="61963"/>
                  </a:lnTo>
                  <a:lnTo>
                    <a:pt x="8277" y="47499"/>
                  </a:lnTo>
                  <a:lnTo>
                    <a:pt x="19110" y="28509"/>
                  </a:lnTo>
                  <a:lnTo>
                    <a:pt x="21200" y="15180"/>
                  </a:lnTo>
                  <a:lnTo>
                    <a:pt x="24007" y="3989"/>
                  </a:lnTo>
                  <a:lnTo>
                    <a:pt x="28103" y="717"/>
                  </a:lnTo>
                  <a:lnTo>
                    <a:pt x="29035" y="908"/>
                  </a:lnTo>
                  <a:lnTo>
                    <a:pt x="30002" y="1433"/>
                  </a:lnTo>
                  <a:lnTo>
                    <a:pt x="31173" y="2006"/>
                  </a:lnTo>
                  <a:lnTo>
                    <a:pt x="31973" y="2150"/>
                  </a:lnTo>
                  <a:lnTo>
                    <a:pt x="33048" y="2341"/>
                  </a:lnTo>
                  <a:lnTo>
                    <a:pt x="34410" y="2042"/>
                  </a:lnTo>
                  <a:lnTo>
                    <a:pt x="35497" y="1170"/>
                  </a:lnTo>
                  <a:lnTo>
                    <a:pt x="37300" y="12"/>
                  </a:lnTo>
                  <a:lnTo>
                    <a:pt x="38184" y="131"/>
                  </a:lnTo>
                  <a:lnTo>
                    <a:pt x="38936" y="669"/>
                  </a:lnTo>
                  <a:lnTo>
                    <a:pt x="39772" y="1338"/>
                  </a:lnTo>
                  <a:lnTo>
                    <a:pt x="41301" y="2651"/>
                  </a:lnTo>
                  <a:lnTo>
                    <a:pt x="42256" y="2675"/>
                  </a:lnTo>
                  <a:lnTo>
                    <a:pt x="42949" y="1756"/>
                  </a:lnTo>
                  <a:lnTo>
                    <a:pt x="43582" y="490"/>
                  </a:lnTo>
                  <a:lnTo>
                    <a:pt x="44514" y="0"/>
                  </a:lnTo>
                  <a:lnTo>
                    <a:pt x="45326" y="394"/>
                  </a:lnTo>
                  <a:lnTo>
                    <a:pt x="45373" y="1123"/>
                  </a:lnTo>
                  <a:lnTo>
                    <a:pt x="45147" y="1863"/>
                  </a:lnTo>
                  <a:lnTo>
                    <a:pt x="44681" y="2950"/>
                  </a:lnTo>
                  <a:lnTo>
                    <a:pt x="45409" y="365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952;gbcf4302aa7_0_6">
              <a:extLst>
                <a:ext uri="{FF2B5EF4-FFF2-40B4-BE49-F238E27FC236}">
                  <a16:creationId xmlns:a16="http://schemas.microsoft.com/office/drawing/2014/main" id="{F7675A5B-6965-B143-9B5F-6EB115D52DBD}"/>
                </a:ext>
              </a:extLst>
            </p:cNvPr>
            <p:cNvSpPr/>
            <p:nvPr/>
          </p:nvSpPr>
          <p:spPr>
            <a:xfrm>
              <a:off x="7958500" y="1658423"/>
              <a:ext cx="3631" cy="3937"/>
            </a:xfrm>
            <a:custGeom>
              <a:avLst/>
              <a:gdLst/>
              <a:ahLst/>
              <a:cxnLst/>
              <a:rect l="l" t="t" r="r" b="b"/>
              <a:pathLst>
                <a:path w="7225" h="7834" extrusionOk="0">
                  <a:moveTo>
                    <a:pt x="1362" y="7835"/>
                  </a:moveTo>
                  <a:lnTo>
                    <a:pt x="513" y="7381"/>
                  </a:lnTo>
                  <a:lnTo>
                    <a:pt x="24" y="6354"/>
                  </a:lnTo>
                  <a:lnTo>
                    <a:pt x="0" y="4395"/>
                  </a:lnTo>
                  <a:lnTo>
                    <a:pt x="741" y="2962"/>
                  </a:lnTo>
                  <a:lnTo>
                    <a:pt x="2782" y="681"/>
                  </a:lnTo>
                  <a:lnTo>
                    <a:pt x="3536" y="287"/>
                  </a:lnTo>
                  <a:lnTo>
                    <a:pt x="5697" y="0"/>
                  </a:lnTo>
                  <a:lnTo>
                    <a:pt x="7214" y="1111"/>
                  </a:lnTo>
                  <a:lnTo>
                    <a:pt x="7226" y="2329"/>
                  </a:lnTo>
                  <a:lnTo>
                    <a:pt x="5828" y="3738"/>
                  </a:lnTo>
                  <a:lnTo>
                    <a:pt x="4741" y="6772"/>
                  </a:lnTo>
                  <a:lnTo>
                    <a:pt x="3523" y="7441"/>
                  </a:lnTo>
                  <a:lnTo>
                    <a:pt x="1362" y="783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953;gbcf4302aa7_0_6">
              <a:extLst>
                <a:ext uri="{FF2B5EF4-FFF2-40B4-BE49-F238E27FC236}">
                  <a16:creationId xmlns:a16="http://schemas.microsoft.com/office/drawing/2014/main" id="{63779675-4C05-F943-B074-CC19320583B0}"/>
                </a:ext>
              </a:extLst>
            </p:cNvPr>
            <p:cNvSpPr/>
            <p:nvPr/>
          </p:nvSpPr>
          <p:spPr>
            <a:xfrm>
              <a:off x="4013567" y="1669722"/>
              <a:ext cx="202116" cy="197878"/>
            </a:xfrm>
            <a:custGeom>
              <a:avLst/>
              <a:gdLst/>
              <a:ahLst/>
              <a:cxnLst/>
              <a:rect l="l" t="t" r="r" b="b"/>
              <a:pathLst>
                <a:path w="402220" h="393788" extrusionOk="0">
                  <a:moveTo>
                    <a:pt x="392331" y="53961"/>
                  </a:moveTo>
                  <a:lnTo>
                    <a:pt x="402221" y="141399"/>
                  </a:lnTo>
                  <a:lnTo>
                    <a:pt x="355498" y="191466"/>
                  </a:lnTo>
                  <a:lnTo>
                    <a:pt x="386025" y="199181"/>
                  </a:lnTo>
                  <a:lnTo>
                    <a:pt x="375622" y="244364"/>
                  </a:lnTo>
                  <a:lnTo>
                    <a:pt x="329473" y="233686"/>
                  </a:lnTo>
                  <a:lnTo>
                    <a:pt x="315905" y="292305"/>
                  </a:lnTo>
                  <a:lnTo>
                    <a:pt x="265551" y="283264"/>
                  </a:lnTo>
                  <a:lnTo>
                    <a:pt x="198716" y="271117"/>
                  </a:lnTo>
                  <a:lnTo>
                    <a:pt x="138019" y="393789"/>
                  </a:lnTo>
                  <a:lnTo>
                    <a:pt x="66358" y="376471"/>
                  </a:lnTo>
                  <a:lnTo>
                    <a:pt x="69881" y="369161"/>
                  </a:lnTo>
                  <a:lnTo>
                    <a:pt x="31985" y="360144"/>
                  </a:lnTo>
                  <a:lnTo>
                    <a:pt x="75184" y="278868"/>
                  </a:lnTo>
                  <a:lnTo>
                    <a:pt x="0" y="261873"/>
                  </a:lnTo>
                  <a:lnTo>
                    <a:pt x="27004" y="206085"/>
                  </a:lnTo>
                  <a:lnTo>
                    <a:pt x="9328" y="201415"/>
                  </a:lnTo>
                  <a:lnTo>
                    <a:pt x="24759" y="170231"/>
                  </a:lnTo>
                  <a:lnTo>
                    <a:pt x="6067" y="166050"/>
                  </a:lnTo>
                  <a:lnTo>
                    <a:pt x="34063" y="111218"/>
                  </a:lnTo>
                  <a:lnTo>
                    <a:pt x="41348" y="66621"/>
                  </a:lnTo>
                  <a:lnTo>
                    <a:pt x="28521" y="0"/>
                  </a:lnTo>
                  <a:lnTo>
                    <a:pt x="119411" y="33322"/>
                  </a:lnTo>
                  <a:lnTo>
                    <a:pt x="270030" y="44681"/>
                  </a:lnTo>
                  <a:lnTo>
                    <a:pt x="392331" y="5396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954;gbcf4302aa7_0_6">
              <a:extLst>
                <a:ext uri="{FF2B5EF4-FFF2-40B4-BE49-F238E27FC236}">
                  <a16:creationId xmlns:a16="http://schemas.microsoft.com/office/drawing/2014/main" id="{51898506-FD0E-5742-A835-0FE0402B662E}"/>
                </a:ext>
              </a:extLst>
            </p:cNvPr>
            <p:cNvSpPr/>
            <p:nvPr/>
          </p:nvSpPr>
          <p:spPr>
            <a:xfrm>
              <a:off x="4973334" y="1673316"/>
              <a:ext cx="198556" cy="218092"/>
            </a:xfrm>
            <a:custGeom>
              <a:avLst/>
              <a:gdLst/>
              <a:ahLst/>
              <a:cxnLst/>
              <a:rect l="l" t="t" r="r" b="b"/>
              <a:pathLst>
                <a:path w="395137" h="434014" extrusionOk="0">
                  <a:moveTo>
                    <a:pt x="263091" y="64555"/>
                  </a:moveTo>
                  <a:lnTo>
                    <a:pt x="265288" y="66931"/>
                  </a:lnTo>
                  <a:lnTo>
                    <a:pt x="265850" y="67481"/>
                  </a:lnTo>
                  <a:lnTo>
                    <a:pt x="266124" y="68233"/>
                  </a:lnTo>
                  <a:lnTo>
                    <a:pt x="266447" y="69463"/>
                  </a:lnTo>
                  <a:lnTo>
                    <a:pt x="266495" y="70753"/>
                  </a:lnTo>
                  <a:lnTo>
                    <a:pt x="266518" y="71565"/>
                  </a:lnTo>
                  <a:lnTo>
                    <a:pt x="266375" y="72951"/>
                  </a:lnTo>
                  <a:lnTo>
                    <a:pt x="266160" y="73691"/>
                  </a:lnTo>
                  <a:lnTo>
                    <a:pt x="265826" y="75208"/>
                  </a:lnTo>
                  <a:lnTo>
                    <a:pt x="265659" y="75889"/>
                  </a:lnTo>
                  <a:lnTo>
                    <a:pt x="265527" y="76773"/>
                  </a:lnTo>
                  <a:lnTo>
                    <a:pt x="265527" y="77501"/>
                  </a:lnTo>
                  <a:lnTo>
                    <a:pt x="265563" y="78277"/>
                  </a:lnTo>
                  <a:lnTo>
                    <a:pt x="265933" y="79496"/>
                  </a:lnTo>
                  <a:lnTo>
                    <a:pt x="266602" y="80260"/>
                  </a:lnTo>
                  <a:lnTo>
                    <a:pt x="267426" y="80762"/>
                  </a:lnTo>
                  <a:lnTo>
                    <a:pt x="268167" y="81287"/>
                  </a:lnTo>
                  <a:lnTo>
                    <a:pt x="268848" y="82135"/>
                  </a:lnTo>
                  <a:lnTo>
                    <a:pt x="269110" y="83318"/>
                  </a:lnTo>
                  <a:lnTo>
                    <a:pt x="268788" y="84154"/>
                  </a:lnTo>
                  <a:lnTo>
                    <a:pt x="268083" y="85252"/>
                  </a:lnTo>
                  <a:lnTo>
                    <a:pt x="267367" y="85897"/>
                  </a:lnTo>
                  <a:lnTo>
                    <a:pt x="266758" y="86423"/>
                  </a:lnTo>
                  <a:lnTo>
                    <a:pt x="266315" y="87211"/>
                  </a:lnTo>
                  <a:lnTo>
                    <a:pt x="265742" y="88047"/>
                  </a:lnTo>
                  <a:lnTo>
                    <a:pt x="264966" y="88907"/>
                  </a:lnTo>
                  <a:lnTo>
                    <a:pt x="264357" y="89863"/>
                  </a:lnTo>
                  <a:lnTo>
                    <a:pt x="263485" y="90985"/>
                  </a:lnTo>
                  <a:lnTo>
                    <a:pt x="263055" y="91857"/>
                  </a:lnTo>
                  <a:lnTo>
                    <a:pt x="262505" y="92550"/>
                  </a:lnTo>
                  <a:lnTo>
                    <a:pt x="261825" y="93529"/>
                  </a:lnTo>
                  <a:lnTo>
                    <a:pt x="261204" y="94425"/>
                  </a:lnTo>
                  <a:lnTo>
                    <a:pt x="260666" y="95381"/>
                  </a:lnTo>
                  <a:lnTo>
                    <a:pt x="260296" y="96181"/>
                  </a:lnTo>
                  <a:lnTo>
                    <a:pt x="259818" y="97148"/>
                  </a:lnTo>
                  <a:lnTo>
                    <a:pt x="259556" y="98199"/>
                  </a:lnTo>
                  <a:lnTo>
                    <a:pt x="259293" y="99203"/>
                  </a:lnTo>
                  <a:lnTo>
                    <a:pt x="259090" y="99883"/>
                  </a:lnTo>
                  <a:lnTo>
                    <a:pt x="258982" y="100588"/>
                  </a:lnTo>
                  <a:lnTo>
                    <a:pt x="258863" y="101567"/>
                  </a:lnTo>
                  <a:lnTo>
                    <a:pt x="258887" y="102296"/>
                  </a:lnTo>
                  <a:lnTo>
                    <a:pt x="258970" y="103013"/>
                  </a:lnTo>
                  <a:lnTo>
                    <a:pt x="259197" y="104087"/>
                  </a:lnTo>
                  <a:lnTo>
                    <a:pt x="259639" y="105067"/>
                  </a:lnTo>
                  <a:lnTo>
                    <a:pt x="260225" y="106297"/>
                  </a:lnTo>
                  <a:lnTo>
                    <a:pt x="260415" y="107026"/>
                  </a:lnTo>
                  <a:lnTo>
                    <a:pt x="260511" y="108065"/>
                  </a:lnTo>
                  <a:lnTo>
                    <a:pt x="260320" y="109139"/>
                  </a:lnTo>
                  <a:lnTo>
                    <a:pt x="259962" y="110143"/>
                  </a:lnTo>
                  <a:lnTo>
                    <a:pt x="259460" y="110835"/>
                  </a:lnTo>
                  <a:lnTo>
                    <a:pt x="258767" y="111803"/>
                  </a:lnTo>
                  <a:lnTo>
                    <a:pt x="258146" y="112639"/>
                  </a:lnTo>
                  <a:lnTo>
                    <a:pt x="257537" y="113427"/>
                  </a:lnTo>
                  <a:lnTo>
                    <a:pt x="256689" y="114347"/>
                  </a:lnTo>
                  <a:lnTo>
                    <a:pt x="255937" y="115386"/>
                  </a:lnTo>
                  <a:lnTo>
                    <a:pt x="255363" y="116079"/>
                  </a:lnTo>
                  <a:lnTo>
                    <a:pt x="254671" y="116915"/>
                  </a:lnTo>
                  <a:lnTo>
                    <a:pt x="253966" y="117966"/>
                  </a:lnTo>
                  <a:lnTo>
                    <a:pt x="253034" y="118945"/>
                  </a:lnTo>
                  <a:lnTo>
                    <a:pt x="252330" y="119650"/>
                  </a:lnTo>
                  <a:lnTo>
                    <a:pt x="251996" y="120319"/>
                  </a:lnTo>
                  <a:lnTo>
                    <a:pt x="251518" y="120975"/>
                  </a:lnTo>
                  <a:lnTo>
                    <a:pt x="250670" y="122146"/>
                  </a:lnTo>
                  <a:lnTo>
                    <a:pt x="250048" y="122827"/>
                  </a:lnTo>
                  <a:lnTo>
                    <a:pt x="249272" y="123496"/>
                  </a:lnTo>
                  <a:lnTo>
                    <a:pt x="248138" y="124690"/>
                  </a:lnTo>
                  <a:lnTo>
                    <a:pt x="246370" y="126255"/>
                  </a:lnTo>
                  <a:lnTo>
                    <a:pt x="245176" y="127532"/>
                  </a:lnTo>
                  <a:lnTo>
                    <a:pt x="243074" y="129802"/>
                  </a:lnTo>
                  <a:lnTo>
                    <a:pt x="244053" y="131330"/>
                  </a:lnTo>
                  <a:lnTo>
                    <a:pt x="246059" y="132835"/>
                  </a:lnTo>
                  <a:lnTo>
                    <a:pt x="248377" y="134137"/>
                  </a:lnTo>
                  <a:lnTo>
                    <a:pt x="250861" y="135547"/>
                  </a:lnTo>
                  <a:lnTo>
                    <a:pt x="252736" y="136311"/>
                  </a:lnTo>
                  <a:lnTo>
                    <a:pt x="254671" y="136203"/>
                  </a:lnTo>
                  <a:lnTo>
                    <a:pt x="255686" y="136215"/>
                  </a:lnTo>
                  <a:lnTo>
                    <a:pt x="256510" y="136215"/>
                  </a:lnTo>
                  <a:lnTo>
                    <a:pt x="257382" y="136024"/>
                  </a:lnTo>
                  <a:lnTo>
                    <a:pt x="258254" y="135809"/>
                  </a:lnTo>
                  <a:lnTo>
                    <a:pt x="259030" y="135630"/>
                  </a:lnTo>
                  <a:lnTo>
                    <a:pt x="259818" y="135343"/>
                  </a:lnTo>
                  <a:lnTo>
                    <a:pt x="261120" y="134997"/>
                  </a:lnTo>
                  <a:lnTo>
                    <a:pt x="262028" y="134615"/>
                  </a:lnTo>
                  <a:lnTo>
                    <a:pt x="263091" y="134316"/>
                  </a:lnTo>
                  <a:lnTo>
                    <a:pt x="263939" y="134030"/>
                  </a:lnTo>
                  <a:lnTo>
                    <a:pt x="264632" y="133803"/>
                  </a:lnTo>
                  <a:lnTo>
                    <a:pt x="265324" y="133540"/>
                  </a:lnTo>
                  <a:lnTo>
                    <a:pt x="266364" y="133122"/>
                  </a:lnTo>
                  <a:lnTo>
                    <a:pt x="266984" y="132752"/>
                  </a:lnTo>
                  <a:lnTo>
                    <a:pt x="267689" y="132155"/>
                  </a:lnTo>
                  <a:lnTo>
                    <a:pt x="268752" y="131522"/>
                  </a:lnTo>
                  <a:lnTo>
                    <a:pt x="269588" y="131235"/>
                  </a:lnTo>
                  <a:lnTo>
                    <a:pt x="270340" y="131187"/>
                  </a:lnTo>
                  <a:lnTo>
                    <a:pt x="271212" y="131068"/>
                  </a:lnTo>
                  <a:lnTo>
                    <a:pt x="272490" y="131116"/>
                  </a:lnTo>
                  <a:lnTo>
                    <a:pt x="273362" y="131283"/>
                  </a:lnTo>
                  <a:lnTo>
                    <a:pt x="274150" y="131713"/>
                  </a:lnTo>
                  <a:lnTo>
                    <a:pt x="275166" y="132465"/>
                  </a:lnTo>
                  <a:lnTo>
                    <a:pt x="275870" y="132931"/>
                  </a:lnTo>
                  <a:lnTo>
                    <a:pt x="277745" y="134376"/>
                  </a:lnTo>
                  <a:lnTo>
                    <a:pt x="278510" y="135152"/>
                  </a:lnTo>
                  <a:lnTo>
                    <a:pt x="279131" y="135797"/>
                  </a:lnTo>
                  <a:lnTo>
                    <a:pt x="280003" y="136609"/>
                  </a:lnTo>
                  <a:lnTo>
                    <a:pt x="280600" y="137243"/>
                  </a:lnTo>
                  <a:lnTo>
                    <a:pt x="281102" y="137935"/>
                  </a:lnTo>
                  <a:lnTo>
                    <a:pt x="281770" y="138628"/>
                  </a:lnTo>
                  <a:lnTo>
                    <a:pt x="282248" y="139440"/>
                  </a:lnTo>
                  <a:lnTo>
                    <a:pt x="282726" y="140097"/>
                  </a:lnTo>
                  <a:lnTo>
                    <a:pt x="283311" y="140778"/>
                  </a:lnTo>
                  <a:lnTo>
                    <a:pt x="284386" y="141662"/>
                  </a:lnTo>
                  <a:lnTo>
                    <a:pt x="285139" y="141805"/>
                  </a:lnTo>
                  <a:lnTo>
                    <a:pt x="286154" y="141984"/>
                  </a:lnTo>
                  <a:lnTo>
                    <a:pt x="288041" y="142522"/>
                  </a:lnTo>
                  <a:lnTo>
                    <a:pt x="289032" y="142545"/>
                  </a:lnTo>
                  <a:lnTo>
                    <a:pt x="289761" y="142533"/>
                  </a:lnTo>
                  <a:lnTo>
                    <a:pt x="290561" y="142414"/>
                  </a:lnTo>
                  <a:lnTo>
                    <a:pt x="291540" y="142569"/>
                  </a:lnTo>
                  <a:lnTo>
                    <a:pt x="292675" y="142593"/>
                  </a:lnTo>
                  <a:lnTo>
                    <a:pt x="293475" y="142557"/>
                  </a:lnTo>
                  <a:lnTo>
                    <a:pt x="294467" y="142414"/>
                  </a:lnTo>
                  <a:lnTo>
                    <a:pt x="295601" y="142187"/>
                  </a:lnTo>
                  <a:lnTo>
                    <a:pt x="296449" y="142044"/>
                  </a:lnTo>
                  <a:lnTo>
                    <a:pt x="297488" y="141805"/>
                  </a:lnTo>
                  <a:lnTo>
                    <a:pt x="298288" y="141590"/>
                  </a:lnTo>
                  <a:lnTo>
                    <a:pt x="299220" y="141256"/>
                  </a:lnTo>
                  <a:lnTo>
                    <a:pt x="300462" y="141088"/>
                  </a:lnTo>
                  <a:lnTo>
                    <a:pt x="301322" y="141530"/>
                  </a:lnTo>
                  <a:lnTo>
                    <a:pt x="302230" y="140957"/>
                  </a:lnTo>
                  <a:lnTo>
                    <a:pt x="302708" y="140384"/>
                  </a:lnTo>
                  <a:lnTo>
                    <a:pt x="303448" y="140216"/>
                  </a:lnTo>
                  <a:lnTo>
                    <a:pt x="304069" y="139619"/>
                  </a:lnTo>
                  <a:lnTo>
                    <a:pt x="304941" y="139333"/>
                  </a:lnTo>
                  <a:lnTo>
                    <a:pt x="306123" y="138855"/>
                  </a:lnTo>
                  <a:lnTo>
                    <a:pt x="307127" y="138592"/>
                  </a:lnTo>
                  <a:lnTo>
                    <a:pt x="308177" y="138461"/>
                  </a:lnTo>
                  <a:lnTo>
                    <a:pt x="309479" y="138532"/>
                  </a:lnTo>
                  <a:lnTo>
                    <a:pt x="310435" y="138879"/>
                  </a:lnTo>
                  <a:lnTo>
                    <a:pt x="311617" y="139237"/>
                  </a:lnTo>
                  <a:lnTo>
                    <a:pt x="312250" y="139571"/>
                  </a:lnTo>
                  <a:lnTo>
                    <a:pt x="312967" y="140252"/>
                  </a:lnTo>
                  <a:lnTo>
                    <a:pt x="314627" y="141602"/>
                  </a:lnTo>
                  <a:lnTo>
                    <a:pt x="315618" y="142510"/>
                  </a:lnTo>
                  <a:lnTo>
                    <a:pt x="317529" y="144480"/>
                  </a:lnTo>
                  <a:lnTo>
                    <a:pt x="318329" y="145340"/>
                  </a:lnTo>
                  <a:lnTo>
                    <a:pt x="319428" y="146487"/>
                  </a:lnTo>
                  <a:lnTo>
                    <a:pt x="320718" y="147836"/>
                  </a:lnTo>
                  <a:lnTo>
                    <a:pt x="321984" y="148983"/>
                  </a:lnTo>
                  <a:lnTo>
                    <a:pt x="322414" y="149723"/>
                  </a:lnTo>
                  <a:lnTo>
                    <a:pt x="322808" y="150368"/>
                  </a:lnTo>
                  <a:lnTo>
                    <a:pt x="323107" y="151431"/>
                  </a:lnTo>
                  <a:lnTo>
                    <a:pt x="323513" y="152267"/>
                  </a:lnTo>
                  <a:lnTo>
                    <a:pt x="323764" y="152948"/>
                  </a:lnTo>
                  <a:lnTo>
                    <a:pt x="324026" y="153689"/>
                  </a:lnTo>
                  <a:lnTo>
                    <a:pt x="324827" y="154919"/>
                  </a:lnTo>
                  <a:lnTo>
                    <a:pt x="325519" y="156292"/>
                  </a:lnTo>
                  <a:lnTo>
                    <a:pt x="326320" y="157308"/>
                  </a:lnTo>
                  <a:lnTo>
                    <a:pt x="326917" y="157833"/>
                  </a:lnTo>
                  <a:lnTo>
                    <a:pt x="327920" y="158597"/>
                  </a:lnTo>
                  <a:lnTo>
                    <a:pt x="328660" y="159039"/>
                  </a:lnTo>
                  <a:lnTo>
                    <a:pt x="329329" y="159505"/>
                  </a:lnTo>
                  <a:lnTo>
                    <a:pt x="330548" y="159947"/>
                  </a:lnTo>
                  <a:lnTo>
                    <a:pt x="332112" y="160365"/>
                  </a:lnTo>
                  <a:lnTo>
                    <a:pt x="332900" y="160449"/>
                  </a:lnTo>
                  <a:lnTo>
                    <a:pt x="333677" y="160485"/>
                  </a:lnTo>
                  <a:lnTo>
                    <a:pt x="334453" y="160568"/>
                  </a:lnTo>
                  <a:lnTo>
                    <a:pt x="335158" y="160449"/>
                  </a:lnTo>
                  <a:lnTo>
                    <a:pt x="336161" y="159923"/>
                  </a:lnTo>
                  <a:lnTo>
                    <a:pt x="337642" y="159816"/>
                  </a:lnTo>
                  <a:lnTo>
                    <a:pt x="338753" y="159469"/>
                  </a:lnTo>
                  <a:lnTo>
                    <a:pt x="340007" y="159015"/>
                  </a:lnTo>
                  <a:lnTo>
                    <a:pt x="341034" y="158550"/>
                  </a:lnTo>
                  <a:lnTo>
                    <a:pt x="341810" y="158263"/>
                  </a:lnTo>
                  <a:lnTo>
                    <a:pt x="342766" y="157905"/>
                  </a:lnTo>
                  <a:lnTo>
                    <a:pt x="343972" y="157511"/>
                  </a:lnTo>
                  <a:lnTo>
                    <a:pt x="345035" y="156961"/>
                  </a:lnTo>
                  <a:lnTo>
                    <a:pt x="345847" y="156472"/>
                  </a:lnTo>
                  <a:lnTo>
                    <a:pt x="346659" y="155827"/>
                  </a:lnTo>
                  <a:lnTo>
                    <a:pt x="347639" y="155122"/>
                  </a:lnTo>
                  <a:lnTo>
                    <a:pt x="348714" y="154441"/>
                  </a:lnTo>
                  <a:lnTo>
                    <a:pt x="349502" y="153916"/>
                  </a:lnTo>
                  <a:lnTo>
                    <a:pt x="350326" y="153414"/>
                  </a:lnTo>
                  <a:lnTo>
                    <a:pt x="350995" y="152841"/>
                  </a:lnTo>
                  <a:lnTo>
                    <a:pt x="351867" y="151921"/>
                  </a:lnTo>
                  <a:lnTo>
                    <a:pt x="352810" y="151515"/>
                  </a:lnTo>
                  <a:lnTo>
                    <a:pt x="353670" y="151013"/>
                  </a:lnTo>
                  <a:lnTo>
                    <a:pt x="354315" y="150512"/>
                  </a:lnTo>
                  <a:lnTo>
                    <a:pt x="355175" y="150058"/>
                  </a:lnTo>
                  <a:lnTo>
                    <a:pt x="355844" y="149711"/>
                  </a:lnTo>
                  <a:lnTo>
                    <a:pt x="356489" y="151360"/>
                  </a:lnTo>
                  <a:lnTo>
                    <a:pt x="357994" y="153629"/>
                  </a:lnTo>
                  <a:lnTo>
                    <a:pt x="359224" y="155325"/>
                  </a:lnTo>
                  <a:lnTo>
                    <a:pt x="361039" y="158156"/>
                  </a:lnTo>
                  <a:lnTo>
                    <a:pt x="362162" y="159493"/>
                  </a:lnTo>
                  <a:lnTo>
                    <a:pt x="362520" y="160449"/>
                  </a:lnTo>
                  <a:lnTo>
                    <a:pt x="362604" y="161225"/>
                  </a:lnTo>
                  <a:lnTo>
                    <a:pt x="362258" y="162013"/>
                  </a:lnTo>
                  <a:lnTo>
                    <a:pt x="361649" y="162706"/>
                  </a:lnTo>
                  <a:lnTo>
                    <a:pt x="361374" y="163387"/>
                  </a:lnTo>
                  <a:lnTo>
                    <a:pt x="361553" y="164259"/>
                  </a:lnTo>
                  <a:lnTo>
                    <a:pt x="361732" y="165310"/>
                  </a:lnTo>
                  <a:lnTo>
                    <a:pt x="361971" y="166373"/>
                  </a:lnTo>
                  <a:lnTo>
                    <a:pt x="362162" y="167483"/>
                  </a:lnTo>
                  <a:lnTo>
                    <a:pt x="362329" y="168570"/>
                  </a:lnTo>
                  <a:lnTo>
                    <a:pt x="362425" y="169466"/>
                  </a:lnTo>
                  <a:lnTo>
                    <a:pt x="362066" y="170672"/>
                  </a:lnTo>
                  <a:lnTo>
                    <a:pt x="361553" y="171580"/>
                  </a:lnTo>
                  <a:lnTo>
                    <a:pt x="361206" y="172727"/>
                  </a:lnTo>
                  <a:lnTo>
                    <a:pt x="361087" y="173455"/>
                  </a:lnTo>
                  <a:lnTo>
                    <a:pt x="360980" y="174339"/>
                  </a:lnTo>
                  <a:lnTo>
                    <a:pt x="361075" y="175330"/>
                  </a:lnTo>
                  <a:lnTo>
                    <a:pt x="361553" y="176286"/>
                  </a:lnTo>
                  <a:lnTo>
                    <a:pt x="362031" y="176907"/>
                  </a:lnTo>
                  <a:lnTo>
                    <a:pt x="362365" y="177803"/>
                  </a:lnTo>
                  <a:lnTo>
                    <a:pt x="362580" y="178794"/>
                  </a:lnTo>
                  <a:lnTo>
                    <a:pt x="362461" y="179988"/>
                  </a:lnTo>
                  <a:lnTo>
                    <a:pt x="362544" y="181218"/>
                  </a:lnTo>
                  <a:lnTo>
                    <a:pt x="362998" y="182353"/>
                  </a:lnTo>
                  <a:lnTo>
                    <a:pt x="363380" y="182926"/>
                  </a:lnTo>
                  <a:lnTo>
                    <a:pt x="363906" y="183595"/>
                  </a:lnTo>
                  <a:lnTo>
                    <a:pt x="364634" y="184551"/>
                  </a:lnTo>
                  <a:lnTo>
                    <a:pt x="365244" y="185124"/>
                  </a:lnTo>
                  <a:lnTo>
                    <a:pt x="365757" y="185888"/>
                  </a:lnTo>
                  <a:lnTo>
                    <a:pt x="365960" y="186593"/>
                  </a:lnTo>
                  <a:lnTo>
                    <a:pt x="366366" y="187381"/>
                  </a:lnTo>
                  <a:lnTo>
                    <a:pt x="366808" y="188611"/>
                  </a:lnTo>
                  <a:lnTo>
                    <a:pt x="366569" y="189806"/>
                  </a:lnTo>
                  <a:lnTo>
                    <a:pt x="366617" y="190821"/>
                  </a:lnTo>
                  <a:lnTo>
                    <a:pt x="367023" y="191549"/>
                  </a:lnTo>
                  <a:lnTo>
                    <a:pt x="367393" y="192218"/>
                  </a:lnTo>
                  <a:lnTo>
                    <a:pt x="368265" y="193078"/>
                  </a:lnTo>
                  <a:lnTo>
                    <a:pt x="368946" y="194010"/>
                  </a:lnTo>
                  <a:lnTo>
                    <a:pt x="369818" y="195324"/>
                  </a:lnTo>
                  <a:lnTo>
                    <a:pt x="370272" y="196040"/>
                  </a:lnTo>
                  <a:lnTo>
                    <a:pt x="370654" y="196781"/>
                  </a:lnTo>
                  <a:lnTo>
                    <a:pt x="370917" y="197605"/>
                  </a:lnTo>
                  <a:lnTo>
                    <a:pt x="371012" y="198501"/>
                  </a:lnTo>
                  <a:lnTo>
                    <a:pt x="371299" y="199349"/>
                  </a:lnTo>
                  <a:lnTo>
                    <a:pt x="371777" y="200017"/>
                  </a:lnTo>
                  <a:lnTo>
                    <a:pt x="372624" y="200388"/>
                  </a:lnTo>
                  <a:lnTo>
                    <a:pt x="373317" y="200901"/>
                  </a:lnTo>
                  <a:lnTo>
                    <a:pt x="373903" y="201845"/>
                  </a:lnTo>
                  <a:lnTo>
                    <a:pt x="373700" y="202717"/>
                  </a:lnTo>
                  <a:lnTo>
                    <a:pt x="373843" y="203660"/>
                  </a:lnTo>
                  <a:lnTo>
                    <a:pt x="374153" y="204413"/>
                  </a:lnTo>
                  <a:lnTo>
                    <a:pt x="374595" y="205010"/>
                  </a:lnTo>
                  <a:lnTo>
                    <a:pt x="375419" y="205715"/>
                  </a:lnTo>
                  <a:lnTo>
                    <a:pt x="376112" y="206359"/>
                  </a:lnTo>
                  <a:lnTo>
                    <a:pt x="377426" y="207518"/>
                  </a:lnTo>
                  <a:lnTo>
                    <a:pt x="378369" y="208354"/>
                  </a:lnTo>
                  <a:lnTo>
                    <a:pt x="379062" y="208891"/>
                  </a:lnTo>
                  <a:lnTo>
                    <a:pt x="379827" y="209608"/>
                  </a:lnTo>
                  <a:lnTo>
                    <a:pt x="380818" y="210241"/>
                  </a:lnTo>
                  <a:lnTo>
                    <a:pt x="381427" y="210659"/>
                  </a:lnTo>
                  <a:lnTo>
                    <a:pt x="381929" y="211137"/>
                  </a:lnTo>
                  <a:lnTo>
                    <a:pt x="383123" y="211794"/>
                  </a:lnTo>
                  <a:lnTo>
                    <a:pt x="384126" y="212964"/>
                  </a:lnTo>
                  <a:lnTo>
                    <a:pt x="384950" y="213944"/>
                  </a:lnTo>
                  <a:lnTo>
                    <a:pt x="385404" y="214493"/>
                  </a:lnTo>
                  <a:lnTo>
                    <a:pt x="386073" y="215221"/>
                  </a:lnTo>
                  <a:lnTo>
                    <a:pt x="387052" y="215855"/>
                  </a:lnTo>
                  <a:lnTo>
                    <a:pt x="387626" y="216595"/>
                  </a:lnTo>
                  <a:lnTo>
                    <a:pt x="388163" y="217706"/>
                  </a:lnTo>
                  <a:lnTo>
                    <a:pt x="388796" y="218757"/>
                  </a:lnTo>
                  <a:lnTo>
                    <a:pt x="389525" y="219891"/>
                  </a:lnTo>
                  <a:lnTo>
                    <a:pt x="390158" y="221157"/>
                  </a:lnTo>
                  <a:lnTo>
                    <a:pt x="390767" y="222411"/>
                  </a:lnTo>
                  <a:lnTo>
                    <a:pt x="390862" y="223283"/>
                  </a:lnTo>
                  <a:lnTo>
                    <a:pt x="391411" y="224072"/>
                  </a:lnTo>
                  <a:lnTo>
                    <a:pt x="391901" y="225373"/>
                  </a:lnTo>
                  <a:lnTo>
                    <a:pt x="391997" y="226436"/>
                  </a:lnTo>
                  <a:lnTo>
                    <a:pt x="391830" y="227655"/>
                  </a:lnTo>
                  <a:lnTo>
                    <a:pt x="391782" y="228515"/>
                  </a:lnTo>
                  <a:lnTo>
                    <a:pt x="392033" y="229840"/>
                  </a:lnTo>
                  <a:lnTo>
                    <a:pt x="392343" y="230784"/>
                  </a:lnTo>
                  <a:lnTo>
                    <a:pt x="392618" y="231453"/>
                  </a:lnTo>
                  <a:lnTo>
                    <a:pt x="392928" y="232348"/>
                  </a:lnTo>
                  <a:lnTo>
                    <a:pt x="393203" y="233340"/>
                  </a:lnTo>
                  <a:lnTo>
                    <a:pt x="393311" y="234068"/>
                  </a:lnTo>
                  <a:lnTo>
                    <a:pt x="393430" y="234868"/>
                  </a:lnTo>
                  <a:lnTo>
                    <a:pt x="393657" y="235752"/>
                  </a:lnTo>
                  <a:lnTo>
                    <a:pt x="393932" y="236696"/>
                  </a:lnTo>
                  <a:lnTo>
                    <a:pt x="394433" y="237687"/>
                  </a:lnTo>
                  <a:lnTo>
                    <a:pt x="394875" y="238941"/>
                  </a:lnTo>
                  <a:lnTo>
                    <a:pt x="395090" y="239610"/>
                  </a:lnTo>
                  <a:lnTo>
                    <a:pt x="395138" y="240685"/>
                  </a:lnTo>
                  <a:lnTo>
                    <a:pt x="372792" y="396834"/>
                  </a:lnTo>
                  <a:lnTo>
                    <a:pt x="251231" y="411942"/>
                  </a:lnTo>
                  <a:lnTo>
                    <a:pt x="185936" y="420649"/>
                  </a:lnTo>
                  <a:lnTo>
                    <a:pt x="141948" y="426155"/>
                  </a:lnTo>
                  <a:lnTo>
                    <a:pt x="81311" y="433656"/>
                  </a:lnTo>
                  <a:lnTo>
                    <a:pt x="77358" y="434014"/>
                  </a:lnTo>
                  <a:lnTo>
                    <a:pt x="78003" y="432927"/>
                  </a:lnTo>
                  <a:lnTo>
                    <a:pt x="78851" y="431434"/>
                  </a:lnTo>
                  <a:lnTo>
                    <a:pt x="79006" y="430754"/>
                  </a:lnTo>
                  <a:lnTo>
                    <a:pt x="79388" y="430001"/>
                  </a:lnTo>
                  <a:lnTo>
                    <a:pt x="79806" y="428854"/>
                  </a:lnTo>
                  <a:lnTo>
                    <a:pt x="80463" y="427433"/>
                  </a:lnTo>
                  <a:lnTo>
                    <a:pt x="80869" y="426430"/>
                  </a:lnTo>
                  <a:lnTo>
                    <a:pt x="81048" y="425451"/>
                  </a:lnTo>
                  <a:lnTo>
                    <a:pt x="81204" y="424674"/>
                  </a:lnTo>
                  <a:lnTo>
                    <a:pt x="81526" y="423707"/>
                  </a:lnTo>
                  <a:lnTo>
                    <a:pt x="81872" y="421700"/>
                  </a:lnTo>
                  <a:lnTo>
                    <a:pt x="81968" y="420590"/>
                  </a:lnTo>
                  <a:lnTo>
                    <a:pt x="82183" y="419825"/>
                  </a:lnTo>
                  <a:lnTo>
                    <a:pt x="81932" y="419156"/>
                  </a:lnTo>
                  <a:lnTo>
                    <a:pt x="81825" y="418356"/>
                  </a:lnTo>
                  <a:lnTo>
                    <a:pt x="81789" y="417604"/>
                  </a:lnTo>
                  <a:lnTo>
                    <a:pt x="81478" y="416780"/>
                  </a:lnTo>
                  <a:lnTo>
                    <a:pt x="81036" y="415108"/>
                  </a:lnTo>
                  <a:lnTo>
                    <a:pt x="80594" y="413973"/>
                  </a:lnTo>
                  <a:lnTo>
                    <a:pt x="80200" y="412767"/>
                  </a:lnTo>
                  <a:lnTo>
                    <a:pt x="79950" y="411775"/>
                  </a:lnTo>
                  <a:lnTo>
                    <a:pt x="79758" y="410474"/>
                  </a:lnTo>
                  <a:lnTo>
                    <a:pt x="79042" y="409625"/>
                  </a:lnTo>
                  <a:lnTo>
                    <a:pt x="78767" y="408933"/>
                  </a:lnTo>
                  <a:lnTo>
                    <a:pt x="78421" y="408228"/>
                  </a:lnTo>
                  <a:lnTo>
                    <a:pt x="77991" y="407416"/>
                  </a:lnTo>
                  <a:lnTo>
                    <a:pt x="77250" y="406234"/>
                  </a:lnTo>
                  <a:lnTo>
                    <a:pt x="76175" y="404550"/>
                  </a:lnTo>
                  <a:lnTo>
                    <a:pt x="73918" y="401588"/>
                  </a:lnTo>
                  <a:lnTo>
                    <a:pt x="70729" y="398052"/>
                  </a:lnTo>
                  <a:lnTo>
                    <a:pt x="67600" y="394541"/>
                  </a:lnTo>
                  <a:lnTo>
                    <a:pt x="63575" y="388784"/>
                  </a:lnTo>
                  <a:lnTo>
                    <a:pt x="60804" y="385177"/>
                  </a:lnTo>
                  <a:lnTo>
                    <a:pt x="59813" y="383935"/>
                  </a:lnTo>
                  <a:lnTo>
                    <a:pt x="57269" y="381104"/>
                  </a:lnTo>
                  <a:lnTo>
                    <a:pt x="54235" y="377605"/>
                  </a:lnTo>
                  <a:lnTo>
                    <a:pt x="53805" y="376446"/>
                  </a:lnTo>
                  <a:lnTo>
                    <a:pt x="53519" y="375037"/>
                  </a:lnTo>
                  <a:lnTo>
                    <a:pt x="53172" y="373485"/>
                  </a:lnTo>
                  <a:lnTo>
                    <a:pt x="51536" y="369412"/>
                  </a:lnTo>
                  <a:lnTo>
                    <a:pt x="49936" y="364945"/>
                  </a:lnTo>
                  <a:lnTo>
                    <a:pt x="49446" y="363858"/>
                  </a:lnTo>
                  <a:lnTo>
                    <a:pt x="48872" y="362891"/>
                  </a:lnTo>
                  <a:lnTo>
                    <a:pt x="48538" y="362270"/>
                  </a:lnTo>
                  <a:lnTo>
                    <a:pt x="47929" y="361720"/>
                  </a:lnTo>
                  <a:lnTo>
                    <a:pt x="47260" y="360968"/>
                  </a:lnTo>
                  <a:lnTo>
                    <a:pt x="46472" y="360012"/>
                  </a:lnTo>
                  <a:lnTo>
                    <a:pt x="45946" y="359248"/>
                  </a:lnTo>
                  <a:lnTo>
                    <a:pt x="45815" y="358424"/>
                  </a:lnTo>
                  <a:lnTo>
                    <a:pt x="42829" y="344987"/>
                  </a:lnTo>
                  <a:lnTo>
                    <a:pt x="42256" y="340891"/>
                  </a:lnTo>
                  <a:lnTo>
                    <a:pt x="42148" y="338490"/>
                  </a:lnTo>
                  <a:lnTo>
                    <a:pt x="41754" y="336305"/>
                  </a:lnTo>
                  <a:lnTo>
                    <a:pt x="41432" y="334859"/>
                  </a:lnTo>
                  <a:lnTo>
                    <a:pt x="40787" y="331957"/>
                  </a:lnTo>
                  <a:lnTo>
                    <a:pt x="40596" y="330572"/>
                  </a:lnTo>
                  <a:lnTo>
                    <a:pt x="40548" y="328947"/>
                  </a:lnTo>
                  <a:lnTo>
                    <a:pt x="40668" y="327192"/>
                  </a:lnTo>
                  <a:lnTo>
                    <a:pt x="40787" y="325615"/>
                  </a:lnTo>
                  <a:lnTo>
                    <a:pt x="41671" y="322271"/>
                  </a:lnTo>
                  <a:lnTo>
                    <a:pt x="43116" y="318485"/>
                  </a:lnTo>
                  <a:lnTo>
                    <a:pt x="44931" y="314508"/>
                  </a:lnTo>
                  <a:lnTo>
                    <a:pt x="46950" y="309885"/>
                  </a:lnTo>
                  <a:lnTo>
                    <a:pt x="49052" y="305335"/>
                  </a:lnTo>
                  <a:lnTo>
                    <a:pt x="52026" y="299483"/>
                  </a:lnTo>
                  <a:lnTo>
                    <a:pt x="55190" y="293654"/>
                  </a:lnTo>
                  <a:lnTo>
                    <a:pt x="56732" y="290656"/>
                  </a:lnTo>
                  <a:lnTo>
                    <a:pt x="57400" y="289641"/>
                  </a:lnTo>
                  <a:lnTo>
                    <a:pt x="57699" y="288626"/>
                  </a:lnTo>
                  <a:lnTo>
                    <a:pt x="58021" y="287766"/>
                  </a:lnTo>
                  <a:lnTo>
                    <a:pt x="58511" y="286309"/>
                  </a:lnTo>
                  <a:lnTo>
                    <a:pt x="59849" y="282786"/>
                  </a:lnTo>
                  <a:lnTo>
                    <a:pt x="60123" y="281496"/>
                  </a:lnTo>
                  <a:lnTo>
                    <a:pt x="60410" y="279931"/>
                  </a:lnTo>
                  <a:lnTo>
                    <a:pt x="60792" y="278856"/>
                  </a:lnTo>
                  <a:lnTo>
                    <a:pt x="61521" y="277316"/>
                  </a:lnTo>
                  <a:lnTo>
                    <a:pt x="64984" y="269791"/>
                  </a:lnTo>
                  <a:lnTo>
                    <a:pt x="67254" y="265528"/>
                  </a:lnTo>
                  <a:lnTo>
                    <a:pt x="69284" y="261694"/>
                  </a:lnTo>
                  <a:lnTo>
                    <a:pt x="70275" y="259783"/>
                  </a:lnTo>
                  <a:lnTo>
                    <a:pt x="71732" y="257764"/>
                  </a:lnTo>
                  <a:lnTo>
                    <a:pt x="73942" y="254193"/>
                  </a:lnTo>
                  <a:lnTo>
                    <a:pt x="75590" y="251004"/>
                  </a:lnTo>
                  <a:lnTo>
                    <a:pt x="77453" y="247146"/>
                  </a:lnTo>
                  <a:lnTo>
                    <a:pt x="78050" y="245940"/>
                  </a:lnTo>
                  <a:lnTo>
                    <a:pt x="78851" y="244208"/>
                  </a:lnTo>
                  <a:lnTo>
                    <a:pt x="79329" y="242668"/>
                  </a:lnTo>
                  <a:lnTo>
                    <a:pt x="79806" y="241378"/>
                  </a:lnTo>
                  <a:lnTo>
                    <a:pt x="80272" y="240255"/>
                  </a:lnTo>
                  <a:lnTo>
                    <a:pt x="80642" y="238882"/>
                  </a:lnTo>
                  <a:lnTo>
                    <a:pt x="81299" y="237568"/>
                  </a:lnTo>
                  <a:lnTo>
                    <a:pt x="81383" y="236230"/>
                  </a:lnTo>
                  <a:lnTo>
                    <a:pt x="81454" y="235012"/>
                  </a:lnTo>
                  <a:lnTo>
                    <a:pt x="81634" y="233997"/>
                  </a:lnTo>
                  <a:lnTo>
                    <a:pt x="81550" y="233137"/>
                  </a:lnTo>
                  <a:lnTo>
                    <a:pt x="81586" y="232265"/>
                  </a:lnTo>
                  <a:lnTo>
                    <a:pt x="81478" y="231178"/>
                  </a:lnTo>
                  <a:lnTo>
                    <a:pt x="81431" y="229888"/>
                  </a:lnTo>
                  <a:lnTo>
                    <a:pt x="81407" y="223140"/>
                  </a:lnTo>
                  <a:lnTo>
                    <a:pt x="81347" y="219091"/>
                  </a:lnTo>
                  <a:lnTo>
                    <a:pt x="81287" y="214696"/>
                  </a:lnTo>
                  <a:lnTo>
                    <a:pt x="81431" y="206718"/>
                  </a:lnTo>
                  <a:lnTo>
                    <a:pt x="81443" y="205511"/>
                  </a:lnTo>
                  <a:lnTo>
                    <a:pt x="81431" y="204413"/>
                  </a:lnTo>
                  <a:lnTo>
                    <a:pt x="81048" y="202167"/>
                  </a:lnTo>
                  <a:lnTo>
                    <a:pt x="80738" y="200877"/>
                  </a:lnTo>
                  <a:lnTo>
                    <a:pt x="80260" y="197414"/>
                  </a:lnTo>
                  <a:lnTo>
                    <a:pt x="79388" y="192768"/>
                  </a:lnTo>
                  <a:lnTo>
                    <a:pt x="79126" y="191585"/>
                  </a:lnTo>
                  <a:lnTo>
                    <a:pt x="78791" y="190343"/>
                  </a:lnTo>
                  <a:lnTo>
                    <a:pt x="78588" y="189376"/>
                  </a:lnTo>
                  <a:lnTo>
                    <a:pt x="78158" y="188384"/>
                  </a:lnTo>
                  <a:lnTo>
                    <a:pt x="77776" y="187465"/>
                  </a:lnTo>
                  <a:lnTo>
                    <a:pt x="71123" y="174231"/>
                  </a:lnTo>
                  <a:lnTo>
                    <a:pt x="70371" y="172619"/>
                  </a:lnTo>
                  <a:lnTo>
                    <a:pt x="70013" y="171556"/>
                  </a:lnTo>
                  <a:lnTo>
                    <a:pt x="69403" y="169824"/>
                  </a:lnTo>
                  <a:lnTo>
                    <a:pt x="69069" y="168702"/>
                  </a:lnTo>
                  <a:lnTo>
                    <a:pt x="68830" y="167304"/>
                  </a:lnTo>
                  <a:lnTo>
                    <a:pt x="68376" y="164426"/>
                  </a:lnTo>
                  <a:lnTo>
                    <a:pt x="68197" y="163160"/>
                  </a:lnTo>
                  <a:lnTo>
                    <a:pt x="68030" y="161894"/>
                  </a:lnTo>
                  <a:lnTo>
                    <a:pt x="67946" y="161129"/>
                  </a:lnTo>
                  <a:lnTo>
                    <a:pt x="67946" y="159887"/>
                  </a:lnTo>
                  <a:lnTo>
                    <a:pt x="67863" y="158574"/>
                  </a:lnTo>
                  <a:lnTo>
                    <a:pt x="67696" y="157797"/>
                  </a:lnTo>
                  <a:lnTo>
                    <a:pt x="67588" y="156997"/>
                  </a:lnTo>
                  <a:lnTo>
                    <a:pt x="67313" y="156328"/>
                  </a:lnTo>
                  <a:lnTo>
                    <a:pt x="66919" y="155576"/>
                  </a:lnTo>
                  <a:lnTo>
                    <a:pt x="66656" y="154871"/>
                  </a:lnTo>
                  <a:lnTo>
                    <a:pt x="66262" y="154154"/>
                  </a:lnTo>
                  <a:lnTo>
                    <a:pt x="65593" y="153091"/>
                  </a:lnTo>
                  <a:lnTo>
                    <a:pt x="65259" y="152399"/>
                  </a:lnTo>
                  <a:lnTo>
                    <a:pt x="64698" y="151921"/>
                  </a:lnTo>
                  <a:lnTo>
                    <a:pt x="64053" y="151001"/>
                  </a:lnTo>
                  <a:lnTo>
                    <a:pt x="62966" y="149998"/>
                  </a:lnTo>
                  <a:lnTo>
                    <a:pt x="61521" y="148816"/>
                  </a:lnTo>
                  <a:lnTo>
                    <a:pt x="60733" y="148242"/>
                  </a:lnTo>
                  <a:lnTo>
                    <a:pt x="60219" y="147705"/>
                  </a:lnTo>
                  <a:lnTo>
                    <a:pt x="59526" y="147263"/>
                  </a:lnTo>
                  <a:lnTo>
                    <a:pt x="58774" y="146785"/>
                  </a:lnTo>
                  <a:lnTo>
                    <a:pt x="57770" y="146188"/>
                  </a:lnTo>
                  <a:lnTo>
                    <a:pt x="56767" y="145722"/>
                  </a:lnTo>
                  <a:lnTo>
                    <a:pt x="54999" y="144803"/>
                  </a:lnTo>
                  <a:lnTo>
                    <a:pt x="52826" y="143835"/>
                  </a:lnTo>
                  <a:lnTo>
                    <a:pt x="48860" y="142056"/>
                  </a:lnTo>
                  <a:lnTo>
                    <a:pt x="45493" y="140742"/>
                  </a:lnTo>
                  <a:lnTo>
                    <a:pt x="44286" y="140085"/>
                  </a:lnTo>
                  <a:lnTo>
                    <a:pt x="43235" y="139607"/>
                  </a:lnTo>
                  <a:lnTo>
                    <a:pt x="42459" y="139237"/>
                  </a:lnTo>
                  <a:lnTo>
                    <a:pt x="41647" y="138759"/>
                  </a:lnTo>
                  <a:lnTo>
                    <a:pt x="40906" y="138305"/>
                  </a:lnTo>
                  <a:lnTo>
                    <a:pt x="40321" y="137923"/>
                  </a:lnTo>
                  <a:lnTo>
                    <a:pt x="39533" y="137625"/>
                  </a:lnTo>
                  <a:lnTo>
                    <a:pt x="38709" y="137207"/>
                  </a:lnTo>
                  <a:lnTo>
                    <a:pt x="37514" y="136848"/>
                  </a:lnTo>
                  <a:lnTo>
                    <a:pt x="36272" y="136538"/>
                  </a:lnTo>
                  <a:lnTo>
                    <a:pt x="35102" y="136287"/>
                  </a:lnTo>
                  <a:lnTo>
                    <a:pt x="34170" y="136132"/>
                  </a:lnTo>
                  <a:lnTo>
                    <a:pt x="33000" y="135905"/>
                  </a:lnTo>
                  <a:lnTo>
                    <a:pt x="31877" y="135427"/>
                  </a:lnTo>
                  <a:lnTo>
                    <a:pt x="30945" y="135081"/>
                  </a:lnTo>
                  <a:lnTo>
                    <a:pt x="29823" y="134734"/>
                  </a:lnTo>
                  <a:lnTo>
                    <a:pt x="29070" y="134579"/>
                  </a:lnTo>
                  <a:lnTo>
                    <a:pt x="28079" y="134519"/>
                  </a:lnTo>
                  <a:lnTo>
                    <a:pt x="27147" y="134531"/>
                  </a:lnTo>
                  <a:lnTo>
                    <a:pt x="26323" y="134639"/>
                  </a:lnTo>
                  <a:lnTo>
                    <a:pt x="25428" y="134722"/>
                  </a:lnTo>
                  <a:lnTo>
                    <a:pt x="24221" y="134961"/>
                  </a:lnTo>
                  <a:lnTo>
                    <a:pt x="23182" y="135248"/>
                  </a:lnTo>
                  <a:lnTo>
                    <a:pt x="22430" y="135523"/>
                  </a:lnTo>
                  <a:lnTo>
                    <a:pt x="21391" y="135929"/>
                  </a:lnTo>
                  <a:lnTo>
                    <a:pt x="20757" y="136323"/>
                  </a:lnTo>
                  <a:lnTo>
                    <a:pt x="19360" y="136789"/>
                  </a:lnTo>
                  <a:lnTo>
                    <a:pt x="18632" y="136860"/>
                  </a:lnTo>
                  <a:lnTo>
                    <a:pt x="17879" y="137051"/>
                  </a:lnTo>
                  <a:lnTo>
                    <a:pt x="15323" y="136669"/>
                  </a:lnTo>
                  <a:lnTo>
                    <a:pt x="14774" y="136168"/>
                  </a:lnTo>
                  <a:lnTo>
                    <a:pt x="14189" y="135176"/>
                  </a:lnTo>
                  <a:lnTo>
                    <a:pt x="13759" y="134436"/>
                  </a:lnTo>
                  <a:lnTo>
                    <a:pt x="13209" y="133122"/>
                  </a:lnTo>
                  <a:lnTo>
                    <a:pt x="12684" y="132262"/>
                  </a:lnTo>
                  <a:lnTo>
                    <a:pt x="12266" y="131438"/>
                  </a:lnTo>
                  <a:lnTo>
                    <a:pt x="11657" y="130184"/>
                  </a:lnTo>
                  <a:lnTo>
                    <a:pt x="11203" y="129001"/>
                  </a:lnTo>
                  <a:lnTo>
                    <a:pt x="10857" y="128034"/>
                  </a:lnTo>
                  <a:lnTo>
                    <a:pt x="10797" y="127031"/>
                  </a:lnTo>
                  <a:lnTo>
                    <a:pt x="10606" y="126159"/>
                  </a:lnTo>
                  <a:lnTo>
                    <a:pt x="10582" y="125407"/>
                  </a:lnTo>
                  <a:lnTo>
                    <a:pt x="10271" y="124427"/>
                  </a:lnTo>
                  <a:lnTo>
                    <a:pt x="9996" y="123794"/>
                  </a:lnTo>
                  <a:lnTo>
                    <a:pt x="9961" y="122552"/>
                  </a:lnTo>
                  <a:lnTo>
                    <a:pt x="9937" y="121071"/>
                  </a:lnTo>
                  <a:lnTo>
                    <a:pt x="9996" y="119805"/>
                  </a:lnTo>
                  <a:lnTo>
                    <a:pt x="10092" y="118718"/>
                  </a:lnTo>
                  <a:lnTo>
                    <a:pt x="10248" y="117273"/>
                  </a:lnTo>
                  <a:lnTo>
                    <a:pt x="10582" y="115111"/>
                  </a:lnTo>
                  <a:lnTo>
                    <a:pt x="10617" y="114359"/>
                  </a:lnTo>
                  <a:lnTo>
                    <a:pt x="10606" y="113308"/>
                  </a:lnTo>
                  <a:lnTo>
                    <a:pt x="10642" y="112412"/>
                  </a:lnTo>
                  <a:lnTo>
                    <a:pt x="10451" y="110764"/>
                  </a:lnTo>
                  <a:lnTo>
                    <a:pt x="9411" y="103347"/>
                  </a:lnTo>
                  <a:lnTo>
                    <a:pt x="8993" y="101448"/>
                  </a:lnTo>
                  <a:lnTo>
                    <a:pt x="8683" y="100636"/>
                  </a:lnTo>
                  <a:lnTo>
                    <a:pt x="8002" y="99907"/>
                  </a:lnTo>
                  <a:lnTo>
                    <a:pt x="6557" y="99155"/>
                  </a:lnTo>
                  <a:lnTo>
                    <a:pt x="5601" y="98701"/>
                  </a:lnTo>
                  <a:lnTo>
                    <a:pt x="4921" y="98426"/>
                  </a:lnTo>
                  <a:lnTo>
                    <a:pt x="3666" y="97865"/>
                  </a:lnTo>
                  <a:lnTo>
                    <a:pt x="2687" y="97387"/>
                  </a:lnTo>
                  <a:lnTo>
                    <a:pt x="1959" y="96981"/>
                  </a:lnTo>
                  <a:lnTo>
                    <a:pt x="1123" y="96217"/>
                  </a:lnTo>
                  <a:lnTo>
                    <a:pt x="418" y="95058"/>
                  </a:lnTo>
                  <a:lnTo>
                    <a:pt x="191" y="94115"/>
                  </a:lnTo>
                  <a:lnTo>
                    <a:pt x="36" y="93362"/>
                  </a:lnTo>
                  <a:lnTo>
                    <a:pt x="0" y="92490"/>
                  </a:lnTo>
                  <a:lnTo>
                    <a:pt x="36" y="91762"/>
                  </a:lnTo>
                  <a:lnTo>
                    <a:pt x="71" y="90794"/>
                  </a:lnTo>
                  <a:lnTo>
                    <a:pt x="83" y="89409"/>
                  </a:lnTo>
                  <a:lnTo>
                    <a:pt x="430" y="86602"/>
                  </a:lnTo>
                  <a:lnTo>
                    <a:pt x="561" y="85312"/>
                  </a:lnTo>
                  <a:lnTo>
                    <a:pt x="1051" y="82028"/>
                  </a:lnTo>
                  <a:lnTo>
                    <a:pt x="1182" y="80714"/>
                  </a:lnTo>
                  <a:lnTo>
                    <a:pt x="1935" y="77382"/>
                  </a:lnTo>
                  <a:lnTo>
                    <a:pt x="2329" y="76080"/>
                  </a:lnTo>
                  <a:lnTo>
                    <a:pt x="3416" y="73417"/>
                  </a:lnTo>
                  <a:lnTo>
                    <a:pt x="3929" y="72246"/>
                  </a:lnTo>
                  <a:lnTo>
                    <a:pt x="4335" y="71374"/>
                  </a:lnTo>
                  <a:lnTo>
                    <a:pt x="4837" y="70658"/>
                  </a:lnTo>
                  <a:lnTo>
                    <a:pt x="5291" y="69989"/>
                  </a:lnTo>
                  <a:lnTo>
                    <a:pt x="5912" y="69523"/>
                  </a:lnTo>
                  <a:lnTo>
                    <a:pt x="6903" y="68974"/>
                  </a:lnTo>
                  <a:lnTo>
                    <a:pt x="7918" y="68890"/>
                  </a:lnTo>
                  <a:lnTo>
                    <a:pt x="8934" y="68603"/>
                  </a:lnTo>
                  <a:lnTo>
                    <a:pt x="9985" y="68472"/>
                  </a:lnTo>
                  <a:lnTo>
                    <a:pt x="11800" y="68078"/>
                  </a:lnTo>
                  <a:lnTo>
                    <a:pt x="13150" y="67791"/>
                  </a:lnTo>
                  <a:lnTo>
                    <a:pt x="14272" y="67373"/>
                  </a:lnTo>
                  <a:lnTo>
                    <a:pt x="15526" y="66764"/>
                  </a:lnTo>
                  <a:lnTo>
                    <a:pt x="16781" y="66143"/>
                  </a:lnTo>
                  <a:lnTo>
                    <a:pt x="18488" y="65056"/>
                  </a:lnTo>
                  <a:lnTo>
                    <a:pt x="19647" y="64351"/>
                  </a:lnTo>
                  <a:lnTo>
                    <a:pt x="20435" y="63766"/>
                  </a:lnTo>
                  <a:lnTo>
                    <a:pt x="21403" y="63014"/>
                  </a:lnTo>
                  <a:lnTo>
                    <a:pt x="22513" y="62058"/>
                  </a:lnTo>
                  <a:lnTo>
                    <a:pt x="22991" y="61521"/>
                  </a:lnTo>
                  <a:lnTo>
                    <a:pt x="23636" y="60661"/>
                  </a:lnTo>
                  <a:lnTo>
                    <a:pt x="24508" y="59216"/>
                  </a:lnTo>
                  <a:lnTo>
                    <a:pt x="25010" y="58189"/>
                  </a:lnTo>
                  <a:lnTo>
                    <a:pt x="25738" y="56720"/>
                  </a:lnTo>
                  <a:lnTo>
                    <a:pt x="26503" y="55418"/>
                  </a:lnTo>
                  <a:lnTo>
                    <a:pt x="27410" y="54259"/>
                  </a:lnTo>
                  <a:lnTo>
                    <a:pt x="28509" y="52742"/>
                  </a:lnTo>
                  <a:lnTo>
                    <a:pt x="29823" y="51070"/>
                  </a:lnTo>
                  <a:lnTo>
                    <a:pt x="31065" y="49303"/>
                  </a:lnTo>
                  <a:lnTo>
                    <a:pt x="32653" y="46974"/>
                  </a:lnTo>
                  <a:lnTo>
                    <a:pt x="33322" y="45875"/>
                  </a:lnTo>
                  <a:lnTo>
                    <a:pt x="34349" y="44597"/>
                  </a:lnTo>
                  <a:lnTo>
                    <a:pt x="35162" y="43414"/>
                  </a:lnTo>
                  <a:lnTo>
                    <a:pt x="36583" y="42065"/>
                  </a:lnTo>
                  <a:lnTo>
                    <a:pt x="39210" y="38876"/>
                  </a:lnTo>
                  <a:lnTo>
                    <a:pt x="40978" y="36786"/>
                  </a:lnTo>
                  <a:lnTo>
                    <a:pt x="43474" y="34075"/>
                  </a:lnTo>
                  <a:lnTo>
                    <a:pt x="45827" y="31805"/>
                  </a:lnTo>
                  <a:lnTo>
                    <a:pt x="48204" y="29584"/>
                  </a:lnTo>
                  <a:lnTo>
                    <a:pt x="49780" y="27960"/>
                  </a:lnTo>
                  <a:lnTo>
                    <a:pt x="50736" y="26586"/>
                  </a:lnTo>
                  <a:lnTo>
                    <a:pt x="53399" y="23302"/>
                  </a:lnTo>
                  <a:lnTo>
                    <a:pt x="55477" y="21403"/>
                  </a:lnTo>
                  <a:lnTo>
                    <a:pt x="56397" y="20519"/>
                  </a:lnTo>
                  <a:lnTo>
                    <a:pt x="59144" y="18465"/>
                  </a:lnTo>
                  <a:lnTo>
                    <a:pt x="59980" y="17796"/>
                  </a:lnTo>
                  <a:lnTo>
                    <a:pt x="61545" y="16804"/>
                  </a:lnTo>
                  <a:lnTo>
                    <a:pt x="62894" y="16004"/>
                  </a:lnTo>
                  <a:lnTo>
                    <a:pt x="64065" y="15479"/>
                  </a:lnTo>
                  <a:lnTo>
                    <a:pt x="65235" y="14738"/>
                  </a:lnTo>
                  <a:lnTo>
                    <a:pt x="66692" y="13842"/>
                  </a:lnTo>
                  <a:lnTo>
                    <a:pt x="68113" y="12827"/>
                  </a:lnTo>
                  <a:lnTo>
                    <a:pt x="69666" y="11131"/>
                  </a:lnTo>
                  <a:lnTo>
                    <a:pt x="70944" y="10092"/>
                  </a:lnTo>
                  <a:lnTo>
                    <a:pt x="73058" y="8121"/>
                  </a:lnTo>
                  <a:lnTo>
                    <a:pt x="74085" y="7082"/>
                  </a:lnTo>
                  <a:lnTo>
                    <a:pt x="75387" y="6103"/>
                  </a:lnTo>
                  <a:lnTo>
                    <a:pt x="76928" y="5183"/>
                  </a:lnTo>
                  <a:lnTo>
                    <a:pt x="77919" y="4586"/>
                  </a:lnTo>
                  <a:lnTo>
                    <a:pt x="79675" y="3691"/>
                  </a:lnTo>
                  <a:lnTo>
                    <a:pt x="80857" y="3165"/>
                  </a:lnTo>
                  <a:lnTo>
                    <a:pt x="82171" y="2592"/>
                  </a:lnTo>
                  <a:lnTo>
                    <a:pt x="83879" y="1863"/>
                  </a:lnTo>
                  <a:lnTo>
                    <a:pt x="85216" y="1457"/>
                  </a:lnTo>
                  <a:lnTo>
                    <a:pt x="86232" y="955"/>
                  </a:lnTo>
                  <a:lnTo>
                    <a:pt x="88059" y="358"/>
                  </a:lnTo>
                  <a:lnTo>
                    <a:pt x="89863" y="12"/>
                  </a:lnTo>
                  <a:lnTo>
                    <a:pt x="90902" y="0"/>
                  </a:lnTo>
                  <a:lnTo>
                    <a:pt x="91750" y="287"/>
                  </a:lnTo>
                  <a:lnTo>
                    <a:pt x="92550" y="1338"/>
                  </a:lnTo>
                  <a:lnTo>
                    <a:pt x="92801" y="2210"/>
                  </a:lnTo>
                  <a:lnTo>
                    <a:pt x="93159" y="3225"/>
                  </a:lnTo>
                  <a:lnTo>
                    <a:pt x="93302" y="4610"/>
                  </a:lnTo>
                  <a:lnTo>
                    <a:pt x="93482" y="5840"/>
                  </a:lnTo>
                  <a:lnTo>
                    <a:pt x="93744" y="6903"/>
                  </a:lnTo>
                  <a:lnTo>
                    <a:pt x="94055" y="7990"/>
                  </a:lnTo>
                  <a:lnTo>
                    <a:pt x="95190" y="9244"/>
                  </a:lnTo>
                  <a:lnTo>
                    <a:pt x="96694" y="11083"/>
                  </a:lnTo>
                  <a:lnTo>
                    <a:pt x="97757" y="12433"/>
                  </a:lnTo>
                  <a:lnTo>
                    <a:pt x="99286" y="14571"/>
                  </a:lnTo>
                  <a:lnTo>
                    <a:pt x="100134" y="15753"/>
                  </a:lnTo>
                  <a:lnTo>
                    <a:pt x="101018" y="16876"/>
                  </a:lnTo>
                  <a:lnTo>
                    <a:pt x="101878" y="17712"/>
                  </a:lnTo>
                  <a:lnTo>
                    <a:pt x="102415" y="18321"/>
                  </a:lnTo>
                  <a:lnTo>
                    <a:pt x="102941" y="18847"/>
                  </a:lnTo>
                  <a:lnTo>
                    <a:pt x="103526" y="19289"/>
                  </a:lnTo>
                  <a:lnTo>
                    <a:pt x="104159" y="19790"/>
                  </a:lnTo>
                  <a:lnTo>
                    <a:pt x="104732" y="20196"/>
                  </a:lnTo>
                  <a:lnTo>
                    <a:pt x="105556" y="20794"/>
                  </a:lnTo>
                  <a:lnTo>
                    <a:pt x="106392" y="21223"/>
                  </a:lnTo>
                  <a:lnTo>
                    <a:pt x="108160" y="22573"/>
                  </a:lnTo>
                  <a:lnTo>
                    <a:pt x="109319" y="23600"/>
                  </a:lnTo>
                  <a:lnTo>
                    <a:pt x="109952" y="24030"/>
                  </a:lnTo>
                  <a:lnTo>
                    <a:pt x="111576" y="25523"/>
                  </a:lnTo>
                  <a:lnTo>
                    <a:pt x="112985" y="27124"/>
                  </a:lnTo>
                  <a:lnTo>
                    <a:pt x="113630" y="28091"/>
                  </a:lnTo>
                  <a:lnTo>
                    <a:pt x="114168" y="28951"/>
                  </a:lnTo>
                  <a:lnTo>
                    <a:pt x="114550" y="29871"/>
                  </a:lnTo>
                  <a:lnTo>
                    <a:pt x="115290" y="31399"/>
                  </a:lnTo>
                  <a:lnTo>
                    <a:pt x="115613" y="32068"/>
                  </a:lnTo>
                  <a:lnTo>
                    <a:pt x="115852" y="33060"/>
                  </a:lnTo>
                  <a:lnTo>
                    <a:pt x="115983" y="34254"/>
                  </a:lnTo>
                  <a:lnTo>
                    <a:pt x="116198" y="35592"/>
                  </a:lnTo>
                  <a:lnTo>
                    <a:pt x="116413" y="37037"/>
                  </a:lnTo>
                  <a:lnTo>
                    <a:pt x="116532" y="38613"/>
                  </a:lnTo>
                  <a:lnTo>
                    <a:pt x="116604" y="40190"/>
                  </a:lnTo>
                  <a:lnTo>
                    <a:pt x="116688" y="41826"/>
                  </a:lnTo>
                  <a:lnTo>
                    <a:pt x="116389" y="44346"/>
                  </a:lnTo>
                  <a:lnTo>
                    <a:pt x="116043" y="47368"/>
                  </a:lnTo>
                  <a:lnTo>
                    <a:pt x="115864" y="48610"/>
                  </a:lnTo>
                  <a:lnTo>
                    <a:pt x="115828" y="50091"/>
                  </a:lnTo>
                  <a:lnTo>
                    <a:pt x="115816" y="50939"/>
                  </a:lnTo>
                  <a:lnTo>
                    <a:pt x="115864" y="52300"/>
                  </a:lnTo>
                  <a:lnTo>
                    <a:pt x="115947" y="53292"/>
                  </a:lnTo>
                  <a:lnTo>
                    <a:pt x="116150" y="54486"/>
                  </a:lnTo>
                  <a:lnTo>
                    <a:pt x="116497" y="56397"/>
                  </a:lnTo>
                  <a:lnTo>
                    <a:pt x="117201" y="58236"/>
                  </a:lnTo>
                  <a:lnTo>
                    <a:pt x="118097" y="59825"/>
                  </a:lnTo>
                  <a:lnTo>
                    <a:pt x="118814" y="60888"/>
                  </a:lnTo>
                  <a:lnTo>
                    <a:pt x="119578" y="61915"/>
                  </a:lnTo>
                  <a:lnTo>
                    <a:pt x="120450" y="62811"/>
                  </a:lnTo>
                  <a:lnTo>
                    <a:pt x="121573" y="63515"/>
                  </a:lnTo>
                  <a:lnTo>
                    <a:pt x="122910" y="64136"/>
                  </a:lnTo>
                  <a:lnTo>
                    <a:pt x="124069" y="64853"/>
                  </a:lnTo>
                  <a:lnTo>
                    <a:pt x="124941" y="65152"/>
                  </a:lnTo>
                  <a:lnTo>
                    <a:pt x="125824" y="65379"/>
                  </a:lnTo>
                  <a:lnTo>
                    <a:pt x="126768" y="65582"/>
                  </a:lnTo>
                  <a:lnTo>
                    <a:pt x="128034" y="65713"/>
                  </a:lnTo>
                  <a:lnTo>
                    <a:pt x="128870" y="65629"/>
                  </a:lnTo>
                  <a:lnTo>
                    <a:pt x="129563" y="65450"/>
                  </a:lnTo>
                  <a:lnTo>
                    <a:pt x="130757" y="65187"/>
                  </a:lnTo>
                  <a:lnTo>
                    <a:pt x="132083" y="64913"/>
                  </a:lnTo>
                  <a:lnTo>
                    <a:pt x="134746" y="64244"/>
                  </a:lnTo>
                  <a:lnTo>
                    <a:pt x="138114" y="63491"/>
                  </a:lnTo>
                  <a:lnTo>
                    <a:pt x="147526" y="58523"/>
                  </a:lnTo>
                  <a:lnTo>
                    <a:pt x="156937" y="53853"/>
                  </a:lnTo>
                  <a:lnTo>
                    <a:pt x="166599" y="47917"/>
                  </a:lnTo>
                  <a:lnTo>
                    <a:pt x="167973" y="46830"/>
                  </a:lnTo>
                  <a:lnTo>
                    <a:pt x="170159" y="45373"/>
                  </a:lnTo>
                  <a:lnTo>
                    <a:pt x="180800" y="36189"/>
                  </a:lnTo>
                  <a:lnTo>
                    <a:pt x="181899" y="35365"/>
                  </a:lnTo>
                  <a:lnTo>
                    <a:pt x="182843" y="34851"/>
                  </a:lnTo>
                  <a:lnTo>
                    <a:pt x="184192" y="34361"/>
                  </a:lnTo>
                  <a:lnTo>
                    <a:pt x="185291" y="34039"/>
                  </a:lnTo>
                  <a:lnTo>
                    <a:pt x="187035" y="33740"/>
                  </a:lnTo>
                  <a:lnTo>
                    <a:pt x="187955" y="33513"/>
                  </a:lnTo>
                  <a:lnTo>
                    <a:pt x="189220" y="33645"/>
                  </a:lnTo>
                  <a:lnTo>
                    <a:pt x="190188" y="33657"/>
                  </a:lnTo>
                  <a:lnTo>
                    <a:pt x="191310" y="33669"/>
                  </a:lnTo>
                  <a:lnTo>
                    <a:pt x="192230" y="33621"/>
                  </a:lnTo>
                  <a:lnTo>
                    <a:pt x="194105" y="33752"/>
                  </a:lnTo>
                  <a:lnTo>
                    <a:pt x="195610" y="33848"/>
                  </a:lnTo>
                  <a:lnTo>
                    <a:pt x="197915" y="33836"/>
                  </a:lnTo>
                  <a:lnTo>
                    <a:pt x="198739" y="34027"/>
                  </a:lnTo>
                  <a:lnTo>
                    <a:pt x="199420" y="33848"/>
                  </a:lnTo>
                  <a:lnTo>
                    <a:pt x="200459" y="33681"/>
                  </a:lnTo>
                  <a:lnTo>
                    <a:pt x="203959" y="33370"/>
                  </a:lnTo>
                  <a:lnTo>
                    <a:pt x="205918" y="33095"/>
                  </a:lnTo>
                  <a:lnTo>
                    <a:pt x="207374" y="32928"/>
                  </a:lnTo>
                  <a:lnTo>
                    <a:pt x="210492" y="33107"/>
                  </a:lnTo>
                  <a:lnTo>
                    <a:pt x="213406" y="33585"/>
                  </a:lnTo>
                  <a:lnTo>
                    <a:pt x="215998" y="34146"/>
                  </a:lnTo>
                  <a:lnTo>
                    <a:pt x="221516" y="35126"/>
                  </a:lnTo>
                  <a:lnTo>
                    <a:pt x="225218" y="35866"/>
                  </a:lnTo>
                  <a:lnTo>
                    <a:pt x="226389" y="35902"/>
                  </a:lnTo>
                  <a:lnTo>
                    <a:pt x="227463" y="35938"/>
                  </a:lnTo>
                  <a:lnTo>
                    <a:pt x="228478" y="35950"/>
                  </a:lnTo>
                  <a:lnTo>
                    <a:pt x="229768" y="35962"/>
                  </a:lnTo>
                  <a:lnTo>
                    <a:pt x="230903" y="36033"/>
                  </a:lnTo>
                  <a:lnTo>
                    <a:pt x="232050" y="36141"/>
                  </a:lnTo>
                  <a:lnTo>
                    <a:pt x="233292" y="36153"/>
                  </a:lnTo>
                  <a:lnTo>
                    <a:pt x="234761" y="36571"/>
                  </a:lnTo>
                  <a:lnTo>
                    <a:pt x="235788" y="37192"/>
                  </a:lnTo>
                  <a:lnTo>
                    <a:pt x="236278" y="37717"/>
                  </a:lnTo>
                  <a:lnTo>
                    <a:pt x="236899" y="38625"/>
                  </a:lnTo>
                  <a:lnTo>
                    <a:pt x="237221" y="39497"/>
                  </a:lnTo>
                  <a:lnTo>
                    <a:pt x="237424" y="40226"/>
                  </a:lnTo>
                  <a:lnTo>
                    <a:pt x="237639" y="41289"/>
                  </a:lnTo>
                  <a:lnTo>
                    <a:pt x="237818" y="42507"/>
                  </a:lnTo>
                  <a:lnTo>
                    <a:pt x="238057" y="43737"/>
                  </a:lnTo>
                  <a:lnTo>
                    <a:pt x="238320" y="44848"/>
                  </a:lnTo>
                  <a:lnTo>
                    <a:pt x="238667" y="45720"/>
                  </a:lnTo>
                  <a:lnTo>
                    <a:pt x="239514" y="48849"/>
                  </a:lnTo>
                  <a:lnTo>
                    <a:pt x="239873" y="49876"/>
                  </a:lnTo>
                  <a:lnTo>
                    <a:pt x="240661" y="52515"/>
                  </a:lnTo>
                  <a:lnTo>
                    <a:pt x="241234" y="53411"/>
                  </a:lnTo>
                  <a:lnTo>
                    <a:pt x="241772" y="54343"/>
                  </a:lnTo>
                  <a:lnTo>
                    <a:pt x="243993" y="56767"/>
                  </a:lnTo>
                  <a:lnTo>
                    <a:pt x="244734" y="57711"/>
                  </a:lnTo>
                  <a:lnTo>
                    <a:pt x="245892" y="58642"/>
                  </a:lnTo>
                  <a:lnTo>
                    <a:pt x="247170" y="59741"/>
                  </a:lnTo>
                  <a:lnTo>
                    <a:pt x="248174" y="60577"/>
                  </a:lnTo>
                  <a:lnTo>
                    <a:pt x="249463" y="61676"/>
                  </a:lnTo>
                  <a:lnTo>
                    <a:pt x="250323" y="62369"/>
                  </a:lnTo>
                  <a:lnTo>
                    <a:pt x="251279" y="63205"/>
                  </a:lnTo>
                  <a:lnTo>
                    <a:pt x="251852" y="64053"/>
                  </a:lnTo>
                  <a:lnTo>
                    <a:pt x="252545" y="65080"/>
                  </a:lnTo>
                  <a:lnTo>
                    <a:pt x="253500" y="65773"/>
                  </a:lnTo>
                  <a:lnTo>
                    <a:pt x="254181" y="65892"/>
                  </a:lnTo>
                  <a:lnTo>
                    <a:pt x="255077" y="66083"/>
                  </a:lnTo>
                  <a:lnTo>
                    <a:pt x="256593" y="66143"/>
                  </a:lnTo>
                  <a:lnTo>
                    <a:pt x="257680" y="66167"/>
                  </a:lnTo>
                  <a:lnTo>
                    <a:pt x="258827" y="66071"/>
                  </a:lnTo>
                  <a:lnTo>
                    <a:pt x="260021" y="65964"/>
                  </a:lnTo>
                  <a:lnTo>
                    <a:pt x="260953" y="65713"/>
                  </a:lnTo>
                  <a:lnTo>
                    <a:pt x="261837" y="65391"/>
                  </a:lnTo>
                  <a:lnTo>
                    <a:pt x="263091" y="6455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955;gbcf4302aa7_0_6">
              <a:extLst>
                <a:ext uri="{FF2B5EF4-FFF2-40B4-BE49-F238E27FC236}">
                  <a16:creationId xmlns:a16="http://schemas.microsoft.com/office/drawing/2014/main" id="{0589A90D-CA26-804C-90AA-4DE4563A63A3}"/>
                </a:ext>
              </a:extLst>
            </p:cNvPr>
            <p:cNvSpPr/>
            <p:nvPr/>
          </p:nvSpPr>
          <p:spPr>
            <a:xfrm>
              <a:off x="7053362" y="1675916"/>
              <a:ext cx="134274" cy="206179"/>
            </a:xfrm>
            <a:custGeom>
              <a:avLst/>
              <a:gdLst/>
              <a:ahLst/>
              <a:cxnLst/>
              <a:rect l="l" t="t" r="r" b="b"/>
              <a:pathLst>
                <a:path w="267211" h="410306" extrusionOk="0">
                  <a:moveTo>
                    <a:pt x="162347" y="70980"/>
                  </a:moveTo>
                  <a:lnTo>
                    <a:pt x="165381" y="55513"/>
                  </a:lnTo>
                  <a:lnTo>
                    <a:pt x="166085" y="54235"/>
                  </a:lnTo>
                  <a:lnTo>
                    <a:pt x="175091" y="40978"/>
                  </a:lnTo>
                  <a:lnTo>
                    <a:pt x="178770" y="31268"/>
                  </a:lnTo>
                  <a:lnTo>
                    <a:pt x="181290" y="9340"/>
                  </a:lnTo>
                  <a:lnTo>
                    <a:pt x="187751" y="1123"/>
                  </a:lnTo>
                  <a:lnTo>
                    <a:pt x="194033" y="0"/>
                  </a:lnTo>
                  <a:lnTo>
                    <a:pt x="211758" y="8611"/>
                  </a:lnTo>
                  <a:lnTo>
                    <a:pt x="217944" y="21606"/>
                  </a:lnTo>
                  <a:lnTo>
                    <a:pt x="219533" y="27613"/>
                  </a:lnTo>
                  <a:lnTo>
                    <a:pt x="228264" y="46197"/>
                  </a:lnTo>
                  <a:lnTo>
                    <a:pt x="234236" y="49565"/>
                  </a:lnTo>
                  <a:lnTo>
                    <a:pt x="252222" y="66477"/>
                  </a:lnTo>
                  <a:lnTo>
                    <a:pt x="267211" y="131605"/>
                  </a:lnTo>
                  <a:lnTo>
                    <a:pt x="248782" y="254062"/>
                  </a:lnTo>
                  <a:lnTo>
                    <a:pt x="249786" y="259305"/>
                  </a:lnTo>
                  <a:lnTo>
                    <a:pt x="265790" y="343029"/>
                  </a:lnTo>
                  <a:lnTo>
                    <a:pt x="253034" y="350684"/>
                  </a:lnTo>
                  <a:lnTo>
                    <a:pt x="148063" y="410306"/>
                  </a:lnTo>
                  <a:lnTo>
                    <a:pt x="41312" y="291564"/>
                  </a:lnTo>
                  <a:lnTo>
                    <a:pt x="41026" y="290860"/>
                  </a:lnTo>
                  <a:lnTo>
                    <a:pt x="40130" y="289713"/>
                  </a:lnTo>
                  <a:lnTo>
                    <a:pt x="38935" y="288447"/>
                  </a:lnTo>
                  <a:lnTo>
                    <a:pt x="37681" y="287229"/>
                  </a:lnTo>
                  <a:lnTo>
                    <a:pt x="36785" y="286488"/>
                  </a:lnTo>
                  <a:lnTo>
                    <a:pt x="35914" y="285987"/>
                  </a:lnTo>
                  <a:lnTo>
                    <a:pt x="35173" y="285927"/>
                  </a:lnTo>
                  <a:lnTo>
                    <a:pt x="34301" y="285903"/>
                  </a:lnTo>
                  <a:lnTo>
                    <a:pt x="33155" y="285951"/>
                  </a:lnTo>
                  <a:lnTo>
                    <a:pt x="31925" y="286142"/>
                  </a:lnTo>
                  <a:lnTo>
                    <a:pt x="30706" y="286214"/>
                  </a:lnTo>
                  <a:lnTo>
                    <a:pt x="29464" y="286058"/>
                  </a:lnTo>
                  <a:lnTo>
                    <a:pt x="28174" y="285593"/>
                  </a:lnTo>
                  <a:lnTo>
                    <a:pt x="27159" y="285079"/>
                  </a:lnTo>
                  <a:lnTo>
                    <a:pt x="26192" y="285007"/>
                  </a:lnTo>
                  <a:lnTo>
                    <a:pt x="25236" y="284565"/>
                  </a:lnTo>
                  <a:lnTo>
                    <a:pt x="22979" y="282905"/>
                  </a:lnTo>
                  <a:lnTo>
                    <a:pt x="18810" y="279179"/>
                  </a:lnTo>
                  <a:lnTo>
                    <a:pt x="24353" y="278677"/>
                  </a:lnTo>
                  <a:lnTo>
                    <a:pt x="26586" y="263270"/>
                  </a:lnTo>
                  <a:lnTo>
                    <a:pt x="24125" y="257812"/>
                  </a:lnTo>
                  <a:lnTo>
                    <a:pt x="21868" y="256546"/>
                  </a:lnTo>
                  <a:lnTo>
                    <a:pt x="29333" y="250622"/>
                  </a:lnTo>
                  <a:lnTo>
                    <a:pt x="1744" y="223976"/>
                  </a:lnTo>
                  <a:lnTo>
                    <a:pt x="0" y="222053"/>
                  </a:lnTo>
                  <a:lnTo>
                    <a:pt x="1063" y="221814"/>
                  </a:lnTo>
                  <a:lnTo>
                    <a:pt x="1994" y="221946"/>
                  </a:lnTo>
                  <a:lnTo>
                    <a:pt x="2747" y="221360"/>
                  </a:lnTo>
                  <a:lnTo>
                    <a:pt x="2627" y="220333"/>
                  </a:lnTo>
                  <a:lnTo>
                    <a:pt x="2412" y="219557"/>
                  </a:lnTo>
                  <a:lnTo>
                    <a:pt x="2973" y="219079"/>
                  </a:lnTo>
                  <a:lnTo>
                    <a:pt x="3702" y="219342"/>
                  </a:lnTo>
                  <a:lnTo>
                    <a:pt x="4359" y="219903"/>
                  </a:lnTo>
                  <a:lnTo>
                    <a:pt x="5063" y="220130"/>
                  </a:lnTo>
                  <a:lnTo>
                    <a:pt x="5912" y="219617"/>
                  </a:lnTo>
                  <a:lnTo>
                    <a:pt x="6306" y="218984"/>
                  </a:lnTo>
                  <a:lnTo>
                    <a:pt x="5625" y="218554"/>
                  </a:lnTo>
                  <a:lnTo>
                    <a:pt x="5219" y="217897"/>
                  </a:lnTo>
                  <a:lnTo>
                    <a:pt x="5924" y="217455"/>
                  </a:lnTo>
                  <a:lnTo>
                    <a:pt x="6820" y="217610"/>
                  </a:lnTo>
                  <a:lnTo>
                    <a:pt x="7524" y="217634"/>
                  </a:lnTo>
                  <a:lnTo>
                    <a:pt x="8396" y="217109"/>
                  </a:lnTo>
                  <a:lnTo>
                    <a:pt x="8719" y="216320"/>
                  </a:lnTo>
                  <a:lnTo>
                    <a:pt x="8743" y="214995"/>
                  </a:lnTo>
                  <a:lnTo>
                    <a:pt x="8288" y="213944"/>
                  </a:lnTo>
                  <a:lnTo>
                    <a:pt x="7978" y="213239"/>
                  </a:lnTo>
                  <a:lnTo>
                    <a:pt x="8468" y="212319"/>
                  </a:lnTo>
                  <a:lnTo>
                    <a:pt x="9316" y="211889"/>
                  </a:lnTo>
                  <a:lnTo>
                    <a:pt x="9459" y="210767"/>
                  </a:lnTo>
                  <a:lnTo>
                    <a:pt x="9734" y="210110"/>
                  </a:lnTo>
                  <a:lnTo>
                    <a:pt x="10737" y="209441"/>
                  </a:lnTo>
                  <a:lnTo>
                    <a:pt x="11370" y="208688"/>
                  </a:lnTo>
                  <a:lnTo>
                    <a:pt x="10569" y="208175"/>
                  </a:lnTo>
                  <a:lnTo>
                    <a:pt x="11179" y="207637"/>
                  </a:lnTo>
                  <a:lnTo>
                    <a:pt x="11907" y="207494"/>
                  </a:lnTo>
                  <a:lnTo>
                    <a:pt x="12468" y="206945"/>
                  </a:lnTo>
                  <a:lnTo>
                    <a:pt x="12541" y="205774"/>
                  </a:lnTo>
                  <a:lnTo>
                    <a:pt x="11871" y="204675"/>
                  </a:lnTo>
                  <a:lnTo>
                    <a:pt x="11072" y="203553"/>
                  </a:lnTo>
                  <a:lnTo>
                    <a:pt x="10725" y="202920"/>
                  </a:lnTo>
                  <a:lnTo>
                    <a:pt x="11382" y="202681"/>
                  </a:lnTo>
                  <a:lnTo>
                    <a:pt x="11895" y="202024"/>
                  </a:lnTo>
                  <a:lnTo>
                    <a:pt x="11465" y="200889"/>
                  </a:lnTo>
                  <a:lnTo>
                    <a:pt x="11048" y="200209"/>
                  </a:lnTo>
                  <a:lnTo>
                    <a:pt x="10402" y="199134"/>
                  </a:lnTo>
                  <a:lnTo>
                    <a:pt x="10355" y="198238"/>
                  </a:lnTo>
                  <a:lnTo>
                    <a:pt x="10797" y="196076"/>
                  </a:lnTo>
                  <a:lnTo>
                    <a:pt x="10569" y="193257"/>
                  </a:lnTo>
                  <a:lnTo>
                    <a:pt x="10546" y="191538"/>
                  </a:lnTo>
                  <a:lnTo>
                    <a:pt x="10283" y="190176"/>
                  </a:lnTo>
                  <a:lnTo>
                    <a:pt x="9925" y="188886"/>
                  </a:lnTo>
                  <a:lnTo>
                    <a:pt x="9757" y="187345"/>
                  </a:lnTo>
                  <a:lnTo>
                    <a:pt x="10020" y="185996"/>
                  </a:lnTo>
                  <a:lnTo>
                    <a:pt x="10223" y="185016"/>
                  </a:lnTo>
                  <a:lnTo>
                    <a:pt x="10522" y="184288"/>
                  </a:lnTo>
                  <a:lnTo>
                    <a:pt x="11322" y="183297"/>
                  </a:lnTo>
                  <a:lnTo>
                    <a:pt x="12887" y="182580"/>
                  </a:lnTo>
                  <a:lnTo>
                    <a:pt x="14165" y="182114"/>
                  </a:lnTo>
                  <a:lnTo>
                    <a:pt x="15144" y="181469"/>
                  </a:lnTo>
                  <a:lnTo>
                    <a:pt x="16075" y="180275"/>
                  </a:lnTo>
                  <a:lnTo>
                    <a:pt x="16971" y="178901"/>
                  </a:lnTo>
                  <a:lnTo>
                    <a:pt x="17485" y="177994"/>
                  </a:lnTo>
                  <a:lnTo>
                    <a:pt x="17879" y="176907"/>
                  </a:lnTo>
                  <a:lnTo>
                    <a:pt x="17688" y="175868"/>
                  </a:lnTo>
                  <a:lnTo>
                    <a:pt x="18321" y="175426"/>
                  </a:lnTo>
                  <a:lnTo>
                    <a:pt x="19169" y="175796"/>
                  </a:lnTo>
                  <a:lnTo>
                    <a:pt x="20172" y="175044"/>
                  </a:lnTo>
                  <a:lnTo>
                    <a:pt x="20531" y="173861"/>
                  </a:lnTo>
                  <a:lnTo>
                    <a:pt x="22024" y="173360"/>
                  </a:lnTo>
                  <a:lnTo>
                    <a:pt x="78660" y="209047"/>
                  </a:lnTo>
                  <a:lnTo>
                    <a:pt x="131128" y="94855"/>
                  </a:lnTo>
                  <a:lnTo>
                    <a:pt x="162347" y="7098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956;gbcf4302aa7_0_6">
              <a:extLst>
                <a:ext uri="{FF2B5EF4-FFF2-40B4-BE49-F238E27FC236}">
                  <a16:creationId xmlns:a16="http://schemas.microsoft.com/office/drawing/2014/main" id="{18BD21E8-242C-F645-9BB2-175FAE125B68}"/>
                </a:ext>
              </a:extLst>
            </p:cNvPr>
            <p:cNvSpPr/>
            <p:nvPr/>
          </p:nvSpPr>
          <p:spPr>
            <a:xfrm>
              <a:off x="7382044" y="1678396"/>
              <a:ext cx="144206" cy="140923"/>
            </a:xfrm>
            <a:custGeom>
              <a:avLst/>
              <a:gdLst/>
              <a:ahLst/>
              <a:cxnLst/>
              <a:rect l="l" t="t" r="r" b="b"/>
              <a:pathLst>
                <a:path w="286978" h="280444" extrusionOk="0">
                  <a:moveTo>
                    <a:pt x="217108" y="3344"/>
                  </a:moveTo>
                  <a:lnTo>
                    <a:pt x="222006" y="17808"/>
                  </a:lnTo>
                  <a:lnTo>
                    <a:pt x="208832" y="55979"/>
                  </a:lnTo>
                  <a:lnTo>
                    <a:pt x="228359" y="86256"/>
                  </a:lnTo>
                  <a:lnTo>
                    <a:pt x="243850" y="88871"/>
                  </a:lnTo>
                  <a:lnTo>
                    <a:pt x="286978" y="164581"/>
                  </a:lnTo>
                  <a:lnTo>
                    <a:pt x="286859" y="227929"/>
                  </a:lnTo>
                  <a:lnTo>
                    <a:pt x="278367" y="261252"/>
                  </a:lnTo>
                  <a:lnTo>
                    <a:pt x="276886" y="260953"/>
                  </a:lnTo>
                  <a:lnTo>
                    <a:pt x="275285" y="261192"/>
                  </a:lnTo>
                  <a:lnTo>
                    <a:pt x="276432" y="263151"/>
                  </a:lnTo>
                  <a:lnTo>
                    <a:pt x="276539" y="265109"/>
                  </a:lnTo>
                  <a:lnTo>
                    <a:pt x="274963" y="268609"/>
                  </a:lnTo>
                  <a:lnTo>
                    <a:pt x="273936" y="268895"/>
                  </a:lnTo>
                  <a:lnTo>
                    <a:pt x="272515" y="268239"/>
                  </a:lnTo>
                  <a:lnTo>
                    <a:pt x="271475" y="266853"/>
                  </a:lnTo>
                  <a:lnTo>
                    <a:pt x="270711" y="264691"/>
                  </a:lnTo>
                  <a:lnTo>
                    <a:pt x="270783" y="261944"/>
                  </a:lnTo>
                  <a:lnTo>
                    <a:pt x="270962" y="260165"/>
                  </a:lnTo>
                  <a:lnTo>
                    <a:pt x="268609" y="259353"/>
                  </a:lnTo>
                  <a:lnTo>
                    <a:pt x="267845" y="258302"/>
                  </a:lnTo>
                  <a:lnTo>
                    <a:pt x="266590" y="253333"/>
                  </a:lnTo>
                  <a:lnTo>
                    <a:pt x="266662" y="250144"/>
                  </a:lnTo>
                  <a:lnTo>
                    <a:pt x="265993" y="248460"/>
                  </a:lnTo>
                  <a:lnTo>
                    <a:pt x="265791" y="246466"/>
                  </a:lnTo>
                  <a:lnTo>
                    <a:pt x="266435" y="244591"/>
                  </a:lnTo>
                  <a:lnTo>
                    <a:pt x="266244" y="243635"/>
                  </a:lnTo>
                  <a:lnTo>
                    <a:pt x="265289" y="242632"/>
                  </a:lnTo>
                  <a:lnTo>
                    <a:pt x="265372" y="241294"/>
                  </a:lnTo>
                  <a:lnTo>
                    <a:pt x="266220" y="240446"/>
                  </a:lnTo>
                  <a:lnTo>
                    <a:pt x="267809" y="239586"/>
                  </a:lnTo>
                  <a:lnTo>
                    <a:pt x="269015" y="236481"/>
                  </a:lnTo>
                  <a:lnTo>
                    <a:pt x="269851" y="235716"/>
                  </a:lnTo>
                  <a:lnTo>
                    <a:pt x="269851" y="234976"/>
                  </a:lnTo>
                  <a:lnTo>
                    <a:pt x="265718" y="235466"/>
                  </a:lnTo>
                  <a:lnTo>
                    <a:pt x="264775" y="235084"/>
                  </a:lnTo>
                  <a:lnTo>
                    <a:pt x="264381" y="232360"/>
                  </a:lnTo>
                  <a:lnTo>
                    <a:pt x="265408" y="231333"/>
                  </a:lnTo>
                  <a:lnTo>
                    <a:pt x="265396" y="229625"/>
                  </a:lnTo>
                  <a:lnTo>
                    <a:pt x="263987" y="229255"/>
                  </a:lnTo>
                  <a:lnTo>
                    <a:pt x="261455" y="230963"/>
                  </a:lnTo>
                  <a:lnTo>
                    <a:pt x="260332" y="230891"/>
                  </a:lnTo>
                  <a:lnTo>
                    <a:pt x="259473" y="230127"/>
                  </a:lnTo>
                  <a:lnTo>
                    <a:pt x="259090" y="228550"/>
                  </a:lnTo>
                  <a:lnTo>
                    <a:pt x="259914" y="226198"/>
                  </a:lnTo>
                  <a:lnTo>
                    <a:pt x="259902" y="224048"/>
                  </a:lnTo>
                  <a:lnTo>
                    <a:pt x="260846" y="223355"/>
                  </a:lnTo>
                  <a:lnTo>
                    <a:pt x="263187" y="222877"/>
                  </a:lnTo>
                  <a:lnTo>
                    <a:pt x="263843" y="221934"/>
                  </a:lnTo>
                  <a:lnTo>
                    <a:pt x="261299" y="221372"/>
                  </a:lnTo>
                  <a:lnTo>
                    <a:pt x="260440" y="220178"/>
                  </a:lnTo>
                  <a:lnTo>
                    <a:pt x="260428" y="219031"/>
                  </a:lnTo>
                  <a:lnTo>
                    <a:pt x="262016" y="216201"/>
                  </a:lnTo>
                  <a:lnTo>
                    <a:pt x="262649" y="213107"/>
                  </a:lnTo>
                  <a:lnTo>
                    <a:pt x="262649" y="212068"/>
                  </a:lnTo>
                  <a:lnTo>
                    <a:pt x="261323" y="211889"/>
                  </a:lnTo>
                  <a:lnTo>
                    <a:pt x="260487" y="213024"/>
                  </a:lnTo>
                  <a:lnTo>
                    <a:pt x="260021" y="213896"/>
                  </a:lnTo>
                  <a:lnTo>
                    <a:pt x="259938" y="214636"/>
                  </a:lnTo>
                  <a:lnTo>
                    <a:pt x="257980" y="218327"/>
                  </a:lnTo>
                  <a:lnTo>
                    <a:pt x="258003" y="220477"/>
                  </a:lnTo>
                  <a:lnTo>
                    <a:pt x="257167" y="222901"/>
                  </a:lnTo>
                  <a:lnTo>
                    <a:pt x="255125" y="226520"/>
                  </a:lnTo>
                  <a:lnTo>
                    <a:pt x="254002" y="227547"/>
                  </a:lnTo>
                  <a:lnTo>
                    <a:pt x="252402" y="227929"/>
                  </a:lnTo>
                  <a:lnTo>
                    <a:pt x="249762" y="226711"/>
                  </a:lnTo>
                  <a:lnTo>
                    <a:pt x="251721" y="223247"/>
                  </a:lnTo>
                  <a:lnTo>
                    <a:pt x="252354" y="220489"/>
                  </a:lnTo>
                  <a:lnTo>
                    <a:pt x="252246" y="219199"/>
                  </a:lnTo>
                  <a:lnTo>
                    <a:pt x="250944" y="219760"/>
                  </a:lnTo>
                  <a:lnTo>
                    <a:pt x="249822" y="222125"/>
                  </a:lnTo>
                  <a:lnTo>
                    <a:pt x="248890" y="221671"/>
                  </a:lnTo>
                  <a:lnTo>
                    <a:pt x="248687" y="219676"/>
                  </a:lnTo>
                  <a:lnTo>
                    <a:pt x="248114" y="219020"/>
                  </a:lnTo>
                  <a:lnTo>
                    <a:pt x="246991" y="219497"/>
                  </a:lnTo>
                  <a:lnTo>
                    <a:pt x="246621" y="220548"/>
                  </a:lnTo>
                  <a:lnTo>
                    <a:pt x="246549" y="224299"/>
                  </a:lnTo>
                  <a:lnTo>
                    <a:pt x="246095" y="225708"/>
                  </a:lnTo>
                  <a:lnTo>
                    <a:pt x="244961" y="226568"/>
                  </a:lnTo>
                  <a:lnTo>
                    <a:pt x="243647" y="226604"/>
                  </a:lnTo>
                  <a:lnTo>
                    <a:pt x="238918" y="222113"/>
                  </a:lnTo>
                  <a:lnTo>
                    <a:pt x="237401" y="219676"/>
                  </a:lnTo>
                  <a:lnTo>
                    <a:pt x="237485" y="218637"/>
                  </a:lnTo>
                  <a:lnTo>
                    <a:pt x="239455" y="218052"/>
                  </a:lnTo>
                  <a:lnTo>
                    <a:pt x="240100" y="217001"/>
                  </a:lnTo>
                  <a:lnTo>
                    <a:pt x="239526" y="215425"/>
                  </a:lnTo>
                  <a:lnTo>
                    <a:pt x="238213" y="214875"/>
                  </a:lnTo>
                  <a:lnTo>
                    <a:pt x="237079" y="215054"/>
                  </a:lnTo>
                  <a:lnTo>
                    <a:pt x="235788" y="217312"/>
                  </a:lnTo>
                  <a:lnTo>
                    <a:pt x="234666" y="218387"/>
                  </a:lnTo>
                  <a:lnTo>
                    <a:pt x="233459" y="220907"/>
                  </a:lnTo>
                  <a:lnTo>
                    <a:pt x="233841" y="221850"/>
                  </a:lnTo>
                  <a:lnTo>
                    <a:pt x="234881" y="222901"/>
                  </a:lnTo>
                  <a:lnTo>
                    <a:pt x="236409" y="226735"/>
                  </a:lnTo>
                  <a:lnTo>
                    <a:pt x="237353" y="227559"/>
                  </a:lnTo>
                  <a:lnTo>
                    <a:pt x="246048" y="232599"/>
                  </a:lnTo>
                  <a:lnTo>
                    <a:pt x="248962" y="233328"/>
                  </a:lnTo>
                  <a:lnTo>
                    <a:pt x="252354" y="234785"/>
                  </a:lnTo>
                  <a:lnTo>
                    <a:pt x="253679" y="236003"/>
                  </a:lnTo>
                  <a:lnTo>
                    <a:pt x="254635" y="237604"/>
                  </a:lnTo>
                  <a:lnTo>
                    <a:pt x="257943" y="241067"/>
                  </a:lnTo>
                  <a:lnTo>
                    <a:pt x="258421" y="241903"/>
                  </a:lnTo>
                  <a:lnTo>
                    <a:pt x="259102" y="245665"/>
                  </a:lnTo>
                  <a:lnTo>
                    <a:pt x="260248" y="247373"/>
                  </a:lnTo>
                  <a:lnTo>
                    <a:pt x="260165" y="249404"/>
                  </a:lnTo>
                  <a:lnTo>
                    <a:pt x="258302" y="251804"/>
                  </a:lnTo>
                  <a:lnTo>
                    <a:pt x="256618" y="252366"/>
                  </a:lnTo>
                  <a:lnTo>
                    <a:pt x="256427" y="254038"/>
                  </a:lnTo>
                  <a:lnTo>
                    <a:pt x="255507" y="255184"/>
                  </a:lnTo>
                  <a:lnTo>
                    <a:pt x="252867" y="255590"/>
                  </a:lnTo>
                  <a:lnTo>
                    <a:pt x="251829" y="255208"/>
                  </a:lnTo>
                  <a:lnTo>
                    <a:pt x="250789" y="254396"/>
                  </a:lnTo>
                  <a:lnTo>
                    <a:pt x="250312" y="253441"/>
                  </a:lnTo>
                  <a:lnTo>
                    <a:pt x="240589" y="246549"/>
                  </a:lnTo>
                  <a:lnTo>
                    <a:pt x="239085" y="246549"/>
                  </a:lnTo>
                  <a:lnTo>
                    <a:pt x="238237" y="247576"/>
                  </a:lnTo>
                  <a:lnTo>
                    <a:pt x="237974" y="249296"/>
                  </a:lnTo>
                  <a:lnTo>
                    <a:pt x="239479" y="250694"/>
                  </a:lnTo>
                  <a:lnTo>
                    <a:pt x="240518" y="250765"/>
                  </a:lnTo>
                  <a:lnTo>
                    <a:pt x="244579" y="252724"/>
                  </a:lnTo>
                  <a:lnTo>
                    <a:pt x="247983" y="256546"/>
                  </a:lnTo>
                  <a:lnTo>
                    <a:pt x="248556" y="257788"/>
                  </a:lnTo>
                  <a:lnTo>
                    <a:pt x="249798" y="259568"/>
                  </a:lnTo>
                  <a:lnTo>
                    <a:pt x="251124" y="261156"/>
                  </a:lnTo>
                  <a:lnTo>
                    <a:pt x="251315" y="262004"/>
                  </a:lnTo>
                  <a:lnTo>
                    <a:pt x="251984" y="262840"/>
                  </a:lnTo>
                  <a:lnTo>
                    <a:pt x="253488" y="263461"/>
                  </a:lnTo>
                  <a:lnTo>
                    <a:pt x="254516" y="263210"/>
                  </a:lnTo>
                  <a:lnTo>
                    <a:pt x="255913" y="260905"/>
                  </a:lnTo>
                  <a:lnTo>
                    <a:pt x="257227" y="260057"/>
                  </a:lnTo>
                  <a:lnTo>
                    <a:pt x="260141" y="259974"/>
                  </a:lnTo>
                  <a:lnTo>
                    <a:pt x="260989" y="260320"/>
                  </a:lnTo>
                  <a:lnTo>
                    <a:pt x="262697" y="262004"/>
                  </a:lnTo>
                  <a:lnTo>
                    <a:pt x="262983" y="262852"/>
                  </a:lnTo>
                  <a:lnTo>
                    <a:pt x="263091" y="265850"/>
                  </a:lnTo>
                  <a:lnTo>
                    <a:pt x="262637" y="267641"/>
                  </a:lnTo>
                  <a:lnTo>
                    <a:pt x="261622" y="269815"/>
                  </a:lnTo>
                  <a:lnTo>
                    <a:pt x="260403" y="270663"/>
                  </a:lnTo>
                  <a:lnTo>
                    <a:pt x="255901" y="273721"/>
                  </a:lnTo>
                  <a:lnTo>
                    <a:pt x="253464" y="274688"/>
                  </a:lnTo>
                  <a:lnTo>
                    <a:pt x="250455" y="274963"/>
                  </a:lnTo>
                  <a:lnTo>
                    <a:pt x="247552" y="275751"/>
                  </a:lnTo>
                  <a:lnTo>
                    <a:pt x="246143" y="275381"/>
                  </a:lnTo>
                  <a:lnTo>
                    <a:pt x="245296" y="275667"/>
                  </a:lnTo>
                  <a:lnTo>
                    <a:pt x="244925" y="277650"/>
                  </a:lnTo>
                  <a:lnTo>
                    <a:pt x="244364" y="278211"/>
                  </a:lnTo>
                  <a:lnTo>
                    <a:pt x="238452" y="280242"/>
                  </a:lnTo>
                  <a:lnTo>
                    <a:pt x="236768" y="280445"/>
                  </a:lnTo>
                  <a:lnTo>
                    <a:pt x="232325" y="278092"/>
                  </a:lnTo>
                  <a:lnTo>
                    <a:pt x="230163" y="277638"/>
                  </a:lnTo>
                  <a:lnTo>
                    <a:pt x="227906" y="277853"/>
                  </a:lnTo>
                  <a:lnTo>
                    <a:pt x="227057" y="277399"/>
                  </a:lnTo>
                  <a:lnTo>
                    <a:pt x="226675" y="276623"/>
                  </a:lnTo>
                  <a:lnTo>
                    <a:pt x="226281" y="273709"/>
                  </a:lnTo>
                  <a:lnTo>
                    <a:pt x="226090" y="272873"/>
                  </a:lnTo>
                  <a:lnTo>
                    <a:pt x="225433" y="272407"/>
                  </a:lnTo>
                  <a:lnTo>
                    <a:pt x="224299" y="272885"/>
                  </a:lnTo>
                  <a:lnTo>
                    <a:pt x="224693" y="274688"/>
                  </a:lnTo>
                  <a:lnTo>
                    <a:pt x="224693" y="275799"/>
                  </a:lnTo>
                  <a:lnTo>
                    <a:pt x="224227" y="276480"/>
                  </a:lnTo>
                  <a:lnTo>
                    <a:pt x="223009" y="276587"/>
                  </a:lnTo>
                  <a:lnTo>
                    <a:pt x="221587" y="275560"/>
                  </a:lnTo>
                  <a:lnTo>
                    <a:pt x="218482" y="275202"/>
                  </a:lnTo>
                  <a:lnTo>
                    <a:pt x="216786" y="274187"/>
                  </a:lnTo>
                  <a:lnTo>
                    <a:pt x="214063" y="274485"/>
                  </a:lnTo>
                  <a:lnTo>
                    <a:pt x="212642" y="273637"/>
                  </a:lnTo>
                  <a:lnTo>
                    <a:pt x="203971" y="271260"/>
                  </a:lnTo>
                  <a:lnTo>
                    <a:pt x="203493" y="272252"/>
                  </a:lnTo>
                  <a:lnTo>
                    <a:pt x="199958" y="271081"/>
                  </a:lnTo>
                  <a:lnTo>
                    <a:pt x="199157" y="270986"/>
                  </a:lnTo>
                  <a:lnTo>
                    <a:pt x="197617" y="272132"/>
                  </a:lnTo>
                  <a:lnTo>
                    <a:pt x="196351" y="273637"/>
                  </a:lnTo>
                  <a:lnTo>
                    <a:pt x="195849" y="274163"/>
                  </a:lnTo>
                  <a:lnTo>
                    <a:pt x="194977" y="274437"/>
                  </a:lnTo>
                  <a:lnTo>
                    <a:pt x="194237" y="274593"/>
                  </a:lnTo>
                  <a:lnTo>
                    <a:pt x="193138" y="274939"/>
                  </a:lnTo>
                  <a:lnTo>
                    <a:pt x="192577" y="275393"/>
                  </a:lnTo>
                  <a:lnTo>
                    <a:pt x="191956" y="275870"/>
                  </a:lnTo>
                  <a:lnTo>
                    <a:pt x="190905" y="276432"/>
                  </a:lnTo>
                  <a:lnTo>
                    <a:pt x="190104" y="276539"/>
                  </a:lnTo>
                  <a:lnTo>
                    <a:pt x="189447" y="276085"/>
                  </a:lnTo>
                  <a:lnTo>
                    <a:pt x="189101" y="275357"/>
                  </a:lnTo>
                  <a:lnTo>
                    <a:pt x="188409" y="274616"/>
                  </a:lnTo>
                  <a:lnTo>
                    <a:pt x="187728" y="274234"/>
                  </a:lnTo>
                  <a:lnTo>
                    <a:pt x="186772" y="273398"/>
                  </a:lnTo>
                  <a:lnTo>
                    <a:pt x="185912" y="272491"/>
                  </a:lnTo>
                  <a:lnTo>
                    <a:pt x="70084" y="235932"/>
                  </a:lnTo>
                  <a:lnTo>
                    <a:pt x="10486" y="210874"/>
                  </a:lnTo>
                  <a:lnTo>
                    <a:pt x="561" y="206431"/>
                  </a:lnTo>
                  <a:lnTo>
                    <a:pt x="0" y="205750"/>
                  </a:lnTo>
                  <a:lnTo>
                    <a:pt x="609" y="205165"/>
                  </a:lnTo>
                  <a:lnTo>
                    <a:pt x="1099" y="204126"/>
                  </a:lnTo>
                  <a:lnTo>
                    <a:pt x="1457" y="202920"/>
                  </a:lnTo>
                  <a:lnTo>
                    <a:pt x="1624" y="201463"/>
                  </a:lnTo>
                  <a:lnTo>
                    <a:pt x="1624" y="200197"/>
                  </a:lnTo>
                  <a:lnTo>
                    <a:pt x="1493" y="198835"/>
                  </a:lnTo>
                  <a:lnTo>
                    <a:pt x="1505" y="197939"/>
                  </a:lnTo>
                  <a:lnTo>
                    <a:pt x="2150" y="197079"/>
                  </a:lnTo>
                  <a:lnTo>
                    <a:pt x="3511" y="196900"/>
                  </a:lnTo>
                  <a:lnTo>
                    <a:pt x="4431" y="196745"/>
                  </a:lnTo>
                  <a:lnTo>
                    <a:pt x="5148" y="196434"/>
                  </a:lnTo>
                  <a:lnTo>
                    <a:pt x="5829" y="195766"/>
                  </a:lnTo>
                  <a:lnTo>
                    <a:pt x="6569" y="194977"/>
                  </a:lnTo>
                  <a:lnTo>
                    <a:pt x="7285" y="194213"/>
                  </a:lnTo>
                  <a:lnTo>
                    <a:pt x="8097" y="193687"/>
                  </a:lnTo>
                  <a:lnTo>
                    <a:pt x="8910" y="193042"/>
                  </a:lnTo>
                  <a:lnTo>
                    <a:pt x="10379" y="192529"/>
                  </a:lnTo>
                  <a:lnTo>
                    <a:pt x="11143" y="192230"/>
                  </a:lnTo>
                  <a:lnTo>
                    <a:pt x="11956" y="191932"/>
                  </a:lnTo>
                  <a:lnTo>
                    <a:pt x="13114" y="191729"/>
                  </a:lnTo>
                  <a:lnTo>
                    <a:pt x="14332" y="191311"/>
                  </a:lnTo>
                  <a:lnTo>
                    <a:pt x="15335" y="190845"/>
                  </a:lnTo>
                  <a:lnTo>
                    <a:pt x="16267" y="190295"/>
                  </a:lnTo>
                  <a:lnTo>
                    <a:pt x="16864" y="189782"/>
                  </a:lnTo>
                  <a:lnTo>
                    <a:pt x="17354" y="189077"/>
                  </a:lnTo>
                  <a:lnTo>
                    <a:pt x="17032" y="188193"/>
                  </a:lnTo>
                  <a:lnTo>
                    <a:pt x="16255" y="187811"/>
                  </a:lnTo>
                  <a:lnTo>
                    <a:pt x="15539" y="187023"/>
                  </a:lnTo>
                  <a:lnTo>
                    <a:pt x="15240" y="186294"/>
                  </a:lnTo>
                  <a:lnTo>
                    <a:pt x="16231" y="186079"/>
                  </a:lnTo>
                  <a:lnTo>
                    <a:pt x="17163" y="185458"/>
                  </a:lnTo>
                  <a:lnTo>
                    <a:pt x="17127" y="184551"/>
                  </a:lnTo>
                  <a:lnTo>
                    <a:pt x="17414" y="183404"/>
                  </a:lnTo>
                  <a:lnTo>
                    <a:pt x="18357" y="183822"/>
                  </a:lnTo>
                  <a:lnTo>
                    <a:pt x="19289" y="184013"/>
                  </a:lnTo>
                  <a:lnTo>
                    <a:pt x="19575" y="183129"/>
                  </a:lnTo>
                  <a:lnTo>
                    <a:pt x="18907" y="182329"/>
                  </a:lnTo>
                  <a:lnTo>
                    <a:pt x="18334" y="181613"/>
                  </a:lnTo>
                  <a:lnTo>
                    <a:pt x="18548" y="180562"/>
                  </a:lnTo>
                  <a:lnTo>
                    <a:pt x="19372" y="179917"/>
                  </a:lnTo>
                  <a:lnTo>
                    <a:pt x="20424" y="179630"/>
                  </a:lnTo>
                  <a:lnTo>
                    <a:pt x="20997" y="178877"/>
                  </a:lnTo>
                  <a:lnTo>
                    <a:pt x="20830" y="178197"/>
                  </a:lnTo>
                  <a:lnTo>
                    <a:pt x="19958" y="178233"/>
                  </a:lnTo>
                  <a:lnTo>
                    <a:pt x="19110" y="178519"/>
                  </a:lnTo>
                  <a:lnTo>
                    <a:pt x="18345" y="178663"/>
                  </a:lnTo>
                  <a:lnTo>
                    <a:pt x="18190" y="177779"/>
                  </a:lnTo>
                  <a:lnTo>
                    <a:pt x="18237" y="176429"/>
                  </a:lnTo>
                  <a:lnTo>
                    <a:pt x="18226" y="175545"/>
                  </a:lnTo>
                  <a:lnTo>
                    <a:pt x="18119" y="174638"/>
                  </a:lnTo>
                  <a:lnTo>
                    <a:pt x="18489" y="173825"/>
                  </a:lnTo>
                  <a:lnTo>
                    <a:pt x="19492" y="173288"/>
                  </a:lnTo>
                  <a:lnTo>
                    <a:pt x="19850" y="173945"/>
                  </a:lnTo>
                  <a:lnTo>
                    <a:pt x="19492" y="175354"/>
                  </a:lnTo>
                  <a:lnTo>
                    <a:pt x="20268" y="175712"/>
                  </a:lnTo>
                  <a:lnTo>
                    <a:pt x="20997" y="175103"/>
                  </a:lnTo>
                  <a:lnTo>
                    <a:pt x="21666" y="174088"/>
                  </a:lnTo>
                  <a:lnTo>
                    <a:pt x="22621" y="173479"/>
                  </a:lnTo>
                  <a:lnTo>
                    <a:pt x="23517" y="173790"/>
                  </a:lnTo>
                  <a:lnTo>
                    <a:pt x="23565" y="172750"/>
                  </a:lnTo>
                  <a:lnTo>
                    <a:pt x="22836" y="172165"/>
                  </a:lnTo>
                  <a:lnTo>
                    <a:pt x="22119" y="171711"/>
                  </a:lnTo>
                  <a:lnTo>
                    <a:pt x="21451" y="170971"/>
                  </a:lnTo>
                  <a:lnTo>
                    <a:pt x="21785" y="169705"/>
                  </a:lnTo>
                  <a:lnTo>
                    <a:pt x="22979" y="169657"/>
                  </a:lnTo>
                  <a:lnTo>
                    <a:pt x="23684" y="169741"/>
                  </a:lnTo>
                  <a:lnTo>
                    <a:pt x="24914" y="169765"/>
                  </a:lnTo>
                  <a:lnTo>
                    <a:pt x="25535" y="168988"/>
                  </a:lnTo>
                  <a:lnTo>
                    <a:pt x="25069" y="167985"/>
                  </a:lnTo>
                  <a:lnTo>
                    <a:pt x="24807" y="167245"/>
                  </a:lnTo>
                  <a:lnTo>
                    <a:pt x="24424" y="166134"/>
                  </a:lnTo>
                  <a:lnTo>
                    <a:pt x="24114" y="165310"/>
                  </a:lnTo>
                  <a:lnTo>
                    <a:pt x="23708" y="164593"/>
                  </a:lnTo>
                  <a:lnTo>
                    <a:pt x="24090" y="163972"/>
                  </a:lnTo>
                  <a:lnTo>
                    <a:pt x="24914" y="163912"/>
                  </a:lnTo>
                  <a:lnTo>
                    <a:pt x="25524" y="163542"/>
                  </a:lnTo>
                  <a:lnTo>
                    <a:pt x="26455" y="163136"/>
                  </a:lnTo>
                  <a:lnTo>
                    <a:pt x="27183" y="163351"/>
                  </a:lnTo>
                  <a:lnTo>
                    <a:pt x="27912" y="163411"/>
                  </a:lnTo>
                  <a:lnTo>
                    <a:pt x="28485" y="162957"/>
                  </a:lnTo>
                  <a:lnTo>
                    <a:pt x="29250" y="162133"/>
                  </a:lnTo>
                  <a:lnTo>
                    <a:pt x="29524" y="161356"/>
                  </a:lnTo>
                  <a:lnTo>
                    <a:pt x="29548" y="160365"/>
                  </a:lnTo>
                  <a:lnTo>
                    <a:pt x="29477" y="159660"/>
                  </a:lnTo>
                  <a:lnTo>
                    <a:pt x="28867" y="158562"/>
                  </a:lnTo>
                  <a:lnTo>
                    <a:pt x="28115" y="158203"/>
                  </a:lnTo>
                  <a:lnTo>
                    <a:pt x="27315" y="157069"/>
                  </a:lnTo>
                  <a:lnTo>
                    <a:pt x="27578" y="155886"/>
                  </a:lnTo>
                  <a:lnTo>
                    <a:pt x="28342" y="155229"/>
                  </a:lnTo>
                  <a:lnTo>
                    <a:pt x="28987" y="154047"/>
                  </a:lnTo>
                  <a:lnTo>
                    <a:pt x="29082" y="153271"/>
                  </a:lnTo>
                  <a:lnTo>
                    <a:pt x="29166" y="152447"/>
                  </a:lnTo>
                  <a:lnTo>
                    <a:pt x="29739" y="151778"/>
                  </a:lnTo>
                  <a:lnTo>
                    <a:pt x="30814" y="150966"/>
                  </a:lnTo>
                  <a:lnTo>
                    <a:pt x="30635" y="150237"/>
                  </a:lnTo>
                  <a:lnTo>
                    <a:pt x="30241" y="149413"/>
                  </a:lnTo>
                  <a:lnTo>
                    <a:pt x="29847" y="148362"/>
                  </a:lnTo>
                  <a:lnTo>
                    <a:pt x="29214" y="147956"/>
                  </a:lnTo>
                  <a:lnTo>
                    <a:pt x="29273" y="147060"/>
                  </a:lnTo>
                  <a:lnTo>
                    <a:pt x="29632" y="146140"/>
                  </a:lnTo>
                  <a:lnTo>
                    <a:pt x="30480" y="145185"/>
                  </a:lnTo>
                  <a:lnTo>
                    <a:pt x="31209" y="144982"/>
                  </a:lnTo>
                  <a:lnTo>
                    <a:pt x="32702" y="144791"/>
                  </a:lnTo>
                  <a:lnTo>
                    <a:pt x="33310" y="144361"/>
                  </a:lnTo>
                  <a:lnTo>
                    <a:pt x="33716" y="143393"/>
                  </a:lnTo>
                  <a:lnTo>
                    <a:pt x="33920" y="142677"/>
                  </a:lnTo>
                  <a:lnTo>
                    <a:pt x="34015" y="141626"/>
                  </a:lnTo>
                  <a:lnTo>
                    <a:pt x="34660" y="141184"/>
                  </a:lnTo>
                  <a:lnTo>
                    <a:pt x="35269" y="140455"/>
                  </a:lnTo>
                  <a:lnTo>
                    <a:pt x="35341" y="139607"/>
                  </a:lnTo>
                  <a:lnTo>
                    <a:pt x="35688" y="138676"/>
                  </a:lnTo>
                  <a:lnTo>
                    <a:pt x="35926" y="137696"/>
                  </a:lnTo>
                  <a:lnTo>
                    <a:pt x="36523" y="137087"/>
                  </a:lnTo>
                  <a:lnTo>
                    <a:pt x="37455" y="136275"/>
                  </a:lnTo>
                  <a:lnTo>
                    <a:pt x="38494" y="135248"/>
                  </a:lnTo>
                  <a:lnTo>
                    <a:pt x="39127" y="134137"/>
                  </a:lnTo>
                  <a:lnTo>
                    <a:pt x="39306" y="133456"/>
                  </a:lnTo>
                  <a:lnTo>
                    <a:pt x="39342" y="132632"/>
                  </a:lnTo>
                  <a:lnTo>
                    <a:pt x="39282" y="131617"/>
                  </a:lnTo>
                  <a:lnTo>
                    <a:pt x="38912" y="130709"/>
                  </a:lnTo>
                  <a:lnTo>
                    <a:pt x="38016" y="130769"/>
                  </a:lnTo>
                  <a:lnTo>
                    <a:pt x="37371" y="131486"/>
                  </a:lnTo>
                  <a:lnTo>
                    <a:pt x="36786" y="132931"/>
                  </a:lnTo>
                  <a:lnTo>
                    <a:pt x="36034" y="132967"/>
                  </a:lnTo>
                  <a:lnTo>
                    <a:pt x="35436" y="132477"/>
                  </a:lnTo>
                  <a:lnTo>
                    <a:pt x="35245" y="131784"/>
                  </a:lnTo>
                  <a:lnTo>
                    <a:pt x="35293" y="130865"/>
                  </a:lnTo>
                  <a:lnTo>
                    <a:pt x="35628" y="129360"/>
                  </a:lnTo>
                  <a:lnTo>
                    <a:pt x="35986" y="128321"/>
                  </a:lnTo>
                  <a:lnTo>
                    <a:pt x="36141" y="127628"/>
                  </a:lnTo>
                  <a:lnTo>
                    <a:pt x="35795" y="126983"/>
                  </a:lnTo>
                  <a:lnTo>
                    <a:pt x="35198" y="126541"/>
                  </a:lnTo>
                  <a:lnTo>
                    <a:pt x="34529" y="125466"/>
                  </a:lnTo>
                  <a:lnTo>
                    <a:pt x="34624" y="124558"/>
                  </a:lnTo>
                  <a:lnTo>
                    <a:pt x="34827" y="123866"/>
                  </a:lnTo>
                  <a:lnTo>
                    <a:pt x="35544" y="122731"/>
                  </a:lnTo>
                  <a:lnTo>
                    <a:pt x="35879" y="121907"/>
                  </a:lnTo>
                  <a:lnTo>
                    <a:pt x="36404" y="120856"/>
                  </a:lnTo>
                  <a:lnTo>
                    <a:pt x="36236" y="119542"/>
                  </a:lnTo>
                  <a:lnTo>
                    <a:pt x="36129" y="118814"/>
                  </a:lnTo>
                  <a:lnTo>
                    <a:pt x="36416" y="117237"/>
                  </a:lnTo>
                  <a:lnTo>
                    <a:pt x="36356" y="116437"/>
                  </a:lnTo>
                  <a:lnTo>
                    <a:pt x="35997" y="115231"/>
                  </a:lnTo>
                  <a:lnTo>
                    <a:pt x="35496" y="114084"/>
                  </a:lnTo>
                  <a:lnTo>
                    <a:pt x="34970" y="113535"/>
                  </a:lnTo>
                  <a:lnTo>
                    <a:pt x="34254" y="112794"/>
                  </a:lnTo>
                  <a:lnTo>
                    <a:pt x="33705" y="112209"/>
                  </a:lnTo>
                  <a:lnTo>
                    <a:pt x="34087" y="111194"/>
                  </a:lnTo>
                  <a:lnTo>
                    <a:pt x="34792" y="111206"/>
                  </a:lnTo>
                  <a:lnTo>
                    <a:pt x="35544" y="111242"/>
                  </a:lnTo>
                  <a:lnTo>
                    <a:pt x="36272" y="111277"/>
                  </a:lnTo>
                  <a:lnTo>
                    <a:pt x="37013" y="111242"/>
                  </a:lnTo>
                  <a:lnTo>
                    <a:pt x="37956" y="110895"/>
                  </a:lnTo>
                  <a:lnTo>
                    <a:pt x="38852" y="110250"/>
                  </a:lnTo>
                  <a:lnTo>
                    <a:pt x="39378" y="109438"/>
                  </a:lnTo>
                  <a:lnTo>
                    <a:pt x="49804" y="97578"/>
                  </a:lnTo>
                  <a:lnTo>
                    <a:pt x="52181" y="96957"/>
                  </a:lnTo>
                  <a:lnTo>
                    <a:pt x="51942" y="95345"/>
                  </a:lnTo>
                  <a:lnTo>
                    <a:pt x="50808" y="88943"/>
                  </a:lnTo>
                  <a:lnTo>
                    <a:pt x="86077" y="77716"/>
                  </a:lnTo>
                  <a:lnTo>
                    <a:pt x="115433" y="56122"/>
                  </a:lnTo>
                  <a:lnTo>
                    <a:pt x="115996" y="56720"/>
                  </a:lnTo>
                  <a:lnTo>
                    <a:pt x="145496" y="32809"/>
                  </a:lnTo>
                  <a:lnTo>
                    <a:pt x="178304" y="15264"/>
                  </a:lnTo>
                  <a:lnTo>
                    <a:pt x="212988" y="0"/>
                  </a:lnTo>
                  <a:lnTo>
                    <a:pt x="215317" y="2974"/>
                  </a:lnTo>
                  <a:lnTo>
                    <a:pt x="217108" y="334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957;gbcf4302aa7_0_6">
              <a:extLst>
                <a:ext uri="{FF2B5EF4-FFF2-40B4-BE49-F238E27FC236}">
                  <a16:creationId xmlns:a16="http://schemas.microsoft.com/office/drawing/2014/main" id="{A39FA9A7-27A4-2A44-B0A0-055CCD2A1948}"/>
                </a:ext>
              </a:extLst>
            </p:cNvPr>
            <p:cNvSpPr/>
            <p:nvPr/>
          </p:nvSpPr>
          <p:spPr>
            <a:xfrm>
              <a:off x="6878800" y="1681290"/>
              <a:ext cx="195640" cy="216153"/>
            </a:xfrm>
            <a:custGeom>
              <a:avLst/>
              <a:gdLst/>
              <a:ahLst/>
              <a:cxnLst/>
              <a:rect l="l" t="t" r="r" b="b"/>
              <a:pathLst>
                <a:path w="389333" h="430156" extrusionOk="0">
                  <a:moveTo>
                    <a:pt x="111170" y="1218"/>
                  </a:moveTo>
                  <a:lnTo>
                    <a:pt x="253548" y="89206"/>
                  </a:lnTo>
                  <a:lnTo>
                    <a:pt x="370045" y="162646"/>
                  </a:lnTo>
                  <a:lnTo>
                    <a:pt x="368552" y="163148"/>
                  </a:lnTo>
                  <a:lnTo>
                    <a:pt x="368194" y="164330"/>
                  </a:lnTo>
                  <a:lnTo>
                    <a:pt x="367191" y="165083"/>
                  </a:lnTo>
                  <a:lnTo>
                    <a:pt x="366343" y="164713"/>
                  </a:lnTo>
                  <a:lnTo>
                    <a:pt x="365709" y="165154"/>
                  </a:lnTo>
                  <a:lnTo>
                    <a:pt x="365900" y="166194"/>
                  </a:lnTo>
                  <a:lnTo>
                    <a:pt x="365507" y="167280"/>
                  </a:lnTo>
                  <a:lnTo>
                    <a:pt x="364993" y="168188"/>
                  </a:lnTo>
                  <a:lnTo>
                    <a:pt x="364097" y="169562"/>
                  </a:lnTo>
                  <a:lnTo>
                    <a:pt x="363165" y="170756"/>
                  </a:lnTo>
                  <a:lnTo>
                    <a:pt x="362186" y="171401"/>
                  </a:lnTo>
                  <a:lnTo>
                    <a:pt x="360908" y="171867"/>
                  </a:lnTo>
                  <a:lnTo>
                    <a:pt x="359344" y="172583"/>
                  </a:lnTo>
                  <a:lnTo>
                    <a:pt x="358544" y="173575"/>
                  </a:lnTo>
                  <a:lnTo>
                    <a:pt x="358245" y="174303"/>
                  </a:lnTo>
                  <a:lnTo>
                    <a:pt x="358042" y="175283"/>
                  </a:lnTo>
                  <a:lnTo>
                    <a:pt x="357779" y="176632"/>
                  </a:lnTo>
                  <a:lnTo>
                    <a:pt x="357947" y="178173"/>
                  </a:lnTo>
                  <a:lnTo>
                    <a:pt x="358304" y="179463"/>
                  </a:lnTo>
                  <a:lnTo>
                    <a:pt x="358568" y="180824"/>
                  </a:lnTo>
                  <a:lnTo>
                    <a:pt x="358591" y="182544"/>
                  </a:lnTo>
                  <a:lnTo>
                    <a:pt x="358818" y="185363"/>
                  </a:lnTo>
                  <a:lnTo>
                    <a:pt x="358377" y="187525"/>
                  </a:lnTo>
                  <a:lnTo>
                    <a:pt x="358424" y="188420"/>
                  </a:lnTo>
                  <a:lnTo>
                    <a:pt x="359069" y="189495"/>
                  </a:lnTo>
                  <a:lnTo>
                    <a:pt x="359487" y="190176"/>
                  </a:lnTo>
                  <a:lnTo>
                    <a:pt x="359917" y="191311"/>
                  </a:lnTo>
                  <a:lnTo>
                    <a:pt x="359404" y="191968"/>
                  </a:lnTo>
                  <a:lnTo>
                    <a:pt x="358746" y="192206"/>
                  </a:lnTo>
                  <a:lnTo>
                    <a:pt x="359093" y="192839"/>
                  </a:lnTo>
                  <a:lnTo>
                    <a:pt x="359893" y="193962"/>
                  </a:lnTo>
                  <a:lnTo>
                    <a:pt x="360562" y="195061"/>
                  </a:lnTo>
                  <a:lnTo>
                    <a:pt x="360490" y="196231"/>
                  </a:lnTo>
                  <a:lnTo>
                    <a:pt x="359929" y="196781"/>
                  </a:lnTo>
                  <a:lnTo>
                    <a:pt x="359200" y="196924"/>
                  </a:lnTo>
                  <a:lnTo>
                    <a:pt x="358591" y="197462"/>
                  </a:lnTo>
                  <a:lnTo>
                    <a:pt x="359391" y="197975"/>
                  </a:lnTo>
                  <a:lnTo>
                    <a:pt x="358759" y="198728"/>
                  </a:lnTo>
                  <a:lnTo>
                    <a:pt x="357756" y="199396"/>
                  </a:lnTo>
                  <a:lnTo>
                    <a:pt x="357481" y="200053"/>
                  </a:lnTo>
                  <a:lnTo>
                    <a:pt x="357337" y="201176"/>
                  </a:lnTo>
                  <a:lnTo>
                    <a:pt x="356489" y="201606"/>
                  </a:lnTo>
                  <a:lnTo>
                    <a:pt x="355999" y="202526"/>
                  </a:lnTo>
                  <a:lnTo>
                    <a:pt x="356310" y="203230"/>
                  </a:lnTo>
                  <a:lnTo>
                    <a:pt x="356764" y="204281"/>
                  </a:lnTo>
                  <a:lnTo>
                    <a:pt x="356740" y="205607"/>
                  </a:lnTo>
                  <a:lnTo>
                    <a:pt x="356418" y="206395"/>
                  </a:lnTo>
                  <a:lnTo>
                    <a:pt x="355545" y="206921"/>
                  </a:lnTo>
                  <a:lnTo>
                    <a:pt x="354841" y="206897"/>
                  </a:lnTo>
                  <a:lnTo>
                    <a:pt x="353945" y="206742"/>
                  </a:lnTo>
                  <a:lnTo>
                    <a:pt x="353240" y="207184"/>
                  </a:lnTo>
                  <a:lnTo>
                    <a:pt x="353646" y="207840"/>
                  </a:lnTo>
                  <a:lnTo>
                    <a:pt x="354327" y="208270"/>
                  </a:lnTo>
                  <a:lnTo>
                    <a:pt x="353934" y="208903"/>
                  </a:lnTo>
                  <a:lnTo>
                    <a:pt x="353085" y="209417"/>
                  </a:lnTo>
                  <a:lnTo>
                    <a:pt x="352381" y="209190"/>
                  </a:lnTo>
                  <a:lnTo>
                    <a:pt x="351724" y="208629"/>
                  </a:lnTo>
                  <a:lnTo>
                    <a:pt x="350995" y="208366"/>
                  </a:lnTo>
                  <a:lnTo>
                    <a:pt x="350434" y="208844"/>
                  </a:lnTo>
                  <a:lnTo>
                    <a:pt x="350649" y="209620"/>
                  </a:lnTo>
                  <a:lnTo>
                    <a:pt x="350768" y="210647"/>
                  </a:lnTo>
                  <a:lnTo>
                    <a:pt x="350016" y="211232"/>
                  </a:lnTo>
                  <a:lnTo>
                    <a:pt x="349084" y="211101"/>
                  </a:lnTo>
                  <a:lnTo>
                    <a:pt x="348022" y="211340"/>
                  </a:lnTo>
                  <a:lnTo>
                    <a:pt x="349765" y="213263"/>
                  </a:lnTo>
                  <a:lnTo>
                    <a:pt x="377355" y="239909"/>
                  </a:lnTo>
                  <a:lnTo>
                    <a:pt x="369890" y="245833"/>
                  </a:lnTo>
                  <a:lnTo>
                    <a:pt x="372147" y="247099"/>
                  </a:lnTo>
                  <a:lnTo>
                    <a:pt x="374607" y="252557"/>
                  </a:lnTo>
                  <a:lnTo>
                    <a:pt x="372374" y="267964"/>
                  </a:lnTo>
                  <a:lnTo>
                    <a:pt x="366832" y="268466"/>
                  </a:lnTo>
                  <a:lnTo>
                    <a:pt x="371000" y="272192"/>
                  </a:lnTo>
                  <a:lnTo>
                    <a:pt x="373258" y="273852"/>
                  </a:lnTo>
                  <a:lnTo>
                    <a:pt x="374214" y="274294"/>
                  </a:lnTo>
                  <a:lnTo>
                    <a:pt x="375181" y="274366"/>
                  </a:lnTo>
                  <a:lnTo>
                    <a:pt x="376196" y="274879"/>
                  </a:lnTo>
                  <a:lnTo>
                    <a:pt x="377486" y="275345"/>
                  </a:lnTo>
                  <a:lnTo>
                    <a:pt x="378728" y="275500"/>
                  </a:lnTo>
                  <a:lnTo>
                    <a:pt x="379946" y="275429"/>
                  </a:lnTo>
                  <a:lnTo>
                    <a:pt x="381177" y="275238"/>
                  </a:lnTo>
                  <a:lnTo>
                    <a:pt x="382323" y="275190"/>
                  </a:lnTo>
                  <a:lnTo>
                    <a:pt x="383194" y="275214"/>
                  </a:lnTo>
                  <a:lnTo>
                    <a:pt x="383935" y="275273"/>
                  </a:lnTo>
                  <a:lnTo>
                    <a:pt x="384807" y="275775"/>
                  </a:lnTo>
                  <a:lnTo>
                    <a:pt x="385703" y="276515"/>
                  </a:lnTo>
                  <a:lnTo>
                    <a:pt x="386957" y="277734"/>
                  </a:lnTo>
                  <a:lnTo>
                    <a:pt x="388151" y="279000"/>
                  </a:lnTo>
                  <a:lnTo>
                    <a:pt x="389047" y="280146"/>
                  </a:lnTo>
                  <a:lnTo>
                    <a:pt x="389334" y="280851"/>
                  </a:lnTo>
                  <a:lnTo>
                    <a:pt x="350087" y="365280"/>
                  </a:lnTo>
                  <a:lnTo>
                    <a:pt x="338251" y="360705"/>
                  </a:lnTo>
                  <a:lnTo>
                    <a:pt x="312083" y="427851"/>
                  </a:lnTo>
                  <a:lnTo>
                    <a:pt x="296879" y="430156"/>
                  </a:lnTo>
                  <a:lnTo>
                    <a:pt x="283013" y="383111"/>
                  </a:lnTo>
                  <a:lnTo>
                    <a:pt x="278319" y="378668"/>
                  </a:lnTo>
                  <a:lnTo>
                    <a:pt x="275285" y="381988"/>
                  </a:lnTo>
                  <a:lnTo>
                    <a:pt x="254420" y="360478"/>
                  </a:lnTo>
                  <a:lnTo>
                    <a:pt x="252378" y="358460"/>
                  </a:lnTo>
                  <a:lnTo>
                    <a:pt x="239085" y="371550"/>
                  </a:lnTo>
                  <a:lnTo>
                    <a:pt x="233352" y="365805"/>
                  </a:lnTo>
                  <a:lnTo>
                    <a:pt x="209310" y="365208"/>
                  </a:lnTo>
                  <a:lnTo>
                    <a:pt x="167042" y="354674"/>
                  </a:lnTo>
                  <a:lnTo>
                    <a:pt x="158132" y="356107"/>
                  </a:lnTo>
                  <a:lnTo>
                    <a:pt x="90006" y="382096"/>
                  </a:lnTo>
                  <a:lnTo>
                    <a:pt x="88764" y="382359"/>
                  </a:lnTo>
                  <a:lnTo>
                    <a:pt x="87534" y="382012"/>
                  </a:lnTo>
                  <a:lnTo>
                    <a:pt x="86794" y="382012"/>
                  </a:lnTo>
                  <a:lnTo>
                    <a:pt x="85898" y="381893"/>
                  </a:lnTo>
                  <a:lnTo>
                    <a:pt x="85026" y="381642"/>
                  </a:lnTo>
                  <a:lnTo>
                    <a:pt x="83879" y="381176"/>
                  </a:lnTo>
                  <a:lnTo>
                    <a:pt x="83198" y="380770"/>
                  </a:lnTo>
                  <a:lnTo>
                    <a:pt x="82076" y="380328"/>
                  </a:lnTo>
                  <a:lnTo>
                    <a:pt x="80476" y="380054"/>
                  </a:lnTo>
                  <a:lnTo>
                    <a:pt x="80117" y="377725"/>
                  </a:lnTo>
                  <a:lnTo>
                    <a:pt x="80046" y="373986"/>
                  </a:lnTo>
                  <a:lnTo>
                    <a:pt x="80141" y="372672"/>
                  </a:lnTo>
                  <a:lnTo>
                    <a:pt x="80416" y="371096"/>
                  </a:lnTo>
                  <a:lnTo>
                    <a:pt x="80738" y="369711"/>
                  </a:lnTo>
                  <a:lnTo>
                    <a:pt x="84083" y="360215"/>
                  </a:lnTo>
                  <a:lnTo>
                    <a:pt x="85599" y="355844"/>
                  </a:lnTo>
                  <a:lnTo>
                    <a:pt x="85898" y="353348"/>
                  </a:lnTo>
                  <a:lnTo>
                    <a:pt x="85993" y="352524"/>
                  </a:lnTo>
                  <a:lnTo>
                    <a:pt x="85993" y="351724"/>
                  </a:lnTo>
                  <a:lnTo>
                    <a:pt x="86065" y="350983"/>
                  </a:lnTo>
                  <a:lnTo>
                    <a:pt x="85922" y="350183"/>
                  </a:lnTo>
                  <a:lnTo>
                    <a:pt x="85826" y="349216"/>
                  </a:lnTo>
                  <a:lnTo>
                    <a:pt x="85731" y="348368"/>
                  </a:lnTo>
                  <a:lnTo>
                    <a:pt x="85731" y="347364"/>
                  </a:lnTo>
                  <a:lnTo>
                    <a:pt x="85886" y="346468"/>
                  </a:lnTo>
                  <a:lnTo>
                    <a:pt x="86244" y="345644"/>
                  </a:lnTo>
                  <a:lnTo>
                    <a:pt x="86758" y="344677"/>
                  </a:lnTo>
                  <a:lnTo>
                    <a:pt x="84130" y="343554"/>
                  </a:lnTo>
                  <a:lnTo>
                    <a:pt x="77932" y="341476"/>
                  </a:lnTo>
                  <a:lnTo>
                    <a:pt x="78994" y="328088"/>
                  </a:lnTo>
                  <a:lnTo>
                    <a:pt x="74205" y="325161"/>
                  </a:lnTo>
                  <a:lnTo>
                    <a:pt x="44872" y="288483"/>
                  </a:lnTo>
                  <a:lnTo>
                    <a:pt x="56696" y="260643"/>
                  </a:lnTo>
                  <a:lnTo>
                    <a:pt x="40656" y="242214"/>
                  </a:lnTo>
                  <a:lnTo>
                    <a:pt x="24735" y="234092"/>
                  </a:lnTo>
                  <a:lnTo>
                    <a:pt x="0" y="217586"/>
                  </a:lnTo>
                  <a:lnTo>
                    <a:pt x="1816" y="215054"/>
                  </a:lnTo>
                  <a:lnTo>
                    <a:pt x="117870" y="30396"/>
                  </a:lnTo>
                  <a:lnTo>
                    <a:pt x="116604" y="28915"/>
                  </a:lnTo>
                  <a:lnTo>
                    <a:pt x="115434" y="27351"/>
                  </a:lnTo>
                  <a:lnTo>
                    <a:pt x="114729" y="26335"/>
                  </a:lnTo>
                  <a:lnTo>
                    <a:pt x="114204" y="25356"/>
                  </a:lnTo>
                  <a:lnTo>
                    <a:pt x="113882" y="23469"/>
                  </a:lnTo>
                  <a:lnTo>
                    <a:pt x="113427" y="19970"/>
                  </a:lnTo>
                  <a:lnTo>
                    <a:pt x="113284" y="18978"/>
                  </a:lnTo>
                  <a:lnTo>
                    <a:pt x="113272" y="16458"/>
                  </a:lnTo>
                  <a:lnTo>
                    <a:pt x="113128" y="15097"/>
                  </a:lnTo>
                  <a:lnTo>
                    <a:pt x="112424" y="10773"/>
                  </a:lnTo>
                  <a:lnTo>
                    <a:pt x="112305" y="10068"/>
                  </a:lnTo>
                  <a:lnTo>
                    <a:pt x="112138" y="9256"/>
                  </a:lnTo>
                  <a:lnTo>
                    <a:pt x="111600" y="7811"/>
                  </a:lnTo>
                  <a:lnTo>
                    <a:pt x="111098" y="6975"/>
                  </a:lnTo>
                  <a:lnTo>
                    <a:pt x="110681" y="6223"/>
                  </a:lnTo>
                  <a:lnTo>
                    <a:pt x="110239" y="5207"/>
                  </a:lnTo>
                  <a:lnTo>
                    <a:pt x="109689" y="4061"/>
                  </a:lnTo>
                  <a:lnTo>
                    <a:pt x="109414" y="2986"/>
                  </a:lnTo>
                  <a:lnTo>
                    <a:pt x="109223" y="1624"/>
                  </a:lnTo>
                  <a:lnTo>
                    <a:pt x="109128" y="896"/>
                  </a:lnTo>
                  <a:lnTo>
                    <a:pt x="109188" y="0"/>
                  </a:lnTo>
                  <a:lnTo>
                    <a:pt x="111170" y="121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958;gbcf4302aa7_0_6">
              <a:extLst>
                <a:ext uri="{FF2B5EF4-FFF2-40B4-BE49-F238E27FC236}">
                  <a16:creationId xmlns:a16="http://schemas.microsoft.com/office/drawing/2014/main" id="{29BA544F-9FC9-0541-BAE9-ACA04979343A}"/>
                </a:ext>
              </a:extLst>
            </p:cNvPr>
            <p:cNvSpPr/>
            <p:nvPr/>
          </p:nvSpPr>
          <p:spPr>
            <a:xfrm>
              <a:off x="5151819" y="1685081"/>
              <a:ext cx="172012" cy="220601"/>
            </a:xfrm>
            <a:custGeom>
              <a:avLst/>
              <a:gdLst/>
              <a:ahLst/>
              <a:cxnLst/>
              <a:rect l="l" t="t" r="r" b="b"/>
              <a:pathLst>
                <a:path w="342312" h="439006" extrusionOk="0">
                  <a:moveTo>
                    <a:pt x="316048" y="52898"/>
                  </a:moveTo>
                  <a:lnTo>
                    <a:pt x="317864" y="52360"/>
                  </a:lnTo>
                  <a:lnTo>
                    <a:pt x="318688" y="51894"/>
                  </a:lnTo>
                  <a:lnTo>
                    <a:pt x="319417" y="51273"/>
                  </a:lnTo>
                  <a:lnTo>
                    <a:pt x="319894" y="50760"/>
                  </a:lnTo>
                  <a:lnTo>
                    <a:pt x="320623" y="50342"/>
                  </a:lnTo>
                  <a:lnTo>
                    <a:pt x="321148" y="49661"/>
                  </a:lnTo>
                  <a:lnTo>
                    <a:pt x="321829" y="49064"/>
                  </a:lnTo>
                  <a:lnTo>
                    <a:pt x="322271" y="47989"/>
                  </a:lnTo>
                  <a:lnTo>
                    <a:pt x="322343" y="46771"/>
                  </a:lnTo>
                  <a:lnTo>
                    <a:pt x="322188" y="45755"/>
                  </a:lnTo>
                  <a:lnTo>
                    <a:pt x="322068" y="44370"/>
                  </a:lnTo>
                  <a:lnTo>
                    <a:pt x="322331" y="43271"/>
                  </a:lnTo>
                  <a:lnTo>
                    <a:pt x="322713" y="42423"/>
                  </a:lnTo>
                  <a:lnTo>
                    <a:pt x="323167" y="41468"/>
                  </a:lnTo>
                  <a:lnTo>
                    <a:pt x="323931" y="40727"/>
                  </a:lnTo>
                  <a:lnTo>
                    <a:pt x="324397" y="39999"/>
                  </a:lnTo>
                  <a:lnTo>
                    <a:pt x="324946" y="39330"/>
                  </a:lnTo>
                  <a:lnTo>
                    <a:pt x="325747" y="39031"/>
                  </a:lnTo>
                  <a:lnTo>
                    <a:pt x="326881" y="38876"/>
                  </a:lnTo>
                  <a:lnTo>
                    <a:pt x="327777" y="38948"/>
                  </a:lnTo>
                  <a:lnTo>
                    <a:pt x="328948" y="38697"/>
                  </a:lnTo>
                  <a:lnTo>
                    <a:pt x="331957" y="38745"/>
                  </a:lnTo>
                  <a:lnTo>
                    <a:pt x="334023" y="39007"/>
                  </a:lnTo>
                  <a:lnTo>
                    <a:pt x="335313" y="39270"/>
                  </a:lnTo>
                  <a:lnTo>
                    <a:pt x="336066" y="39533"/>
                  </a:lnTo>
                  <a:lnTo>
                    <a:pt x="336782" y="39784"/>
                  </a:lnTo>
                  <a:lnTo>
                    <a:pt x="337439" y="40094"/>
                  </a:lnTo>
                  <a:lnTo>
                    <a:pt x="338001" y="40727"/>
                  </a:lnTo>
                  <a:lnTo>
                    <a:pt x="338980" y="41301"/>
                  </a:lnTo>
                  <a:lnTo>
                    <a:pt x="339900" y="41468"/>
                  </a:lnTo>
                  <a:lnTo>
                    <a:pt x="340760" y="41934"/>
                  </a:lnTo>
                  <a:lnTo>
                    <a:pt x="341464" y="41910"/>
                  </a:lnTo>
                  <a:lnTo>
                    <a:pt x="342312" y="41730"/>
                  </a:lnTo>
                  <a:lnTo>
                    <a:pt x="341966" y="46687"/>
                  </a:lnTo>
                  <a:lnTo>
                    <a:pt x="330811" y="244340"/>
                  </a:lnTo>
                  <a:lnTo>
                    <a:pt x="324528" y="439007"/>
                  </a:lnTo>
                  <a:lnTo>
                    <a:pt x="293439" y="434205"/>
                  </a:lnTo>
                  <a:lnTo>
                    <a:pt x="275082" y="431040"/>
                  </a:lnTo>
                  <a:lnTo>
                    <a:pt x="73524" y="399426"/>
                  </a:lnTo>
                  <a:lnTo>
                    <a:pt x="77919" y="365387"/>
                  </a:lnTo>
                  <a:lnTo>
                    <a:pt x="16948" y="373377"/>
                  </a:lnTo>
                  <a:lnTo>
                    <a:pt x="39294" y="217228"/>
                  </a:lnTo>
                  <a:lnTo>
                    <a:pt x="39246" y="216153"/>
                  </a:lnTo>
                  <a:lnTo>
                    <a:pt x="39031" y="215484"/>
                  </a:lnTo>
                  <a:lnTo>
                    <a:pt x="38590" y="214230"/>
                  </a:lnTo>
                  <a:lnTo>
                    <a:pt x="38088" y="213239"/>
                  </a:lnTo>
                  <a:lnTo>
                    <a:pt x="37813" y="212295"/>
                  </a:lnTo>
                  <a:lnTo>
                    <a:pt x="37586" y="211412"/>
                  </a:lnTo>
                  <a:lnTo>
                    <a:pt x="37467" y="210611"/>
                  </a:lnTo>
                  <a:lnTo>
                    <a:pt x="37359" y="209883"/>
                  </a:lnTo>
                  <a:lnTo>
                    <a:pt x="37085" y="208891"/>
                  </a:lnTo>
                  <a:lnTo>
                    <a:pt x="36774" y="207996"/>
                  </a:lnTo>
                  <a:lnTo>
                    <a:pt x="36499" y="207327"/>
                  </a:lnTo>
                  <a:lnTo>
                    <a:pt x="36189" y="206383"/>
                  </a:lnTo>
                  <a:lnTo>
                    <a:pt x="35938" y="205058"/>
                  </a:lnTo>
                  <a:lnTo>
                    <a:pt x="35986" y="204198"/>
                  </a:lnTo>
                  <a:lnTo>
                    <a:pt x="36153" y="202979"/>
                  </a:lnTo>
                  <a:lnTo>
                    <a:pt x="36058" y="201916"/>
                  </a:lnTo>
                  <a:lnTo>
                    <a:pt x="35568" y="200615"/>
                  </a:lnTo>
                  <a:lnTo>
                    <a:pt x="35018" y="199826"/>
                  </a:lnTo>
                  <a:lnTo>
                    <a:pt x="34923" y="198954"/>
                  </a:lnTo>
                  <a:lnTo>
                    <a:pt x="34314" y="197700"/>
                  </a:lnTo>
                  <a:lnTo>
                    <a:pt x="33681" y="196434"/>
                  </a:lnTo>
                  <a:lnTo>
                    <a:pt x="32952" y="195300"/>
                  </a:lnTo>
                  <a:lnTo>
                    <a:pt x="32319" y="194249"/>
                  </a:lnTo>
                  <a:lnTo>
                    <a:pt x="31782" y="193138"/>
                  </a:lnTo>
                  <a:lnTo>
                    <a:pt x="31208" y="192398"/>
                  </a:lnTo>
                  <a:lnTo>
                    <a:pt x="30229" y="191765"/>
                  </a:lnTo>
                  <a:lnTo>
                    <a:pt x="29560" y="191036"/>
                  </a:lnTo>
                  <a:lnTo>
                    <a:pt x="29106" y="190487"/>
                  </a:lnTo>
                  <a:lnTo>
                    <a:pt x="28282" y="189507"/>
                  </a:lnTo>
                  <a:lnTo>
                    <a:pt x="27279" y="188337"/>
                  </a:lnTo>
                  <a:lnTo>
                    <a:pt x="26085" y="187680"/>
                  </a:lnTo>
                  <a:lnTo>
                    <a:pt x="25583" y="187202"/>
                  </a:lnTo>
                  <a:lnTo>
                    <a:pt x="24974" y="186784"/>
                  </a:lnTo>
                  <a:lnTo>
                    <a:pt x="23983" y="186151"/>
                  </a:lnTo>
                  <a:lnTo>
                    <a:pt x="23218" y="185435"/>
                  </a:lnTo>
                  <a:lnTo>
                    <a:pt x="22526" y="184897"/>
                  </a:lnTo>
                  <a:lnTo>
                    <a:pt x="21582" y="184061"/>
                  </a:lnTo>
                  <a:lnTo>
                    <a:pt x="20268" y="182903"/>
                  </a:lnTo>
                  <a:lnTo>
                    <a:pt x="19575" y="182258"/>
                  </a:lnTo>
                  <a:lnTo>
                    <a:pt x="18751" y="181553"/>
                  </a:lnTo>
                  <a:lnTo>
                    <a:pt x="18310" y="180956"/>
                  </a:lnTo>
                  <a:lnTo>
                    <a:pt x="17999" y="180203"/>
                  </a:lnTo>
                  <a:lnTo>
                    <a:pt x="17856" y="179260"/>
                  </a:lnTo>
                  <a:lnTo>
                    <a:pt x="18059" y="178388"/>
                  </a:lnTo>
                  <a:lnTo>
                    <a:pt x="17473" y="177444"/>
                  </a:lnTo>
                  <a:lnTo>
                    <a:pt x="16781" y="176931"/>
                  </a:lnTo>
                  <a:lnTo>
                    <a:pt x="15933" y="176560"/>
                  </a:lnTo>
                  <a:lnTo>
                    <a:pt x="15455" y="175892"/>
                  </a:lnTo>
                  <a:lnTo>
                    <a:pt x="15168" y="175044"/>
                  </a:lnTo>
                  <a:lnTo>
                    <a:pt x="15073" y="174148"/>
                  </a:lnTo>
                  <a:lnTo>
                    <a:pt x="14810" y="173324"/>
                  </a:lnTo>
                  <a:lnTo>
                    <a:pt x="14428" y="172583"/>
                  </a:lnTo>
                  <a:lnTo>
                    <a:pt x="13974" y="171867"/>
                  </a:lnTo>
                  <a:lnTo>
                    <a:pt x="13102" y="170553"/>
                  </a:lnTo>
                  <a:lnTo>
                    <a:pt x="12421" y="169621"/>
                  </a:lnTo>
                  <a:lnTo>
                    <a:pt x="11549" y="168761"/>
                  </a:lnTo>
                  <a:lnTo>
                    <a:pt x="11179" y="168093"/>
                  </a:lnTo>
                  <a:lnTo>
                    <a:pt x="10773" y="167364"/>
                  </a:lnTo>
                  <a:lnTo>
                    <a:pt x="10725" y="166349"/>
                  </a:lnTo>
                  <a:lnTo>
                    <a:pt x="10964" y="165154"/>
                  </a:lnTo>
                  <a:lnTo>
                    <a:pt x="10522" y="163924"/>
                  </a:lnTo>
                  <a:lnTo>
                    <a:pt x="10116" y="163136"/>
                  </a:lnTo>
                  <a:lnTo>
                    <a:pt x="9913" y="162431"/>
                  </a:lnTo>
                  <a:lnTo>
                    <a:pt x="9400" y="161667"/>
                  </a:lnTo>
                  <a:lnTo>
                    <a:pt x="8791" y="161094"/>
                  </a:lnTo>
                  <a:lnTo>
                    <a:pt x="8062" y="160138"/>
                  </a:lnTo>
                  <a:lnTo>
                    <a:pt x="7536" y="159469"/>
                  </a:lnTo>
                  <a:lnTo>
                    <a:pt x="7154" y="158896"/>
                  </a:lnTo>
                  <a:lnTo>
                    <a:pt x="6700" y="157761"/>
                  </a:lnTo>
                  <a:lnTo>
                    <a:pt x="6617" y="156531"/>
                  </a:lnTo>
                  <a:lnTo>
                    <a:pt x="6736" y="155337"/>
                  </a:lnTo>
                  <a:lnTo>
                    <a:pt x="6521" y="154346"/>
                  </a:lnTo>
                  <a:lnTo>
                    <a:pt x="6187" y="153450"/>
                  </a:lnTo>
                  <a:lnTo>
                    <a:pt x="5709" y="152829"/>
                  </a:lnTo>
                  <a:lnTo>
                    <a:pt x="5231" y="151873"/>
                  </a:lnTo>
                  <a:lnTo>
                    <a:pt x="5136" y="150882"/>
                  </a:lnTo>
                  <a:lnTo>
                    <a:pt x="5243" y="149998"/>
                  </a:lnTo>
                  <a:lnTo>
                    <a:pt x="5363" y="149270"/>
                  </a:lnTo>
                  <a:lnTo>
                    <a:pt x="5709" y="148123"/>
                  </a:lnTo>
                  <a:lnTo>
                    <a:pt x="6223" y="147215"/>
                  </a:lnTo>
                  <a:lnTo>
                    <a:pt x="6581" y="146009"/>
                  </a:lnTo>
                  <a:lnTo>
                    <a:pt x="6485" y="145113"/>
                  </a:lnTo>
                  <a:lnTo>
                    <a:pt x="6318" y="144026"/>
                  </a:lnTo>
                  <a:lnTo>
                    <a:pt x="6127" y="142916"/>
                  </a:lnTo>
                  <a:lnTo>
                    <a:pt x="5888" y="141853"/>
                  </a:lnTo>
                  <a:lnTo>
                    <a:pt x="5709" y="140802"/>
                  </a:lnTo>
                  <a:lnTo>
                    <a:pt x="5530" y="139930"/>
                  </a:lnTo>
                  <a:lnTo>
                    <a:pt x="5805" y="139249"/>
                  </a:lnTo>
                  <a:lnTo>
                    <a:pt x="6414" y="138556"/>
                  </a:lnTo>
                  <a:lnTo>
                    <a:pt x="6760" y="137768"/>
                  </a:lnTo>
                  <a:lnTo>
                    <a:pt x="6677" y="136992"/>
                  </a:lnTo>
                  <a:lnTo>
                    <a:pt x="6318" y="136036"/>
                  </a:lnTo>
                  <a:lnTo>
                    <a:pt x="5195" y="134699"/>
                  </a:lnTo>
                  <a:lnTo>
                    <a:pt x="3380" y="131868"/>
                  </a:lnTo>
                  <a:lnTo>
                    <a:pt x="2150" y="130172"/>
                  </a:lnTo>
                  <a:lnTo>
                    <a:pt x="645" y="127903"/>
                  </a:lnTo>
                  <a:lnTo>
                    <a:pt x="0" y="126255"/>
                  </a:lnTo>
                  <a:lnTo>
                    <a:pt x="1326" y="125645"/>
                  </a:lnTo>
                  <a:lnTo>
                    <a:pt x="2819" y="125180"/>
                  </a:lnTo>
                  <a:lnTo>
                    <a:pt x="4097" y="124690"/>
                  </a:lnTo>
                  <a:lnTo>
                    <a:pt x="5494" y="123973"/>
                  </a:lnTo>
                  <a:lnTo>
                    <a:pt x="6832" y="123316"/>
                  </a:lnTo>
                  <a:lnTo>
                    <a:pt x="7799" y="122934"/>
                  </a:lnTo>
                  <a:lnTo>
                    <a:pt x="9316" y="122218"/>
                  </a:lnTo>
                  <a:lnTo>
                    <a:pt x="10343" y="121656"/>
                  </a:lnTo>
                  <a:lnTo>
                    <a:pt x="11203" y="121083"/>
                  </a:lnTo>
                  <a:lnTo>
                    <a:pt x="12553" y="120283"/>
                  </a:lnTo>
                  <a:lnTo>
                    <a:pt x="13484" y="119698"/>
                  </a:lnTo>
                  <a:lnTo>
                    <a:pt x="14141" y="118909"/>
                  </a:lnTo>
                  <a:lnTo>
                    <a:pt x="14631" y="117930"/>
                  </a:lnTo>
                  <a:lnTo>
                    <a:pt x="14726" y="116580"/>
                  </a:lnTo>
                  <a:lnTo>
                    <a:pt x="14691" y="115255"/>
                  </a:lnTo>
                  <a:lnTo>
                    <a:pt x="15156" y="113929"/>
                  </a:lnTo>
                  <a:lnTo>
                    <a:pt x="15909" y="113093"/>
                  </a:lnTo>
                  <a:lnTo>
                    <a:pt x="16530" y="112412"/>
                  </a:lnTo>
                  <a:lnTo>
                    <a:pt x="17043" y="111767"/>
                  </a:lnTo>
                  <a:lnTo>
                    <a:pt x="18023" y="110955"/>
                  </a:lnTo>
                  <a:lnTo>
                    <a:pt x="18656" y="110107"/>
                  </a:lnTo>
                  <a:lnTo>
                    <a:pt x="19444" y="109247"/>
                  </a:lnTo>
                  <a:lnTo>
                    <a:pt x="20018" y="108841"/>
                  </a:lnTo>
                  <a:lnTo>
                    <a:pt x="20734" y="108542"/>
                  </a:lnTo>
                  <a:lnTo>
                    <a:pt x="21439" y="108303"/>
                  </a:lnTo>
                  <a:lnTo>
                    <a:pt x="22406" y="108065"/>
                  </a:lnTo>
                  <a:lnTo>
                    <a:pt x="23314" y="107551"/>
                  </a:lnTo>
                  <a:lnTo>
                    <a:pt x="24472" y="106966"/>
                  </a:lnTo>
                  <a:lnTo>
                    <a:pt x="25308" y="106369"/>
                  </a:lnTo>
                  <a:lnTo>
                    <a:pt x="26061" y="105425"/>
                  </a:lnTo>
                  <a:lnTo>
                    <a:pt x="26646" y="104494"/>
                  </a:lnTo>
                  <a:lnTo>
                    <a:pt x="27327" y="103359"/>
                  </a:lnTo>
                  <a:lnTo>
                    <a:pt x="27745" y="102678"/>
                  </a:lnTo>
                  <a:lnTo>
                    <a:pt x="28378" y="101711"/>
                  </a:lnTo>
                  <a:lnTo>
                    <a:pt x="28927" y="100946"/>
                  </a:lnTo>
                  <a:lnTo>
                    <a:pt x="30002" y="100289"/>
                  </a:lnTo>
                  <a:lnTo>
                    <a:pt x="30958" y="99740"/>
                  </a:lnTo>
                  <a:lnTo>
                    <a:pt x="31901" y="99382"/>
                  </a:lnTo>
                  <a:lnTo>
                    <a:pt x="32558" y="99191"/>
                  </a:lnTo>
                  <a:lnTo>
                    <a:pt x="33299" y="98928"/>
                  </a:lnTo>
                  <a:lnTo>
                    <a:pt x="34529" y="98617"/>
                  </a:lnTo>
                  <a:lnTo>
                    <a:pt x="35807" y="98199"/>
                  </a:lnTo>
                  <a:lnTo>
                    <a:pt x="36464" y="97937"/>
                  </a:lnTo>
                  <a:lnTo>
                    <a:pt x="37622" y="97602"/>
                  </a:lnTo>
                  <a:lnTo>
                    <a:pt x="38506" y="97124"/>
                  </a:lnTo>
                  <a:lnTo>
                    <a:pt x="39246" y="96766"/>
                  </a:lnTo>
                  <a:lnTo>
                    <a:pt x="39867" y="96193"/>
                  </a:lnTo>
                  <a:lnTo>
                    <a:pt x="40512" y="95715"/>
                  </a:lnTo>
                  <a:lnTo>
                    <a:pt x="41253" y="95070"/>
                  </a:lnTo>
                  <a:lnTo>
                    <a:pt x="42352" y="94365"/>
                  </a:lnTo>
                  <a:lnTo>
                    <a:pt x="43283" y="93517"/>
                  </a:lnTo>
                  <a:lnTo>
                    <a:pt x="45361" y="91750"/>
                  </a:lnTo>
                  <a:lnTo>
                    <a:pt x="48264" y="89469"/>
                  </a:lnTo>
                  <a:lnTo>
                    <a:pt x="49506" y="88501"/>
                  </a:lnTo>
                  <a:lnTo>
                    <a:pt x="50485" y="87677"/>
                  </a:lnTo>
                  <a:lnTo>
                    <a:pt x="51512" y="86734"/>
                  </a:lnTo>
                  <a:lnTo>
                    <a:pt x="52528" y="85718"/>
                  </a:lnTo>
                  <a:lnTo>
                    <a:pt x="53411" y="84799"/>
                  </a:lnTo>
                  <a:lnTo>
                    <a:pt x="54092" y="83879"/>
                  </a:lnTo>
                  <a:lnTo>
                    <a:pt x="54869" y="82864"/>
                  </a:lnTo>
                  <a:lnTo>
                    <a:pt x="55764" y="81514"/>
                  </a:lnTo>
                  <a:lnTo>
                    <a:pt x="56445" y="80547"/>
                  </a:lnTo>
                  <a:lnTo>
                    <a:pt x="57209" y="79627"/>
                  </a:lnTo>
                  <a:lnTo>
                    <a:pt x="58237" y="78779"/>
                  </a:lnTo>
                  <a:lnTo>
                    <a:pt x="58941" y="78134"/>
                  </a:lnTo>
                  <a:lnTo>
                    <a:pt x="59706" y="77394"/>
                  </a:lnTo>
                  <a:lnTo>
                    <a:pt x="60733" y="76402"/>
                  </a:lnTo>
                  <a:lnTo>
                    <a:pt x="61736" y="76008"/>
                  </a:lnTo>
                  <a:lnTo>
                    <a:pt x="62309" y="75566"/>
                  </a:lnTo>
                  <a:lnTo>
                    <a:pt x="63372" y="75077"/>
                  </a:lnTo>
                  <a:lnTo>
                    <a:pt x="64137" y="74838"/>
                  </a:lnTo>
                  <a:lnTo>
                    <a:pt x="65188" y="74647"/>
                  </a:lnTo>
                  <a:lnTo>
                    <a:pt x="65881" y="74420"/>
                  </a:lnTo>
                  <a:lnTo>
                    <a:pt x="66800" y="74205"/>
                  </a:lnTo>
                  <a:lnTo>
                    <a:pt x="67576" y="73942"/>
                  </a:lnTo>
                  <a:lnTo>
                    <a:pt x="68484" y="73584"/>
                  </a:lnTo>
                  <a:lnTo>
                    <a:pt x="69117" y="73297"/>
                  </a:lnTo>
                  <a:lnTo>
                    <a:pt x="69714" y="72927"/>
                  </a:lnTo>
                  <a:lnTo>
                    <a:pt x="70515" y="72198"/>
                  </a:lnTo>
                  <a:lnTo>
                    <a:pt x="70992" y="71601"/>
                  </a:lnTo>
                  <a:lnTo>
                    <a:pt x="71601" y="70861"/>
                  </a:lnTo>
                  <a:lnTo>
                    <a:pt x="72055" y="70156"/>
                  </a:lnTo>
                  <a:lnTo>
                    <a:pt x="72414" y="69153"/>
                  </a:lnTo>
                  <a:lnTo>
                    <a:pt x="73190" y="68018"/>
                  </a:lnTo>
                  <a:lnTo>
                    <a:pt x="73572" y="67349"/>
                  </a:lnTo>
                  <a:lnTo>
                    <a:pt x="74133" y="66442"/>
                  </a:lnTo>
                  <a:lnTo>
                    <a:pt x="74790" y="65450"/>
                  </a:lnTo>
                  <a:lnTo>
                    <a:pt x="75590" y="64459"/>
                  </a:lnTo>
                  <a:lnTo>
                    <a:pt x="76187" y="63623"/>
                  </a:lnTo>
                  <a:lnTo>
                    <a:pt x="76940" y="62679"/>
                  </a:lnTo>
                  <a:lnTo>
                    <a:pt x="77919" y="61831"/>
                  </a:lnTo>
                  <a:lnTo>
                    <a:pt x="78779" y="61139"/>
                  </a:lnTo>
                  <a:lnTo>
                    <a:pt x="79818" y="60267"/>
                  </a:lnTo>
                  <a:lnTo>
                    <a:pt x="81287" y="59287"/>
                  </a:lnTo>
                  <a:lnTo>
                    <a:pt x="83079" y="58248"/>
                  </a:lnTo>
                  <a:lnTo>
                    <a:pt x="84309" y="57615"/>
                  </a:lnTo>
                  <a:lnTo>
                    <a:pt x="85050" y="57209"/>
                  </a:lnTo>
                  <a:lnTo>
                    <a:pt x="85957" y="56732"/>
                  </a:lnTo>
                  <a:lnTo>
                    <a:pt x="86817" y="56122"/>
                  </a:lnTo>
                  <a:lnTo>
                    <a:pt x="87438" y="55585"/>
                  </a:lnTo>
                  <a:lnTo>
                    <a:pt x="87892" y="55036"/>
                  </a:lnTo>
                  <a:lnTo>
                    <a:pt x="88286" y="54128"/>
                  </a:lnTo>
                  <a:lnTo>
                    <a:pt x="88430" y="52910"/>
                  </a:lnTo>
                  <a:lnTo>
                    <a:pt x="88370" y="51596"/>
                  </a:lnTo>
                  <a:lnTo>
                    <a:pt x="88227" y="50342"/>
                  </a:lnTo>
                  <a:lnTo>
                    <a:pt x="88095" y="49052"/>
                  </a:lnTo>
                  <a:lnTo>
                    <a:pt x="87868" y="47631"/>
                  </a:lnTo>
                  <a:lnTo>
                    <a:pt x="87546" y="46126"/>
                  </a:lnTo>
                  <a:lnTo>
                    <a:pt x="87271" y="44681"/>
                  </a:lnTo>
                  <a:lnTo>
                    <a:pt x="87008" y="43510"/>
                  </a:lnTo>
                  <a:lnTo>
                    <a:pt x="86889" y="42328"/>
                  </a:lnTo>
                  <a:lnTo>
                    <a:pt x="86698" y="40823"/>
                  </a:lnTo>
                  <a:lnTo>
                    <a:pt x="86567" y="39831"/>
                  </a:lnTo>
                  <a:lnTo>
                    <a:pt x="86817" y="39127"/>
                  </a:lnTo>
                  <a:lnTo>
                    <a:pt x="86841" y="38052"/>
                  </a:lnTo>
                  <a:lnTo>
                    <a:pt x="87128" y="37168"/>
                  </a:lnTo>
                  <a:lnTo>
                    <a:pt x="88047" y="36523"/>
                  </a:lnTo>
                  <a:lnTo>
                    <a:pt x="89099" y="35866"/>
                  </a:lnTo>
                  <a:lnTo>
                    <a:pt x="89839" y="35556"/>
                  </a:lnTo>
                  <a:lnTo>
                    <a:pt x="90615" y="35233"/>
                  </a:lnTo>
                  <a:lnTo>
                    <a:pt x="91499" y="34791"/>
                  </a:lnTo>
                  <a:lnTo>
                    <a:pt x="92443" y="34409"/>
                  </a:lnTo>
                  <a:lnTo>
                    <a:pt x="93613" y="33872"/>
                  </a:lnTo>
                  <a:lnTo>
                    <a:pt x="94843" y="33466"/>
                  </a:lnTo>
                  <a:lnTo>
                    <a:pt x="95691" y="33179"/>
                  </a:lnTo>
                  <a:lnTo>
                    <a:pt x="96790" y="32570"/>
                  </a:lnTo>
                  <a:lnTo>
                    <a:pt x="98044" y="31877"/>
                  </a:lnTo>
                  <a:lnTo>
                    <a:pt x="99262" y="30862"/>
                  </a:lnTo>
                  <a:lnTo>
                    <a:pt x="100517" y="29811"/>
                  </a:lnTo>
                  <a:lnTo>
                    <a:pt x="102033" y="28712"/>
                  </a:lnTo>
                  <a:lnTo>
                    <a:pt x="103049" y="27721"/>
                  </a:lnTo>
                  <a:lnTo>
                    <a:pt x="103932" y="26897"/>
                  </a:lnTo>
                  <a:lnTo>
                    <a:pt x="104780" y="25882"/>
                  </a:lnTo>
                  <a:lnTo>
                    <a:pt x="105246" y="24831"/>
                  </a:lnTo>
                  <a:lnTo>
                    <a:pt x="105712" y="23994"/>
                  </a:lnTo>
                  <a:lnTo>
                    <a:pt x="106130" y="23063"/>
                  </a:lnTo>
                  <a:lnTo>
                    <a:pt x="106500" y="22227"/>
                  </a:lnTo>
                  <a:lnTo>
                    <a:pt x="106942" y="21367"/>
                  </a:lnTo>
                  <a:lnTo>
                    <a:pt x="107336" y="20388"/>
                  </a:lnTo>
                  <a:lnTo>
                    <a:pt x="107790" y="19301"/>
                  </a:lnTo>
                  <a:lnTo>
                    <a:pt x="108112" y="18226"/>
                  </a:lnTo>
                  <a:lnTo>
                    <a:pt x="108758" y="16804"/>
                  </a:lnTo>
                  <a:lnTo>
                    <a:pt x="109164" y="15407"/>
                  </a:lnTo>
                  <a:lnTo>
                    <a:pt x="109641" y="14117"/>
                  </a:lnTo>
                  <a:lnTo>
                    <a:pt x="110274" y="13054"/>
                  </a:lnTo>
                  <a:lnTo>
                    <a:pt x="110860" y="11932"/>
                  </a:lnTo>
                  <a:lnTo>
                    <a:pt x="111493" y="10821"/>
                  </a:lnTo>
                  <a:lnTo>
                    <a:pt x="112233" y="9495"/>
                  </a:lnTo>
                  <a:lnTo>
                    <a:pt x="112974" y="8408"/>
                  </a:lnTo>
                  <a:lnTo>
                    <a:pt x="115028" y="6055"/>
                  </a:lnTo>
                  <a:lnTo>
                    <a:pt x="115780" y="5183"/>
                  </a:lnTo>
                  <a:lnTo>
                    <a:pt x="116497" y="4228"/>
                  </a:lnTo>
                  <a:lnTo>
                    <a:pt x="117202" y="3428"/>
                  </a:lnTo>
                  <a:lnTo>
                    <a:pt x="117918" y="2783"/>
                  </a:lnTo>
                  <a:lnTo>
                    <a:pt x="118754" y="2054"/>
                  </a:lnTo>
                  <a:lnTo>
                    <a:pt x="119351" y="1588"/>
                  </a:lnTo>
                  <a:lnTo>
                    <a:pt x="120761" y="872"/>
                  </a:lnTo>
                  <a:lnTo>
                    <a:pt x="122003" y="585"/>
                  </a:lnTo>
                  <a:lnTo>
                    <a:pt x="123066" y="585"/>
                  </a:lnTo>
                  <a:lnTo>
                    <a:pt x="123926" y="800"/>
                  </a:lnTo>
                  <a:lnTo>
                    <a:pt x="124797" y="740"/>
                  </a:lnTo>
                  <a:lnTo>
                    <a:pt x="125741" y="908"/>
                  </a:lnTo>
                  <a:lnTo>
                    <a:pt x="126768" y="884"/>
                  </a:lnTo>
                  <a:lnTo>
                    <a:pt x="127712" y="800"/>
                  </a:lnTo>
                  <a:lnTo>
                    <a:pt x="128632" y="896"/>
                  </a:lnTo>
                  <a:lnTo>
                    <a:pt x="129993" y="967"/>
                  </a:lnTo>
                  <a:lnTo>
                    <a:pt x="130996" y="1039"/>
                  </a:lnTo>
                  <a:lnTo>
                    <a:pt x="131964" y="1015"/>
                  </a:lnTo>
                  <a:lnTo>
                    <a:pt x="133170" y="824"/>
                  </a:lnTo>
                  <a:lnTo>
                    <a:pt x="134316" y="729"/>
                  </a:lnTo>
                  <a:lnTo>
                    <a:pt x="135463" y="896"/>
                  </a:lnTo>
                  <a:lnTo>
                    <a:pt x="136478" y="824"/>
                  </a:lnTo>
                  <a:lnTo>
                    <a:pt x="137541" y="872"/>
                  </a:lnTo>
                  <a:lnTo>
                    <a:pt x="139022" y="812"/>
                  </a:lnTo>
                  <a:lnTo>
                    <a:pt x="140073" y="693"/>
                  </a:lnTo>
                  <a:lnTo>
                    <a:pt x="141065" y="645"/>
                  </a:lnTo>
                  <a:lnTo>
                    <a:pt x="142199" y="573"/>
                  </a:lnTo>
                  <a:lnTo>
                    <a:pt x="143441" y="549"/>
                  </a:lnTo>
                  <a:lnTo>
                    <a:pt x="144707" y="430"/>
                  </a:lnTo>
                  <a:lnTo>
                    <a:pt x="146033" y="346"/>
                  </a:lnTo>
                  <a:lnTo>
                    <a:pt x="147395" y="370"/>
                  </a:lnTo>
                  <a:lnTo>
                    <a:pt x="148732" y="311"/>
                  </a:lnTo>
                  <a:lnTo>
                    <a:pt x="150213" y="275"/>
                  </a:lnTo>
                  <a:lnTo>
                    <a:pt x="150906" y="0"/>
                  </a:lnTo>
                  <a:lnTo>
                    <a:pt x="152232" y="430"/>
                  </a:lnTo>
                  <a:lnTo>
                    <a:pt x="153581" y="979"/>
                  </a:lnTo>
                  <a:lnTo>
                    <a:pt x="154656" y="1493"/>
                  </a:lnTo>
                  <a:lnTo>
                    <a:pt x="155134" y="1995"/>
                  </a:lnTo>
                  <a:lnTo>
                    <a:pt x="155779" y="2974"/>
                  </a:lnTo>
                  <a:lnTo>
                    <a:pt x="156233" y="3499"/>
                  </a:lnTo>
                  <a:lnTo>
                    <a:pt x="156687" y="4121"/>
                  </a:lnTo>
                  <a:lnTo>
                    <a:pt x="157129" y="4670"/>
                  </a:lnTo>
                  <a:lnTo>
                    <a:pt x="157606" y="5195"/>
                  </a:lnTo>
                  <a:lnTo>
                    <a:pt x="158132" y="5769"/>
                  </a:lnTo>
                  <a:lnTo>
                    <a:pt x="158646" y="6246"/>
                  </a:lnTo>
                  <a:lnTo>
                    <a:pt x="159589" y="7118"/>
                  </a:lnTo>
                  <a:lnTo>
                    <a:pt x="160437" y="7859"/>
                  </a:lnTo>
                  <a:lnTo>
                    <a:pt x="163817" y="10474"/>
                  </a:lnTo>
                  <a:lnTo>
                    <a:pt x="167734" y="13186"/>
                  </a:lnTo>
                  <a:lnTo>
                    <a:pt x="170278" y="15025"/>
                  </a:lnTo>
                  <a:lnTo>
                    <a:pt x="171222" y="15753"/>
                  </a:lnTo>
                  <a:lnTo>
                    <a:pt x="171891" y="16327"/>
                  </a:lnTo>
                  <a:lnTo>
                    <a:pt x="173503" y="18059"/>
                  </a:lnTo>
                  <a:lnTo>
                    <a:pt x="174650" y="19133"/>
                  </a:lnTo>
                  <a:lnTo>
                    <a:pt x="176656" y="21415"/>
                  </a:lnTo>
                  <a:lnTo>
                    <a:pt x="177576" y="22370"/>
                  </a:lnTo>
                  <a:lnTo>
                    <a:pt x="179272" y="24054"/>
                  </a:lnTo>
                  <a:lnTo>
                    <a:pt x="181087" y="25893"/>
                  </a:lnTo>
                  <a:lnTo>
                    <a:pt x="186593" y="32283"/>
                  </a:lnTo>
                  <a:lnTo>
                    <a:pt x="187453" y="33036"/>
                  </a:lnTo>
                  <a:lnTo>
                    <a:pt x="187979" y="33752"/>
                  </a:lnTo>
                  <a:lnTo>
                    <a:pt x="188480" y="34278"/>
                  </a:lnTo>
                  <a:lnTo>
                    <a:pt x="189830" y="35174"/>
                  </a:lnTo>
                  <a:lnTo>
                    <a:pt x="190355" y="35675"/>
                  </a:lnTo>
                  <a:lnTo>
                    <a:pt x="190833" y="36272"/>
                  </a:lnTo>
                  <a:lnTo>
                    <a:pt x="191454" y="37061"/>
                  </a:lnTo>
                  <a:lnTo>
                    <a:pt x="192183" y="38255"/>
                  </a:lnTo>
                  <a:lnTo>
                    <a:pt x="192660" y="38804"/>
                  </a:lnTo>
                  <a:lnTo>
                    <a:pt x="193592" y="39414"/>
                  </a:lnTo>
                  <a:lnTo>
                    <a:pt x="194571" y="39808"/>
                  </a:lnTo>
                  <a:lnTo>
                    <a:pt x="195646" y="40070"/>
                  </a:lnTo>
                  <a:lnTo>
                    <a:pt x="196817" y="40070"/>
                  </a:lnTo>
                  <a:lnTo>
                    <a:pt x="197975" y="39951"/>
                  </a:lnTo>
                  <a:lnTo>
                    <a:pt x="199241" y="39903"/>
                  </a:lnTo>
                  <a:lnTo>
                    <a:pt x="200674" y="39963"/>
                  </a:lnTo>
                  <a:lnTo>
                    <a:pt x="201403" y="39999"/>
                  </a:lnTo>
                  <a:lnTo>
                    <a:pt x="202621" y="40070"/>
                  </a:lnTo>
                  <a:lnTo>
                    <a:pt x="203445" y="40094"/>
                  </a:lnTo>
                  <a:lnTo>
                    <a:pt x="204246" y="40130"/>
                  </a:lnTo>
                  <a:lnTo>
                    <a:pt x="205225" y="40202"/>
                  </a:lnTo>
                  <a:lnTo>
                    <a:pt x="206169" y="40238"/>
                  </a:lnTo>
                  <a:lnTo>
                    <a:pt x="207578" y="40297"/>
                  </a:lnTo>
                  <a:lnTo>
                    <a:pt x="208617" y="40226"/>
                  </a:lnTo>
                  <a:lnTo>
                    <a:pt x="209716" y="40154"/>
                  </a:lnTo>
                  <a:lnTo>
                    <a:pt x="210970" y="40106"/>
                  </a:lnTo>
                  <a:lnTo>
                    <a:pt x="212140" y="40070"/>
                  </a:lnTo>
                  <a:lnTo>
                    <a:pt x="213191" y="40106"/>
                  </a:lnTo>
                  <a:lnTo>
                    <a:pt x="214003" y="40035"/>
                  </a:lnTo>
                  <a:lnTo>
                    <a:pt x="214983" y="40035"/>
                  </a:lnTo>
                  <a:lnTo>
                    <a:pt x="215807" y="40070"/>
                  </a:lnTo>
                  <a:lnTo>
                    <a:pt x="217216" y="40214"/>
                  </a:lnTo>
                  <a:lnTo>
                    <a:pt x="218076" y="40333"/>
                  </a:lnTo>
                  <a:lnTo>
                    <a:pt x="219486" y="40500"/>
                  </a:lnTo>
                  <a:lnTo>
                    <a:pt x="220214" y="40608"/>
                  </a:lnTo>
                  <a:lnTo>
                    <a:pt x="220895" y="40763"/>
                  </a:lnTo>
                  <a:lnTo>
                    <a:pt x="221707" y="40966"/>
                  </a:lnTo>
                  <a:lnTo>
                    <a:pt x="222388" y="41169"/>
                  </a:lnTo>
                  <a:lnTo>
                    <a:pt x="223092" y="41420"/>
                  </a:lnTo>
                  <a:lnTo>
                    <a:pt x="224155" y="41862"/>
                  </a:lnTo>
                  <a:lnTo>
                    <a:pt x="225015" y="42495"/>
                  </a:lnTo>
                  <a:lnTo>
                    <a:pt x="226102" y="43295"/>
                  </a:lnTo>
                  <a:lnTo>
                    <a:pt x="226747" y="43844"/>
                  </a:lnTo>
                  <a:lnTo>
                    <a:pt x="227727" y="44454"/>
                  </a:lnTo>
                  <a:lnTo>
                    <a:pt x="228371" y="45134"/>
                  </a:lnTo>
                  <a:lnTo>
                    <a:pt x="229136" y="45660"/>
                  </a:lnTo>
                  <a:lnTo>
                    <a:pt x="229829" y="46221"/>
                  </a:lnTo>
                  <a:lnTo>
                    <a:pt x="230521" y="46723"/>
                  </a:lnTo>
                  <a:lnTo>
                    <a:pt x="231346" y="47475"/>
                  </a:lnTo>
                  <a:lnTo>
                    <a:pt x="232229" y="48073"/>
                  </a:lnTo>
                  <a:lnTo>
                    <a:pt x="233065" y="48658"/>
                  </a:lnTo>
                  <a:lnTo>
                    <a:pt x="234487" y="49207"/>
                  </a:lnTo>
                  <a:lnTo>
                    <a:pt x="236039" y="49243"/>
                  </a:lnTo>
                  <a:lnTo>
                    <a:pt x="237353" y="48921"/>
                  </a:lnTo>
                  <a:lnTo>
                    <a:pt x="238070" y="48694"/>
                  </a:lnTo>
                  <a:lnTo>
                    <a:pt x="238738" y="48192"/>
                  </a:lnTo>
                  <a:lnTo>
                    <a:pt x="239419" y="48061"/>
                  </a:lnTo>
                  <a:lnTo>
                    <a:pt x="240064" y="47678"/>
                  </a:lnTo>
                  <a:lnTo>
                    <a:pt x="240757" y="47057"/>
                  </a:lnTo>
                  <a:lnTo>
                    <a:pt x="241474" y="46436"/>
                  </a:lnTo>
                  <a:lnTo>
                    <a:pt x="242214" y="45911"/>
                  </a:lnTo>
                  <a:lnTo>
                    <a:pt x="243719" y="45075"/>
                  </a:lnTo>
                  <a:lnTo>
                    <a:pt x="244722" y="44251"/>
                  </a:lnTo>
                  <a:lnTo>
                    <a:pt x="245678" y="43689"/>
                  </a:lnTo>
                  <a:lnTo>
                    <a:pt x="246311" y="43307"/>
                  </a:lnTo>
                  <a:lnTo>
                    <a:pt x="247051" y="42937"/>
                  </a:lnTo>
                  <a:lnTo>
                    <a:pt x="247744" y="42626"/>
                  </a:lnTo>
                  <a:lnTo>
                    <a:pt x="248389" y="42172"/>
                  </a:lnTo>
                  <a:lnTo>
                    <a:pt x="249667" y="41754"/>
                  </a:lnTo>
                  <a:lnTo>
                    <a:pt x="250467" y="41384"/>
                  </a:lnTo>
                  <a:lnTo>
                    <a:pt x="251386" y="41193"/>
                  </a:lnTo>
                  <a:lnTo>
                    <a:pt x="252784" y="40942"/>
                  </a:lnTo>
                  <a:lnTo>
                    <a:pt x="254241" y="40620"/>
                  </a:lnTo>
                  <a:lnTo>
                    <a:pt x="255077" y="40405"/>
                  </a:lnTo>
                  <a:lnTo>
                    <a:pt x="256761" y="40321"/>
                  </a:lnTo>
                  <a:lnTo>
                    <a:pt x="257919" y="40441"/>
                  </a:lnTo>
                  <a:lnTo>
                    <a:pt x="258815" y="40369"/>
                  </a:lnTo>
                  <a:lnTo>
                    <a:pt x="259508" y="40811"/>
                  </a:lnTo>
                  <a:lnTo>
                    <a:pt x="260344" y="41014"/>
                  </a:lnTo>
                  <a:lnTo>
                    <a:pt x="261144" y="41217"/>
                  </a:lnTo>
                  <a:lnTo>
                    <a:pt x="261932" y="41420"/>
                  </a:lnTo>
                  <a:lnTo>
                    <a:pt x="262661" y="41575"/>
                  </a:lnTo>
                  <a:lnTo>
                    <a:pt x="263437" y="41611"/>
                  </a:lnTo>
                  <a:lnTo>
                    <a:pt x="264262" y="41659"/>
                  </a:lnTo>
                  <a:lnTo>
                    <a:pt x="265157" y="41659"/>
                  </a:lnTo>
                  <a:lnTo>
                    <a:pt x="265862" y="41504"/>
                  </a:lnTo>
                  <a:lnTo>
                    <a:pt x="266710" y="41265"/>
                  </a:lnTo>
                  <a:lnTo>
                    <a:pt x="267522" y="40906"/>
                  </a:lnTo>
                  <a:lnTo>
                    <a:pt x="268776" y="40226"/>
                  </a:lnTo>
                  <a:lnTo>
                    <a:pt x="269612" y="39605"/>
                  </a:lnTo>
                  <a:lnTo>
                    <a:pt x="270520" y="38733"/>
                  </a:lnTo>
                  <a:lnTo>
                    <a:pt x="271093" y="38303"/>
                  </a:lnTo>
                  <a:lnTo>
                    <a:pt x="271714" y="37849"/>
                  </a:lnTo>
                  <a:lnTo>
                    <a:pt x="272861" y="37276"/>
                  </a:lnTo>
                  <a:lnTo>
                    <a:pt x="273589" y="37013"/>
                  </a:lnTo>
                  <a:lnTo>
                    <a:pt x="274485" y="36893"/>
                  </a:lnTo>
                  <a:lnTo>
                    <a:pt x="275500" y="36678"/>
                  </a:lnTo>
                  <a:lnTo>
                    <a:pt x="276707" y="36499"/>
                  </a:lnTo>
                  <a:lnTo>
                    <a:pt x="279036" y="35998"/>
                  </a:lnTo>
                  <a:lnTo>
                    <a:pt x="280791" y="36296"/>
                  </a:lnTo>
                  <a:lnTo>
                    <a:pt x="281723" y="36440"/>
                  </a:lnTo>
                  <a:lnTo>
                    <a:pt x="282595" y="36726"/>
                  </a:lnTo>
                  <a:lnTo>
                    <a:pt x="283395" y="36774"/>
                  </a:lnTo>
                  <a:lnTo>
                    <a:pt x="284124" y="36905"/>
                  </a:lnTo>
                  <a:lnTo>
                    <a:pt x="285222" y="37144"/>
                  </a:lnTo>
                  <a:lnTo>
                    <a:pt x="286847" y="37634"/>
                  </a:lnTo>
                  <a:lnTo>
                    <a:pt x="287504" y="37861"/>
                  </a:lnTo>
                  <a:lnTo>
                    <a:pt x="288280" y="38219"/>
                  </a:lnTo>
                  <a:lnTo>
                    <a:pt x="289271" y="38542"/>
                  </a:lnTo>
                  <a:lnTo>
                    <a:pt x="290908" y="39043"/>
                  </a:lnTo>
                  <a:lnTo>
                    <a:pt x="291588" y="39318"/>
                  </a:lnTo>
                  <a:lnTo>
                    <a:pt x="292305" y="39628"/>
                  </a:lnTo>
                  <a:lnTo>
                    <a:pt x="293189" y="40035"/>
                  </a:lnTo>
                  <a:lnTo>
                    <a:pt x="295124" y="41074"/>
                  </a:lnTo>
                  <a:lnTo>
                    <a:pt x="296927" y="42232"/>
                  </a:lnTo>
                  <a:lnTo>
                    <a:pt x="299340" y="43737"/>
                  </a:lnTo>
                  <a:lnTo>
                    <a:pt x="301346" y="44800"/>
                  </a:lnTo>
                  <a:lnTo>
                    <a:pt x="305013" y="47344"/>
                  </a:lnTo>
                  <a:lnTo>
                    <a:pt x="307330" y="48992"/>
                  </a:lnTo>
                  <a:lnTo>
                    <a:pt x="308954" y="50103"/>
                  </a:lnTo>
                  <a:lnTo>
                    <a:pt x="309981" y="50819"/>
                  </a:lnTo>
                  <a:lnTo>
                    <a:pt x="310961" y="51644"/>
                  </a:lnTo>
                  <a:lnTo>
                    <a:pt x="311749" y="52074"/>
                  </a:lnTo>
                  <a:lnTo>
                    <a:pt x="313743" y="52814"/>
                  </a:lnTo>
                  <a:lnTo>
                    <a:pt x="314771" y="52969"/>
                  </a:lnTo>
                  <a:lnTo>
                    <a:pt x="316048" y="5289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959;gbcf4302aa7_0_6">
              <a:extLst>
                <a:ext uri="{FF2B5EF4-FFF2-40B4-BE49-F238E27FC236}">
                  <a16:creationId xmlns:a16="http://schemas.microsoft.com/office/drawing/2014/main" id="{1366A4D8-A11E-204E-85FB-6FCB47D0E38D}"/>
                </a:ext>
              </a:extLst>
            </p:cNvPr>
            <p:cNvSpPr/>
            <p:nvPr/>
          </p:nvSpPr>
          <p:spPr>
            <a:xfrm>
              <a:off x="7178147" y="1687915"/>
              <a:ext cx="165392" cy="118357"/>
            </a:xfrm>
            <a:custGeom>
              <a:avLst/>
              <a:gdLst/>
              <a:ahLst/>
              <a:cxnLst/>
              <a:rect l="l" t="t" r="r" b="b"/>
              <a:pathLst>
                <a:path w="329138" h="235537" extrusionOk="0">
                  <a:moveTo>
                    <a:pt x="236099" y="0"/>
                  </a:moveTo>
                  <a:lnTo>
                    <a:pt x="234355" y="11227"/>
                  </a:lnTo>
                  <a:lnTo>
                    <a:pt x="311498" y="96635"/>
                  </a:lnTo>
                  <a:lnTo>
                    <a:pt x="329139" y="143262"/>
                  </a:lnTo>
                  <a:lnTo>
                    <a:pt x="307378" y="159159"/>
                  </a:lnTo>
                  <a:lnTo>
                    <a:pt x="307115" y="158012"/>
                  </a:lnTo>
                  <a:lnTo>
                    <a:pt x="306351" y="156878"/>
                  </a:lnTo>
                  <a:lnTo>
                    <a:pt x="305252" y="155409"/>
                  </a:lnTo>
                  <a:lnTo>
                    <a:pt x="303842" y="153940"/>
                  </a:lnTo>
                  <a:lnTo>
                    <a:pt x="302923" y="153438"/>
                  </a:lnTo>
                  <a:lnTo>
                    <a:pt x="301872" y="153760"/>
                  </a:lnTo>
                  <a:lnTo>
                    <a:pt x="301107" y="154668"/>
                  </a:lnTo>
                  <a:lnTo>
                    <a:pt x="300570" y="155444"/>
                  </a:lnTo>
                  <a:lnTo>
                    <a:pt x="295028" y="155265"/>
                  </a:lnTo>
                  <a:lnTo>
                    <a:pt x="293559" y="154955"/>
                  </a:lnTo>
                  <a:lnTo>
                    <a:pt x="293356" y="153808"/>
                  </a:lnTo>
                  <a:lnTo>
                    <a:pt x="293320" y="152482"/>
                  </a:lnTo>
                  <a:lnTo>
                    <a:pt x="293225" y="151240"/>
                  </a:lnTo>
                  <a:lnTo>
                    <a:pt x="292771" y="150285"/>
                  </a:lnTo>
                  <a:lnTo>
                    <a:pt x="292340" y="149604"/>
                  </a:lnTo>
                  <a:lnTo>
                    <a:pt x="291481" y="148744"/>
                  </a:lnTo>
                  <a:lnTo>
                    <a:pt x="290191" y="147478"/>
                  </a:lnTo>
                  <a:lnTo>
                    <a:pt x="289487" y="147036"/>
                  </a:lnTo>
                  <a:lnTo>
                    <a:pt x="288376" y="146797"/>
                  </a:lnTo>
                  <a:lnTo>
                    <a:pt x="287599" y="146965"/>
                  </a:lnTo>
                  <a:lnTo>
                    <a:pt x="286572" y="147263"/>
                  </a:lnTo>
                  <a:lnTo>
                    <a:pt x="285605" y="147275"/>
                  </a:lnTo>
                  <a:lnTo>
                    <a:pt x="284303" y="146618"/>
                  </a:lnTo>
                  <a:lnTo>
                    <a:pt x="283395" y="145842"/>
                  </a:lnTo>
                  <a:lnTo>
                    <a:pt x="282619" y="145221"/>
                  </a:lnTo>
                  <a:lnTo>
                    <a:pt x="281628" y="145376"/>
                  </a:lnTo>
                  <a:lnTo>
                    <a:pt x="280959" y="145830"/>
                  </a:lnTo>
                  <a:lnTo>
                    <a:pt x="280290" y="146785"/>
                  </a:lnTo>
                  <a:lnTo>
                    <a:pt x="280063" y="147848"/>
                  </a:lnTo>
                  <a:lnTo>
                    <a:pt x="279370" y="148529"/>
                  </a:lnTo>
                  <a:lnTo>
                    <a:pt x="278271" y="149043"/>
                  </a:lnTo>
                  <a:lnTo>
                    <a:pt x="276468" y="149628"/>
                  </a:lnTo>
                  <a:lnTo>
                    <a:pt x="275560" y="149903"/>
                  </a:lnTo>
                  <a:lnTo>
                    <a:pt x="273267" y="151061"/>
                  </a:lnTo>
                  <a:lnTo>
                    <a:pt x="270520" y="152673"/>
                  </a:lnTo>
                  <a:lnTo>
                    <a:pt x="268728" y="154178"/>
                  </a:lnTo>
                  <a:lnTo>
                    <a:pt x="267212" y="155206"/>
                  </a:lnTo>
                  <a:lnTo>
                    <a:pt x="266459" y="155683"/>
                  </a:lnTo>
                  <a:lnTo>
                    <a:pt x="265169" y="155635"/>
                  </a:lnTo>
                  <a:lnTo>
                    <a:pt x="264513" y="155432"/>
                  </a:lnTo>
                  <a:lnTo>
                    <a:pt x="263295" y="154537"/>
                  </a:lnTo>
                  <a:lnTo>
                    <a:pt x="262399" y="154047"/>
                  </a:lnTo>
                  <a:lnTo>
                    <a:pt x="261538" y="154549"/>
                  </a:lnTo>
                  <a:lnTo>
                    <a:pt x="261049" y="155074"/>
                  </a:lnTo>
                  <a:lnTo>
                    <a:pt x="260201" y="155014"/>
                  </a:lnTo>
                  <a:lnTo>
                    <a:pt x="259795" y="154370"/>
                  </a:lnTo>
                  <a:lnTo>
                    <a:pt x="259150" y="153808"/>
                  </a:lnTo>
                  <a:lnTo>
                    <a:pt x="258111" y="153426"/>
                  </a:lnTo>
                  <a:lnTo>
                    <a:pt x="257537" y="152709"/>
                  </a:lnTo>
                  <a:lnTo>
                    <a:pt x="256713" y="152602"/>
                  </a:lnTo>
                  <a:lnTo>
                    <a:pt x="256044" y="153521"/>
                  </a:lnTo>
                  <a:lnTo>
                    <a:pt x="255292" y="153414"/>
                  </a:lnTo>
                  <a:lnTo>
                    <a:pt x="255602" y="152256"/>
                  </a:lnTo>
                  <a:lnTo>
                    <a:pt x="255400" y="151491"/>
                  </a:lnTo>
                  <a:lnTo>
                    <a:pt x="254277" y="151192"/>
                  </a:lnTo>
                  <a:lnTo>
                    <a:pt x="253106" y="151539"/>
                  </a:lnTo>
                  <a:lnTo>
                    <a:pt x="252246" y="151085"/>
                  </a:lnTo>
                  <a:lnTo>
                    <a:pt x="252641" y="150392"/>
                  </a:lnTo>
                  <a:lnTo>
                    <a:pt x="253620" y="150118"/>
                  </a:lnTo>
                  <a:lnTo>
                    <a:pt x="253620" y="149341"/>
                  </a:lnTo>
                  <a:lnTo>
                    <a:pt x="252712" y="148326"/>
                  </a:lnTo>
                  <a:lnTo>
                    <a:pt x="251864" y="148171"/>
                  </a:lnTo>
                  <a:lnTo>
                    <a:pt x="250933" y="147765"/>
                  </a:lnTo>
                  <a:lnTo>
                    <a:pt x="250097" y="146272"/>
                  </a:lnTo>
                  <a:lnTo>
                    <a:pt x="249177" y="144958"/>
                  </a:lnTo>
                  <a:lnTo>
                    <a:pt x="248305" y="144576"/>
                  </a:lnTo>
                  <a:lnTo>
                    <a:pt x="247302" y="145197"/>
                  </a:lnTo>
                  <a:lnTo>
                    <a:pt x="246347" y="145687"/>
                  </a:lnTo>
                  <a:lnTo>
                    <a:pt x="245821" y="144839"/>
                  </a:lnTo>
                  <a:lnTo>
                    <a:pt x="245152" y="144528"/>
                  </a:lnTo>
                  <a:lnTo>
                    <a:pt x="245140" y="143537"/>
                  </a:lnTo>
                  <a:lnTo>
                    <a:pt x="245558" y="142784"/>
                  </a:lnTo>
                  <a:lnTo>
                    <a:pt x="245379" y="141936"/>
                  </a:lnTo>
                  <a:lnTo>
                    <a:pt x="244674" y="142127"/>
                  </a:lnTo>
                  <a:lnTo>
                    <a:pt x="243599" y="142378"/>
                  </a:lnTo>
                  <a:lnTo>
                    <a:pt x="243361" y="143298"/>
                  </a:lnTo>
                  <a:lnTo>
                    <a:pt x="242512" y="143811"/>
                  </a:lnTo>
                  <a:lnTo>
                    <a:pt x="242035" y="144468"/>
                  </a:lnTo>
                  <a:lnTo>
                    <a:pt x="217849" y="193174"/>
                  </a:lnTo>
                  <a:lnTo>
                    <a:pt x="199683" y="219055"/>
                  </a:lnTo>
                  <a:lnTo>
                    <a:pt x="142212" y="209524"/>
                  </a:lnTo>
                  <a:lnTo>
                    <a:pt x="133696" y="205715"/>
                  </a:lnTo>
                  <a:lnTo>
                    <a:pt x="100767" y="182162"/>
                  </a:lnTo>
                  <a:lnTo>
                    <a:pt x="99907" y="179725"/>
                  </a:lnTo>
                  <a:lnTo>
                    <a:pt x="99478" y="175880"/>
                  </a:lnTo>
                  <a:lnTo>
                    <a:pt x="98378" y="175987"/>
                  </a:lnTo>
                  <a:lnTo>
                    <a:pt x="97507" y="176023"/>
                  </a:lnTo>
                  <a:lnTo>
                    <a:pt x="97005" y="176596"/>
                  </a:lnTo>
                  <a:lnTo>
                    <a:pt x="97173" y="177444"/>
                  </a:lnTo>
                  <a:lnTo>
                    <a:pt x="96599" y="177826"/>
                  </a:lnTo>
                  <a:lnTo>
                    <a:pt x="96300" y="178471"/>
                  </a:lnTo>
                  <a:lnTo>
                    <a:pt x="95536" y="179176"/>
                  </a:lnTo>
                  <a:lnTo>
                    <a:pt x="94736" y="179666"/>
                  </a:lnTo>
                  <a:lnTo>
                    <a:pt x="93685" y="179941"/>
                  </a:lnTo>
                  <a:lnTo>
                    <a:pt x="93291" y="180526"/>
                  </a:lnTo>
                  <a:lnTo>
                    <a:pt x="93470" y="181326"/>
                  </a:lnTo>
                  <a:lnTo>
                    <a:pt x="92515" y="181601"/>
                  </a:lnTo>
                  <a:lnTo>
                    <a:pt x="91619" y="181839"/>
                  </a:lnTo>
                  <a:lnTo>
                    <a:pt x="90902" y="182496"/>
                  </a:lnTo>
                  <a:lnTo>
                    <a:pt x="89779" y="182628"/>
                  </a:lnTo>
                  <a:lnTo>
                    <a:pt x="88979" y="182891"/>
                  </a:lnTo>
                  <a:lnTo>
                    <a:pt x="89087" y="183715"/>
                  </a:lnTo>
                  <a:lnTo>
                    <a:pt x="87355" y="184467"/>
                  </a:lnTo>
                  <a:lnTo>
                    <a:pt x="86710" y="184837"/>
                  </a:lnTo>
                  <a:lnTo>
                    <a:pt x="86220" y="185423"/>
                  </a:lnTo>
                  <a:lnTo>
                    <a:pt x="85802" y="186091"/>
                  </a:lnTo>
                  <a:lnTo>
                    <a:pt x="85516" y="186963"/>
                  </a:lnTo>
                  <a:lnTo>
                    <a:pt x="85312" y="188265"/>
                  </a:lnTo>
                  <a:lnTo>
                    <a:pt x="85385" y="189722"/>
                  </a:lnTo>
                  <a:lnTo>
                    <a:pt x="85325" y="190451"/>
                  </a:lnTo>
                  <a:lnTo>
                    <a:pt x="84954" y="191251"/>
                  </a:lnTo>
                  <a:lnTo>
                    <a:pt x="83963" y="191836"/>
                  </a:lnTo>
                  <a:lnTo>
                    <a:pt x="83103" y="192780"/>
                  </a:lnTo>
                  <a:lnTo>
                    <a:pt x="81729" y="195586"/>
                  </a:lnTo>
                  <a:lnTo>
                    <a:pt x="81240" y="196148"/>
                  </a:lnTo>
                  <a:lnTo>
                    <a:pt x="80691" y="196626"/>
                  </a:lnTo>
                  <a:lnTo>
                    <a:pt x="79938" y="197139"/>
                  </a:lnTo>
                  <a:lnTo>
                    <a:pt x="78493" y="197844"/>
                  </a:lnTo>
                  <a:lnTo>
                    <a:pt x="77394" y="198202"/>
                  </a:lnTo>
                  <a:lnTo>
                    <a:pt x="76606" y="198477"/>
                  </a:lnTo>
                  <a:lnTo>
                    <a:pt x="75602" y="198728"/>
                  </a:lnTo>
                  <a:lnTo>
                    <a:pt x="74671" y="198106"/>
                  </a:lnTo>
                  <a:lnTo>
                    <a:pt x="73739" y="198310"/>
                  </a:lnTo>
                  <a:lnTo>
                    <a:pt x="73273" y="199074"/>
                  </a:lnTo>
                  <a:lnTo>
                    <a:pt x="72497" y="199038"/>
                  </a:lnTo>
                  <a:lnTo>
                    <a:pt x="71745" y="198907"/>
                  </a:lnTo>
                  <a:lnTo>
                    <a:pt x="70789" y="198943"/>
                  </a:lnTo>
                  <a:lnTo>
                    <a:pt x="70048" y="198596"/>
                  </a:lnTo>
                  <a:lnTo>
                    <a:pt x="70025" y="197772"/>
                  </a:lnTo>
                  <a:lnTo>
                    <a:pt x="69213" y="197294"/>
                  </a:lnTo>
                  <a:lnTo>
                    <a:pt x="68353" y="197617"/>
                  </a:lnTo>
                  <a:lnTo>
                    <a:pt x="68269" y="198656"/>
                  </a:lnTo>
                  <a:lnTo>
                    <a:pt x="67027" y="198548"/>
                  </a:lnTo>
                  <a:lnTo>
                    <a:pt x="66132" y="198584"/>
                  </a:lnTo>
                  <a:lnTo>
                    <a:pt x="65355" y="198393"/>
                  </a:lnTo>
                  <a:lnTo>
                    <a:pt x="65343" y="197497"/>
                  </a:lnTo>
                  <a:lnTo>
                    <a:pt x="65451" y="196793"/>
                  </a:lnTo>
                  <a:lnTo>
                    <a:pt x="63575" y="195658"/>
                  </a:lnTo>
                  <a:lnTo>
                    <a:pt x="62894" y="195527"/>
                  </a:lnTo>
                  <a:lnTo>
                    <a:pt x="61975" y="195312"/>
                  </a:lnTo>
                  <a:lnTo>
                    <a:pt x="61091" y="195491"/>
                  </a:lnTo>
                  <a:lnTo>
                    <a:pt x="60817" y="196243"/>
                  </a:lnTo>
                  <a:lnTo>
                    <a:pt x="60363" y="196864"/>
                  </a:lnTo>
                  <a:lnTo>
                    <a:pt x="59682" y="197020"/>
                  </a:lnTo>
                  <a:lnTo>
                    <a:pt x="58655" y="197151"/>
                  </a:lnTo>
                  <a:lnTo>
                    <a:pt x="58046" y="197581"/>
                  </a:lnTo>
                  <a:lnTo>
                    <a:pt x="57270" y="197927"/>
                  </a:lnTo>
                  <a:lnTo>
                    <a:pt x="56135" y="197330"/>
                  </a:lnTo>
                  <a:lnTo>
                    <a:pt x="55311" y="197270"/>
                  </a:lnTo>
                  <a:lnTo>
                    <a:pt x="54881" y="198274"/>
                  </a:lnTo>
                  <a:lnTo>
                    <a:pt x="55155" y="198919"/>
                  </a:lnTo>
                  <a:lnTo>
                    <a:pt x="55167" y="199695"/>
                  </a:lnTo>
                  <a:lnTo>
                    <a:pt x="54725" y="200435"/>
                  </a:lnTo>
                  <a:lnTo>
                    <a:pt x="54104" y="201057"/>
                  </a:lnTo>
                  <a:lnTo>
                    <a:pt x="53364" y="201893"/>
                  </a:lnTo>
                  <a:lnTo>
                    <a:pt x="52874" y="202514"/>
                  </a:lnTo>
                  <a:lnTo>
                    <a:pt x="52157" y="202526"/>
                  </a:lnTo>
                  <a:lnTo>
                    <a:pt x="51691" y="201869"/>
                  </a:lnTo>
                  <a:lnTo>
                    <a:pt x="50832" y="202048"/>
                  </a:lnTo>
                  <a:lnTo>
                    <a:pt x="49864" y="201498"/>
                  </a:lnTo>
                  <a:lnTo>
                    <a:pt x="49171" y="201200"/>
                  </a:lnTo>
                  <a:lnTo>
                    <a:pt x="48467" y="201212"/>
                  </a:lnTo>
                  <a:lnTo>
                    <a:pt x="48084" y="202000"/>
                  </a:lnTo>
                  <a:lnTo>
                    <a:pt x="47105" y="202717"/>
                  </a:lnTo>
                  <a:lnTo>
                    <a:pt x="46496" y="203123"/>
                  </a:lnTo>
                  <a:lnTo>
                    <a:pt x="45899" y="203600"/>
                  </a:lnTo>
                  <a:lnTo>
                    <a:pt x="45505" y="204245"/>
                  </a:lnTo>
                  <a:lnTo>
                    <a:pt x="45290" y="205380"/>
                  </a:lnTo>
                  <a:lnTo>
                    <a:pt x="44812" y="206145"/>
                  </a:lnTo>
                  <a:lnTo>
                    <a:pt x="43892" y="206622"/>
                  </a:lnTo>
                  <a:lnTo>
                    <a:pt x="43678" y="207291"/>
                  </a:lnTo>
                  <a:lnTo>
                    <a:pt x="42961" y="208306"/>
                  </a:lnTo>
                  <a:lnTo>
                    <a:pt x="41934" y="209035"/>
                  </a:lnTo>
                  <a:lnTo>
                    <a:pt x="41074" y="209298"/>
                  </a:lnTo>
                  <a:lnTo>
                    <a:pt x="41062" y="210122"/>
                  </a:lnTo>
                  <a:lnTo>
                    <a:pt x="40333" y="210277"/>
                  </a:lnTo>
                  <a:lnTo>
                    <a:pt x="39366" y="210122"/>
                  </a:lnTo>
                  <a:lnTo>
                    <a:pt x="38625" y="210838"/>
                  </a:lnTo>
                  <a:lnTo>
                    <a:pt x="38805" y="211734"/>
                  </a:lnTo>
                  <a:lnTo>
                    <a:pt x="38458" y="212773"/>
                  </a:lnTo>
                  <a:lnTo>
                    <a:pt x="37909" y="213597"/>
                  </a:lnTo>
                  <a:lnTo>
                    <a:pt x="37778" y="214756"/>
                  </a:lnTo>
                  <a:lnTo>
                    <a:pt x="37658" y="215962"/>
                  </a:lnTo>
                  <a:lnTo>
                    <a:pt x="36189" y="215687"/>
                  </a:lnTo>
                  <a:lnTo>
                    <a:pt x="35508" y="215974"/>
                  </a:lnTo>
                  <a:lnTo>
                    <a:pt x="34708" y="215855"/>
                  </a:lnTo>
                  <a:lnTo>
                    <a:pt x="34051" y="216380"/>
                  </a:lnTo>
                  <a:lnTo>
                    <a:pt x="33323" y="216476"/>
                  </a:lnTo>
                  <a:lnTo>
                    <a:pt x="32522" y="215890"/>
                  </a:lnTo>
                  <a:lnTo>
                    <a:pt x="31961" y="216643"/>
                  </a:lnTo>
                  <a:lnTo>
                    <a:pt x="31447" y="217252"/>
                  </a:lnTo>
                  <a:lnTo>
                    <a:pt x="32128" y="217765"/>
                  </a:lnTo>
                  <a:lnTo>
                    <a:pt x="32977" y="217933"/>
                  </a:lnTo>
                  <a:lnTo>
                    <a:pt x="33490" y="218590"/>
                  </a:lnTo>
                  <a:lnTo>
                    <a:pt x="32654" y="219127"/>
                  </a:lnTo>
                  <a:lnTo>
                    <a:pt x="31973" y="219653"/>
                  </a:lnTo>
                  <a:lnTo>
                    <a:pt x="31675" y="220775"/>
                  </a:lnTo>
                  <a:lnTo>
                    <a:pt x="31411" y="221719"/>
                  </a:lnTo>
                  <a:lnTo>
                    <a:pt x="30552" y="222734"/>
                  </a:lnTo>
                  <a:lnTo>
                    <a:pt x="29823" y="223678"/>
                  </a:lnTo>
                  <a:lnTo>
                    <a:pt x="29572" y="224621"/>
                  </a:lnTo>
                  <a:lnTo>
                    <a:pt x="29453" y="225648"/>
                  </a:lnTo>
                  <a:lnTo>
                    <a:pt x="29716" y="226544"/>
                  </a:lnTo>
                  <a:lnTo>
                    <a:pt x="29859" y="227416"/>
                  </a:lnTo>
                  <a:lnTo>
                    <a:pt x="29178" y="227583"/>
                  </a:lnTo>
                  <a:lnTo>
                    <a:pt x="28259" y="226974"/>
                  </a:lnTo>
                  <a:lnTo>
                    <a:pt x="27530" y="226365"/>
                  </a:lnTo>
                  <a:lnTo>
                    <a:pt x="26753" y="226018"/>
                  </a:lnTo>
                  <a:lnTo>
                    <a:pt x="26001" y="226138"/>
                  </a:lnTo>
                  <a:lnTo>
                    <a:pt x="25320" y="226245"/>
                  </a:lnTo>
                  <a:lnTo>
                    <a:pt x="24078" y="225851"/>
                  </a:lnTo>
                  <a:lnTo>
                    <a:pt x="22968" y="225385"/>
                  </a:lnTo>
                  <a:lnTo>
                    <a:pt x="22227" y="225278"/>
                  </a:lnTo>
                  <a:lnTo>
                    <a:pt x="21845" y="226090"/>
                  </a:lnTo>
                  <a:lnTo>
                    <a:pt x="21498" y="226878"/>
                  </a:lnTo>
                  <a:lnTo>
                    <a:pt x="21056" y="227440"/>
                  </a:lnTo>
                  <a:lnTo>
                    <a:pt x="21331" y="228073"/>
                  </a:lnTo>
                  <a:lnTo>
                    <a:pt x="21535" y="229040"/>
                  </a:lnTo>
                  <a:lnTo>
                    <a:pt x="21104" y="229697"/>
                  </a:lnTo>
                  <a:lnTo>
                    <a:pt x="20400" y="229745"/>
                  </a:lnTo>
                  <a:lnTo>
                    <a:pt x="19814" y="229136"/>
                  </a:lnTo>
                  <a:lnTo>
                    <a:pt x="19277" y="228479"/>
                  </a:lnTo>
                  <a:lnTo>
                    <a:pt x="18310" y="228383"/>
                  </a:lnTo>
                  <a:lnTo>
                    <a:pt x="17653" y="229255"/>
                  </a:lnTo>
                  <a:lnTo>
                    <a:pt x="17426" y="230103"/>
                  </a:lnTo>
                  <a:lnTo>
                    <a:pt x="17258" y="230999"/>
                  </a:lnTo>
                  <a:lnTo>
                    <a:pt x="17175" y="231799"/>
                  </a:lnTo>
                  <a:lnTo>
                    <a:pt x="16912" y="232456"/>
                  </a:lnTo>
                  <a:lnTo>
                    <a:pt x="16040" y="232623"/>
                  </a:lnTo>
                  <a:lnTo>
                    <a:pt x="15120" y="231739"/>
                  </a:lnTo>
                  <a:lnTo>
                    <a:pt x="14559" y="230772"/>
                  </a:lnTo>
                  <a:lnTo>
                    <a:pt x="13735" y="230724"/>
                  </a:lnTo>
                  <a:lnTo>
                    <a:pt x="13413" y="231381"/>
                  </a:lnTo>
                  <a:lnTo>
                    <a:pt x="13066" y="232145"/>
                  </a:lnTo>
                  <a:lnTo>
                    <a:pt x="10976" y="232778"/>
                  </a:lnTo>
                  <a:lnTo>
                    <a:pt x="9902" y="233280"/>
                  </a:lnTo>
                  <a:lnTo>
                    <a:pt x="8719" y="233638"/>
                  </a:lnTo>
                  <a:lnTo>
                    <a:pt x="7847" y="232981"/>
                  </a:lnTo>
                  <a:lnTo>
                    <a:pt x="7190" y="232420"/>
                  </a:lnTo>
                  <a:lnTo>
                    <a:pt x="6462" y="232611"/>
                  </a:lnTo>
                  <a:lnTo>
                    <a:pt x="6557" y="233316"/>
                  </a:lnTo>
                  <a:lnTo>
                    <a:pt x="5459" y="233495"/>
                  </a:lnTo>
                  <a:lnTo>
                    <a:pt x="4515" y="233412"/>
                  </a:lnTo>
                  <a:lnTo>
                    <a:pt x="3727" y="233746"/>
                  </a:lnTo>
                  <a:lnTo>
                    <a:pt x="3942" y="234606"/>
                  </a:lnTo>
                  <a:lnTo>
                    <a:pt x="3727" y="235322"/>
                  </a:lnTo>
                  <a:lnTo>
                    <a:pt x="2245" y="235537"/>
                  </a:lnTo>
                  <a:lnTo>
                    <a:pt x="1004" y="235382"/>
                  </a:lnTo>
                  <a:lnTo>
                    <a:pt x="0" y="230139"/>
                  </a:lnTo>
                  <a:lnTo>
                    <a:pt x="18429" y="107682"/>
                  </a:lnTo>
                  <a:lnTo>
                    <a:pt x="3440" y="42555"/>
                  </a:lnTo>
                  <a:lnTo>
                    <a:pt x="36440" y="38315"/>
                  </a:lnTo>
                  <a:lnTo>
                    <a:pt x="183022" y="20650"/>
                  </a:lnTo>
                  <a:lnTo>
                    <a:pt x="23609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960;gbcf4302aa7_0_6">
              <a:extLst>
                <a:ext uri="{FF2B5EF4-FFF2-40B4-BE49-F238E27FC236}">
                  <a16:creationId xmlns:a16="http://schemas.microsoft.com/office/drawing/2014/main" id="{3C0D770A-FC3F-7642-9A4D-532A3153527C}"/>
                </a:ext>
              </a:extLst>
            </p:cNvPr>
            <p:cNvSpPr/>
            <p:nvPr/>
          </p:nvSpPr>
          <p:spPr>
            <a:xfrm>
              <a:off x="7894513" y="1696506"/>
              <a:ext cx="4189" cy="3139"/>
            </a:xfrm>
            <a:custGeom>
              <a:avLst/>
              <a:gdLst/>
              <a:ahLst/>
              <a:cxnLst/>
              <a:rect l="l" t="t" r="r" b="b"/>
              <a:pathLst>
                <a:path w="8336" h="6246" extrusionOk="0">
                  <a:moveTo>
                    <a:pt x="753" y="6246"/>
                  </a:moveTo>
                  <a:lnTo>
                    <a:pt x="0" y="5781"/>
                  </a:lnTo>
                  <a:lnTo>
                    <a:pt x="84" y="4562"/>
                  </a:lnTo>
                  <a:lnTo>
                    <a:pt x="1386" y="2854"/>
                  </a:lnTo>
                  <a:lnTo>
                    <a:pt x="2604" y="2186"/>
                  </a:lnTo>
                  <a:lnTo>
                    <a:pt x="3799" y="0"/>
                  </a:lnTo>
                  <a:lnTo>
                    <a:pt x="6342" y="72"/>
                  </a:lnTo>
                  <a:lnTo>
                    <a:pt x="7202" y="1577"/>
                  </a:lnTo>
                  <a:lnTo>
                    <a:pt x="8337" y="2795"/>
                  </a:lnTo>
                  <a:lnTo>
                    <a:pt x="8265" y="4204"/>
                  </a:lnTo>
                  <a:lnTo>
                    <a:pt x="5077" y="5816"/>
                  </a:lnTo>
                  <a:lnTo>
                    <a:pt x="3010" y="5291"/>
                  </a:lnTo>
                  <a:lnTo>
                    <a:pt x="753" y="624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961;gbcf4302aa7_0_6">
              <a:extLst>
                <a:ext uri="{FF2B5EF4-FFF2-40B4-BE49-F238E27FC236}">
                  <a16:creationId xmlns:a16="http://schemas.microsoft.com/office/drawing/2014/main" id="{8BD10F51-5109-504F-AA78-5AC45B189A68}"/>
                </a:ext>
              </a:extLst>
            </p:cNvPr>
            <p:cNvSpPr/>
            <p:nvPr/>
          </p:nvSpPr>
          <p:spPr>
            <a:xfrm>
              <a:off x="7668798" y="1704257"/>
              <a:ext cx="152092" cy="83608"/>
            </a:xfrm>
            <a:custGeom>
              <a:avLst/>
              <a:gdLst/>
              <a:ahLst/>
              <a:cxnLst/>
              <a:rect l="l" t="t" r="r" b="b"/>
              <a:pathLst>
                <a:path w="302671" h="166384" extrusionOk="0">
                  <a:moveTo>
                    <a:pt x="208748" y="0"/>
                  </a:moveTo>
                  <a:lnTo>
                    <a:pt x="225278" y="39175"/>
                  </a:lnTo>
                  <a:lnTo>
                    <a:pt x="245355" y="46735"/>
                  </a:lnTo>
                  <a:lnTo>
                    <a:pt x="283908" y="65749"/>
                  </a:lnTo>
                  <a:lnTo>
                    <a:pt x="296353" y="73584"/>
                  </a:lnTo>
                  <a:lnTo>
                    <a:pt x="302671" y="96157"/>
                  </a:lnTo>
                  <a:lnTo>
                    <a:pt x="301501" y="98355"/>
                  </a:lnTo>
                  <a:lnTo>
                    <a:pt x="300546" y="96945"/>
                  </a:lnTo>
                  <a:lnTo>
                    <a:pt x="299124" y="95643"/>
                  </a:lnTo>
                  <a:lnTo>
                    <a:pt x="295816" y="93971"/>
                  </a:lnTo>
                  <a:lnTo>
                    <a:pt x="290442" y="93386"/>
                  </a:lnTo>
                  <a:lnTo>
                    <a:pt x="287719" y="93756"/>
                  </a:lnTo>
                  <a:lnTo>
                    <a:pt x="284625" y="94736"/>
                  </a:lnTo>
                  <a:lnTo>
                    <a:pt x="282009" y="96193"/>
                  </a:lnTo>
                  <a:lnTo>
                    <a:pt x="281639" y="96945"/>
                  </a:lnTo>
                  <a:lnTo>
                    <a:pt x="281675" y="100122"/>
                  </a:lnTo>
                  <a:lnTo>
                    <a:pt x="279346" y="102499"/>
                  </a:lnTo>
                  <a:lnTo>
                    <a:pt x="278880" y="103359"/>
                  </a:lnTo>
                  <a:lnTo>
                    <a:pt x="279179" y="105127"/>
                  </a:lnTo>
                  <a:lnTo>
                    <a:pt x="277794" y="107694"/>
                  </a:lnTo>
                  <a:lnTo>
                    <a:pt x="278104" y="111158"/>
                  </a:lnTo>
                  <a:lnTo>
                    <a:pt x="276981" y="111934"/>
                  </a:lnTo>
                  <a:lnTo>
                    <a:pt x="274831" y="112340"/>
                  </a:lnTo>
                  <a:lnTo>
                    <a:pt x="273219" y="111863"/>
                  </a:lnTo>
                  <a:lnTo>
                    <a:pt x="270305" y="111982"/>
                  </a:lnTo>
                  <a:lnTo>
                    <a:pt x="267211" y="112782"/>
                  </a:lnTo>
                  <a:lnTo>
                    <a:pt x="265336" y="112985"/>
                  </a:lnTo>
                  <a:lnTo>
                    <a:pt x="264393" y="112639"/>
                  </a:lnTo>
                  <a:lnTo>
                    <a:pt x="262697" y="112543"/>
                  </a:lnTo>
                  <a:lnTo>
                    <a:pt x="259138" y="113606"/>
                  </a:lnTo>
                  <a:lnTo>
                    <a:pt x="258373" y="113260"/>
                  </a:lnTo>
                  <a:lnTo>
                    <a:pt x="257788" y="111469"/>
                  </a:lnTo>
                  <a:lnTo>
                    <a:pt x="257299" y="109032"/>
                  </a:lnTo>
                  <a:lnTo>
                    <a:pt x="257741" y="105425"/>
                  </a:lnTo>
                  <a:lnTo>
                    <a:pt x="254408" y="101149"/>
                  </a:lnTo>
                  <a:lnTo>
                    <a:pt x="254766" y="100110"/>
                  </a:lnTo>
                  <a:lnTo>
                    <a:pt x="257215" y="99991"/>
                  </a:lnTo>
                  <a:lnTo>
                    <a:pt x="260476" y="96300"/>
                  </a:lnTo>
                  <a:lnTo>
                    <a:pt x="260929" y="94879"/>
                  </a:lnTo>
                  <a:lnTo>
                    <a:pt x="261097" y="92323"/>
                  </a:lnTo>
                  <a:lnTo>
                    <a:pt x="260416" y="90078"/>
                  </a:lnTo>
                  <a:lnTo>
                    <a:pt x="260762" y="87068"/>
                  </a:lnTo>
                  <a:lnTo>
                    <a:pt x="259341" y="85778"/>
                  </a:lnTo>
                  <a:lnTo>
                    <a:pt x="256510" y="84488"/>
                  </a:lnTo>
                  <a:lnTo>
                    <a:pt x="254241" y="83927"/>
                  </a:lnTo>
                  <a:lnTo>
                    <a:pt x="251518" y="83855"/>
                  </a:lnTo>
                  <a:lnTo>
                    <a:pt x="247481" y="84393"/>
                  </a:lnTo>
                  <a:lnTo>
                    <a:pt x="245785" y="85253"/>
                  </a:lnTo>
                  <a:lnTo>
                    <a:pt x="244400" y="87140"/>
                  </a:lnTo>
                  <a:lnTo>
                    <a:pt x="244400" y="87964"/>
                  </a:lnTo>
                  <a:lnTo>
                    <a:pt x="245367" y="89863"/>
                  </a:lnTo>
                  <a:lnTo>
                    <a:pt x="245582" y="93338"/>
                  </a:lnTo>
                  <a:lnTo>
                    <a:pt x="246729" y="95488"/>
                  </a:lnTo>
                  <a:lnTo>
                    <a:pt x="246848" y="97077"/>
                  </a:lnTo>
                  <a:lnTo>
                    <a:pt x="245176" y="99465"/>
                  </a:lnTo>
                  <a:lnTo>
                    <a:pt x="245188" y="100755"/>
                  </a:lnTo>
                  <a:lnTo>
                    <a:pt x="244626" y="101436"/>
                  </a:lnTo>
                  <a:lnTo>
                    <a:pt x="243217" y="101818"/>
                  </a:lnTo>
                  <a:lnTo>
                    <a:pt x="240005" y="100433"/>
                  </a:lnTo>
                  <a:lnTo>
                    <a:pt x="240005" y="99322"/>
                  </a:lnTo>
                  <a:lnTo>
                    <a:pt x="241401" y="98163"/>
                  </a:lnTo>
                  <a:lnTo>
                    <a:pt x="241772" y="97483"/>
                  </a:lnTo>
                  <a:lnTo>
                    <a:pt x="241079" y="95058"/>
                  </a:lnTo>
                  <a:lnTo>
                    <a:pt x="239945" y="93840"/>
                  </a:lnTo>
                  <a:lnTo>
                    <a:pt x="238440" y="93100"/>
                  </a:lnTo>
                  <a:lnTo>
                    <a:pt x="236457" y="93052"/>
                  </a:lnTo>
                  <a:lnTo>
                    <a:pt x="235430" y="93529"/>
                  </a:lnTo>
                  <a:lnTo>
                    <a:pt x="234964" y="94282"/>
                  </a:lnTo>
                  <a:lnTo>
                    <a:pt x="234797" y="95882"/>
                  </a:lnTo>
                  <a:lnTo>
                    <a:pt x="233674" y="97387"/>
                  </a:lnTo>
                  <a:lnTo>
                    <a:pt x="231811" y="98343"/>
                  </a:lnTo>
                  <a:lnTo>
                    <a:pt x="229016" y="101197"/>
                  </a:lnTo>
                  <a:lnTo>
                    <a:pt x="227607" y="101496"/>
                  </a:lnTo>
                  <a:lnTo>
                    <a:pt x="225708" y="99931"/>
                  </a:lnTo>
                  <a:lnTo>
                    <a:pt x="222889" y="99489"/>
                  </a:lnTo>
                  <a:lnTo>
                    <a:pt x="220919" y="99692"/>
                  </a:lnTo>
                  <a:lnTo>
                    <a:pt x="219510" y="100373"/>
                  </a:lnTo>
                  <a:lnTo>
                    <a:pt x="218482" y="101508"/>
                  </a:lnTo>
                  <a:lnTo>
                    <a:pt x="217443" y="101687"/>
                  </a:lnTo>
                  <a:lnTo>
                    <a:pt x="215556" y="100779"/>
                  </a:lnTo>
                  <a:lnTo>
                    <a:pt x="213872" y="101161"/>
                  </a:lnTo>
                  <a:lnTo>
                    <a:pt x="212105" y="102881"/>
                  </a:lnTo>
                  <a:lnTo>
                    <a:pt x="210325" y="103646"/>
                  </a:lnTo>
                  <a:lnTo>
                    <a:pt x="207327" y="105652"/>
                  </a:lnTo>
                  <a:lnTo>
                    <a:pt x="204520" y="106631"/>
                  </a:lnTo>
                  <a:lnTo>
                    <a:pt x="198262" y="106990"/>
                  </a:lnTo>
                  <a:lnTo>
                    <a:pt x="194536" y="108208"/>
                  </a:lnTo>
                  <a:lnTo>
                    <a:pt x="193604" y="109163"/>
                  </a:lnTo>
                  <a:lnTo>
                    <a:pt x="193627" y="111540"/>
                  </a:lnTo>
                  <a:lnTo>
                    <a:pt x="191944" y="113881"/>
                  </a:lnTo>
                  <a:lnTo>
                    <a:pt x="190738" y="114657"/>
                  </a:lnTo>
                  <a:lnTo>
                    <a:pt x="188110" y="115255"/>
                  </a:lnTo>
                  <a:lnTo>
                    <a:pt x="187728" y="116007"/>
                  </a:lnTo>
                  <a:lnTo>
                    <a:pt x="187656" y="117607"/>
                  </a:lnTo>
                  <a:lnTo>
                    <a:pt x="186712" y="117966"/>
                  </a:lnTo>
                  <a:lnTo>
                    <a:pt x="183141" y="118181"/>
                  </a:lnTo>
                  <a:lnTo>
                    <a:pt x="181935" y="119889"/>
                  </a:lnTo>
                  <a:lnTo>
                    <a:pt x="180908" y="120653"/>
                  </a:lnTo>
                  <a:lnTo>
                    <a:pt x="178555" y="120952"/>
                  </a:lnTo>
                  <a:lnTo>
                    <a:pt x="177803" y="120605"/>
                  </a:lnTo>
                  <a:lnTo>
                    <a:pt x="177229" y="119578"/>
                  </a:lnTo>
                  <a:lnTo>
                    <a:pt x="175438" y="119184"/>
                  </a:lnTo>
                  <a:lnTo>
                    <a:pt x="163375" y="128142"/>
                  </a:lnTo>
                  <a:lnTo>
                    <a:pt x="161882" y="129742"/>
                  </a:lnTo>
                  <a:lnTo>
                    <a:pt x="157057" y="137517"/>
                  </a:lnTo>
                  <a:lnTo>
                    <a:pt x="156794" y="139010"/>
                  </a:lnTo>
                  <a:lnTo>
                    <a:pt x="158777" y="140611"/>
                  </a:lnTo>
                  <a:lnTo>
                    <a:pt x="158979" y="142092"/>
                  </a:lnTo>
                  <a:lnTo>
                    <a:pt x="156830" y="144194"/>
                  </a:lnTo>
                  <a:lnTo>
                    <a:pt x="155146" y="144874"/>
                  </a:lnTo>
                  <a:lnTo>
                    <a:pt x="151479" y="144910"/>
                  </a:lnTo>
                  <a:lnTo>
                    <a:pt x="150822" y="145925"/>
                  </a:lnTo>
                  <a:lnTo>
                    <a:pt x="151204" y="146582"/>
                  </a:lnTo>
                  <a:lnTo>
                    <a:pt x="154047" y="148828"/>
                  </a:lnTo>
                  <a:lnTo>
                    <a:pt x="154907" y="150034"/>
                  </a:lnTo>
                  <a:lnTo>
                    <a:pt x="155014" y="152029"/>
                  </a:lnTo>
                  <a:lnTo>
                    <a:pt x="155587" y="153044"/>
                  </a:lnTo>
                  <a:lnTo>
                    <a:pt x="155504" y="154752"/>
                  </a:lnTo>
                  <a:lnTo>
                    <a:pt x="154477" y="155301"/>
                  </a:lnTo>
                  <a:lnTo>
                    <a:pt x="152685" y="155695"/>
                  </a:lnTo>
                  <a:lnTo>
                    <a:pt x="148923" y="154429"/>
                  </a:lnTo>
                  <a:lnTo>
                    <a:pt x="148063" y="152829"/>
                  </a:lnTo>
                  <a:lnTo>
                    <a:pt x="147395" y="152554"/>
                  </a:lnTo>
                  <a:lnTo>
                    <a:pt x="146081" y="152482"/>
                  </a:lnTo>
                  <a:lnTo>
                    <a:pt x="143728" y="152841"/>
                  </a:lnTo>
                  <a:lnTo>
                    <a:pt x="139786" y="152889"/>
                  </a:lnTo>
                  <a:lnTo>
                    <a:pt x="138556" y="152327"/>
                  </a:lnTo>
                  <a:lnTo>
                    <a:pt x="137494" y="148577"/>
                  </a:lnTo>
                  <a:lnTo>
                    <a:pt x="135332" y="148422"/>
                  </a:lnTo>
                  <a:lnTo>
                    <a:pt x="133731" y="148804"/>
                  </a:lnTo>
                  <a:lnTo>
                    <a:pt x="132979" y="149461"/>
                  </a:lnTo>
                  <a:lnTo>
                    <a:pt x="133277" y="150595"/>
                  </a:lnTo>
                  <a:lnTo>
                    <a:pt x="135176" y="152721"/>
                  </a:lnTo>
                  <a:lnTo>
                    <a:pt x="134914" y="154620"/>
                  </a:lnTo>
                  <a:lnTo>
                    <a:pt x="134257" y="155206"/>
                  </a:lnTo>
                  <a:lnTo>
                    <a:pt x="133146" y="158012"/>
                  </a:lnTo>
                  <a:lnTo>
                    <a:pt x="131665" y="160568"/>
                  </a:lnTo>
                  <a:lnTo>
                    <a:pt x="130662" y="164271"/>
                  </a:lnTo>
                  <a:lnTo>
                    <a:pt x="129826" y="165477"/>
                  </a:lnTo>
                  <a:lnTo>
                    <a:pt x="128046" y="166241"/>
                  </a:lnTo>
                  <a:lnTo>
                    <a:pt x="125693" y="166385"/>
                  </a:lnTo>
                  <a:lnTo>
                    <a:pt x="121931" y="165644"/>
                  </a:lnTo>
                  <a:lnTo>
                    <a:pt x="119291" y="166134"/>
                  </a:lnTo>
                  <a:lnTo>
                    <a:pt x="118061" y="165573"/>
                  </a:lnTo>
                  <a:lnTo>
                    <a:pt x="114872" y="166182"/>
                  </a:lnTo>
                  <a:lnTo>
                    <a:pt x="113642" y="165513"/>
                  </a:lnTo>
                  <a:lnTo>
                    <a:pt x="112221" y="164044"/>
                  </a:lnTo>
                  <a:lnTo>
                    <a:pt x="112782" y="162802"/>
                  </a:lnTo>
                  <a:lnTo>
                    <a:pt x="116067" y="162216"/>
                  </a:lnTo>
                  <a:lnTo>
                    <a:pt x="117094" y="161559"/>
                  </a:lnTo>
                  <a:lnTo>
                    <a:pt x="117548" y="159469"/>
                  </a:lnTo>
                  <a:lnTo>
                    <a:pt x="120450" y="158048"/>
                  </a:lnTo>
                  <a:lnTo>
                    <a:pt x="120821" y="156890"/>
                  </a:lnTo>
                  <a:lnTo>
                    <a:pt x="120522" y="154573"/>
                  </a:lnTo>
                  <a:lnTo>
                    <a:pt x="118324" y="150333"/>
                  </a:lnTo>
                  <a:lnTo>
                    <a:pt x="117452" y="147621"/>
                  </a:lnTo>
                  <a:lnTo>
                    <a:pt x="115923" y="144815"/>
                  </a:lnTo>
                  <a:lnTo>
                    <a:pt x="113081" y="142116"/>
                  </a:lnTo>
                  <a:lnTo>
                    <a:pt x="112986" y="141268"/>
                  </a:lnTo>
                  <a:lnTo>
                    <a:pt x="114562" y="139918"/>
                  </a:lnTo>
                  <a:lnTo>
                    <a:pt x="117476" y="139357"/>
                  </a:lnTo>
                  <a:lnTo>
                    <a:pt x="119459" y="139703"/>
                  </a:lnTo>
                  <a:lnTo>
                    <a:pt x="120581" y="139118"/>
                  </a:lnTo>
                  <a:lnTo>
                    <a:pt x="121227" y="137613"/>
                  </a:lnTo>
                  <a:lnTo>
                    <a:pt x="122074" y="136777"/>
                  </a:lnTo>
                  <a:lnTo>
                    <a:pt x="124320" y="135702"/>
                  </a:lnTo>
                  <a:lnTo>
                    <a:pt x="126183" y="134388"/>
                  </a:lnTo>
                  <a:lnTo>
                    <a:pt x="127210" y="132883"/>
                  </a:lnTo>
                  <a:lnTo>
                    <a:pt x="127281" y="130506"/>
                  </a:lnTo>
                  <a:lnTo>
                    <a:pt x="124069" y="128082"/>
                  </a:lnTo>
                  <a:lnTo>
                    <a:pt x="126398" y="125717"/>
                  </a:lnTo>
                  <a:lnTo>
                    <a:pt x="127330" y="125239"/>
                  </a:lnTo>
                  <a:lnTo>
                    <a:pt x="128751" y="125610"/>
                  </a:lnTo>
                  <a:lnTo>
                    <a:pt x="128858" y="127939"/>
                  </a:lnTo>
                  <a:lnTo>
                    <a:pt x="133659" y="128022"/>
                  </a:lnTo>
                  <a:lnTo>
                    <a:pt x="134400" y="127437"/>
                  </a:lnTo>
                  <a:lnTo>
                    <a:pt x="134102" y="124153"/>
                  </a:lnTo>
                  <a:lnTo>
                    <a:pt x="133719" y="123316"/>
                  </a:lnTo>
                  <a:lnTo>
                    <a:pt x="129981" y="122469"/>
                  </a:lnTo>
                  <a:lnTo>
                    <a:pt x="131163" y="121346"/>
                  </a:lnTo>
                  <a:lnTo>
                    <a:pt x="133504" y="120952"/>
                  </a:lnTo>
                  <a:lnTo>
                    <a:pt x="135200" y="121895"/>
                  </a:lnTo>
                  <a:lnTo>
                    <a:pt x="136526" y="121859"/>
                  </a:lnTo>
                  <a:lnTo>
                    <a:pt x="138019" y="120187"/>
                  </a:lnTo>
                  <a:lnTo>
                    <a:pt x="141112" y="118838"/>
                  </a:lnTo>
                  <a:lnTo>
                    <a:pt x="142510" y="117500"/>
                  </a:lnTo>
                  <a:lnTo>
                    <a:pt x="144863" y="117942"/>
                  </a:lnTo>
                  <a:lnTo>
                    <a:pt x="144564" y="116174"/>
                  </a:lnTo>
                  <a:lnTo>
                    <a:pt x="139858" y="115087"/>
                  </a:lnTo>
                  <a:lnTo>
                    <a:pt x="136192" y="115935"/>
                  </a:lnTo>
                  <a:lnTo>
                    <a:pt x="135152" y="115195"/>
                  </a:lnTo>
                  <a:lnTo>
                    <a:pt x="132609" y="115123"/>
                  </a:lnTo>
                  <a:lnTo>
                    <a:pt x="132417" y="114383"/>
                  </a:lnTo>
                  <a:lnTo>
                    <a:pt x="135403" y="111624"/>
                  </a:lnTo>
                  <a:lnTo>
                    <a:pt x="135116" y="110298"/>
                  </a:lnTo>
                  <a:lnTo>
                    <a:pt x="134269" y="110035"/>
                  </a:lnTo>
                  <a:lnTo>
                    <a:pt x="132860" y="110226"/>
                  </a:lnTo>
                  <a:lnTo>
                    <a:pt x="129014" y="111970"/>
                  </a:lnTo>
                  <a:lnTo>
                    <a:pt x="127234" y="112460"/>
                  </a:lnTo>
                  <a:lnTo>
                    <a:pt x="126016" y="113869"/>
                  </a:lnTo>
                  <a:lnTo>
                    <a:pt x="125765" y="117178"/>
                  </a:lnTo>
                  <a:lnTo>
                    <a:pt x="124630" y="117357"/>
                  </a:lnTo>
                  <a:lnTo>
                    <a:pt x="122838" y="116521"/>
                  </a:lnTo>
                  <a:lnTo>
                    <a:pt x="120486" y="116258"/>
                  </a:lnTo>
                  <a:lnTo>
                    <a:pt x="119172" y="116855"/>
                  </a:lnTo>
                  <a:lnTo>
                    <a:pt x="118802" y="117607"/>
                  </a:lnTo>
                  <a:lnTo>
                    <a:pt x="118814" y="118826"/>
                  </a:lnTo>
                  <a:lnTo>
                    <a:pt x="120713" y="120772"/>
                  </a:lnTo>
                  <a:lnTo>
                    <a:pt x="121012" y="121800"/>
                  </a:lnTo>
                  <a:lnTo>
                    <a:pt x="120474" y="125669"/>
                  </a:lnTo>
                  <a:lnTo>
                    <a:pt x="119925" y="127389"/>
                  </a:lnTo>
                  <a:lnTo>
                    <a:pt x="118611" y="128500"/>
                  </a:lnTo>
                  <a:lnTo>
                    <a:pt x="116174" y="128727"/>
                  </a:lnTo>
                  <a:lnTo>
                    <a:pt x="114096" y="128380"/>
                  </a:lnTo>
                  <a:lnTo>
                    <a:pt x="111839" y="128369"/>
                  </a:lnTo>
                  <a:lnTo>
                    <a:pt x="111087" y="127533"/>
                  </a:lnTo>
                  <a:lnTo>
                    <a:pt x="109844" y="125275"/>
                  </a:lnTo>
                  <a:lnTo>
                    <a:pt x="108984" y="124821"/>
                  </a:lnTo>
                  <a:lnTo>
                    <a:pt x="107766" y="125227"/>
                  </a:lnTo>
                  <a:lnTo>
                    <a:pt x="106106" y="128321"/>
                  </a:lnTo>
                  <a:lnTo>
                    <a:pt x="103777" y="131534"/>
                  </a:lnTo>
                  <a:lnTo>
                    <a:pt x="103598" y="132394"/>
                  </a:lnTo>
                  <a:lnTo>
                    <a:pt x="105473" y="132370"/>
                  </a:lnTo>
                  <a:lnTo>
                    <a:pt x="107444" y="130686"/>
                  </a:lnTo>
                  <a:lnTo>
                    <a:pt x="109044" y="130566"/>
                  </a:lnTo>
                  <a:lnTo>
                    <a:pt x="111313" y="132537"/>
                  </a:lnTo>
                  <a:lnTo>
                    <a:pt x="111325" y="134197"/>
                  </a:lnTo>
                  <a:lnTo>
                    <a:pt x="111050" y="135176"/>
                  </a:lnTo>
                  <a:lnTo>
                    <a:pt x="106297" y="140276"/>
                  </a:lnTo>
                  <a:lnTo>
                    <a:pt x="105091" y="142092"/>
                  </a:lnTo>
                  <a:lnTo>
                    <a:pt x="101902" y="143704"/>
                  </a:lnTo>
                  <a:lnTo>
                    <a:pt x="99943" y="146057"/>
                  </a:lnTo>
                  <a:lnTo>
                    <a:pt x="99011" y="146344"/>
                  </a:lnTo>
                  <a:lnTo>
                    <a:pt x="98056" y="145233"/>
                  </a:lnTo>
                  <a:lnTo>
                    <a:pt x="95608" y="144898"/>
                  </a:lnTo>
                  <a:lnTo>
                    <a:pt x="91941" y="145113"/>
                  </a:lnTo>
                  <a:lnTo>
                    <a:pt x="88083" y="143704"/>
                  </a:lnTo>
                  <a:lnTo>
                    <a:pt x="86100" y="144206"/>
                  </a:lnTo>
                  <a:lnTo>
                    <a:pt x="86399" y="145531"/>
                  </a:lnTo>
                  <a:lnTo>
                    <a:pt x="86124" y="146953"/>
                  </a:lnTo>
                  <a:lnTo>
                    <a:pt x="82183" y="147813"/>
                  </a:lnTo>
                  <a:lnTo>
                    <a:pt x="81156" y="148840"/>
                  </a:lnTo>
                  <a:lnTo>
                    <a:pt x="77418" y="150691"/>
                  </a:lnTo>
                  <a:lnTo>
                    <a:pt x="74241" y="153235"/>
                  </a:lnTo>
                  <a:lnTo>
                    <a:pt x="73190" y="152482"/>
                  </a:lnTo>
                  <a:lnTo>
                    <a:pt x="70658" y="152148"/>
                  </a:lnTo>
                  <a:lnTo>
                    <a:pt x="69057" y="153390"/>
                  </a:lnTo>
                  <a:lnTo>
                    <a:pt x="64005" y="155385"/>
                  </a:lnTo>
                  <a:lnTo>
                    <a:pt x="62954" y="154274"/>
                  </a:lnTo>
                  <a:lnTo>
                    <a:pt x="62954" y="153235"/>
                  </a:lnTo>
                  <a:lnTo>
                    <a:pt x="63217" y="152578"/>
                  </a:lnTo>
                  <a:lnTo>
                    <a:pt x="63779" y="151169"/>
                  </a:lnTo>
                  <a:lnTo>
                    <a:pt x="63874" y="150106"/>
                  </a:lnTo>
                  <a:lnTo>
                    <a:pt x="63970" y="149019"/>
                  </a:lnTo>
                  <a:lnTo>
                    <a:pt x="64041" y="148231"/>
                  </a:lnTo>
                  <a:lnTo>
                    <a:pt x="64256" y="147490"/>
                  </a:lnTo>
                  <a:lnTo>
                    <a:pt x="64507" y="146654"/>
                  </a:lnTo>
                  <a:lnTo>
                    <a:pt x="64733" y="144277"/>
                  </a:lnTo>
                  <a:lnTo>
                    <a:pt x="64471" y="142701"/>
                  </a:lnTo>
                  <a:lnTo>
                    <a:pt x="64674" y="138747"/>
                  </a:lnTo>
                  <a:lnTo>
                    <a:pt x="65032" y="137589"/>
                  </a:lnTo>
                  <a:lnTo>
                    <a:pt x="65379" y="136836"/>
                  </a:lnTo>
                  <a:lnTo>
                    <a:pt x="65558" y="136132"/>
                  </a:lnTo>
                  <a:lnTo>
                    <a:pt x="65474" y="135069"/>
                  </a:lnTo>
                  <a:lnTo>
                    <a:pt x="65176" y="134352"/>
                  </a:lnTo>
                  <a:lnTo>
                    <a:pt x="64602" y="133480"/>
                  </a:lnTo>
                  <a:lnTo>
                    <a:pt x="64172" y="132644"/>
                  </a:lnTo>
                  <a:lnTo>
                    <a:pt x="64041" y="131916"/>
                  </a:lnTo>
                  <a:lnTo>
                    <a:pt x="63444" y="129085"/>
                  </a:lnTo>
                  <a:lnTo>
                    <a:pt x="62751" y="128058"/>
                  </a:lnTo>
                  <a:lnTo>
                    <a:pt x="62715" y="127103"/>
                  </a:lnTo>
                  <a:lnTo>
                    <a:pt x="62213" y="126517"/>
                  </a:lnTo>
                  <a:lnTo>
                    <a:pt x="61521" y="125681"/>
                  </a:lnTo>
                  <a:lnTo>
                    <a:pt x="23385" y="80499"/>
                  </a:lnTo>
                  <a:lnTo>
                    <a:pt x="13687" y="64985"/>
                  </a:lnTo>
                  <a:lnTo>
                    <a:pt x="0" y="27160"/>
                  </a:lnTo>
                  <a:lnTo>
                    <a:pt x="41623" y="20280"/>
                  </a:lnTo>
                  <a:lnTo>
                    <a:pt x="124511" y="6569"/>
                  </a:lnTo>
                  <a:lnTo>
                    <a:pt x="197318" y="1194"/>
                  </a:lnTo>
                  <a:lnTo>
                    <a:pt x="20874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962;gbcf4302aa7_0_6">
              <a:extLst>
                <a:ext uri="{FF2B5EF4-FFF2-40B4-BE49-F238E27FC236}">
                  <a16:creationId xmlns:a16="http://schemas.microsoft.com/office/drawing/2014/main" id="{2F6C0DDC-5AAE-4E44-861E-35F4D8CBF4D7}"/>
                </a:ext>
              </a:extLst>
            </p:cNvPr>
            <p:cNvSpPr/>
            <p:nvPr/>
          </p:nvSpPr>
          <p:spPr>
            <a:xfrm>
              <a:off x="3860009" y="1704575"/>
              <a:ext cx="223193" cy="215115"/>
            </a:xfrm>
            <a:custGeom>
              <a:avLst/>
              <a:gdLst/>
              <a:ahLst/>
              <a:cxnLst/>
              <a:rect l="l" t="t" r="r" b="b"/>
              <a:pathLst>
                <a:path w="444166" h="428090" extrusionOk="0">
                  <a:moveTo>
                    <a:pt x="169371" y="0"/>
                  </a:moveTo>
                  <a:lnTo>
                    <a:pt x="195957" y="6103"/>
                  </a:lnTo>
                  <a:lnTo>
                    <a:pt x="340210" y="41731"/>
                  </a:lnTo>
                  <a:lnTo>
                    <a:pt x="312214" y="96563"/>
                  </a:lnTo>
                  <a:lnTo>
                    <a:pt x="330906" y="100743"/>
                  </a:lnTo>
                  <a:lnTo>
                    <a:pt x="315475" y="131928"/>
                  </a:lnTo>
                  <a:lnTo>
                    <a:pt x="333151" y="136598"/>
                  </a:lnTo>
                  <a:lnTo>
                    <a:pt x="306147" y="192386"/>
                  </a:lnTo>
                  <a:lnTo>
                    <a:pt x="381331" y="209381"/>
                  </a:lnTo>
                  <a:lnTo>
                    <a:pt x="338132" y="290657"/>
                  </a:lnTo>
                  <a:lnTo>
                    <a:pt x="376028" y="299674"/>
                  </a:lnTo>
                  <a:lnTo>
                    <a:pt x="372505" y="306983"/>
                  </a:lnTo>
                  <a:lnTo>
                    <a:pt x="444166" y="324301"/>
                  </a:lnTo>
                  <a:lnTo>
                    <a:pt x="422178" y="368540"/>
                  </a:lnTo>
                  <a:lnTo>
                    <a:pt x="392690" y="428090"/>
                  </a:lnTo>
                  <a:lnTo>
                    <a:pt x="188146" y="382932"/>
                  </a:lnTo>
                  <a:lnTo>
                    <a:pt x="93541" y="362126"/>
                  </a:lnTo>
                  <a:lnTo>
                    <a:pt x="0" y="341488"/>
                  </a:lnTo>
                  <a:lnTo>
                    <a:pt x="16937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963;gbcf4302aa7_0_6">
              <a:extLst>
                <a:ext uri="{FF2B5EF4-FFF2-40B4-BE49-F238E27FC236}">
                  <a16:creationId xmlns:a16="http://schemas.microsoft.com/office/drawing/2014/main" id="{3C35C65B-5ED3-9742-B406-1D76BAD0693F}"/>
                </a:ext>
              </a:extLst>
            </p:cNvPr>
            <p:cNvSpPr/>
            <p:nvPr/>
          </p:nvSpPr>
          <p:spPr>
            <a:xfrm>
              <a:off x="7504355" y="1722972"/>
              <a:ext cx="197687" cy="107843"/>
            </a:xfrm>
            <a:custGeom>
              <a:avLst/>
              <a:gdLst/>
              <a:ahLst/>
              <a:cxnLst/>
              <a:rect l="l" t="t" r="r" b="b"/>
              <a:pathLst>
                <a:path w="393406" h="214612" extrusionOk="0">
                  <a:moveTo>
                    <a:pt x="0" y="0"/>
                  </a:moveTo>
                  <a:lnTo>
                    <a:pt x="64101" y="1624"/>
                  </a:lnTo>
                  <a:lnTo>
                    <a:pt x="145711" y="1159"/>
                  </a:lnTo>
                  <a:lnTo>
                    <a:pt x="264596" y="1660"/>
                  </a:lnTo>
                  <a:lnTo>
                    <a:pt x="288220" y="32450"/>
                  </a:lnTo>
                  <a:lnTo>
                    <a:pt x="310662" y="54211"/>
                  </a:lnTo>
                  <a:lnTo>
                    <a:pt x="314687" y="48037"/>
                  </a:lnTo>
                  <a:lnTo>
                    <a:pt x="332125" y="44251"/>
                  </a:lnTo>
                  <a:lnTo>
                    <a:pt x="341536" y="27673"/>
                  </a:lnTo>
                  <a:lnTo>
                    <a:pt x="351234" y="43188"/>
                  </a:lnTo>
                  <a:lnTo>
                    <a:pt x="389370" y="88370"/>
                  </a:lnTo>
                  <a:lnTo>
                    <a:pt x="390062" y="89206"/>
                  </a:lnTo>
                  <a:lnTo>
                    <a:pt x="390564" y="89791"/>
                  </a:lnTo>
                  <a:lnTo>
                    <a:pt x="390600" y="90747"/>
                  </a:lnTo>
                  <a:lnTo>
                    <a:pt x="391293" y="91774"/>
                  </a:lnTo>
                  <a:lnTo>
                    <a:pt x="391890" y="94604"/>
                  </a:lnTo>
                  <a:lnTo>
                    <a:pt x="392021" y="95333"/>
                  </a:lnTo>
                  <a:lnTo>
                    <a:pt x="392451" y="96169"/>
                  </a:lnTo>
                  <a:lnTo>
                    <a:pt x="393025" y="97041"/>
                  </a:lnTo>
                  <a:lnTo>
                    <a:pt x="393323" y="97757"/>
                  </a:lnTo>
                  <a:lnTo>
                    <a:pt x="393407" y="98820"/>
                  </a:lnTo>
                  <a:lnTo>
                    <a:pt x="393227" y="99525"/>
                  </a:lnTo>
                  <a:lnTo>
                    <a:pt x="392881" y="100278"/>
                  </a:lnTo>
                  <a:lnTo>
                    <a:pt x="392522" y="101436"/>
                  </a:lnTo>
                  <a:lnTo>
                    <a:pt x="392320" y="105389"/>
                  </a:lnTo>
                  <a:lnTo>
                    <a:pt x="392582" y="106966"/>
                  </a:lnTo>
                  <a:lnTo>
                    <a:pt x="392355" y="109343"/>
                  </a:lnTo>
                  <a:lnTo>
                    <a:pt x="389991" y="108984"/>
                  </a:lnTo>
                  <a:lnTo>
                    <a:pt x="386145" y="110501"/>
                  </a:lnTo>
                  <a:lnTo>
                    <a:pt x="376949" y="113033"/>
                  </a:lnTo>
                  <a:lnTo>
                    <a:pt x="371825" y="118264"/>
                  </a:lnTo>
                  <a:lnTo>
                    <a:pt x="371645" y="120044"/>
                  </a:lnTo>
                  <a:lnTo>
                    <a:pt x="370152" y="120976"/>
                  </a:lnTo>
                  <a:lnTo>
                    <a:pt x="367525" y="121573"/>
                  </a:lnTo>
                  <a:lnTo>
                    <a:pt x="367059" y="122624"/>
                  </a:lnTo>
                  <a:lnTo>
                    <a:pt x="365745" y="123113"/>
                  </a:lnTo>
                  <a:lnTo>
                    <a:pt x="363942" y="121489"/>
                  </a:lnTo>
                  <a:lnTo>
                    <a:pt x="363189" y="120116"/>
                  </a:lnTo>
                  <a:lnTo>
                    <a:pt x="361207" y="119948"/>
                  </a:lnTo>
                  <a:lnTo>
                    <a:pt x="360180" y="120426"/>
                  </a:lnTo>
                  <a:lnTo>
                    <a:pt x="358687" y="122397"/>
                  </a:lnTo>
                  <a:lnTo>
                    <a:pt x="353909" y="124678"/>
                  </a:lnTo>
                  <a:lnTo>
                    <a:pt x="351939" y="126040"/>
                  </a:lnTo>
                  <a:lnTo>
                    <a:pt x="348869" y="129169"/>
                  </a:lnTo>
                  <a:lnTo>
                    <a:pt x="345693" y="131999"/>
                  </a:lnTo>
                  <a:lnTo>
                    <a:pt x="340939" y="137147"/>
                  </a:lnTo>
                  <a:lnTo>
                    <a:pt x="334704" y="144886"/>
                  </a:lnTo>
                  <a:lnTo>
                    <a:pt x="330775" y="148410"/>
                  </a:lnTo>
                  <a:lnTo>
                    <a:pt x="327968" y="149831"/>
                  </a:lnTo>
                  <a:lnTo>
                    <a:pt x="316526" y="153796"/>
                  </a:lnTo>
                  <a:lnTo>
                    <a:pt x="311749" y="156161"/>
                  </a:lnTo>
                  <a:lnTo>
                    <a:pt x="306697" y="159983"/>
                  </a:lnTo>
                  <a:lnTo>
                    <a:pt x="305013" y="160962"/>
                  </a:lnTo>
                  <a:lnTo>
                    <a:pt x="301824" y="161834"/>
                  </a:lnTo>
                  <a:lnTo>
                    <a:pt x="298814" y="162109"/>
                  </a:lnTo>
                  <a:lnTo>
                    <a:pt x="295326" y="160652"/>
                  </a:lnTo>
                  <a:lnTo>
                    <a:pt x="293069" y="161058"/>
                  </a:lnTo>
                  <a:lnTo>
                    <a:pt x="290263" y="161918"/>
                  </a:lnTo>
                  <a:lnTo>
                    <a:pt x="288746" y="160998"/>
                  </a:lnTo>
                  <a:lnTo>
                    <a:pt x="286393" y="160544"/>
                  </a:lnTo>
                  <a:lnTo>
                    <a:pt x="284124" y="158872"/>
                  </a:lnTo>
                  <a:lnTo>
                    <a:pt x="282523" y="158693"/>
                  </a:lnTo>
                  <a:lnTo>
                    <a:pt x="280923" y="159075"/>
                  </a:lnTo>
                  <a:lnTo>
                    <a:pt x="278773" y="160401"/>
                  </a:lnTo>
                  <a:lnTo>
                    <a:pt x="277280" y="161822"/>
                  </a:lnTo>
                  <a:lnTo>
                    <a:pt x="275787" y="163900"/>
                  </a:lnTo>
                  <a:lnTo>
                    <a:pt x="273637" y="165883"/>
                  </a:lnTo>
                  <a:lnTo>
                    <a:pt x="271010" y="166301"/>
                  </a:lnTo>
                  <a:lnTo>
                    <a:pt x="269613" y="167161"/>
                  </a:lnTo>
                  <a:lnTo>
                    <a:pt x="268478" y="167448"/>
                  </a:lnTo>
                  <a:lnTo>
                    <a:pt x="267916" y="166874"/>
                  </a:lnTo>
                  <a:lnTo>
                    <a:pt x="267606" y="163506"/>
                  </a:lnTo>
                  <a:lnTo>
                    <a:pt x="265910" y="163530"/>
                  </a:lnTo>
                  <a:lnTo>
                    <a:pt x="262625" y="164772"/>
                  </a:lnTo>
                  <a:lnTo>
                    <a:pt x="259449" y="167603"/>
                  </a:lnTo>
                  <a:lnTo>
                    <a:pt x="257490" y="168666"/>
                  </a:lnTo>
                  <a:lnTo>
                    <a:pt x="255137" y="168773"/>
                  </a:lnTo>
                  <a:lnTo>
                    <a:pt x="254373" y="166910"/>
                  </a:lnTo>
                  <a:lnTo>
                    <a:pt x="253058" y="166910"/>
                  </a:lnTo>
                  <a:lnTo>
                    <a:pt x="249870" y="168152"/>
                  </a:lnTo>
                  <a:lnTo>
                    <a:pt x="247816" y="170804"/>
                  </a:lnTo>
                  <a:lnTo>
                    <a:pt x="244435" y="171604"/>
                  </a:lnTo>
                  <a:lnTo>
                    <a:pt x="242083" y="170971"/>
                  </a:lnTo>
                  <a:lnTo>
                    <a:pt x="240769" y="170863"/>
                  </a:lnTo>
                  <a:lnTo>
                    <a:pt x="240112" y="171174"/>
                  </a:lnTo>
                  <a:lnTo>
                    <a:pt x="239646" y="171938"/>
                  </a:lnTo>
                  <a:lnTo>
                    <a:pt x="239658" y="174088"/>
                  </a:lnTo>
                  <a:lnTo>
                    <a:pt x="239204" y="175498"/>
                  </a:lnTo>
                  <a:lnTo>
                    <a:pt x="237520" y="177217"/>
                  </a:lnTo>
                  <a:lnTo>
                    <a:pt x="235084" y="178065"/>
                  </a:lnTo>
                  <a:lnTo>
                    <a:pt x="233388" y="177229"/>
                  </a:lnTo>
                  <a:lnTo>
                    <a:pt x="232910" y="176095"/>
                  </a:lnTo>
                  <a:lnTo>
                    <a:pt x="232516" y="174518"/>
                  </a:lnTo>
                  <a:lnTo>
                    <a:pt x="230067" y="174255"/>
                  </a:lnTo>
                  <a:lnTo>
                    <a:pt x="229053" y="175581"/>
                  </a:lnTo>
                  <a:lnTo>
                    <a:pt x="226783" y="175318"/>
                  </a:lnTo>
                  <a:lnTo>
                    <a:pt x="225839" y="174673"/>
                  </a:lnTo>
                  <a:lnTo>
                    <a:pt x="225362" y="173837"/>
                  </a:lnTo>
                  <a:lnTo>
                    <a:pt x="225446" y="172129"/>
                  </a:lnTo>
                  <a:lnTo>
                    <a:pt x="225816" y="171377"/>
                  </a:lnTo>
                  <a:lnTo>
                    <a:pt x="225708" y="169383"/>
                  </a:lnTo>
                  <a:lnTo>
                    <a:pt x="227296" y="168451"/>
                  </a:lnTo>
                  <a:lnTo>
                    <a:pt x="227285" y="167412"/>
                  </a:lnTo>
                  <a:lnTo>
                    <a:pt x="224741" y="165740"/>
                  </a:lnTo>
                  <a:lnTo>
                    <a:pt x="221349" y="165584"/>
                  </a:lnTo>
                  <a:lnTo>
                    <a:pt x="210850" y="170565"/>
                  </a:lnTo>
                  <a:lnTo>
                    <a:pt x="208522" y="172368"/>
                  </a:lnTo>
                  <a:lnTo>
                    <a:pt x="206945" y="175307"/>
                  </a:lnTo>
                  <a:lnTo>
                    <a:pt x="206957" y="177277"/>
                  </a:lnTo>
                  <a:lnTo>
                    <a:pt x="207351" y="178675"/>
                  </a:lnTo>
                  <a:lnTo>
                    <a:pt x="207005" y="182162"/>
                  </a:lnTo>
                  <a:lnTo>
                    <a:pt x="205619" y="185279"/>
                  </a:lnTo>
                  <a:lnTo>
                    <a:pt x="202323" y="185972"/>
                  </a:lnTo>
                  <a:lnTo>
                    <a:pt x="201009" y="185303"/>
                  </a:lnTo>
                  <a:lnTo>
                    <a:pt x="200806" y="183237"/>
                  </a:lnTo>
                  <a:lnTo>
                    <a:pt x="199946" y="182485"/>
                  </a:lnTo>
                  <a:lnTo>
                    <a:pt x="199277" y="181278"/>
                  </a:lnTo>
                  <a:lnTo>
                    <a:pt x="198620" y="180932"/>
                  </a:lnTo>
                  <a:lnTo>
                    <a:pt x="196936" y="181684"/>
                  </a:lnTo>
                  <a:lnTo>
                    <a:pt x="196578" y="184885"/>
                  </a:lnTo>
                  <a:lnTo>
                    <a:pt x="195372" y="186402"/>
                  </a:lnTo>
                  <a:lnTo>
                    <a:pt x="192003" y="188862"/>
                  </a:lnTo>
                  <a:lnTo>
                    <a:pt x="189961" y="191896"/>
                  </a:lnTo>
                  <a:lnTo>
                    <a:pt x="188373" y="192828"/>
                  </a:lnTo>
                  <a:lnTo>
                    <a:pt x="186772" y="192768"/>
                  </a:lnTo>
                  <a:lnTo>
                    <a:pt x="186008" y="191155"/>
                  </a:lnTo>
                  <a:lnTo>
                    <a:pt x="185984" y="188635"/>
                  </a:lnTo>
                  <a:lnTo>
                    <a:pt x="186354" y="187035"/>
                  </a:lnTo>
                  <a:lnTo>
                    <a:pt x="185662" y="183094"/>
                  </a:lnTo>
                  <a:lnTo>
                    <a:pt x="183201" y="182353"/>
                  </a:lnTo>
                  <a:lnTo>
                    <a:pt x="180490" y="182950"/>
                  </a:lnTo>
                  <a:lnTo>
                    <a:pt x="178699" y="183703"/>
                  </a:lnTo>
                  <a:lnTo>
                    <a:pt x="177767" y="184551"/>
                  </a:lnTo>
                  <a:lnTo>
                    <a:pt x="176836" y="184945"/>
                  </a:lnTo>
                  <a:lnTo>
                    <a:pt x="175605" y="184204"/>
                  </a:lnTo>
                  <a:lnTo>
                    <a:pt x="173981" y="181768"/>
                  </a:lnTo>
                  <a:lnTo>
                    <a:pt x="171234" y="179069"/>
                  </a:lnTo>
                  <a:lnTo>
                    <a:pt x="169251" y="178424"/>
                  </a:lnTo>
                  <a:lnTo>
                    <a:pt x="168487" y="176083"/>
                  </a:lnTo>
                  <a:lnTo>
                    <a:pt x="166409" y="175736"/>
                  </a:lnTo>
                  <a:lnTo>
                    <a:pt x="165286" y="176023"/>
                  </a:lnTo>
                  <a:lnTo>
                    <a:pt x="163411" y="177158"/>
                  </a:lnTo>
                  <a:lnTo>
                    <a:pt x="154358" y="185984"/>
                  </a:lnTo>
                  <a:lnTo>
                    <a:pt x="147096" y="193831"/>
                  </a:lnTo>
                  <a:lnTo>
                    <a:pt x="142594" y="198799"/>
                  </a:lnTo>
                  <a:lnTo>
                    <a:pt x="136371" y="211292"/>
                  </a:lnTo>
                  <a:lnTo>
                    <a:pt x="134042" y="213908"/>
                  </a:lnTo>
                  <a:lnTo>
                    <a:pt x="133015" y="214613"/>
                  </a:lnTo>
                  <a:lnTo>
                    <a:pt x="130650" y="213681"/>
                  </a:lnTo>
                  <a:lnTo>
                    <a:pt x="128190" y="210862"/>
                  </a:lnTo>
                  <a:lnTo>
                    <a:pt x="126398" y="209847"/>
                  </a:lnTo>
                  <a:lnTo>
                    <a:pt x="125634" y="208163"/>
                  </a:lnTo>
                  <a:lnTo>
                    <a:pt x="124499" y="207793"/>
                  </a:lnTo>
                  <a:lnTo>
                    <a:pt x="120641" y="207602"/>
                  </a:lnTo>
                  <a:lnTo>
                    <a:pt x="118575" y="207554"/>
                  </a:lnTo>
                  <a:lnTo>
                    <a:pt x="116891" y="209166"/>
                  </a:lnTo>
                  <a:lnTo>
                    <a:pt x="115947" y="209453"/>
                  </a:lnTo>
                  <a:lnTo>
                    <a:pt x="113691" y="209071"/>
                  </a:lnTo>
                  <a:lnTo>
                    <a:pt x="112185" y="209560"/>
                  </a:lnTo>
                  <a:lnTo>
                    <a:pt x="111349" y="210325"/>
                  </a:lnTo>
                  <a:lnTo>
                    <a:pt x="109283" y="211161"/>
                  </a:lnTo>
                  <a:lnTo>
                    <a:pt x="106464" y="210623"/>
                  </a:lnTo>
                  <a:lnTo>
                    <a:pt x="104578" y="210826"/>
                  </a:lnTo>
                  <a:lnTo>
                    <a:pt x="102988" y="211865"/>
                  </a:lnTo>
                  <a:lnTo>
                    <a:pt x="102236" y="211710"/>
                  </a:lnTo>
                  <a:lnTo>
                    <a:pt x="101197" y="210480"/>
                  </a:lnTo>
                  <a:lnTo>
                    <a:pt x="101089" y="208772"/>
                  </a:lnTo>
                  <a:lnTo>
                    <a:pt x="100242" y="208318"/>
                  </a:lnTo>
                  <a:lnTo>
                    <a:pt x="96277" y="206957"/>
                  </a:lnTo>
                  <a:lnTo>
                    <a:pt x="95524" y="205344"/>
                  </a:lnTo>
                  <a:lnTo>
                    <a:pt x="95596" y="203386"/>
                  </a:lnTo>
                  <a:lnTo>
                    <a:pt x="96253" y="202143"/>
                  </a:lnTo>
                  <a:lnTo>
                    <a:pt x="98307" y="201080"/>
                  </a:lnTo>
                  <a:lnTo>
                    <a:pt x="99155" y="200161"/>
                  </a:lnTo>
                  <a:lnTo>
                    <a:pt x="98952" y="198656"/>
                  </a:lnTo>
                  <a:lnTo>
                    <a:pt x="98283" y="196781"/>
                  </a:lnTo>
                  <a:lnTo>
                    <a:pt x="98367" y="196004"/>
                  </a:lnTo>
                  <a:lnTo>
                    <a:pt x="99394" y="194786"/>
                  </a:lnTo>
                  <a:lnTo>
                    <a:pt x="101173" y="193735"/>
                  </a:lnTo>
                  <a:lnTo>
                    <a:pt x="103610" y="191179"/>
                  </a:lnTo>
                  <a:lnTo>
                    <a:pt x="105856" y="189555"/>
                  </a:lnTo>
                  <a:lnTo>
                    <a:pt x="105939" y="188337"/>
                  </a:lnTo>
                  <a:lnTo>
                    <a:pt x="105736" y="185900"/>
                  </a:lnTo>
                  <a:lnTo>
                    <a:pt x="106285" y="183249"/>
                  </a:lnTo>
                  <a:lnTo>
                    <a:pt x="107396" y="180920"/>
                  </a:lnTo>
                  <a:lnTo>
                    <a:pt x="109833" y="179475"/>
                  </a:lnTo>
                  <a:lnTo>
                    <a:pt x="109725" y="177886"/>
                  </a:lnTo>
                  <a:lnTo>
                    <a:pt x="107921" y="176381"/>
                  </a:lnTo>
                  <a:lnTo>
                    <a:pt x="108352" y="169812"/>
                  </a:lnTo>
                  <a:lnTo>
                    <a:pt x="109175" y="165943"/>
                  </a:lnTo>
                  <a:lnTo>
                    <a:pt x="110298" y="164235"/>
                  </a:lnTo>
                  <a:lnTo>
                    <a:pt x="111027" y="162073"/>
                  </a:lnTo>
                  <a:lnTo>
                    <a:pt x="112711" y="160568"/>
                  </a:lnTo>
                  <a:lnTo>
                    <a:pt x="112711" y="159422"/>
                  </a:lnTo>
                  <a:lnTo>
                    <a:pt x="112138" y="158036"/>
                  </a:lnTo>
                  <a:lnTo>
                    <a:pt x="110705" y="156042"/>
                  </a:lnTo>
                  <a:lnTo>
                    <a:pt x="109940" y="153808"/>
                  </a:lnTo>
                  <a:lnTo>
                    <a:pt x="104255" y="148123"/>
                  </a:lnTo>
                  <a:lnTo>
                    <a:pt x="103586" y="144994"/>
                  </a:lnTo>
                  <a:lnTo>
                    <a:pt x="100767" y="145042"/>
                  </a:lnTo>
                  <a:lnTo>
                    <a:pt x="100194" y="145603"/>
                  </a:lnTo>
                  <a:lnTo>
                    <a:pt x="100110" y="146606"/>
                  </a:lnTo>
                  <a:lnTo>
                    <a:pt x="98892" y="147395"/>
                  </a:lnTo>
                  <a:lnTo>
                    <a:pt x="97292" y="147323"/>
                  </a:lnTo>
                  <a:lnTo>
                    <a:pt x="96539" y="146941"/>
                  </a:lnTo>
                  <a:lnTo>
                    <a:pt x="94760" y="147144"/>
                  </a:lnTo>
                  <a:lnTo>
                    <a:pt x="92789" y="148756"/>
                  </a:lnTo>
                  <a:lnTo>
                    <a:pt x="92992" y="149676"/>
                  </a:lnTo>
                  <a:lnTo>
                    <a:pt x="94879" y="150619"/>
                  </a:lnTo>
                  <a:lnTo>
                    <a:pt x="96861" y="152482"/>
                  </a:lnTo>
                  <a:lnTo>
                    <a:pt x="98761" y="154835"/>
                  </a:lnTo>
                  <a:lnTo>
                    <a:pt x="102332" y="155361"/>
                  </a:lnTo>
                  <a:lnTo>
                    <a:pt x="106775" y="158526"/>
                  </a:lnTo>
                  <a:lnTo>
                    <a:pt x="108769" y="160950"/>
                  </a:lnTo>
                  <a:lnTo>
                    <a:pt x="108686" y="162658"/>
                  </a:lnTo>
                  <a:lnTo>
                    <a:pt x="105700" y="166707"/>
                  </a:lnTo>
                  <a:lnTo>
                    <a:pt x="104888" y="171616"/>
                  </a:lnTo>
                  <a:lnTo>
                    <a:pt x="104422" y="172452"/>
                  </a:lnTo>
                  <a:lnTo>
                    <a:pt x="101890" y="173049"/>
                  </a:lnTo>
                  <a:lnTo>
                    <a:pt x="102368" y="173885"/>
                  </a:lnTo>
                  <a:lnTo>
                    <a:pt x="104064" y="175390"/>
                  </a:lnTo>
                  <a:lnTo>
                    <a:pt x="104350" y="176047"/>
                  </a:lnTo>
                  <a:lnTo>
                    <a:pt x="104267" y="177719"/>
                  </a:lnTo>
                  <a:lnTo>
                    <a:pt x="103431" y="178961"/>
                  </a:lnTo>
                  <a:lnTo>
                    <a:pt x="102308" y="179511"/>
                  </a:lnTo>
                  <a:lnTo>
                    <a:pt x="100517" y="179534"/>
                  </a:lnTo>
                  <a:lnTo>
                    <a:pt x="100158" y="181242"/>
                  </a:lnTo>
                  <a:lnTo>
                    <a:pt x="100720" y="182007"/>
                  </a:lnTo>
                  <a:lnTo>
                    <a:pt x="100266" y="183977"/>
                  </a:lnTo>
                  <a:lnTo>
                    <a:pt x="99895" y="184813"/>
                  </a:lnTo>
                  <a:lnTo>
                    <a:pt x="96814" y="188970"/>
                  </a:lnTo>
                  <a:lnTo>
                    <a:pt x="94760" y="190033"/>
                  </a:lnTo>
                  <a:lnTo>
                    <a:pt x="89397" y="189866"/>
                  </a:lnTo>
                  <a:lnTo>
                    <a:pt x="87415" y="189400"/>
                  </a:lnTo>
                  <a:lnTo>
                    <a:pt x="86292" y="189877"/>
                  </a:lnTo>
                  <a:lnTo>
                    <a:pt x="86208" y="190737"/>
                  </a:lnTo>
                  <a:lnTo>
                    <a:pt x="87439" y="191585"/>
                  </a:lnTo>
                  <a:lnTo>
                    <a:pt x="91392" y="192947"/>
                  </a:lnTo>
                  <a:lnTo>
                    <a:pt x="91690" y="194643"/>
                  </a:lnTo>
                  <a:lnTo>
                    <a:pt x="88872" y="196542"/>
                  </a:lnTo>
                  <a:lnTo>
                    <a:pt x="88597" y="197223"/>
                  </a:lnTo>
                  <a:lnTo>
                    <a:pt x="87570" y="198357"/>
                  </a:lnTo>
                  <a:lnTo>
                    <a:pt x="85599" y="198346"/>
                  </a:lnTo>
                  <a:lnTo>
                    <a:pt x="84835" y="197629"/>
                  </a:lnTo>
                  <a:lnTo>
                    <a:pt x="84453" y="196004"/>
                  </a:lnTo>
                  <a:lnTo>
                    <a:pt x="83700" y="194989"/>
                  </a:lnTo>
                  <a:lnTo>
                    <a:pt x="80212" y="194428"/>
                  </a:lnTo>
                  <a:lnTo>
                    <a:pt x="78600" y="192959"/>
                  </a:lnTo>
                  <a:lnTo>
                    <a:pt x="77095" y="193043"/>
                  </a:lnTo>
                  <a:lnTo>
                    <a:pt x="75889" y="194858"/>
                  </a:lnTo>
                  <a:lnTo>
                    <a:pt x="74755" y="194404"/>
                  </a:lnTo>
                  <a:lnTo>
                    <a:pt x="74564" y="193150"/>
                  </a:lnTo>
                  <a:lnTo>
                    <a:pt x="75196" y="190797"/>
                  </a:lnTo>
                  <a:lnTo>
                    <a:pt x="75758" y="189782"/>
                  </a:lnTo>
                  <a:lnTo>
                    <a:pt x="75746" y="188635"/>
                  </a:lnTo>
                  <a:lnTo>
                    <a:pt x="74802" y="188074"/>
                  </a:lnTo>
                  <a:lnTo>
                    <a:pt x="73023" y="188384"/>
                  </a:lnTo>
                  <a:lnTo>
                    <a:pt x="71816" y="190940"/>
                  </a:lnTo>
                  <a:lnTo>
                    <a:pt x="71064" y="191108"/>
                  </a:lnTo>
                  <a:lnTo>
                    <a:pt x="70216" y="190761"/>
                  </a:lnTo>
                  <a:lnTo>
                    <a:pt x="69738" y="189818"/>
                  </a:lnTo>
                  <a:lnTo>
                    <a:pt x="69440" y="188122"/>
                  </a:lnTo>
                  <a:lnTo>
                    <a:pt x="66920" y="189567"/>
                  </a:lnTo>
                  <a:lnTo>
                    <a:pt x="66346" y="188910"/>
                  </a:lnTo>
                  <a:lnTo>
                    <a:pt x="66310" y="183177"/>
                  </a:lnTo>
                  <a:lnTo>
                    <a:pt x="66764" y="181266"/>
                  </a:lnTo>
                  <a:lnTo>
                    <a:pt x="66764" y="179976"/>
                  </a:lnTo>
                  <a:lnTo>
                    <a:pt x="65725" y="180155"/>
                  </a:lnTo>
                  <a:lnTo>
                    <a:pt x="63862" y="182054"/>
                  </a:lnTo>
                  <a:lnTo>
                    <a:pt x="63109" y="183822"/>
                  </a:lnTo>
                  <a:lnTo>
                    <a:pt x="61987" y="184300"/>
                  </a:lnTo>
                  <a:lnTo>
                    <a:pt x="60004" y="182365"/>
                  </a:lnTo>
                  <a:lnTo>
                    <a:pt x="57938" y="182759"/>
                  </a:lnTo>
                  <a:lnTo>
                    <a:pt x="54725" y="180406"/>
                  </a:lnTo>
                  <a:lnTo>
                    <a:pt x="53590" y="179845"/>
                  </a:lnTo>
                  <a:lnTo>
                    <a:pt x="50963" y="179893"/>
                  </a:lnTo>
                  <a:lnTo>
                    <a:pt x="48801" y="180287"/>
                  </a:lnTo>
                  <a:lnTo>
                    <a:pt x="46436" y="179236"/>
                  </a:lnTo>
                  <a:lnTo>
                    <a:pt x="44000" y="179534"/>
                  </a:lnTo>
                  <a:lnTo>
                    <a:pt x="42125" y="180514"/>
                  </a:lnTo>
                  <a:lnTo>
                    <a:pt x="40537" y="181756"/>
                  </a:lnTo>
                  <a:lnTo>
                    <a:pt x="38745" y="182329"/>
                  </a:lnTo>
                  <a:lnTo>
                    <a:pt x="36117" y="181660"/>
                  </a:lnTo>
                  <a:lnTo>
                    <a:pt x="34684" y="179630"/>
                  </a:lnTo>
                  <a:lnTo>
                    <a:pt x="34768" y="177994"/>
                  </a:lnTo>
                  <a:lnTo>
                    <a:pt x="36440" y="174984"/>
                  </a:lnTo>
                  <a:lnTo>
                    <a:pt x="36427" y="173396"/>
                  </a:lnTo>
                  <a:lnTo>
                    <a:pt x="35484" y="172559"/>
                  </a:lnTo>
                  <a:lnTo>
                    <a:pt x="34517" y="172380"/>
                  </a:lnTo>
                  <a:lnTo>
                    <a:pt x="43009" y="139058"/>
                  </a:lnTo>
                  <a:lnTo>
                    <a:pt x="43128" y="75710"/>
                  </a:lnTo>
                  <a:lnTo>
                    <a:pt x="0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964;gbcf4302aa7_0_6">
              <a:extLst>
                <a:ext uri="{FF2B5EF4-FFF2-40B4-BE49-F238E27FC236}">
                  <a16:creationId xmlns:a16="http://schemas.microsoft.com/office/drawing/2014/main" id="{B2553B7E-436F-2A48-9E31-3487C21A2F62}"/>
                </a:ext>
              </a:extLst>
            </p:cNvPr>
            <p:cNvSpPr/>
            <p:nvPr/>
          </p:nvSpPr>
          <p:spPr>
            <a:xfrm>
              <a:off x="4691078" y="1724877"/>
              <a:ext cx="181350" cy="287543"/>
            </a:xfrm>
            <a:custGeom>
              <a:avLst/>
              <a:gdLst/>
              <a:ahLst/>
              <a:cxnLst/>
              <a:rect l="l" t="t" r="r" b="b"/>
              <a:pathLst>
                <a:path w="360896" h="572224" extrusionOk="0">
                  <a:moveTo>
                    <a:pt x="149234" y="0"/>
                  </a:moveTo>
                  <a:lnTo>
                    <a:pt x="149437" y="1099"/>
                  </a:lnTo>
                  <a:lnTo>
                    <a:pt x="150392" y="1684"/>
                  </a:lnTo>
                  <a:lnTo>
                    <a:pt x="150858" y="2269"/>
                  </a:lnTo>
                  <a:lnTo>
                    <a:pt x="151479" y="2962"/>
                  </a:lnTo>
                  <a:lnTo>
                    <a:pt x="151885" y="3810"/>
                  </a:lnTo>
                  <a:lnTo>
                    <a:pt x="152303" y="4574"/>
                  </a:lnTo>
                  <a:lnTo>
                    <a:pt x="152781" y="5494"/>
                  </a:lnTo>
                  <a:lnTo>
                    <a:pt x="153175" y="6270"/>
                  </a:lnTo>
                  <a:lnTo>
                    <a:pt x="153522" y="7011"/>
                  </a:lnTo>
                  <a:lnTo>
                    <a:pt x="153880" y="8026"/>
                  </a:lnTo>
                  <a:lnTo>
                    <a:pt x="154143" y="9089"/>
                  </a:lnTo>
                  <a:lnTo>
                    <a:pt x="154250" y="9853"/>
                  </a:lnTo>
                  <a:lnTo>
                    <a:pt x="154668" y="10940"/>
                  </a:lnTo>
                  <a:lnTo>
                    <a:pt x="154680" y="12003"/>
                  </a:lnTo>
                  <a:lnTo>
                    <a:pt x="155039" y="13090"/>
                  </a:lnTo>
                  <a:lnTo>
                    <a:pt x="155743" y="14905"/>
                  </a:lnTo>
                  <a:lnTo>
                    <a:pt x="155851" y="15586"/>
                  </a:lnTo>
                  <a:lnTo>
                    <a:pt x="156221" y="16315"/>
                  </a:lnTo>
                  <a:lnTo>
                    <a:pt x="157284" y="17605"/>
                  </a:lnTo>
                  <a:lnTo>
                    <a:pt x="157905" y="18596"/>
                  </a:lnTo>
                  <a:lnTo>
                    <a:pt x="158717" y="19516"/>
                  </a:lnTo>
                  <a:lnTo>
                    <a:pt x="159314" y="19970"/>
                  </a:lnTo>
                  <a:lnTo>
                    <a:pt x="160150" y="20662"/>
                  </a:lnTo>
                  <a:lnTo>
                    <a:pt x="161297" y="21415"/>
                  </a:lnTo>
                  <a:lnTo>
                    <a:pt x="162479" y="22227"/>
                  </a:lnTo>
                  <a:lnTo>
                    <a:pt x="163160" y="22561"/>
                  </a:lnTo>
                  <a:lnTo>
                    <a:pt x="163841" y="22943"/>
                  </a:lnTo>
                  <a:lnTo>
                    <a:pt x="164677" y="23290"/>
                  </a:lnTo>
                  <a:lnTo>
                    <a:pt x="165513" y="23815"/>
                  </a:lnTo>
                  <a:lnTo>
                    <a:pt x="166241" y="24317"/>
                  </a:lnTo>
                  <a:lnTo>
                    <a:pt x="167257" y="25153"/>
                  </a:lnTo>
                  <a:lnTo>
                    <a:pt x="168045" y="25905"/>
                  </a:lnTo>
                  <a:lnTo>
                    <a:pt x="168773" y="26335"/>
                  </a:lnTo>
                  <a:lnTo>
                    <a:pt x="169538" y="26945"/>
                  </a:lnTo>
                  <a:lnTo>
                    <a:pt x="170398" y="27554"/>
                  </a:lnTo>
                  <a:lnTo>
                    <a:pt x="171377" y="28163"/>
                  </a:lnTo>
                  <a:lnTo>
                    <a:pt x="172309" y="28879"/>
                  </a:lnTo>
                  <a:lnTo>
                    <a:pt x="173169" y="29381"/>
                  </a:lnTo>
                  <a:lnTo>
                    <a:pt x="174411" y="29847"/>
                  </a:lnTo>
                  <a:lnTo>
                    <a:pt x="175116" y="30181"/>
                  </a:lnTo>
                  <a:lnTo>
                    <a:pt x="175784" y="30468"/>
                  </a:lnTo>
                  <a:lnTo>
                    <a:pt x="176513" y="30731"/>
                  </a:lnTo>
                  <a:lnTo>
                    <a:pt x="177373" y="31125"/>
                  </a:lnTo>
                  <a:lnTo>
                    <a:pt x="178507" y="31447"/>
                  </a:lnTo>
                  <a:lnTo>
                    <a:pt x="179200" y="31662"/>
                  </a:lnTo>
                  <a:lnTo>
                    <a:pt x="179881" y="31889"/>
                  </a:lnTo>
                  <a:lnTo>
                    <a:pt x="180777" y="32176"/>
                  </a:lnTo>
                  <a:lnTo>
                    <a:pt x="181493" y="32439"/>
                  </a:lnTo>
                  <a:lnTo>
                    <a:pt x="182317" y="32857"/>
                  </a:lnTo>
                  <a:lnTo>
                    <a:pt x="183225" y="33382"/>
                  </a:lnTo>
                  <a:lnTo>
                    <a:pt x="184037" y="33908"/>
                  </a:lnTo>
                  <a:lnTo>
                    <a:pt x="184754" y="34576"/>
                  </a:lnTo>
                  <a:lnTo>
                    <a:pt x="185351" y="35424"/>
                  </a:lnTo>
                  <a:lnTo>
                    <a:pt x="185912" y="36463"/>
                  </a:lnTo>
                  <a:lnTo>
                    <a:pt x="186080" y="37288"/>
                  </a:lnTo>
                  <a:lnTo>
                    <a:pt x="186474" y="37933"/>
                  </a:lnTo>
                  <a:lnTo>
                    <a:pt x="186462" y="38733"/>
                  </a:lnTo>
                  <a:lnTo>
                    <a:pt x="186498" y="39879"/>
                  </a:lnTo>
                  <a:lnTo>
                    <a:pt x="186462" y="41229"/>
                  </a:lnTo>
                  <a:lnTo>
                    <a:pt x="186378" y="42137"/>
                  </a:lnTo>
                  <a:lnTo>
                    <a:pt x="186115" y="44036"/>
                  </a:lnTo>
                  <a:lnTo>
                    <a:pt x="186032" y="44788"/>
                  </a:lnTo>
                  <a:lnTo>
                    <a:pt x="185912" y="45493"/>
                  </a:lnTo>
                  <a:lnTo>
                    <a:pt x="185745" y="46962"/>
                  </a:lnTo>
                  <a:lnTo>
                    <a:pt x="185494" y="48001"/>
                  </a:lnTo>
                  <a:lnTo>
                    <a:pt x="185040" y="49147"/>
                  </a:lnTo>
                  <a:lnTo>
                    <a:pt x="185040" y="50581"/>
                  </a:lnTo>
                  <a:lnTo>
                    <a:pt x="185291" y="51608"/>
                  </a:lnTo>
                  <a:lnTo>
                    <a:pt x="184862" y="52336"/>
                  </a:lnTo>
                  <a:lnTo>
                    <a:pt x="184885" y="53483"/>
                  </a:lnTo>
                  <a:lnTo>
                    <a:pt x="184885" y="54211"/>
                  </a:lnTo>
                  <a:lnTo>
                    <a:pt x="184909" y="55274"/>
                  </a:lnTo>
                  <a:lnTo>
                    <a:pt x="184873" y="56899"/>
                  </a:lnTo>
                  <a:lnTo>
                    <a:pt x="184885" y="57735"/>
                  </a:lnTo>
                  <a:lnTo>
                    <a:pt x="184802" y="58846"/>
                  </a:lnTo>
                  <a:lnTo>
                    <a:pt x="184814" y="60960"/>
                  </a:lnTo>
                  <a:lnTo>
                    <a:pt x="184969" y="61975"/>
                  </a:lnTo>
                  <a:lnTo>
                    <a:pt x="185100" y="62978"/>
                  </a:lnTo>
                  <a:lnTo>
                    <a:pt x="185124" y="64268"/>
                  </a:lnTo>
                  <a:lnTo>
                    <a:pt x="185208" y="65426"/>
                  </a:lnTo>
                  <a:lnTo>
                    <a:pt x="185315" y="66406"/>
                  </a:lnTo>
                  <a:lnTo>
                    <a:pt x="185530" y="67994"/>
                  </a:lnTo>
                  <a:lnTo>
                    <a:pt x="185626" y="69284"/>
                  </a:lnTo>
                  <a:lnTo>
                    <a:pt x="185781" y="70478"/>
                  </a:lnTo>
                  <a:lnTo>
                    <a:pt x="185972" y="71709"/>
                  </a:lnTo>
                  <a:lnTo>
                    <a:pt x="186080" y="72903"/>
                  </a:lnTo>
                  <a:lnTo>
                    <a:pt x="186390" y="74085"/>
                  </a:lnTo>
                  <a:lnTo>
                    <a:pt x="186641" y="74886"/>
                  </a:lnTo>
                  <a:lnTo>
                    <a:pt x="186856" y="75734"/>
                  </a:lnTo>
                  <a:lnTo>
                    <a:pt x="187131" y="76606"/>
                  </a:lnTo>
                  <a:lnTo>
                    <a:pt x="187680" y="77501"/>
                  </a:lnTo>
                  <a:lnTo>
                    <a:pt x="188229" y="78576"/>
                  </a:lnTo>
                  <a:lnTo>
                    <a:pt x="188922" y="79400"/>
                  </a:lnTo>
                  <a:lnTo>
                    <a:pt x="189388" y="80165"/>
                  </a:lnTo>
                  <a:lnTo>
                    <a:pt x="190081" y="81347"/>
                  </a:lnTo>
                  <a:lnTo>
                    <a:pt x="190678" y="82028"/>
                  </a:lnTo>
                  <a:lnTo>
                    <a:pt x="191275" y="82816"/>
                  </a:lnTo>
                  <a:lnTo>
                    <a:pt x="191813" y="83533"/>
                  </a:lnTo>
                  <a:lnTo>
                    <a:pt x="192266" y="84333"/>
                  </a:lnTo>
                  <a:lnTo>
                    <a:pt x="193389" y="85360"/>
                  </a:lnTo>
                  <a:lnTo>
                    <a:pt x="194058" y="85981"/>
                  </a:lnTo>
                  <a:lnTo>
                    <a:pt x="194596" y="86471"/>
                  </a:lnTo>
                  <a:lnTo>
                    <a:pt x="195396" y="87426"/>
                  </a:lnTo>
                  <a:lnTo>
                    <a:pt x="196076" y="88071"/>
                  </a:lnTo>
                  <a:lnTo>
                    <a:pt x="196864" y="88358"/>
                  </a:lnTo>
                  <a:lnTo>
                    <a:pt x="197808" y="88752"/>
                  </a:lnTo>
                  <a:lnTo>
                    <a:pt x="198501" y="89158"/>
                  </a:lnTo>
                  <a:lnTo>
                    <a:pt x="199409" y="89588"/>
                  </a:lnTo>
                  <a:lnTo>
                    <a:pt x="200507" y="90197"/>
                  </a:lnTo>
                  <a:lnTo>
                    <a:pt x="201260" y="90532"/>
                  </a:lnTo>
                  <a:lnTo>
                    <a:pt x="201976" y="90770"/>
                  </a:lnTo>
                  <a:lnTo>
                    <a:pt x="202681" y="91069"/>
                  </a:lnTo>
                  <a:lnTo>
                    <a:pt x="203553" y="91272"/>
                  </a:lnTo>
                  <a:lnTo>
                    <a:pt x="204556" y="91606"/>
                  </a:lnTo>
                  <a:lnTo>
                    <a:pt x="205679" y="91762"/>
                  </a:lnTo>
                  <a:lnTo>
                    <a:pt x="206873" y="91869"/>
                  </a:lnTo>
                  <a:lnTo>
                    <a:pt x="208032" y="91798"/>
                  </a:lnTo>
                  <a:lnTo>
                    <a:pt x="208712" y="91714"/>
                  </a:lnTo>
                  <a:lnTo>
                    <a:pt x="209704" y="91559"/>
                  </a:lnTo>
                  <a:lnTo>
                    <a:pt x="210779" y="91320"/>
                  </a:lnTo>
                  <a:lnTo>
                    <a:pt x="212152" y="90794"/>
                  </a:lnTo>
                  <a:lnTo>
                    <a:pt x="213681" y="90687"/>
                  </a:lnTo>
                  <a:lnTo>
                    <a:pt x="215257" y="90364"/>
                  </a:lnTo>
                  <a:lnTo>
                    <a:pt x="217754" y="89755"/>
                  </a:lnTo>
                  <a:lnTo>
                    <a:pt x="219103" y="89397"/>
                  </a:lnTo>
                  <a:lnTo>
                    <a:pt x="220704" y="89158"/>
                  </a:lnTo>
                  <a:lnTo>
                    <a:pt x="221385" y="89074"/>
                  </a:lnTo>
                  <a:lnTo>
                    <a:pt x="222137" y="89015"/>
                  </a:lnTo>
                  <a:lnTo>
                    <a:pt x="222985" y="88907"/>
                  </a:lnTo>
                  <a:lnTo>
                    <a:pt x="224418" y="88764"/>
                  </a:lnTo>
                  <a:lnTo>
                    <a:pt x="225171" y="88919"/>
                  </a:lnTo>
                  <a:lnTo>
                    <a:pt x="225899" y="88871"/>
                  </a:lnTo>
                  <a:lnTo>
                    <a:pt x="226926" y="88895"/>
                  </a:lnTo>
                  <a:lnTo>
                    <a:pt x="227703" y="89015"/>
                  </a:lnTo>
                  <a:lnTo>
                    <a:pt x="228945" y="89170"/>
                  </a:lnTo>
                  <a:lnTo>
                    <a:pt x="229900" y="89373"/>
                  </a:lnTo>
                  <a:lnTo>
                    <a:pt x="230677" y="89481"/>
                  </a:lnTo>
                  <a:lnTo>
                    <a:pt x="231644" y="89767"/>
                  </a:lnTo>
                  <a:lnTo>
                    <a:pt x="232743" y="89970"/>
                  </a:lnTo>
                  <a:lnTo>
                    <a:pt x="234140" y="90484"/>
                  </a:lnTo>
                  <a:lnTo>
                    <a:pt x="235024" y="91009"/>
                  </a:lnTo>
                  <a:lnTo>
                    <a:pt x="236242" y="91403"/>
                  </a:lnTo>
                  <a:lnTo>
                    <a:pt x="237210" y="91726"/>
                  </a:lnTo>
                  <a:lnTo>
                    <a:pt x="237974" y="91917"/>
                  </a:lnTo>
                  <a:lnTo>
                    <a:pt x="238953" y="92478"/>
                  </a:lnTo>
                  <a:lnTo>
                    <a:pt x="240219" y="93076"/>
                  </a:lnTo>
                  <a:lnTo>
                    <a:pt x="241390" y="93637"/>
                  </a:lnTo>
                  <a:lnTo>
                    <a:pt x="242548" y="94067"/>
                  </a:lnTo>
                  <a:lnTo>
                    <a:pt x="245474" y="94927"/>
                  </a:lnTo>
                  <a:lnTo>
                    <a:pt x="246179" y="95082"/>
                  </a:lnTo>
                  <a:lnTo>
                    <a:pt x="247099" y="95142"/>
                  </a:lnTo>
                  <a:lnTo>
                    <a:pt x="247971" y="95273"/>
                  </a:lnTo>
                  <a:lnTo>
                    <a:pt x="248831" y="95393"/>
                  </a:lnTo>
                  <a:lnTo>
                    <a:pt x="249703" y="95524"/>
                  </a:lnTo>
                  <a:lnTo>
                    <a:pt x="250551" y="95608"/>
                  </a:lnTo>
                  <a:lnTo>
                    <a:pt x="251626" y="95572"/>
                  </a:lnTo>
                  <a:lnTo>
                    <a:pt x="252891" y="95476"/>
                  </a:lnTo>
                  <a:lnTo>
                    <a:pt x="253907" y="95440"/>
                  </a:lnTo>
                  <a:lnTo>
                    <a:pt x="255005" y="95405"/>
                  </a:lnTo>
                  <a:lnTo>
                    <a:pt x="256068" y="95369"/>
                  </a:lnTo>
                  <a:lnTo>
                    <a:pt x="256869" y="95309"/>
                  </a:lnTo>
                  <a:lnTo>
                    <a:pt x="258278" y="95142"/>
                  </a:lnTo>
                  <a:lnTo>
                    <a:pt x="259054" y="95106"/>
                  </a:lnTo>
                  <a:lnTo>
                    <a:pt x="260488" y="95130"/>
                  </a:lnTo>
                  <a:lnTo>
                    <a:pt x="261551" y="95118"/>
                  </a:lnTo>
                  <a:lnTo>
                    <a:pt x="263019" y="95249"/>
                  </a:lnTo>
                  <a:lnTo>
                    <a:pt x="264154" y="95405"/>
                  </a:lnTo>
                  <a:lnTo>
                    <a:pt x="265205" y="95870"/>
                  </a:lnTo>
                  <a:lnTo>
                    <a:pt x="266208" y="96372"/>
                  </a:lnTo>
                  <a:lnTo>
                    <a:pt x="267092" y="96766"/>
                  </a:lnTo>
                  <a:lnTo>
                    <a:pt x="267678" y="97196"/>
                  </a:lnTo>
                  <a:lnTo>
                    <a:pt x="268227" y="97757"/>
                  </a:lnTo>
                  <a:lnTo>
                    <a:pt x="268884" y="98378"/>
                  </a:lnTo>
                  <a:lnTo>
                    <a:pt x="268920" y="99179"/>
                  </a:lnTo>
                  <a:lnTo>
                    <a:pt x="269135" y="100313"/>
                  </a:lnTo>
                  <a:lnTo>
                    <a:pt x="269099" y="101018"/>
                  </a:lnTo>
                  <a:lnTo>
                    <a:pt x="269254" y="101985"/>
                  </a:lnTo>
                  <a:lnTo>
                    <a:pt x="269230" y="103765"/>
                  </a:lnTo>
                  <a:lnTo>
                    <a:pt x="269099" y="105222"/>
                  </a:lnTo>
                  <a:lnTo>
                    <a:pt x="268896" y="106512"/>
                  </a:lnTo>
                  <a:lnTo>
                    <a:pt x="268848" y="108112"/>
                  </a:lnTo>
                  <a:lnTo>
                    <a:pt x="268740" y="109701"/>
                  </a:lnTo>
                  <a:lnTo>
                    <a:pt x="268693" y="111445"/>
                  </a:lnTo>
                  <a:lnTo>
                    <a:pt x="268740" y="112782"/>
                  </a:lnTo>
                  <a:lnTo>
                    <a:pt x="268776" y="114335"/>
                  </a:lnTo>
                  <a:lnTo>
                    <a:pt x="268824" y="115649"/>
                  </a:lnTo>
                  <a:lnTo>
                    <a:pt x="268979" y="116413"/>
                  </a:lnTo>
                  <a:lnTo>
                    <a:pt x="269063" y="117142"/>
                  </a:lnTo>
                  <a:lnTo>
                    <a:pt x="269361" y="117918"/>
                  </a:lnTo>
                  <a:lnTo>
                    <a:pt x="269338" y="119232"/>
                  </a:lnTo>
                  <a:lnTo>
                    <a:pt x="269827" y="120104"/>
                  </a:lnTo>
                  <a:lnTo>
                    <a:pt x="270186" y="121167"/>
                  </a:lnTo>
                  <a:lnTo>
                    <a:pt x="270616" y="122230"/>
                  </a:lnTo>
                  <a:lnTo>
                    <a:pt x="271010" y="123173"/>
                  </a:lnTo>
                  <a:lnTo>
                    <a:pt x="271284" y="123890"/>
                  </a:lnTo>
                  <a:lnTo>
                    <a:pt x="271834" y="124594"/>
                  </a:lnTo>
                  <a:lnTo>
                    <a:pt x="272491" y="125192"/>
                  </a:lnTo>
                  <a:lnTo>
                    <a:pt x="272921" y="126004"/>
                  </a:lnTo>
                  <a:lnTo>
                    <a:pt x="273386" y="126661"/>
                  </a:lnTo>
                  <a:lnTo>
                    <a:pt x="273780" y="127234"/>
                  </a:lnTo>
                  <a:lnTo>
                    <a:pt x="274330" y="128154"/>
                  </a:lnTo>
                  <a:lnTo>
                    <a:pt x="274951" y="128751"/>
                  </a:lnTo>
                  <a:lnTo>
                    <a:pt x="275369" y="129455"/>
                  </a:lnTo>
                  <a:lnTo>
                    <a:pt x="275787" y="130100"/>
                  </a:lnTo>
                  <a:lnTo>
                    <a:pt x="276145" y="131020"/>
                  </a:lnTo>
                  <a:lnTo>
                    <a:pt x="276372" y="131820"/>
                  </a:lnTo>
                  <a:lnTo>
                    <a:pt x="276874" y="132513"/>
                  </a:lnTo>
                  <a:lnTo>
                    <a:pt x="277101" y="133313"/>
                  </a:lnTo>
                  <a:lnTo>
                    <a:pt x="277424" y="134113"/>
                  </a:lnTo>
                  <a:lnTo>
                    <a:pt x="277806" y="135009"/>
                  </a:lnTo>
                  <a:lnTo>
                    <a:pt x="278152" y="135702"/>
                  </a:lnTo>
                  <a:lnTo>
                    <a:pt x="278546" y="136263"/>
                  </a:lnTo>
                  <a:lnTo>
                    <a:pt x="280971" y="135941"/>
                  </a:lnTo>
                  <a:lnTo>
                    <a:pt x="281592" y="136825"/>
                  </a:lnTo>
                  <a:lnTo>
                    <a:pt x="282965" y="137971"/>
                  </a:lnTo>
                  <a:lnTo>
                    <a:pt x="284112" y="138592"/>
                  </a:lnTo>
                  <a:lnTo>
                    <a:pt x="285127" y="139142"/>
                  </a:lnTo>
                  <a:lnTo>
                    <a:pt x="286345" y="139751"/>
                  </a:lnTo>
                  <a:lnTo>
                    <a:pt x="287372" y="140145"/>
                  </a:lnTo>
                  <a:lnTo>
                    <a:pt x="288423" y="140718"/>
                  </a:lnTo>
                  <a:lnTo>
                    <a:pt x="291863" y="141506"/>
                  </a:lnTo>
                  <a:lnTo>
                    <a:pt x="293045" y="141686"/>
                  </a:lnTo>
                  <a:lnTo>
                    <a:pt x="294371" y="142175"/>
                  </a:lnTo>
                  <a:lnTo>
                    <a:pt x="296055" y="142689"/>
                  </a:lnTo>
                  <a:lnTo>
                    <a:pt x="297954" y="143346"/>
                  </a:lnTo>
                  <a:lnTo>
                    <a:pt x="299101" y="143740"/>
                  </a:lnTo>
                  <a:lnTo>
                    <a:pt x="299961" y="144218"/>
                  </a:lnTo>
                  <a:lnTo>
                    <a:pt x="301286" y="144874"/>
                  </a:lnTo>
                  <a:lnTo>
                    <a:pt x="302576" y="145663"/>
                  </a:lnTo>
                  <a:lnTo>
                    <a:pt x="304929" y="147168"/>
                  </a:lnTo>
                  <a:lnTo>
                    <a:pt x="307115" y="148613"/>
                  </a:lnTo>
                  <a:lnTo>
                    <a:pt x="310805" y="150440"/>
                  </a:lnTo>
                  <a:lnTo>
                    <a:pt x="312967" y="151575"/>
                  </a:lnTo>
                  <a:lnTo>
                    <a:pt x="315117" y="153080"/>
                  </a:lnTo>
                  <a:lnTo>
                    <a:pt x="315953" y="153940"/>
                  </a:lnTo>
                  <a:lnTo>
                    <a:pt x="316526" y="154501"/>
                  </a:lnTo>
                  <a:lnTo>
                    <a:pt x="317315" y="155480"/>
                  </a:lnTo>
                  <a:lnTo>
                    <a:pt x="318031" y="156400"/>
                  </a:lnTo>
                  <a:lnTo>
                    <a:pt x="318533" y="157117"/>
                  </a:lnTo>
                  <a:lnTo>
                    <a:pt x="318855" y="158012"/>
                  </a:lnTo>
                  <a:lnTo>
                    <a:pt x="319285" y="158741"/>
                  </a:lnTo>
                  <a:lnTo>
                    <a:pt x="319655" y="159362"/>
                  </a:lnTo>
                  <a:lnTo>
                    <a:pt x="320026" y="160019"/>
                  </a:lnTo>
                  <a:lnTo>
                    <a:pt x="320468" y="160712"/>
                  </a:lnTo>
                  <a:lnTo>
                    <a:pt x="321077" y="162037"/>
                  </a:lnTo>
                  <a:lnTo>
                    <a:pt x="321328" y="162766"/>
                  </a:lnTo>
                  <a:lnTo>
                    <a:pt x="321507" y="163566"/>
                  </a:lnTo>
                  <a:lnTo>
                    <a:pt x="321925" y="164318"/>
                  </a:lnTo>
                  <a:lnTo>
                    <a:pt x="322188" y="165023"/>
                  </a:lnTo>
                  <a:lnTo>
                    <a:pt x="322558" y="166229"/>
                  </a:lnTo>
                  <a:lnTo>
                    <a:pt x="322797" y="167006"/>
                  </a:lnTo>
                  <a:lnTo>
                    <a:pt x="323358" y="169812"/>
                  </a:lnTo>
                  <a:lnTo>
                    <a:pt x="323692" y="170636"/>
                  </a:lnTo>
                  <a:lnTo>
                    <a:pt x="324015" y="171699"/>
                  </a:lnTo>
                  <a:lnTo>
                    <a:pt x="324517" y="172858"/>
                  </a:lnTo>
                  <a:lnTo>
                    <a:pt x="325066" y="173706"/>
                  </a:lnTo>
                  <a:lnTo>
                    <a:pt x="326272" y="175020"/>
                  </a:lnTo>
                  <a:lnTo>
                    <a:pt x="327383" y="176083"/>
                  </a:lnTo>
                  <a:lnTo>
                    <a:pt x="328219" y="177062"/>
                  </a:lnTo>
                  <a:lnTo>
                    <a:pt x="328816" y="177636"/>
                  </a:lnTo>
                  <a:lnTo>
                    <a:pt x="331683" y="180060"/>
                  </a:lnTo>
                  <a:lnTo>
                    <a:pt x="332841" y="181039"/>
                  </a:lnTo>
                  <a:lnTo>
                    <a:pt x="335278" y="183261"/>
                  </a:lnTo>
                  <a:lnTo>
                    <a:pt x="338646" y="186163"/>
                  </a:lnTo>
                  <a:lnTo>
                    <a:pt x="339649" y="187095"/>
                  </a:lnTo>
                  <a:lnTo>
                    <a:pt x="340127" y="187883"/>
                  </a:lnTo>
                  <a:lnTo>
                    <a:pt x="340521" y="188492"/>
                  </a:lnTo>
                  <a:lnTo>
                    <a:pt x="341046" y="189674"/>
                  </a:lnTo>
                  <a:lnTo>
                    <a:pt x="347818" y="205500"/>
                  </a:lnTo>
                  <a:lnTo>
                    <a:pt x="348033" y="206491"/>
                  </a:lnTo>
                  <a:lnTo>
                    <a:pt x="348379" y="207554"/>
                  </a:lnTo>
                  <a:lnTo>
                    <a:pt x="350123" y="212104"/>
                  </a:lnTo>
                  <a:lnTo>
                    <a:pt x="351270" y="214923"/>
                  </a:lnTo>
                  <a:lnTo>
                    <a:pt x="353050" y="218578"/>
                  </a:lnTo>
                  <a:lnTo>
                    <a:pt x="355462" y="222937"/>
                  </a:lnTo>
                  <a:lnTo>
                    <a:pt x="360896" y="233877"/>
                  </a:lnTo>
                  <a:lnTo>
                    <a:pt x="360490" y="235729"/>
                  </a:lnTo>
                  <a:lnTo>
                    <a:pt x="337487" y="354267"/>
                  </a:lnTo>
                  <a:lnTo>
                    <a:pt x="321196" y="436391"/>
                  </a:lnTo>
                  <a:lnTo>
                    <a:pt x="315057" y="480761"/>
                  </a:lnTo>
                  <a:lnTo>
                    <a:pt x="334860" y="478062"/>
                  </a:lnTo>
                  <a:lnTo>
                    <a:pt x="330930" y="494986"/>
                  </a:lnTo>
                  <a:lnTo>
                    <a:pt x="335516" y="513964"/>
                  </a:lnTo>
                  <a:lnTo>
                    <a:pt x="330787" y="525788"/>
                  </a:lnTo>
                  <a:lnTo>
                    <a:pt x="197892" y="546271"/>
                  </a:lnTo>
                  <a:lnTo>
                    <a:pt x="49398" y="568235"/>
                  </a:lnTo>
                  <a:lnTo>
                    <a:pt x="24628" y="572224"/>
                  </a:lnTo>
                  <a:lnTo>
                    <a:pt x="26897" y="545662"/>
                  </a:lnTo>
                  <a:lnTo>
                    <a:pt x="0" y="548206"/>
                  </a:lnTo>
                  <a:lnTo>
                    <a:pt x="2735" y="530995"/>
                  </a:lnTo>
                  <a:lnTo>
                    <a:pt x="21104" y="528750"/>
                  </a:lnTo>
                  <a:lnTo>
                    <a:pt x="23672" y="510488"/>
                  </a:lnTo>
                  <a:lnTo>
                    <a:pt x="5530" y="513594"/>
                  </a:lnTo>
                  <a:lnTo>
                    <a:pt x="7250" y="499046"/>
                  </a:lnTo>
                  <a:lnTo>
                    <a:pt x="13425" y="500922"/>
                  </a:lnTo>
                  <a:lnTo>
                    <a:pt x="48204" y="350207"/>
                  </a:lnTo>
                  <a:lnTo>
                    <a:pt x="53041" y="328529"/>
                  </a:lnTo>
                  <a:lnTo>
                    <a:pt x="106225" y="93398"/>
                  </a:lnTo>
                  <a:lnTo>
                    <a:pt x="68950" y="86375"/>
                  </a:lnTo>
                  <a:lnTo>
                    <a:pt x="80057" y="9471"/>
                  </a:lnTo>
                  <a:lnTo>
                    <a:pt x="149234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965;gbcf4302aa7_0_6">
              <a:extLst>
                <a:ext uri="{FF2B5EF4-FFF2-40B4-BE49-F238E27FC236}">
                  <a16:creationId xmlns:a16="http://schemas.microsoft.com/office/drawing/2014/main" id="{41B37DAD-71EC-B942-97DF-4D11CF4165AD}"/>
                </a:ext>
              </a:extLst>
            </p:cNvPr>
            <p:cNvSpPr/>
            <p:nvPr/>
          </p:nvSpPr>
          <p:spPr>
            <a:xfrm>
              <a:off x="4832008" y="1740789"/>
              <a:ext cx="182880" cy="237711"/>
            </a:xfrm>
            <a:custGeom>
              <a:avLst/>
              <a:gdLst/>
              <a:ahLst/>
              <a:cxnLst/>
              <a:rect l="l" t="t" r="r" b="b"/>
              <a:pathLst>
                <a:path w="363941" h="473057" extrusionOk="0">
                  <a:moveTo>
                    <a:pt x="119064" y="3392"/>
                  </a:moveTo>
                  <a:lnTo>
                    <a:pt x="140145" y="776"/>
                  </a:lnTo>
                  <a:lnTo>
                    <a:pt x="155803" y="31543"/>
                  </a:lnTo>
                  <a:lnTo>
                    <a:pt x="156495" y="31806"/>
                  </a:lnTo>
                  <a:lnTo>
                    <a:pt x="157618" y="32200"/>
                  </a:lnTo>
                  <a:lnTo>
                    <a:pt x="158860" y="32474"/>
                  </a:lnTo>
                  <a:lnTo>
                    <a:pt x="159684" y="32283"/>
                  </a:lnTo>
                  <a:lnTo>
                    <a:pt x="160484" y="32212"/>
                  </a:lnTo>
                  <a:lnTo>
                    <a:pt x="162049" y="32188"/>
                  </a:lnTo>
                  <a:lnTo>
                    <a:pt x="162801" y="32403"/>
                  </a:lnTo>
                  <a:lnTo>
                    <a:pt x="163697" y="32665"/>
                  </a:lnTo>
                  <a:lnTo>
                    <a:pt x="164259" y="33155"/>
                  </a:lnTo>
                  <a:lnTo>
                    <a:pt x="164736" y="33717"/>
                  </a:lnTo>
                  <a:lnTo>
                    <a:pt x="165943" y="34553"/>
                  </a:lnTo>
                  <a:lnTo>
                    <a:pt x="166791" y="34899"/>
                  </a:lnTo>
                  <a:lnTo>
                    <a:pt x="167555" y="35102"/>
                  </a:lnTo>
                  <a:lnTo>
                    <a:pt x="168773" y="35257"/>
                  </a:lnTo>
                  <a:lnTo>
                    <a:pt x="169657" y="35257"/>
                  </a:lnTo>
                  <a:lnTo>
                    <a:pt x="170959" y="35544"/>
                  </a:lnTo>
                  <a:lnTo>
                    <a:pt x="171819" y="35890"/>
                  </a:lnTo>
                  <a:lnTo>
                    <a:pt x="172703" y="36237"/>
                  </a:lnTo>
                  <a:lnTo>
                    <a:pt x="173706" y="36607"/>
                  </a:lnTo>
                  <a:lnTo>
                    <a:pt x="174805" y="36858"/>
                  </a:lnTo>
                  <a:lnTo>
                    <a:pt x="175880" y="36965"/>
                  </a:lnTo>
                  <a:lnTo>
                    <a:pt x="177193" y="36822"/>
                  </a:lnTo>
                  <a:lnTo>
                    <a:pt x="177970" y="36905"/>
                  </a:lnTo>
                  <a:lnTo>
                    <a:pt x="178698" y="36726"/>
                  </a:lnTo>
                  <a:lnTo>
                    <a:pt x="179427" y="36392"/>
                  </a:lnTo>
                  <a:lnTo>
                    <a:pt x="180167" y="35998"/>
                  </a:lnTo>
                  <a:lnTo>
                    <a:pt x="181087" y="35807"/>
                  </a:lnTo>
                  <a:lnTo>
                    <a:pt x="182090" y="35795"/>
                  </a:lnTo>
                  <a:lnTo>
                    <a:pt x="182771" y="36081"/>
                  </a:lnTo>
                  <a:lnTo>
                    <a:pt x="183536" y="36726"/>
                  </a:lnTo>
                  <a:lnTo>
                    <a:pt x="184049" y="37479"/>
                  </a:lnTo>
                  <a:lnTo>
                    <a:pt x="184527" y="38195"/>
                  </a:lnTo>
                  <a:lnTo>
                    <a:pt x="185184" y="38410"/>
                  </a:lnTo>
                  <a:lnTo>
                    <a:pt x="186008" y="38566"/>
                  </a:lnTo>
                  <a:lnTo>
                    <a:pt x="186844" y="39019"/>
                  </a:lnTo>
                  <a:lnTo>
                    <a:pt x="187608" y="39569"/>
                  </a:lnTo>
                  <a:lnTo>
                    <a:pt x="188492" y="40023"/>
                  </a:lnTo>
                  <a:lnTo>
                    <a:pt x="189292" y="39927"/>
                  </a:lnTo>
                  <a:lnTo>
                    <a:pt x="190140" y="39700"/>
                  </a:lnTo>
                  <a:lnTo>
                    <a:pt x="190952" y="39402"/>
                  </a:lnTo>
                  <a:lnTo>
                    <a:pt x="191872" y="39115"/>
                  </a:lnTo>
                  <a:lnTo>
                    <a:pt x="193210" y="38637"/>
                  </a:lnTo>
                  <a:lnTo>
                    <a:pt x="194225" y="38386"/>
                  </a:lnTo>
                  <a:lnTo>
                    <a:pt x="195216" y="38219"/>
                  </a:lnTo>
                  <a:lnTo>
                    <a:pt x="196160" y="37980"/>
                  </a:lnTo>
                  <a:lnTo>
                    <a:pt x="197569" y="38159"/>
                  </a:lnTo>
                  <a:lnTo>
                    <a:pt x="199325" y="38159"/>
                  </a:lnTo>
                  <a:lnTo>
                    <a:pt x="201212" y="37909"/>
                  </a:lnTo>
                  <a:lnTo>
                    <a:pt x="202645" y="37992"/>
                  </a:lnTo>
                  <a:lnTo>
                    <a:pt x="203982" y="37598"/>
                  </a:lnTo>
                  <a:lnTo>
                    <a:pt x="205213" y="37073"/>
                  </a:lnTo>
                  <a:lnTo>
                    <a:pt x="206180" y="36595"/>
                  </a:lnTo>
                  <a:lnTo>
                    <a:pt x="207626" y="35699"/>
                  </a:lnTo>
                  <a:lnTo>
                    <a:pt x="208951" y="34541"/>
                  </a:lnTo>
                  <a:lnTo>
                    <a:pt x="209931" y="33609"/>
                  </a:lnTo>
                  <a:lnTo>
                    <a:pt x="210934" y="32725"/>
                  </a:lnTo>
                  <a:lnTo>
                    <a:pt x="211877" y="31997"/>
                  </a:lnTo>
                  <a:lnTo>
                    <a:pt x="212785" y="31137"/>
                  </a:lnTo>
                  <a:lnTo>
                    <a:pt x="213848" y="30707"/>
                  </a:lnTo>
                  <a:lnTo>
                    <a:pt x="214744" y="30432"/>
                  </a:lnTo>
                  <a:lnTo>
                    <a:pt x="216177" y="30241"/>
                  </a:lnTo>
                  <a:lnTo>
                    <a:pt x="217264" y="30062"/>
                  </a:lnTo>
                  <a:lnTo>
                    <a:pt x="218195" y="30026"/>
                  </a:lnTo>
                  <a:lnTo>
                    <a:pt x="219628" y="29978"/>
                  </a:lnTo>
                  <a:lnTo>
                    <a:pt x="220954" y="30086"/>
                  </a:lnTo>
                  <a:lnTo>
                    <a:pt x="221719" y="30241"/>
                  </a:lnTo>
                  <a:lnTo>
                    <a:pt x="222447" y="30528"/>
                  </a:lnTo>
                  <a:lnTo>
                    <a:pt x="223104" y="30981"/>
                  </a:lnTo>
                  <a:lnTo>
                    <a:pt x="223952" y="31746"/>
                  </a:lnTo>
                  <a:lnTo>
                    <a:pt x="225003" y="32785"/>
                  </a:lnTo>
                  <a:lnTo>
                    <a:pt x="225481" y="33597"/>
                  </a:lnTo>
                  <a:lnTo>
                    <a:pt x="225875" y="34182"/>
                  </a:lnTo>
                  <a:lnTo>
                    <a:pt x="226007" y="35078"/>
                  </a:lnTo>
                  <a:lnTo>
                    <a:pt x="226102" y="36368"/>
                  </a:lnTo>
                  <a:lnTo>
                    <a:pt x="226424" y="37156"/>
                  </a:lnTo>
                  <a:lnTo>
                    <a:pt x="226568" y="38207"/>
                  </a:lnTo>
                  <a:lnTo>
                    <a:pt x="227010" y="39246"/>
                  </a:lnTo>
                  <a:lnTo>
                    <a:pt x="227463" y="39820"/>
                  </a:lnTo>
                  <a:lnTo>
                    <a:pt x="228204" y="41074"/>
                  </a:lnTo>
                  <a:lnTo>
                    <a:pt x="228968" y="41790"/>
                  </a:lnTo>
                  <a:lnTo>
                    <a:pt x="230987" y="44060"/>
                  </a:lnTo>
                  <a:lnTo>
                    <a:pt x="231930" y="44967"/>
                  </a:lnTo>
                  <a:lnTo>
                    <a:pt x="233698" y="46257"/>
                  </a:lnTo>
                  <a:lnTo>
                    <a:pt x="234510" y="47045"/>
                  </a:lnTo>
                  <a:lnTo>
                    <a:pt x="235251" y="48037"/>
                  </a:lnTo>
                  <a:lnTo>
                    <a:pt x="235872" y="49064"/>
                  </a:lnTo>
                  <a:lnTo>
                    <a:pt x="236684" y="49745"/>
                  </a:lnTo>
                  <a:lnTo>
                    <a:pt x="237687" y="50210"/>
                  </a:lnTo>
                  <a:lnTo>
                    <a:pt x="238344" y="50425"/>
                  </a:lnTo>
                  <a:lnTo>
                    <a:pt x="238929" y="50879"/>
                  </a:lnTo>
                  <a:lnTo>
                    <a:pt x="239813" y="51500"/>
                  </a:lnTo>
                  <a:lnTo>
                    <a:pt x="240721" y="52241"/>
                  </a:lnTo>
                  <a:lnTo>
                    <a:pt x="241390" y="52695"/>
                  </a:lnTo>
                  <a:lnTo>
                    <a:pt x="242381" y="53053"/>
                  </a:lnTo>
                  <a:lnTo>
                    <a:pt x="243408" y="53137"/>
                  </a:lnTo>
                  <a:lnTo>
                    <a:pt x="244889" y="53232"/>
                  </a:lnTo>
                  <a:lnTo>
                    <a:pt x="245856" y="52910"/>
                  </a:lnTo>
                  <a:lnTo>
                    <a:pt x="246848" y="52384"/>
                  </a:lnTo>
                  <a:lnTo>
                    <a:pt x="247445" y="52014"/>
                  </a:lnTo>
                  <a:lnTo>
                    <a:pt x="248197" y="51644"/>
                  </a:lnTo>
                  <a:lnTo>
                    <a:pt x="248962" y="50975"/>
                  </a:lnTo>
                  <a:lnTo>
                    <a:pt x="249392" y="50258"/>
                  </a:lnTo>
                  <a:lnTo>
                    <a:pt x="249989" y="49231"/>
                  </a:lnTo>
                  <a:lnTo>
                    <a:pt x="250359" y="48204"/>
                  </a:lnTo>
                  <a:lnTo>
                    <a:pt x="250777" y="46914"/>
                  </a:lnTo>
                  <a:lnTo>
                    <a:pt x="250980" y="45744"/>
                  </a:lnTo>
                  <a:lnTo>
                    <a:pt x="251195" y="44752"/>
                  </a:lnTo>
                  <a:lnTo>
                    <a:pt x="251542" y="43845"/>
                  </a:lnTo>
                  <a:lnTo>
                    <a:pt x="251948" y="43080"/>
                  </a:lnTo>
                  <a:lnTo>
                    <a:pt x="252473" y="42471"/>
                  </a:lnTo>
                  <a:lnTo>
                    <a:pt x="252951" y="41814"/>
                  </a:lnTo>
                  <a:lnTo>
                    <a:pt x="253417" y="41002"/>
                  </a:lnTo>
                  <a:lnTo>
                    <a:pt x="253966" y="40190"/>
                  </a:lnTo>
                  <a:lnTo>
                    <a:pt x="254814" y="39473"/>
                  </a:lnTo>
                  <a:lnTo>
                    <a:pt x="255710" y="39103"/>
                  </a:lnTo>
                  <a:lnTo>
                    <a:pt x="256474" y="38852"/>
                  </a:lnTo>
                  <a:lnTo>
                    <a:pt x="257477" y="38637"/>
                  </a:lnTo>
                  <a:lnTo>
                    <a:pt x="258493" y="38434"/>
                  </a:lnTo>
                  <a:lnTo>
                    <a:pt x="260595" y="38207"/>
                  </a:lnTo>
                  <a:lnTo>
                    <a:pt x="268967" y="37300"/>
                  </a:lnTo>
                  <a:lnTo>
                    <a:pt x="272443" y="37108"/>
                  </a:lnTo>
                  <a:lnTo>
                    <a:pt x="273900" y="36965"/>
                  </a:lnTo>
                  <a:lnTo>
                    <a:pt x="275858" y="36655"/>
                  </a:lnTo>
                  <a:lnTo>
                    <a:pt x="278116" y="36284"/>
                  </a:lnTo>
                  <a:lnTo>
                    <a:pt x="279358" y="36093"/>
                  </a:lnTo>
                  <a:lnTo>
                    <a:pt x="282941" y="35759"/>
                  </a:lnTo>
                  <a:lnTo>
                    <a:pt x="284159" y="35580"/>
                  </a:lnTo>
                  <a:lnTo>
                    <a:pt x="288399" y="35054"/>
                  </a:lnTo>
                  <a:lnTo>
                    <a:pt x="289438" y="34684"/>
                  </a:lnTo>
                  <a:lnTo>
                    <a:pt x="290334" y="34541"/>
                  </a:lnTo>
                  <a:lnTo>
                    <a:pt x="291421" y="34015"/>
                  </a:lnTo>
                  <a:lnTo>
                    <a:pt x="292484" y="33322"/>
                  </a:lnTo>
                  <a:lnTo>
                    <a:pt x="292938" y="32689"/>
                  </a:lnTo>
                  <a:lnTo>
                    <a:pt x="293511" y="31758"/>
                  </a:lnTo>
                  <a:lnTo>
                    <a:pt x="294084" y="30898"/>
                  </a:lnTo>
                  <a:lnTo>
                    <a:pt x="294407" y="30074"/>
                  </a:lnTo>
                  <a:lnTo>
                    <a:pt x="294920" y="28461"/>
                  </a:lnTo>
                  <a:lnTo>
                    <a:pt x="295279" y="27530"/>
                  </a:lnTo>
                  <a:lnTo>
                    <a:pt x="296258" y="24962"/>
                  </a:lnTo>
                  <a:lnTo>
                    <a:pt x="296556" y="23600"/>
                  </a:lnTo>
                  <a:lnTo>
                    <a:pt x="297452" y="20065"/>
                  </a:lnTo>
                  <a:lnTo>
                    <a:pt x="297584" y="18751"/>
                  </a:lnTo>
                  <a:lnTo>
                    <a:pt x="297811" y="17390"/>
                  </a:lnTo>
                  <a:lnTo>
                    <a:pt x="297966" y="16148"/>
                  </a:lnTo>
                  <a:lnTo>
                    <a:pt x="297894" y="15109"/>
                  </a:lnTo>
                  <a:lnTo>
                    <a:pt x="297823" y="13341"/>
                  </a:lnTo>
                  <a:lnTo>
                    <a:pt x="297703" y="11514"/>
                  </a:lnTo>
                  <a:lnTo>
                    <a:pt x="297655" y="9818"/>
                  </a:lnTo>
                  <a:lnTo>
                    <a:pt x="297596" y="7381"/>
                  </a:lnTo>
                  <a:lnTo>
                    <a:pt x="297655" y="5972"/>
                  </a:lnTo>
                  <a:lnTo>
                    <a:pt x="297619" y="5148"/>
                  </a:lnTo>
                  <a:lnTo>
                    <a:pt x="297619" y="3643"/>
                  </a:lnTo>
                  <a:lnTo>
                    <a:pt x="297082" y="2150"/>
                  </a:lnTo>
                  <a:lnTo>
                    <a:pt x="299638" y="2532"/>
                  </a:lnTo>
                  <a:lnTo>
                    <a:pt x="300391" y="2341"/>
                  </a:lnTo>
                  <a:lnTo>
                    <a:pt x="301119" y="2269"/>
                  </a:lnTo>
                  <a:lnTo>
                    <a:pt x="302516" y="1803"/>
                  </a:lnTo>
                  <a:lnTo>
                    <a:pt x="303149" y="1409"/>
                  </a:lnTo>
                  <a:lnTo>
                    <a:pt x="304188" y="1003"/>
                  </a:lnTo>
                  <a:lnTo>
                    <a:pt x="304941" y="729"/>
                  </a:lnTo>
                  <a:lnTo>
                    <a:pt x="305980" y="442"/>
                  </a:lnTo>
                  <a:lnTo>
                    <a:pt x="307186" y="203"/>
                  </a:lnTo>
                  <a:lnTo>
                    <a:pt x="308082" y="119"/>
                  </a:lnTo>
                  <a:lnTo>
                    <a:pt x="308906" y="12"/>
                  </a:lnTo>
                  <a:lnTo>
                    <a:pt x="309838" y="0"/>
                  </a:lnTo>
                  <a:lnTo>
                    <a:pt x="310829" y="60"/>
                  </a:lnTo>
                  <a:lnTo>
                    <a:pt x="311581" y="215"/>
                  </a:lnTo>
                  <a:lnTo>
                    <a:pt x="312704" y="561"/>
                  </a:lnTo>
                  <a:lnTo>
                    <a:pt x="313636" y="908"/>
                  </a:lnTo>
                  <a:lnTo>
                    <a:pt x="314759" y="1386"/>
                  </a:lnTo>
                  <a:lnTo>
                    <a:pt x="315929" y="1612"/>
                  </a:lnTo>
                  <a:lnTo>
                    <a:pt x="316861" y="1768"/>
                  </a:lnTo>
                  <a:lnTo>
                    <a:pt x="318031" y="2019"/>
                  </a:lnTo>
                  <a:lnTo>
                    <a:pt x="319273" y="2329"/>
                  </a:lnTo>
                  <a:lnTo>
                    <a:pt x="320468" y="2687"/>
                  </a:lnTo>
                  <a:lnTo>
                    <a:pt x="321292" y="3105"/>
                  </a:lnTo>
                  <a:lnTo>
                    <a:pt x="322080" y="3404"/>
                  </a:lnTo>
                  <a:lnTo>
                    <a:pt x="322665" y="3786"/>
                  </a:lnTo>
                  <a:lnTo>
                    <a:pt x="323406" y="4240"/>
                  </a:lnTo>
                  <a:lnTo>
                    <a:pt x="324218" y="4718"/>
                  </a:lnTo>
                  <a:lnTo>
                    <a:pt x="324994" y="5088"/>
                  </a:lnTo>
                  <a:lnTo>
                    <a:pt x="326045" y="5566"/>
                  </a:lnTo>
                  <a:lnTo>
                    <a:pt x="327251" y="6223"/>
                  </a:lnTo>
                  <a:lnTo>
                    <a:pt x="330619" y="7536"/>
                  </a:lnTo>
                  <a:lnTo>
                    <a:pt x="334584" y="9316"/>
                  </a:lnTo>
                  <a:lnTo>
                    <a:pt x="336758" y="10283"/>
                  </a:lnTo>
                  <a:lnTo>
                    <a:pt x="338526" y="11203"/>
                  </a:lnTo>
                  <a:lnTo>
                    <a:pt x="339529" y="11669"/>
                  </a:lnTo>
                  <a:lnTo>
                    <a:pt x="340532" y="12266"/>
                  </a:lnTo>
                  <a:lnTo>
                    <a:pt x="341285" y="12744"/>
                  </a:lnTo>
                  <a:lnTo>
                    <a:pt x="341978" y="13186"/>
                  </a:lnTo>
                  <a:lnTo>
                    <a:pt x="342491" y="13723"/>
                  </a:lnTo>
                  <a:lnTo>
                    <a:pt x="343280" y="14296"/>
                  </a:lnTo>
                  <a:lnTo>
                    <a:pt x="344724" y="15479"/>
                  </a:lnTo>
                  <a:lnTo>
                    <a:pt x="345811" y="16482"/>
                  </a:lnTo>
                  <a:lnTo>
                    <a:pt x="346456" y="17402"/>
                  </a:lnTo>
                  <a:lnTo>
                    <a:pt x="347018" y="17879"/>
                  </a:lnTo>
                  <a:lnTo>
                    <a:pt x="347352" y="18572"/>
                  </a:lnTo>
                  <a:lnTo>
                    <a:pt x="348021" y="19635"/>
                  </a:lnTo>
                  <a:lnTo>
                    <a:pt x="348415" y="20352"/>
                  </a:lnTo>
                  <a:lnTo>
                    <a:pt x="348678" y="21056"/>
                  </a:lnTo>
                  <a:lnTo>
                    <a:pt x="349072" y="21809"/>
                  </a:lnTo>
                  <a:lnTo>
                    <a:pt x="349347" y="22478"/>
                  </a:lnTo>
                  <a:lnTo>
                    <a:pt x="349454" y="23278"/>
                  </a:lnTo>
                  <a:lnTo>
                    <a:pt x="349621" y="24054"/>
                  </a:lnTo>
                  <a:lnTo>
                    <a:pt x="349705" y="25368"/>
                  </a:lnTo>
                  <a:lnTo>
                    <a:pt x="349705" y="26610"/>
                  </a:lnTo>
                  <a:lnTo>
                    <a:pt x="349789" y="27374"/>
                  </a:lnTo>
                  <a:lnTo>
                    <a:pt x="349956" y="28640"/>
                  </a:lnTo>
                  <a:lnTo>
                    <a:pt x="350135" y="29907"/>
                  </a:lnTo>
                  <a:lnTo>
                    <a:pt x="350589" y="32785"/>
                  </a:lnTo>
                  <a:lnTo>
                    <a:pt x="350828" y="34182"/>
                  </a:lnTo>
                  <a:lnTo>
                    <a:pt x="351162" y="35305"/>
                  </a:lnTo>
                  <a:lnTo>
                    <a:pt x="351771" y="37037"/>
                  </a:lnTo>
                  <a:lnTo>
                    <a:pt x="352130" y="38100"/>
                  </a:lnTo>
                  <a:lnTo>
                    <a:pt x="352882" y="39712"/>
                  </a:lnTo>
                  <a:lnTo>
                    <a:pt x="359535" y="52946"/>
                  </a:lnTo>
                  <a:lnTo>
                    <a:pt x="359917" y="53865"/>
                  </a:lnTo>
                  <a:lnTo>
                    <a:pt x="360347" y="54856"/>
                  </a:lnTo>
                  <a:lnTo>
                    <a:pt x="360550" y="55824"/>
                  </a:lnTo>
                  <a:lnTo>
                    <a:pt x="360884" y="57066"/>
                  </a:lnTo>
                  <a:lnTo>
                    <a:pt x="361147" y="58248"/>
                  </a:lnTo>
                  <a:lnTo>
                    <a:pt x="362019" y="62894"/>
                  </a:lnTo>
                  <a:lnTo>
                    <a:pt x="362496" y="66358"/>
                  </a:lnTo>
                  <a:lnTo>
                    <a:pt x="362807" y="67648"/>
                  </a:lnTo>
                  <a:lnTo>
                    <a:pt x="363189" y="69893"/>
                  </a:lnTo>
                  <a:lnTo>
                    <a:pt x="363201" y="70992"/>
                  </a:lnTo>
                  <a:lnTo>
                    <a:pt x="363189" y="72198"/>
                  </a:lnTo>
                  <a:lnTo>
                    <a:pt x="363046" y="80177"/>
                  </a:lnTo>
                  <a:lnTo>
                    <a:pt x="363105" y="84572"/>
                  </a:lnTo>
                  <a:lnTo>
                    <a:pt x="363165" y="88621"/>
                  </a:lnTo>
                  <a:lnTo>
                    <a:pt x="363189" y="95369"/>
                  </a:lnTo>
                  <a:lnTo>
                    <a:pt x="363237" y="96659"/>
                  </a:lnTo>
                  <a:lnTo>
                    <a:pt x="363345" y="97746"/>
                  </a:lnTo>
                  <a:lnTo>
                    <a:pt x="363308" y="98617"/>
                  </a:lnTo>
                  <a:lnTo>
                    <a:pt x="363392" y="99477"/>
                  </a:lnTo>
                  <a:lnTo>
                    <a:pt x="363213" y="100492"/>
                  </a:lnTo>
                  <a:lnTo>
                    <a:pt x="363142" y="101711"/>
                  </a:lnTo>
                  <a:lnTo>
                    <a:pt x="363058" y="103048"/>
                  </a:lnTo>
                  <a:lnTo>
                    <a:pt x="362401" y="104362"/>
                  </a:lnTo>
                  <a:lnTo>
                    <a:pt x="362031" y="105736"/>
                  </a:lnTo>
                  <a:lnTo>
                    <a:pt x="361565" y="106858"/>
                  </a:lnTo>
                  <a:lnTo>
                    <a:pt x="361087" y="108148"/>
                  </a:lnTo>
                  <a:lnTo>
                    <a:pt x="360609" y="109689"/>
                  </a:lnTo>
                  <a:lnTo>
                    <a:pt x="359809" y="111421"/>
                  </a:lnTo>
                  <a:lnTo>
                    <a:pt x="359212" y="112627"/>
                  </a:lnTo>
                  <a:lnTo>
                    <a:pt x="357349" y="116485"/>
                  </a:lnTo>
                  <a:lnTo>
                    <a:pt x="355701" y="119674"/>
                  </a:lnTo>
                  <a:lnTo>
                    <a:pt x="353491" y="123245"/>
                  </a:lnTo>
                  <a:lnTo>
                    <a:pt x="352034" y="125263"/>
                  </a:lnTo>
                  <a:lnTo>
                    <a:pt x="351043" y="127174"/>
                  </a:lnTo>
                  <a:lnTo>
                    <a:pt x="349012" y="131008"/>
                  </a:lnTo>
                  <a:lnTo>
                    <a:pt x="346743" y="135272"/>
                  </a:lnTo>
                  <a:lnTo>
                    <a:pt x="343280" y="142796"/>
                  </a:lnTo>
                  <a:lnTo>
                    <a:pt x="342551" y="144337"/>
                  </a:lnTo>
                  <a:lnTo>
                    <a:pt x="342169" y="145412"/>
                  </a:lnTo>
                  <a:lnTo>
                    <a:pt x="341882" y="146976"/>
                  </a:lnTo>
                  <a:lnTo>
                    <a:pt x="341607" y="148266"/>
                  </a:lnTo>
                  <a:lnTo>
                    <a:pt x="340270" y="151790"/>
                  </a:lnTo>
                  <a:lnTo>
                    <a:pt x="339780" y="153247"/>
                  </a:lnTo>
                  <a:lnTo>
                    <a:pt x="339458" y="154107"/>
                  </a:lnTo>
                  <a:lnTo>
                    <a:pt x="339159" y="155122"/>
                  </a:lnTo>
                  <a:lnTo>
                    <a:pt x="338490" y="156137"/>
                  </a:lnTo>
                  <a:lnTo>
                    <a:pt x="336949" y="159135"/>
                  </a:lnTo>
                  <a:lnTo>
                    <a:pt x="333784" y="164963"/>
                  </a:lnTo>
                  <a:lnTo>
                    <a:pt x="330811" y="170816"/>
                  </a:lnTo>
                  <a:lnTo>
                    <a:pt x="328709" y="175366"/>
                  </a:lnTo>
                  <a:lnTo>
                    <a:pt x="326690" y="179988"/>
                  </a:lnTo>
                  <a:lnTo>
                    <a:pt x="324875" y="183965"/>
                  </a:lnTo>
                  <a:lnTo>
                    <a:pt x="323429" y="187752"/>
                  </a:lnTo>
                  <a:lnTo>
                    <a:pt x="322545" y="191096"/>
                  </a:lnTo>
                  <a:lnTo>
                    <a:pt x="322426" y="192672"/>
                  </a:lnTo>
                  <a:lnTo>
                    <a:pt x="322307" y="194428"/>
                  </a:lnTo>
                  <a:lnTo>
                    <a:pt x="322354" y="196052"/>
                  </a:lnTo>
                  <a:lnTo>
                    <a:pt x="322545" y="197438"/>
                  </a:lnTo>
                  <a:lnTo>
                    <a:pt x="323191" y="200340"/>
                  </a:lnTo>
                  <a:lnTo>
                    <a:pt x="323513" y="201785"/>
                  </a:lnTo>
                  <a:lnTo>
                    <a:pt x="323907" y="203971"/>
                  </a:lnTo>
                  <a:lnTo>
                    <a:pt x="324015" y="206371"/>
                  </a:lnTo>
                  <a:lnTo>
                    <a:pt x="324588" y="210468"/>
                  </a:lnTo>
                  <a:lnTo>
                    <a:pt x="327574" y="223905"/>
                  </a:lnTo>
                  <a:lnTo>
                    <a:pt x="327705" y="224729"/>
                  </a:lnTo>
                  <a:lnTo>
                    <a:pt x="328231" y="225493"/>
                  </a:lnTo>
                  <a:lnTo>
                    <a:pt x="329019" y="226448"/>
                  </a:lnTo>
                  <a:lnTo>
                    <a:pt x="329688" y="227201"/>
                  </a:lnTo>
                  <a:lnTo>
                    <a:pt x="330297" y="227750"/>
                  </a:lnTo>
                  <a:lnTo>
                    <a:pt x="330631" y="228371"/>
                  </a:lnTo>
                  <a:lnTo>
                    <a:pt x="331205" y="229339"/>
                  </a:lnTo>
                  <a:lnTo>
                    <a:pt x="331694" y="230426"/>
                  </a:lnTo>
                  <a:lnTo>
                    <a:pt x="333295" y="234893"/>
                  </a:lnTo>
                  <a:lnTo>
                    <a:pt x="334931" y="238965"/>
                  </a:lnTo>
                  <a:lnTo>
                    <a:pt x="335277" y="240518"/>
                  </a:lnTo>
                  <a:lnTo>
                    <a:pt x="335564" y="241927"/>
                  </a:lnTo>
                  <a:lnTo>
                    <a:pt x="335994" y="243086"/>
                  </a:lnTo>
                  <a:lnTo>
                    <a:pt x="339028" y="246585"/>
                  </a:lnTo>
                  <a:lnTo>
                    <a:pt x="341572" y="249416"/>
                  </a:lnTo>
                  <a:lnTo>
                    <a:pt x="342563" y="250658"/>
                  </a:lnTo>
                  <a:lnTo>
                    <a:pt x="345334" y="254265"/>
                  </a:lnTo>
                  <a:lnTo>
                    <a:pt x="349359" y="260021"/>
                  </a:lnTo>
                  <a:lnTo>
                    <a:pt x="352488" y="263533"/>
                  </a:lnTo>
                  <a:lnTo>
                    <a:pt x="355677" y="267068"/>
                  </a:lnTo>
                  <a:lnTo>
                    <a:pt x="357934" y="270030"/>
                  </a:lnTo>
                  <a:lnTo>
                    <a:pt x="359009" y="271714"/>
                  </a:lnTo>
                  <a:lnTo>
                    <a:pt x="359750" y="272897"/>
                  </a:lnTo>
                  <a:lnTo>
                    <a:pt x="360179" y="273709"/>
                  </a:lnTo>
                  <a:lnTo>
                    <a:pt x="360526" y="274413"/>
                  </a:lnTo>
                  <a:lnTo>
                    <a:pt x="360800" y="275106"/>
                  </a:lnTo>
                  <a:lnTo>
                    <a:pt x="361517" y="275954"/>
                  </a:lnTo>
                  <a:lnTo>
                    <a:pt x="361708" y="277256"/>
                  </a:lnTo>
                  <a:lnTo>
                    <a:pt x="361959" y="278247"/>
                  </a:lnTo>
                  <a:lnTo>
                    <a:pt x="362353" y="279454"/>
                  </a:lnTo>
                  <a:lnTo>
                    <a:pt x="362795" y="280588"/>
                  </a:lnTo>
                  <a:lnTo>
                    <a:pt x="363237" y="282260"/>
                  </a:lnTo>
                  <a:lnTo>
                    <a:pt x="363548" y="283084"/>
                  </a:lnTo>
                  <a:lnTo>
                    <a:pt x="363583" y="283837"/>
                  </a:lnTo>
                  <a:lnTo>
                    <a:pt x="363691" y="284637"/>
                  </a:lnTo>
                  <a:lnTo>
                    <a:pt x="363942" y="285306"/>
                  </a:lnTo>
                  <a:lnTo>
                    <a:pt x="363727" y="286070"/>
                  </a:lnTo>
                  <a:lnTo>
                    <a:pt x="363631" y="287181"/>
                  </a:lnTo>
                  <a:lnTo>
                    <a:pt x="363285" y="289187"/>
                  </a:lnTo>
                  <a:lnTo>
                    <a:pt x="362962" y="290155"/>
                  </a:lnTo>
                  <a:lnTo>
                    <a:pt x="362807" y="290931"/>
                  </a:lnTo>
                  <a:lnTo>
                    <a:pt x="362628" y="291911"/>
                  </a:lnTo>
                  <a:lnTo>
                    <a:pt x="362222" y="292914"/>
                  </a:lnTo>
                  <a:lnTo>
                    <a:pt x="361565" y="294335"/>
                  </a:lnTo>
                  <a:lnTo>
                    <a:pt x="361147" y="295482"/>
                  </a:lnTo>
                  <a:lnTo>
                    <a:pt x="360765" y="296234"/>
                  </a:lnTo>
                  <a:lnTo>
                    <a:pt x="360609" y="296915"/>
                  </a:lnTo>
                  <a:lnTo>
                    <a:pt x="359761" y="298408"/>
                  </a:lnTo>
                  <a:lnTo>
                    <a:pt x="359117" y="299495"/>
                  </a:lnTo>
                  <a:lnTo>
                    <a:pt x="358543" y="300379"/>
                  </a:lnTo>
                  <a:lnTo>
                    <a:pt x="357612" y="301633"/>
                  </a:lnTo>
                  <a:lnTo>
                    <a:pt x="347424" y="312298"/>
                  </a:lnTo>
                  <a:lnTo>
                    <a:pt x="343423" y="316574"/>
                  </a:lnTo>
                  <a:lnTo>
                    <a:pt x="338132" y="321710"/>
                  </a:lnTo>
                  <a:lnTo>
                    <a:pt x="333999" y="325018"/>
                  </a:lnTo>
                  <a:lnTo>
                    <a:pt x="332757" y="326117"/>
                  </a:lnTo>
                  <a:lnTo>
                    <a:pt x="332124" y="326726"/>
                  </a:lnTo>
                  <a:lnTo>
                    <a:pt x="329795" y="329353"/>
                  </a:lnTo>
                  <a:lnTo>
                    <a:pt x="328613" y="330620"/>
                  </a:lnTo>
                  <a:lnTo>
                    <a:pt x="327777" y="331814"/>
                  </a:lnTo>
                  <a:lnTo>
                    <a:pt x="327132" y="332996"/>
                  </a:lnTo>
                  <a:lnTo>
                    <a:pt x="326523" y="333928"/>
                  </a:lnTo>
                  <a:lnTo>
                    <a:pt x="326248" y="334585"/>
                  </a:lnTo>
                  <a:lnTo>
                    <a:pt x="325675" y="335349"/>
                  </a:lnTo>
                  <a:lnTo>
                    <a:pt x="325209" y="336030"/>
                  </a:lnTo>
                  <a:lnTo>
                    <a:pt x="324755" y="336914"/>
                  </a:lnTo>
                  <a:lnTo>
                    <a:pt x="324481" y="337666"/>
                  </a:lnTo>
                  <a:lnTo>
                    <a:pt x="324194" y="338550"/>
                  </a:lnTo>
                  <a:lnTo>
                    <a:pt x="323119" y="341942"/>
                  </a:lnTo>
                  <a:lnTo>
                    <a:pt x="322641" y="342897"/>
                  </a:lnTo>
                  <a:lnTo>
                    <a:pt x="322617" y="344689"/>
                  </a:lnTo>
                  <a:lnTo>
                    <a:pt x="322379" y="346540"/>
                  </a:lnTo>
                  <a:lnTo>
                    <a:pt x="322319" y="347352"/>
                  </a:lnTo>
                  <a:lnTo>
                    <a:pt x="321686" y="350852"/>
                  </a:lnTo>
                  <a:lnTo>
                    <a:pt x="320085" y="359941"/>
                  </a:lnTo>
                  <a:lnTo>
                    <a:pt x="319285" y="364205"/>
                  </a:lnTo>
                  <a:lnTo>
                    <a:pt x="319213" y="365172"/>
                  </a:lnTo>
                  <a:lnTo>
                    <a:pt x="319178" y="366223"/>
                  </a:lnTo>
                  <a:lnTo>
                    <a:pt x="318951" y="367262"/>
                  </a:lnTo>
                  <a:lnTo>
                    <a:pt x="318509" y="368122"/>
                  </a:lnTo>
                  <a:lnTo>
                    <a:pt x="317959" y="368863"/>
                  </a:lnTo>
                  <a:lnTo>
                    <a:pt x="317267" y="369472"/>
                  </a:lnTo>
                  <a:lnTo>
                    <a:pt x="316824" y="370093"/>
                  </a:lnTo>
                  <a:lnTo>
                    <a:pt x="316371" y="370654"/>
                  </a:lnTo>
                  <a:lnTo>
                    <a:pt x="315797" y="371227"/>
                  </a:lnTo>
                  <a:lnTo>
                    <a:pt x="315296" y="372040"/>
                  </a:lnTo>
                  <a:lnTo>
                    <a:pt x="314997" y="373055"/>
                  </a:lnTo>
                  <a:lnTo>
                    <a:pt x="314842" y="374034"/>
                  </a:lnTo>
                  <a:lnTo>
                    <a:pt x="314687" y="374739"/>
                  </a:lnTo>
                  <a:lnTo>
                    <a:pt x="314675" y="375611"/>
                  </a:lnTo>
                  <a:lnTo>
                    <a:pt x="314579" y="376829"/>
                  </a:lnTo>
                  <a:lnTo>
                    <a:pt x="314627" y="381391"/>
                  </a:lnTo>
                  <a:lnTo>
                    <a:pt x="314722" y="385476"/>
                  </a:lnTo>
                  <a:lnTo>
                    <a:pt x="314735" y="388653"/>
                  </a:lnTo>
                  <a:lnTo>
                    <a:pt x="314197" y="393382"/>
                  </a:lnTo>
                  <a:lnTo>
                    <a:pt x="314722" y="393956"/>
                  </a:lnTo>
                  <a:lnTo>
                    <a:pt x="314806" y="394708"/>
                  </a:lnTo>
                  <a:lnTo>
                    <a:pt x="315069" y="395938"/>
                  </a:lnTo>
                  <a:lnTo>
                    <a:pt x="315045" y="397025"/>
                  </a:lnTo>
                  <a:lnTo>
                    <a:pt x="314806" y="397694"/>
                  </a:lnTo>
                  <a:lnTo>
                    <a:pt x="314125" y="399163"/>
                  </a:lnTo>
                  <a:lnTo>
                    <a:pt x="313277" y="400871"/>
                  </a:lnTo>
                  <a:lnTo>
                    <a:pt x="312083" y="403296"/>
                  </a:lnTo>
                  <a:lnTo>
                    <a:pt x="309909" y="407046"/>
                  </a:lnTo>
                  <a:lnTo>
                    <a:pt x="307246" y="411023"/>
                  </a:lnTo>
                  <a:lnTo>
                    <a:pt x="306661" y="411787"/>
                  </a:lnTo>
                  <a:lnTo>
                    <a:pt x="306075" y="412146"/>
                  </a:lnTo>
                  <a:lnTo>
                    <a:pt x="304678" y="412934"/>
                  </a:lnTo>
                  <a:lnTo>
                    <a:pt x="303520" y="413448"/>
                  </a:lnTo>
                  <a:lnTo>
                    <a:pt x="302851" y="413794"/>
                  </a:lnTo>
                  <a:lnTo>
                    <a:pt x="302122" y="413973"/>
                  </a:lnTo>
                  <a:lnTo>
                    <a:pt x="300916" y="414725"/>
                  </a:lnTo>
                  <a:lnTo>
                    <a:pt x="299865" y="415442"/>
                  </a:lnTo>
                  <a:lnTo>
                    <a:pt x="298969" y="416314"/>
                  </a:lnTo>
                  <a:lnTo>
                    <a:pt x="293356" y="423372"/>
                  </a:lnTo>
                  <a:lnTo>
                    <a:pt x="291289" y="426024"/>
                  </a:lnTo>
                  <a:lnTo>
                    <a:pt x="290454" y="427421"/>
                  </a:lnTo>
                  <a:lnTo>
                    <a:pt x="289892" y="428389"/>
                  </a:lnTo>
                  <a:lnTo>
                    <a:pt x="289414" y="429141"/>
                  </a:lnTo>
                  <a:lnTo>
                    <a:pt x="288602" y="429953"/>
                  </a:lnTo>
                  <a:lnTo>
                    <a:pt x="287862" y="430825"/>
                  </a:lnTo>
                  <a:lnTo>
                    <a:pt x="286906" y="431781"/>
                  </a:lnTo>
                  <a:lnTo>
                    <a:pt x="286309" y="432354"/>
                  </a:lnTo>
                  <a:lnTo>
                    <a:pt x="285903" y="432915"/>
                  </a:lnTo>
                  <a:lnTo>
                    <a:pt x="285401" y="433536"/>
                  </a:lnTo>
                  <a:lnTo>
                    <a:pt x="282810" y="436857"/>
                  </a:lnTo>
                  <a:lnTo>
                    <a:pt x="280218" y="440416"/>
                  </a:lnTo>
                  <a:lnTo>
                    <a:pt x="278821" y="442578"/>
                  </a:lnTo>
                  <a:lnTo>
                    <a:pt x="277853" y="444023"/>
                  </a:lnTo>
                  <a:lnTo>
                    <a:pt x="276718" y="446017"/>
                  </a:lnTo>
                  <a:lnTo>
                    <a:pt x="275285" y="449266"/>
                  </a:lnTo>
                  <a:lnTo>
                    <a:pt x="274939" y="450174"/>
                  </a:lnTo>
                  <a:lnTo>
                    <a:pt x="274736" y="450998"/>
                  </a:lnTo>
                  <a:lnTo>
                    <a:pt x="273494" y="454031"/>
                  </a:lnTo>
                  <a:lnTo>
                    <a:pt x="272491" y="456408"/>
                  </a:lnTo>
                  <a:lnTo>
                    <a:pt x="270066" y="462344"/>
                  </a:lnTo>
                  <a:lnTo>
                    <a:pt x="196637" y="473057"/>
                  </a:lnTo>
                  <a:lnTo>
                    <a:pt x="191251" y="443677"/>
                  </a:lnTo>
                  <a:lnTo>
                    <a:pt x="152399" y="448131"/>
                  </a:lnTo>
                  <a:lnTo>
                    <a:pt x="152638" y="451500"/>
                  </a:lnTo>
                  <a:lnTo>
                    <a:pt x="150177" y="451846"/>
                  </a:lnTo>
                  <a:lnTo>
                    <a:pt x="128846" y="454485"/>
                  </a:lnTo>
                  <a:lnTo>
                    <a:pt x="126422" y="435531"/>
                  </a:lnTo>
                  <a:lnTo>
                    <a:pt x="53889" y="446340"/>
                  </a:lnTo>
                  <a:lnTo>
                    <a:pt x="34087" y="449039"/>
                  </a:lnTo>
                  <a:lnTo>
                    <a:pt x="40225" y="404669"/>
                  </a:lnTo>
                  <a:lnTo>
                    <a:pt x="56516" y="322546"/>
                  </a:lnTo>
                  <a:lnTo>
                    <a:pt x="79520" y="204007"/>
                  </a:lnTo>
                  <a:lnTo>
                    <a:pt x="79926" y="202155"/>
                  </a:lnTo>
                  <a:lnTo>
                    <a:pt x="74491" y="191215"/>
                  </a:lnTo>
                  <a:lnTo>
                    <a:pt x="72079" y="186856"/>
                  </a:lnTo>
                  <a:lnTo>
                    <a:pt x="70299" y="183201"/>
                  </a:lnTo>
                  <a:lnTo>
                    <a:pt x="69152" y="180382"/>
                  </a:lnTo>
                  <a:lnTo>
                    <a:pt x="67409" y="175832"/>
                  </a:lnTo>
                  <a:lnTo>
                    <a:pt x="67063" y="174769"/>
                  </a:lnTo>
                  <a:lnTo>
                    <a:pt x="66847" y="173778"/>
                  </a:lnTo>
                  <a:lnTo>
                    <a:pt x="60076" y="157953"/>
                  </a:lnTo>
                  <a:lnTo>
                    <a:pt x="59550" y="156770"/>
                  </a:lnTo>
                  <a:lnTo>
                    <a:pt x="59156" y="156161"/>
                  </a:lnTo>
                  <a:lnTo>
                    <a:pt x="58678" y="155373"/>
                  </a:lnTo>
                  <a:lnTo>
                    <a:pt x="57675" y="154441"/>
                  </a:lnTo>
                  <a:lnTo>
                    <a:pt x="54307" y="151539"/>
                  </a:lnTo>
                  <a:lnTo>
                    <a:pt x="51870" y="149317"/>
                  </a:lnTo>
                  <a:lnTo>
                    <a:pt x="50712" y="148338"/>
                  </a:lnTo>
                  <a:lnTo>
                    <a:pt x="47845" y="145914"/>
                  </a:lnTo>
                  <a:lnTo>
                    <a:pt x="47248" y="145340"/>
                  </a:lnTo>
                  <a:lnTo>
                    <a:pt x="46412" y="144361"/>
                  </a:lnTo>
                  <a:lnTo>
                    <a:pt x="45302" y="143298"/>
                  </a:lnTo>
                  <a:lnTo>
                    <a:pt x="44095" y="141984"/>
                  </a:lnTo>
                  <a:lnTo>
                    <a:pt x="43546" y="141136"/>
                  </a:lnTo>
                  <a:lnTo>
                    <a:pt x="43044" y="139978"/>
                  </a:lnTo>
                  <a:lnTo>
                    <a:pt x="42722" y="138915"/>
                  </a:lnTo>
                  <a:lnTo>
                    <a:pt x="42387" y="138090"/>
                  </a:lnTo>
                  <a:lnTo>
                    <a:pt x="41826" y="135284"/>
                  </a:lnTo>
                  <a:lnTo>
                    <a:pt x="41587" y="134508"/>
                  </a:lnTo>
                  <a:lnTo>
                    <a:pt x="41217" y="133301"/>
                  </a:lnTo>
                  <a:lnTo>
                    <a:pt x="40954" y="132597"/>
                  </a:lnTo>
                  <a:lnTo>
                    <a:pt x="40536" y="131844"/>
                  </a:lnTo>
                  <a:lnTo>
                    <a:pt x="40357" y="131044"/>
                  </a:lnTo>
                  <a:lnTo>
                    <a:pt x="40106" y="130315"/>
                  </a:lnTo>
                  <a:lnTo>
                    <a:pt x="39497" y="128990"/>
                  </a:lnTo>
                  <a:lnTo>
                    <a:pt x="39055" y="128297"/>
                  </a:lnTo>
                  <a:lnTo>
                    <a:pt x="38685" y="127640"/>
                  </a:lnTo>
                  <a:lnTo>
                    <a:pt x="38314" y="127019"/>
                  </a:lnTo>
                  <a:lnTo>
                    <a:pt x="37885" y="126290"/>
                  </a:lnTo>
                  <a:lnTo>
                    <a:pt x="37562" y="125395"/>
                  </a:lnTo>
                  <a:lnTo>
                    <a:pt x="37061" y="124678"/>
                  </a:lnTo>
                  <a:lnTo>
                    <a:pt x="36344" y="123758"/>
                  </a:lnTo>
                  <a:lnTo>
                    <a:pt x="35556" y="122779"/>
                  </a:lnTo>
                  <a:lnTo>
                    <a:pt x="34982" y="122218"/>
                  </a:lnTo>
                  <a:lnTo>
                    <a:pt x="34146" y="121358"/>
                  </a:lnTo>
                  <a:lnTo>
                    <a:pt x="31996" y="119853"/>
                  </a:lnTo>
                  <a:lnTo>
                    <a:pt x="29835" y="118718"/>
                  </a:lnTo>
                  <a:lnTo>
                    <a:pt x="26144" y="116891"/>
                  </a:lnTo>
                  <a:lnTo>
                    <a:pt x="23958" y="115446"/>
                  </a:lnTo>
                  <a:lnTo>
                    <a:pt x="21606" y="113941"/>
                  </a:lnTo>
                  <a:lnTo>
                    <a:pt x="20316" y="113153"/>
                  </a:lnTo>
                  <a:lnTo>
                    <a:pt x="18990" y="112496"/>
                  </a:lnTo>
                  <a:lnTo>
                    <a:pt x="18130" y="112018"/>
                  </a:lnTo>
                  <a:lnTo>
                    <a:pt x="16984" y="111624"/>
                  </a:lnTo>
                  <a:lnTo>
                    <a:pt x="15085" y="110967"/>
                  </a:lnTo>
                  <a:lnTo>
                    <a:pt x="13400" y="110453"/>
                  </a:lnTo>
                  <a:lnTo>
                    <a:pt x="12075" y="109964"/>
                  </a:lnTo>
                  <a:lnTo>
                    <a:pt x="10892" y="109784"/>
                  </a:lnTo>
                  <a:lnTo>
                    <a:pt x="7453" y="108996"/>
                  </a:lnTo>
                  <a:lnTo>
                    <a:pt x="6401" y="108423"/>
                  </a:lnTo>
                  <a:lnTo>
                    <a:pt x="5374" y="108029"/>
                  </a:lnTo>
                  <a:lnTo>
                    <a:pt x="4156" y="107420"/>
                  </a:lnTo>
                  <a:lnTo>
                    <a:pt x="3141" y="106870"/>
                  </a:lnTo>
                  <a:lnTo>
                    <a:pt x="1994" y="106249"/>
                  </a:lnTo>
                  <a:lnTo>
                    <a:pt x="621" y="105103"/>
                  </a:lnTo>
                  <a:lnTo>
                    <a:pt x="0" y="104219"/>
                  </a:lnTo>
                  <a:lnTo>
                    <a:pt x="9077" y="103001"/>
                  </a:lnTo>
                  <a:lnTo>
                    <a:pt x="61366" y="95643"/>
                  </a:lnTo>
                  <a:lnTo>
                    <a:pt x="72210" y="41050"/>
                  </a:lnTo>
                  <a:lnTo>
                    <a:pt x="112221" y="36344"/>
                  </a:lnTo>
                  <a:lnTo>
                    <a:pt x="119064" y="339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966;gbcf4302aa7_0_6">
              <a:extLst>
                <a:ext uri="{FF2B5EF4-FFF2-40B4-BE49-F238E27FC236}">
                  <a16:creationId xmlns:a16="http://schemas.microsoft.com/office/drawing/2014/main" id="{EA07516C-6A7F-9E40-8456-264AE992ACF5}"/>
                </a:ext>
              </a:extLst>
            </p:cNvPr>
            <p:cNvSpPr/>
            <p:nvPr/>
          </p:nvSpPr>
          <p:spPr>
            <a:xfrm>
              <a:off x="7852860" y="1742747"/>
              <a:ext cx="2682" cy="2310"/>
            </a:xfrm>
            <a:custGeom>
              <a:avLst/>
              <a:gdLst/>
              <a:ahLst/>
              <a:cxnLst/>
              <a:rect l="l" t="t" r="r" b="b"/>
              <a:pathLst>
                <a:path w="5338" h="4598" extrusionOk="0">
                  <a:moveTo>
                    <a:pt x="394" y="4598"/>
                  </a:moveTo>
                  <a:lnTo>
                    <a:pt x="0" y="3081"/>
                  </a:lnTo>
                  <a:lnTo>
                    <a:pt x="1015" y="537"/>
                  </a:lnTo>
                  <a:lnTo>
                    <a:pt x="1768" y="0"/>
                  </a:lnTo>
                  <a:lnTo>
                    <a:pt x="2520" y="84"/>
                  </a:lnTo>
                  <a:lnTo>
                    <a:pt x="3369" y="729"/>
                  </a:lnTo>
                  <a:lnTo>
                    <a:pt x="4873" y="537"/>
                  </a:lnTo>
                  <a:lnTo>
                    <a:pt x="5339" y="1266"/>
                  </a:lnTo>
                  <a:lnTo>
                    <a:pt x="5077" y="2126"/>
                  </a:lnTo>
                  <a:lnTo>
                    <a:pt x="3488" y="3726"/>
                  </a:lnTo>
                  <a:lnTo>
                    <a:pt x="1803" y="4586"/>
                  </a:lnTo>
                  <a:lnTo>
                    <a:pt x="394" y="459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967;gbcf4302aa7_0_6">
              <a:extLst>
                <a:ext uri="{FF2B5EF4-FFF2-40B4-BE49-F238E27FC236}">
                  <a16:creationId xmlns:a16="http://schemas.microsoft.com/office/drawing/2014/main" id="{886ACAEF-D1C6-944A-9299-137DCC886A76}"/>
                </a:ext>
              </a:extLst>
            </p:cNvPr>
            <p:cNvSpPr/>
            <p:nvPr/>
          </p:nvSpPr>
          <p:spPr>
            <a:xfrm>
              <a:off x="6441196" y="1742837"/>
              <a:ext cx="165842" cy="83398"/>
            </a:xfrm>
            <a:custGeom>
              <a:avLst/>
              <a:gdLst/>
              <a:ahLst/>
              <a:cxnLst/>
              <a:rect l="l" t="t" r="r" b="b"/>
              <a:pathLst>
                <a:path w="330034" h="165966" extrusionOk="0">
                  <a:moveTo>
                    <a:pt x="330034" y="57472"/>
                  </a:moveTo>
                  <a:lnTo>
                    <a:pt x="301800" y="78349"/>
                  </a:lnTo>
                  <a:lnTo>
                    <a:pt x="294598" y="96396"/>
                  </a:lnTo>
                  <a:lnTo>
                    <a:pt x="293021" y="97602"/>
                  </a:lnTo>
                  <a:lnTo>
                    <a:pt x="291409" y="97614"/>
                  </a:lnTo>
                  <a:lnTo>
                    <a:pt x="290393" y="98797"/>
                  </a:lnTo>
                  <a:lnTo>
                    <a:pt x="290382" y="99943"/>
                  </a:lnTo>
                  <a:lnTo>
                    <a:pt x="290597" y="100958"/>
                  </a:lnTo>
                  <a:lnTo>
                    <a:pt x="290298" y="101914"/>
                  </a:lnTo>
                  <a:lnTo>
                    <a:pt x="289008" y="102750"/>
                  </a:lnTo>
                  <a:lnTo>
                    <a:pt x="288232" y="103132"/>
                  </a:lnTo>
                  <a:lnTo>
                    <a:pt x="287527" y="103622"/>
                  </a:lnTo>
                  <a:lnTo>
                    <a:pt x="287551" y="104494"/>
                  </a:lnTo>
                  <a:lnTo>
                    <a:pt x="286859" y="104876"/>
                  </a:lnTo>
                  <a:lnTo>
                    <a:pt x="286178" y="105509"/>
                  </a:lnTo>
                  <a:lnTo>
                    <a:pt x="285855" y="106452"/>
                  </a:lnTo>
                  <a:lnTo>
                    <a:pt x="285031" y="106202"/>
                  </a:lnTo>
                  <a:lnTo>
                    <a:pt x="284111" y="106416"/>
                  </a:lnTo>
                  <a:lnTo>
                    <a:pt x="283884" y="107754"/>
                  </a:lnTo>
                  <a:lnTo>
                    <a:pt x="282905" y="108889"/>
                  </a:lnTo>
                  <a:lnTo>
                    <a:pt x="281615" y="109534"/>
                  </a:lnTo>
                  <a:lnTo>
                    <a:pt x="280982" y="110071"/>
                  </a:lnTo>
                  <a:lnTo>
                    <a:pt x="280815" y="110752"/>
                  </a:lnTo>
                  <a:lnTo>
                    <a:pt x="280253" y="111481"/>
                  </a:lnTo>
                  <a:lnTo>
                    <a:pt x="279179" y="112054"/>
                  </a:lnTo>
                  <a:lnTo>
                    <a:pt x="278378" y="112508"/>
                  </a:lnTo>
                  <a:lnTo>
                    <a:pt x="277375" y="112794"/>
                  </a:lnTo>
                  <a:lnTo>
                    <a:pt x="276240" y="112794"/>
                  </a:lnTo>
                  <a:lnTo>
                    <a:pt x="275452" y="113463"/>
                  </a:lnTo>
                  <a:lnTo>
                    <a:pt x="275428" y="114657"/>
                  </a:lnTo>
                  <a:lnTo>
                    <a:pt x="274938" y="115649"/>
                  </a:lnTo>
                  <a:lnTo>
                    <a:pt x="269110" y="120116"/>
                  </a:lnTo>
                  <a:lnTo>
                    <a:pt x="267570" y="121393"/>
                  </a:lnTo>
                  <a:lnTo>
                    <a:pt x="266865" y="121752"/>
                  </a:lnTo>
                  <a:lnTo>
                    <a:pt x="265993" y="122409"/>
                  </a:lnTo>
                  <a:lnTo>
                    <a:pt x="265372" y="123054"/>
                  </a:lnTo>
                  <a:lnTo>
                    <a:pt x="264871" y="123615"/>
                  </a:lnTo>
                  <a:lnTo>
                    <a:pt x="264106" y="124726"/>
                  </a:lnTo>
                  <a:lnTo>
                    <a:pt x="264345" y="126135"/>
                  </a:lnTo>
                  <a:lnTo>
                    <a:pt x="236337" y="135833"/>
                  </a:lnTo>
                  <a:lnTo>
                    <a:pt x="246848" y="165967"/>
                  </a:lnTo>
                  <a:lnTo>
                    <a:pt x="120737" y="134794"/>
                  </a:lnTo>
                  <a:lnTo>
                    <a:pt x="87534" y="160114"/>
                  </a:lnTo>
                  <a:lnTo>
                    <a:pt x="76641" y="164330"/>
                  </a:lnTo>
                  <a:lnTo>
                    <a:pt x="53984" y="156806"/>
                  </a:lnTo>
                  <a:lnTo>
                    <a:pt x="37013" y="156042"/>
                  </a:lnTo>
                  <a:lnTo>
                    <a:pt x="0" y="126983"/>
                  </a:lnTo>
                  <a:lnTo>
                    <a:pt x="2317" y="125562"/>
                  </a:lnTo>
                  <a:lnTo>
                    <a:pt x="5087" y="124809"/>
                  </a:lnTo>
                  <a:lnTo>
                    <a:pt x="7226" y="124391"/>
                  </a:lnTo>
                  <a:lnTo>
                    <a:pt x="8611" y="123854"/>
                  </a:lnTo>
                  <a:lnTo>
                    <a:pt x="11955" y="122946"/>
                  </a:lnTo>
                  <a:lnTo>
                    <a:pt x="15180" y="122062"/>
                  </a:lnTo>
                  <a:lnTo>
                    <a:pt x="17377" y="122098"/>
                  </a:lnTo>
                  <a:lnTo>
                    <a:pt x="20112" y="122086"/>
                  </a:lnTo>
                  <a:lnTo>
                    <a:pt x="22011" y="122027"/>
                  </a:lnTo>
                  <a:lnTo>
                    <a:pt x="24532" y="121704"/>
                  </a:lnTo>
                  <a:lnTo>
                    <a:pt x="26013" y="121704"/>
                  </a:lnTo>
                  <a:lnTo>
                    <a:pt x="26944" y="121358"/>
                  </a:lnTo>
                  <a:lnTo>
                    <a:pt x="27410" y="120749"/>
                  </a:lnTo>
                  <a:lnTo>
                    <a:pt x="27840" y="119996"/>
                  </a:lnTo>
                  <a:lnTo>
                    <a:pt x="28067" y="119268"/>
                  </a:lnTo>
                  <a:lnTo>
                    <a:pt x="28235" y="118228"/>
                  </a:lnTo>
                  <a:lnTo>
                    <a:pt x="28294" y="117297"/>
                  </a:lnTo>
                  <a:lnTo>
                    <a:pt x="28031" y="116425"/>
                  </a:lnTo>
                  <a:lnTo>
                    <a:pt x="27266" y="113821"/>
                  </a:lnTo>
                  <a:lnTo>
                    <a:pt x="26108" y="111456"/>
                  </a:lnTo>
                  <a:lnTo>
                    <a:pt x="25296" y="109677"/>
                  </a:lnTo>
                  <a:lnTo>
                    <a:pt x="24185" y="105891"/>
                  </a:lnTo>
                  <a:lnTo>
                    <a:pt x="23349" y="102559"/>
                  </a:lnTo>
                  <a:lnTo>
                    <a:pt x="23158" y="101293"/>
                  </a:lnTo>
                  <a:lnTo>
                    <a:pt x="23266" y="99501"/>
                  </a:lnTo>
                  <a:lnTo>
                    <a:pt x="23863" y="98044"/>
                  </a:lnTo>
                  <a:lnTo>
                    <a:pt x="27960" y="86889"/>
                  </a:lnTo>
                  <a:lnTo>
                    <a:pt x="28330" y="85862"/>
                  </a:lnTo>
                  <a:lnTo>
                    <a:pt x="28748" y="85217"/>
                  </a:lnTo>
                  <a:lnTo>
                    <a:pt x="29453" y="84249"/>
                  </a:lnTo>
                  <a:lnTo>
                    <a:pt x="30527" y="82983"/>
                  </a:lnTo>
                  <a:lnTo>
                    <a:pt x="31244" y="82040"/>
                  </a:lnTo>
                  <a:lnTo>
                    <a:pt x="32331" y="81228"/>
                  </a:lnTo>
                  <a:lnTo>
                    <a:pt x="33238" y="80344"/>
                  </a:lnTo>
                  <a:lnTo>
                    <a:pt x="34015" y="79484"/>
                  </a:lnTo>
                  <a:lnTo>
                    <a:pt x="34553" y="78612"/>
                  </a:lnTo>
                  <a:lnTo>
                    <a:pt x="34779" y="77955"/>
                  </a:lnTo>
                  <a:lnTo>
                    <a:pt x="34983" y="77131"/>
                  </a:lnTo>
                  <a:lnTo>
                    <a:pt x="35054" y="75769"/>
                  </a:lnTo>
                  <a:lnTo>
                    <a:pt x="35281" y="73775"/>
                  </a:lnTo>
                  <a:lnTo>
                    <a:pt x="36069" y="72545"/>
                  </a:lnTo>
                  <a:lnTo>
                    <a:pt x="37013" y="72103"/>
                  </a:lnTo>
                  <a:lnTo>
                    <a:pt x="37813" y="71816"/>
                  </a:lnTo>
                  <a:lnTo>
                    <a:pt x="39055" y="71362"/>
                  </a:lnTo>
                  <a:lnTo>
                    <a:pt x="39951" y="71147"/>
                  </a:lnTo>
                  <a:lnTo>
                    <a:pt x="40763" y="70717"/>
                  </a:lnTo>
                  <a:lnTo>
                    <a:pt x="41419" y="69726"/>
                  </a:lnTo>
                  <a:lnTo>
                    <a:pt x="41408" y="68675"/>
                  </a:lnTo>
                  <a:lnTo>
                    <a:pt x="41205" y="68018"/>
                  </a:lnTo>
                  <a:lnTo>
                    <a:pt x="40440" y="67313"/>
                  </a:lnTo>
                  <a:lnTo>
                    <a:pt x="39688" y="66489"/>
                  </a:lnTo>
                  <a:lnTo>
                    <a:pt x="38255" y="65749"/>
                  </a:lnTo>
                  <a:lnTo>
                    <a:pt x="27732" y="61055"/>
                  </a:lnTo>
                  <a:lnTo>
                    <a:pt x="26956" y="60052"/>
                  </a:lnTo>
                  <a:lnTo>
                    <a:pt x="26645" y="59347"/>
                  </a:lnTo>
                  <a:lnTo>
                    <a:pt x="26048" y="57771"/>
                  </a:lnTo>
                  <a:lnTo>
                    <a:pt x="25117" y="53435"/>
                  </a:lnTo>
                  <a:lnTo>
                    <a:pt x="25129" y="52253"/>
                  </a:lnTo>
                  <a:lnTo>
                    <a:pt x="25272" y="51130"/>
                  </a:lnTo>
                  <a:lnTo>
                    <a:pt x="25284" y="50043"/>
                  </a:lnTo>
                  <a:lnTo>
                    <a:pt x="25165" y="49315"/>
                  </a:lnTo>
                  <a:lnTo>
                    <a:pt x="24878" y="48610"/>
                  </a:lnTo>
                  <a:lnTo>
                    <a:pt x="24078" y="47511"/>
                  </a:lnTo>
                  <a:lnTo>
                    <a:pt x="23576" y="46950"/>
                  </a:lnTo>
                  <a:lnTo>
                    <a:pt x="22692" y="46651"/>
                  </a:lnTo>
                  <a:lnTo>
                    <a:pt x="21868" y="46377"/>
                  </a:lnTo>
                  <a:lnTo>
                    <a:pt x="19981" y="46150"/>
                  </a:lnTo>
                  <a:lnTo>
                    <a:pt x="18572" y="45541"/>
                  </a:lnTo>
                  <a:lnTo>
                    <a:pt x="18261" y="44836"/>
                  </a:lnTo>
                  <a:lnTo>
                    <a:pt x="17521" y="42997"/>
                  </a:lnTo>
                  <a:lnTo>
                    <a:pt x="17282" y="42077"/>
                  </a:lnTo>
                  <a:lnTo>
                    <a:pt x="16971" y="41205"/>
                  </a:lnTo>
                  <a:lnTo>
                    <a:pt x="16529" y="40620"/>
                  </a:lnTo>
                  <a:lnTo>
                    <a:pt x="15849" y="40106"/>
                  </a:lnTo>
                  <a:lnTo>
                    <a:pt x="15156" y="39784"/>
                  </a:lnTo>
                  <a:lnTo>
                    <a:pt x="14284" y="39270"/>
                  </a:lnTo>
                  <a:lnTo>
                    <a:pt x="13317" y="38386"/>
                  </a:lnTo>
                  <a:lnTo>
                    <a:pt x="12541" y="37192"/>
                  </a:lnTo>
                  <a:lnTo>
                    <a:pt x="12301" y="36463"/>
                  </a:lnTo>
                  <a:lnTo>
                    <a:pt x="12350" y="35711"/>
                  </a:lnTo>
                  <a:lnTo>
                    <a:pt x="12791" y="34624"/>
                  </a:lnTo>
                  <a:lnTo>
                    <a:pt x="13627" y="34015"/>
                  </a:lnTo>
                  <a:lnTo>
                    <a:pt x="14451" y="33681"/>
                  </a:lnTo>
                  <a:lnTo>
                    <a:pt x="15467" y="33585"/>
                  </a:lnTo>
                  <a:lnTo>
                    <a:pt x="17294" y="33549"/>
                  </a:lnTo>
                  <a:lnTo>
                    <a:pt x="19122" y="33155"/>
                  </a:lnTo>
                  <a:lnTo>
                    <a:pt x="19444" y="32104"/>
                  </a:lnTo>
                  <a:lnTo>
                    <a:pt x="19563" y="31137"/>
                  </a:lnTo>
                  <a:lnTo>
                    <a:pt x="19647" y="29285"/>
                  </a:lnTo>
                  <a:lnTo>
                    <a:pt x="19994" y="28031"/>
                  </a:lnTo>
                  <a:lnTo>
                    <a:pt x="20316" y="27351"/>
                  </a:lnTo>
                  <a:lnTo>
                    <a:pt x="20901" y="26718"/>
                  </a:lnTo>
                  <a:lnTo>
                    <a:pt x="21856" y="25762"/>
                  </a:lnTo>
                  <a:lnTo>
                    <a:pt x="22907" y="25225"/>
                  </a:lnTo>
                  <a:lnTo>
                    <a:pt x="24568" y="24556"/>
                  </a:lnTo>
                  <a:lnTo>
                    <a:pt x="27613" y="23947"/>
                  </a:lnTo>
                  <a:lnTo>
                    <a:pt x="30384" y="23278"/>
                  </a:lnTo>
                  <a:lnTo>
                    <a:pt x="31674" y="22490"/>
                  </a:lnTo>
                  <a:lnTo>
                    <a:pt x="32248" y="21271"/>
                  </a:lnTo>
                  <a:lnTo>
                    <a:pt x="32403" y="20256"/>
                  </a:lnTo>
                  <a:lnTo>
                    <a:pt x="32092" y="18214"/>
                  </a:lnTo>
                  <a:lnTo>
                    <a:pt x="31626" y="16339"/>
                  </a:lnTo>
                  <a:lnTo>
                    <a:pt x="31567" y="14404"/>
                  </a:lnTo>
                  <a:lnTo>
                    <a:pt x="31686" y="13090"/>
                  </a:lnTo>
                  <a:lnTo>
                    <a:pt x="31997" y="11537"/>
                  </a:lnTo>
                  <a:lnTo>
                    <a:pt x="32605" y="10355"/>
                  </a:lnTo>
                  <a:lnTo>
                    <a:pt x="32223" y="8838"/>
                  </a:lnTo>
                  <a:lnTo>
                    <a:pt x="33609" y="8552"/>
                  </a:lnTo>
                  <a:lnTo>
                    <a:pt x="35460" y="6664"/>
                  </a:lnTo>
                  <a:lnTo>
                    <a:pt x="36953" y="4682"/>
                  </a:lnTo>
                  <a:lnTo>
                    <a:pt x="38004" y="3428"/>
                  </a:lnTo>
                  <a:lnTo>
                    <a:pt x="39939" y="1612"/>
                  </a:lnTo>
                  <a:lnTo>
                    <a:pt x="40584" y="1003"/>
                  </a:lnTo>
                  <a:lnTo>
                    <a:pt x="41599" y="788"/>
                  </a:lnTo>
                  <a:lnTo>
                    <a:pt x="42757" y="1039"/>
                  </a:lnTo>
                  <a:lnTo>
                    <a:pt x="44405" y="2090"/>
                  </a:lnTo>
                  <a:lnTo>
                    <a:pt x="45636" y="3046"/>
                  </a:lnTo>
                  <a:lnTo>
                    <a:pt x="47260" y="4001"/>
                  </a:lnTo>
                  <a:lnTo>
                    <a:pt x="48657" y="4646"/>
                  </a:lnTo>
                  <a:lnTo>
                    <a:pt x="49924" y="5028"/>
                  </a:lnTo>
                  <a:lnTo>
                    <a:pt x="51763" y="5255"/>
                  </a:lnTo>
                  <a:lnTo>
                    <a:pt x="52898" y="5148"/>
                  </a:lnTo>
                  <a:lnTo>
                    <a:pt x="53733" y="4909"/>
                  </a:lnTo>
                  <a:lnTo>
                    <a:pt x="54558" y="4610"/>
                  </a:lnTo>
                  <a:lnTo>
                    <a:pt x="55501" y="4109"/>
                  </a:lnTo>
                  <a:lnTo>
                    <a:pt x="56277" y="3559"/>
                  </a:lnTo>
                  <a:lnTo>
                    <a:pt x="57006" y="2902"/>
                  </a:lnTo>
                  <a:lnTo>
                    <a:pt x="57544" y="2174"/>
                  </a:lnTo>
                  <a:lnTo>
                    <a:pt x="58129" y="1182"/>
                  </a:lnTo>
                  <a:lnTo>
                    <a:pt x="58965" y="0"/>
                  </a:lnTo>
                  <a:lnTo>
                    <a:pt x="60195" y="1433"/>
                  </a:lnTo>
                  <a:lnTo>
                    <a:pt x="330034" y="5747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968;gbcf4302aa7_0_6">
              <a:extLst>
                <a:ext uri="{FF2B5EF4-FFF2-40B4-BE49-F238E27FC236}">
                  <a16:creationId xmlns:a16="http://schemas.microsoft.com/office/drawing/2014/main" id="{8A691E6A-25D5-2046-8BA2-C9300318D136}"/>
                </a:ext>
              </a:extLst>
            </p:cNvPr>
            <p:cNvSpPr/>
            <p:nvPr/>
          </p:nvSpPr>
          <p:spPr>
            <a:xfrm>
              <a:off x="6559739" y="1756274"/>
              <a:ext cx="174088" cy="158364"/>
            </a:xfrm>
            <a:custGeom>
              <a:avLst/>
              <a:gdLst/>
              <a:ahLst/>
              <a:cxnLst/>
              <a:rect l="l" t="t" r="r" b="b"/>
              <a:pathLst>
                <a:path w="346444" h="315152" extrusionOk="0">
                  <a:moveTo>
                    <a:pt x="134496" y="0"/>
                  </a:moveTo>
                  <a:lnTo>
                    <a:pt x="178089" y="12600"/>
                  </a:lnTo>
                  <a:lnTo>
                    <a:pt x="189340" y="77047"/>
                  </a:lnTo>
                  <a:lnTo>
                    <a:pt x="346445" y="197294"/>
                  </a:lnTo>
                  <a:lnTo>
                    <a:pt x="326392" y="224788"/>
                  </a:lnTo>
                  <a:lnTo>
                    <a:pt x="299196" y="278653"/>
                  </a:lnTo>
                  <a:lnTo>
                    <a:pt x="209203" y="315153"/>
                  </a:lnTo>
                  <a:lnTo>
                    <a:pt x="130100" y="278534"/>
                  </a:lnTo>
                  <a:lnTo>
                    <a:pt x="128524" y="277996"/>
                  </a:lnTo>
                  <a:lnTo>
                    <a:pt x="120510" y="287814"/>
                  </a:lnTo>
                  <a:lnTo>
                    <a:pt x="101114" y="274819"/>
                  </a:lnTo>
                  <a:lnTo>
                    <a:pt x="93733" y="279501"/>
                  </a:lnTo>
                  <a:lnTo>
                    <a:pt x="83641" y="269027"/>
                  </a:lnTo>
                  <a:lnTo>
                    <a:pt x="74540" y="252258"/>
                  </a:lnTo>
                  <a:lnTo>
                    <a:pt x="38135" y="234761"/>
                  </a:lnTo>
                  <a:lnTo>
                    <a:pt x="33155" y="232372"/>
                  </a:lnTo>
                  <a:lnTo>
                    <a:pt x="10510" y="139177"/>
                  </a:lnTo>
                  <a:lnTo>
                    <a:pt x="0" y="109044"/>
                  </a:lnTo>
                  <a:lnTo>
                    <a:pt x="28008" y="99346"/>
                  </a:lnTo>
                  <a:lnTo>
                    <a:pt x="27769" y="97937"/>
                  </a:lnTo>
                  <a:lnTo>
                    <a:pt x="28533" y="96826"/>
                  </a:lnTo>
                  <a:lnTo>
                    <a:pt x="29035" y="96264"/>
                  </a:lnTo>
                  <a:lnTo>
                    <a:pt x="29656" y="95619"/>
                  </a:lnTo>
                  <a:lnTo>
                    <a:pt x="30528" y="94963"/>
                  </a:lnTo>
                  <a:lnTo>
                    <a:pt x="31233" y="94604"/>
                  </a:lnTo>
                  <a:lnTo>
                    <a:pt x="32773" y="93326"/>
                  </a:lnTo>
                  <a:lnTo>
                    <a:pt x="38601" y="88860"/>
                  </a:lnTo>
                  <a:lnTo>
                    <a:pt x="39091" y="87868"/>
                  </a:lnTo>
                  <a:lnTo>
                    <a:pt x="39115" y="86674"/>
                  </a:lnTo>
                  <a:lnTo>
                    <a:pt x="39903" y="86005"/>
                  </a:lnTo>
                  <a:lnTo>
                    <a:pt x="41038" y="86005"/>
                  </a:lnTo>
                  <a:lnTo>
                    <a:pt x="42041" y="85718"/>
                  </a:lnTo>
                  <a:lnTo>
                    <a:pt x="42842" y="85264"/>
                  </a:lnTo>
                  <a:lnTo>
                    <a:pt x="43916" y="84691"/>
                  </a:lnTo>
                  <a:lnTo>
                    <a:pt x="44478" y="83963"/>
                  </a:lnTo>
                  <a:lnTo>
                    <a:pt x="44645" y="83282"/>
                  </a:lnTo>
                  <a:lnTo>
                    <a:pt x="45278" y="82744"/>
                  </a:lnTo>
                  <a:lnTo>
                    <a:pt x="46568" y="82099"/>
                  </a:lnTo>
                  <a:lnTo>
                    <a:pt x="47547" y="80965"/>
                  </a:lnTo>
                  <a:lnTo>
                    <a:pt x="47774" y="79627"/>
                  </a:lnTo>
                  <a:lnTo>
                    <a:pt x="48694" y="79412"/>
                  </a:lnTo>
                  <a:lnTo>
                    <a:pt x="49518" y="79663"/>
                  </a:lnTo>
                  <a:lnTo>
                    <a:pt x="49841" y="78719"/>
                  </a:lnTo>
                  <a:lnTo>
                    <a:pt x="50521" y="78086"/>
                  </a:lnTo>
                  <a:lnTo>
                    <a:pt x="51214" y="77704"/>
                  </a:lnTo>
                  <a:lnTo>
                    <a:pt x="51190" y="76832"/>
                  </a:lnTo>
                  <a:lnTo>
                    <a:pt x="51895" y="76343"/>
                  </a:lnTo>
                  <a:lnTo>
                    <a:pt x="52671" y="75960"/>
                  </a:lnTo>
                  <a:lnTo>
                    <a:pt x="53961" y="75124"/>
                  </a:lnTo>
                  <a:lnTo>
                    <a:pt x="54260" y="74169"/>
                  </a:lnTo>
                  <a:lnTo>
                    <a:pt x="54045" y="73154"/>
                  </a:lnTo>
                  <a:lnTo>
                    <a:pt x="54056" y="72007"/>
                  </a:lnTo>
                  <a:lnTo>
                    <a:pt x="55072" y="70825"/>
                  </a:lnTo>
                  <a:lnTo>
                    <a:pt x="56684" y="70813"/>
                  </a:lnTo>
                  <a:lnTo>
                    <a:pt x="58261" y="69607"/>
                  </a:lnTo>
                  <a:lnTo>
                    <a:pt x="65462" y="51560"/>
                  </a:lnTo>
                  <a:lnTo>
                    <a:pt x="93697" y="30683"/>
                  </a:lnTo>
                  <a:lnTo>
                    <a:pt x="109271" y="19169"/>
                  </a:lnTo>
                  <a:lnTo>
                    <a:pt x="119435" y="5781"/>
                  </a:lnTo>
                  <a:lnTo>
                    <a:pt x="130136" y="1636"/>
                  </a:lnTo>
                  <a:lnTo>
                    <a:pt x="13449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969;gbcf4302aa7_0_6">
              <a:extLst>
                <a:ext uri="{FF2B5EF4-FFF2-40B4-BE49-F238E27FC236}">
                  <a16:creationId xmlns:a16="http://schemas.microsoft.com/office/drawing/2014/main" id="{B678DEFD-D199-B445-82B5-82A0DA3E58BF}"/>
                </a:ext>
              </a:extLst>
            </p:cNvPr>
            <p:cNvSpPr/>
            <p:nvPr/>
          </p:nvSpPr>
          <p:spPr>
            <a:xfrm>
              <a:off x="7272176" y="1759108"/>
              <a:ext cx="135162" cy="150442"/>
            </a:xfrm>
            <a:custGeom>
              <a:avLst/>
              <a:gdLst/>
              <a:ahLst/>
              <a:cxnLst/>
              <a:rect l="l" t="t" r="r" b="b"/>
              <a:pathLst>
                <a:path w="268979" h="299387" extrusionOk="0">
                  <a:moveTo>
                    <a:pt x="122946" y="37049"/>
                  </a:moveTo>
                  <a:lnTo>
                    <a:pt x="131999" y="95691"/>
                  </a:lnTo>
                  <a:lnTo>
                    <a:pt x="213000" y="211674"/>
                  </a:lnTo>
                  <a:lnTo>
                    <a:pt x="230569" y="225768"/>
                  </a:lnTo>
                  <a:lnTo>
                    <a:pt x="268979" y="256928"/>
                  </a:lnTo>
                  <a:lnTo>
                    <a:pt x="267999" y="257239"/>
                  </a:lnTo>
                  <a:lnTo>
                    <a:pt x="266519" y="257430"/>
                  </a:lnTo>
                  <a:lnTo>
                    <a:pt x="264834" y="257477"/>
                  </a:lnTo>
                  <a:lnTo>
                    <a:pt x="263090" y="257537"/>
                  </a:lnTo>
                  <a:lnTo>
                    <a:pt x="261610" y="257609"/>
                  </a:lnTo>
                  <a:lnTo>
                    <a:pt x="260081" y="257573"/>
                  </a:lnTo>
                  <a:lnTo>
                    <a:pt x="258886" y="257501"/>
                  </a:lnTo>
                  <a:lnTo>
                    <a:pt x="257800" y="257358"/>
                  </a:lnTo>
                  <a:lnTo>
                    <a:pt x="256808" y="257143"/>
                  </a:lnTo>
                  <a:lnTo>
                    <a:pt x="255841" y="256952"/>
                  </a:lnTo>
                  <a:lnTo>
                    <a:pt x="254873" y="256665"/>
                  </a:lnTo>
                  <a:lnTo>
                    <a:pt x="253631" y="256403"/>
                  </a:lnTo>
                  <a:lnTo>
                    <a:pt x="252544" y="256056"/>
                  </a:lnTo>
                  <a:lnTo>
                    <a:pt x="251530" y="255674"/>
                  </a:lnTo>
                  <a:lnTo>
                    <a:pt x="250299" y="255710"/>
                  </a:lnTo>
                  <a:lnTo>
                    <a:pt x="250860" y="256773"/>
                  </a:lnTo>
                  <a:lnTo>
                    <a:pt x="255005" y="260189"/>
                  </a:lnTo>
                  <a:lnTo>
                    <a:pt x="257406" y="262052"/>
                  </a:lnTo>
                  <a:lnTo>
                    <a:pt x="264656" y="267331"/>
                  </a:lnTo>
                  <a:lnTo>
                    <a:pt x="243491" y="282786"/>
                  </a:lnTo>
                  <a:lnTo>
                    <a:pt x="238655" y="276766"/>
                  </a:lnTo>
                  <a:lnTo>
                    <a:pt x="230867" y="276934"/>
                  </a:lnTo>
                  <a:lnTo>
                    <a:pt x="224358" y="277172"/>
                  </a:lnTo>
                  <a:lnTo>
                    <a:pt x="194093" y="299387"/>
                  </a:lnTo>
                  <a:lnTo>
                    <a:pt x="120056" y="285091"/>
                  </a:lnTo>
                  <a:lnTo>
                    <a:pt x="120247" y="284315"/>
                  </a:lnTo>
                  <a:lnTo>
                    <a:pt x="121166" y="283359"/>
                  </a:lnTo>
                  <a:lnTo>
                    <a:pt x="121321" y="282654"/>
                  </a:lnTo>
                  <a:lnTo>
                    <a:pt x="121525" y="281687"/>
                  </a:lnTo>
                  <a:lnTo>
                    <a:pt x="122002" y="280433"/>
                  </a:lnTo>
                  <a:lnTo>
                    <a:pt x="122552" y="279131"/>
                  </a:lnTo>
                  <a:lnTo>
                    <a:pt x="123149" y="278164"/>
                  </a:lnTo>
                  <a:lnTo>
                    <a:pt x="123233" y="277387"/>
                  </a:lnTo>
                  <a:lnTo>
                    <a:pt x="122612" y="276838"/>
                  </a:lnTo>
                  <a:lnTo>
                    <a:pt x="121692" y="276539"/>
                  </a:lnTo>
                  <a:lnTo>
                    <a:pt x="120796" y="276085"/>
                  </a:lnTo>
                  <a:lnTo>
                    <a:pt x="120856" y="275357"/>
                  </a:lnTo>
                  <a:lnTo>
                    <a:pt x="121166" y="274366"/>
                  </a:lnTo>
                  <a:lnTo>
                    <a:pt x="121477" y="273112"/>
                  </a:lnTo>
                  <a:lnTo>
                    <a:pt x="120999" y="272371"/>
                  </a:lnTo>
                  <a:lnTo>
                    <a:pt x="120259" y="271416"/>
                  </a:lnTo>
                  <a:lnTo>
                    <a:pt x="119804" y="270663"/>
                  </a:lnTo>
                  <a:lnTo>
                    <a:pt x="119458" y="269660"/>
                  </a:lnTo>
                  <a:lnTo>
                    <a:pt x="119613" y="268884"/>
                  </a:lnTo>
                  <a:lnTo>
                    <a:pt x="118992" y="268000"/>
                  </a:lnTo>
                  <a:lnTo>
                    <a:pt x="118109" y="267259"/>
                  </a:lnTo>
                  <a:lnTo>
                    <a:pt x="117918" y="266555"/>
                  </a:lnTo>
                  <a:lnTo>
                    <a:pt x="117153" y="265647"/>
                  </a:lnTo>
                  <a:lnTo>
                    <a:pt x="116341" y="264978"/>
                  </a:lnTo>
                  <a:lnTo>
                    <a:pt x="116711" y="264058"/>
                  </a:lnTo>
                  <a:lnTo>
                    <a:pt x="117559" y="262542"/>
                  </a:lnTo>
                  <a:lnTo>
                    <a:pt x="117774" y="261670"/>
                  </a:lnTo>
                  <a:lnTo>
                    <a:pt x="117787" y="260236"/>
                  </a:lnTo>
                  <a:lnTo>
                    <a:pt x="117536" y="258875"/>
                  </a:lnTo>
                  <a:lnTo>
                    <a:pt x="117846" y="257501"/>
                  </a:lnTo>
                  <a:lnTo>
                    <a:pt x="117870" y="255698"/>
                  </a:lnTo>
                  <a:lnTo>
                    <a:pt x="117106" y="254695"/>
                  </a:lnTo>
                  <a:lnTo>
                    <a:pt x="114597" y="251769"/>
                  </a:lnTo>
                  <a:lnTo>
                    <a:pt x="113367" y="250108"/>
                  </a:lnTo>
                  <a:lnTo>
                    <a:pt x="112603" y="248639"/>
                  </a:lnTo>
                  <a:lnTo>
                    <a:pt x="111660" y="247146"/>
                  </a:lnTo>
                  <a:lnTo>
                    <a:pt x="110919" y="247648"/>
                  </a:lnTo>
                  <a:lnTo>
                    <a:pt x="110190" y="247433"/>
                  </a:lnTo>
                  <a:lnTo>
                    <a:pt x="109258" y="246920"/>
                  </a:lnTo>
                  <a:lnTo>
                    <a:pt x="109175" y="245701"/>
                  </a:lnTo>
                  <a:lnTo>
                    <a:pt x="109868" y="244985"/>
                  </a:lnTo>
                  <a:lnTo>
                    <a:pt x="110859" y="243755"/>
                  </a:lnTo>
                  <a:lnTo>
                    <a:pt x="111372" y="242835"/>
                  </a:lnTo>
                  <a:lnTo>
                    <a:pt x="111874" y="241832"/>
                  </a:lnTo>
                  <a:lnTo>
                    <a:pt x="112495" y="241007"/>
                  </a:lnTo>
                  <a:lnTo>
                    <a:pt x="112388" y="240040"/>
                  </a:lnTo>
                  <a:lnTo>
                    <a:pt x="111707" y="238141"/>
                  </a:lnTo>
                  <a:lnTo>
                    <a:pt x="110823" y="237616"/>
                  </a:lnTo>
                  <a:lnTo>
                    <a:pt x="109199" y="236935"/>
                  </a:lnTo>
                  <a:lnTo>
                    <a:pt x="107730" y="236135"/>
                  </a:lnTo>
                  <a:lnTo>
                    <a:pt x="107013" y="235478"/>
                  </a:lnTo>
                  <a:lnTo>
                    <a:pt x="106488" y="234833"/>
                  </a:lnTo>
                  <a:lnTo>
                    <a:pt x="106177" y="233985"/>
                  </a:lnTo>
                  <a:lnTo>
                    <a:pt x="105664" y="231393"/>
                  </a:lnTo>
                  <a:lnTo>
                    <a:pt x="105628" y="230043"/>
                  </a:lnTo>
                  <a:lnTo>
                    <a:pt x="105700" y="228419"/>
                  </a:lnTo>
                  <a:lnTo>
                    <a:pt x="105269" y="227631"/>
                  </a:lnTo>
                  <a:lnTo>
                    <a:pt x="104768" y="227046"/>
                  </a:lnTo>
                  <a:lnTo>
                    <a:pt x="103645" y="226102"/>
                  </a:lnTo>
                  <a:lnTo>
                    <a:pt x="102606" y="225194"/>
                  </a:lnTo>
                  <a:lnTo>
                    <a:pt x="102523" y="224490"/>
                  </a:lnTo>
                  <a:lnTo>
                    <a:pt x="102702" y="223689"/>
                  </a:lnTo>
                  <a:lnTo>
                    <a:pt x="103275" y="222722"/>
                  </a:lnTo>
                  <a:lnTo>
                    <a:pt x="103752" y="221886"/>
                  </a:lnTo>
                  <a:lnTo>
                    <a:pt x="104720" y="220190"/>
                  </a:lnTo>
                  <a:lnTo>
                    <a:pt x="104589" y="219079"/>
                  </a:lnTo>
                  <a:lnTo>
                    <a:pt x="104362" y="218339"/>
                  </a:lnTo>
                  <a:lnTo>
                    <a:pt x="104171" y="217419"/>
                  </a:lnTo>
                  <a:lnTo>
                    <a:pt x="104457" y="216380"/>
                  </a:lnTo>
                  <a:lnTo>
                    <a:pt x="105318" y="215759"/>
                  </a:lnTo>
                  <a:lnTo>
                    <a:pt x="106237" y="215496"/>
                  </a:lnTo>
                  <a:lnTo>
                    <a:pt x="107073" y="215245"/>
                  </a:lnTo>
                  <a:lnTo>
                    <a:pt x="107670" y="214326"/>
                  </a:lnTo>
                  <a:lnTo>
                    <a:pt x="108375" y="212570"/>
                  </a:lnTo>
                  <a:lnTo>
                    <a:pt x="109223" y="210743"/>
                  </a:lnTo>
                  <a:lnTo>
                    <a:pt x="110202" y="210432"/>
                  </a:lnTo>
                  <a:lnTo>
                    <a:pt x="111134" y="209668"/>
                  </a:lnTo>
                  <a:lnTo>
                    <a:pt x="111241" y="208891"/>
                  </a:lnTo>
                  <a:lnTo>
                    <a:pt x="111230" y="208067"/>
                  </a:lnTo>
                  <a:lnTo>
                    <a:pt x="111014" y="207124"/>
                  </a:lnTo>
                  <a:lnTo>
                    <a:pt x="110549" y="206288"/>
                  </a:lnTo>
                  <a:lnTo>
                    <a:pt x="109629" y="205547"/>
                  </a:lnTo>
                  <a:lnTo>
                    <a:pt x="108518" y="204950"/>
                  </a:lnTo>
                  <a:lnTo>
                    <a:pt x="107587" y="204520"/>
                  </a:lnTo>
                  <a:lnTo>
                    <a:pt x="107013" y="203517"/>
                  </a:lnTo>
                  <a:lnTo>
                    <a:pt x="106738" y="202418"/>
                  </a:lnTo>
                  <a:lnTo>
                    <a:pt x="106070" y="201104"/>
                  </a:lnTo>
                  <a:lnTo>
                    <a:pt x="105222" y="200065"/>
                  </a:lnTo>
                  <a:lnTo>
                    <a:pt x="104374" y="199277"/>
                  </a:lnTo>
                  <a:lnTo>
                    <a:pt x="103729" y="198644"/>
                  </a:lnTo>
                  <a:lnTo>
                    <a:pt x="53996" y="207088"/>
                  </a:lnTo>
                  <a:lnTo>
                    <a:pt x="52730" y="207458"/>
                  </a:lnTo>
                  <a:lnTo>
                    <a:pt x="51870" y="207888"/>
                  </a:lnTo>
                  <a:lnTo>
                    <a:pt x="51166" y="208163"/>
                  </a:lnTo>
                  <a:lnTo>
                    <a:pt x="50067" y="208223"/>
                  </a:lnTo>
                  <a:lnTo>
                    <a:pt x="49398" y="207948"/>
                  </a:lnTo>
                  <a:lnTo>
                    <a:pt x="48622" y="207506"/>
                  </a:lnTo>
                  <a:lnTo>
                    <a:pt x="47917" y="207446"/>
                  </a:lnTo>
                  <a:lnTo>
                    <a:pt x="47189" y="207291"/>
                  </a:lnTo>
                  <a:lnTo>
                    <a:pt x="46400" y="206885"/>
                  </a:lnTo>
                  <a:lnTo>
                    <a:pt x="45827" y="206300"/>
                  </a:lnTo>
                  <a:lnTo>
                    <a:pt x="45062" y="205583"/>
                  </a:lnTo>
                  <a:lnTo>
                    <a:pt x="44513" y="205034"/>
                  </a:lnTo>
                  <a:lnTo>
                    <a:pt x="43677" y="205273"/>
                  </a:lnTo>
                  <a:lnTo>
                    <a:pt x="42530" y="205571"/>
                  </a:lnTo>
                  <a:lnTo>
                    <a:pt x="41419" y="205404"/>
                  </a:lnTo>
                  <a:lnTo>
                    <a:pt x="40154" y="207064"/>
                  </a:lnTo>
                  <a:lnTo>
                    <a:pt x="39330" y="207076"/>
                  </a:lnTo>
                  <a:lnTo>
                    <a:pt x="38302" y="206503"/>
                  </a:lnTo>
                  <a:lnTo>
                    <a:pt x="36965" y="205977"/>
                  </a:lnTo>
                  <a:lnTo>
                    <a:pt x="35997" y="205679"/>
                  </a:lnTo>
                  <a:lnTo>
                    <a:pt x="34791" y="205607"/>
                  </a:lnTo>
                  <a:lnTo>
                    <a:pt x="33931" y="205917"/>
                  </a:lnTo>
                  <a:lnTo>
                    <a:pt x="32892" y="206383"/>
                  </a:lnTo>
                  <a:lnTo>
                    <a:pt x="32068" y="205989"/>
                  </a:lnTo>
                  <a:lnTo>
                    <a:pt x="31005" y="205380"/>
                  </a:lnTo>
                  <a:lnTo>
                    <a:pt x="29775" y="204807"/>
                  </a:lnTo>
                  <a:lnTo>
                    <a:pt x="28640" y="204604"/>
                  </a:lnTo>
                  <a:lnTo>
                    <a:pt x="27350" y="204532"/>
                  </a:lnTo>
                  <a:lnTo>
                    <a:pt x="23421" y="205010"/>
                  </a:lnTo>
                  <a:lnTo>
                    <a:pt x="0" y="179307"/>
                  </a:lnTo>
                  <a:lnTo>
                    <a:pt x="12218" y="77119"/>
                  </a:lnTo>
                  <a:lnTo>
                    <a:pt x="30384" y="51238"/>
                  </a:lnTo>
                  <a:lnTo>
                    <a:pt x="54569" y="2532"/>
                  </a:lnTo>
                  <a:lnTo>
                    <a:pt x="55047" y="1875"/>
                  </a:lnTo>
                  <a:lnTo>
                    <a:pt x="55895" y="1362"/>
                  </a:lnTo>
                  <a:lnTo>
                    <a:pt x="56134" y="442"/>
                  </a:lnTo>
                  <a:lnTo>
                    <a:pt x="57209" y="191"/>
                  </a:lnTo>
                  <a:lnTo>
                    <a:pt x="57914" y="0"/>
                  </a:lnTo>
                  <a:lnTo>
                    <a:pt x="58093" y="848"/>
                  </a:lnTo>
                  <a:lnTo>
                    <a:pt x="57675" y="1600"/>
                  </a:lnTo>
                  <a:lnTo>
                    <a:pt x="57686" y="2592"/>
                  </a:lnTo>
                  <a:lnTo>
                    <a:pt x="58356" y="2902"/>
                  </a:lnTo>
                  <a:lnTo>
                    <a:pt x="58881" y="3750"/>
                  </a:lnTo>
                  <a:lnTo>
                    <a:pt x="59836" y="3261"/>
                  </a:lnTo>
                  <a:lnTo>
                    <a:pt x="60840" y="2640"/>
                  </a:lnTo>
                  <a:lnTo>
                    <a:pt x="61712" y="3022"/>
                  </a:lnTo>
                  <a:lnTo>
                    <a:pt x="62631" y="4335"/>
                  </a:lnTo>
                  <a:lnTo>
                    <a:pt x="63467" y="5828"/>
                  </a:lnTo>
                  <a:lnTo>
                    <a:pt x="64399" y="6234"/>
                  </a:lnTo>
                  <a:lnTo>
                    <a:pt x="65247" y="6390"/>
                  </a:lnTo>
                  <a:lnTo>
                    <a:pt x="66155" y="7405"/>
                  </a:lnTo>
                  <a:lnTo>
                    <a:pt x="66155" y="8181"/>
                  </a:lnTo>
                  <a:lnTo>
                    <a:pt x="65175" y="8456"/>
                  </a:lnTo>
                  <a:lnTo>
                    <a:pt x="64781" y="9149"/>
                  </a:lnTo>
                  <a:lnTo>
                    <a:pt x="65641" y="9603"/>
                  </a:lnTo>
                  <a:lnTo>
                    <a:pt x="66812" y="9256"/>
                  </a:lnTo>
                  <a:lnTo>
                    <a:pt x="67934" y="9555"/>
                  </a:lnTo>
                  <a:lnTo>
                    <a:pt x="68137" y="10319"/>
                  </a:lnTo>
                  <a:lnTo>
                    <a:pt x="67826" y="11478"/>
                  </a:lnTo>
                  <a:lnTo>
                    <a:pt x="68579" y="11585"/>
                  </a:lnTo>
                  <a:lnTo>
                    <a:pt x="69248" y="10666"/>
                  </a:lnTo>
                  <a:lnTo>
                    <a:pt x="70072" y="10773"/>
                  </a:lnTo>
                  <a:lnTo>
                    <a:pt x="70645" y="11490"/>
                  </a:lnTo>
                  <a:lnTo>
                    <a:pt x="71684" y="11872"/>
                  </a:lnTo>
                  <a:lnTo>
                    <a:pt x="72329" y="12433"/>
                  </a:lnTo>
                  <a:lnTo>
                    <a:pt x="72735" y="13078"/>
                  </a:lnTo>
                  <a:lnTo>
                    <a:pt x="73583" y="13138"/>
                  </a:lnTo>
                  <a:lnTo>
                    <a:pt x="74073" y="12612"/>
                  </a:lnTo>
                  <a:lnTo>
                    <a:pt x="74933" y="12111"/>
                  </a:lnTo>
                  <a:lnTo>
                    <a:pt x="75829" y="12600"/>
                  </a:lnTo>
                  <a:lnTo>
                    <a:pt x="77047" y="13496"/>
                  </a:lnTo>
                  <a:lnTo>
                    <a:pt x="77704" y="13699"/>
                  </a:lnTo>
                  <a:lnTo>
                    <a:pt x="78994" y="13747"/>
                  </a:lnTo>
                  <a:lnTo>
                    <a:pt x="79747" y="13269"/>
                  </a:lnTo>
                  <a:lnTo>
                    <a:pt x="81263" y="12242"/>
                  </a:lnTo>
                  <a:lnTo>
                    <a:pt x="83055" y="10737"/>
                  </a:lnTo>
                  <a:lnTo>
                    <a:pt x="85801" y="9125"/>
                  </a:lnTo>
                  <a:lnTo>
                    <a:pt x="88095" y="7966"/>
                  </a:lnTo>
                  <a:lnTo>
                    <a:pt x="89002" y="7692"/>
                  </a:lnTo>
                  <a:lnTo>
                    <a:pt x="90806" y="7106"/>
                  </a:lnTo>
                  <a:lnTo>
                    <a:pt x="91904" y="6593"/>
                  </a:lnTo>
                  <a:lnTo>
                    <a:pt x="92598" y="5912"/>
                  </a:lnTo>
                  <a:lnTo>
                    <a:pt x="92824" y="4849"/>
                  </a:lnTo>
                  <a:lnTo>
                    <a:pt x="93494" y="3894"/>
                  </a:lnTo>
                  <a:lnTo>
                    <a:pt x="94162" y="3440"/>
                  </a:lnTo>
                  <a:lnTo>
                    <a:pt x="95153" y="3284"/>
                  </a:lnTo>
                  <a:lnTo>
                    <a:pt x="95930" y="3905"/>
                  </a:lnTo>
                  <a:lnTo>
                    <a:pt x="96837" y="4682"/>
                  </a:lnTo>
                  <a:lnTo>
                    <a:pt x="98139" y="5339"/>
                  </a:lnTo>
                  <a:lnTo>
                    <a:pt x="99107" y="5327"/>
                  </a:lnTo>
                  <a:lnTo>
                    <a:pt x="100134" y="5028"/>
                  </a:lnTo>
                  <a:lnTo>
                    <a:pt x="100910" y="4861"/>
                  </a:lnTo>
                  <a:lnTo>
                    <a:pt x="102021" y="5100"/>
                  </a:lnTo>
                  <a:lnTo>
                    <a:pt x="102725" y="5542"/>
                  </a:lnTo>
                  <a:lnTo>
                    <a:pt x="104016" y="6808"/>
                  </a:lnTo>
                  <a:lnTo>
                    <a:pt x="104875" y="7668"/>
                  </a:lnTo>
                  <a:lnTo>
                    <a:pt x="105305" y="8348"/>
                  </a:lnTo>
                  <a:lnTo>
                    <a:pt x="105759" y="9304"/>
                  </a:lnTo>
                  <a:lnTo>
                    <a:pt x="105855" y="10546"/>
                  </a:lnTo>
                  <a:lnTo>
                    <a:pt x="105891" y="11872"/>
                  </a:lnTo>
                  <a:lnTo>
                    <a:pt x="106094" y="13018"/>
                  </a:lnTo>
                  <a:lnTo>
                    <a:pt x="107563" y="13329"/>
                  </a:lnTo>
                  <a:lnTo>
                    <a:pt x="113104" y="13508"/>
                  </a:lnTo>
                  <a:lnTo>
                    <a:pt x="113642" y="12732"/>
                  </a:lnTo>
                  <a:lnTo>
                    <a:pt x="114406" y="11824"/>
                  </a:lnTo>
                  <a:lnTo>
                    <a:pt x="115458" y="11502"/>
                  </a:lnTo>
                  <a:lnTo>
                    <a:pt x="116377" y="12003"/>
                  </a:lnTo>
                  <a:lnTo>
                    <a:pt x="117787" y="13472"/>
                  </a:lnTo>
                  <a:lnTo>
                    <a:pt x="118885" y="14941"/>
                  </a:lnTo>
                  <a:lnTo>
                    <a:pt x="119649" y="16076"/>
                  </a:lnTo>
                  <a:lnTo>
                    <a:pt x="119912" y="17222"/>
                  </a:lnTo>
                  <a:lnTo>
                    <a:pt x="122946" y="3704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970;gbcf4302aa7_0_6">
              <a:extLst>
                <a:ext uri="{FF2B5EF4-FFF2-40B4-BE49-F238E27FC236}">
                  <a16:creationId xmlns:a16="http://schemas.microsoft.com/office/drawing/2014/main" id="{E478A6B6-BFA7-7D46-A51F-1F47E1042A97}"/>
                </a:ext>
              </a:extLst>
            </p:cNvPr>
            <p:cNvSpPr/>
            <p:nvPr/>
          </p:nvSpPr>
          <p:spPr>
            <a:xfrm>
              <a:off x="4524497" y="1759575"/>
              <a:ext cx="220264" cy="216951"/>
            </a:xfrm>
            <a:custGeom>
              <a:avLst/>
              <a:gdLst/>
              <a:ahLst/>
              <a:cxnLst/>
              <a:rect l="l" t="t" r="r" b="b"/>
              <a:pathLst>
                <a:path w="438337" h="431744" extrusionOk="0">
                  <a:moveTo>
                    <a:pt x="88035" y="34087"/>
                  </a:moveTo>
                  <a:lnTo>
                    <a:pt x="310483" y="0"/>
                  </a:lnTo>
                  <a:lnTo>
                    <a:pt x="388629" y="14714"/>
                  </a:lnTo>
                  <a:lnTo>
                    <a:pt x="401062" y="17199"/>
                  </a:lnTo>
                  <a:lnTo>
                    <a:pt x="438338" y="24221"/>
                  </a:lnTo>
                  <a:lnTo>
                    <a:pt x="385153" y="259353"/>
                  </a:lnTo>
                  <a:lnTo>
                    <a:pt x="380316" y="281030"/>
                  </a:lnTo>
                  <a:lnTo>
                    <a:pt x="345537" y="431745"/>
                  </a:lnTo>
                  <a:lnTo>
                    <a:pt x="339362" y="429870"/>
                  </a:lnTo>
                  <a:lnTo>
                    <a:pt x="309647" y="421808"/>
                  </a:lnTo>
                  <a:lnTo>
                    <a:pt x="310590" y="416708"/>
                  </a:lnTo>
                  <a:lnTo>
                    <a:pt x="134173" y="371968"/>
                  </a:lnTo>
                  <a:lnTo>
                    <a:pt x="134125" y="374416"/>
                  </a:lnTo>
                  <a:lnTo>
                    <a:pt x="60291" y="354327"/>
                  </a:lnTo>
                  <a:lnTo>
                    <a:pt x="13938" y="340903"/>
                  </a:lnTo>
                  <a:lnTo>
                    <a:pt x="4347" y="275190"/>
                  </a:lnTo>
                  <a:lnTo>
                    <a:pt x="4598" y="261168"/>
                  </a:lnTo>
                  <a:lnTo>
                    <a:pt x="3189" y="245940"/>
                  </a:lnTo>
                  <a:lnTo>
                    <a:pt x="5064" y="235466"/>
                  </a:lnTo>
                  <a:lnTo>
                    <a:pt x="5088" y="234212"/>
                  </a:lnTo>
                  <a:lnTo>
                    <a:pt x="5100" y="233459"/>
                  </a:lnTo>
                  <a:lnTo>
                    <a:pt x="16028" y="174936"/>
                  </a:lnTo>
                  <a:lnTo>
                    <a:pt x="6079" y="170445"/>
                  </a:lnTo>
                  <a:lnTo>
                    <a:pt x="3368" y="169132"/>
                  </a:lnTo>
                  <a:lnTo>
                    <a:pt x="0" y="145125"/>
                  </a:lnTo>
                  <a:lnTo>
                    <a:pt x="215" y="106178"/>
                  </a:lnTo>
                  <a:lnTo>
                    <a:pt x="621" y="47547"/>
                  </a:lnTo>
                  <a:lnTo>
                    <a:pt x="8134" y="46436"/>
                  </a:lnTo>
                  <a:lnTo>
                    <a:pt x="88035" y="3408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971;gbcf4302aa7_0_6">
              <a:extLst>
                <a:ext uri="{FF2B5EF4-FFF2-40B4-BE49-F238E27FC236}">
                  <a16:creationId xmlns:a16="http://schemas.microsoft.com/office/drawing/2014/main" id="{F3D49DA0-C106-9543-9F87-C7FB9F4F75B8}"/>
                </a:ext>
              </a:extLst>
            </p:cNvPr>
            <p:cNvSpPr/>
            <p:nvPr/>
          </p:nvSpPr>
          <p:spPr>
            <a:xfrm>
              <a:off x="7773832" y="1759671"/>
              <a:ext cx="2688" cy="3991"/>
            </a:xfrm>
            <a:custGeom>
              <a:avLst/>
              <a:gdLst/>
              <a:ahLst/>
              <a:cxnLst/>
              <a:rect l="l" t="t" r="r" b="b"/>
              <a:pathLst>
                <a:path w="5350" h="7942" extrusionOk="0">
                  <a:moveTo>
                    <a:pt x="2556" y="7942"/>
                  </a:moveTo>
                  <a:lnTo>
                    <a:pt x="859" y="7166"/>
                  </a:lnTo>
                  <a:lnTo>
                    <a:pt x="0" y="6043"/>
                  </a:lnTo>
                  <a:lnTo>
                    <a:pt x="741" y="3882"/>
                  </a:lnTo>
                  <a:lnTo>
                    <a:pt x="47" y="1159"/>
                  </a:lnTo>
                  <a:lnTo>
                    <a:pt x="704" y="131"/>
                  </a:lnTo>
                  <a:lnTo>
                    <a:pt x="2580" y="0"/>
                  </a:lnTo>
                  <a:lnTo>
                    <a:pt x="3153" y="585"/>
                  </a:lnTo>
                  <a:lnTo>
                    <a:pt x="3439" y="1505"/>
                  </a:lnTo>
                  <a:lnTo>
                    <a:pt x="5052" y="2448"/>
                  </a:lnTo>
                  <a:lnTo>
                    <a:pt x="5351" y="4228"/>
                  </a:lnTo>
                  <a:lnTo>
                    <a:pt x="5171" y="6187"/>
                  </a:lnTo>
                  <a:lnTo>
                    <a:pt x="3499" y="7727"/>
                  </a:lnTo>
                  <a:lnTo>
                    <a:pt x="2556" y="794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972;gbcf4302aa7_0_6">
              <a:extLst>
                <a:ext uri="{FF2B5EF4-FFF2-40B4-BE49-F238E27FC236}">
                  <a16:creationId xmlns:a16="http://schemas.microsoft.com/office/drawing/2014/main" id="{8FBB8014-695B-3947-8E70-C73BF568CB47}"/>
                </a:ext>
              </a:extLst>
            </p:cNvPr>
            <p:cNvSpPr/>
            <p:nvPr/>
          </p:nvSpPr>
          <p:spPr>
            <a:xfrm>
              <a:off x="6101886" y="1761923"/>
              <a:ext cx="214275" cy="204042"/>
            </a:xfrm>
            <a:custGeom>
              <a:avLst/>
              <a:gdLst/>
              <a:ahLst/>
              <a:cxnLst/>
              <a:rect l="l" t="t" r="r" b="b"/>
              <a:pathLst>
                <a:path w="426418" h="406054" extrusionOk="0">
                  <a:moveTo>
                    <a:pt x="242262" y="40476"/>
                  </a:moveTo>
                  <a:lnTo>
                    <a:pt x="283263" y="10224"/>
                  </a:lnTo>
                  <a:lnTo>
                    <a:pt x="296413" y="0"/>
                  </a:lnTo>
                  <a:lnTo>
                    <a:pt x="371275" y="88680"/>
                  </a:lnTo>
                  <a:lnTo>
                    <a:pt x="399044" y="158538"/>
                  </a:lnTo>
                  <a:lnTo>
                    <a:pt x="426418" y="163996"/>
                  </a:lnTo>
                  <a:lnTo>
                    <a:pt x="395664" y="215747"/>
                  </a:lnTo>
                  <a:lnTo>
                    <a:pt x="382084" y="225935"/>
                  </a:lnTo>
                  <a:lnTo>
                    <a:pt x="366748" y="303281"/>
                  </a:lnTo>
                  <a:lnTo>
                    <a:pt x="346206" y="406054"/>
                  </a:lnTo>
                  <a:lnTo>
                    <a:pt x="282117" y="391424"/>
                  </a:lnTo>
                  <a:lnTo>
                    <a:pt x="37705" y="335098"/>
                  </a:lnTo>
                  <a:lnTo>
                    <a:pt x="53053" y="302373"/>
                  </a:lnTo>
                  <a:lnTo>
                    <a:pt x="60995" y="285222"/>
                  </a:lnTo>
                  <a:lnTo>
                    <a:pt x="0" y="250515"/>
                  </a:lnTo>
                  <a:lnTo>
                    <a:pt x="943" y="242118"/>
                  </a:lnTo>
                  <a:lnTo>
                    <a:pt x="14380" y="122707"/>
                  </a:lnTo>
                  <a:lnTo>
                    <a:pt x="16613" y="103048"/>
                  </a:lnTo>
                  <a:lnTo>
                    <a:pt x="29752" y="101257"/>
                  </a:lnTo>
                  <a:lnTo>
                    <a:pt x="32737" y="101066"/>
                  </a:lnTo>
                  <a:lnTo>
                    <a:pt x="34230" y="101042"/>
                  </a:lnTo>
                  <a:lnTo>
                    <a:pt x="35580" y="101126"/>
                  </a:lnTo>
                  <a:lnTo>
                    <a:pt x="36678" y="101364"/>
                  </a:lnTo>
                  <a:lnTo>
                    <a:pt x="38111" y="101687"/>
                  </a:lnTo>
                  <a:lnTo>
                    <a:pt x="41026" y="102666"/>
                  </a:lnTo>
                  <a:lnTo>
                    <a:pt x="48240" y="105987"/>
                  </a:lnTo>
                  <a:lnTo>
                    <a:pt x="51882" y="107420"/>
                  </a:lnTo>
                  <a:lnTo>
                    <a:pt x="55740" y="108960"/>
                  </a:lnTo>
                  <a:lnTo>
                    <a:pt x="59717" y="110370"/>
                  </a:lnTo>
                  <a:lnTo>
                    <a:pt x="61521" y="110907"/>
                  </a:lnTo>
                  <a:lnTo>
                    <a:pt x="63241" y="111277"/>
                  </a:lnTo>
                  <a:lnTo>
                    <a:pt x="64984" y="111528"/>
                  </a:lnTo>
                  <a:lnTo>
                    <a:pt x="66740" y="111624"/>
                  </a:lnTo>
                  <a:lnTo>
                    <a:pt x="68627" y="111683"/>
                  </a:lnTo>
                  <a:lnTo>
                    <a:pt x="69416" y="111588"/>
                  </a:lnTo>
                  <a:lnTo>
                    <a:pt x="70920" y="111445"/>
                  </a:lnTo>
                  <a:lnTo>
                    <a:pt x="73596" y="111027"/>
                  </a:lnTo>
                  <a:lnTo>
                    <a:pt x="83580" y="108937"/>
                  </a:lnTo>
                  <a:lnTo>
                    <a:pt x="86220" y="108578"/>
                  </a:lnTo>
                  <a:lnTo>
                    <a:pt x="89099" y="108411"/>
                  </a:lnTo>
                  <a:lnTo>
                    <a:pt x="91595" y="108363"/>
                  </a:lnTo>
                  <a:lnTo>
                    <a:pt x="94222" y="108423"/>
                  </a:lnTo>
                  <a:lnTo>
                    <a:pt x="98367" y="108865"/>
                  </a:lnTo>
                  <a:lnTo>
                    <a:pt x="100242" y="109235"/>
                  </a:lnTo>
                  <a:lnTo>
                    <a:pt x="101794" y="109546"/>
                  </a:lnTo>
                  <a:lnTo>
                    <a:pt x="103299" y="109629"/>
                  </a:lnTo>
                  <a:lnTo>
                    <a:pt x="105437" y="109152"/>
                  </a:lnTo>
                  <a:lnTo>
                    <a:pt x="107217" y="108733"/>
                  </a:lnTo>
                  <a:lnTo>
                    <a:pt x="109737" y="107838"/>
                  </a:lnTo>
                  <a:lnTo>
                    <a:pt x="111588" y="107014"/>
                  </a:lnTo>
                  <a:lnTo>
                    <a:pt x="112806" y="106357"/>
                  </a:lnTo>
                  <a:lnTo>
                    <a:pt x="114024" y="105688"/>
                  </a:lnTo>
                  <a:lnTo>
                    <a:pt x="115625" y="104601"/>
                  </a:lnTo>
                  <a:lnTo>
                    <a:pt x="116939" y="103478"/>
                  </a:lnTo>
                  <a:lnTo>
                    <a:pt x="118252" y="101997"/>
                  </a:lnTo>
                  <a:lnTo>
                    <a:pt x="119519" y="100492"/>
                  </a:lnTo>
                  <a:lnTo>
                    <a:pt x="121656" y="98844"/>
                  </a:lnTo>
                  <a:lnTo>
                    <a:pt x="123794" y="95787"/>
                  </a:lnTo>
                  <a:lnTo>
                    <a:pt x="127891" y="90185"/>
                  </a:lnTo>
                  <a:lnTo>
                    <a:pt x="129025" y="88776"/>
                  </a:lnTo>
                  <a:lnTo>
                    <a:pt x="130172" y="87928"/>
                  </a:lnTo>
                  <a:lnTo>
                    <a:pt x="131940" y="87080"/>
                  </a:lnTo>
                  <a:lnTo>
                    <a:pt x="133504" y="86555"/>
                  </a:lnTo>
                  <a:lnTo>
                    <a:pt x="135415" y="86435"/>
                  </a:lnTo>
                  <a:lnTo>
                    <a:pt x="137171" y="86626"/>
                  </a:lnTo>
                  <a:lnTo>
                    <a:pt x="138317" y="86901"/>
                  </a:lnTo>
                  <a:lnTo>
                    <a:pt x="161918" y="93744"/>
                  </a:lnTo>
                  <a:lnTo>
                    <a:pt x="172165" y="93279"/>
                  </a:lnTo>
                  <a:lnTo>
                    <a:pt x="216547" y="59705"/>
                  </a:lnTo>
                  <a:lnTo>
                    <a:pt x="223188" y="64387"/>
                  </a:lnTo>
                  <a:lnTo>
                    <a:pt x="237711" y="76749"/>
                  </a:lnTo>
                  <a:lnTo>
                    <a:pt x="246310" y="89934"/>
                  </a:lnTo>
                  <a:lnTo>
                    <a:pt x="245140" y="98534"/>
                  </a:lnTo>
                  <a:lnTo>
                    <a:pt x="247385" y="101364"/>
                  </a:lnTo>
                  <a:lnTo>
                    <a:pt x="248413" y="102654"/>
                  </a:lnTo>
                  <a:lnTo>
                    <a:pt x="249069" y="104231"/>
                  </a:lnTo>
                  <a:lnTo>
                    <a:pt x="249715" y="105784"/>
                  </a:lnTo>
                  <a:lnTo>
                    <a:pt x="250299" y="107229"/>
                  </a:lnTo>
                  <a:lnTo>
                    <a:pt x="257716" y="103681"/>
                  </a:lnTo>
                  <a:lnTo>
                    <a:pt x="268680" y="113893"/>
                  </a:lnTo>
                  <a:lnTo>
                    <a:pt x="282308" y="117584"/>
                  </a:lnTo>
                  <a:lnTo>
                    <a:pt x="282941" y="111086"/>
                  </a:lnTo>
                  <a:lnTo>
                    <a:pt x="284195" y="100875"/>
                  </a:lnTo>
                  <a:lnTo>
                    <a:pt x="281961" y="98761"/>
                  </a:lnTo>
                  <a:lnTo>
                    <a:pt x="287002" y="96372"/>
                  </a:lnTo>
                  <a:lnTo>
                    <a:pt x="283001" y="88848"/>
                  </a:lnTo>
                  <a:lnTo>
                    <a:pt x="281902" y="86865"/>
                  </a:lnTo>
                  <a:lnTo>
                    <a:pt x="280350" y="83712"/>
                  </a:lnTo>
                  <a:lnTo>
                    <a:pt x="278833" y="80881"/>
                  </a:lnTo>
                  <a:lnTo>
                    <a:pt x="271392" y="63599"/>
                  </a:lnTo>
                  <a:lnTo>
                    <a:pt x="269039" y="58822"/>
                  </a:lnTo>
                  <a:lnTo>
                    <a:pt x="263795" y="51823"/>
                  </a:lnTo>
                  <a:lnTo>
                    <a:pt x="262028" y="50163"/>
                  </a:lnTo>
                  <a:lnTo>
                    <a:pt x="259460" y="48120"/>
                  </a:lnTo>
                  <a:lnTo>
                    <a:pt x="242262" y="4047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973;gbcf4302aa7_0_6">
              <a:extLst>
                <a:ext uri="{FF2B5EF4-FFF2-40B4-BE49-F238E27FC236}">
                  <a16:creationId xmlns:a16="http://schemas.microsoft.com/office/drawing/2014/main" id="{B811B4F6-41E7-E549-B82E-2AA8C4E3C2D3}"/>
                </a:ext>
              </a:extLst>
            </p:cNvPr>
            <p:cNvSpPr/>
            <p:nvPr/>
          </p:nvSpPr>
          <p:spPr>
            <a:xfrm>
              <a:off x="7807739" y="1765745"/>
              <a:ext cx="5029" cy="7532"/>
            </a:xfrm>
            <a:custGeom>
              <a:avLst/>
              <a:gdLst/>
              <a:ahLst/>
              <a:cxnLst/>
              <a:rect l="l" t="t" r="r" b="b"/>
              <a:pathLst>
                <a:path w="10008" h="14989" extrusionOk="0">
                  <a:moveTo>
                    <a:pt x="6438" y="14989"/>
                  </a:moveTo>
                  <a:lnTo>
                    <a:pt x="5399" y="14977"/>
                  </a:lnTo>
                  <a:lnTo>
                    <a:pt x="3798" y="14320"/>
                  </a:lnTo>
                  <a:lnTo>
                    <a:pt x="3404" y="13114"/>
                  </a:lnTo>
                  <a:lnTo>
                    <a:pt x="2556" y="12290"/>
                  </a:lnTo>
                  <a:lnTo>
                    <a:pt x="478" y="11752"/>
                  </a:lnTo>
                  <a:lnTo>
                    <a:pt x="0" y="11179"/>
                  </a:lnTo>
                  <a:lnTo>
                    <a:pt x="729" y="9005"/>
                  </a:lnTo>
                  <a:lnTo>
                    <a:pt x="812" y="7035"/>
                  </a:lnTo>
                  <a:lnTo>
                    <a:pt x="418" y="6199"/>
                  </a:lnTo>
                  <a:lnTo>
                    <a:pt x="1158" y="5064"/>
                  </a:lnTo>
                  <a:lnTo>
                    <a:pt x="4252" y="3607"/>
                  </a:lnTo>
                  <a:lnTo>
                    <a:pt x="7047" y="597"/>
                  </a:lnTo>
                  <a:lnTo>
                    <a:pt x="8265" y="0"/>
                  </a:lnTo>
                  <a:lnTo>
                    <a:pt x="9041" y="2233"/>
                  </a:lnTo>
                  <a:lnTo>
                    <a:pt x="9889" y="3547"/>
                  </a:lnTo>
                  <a:lnTo>
                    <a:pt x="10009" y="4873"/>
                  </a:lnTo>
                  <a:lnTo>
                    <a:pt x="7680" y="7536"/>
                  </a:lnTo>
                  <a:lnTo>
                    <a:pt x="7405" y="8958"/>
                  </a:lnTo>
                  <a:lnTo>
                    <a:pt x="9221" y="11382"/>
                  </a:lnTo>
                  <a:lnTo>
                    <a:pt x="9232" y="12314"/>
                  </a:lnTo>
                  <a:lnTo>
                    <a:pt x="7059" y="12039"/>
                  </a:lnTo>
                  <a:lnTo>
                    <a:pt x="6032" y="12517"/>
                  </a:lnTo>
                  <a:lnTo>
                    <a:pt x="6223" y="13293"/>
                  </a:lnTo>
                  <a:lnTo>
                    <a:pt x="6438" y="1498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974;gbcf4302aa7_0_6">
              <a:extLst>
                <a:ext uri="{FF2B5EF4-FFF2-40B4-BE49-F238E27FC236}">
                  <a16:creationId xmlns:a16="http://schemas.microsoft.com/office/drawing/2014/main" id="{359FC830-C986-2246-BFDA-713993A71AD9}"/>
                </a:ext>
              </a:extLst>
            </p:cNvPr>
            <p:cNvSpPr/>
            <p:nvPr/>
          </p:nvSpPr>
          <p:spPr>
            <a:xfrm>
              <a:off x="7333843" y="1767465"/>
              <a:ext cx="186848" cy="155729"/>
            </a:xfrm>
            <a:custGeom>
              <a:avLst/>
              <a:gdLst/>
              <a:ahLst/>
              <a:cxnLst/>
              <a:rect l="l" t="t" r="r" b="b"/>
              <a:pathLst>
                <a:path w="371837" h="309909" extrusionOk="0">
                  <a:moveTo>
                    <a:pt x="96097" y="28175"/>
                  </a:moveTo>
                  <a:lnTo>
                    <a:pt x="96659" y="28855"/>
                  </a:lnTo>
                  <a:lnTo>
                    <a:pt x="106584" y="33298"/>
                  </a:lnTo>
                  <a:lnTo>
                    <a:pt x="166182" y="58356"/>
                  </a:lnTo>
                  <a:lnTo>
                    <a:pt x="282009" y="94915"/>
                  </a:lnTo>
                  <a:lnTo>
                    <a:pt x="282870" y="95822"/>
                  </a:lnTo>
                  <a:lnTo>
                    <a:pt x="283825" y="96659"/>
                  </a:lnTo>
                  <a:lnTo>
                    <a:pt x="284506" y="97041"/>
                  </a:lnTo>
                  <a:lnTo>
                    <a:pt x="285199" y="97781"/>
                  </a:lnTo>
                  <a:lnTo>
                    <a:pt x="285545" y="98510"/>
                  </a:lnTo>
                  <a:lnTo>
                    <a:pt x="286202" y="98964"/>
                  </a:lnTo>
                  <a:lnTo>
                    <a:pt x="287002" y="98856"/>
                  </a:lnTo>
                  <a:lnTo>
                    <a:pt x="288053" y="98295"/>
                  </a:lnTo>
                  <a:lnTo>
                    <a:pt x="288674" y="97817"/>
                  </a:lnTo>
                  <a:lnTo>
                    <a:pt x="289236" y="97363"/>
                  </a:lnTo>
                  <a:lnTo>
                    <a:pt x="290334" y="97017"/>
                  </a:lnTo>
                  <a:lnTo>
                    <a:pt x="291075" y="96862"/>
                  </a:lnTo>
                  <a:lnTo>
                    <a:pt x="291947" y="96587"/>
                  </a:lnTo>
                  <a:lnTo>
                    <a:pt x="292448" y="96061"/>
                  </a:lnTo>
                  <a:lnTo>
                    <a:pt x="293715" y="94557"/>
                  </a:lnTo>
                  <a:lnTo>
                    <a:pt x="295255" y="93410"/>
                  </a:lnTo>
                  <a:lnTo>
                    <a:pt x="296055" y="93505"/>
                  </a:lnTo>
                  <a:lnTo>
                    <a:pt x="299591" y="94676"/>
                  </a:lnTo>
                  <a:lnTo>
                    <a:pt x="300487" y="94963"/>
                  </a:lnTo>
                  <a:lnTo>
                    <a:pt x="301932" y="95715"/>
                  </a:lnTo>
                  <a:lnTo>
                    <a:pt x="308107" y="98892"/>
                  </a:lnTo>
                  <a:lnTo>
                    <a:pt x="309145" y="99716"/>
                  </a:lnTo>
                  <a:lnTo>
                    <a:pt x="310268" y="100206"/>
                  </a:lnTo>
                  <a:lnTo>
                    <a:pt x="313290" y="100552"/>
                  </a:lnTo>
                  <a:lnTo>
                    <a:pt x="318008" y="102750"/>
                  </a:lnTo>
                  <a:lnTo>
                    <a:pt x="321961" y="103670"/>
                  </a:lnTo>
                  <a:lnTo>
                    <a:pt x="324505" y="104780"/>
                  </a:lnTo>
                  <a:lnTo>
                    <a:pt x="326583" y="106094"/>
                  </a:lnTo>
                  <a:lnTo>
                    <a:pt x="329783" y="106619"/>
                  </a:lnTo>
                  <a:lnTo>
                    <a:pt x="331766" y="107933"/>
                  </a:lnTo>
                  <a:lnTo>
                    <a:pt x="332722" y="109247"/>
                  </a:lnTo>
                  <a:lnTo>
                    <a:pt x="333869" y="113463"/>
                  </a:lnTo>
                  <a:lnTo>
                    <a:pt x="335397" y="115828"/>
                  </a:lnTo>
                  <a:lnTo>
                    <a:pt x="336806" y="115792"/>
                  </a:lnTo>
                  <a:lnTo>
                    <a:pt x="336890" y="114311"/>
                  </a:lnTo>
                  <a:lnTo>
                    <a:pt x="336030" y="113069"/>
                  </a:lnTo>
                  <a:lnTo>
                    <a:pt x="335839" y="111958"/>
                  </a:lnTo>
                  <a:lnTo>
                    <a:pt x="337057" y="111110"/>
                  </a:lnTo>
                  <a:lnTo>
                    <a:pt x="339781" y="111074"/>
                  </a:lnTo>
                  <a:lnTo>
                    <a:pt x="340628" y="110525"/>
                  </a:lnTo>
                  <a:lnTo>
                    <a:pt x="341142" y="107897"/>
                  </a:lnTo>
                  <a:lnTo>
                    <a:pt x="368313" y="116341"/>
                  </a:lnTo>
                  <a:lnTo>
                    <a:pt x="369544" y="153689"/>
                  </a:lnTo>
                  <a:lnTo>
                    <a:pt x="371443" y="154788"/>
                  </a:lnTo>
                  <a:lnTo>
                    <a:pt x="370666" y="156281"/>
                  </a:lnTo>
                  <a:lnTo>
                    <a:pt x="370427" y="157487"/>
                  </a:lnTo>
                  <a:lnTo>
                    <a:pt x="371837" y="171891"/>
                  </a:lnTo>
                  <a:lnTo>
                    <a:pt x="365077" y="169048"/>
                  </a:lnTo>
                  <a:lnTo>
                    <a:pt x="364528" y="169944"/>
                  </a:lnTo>
                  <a:lnTo>
                    <a:pt x="362963" y="169359"/>
                  </a:lnTo>
                  <a:lnTo>
                    <a:pt x="358424" y="175975"/>
                  </a:lnTo>
                  <a:lnTo>
                    <a:pt x="359834" y="176943"/>
                  </a:lnTo>
                  <a:lnTo>
                    <a:pt x="354184" y="184909"/>
                  </a:lnTo>
                  <a:lnTo>
                    <a:pt x="354805" y="185387"/>
                  </a:lnTo>
                  <a:lnTo>
                    <a:pt x="354937" y="186306"/>
                  </a:lnTo>
                  <a:lnTo>
                    <a:pt x="355761" y="186736"/>
                  </a:lnTo>
                  <a:lnTo>
                    <a:pt x="356585" y="187095"/>
                  </a:lnTo>
                  <a:lnTo>
                    <a:pt x="357301" y="187931"/>
                  </a:lnTo>
                  <a:lnTo>
                    <a:pt x="357947" y="188205"/>
                  </a:lnTo>
                  <a:lnTo>
                    <a:pt x="356143" y="194392"/>
                  </a:lnTo>
                  <a:lnTo>
                    <a:pt x="352703" y="193365"/>
                  </a:lnTo>
                  <a:lnTo>
                    <a:pt x="350063" y="202741"/>
                  </a:lnTo>
                  <a:lnTo>
                    <a:pt x="278045" y="287599"/>
                  </a:lnTo>
                  <a:lnTo>
                    <a:pt x="258994" y="309909"/>
                  </a:lnTo>
                  <a:lnTo>
                    <a:pt x="237103" y="302743"/>
                  </a:lnTo>
                  <a:lnTo>
                    <a:pt x="215031" y="288017"/>
                  </a:lnTo>
                  <a:lnTo>
                    <a:pt x="146034" y="240267"/>
                  </a:lnTo>
                  <a:lnTo>
                    <a:pt x="107623" y="209106"/>
                  </a:lnTo>
                  <a:lnTo>
                    <a:pt x="90054" y="195013"/>
                  </a:lnTo>
                  <a:lnTo>
                    <a:pt x="9054" y="79030"/>
                  </a:lnTo>
                  <a:lnTo>
                    <a:pt x="0" y="20388"/>
                  </a:lnTo>
                  <a:lnTo>
                    <a:pt x="14332" y="21427"/>
                  </a:lnTo>
                  <a:lnTo>
                    <a:pt x="15838" y="2269"/>
                  </a:lnTo>
                  <a:lnTo>
                    <a:pt x="16852" y="2353"/>
                  </a:lnTo>
                  <a:lnTo>
                    <a:pt x="18070" y="2616"/>
                  </a:lnTo>
                  <a:lnTo>
                    <a:pt x="19372" y="3022"/>
                  </a:lnTo>
                  <a:lnTo>
                    <a:pt x="20650" y="3452"/>
                  </a:lnTo>
                  <a:lnTo>
                    <a:pt x="22621" y="3679"/>
                  </a:lnTo>
                  <a:lnTo>
                    <a:pt x="24198" y="3846"/>
                  </a:lnTo>
                  <a:lnTo>
                    <a:pt x="26742" y="3977"/>
                  </a:lnTo>
                  <a:lnTo>
                    <a:pt x="28880" y="3858"/>
                  </a:lnTo>
                  <a:lnTo>
                    <a:pt x="30289" y="3798"/>
                  </a:lnTo>
                  <a:lnTo>
                    <a:pt x="31352" y="2771"/>
                  </a:lnTo>
                  <a:lnTo>
                    <a:pt x="31651" y="1887"/>
                  </a:lnTo>
                  <a:lnTo>
                    <a:pt x="32367" y="454"/>
                  </a:lnTo>
                  <a:lnTo>
                    <a:pt x="33394" y="12"/>
                  </a:lnTo>
                  <a:lnTo>
                    <a:pt x="34206" y="0"/>
                  </a:lnTo>
                  <a:lnTo>
                    <a:pt x="35150" y="155"/>
                  </a:lnTo>
                  <a:lnTo>
                    <a:pt x="36428" y="609"/>
                  </a:lnTo>
                  <a:lnTo>
                    <a:pt x="37467" y="1087"/>
                  </a:lnTo>
                  <a:lnTo>
                    <a:pt x="38697" y="1780"/>
                  </a:lnTo>
                  <a:lnTo>
                    <a:pt x="39474" y="2831"/>
                  </a:lnTo>
                  <a:lnTo>
                    <a:pt x="39510" y="3882"/>
                  </a:lnTo>
                  <a:lnTo>
                    <a:pt x="39736" y="5124"/>
                  </a:lnTo>
                  <a:lnTo>
                    <a:pt x="40322" y="6545"/>
                  </a:lnTo>
                  <a:lnTo>
                    <a:pt x="40728" y="7130"/>
                  </a:lnTo>
                  <a:lnTo>
                    <a:pt x="41409" y="7429"/>
                  </a:lnTo>
                  <a:lnTo>
                    <a:pt x="42926" y="7763"/>
                  </a:lnTo>
                  <a:lnTo>
                    <a:pt x="44311" y="8098"/>
                  </a:lnTo>
                  <a:lnTo>
                    <a:pt x="45422" y="8432"/>
                  </a:lnTo>
                  <a:lnTo>
                    <a:pt x="46150" y="8802"/>
                  </a:lnTo>
                  <a:lnTo>
                    <a:pt x="47213" y="9113"/>
                  </a:lnTo>
                  <a:lnTo>
                    <a:pt x="48658" y="9400"/>
                  </a:lnTo>
                  <a:lnTo>
                    <a:pt x="50486" y="9638"/>
                  </a:lnTo>
                  <a:lnTo>
                    <a:pt x="52301" y="9865"/>
                  </a:lnTo>
                  <a:lnTo>
                    <a:pt x="53555" y="9973"/>
                  </a:lnTo>
                  <a:lnTo>
                    <a:pt x="55263" y="10045"/>
                  </a:lnTo>
                  <a:lnTo>
                    <a:pt x="56983" y="10116"/>
                  </a:lnTo>
                  <a:lnTo>
                    <a:pt x="58690" y="10606"/>
                  </a:lnTo>
                  <a:lnTo>
                    <a:pt x="59264" y="11358"/>
                  </a:lnTo>
                  <a:lnTo>
                    <a:pt x="59730" y="11860"/>
                  </a:lnTo>
                  <a:lnTo>
                    <a:pt x="60613" y="12553"/>
                  </a:lnTo>
                  <a:lnTo>
                    <a:pt x="61640" y="13389"/>
                  </a:lnTo>
                  <a:lnTo>
                    <a:pt x="62596" y="14344"/>
                  </a:lnTo>
                  <a:lnTo>
                    <a:pt x="63803" y="15359"/>
                  </a:lnTo>
                  <a:lnTo>
                    <a:pt x="65152" y="16255"/>
                  </a:lnTo>
                  <a:lnTo>
                    <a:pt x="66358" y="16996"/>
                  </a:lnTo>
                  <a:lnTo>
                    <a:pt x="67601" y="17987"/>
                  </a:lnTo>
                  <a:lnTo>
                    <a:pt x="68759" y="18680"/>
                  </a:lnTo>
                  <a:lnTo>
                    <a:pt x="70156" y="19360"/>
                  </a:lnTo>
                  <a:lnTo>
                    <a:pt x="71195" y="19862"/>
                  </a:lnTo>
                  <a:lnTo>
                    <a:pt x="72736" y="20806"/>
                  </a:lnTo>
                  <a:lnTo>
                    <a:pt x="74205" y="21773"/>
                  </a:lnTo>
                  <a:lnTo>
                    <a:pt x="75017" y="22442"/>
                  </a:lnTo>
                  <a:lnTo>
                    <a:pt x="76594" y="22967"/>
                  </a:lnTo>
                  <a:lnTo>
                    <a:pt x="77095" y="23624"/>
                  </a:lnTo>
                  <a:lnTo>
                    <a:pt x="77585" y="24532"/>
                  </a:lnTo>
                  <a:lnTo>
                    <a:pt x="78601" y="25440"/>
                  </a:lnTo>
                  <a:lnTo>
                    <a:pt x="79735" y="25249"/>
                  </a:lnTo>
                  <a:lnTo>
                    <a:pt x="80619" y="24604"/>
                  </a:lnTo>
                  <a:lnTo>
                    <a:pt x="81264" y="24126"/>
                  </a:lnTo>
                  <a:lnTo>
                    <a:pt x="82100" y="23481"/>
                  </a:lnTo>
                  <a:lnTo>
                    <a:pt x="82972" y="23170"/>
                  </a:lnTo>
                  <a:lnTo>
                    <a:pt x="84680" y="22561"/>
                  </a:lnTo>
                  <a:lnTo>
                    <a:pt x="87773" y="21904"/>
                  </a:lnTo>
                  <a:lnTo>
                    <a:pt x="89983" y="21642"/>
                  </a:lnTo>
                  <a:lnTo>
                    <a:pt x="92300" y="21343"/>
                  </a:lnTo>
                  <a:lnTo>
                    <a:pt x="94115" y="21701"/>
                  </a:lnTo>
                  <a:lnTo>
                    <a:pt x="94462" y="22513"/>
                  </a:lnTo>
                  <a:lnTo>
                    <a:pt x="94449" y="23481"/>
                  </a:lnTo>
                  <a:lnTo>
                    <a:pt x="94449" y="25057"/>
                  </a:lnTo>
                  <a:lnTo>
                    <a:pt x="94605" y="26586"/>
                  </a:lnTo>
                  <a:lnTo>
                    <a:pt x="94999" y="27709"/>
                  </a:lnTo>
                  <a:lnTo>
                    <a:pt x="96097" y="2817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975;gbcf4302aa7_0_6">
              <a:extLst>
                <a:ext uri="{FF2B5EF4-FFF2-40B4-BE49-F238E27FC236}">
                  <a16:creationId xmlns:a16="http://schemas.microsoft.com/office/drawing/2014/main" id="{3770FE83-7ED5-E040-9DFC-1820642BB206}"/>
                </a:ext>
              </a:extLst>
            </p:cNvPr>
            <p:cNvSpPr/>
            <p:nvPr/>
          </p:nvSpPr>
          <p:spPr>
            <a:xfrm>
              <a:off x="4151609" y="1769628"/>
              <a:ext cx="233528" cy="194253"/>
            </a:xfrm>
            <a:custGeom>
              <a:avLst/>
              <a:gdLst/>
              <a:ahLst/>
              <a:cxnLst/>
              <a:rect l="l" t="t" r="r" b="b"/>
              <a:pathLst>
                <a:path w="464732" h="386574" extrusionOk="0">
                  <a:moveTo>
                    <a:pt x="110812" y="0"/>
                  </a:moveTo>
                  <a:lnTo>
                    <a:pt x="370929" y="64017"/>
                  </a:lnTo>
                  <a:lnTo>
                    <a:pt x="433106" y="78719"/>
                  </a:lnTo>
                  <a:lnTo>
                    <a:pt x="464733" y="86256"/>
                  </a:lnTo>
                  <a:lnTo>
                    <a:pt x="431255" y="249870"/>
                  </a:lnTo>
                  <a:lnTo>
                    <a:pt x="429189" y="259090"/>
                  </a:lnTo>
                  <a:lnTo>
                    <a:pt x="404896" y="386575"/>
                  </a:lnTo>
                  <a:lnTo>
                    <a:pt x="400154" y="385524"/>
                  </a:lnTo>
                  <a:lnTo>
                    <a:pt x="365399" y="377760"/>
                  </a:lnTo>
                  <a:lnTo>
                    <a:pt x="158000" y="327012"/>
                  </a:lnTo>
                  <a:lnTo>
                    <a:pt x="15037" y="292615"/>
                  </a:lnTo>
                  <a:lnTo>
                    <a:pt x="19886" y="273769"/>
                  </a:lnTo>
                  <a:lnTo>
                    <a:pt x="0" y="268860"/>
                  </a:lnTo>
                  <a:lnTo>
                    <a:pt x="6235" y="242214"/>
                  </a:lnTo>
                  <a:lnTo>
                    <a:pt x="40691" y="93123"/>
                  </a:lnTo>
                  <a:lnTo>
                    <a:pt x="54259" y="34505"/>
                  </a:lnTo>
                  <a:lnTo>
                    <a:pt x="100409" y="45182"/>
                  </a:lnTo>
                  <a:lnTo>
                    <a:pt x="11081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976;gbcf4302aa7_0_6">
              <a:extLst>
                <a:ext uri="{FF2B5EF4-FFF2-40B4-BE49-F238E27FC236}">
                  <a16:creationId xmlns:a16="http://schemas.microsoft.com/office/drawing/2014/main" id="{365FC6F7-89CC-2E4D-879E-7EEDA38A6E8A}"/>
                </a:ext>
              </a:extLst>
            </p:cNvPr>
            <p:cNvSpPr/>
            <p:nvPr/>
          </p:nvSpPr>
          <p:spPr>
            <a:xfrm>
              <a:off x="7784387" y="1775972"/>
              <a:ext cx="3043" cy="2676"/>
            </a:xfrm>
            <a:custGeom>
              <a:avLst/>
              <a:gdLst/>
              <a:ahLst/>
              <a:cxnLst/>
              <a:rect l="l" t="t" r="r" b="b"/>
              <a:pathLst>
                <a:path w="6055" h="5326" extrusionOk="0">
                  <a:moveTo>
                    <a:pt x="3440" y="5327"/>
                  </a:moveTo>
                  <a:lnTo>
                    <a:pt x="2580" y="4682"/>
                  </a:lnTo>
                  <a:lnTo>
                    <a:pt x="2557" y="2687"/>
                  </a:lnTo>
                  <a:lnTo>
                    <a:pt x="1803" y="2222"/>
                  </a:lnTo>
                  <a:lnTo>
                    <a:pt x="12" y="1983"/>
                  </a:lnTo>
                  <a:lnTo>
                    <a:pt x="0" y="538"/>
                  </a:lnTo>
                  <a:lnTo>
                    <a:pt x="561" y="0"/>
                  </a:lnTo>
                  <a:lnTo>
                    <a:pt x="3487" y="800"/>
                  </a:lnTo>
                  <a:lnTo>
                    <a:pt x="4336" y="1553"/>
                  </a:lnTo>
                  <a:lnTo>
                    <a:pt x="4909" y="2950"/>
                  </a:lnTo>
                  <a:lnTo>
                    <a:pt x="5769" y="3404"/>
                  </a:lnTo>
                  <a:lnTo>
                    <a:pt x="6056" y="4252"/>
                  </a:lnTo>
                  <a:lnTo>
                    <a:pt x="5685" y="4921"/>
                  </a:lnTo>
                  <a:lnTo>
                    <a:pt x="4658" y="5291"/>
                  </a:lnTo>
                  <a:lnTo>
                    <a:pt x="3440" y="532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977;gbcf4302aa7_0_6">
              <a:extLst>
                <a:ext uri="{FF2B5EF4-FFF2-40B4-BE49-F238E27FC236}">
                  <a16:creationId xmlns:a16="http://schemas.microsoft.com/office/drawing/2014/main" id="{94B8C24C-0026-BC42-9375-423838BF268E}"/>
                </a:ext>
              </a:extLst>
            </p:cNvPr>
            <p:cNvSpPr/>
            <p:nvPr/>
          </p:nvSpPr>
          <p:spPr>
            <a:xfrm>
              <a:off x="7178650" y="1776133"/>
              <a:ext cx="99836" cy="136890"/>
            </a:xfrm>
            <a:custGeom>
              <a:avLst/>
              <a:gdLst/>
              <a:ahLst/>
              <a:cxnLst/>
              <a:rect l="l" t="t" r="r" b="b"/>
              <a:pathLst>
                <a:path w="198679" h="272418" extrusionOk="0">
                  <a:moveTo>
                    <a:pt x="198679" y="43176"/>
                  </a:moveTo>
                  <a:lnTo>
                    <a:pt x="186462" y="145364"/>
                  </a:lnTo>
                  <a:lnTo>
                    <a:pt x="168642" y="168224"/>
                  </a:lnTo>
                  <a:lnTo>
                    <a:pt x="161619" y="168809"/>
                  </a:lnTo>
                  <a:lnTo>
                    <a:pt x="121035" y="225959"/>
                  </a:lnTo>
                  <a:lnTo>
                    <a:pt x="120880" y="226735"/>
                  </a:lnTo>
                  <a:lnTo>
                    <a:pt x="120498" y="228097"/>
                  </a:lnTo>
                  <a:lnTo>
                    <a:pt x="118682" y="231560"/>
                  </a:lnTo>
                  <a:lnTo>
                    <a:pt x="119637" y="232205"/>
                  </a:lnTo>
                  <a:lnTo>
                    <a:pt x="120820" y="233053"/>
                  </a:lnTo>
                  <a:lnTo>
                    <a:pt x="122146" y="234092"/>
                  </a:lnTo>
                  <a:lnTo>
                    <a:pt x="123316" y="235072"/>
                  </a:lnTo>
                  <a:lnTo>
                    <a:pt x="124487" y="236206"/>
                  </a:lnTo>
                  <a:lnTo>
                    <a:pt x="125275" y="237090"/>
                  </a:lnTo>
                  <a:lnTo>
                    <a:pt x="126063" y="238165"/>
                  </a:lnTo>
                  <a:lnTo>
                    <a:pt x="126803" y="239323"/>
                  </a:lnTo>
                  <a:lnTo>
                    <a:pt x="123029" y="245247"/>
                  </a:lnTo>
                  <a:lnTo>
                    <a:pt x="112603" y="246896"/>
                  </a:lnTo>
                  <a:lnTo>
                    <a:pt x="109569" y="264333"/>
                  </a:lnTo>
                  <a:lnTo>
                    <a:pt x="51440" y="272419"/>
                  </a:lnTo>
                  <a:lnTo>
                    <a:pt x="45230" y="256403"/>
                  </a:lnTo>
                  <a:lnTo>
                    <a:pt x="43211" y="256809"/>
                  </a:lnTo>
                  <a:lnTo>
                    <a:pt x="38004" y="242978"/>
                  </a:lnTo>
                  <a:lnTo>
                    <a:pt x="39545" y="242178"/>
                  </a:lnTo>
                  <a:lnTo>
                    <a:pt x="37980" y="237926"/>
                  </a:lnTo>
                  <a:lnTo>
                    <a:pt x="37036" y="235490"/>
                  </a:lnTo>
                  <a:lnTo>
                    <a:pt x="3248" y="150882"/>
                  </a:lnTo>
                  <a:lnTo>
                    <a:pt x="16004" y="143226"/>
                  </a:lnTo>
                  <a:lnTo>
                    <a:pt x="0" y="59502"/>
                  </a:lnTo>
                  <a:lnTo>
                    <a:pt x="1241" y="59658"/>
                  </a:lnTo>
                  <a:lnTo>
                    <a:pt x="2723" y="59443"/>
                  </a:lnTo>
                  <a:lnTo>
                    <a:pt x="2938" y="58726"/>
                  </a:lnTo>
                  <a:lnTo>
                    <a:pt x="2723" y="57866"/>
                  </a:lnTo>
                  <a:lnTo>
                    <a:pt x="3511" y="57532"/>
                  </a:lnTo>
                  <a:lnTo>
                    <a:pt x="4455" y="57615"/>
                  </a:lnTo>
                  <a:lnTo>
                    <a:pt x="5553" y="57436"/>
                  </a:lnTo>
                  <a:lnTo>
                    <a:pt x="5458" y="56732"/>
                  </a:lnTo>
                  <a:lnTo>
                    <a:pt x="6186" y="56540"/>
                  </a:lnTo>
                  <a:lnTo>
                    <a:pt x="6844" y="57102"/>
                  </a:lnTo>
                  <a:lnTo>
                    <a:pt x="7715" y="57759"/>
                  </a:lnTo>
                  <a:lnTo>
                    <a:pt x="8898" y="57400"/>
                  </a:lnTo>
                  <a:lnTo>
                    <a:pt x="9972" y="56899"/>
                  </a:lnTo>
                  <a:lnTo>
                    <a:pt x="12062" y="56266"/>
                  </a:lnTo>
                  <a:lnTo>
                    <a:pt x="12409" y="55501"/>
                  </a:lnTo>
                  <a:lnTo>
                    <a:pt x="12732" y="54845"/>
                  </a:lnTo>
                  <a:lnTo>
                    <a:pt x="13555" y="54892"/>
                  </a:lnTo>
                  <a:lnTo>
                    <a:pt x="14117" y="55860"/>
                  </a:lnTo>
                  <a:lnTo>
                    <a:pt x="15037" y="56743"/>
                  </a:lnTo>
                  <a:lnTo>
                    <a:pt x="15908" y="56576"/>
                  </a:lnTo>
                  <a:lnTo>
                    <a:pt x="16171" y="55919"/>
                  </a:lnTo>
                  <a:lnTo>
                    <a:pt x="16255" y="55119"/>
                  </a:lnTo>
                  <a:lnTo>
                    <a:pt x="16422" y="54223"/>
                  </a:lnTo>
                  <a:lnTo>
                    <a:pt x="16649" y="53375"/>
                  </a:lnTo>
                  <a:lnTo>
                    <a:pt x="17306" y="52504"/>
                  </a:lnTo>
                  <a:lnTo>
                    <a:pt x="18273" y="52599"/>
                  </a:lnTo>
                  <a:lnTo>
                    <a:pt x="18810" y="53256"/>
                  </a:lnTo>
                  <a:lnTo>
                    <a:pt x="19396" y="53865"/>
                  </a:lnTo>
                  <a:lnTo>
                    <a:pt x="20101" y="53817"/>
                  </a:lnTo>
                  <a:lnTo>
                    <a:pt x="20531" y="53160"/>
                  </a:lnTo>
                  <a:lnTo>
                    <a:pt x="20327" y="52193"/>
                  </a:lnTo>
                  <a:lnTo>
                    <a:pt x="20053" y="51560"/>
                  </a:lnTo>
                  <a:lnTo>
                    <a:pt x="20494" y="50999"/>
                  </a:lnTo>
                  <a:lnTo>
                    <a:pt x="20841" y="50210"/>
                  </a:lnTo>
                  <a:lnTo>
                    <a:pt x="21223" y="49398"/>
                  </a:lnTo>
                  <a:lnTo>
                    <a:pt x="21964" y="49506"/>
                  </a:lnTo>
                  <a:lnTo>
                    <a:pt x="23074" y="49972"/>
                  </a:lnTo>
                  <a:lnTo>
                    <a:pt x="24316" y="50366"/>
                  </a:lnTo>
                  <a:lnTo>
                    <a:pt x="24997" y="50258"/>
                  </a:lnTo>
                  <a:lnTo>
                    <a:pt x="25749" y="50139"/>
                  </a:lnTo>
                  <a:lnTo>
                    <a:pt x="26526" y="50485"/>
                  </a:lnTo>
                  <a:lnTo>
                    <a:pt x="27255" y="51094"/>
                  </a:lnTo>
                  <a:lnTo>
                    <a:pt x="28174" y="51703"/>
                  </a:lnTo>
                  <a:lnTo>
                    <a:pt x="28855" y="51536"/>
                  </a:lnTo>
                  <a:lnTo>
                    <a:pt x="28712" y="50664"/>
                  </a:lnTo>
                  <a:lnTo>
                    <a:pt x="28449" y="49768"/>
                  </a:lnTo>
                  <a:lnTo>
                    <a:pt x="28568" y="48741"/>
                  </a:lnTo>
                  <a:lnTo>
                    <a:pt x="28819" y="47798"/>
                  </a:lnTo>
                  <a:lnTo>
                    <a:pt x="29548" y="46854"/>
                  </a:lnTo>
                  <a:lnTo>
                    <a:pt x="30408" y="45839"/>
                  </a:lnTo>
                  <a:lnTo>
                    <a:pt x="30671" y="44895"/>
                  </a:lnTo>
                  <a:lnTo>
                    <a:pt x="30969" y="43773"/>
                  </a:lnTo>
                  <a:lnTo>
                    <a:pt x="31650" y="43247"/>
                  </a:lnTo>
                  <a:lnTo>
                    <a:pt x="32486" y="42710"/>
                  </a:lnTo>
                  <a:lnTo>
                    <a:pt x="31973" y="42053"/>
                  </a:lnTo>
                  <a:lnTo>
                    <a:pt x="31124" y="41886"/>
                  </a:lnTo>
                  <a:lnTo>
                    <a:pt x="30443" y="41372"/>
                  </a:lnTo>
                  <a:lnTo>
                    <a:pt x="30957" y="40763"/>
                  </a:lnTo>
                  <a:lnTo>
                    <a:pt x="31519" y="40011"/>
                  </a:lnTo>
                  <a:lnTo>
                    <a:pt x="32319" y="40596"/>
                  </a:lnTo>
                  <a:lnTo>
                    <a:pt x="33047" y="40500"/>
                  </a:lnTo>
                  <a:lnTo>
                    <a:pt x="33704" y="39975"/>
                  </a:lnTo>
                  <a:lnTo>
                    <a:pt x="34504" y="40094"/>
                  </a:lnTo>
                  <a:lnTo>
                    <a:pt x="35185" y="39808"/>
                  </a:lnTo>
                  <a:lnTo>
                    <a:pt x="36654" y="40082"/>
                  </a:lnTo>
                  <a:lnTo>
                    <a:pt x="36774" y="38876"/>
                  </a:lnTo>
                  <a:lnTo>
                    <a:pt x="36905" y="37718"/>
                  </a:lnTo>
                  <a:lnTo>
                    <a:pt x="37455" y="36893"/>
                  </a:lnTo>
                  <a:lnTo>
                    <a:pt x="37801" y="35854"/>
                  </a:lnTo>
                  <a:lnTo>
                    <a:pt x="37622" y="34959"/>
                  </a:lnTo>
                  <a:lnTo>
                    <a:pt x="38362" y="34242"/>
                  </a:lnTo>
                  <a:lnTo>
                    <a:pt x="39330" y="34397"/>
                  </a:lnTo>
                  <a:lnTo>
                    <a:pt x="40058" y="34242"/>
                  </a:lnTo>
                  <a:lnTo>
                    <a:pt x="40070" y="33418"/>
                  </a:lnTo>
                  <a:lnTo>
                    <a:pt x="40930" y="33155"/>
                  </a:lnTo>
                  <a:lnTo>
                    <a:pt x="41957" y="32427"/>
                  </a:lnTo>
                  <a:lnTo>
                    <a:pt x="42674" y="31411"/>
                  </a:lnTo>
                  <a:lnTo>
                    <a:pt x="42888" y="30743"/>
                  </a:lnTo>
                  <a:lnTo>
                    <a:pt x="43808" y="30265"/>
                  </a:lnTo>
                  <a:lnTo>
                    <a:pt x="44286" y="29500"/>
                  </a:lnTo>
                  <a:lnTo>
                    <a:pt x="44501" y="28366"/>
                  </a:lnTo>
                  <a:lnTo>
                    <a:pt x="44895" y="27721"/>
                  </a:lnTo>
                  <a:lnTo>
                    <a:pt x="45492" y="27243"/>
                  </a:lnTo>
                  <a:lnTo>
                    <a:pt x="46102" y="26837"/>
                  </a:lnTo>
                  <a:lnTo>
                    <a:pt x="47081" y="26120"/>
                  </a:lnTo>
                  <a:lnTo>
                    <a:pt x="47463" y="25332"/>
                  </a:lnTo>
                  <a:lnTo>
                    <a:pt x="48168" y="25320"/>
                  </a:lnTo>
                  <a:lnTo>
                    <a:pt x="48860" y="25619"/>
                  </a:lnTo>
                  <a:lnTo>
                    <a:pt x="49828" y="26168"/>
                  </a:lnTo>
                  <a:lnTo>
                    <a:pt x="50688" y="25989"/>
                  </a:lnTo>
                  <a:lnTo>
                    <a:pt x="51153" y="26646"/>
                  </a:lnTo>
                  <a:lnTo>
                    <a:pt x="51870" y="26634"/>
                  </a:lnTo>
                  <a:lnTo>
                    <a:pt x="52360" y="26013"/>
                  </a:lnTo>
                  <a:lnTo>
                    <a:pt x="53101" y="25177"/>
                  </a:lnTo>
                  <a:lnTo>
                    <a:pt x="53722" y="24556"/>
                  </a:lnTo>
                  <a:lnTo>
                    <a:pt x="54163" y="23815"/>
                  </a:lnTo>
                  <a:lnTo>
                    <a:pt x="54152" y="23039"/>
                  </a:lnTo>
                  <a:lnTo>
                    <a:pt x="53877" y="22394"/>
                  </a:lnTo>
                  <a:lnTo>
                    <a:pt x="54307" y="21391"/>
                  </a:lnTo>
                  <a:lnTo>
                    <a:pt x="55131" y="21451"/>
                  </a:lnTo>
                  <a:lnTo>
                    <a:pt x="56266" y="22048"/>
                  </a:lnTo>
                  <a:lnTo>
                    <a:pt x="57042" y="21701"/>
                  </a:lnTo>
                  <a:lnTo>
                    <a:pt x="57651" y="21271"/>
                  </a:lnTo>
                  <a:lnTo>
                    <a:pt x="58678" y="21140"/>
                  </a:lnTo>
                  <a:lnTo>
                    <a:pt x="59359" y="20985"/>
                  </a:lnTo>
                  <a:lnTo>
                    <a:pt x="59813" y="20364"/>
                  </a:lnTo>
                  <a:lnTo>
                    <a:pt x="60087" y="19611"/>
                  </a:lnTo>
                  <a:lnTo>
                    <a:pt x="60971" y="19432"/>
                  </a:lnTo>
                  <a:lnTo>
                    <a:pt x="61890" y="19647"/>
                  </a:lnTo>
                  <a:lnTo>
                    <a:pt x="62571" y="19778"/>
                  </a:lnTo>
                  <a:lnTo>
                    <a:pt x="64447" y="20913"/>
                  </a:lnTo>
                  <a:lnTo>
                    <a:pt x="64339" y="21618"/>
                  </a:lnTo>
                  <a:lnTo>
                    <a:pt x="64351" y="22513"/>
                  </a:lnTo>
                  <a:lnTo>
                    <a:pt x="65128" y="22705"/>
                  </a:lnTo>
                  <a:lnTo>
                    <a:pt x="66023" y="22669"/>
                  </a:lnTo>
                  <a:lnTo>
                    <a:pt x="67265" y="22776"/>
                  </a:lnTo>
                  <a:lnTo>
                    <a:pt x="67349" y="21737"/>
                  </a:lnTo>
                  <a:lnTo>
                    <a:pt x="68209" y="21415"/>
                  </a:lnTo>
                  <a:lnTo>
                    <a:pt x="69021" y="21892"/>
                  </a:lnTo>
                  <a:lnTo>
                    <a:pt x="69045" y="22717"/>
                  </a:lnTo>
                  <a:lnTo>
                    <a:pt x="69785" y="23063"/>
                  </a:lnTo>
                  <a:lnTo>
                    <a:pt x="70741" y="23027"/>
                  </a:lnTo>
                  <a:lnTo>
                    <a:pt x="71493" y="23158"/>
                  </a:lnTo>
                  <a:lnTo>
                    <a:pt x="72270" y="23194"/>
                  </a:lnTo>
                  <a:lnTo>
                    <a:pt x="72735" y="22430"/>
                  </a:lnTo>
                  <a:lnTo>
                    <a:pt x="73667" y="22227"/>
                  </a:lnTo>
                  <a:lnTo>
                    <a:pt x="74599" y="22848"/>
                  </a:lnTo>
                  <a:lnTo>
                    <a:pt x="75602" y="22597"/>
                  </a:lnTo>
                  <a:lnTo>
                    <a:pt x="76390" y="22322"/>
                  </a:lnTo>
                  <a:lnTo>
                    <a:pt x="77489" y="21964"/>
                  </a:lnTo>
                  <a:lnTo>
                    <a:pt x="78934" y="21259"/>
                  </a:lnTo>
                  <a:lnTo>
                    <a:pt x="79687" y="20746"/>
                  </a:lnTo>
                  <a:lnTo>
                    <a:pt x="80236" y="20268"/>
                  </a:lnTo>
                  <a:lnTo>
                    <a:pt x="80726" y="19707"/>
                  </a:lnTo>
                  <a:lnTo>
                    <a:pt x="82099" y="16900"/>
                  </a:lnTo>
                  <a:lnTo>
                    <a:pt x="82959" y="15956"/>
                  </a:lnTo>
                  <a:lnTo>
                    <a:pt x="83951" y="15371"/>
                  </a:lnTo>
                  <a:lnTo>
                    <a:pt x="84321" y="14571"/>
                  </a:lnTo>
                  <a:lnTo>
                    <a:pt x="84381" y="13843"/>
                  </a:lnTo>
                  <a:lnTo>
                    <a:pt x="84309" y="12385"/>
                  </a:lnTo>
                  <a:lnTo>
                    <a:pt x="84512" y="11084"/>
                  </a:lnTo>
                  <a:lnTo>
                    <a:pt x="84798" y="10212"/>
                  </a:lnTo>
                  <a:lnTo>
                    <a:pt x="85216" y="9543"/>
                  </a:lnTo>
                  <a:lnTo>
                    <a:pt x="85706" y="8958"/>
                  </a:lnTo>
                  <a:lnTo>
                    <a:pt x="86351" y="8587"/>
                  </a:lnTo>
                  <a:lnTo>
                    <a:pt x="88083" y="7835"/>
                  </a:lnTo>
                  <a:lnTo>
                    <a:pt x="87975" y="7011"/>
                  </a:lnTo>
                  <a:lnTo>
                    <a:pt x="88776" y="6748"/>
                  </a:lnTo>
                  <a:lnTo>
                    <a:pt x="89898" y="6617"/>
                  </a:lnTo>
                  <a:lnTo>
                    <a:pt x="90615" y="5960"/>
                  </a:lnTo>
                  <a:lnTo>
                    <a:pt x="91511" y="5721"/>
                  </a:lnTo>
                  <a:lnTo>
                    <a:pt x="92466" y="5446"/>
                  </a:lnTo>
                  <a:lnTo>
                    <a:pt x="92287" y="4646"/>
                  </a:lnTo>
                  <a:lnTo>
                    <a:pt x="92681" y="4061"/>
                  </a:lnTo>
                  <a:lnTo>
                    <a:pt x="93732" y="3786"/>
                  </a:lnTo>
                  <a:lnTo>
                    <a:pt x="94532" y="3296"/>
                  </a:lnTo>
                  <a:lnTo>
                    <a:pt x="95296" y="2592"/>
                  </a:lnTo>
                  <a:lnTo>
                    <a:pt x="95595" y="1947"/>
                  </a:lnTo>
                  <a:lnTo>
                    <a:pt x="96169" y="1565"/>
                  </a:lnTo>
                  <a:lnTo>
                    <a:pt x="96001" y="717"/>
                  </a:lnTo>
                  <a:lnTo>
                    <a:pt x="96503" y="143"/>
                  </a:lnTo>
                  <a:lnTo>
                    <a:pt x="97375" y="108"/>
                  </a:lnTo>
                  <a:lnTo>
                    <a:pt x="98474" y="0"/>
                  </a:lnTo>
                  <a:lnTo>
                    <a:pt x="98903" y="3846"/>
                  </a:lnTo>
                  <a:lnTo>
                    <a:pt x="99763" y="6282"/>
                  </a:lnTo>
                  <a:lnTo>
                    <a:pt x="132692" y="29835"/>
                  </a:lnTo>
                  <a:lnTo>
                    <a:pt x="141208" y="33645"/>
                  </a:lnTo>
                  <a:lnTo>
                    <a:pt x="198679" y="4317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978;gbcf4302aa7_0_6">
              <a:extLst>
                <a:ext uri="{FF2B5EF4-FFF2-40B4-BE49-F238E27FC236}">
                  <a16:creationId xmlns:a16="http://schemas.microsoft.com/office/drawing/2014/main" id="{B224C99F-E3E4-9947-BBB8-B4F6BA1FC82A}"/>
                </a:ext>
              </a:extLst>
            </p:cNvPr>
            <p:cNvSpPr/>
            <p:nvPr/>
          </p:nvSpPr>
          <p:spPr>
            <a:xfrm>
              <a:off x="4366883" y="1779668"/>
              <a:ext cx="165956" cy="158064"/>
            </a:xfrm>
            <a:custGeom>
              <a:avLst/>
              <a:gdLst/>
              <a:ahLst/>
              <a:cxnLst/>
              <a:rect l="l" t="t" r="r" b="b"/>
              <a:pathLst>
                <a:path w="330261" h="314555" extrusionOk="0">
                  <a:moveTo>
                    <a:pt x="16076" y="0"/>
                  </a:moveTo>
                  <a:lnTo>
                    <a:pt x="314448" y="66119"/>
                  </a:lnTo>
                  <a:lnTo>
                    <a:pt x="314233" y="105067"/>
                  </a:lnTo>
                  <a:lnTo>
                    <a:pt x="317601" y="129073"/>
                  </a:lnTo>
                  <a:lnTo>
                    <a:pt x="320312" y="130387"/>
                  </a:lnTo>
                  <a:lnTo>
                    <a:pt x="330261" y="134878"/>
                  </a:lnTo>
                  <a:lnTo>
                    <a:pt x="319333" y="193401"/>
                  </a:lnTo>
                  <a:lnTo>
                    <a:pt x="319321" y="194153"/>
                  </a:lnTo>
                  <a:lnTo>
                    <a:pt x="319297" y="195407"/>
                  </a:lnTo>
                  <a:lnTo>
                    <a:pt x="317422" y="205882"/>
                  </a:lnTo>
                  <a:lnTo>
                    <a:pt x="318831" y="221110"/>
                  </a:lnTo>
                  <a:lnTo>
                    <a:pt x="318580" y="235131"/>
                  </a:lnTo>
                  <a:lnTo>
                    <a:pt x="328171" y="300844"/>
                  </a:lnTo>
                  <a:lnTo>
                    <a:pt x="317613" y="305120"/>
                  </a:lnTo>
                  <a:lnTo>
                    <a:pt x="294001" y="314555"/>
                  </a:lnTo>
                  <a:lnTo>
                    <a:pt x="0" y="239073"/>
                  </a:lnTo>
                  <a:lnTo>
                    <a:pt x="2066" y="229852"/>
                  </a:lnTo>
                  <a:lnTo>
                    <a:pt x="35544" y="66239"/>
                  </a:lnTo>
                  <a:lnTo>
                    <a:pt x="3917" y="58702"/>
                  </a:lnTo>
                  <a:lnTo>
                    <a:pt x="1607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979;gbcf4302aa7_0_6">
              <a:extLst>
                <a:ext uri="{FF2B5EF4-FFF2-40B4-BE49-F238E27FC236}">
                  <a16:creationId xmlns:a16="http://schemas.microsoft.com/office/drawing/2014/main" id="{6E1C60CE-AF50-8143-AD95-B48E1CB94C51}"/>
                </a:ext>
              </a:extLst>
            </p:cNvPr>
            <p:cNvSpPr/>
            <p:nvPr/>
          </p:nvSpPr>
          <p:spPr>
            <a:xfrm>
              <a:off x="6777577" y="1783268"/>
              <a:ext cx="145004" cy="126069"/>
            </a:xfrm>
            <a:custGeom>
              <a:avLst/>
              <a:gdLst/>
              <a:ahLst/>
              <a:cxnLst/>
              <a:rect l="l" t="t" r="r" b="b"/>
              <a:pathLst>
                <a:path w="288566" h="250884" extrusionOk="0">
                  <a:moveTo>
                    <a:pt x="203625" y="11740"/>
                  </a:moveTo>
                  <a:lnTo>
                    <a:pt x="201809" y="14272"/>
                  </a:lnTo>
                  <a:lnTo>
                    <a:pt x="226543" y="30778"/>
                  </a:lnTo>
                  <a:lnTo>
                    <a:pt x="242464" y="38900"/>
                  </a:lnTo>
                  <a:lnTo>
                    <a:pt x="258504" y="57329"/>
                  </a:lnTo>
                  <a:lnTo>
                    <a:pt x="246681" y="85169"/>
                  </a:lnTo>
                  <a:lnTo>
                    <a:pt x="276014" y="121847"/>
                  </a:lnTo>
                  <a:lnTo>
                    <a:pt x="280803" y="124774"/>
                  </a:lnTo>
                  <a:lnTo>
                    <a:pt x="279740" y="138162"/>
                  </a:lnTo>
                  <a:lnTo>
                    <a:pt x="285939" y="140240"/>
                  </a:lnTo>
                  <a:lnTo>
                    <a:pt x="288567" y="141363"/>
                  </a:lnTo>
                  <a:lnTo>
                    <a:pt x="288053" y="142331"/>
                  </a:lnTo>
                  <a:lnTo>
                    <a:pt x="287695" y="143154"/>
                  </a:lnTo>
                  <a:lnTo>
                    <a:pt x="287539" y="144050"/>
                  </a:lnTo>
                  <a:lnTo>
                    <a:pt x="287539" y="145054"/>
                  </a:lnTo>
                  <a:lnTo>
                    <a:pt x="287635" y="145902"/>
                  </a:lnTo>
                  <a:lnTo>
                    <a:pt x="287730" y="146869"/>
                  </a:lnTo>
                  <a:lnTo>
                    <a:pt x="287873" y="147669"/>
                  </a:lnTo>
                  <a:lnTo>
                    <a:pt x="287802" y="148410"/>
                  </a:lnTo>
                  <a:lnTo>
                    <a:pt x="287802" y="149210"/>
                  </a:lnTo>
                  <a:lnTo>
                    <a:pt x="287706" y="150034"/>
                  </a:lnTo>
                  <a:lnTo>
                    <a:pt x="287408" y="152530"/>
                  </a:lnTo>
                  <a:lnTo>
                    <a:pt x="285891" y="156901"/>
                  </a:lnTo>
                  <a:lnTo>
                    <a:pt x="282547" y="166397"/>
                  </a:lnTo>
                  <a:lnTo>
                    <a:pt x="282225" y="167782"/>
                  </a:lnTo>
                  <a:lnTo>
                    <a:pt x="281950" y="169358"/>
                  </a:lnTo>
                  <a:lnTo>
                    <a:pt x="281854" y="170672"/>
                  </a:lnTo>
                  <a:lnTo>
                    <a:pt x="281926" y="174411"/>
                  </a:lnTo>
                  <a:lnTo>
                    <a:pt x="282284" y="176740"/>
                  </a:lnTo>
                  <a:lnTo>
                    <a:pt x="282547" y="177838"/>
                  </a:lnTo>
                  <a:lnTo>
                    <a:pt x="282618" y="178686"/>
                  </a:lnTo>
                  <a:lnTo>
                    <a:pt x="282809" y="180024"/>
                  </a:lnTo>
                  <a:lnTo>
                    <a:pt x="282809" y="181266"/>
                  </a:lnTo>
                  <a:lnTo>
                    <a:pt x="282762" y="182090"/>
                  </a:lnTo>
                  <a:lnTo>
                    <a:pt x="282535" y="183715"/>
                  </a:lnTo>
                  <a:lnTo>
                    <a:pt x="282296" y="184909"/>
                  </a:lnTo>
                  <a:lnTo>
                    <a:pt x="281878" y="186844"/>
                  </a:lnTo>
                  <a:lnTo>
                    <a:pt x="281651" y="188110"/>
                  </a:lnTo>
                  <a:lnTo>
                    <a:pt x="281460" y="189782"/>
                  </a:lnTo>
                  <a:lnTo>
                    <a:pt x="281531" y="191251"/>
                  </a:lnTo>
                  <a:lnTo>
                    <a:pt x="281818" y="192756"/>
                  </a:lnTo>
                  <a:lnTo>
                    <a:pt x="282225" y="193974"/>
                  </a:lnTo>
                  <a:lnTo>
                    <a:pt x="282857" y="195909"/>
                  </a:lnTo>
                  <a:lnTo>
                    <a:pt x="283538" y="197975"/>
                  </a:lnTo>
                  <a:lnTo>
                    <a:pt x="283873" y="199408"/>
                  </a:lnTo>
                  <a:lnTo>
                    <a:pt x="283920" y="200555"/>
                  </a:lnTo>
                  <a:lnTo>
                    <a:pt x="283682" y="201522"/>
                  </a:lnTo>
                  <a:lnTo>
                    <a:pt x="283335" y="202251"/>
                  </a:lnTo>
                  <a:lnTo>
                    <a:pt x="281926" y="203421"/>
                  </a:lnTo>
                  <a:lnTo>
                    <a:pt x="279955" y="204365"/>
                  </a:lnTo>
                  <a:lnTo>
                    <a:pt x="278558" y="205129"/>
                  </a:lnTo>
                  <a:lnTo>
                    <a:pt x="277483" y="205762"/>
                  </a:lnTo>
                  <a:lnTo>
                    <a:pt x="276264" y="206909"/>
                  </a:lnTo>
                  <a:lnTo>
                    <a:pt x="274760" y="208557"/>
                  </a:lnTo>
                  <a:lnTo>
                    <a:pt x="270293" y="214326"/>
                  </a:lnTo>
                  <a:lnTo>
                    <a:pt x="269290" y="215436"/>
                  </a:lnTo>
                  <a:lnTo>
                    <a:pt x="268047" y="216380"/>
                  </a:lnTo>
                  <a:lnTo>
                    <a:pt x="266638" y="217276"/>
                  </a:lnTo>
                  <a:lnTo>
                    <a:pt x="265133" y="218279"/>
                  </a:lnTo>
                  <a:lnTo>
                    <a:pt x="263986" y="218972"/>
                  </a:lnTo>
                  <a:lnTo>
                    <a:pt x="261156" y="221325"/>
                  </a:lnTo>
                  <a:lnTo>
                    <a:pt x="260057" y="222411"/>
                  </a:lnTo>
                  <a:lnTo>
                    <a:pt x="258397" y="224060"/>
                  </a:lnTo>
                  <a:lnTo>
                    <a:pt x="256988" y="225815"/>
                  </a:lnTo>
                  <a:lnTo>
                    <a:pt x="255375" y="227428"/>
                  </a:lnTo>
                  <a:lnTo>
                    <a:pt x="254134" y="228741"/>
                  </a:lnTo>
                  <a:lnTo>
                    <a:pt x="252939" y="230031"/>
                  </a:lnTo>
                  <a:lnTo>
                    <a:pt x="251768" y="231357"/>
                  </a:lnTo>
                  <a:lnTo>
                    <a:pt x="251231" y="232504"/>
                  </a:lnTo>
                  <a:lnTo>
                    <a:pt x="250454" y="233961"/>
                  </a:lnTo>
                  <a:lnTo>
                    <a:pt x="249893" y="235191"/>
                  </a:lnTo>
                  <a:lnTo>
                    <a:pt x="249427" y="236505"/>
                  </a:lnTo>
                  <a:lnTo>
                    <a:pt x="248711" y="238882"/>
                  </a:lnTo>
                  <a:lnTo>
                    <a:pt x="247755" y="241939"/>
                  </a:lnTo>
                  <a:lnTo>
                    <a:pt x="247493" y="243384"/>
                  </a:lnTo>
                  <a:lnTo>
                    <a:pt x="247337" y="244662"/>
                  </a:lnTo>
                  <a:lnTo>
                    <a:pt x="247361" y="246394"/>
                  </a:lnTo>
                  <a:lnTo>
                    <a:pt x="247827" y="247827"/>
                  </a:lnTo>
                  <a:lnTo>
                    <a:pt x="248233" y="248938"/>
                  </a:lnTo>
                  <a:lnTo>
                    <a:pt x="248819" y="250885"/>
                  </a:lnTo>
                  <a:lnTo>
                    <a:pt x="139631" y="249810"/>
                  </a:lnTo>
                  <a:lnTo>
                    <a:pt x="76211" y="245331"/>
                  </a:lnTo>
                  <a:lnTo>
                    <a:pt x="44274" y="243396"/>
                  </a:lnTo>
                  <a:lnTo>
                    <a:pt x="24329" y="233817"/>
                  </a:lnTo>
                  <a:lnTo>
                    <a:pt x="4932" y="153390"/>
                  </a:lnTo>
                  <a:lnTo>
                    <a:pt x="0" y="122253"/>
                  </a:lnTo>
                  <a:lnTo>
                    <a:pt x="45003" y="102714"/>
                  </a:lnTo>
                  <a:lnTo>
                    <a:pt x="33883" y="56827"/>
                  </a:lnTo>
                  <a:lnTo>
                    <a:pt x="75925" y="33346"/>
                  </a:lnTo>
                  <a:lnTo>
                    <a:pt x="94210" y="23075"/>
                  </a:lnTo>
                  <a:lnTo>
                    <a:pt x="161392" y="0"/>
                  </a:lnTo>
                  <a:lnTo>
                    <a:pt x="203625" y="1174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980;gbcf4302aa7_0_6">
              <a:extLst>
                <a:ext uri="{FF2B5EF4-FFF2-40B4-BE49-F238E27FC236}">
                  <a16:creationId xmlns:a16="http://schemas.microsoft.com/office/drawing/2014/main" id="{D0AAA2A2-CEBA-6146-B148-847632B7F32E}"/>
                </a:ext>
              </a:extLst>
            </p:cNvPr>
            <p:cNvSpPr/>
            <p:nvPr/>
          </p:nvSpPr>
          <p:spPr>
            <a:xfrm>
              <a:off x="7694654" y="1784880"/>
              <a:ext cx="2076" cy="2125"/>
            </a:xfrm>
            <a:custGeom>
              <a:avLst/>
              <a:gdLst/>
              <a:ahLst/>
              <a:cxnLst/>
              <a:rect l="l" t="t" r="r" b="b"/>
              <a:pathLst>
                <a:path w="4132" h="4228" extrusionOk="0">
                  <a:moveTo>
                    <a:pt x="3309" y="4228"/>
                  </a:moveTo>
                  <a:lnTo>
                    <a:pt x="2091" y="3296"/>
                  </a:lnTo>
                  <a:lnTo>
                    <a:pt x="1326" y="3022"/>
                  </a:lnTo>
                  <a:lnTo>
                    <a:pt x="95" y="1803"/>
                  </a:lnTo>
                  <a:lnTo>
                    <a:pt x="0" y="1063"/>
                  </a:lnTo>
                  <a:lnTo>
                    <a:pt x="836" y="108"/>
                  </a:lnTo>
                  <a:lnTo>
                    <a:pt x="3094" y="0"/>
                  </a:lnTo>
                  <a:lnTo>
                    <a:pt x="4133" y="1672"/>
                  </a:lnTo>
                  <a:lnTo>
                    <a:pt x="4061" y="3941"/>
                  </a:lnTo>
                  <a:lnTo>
                    <a:pt x="3309" y="422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981;gbcf4302aa7_0_6">
              <a:extLst>
                <a:ext uri="{FF2B5EF4-FFF2-40B4-BE49-F238E27FC236}">
                  <a16:creationId xmlns:a16="http://schemas.microsoft.com/office/drawing/2014/main" id="{DE844BF5-B75D-7D4A-A4B8-5EAAD410FA80}"/>
                </a:ext>
              </a:extLst>
            </p:cNvPr>
            <p:cNvSpPr/>
            <p:nvPr/>
          </p:nvSpPr>
          <p:spPr>
            <a:xfrm>
              <a:off x="7719353" y="1788546"/>
              <a:ext cx="1854" cy="1986"/>
            </a:xfrm>
            <a:custGeom>
              <a:avLst/>
              <a:gdLst/>
              <a:ahLst/>
              <a:cxnLst/>
              <a:rect l="l" t="t" r="r" b="b"/>
              <a:pathLst>
                <a:path w="3690" h="3953" extrusionOk="0">
                  <a:moveTo>
                    <a:pt x="1803" y="3953"/>
                  </a:moveTo>
                  <a:lnTo>
                    <a:pt x="203" y="3034"/>
                  </a:lnTo>
                  <a:lnTo>
                    <a:pt x="0" y="1708"/>
                  </a:lnTo>
                  <a:lnTo>
                    <a:pt x="370" y="693"/>
                  </a:lnTo>
                  <a:lnTo>
                    <a:pt x="1218" y="0"/>
                  </a:lnTo>
                  <a:lnTo>
                    <a:pt x="2627" y="0"/>
                  </a:lnTo>
                  <a:lnTo>
                    <a:pt x="3667" y="669"/>
                  </a:lnTo>
                  <a:lnTo>
                    <a:pt x="3690" y="3368"/>
                  </a:lnTo>
                  <a:lnTo>
                    <a:pt x="3033" y="3882"/>
                  </a:lnTo>
                  <a:lnTo>
                    <a:pt x="1803" y="395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982;gbcf4302aa7_0_6">
              <a:extLst>
                <a:ext uri="{FF2B5EF4-FFF2-40B4-BE49-F238E27FC236}">
                  <a16:creationId xmlns:a16="http://schemas.microsoft.com/office/drawing/2014/main" id="{92A74A92-E21F-AC45-AEB9-FA395F415478}"/>
                </a:ext>
              </a:extLst>
            </p:cNvPr>
            <p:cNvSpPr/>
            <p:nvPr/>
          </p:nvSpPr>
          <p:spPr>
            <a:xfrm>
              <a:off x="7716376" y="1798215"/>
              <a:ext cx="5569" cy="5281"/>
            </a:xfrm>
            <a:custGeom>
              <a:avLst/>
              <a:gdLst/>
              <a:ahLst/>
              <a:cxnLst/>
              <a:rect l="l" t="t" r="r" b="b"/>
              <a:pathLst>
                <a:path w="11083" h="10510" extrusionOk="0">
                  <a:moveTo>
                    <a:pt x="5040" y="10510"/>
                  </a:moveTo>
                  <a:lnTo>
                    <a:pt x="3046" y="8635"/>
                  </a:lnTo>
                  <a:lnTo>
                    <a:pt x="1075" y="8253"/>
                  </a:lnTo>
                  <a:lnTo>
                    <a:pt x="24" y="6951"/>
                  </a:lnTo>
                  <a:lnTo>
                    <a:pt x="0" y="4312"/>
                  </a:lnTo>
                  <a:lnTo>
                    <a:pt x="561" y="2998"/>
                  </a:lnTo>
                  <a:lnTo>
                    <a:pt x="1768" y="1672"/>
                  </a:lnTo>
                  <a:lnTo>
                    <a:pt x="3081" y="1003"/>
                  </a:lnTo>
                  <a:lnTo>
                    <a:pt x="5422" y="418"/>
                  </a:lnTo>
                  <a:lnTo>
                    <a:pt x="9280" y="0"/>
                  </a:lnTo>
                  <a:lnTo>
                    <a:pt x="10593" y="191"/>
                  </a:lnTo>
                  <a:lnTo>
                    <a:pt x="11083" y="1135"/>
                  </a:lnTo>
                  <a:lnTo>
                    <a:pt x="9208" y="3225"/>
                  </a:lnTo>
                  <a:lnTo>
                    <a:pt x="9149" y="7083"/>
                  </a:lnTo>
                  <a:lnTo>
                    <a:pt x="6640" y="10200"/>
                  </a:lnTo>
                  <a:lnTo>
                    <a:pt x="5040" y="1051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983;gbcf4302aa7_0_6">
              <a:extLst>
                <a:ext uri="{FF2B5EF4-FFF2-40B4-BE49-F238E27FC236}">
                  <a16:creationId xmlns:a16="http://schemas.microsoft.com/office/drawing/2014/main" id="{D03319E0-30B4-FB40-B73F-BF7484A7F0AF}"/>
                </a:ext>
              </a:extLst>
            </p:cNvPr>
            <p:cNvSpPr/>
            <p:nvPr/>
          </p:nvSpPr>
          <p:spPr>
            <a:xfrm>
              <a:off x="7686501" y="1802924"/>
              <a:ext cx="15844" cy="11805"/>
            </a:xfrm>
            <a:custGeom>
              <a:avLst/>
              <a:gdLst/>
              <a:ahLst/>
              <a:cxnLst/>
              <a:rect l="l" t="t" r="r" b="b"/>
              <a:pathLst>
                <a:path w="31530" h="23492" extrusionOk="0">
                  <a:moveTo>
                    <a:pt x="19826" y="23493"/>
                  </a:moveTo>
                  <a:lnTo>
                    <a:pt x="17652" y="21331"/>
                  </a:lnTo>
                  <a:lnTo>
                    <a:pt x="16136" y="20889"/>
                  </a:lnTo>
                  <a:lnTo>
                    <a:pt x="13412" y="21188"/>
                  </a:lnTo>
                  <a:lnTo>
                    <a:pt x="11812" y="20543"/>
                  </a:lnTo>
                  <a:lnTo>
                    <a:pt x="11048" y="19599"/>
                  </a:lnTo>
                  <a:lnTo>
                    <a:pt x="9722" y="18966"/>
                  </a:lnTo>
                  <a:lnTo>
                    <a:pt x="3248" y="19934"/>
                  </a:lnTo>
                  <a:lnTo>
                    <a:pt x="2210" y="19193"/>
                  </a:lnTo>
                  <a:lnTo>
                    <a:pt x="12" y="15479"/>
                  </a:lnTo>
                  <a:lnTo>
                    <a:pt x="0" y="14033"/>
                  </a:lnTo>
                  <a:lnTo>
                    <a:pt x="1302" y="11693"/>
                  </a:lnTo>
                  <a:lnTo>
                    <a:pt x="3057" y="8563"/>
                  </a:lnTo>
                  <a:lnTo>
                    <a:pt x="3702" y="6402"/>
                  </a:lnTo>
                  <a:lnTo>
                    <a:pt x="3129" y="5016"/>
                  </a:lnTo>
                  <a:lnTo>
                    <a:pt x="848" y="2377"/>
                  </a:lnTo>
                  <a:lnTo>
                    <a:pt x="836" y="1636"/>
                  </a:lnTo>
                  <a:lnTo>
                    <a:pt x="1493" y="394"/>
                  </a:lnTo>
                  <a:lnTo>
                    <a:pt x="2329" y="0"/>
                  </a:lnTo>
                  <a:lnTo>
                    <a:pt x="5338" y="95"/>
                  </a:lnTo>
                  <a:lnTo>
                    <a:pt x="8838" y="1947"/>
                  </a:lnTo>
                  <a:lnTo>
                    <a:pt x="11848" y="2269"/>
                  </a:lnTo>
                  <a:lnTo>
                    <a:pt x="13639" y="2926"/>
                  </a:lnTo>
                  <a:lnTo>
                    <a:pt x="14404" y="3679"/>
                  </a:lnTo>
                  <a:lnTo>
                    <a:pt x="14894" y="7142"/>
                  </a:lnTo>
                  <a:lnTo>
                    <a:pt x="15753" y="8826"/>
                  </a:lnTo>
                  <a:lnTo>
                    <a:pt x="16613" y="9507"/>
                  </a:lnTo>
                  <a:lnTo>
                    <a:pt x="17736" y="9770"/>
                  </a:lnTo>
                  <a:lnTo>
                    <a:pt x="18393" y="9304"/>
                  </a:lnTo>
                  <a:lnTo>
                    <a:pt x="18464" y="7035"/>
                  </a:lnTo>
                  <a:lnTo>
                    <a:pt x="21259" y="3248"/>
                  </a:lnTo>
                  <a:lnTo>
                    <a:pt x="23051" y="2866"/>
                  </a:lnTo>
                  <a:lnTo>
                    <a:pt x="25225" y="3464"/>
                  </a:lnTo>
                  <a:lnTo>
                    <a:pt x="25595" y="4610"/>
                  </a:lnTo>
                  <a:lnTo>
                    <a:pt x="25702" y="5828"/>
                  </a:lnTo>
                  <a:lnTo>
                    <a:pt x="25057" y="6999"/>
                  </a:lnTo>
                  <a:lnTo>
                    <a:pt x="24783" y="8969"/>
                  </a:lnTo>
                  <a:lnTo>
                    <a:pt x="22645" y="11024"/>
                  </a:lnTo>
                  <a:lnTo>
                    <a:pt x="22454" y="11812"/>
                  </a:lnTo>
                  <a:lnTo>
                    <a:pt x="23504" y="12517"/>
                  </a:lnTo>
                  <a:lnTo>
                    <a:pt x="24448" y="12648"/>
                  </a:lnTo>
                  <a:lnTo>
                    <a:pt x="27159" y="12039"/>
                  </a:lnTo>
                  <a:lnTo>
                    <a:pt x="28485" y="12302"/>
                  </a:lnTo>
                  <a:lnTo>
                    <a:pt x="31137" y="14189"/>
                  </a:lnTo>
                  <a:lnTo>
                    <a:pt x="31519" y="14917"/>
                  </a:lnTo>
                  <a:lnTo>
                    <a:pt x="31531" y="17545"/>
                  </a:lnTo>
                  <a:lnTo>
                    <a:pt x="30695" y="18871"/>
                  </a:lnTo>
                  <a:lnTo>
                    <a:pt x="29476" y="19348"/>
                  </a:lnTo>
                  <a:lnTo>
                    <a:pt x="25057" y="19587"/>
                  </a:lnTo>
                  <a:lnTo>
                    <a:pt x="23660" y="20447"/>
                  </a:lnTo>
                  <a:lnTo>
                    <a:pt x="22071" y="22609"/>
                  </a:lnTo>
                  <a:lnTo>
                    <a:pt x="20865" y="23266"/>
                  </a:lnTo>
                  <a:lnTo>
                    <a:pt x="19826" y="2349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984;gbcf4302aa7_0_6">
              <a:extLst>
                <a:ext uri="{FF2B5EF4-FFF2-40B4-BE49-F238E27FC236}">
                  <a16:creationId xmlns:a16="http://schemas.microsoft.com/office/drawing/2014/main" id="{64F1A9CA-68CC-5842-BE5B-8085E5B80207}"/>
                </a:ext>
              </a:extLst>
            </p:cNvPr>
            <p:cNvSpPr/>
            <p:nvPr/>
          </p:nvSpPr>
          <p:spPr>
            <a:xfrm>
              <a:off x="4023811" y="1805709"/>
              <a:ext cx="148479" cy="264496"/>
            </a:xfrm>
            <a:custGeom>
              <a:avLst/>
              <a:gdLst/>
              <a:ahLst/>
              <a:cxnLst/>
              <a:rect l="l" t="t" r="r" b="b"/>
              <a:pathLst>
                <a:path w="295481" h="526361" extrusionOk="0">
                  <a:moveTo>
                    <a:pt x="117595" y="122671"/>
                  </a:moveTo>
                  <a:lnTo>
                    <a:pt x="178292" y="0"/>
                  </a:lnTo>
                  <a:lnTo>
                    <a:pt x="245128" y="12147"/>
                  </a:lnTo>
                  <a:lnTo>
                    <a:pt x="295482" y="21188"/>
                  </a:lnTo>
                  <a:lnTo>
                    <a:pt x="261025" y="170278"/>
                  </a:lnTo>
                  <a:lnTo>
                    <a:pt x="254790" y="196924"/>
                  </a:lnTo>
                  <a:lnTo>
                    <a:pt x="274676" y="201833"/>
                  </a:lnTo>
                  <a:lnTo>
                    <a:pt x="269827" y="220680"/>
                  </a:lnTo>
                  <a:lnTo>
                    <a:pt x="239144" y="364850"/>
                  </a:lnTo>
                  <a:lnTo>
                    <a:pt x="238440" y="364885"/>
                  </a:lnTo>
                  <a:lnTo>
                    <a:pt x="138998" y="359272"/>
                  </a:lnTo>
                  <a:lnTo>
                    <a:pt x="99501" y="526361"/>
                  </a:lnTo>
                  <a:lnTo>
                    <a:pt x="0" y="520318"/>
                  </a:lnTo>
                  <a:lnTo>
                    <a:pt x="66119" y="226460"/>
                  </a:lnTo>
                  <a:lnTo>
                    <a:pt x="95607" y="166910"/>
                  </a:lnTo>
                  <a:lnTo>
                    <a:pt x="117595" y="12267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985;gbcf4302aa7_0_6">
              <a:extLst>
                <a:ext uri="{FF2B5EF4-FFF2-40B4-BE49-F238E27FC236}">
                  <a16:creationId xmlns:a16="http://schemas.microsoft.com/office/drawing/2014/main" id="{EBCDB47F-0A65-4949-AE57-B485B69B7D99}"/>
                </a:ext>
              </a:extLst>
            </p:cNvPr>
            <p:cNvSpPr/>
            <p:nvPr/>
          </p:nvSpPr>
          <p:spPr>
            <a:xfrm>
              <a:off x="6411776" y="1806530"/>
              <a:ext cx="167396" cy="217263"/>
            </a:xfrm>
            <a:custGeom>
              <a:avLst/>
              <a:gdLst/>
              <a:ahLst/>
              <a:cxnLst/>
              <a:rect l="l" t="t" r="r" b="b"/>
              <a:pathLst>
                <a:path w="333127" h="432365" extrusionOk="0">
                  <a:moveTo>
                    <a:pt x="305502" y="38984"/>
                  </a:moveTo>
                  <a:lnTo>
                    <a:pt x="328147" y="132179"/>
                  </a:lnTo>
                  <a:lnTo>
                    <a:pt x="333127" y="134567"/>
                  </a:lnTo>
                  <a:lnTo>
                    <a:pt x="325711" y="151145"/>
                  </a:lnTo>
                  <a:lnTo>
                    <a:pt x="324206" y="155683"/>
                  </a:lnTo>
                  <a:lnTo>
                    <a:pt x="317720" y="161058"/>
                  </a:lnTo>
                  <a:lnTo>
                    <a:pt x="290943" y="215245"/>
                  </a:lnTo>
                  <a:lnTo>
                    <a:pt x="239908" y="320694"/>
                  </a:lnTo>
                  <a:lnTo>
                    <a:pt x="291923" y="353408"/>
                  </a:lnTo>
                  <a:lnTo>
                    <a:pt x="274927" y="432366"/>
                  </a:lnTo>
                  <a:lnTo>
                    <a:pt x="44633" y="325723"/>
                  </a:lnTo>
                  <a:lnTo>
                    <a:pt x="16327" y="313063"/>
                  </a:lnTo>
                  <a:lnTo>
                    <a:pt x="10331" y="310351"/>
                  </a:lnTo>
                  <a:lnTo>
                    <a:pt x="11513" y="309336"/>
                  </a:lnTo>
                  <a:lnTo>
                    <a:pt x="13019" y="309289"/>
                  </a:lnTo>
                  <a:lnTo>
                    <a:pt x="13842" y="309360"/>
                  </a:lnTo>
                  <a:lnTo>
                    <a:pt x="14726" y="309205"/>
                  </a:lnTo>
                  <a:lnTo>
                    <a:pt x="15861" y="308644"/>
                  </a:lnTo>
                  <a:lnTo>
                    <a:pt x="16458" y="307748"/>
                  </a:lnTo>
                  <a:lnTo>
                    <a:pt x="16828" y="307043"/>
                  </a:lnTo>
                  <a:lnTo>
                    <a:pt x="16817" y="305873"/>
                  </a:lnTo>
                  <a:lnTo>
                    <a:pt x="16625" y="304738"/>
                  </a:lnTo>
                  <a:lnTo>
                    <a:pt x="16052" y="302672"/>
                  </a:lnTo>
                  <a:lnTo>
                    <a:pt x="15586" y="301370"/>
                  </a:lnTo>
                  <a:lnTo>
                    <a:pt x="15144" y="300474"/>
                  </a:lnTo>
                  <a:lnTo>
                    <a:pt x="14153" y="299256"/>
                  </a:lnTo>
                  <a:lnTo>
                    <a:pt x="13592" y="298432"/>
                  </a:lnTo>
                  <a:lnTo>
                    <a:pt x="13412" y="297393"/>
                  </a:lnTo>
                  <a:lnTo>
                    <a:pt x="13699" y="296294"/>
                  </a:lnTo>
                  <a:lnTo>
                    <a:pt x="14082" y="295518"/>
                  </a:lnTo>
                  <a:lnTo>
                    <a:pt x="14738" y="294861"/>
                  </a:lnTo>
                  <a:lnTo>
                    <a:pt x="15264" y="294156"/>
                  </a:lnTo>
                  <a:lnTo>
                    <a:pt x="15730" y="293189"/>
                  </a:lnTo>
                  <a:lnTo>
                    <a:pt x="16016" y="292281"/>
                  </a:lnTo>
                  <a:lnTo>
                    <a:pt x="16016" y="290979"/>
                  </a:lnTo>
                  <a:lnTo>
                    <a:pt x="15765" y="289737"/>
                  </a:lnTo>
                  <a:lnTo>
                    <a:pt x="15634" y="287551"/>
                  </a:lnTo>
                  <a:lnTo>
                    <a:pt x="15550" y="285784"/>
                  </a:lnTo>
                  <a:lnTo>
                    <a:pt x="15837" y="285079"/>
                  </a:lnTo>
                  <a:lnTo>
                    <a:pt x="16864" y="284613"/>
                  </a:lnTo>
                  <a:lnTo>
                    <a:pt x="17689" y="284709"/>
                  </a:lnTo>
                  <a:lnTo>
                    <a:pt x="18560" y="285163"/>
                  </a:lnTo>
                  <a:lnTo>
                    <a:pt x="19360" y="286011"/>
                  </a:lnTo>
                  <a:lnTo>
                    <a:pt x="20376" y="286058"/>
                  </a:lnTo>
                  <a:lnTo>
                    <a:pt x="20650" y="285282"/>
                  </a:lnTo>
                  <a:lnTo>
                    <a:pt x="20889" y="284112"/>
                  </a:lnTo>
                  <a:lnTo>
                    <a:pt x="21080" y="282786"/>
                  </a:lnTo>
                  <a:lnTo>
                    <a:pt x="21164" y="281305"/>
                  </a:lnTo>
                  <a:lnTo>
                    <a:pt x="21331" y="279872"/>
                  </a:lnTo>
                  <a:lnTo>
                    <a:pt x="21176" y="278904"/>
                  </a:lnTo>
                  <a:lnTo>
                    <a:pt x="20686" y="277447"/>
                  </a:lnTo>
                  <a:lnTo>
                    <a:pt x="19958" y="276527"/>
                  </a:lnTo>
                  <a:lnTo>
                    <a:pt x="18668" y="276157"/>
                  </a:lnTo>
                  <a:lnTo>
                    <a:pt x="17485" y="276193"/>
                  </a:lnTo>
                  <a:lnTo>
                    <a:pt x="16387" y="276336"/>
                  </a:lnTo>
                  <a:lnTo>
                    <a:pt x="15562" y="275536"/>
                  </a:lnTo>
                  <a:lnTo>
                    <a:pt x="15335" y="274330"/>
                  </a:lnTo>
                  <a:lnTo>
                    <a:pt x="15706" y="273064"/>
                  </a:lnTo>
                  <a:lnTo>
                    <a:pt x="16327" y="272574"/>
                  </a:lnTo>
                  <a:lnTo>
                    <a:pt x="17127" y="272371"/>
                  </a:lnTo>
                  <a:lnTo>
                    <a:pt x="17927" y="272503"/>
                  </a:lnTo>
                  <a:lnTo>
                    <a:pt x="18907" y="273100"/>
                  </a:lnTo>
                  <a:lnTo>
                    <a:pt x="19313" y="273733"/>
                  </a:lnTo>
                  <a:lnTo>
                    <a:pt x="20029" y="274700"/>
                  </a:lnTo>
                  <a:lnTo>
                    <a:pt x="20566" y="275405"/>
                  </a:lnTo>
                  <a:lnTo>
                    <a:pt x="21295" y="275668"/>
                  </a:lnTo>
                  <a:lnTo>
                    <a:pt x="22334" y="275644"/>
                  </a:lnTo>
                  <a:lnTo>
                    <a:pt x="22884" y="275011"/>
                  </a:lnTo>
                  <a:lnTo>
                    <a:pt x="22931" y="274210"/>
                  </a:lnTo>
                  <a:lnTo>
                    <a:pt x="22979" y="273291"/>
                  </a:lnTo>
                  <a:lnTo>
                    <a:pt x="23122" y="272419"/>
                  </a:lnTo>
                  <a:lnTo>
                    <a:pt x="23337" y="271440"/>
                  </a:lnTo>
                  <a:lnTo>
                    <a:pt x="23863" y="269612"/>
                  </a:lnTo>
                  <a:lnTo>
                    <a:pt x="24293" y="268382"/>
                  </a:lnTo>
                  <a:lnTo>
                    <a:pt x="25141" y="266674"/>
                  </a:lnTo>
                  <a:lnTo>
                    <a:pt x="25810" y="265659"/>
                  </a:lnTo>
                  <a:lnTo>
                    <a:pt x="27267" y="264727"/>
                  </a:lnTo>
                  <a:lnTo>
                    <a:pt x="29297" y="263175"/>
                  </a:lnTo>
                  <a:lnTo>
                    <a:pt x="30360" y="262171"/>
                  </a:lnTo>
                  <a:lnTo>
                    <a:pt x="30755" y="261276"/>
                  </a:lnTo>
                  <a:lnTo>
                    <a:pt x="30671" y="260057"/>
                  </a:lnTo>
                  <a:lnTo>
                    <a:pt x="30826" y="256904"/>
                  </a:lnTo>
                  <a:lnTo>
                    <a:pt x="30946" y="255459"/>
                  </a:lnTo>
                  <a:lnTo>
                    <a:pt x="31161" y="254516"/>
                  </a:lnTo>
                  <a:lnTo>
                    <a:pt x="31304" y="253739"/>
                  </a:lnTo>
                  <a:lnTo>
                    <a:pt x="31519" y="253035"/>
                  </a:lnTo>
                  <a:lnTo>
                    <a:pt x="31842" y="252079"/>
                  </a:lnTo>
                  <a:lnTo>
                    <a:pt x="32390" y="250777"/>
                  </a:lnTo>
                  <a:lnTo>
                    <a:pt x="33573" y="247732"/>
                  </a:lnTo>
                  <a:lnTo>
                    <a:pt x="34326" y="245462"/>
                  </a:lnTo>
                  <a:lnTo>
                    <a:pt x="34708" y="243922"/>
                  </a:lnTo>
                  <a:lnTo>
                    <a:pt x="34899" y="242763"/>
                  </a:lnTo>
                  <a:lnTo>
                    <a:pt x="34636" y="241808"/>
                  </a:lnTo>
                  <a:lnTo>
                    <a:pt x="34481" y="240398"/>
                  </a:lnTo>
                  <a:lnTo>
                    <a:pt x="34051" y="238714"/>
                  </a:lnTo>
                  <a:lnTo>
                    <a:pt x="33979" y="237962"/>
                  </a:lnTo>
                  <a:lnTo>
                    <a:pt x="34289" y="236696"/>
                  </a:lnTo>
                  <a:lnTo>
                    <a:pt x="34755" y="235717"/>
                  </a:lnTo>
                  <a:lnTo>
                    <a:pt x="35627" y="234773"/>
                  </a:lnTo>
                  <a:lnTo>
                    <a:pt x="36786" y="234379"/>
                  </a:lnTo>
                  <a:lnTo>
                    <a:pt x="37443" y="234128"/>
                  </a:lnTo>
                  <a:lnTo>
                    <a:pt x="37944" y="233256"/>
                  </a:lnTo>
                  <a:lnTo>
                    <a:pt x="38231" y="232205"/>
                  </a:lnTo>
                  <a:lnTo>
                    <a:pt x="38577" y="230641"/>
                  </a:lnTo>
                  <a:lnTo>
                    <a:pt x="39055" y="227655"/>
                  </a:lnTo>
                  <a:lnTo>
                    <a:pt x="39366" y="225708"/>
                  </a:lnTo>
                  <a:lnTo>
                    <a:pt x="40046" y="223057"/>
                  </a:lnTo>
                  <a:lnTo>
                    <a:pt x="40416" y="221468"/>
                  </a:lnTo>
                  <a:lnTo>
                    <a:pt x="40512" y="220274"/>
                  </a:lnTo>
                  <a:lnTo>
                    <a:pt x="40345" y="219079"/>
                  </a:lnTo>
                  <a:lnTo>
                    <a:pt x="39784" y="217586"/>
                  </a:lnTo>
                  <a:lnTo>
                    <a:pt x="39366" y="216535"/>
                  </a:lnTo>
                  <a:lnTo>
                    <a:pt x="38721" y="215066"/>
                  </a:lnTo>
                  <a:lnTo>
                    <a:pt x="37896" y="213991"/>
                  </a:lnTo>
                  <a:lnTo>
                    <a:pt x="36463" y="212881"/>
                  </a:lnTo>
                  <a:lnTo>
                    <a:pt x="35006" y="211889"/>
                  </a:lnTo>
                  <a:lnTo>
                    <a:pt x="33203" y="211113"/>
                  </a:lnTo>
                  <a:lnTo>
                    <a:pt x="32140" y="210623"/>
                  </a:lnTo>
                  <a:lnTo>
                    <a:pt x="30671" y="210002"/>
                  </a:lnTo>
                  <a:lnTo>
                    <a:pt x="29142" y="209130"/>
                  </a:lnTo>
                  <a:lnTo>
                    <a:pt x="27900" y="208103"/>
                  </a:lnTo>
                  <a:lnTo>
                    <a:pt x="26443" y="206742"/>
                  </a:lnTo>
                  <a:lnTo>
                    <a:pt x="25451" y="205942"/>
                  </a:lnTo>
                  <a:lnTo>
                    <a:pt x="24735" y="205464"/>
                  </a:lnTo>
                  <a:lnTo>
                    <a:pt x="24090" y="205153"/>
                  </a:lnTo>
                  <a:lnTo>
                    <a:pt x="23254" y="205105"/>
                  </a:lnTo>
                  <a:lnTo>
                    <a:pt x="22358" y="205177"/>
                  </a:lnTo>
                  <a:lnTo>
                    <a:pt x="20997" y="205464"/>
                  </a:lnTo>
                  <a:lnTo>
                    <a:pt x="19814" y="205297"/>
                  </a:lnTo>
                  <a:lnTo>
                    <a:pt x="18954" y="205058"/>
                  </a:lnTo>
                  <a:lnTo>
                    <a:pt x="17915" y="204723"/>
                  </a:lnTo>
                  <a:lnTo>
                    <a:pt x="17401" y="203995"/>
                  </a:lnTo>
                  <a:lnTo>
                    <a:pt x="17473" y="202562"/>
                  </a:lnTo>
                  <a:lnTo>
                    <a:pt x="17616" y="201857"/>
                  </a:lnTo>
                  <a:lnTo>
                    <a:pt x="17736" y="200925"/>
                  </a:lnTo>
                  <a:lnTo>
                    <a:pt x="17223" y="200125"/>
                  </a:lnTo>
                  <a:lnTo>
                    <a:pt x="16159" y="199408"/>
                  </a:lnTo>
                  <a:lnTo>
                    <a:pt x="15932" y="198357"/>
                  </a:lnTo>
                  <a:lnTo>
                    <a:pt x="16172" y="196972"/>
                  </a:lnTo>
                  <a:lnTo>
                    <a:pt x="16566" y="195491"/>
                  </a:lnTo>
                  <a:lnTo>
                    <a:pt x="17390" y="193759"/>
                  </a:lnTo>
                  <a:lnTo>
                    <a:pt x="18286" y="192433"/>
                  </a:lnTo>
                  <a:lnTo>
                    <a:pt x="18931" y="191143"/>
                  </a:lnTo>
                  <a:lnTo>
                    <a:pt x="19563" y="189651"/>
                  </a:lnTo>
                  <a:lnTo>
                    <a:pt x="19994" y="188253"/>
                  </a:lnTo>
                  <a:lnTo>
                    <a:pt x="20292" y="187620"/>
                  </a:lnTo>
                  <a:lnTo>
                    <a:pt x="21140" y="186545"/>
                  </a:lnTo>
                  <a:lnTo>
                    <a:pt x="21892" y="185697"/>
                  </a:lnTo>
                  <a:lnTo>
                    <a:pt x="22836" y="184503"/>
                  </a:lnTo>
                  <a:lnTo>
                    <a:pt x="23588" y="183368"/>
                  </a:lnTo>
                  <a:lnTo>
                    <a:pt x="23971" y="182652"/>
                  </a:lnTo>
                  <a:lnTo>
                    <a:pt x="24257" y="181923"/>
                  </a:lnTo>
                  <a:lnTo>
                    <a:pt x="24353" y="180956"/>
                  </a:lnTo>
                  <a:lnTo>
                    <a:pt x="24209" y="180275"/>
                  </a:lnTo>
                  <a:lnTo>
                    <a:pt x="23958" y="179546"/>
                  </a:lnTo>
                  <a:lnTo>
                    <a:pt x="23457" y="178328"/>
                  </a:lnTo>
                  <a:lnTo>
                    <a:pt x="22800" y="177409"/>
                  </a:lnTo>
                  <a:lnTo>
                    <a:pt x="22573" y="176322"/>
                  </a:lnTo>
                  <a:lnTo>
                    <a:pt x="23445" y="175975"/>
                  </a:lnTo>
                  <a:lnTo>
                    <a:pt x="24663" y="176214"/>
                  </a:lnTo>
                  <a:lnTo>
                    <a:pt x="25679" y="176238"/>
                  </a:lnTo>
                  <a:lnTo>
                    <a:pt x="27315" y="175342"/>
                  </a:lnTo>
                  <a:lnTo>
                    <a:pt x="27864" y="174781"/>
                  </a:lnTo>
                  <a:lnTo>
                    <a:pt x="28306" y="173909"/>
                  </a:lnTo>
                  <a:lnTo>
                    <a:pt x="28568" y="173037"/>
                  </a:lnTo>
                  <a:lnTo>
                    <a:pt x="28545" y="172285"/>
                  </a:lnTo>
                  <a:lnTo>
                    <a:pt x="28342" y="171210"/>
                  </a:lnTo>
                  <a:lnTo>
                    <a:pt x="28568" y="170242"/>
                  </a:lnTo>
                  <a:lnTo>
                    <a:pt x="29166" y="169418"/>
                  </a:lnTo>
                  <a:lnTo>
                    <a:pt x="29894" y="169311"/>
                  </a:lnTo>
                  <a:lnTo>
                    <a:pt x="30551" y="169896"/>
                  </a:lnTo>
                  <a:lnTo>
                    <a:pt x="30897" y="170744"/>
                  </a:lnTo>
                  <a:lnTo>
                    <a:pt x="31459" y="171592"/>
                  </a:lnTo>
                  <a:lnTo>
                    <a:pt x="32212" y="172010"/>
                  </a:lnTo>
                  <a:lnTo>
                    <a:pt x="32988" y="172177"/>
                  </a:lnTo>
                  <a:lnTo>
                    <a:pt x="33765" y="171759"/>
                  </a:lnTo>
                  <a:lnTo>
                    <a:pt x="34194" y="170672"/>
                  </a:lnTo>
                  <a:lnTo>
                    <a:pt x="34289" y="169239"/>
                  </a:lnTo>
                  <a:lnTo>
                    <a:pt x="34313" y="168069"/>
                  </a:lnTo>
                  <a:lnTo>
                    <a:pt x="34719" y="166946"/>
                  </a:lnTo>
                  <a:lnTo>
                    <a:pt x="35376" y="165596"/>
                  </a:lnTo>
                  <a:lnTo>
                    <a:pt x="35866" y="164641"/>
                  </a:lnTo>
                  <a:lnTo>
                    <a:pt x="36129" y="163626"/>
                  </a:lnTo>
                  <a:lnTo>
                    <a:pt x="35639" y="162479"/>
                  </a:lnTo>
                  <a:lnTo>
                    <a:pt x="34959" y="161416"/>
                  </a:lnTo>
                  <a:lnTo>
                    <a:pt x="34349" y="160807"/>
                  </a:lnTo>
                  <a:lnTo>
                    <a:pt x="33179" y="160568"/>
                  </a:lnTo>
                  <a:lnTo>
                    <a:pt x="31483" y="160353"/>
                  </a:lnTo>
                  <a:lnTo>
                    <a:pt x="30779" y="160281"/>
                  </a:lnTo>
                  <a:lnTo>
                    <a:pt x="29978" y="159983"/>
                  </a:lnTo>
                  <a:lnTo>
                    <a:pt x="29608" y="159183"/>
                  </a:lnTo>
                  <a:lnTo>
                    <a:pt x="29608" y="158000"/>
                  </a:lnTo>
                  <a:lnTo>
                    <a:pt x="29727" y="156878"/>
                  </a:lnTo>
                  <a:lnTo>
                    <a:pt x="30193" y="155397"/>
                  </a:lnTo>
                  <a:lnTo>
                    <a:pt x="30456" y="154250"/>
                  </a:lnTo>
                  <a:lnTo>
                    <a:pt x="30456" y="153283"/>
                  </a:lnTo>
                  <a:lnTo>
                    <a:pt x="30349" y="152100"/>
                  </a:lnTo>
                  <a:lnTo>
                    <a:pt x="30158" y="151025"/>
                  </a:lnTo>
                  <a:lnTo>
                    <a:pt x="29405" y="150249"/>
                  </a:lnTo>
                  <a:lnTo>
                    <a:pt x="28139" y="149807"/>
                  </a:lnTo>
                  <a:lnTo>
                    <a:pt x="26610" y="150034"/>
                  </a:lnTo>
                  <a:lnTo>
                    <a:pt x="25738" y="150261"/>
                  </a:lnTo>
                  <a:lnTo>
                    <a:pt x="24520" y="150428"/>
                  </a:lnTo>
                  <a:lnTo>
                    <a:pt x="23541" y="150118"/>
                  </a:lnTo>
                  <a:lnTo>
                    <a:pt x="22573" y="149724"/>
                  </a:lnTo>
                  <a:lnTo>
                    <a:pt x="21582" y="148876"/>
                  </a:lnTo>
                  <a:lnTo>
                    <a:pt x="21092" y="147860"/>
                  </a:lnTo>
                  <a:lnTo>
                    <a:pt x="21045" y="146809"/>
                  </a:lnTo>
                  <a:lnTo>
                    <a:pt x="21809" y="145699"/>
                  </a:lnTo>
                  <a:lnTo>
                    <a:pt x="22693" y="145519"/>
                  </a:lnTo>
                  <a:lnTo>
                    <a:pt x="23684" y="145376"/>
                  </a:lnTo>
                  <a:lnTo>
                    <a:pt x="24413" y="145400"/>
                  </a:lnTo>
                  <a:lnTo>
                    <a:pt x="25679" y="144958"/>
                  </a:lnTo>
                  <a:lnTo>
                    <a:pt x="26527" y="144182"/>
                  </a:lnTo>
                  <a:lnTo>
                    <a:pt x="26933" y="143501"/>
                  </a:lnTo>
                  <a:lnTo>
                    <a:pt x="27028" y="142820"/>
                  </a:lnTo>
                  <a:lnTo>
                    <a:pt x="27267" y="141065"/>
                  </a:lnTo>
                  <a:lnTo>
                    <a:pt x="27195" y="139906"/>
                  </a:lnTo>
                  <a:lnTo>
                    <a:pt x="27172" y="138760"/>
                  </a:lnTo>
                  <a:lnTo>
                    <a:pt x="26729" y="137625"/>
                  </a:lnTo>
                  <a:lnTo>
                    <a:pt x="26048" y="137039"/>
                  </a:lnTo>
                  <a:lnTo>
                    <a:pt x="25296" y="136849"/>
                  </a:lnTo>
                  <a:lnTo>
                    <a:pt x="24496" y="136992"/>
                  </a:lnTo>
                  <a:lnTo>
                    <a:pt x="23505" y="137434"/>
                  </a:lnTo>
                  <a:lnTo>
                    <a:pt x="22824" y="137601"/>
                  </a:lnTo>
                  <a:lnTo>
                    <a:pt x="22119" y="136872"/>
                  </a:lnTo>
                  <a:lnTo>
                    <a:pt x="21116" y="135547"/>
                  </a:lnTo>
                  <a:lnTo>
                    <a:pt x="19969" y="133994"/>
                  </a:lnTo>
                  <a:lnTo>
                    <a:pt x="19313" y="132632"/>
                  </a:lnTo>
                  <a:lnTo>
                    <a:pt x="19074" y="131617"/>
                  </a:lnTo>
                  <a:lnTo>
                    <a:pt x="19086" y="130638"/>
                  </a:lnTo>
                  <a:lnTo>
                    <a:pt x="18608" y="129551"/>
                  </a:lnTo>
                  <a:lnTo>
                    <a:pt x="18142" y="128452"/>
                  </a:lnTo>
                  <a:lnTo>
                    <a:pt x="17187" y="127043"/>
                  </a:lnTo>
                  <a:lnTo>
                    <a:pt x="16363" y="125586"/>
                  </a:lnTo>
                  <a:lnTo>
                    <a:pt x="15586" y="124427"/>
                  </a:lnTo>
                  <a:lnTo>
                    <a:pt x="14834" y="123484"/>
                  </a:lnTo>
                  <a:lnTo>
                    <a:pt x="13831" y="122636"/>
                  </a:lnTo>
                  <a:lnTo>
                    <a:pt x="12982" y="121955"/>
                  </a:lnTo>
                  <a:lnTo>
                    <a:pt x="12230" y="121489"/>
                  </a:lnTo>
                  <a:lnTo>
                    <a:pt x="11466" y="121131"/>
                  </a:lnTo>
                  <a:lnTo>
                    <a:pt x="10785" y="120856"/>
                  </a:lnTo>
                  <a:lnTo>
                    <a:pt x="10761" y="116556"/>
                  </a:lnTo>
                  <a:lnTo>
                    <a:pt x="10833" y="115374"/>
                  </a:lnTo>
                  <a:lnTo>
                    <a:pt x="10439" y="114454"/>
                  </a:lnTo>
                  <a:lnTo>
                    <a:pt x="9996" y="113069"/>
                  </a:lnTo>
                  <a:lnTo>
                    <a:pt x="8444" y="110274"/>
                  </a:lnTo>
                  <a:lnTo>
                    <a:pt x="5052" y="104494"/>
                  </a:lnTo>
                  <a:lnTo>
                    <a:pt x="3738" y="102344"/>
                  </a:lnTo>
                  <a:lnTo>
                    <a:pt x="1696" y="98581"/>
                  </a:lnTo>
                  <a:lnTo>
                    <a:pt x="717" y="96981"/>
                  </a:lnTo>
                  <a:lnTo>
                    <a:pt x="490" y="95882"/>
                  </a:lnTo>
                  <a:lnTo>
                    <a:pt x="71" y="90149"/>
                  </a:lnTo>
                  <a:lnTo>
                    <a:pt x="0" y="88692"/>
                  </a:lnTo>
                  <a:lnTo>
                    <a:pt x="71" y="87331"/>
                  </a:lnTo>
                  <a:lnTo>
                    <a:pt x="120" y="86435"/>
                  </a:lnTo>
                  <a:lnTo>
                    <a:pt x="741" y="84978"/>
                  </a:lnTo>
                  <a:lnTo>
                    <a:pt x="1708" y="83987"/>
                  </a:lnTo>
                  <a:lnTo>
                    <a:pt x="2902" y="82888"/>
                  </a:lnTo>
                  <a:lnTo>
                    <a:pt x="4157" y="81813"/>
                  </a:lnTo>
                  <a:lnTo>
                    <a:pt x="5781" y="80380"/>
                  </a:lnTo>
                  <a:lnTo>
                    <a:pt x="7405" y="78779"/>
                  </a:lnTo>
                  <a:lnTo>
                    <a:pt x="8014" y="77895"/>
                  </a:lnTo>
                  <a:lnTo>
                    <a:pt x="8133" y="76832"/>
                  </a:lnTo>
                  <a:lnTo>
                    <a:pt x="8253" y="73596"/>
                  </a:lnTo>
                  <a:lnTo>
                    <a:pt x="8146" y="65880"/>
                  </a:lnTo>
                  <a:lnTo>
                    <a:pt x="8337" y="63742"/>
                  </a:lnTo>
                  <a:lnTo>
                    <a:pt x="8647" y="61282"/>
                  </a:lnTo>
                  <a:lnTo>
                    <a:pt x="8946" y="57353"/>
                  </a:lnTo>
                  <a:lnTo>
                    <a:pt x="9017" y="55191"/>
                  </a:lnTo>
                  <a:lnTo>
                    <a:pt x="9280" y="53053"/>
                  </a:lnTo>
                  <a:lnTo>
                    <a:pt x="9590" y="51572"/>
                  </a:lnTo>
                  <a:lnTo>
                    <a:pt x="9937" y="50640"/>
                  </a:lnTo>
                  <a:lnTo>
                    <a:pt x="10439" y="49995"/>
                  </a:lnTo>
                  <a:lnTo>
                    <a:pt x="11263" y="49207"/>
                  </a:lnTo>
                  <a:lnTo>
                    <a:pt x="12922" y="48765"/>
                  </a:lnTo>
                  <a:lnTo>
                    <a:pt x="13938" y="48455"/>
                  </a:lnTo>
                  <a:lnTo>
                    <a:pt x="15144" y="47702"/>
                  </a:lnTo>
                  <a:lnTo>
                    <a:pt x="16076" y="46974"/>
                  </a:lnTo>
                  <a:lnTo>
                    <a:pt x="16673" y="46114"/>
                  </a:lnTo>
                  <a:lnTo>
                    <a:pt x="17891" y="44155"/>
                  </a:lnTo>
                  <a:lnTo>
                    <a:pt x="19289" y="41766"/>
                  </a:lnTo>
                  <a:lnTo>
                    <a:pt x="20232" y="39509"/>
                  </a:lnTo>
                  <a:lnTo>
                    <a:pt x="20937" y="37323"/>
                  </a:lnTo>
                  <a:lnTo>
                    <a:pt x="21534" y="35448"/>
                  </a:lnTo>
                  <a:lnTo>
                    <a:pt x="21928" y="33776"/>
                  </a:lnTo>
                  <a:lnTo>
                    <a:pt x="22478" y="32295"/>
                  </a:lnTo>
                  <a:lnTo>
                    <a:pt x="23230" y="31244"/>
                  </a:lnTo>
                  <a:lnTo>
                    <a:pt x="24007" y="30277"/>
                  </a:lnTo>
                  <a:lnTo>
                    <a:pt x="24759" y="29524"/>
                  </a:lnTo>
                  <a:lnTo>
                    <a:pt x="25893" y="28426"/>
                  </a:lnTo>
                  <a:lnTo>
                    <a:pt x="27625" y="26969"/>
                  </a:lnTo>
                  <a:lnTo>
                    <a:pt x="28783" y="25702"/>
                  </a:lnTo>
                  <a:lnTo>
                    <a:pt x="29990" y="24018"/>
                  </a:lnTo>
                  <a:lnTo>
                    <a:pt x="31185" y="22203"/>
                  </a:lnTo>
                  <a:lnTo>
                    <a:pt x="32319" y="19910"/>
                  </a:lnTo>
                  <a:lnTo>
                    <a:pt x="33000" y="18118"/>
                  </a:lnTo>
                  <a:lnTo>
                    <a:pt x="33645" y="17115"/>
                  </a:lnTo>
                  <a:lnTo>
                    <a:pt x="36977" y="14738"/>
                  </a:lnTo>
                  <a:lnTo>
                    <a:pt x="39354" y="12983"/>
                  </a:lnTo>
                  <a:lnTo>
                    <a:pt x="41360" y="11382"/>
                  </a:lnTo>
                  <a:lnTo>
                    <a:pt x="43247" y="9626"/>
                  </a:lnTo>
                  <a:lnTo>
                    <a:pt x="45182" y="8337"/>
                  </a:lnTo>
                  <a:lnTo>
                    <a:pt x="48300" y="7118"/>
                  </a:lnTo>
                  <a:lnTo>
                    <a:pt x="50079" y="5888"/>
                  </a:lnTo>
                  <a:lnTo>
                    <a:pt x="53877" y="3153"/>
                  </a:lnTo>
                  <a:lnTo>
                    <a:pt x="58655" y="0"/>
                  </a:lnTo>
                  <a:lnTo>
                    <a:pt x="95667" y="29058"/>
                  </a:lnTo>
                  <a:lnTo>
                    <a:pt x="112639" y="29823"/>
                  </a:lnTo>
                  <a:lnTo>
                    <a:pt x="135296" y="37347"/>
                  </a:lnTo>
                  <a:lnTo>
                    <a:pt x="146188" y="33131"/>
                  </a:lnTo>
                  <a:lnTo>
                    <a:pt x="179391" y="7811"/>
                  </a:lnTo>
                  <a:lnTo>
                    <a:pt x="305502" y="3898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986;gbcf4302aa7_0_6">
              <a:extLst>
                <a:ext uri="{FF2B5EF4-FFF2-40B4-BE49-F238E27FC236}">
                  <a16:creationId xmlns:a16="http://schemas.microsoft.com/office/drawing/2014/main" id="{2106DAD8-A4C2-264A-9FB5-8E2D24302AD8}"/>
                </a:ext>
              </a:extLst>
            </p:cNvPr>
            <p:cNvSpPr/>
            <p:nvPr/>
          </p:nvSpPr>
          <p:spPr>
            <a:xfrm>
              <a:off x="5376653" y="1806728"/>
              <a:ext cx="331036" cy="427038"/>
            </a:xfrm>
            <a:custGeom>
              <a:avLst/>
              <a:gdLst/>
              <a:ahLst/>
              <a:cxnLst/>
              <a:rect l="l" t="t" r="r" b="b"/>
              <a:pathLst>
                <a:path w="658778" h="849826" extrusionOk="0">
                  <a:moveTo>
                    <a:pt x="403105" y="0"/>
                  </a:moveTo>
                  <a:lnTo>
                    <a:pt x="587404" y="199026"/>
                  </a:lnTo>
                  <a:lnTo>
                    <a:pt x="596051" y="207888"/>
                  </a:lnTo>
                  <a:lnTo>
                    <a:pt x="658779" y="275918"/>
                  </a:lnTo>
                  <a:lnTo>
                    <a:pt x="586353" y="337153"/>
                  </a:lnTo>
                  <a:lnTo>
                    <a:pt x="339064" y="544897"/>
                  </a:lnTo>
                  <a:lnTo>
                    <a:pt x="296079" y="635668"/>
                  </a:lnTo>
                  <a:lnTo>
                    <a:pt x="266710" y="617765"/>
                  </a:lnTo>
                  <a:lnTo>
                    <a:pt x="264011" y="615925"/>
                  </a:lnTo>
                  <a:lnTo>
                    <a:pt x="263175" y="616618"/>
                  </a:lnTo>
                  <a:lnTo>
                    <a:pt x="262673" y="617753"/>
                  </a:lnTo>
                  <a:lnTo>
                    <a:pt x="262231" y="618636"/>
                  </a:lnTo>
                  <a:lnTo>
                    <a:pt x="261455" y="619664"/>
                  </a:lnTo>
                  <a:lnTo>
                    <a:pt x="260547" y="620763"/>
                  </a:lnTo>
                  <a:lnTo>
                    <a:pt x="259640" y="621383"/>
                  </a:lnTo>
                  <a:lnTo>
                    <a:pt x="258720" y="621706"/>
                  </a:lnTo>
                  <a:lnTo>
                    <a:pt x="257716" y="621742"/>
                  </a:lnTo>
                  <a:lnTo>
                    <a:pt x="256713" y="621240"/>
                  </a:lnTo>
                  <a:lnTo>
                    <a:pt x="255865" y="621372"/>
                  </a:lnTo>
                  <a:lnTo>
                    <a:pt x="254002" y="621634"/>
                  </a:lnTo>
                  <a:lnTo>
                    <a:pt x="252748" y="621825"/>
                  </a:lnTo>
                  <a:lnTo>
                    <a:pt x="251434" y="622446"/>
                  </a:lnTo>
                  <a:lnTo>
                    <a:pt x="250252" y="623211"/>
                  </a:lnTo>
                  <a:lnTo>
                    <a:pt x="249225" y="623892"/>
                  </a:lnTo>
                  <a:lnTo>
                    <a:pt x="248472" y="624322"/>
                  </a:lnTo>
                  <a:lnTo>
                    <a:pt x="247576" y="624596"/>
                  </a:lnTo>
                  <a:lnTo>
                    <a:pt x="246669" y="625576"/>
                  </a:lnTo>
                  <a:lnTo>
                    <a:pt x="246012" y="625803"/>
                  </a:lnTo>
                  <a:lnTo>
                    <a:pt x="244925" y="626328"/>
                  </a:lnTo>
                  <a:lnTo>
                    <a:pt x="244328" y="626746"/>
                  </a:lnTo>
                  <a:lnTo>
                    <a:pt x="243456" y="627534"/>
                  </a:lnTo>
                  <a:lnTo>
                    <a:pt x="242930" y="628048"/>
                  </a:lnTo>
                  <a:lnTo>
                    <a:pt x="242560" y="629027"/>
                  </a:lnTo>
                  <a:lnTo>
                    <a:pt x="242393" y="629899"/>
                  </a:lnTo>
                  <a:lnTo>
                    <a:pt x="242477" y="631094"/>
                  </a:lnTo>
                  <a:lnTo>
                    <a:pt x="242393" y="631894"/>
                  </a:lnTo>
                  <a:lnTo>
                    <a:pt x="242095" y="632921"/>
                  </a:lnTo>
                  <a:lnTo>
                    <a:pt x="241414" y="633196"/>
                  </a:lnTo>
                  <a:lnTo>
                    <a:pt x="240327" y="633840"/>
                  </a:lnTo>
                  <a:lnTo>
                    <a:pt x="239646" y="634163"/>
                  </a:lnTo>
                  <a:lnTo>
                    <a:pt x="238929" y="634366"/>
                  </a:lnTo>
                  <a:lnTo>
                    <a:pt x="237890" y="634987"/>
                  </a:lnTo>
                  <a:lnTo>
                    <a:pt x="237233" y="635548"/>
                  </a:lnTo>
                  <a:lnTo>
                    <a:pt x="236803" y="636122"/>
                  </a:lnTo>
                  <a:lnTo>
                    <a:pt x="236457" y="637018"/>
                  </a:lnTo>
                  <a:lnTo>
                    <a:pt x="236218" y="637901"/>
                  </a:lnTo>
                  <a:lnTo>
                    <a:pt x="236135" y="638702"/>
                  </a:lnTo>
                  <a:lnTo>
                    <a:pt x="236075" y="639538"/>
                  </a:lnTo>
                  <a:lnTo>
                    <a:pt x="235716" y="640589"/>
                  </a:lnTo>
                  <a:lnTo>
                    <a:pt x="234785" y="641795"/>
                  </a:lnTo>
                  <a:lnTo>
                    <a:pt x="234355" y="642822"/>
                  </a:lnTo>
                  <a:lnTo>
                    <a:pt x="234391" y="643897"/>
                  </a:lnTo>
                  <a:lnTo>
                    <a:pt x="234964" y="644876"/>
                  </a:lnTo>
                  <a:lnTo>
                    <a:pt x="235776" y="645963"/>
                  </a:lnTo>
                  <a:lnTo>
                    <a:pt x="237795" y="648340"/>
                  </a:lnTo>
                  <a:lnTo>
                    <a:pt x="238213" y="650084"/>
                  </a:lnTo>
                  <a:lnTo>
                    <a:pt x="238344" y="650836"/>
                  </a:lnTo>
                  <a:lnTo>
                    <a:pt x="238571" y="651672"/>
                  </a:lnTo>
                  <a:lnTo>
                    <a:pt x="238750" y="652890"/>
                  </a:lnTo>
                  <a:lnTo>
                    <a:pt x="238595" y="653846"/>
                  </a:lnTo>
                  <a:lnTo>
                    <a:pt x="238237" y="654993"/>
                  </a:lnTo>
                  <a:lnTo>
                    <a:pt x="237186" y="655960"/>
                  </a:lnTo>
                  <a:lnTo>
                    <a:pt x="235179" y="657345"/>
                  </a:lnTo>
                  <a:lnTo>
                    <a:pt x="233567" y="658134"/>
                  </a:lnTo>
                  <a:lnTo>
                    <a:pt x="230999" y="659388"/>
                  </a:lnTo>
                  <a:lnTo>
                    <a:pt x="230306" y="659794"/>
                  </a:lnTo>
                  <a:lnTo>
                    <a:pt x="229554" y="660558"/>
                  </a:lnTo>
                  <a:lnTo>
                    <a:pt x="228909" y="661526"/>
                  </a:lnTo>
                  <a:lnTo>
                    <a:pt x="229124" y="662780"/>
                  </a:lnTo>
                  <a:lnTo>
                    <a:pt x="228133" y="663795"/>
                  </a:lnTo>
                  <a:lnTo>
                    <a:pt x="227679" y="664368"/>
                  </a:lnTo>
                  <a:lnTo>
                    <a:pt x="227105" y="664774"/>
                  </a:lnTo>
                  <a:lnTo>
                    <a:pt x="225982" y="665180"/>
                  </a:lnTo>
                  <a:lnTo>
                    <a:pt x="225087" y="665527"/>
                  </a:lnTo>
                  <a:lnTo>
                    <a:pt x="223988" y="665467"/>
                  </a:lnTo>
                  <a:lnTo>
                    <a:pt x="222961" y="665228"/>
                  </a:lnTo>
                  <a:lnTo>
                    <a:pt x="222304" y="664906"/>
                  </a:lnTo>
                  <a:lnTo>
                    <a:pt x="218817" y="664738"/>
                  </a:lnTo>
                  <a:lnTo>
                    <a:pt x="203159" y="656844"/>
                  </a:lnTo>
                  <a:lnTo>
                    <a:pt x="176955" y="642738"/>
                  </a:lnTo>
                  <a:lnTo>
                    <a:pt x="158156" y="670710"/>
                  </a:lnTo>
                  <a:lnTo>
                    <a:pt x="156639" y="669265"/>
                  </a:lnTo>
                  <a:lnTo>
                    <a:pt x="156042" y="668799"/>
                  </a:lnTo>
                  <a:lnTo>
                    <a:pt x="155098" y="668572"/>
                  </a:lnTo>
                  <a:lnTo>
                    <a:pt x="154226" y="668871"/>
                  </a:lnTo>
                  <a:lnTo>
                    <a:pt x="153354" y="668811"/>
                  </a:lnTo>
                  <a:lnTo>
                    <a:pt x="152638" y="668082"/>
                  </a:lnTo>
                  <a:lnTo>
                    <a:pt x="151778" y="666494"/>
                  </a:lnTo>
                  <a:lnTo>
                    <a:pt x="151503" y="665813"/>
                  </a:lnTo>
                  <a:lnTo>
                    <a:pt x="150751" y="664392"/>
                  </a:lnTo>
                  <a:lnTo>
                    <a:pt x="150428" y="663783"/>
                  </a:lnTo>
                  <a:lnTo>
                    <a:pt x="149377" y="662553"/>
                  </a:lnTo>
                  <a:lnTo>
                    <a:pt x="148660" y="661657"/>
                  </a:lnTo>
                  <a:lnTo>
                    <a:pt x="147980" y="660964"/>
                  </a:lnTo>
                  <a:lnTo>
                    <a:pt x="147657" y="660092"/>
                  </a:lnTo>
                  <a:lnTo>
                    <a:pt x="147538" y="658934"/>
                  </a:lnTo>
                  <a:lnTo>
                    <a:pt x="147383" y="657883"/>
                  </a:lnTo>
                  <a:lnTo>
                    <a:pt x="146941" y="657047"/>
                  </a:lnTo>
                  <a:lnTo>
                    <a:pt x="146081" y="656223"/>
                  </a:lnTo>
                  <a:lnTo>
                    <a:pt x="145281" y="655793"/>
                  </a:lnTo>
                  <a:lnTo>
                    <a:pt x="144409" y="655948"/>
                  </a:lnTo>
                  <a:lnTo>
                    <a:pt x="144050" y="656724"/>
                  </a:lnTo>
                  <a:lnTo>
                    <a:pt x="142832" y="656879"/>
                  </a:lnTo>
                  <a:lnTo>
                    <a:pt x="141853" y="655972"/>
                  </a:lnTo>
                  <a:lnTo>
                    <a:pt x="141292" y="655518"/>
                  </a:lnTo>
                  <a:lnTo>
                    <a:pt x="140515" y="655351"/>
                  </a:lnTo>
                  <a:lnTo>
                    <a:pt x="139488" y="655196"/>
                  </a:lnTo>
                  <a:lnTo>
                    <a:pt x="137267" y="656139"/>
                  </a:lnTo>
                  <a:lnTo>
                    <a:pt x="134507" y="657345"/>
                  </a:lnTo>
                  <a:lnTo>
                    <a:pt x="133301" y="657990"/>
                  </a:lnTo>
                  <a:lnTo>
                    <a:pt x="132692" y="658313"/>
                  </a:lnTo>
                  <a:lnTo>
                    <a:pt x="132190" y="658946"/>
                  </a:lnTo>
                  <a:lnTo>
                    <a:pt x="131880" y="659579"/>
                  </a:lnTo>
                  <a:lnTo>
                    <a:pt x="131868" y="660451"/>
                  </a:lnTo>
                  <a:lnTo>
                    <a:pt x="132334" y="661084"/>
                  </a:lnTo>
                  <a:lnTo>
                    <a:pt x="132943" y="661681"/>
                  </a:lnTo>
                  <a:lnTo>
                    <a:pt x="133445" y="662338"/>
                  </a:lnTo>
                  <a:lnTo>
                    <a:pt x="132883" y="663042"/>
                  </a:lnTo>
                  <a:lnTo>
                    <a:pt x="132429" y="663771"/>
                  </a:lnTo>
                  <a:lnTo>
                    <a:pt x="131928" y="664547"/>
                  </a:lnTo>
                  <a:lnTo>
                    <a:pt x="131474" y="665479"/>
                  </a:lnTo>
                  <a:lnTo>
                    <a:pt x="131104" y="666506"/>
                  </a:lnTo>
                  <a:lnTo>
                    <a:pt x="130984" y="667426"/>
                  </a:lnTo>
                  <a:lnTo>
                    <a:pt x="130614" y="668763"/>
                  </a:lnTo>
                  <a:lnTo>
                    <a:pt x="130017" y="669599"/>
                  </a:lnTo>
                  <a:lnTo>
                    <a:pt x="129288" y="670794"/>
                  </a:lnTo>
                  <a:lnTo>
                    <a:pt x="129014" y="671952"/>
                  </a:lnTo>
                  <a:lnTo>
                    <a:pt x="128632" y="672645"/>
                  </a:lnTo>
                  <a:lnTo>
                    <a:pt x="128416" y="673326"/>
                  </a:lnTo>
                  <a:lnTo>
                    <a:pt x="128285" y="674580"/>
                  </a:lnTo>
                  <a:lnTo>
                    <a:pt x="128058" y="675607"/>
                  </a:lnTo>
                  <a:lnTo>
                    <a:pt x="128034" y="676527"/>
                  </a:lnTo>
                  <a:lnTo>
                    <a:pt x="128070" y="677769"/>
                  </a:lnTo>
                  <a:lnTo>
                    <a:pt x="128154" y="678545"/>
                  </a:lnTo>
                  <a:lnTo>
                    <a:pt x="128166" y="679298"/>
                  </a:lnTo>
                  <a:lnTo>
                    <a:pt x="127365" y="680146"/>
                  </a:lnTo>
                  <a:lnTo>
                    <a:pt x="126864" y="680683"/>
                  </a:lnTo>
                  <a:lnTo>
                    <a:pt x="125801" y="681519"/>
                  </a:lnTo>
                  <a:lnTo>
                    <a:pt x="125025" y="681949"/>
                  </a:lnTo>
                  <a:lnTo>
                    <a:pt x="124009" y="682438"/>
                  </a:lnTo>
                  <a:lnTo>
                    <a:pt x="123077" y="683048"/>
                  </a:lnTo>
                  <a:lnTo>
                    <a:pt x="121991" y="683884"/>
                  </a:lnTo>
                  <a:lnTo>
                    <a:pt x="121441" y="684505"/>
                  </a:lnTo>
                  <a:lnTo>
                    <a:pt x="120569" y="685138"/>
                  </a:lnTo>
                  <a:lnTo>
                    <a:pt x="119793" y="685795"/>
                  </a:lnTo>
                  <a:lnTo>
                    <a:pt x="118945" y="686129"/>
                  </a:lnTo>
                  <a:lnTo>
                    <a:pt x="118420" y="686643"/>
                  </a:lnTo>
                  <a:lnTo>
                    <a:pt x="117476" y="687204"/>
                  </a:lnTo>
                  <a:lnTo>
                    <a:pt x="116724" y="687622"/>
                  </a:lnTo>
                  <a:lnTo>
                    <a:pt x="115959" y="687992"/>
                  </a:lnTo>
                  <a:lnTo>
                    <a:pt x="115040" y="688267"/>
                  </a:lnTo>
                  <a:lnTo>
                    <a:pt x="114096" y="688757"/>
                  </a:lnTo>
                  <a:lnTo>
                    <a:pt x="113535" y="689449"/>
                  </a:lnTo>
                  <a:lnTo>
                    <a:pt x="112830" y="690739"/>
                  </a:lnTo>
                  <a:lnTo>
                    <a:pt x="112209" y="692901"/>
                  </a:lnTo>
                  <a:lnTo>
                    <a:pt x="111146" y="694979"/>
                  </a:lnTo>
                  <a:lnTo>
                    <a:pt x="110668" y="696580"/>
                  </a:lnTo>
                  <a:lnTo>
                    <a:pt x="109868" y="699434"/>
                  </a:lnTo>
                  <a:lnTo>
                    <a:pt x="109665" y="700748"/>
                  </a:lnTo>
                  <a:lnTo>
                    <a:pt x="109092" y="701667"/>
                  </a:lnTo>
                  <a:lnTo>
                    <a:pt x="108411" y="702241"/>
                  </a:lnTo>
                  <a:lnTo>
                    <a:pt x="106046" y="702766"/>
                  </a:lnTo>
                  <a:lnTo>
                    <a:pt x="105174" y="703208"/>
                  </a:lnTo>
                  <a:lnTo>
                    <a:pt x="104673" y="703973"/>
                  </a:lnTo>
                  <a:lnTo>
                    <a:pt x="104076" y="704976"/>
                  </a:lnTo>
                  <a:lnTo>
                    <a:pt x="103861" y="705705"/>
                  </a:lnTo>
                  <a:lnTo>
                    <a:pt x="104159" y="706457"/>
                  </a:lnTo>
                  <a:lnTo>
                    <a:pt x="105330" y="706588"/>
                  </a:lnTo>
                  <a:lnTo>
                    <a:pt x="106058" y="706708"/>
                  </a:lnTo>
                  <a:lnTo>
                    <a:pt x="106596" y="707377"/>
                  </a:lnTo>
                  <a:lnTo>
                    <a:pt x="106393" y="708595"/>
                  </a:lnTo>
                  <a:lnTo>
                    <a:pt x="105628" y="709861"/>
                  </a:lnTo>
                  <a:lnTo>
                    <a:pt x="105294" y="710470"/>
                  </a:lnTo>
                  <a:lnTo>
                    <a:pt x="105198" y="711151"/>
                  </a:lnTo>
                  <a:lnTo>
                    <a:pt x="105975" y="711390"/>
                  </a:lnTo>
                  <a:lnTo>
                    <a:pt x="107527" y="710649"/>
                  </a:lnTo>
                  <a:lnTo>
                    <a:pt x="108184" y="710936"/>
                  </a:lnTo>
                  <a:lnTo>
                    <a:pt x="107778" y="711879"/>
                  </a:lnTo>
                  <a:lnTo>
                    <a:pt x="107396" y="712656"/>
                  </a:lnTo>
                  <a:lnTo>
                    <a:pt x="106787" y="713659"/>
                  </a:lnTo>
                  <a:lnTo>
                    <a:pt x="106942" y="714650"/>
                  </a:lnTo>
                  <a:lnTo>
                    <a:pt x="107169" y="715880"/>
                  </a:lnTo>
                  <a:lnTo>
                    <a:pt x="108100" y="717970"/>
                  </a:lnTo>
                  <a:lnTo>
                    <a:pt x="108566" y="718723"/>
                  </a:lnTo>
                  <a:lnTo>
                    <a:pt x="109641" y="719272"/>
                  </a:lnTo>
                  <a:lnTo>
                    <a:pt x="110298" y="719535"/>
                  </a:lnTo>
                  <a:lnTo>
                    <a:pt x="110979" y="719893"/>
                  </a:lnTo>
                  <a:lnTo>
                    <a:pt x="110764" y="720550"/>
                  </a:lnTo>
                  <a:lnTo>
                    <a:pt x="109546" y="721852"/>
                  </a:lnTo>
                  <a:lnTo>
                    <a:pt x="108662" y="723417"/>
                  </a:lnTo>
                  <a:lnTo>
                    <a:pt x="107886" y="725125"/>
                  </a:lnTo>
                  <a:lnTo>
                    <a:pt x="107229" y="726773"/>
                  </a:lnTo>
                  <a:lnTo>
                    <a:pt x="106810" y="727991"/>
                  </a:lnTo>
                  <a:lnTo>
                    <a:pt x="106357" y="728636"/>
                  </a:lnTo>
                  <a:lnTo>
                    <a:pt x="105712" y="729376"/>
                  </a:lnTo>
                  <a:lnTo>
                    <a:pt x="104804" y="730356"/>
                  </a:lnTo>
                  <a:lnTo>
                    <a:pt x="104183" y="730833"/>
                  </a:lnTo>
                  <a:lnTo>
                    <a:pt x="103263" y="730989"/>
                  </a:lnTo>
                  <a:lnTo>
                    <a:pt x="102797" y="730451"/>
                  </a:lnTo>
                  <a:lnTo>
                    <a:pt x="102248" y="729603"/>
                  </a:lnTo>
                  <a:lnTo>
                    <a:pt x="101448" y="728982"/>
                  </a:lnTo>
                  <a:lnTo>
                    <a:pt x="100325" y="728719"/>
                  </a:lnTo>
                  <a:lnTo>
                    <a:pt x="99692" y="728337"/>
                  </a:lnTo>
                  <a:lnTo>
                    <a:pt x="98821" y="728302"/>
                  </a:lnTo>
                  <a:lnTo>
                    <a:pt x="98462" y="729018"/>
                  </a:lnTo>
                  <a:lnTo>
                    <a:pt x="97125" y="728325"/>
                  </a:lnTo>
                  <a:lnTo>
                    <a:pt x="96563" y="727477"/>
                  </a:lnTo>
                  <a:lnTo>
                    <a:pt x="97101" y="726617"/>
                  </a:lnTo>
                  <a:lnTo>
                    <a:pt x="96993" y="725746"/>
                  </a:lnTo>
                  <a:lnTo>
                    <a:pt x="96312" y="725148"/>
                  </a:lnTo>
                  <a:lnTo>
                    <a:pt x="95393" y="725005"/>
                  </a:lnTo>
                  <a:lnTo>
                    <a:pt x="94700" y="725101"/>
                  </a:lnTo>
                  <a:lnTo>
                    <a:pt x="94150" y="726128"/>
                  </a:lnTo>
                  <a:lnTo>
                    <a:pt x="94174" y="728313"/>
                  </a:lnTo>
                  <a:lnTo>
                    <a:pt x="94079" y="729950"/>
                  </a:lnTo>
                  <a:lnTo>
                    <a:pt x="93828" y="731419"/>
                  </a:lnTo>
                  <a:lnTo>
                    <a:pt x="93828" y="733318"/>
                  </a:lnTo>
                  <a:lnTo>
                    <a:pt x="93947" y="735265"/>
                  </a:lnTo>
                  <a:lnTo>
                    <a:pt x="94031" y="736268"/>
                  </a:lnTo>
                  <a:lnTo>
                    <a:pt x="94007" y="738239"/>
                  </a:lnTo>
                  <a:lnTo>
                    <a:pt x="93792" y="742681"/>
                  </a:lnTo>
                  <a:lnTo>
                    <a:pt x="93601" y="747351"/>
                  </a:lnTo>
                  <a:lnTo>
                    <a:pt x="93434" y="752021"/>
                  </a:lnTo>
                  <a:lnTo>
                    <a:pt x="93303" y="754756"/>
                  </a:lnTo>
                  <a:lnTo>
                    <a:pt x="93482" y="760967"/>
                  </a:lnTo>
                  <a:lnTo>
                    <a:pt x="93804" y="764466"/>
                  </a:lnTo>
                  <a:lnTo>
                    <a:pt x="94079" y="767333"/>
                  </a:lnTo>
                  <a:lnTo>
                    <a:pt x="94413" y="769686"/>
                  </a:lnTo>
                  <a:lnTo>
                    <a:pt x="95190" y="772003"/>
                  </a:lnTo>
                  <a:lnTo>
                    <a:pt x="95488" y="772994"/>
                  </a:lnTo>
                  <a:lnTo>
                    <a:pt x="95775" y="774093"/>
                  </a:lnTo>
                  <a:lnTo>
                    <a:pt x="95560" y="775036"/>
                  </a:lnTo>
                  <a:lnTo>
                    <a:pt x="94915" y="775992"/>
                  </a:lnTo>
                  <a:lnTo>
                    <a:pt x="93637" y="776410"/>
                  </a:lnTo>
                  <a:lnTo>
                    <a:pt x="92670" y="776446"/>
                  </a:lnTo>
                  <a:lnTo>
                    <a:pt x="92263" y="777592"/>
                  </a:lnTo>
                  <a:lnTo>
                    <a:pt x="92801" y="778464"/>
                  </a:lnTo>
                  <a:lnTo>
                    <a:pt x="93565" y="779276"/>
                  </a:lnTo>
                  <a:lnTo>
                    <a:pt x="94270" y="779933"/>
                  </a:lnTo>
                  <a:lnTo>
                    <a:pt x="94748" y="780841"/>
                  </a:lnTo>
                  <a:lnTo>
                    <a:pt x="94568" y="782155"/>
                  </a:lnTo>
                  <a:lnTo>
                    <a:pt x="94258" y="782883"/>
                  </a:lnTo>
                  <a:lnTo>
                    <a:pt x="93971" y="783528"/>
                  </a:lnTo>
                  <a:lnTo>
                    <a:pt x="93446" y="784591"/>
                  </a:lnTo>
                  <a:lnTo>
                    <a:pt x="93147" y="785762"/>
                  </a:lnTo>
                  <a:lnTo>
                    <a:pt x="92741" y="786789"/>
                  </a:lnTo>
                  <a:lnTo>
                    <a:pt x="92048" y="787326"/>
                  </a:lnTo>
                  <a:lnTo>
                    <a:pt x="91344" y="787601"/>
                  </a:lnTo>
                  <a:lnTo>
                    <a:pt x="90711" y="788019"/>
                  </a:lnTo>
                  <a:lnTo>
                    <a:pt x="90771" y="788891"/>
                  </a:lnTo>
                  <a:lnTo>
                    <a:pt x="92108" y="789392"/>
                  </a:lnTo>
                  <a:lnTo>
                    <a:pt x="93111" y="789667"/>
                  </a:lnTo>
                  <a:lnTo>
                    <a:pt x="94103" y="789787"/>
                  </a:lnTo>
                  <a:lnTo>
                    <a:pt x="94808" y="790073"/>
                  </a:lnTo>
                  <a:lnTo>
                    <a:pt x="95667" y="790623"/>
                  </a:lnTo>
                  <a:lnTo>
                    <a:pt x="96252" y="791148"/>
                  </a:lnTo>
                  <a:lnTo>
                    <a:pt x="96754" y="792092"/>
                  </a:lnTo>
                  <a:lnTo>
                    <a:pt x="96707" y="793178"/>
                  </a:lnTo>
                  <a:lnTo>
                    <a:pt x="96312" y="793847"/>
                  </a:lnTo>
                  <a:lnTo>
                    <a:pt x="95034" y="794731"/>
                  </a:lnTo>
                  <a:lnTo>
                    <a:pt x="92920" y="795185"/>
                  </a:lnTo>
                  <a:lnTo>
                    <a:pt x="91547" y="796069"/>
                  </a:lnTo>
                  <a:lnTo>
                    <a:pt x="90746" y="796559"/>
                  </a:lnTo>
                  <a:lnTo>
                    <a:pt x="89911" y="797263"/>
                  </a:lnTo>
                  <a:lnTo>
                    <a:pt x="88728" y="797622"/>
                  </a:lnTo>
                  <a:lnTo>
                    <a:pt x="87713" y="797920"/>
                  </a:lnTo>
                  <a:lnTo>
                    <a:pt x="86985" y="798243"/>
                  </a:lnTo>
                  <a:lnTo>
                    <a:pt x="86292" y="798852"/>
                  </a:lnTo>
                  <a:lnTo>
                    <a:pt x="86196" y="799724"/>
                  </a:lnTo>
                  <a:lnTo>
                    <a:pt x="86352" y="800452"/>
                  </a:lnTo>
                  <a:lnTo>
                    <a:pt x="86841" y="801443"/>
                  </a:lnTo>
                  <a:lnTo>
                    <a:pt x="86567" y="802423"/>
                  </a:lnTo>
                  <a:lnTo>
                    <a:pt x="86555" y="803462"/>
                  </a:lnTo>
                  <a:lnTo>
                    <a:pt x="86877" y="804549"/>
                  </a:lnTo>
                  <a:lnTo>
                    <a:pt x="87319" y="805110"/>
                  </a:lnTo>
                  <a:lnTo>
                    <a:pt x="88119" y="805564"/>
                  </a:lnTo>
                  <a:lnTo>
                    <a:pt x="88884" y="805851"/>
                  </a:lnTo>
                  <a:lnTo>
                    <a:pt x="89779" y="806376"/>
                  </a:lnTo>
                  <a:lnTo>
                    <a:pt x="90245" y="807128"/>
                  </a:lnTo>
                  <a:lnTo>
                    <a:pt x="90185" y="808287"/>
                  </a:lnTo>
                  <a:lnTo>
                    <a:pt x="89934" y="809195"/>
                  </a:lnTo>
                  <a:lnTo>
                    <a:pt x="89110" y="809876"/>
                  </a:lnTo>
                  <a:lnTo>
                    <a:pt x="87988" y="809696"/>
                  </a:lnTo>
                  <a:lnTo>
                    <a:pt x="86602" y="809290"/>
                  </a:lnTo>
                  <a:lnTo>
                    <a:pt x="85444" y="809004"/>
                  </a:lnTo>
                  <a:lnTo>
                    <a:pt x="84178" y="809135"/>
                  </a:lnTo>
                  <a:lnTo>
                    <a:pt x="83186" y="809804"/>
                  </a:lnTo>
                  <a:lnTo>
                    <a:pt x="82936" y="810676"/>
                  </a:lnTo>
                  <a:lnTo>
                    <a:pt x="82912" y="811380"/>
                  </a:lnTo>
                  <a:lnTo>
                    <a:pt x="82613" y="812360"/>
                  </a:lnTo>
                  <a:lnTo>
                    <a:pt x="81323" y="812885"/>
                  </a:lnTo>
                  <a:lnTo>
                    <a:pt x="80021" y="813041"/>
                  </a:lnTo>
                  <a:lnTo>
                    <a:pt x="79329" y="812885"/>
                  </a:lnTo>
                  <a:lnTo>
                    <a:pt x="78337" y="812348"/>
                  </a:lnTo>
                  <a:lnTo>
                    <a:pt x="77346" y="812193"/>
                  </a:lnTo>
                  <a:lnTo>
                    <a:pt x="76653" y="812575"/>
                  </a:lnTo>
                  <a:lnTo>
                    <a:pt x="77262" y="813196"/>
                  </a:lnTo>
                  <a:lnTo>
                    <a:pt x="77286" y="814796"/>
                  </a:lnTo>
                  <a:lnTo>
                    <a:pt x="76737" y="815871"/>
                  </a:lnTo>
                  <a:lnTo>
                    <a:pt x="75996" y="816528"/>
                  </a:lnTo>
                  <a:lnTo>
                    <a:pt x="75125" y="816588"/>
                  </a:lnTo>
                  <a:lnTo>
                    <a:pt x="74336" y="816229"/>
                  </a:lnTo>
                  <a:lnTo>
                    <a:pt x="74253" y="815334"/>
                  </a:lnTo>
                  <a:lnTo>
                    <a:pt x="74229" y="814438"/>
                  </a:lnTo>
                  <a:lnTo>
                    <a:pt x="74145" y="813686"/>
                  </a:lnTo>
                  <a:lnTo>
                    <a:pt x="73070" y="813375"/>
                  </a:lnTo>
                  <a:lnTo>
                    <a:pt x="72174" y="813291"/>
                  </a:lnTo>
                  <a:lnTo>
                    <a:pt x="71541" y="813590"/>
                  </a:lnTo>
                  <a:lnTo>
                    <a:pt x="70801" y="814557"/>
                  </a:lnTo>
                  <a:lnTo>
                    <a:pt x="70204" y="815346"/>
                  </a:lnTo>
                  <a:lnTo>
                    <a:pt x="69451" y="815668"/>
                  </a:lnTo>
                  <a:lnTo>
                    <a:pt x="68484" y="815704"/>
                  </a:lnTo>
                  <a:lnTo>
                    <a:pt x="67588" y="815931"/>
                  </a:lnTo>
                  <a:lnTo>
                    <a:pt x="66919" y="816636"/>
                  </a:lnTo>
                  <a:lnTo>
                    <a:pt x="66047" y="816695"/>
                  </a:lnTo>
                  <a:lnTo>
                    <a:pt x="65104" y="817065"/>
                  </a:lnTo>
                  <a:lnTo>
                    <a:pt x="64531" y="817722"/>
                  </a:lnTo>
                  <a:lnTo>
                    <a:pt x="63874" y="817949"/>
                  </a:lnTo>
                  <a:lnTo>
                    <a:pt x="62691" y="818236"/>
                  </a:lnTo>
                  <a:lnTo>
                    <a:pt x="61736" y="818367"/>
                  </a:lnTo>
                  <a:lnTo>
                    <a:pt x="60900" y="818953"/>
                  </a:lnTo>
                  <a:lnTo>
                    <a:pt x="60446" y="819514"/>
                  </a:lnTo>
                  <a:lnTo>
                    <a:pt x="60016" y="820314"/>
                  </a:lnTo>
                  <a:lnTo>
                    <a:pt x="59562" y="821425"/>
                  </a:lnTo>
                  <a:lnTo>
                    <a:pt x="58965" y="822225"/>
                  </a:lnTo>
                  <a:lnTo>
                    <a:pt x="58296" y="822942"/>
                  </a:lnTo>
                  <a:lnTo>
                    <a:pt x="57663" y="823264"/>
                  </a:lnTo>
                  <a:lnTo>
                    <a:pt x="54008" y="824148"/>
                  </a:lnTo>
                  <a:lnTo>
                    <a:pt x="53017" y="824124"/>
                  </a:lnTo>
                  <a:lnTo>
                    <a:pt x="52181" y="823455"/>
                  </a:lnTo>
                  <a:lnTo>
                    <a:pt x="51453" y="823408"/>
                  </a:lnTo>
                  <a:lnTo>
                    <a:pt x="50772" y="823790"/>
                  </a:lnTo>
                  <a:lnTo>
                    <a:pt x="49721" y="824399"/>
                  </a:lnTo>
                  <a:lnTo>
                    <a:pt x="49040" y="824650"/>
                  </a:lnTo>
                  <a:lnTo>
                    <a:pt x="48192" y="824972"/>
                  </a:lnTo>
                  <a:lnTo>
                    <a:pt x="47475" y="825736"/>
                  </a:lnTo>
                  <a:lnTo>
                    <a:pt x="46245" y="826346"/>
                  </a:lnTo>
                  <a:lnTo>
                    <a:pt x="45146" y="826704"/>
                  </a:lnTo>
                  <a:lnTo>
                    <a:pt x="44155" y="826979"/>
                  </a:lnTo>
                  <a:lnTo>
                    <a:pt x="43319" y="827815"/>
                  </a:lnTo>
                  <a:lnTo>
                    <a:pt x="42937" y="829057"/>
                  </a:lnTo>
                  <a:lnTo>
                    <a:pt x="42710" y="829857"/>
                  </a:lnTo>
                  <a:lnTo>
                    <a:pt x="42256" y="830932"/>
                  </a:lnTo>
                  <a:lnTo>
                    <a:pt x="41683" y="831517"/>
                  </a:lnTo>
                  <a:lnTo>
                    <a:pt x="40859" y="832305"/>
                  </a:lnTo>
                  <a:lnTo>
                    <a:pt x="40094" y="832795"/>
                  </a:lnTo>
                  <a:lnTo>
                    <a:pt x="39533" y="833237"/>
                  </a:lnTo>
                  <a:lnTo>
                    <a:pt x="38601" y="834145"/>
                  </a:lnTo>
                  <a:lnTo>
                    <a:pt x="38147" y="834849"/>
                  </a:lnTo>
                  <a:lnTo>
                    <a:pt x="37503" y="835853"/>
                  </a:lnTo>
                  <a:lnTo>
                    <a:pt x="36882" y="836880"/>
                  </a:lnTo>
                  <a:lnTo>
                    <a:pt x="36021" y="837931"/>
                  </a:lnTo>
                  <a:lnTo>
                    <a:pt x="34983" y="838695"/>
                  </a:lnTo>
                  <a:lnTo>
                    <a:pt x="34063" y="839280"/>
                  </a:lnTo>
                  <a:lnTo>
                    <a:pt x="33275" y="839746"/>
                  </a:lnTo>
                  <a:lnTo>
                    <a:pt x="32176" y="840128"/>
                  </a:lnTo>
                  <a:lnTo>
                    <a:pt x="31304" y="839722"/>
                  </a:lnTo>
                  <a:lnTo>
                    <a:pt x="31220" y="838838"/>
                  </a:lnTo>
                  <a:lnTo>
                    <a:pt x="31925" y="838528"/>
                  </a:lnTo>
                  <a:lnTo>
                    <a:pt x="32654" y="838373"/>
                  </a:lnTo>
                  <a:lnTo>
                    <a:pt x="33060" y="837632"/>
                  </a:lnTo>
                  <a:lnTo>
                    <a:pt x="32271" y="837286"/>
                  </a:lnTo>
                  <a:lnTo>
                    <a:pt x="30038" y="836497"/>
                  </a:lnTo>
                  <a:lnTo>
                    <a:pt x="28963" y="836330"/>
                  </a:lnTo>
                  <a:lnTo>
                    <a:pt x="28163" y="836462"/>
                  </a:lnTo>
                  <a:lnTo>
                    <a:pt x="27781" y="837047"/>
                  </a:lnTo>
                  <a:lnTo>
                    <a:pt x="28055" y="837752"/>
                  </a:lnTo>
                  <a:lnTo>
                    <a:pt x="28450" y="838600"/>
                  </a:lnTo>
                  <a:lnTo>
                    <a:pt x="27757" y="839507"/>
                  </a:lnTo>
                  <a:lnTo>
                    <a:pt x="26980" y="839675"/>
                  </a:lnTo>
                  <a:lnTo>
                    <a:pt x="26144" y="840057"/>
                  </a:lnTo>
                  <a:lnTo>
                    <a:pt x="25762" y="840785"/>
                  </a:lnTo>
                  <a:lnTo>
                    <a:pt x="26371" y="841502"/>
                  </a:lnTo>
                  <a:lnTo>
                    <a:pt x="27542" y="841812"/>
                  </a:lnTo>
                  <a:lnTo>
                    <a:pt x="27888" y="842517"/>
                  </a:lnTo>
                  <a:lnTo>
                    <a:pt x="27482" y="843293"/>
                  </a:lnTo>
                  <a:lnTo>
                    <a:pt x="26682" y="843891"/>
                  </a:lnTo>
                  <a:lnTo>
                    <a:pt x="25714" y="844165"/>
                  </a:lnTo>
                  <a:lnTo>
                    <a:pt x="24819" y="844213"/>
                  </a:lnTo>
                  <a:lnTo>
                    <a:pt x="23947" y="844058"/>
                  </a:lnTo>
                  <a:lnTo>
                    <a:pt x="22967" y="843795"/>
                  </a:lnTo>
                  <a:lnTo>
                    <a:pt x="22108" y="844189"/>
                  </a:lnTo>
                  <a:lnTo>
                    <a:pt x="21212" y="844715"/>
                  </a:lnTo>
                  <a:lnTo>
                    <a:pt x="20507" y="844548"/>
                  </a:lnTo>
                  <a:lnTo>
                    <a:pt x="20423" y="843449"/>
                  </a:lnTo>
                  <a:lnTo>
                    <a:pt x="21510" y="842935"/>
                  </a:lnTo>
                  <a:lnTo>
                    <a:pt x="21964" y="842398"/>
                  </a:lnTo>
                  <a:lnTo>
                    <a:pt x="21570" y="841621"/>
                  </a:lnTo>
                  <a:lnTo>
                    <a:pt x="20591" y="841311"/>
                  </a:lnTo>
                  <a:lnTo>
                    <a:pt x="19946" y="841848"/>
                  </a:lnTo>
                  <a:lnTo>
                    <a:pt x="19098" y="842684"/>
                  </a:lnTo>
                  <a:lnTo>
                    <a:pt x="18513" y="843711"/>
                  </a:lnTo>
                  <a:lnTo>
                    <a:pt x="18620" y="845025"/>
                  </a:lnTo>
                  <a:lnTo>
                    <a:pt x="18727" y="845969"/>
                  </a:lnTo>
                  <a:lnTo>
                    <a:pt x="18118" y="846363"/>
                  </a:lnTo>
                  <a:lnTo>
                    <a:pt x="17342" y="846446"/>
                  </a:lnTo>
                  <a:lnTo>
                    <a:pt x="16446" y="846076"/>
                  </a:lnTo>
                  <a:lnTo>
                    <a:pt x="15574" y="846626"/>
                  </a:lnTo>
                  <a:lnTo>
                    <a:pt x="15097" y="847510"/>
                  </a:lnTo>
                  <a:lnTo>
                    <a:pt x="14452" y="848596"/>
                  </a:lnTo>
                  <a:lnTo>
                    <a:pt x="13126" y="848656"/>
                  </a:lnTo>
                  <a:lnTo>
                    <a:pt x="12338" y="848334"/>
                  </a:lnTo>
                  <a:lnTo>
                    <a:pt x="11597" y="848596"/>
                  </a:lnTo>
                  <a:lnTo>
                    <a:pt x="10893" y="849432"/>
                  </a:lnTo>
                  <a:lnTo>
                    <a:pt x="10248" y="849827"/>
                  </a:lnTo>
                  <a:lnTo>
                    <a:pt x="9005" y="849444"/>
                  </a:lnTo>
                  <a:lnTo>
                    <a:pt x="8468" y="848799"/>
                  </a:lnTo>
                  <a:lnTo>
                    <a:pt x="7202" y="848632"/>
                  </a:lnTo>
                  <a:lnTo>
                    <a:pt x="6569" y="848931"/>
                  </a:lnTo>
                  <a:lnTo>
                    <a:pt x="6056" y="848166"/>
                  </a:lnTo>
                  <a:lnTo>
                    <a:pt x="5554" y="846853"/>
                  </a:lnTo>
                  <a:lnTo>
                    <a:pt x="4825" y="846064"/>
                  </a:lnTo>
                  <a:lnTo>
                    <a:pt x="3930" y="846136"/>
                  </a:lnTo>
                  <a:lnTo>
                    <a:pt x="3762" y="844320"/>
                  </a:lnTo>
                  <a:lnTo>
                    <a:pt x="4049" y="843544"/>
                  </a:lnTo>
                  <a:lnTo>
                    <a:pt x="4300" y="842159"/>
                  </a:lnTo>
                  <a:lnTo>
                    <a:pt x="4145" y="840941"/>
                  </a:lnTo>
                  <a:lnTo>
                    <a:pt x="4013" y="840116"/>
                  </a:lnTo>
                  <a:lnTo>
                    <a:pt x="3727" y="838862"/>
                  </a:lnTo>
                  <a:lnTo>
                    <a:pt x="3559" y="838134"/>
                  </a:lnTo>
                  <a:lnTo>
                    <a:pt x="3452" y="837107"/>
                  </a:lnTo>
                  <a:lnTo>
                    <a:pt x="3392" y="835996"/>
                  </a:lnTo>
                  <a:lnTo>
                    <a:pt x="3273" y="834395"/>
                  </a:lnTo>
                  <a:lnTo>
                    <a:pt x="3261" y="832807"/>
                  </a:lnTo>
                  <a:lnTo>
                    <a:pt x="3392" y="831063"/>
                  </a:lnTo>
                  <a:lnTo>
                    <a:pt x="3547" y="829558"/>
                  </a:lnTo>
                  <a:lnTo>
                    <a:pt x="3846" y="828149"/>
                  </a:lnTo>
                  <a:lnTo>
                    <a:pt x="4049" y="827002"/>
                  </a:lnTo>
                  <a:lnTo>
                    <a:pt x="4551" y="825951"/>
                  </a:lnTo>
                  <a:lnTo>
                    <a:pt x="4837" y="824960"/>
                  </a:lnTo>
                  <a:lnTo>
                    <a:pt x="5183" y="824220"/>
                  </a:lnTo>
                  <a:lnTo>
                    <a:pt x="5781" y="823049"/>
                  </a:lnTo>
                  <a:lnTo>
                    <a:pt x="6306" y="822225"/>
                  </a:lnTo>
                  <a:lnTo>
                    <a:pt x="7047" y="821174"/>
                  </a:lnTo>
                  <a:lnTo>
                    <a:pt x="7596" y="820039"/>
                  </a:lnTo>
                  <a:lnTo>
                    <a:pt x="8337" y="818821"/>
                  </a:lnTo>
                  <a:lnTo>
                    <a:pt x="8886" y="817675"/>
                  </a:lnTo>
                  <a:lnTo>
                    <a:pt x="9220" y="816946"/>
                  </a:lnTo>
                  <a:lnTo>
                    <a:pt x="9423" y="815943"/>
                  </a:lnTo>
                  <a:lnTo>
                    <a:pt x="9782" y="815238"/>
                  </a:lnTo>
                  <a:lnTo>
                    <a:pt x="10104" y="813996"/>
                  </a:lnTo>
                  <a:lnTo>
                    <a:pt x="10319" y="812766"/>
                  </a:lnTo>
                  <a:lnTo>
                    <a:pt x="10307" y="811703"/>
                  </a:lnTo>
                  <a:lnTo>
                    <a:pt x="10451" y="810747"/>
                  </a:lnTo>
                  <a:lnTo>
                    <a:pt x="10486" y="809852"/>
                  </a:lnTo>
                  <a:lnTo>
                    <a:pt x="10379" y="809099"/>
                  </a:lnTo>
                  <a:lnTo>
                    <a:pt x="9817" y="807917"/>
                  </a:lnTo>
                  <a:lnTo>
                    <a:pt x="9519" y="807284"/>
                  </a:lnTo>
                  <a:lnTo>
                    <a:pt x="9411" y="806388"/>
                  </a:lnTo>
                  <a:lnTo>
                    <a:pt x="9328" y="805277"/>
                  </a:lnTo>
                  <a:lnTo>
                    <a:pt x="9005" y="804226"/>
                  </a:lnTo>
                  <a:lnTo>
                    <a:pt x="8121" y="803605"/>
                  </a:lnTo>
                  <a:lnTo>
                    <a:pt x="7047" y="803080"/>
                  </a:lnTo>
                  <a:lnTo>
                    <a:pt x="6187" y="802363"/>
                  </a:lnTo>
                  <a:lnTo>
                    <a:pt x="5697" y="801252"/>
                  </a:lnTo>
                  <a:lnTo>
                    <a:pt x="5709" y="800500"/>
                  </a:lnTo>
                  <a:lnTo>
                    <a:pt x="5769" y="799604"/>
                  </a:lnTo>
                  <a:lnTo>
                    <a:pt x="6199" y="798744"/>
                  </a:lnTo>
                  <a:lnTo>
                    <a:pt x="7035" y="797550"/>
                  </a:lnTo>
                  <a:lnTo>
                    <a:pt x="7859" y="796785"/>
                  </a:lnTo>
                  <a:lnTo>
                    <a:pt x="7727" y="795842"/>
                  </a:lnTo>
                  <a:lnTo>
                    <a:pt x="7429" y="794946"/>
                  </a:lnTo>
                  <a:lnTo>
                    <a:pt x="6832" y="794182"/>
                  </a:lnTo>
                  <a:lnTo>
                    <a:pt x="6270" y="793143"/>
                  </a:lnTo>
                  <a:lnTo>
                    <a:pt x="6139" y="792462"/>
                  </a:lnTo>
                  <a:lnTo>
                    <a:pt x="5912" y="791590"/>
                  </a:lnTo>
                  <a:lnTo>
                    <a:pt x="5781" y="790479"/>
                  </a:lnTo>
                  <a:lnTo>
                    <a:pt x="5888" y="789118"/>
                  </a:lnTo>
                  <a:lnTo>
                    <a:pt x="5876" y="788150"/>
                  </a:lnTo>
                  <a:lnTo>
                    <a:pt x="6199" y="786884"/>
                  </a:lnTo>
                  <a:lnTo>
                    <a:pt x="6629" y="785547"/>
                  </a:lnTo>
                  <a:lnTo>
                    <a:pt x="7297" y="784472"/>
                  </a:lnTo>
                  <a:lnTo>
                    <a:pt x="7966" y="784006"/>
                  </a:lnTo>
                  <a:lnTo>
                    <a:pt x="8743" y="783898"/>
                  </a:lnTo>
                  <a:lnTo>
                    <a:pt x="9459" y="784328"/>
                  </a:lnTo>
                  <a:lnTo>
                    <a:pt x="9854" y="785033"/>
                  </a:lnTo>
                  <a:lnTo>
                    <a:pt x="10570" y="787207"/>
                  </a:lnTo>
                  <a:lnTo>
                    <a:pt x="11310" y="787685"/>
                  </a:lnTo>
                  <a:lnTo>
                    <a:pt x="12027" y="787051"/>
                  </a:lnTo>
                  <a:lnTo>
                    <a:pt x="12457" y="786048"/>
                  </a:lnTo>
                  <a:lnTo>
                    <a:pt x="12648" y="785176"/>
                  </a:lnTo>
                  <a:lnTo>
                    <a:pt x="12780" y="783863"/>
                  </a:lnTo>
                  <a:lnTo>
                    <a:pt x="12350" y="782824"/>
                  </a:lnTo>
                  <a:lnTo>
                    <a:pt x="11788" y="782322"/>
                  </a:lnTo>
                  <a:lnTo>
                    <a:pt x="11442" y="781247"/>
                  </a:lnTo>
                  <a:lnTo>
                    <a:pt x="11179" y="779921"/>
                  </a:lnTo>
                  <a:lnTo>
                    <a:pt x="11096" y="779145"/>
                  </a:lnTo>
                  <a:lnTo>
                    <a:pt x="11239" y="778464"/>
                  </a:lnTo>
                  <a:lnTo>
                    <a:pt x="11394" y="776816"/>
                  </a:lnTo>
                  <a:lnTo>
                    <a:pt x="11036" y="775311"/>
                  </a:lnTo>
                  <a:lnTo>
                    <a:pt x="9053" y="771489"/>
                  </a:lnTo>
                  <a:lnTo>
                    <a:pt x="8587" y="770402"/>
                  </a:lnTo>
                  <a:lnTo>
                    <a:pt x="8719" y="769280"/>
                  </a:lnTo>
                  <a:lnTo>
                    <a:pt x="9029" y="768503"/>
                  </a:lnTo>
                  <a:lnTo>
                    <a:pt x="9794" y="767572"/>
                  </a:lnTo>
                  <a:lnTo>
                    <a:pt x="10666" y="767058"/>
                  </a:lnTo>
                  <a:lnTo>
                    <a:pt x="11537" y="766318"/>
                  </a:lnTo>
                  <a:lnTo>
                    <a:pt x="12505" y="765804"/>
                  </a:lnTo>
                  <a:lnTo>
                    <a:pt x="13651" y="765064"/>
                  </a:lnTo>
                  <a:lnTo>
                    <a:pt x="14332" y="764502"/>
                  </a:lnTo>
                  <a:lnTo>
                    <a:pt x="15264" y="763690"/>
                  </a:lnTo>
                  <a:lnTo>
                    <a:pt x="15694" y="762926"/>
                  </a:lnTo>
                  <a:lnTo>
                    <a:pt x="15956" y="762269"/>
                  </a:lnTo>
                  <a:lnTo>
                    <a:pt x="16172" y="761516"/>
                  </a:lnTo>
                  <a:lnTo>
                    <a:pt x="16207" y="760621"/>
                  </a:lnTo>
                  <a:lnTo>
                    <a:pt x="15813" y="759605"/>
                  </a:lnTo>
                  <a:lnTo>
                    <a:pt x="15407" y="758459"/>
                  </a:lnTo>
                  <a:lnTo>
                    <a:pt x="15180" y="757324"/>
                  </a:lnTo>
                  <a:lnTo>
                    <a:pt x="14882" y="756309"/>
                  </a:lnTo>
                  <a:lnTo>
                    <a:pt x="13902" y="755628"/>
                  </a:lnTo>
                  <a:lnTo>
                    <a:pt x="13245" y="755270"/>
                  </a:lnTo>
                  <a:lnTo>
                    <a:pt x="12242" y="754577"/>
                  </a:lnTo>
                  <a:lnTo>
                    <a:pt x="11968" y="753944"/>
                  </a:lnTo>
                  <a:lnTo>
                    <a:pt x="11633" y="753323"/>
                  </a:lnTo>
                  <a:lnTo>
                    <a:pt x="11346" y="752475"/>
                  </a:lnTo>
                  <a:lnTo>
                    <a:pt x="11048" y="751329"/>
                  </a:lnTo>
                  <a:lnTo>
                    <a:pt x="10845" y="750600"/>
                  </a:lnTo>
                  <a:lnTo>
                    <a:pt x="10283" y="749489"/>
                  </a:lnTo>
                  <a:lnTo>
                    <a:pt x="9841" y="748832"/>
                  </a:lnTo>
                  <a:lnTo>
                    <a:pt x="9304" y="748128"/>
                  </a:lnTo>
                  <a:lnTo>
                    <a:pt x="8707" y="747089"/>
                  </a:lnTo>
                  <a:lnTo>
                    <a:pt x="8695" y="746217"/>
                  </a:lnTo>
                  <a:lnTo>
                    <a:pt x="8587" y="744975"/>
                  </a:lnTo>
                  <a:lnTo>
                    <a:pt x="8408" y="743912"/>
                  </a:lnTo>
                  <a:lnTo>
                    <a:pt x="7823" y="743064"/>
                  </a:lnTo>
                  <a:lnTo>
                    <a:pt x="7238" y="742502"/>
                  </a:lnTo>
                  <a:lnTo>
                    <a:pt x="6605" y="742049"/>
                  </a:lnTo>
                  <a:lnTo>
                    <a:pt x="5482" y="741451"/>
                  </a:lnTo>
                  <a:lnTo>
                    <a:pt x="4730" y="741189"/>
                  </a:lnTo>
                  <a:lnTo>
                    <a:pt x="3786" y="741762"/>
                  </a:lnTo>
                  <a:lnTo>
                    <a:pt x="2986" y="741941"/>
                  </a:lnTo>
                  <a:lnTo>
                    <a:pt x="2126" y="741380"/>
                  </a:lnTo>
                  <a:lnTo>
                    <a:pt x="681" y="740042"/>
                  </a:lnTo>
                  <a:lnTo>
                    <a:pt x="0" y="738919"/>
                  </a:lnTo>
                  <a:lnTo>
                    <a:pt x="836" y="738083"/>
                  </a:lnTo>
                  <a:lnTo>
                    <a:pt x="1600" y="738370"/>
                  </a:lnTo>
                  <a:lnTo>
                    <a:pt x="2281" y="738704"/>
                  </a:lnTo>
                  <a:lnTo>
                    <a:pt x="2544" y="737856"/>
                  </a:lnTo>
                  <a:lnTo>
                    <a:pt x="2652" y="736925"/>
                  </a:lnTo>
                  <a:lnTo>
                    <a:pt x="3081" y="736232"/>
                  </a:lnTo>
                  <a:lnTo>
                    <a:pt x="4073" y="735468"/>
                  </a:lnTo>
                  <a:lnTo>
                    <a:pt x="4407" y="734321"/>
                  </a:lnTo>
                  <a:lnTo>
                    <a:pt x="4085" y="733186"/>
                  </a:lnTo>
                  <a:lnTo>
                    <a:pt x="4061" y="732159"/>
                  </a:lnTo>
                  <a:lnTo>
                    <a:pt x="11788" y="731013"/>
                  </a:lnTo>
                  <a:lnTo>
                    <a:pt x="12517" y="730666"/>
                  </a:lnTo>
                  <a:lnTo>
                    <a:pt x="12194" y="729615"/>
                  </a:lnTo>
                  <a:lnTo>
                    <a:pt x="12433" y="728911"/>
                  </a:lnTo>
                  <a:lnTo>
                    <a:pt x="13018" y="728493"/>
                  </a:lnTo>
                  <a:lnTo>
                    <a:pt x="13699" y="728994"/>
                  </a:lnTo>
                  <a:lnTo>
                    <a:pt x="14762" y="728851"/>
                  </a:lnTo>
                  <a:lnTo>
                    <a:pt x="14798" y="727776"/>
                  </a:lnTo>
                  <a:lnTo>
                    <a:pt x="14452" y="726438"/>
                  </a:lnTo>
                  <a:lnTo>
                    <a:pt x="13914" y="724754"/>
                  </a:lnTo>
                  <a:lnTo>
                    <a:pt x="13281" y="724109"/>
                  </a:lnTo>
                  <a:lnTo>
                    <a:pt x="12660" y="722963"/>
                  </a:lnTo>
                  <a:lnTo>
                    <a:pt x="11717" y="722533"/>
                  </a:lnTo>
                  <a:lnTo>
                    <a:pt x="10988" y="722664"/>
                  </a:lnTo>
                  <a:lnTo>
                    <a:pt x="10355" y="722963"/>
                  </a:lnTo>
                  <a:lnTo>
                    <a:pt x="9483" y="723333"/>
                  </a:lnTo>
                  <a:lnTo>
                    <a:pt x="8444" y="723226"/>
                  </a:lnTo>
                  <a:lnTo>
                    <a:pt x="8408" y="722103"/>
                  </a:lnTo>
                  <a:lnTo>
                    <a:pt x="8982" y="721446"/>
                  </a:lnTo>
                  <a:lnTo>
                    <a:pt x="10140" y="721016"/>
                  </a:lnTo>
                  <a:lnTo>
                    <a:pt x="10546" y="719965"/>
                  </a:lnTo>
                  <a:lnTo>
                    <a:pt x="10080" y="719296"/>
                  </a:lnTo>
                  <a:lnTo>
                    <a:pt x="10534" y="718675"/>
                  </a:lnTo>
                  <a:lnTo>
                    <a:pt x="10331" y="717708"/>
                  </a:lnTo>
                  <a:lnTo>
                    <a:pt x="10021" y="716537"/>
                  </a:lnTo>
                  <a:lnTo>
                    <a:pt x="9806" y="715176"/>
                  </a:lnTo>
                  <a:lnTo>
                    <a:pt x="9722" y="714232"/>
                  </a:lnTo>
                  <a:lnTo>
                    <a:pt x="10224" y="713563"/>
                  </a:lnTo>
                  <a:lnTo>
                    <a:pt x="10952" y="713169"/>
                  </a:lnTo>
                  <a:lnTo>
                    <a:pt x="11585" y="712536"/>
                  </a:lnTo>
                  <a:lnTo>
                    <a:pt x="11884" y="711557"/>
                  </a:lnTo>
                  <a:lnTo>
                    <a:pt x="11466" y="710840"/>
                  </a:lnTo>
                  <a:lnTo>
                    <a:pt x="10678" y="710243"/>
                  </a:lnTo>
                  <a:lnTo>
                    <a:pt x="9662" y="709956"/>
                  </a:lnTo>
                  <a:lnTo>
                    <a:pt x="8838" y="709813"/>
                  </a:lnTo>
                  <a:lnTo>
                    <a:pt x="8074" y="709431"/>
                  </a:lnTo>
                  <a:lnTo>
                    <a:pt x="7297" y="708667"/>
                  </a:lnTo>
                  <a:lnTo>
                    <a:pt x="6915" y="707795"/>
                  </a:lnTo>
                  <a:lnTo>
                    <a:pt x="7130" y="706779"/>
                  </a:lnTo>
                  <a:lnTo>
                    <a:pt x="7512" y="706194"/>
                  </a:lnTo>
                  <a:lnTo>
                    <a:pt x="8158" y="705525"/>
                  </a:lnTo>
                  <a:lnTo>
                    <a:pt x="8814" y="704892"/>
                  </a:lnTo>
                  <a:lnTo>
                    <a:pt x="9794" y="704319"/>
                  </a:lnTo>
                  <a:lnTo>
                    <a:pt x="10546" y="703734"/>
                  </a:lnTo>
                  <a:lnTo>
                    <a:pt x="11275" y="703077"/>
                  </a:lnTo>
                  <a:lnTo>
                    <a:pt x="11334" y="701906"/>
                  </a:lnTo>
                  <a:lnTo>
                    <a:pt x="10498" y="700939"/>
                  </a:lnTo>
                  <a:lnTo>
                    <a:pt x="9650" y="701488"/>
                  </a:lnTo>
                  <a:lnTo>
                    <a:pt x="8779" y="702002"/>
                  </a:lnTo>
                  <a:lnTo>
                    <a:pt x="8456" y="700939"/>
                  </a:lnTo>
                  <a:lnTo>
                    <a:pt x="7978" y="699900"/>
                  </a:lnTo>
                  <a:lnTo>
                    <a:pt x="7489" y="699255"/>
                  </a:lnTo>
                  <a:lnTo>
                    <a:pt x="7752" y="698538"/>
                  </a:lnTo>
                  <a:lnTo>
                    <a:pt x="8528" y="698395"/>
                  </a:lnTo>
                  <a:lnTo>
                    <a:pt x="8468" y="697619"/>
                  </a:lnTo>
                  <a:lnTo>
                    <a:pt x="8074" y="696986"/>
                  </a:lnTo>
                  <a:lnTo>
                    <a:pt x="7512" y="696293"/>
                  </a:lnTo>
                  <a:lnTo>
                    <a:pt x="7023" y="695588"/>
                  </a:lnTo>
                  <a:lnTo>
                    <a:pt x="6915" y="694884"/>
                  </a:lnTo>
                  <a:lnTo>
                    <a:pt x="6999" y="693821"/>
                  </a:lnTo>
                  <a:lnTo>
                    <a:pt x="7429" y="692937"/>
                  </a:lnTo>
                  <a:lnTo>
                    <a:pt x="7059" y="692220"/>
                  </a:lnTo>
                  <a:lnTo>
                    <a:pt x="6270" y="691719"/>
                  </a:lnTo>
                  <a:lnTo>
                    <a:pt x="5685" y="691038"/>
                  </a:lnTo>
                  <a:lnTo>
                    <a:pt x="5136" y="690023"/>
                  </a:lnTo>
                  <a:lnTo>
                    <a:pt x="4837" y="688984"/>
                  </a:lnTo>
                  <a:lnTo>
                    <a:pt x="5004" y="688016"/>
                  </a:lnTo>
                  <a:lnTo>
                    <a:pt x="5697" y="687371"/>
                  </a:lnTo>
                  <a:lnTo>
                    <a:pt x="6700" y="687730"/>
                  </a:lnTo>
                  <a:lnTo>
                    <a:pt x="7990" y="687718"/>
                  </a:lnTo>
                  <a:lnTo>
                    <a:pt x="8731" y="687515"/>
                  </a:lnTo>
                  <a:lnTo>
                    <a:pt x="9197" y="686786"/>
                  </a:lnTo>
                  <a:lnTo>
                    <a:pt x="9519" y="685831"/>
                  </a:lnTo>
                  <a:lnTo>
                    <a:pt x="8862" y="685066"/>
                  </a:lnTo>
                  <a:lnTo>
                    <a:pt x="8205" y="684780"/>
                  </a:lnTo>
                  <a:lnTo>
                    <a:pt x="7274" y="684672"/>
                  </a:lnTo>
                  <a:lnTo>
                    <a:pt x="6378" y="684385"/>
                  </a:lnTo>
                  <a:lnTo>
                    <a:pt x="6796" y="683430"/>
                  </a:lnTo>
                  <a:lnTo>
                    <a:pt x="7572" y="682725"/>
                  </a:lnTo>
                  <a:lnTo>
                    <a:pt x="8396" y="683060"/>
                  </a:lnTo>
                  <a:lnTo>
                    <a:pt x="9328" y="683752"/>
                  </a:lnTo>
                  <a:lnTo>
                    <a:pt x="10080" y="683227"/>
                  </a:lnTo>
                  <a:lnTo>
                    <a:pt x="10391" y="682594"/>
                  </a:lnTo>
                  <a:lnTo>
                    <a:pt x="11012" y="681674"/>
                  </a:lnTo>
                  <a:lnTo>
                    <a:pt x="12278" y="679930"/>
                  </a:lnTo>
                  <a:lnTo>
                    <a:pt x="12815" y="679178"/>
                  </a:lnTo>
                  <a:lnTo>
                    <a:pt x="13138" y="678425"/>
                  </a:lnTo>
                  <a:lnTo>
                    <a:pt x="12577" y="678031"/>
                  </a:lnTo>
                  <a:lnTo>
                    <a:pt x="11872" y="677852"/>
                  </a:lnTo>
                  <a:lnTo>
                    <a:pt x="11943" y="676921"/>
                  </a:lnTo>
                  <a:lnTo>
                    <a:pt x="12493" y="675953"/>
                  </a:lnTo>
                  <a:lnTo>
                    <a:pt x="12923" y="675344"/>
                  </a:lnTo>
                  <a:lnTo>
                    <a:pt x="13472" y="674902"/>
                  </a:lnTo>
                  <a:lnTo>
                    <a:pt x="14093" y="674233"/>
                  </a:lnTo>
                  <a:lnTo>
                    <a:pt x="14798" y="673696"/>
                  </a:lnTo>
                  <a:lnTo>
                    <a:pt x="15252" y="673087"/>
                  </a:lnTo>
                  <a:lnTo>
                    <a:pt x="15956" y="672812"/>
                  </a:lnTo>
                  <a:lnTo>
                    <a:pt x="16040" y="672060"/>
                  </a:lnTo>
                  <a:lnTo>
                    <a:pt x="15288" y="671427"/>
                  </a:lnTo>
                  <a:lnTo>
                    <a:pt x="14750" y="670949"/>
                  </a:lnTo>
                  <a:lnTo>
                    <a:pt x="14093" y="670519"/>
                  </a:lnTo>
                  <a:lnTo>
                    <a:pt x="13568" y="669743"/>
                  </a:lnTo>
                  <a:lnTo>
                    <a:pt x="14248" y="669133"/>
                  </a:lnTo>
                  <a:lnTo>
                    <a:pt x="14906" y="669349"/>
                  </a:lnTo>
                  <a:lnTo>
                    <a:pt x="15825" y="669946"/>
                  </a:lnTo>
                  <a:lnTo>
                    <a:pt x="16661" y="670280"/>
                  </a:lnTo>
                  <a:lnTo>
                    <a:pt x="17605" y="670125"/>
                  </a:lnTo>
                  <a:lnTo>
                    <a:pt x="17163" y="669372"/>
                  </a:lnTo>
                  <a:lnTo>
                    <a:pt x="16159" y="668799"/>
                  </a:lnTo>
                  <a:lnTo>
                    <a:pt x="15491" y="667593"/>
                  </a:lnTo>
                  <a:lnTo>
                    <a:pt x="16339" y="667294"/>
                  </a:lnTo>
                  <a:lnTo>
                    <a:pt x="17091" y="666888"/>
                  </a:lnTo>
                  <a:lnTo>
                    <a:pt x="18489" y="666578"/>
                  </a:lnTo>
                  <a:lnTo>
                    <a:pt x="17784" y="665455"/>
                  </a:lnTo>
                  <a:lnTo>
                    <a:pt x="16972" y="665120"/>
                  </a:lnTo>
                  <a:lnTo>
                    <a:pt x="16148" y="664667"/>
                  </a:lnTo>
                  <a:lnTo>
                    <a:pt x="15431" y="663998"/>
                  </a:lnTo>
                  <a:lnTo>
                    <a:pt x="14547" y="663150"/>
                  </a:lnTo>
                  <a:lnTo>
                    <a:pt x="13520" y="662481"/>
                  </a:lnTo>
                  <a:lnTo>
                    <a:pt x="12553" y="661979"/>
                  </a:lnTo>
                  <a:lnTo>
                    <a:pt x="11645" y="661693"/>
                  </a:lnTo>
                  <a:lnTo>
                    <a:pt x="10821" y="661239"/>
                  </a:lnTo>
                  <a:lnTo>
                    <a:pt x="10224" y="660522"/>
                  </a:lnTo>
                  <a:lnTo>
                    <a:pt x="9782" y="659913"/>
                  </a:lnTo>
                  <a:lnTo>
                    <a:pt x="9268" y="659113"/>
                  </a:lnTo>
                  <a:lnTo>
                    <a:pt x="8802" y="658432"/>
                  </a:lnTo>
                  <a:lnTo>
                    <a:pt x="8038" y="657524"/>
                  </a:lnTo>
                  <a:lnTo>
                    <a:pt x="8002" y="656748"/>
                  </a:lnTo>
                  <a:lnTo>
                    <a:pt x="7775" y="655960"/>
                  </a:lnTo>
                  <a:lnTo>
                    <a:pt x="7955" y="654586"/>
                  </a:lnTo>
                  <a:lnTo>
                    <a:pt x="8934" y="654276"/>
                  </a:lnTo>
                  <a:lnTo>
                    <a:pt x="9686" y="655196"/>
                  </a:lnTo>
                  <a:lnTo>
                    <a:pt x="9889" y="656067"/>
                  </a:lnTo>
                  <a:lnTo>
                    <a:pt x="10235" y="656939"/>
                  </a:lnTo>
                  <a:lnTo>
                    <a:pt x="11096" y="657107"/>
                  </a:lnTo>
                  <a:lnTo>
                    <a:pt x="11549" y="656342"/>
                  </a:lnTo>
                  <a:lnTo>
                    <a:pt x="10928" y="655530"/>
                  </a:lnTo>
                  <a:lnTo>
                    <a:pt x="10761" y="654849"/>
                  </a:lnTo>
                  <a:lnTo>
                    <a:pt x="10821" y="654097"/>
                  </a:lnTo>
                  <a:lnTo>
                    <a:pt x="10761" y="652831"/>
                  </a:lnTo>
                  <a:lnTo>
                    <a:pt x="10654" y="651935"/>
                  </a:lnTo>
                  <a:lnTo>
                    <a:pt x="10069" y="651350"/>
                  </a:lnTo>
                  <a:lnTo>
                    <a:pt x="8993" y="651171"/>
                  </a:lnTo>
                  <a:lnTo>
                    <a:pt x="8026" y="651565"/>
                  </a:lnTo>
                  <a:lnTo>
                    <a:pt x="7154" y="651433"/>
                  </a:lnTo>
                  <a:lnTo>
                    <a:pt x="6473" y="651123"/>
                  </a:lnTo>
                  <a:lnTo>
                    <a:pt x="5804" y="650514"/>
                  </a:lnTo>
                  <a:lnTo>
                    <a:pt x="5339" y="649940"/>
                  </a:lnTo>
                  <a:lnTo>
                    <a:pt x="5040" y="648913"/>
                  </a:lnTo>
                  <a:lnTo>
                    <a:pt x="5195" y="648161"/>
                  </a:lnTo>
                  <a:lnTo>
                    <a:pt x="5673" y="647265"/>
                  </a:lnTo>
                  <a:lnTo>
                    <a:pt x="6450" y="646548"/>
                  </a:lnTo>
                  <a:lnTo>
                    <a:pt x="7226" y="646107"/>
                  </a:lnTo>
                  <a:lnTo>
                    <a:pt x="7943" y="645270"/>
                  </a:lnTo>
                  <a:lnTo>
                    <a:pt x="8492" y="644411"/>
                  </a:lnTo>
                  <a:lnTo>
                    <a:pt x="8074" y="643467"/>
                  </a:lnTo>
                  <a:lnTo>
                    <a:pt x="7429" y="642535"/>
                  </a:lnTo>
                  <a:lnTo>
                    <a:pt x="6426" y="641902"/>
                  </a:lnTo>
                  <a:lnTo>
                    <a:pt x="5303" y="641186"/>
                  </a:lnTo>
                  <a:lnTo>
                    <a:pt x="4574" y="640684"/>
                  </a:lnTo>
                  <a:lnTo>
                    <a:pt x="4025" y="640087"/>
                  </a:lnTo>
                  <a:lnTo>
                    <a:pt x="3392" y="639382"/>
                  </a:lnTo>
                  <a:lnTo>
                    <a:pt x="2747" y="638642"/>
                  </a:lnTo>
                  <a:lnTo>
                    <a:pt x="1887" y="637722"/>
                  </a:lnTo>
                  <a:lnTo>
                    <a:pt x="1159" y="637018"/>
                  </a:lnTo>
                  <a:lnTo>
                    <a:pt x="1147" y="635716"/>
                  </a:lnTo>
                  <a:lnTo>
                    <a:pt x="1971" y="635190"/>
                  </a:lnTo>
                  <a:lnTo>
                    <a:pt x="2675" y="635405"/>
                  </a:lnTo>
                  <a:lnTo>
                    <a:pt x="3380" y="635835"/>
                  </a:lnTo>
                  <a:lnTo>
                    <a:pt x="4324" y="635823"/>
                  </a:lnTo>
                  <a:lnTo>
                    <a:pt x="4813" y="635286"/>
                  </a:lnTo>
                  <a:lnTo>
                    <a:pt x="5195" y="634605"/>
                  </a:lnTo>
                  <a:lnTo>
                    <a:pt x="5578" y="633876"/>
                  </a:lnTo>
                  <a:lnTo>
                    <a:pt x="4885" y="633243"/>
                  </a:lnTo>
                  <a:lnTo>
                    <a:pt x="4037" y="633279"/>
                  </a:lnTo>
                  <a:lnTo>
                    <a:pt x="3070" y="633482"/>
                  </a:lnTo>
                  <a:lnTo>
                    <a:pt x="2305" y="632861"/>
                  </a:lnTo>
                  <a:lnTo>
                    <a:pt x="2735" y="632180"/>
                  </a:lnTo>
                  <a:lnTo>
                    <a:pt x="3320" y="631655"/>
                  </a:lnTo>
                  <a:lnTo>
                    <a:pt x="4061" y="631368"/>
                  </a:lnTo>
                  <a:lnTo>
                    <a:pt x="5100" y="630771"/>
                  </a:lnTo>
                  <a:lnTo>
                    <a:pt x="5996" y="630222"/>
                  </a:lnTo>
                  <a:lnTo>
                    <a:pt x="6868" y="629851"/>
                  </a:lnTo>
                  <a:lnTo>
                    <a:pt x="7907" y="629410"/>
                  </a:lnTo>
                  <a:lnTo>
                    <a:pt x="8265" y="628633"/>
                  </a:lnTo>
                  <a:lnTo>
                    <a:pt x="7560" y="627785"/>
                  </a:lnTo>
                  <a:lnTo>
                    <a:pt x="6963" y="627033"/>
                  </a:lnTo>
                  <a:lnTo>
                    <a:pt x="7023" y="625850"/>
                  </a:lnTo>
                  <a:lnTo>
                    <a:pt x="6999" y="624979"/>
                  </a:lnTo>
                  <a:lnTo>
                    <a:pt x="6330" y="624059"/>
                  </a:lnTo>
                  <a:lnTo>
                    <a:pt x="5470" y="623629"/>
                  </a:lnTo>
                  <a:lnTo>
                    <a:pt x="4789" y="623199"/>
                  </a:lnTo>
                  <a:lnTo>
                    <a:pt x="5494" y="622685"/>
                  </a:lnTo>
                  <a:lnTo>
                    <a:pt x="5136" y="621814"/>
                  </a:lnTo>
                  <a:lnTo>
                    <a:pt x="4670" y="621037"/>
                  </a:lnTo>
                  <a:lnTo>
                    <a:pt x="4085" y="620321"/>
                  </a:lnTo>
                  <a:lnTo>
                    <a:pt x="3559" y="619281"/>
                  </a:lnTo>
                  <a:lnTo>
                    <a:pt x="4133" y="618445"/>
                  </a:lnTo>
                  <a:lnTo>
                    <a:pt x="4980" y="618386"/>
                  </a:lnTo>
                  <a:lnTo>
                    <a:pt x="5769" y="618386"/>
                  </a:lnTo>
                  <a:lnTo>
                    <a:pt x="6760" y="617980"/>
                  </a:lnTo>
                  <a:lnTo>
                    <a:pt x="7011" y="617203"/>
                  </a:lnTo>
                  <a:lnTo>
                    <a:pt x="6808" y="616260"/>
                  </a:lnTo>
                  <a:lnTo>
                    <a:pt x="6676" y="615292"/>
                  </a:lnTo>
                  <a:lnTo>
                    <a:pt x="7011" y="614456"/>
                  </a:lnTo>
                  <a:lnTo>
                    <a:pt x="7692" y="614600"/>
                  </a:lnTo>
                  <a:lnTo>
                    <a:pt x="8420" y="614205"/>
                  </a:lnTo>
                  <a:lnTo>
                    <a:pt x="8384" y="613453"/>
                  </a:lnTo>
                  <a:lnTo>
                    <a:pt x="8671" y="612820"/>
                  </a:lnTo>
                  <a:lnTo>
                    <a:pt x="9173" y="611984"/>
                  </a:lnTo>
                  <a:lnTo>
                    <a:pt x="8946" y="611136"/>
                  </a:lnTo>
                  <a:lnTo>
                    <a:pt x="8193" y="610348"/>
                  </a:lnTo>
                  <a:lnTo>
                    <a:pt x="7692" y="609619"/>
                  </a:lnTo>
                  <a:lnTo>
                    <a:pt x="6951" y="608317"/>
                  </a:lnTo>
                  <a:lnTo>
                    <a:pt x="6868" y="607517"/>
                  </a:lnTo>
                  <a:lnTo>
                    <a:pt x="7345" y="606394"/>
                  </a:lnTo>
                  <a:lnTo>
                    <a:pt x="8098" y="606287"/>
                  </a:lnTo>
                  <a:lnTo>
                    <a:pt x="8743" y="606860"/>
                  </a:lnTo>
                  <a:lnTo>
                    <a:pt x="9208" y="607374"/>
                  </a:lnTo>
                  <a:lnTo>
                    <a:pt x="9973" y="607004"/>
                  </a:lnTo>
                  <a:lnTo>
                    <a:pt x="9579" y="606275"/>
                  </a:lnTo>
                  <a:lnTo>
                    <a:pt x="9447" y="605403"/>
                  </a:lnTo>
                  <a:lnTo>
                    <a:pt x="9113" y="604794"/>
                  </a:lnTo>
                  <a:lnTo>
                    <a:pt x="9125" y="603779"/>
                  </a:lnTo>
                  <a:lnTo>
                    <a:pt x="9352" y="602823"/>
                  </a:lnTo>
                  <a:lnTo>
                    <a:pt x="9149" y="601856"/>
                  </a:lnTo>
                  <a:lnTo>
                    <a:pt x="9901" y="601366"/>
                  </a:lnTo>
                  <a:lnTo>
                    <a:pt x="10797" y="601259"/>
                  </a:lnTo>
                  <a:lnTo>
                    <a:pt x="11418" y="600255"/>
                  </a:lnTo>
                  <a:lnTo>
                    <a:pt x="11334" y="599336"/>
                  </a:lnTo>
                  <a:lnTo>
                    <a:pt x="11036" y="598261"/>
                  </a:lnTo>
                  <a:lnTo>
                    <a:pt x="10761" y="597341"/>
                  </a:lnTo>
                  <a:lnTo>
                    <a:pt x="10606" y="596302"/>
                  </a:lnTo>
                  <a:lnTo>
                    <a:pt x="9626" y="595454"/>
                  </a:lnTo>
                  <a:lnTo>
                    <a:pt x="9423" y="594511"/>
                  </a:lnTo>
                  <a:lnTo>
                    <a:pt x="9603" y="593567"/>
                  </a:lnTo>
                  <a:lnTo>
                    <a:pt x="10009" y="592839"/>
                  </a:lnTo>
                  <a:lnTo>
                    <a:pt x="9614" y="591991"/>
                  </a:lnTo>
                  <a:lnTo>
                    <a:pt x="9125" y="591381"/>
                  </a:lnTo>
                  <a:lnTo>
                    <a:pt x="8504" y="590617"/>
                  </a:lnTo>
                  <a:lnTo>
                    <a:pt x="8134" y="589673"/>
                  </a:lnTo>
                  <a:lnTo>
                    <a:pt x="8002" y="588169"/>
                  </a:lnTo>
                  <a:lnTo>
                    <a:pt x="8480" y="587333"/>
                  </a:lnTo>
                  <a:lnTo>
                    <a:pt x="9340" y="587966"/>
                  </a:lnTo>
                  <a:lnTo>
                    <a:pt x="10069" y="588563"/>
                  </a:lnTo>
                  <a:lnTo>
                    <a:pt x="10403" y="587536"/>
                  </a:lnTo>
                  <a:lnTo>
                    <a:pt x="10797" y="586640"/>
                  </a:lnTo>
                  <a:lnTo>
                    <a:pt x="11931" y="585720"/>
                  </a:lnTo>
                  <a:lnTo>
                    <a:pt x="12827" y="585302"/>
                  </a:lnTo>
                  <a:lnTo>
                    <a:pt x="13699" y="585075"/>
                  </a:lnTo>
                  <a:lnTo>
                    <a:pt x="14332" y="584419"/>
                  </a:lnTo>
                  <a:lnTo>
                    <a:pt x="14738" y="583762"/>
                  </a:lnTo>
                  <a:lnTo>
                    <a:pt x="15849" y="583021"/>
                  </a:lnTo>
                  <a:lnTo>
                    <a:pt x="16769" y="582579"/>
                  </a:lnTo>
                  <a:lnTo>
                    <a:pt x="17497" y="582448"/>
                  </a:lnTo>
                  <a:lnTo>
                    <a:pt x="18333" y="582125"/>
                  </a:lnTo>
                  <a:lnTo>
                    <a:pt x="18966" y="581421"/>
                  </a:lnTo>
                  <a:lnTo>
                    <a:pt x="19145" y="580561"/>
                  </a:lnTo>
                  <a:lnTo>
                    <a:pt x="19671" y="579641"/>
                  </a:lnTo>
                  <a:lnTo>
                    <a:pt x="19444" y="578889"/>
                  </a:lnTo>
                  <a:lnTo>
                    <a:pt x="18536" y="579474"/>
                  </a:lnTo>
                  <a:lnTo>
                    <a:pt x="17736" y="579772"/>
                  </a:lnTo>
                  <a:lnTo>
                    <a:pt x="16685" y="579522"/>
                  </a:lnTo>
                  <a:lnTo>
                    <a:pt x="16745" y="578530"/>
                  </a:lnTo>
                  <a:lnTo>
                    <a:pt x="17127" y="577933"/>
                  </a:lnTo>
                  <a:lnTo>
                    <a:pt x="17557" y="577133"/>
                  </a:lnTo>
                  <a:lnTo>
                    <a:pt x="18095" y="576381"/>
                  </a:lnTo>
                  <a:lnTo>
                    <a:pt x="18250" y="575604"/>
                  </a:lnTo>
                  <a:lnTo>
                    <a:pt x="18680" y="572797"/>
                  </a:lnTo>
                  <a:lnTo>
                    <a:pt x="18596" y="571663"/>
                  </a:lnTo>
                  <a:lnTo>
                    <a:pt x="18692" y="570839"/>
                  </a:lnTo>
                  <a:lnTo>
                    <a:pt x="19241" y="569907"/>
                  </a:lnTo>
                  <a:lnTo>
                    <a:pt x="20483" y="570038"/>
                  </a:lnTo>
                  <a:lnTo>
                    <a:pt x="21654" y="570122"/>
                  </a:lnTo>
                  <a:lnTo>
                    <a:pt x="22370" y="569609"/>
                  </a:lnTo>
                  <a:lnTo>
                    <a:pt x="22896" y="569023"/>
                  </a:lnTo>
                  <a:lnTo>
                    <a:pt x="23529" y="568271"/>
                  </a:lnTo>
                  <a:lnTo>
                    <a:pt x="23816" y="567650"/>
                  </a:lnTo>
                  <a:lnTo>
                    <a:pt x="23564" y="566658"/>
                  </a:lnTo>
                  <a:lnTo>
                    <a:pt x="22585" y="566814"/>
                  </a:lnTo>
                  <a:lnTo>
                    <a:pt x="21761" y="566850"/>
                  </a:lnTo>
                  <a:lnTo>
                    <a:pt x="21439" y="566193"/>
                  </a:lnTo>
                  <a:lnTo>
                    <a:pt x="21725" y="565297"/>
                  </a:lnTo>
                  <a:lnTo>
                    <a:pt x="22346" y="564270"/>
                  </a:lnTo>
                  <a:lnTo>
                    <a:pt x="22681" y="563243"/>
                  </a:lnTo>
                  <a:lnTo>
                    <a:pt x="23051" y="562490"/>
                  </a:lnTo>
                  <a:lnTo>
                    <a:pt x="23433" y="561511"/>
                  </a:lnTo>
                  <a:lnTo>
                    <a:pt x="23600" y="560806"/>
                  </a:lnTo>
                  <a:lnTo>
                    <a:pt x="23660" y="559516"/>
                  </a:lnTo>
                  <a:lnTo>
                    <a:pt x="23409" y="558202"/>
                  </a:lnTo>
                  <a:lnTo>
                    <a:pt x="23314" y="556889"/>
                  </a:lnTo>
                  <a:lnTo>
                    <a:pt x="23469" y="555193"/>
                  </a:lnTo>
                  <a:lnTo>
                    <a:pt x="23899" y="554380"/>
                  </a:lnTo>
                  <a:lnTo>
                    <a:pt x="24723" y="554237"/>
                  </a:lnTo>
                  <a:lnTo>
                    <a:pt x="25726" y="554643"/>
                  </a:lnTo>
                  <a:lnTo>
                    <a:pt x="26658" y="554703"/>
                  </a:lnTo>
                  <a:lnTo>
                    <a:pt x="27661" y="553939"/>
                  </a:lnTo>
                  <a:lnTo>
                    <a:pt x="27972" y="553234"/>
                  </a:lnTo>
                  <a:lnTo>
                    <a:pt x="27984" y="552183"/>
                  </a:lnTo>
                  <a:lnTo>
                    <a:pt x="27852" y="551240"/>
                  </a:lnTo>
                  <a:lnTo>
                    <a:pt x="27219" y="550391"/>
                  </a:lnTo>
                  <a:lnTo>
                    <a:pt x="26503" y="549866"/>
                  </a:lnTo>
                  <a:lnTo>
                    <a:pt x="25822" y="549364"/>
                  </a:lnTo>
                  <a:lnTo>
                    <a:pt x="26299" y="548731"/>
                  </a:lnTo>
                  <a:lnTo>
                    <a:pt x="27100" y="548648"/>
                  </a:lnTo>
                  <a:lnTo>
                    <a:pt x="27984" y="548588"/>
                  </a:lnTo>
                  <a:lnTo>
                    <a:pt x="29047" y="548266"/>
                  </a:lnTo>
                  <a:lnTo>
                    <a:pt x="30014" y="547824"/>
                  </a:lnTo>
                  <a:lnTo>
                    <a:pt x="30468" y="547131"/>
                  </a:lnTo>
                  <a:lnTo>
                    <a:pt x="30121" y="546283"/>
                  </a:lnTo>
                  <a:lnTo>
                    <a:pt x="29680" y="545519"/>
                  </a:lnTo>
                  <a:lnTo>
                    <a:pt x="29333" y="544885"/>
                  </a:lnTo>
                  <a:lnTo>
                    <a:pt x="28951" y="543990"/>
                  </a:lnTo>
                  <a:lnTo>
                    <a:pt x="29405" y="543261"/>
                  </a:lnTo>
                  <a:lnTo>
                    <a:pt x="30157" y="542497"/>
                  </a:lnTo>
                  <a:lnTo>
                    <a:pt x="30874" y="542079"/>
                  </a:lnTo>
                  <a:lnTo>
                    <a:pt x="31889" y="541434"/>
                  </a:lnTo>
                  <a:lnTo>
                    <a:pt x="31937" y="540514"/>
                  </a:lnTo>
                  <a:lnTo>
                    <a:pt x="31591" y="539618"/>
                  </a:lnTo>
                  <a:lnTo>
                    <a:pt x="31184" y="538615"/>
                  </a:lnTo>
                  <a:lnTo>
                    <a:pt x="30790" y="537684"/>
                  </a:lnTo>
                  <a:lnTo>
                    <a:pt x="30372" y="536883"/>
                  </a:lnTo>
                  <a:lnTo>
                    <a:pt x="29990" y="535916"/>
                  </a:lnTo>
                  <a:lnTo>
                    <a:pt x="29931" y="534937"/>
                  </a:lnTo>
                  <a:lnTo>
                    <a:pt x="30098" y="534232"/>
                  </a:lnTo>
                  <a:lnTo>
                    <a:pt x="31232" y="532452"/>
                  </a:lnTo>
                  <a:lnTo>
                    <a:pt x="33275" y="531163"/>
                  </a:lnTo>
                  <a:lnTo>
                    <a:pt x="34696" y="531330"/>
                  </a:lnTo>
                  <a:lnTo>
                    <a:pt x="35807" y="531724"/>
                  </a:lnTo>
                  <a:lnTo>
                    <a:pt x="36476" y="532524"/>
                  </a:lnTo>
                  <a:lnTo>
                    <a:pt x="37300" y="532058"/>
                  </a:lnTo>
                  <a:lnTo>
                    <a:pt x="38207" y="531437"/>
                  </a:lnTo>
                  <a:lnTo>
                    <a:pt x="38996" y="531843"/>
                  </a:lnTo>
                  <a:lnTo>
                    <a:pt x="40226" y="531174"/>
                  </a:lnTo>
                  <a:lnTo>
                    <a:pt x="41050" y="531413"/>
                  </a:lnTo>
                  <a:lnTo>
                    <a:pt x="41719" y="531700"/>
                  </a:lnTo>
                  <a:lnTo>
                    <a:pt x="42662" y="531521"/>
                  </a:lnTo>
                  <a:lnTo>
                    <a:pt x="43415" y="531425"/>
                  </a:lnTo>
                  <a:lnTo>
                    <a:pt x="44155" y="530780"/>
                  </a:lnTo>
                  <a:lnTo>
                    <a:pt x="43904" y="529813"/>
                  </a:lnTo>
                  <a:lnTo>
                    <a:pt x="43940" y="528786"/>
                  </a:lnTo>
                  <a:lnTo>
                    <a:pt x="44621" y="528296"/>
                  </a:lnTo>
                  <a:lnTo>
                    <a:pt x="45242" y="527615"/>
                  </a:lnTo>
                  <a:lnTo>
                    <a:pt x="45672" y="526911"/>
                  </a:lnTo>
                  <a:lnTo>
                    <a:pt x="46305" y="526409"/>
                  </a:lnTo>
                  <a:lnTo>
                    <a:pt x="45839" y="525645"/>
                  </a:lnTo>
                  <a:lnTo>
                    <a:pt x="45481" y="524940"/>
                  </a:lnTo>
                  <a:lnTo>
                    <a:pt x="46532" y="524689"/>
                  </a:lnTo>
                  <a:lnTo>
                    <a:pt x="47404" y="524773"/>
                  </a:lnTo>
                  <a:lnTo>
                    <a:pt x="47977" y="523972"/>
                  </a:lnTo>
                  <a:lnTo>
                    <a:pt x="47977" y="523065"/>
                  </a:lnTo>
                  <a:lnTo>
                    <a:pt x="47893" y="522050"/>
                  </a:lnTo>
                  <a:lnTo>
                    <a:pt x="47559" y="521010"/>
                  </a:lnTo>
                  <a:lnTo>
                    <a:pt x="47237" y="520401"/>
                  </a:lnTo>
                  <a:lnTo>
                    <a:pt x="47010" y="519410"/>
                  </a:lnTo>
                  <a:lnTo>
                    <a:pt x="46711" y="518658"/>
                  </a:lnTo>
                  <a:lnTo>
                    <a:pt x="46580" y="517881"/>
                  </a:lnTo>
                  <a:lnTo>
                    <a:pt x="45851" y="517499"/>
                  </a:lnTo>
                  <a:lnTo>
                    <a:pt x="44955" y="517248"/>
                  </a:lnTo>
                  <a:lnTo>
                    <a:pt x="43665" y="516985"/>
                  </a:lnTo>
                  <a:lnTo>
                    <a:pt x="43021" y="516197"/>
                  </a:lnTo>
                  <a:lnTo>
                    <a:pt x="42841" y="515230"/>
                  </a:lnTo>
                  <a:lnTo>
                    <a:pt x="43200" y="514465"/>
                  </a:lnTo>
                  <a:lnTo>
                    <a:pt x="44000" y="514382"/>
                  </a:lnTo>
                  <a:lnTo>
                    <a:pt x="44418" y="515063"/>
                  </a:lnTo>
                  <a:lnTo>
                    <a:pt x="45290" y="515158"/>
                  </a:lnTo>
                  <a:lnTo>
                    <a:pt x="45923" y="514704"/>
                  </a:lnTo>
                  <a:lnTo>
                    <a:pt x="46819" y="514680"/>
                  </a:lnTo>
                  <a:lnTo>
                    <a:pt x="47893" y="514501"/>
                  </a:lnTo>
                  <a:lnTo>
                    <a:pt x="48694" y="514322"/>
                  </a:lnTo>
                  <a:lnTo>
                    <a:pt x="49518" y="514023"/>
                  </a:lnTo>
                  <a:lnTo>
                    <a:pt x="49816" y="512996"/>
                  </a:lnTo>
                  <a:lnTo>
                    <a:pt x="49637" y="511957"/>
                  </a:lnTo>
                  <a:lnTo>
                    <a:pt x="49458" y="510966"/>
                  </a:lnTo>
                  <a:lnTo>
                    <a:pt x="49351" y="510202"/>
                  </a:lnTo>
                  <a:lnTo>
                    <a:pt x="50342" y="509927"/>
                  </a:lnTo>
                  <a:lnTo>
                    <a:pt x="50903" y="510321"/>
                  </a:lnTo>
                  <a:lnTo>
                    <a:pt x="51679" y="510261"/>
                  </a:lnTo>
                  <a:lnTo>
                    <a:pt x="52719" y="509640"/>
                  </a:lnTo>
                  <a:lnTo>
                    <a:pt x="53340" y="508673"/>
                  </a:lnTo>
                  <a:lnTo>
                    <a:pt x="54044" y="508124"/>
                  </a:lnTo>
                  <a:lnTo>
                    <a:pt x="54892" y="507753"/>
                  </a:lnTo>
                  <a:lnTo>
                    <a:pt x="55692" y="507622"/>
                  </a:lnTo>
                  <a:lnTo>
                    <a:pt x="57651" y="507096"/>
                  </a:lnTo>
                  <a:lnTo>
                    <a:pt x="58690" y="506702"/>
                  </a:lnTo>
                  <a:lnTo>
                    <a:pt x="59455" y="505771"/>
                  </a:lnTo>
                  <a:lnTo>
                    <a:pt x="58917" y="505293"/>
                  </a:lnTo>
                  <a:lnTo>
                    <a:pt x="58046" y="505150"/>
                  </a:lnTo>
                  <a:lnTo>
                    <a:pt x="57305" y="504528"/>
                  </a:lnTo>
                  <a:lnTo>
                    <a:pt x="58009" y="503836"/>
                  </a:lnTo>
                  <a:lnTo>
                    <a:pt x="59025" y="503298"/>
                  </a:lnTo>
                  <a:lnTo>
                    <a:pt x="59705" y="503203"/>
                  </a:lnTo>
                  <a:lnTo>
                    <a:pt x="61007" y="502534"/>
                  </a:lnTo>
                  <a:lnTo>
                    <a:pt x="61581" y="501997"/>
                  </a:lnTo>
                  <a:lnTo>
                    <a:pt x="62357" y="501865"/>
                  </a:lnTo>
                  <a:lnTo>
                    <a:pt x="62990" y="501172"/>
                  </a:lnTo>
                  <a:lnTo>
                    <a:pt x="63492" y="500253"/>
                  </a:lnTo>
                  <a:lnTo>
                    <a:pt x="63850" y="499572"/>
                  </a:lnTo>
                  <a:lnTo>
                    <a:pt x="64399" y="498640"/>
                  </a:lnTo>
                  <a:lnTo>
                    <a:pt x="65211" y="497613"/>
                  </a:lnTo>
                  <a:lnTo>
                    <a:pt x="66179" y="496885"/>
                  </a:lnTo>
                  <a:lnTo>
                    <a:pt x="66776" y="496467"/>
                  </a:lnTo>
                  <a:lnTo>
                    <a:pt x="67648" y="495308"/>
                  </a:lnTo>
                  <a:lnTo>
                    <a:pt x="67887" y="494651"/>
                  </a:lnTo>
                  <a:lnTo>
                    <a:pt x="68460" y="493851"/>
                  </a:lnTo>
                  <a:lnTo>
                    <a:pt x="68962" y="493194"/>
                  </a:lnTo>
                  <a:lnTo>
                    <a:pt x="69631" y="492406"/>
                  </a:lnTo>
                  <a:lnTo>
                    <a:pt x="70359" y="491773"/>
                  </a:lnTo>
                  <a:lnTo>
                    <a:pt x="71088" y="492585"/>
                  </a:lnTo>
                  <a:lnTo>
                    <a:pt x="72258" y="492943"/>
                  </a:lnTo>
                  <a:lnTo>
                    <a:pt x="73046" y="492943"/>
                  </a:lnTo>
                  <a:lnTo>
                    <a:pt x="73930" y="492370"/>
                  </a:lnTo>
                  <a:lnTo>
                    <a:pt x="74826" y="492048"/>
                  </a:lnTo>
                  <a:lnTo>
                    <a:pt x="75304" y="491319"/>
                  </a:lnTo>
                  <a:lnTo>
                    <a:pt x="75447" y="490375"/>
                  </a:lnTo>
                  <a:lnTo>
                    <a:pt x="75268" y="489277"/>
                  </a:lnTo>
                  <a:lnTo>
                    <a:pt x="74934" y="488166"/>
                  </a:lnTo>
                  <a:lnTo>
                    <a:pt x="75316" y="486971"/>
                  </a:lnTo>
                  <a:lnTo>
                    <a:pt x="75555" y="486219"/>
                  </a:lnTo>
                  <a:lnTo>
                    <a:pt x="75519" y="485467"/>
                  </a:lnTo>
                  <a:lnTo>
                    <a:pt x="76044" y="484607"/>
                  </a:lnTo>
                  <a:lnTo>
                    <a:pt x="76725" y="484296"/>
                  </a:lnTo>
                  <a:lnTo>
                    <a:pt x="77203" y="483580"/>
                  </a:lnTo>
                  <a:lnTo>
                    <a:pt x="77370" y="482875"/>
                  </a:lnTo>
                  <a:lnTo>
                    <a:pt x="77621" y="481645"/>
                  </a:lnTo>
                  <a:lnTo>
                    <a:pt x="77895" y="480331"/>
                  </a:lnTo>
                  <a:lnTo>
                    <a:pt x="77943" y="479375"/>
                  </a:lnTo>
                  <a:lnTo>
                    <a:pt x="77788" y="478336"/>
                  </a:lnTo>
                  <a:lnTo>
                    <a:pt x="76964" y="477130"/>
                  </a:lnTo>
                  <a:lnTo>
                    <a:pt x="75853" y="476628"/>
                  </a:lnTo>
                  <a:lnTo>
                    <a:pt x="75531" y="475912"/>
                  </a:lnTo>
                  <a:lnTo>
                    <a:pt x="75829" y="475219"/>
                  </a:lnTo>
                  <a:lnTo>
                    <a:pt x="76821" y="474586"/>
                  </a:lnTo>
                  <a:lnTo>
                    <a:pt x="77967" y="474670"/>
                  </a:lnTo>
                  <a:lnTo>
                    <a:pt x="78636" y="475303"/>
                  </a:lnTo>
                  <a:lnTo>
                    <a:pt x="79233" y="476844"/>
                  </a:lnTo>
                  <a:lnTo>
                    <a:pt x="79508" y="477644"/>
                  </a:lnTo>
                  <a:lnTo>
                    <a:pt x="79771" y="478372"/>
                  </a:lnTo>
                  <a:lnTo>
                    <a:pt x="80631" y="478611"/>
                  </a:lnTo>
                  <a:lnTo>
                    <a:pt x="81407" y="478133"/>
                  </a:lnTo>
                  <a:lnTo>
                    <a:pt x="81634" y="477453"/>
                  </a:lnTo>
                  <a:lnTo>
                    <a:pt x="81622" y="475876"/>
                  </a:lnTo>
                  <a:lnTo>
                    <a:pt x="81658" y="474228"/>
                  </a:lnTo>
                  <a:lnTo>
                    <a:pt x="81885" y="472723"/>
                  </a:lnTo>
                  <a:lnTo>
                    <a:pt x="82362" y="471839"/>
                  </a:lnTo>
                  <a:lnTo>
                    <a:pt x="82816" y="471182"/>
                  </a:lnTo>
                  <a:lnTo>
                    <a:pt x="83855" y="470430"/>
                  </a:lnTo>
                  <a:lnTo>
                    <a:pt x="84775" y="469952"/>
                  </a:lnTo>
                  <a:lnTo>
                    <a:pt x="85444" y="469080"/>
                  </a:lnTo>
                  <a:lnTo>
                    <a:pt x="84811" y="468184"/>
                  </a:lnTo>
                  <a:lnTo>
                    <a:pt x="84381" y="467587"/>
                  </a:lnTo>
                  <a:lnTo>
                    <a:pt x="84154" y="466560"/>
                  </a:lnTo>
                  <a:lnTo>
                    <a:pt x="83664" y="466035"/>
                  </a:lnTo>
                  <a:lnTo>
                    <a:pt x="82649" y="466070"/>
                  </a:lnTo>
                  <a:lnTo>
                    <a:pt x="81920" y="465808"/>
                  </a:lnTo>
                  <a:lnTo>
                    <a:pt x="81705" y="464912"/>
                  </a:lnTo>
                  <a:lnTo>
                    <a:pt x="81192" y="464207"/>
                  </a:lnTo>
                  <a:lnTo>
                    <a:pt x="80403" y="463443"/>
                  </a:lnTo>
                  <a:lnTo>
                    <a:pt x="79556" y="462798"/>
                  </a:lnTo>
                  <a:lnTo>
                    <a:pt x="79257" y="461771"/>
                  </a:lnTo>
                  <a:lnTo>
                    <a:pt x="79663" y="461042"/>
                  </a:lnTo>
                  <a:lnTo>
                    <a:pt x="80487" y="460767"/>
                  </a:lnTo>
                  <a:lnTo>
                    <a:pt x="81502" y="460935"/>
                  </a:lnTo>
                  <a:lnTo>
                    <a:pt x="82649" y="461233"/>
                  </a:lnTo>
                  <a:lnTo>
                    <a:pt x="84261" y="461615"/>
                  </a:lnTo>
                  <a:lnTo>
                    <a:pt x="85253" y="461532"/>
                  </a:lnTo>
                  <a:lnTo>
                    <a:pt x="86101" y="461329"/>
                  </a:lnTo>
                  <a:lnTo>
                    <a:pt x="87188" y="461317"/>
                  </a:lnTo>
                  <a:lnTo>
                    <a:pt x="88047" y="461604"/>
                  </a:lnTo>
                  <a:lnTo>
                    <a:pt x="89003" y="462249"/>
                  </a:lnTo>
                  <a:lnTo>
                    <a:pt x="89755" y="462249"/>
                  </a:lnTo>
                  <a:lnTo>
                    <a:pt x="90137" y="461615"/>
                  </a:lnTo>
                  <a:lnTo>
                    <a:pt x="90424" y="460959"/>
                  </a:lnTo>
                  <a:lnTo>
                    <a:pt x="90603" y="460242"/>
                  </a:lnTo>
                  <a:lnTo>
                    <a:pt x="89994" y="459203"/>
                  </a:lnTo>
                  <a:lnTo>
                    <a:pt x="89540" y="458295"/>
                  </a:lnTo>
                  <a:lnTo>
                    <a:pt x="89612" y="457268"/>
                  </a:lnTo>
                  <a:lnTo>
                    <a:pt x="90233" y="456492"/>
                  </a:lnTo>
                  <a:lnTo>
                    <a:pt x="91045" y="455656"/>
                  </a:lnTo>
                  <a:lnTo>
                    <a:pt x="91822" y="454868"/>
                  </a:lnTo>
                  <a:lnTo>
                    <a:pt x="92514" y="454115"/>
                  </a:lnTo>
                  <a:lnTo>
                    <a:pt x="93135" y="453136"/>
                  </a:lnTo>
                  <a:lnTo>
                    <a:pt x="93816" y="452335"/>
                  </a:lnTo>
                  <a:lnTo>
                    <a:pt x="94736" y="452037"/>
                  </a:lnTo>
                  <a:lnTo>
                    <a:pt x="95440" y="451643"/>
                  </a:lnTo>
                  <a:lnTo>
                    <a:pt x="96420" y="451046"/>
                  </a:lnTo>
                  <a:lnTo>
                    <a:pt x="97411" y="450329"/>
                  </a:lnTo>
                  <a:lnTo>
                    <a:pt x="100576" y="447904"/>
                  </a:lnTo>
                  <a:lnTo>
                    <a:pt x="102141" y="446161"/>
                  </a:lnTo>
                  <a:lnTo>
                    <a:pt x="79173" y="288053"/>
                  </a:lnTo>
                  <a:lnTo>
                    <a:pt x="166838" y="204568"/>
                  </a:lnTo>
                  <a:lnTo>
                    <a:pt x="207327" y="164665"/>
                  </a:lnTo>
                  <a:lnTo>
                    <a:pt x="221862" y="149855"/>
                  </a:lnTo>
                  <a:lnTo>
                    <a:pt x="370499" y="5864"/>
                  </a:lnTo>
                  <a:lnTo>
                    <a:pt x="389991" y="3046"/>
                  </a:lnTo>
                  <a:lnTo>
                    <a:pt x="403105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987;gbcf4302aa7_0_6">
              <a:extLst>
                <a:ext uri="{FF2B5EF4-FFF2-40B4-BE49-F238E27FC236}">
                  <a16:creationId xmlns:a16="http://schemas.microsoft.com/office/drawing/2014/main" id="{776C8314-554F-574F-9E71-54A2FB2436B3}"/>
                </a:ext>
              </a:extLst>
            </p:cNvPr>
            <p:cNvSpPr/>
            <p:nvPr/>
          </p:nvSpPr>
          <p:spPr>
            <a:xfrm>
              <a:off x="5273968" y="1807638"/>
              <a:ext cx="214359" cy="507105"/>
            </a:xfrm>
            <a:custGeom>
              <a:avLst/>
              <a:gdLst/>
              <a:ahLst/>
              <a:cxnLst/>
              <a:rect l="l" t="t" r="r" b="b"/>
              <a:pathLst>
                <a:path w="426585" h="1009164" extrusionOk="0">
                  <a:moveTo>
                    <a:pt x="347042" y="8623"/>
                  </a:moveTo>
                  <a:lnTo>
                    <a:pt x="353312" y="65594"/>
                  </a:lnTo>
                  <a:lnTo>
                    <a:pt x="412325" y="132214"/>
                  </a:lnTo>
                  <a:lnTo>
                    <a:pt x="426585" y="148040"/>
                  </a:lnTo>
                  <a:lnTo>
                    <a:pt x="412050" y="162849"/>
                  </a:lnTo>
                  <a:lnTo>
                    <a:pt x="371562" y="202753"/>
                  </a:lnTo>
                  <a:lnTo>
                    <a:pt x="283896" y="286238"/>
                  </a:lnTo>
                  <a:lnTo>
                    <a:pt x="306864" y="444345"/>
                  </a:lnTo>
                  <a:lnTo>
                    <a:pt x="305299" y="446089"/>
                  </a:lnTo>
                  <a:lnTo>
                    <a:pt x="302134" y="448514"/>
                  </a:lnTo>
                  <a:lnTo>
                    <a:pt x="301143" y="449230"/>
                  </a:lnTo>
                  <a:lnTo>
                    <a:pt x="300163" y="449827"/>
                  </a:lnTo>
                  <a:lnTo>
                    <a:pt x="299459" y="450222"/>
                  </a:lnTo>
                  <a:lnTo>
                    <a:pt x="298539" y="450520"/>
                  </a:lnTo>
                  <a:lnTo>
                    <a:pt x="297858" y="451320"/>
                  </a:lnTo>
                  <a:lnTo>
                    <a:pt x="297237" y="452300"/>
                  </a:lnTo>
                  <a:lnTo>
                    <a:pt x="296545" y="453052"/>
                  </a:lnTo>
                  <a:lnTo>
                    <a:pt x="295768" y="453840"/>
                  </a:lnTo>
                  <a:lnTo>
                    <a:pt x="294956" y="454676"/>
                  </a:lnTo>
                  <a:lnTo>
                    <a:pt x="294335" y="455453"/>
                  </a:lnTo>
                  <a:lnTo>
                    <a:pt x="294264" y="456480"/>
                  </a:lnTo>
                  <a:lnTo>
                    <a:pt x="294717" y="457388"/>
                  </a:lnTo>
                  <a:lnTo>
                    <a:pt x="295326" y="458427"/>
                  </a:lnTo>
                  <a:lnTo>
                    <a:pt x="295147" y="459143"/>
                  </a:lnTo>
                  <a:lnTo>
                    <a:pt x="294861" y="459800"/>
                  </a:lnTo>
                  <a:lnTo>
                    <a:pt x="294479" y="460433"/>
                  </a:lnTo>
                  <a:lnTo>
                    <a:pt x="293726" y="460433"/>
                  </a:lnTo>
                  <a:lnTo>
                    <a:pt x="292771" y="459788"/>
                  </a:lnTo>
                  <a:lnTo>
                    <a:pt x="291911" y="459502"/>
                  </a:lnTo>
                  <a:lnTo>
                    <a:pt x="290824" y="459514"/>
                  </a:lnTo>
                  <a:lnTo>
                    <a:pt x="289976" y="459717"/>
                  </a:lnTo>
                  <a:lnTo>
                    <a:pt x="288984" y="459800"/>
                  </a:lnTo>
                  <a:lnTo>
                    <a:pt x="287372" y="459418"/>
                  </a:lnTo>
                  <a:lnTo>
                    <a:pt x="286225" y="459119"/>
                  </a:lnTo>
                  <a:lnTo>
                    <a:pt x="285210" y="458952"/>
                  </a:lnTo>
                  <a:lnTo>
                    <a:pt x="284386" y="459227"/>
                  </a:lnTo>
                  <a:lnTo>
                    <a:pt x="283980" y="459955"/>
                  </a:lnTo>
                  <a:lnTo>
                    <a:pt x="284279" y="460983"/>
                  </a:lnTo>
                  <a:lnTo>
                    <a:pt x="285127" y="461628"/>
                  </a:lnTo>
                  <a:lnTo>
                    <a:pt x="285915" y="462392"/>
                  </a:lnTo>
                  <a:lnTo>
                    <a:pt x="286429" y="463097"/>
                  </a:lnTo>
                  <a:lnTo>
                    <a:pt x="286644" y="463992"/>
                  </a:lnTo>
                  <a:lnTo>
                    <a:pt x="287372" y="464255"/>
                  </a:lnTo>
                  <a:lnTo>
                    <a:pt x="288387" y="464219"/>
                  </a:lnTo>
                  <a:lnTo>
                    <a:pt x="288877" y="464745"/>
                  </a:lnTo>
                  <a:lnTo>
                    <a:pt x="289104" y="465772"/>
                  </a:lnTo>
                  <a:lnTo>
                    <a:pt x="289534" y="466369"/>
                  </a:lnTo>
                  <a:lnTo>
                    <a:pt x="290167" y="467265"/>
                  </a:lnTo>
                  <a:lnTo>
                    <a:pt x="289498" y="468137"/>
                  </a:lnTo>
                  <a:lnTo>
                    <a:pt x="288578" y="468615"/>
                  </a:lnTo>
                  <a:lnTo>
                    <a:pt x="287539" y="469367"/>
                  </a:lnTo>
                  <a:lnTo>
                    <a:pt x="287085" y="470024"/>
                  </a:lnTo>
                  <a:lnTo>
                    <a:pt x="286608" y="470908"/>
                  </a:lnTo>
                  <a:lnTo>
                    <a:pt x="286381" y="472412"/>
                  </a:lnTo>
                  <a:lnTo>
                    <a:pt x="286345" y="474061"/>
                  </a:lnTo>
                  <a:lnTo>
                    <a:pt x="286357" y="475637"/>
                  </a:lnTo>
                  <a:lnTo>
                    <a:pt x="286130" y="476318"/>
                  </a:lnTo>
                  <a:lnTo>
                    <a:pt x="285354" y="476796"/>
                  </a:lnTo>
                  <a:lnTo>
                    <a:pt x="284494" y="476557"/>
                  </a:lnTo>
                  <a:lnTo>
                    <a:pt x="284231" y="475828"/>
                  </a:lnTo>
                  <a:lnTo>
                    <a:pt x="283956" y="475028"/>
                  </a:lnTo>
                  <a:lnTo>
                    <a:pt x="283359" y="473488"/>
                  </a:lnTo>
                  <a:lnTo>
                    <a:pt x="282690" y="472854"/>
                  </a:lnTo>
                  <a:lnTo>
                    <a:pt x="281544" y="472771"/>
                  </a:lnTo>
                  <a:lnTo>
                    <a:pt x="280552" y="473404"/>
                  </a:lnTo>
                  <a:lnTo>
                    <a:pt x="280254" y="474097"/>
                  </a:lnTo>
                  <a:lnTo>
                    <a:pt x="280576" y="474813"/>
                  </a:lnTo>
                  <a:lnTo>
                    <a:pt x="281687" y="475315"/>
                  </a:lnTo>
                  <a:lnTo>
                    <a:pt x="282511" y="476521"/>
                  </a:lnTo>
                  <a:lnTo>
                    <a:pt x="282666" y="477560"/>
                  </a:lnTo>
                  <a:lnTo>
                    <a:pt x="282619" y="478516"/>
                  </a:lnTo>
                  <a:lnTo>
                    <a:pt x="282344" y="479829"/>
                  </a:lnTo>
                  <a:lnTo>
                    <a:pt x="282093" y="481060"/>
                  </a:lnTo>
                  <a:lnTo>
                    <a:pt x="281926" y="481764"/>
                  </a:lnTo>
                  <a:lnTo>
                    <a:pt x="281448" y="482481"/>
                  </a:lnTo>
                  <a:lnTo>
                    <a:pt x="280767" y="482791"/>
                  </a:lnTo>
                  <a:lnTo>
                    <a:pt x="280242" y="483651"/>
                  </a:lnTo>
                  <a:lnTo>
                    <a:pt x="280278" y="484404"/>
                  </a:lnTo>
                  <a:lnTo>
                    <a:pt x="280039" y="485156"/>
                  </a:lnTo>
                  <a:lnTo>
                    <a:pt x="279657" y="486351"/>
                  </a:lnTo>
                  <a:lnTo>
                    <a:pt x="279991" y="487461"/>
                  </a:lnTo>
                  <a:lnTo>
                    <a:pt x="280170" y="488560"/>
                  </a:lnTo>
                  <a:lnTo>
                    <a:pt x="280027" y="489504"/>
                  </a:lnTo>
                  <a:lnTo>
                    <a:pt x="279549" y="490232"/>
                  </a:lnTo>
                  <a:lnTo>
                    <a:pt x="278653" y="490555"/>
                  </a:lnTo>
                  <a:lnTo>
                    <a:pt x="277769" y="491128"/>
                  </a:lnTo>
                  <a:lnTo>
                    <a:pt x="276981" y="491128"/>
                  </a:lnTo>
                  <a:lnTo>
                    <a:pt x="275811" y="490770"/>
                  </a:lnTo>
                  <a:lnTo>
                    <a:pt x="275082" y="489958"/>
                  </a:lnTo>
                  <a:lnTo>
                    <a:pt x="274354" y="490590"/>
                  </a:lnTo>
                  <a:lnTo>
                    <a:pt x="273685" y="491379"/>
                  </a:lnTo>
                  <a:lnTo>
                    <a:pt x="273183" y="492036"/>
                  </a:lnTo>
                  <a:lnTo>
                    <a:pt x="272610" y="492836"/>
                  </a:lnTo>
                  <a:lnTo>
                    <a:pt x="272371" y="493493"/>
                  </a:lnTo>
                  <a:lnTo>
                    <a:pt x="271499" y="494651"/>
                  </a:lnTo>
                  <a:lnTo>
                    <a:pt x="270902" y="495069"/>
                  </a:lnTo>
                  <a:lnTo>
                    <a:pt x="269934" y="495798"/>
                  </a:lnTo>
                  <a:lnTo>
                    <a:pt x="269122" y="496825"/>
                  </a:lnTo>
                  <a:lnTo>
                    <a:pt x="268573" y="497757"/>
                  </a:lnTo>
                  <a:lnTo>
                    <a:pt x="268215" y="498437"/>
                  </a:lnTo>
                  <a:lnTo>
                    <a:pt x="267713" y="499357"/>
                  </a:lnTo>
                  <a:lnTo>
                    <a:pt x="267080" y="500050"/>
                  </a:lnTo>
                  <a:lnTo>
                    <a:pt x="266304" y="500181"/>
                  </a:lnTo>
                  <a:lnTo>
                    <a:pt x="265730" y="500719"/>
                  </a:lnTo>
                  <a:lnTo>
                    <a:pt x="264428" y="501387"/>
                  </a:lnTo>
                  <a:lnTo>
                    <a:pt x="263748" y="501483"/>
                  </a:lnTo>
                  <a:lnTo>
                    <a:pt x="262733" y="502020"/>
                  </a:lnTo>
                  <a:lnTo>
                    <a:pt x="262028" y="502713"/>
                  </a:lnTo>
                  <a:lnTo>
                    <a:pt x="262769" y="503334"/>
                  </a:lnTo>
                  <a:lnTo>
                    <a:pt x="263640" y="503478"/>
                  </a:lnTo>
                  <a:lnTo>
                    <a:pt x="264178" y="503955"/>
                  </a:lnTo>
                  <a:lnTo>
                    <a:pt x="263413" y="504887"/>
                  </a:lnTo>
                  <a:lnTo>
                    <a:pt x="262374" y="505281"/>
                  </a:lnTo>
                  <a:lnTo>
                    <a:pt x="260415" y="505807"/>
                  </a:lnTo>
                  <a:lnTo>
                    <a:pt x="259615" y="505938"/>
                  </a:lnTo>
                  <a:lnTo>
                    <a:pt x="258767" y="506308"/>
                  </a:lnTo>
                  <a:lnTo>
                    <a:pt x="258063" y="506857"/>
                  </a:lnTo>
                  <a:lnTo>
                    <a:pt x="257442" y="507825"/>
                  </a:lnTo>
                  <a:lnTo>
                    <a:pt x="256403" y="508446"/>
                  </a:lnTo>
                  <a:lnTo>
                    <a:pt x="255626" y="508506"/>
                  </a:lnTo>
                  <a:lnTo>
                    <a:pt x="255065" y="508112"/>
                  </a:lnTo>
                  <a:lnTo>
                    <a:pt x="254074" y="508386"/>
                  </a:lnTo>
                  <a:lnTo>
                    <a:pt x="254181" y="509151"/>
                  </a:lnTo>
                  <a:lnTo>
                    <a:pt x="254360" y="510142"/>
                  </a:lnTo>
                  <a:lnTo>
                    <a:pt x="254539" y="511181"/>
                  </a:lnTo>
                  <a:lnTo>
                    <a:pt x="254241" y="512208"/>
                  </a:lnTo>
                  <a:lnTo>
                    <a:pt x="253417" y="512507"/>
                  </a:lnTo>
                  <a:lnTo>
                    <a:pt x="252617" y="512686"/>
                  </a:lnTo>
                  <a:lnTo>
                    <a:pt x="251542" y="512865"/>
                  </a:lnTo>
                  <a:lnTo>
                    <a:pt x="250646" y="512889"/>
                  </a:lnTo>
                  <a:lnTo>
                    <a:pt x="250013" y="513343"/>
                  </a:lnTo>
                  <a:lnTo>
                    <a:pt x="249141" y="513247"/>
                  </a:lnTo>
                  <a:lnTo>
                    <a:pt x="248723" y="512566"/>
                  </a:lnTo>
                  <a:lnTo>
                    <a:pt x="247923" y="512650"/>
                  </a:lnTo>
                  <a:lnTo>
                    <a:pt x="247564" y="513414"/>
                  </a:lnTo>
                  <a:lnTo>
                    <a:pt x="247744" y="514382"/>
                  </a:lnTo>
                  <a:lnTo>
                    <a:pt x="248389" y="515170"/>
                  </a:lnTo>
                  <a:lnTo>
                    <a:pt x="249678" y="515433"/>
                  </a:lnTo>
                  <a:lnTo>
                    <a:pt x="250574" y="515684"/>
                  </a:lnTo>
                  <a:lnTo>
                    <a:pt x="251303" y="516066"/>
                  </a:lnTo>
                  <a:lnTo>
                    <a:pt x="251434" y="516842"/>
                  </a:lnTo>
                  <a:lnTo>
                    <a:pt x="251733" y="517595"/>
                  </a:lnTo>
                  <a:lnTo>
                    <a:pt x="251960" y="518586"/>
                  </a:lnTo>
                  <a:lnTo>
                    <a:pt x="252282" y="519195"/>
                  </a:lnTo>
                  <a:lnTo>
                    <a:pt x="252617" y="520234"/>
                  </a:lnTo>
                  <a:lnTo>
                    <a:pt x="252700" y="521249"/>
                  </a:lnTo>
                  <a:lnTo>
                    <a:pt x="252700" y="522157"/>
                  </a:lnTo>
                  <a:lnTo>
                    <a:pt x="252127" y="522957"/>
                  </a:lnTo>
                  <a:lnTo>
                    <a:pt x="251255" y="522874"/>
                  </a:lnTo>
                  <a:lnTo>
                    <a:pt x="250204" y="523125"/>
                  </a:lnTo>
                  <a:lnTo>
                    <a:pt x="250562" y="523829"/>
                  </a:lnTo>
                  <a:lnTo>
                    <a:pt x="251028" y="524594"/>
                  </a:lnTo>
                  <a:lnTo>
                    <a:pt x="250395" y="525095"/>
                  </a:lnTo>
                  <a:lnTo>
                    <a:pt x="249965" y="525800"/>
                  </a:lnTo>
                  <a:lnTo>
                    <a:pt x="249344" y="526481"/>
                  </a:lnTo>
                  <a:lnTo>
                    <a:pt x="248663" y="526970"/>
                  </a:lnTo>
                  <a:lnTo>
                    <a:pt x="248627" y="527998"/>
                  </a:lnTo>
                  <a:lnTo>
                    <a:pt x="248878" y="528965"/>
                  </a:lnTo>
                  <a:lnTo>
                    <a:pt x="248138" y="529610"/>
                  </a:lnTo>
                  <a:lnTo>
                    <a:pt x="247385" y="529706"/>
                  </a:lnTo>
                  <a:lnTo>
                    <a:pt x="246442" y="529885"/>
                  </a:lnTo>
                  <a:lnTo>
                    <a:pt x="245773" y="529598"/>
                  </a:lnTo>
                  <a:lnTo>
                    <a:pt x="244949" y="529359"/>
                  </a:lnTo>
                  <a:lnTo>
                    <a:pt x="243719" y="530028"/>
                  </a:lnTo>
                  <a:lnTo>
                    <a:pt x="242930" y="529622"/>
                  </a:lnTo>
                  <a:lnTo>
                    <a:pt x="242023" y="530243"/>
                  </a:lnTo>
                  <a:lnTo>
                    <a:pt x="241199" y="530709"/>
                  </a:lnTo>
                  <a:lnTo>
                    <a:pt x="240530" y="529909"/>
                  </a:lnTo>
                  <a:lnTo>
                    <a:pt x="239419" y="529514"/>
                  </a:lnTo>
                  <a:lnTo>
                    <a:pt x="237998" y="529347"/>
                  </a:lnTo>
                  <a:lnTo>
                    <a:pt x="235955" y="530637"/>
                  </a:lnTo>
                  <a:lnTo>
                    <a:pt x="234821" y="532417"/>
                  </a:lnTo>
                  <a:lnTo>
                    <a:pt x="234654" y="533121"/>
                  </a:lnTo>
                  <a:lnTo>
                    <a:pt x="234713" y="534101"/>
                  </a:lnTo>
                  <a:lnTo>
                    <a:pt x="235095" y="535068"/>
                  </a:lnTo>
                  <a:lnTo>
                    <a:pt x="235513" y="535868"/>
                  </a:lnTo>
                  <a:lnTo>
                    <a:pt x="235907" y="536800"/>
                  </a:lnTo>
                  <a:lnTo>
                    <a:pt x="236314" y="537803"/>
                  </a:lnTo>
                  <a:lnTo>
                    <a:pt x="236660" y="538699"/>
                  </a:lnTo>
                  <a:lnTo>
                    <a:pt x="236612" y="539618"/>
                  </a:lnTo>
                  <a:lnTo>
                    <a:pt x="235597" y="540263"/>
                  </a:lnTo>
                  <a:lnTo>
                    <a:pt x="234880" y="540681"/>
                  </a:lnTo>
                  <a:lnTo>
                    <a:pt x="234128" y="541446"/>
                  </a:lnTo>
                  <a:lnTo>
                    <a:pt x="233674" y="542174"/>
                  </a:lnTo>
                  <a:lnTo>
                    <a:pt x="234056" y="543070"/>
                  </a:lnTo>
                  <a:lnTo>
                    <a:pt x="234403" y="543703"/>
                  </a:lnTo>
                  <a:lnTo>
                    <a:pt x="234845" y="544468"/>
                  </a:lnTo>
                  <a:lnTo>
                    <a:pt x="235191" y="545316"/>
                  </a:lnTo>
                  <a:lnTo>
                    <a:pt x="234737" y="546008"/>
                  </a:lnTo>
                  <a:lnTo>
                    <a:pt x="233770" y="546450"/>
                  </a:lnTo>
                  <a:lnTo>
                    <a:pt x="232707" y="546773"/>
                  </a:lnTo>
                  <a:lnTo>
                    <a:pt x="231823" y="546832"/>
                  </a:lnTo>
                  <a:lnTo>
                    <a:pt x="231023" y="546916"/>
                  </a:lnTo>
                  <a:lnTo>
                    <a:pt x="230545" y="547549"/>
                  </a:lnTo>
                  <a:lnTo>
                    <a:pt x="231226" y="548051"/>
                  </a:lnTo>
                  <a:lnTo>
                    <a:pt x="231942" y="548576"/>
                  </a:lnTo>
                  <a:lnTo>
                    <a:pt x="232575" y="549424"/>
                  </a:lnTo>
                  <a:lnTo>
                    <a:pt x="232707" y="550368"/>
                  </a:lnTo>
                  <a:lnTo>
                    <a:pt x="232695" y="551419"/>
                  </a:lnTo>
                  <a:lnTo>
                    <a:pt x="232384" y="552123"/>
                  </a:lnTo>
                  <a:lnTo>
                    <a:pt x="231381" y="552888"/>
                  </a:lnTo>
                  <a:lnTo>
                    <a:pt x="230449" y="552828"/>
                  </a:lnTo>
                  <a:lnTo>
                    <a:pt x="229446" y="552422"/>
                  </a:lnTo>
                  <a:lnTo>
                    <a:pt x="228622" y="552565"/>
                  </a:lnTo>
                  <a:lnTo>
                    <a:pt x="228192" y="553377"/>
                  </a:lnTo>
                  <a:lnTo>
                    <a:pt x="228037" y="555073"/>
                  </a:lnTo>
                  <a:lnTo>
                    <a:pt x="228132" y="556387"/>
                  </a:lnTo>
                  <a:lnTo>
                    <a:pt x="228383" y="557701"/>
                  </a:lnTo>
                  <a:lnTo>
                    <a:pt x="228324" y="558991"/>
                  </a:lnTo>
                  <a:lnTo>
                    <a:pt x="228156" y="559695"/>
                  </a:lnTo>
                  <a:lnTo>
                    <a:pt x="227774" y="560675"/>
                  </a:lnTo>
                  <a:lnTo>
                    <a:pt x="227404" y="561427"/>
                  </a:lnTo>
                  <a:lnTo>
                    <a:pt x="227069" y="562454"/>
                  </a:lnTo>
                  <a:lnTo>
                    <a:pt x="226448" y="563482"/>
                  </a:lnTo>
                  <a:lnTo>
                    <a:pt x="226162" y="564377"/>
                  </a:lnTo>
                  <a:lnTo>
                    <a:pt x="226484" y="565034"/>
                  </a:lnTo>
                  <a:lnTo>
                    <a:pt x="227308" y="564998"/>
                  </a:lnTo>
                  <a:lnTo>
                    <a:pt x="228288" y="564843"/>
                  </a:lnTo>
                  <a:lnTo>
                    <a:pt x="228539" y="565834"/>
                  </a:lnTo>
                  <a:lnTo>
                    <a:pt x="228252" y="566456"/>
                  </a:lnTo>
                  <a:lnTo>
                    <a:pt x="227619" y="567208"/>
                  </a:lnTo>
                  <a:lnTo>
                    <a:pt x="227093" y="567793"/>
                  </a:lnTo>
                  <a:lnTo>
                    <a:pt x="226377" y="568307"/>
                  </a:lnTo>
                  <a:lnTo>
                    <a:pt x="225206" y="568223"/>
                  </a:lnTo>
                  <a:lnTo>
                    <a:pt x="223964" y="568092"/>
                  </a:lnTo>
                  <a:lnTo>
                    <a:pt x="223415" y="569023"/>
                  </a:lnTo>
                  <a:lnTo>
                    <a:pt x="223319" y="569847"/>
                  </a:lnTo>
                  <a:lnTo>
                    <a:pt x="223403" y="570982"/>
                  </a:lnTo>
                  <a:lnTo>
                    <a:pt x="222973" y="573789"/>
                  </a:lnTo>
                  <a:lnTo>
                    <a:pt x="222818" y="574565"/>
                  </a:lnTo>
                  <a:lnTo>
                    <a:pt x="222280" y="575318"/>
                  </a:lnTo>
                  <a:lnTo>
                    <a:pt x="221850" y="576118"/>
                  </a:lnTo>
                  <a:lnTo>
                    <a:pt x="221468" y="576715"/>
                  </a:lnTo>
                  <a:lnTo>
                    <a:pt x="221408" y="577706"/>
                  </a:lnTo>
                  <a:lnTo>
                    <a:pt x="222459" y="577957"/>
                  </a:lnTo>
                  <a:lnTo>
                    <a:pt x="223259" y="577659"/>
                  </a:lnTo>
                  <a:lnTo>
                    <a:pt x="224167" y="577073"/>
                  </a:lnTo>
                  <a:lnTo>
                    <a:pt x="224394" y="577826"/>
                  </a:lnTo>
                  <a:lnTo>
                    <a:pt x="223868" y="578745"/>
                  </a:lnTo>
                  <a:lnTo>
                    <a:pt x="223690" y="579605"/>
                  </a:lnTo>
                  <a:lnTo>
                    <a:pt x="223056" y="580310"/>
                  </a:lnTo>
                  <a:lnTo>
                    <a:pt x="222220" y="580632"/>
                  </a:lnTo>
                  <a:lnTo>
                    <a:pt x="221492" y="580764"/>
                  </a:lnTo>
                  <a:lnTo>
                    <a:pt x="220572" y="581206"/>
                  </a:lnTo>
                  <a:lnTo>
                    <a:pt x="219461" y="581946"/>
                  </a:lnTo>
                  <a:lnTo>
                    <a:pt x="219055" y="582603"/>
                  </a:lnTo>
                  <a:lnTo>
                    <a:pt x="218422" y="583260"/>
                  </a:lnTo>
                  <a:lnTo>
                    <a:pt x="217550" y="583487"/>
                  </a:lnTo>
                  <a:lnTo>
                    <a:pt x="216655" y="583905"/>
                  </a:lnTo>
                  <a:lnTo>
                    <a:pt x="215520" y="584825"/>
                  </a:lnTo>
                  <a:lnTo>
                    <a:pt x="215126" y="585720"/>
                  </a:lnTo>
                  <a:lnTo>
                    <a:pt x="214792" y="586748"/>
                  </a:lnTo>
                  <a:lnTo>
                    <a:pt x="214063" y="586150"/>
                  </a:lnTo>
                  <a:lnTo>
                    <a:pt x="213203" y="585517"/>
                  </a:lnTo>
                  <a:lnTo>
                    <a:pt x="212725" y="586353"/>
                  </a:lnTo>
                  <a:lnTo>
                    <a:pt x="212857" y="587858"/>
                  </a:lnTo>
                  <a:lnTo>
                    <a:pt x="213227" y="588802"/>
                  </a:lnTo>
                  <a:lnTo>
                    <a:pt x="213848" y="589566"/>
                  </a:lnTo>
                  <a:lnTo>
                    <a:pt x="214338" y="590175"/>
                  </a:lnTo>
                  <a:lnTo>
                    <a:pt x="214732" y="591023"/>
                  </a:lnTo>
                  <a:lnTo>
                    <a:pt x="214326" y="591752"/>
                  </a:lnTo>
                  <a:lnTo>
                    <a:pt x="214147" y="592695"/>
                  </a:lnTo>
                  <a:lnTo>
                    <a:pt x="214350" y="593639"/>
                  </a:lnTo>
                  <a:lnTo>
                    <a:pt x="215329" y="594487"/>
                  </a:lnTo>
                  <a:lnTo>
                    <a:pt x="215484" y="595526"/>
                  </a:lnTo>
                  <a:lnTo>
                    <a:pt x="215759" y="596446"/>
                  </a:lnTo>
                  <a:lnTo>
                    <a:pt x="216058" y="597521"/>
                  </a:lnTo>
                  <a:lnTo>
                    <a:pt x="216141" y="598440"/>
                  </a:lnTo>
                  <a:lnTo>
                    <a:pt x="215520" y="599443"/>
                  </a:lnTo>
                  <a:lnTo>
                    <a:pt x="214624" y="599551"/>
                  </a:lnTo>
                  <a:lnTo>
                    <a:pt x="213872" y="600041"/>
                  </a:lnTo>
                  <a:lnTo>
                    <a:pt x="214075" y="601008"/>
                  </a:lnTo>
                  <a:lnTo>
                    <a:pt x="213848" y="601963"/>
                  </a:lnTo>
                  <a:lnTo>
                    <a:pt x="213836" y="602979"/>
                  </a:lnTo>
                  <a:lnTo>
                    <a:pt x="214171" y="603588"/>
                  </a:lnTo>
                  <a:lnTo>
                    <a:pt x="214302" y="604460"/>
                  </a:lnTo>
                  <a:lnTo>
                    <a:pt x="214696" y="605188"/>
                  </a:lnTo>
                  <a:lnTo>
                    <a:pt x="213931" y="605559"/>
                  </a:lnTo>
                  <a:lnTo>
                    <a:pt x="213466" y="605045"/>
                  </a:lnTo>
                  <a:lnTo>
                    <a:pt x="212821" y="604472"/>
                  </a:lnTo>
                  <a:lnTo>
                    <a:pt x="212068" y="604579"/>
                  </a:lnTo>
                  <a:lnTo>
                    <a:pt x="211591" y="605702"/>
                  </a:lnTo>
                  <a:lnTo>
                    <a:pt x="211674" y="606502"/>
                  </a:lnTo>
                  <a:lnTo>
                    <a:pt x="212415" y="607804"/>
                  </a:lnTo>
                  <a:lnTo>
                    <a:pt x="212916" y="608532"/>
                  </a:lnTo>
                  <a:lnTo>
                    <a:pt x="213669" y="609321"/>
                  </a:lnTo>
                  <a:lnTo>
                    <a:pt x="213896" y="610169"/>
                  </a:lnTo>
                  <a:lnTo>
                    <a:pt x="213394" y="611005"/>
                  </a:lnTo>
                  <a:lnTo>
                    <a:pt x="213107" y="611638"/>
                  </a:lnTo>
                  <a:lnTo>
                    <a:pt x="213143" y="612390"/>
                  </a:lnTo>
                  <a:lnTo>
                    <a:pt x="212415" y="612784"/>
                  </a:lnTo>
                  <a:lnTo>
                    <a:pt x="211734" y="612641"/>
                  </a:lnTo>
                  <a:lnTo>
                    <a:pt x="211399" y="613477"/>
                  </a:lnTo>
                  <a:lnTo>
                    <a:pt x="211531" y="614445"/>
                  </a:lnTo>
                  <a:lnTo>
                    <a:pt x="211734" y="615388"/>
                  </a:lnTo>
                  <a:lnTo>
                    <a:pt x="211483" y="616164"/>
                  </a:lnTo>
                  <a:lnTo>
                    <a:pt x="210492" y="616570"/>
                  </a:lnTo>
                  <a:lnTo>
                    <a:pt x="209703" y="616570"/>
                  </a:lnTo>
                  <a:lnTo>
                    <a:pt x="208856" y="616630"/>
                  </a:lnTo>
                  <a:lnTo>
                    <a:pt x="208282" y="617466"/>
                  </a:lnTo>
                  <a:lnTo>
                    <a:pt x="208808" y="618505"/>
                  </a:lnTo>
                  <a:lnTo>
                    <a:pt x="209393" y="619222"/>
                  </a:lnTo>
                  <a:lnTo>
                    <a:pt x="209859" y="619998"/>
                  </a:lnTo>
                  <a:lnTo>
                    <a:pt x="210217" y="620870"/>
                  </a:lnTo>
                  <a:lnTo>
                    <a:pt x="209512" y="621384"/>
                  </a:lnTo>
                  <a:lnTo>
                    <a:pt x="210193" y="621814"/>
                  </a:lnTo>
                  <a:lnTo>
                    <a:pt x="211053" y="622244"/>
                  </a:lnTo>
                  <a:lnTo>
                    <a:pt x="211722" y="623163"/>
                  </a:lnTo>
                  <a:lnTo>
                    <a:pt x="211746" y="624035"/>
                  </a:lnTo>
                  <a:lnTo>
                    <a:pt x="211686" y="625217"/>
                  </a:lnTo>
                  <a:lnTo>
                    <a:pt x="212283" y="625970"/>
                  </a:lnTo>
                  <a:lnTo>
                    <a:pt x="212988" y="626818"/>
                  </a:lnTo>
                  <a:lnTo>
                    <a:pt x="212630" y="627594"/>
                  </a:lnTo>
                  <a:lnTo>
                    <a:pt x="211591" y="628036"/>
                  </a:lnTo>
                  <a:lnTo>
                    <a:pt x="210719" y="628406"/>
                  </a:lnTo>
                  <a:lnTo>
                    <a:pt x="209823" y="628956"/>
                  </a:lnTo>
                  <a:lnTo>
                    <a:pt x="208784" y="629553"/>
                  </a:lnTo>
                  <a:lnTo>
                    <a:pt x="208044" y="629839"/>
                  </a:lnTo>
                  <a:lnTo>
                    <a:pt x="207458" y="630365"/>
                  </a:lnTo>
                  <a:lnTo>
                    <a:pt x="207028" y="631046"/>
                  </a:lnTo>
                  <a:lnTo>
                    <a:pt x="207793" y="631667"/>
                  </a:lnTo>
                  <a:lnTo>
                    <a:pt x="208760" y="631464"/>
                  </a:lnTo>
                  <a:lnTo>
                    <a:pt x="209608" y="631428"/>
                  </a:lnTo>
                  <a:lnTo>
                    <a:pt x="210301" y="632061"/>
                  </a:lnTo>
                  <a:lnTo>
                    <a:pt x="209918" y="632790"/>
                  </a:lnTo>
                  <a:lnTo>
                    <a:pt x="209537" y="633470"/>
                  </a:lnTo>
                  <a:lnTo>
                    <a:pt x="209047" y="634008"/>
                  </a:lnTo>
                  <a:lnTo>
                    <a:pt x="208103" y="634020"/>
                  </a:lnTo>
                  <a:lnTo>
                    <a:pt x="207398" y="633590"/>
                  </a:lnTo>
                  <a:lnTo>
                    <a:pt x="206694" y="633375"/>
                  </a:lnTo>
                  <a:lnTo>
                    <a:pt x="205870" y="633900"/>
                  </a:lnTo>
                  <a:lnTo>
                    <a:pt x="205882" y="635202"/>
                  </a:lnTo>
                  <a:lnTo>
                    <a:pt x="206610" y="635907"/>
                  </a:lnTo>
                  <a:lnTo>
                    <a:pt x="207470" y="636827"/>
                  </a:lnTo>
                  <a:lnTo>
                    <a:pt x="208115" y="637567"/>
                  </a:lnTo>
                  <a:lnTo>
                    <a:pt x="208748" y="638272"/>
                  </a:lnTo>
                  <a:lnTo>
                    <a:pt x="209297" y="638869"/>
                  </a:lnTo>
                  <a:lnTo>
                    <a:pt x="210026" y="639370"/>
                  </a:lnTo>
                  <a:lnTo>
                    <a:pt x="211149" y="640087"/>
                  </a:lnTo>
                  <a:lnTo>
                    <a:pt x="212152" y="640720"/>
                  </a:lnTo>
                  <a:lnTo>
                    <a:pt x="212797" y="641652"/>
                  </a:lnTo>
                  <a:lnTo>
                    <a:pt x="213215" y="642595"/>
                  </a:lnTo>
                  <a:lnTo>
                    <a:pt x="212666" y="643455"/>
                  </a:lnTo>
                  <a:lnTo>
                    <a:pt x="211949" y="644291"/>
                  </a:lnTo>
                  <a:lnTo>
                    <a:pt x="211173" y="644733"/>
                  </a:lnTo>
                  <a:lnTo>
                    <a:pt x="210396" y="645450"/>
                  </a:lnTo>
                  <a:lnTo>
                    <a:pt x="209918" y="646345"/>
                  </a:lnTo>
                  <a:lnTo>
                    <a:pt x="209763" y="647098"/>
                  </a:lnTo>
                  <a:lnTo>
                    <a:pt x="210062" y="648125"/>
                  </a:lnTo>
                  <a:lnTo>
                    <a:pt x="210528" y="648698"/>
                  </a:lnTo>
                  <a:lnTo>
                    <a:pt x="211196" y="649307"/>
                  </a:lnTo>
                  <a:lnTo>
                    <a:pt x="211877" y="649618"/>
                  </a:lnTo>
                  <a:lnTo>
                    <a:pt x="212749" y="649749"/>
                  </a:lnTo>
                  <a:lnTo>
                    <a:pt x="213716" y="649355"/>
                  </a:lnTo>
                  <a:lnTo>
                    <a:pt x="214792" y="649534"/>
                  </a:lnTo>
                  <a:lnTo>
                    <a:pt x="215377" y="650120"/>
                  </a:lnTo>
                  <a:lnTo>
                    <a:pt x="215484" y="651015"/>
                  </a:lnTo>
                  <a:lnTo>
                    <a:pt x="215544" y="652281"/>
                  </a:lnTo>
                  <a:lnTo>
                    <a:pt x="215484" y="653034"/>
                  </a:lnTo>
                  <a:lnTo>
                    <a:pt x="215652" y="653715"/>
                  </a:lnTo>
                  <a:lnTo>
                    <a:pt x="216273" y="654527"/>
                  </a:lnTo>
                  <a:lnTo>
                    <a:pt x="215819" y="655291"/>
                  </a:lnTo>
                  <a:lnTo>
                    <a:pt x="214959" y="655124"/>
                  </a:lnTo>
                  <a:lnTo>
                    <a:pt x="214612" y="654252"/>
                  </a:lnTo>
                  <a:lnTo>
                    <a:pt x="214409" y="653380"/>
                  </a:lnTo>
                  <a:lnTo>
                    <a:pt x="213657" y="652461"/>
                  </a:lnTo>
                  <a:lnTo>
                    <a:pt x="212678" y="652771"/>
                  </a:lnTo>
                  <a:lnTo>
                    <a:pt x="212498" y="654145"/>
                  </a:lnTo>
                  <a:lnTo>
                    <a:pt x="212725" y="654933"/>
                  </a:lnTo>
                  <a:lnTo>
                    <a:pt x="212761" y="655709"/>
                  </a:lnTo>
                  <a:lnTo>
                    <a:pt x="213525" y="656617"/>
                  </a:lnTo>
                  <a:lnTo>
                    <a:pt x="213991" y="657298"/>
                  </a:lnTo>
                  <a:lnTo>
                    <a:pt x="214505" y="658098"/>
                  </a:lnTo>
                  <a:lnTo>
                    <a:pt x="214947" y="658707"/>
                  </a:lnTo>
                  <a:lnTo>
                    <a:pt x="215544" y="659424"/>
                  </a:lnTo>
                  <a:lnTo>
                    <a:pt x="216368" y="659877"/>
                  </a:lnTo>
                  <a:lnTo>
                    <a:pt x="217276" y="660164"/>
                  </a:lnTo>
                  <a:lnTo>
                    <a:pt x="218243" y="660666"/>
                  </a:lnTo>
                  <a:lnTo>
                    <a:pt x="219270" y="661335"/>
                  </a:lnTo>
                  <a:lnTo>
                    <a:pt x="220154" y="662183"/>
                  </a:lnTo>
                  <a:lnTo>
                    <a:pt x="220871" y="662851"/>
                  </a:lnTo>
                  <a:lnTo>
                    <a:pt x="221695" y="663305"/>
                  </a:lnTo>
                  <a:lnTo>
                    <a:pt x="222507" y="663640"/>
                  </a:lnTo>
                  <a:lnTo>
                    <a:pt x="223212" y="664762"/>
                  </a:lnTo>
                  <a:lnTo>
                    <a:pt x="221814" y="665073"/>
                  </a:lnTo>
                  <a:lnTo>
                    <a:pt x="221062" y="665479"/>
                  </a:lnTo>
                  <a:lnTo>
                    <a:pt x="220214" y="665777"/>
                  </a:lnTo>
                  <a:lnTo>
                    <a:pt x="220883" y="666984"/>
                  </a:lnTo>
                  <a:lnTo>
                    <a:pt x="221886" y="667557"/>
                  </a:lnTo>
                  <a:lnTo>
                    <a:pt x="222328" y="668310"/>
                  </a:lnTo>
                  <a:lnTo>
                    <a:pt x="221385" y="668465"/>
                  </a:lnTo>
                  <a:lnTo>
                    <a:pt x="220548" y="668130"/>
                  </a:lnTo>
                  <a:lnTo>
                    <a:pt x="219629" y="667533"/>
                  </a:lnTo>
                  <a:lnTo>
                    <a:pt x="218972" y="667318"/>
                  </a:lnTo>
                  <a:lnTo>
                    <a:pt x="218291" y="667927"/>
                  </a:lnTo>
                  <a:lnTo>
                    <a:pt x="218816" y="668704"/>
                  </a:lnTo>
                  <a:lnTo>
                    <a:pt x="219474" y="669134"/>
                  </a:lnTo>
                  <a:lnTo>
                    <a:pt x="220011" y="669611"/>
                  </a:lnTo>
                  <a:lnTo>
                    <a:pt x="220763" y="670244"/>
                  </a:lnTo>
                  <a:lnTo>
                    <a:pt x="220680" y="670997"/>
                  </a:lnTo>
                  <a:lnTo>
                    <a:pt x="219975" y="671272"/>
                  </a:lnTo>
                  <a:lnTo>
                    <a:pt x="219521" y="671881"/>
                  </a:lnTo>
                  <a:lnTo>
                    <a:pt x="218816" y="672418"/>
                  </a:lnTo>
                  <a:lnTo>
                    <a:pt x="218195" y="673087"/>
                  </a:lnTo>
                  <a:lnTo>
                    <a:pt x="217646" y="673529"/>
                  </a:lnTo>
                  <a:lnTo>
                    <a:pt x="217216" y="674138"/>
                  </a:lnTo>
                  <a:lnTo>
                    <a:pt x="216667" y="675105"/>
                  </a:lnTo>
                  <a:lnTo>
                    <a:pt x="216595" y="676037"/>
                  </a:lnTo>
                  <a:lnTo>
                    <a:pt x="217300" y="676216"/>
                  </a:lnTo>
                  <a:lnTo>
                    <a:pt x="217861" y="676610"/>
                  </a:lnTo>
                  <a:lnTo>
                    <a:pt x="217538" y="677363"/>
                  </a:lnTo>
                  <a:lnTo>
                    <a:pt x="217001" y="678115"/>
                  </a:lnTo>
                  <a:lnTo>
                    <a:pt x="215735" y="679859"/>
                  </a:lnTo>
                  <a:lnTo>
                    <a:pt x="215114" y="680778"/>
                  </a:lnTo>
                  <a:lnTo>
                    <a:pt x="214803" y="681412"/>
                  </a:lnTo>
                  <a:lnTo>
                    <a:pt x="214051" y="681937"/>
                  </a:lnTo>
                  <a:lnTo>
                    <a:pt x="213119" y="681244"/>
                  </a:lnTo>
                  <a:lnTo>
                    <a:pt x="212295" y="680910"/>
                  </a:lnTo>
                  <a:lnTo>
                    <a:pt x="211519" y="681615"/>
                  </a:lnTo>
                  <a:lnTo>
                    <a:pt x="211101" y="682570"/>
                  </a:lnTo>
                  <a:lnTo>
                    <a:pt x="211997" y="682857"/>
                  </a:lnTo>
                  <a:lnTo>
                    <a:pt x="212928" y="682964"/>
                  </a:lnTo>
                  <a:lnTo>
                    <a:pt x="213585" y="683251"/>
                  </a:lnTo>
                  <a:lnTo>
                    <a:pt x="214242" y="684015"/>
                  </a:lnTo>
                  <a:lnTo>
                    <a:pt x="213920" y="684971"/>
                  </a:lnTo>
                  <a:lnTo>
                    <a:pt x="213454" y="685699"/>
                  </a:lnTo>
                  <a:lnTo>
                    <a:pt x="212713" y="685902"/>
                  </a:lnTo>
                  <a:lnTo>
                    <a:pt x="211423" y="685914"/>
                  </a:lnTo>
                  <a:lnTo>
                    <a:pt x="210420" y="685556"/>
                  </a:lnTo>
                  <a:lnTo>
                    <a:pt x="209728" y="686201"/>
                  </a:lnTo>
                  <a:lnTo>
                    <a:pt x="209560" y="687168"/>
                  </a:lnTo>
                  <a:lnTo>
                    <a:pt x="209859" y="688207"/>
                  </a:lnTo>
                  <a:lnTo>
                    <a:pt x="210408" y="689222"/>
                  </a:lnTo>
                  <a:lnTo>
                    <a:pt x="210993" y="689903"/>
                  </a:lnTo>
                  <a:lnTo>
                    <a:pt x="211782" y="690405"/>
                  </a:lnTo>
                  <a:lnTo>
                    <a:pt x="212152" y="691122"/>
                  </a:lnTo>
                  <a:lnTo>
                    <a:pt x="211722" y="692005"/>
                  </a:lnTo>
                  <a:lnTo>
                    <a:pt x="211639" y="693068"/>
                  </a:lnTo>
                  <a:lnTo>
                    <a:pt x="211746" y="693773"/>
                  </a:lnTo>
                  <a:lnTo>
                    <a:pt x="212236" y="694478"/>
                  </a:lnTo>
                  <a:lnTo>
                    <a:pt x="212797" y="695170"/>
                  </a:lnTo>
                  <a:lnTo>
                    <a:pt x="213191" y="695803"/>
                  </a:lnTo>
                  <a:lnTo>
                    <a:pt x="213251" y="696580"/>
                  </a:lnTo>
                  <a:lnTo>
                    <a:pt x="212475" y="696723"/>
                  </a:lnTo>
                  <a:lnTo>
                    <a:pt x="212212" y="697440"/>
                  </a:lnTo>
                  <a:lnTo>
                    <a:pt x="212701" y="698085"/>
                  </a:lnTo>
                  <a:lnTo>
                    <a:pt x="213179" y="699124"/>
                  </a:lnTo>
                  <a:lnTo>
                    <a:pt x="213502" y="700187"/>
                  </a:lnTo>
                  <a:lnTo>
                    <a:pt x="214374" y="699673"/>
                  </a:lnTo>
                  <a:lnTo>
                    <a:pt x="215221" y="699124"/>
                  </a:lnTo>
                  <a:lnTo>
                    <a:pt x="216058" y="700091"/>
                  </a:lnTo>
                  <a:lnTo>
                    <a:pt x="215998" y="701262"/>
                  </a:lnTo>
                  <a:lnTo>
                    <a:pt x="215269" y="701918"/>
                  </a:lnTo>
                  <a:lnTo>
                    <a:pt x="214517" y="702504"/>
                  </a:lnTo>
                  <a:lnTo>
                    <a:pt x="213537" y="703077"/>
                  </a:lnTo>
                  <a:lnTo>
                    <a:pt x="212881" y="703710"/>
                  </a:lnTo>
                  <a:lnTo>
                    <a:pt x="212236" y="704379"/>
                  </a:lnTo>
                  <a:lnTo>
                    <a:pt x="211854" y="704964"/>
                  </a:lnTo>
                  <a:lnTo>
                    <a:pt x="211639" y="705979"/>
                  </a:lnTo>
                  <a:lnTo>
                    <a:pt x="212020" y="706851"/>
                  </a:lnTo>
                  <a:lnTo>
                    <a:pt x="212797" y="707616"/>
                  </a:lnTo>
                  <a:lnTo>
                    <a:pt x="213561" y="707998"/>
                  </a:lnTo>
                  <a:lnTo>
                    <a:pt x="214385" y="708141"/>
                  </a:lnTo>
                  <a:lnTo>
                    <a:pt x="215401" y="708428"/>
                  </a:lnTo>
                  <a:lnTo>
                    <a:pt x="216189" y="709025"/>
                  </a:lnTo>
                  <a:lnTo>
                    <a:pt x="216607" y="709741"/>
                  </a:lnTo>
                  <a:lnTo>
                    <a:pt x="216308" y="710721"/>
                  </a:lnTo>
                  <a:lnTo>
                    <a:pt x="215675" y="711354"/>
                  </a:lnTo>
                  <a:lnTo>
                    <a:pt x="214947" y="711748"/>
                  </a:lnTo>
                  <a:lnTo>
                    <a:pt x="214445" y="712417"/>
                  </a:lnTo>
                  <a:lnTo>
                    <a:pt x="214529" y="713360"/>
                  </a:lnTo>
                  <a:lnTo>
                    <a:pt x="214744" y="714722"/>
                  </a:lnTo>
                  <a:lnTo>
                    <a:pt x="215054" y="715892"/>
                  </a:lnTo>
                  <a:lnTo>
                    <a:pt x="215257" y="716860"/>
                  </a:lnTo>
                  <a:lnTo>
                    <a:pt x="214803" y="717481"/>
                  </a:lnTo>
                  <a:lnTo>
                    <a:pt x="215269" y="718150"/>
                  </a:lnTo>
                  <a:lnTo>
                    <a:pt x="214863" y="719201"/>
                  </a:lnTo>
                  <a:lnTo>
                    <a:pt x="213705" y="719631"/>
                  </a:lnTo>
                  <a:lnTo>
                    <a:pt x="213131" y="720288"/>
                  </a:lnTo>
                  <a:lnTo>
                    <a:pt x="213167" y="721410"/>
                  </a:lnTo>
                  <a:lnTo>
                    <a:pt x="214206" y="721518"/>
                  </a:lnTo>
                  <a:lnTo>
                    <a:pt x="215078" y="721147"/>
                  </a:lnTo>
                  <a:lnTo>
                    <a:pt x="215711" y="720849"/>
                  </a:lnTo>
                  <a:lnTo>
                    <a:pt x="216440" y="720718"/>
                  </a:lnTo>
                  <a:lnTo>
                    <a:pt x="217383" y="721147"/>
                  </a:lnTo>
                  <a:lnTo>
                    <a:pt x="218004" y="722294"/>
                  </a:lnTo>
                  <a:lnTo>
                    <a:pt x="218637" y="722939"/>
                  </a:lnTo>
                  <a:lnTo>
                    <a:pt x="219175" y="724623"/>
                  </a:lnTo>
                  <a:lnTo>
                    <a:pt x="219521" y="725961"/>
                  </a:lnTo>
                  <a:lnTo>
                    <a:pt x="219485" y="727036"/>
                  </a:lnTo>
                  <a:lnTo>
                    <a:pt x="218422" y="727179"/>
                  </a:lnTo>
                  <a:lnTo>
                    <a:pt x="217741" y="726677"/>
                  </a:lnTo>
                  <a:lnTo>
                    <a:pt x="217156" y="727095"/>
                  </a:lnTo>
                  <a:lnTo>
                    <a:pt x="216917" y="727800"/>
                  </a:lnTo>
                  <a:lnTo>
                    <a:pt x="217240" y="728851"/>
                  </a:lnTo>
                  <a:lnTo>
                    <a:pt x="216511" y="729197"/>
                  </a:lnTo>
                  <a:lnTo>
                    <a:pt x="208784" y="730344"/>
                  </a:lnTo>
                  <a:lnTo>
                    <a:pt x="208808" y="731371"/>
                  </a:lnTo>
                  <a:lnTo>
                    <a:pt x="209130" y="732506"/>
                  </a:lnTo>
                  <a:lnTo>
                    <a:pt x="208796" y="733652"/>
                  </a:lnTo>
                  <a:lnTo>
                    <a:pt x="207804" y="734417"/>
                  </a:lnTo>
                  <a:lnTo>
                    <a:pt x="207375" y="735109"/>
                  </a:lnTo>
                  <a:lnTo>
                    <a:pt x="207267" y="736041"/>
                  </a:lnTo>
                  <a:lnTo>
                    <a:pt x="207004" y="736889"/>
                  </a:lnTo>
                  <a:lnTo>
                    <a:pt x="206324" y="736555"/>
                  </a:lnTo>
                  <a:lnTo>
                    <a:pt x="205559" y="736268"/>
                  </a:lnTo>
                  <a:lnTo>
                    <a:pt x="204723" y="737104"/>
                  </a:lnTo>
                  <a:lnTo>
                    <a:pt x="205404" y="738227"/>
                  </a:lnTo>
                  <a:lnTo>
                    <a:pt x="206849" y="739564"/>
                  </a:lnTo>
                  <a:lnTo>
                    <a:pt x="207709" y="740126"/>
                  </a:lnTo>
                  <a:lnTo>
                    <a:pt x="208509" y="739947"/>
                  </a:lnTo>
                  <a:lnTo>
                    <a:pt x="209453" y="739373"/>
                  </a:lnTo>
                  <a:lnTo>
                    <a:pt x="210205" y="739636"/>
                  </a:lnTo>
                  <a:lnTo>
                    <a:pt x="211328" y="740233"/>
                  </a:lnTo>
                  <a:lnTo>
                    <a:pt x="211961" y="740687"/>
                  </a:lnTo>
                  <a:lnTo>
                    <a:pt x="212546" y="741248"/>
                  </a:lnTo>
                  <a:lnTo>
                    <a:pt x="213131" y="742096"/>
                  </a:lnTo>
                  <a:lnTo>
                    <a:pt x="213310" y="743159"/>
                  </a:lnTo>
                  <a:lnTo>
                    <a:pt x="213418" y="744401"/>
                  </a:lnTo>
                  <a:lnTo>
                    <a:pt x="213430" y="745273"/>
                  </a:lnTo>
                  <a:lnTo>
                    <a:pt x="214027" y="746312"/>
                  </a:lnTo>
                  <a:lnTo>
                    <a:pt x="214565" y="747017"/>
                  </a:lnTo>
                  <a:lnTo>
                    <a:pt x="215006" y="747674"/>
                  </a:lnTo>
                  <a:lnTo>
                    <a:pt x="215568" y="748785"/>
                  </a:lnTo>
                  <a:lnTo>
                    <a:pt x="215771" y="749513"/>
                  </a:lnTo>
                  <a:lnTo>
                    <a:pt x="216070" y="750660"/>
                  </a:lnTo>
                  <a:lnTo>
                    <a:pt x="216356" y="751508"/>
                  </a:lnTo>
                  <a:lnTo>
                    <a:pt x="216691" y="752129"/>
                  </a:lnTo>
                  <a:lnTo>
                    <a:pt x="216965" y="752762"/>
                  </a:lnTo>
                  <a:lnTo>
                    <a:pt x="217969" y="753455"/>
                  </a:lnTo>
                  <a:lnTo>
                    <a:pt x="218625" y="753813"/>
                  </a:lnTo>
                  <a:lnTo>
                    <a:pt x="219605" y="754494"/>
                  </a:lnTo>
                  <a:lnTo>
                    <a:pt x="219903" y="755509"/>
                  </a:lnTo>
                  <a:lnTo>
                    <a:pt x="220130" y="756643"/>
                  </a:lnTo>
                  <a:lnTo>
                    <a:pt x="220536" y="757790"/>
                  </a:lnTo>
                  <a:lnTo>
                    <a:pt x="220930" y="758805"/>
                  </a:lnTo>
                  <a:lnTo>
                    <a:pt x="220895" y="759701"/>
                  </a:lnTo>
                  <a:lnTo>
                    <a:pt x="220680" y="760453"/>
                  </a:lnTo>
                  <a:lnTo>
                    <a:pt x="220417" y="761110"/>
                  </a:lnTo>
                  <a:lnTo>
                    <a:pt x="219987" y="761875"/>
                  </a:lnTo>
                  <a:lnTo>
                    <a:pt x="219055" y="762687"/>
                  </a:lnTo>
                  <a:lnTo>
                    <a:pt x="218375" y="763248"/>
                  </a:lnTo>
                  <a:lnTo>
                    <a:pt x="217228" y="763989"/>
                  </a:lnTo>
                  <a:lnTo>
                    <a:pt x="216261" y="764502"/>
                  </a:lnTo>
                  <a:lnTo>
                    <a:pt x="215389" y="765243"/>
                  </a:lnTo>
                  <a:lnTo>
                    <a:pt x="214517" y="765756"/>
                  </a:lnTo>
                  <a:lnTo>
                    <a:pt x="213753" y="766688"/>
                  </a:lnTo>
                  <a:lnTo>
                    <a:pt x="213442" y="767464"/>
                  </a:lnTo>
                  <a:lnTo>
                    <a:pt x="213310" y="768587"/>
                  </a:lnTo>
                  <a:lnTo>
                    <a:pt x="213776" y="769674"/>
                  </a:lnTo>
                  <a:lnTo>
                    <a:pt x="215759" y="773496"/>
                  </a:lnTo>
                  <a:lnTo>
                    <a:pt x="216117" y="775001"/>
                  </a:lnTo>
                  <a:lnTo>
                    <a:pt x="215962" y="776649"/>
                  </a:lnTo>
                  <a:lnTo>
                    <a:pt x="215819" y="777330"/>
                  </a:lnTo>
                  <a:lnTo>
                    <a:pt x="215902" y="778106"/>
                  </a:lnTo>
                  <a:lnTo>
                    <a:pt x="216165" y="779432"/>
                  </a:lnTo>
                  <a:lnTo>
                    <a:pt x="216511" y="780507"/>
                  </a:lnTo>
                  <a:lnTo>
                    <a:pt x="217073" y="781008"/>
                  </a:lnTo>
                  <a:lnTo>
                    <a:pt x="217503" y="782047"/>
                  </a:lnTo>
                  <a:lnTo>
                    <a:pt x="217371" y="783361"/>
                  </a:lnTo>
                  <a:lnTo>
                    <a:pt x="217180" y="784233"/>
                  </a:lnTo>
                  <a:lnTo>
                    <a:pt x="216750" y="785236"/>
                  </a:lnTo>
                  <a:lnTo>
                    <a:pt x="216033" y="785869"/>
                  </a:lnTo>
                  <a:lnTo>
                    <a:pt x="215293" y="785391"/>
                  </a:lnTo>
                  <a:lnTo>
                    <a:pt x="214577" y="783218"/>
                  </a:lnTo>
                  <a:lnTo>
                    <a:pt x="214182" y="782513"/>
                  </a:lnTo>
                  <a:lnTo>
                    <a:pt x="213466" y="782083"/>
                  </a:lnTo>
                  <a:lnTo>
                    <a:pt x="212689" y="782191"/>
                  </a:lnTo>
                  <a:lnTo>
                    <a:pt x="212020" y="782656"/>
                  </a:lnTo>
                  <a:lnTo>
                    <a:pt x="211352" y="783731"/>
                  </a:lnTo>
                  <a:lnTo>
                    <a:pt x="210922" y="785069"/>
                  </a:lnTo>
                  <a:lnTo>
                    <a:pt x="210599" y="786335"/>
                  </a:lnTo>
                  <a:lnTo>
                    <a:pt x="210611" y="787302"/>
                  </a:lnTo>
                  <a:lnTo>
                    <a:pt x="210504" y="788664"/>
                  </a:lnTo>
                  <a:lnTo>
                    <a:pt x="210635" y="789775"/>
                  </a:lnTo>
                  <a:lnTo>
                    <a:pt x="210862" y="790647"/>
                  </a:lnTo>
                  <a:lnTo>
                    <a:pt x="210993" y="791327"/>
                  </a:lnTo>
                  <a:lnTo>
                    <a:pt x="211555" y="792366"/>
                  </a:lnTo>
                  <a:lnTo>
                    <a:pt x="212152" y="793131"/>
                  </a:lnTo>
                  <a:lnTo>
                    <a:pt x="212451" y="794027"/>
                  </a:lnTo>
                  <a:lnTo>
                    <a:pt x="212582" y="794970"/>
                  </a:lnTo>
                  <a:lnTo>
                    <a:pt x="211758" y="795734"/>
                  </a:lnTo>
                  <a:lnTo>
                    <a:pt x="210922" y="796929"/>
                  </a:lnTo>
                  <a:lnTo>
                    <a:pt x="210492" y="797789"/>
                  </a:lnTo>
                  <a:lnTo>
                    <a:pt x="210432" y="798685"/>
                  </a:lnTo>
                  <a:lnTo>
                    <a:pt x="210420" y="799437"/>
                  </a:lnTo>
                  <a:lnTo>
                    <a:pt x="210910" y="800548"/>
                  </a:lnTo>
                  <a:lnTo>
                    <a:pt x="211770" y="801264"/>
                  </a:lnTo>
                  <a:lnTo>
                    <a:pt x="212845" y="801790"/>
                  </a:lnTo>
                  <a:lnTo>
                    <a:pt x="213728" y="802411"/>
                  </a:lnTo>
                  <a:lnTo>
                    <a:pt x="214051" y="803462"/>
                  </a:lnTo>
                  <a:lnTo>
                    <a:pt x="214135" y="804573"/>
                  </a:lnTo>
                  <a:lnTo>
                    <a:pt x="214242" y="805468"/>
                  </a:lnTo>
                  <a:lnTo>
                    <a:pt x="214541" y="806102"/>
                  </a:lnTo>
                  <a:lnTo>
                    <a:pt x="215102" y="807284"/>
                  </a:lnTo>
                  <a:lnTo>
                    <a:pt x="215209" y="808036"/>
                  </a:lnTo>
                  <a:lnTo>
                    <a:pt x="215174" y="808932"/>
                  </a:lnTo>
                  <a:lnTo>
                    <a:pt x="215030" y="809888"/>
                  </a:lnTo>
                  <a:lnTo>
                    <a:pt x="215042" y="810950"/>
                  </a:lnTo>
                  <a:lnTo>
                    <a:pt x="214827" y="812181"/>
                  </a:lnTo>
                  <a:lnTo>
                    <a:pt x="214505" y="813423"/>
                  </a:lnTo>
                  <a:lnTo>
                    <a:pt x="214147" y="814128"/>
                  </a:lnTo>
                  <a:lnTo>
                    <a:pt x="213944" y="815131"/>
                  </a:lnTo>
                  <a:lnTo>
                    <a:pt x="213609" y="815859"/>
                  </a:lnTo>
                  <a:lnTo>
                    <a:pt x="213060" y="817006"/>
                  </a:lnTo>
                  <a:lnTo>
                    <a:pt x="212319" y="818224"/>
                  </a:lnTo>
                  <a:lnTo>
                    <a:pt x="211770" y="819359"/>
                  </a:lnTo>
                  <a:lnTo>
                    <a:pt x="211029" y="820410"/>
                  </a:lnTo>
                  <a:lnTo>
                    <a:pt x="210504" y="821234"/>
                  </a:lnTo>
                  <a:lnTo>
                    <a:pt x="209906" y="822404"/>
                  </a:lnTo>
                  <a:lnTo>
                    <a:pt x="209560" y="823145"/>
                  </a:lnTo>
                  <a:lnTo>
                    <a:pt x="209274" y="824136"/>
                  </a:lnTo>
                  <a:lnTo>
                    <a:pt x="208772" y="825187"/>
                  </a:lnTo>
                  <a:lnTo>
                    <a:pt x="208569" y="826334"/>
                  </a:lnTo>
                  <a:lnTo>
                    <a:pt x="208270" y="827743"/>
                  </a:lnTo>
                  <a:lnTo>
                    <a:pt x="208115" y="829248"/>
                  </a:lnTo>
                  <a:lnTo>
                    <a:pt x="207984" y="830992"/>
                  </a:lnTo>
                  <a:lnTo>
                    <a:pt x="207996" y="832580"/>
                  </a:lnTo>
                  <a:lnTo>
                    <a:pt x="208115" y="834181"/>
                  </a:lnTo>
                  <a:lnTo>
                    <a:pt x="208175" y="835291"/>
                  </a:lnTo>
                  <a:lnTo>
                    <a:pt x="208282" y="836319"/>
                  </a:lnTo>
                  <a:lnTo>
                    <a:pt x="208450" y="837047"/>
                  </a:lnTo>
                  <a:lnTo>
                    <a:pt x="208736" y="838301"/>
                  </a:lnTo>
                  <a:lnTo>
                    <a:pt x="208868" y="839125"/>
                  </a:lnTo>
                  <a:lnTo>
                    <a:pt x="209023" y="840343"/>
                  </a:lnTo>
                  <a:lnTo>
                    <a:pt x="208772" y="841729"/>
                  </a:lnTo>
                  <a:lnTo>
                    <a:pt x="208485" y="842505"/>
                  </a:lnTo>
                  <a:lnTo>
                    <a:pt x="208653" y="844321"/>
                  </a:lnTo>
                  <a:lnTo>
                    <a:pt x="207052" y="845073"/>
                  </a:lnTo>
                  <a:lnTo>
                    <a:pt x="206742" y="846017"/>
                  </a:lnTo>
                  <a:lnTo>
                    <a:pt x="206682" y="846817"/>
                  </a:lnTo>
                  <a:lnTo>
                    <a:pt x="206670" y="847641"/>
                  </a:lnTo>
                  <a:lnTo>
                    <a:pt x="206574" y="848573"/>
                  </a:lnTo>
                  <a:lnTo>
                    <a:pt x="206706" y="849611"/>
                  </a:lnTo>
                  <a:lnTo>
                    <a:pt x="206646" y="850555"/>
                  </a:lnTo>
                  <a:lnTo>
                    <a:pt x="206849" y="851284"/>
                  </a:lnTo>
                  <a:lnTo>
                    <a:pt x="207183" y="853063"/>
                  </a:lnTo>
                  <a:lnTo>
                    <a:pt x="207279" y="853840"/>
                  </a:lnTo>
                  <a:lnTo>
                    <a:pt x="207386" y="854711"/>
                  </a:lnTo>
                  <a:lnTo>
                    <a:pt x="207422" y="855798"/>
                  </a:lnTo>
                  <a:lnTo>
                    <a:pt x="207410" y="856599"/>
                  </a:lnTo>
                  <a:lnTo>
                    <a:pt x="207410" y="857363"/>
                  </a:lnTo>
                  <a:lnTo>
                    <a:pt x="207327" y="858068"/>
                  </a:lnTo>
                  <a:lnTo>
                    <a:pt x="207136" y="859083"/>
                  </a:lnTo>
                  <a:lnTo>
                    <a:pt x="206861" y="860086"/>
                  </a:lnTo>
                  <a:lnTo>
                    <a:pt x="206574" y="861030"/>
                  </a:lnTo>
                  <a:lnTo>
                    <a:pt x="206049" y="861866"/>
                  </a:lnTo>
                  <a:lnTo>
                    <a:pt x="204795" y="862069"/>
                  </a:lnTo>
                  <a:lnTo>
                    <a:pt x="204138" y="861806"/>
                  </a:lnTo>
                  <a:lnTo>
                    <a:pt x="203338" y="861495"/>
                  </a:lnTo>
                  <a:lnTo>
                    <a:pt x="202430" y="860850"/>
                  </a:lnTo>
                  <a:lnTo>
                    <a:pt x="201283" y="860277"/>
                  </a:lnTo>
                  <a:lnTo>
                    <a:pt x="200137" y="860193"/>
                  </a:lnTo>
                  <a:lnTo>
                    <a:pt x="199122" y="860444"/>
                  </a:lnTo>
                  <a:lnTo>
                    <a:pt x="198202" y="860910"/>
                  </a:lnTo>
                  <a:lnTo>
                    <a:pt x="193114" y="868470"/>
                  </a:lnTo>
                  <a:lnTo>
                    <a:pt x="191609" y="870740"/>
                  </a:lnTo>
                  <a:lnTo>
                    <a:pt x="191024" y="871623"/>
                  </a:lnTo>
                  <a:lnTo>
                    <a:pt x="190284" y="872722"/>
                  </a:lnTo>
                  <a:lnTo>
                    <a:pt x="189818" y="873845"/>
                  </a:lnTo>
                  <a:lnTo>
                    <a:pt x="188659" y="874932"/>
                  </a:lnTo>
                  <a:lnTo>
                    <a:pt x="187166" y="876353"/>
                  </a:lnTo>
                  <a:lnTo>
                    <a:pt x="185076" y="878777"/>
                  </a:lnTo>
                  <a:lnTo>
                    <a:pt x="183858" y="880414"/>
                  </a:lnTo>
                  <a:lnTo>
                    <a:pt x="182974" y="881811"/>
                  </a:lnTo>
                  <a:lnTo>
                    <a:pt x="182138" y="882958"/>
                  </a:lnTo>
                  <a:lnTo>
                    <a:pt x="181756" y="883913"/>
                  </a:lnTo>
                  <a:lnTo>
                    <a:pt x="181326" y="885012"/>
                  </a:lnTo>
                  <a:lnTo>
                    <a:pt x="181075" y="885836"/>
                  </a:lnTo>
                  <a:lnTo>
                    <a:pt x="181015" y="886839"/>
                  </a:lnTo>
                  <a:lnTo>
                    <a:pt x="181111" y="887544"/>
                  </a:lnTo>
                  <a:lnTo>
                    <a:pt x="181529" y="888237"/>
                  </a:lnTo>
                  <a:lnTo>
                    <a:pt x="182102" y="889013"/>
                  </a:lnTo>
                  <a:lnTo>
                    <a:pt x="182878" y="889515"/>
                  </a:lnTo>
                  <a:lnTo>
                    <a:pt x="183273" y="890506"/>
                  </a:lnTo>
                  <a:lnTo>
                    <a:pt x="183511" y="891653"/>
                  </a:lnTo>
                  <a:lnTo>
                    <a:pt x="183320" y="893014"/>
                  </a:lnTo>
                  <a:lnTo>
                    <a:pt x="183213" y="893767"/>
                  </a:lnTo>
                  <a:lnTo>
                    <a:pt x="183082" y="894770"/>
                  </a:lnTo>
                  <a:lnTo>
                    <a:pt x="182723" y="895379"/>
                  </a:lnTo>
                  <a:lnTo>
                    <a:pt x="182317" y="896060"/>
                  </a:lnTo>
                  <a:lnTo>
                    <a:pt x="181278" y="896442"/>
                  </a:lnTo>
                  <a:lnTo>
                    <a:pt x="179917" y="896526"/>
                  </a:lnTo>
                  <a:lnTo>
                    <a:pt x="178698" y="896406"/>
                  </a:lnTo>
                  <a:lnTo>
                    <a:pt x="177803" y="896394"/>
                  </a:lnTo>
                  <a:lnTo>
                    <a:pt x="176728" y="896358"/>
                  </a:lnTo>
                  <a:lnTo>
                    <a:pt x="175868" y="896824"/>
                  </a:lnTo>
                  <a:lnTo>
                    <a:pt x="175366" y="897624"/>
                  </a:lnTo>
                  <a:lnTo>
                    <a:pt x="175008" y="898269"/>
                  </a:lnTo>
                  <a:lnTo>
                    <a:pt x="174673" y="898998"/>
                  </a:lnTo>
                  <a:lnTo>
                    <a:pt x="174363" y="900168"/>
                  </a:lnTo>
                  <a:lnTo>
                    <a:pt x="174112" y="901088"/>
                  </a:lnTo>
                  <a:lnTo>
                    <a:pt x="173921" y="901876"/>
                  </a:lnTo>
                  <a:lnTo>
                    <a:pt x="173574" y="902999"/>
                  </a:lnTo>
                  <a:lnTo>
                    <a:pt x="173193" y="903895"/>
                  </a:lnTo>
                  <a:lnTo>
                    <a:pt x="172619" y="905017"/>
                  </a:lnTo>
                  <a:lnTo>
                    <a:pt x="172070" y="906486"/>
                  </a:lnTo>
                  <a:lnTo>
                    <a:pt x="171962" y="907454"/>
                  </a:lnTo>
                  <a:lnTo>
                    <a:pt x="172189" y="908672"/>
                  </a:lnTo>
                  <a:lnTo>
                    <a:pt x="172858" y="909604"/>
                  </a:lnTo>
                  <a:lnTo>
                    <a:pt x="174017" y="910762"/>
                  </a:lnTo>
                  <a:lnTo>
                    <a:pt x="174996" y="911921"/>
                  </a:lnTo>
                  <a:lnTo>
                    <a:pt x="175510" y="912649"/>
                  </a:lnTo>
                  <a:lnTo>
                    <a:pt x="176202" y="913569"/>
                  </a:lnTo>
                  <a:lnTo>
                    <a:pt x="176525" y="914489"/>
                  </a:lnTo>
                  <a:lnTo>
                    <a:pt x="176608" y="915504"/>
                  </a:lnTo>
                  <a:lnTo>
                    <a:pt x="175916" y="916555"/>
                  </a:lnTo>
                  <a:lnTo>
                    <a:pt x="175557" y="917283"/>
                  </a:lnTo>
                  <a:lnTo>
                    <a:pt x="174852" y="918143"/>
                  </a:lnTo>
                  <a:lnTo>
                    <a:pt x="174255" y="918681"/>
                  </a:lnTo>
                  <a:lnTo>
                    <a:pt x="173730" y="919170"/>
                  </a:lnTo>
                  <a:lnTo>
                    <a:pt x="172930" y="919696"/>
                  </a:lnTo>
                  <a:lnTo>
                    <a:pt x="172261" y="919971"/>
                  </a:lnTo>
                  <a:lnTo>
                    <a:pt x="171437" y="920138"/>
                  </a:lnTo>
                  <a:lnTo>
                    <a:pt x="170792" y="918931"/>
                  </a:lnTo>
                  <a:lnTo>
                    <a:pt x="170577" y="916603"/>
                  </a:lnTo>
                  <a:lnTo>
                    <a:pt x="170541" y="915611"/>
                  </a:lnTo>
                  <a:lnTo>
                    <a:pt x="170505" y="914811"/>
                  </a:lnTo>
                  <a:lnTo>
                    <a:pt x="170207" y="914083"/>
                  </a:lnTo>
                  <a:lnTo>
                    <a:pt x="169836" y="913306"/>
                  </a:lnTo>
                  <a:lnTo>
                    <a:pt x="168845" y="913043"/>
                  </a:lnTo>
                  <a:lnTo>
                    <a:pt x="168069" y="913127"/>
                  </a:lnTo>
                  <a:lnTo>
                    <a:pt x="167244" y="913521"/>
                  </a:lnTo>
                  <a:lnTo>
                    <a:pt x="166528" y="914357"/>
                  </a:lnTo>
                  <a:lnTo>
                    <a:pt x="166062" y="914990"/>
                  </a:lnTo>
                  <a:lnTo>
                    <a:pt x="165764" y="915695"/>
                  </a:lnTo>
                  <a:lnTo>
                    <a:pt x="165477" y="916376"/>
                  </a:lnTo>
                  <a:lnTo>
                    <a:pt x="165202" y="917845"/>
                  </a:lnTo>
                  <a:lnTo>
                    <a:pt x="165202" y="918836"/>
                  </a:lnTo>
                  <a:lnTo>
                    <a:pt x="165333" y="919708"/>
                  </a:lnTo>
                  <a:lnTo>
                    <a:pt x="165859" y="921404"/>
                  </a:lnTo>
                  <a:lnTo>
                    <a:pt x="166361" y="922491"/>
                  </a:lnTo>
                  <a:lnTo>
                    <a:pt x="166779" y="923637"/>
                  </a:lnTo>
                  <a:lnTo>
                    <a:pt x="167089" y="924652"/>
                  </a:lnTo>
                  <a:lnTo>
                    <a:pt x="167484" y="925966"/>
                  </a:lnTo>
                  <a:lnTo>
                    <a:pt x="167842" y="927364"/>
                  </a:lnTo>
                  <a:lnTo>
                    <a:pt x="168033" y="929310"/>
                  </a:lnTo>
                  <a:lnTo>
                    <a:pt x="168069" y="930982"/>
                  </a:lnTo>
                  <a:lnTo>
                    <a:pt x="167937" y="932762"/>
                  </a:lnTo>
                  <a:lnTo>
                    <a:pt x="168033" y="934995"/>
                  </a:lnTo>
                  <a:lnTo>
                    <a:pt x="168248" y="937372"/>
                  </a:lnTo>
                  <a:lnTo>
                    <a:pt x="168164" y="938519"/>
                  </a:lnTo>
                  <a:lnTo>
                    <a:pt x="168176" y="939391"/>
                  </a:lnTo>
                  <a:lnTo>
                    <a:pt x="168033" y="940119"/>
                  </a:lnTo>
                  <a:lnTo>
                    <a:pt x="167734" y="940967"/>
                  </a:lnTo>
                  <a:lnTo>
                    <a:pt x="167376" y="942209"/>
                  </a:lnTo>
                  <a:lnTo>
                    <a:pt x="167149" y="943189"/>
                  </a:lnTo>
                  <a:lnTo>
                    <a:pt x="166671" y="944287"/>
                  </a:lnTo>
                  <a:lnTo>
                    <a:pt x="166026" y="944992"/>
                  </a:lnTo>
                  <a:lnTo>
                    <a:pt x="165811" y="945804"/>
                  </a:lnTo>
                  <a:lnTo>
                    <a:pt x="165381" y="946437"/>
                  </a:lnTo>
                  <a:lnTo>
                    <a:pt x="164712" y="947214"/>
                  </a:lnTo>
                  <a:lnTo>
                    <a:pt x="163733" y="947202"/>
                  </a:lnTo>
                  <a:lnTo>
                    <a:pt x="163076" y="946820"/>
                  </a:lnTo>
                  <a:lnTo>
                    <a:pt x="163088" y="945792"/>
                  </a:lnTo>
                  <a:lnTo>
                    <a:pt x="163160" y="944825"/>
                  </a:lnTo>
                  <a:lnTo>
                    <a:pt x="163219" y="943655"/>
                  </a:lnTo>
                  <a:lnTo>
                    <a:pt x="162360" y="942544"/>
                  </a:lnTo>
                  <a:lnTo>
                    <a:pt x="161237" y="942245"/>
                  </a:lnTo>
                  <a:lnTo>
                    <a:pt x="160055" y="942245"/>
                  </a:lnTo>
                  <a:lnTo>
                    <a:pt x="158860" y="942317"/>
                  </a:lnTo>
                  <a:lnTo>
                    <a:pt x="158179" y="942508"/>
                  </a:lnTo>
                  <a:lnTo>
                    <a:pt x="156830" y="942568"/>
                  </a:lnTo>
                  <a:lnTo>
                    <a:pt x="155468" y="942818"/>
                  </a:lnTo>
                  <a:lnTo>
                    <a:pt x="153987" y="943201"/>
                  </a:lnTo>
                  <a:lnTo>
                    <a:pt x="152638" y="943583"/>
                  </a:lnTo>
                  <a:lnTo>
                    <a:pt x="151718" y="944001"/>
                  </a:lnTo>
                  <a:lnTo>
                    <a:pt x="151037" y="944287"/>
                  </a:lnTo>
                  <a:lnTo>
                    <a:pt x="150273" y="944741"/>
                  </a:lnTo>
                  <a:lnTo>
                    <a:pt x="149676" y="945303"/>
                  </a:lnTo>
                  <a:lnTo>
                    <a:pt x="149234" y="945864"/>
                  </a:lnTo>
                  <a:lnTo>
                    <a:pt x="148804" y="946521"/>
                  </a:lnTo>
                  <a:lnTo>
                    <a:pt x="148314" y="947572"/>
                  </a:lnTo>
                  <a:lnTo>
                    <a:pt x="147203" y="948850"/>
                  </a:lnTo>
                  <a:lnTo>
                    <a:pt x="146152" y="949602"/>
                  </a:lnTo>
                  <a:lnTo>
                    <a:pt x="145615" y="950068"/>
                  </a:lnTo>
                  <a:lnTo>
                    <a:pt x="145209" y="950880"/>
                  </a:lnTo>
                  <a:lnTo>
                    <a:pt x="145221" y="952063"/>
                  </a:lnTo>
                  <a:lnTo>
                    <a:pt x="145316" y="953544"/>
                  </a:lnTo>
                  <a:lnTo>
                    <a:pt x="145221" y="954643"/>
                  </a:lnTo>
                  <a:lnTo>
                    <a:pt x="144850" y="955419"/>
                  </a:lnTo>
                  <a:lnTo>
                    <a:pt x="144313" y="956159"/>
                  </a:lnTo>
                  <a:lnTo>
                    <a:pt x="144134" y="957425"/>
                  </a:lnTo>
                  <a:lnTo>
                    <a:pt x="144361" y="958488"/>
                  </a:lnTo>
                  <a:lnTo>
                    <a:pt x="144516" y="959408"/>
                  </a:lnTo>
                  <a:lnTo>
                    <a:pt x="144194" y="960316"/>
                  </a:lnTo>
                  <a:lnTo>
                    <a:pt x="143489" y="961044"/>
                  </a:lnTo>
                  <a:lnTo>
                    <a:pt x="142498" y="961295"/>
                  </a:lnTo>
                  <a:lnTo>
                    <a:pt x="141124" y="961546"/>
                  </a:lnTo>
                  <a:lnTo>
                    <a:pt x="140073" y="961558"/>
                  </a:lnTo>
                  <a:lnTo>
                    <a:pt x="139261" y="961856"/>
                  </a:lnTo>
                  <a:lnTo>
                    <a:pt x="137852" y="962597"/>
                  </a:lnTo>
                  <a:lnTo>
                    <a:pt x="136908" y="963039"/>
                  </a:lnTo>
                  <a:lnTo>
                    <a:pt x="135953" y="963457"/>
                  </a:lnTo>
                  <a:lnTo>
                    <a:pt x="135033" y="963660"/>
                  </a:lnTo>
                  <a:lnTo>
                    <a:pt x="134304" y="963815"/>
                  </a:lnTo>
                  <a:lnTo>
                    <a:pt x="132895" y="963970"/>
                  </a:lnTo>
                  <a:lnTo>
                    <a:pt x="131390" y="963958"/>
                  </a:lnTo>
                  <a:lnTo>
                    <a:pt x="130232" y="964114"/>
                  </a:lnTo>
                  <a:lnTo>
                    <a:pt x="129384" y="964126"/>
                  </a:lnTo>
                  <a:lnTo>
                    <a:pt x="128524" y="964126"/>
                  </a:lnTo>
                  <a:lnTo>
                    <a:pt x="126732" y="963970"/>
                  </a:lnTo>
                  <a:lnTo>
                    <a:pt x="125860" y="963815"/>
                  </a:lnTo>
                  <a:lnTo>
                    <a:pt x="124988" y="963743"/>
                  </a:lnTo>
                  <a:lnTo>
                    <a:pt x="124188" y="963755"/>
                  </a:lnTo>
                  <a:lnTo>
                    <a:pt x="123268" y="963935"/>
                  </a:lnTo>
                  <a:lnTo>
                    <a:pt x="122564" y="964173"/>
                  </a:lnTo>
                  <a:lnTo>
                    <a:pt x="121883" y="964591"/>
                  </a:lnTo>
                  <a:lnTo>
                    <a:pt x="121047" y="965750"/>
                  </a:lnTo>
                  <a:lnTo>
                    <a:pt x="118276" y="972856"/>
                  </a:lnTo>
                  <a:lnTo>
                    <a:pt x="117858" y="974266"/>
                  </a:lnTo>
                  <a:lnTo>
                    <a:pt x="117333" y="974923"/>
                  </a:lnTo>
                  <a:lnTo>
                    <a:pt x="116556" y="975687"/>
                  </a:lnTo>
                  <a:lnTo>
                    <a:pt x="115983" y="976153"/>
                  </a:lnTo>
                  <a:lnTo>
                    <a:pt x="115171" y="976738"/>
                  </a:lnTo>
                  <a:lnTo>
                    <a:pt x="114490" y="977204"/>
                  </a:lnTo>
                  <a:lnTo>
                    <a:pt x="113869" y="977574"/>
                  </a:lnTo>
                  <a:lnTo>
                    <a:pt x="112878" y="978649"/>
                  </a:lnTo>
                  <a:lnTo>
                    <a:pt x="112090" y="979581"/>
                  </a:lnTo>
                  <a:lnTo>
                    <a:pt x="111827" y="980512"/>
                  </a:lnTo>
                  <a:lnTo>
                    <a:pt x="111206" y="981408"/>
                  </a:lnTo>
                  <a:lnTo>
                    <a:pt x="110800" y="981993"/>
                  </a:lnTo>
                  <a:lnTo>
                    <a:pt x="109665" y="982781"/>
                  </a:lnTo>
                  <a:lnTo>
                    <a:pt x="104207" y="984943"/>
                  </a:lnTo>
                  <a:lnTo>
                    <a:pt x="103359" y="985146"/>
                  </a:lnTo>
                  <a:lnTo>
                    <a:pt x="102320" y="985170"/>
                  </a:lnTo>
                  <a:lnTo>
                    <a:pt x="101484" y="984800"/>
                  </a:lnTo>
                  <a:lnTo>
                    <a:pt x="100731" y="984215"/>
                  </a:lnTo>
                  <a:lnTo>
                    <a:pt x="100170" y="983498"/>
                  </a:lnTo>
                  <a:lnTo>
                    <a:pt x="99692" y="982698"/>
                  </a:lnTo>
                  <a:lnTo>
                    <a:pt x="99370" y="982065"/>
                  </a:lnTo>
                  <a:lnTo>
                    <a:pt x="98737" y="981205"/>
                  </a:lnTo>
                  <a:lnTo>
                    <a:pt x="97781" y="980452"/>
                  </a:lnTo>
                  <a:lnTo>
                    <a:pt x="97101" y="980214"/>
                  </a:lnTo>
                  <a:lnTo>
                    <a:pt x="96097" y="980130"/>
                  </a:lnTo>
                  <a:lnTo>
                    <a:pt x="95405" y="980214"/>
                  </a:lnTo>
                  <a:lnTo>
                    <a:pt x="94700" y="980309"/>
                  </a:lnTo>
                  <a:lnTo>
                    <a:pt x="94126" y="980930"/>
                  </a:lnTo>
                  <a:lnTo>
                    <a:pt x="93816" y="981754"/>
                  </a:lnTo>
                  <a:lnTo>
                    <a:pt x="94019" y="982961"/>
                  </a:lnTo>
                  <a:lnTo>
                    <a:pt x="94592" y="983952"/>
                  </a:lnTo>
                  <a:lnTo>
                    <a:pt x="94891" y="984585"/>
                  </a:lnTo>
                  <a:lnTo>
                    <a:pt x="95357" y="985528"/>
                  </a:lnTo>
                  <a:lnTo>
                    <a:pt x="95918" y="986173"/>
                  </a:lnTo>
                  <a:lnTo>
                    <a:pt x="97017" y="986794"/>
                  </a:lnTo>
                  <a:lnTo>
                    <a:pt x="98056" y="986615"/>
                  </a:lnTo>
                  <a:lnTo>
                    <a:pt x="98856" y="986711"/>
                  </a:lnTo>
                  <a:lnTo>
                    <a:pt x="99549" y="987332"/>
                  </a:lnTo>
                  <a:lnTo>
                    <a:pt x="99429" y="988156"/>
                  </a:lnTo>
                  <a:lnTo>
                    <a:pt x="99047" y="988801"/>
                  </a:lnTo>
                  <a:lnTo>
                    <a:pt x="98510" y="989792"/>
                  </a:lnTo>
                  <a:lnTo>
                    <a:pt x="97710" y="989971"/>
                  </a:lnTo>
                  <a:lnTo>
                    <a:pt x="96742" y="990127"/>
                  </a:lnTo>
                  <a:lnTo>
                    <a:pt x="95787" y="990091"/>
                  </a:lnTo>
                  <a:lnTo>
                    <a:pt x="94700" y="990079"/>
                  </a:lnTo>
                  <a:lnTo>
                    <a:pt x="93506" y="990055"/>
                  </a:lnTo>
                  <a:lnTo>
                    <a:pt x="92466" y="990067"/>
                  </a:lnTo>
                  <a:lnTo>
                    <a:pt x="91224" y="990150"/>
                  </a:lnTo>
                  <a:lnTo>
                    <a:pt x="90340" y="990795"/>
                  </a:lnTo>
                  <a:lnTo>
                    <a:pt x="89707" y="991190"/>
                  </a:lnTo>
                  <a:lnTo>
                    <a:pt x="89672" y="992133"/>
                  </a:lnTo>
                  <a:lnTo>
                    <a:pt x="90161" y="992647"/>
                  </a:lnTo>
                  <a:lnTo>
                    <a:pt x="90986" y="993220"/>
                  </a:lnTo>
                  <a:lnTo>
                    <a:pt x="92060" y="993327"/>
                  </a:lnTo>
                  <a:lnTo>
                    <a:pt x="92980" y="992838"/>
                  </a:lnTo>
                  <a:lnTo>
                    <a:pt x="93601" y="992396"/>
                  </a:lnTo>
                  <a:lnTo>
                    <a:pt x="94473" y="991990"/>
                  </a:lnTo>
                  <a:lnTo>
                    <a:pt x="95225" y="992085"/>
                  </a:lnTo>
                  <a:lnTo>
                    <a:pt x="96133" y="992444"/>
                  </a:lnTo>
                  <a:lnTo>
                    <a:pt x="96909" y="993375"/>
                  </a:lnTo>
                  <a:lnTo>
                    <a:pt x="97578" y="994152"/>
                  </a:lnTo>
                  <a:lnTo>
                    <a:pt x="98235" y="995023"/>
                  </a:lnTo>
                  <a:lnTo>
                    <a:pt x="99012" y="996445"/>
                  </a:lnTo>
                  <a:lnTo>
                    <a:pt x="99453" y="998069"/>
                  </a:lnTo>
                  <a:lnTo>
                    <a:pt x="99537" y="999048"/>
                  </a:lnTo>
                  <a:lnTo>
                    <a:pt x="99549" y="1000040"/>
                  </a:lnTo>
                  <a:lnTo>
                    <a:pt x="99489" y="1000935"/>
                  </a:lnTo>
                  <a:lnTo>
                    <a:pt x="99418" y="1001712"/>
                  </a:lnTo>
                  <a:lnTo>
                    <a:pt x="99191" y="1002393"/>
                  </a:lnTo>
                  <a:lnTo>
                    <a:pt x="98665" y="1003623"/>
                  </a:lnTo>
                  <a:lnTo>
                    <a:pt x="98283" y="1004280"/>
                  </a:lnTo>
                  <a:lnTo>
                    <a:pt x="97829" y="1004889"/>
                  </a:lnTo>
                  <a:lnTo>
                    <a:pt x="96981" y="1005701"/>
                  </a:lnTo>
                  <a:lnTo>
                    <a:pt x="95954" y="1006370"/>
                  </a:lnTo>
                  <a:lnTo>
                    <a:pt x="94962" y="1006740"/>
                  </a:lnTo>
                  <a:lnTo>
                    <a:pt x="94103" y="1006740"/>
                  </a:lnTo>
                  <a:lnTo>
                    <a:pt x="93255" y="1006191"/>
                  </a:lnTo>
                  <a:lnTo>
                    <a:pt x="92885" y="1005271"/>
                  </a:lnTo>
                  <a:lnTo>
                    <a:pt x="93028" y="1000828"/>
                  </a:lnTo>
                  <a:lnTo>
                    <a:pt x="93159" y="999610"/>
                  </a:lnTo>
                  <a:lnTo>
                    <a:pt x="93231" y="998786"/>
                  </a:lnTo>
                  <a:lnTo>
                    <a:pt x="93028" y="997794"/>
                  </a:lnTo>
                  <a:lnTo>
                    <a:pt x="92801" y="996994"/>
                  </a:lnTo>
                  <a:lnTo>
                    <a:pt x="92335" y="996433"/>
                  </a:lnTo>
                  <a:lnTo>
                    <a:pt x="91392" y="996373"/>
                  </a:lnTo>
                  <a:lnTo>
                    <a:pt x="90197" y="996863"/>
                  </a:lnTo>
                  <a:lnTo>
                    <a:pt x="89481" y="997233"/>
                  </a:lnTo>
                  <a:lnTo>
                    <a:pt x="88657" y="997639"/>
                  </a:lnTo>
                  <a:lnTo>
                    <a:pt x="87617" y="997914"/>
                  </a:lnTo>
                  <a:lnTo>
                    <a:pt x="86053" y="998822"/>
                  </a:lnTo>
                  <a:lnTo>
                    <a:pt x="85229" y="999359"/>
                  </a:lnTo>
                  <a:lnTo>
                    <a:pt x="84536" y="1000195"/>
                  </a:lnTo>
                  <a:lnTo>
                    <a:pt x="83401" y="1001616"/>
                  </a:lnTo>
                  <a:lnTo>
                    <a:pt x="82207" y="1003647"/>
                  </a:lnTo>
                  <a:lnTo>
                    <a:pt x="79615" y="1009165"/>
                  </a:lnTo>
                  <a:lnTo>
                    <a:pt x="78528" y="1008985"/>
                  </a:lnTo>
                  <a:lnTo>
                    <a:pt x="77621" y="1008555"/>
                  </a:lnTo>
                  <a:lnTo>
                    <a:pt x="77107" y="1007552"/>
                  </a:lnTo>
                  <a:lnTo>
                    <a:pt x="76737" y="1006477"/>
                  </a:lnTo>
                  <a:lnTo>
                    <a:pt x="76140" y="1005152"/>
                  </a:lnTo>
                  <a:lnTo>
                    <a:pt x="75817" y="1004208"/>
                  </a:lnTo>
                  <a:lnTo>
                    <a:pt x="75972" y="1003360"/>
                  </a:lnTo>
                  <a:lnTo>
                    <a:pt x="76032" y="1002476"/>
                  </a:lnTo>
                  <a:lnTo>
                    <a:pt x="75495" y="1001927"/>
                  </a:lnTo>
                  <a:lnTo>
                    <a:pt x="74623" y="1001282"/>
                  </a:lnTo>
                  <a:lnTo>
                    <a:pt x="74372" y="1000529"/>
                  </a:lnTo>
                  <a:lnTo>
                    <a:pt x="74479" y="999550"/>
                  </a:lnTo>
                  <a:lnTo>
                    <a:pt x="74085" y="998798"/>
                  </a:lnTo>
                  <a:lnTo>
                    <a:pt x="73405" y="998642"/>
                  </a:lnTo>
                  <a:lnTo>
                    <a:pt x="72580" y="999013"/>
                  </a:lnTo>
                  <a:lnTo>
                    <a:pt x="71959" y="999407"/>
                  </a:lnTo>
                  <a:lnTo>
                    <a:pt x="71243" y="998953"/>
                  </a:lnTo>
                  <a:lnTo>
                    <a:pt x="70920" y="998153"/>
                  </a:lnTo>
                  <a:lnTo>
                    <a:pt x="70885" y="997137"/>
                  </a:lnTo>
                  <a:lnTo>
                    <a:pt x="70837" y="996277"/>
                  </a:lnTo>
                  <a:lnTo>
                    <a:pt x="70359" y="995191"/>
                  </a:lnTo>
                  <a:lnTo>
                    <a:pt x="69798" y="994402"/>
                  </a:lnTo>
                  <a:lnTo>
                    <a:pt x="69081" y="993769"/>
                  </a:lnTo>
                  <a:lnTo>
                    <a:pt x="68496" y="993029"/>
                  </a:lnTo>
                  <a:lnTo>
                    <a:pt x="67863" y="992396"/>
                  </a:lnTo>
                  <a:lnTo>
                    <a:pt x="67278" y="991990"/>
                  </a:lnTo>
                  <a:lnTo>
                    <a:pt x="66573" y="991775"/>
                  </a:lnTo>
                  <a:lnTo>
                    <a:pt x="65713" y="991058"/>
                  </a:lnTo>
                  <a:lnTo>
                    <a:pt x="66525" y="990509"/>
                  </a:lnTo>
                  <a:lnTo>
                    <a:pt x="67349" y="990318"/>
                  </a:lnTo>
                  <a:lnTo>
                    <a:pt x="66979" y="989613"/>
                  </a:lnTo>
                  <a:lnTo>
                    <a:pt x="66441" y="988765"/>
                  </a:lnTo>
                  <a:lnTo>
                    <a:pt x="65868" y="987941"/>
                  </a:lnTo>
                  <a:lnTo>
                    <a:pt x="66226" y="986759"/>
                  </a:lnTo>
                  <a:lnTo>
                    <a:pt x="67099" y="986603"/>
                  </a:lnTo>
                  <a:lnTo>
                    <a:pt x="67922" y="986544"/>
                  </a:lnTo>
                  <a:lnTo>
                    <a:pt x="68651" y="986591"/>
                  </a:lnTo>
                  <a:lnTo>
                    <a:pt x="69499" y="986842"/>
                  </a:lnTo>
                  <a:lnTo>
                    <a:pt x="70885" y="986997"/>
                  </a:lnTo>
                  <a:lnTo>
                    <a:pt x="71565" y="986293"/>
                  </a:lnTo>
                  <a:lnTo>
                    <a:pt x="71864" y="985289"/>
                  </a:lnTo>
                  <a:lnTo>
                    <a:pt x="71112" y="984597"/>
                  </a:lnTo>
                  <a:lnTo>
                    <a:pt x="71195" y="983820"/>
                  </a:lnTo>
                  <a:lnTo>
                    <a:pt x="70968" y="983068"/>
                  </a:lnTo>
                  <a:lnTo>
                    <a:pt x="70622" y="982268"/>
                  </a:lnTo>
                  <a:lnTo>
                    <a:pt x="71243" y="981802"/>
                  </a:lnTo>
                  <a:lnTo>
                    <a:pt x="72007" y="981945"/>
                  </a:lnTo>
                  <a:lnTo>
                    <a:pt x="72605" y="981312"/>
                  </a:lnTo>
                  <a:lnTo>
                    <a:pt x="72425" y="980608"/>
                  </a:lnTo>
                  <a:lnTo>
                    <a:pt x="73022" y="980046"/>
                  </a:lnTo>
                  <a:lnTo>
                    <a:pt x="73978" y="980010"/>
                  </a:lnTo>
                  <a:lnTo>
                    <a:pt x="74850" y="980166"/>
                  </a:lnTo>
                  <a:lnTo>
                    <a:pt x="75913" y="979915"/>
                  </a:lnTo>
                  <a:lnTo>
                    <a:pt x="76104" y="979162"/>
                  </a:lnTo>
                  <a:lnTo>
                    <a:pt x="76498" y="978243"/>
                  </a:lnTo>
                  <a:lnTo>
                    <a:pt x="77131" y="977646"/>
                  </a:lnTo>
                  <a:lnTo>
                    <a:pt x="77848" y="977407"/>
                  </a:lnTo>
                  <a:lnTo>
                    <a:pt x="78827" y="977395"/>
                  </a:lnTo>
                  <a:lnTo>
                    <a:pt x="79006" y="976463"/>
                  </a:lnTo>
                  <a:lnTo>
                    <a:pt x="78039" y="976523"/>
                  </a:lnTo>
                  <a:lnTo>
                    <a:pt x="77310" y="976631"/>
                  </a:lnTo>
                  <a:lnTo>
                    <a:pt x="77107" y="975974"/>
                  </a:lnTo>
                  <a:lnTo>
                    <a:pt x="77704" y="974755"/>
                  </a:lnTo>
                  <a:lnTo>
                    <a:pt x="78230" y="973704"/>
                  </a:lnTo>
                  <a:lnTo>
                    <a:pt x="78660" y="972641"/>
                  </a:lnTo>
                  <a:lnTo>
                    <a:pt x="78672" y="971519"/>
                  </a:lnTo>
                  <a:lnTo>
                    <a:pt x="78194" y="970814"/>
                  </a:lnTo>
                  <a:lnTo>
                    <a:pt x="77561" y="970265"/>
                  </a:lnTo>
                  <a:lnTo>
                    <a:pt x="77047" y="969787"/>
                  </a:lnTo>
                  <a:lnTo>
                    <a:pt x="77239" y="969058"/>
                  </a:lnTo>
                  <a:lnTo>
                    <a:pt x="77812" y="968521"/>
                  </a:lnTo>
                  <a:lnTo>
                    <a:pt x="78636" y="967900"/>
                  </a:lnTo>
                  <a:lnTo>
                    <a:pt x="79794" y="967112"/>
                  </a:lnTo>
                  <a:lnTo>
                    <a:pt x="79675" y="965953"/>
                  </a:lnTo>
                  <a:lnTo>
                    <a:pt x="79460" y="965201"/>
                  </a:lnTo>
                  <a:lnTo>
                    <a:pt x="79496" y="964353"/>
                  </a:lnTo>
                  <a:lnTo>
                    <a:pt x="79675" y="963600"/>
                  </a:lnTo>
                  <a:lnTo>
                    <a:pt x="80523" y="962764"/>
                  </a:lnTo>
                  <a:lnTo>
                    <a:pt x="81634" y="962466"/>
                  </a:lnTo>
                  <a:lnTo>
                    <a:pt x="82697" y="962143"/>
                  </a:lnTo>
                  <a:lnTo>
                    <a:pt x="83377" y="961474"/>
                  </a:lnTo>
                  <a:lnTo>
                    <a:pt x="83700" y="960793"/>
                  </a:lnTo>
                  <a:lnTo>
                    <a:pt x="84225" y="959527"/>
                  </a:lnTo>
                  <a:lnTo>
                    <a:pt x="84667" y="957652"/>
                  </a:lnTo>
                  <a:lnTo>
                    <a:pt x="84607" y="956733"/>
                  </a:lnTo>
                  <a:lnTo>
                    <a:pt x="84094" y="956207"/>
                  </a:lnTo>
                  <a:lnTo>
                    <a:pt x="83294" y="955598"/>
                  </a:lnTo>
                  <a:lnTo>
                    <a:pt x="82625" y="954738"/>
                  </a:lnTo>
                  <a:lnTo>
                    <a:pt x="82852" y="953496"/>
                  </a:lnTo>
                  <a:lnTo>
                    <a:pt x="83485" y="952875"/>
                  </a:lnTo>
                  <a:lnTo>
                    <a:pt x="84034" y="952075"/>
                  </a:lnTo>
                  <a:lnTo>
                    <a:pt x="84237" y="950833"/>
                  </a:lnTo>
                  <a:lnTo>
                    <a:pt x="83963" y="949961"/>
                  </a:lnTo>
                  <a:lnTo>
                    <a:pt x="83533" y="948683"/>
                  </a:lnTo>
                  <a:lnTo>
                    <a:pt x="82649" y="947883"/>
                  </a:lnTo>
                  <a:lnTo>
                    <a:pt x="83198" y="946784"/>
                  </a:lnTo>
                  <a:lnTo>
                    <a:pt x="84094" y="945960"/>
                  </a:lnTo>
                  <a:lnTo>
                    <a:pt x="84715" y="945100"/>
                  </a:lnTo>
                  <a:lnTo>
                    <a:pt x="84655" y="944371"/>
                  </a:lnTo>
                  <a:lnTo>
                    <a:pt x="83760" y="944084"/>
                  </a:lnTo>
                  <a:lnTo>
                    <a:pt x="83079" y="944586"/>
                  </a:lnTo>
                  <a:lnTo>
                    <a:pt x="82565" y="944120"/>
                  </a:lnTo>
                  <a:lnTo>
                    <a:pt x="82756" y="943225"/>
                  </a:lnTo>
                  <a:lnTo>
                    <a:pt x="83079" y="942341"/>
                  </a:lnTo>
                  <a:lnTo>
                    <a:pt x="84249" y="942389"/>
                  </a:lnTo>
                  <a:lnTo>
                    <a:pt x="85169" y="941982"/>
                  </a:lnTo>
                  <a:lnTo>
                    <a:pt x="85551" y="941158"/>
                  </a:lnTo>
                  <a:lnTo>
                    <a:pt x="85957" y="940394"/>
                  </a:lnTo>
                  <a:lnTo>
                    <a:pt x="86638" y="938746"/>
                  </a:lnTo>
                  <a:lnTo>
                    <a:pt x="87283" y="937671"/>
                  </a:lnTo>
                  <a:lnTo>
                    <a:pt x="88131" y="936835"/>
                  </a:lnTo>
                  <a:lnTo>
                    <a:pt x="89182" y="935975"/>
                  </a:lnTo>
                  <a:lnTo>
                    <a:pt x="89564" y="935390"/>
                  </a:lnTo>
                  <a:lnTo>
                    <a:pt x="89170" y="934733"/>
                  </a:lnTo>
                  <a:lnTo>
                    <a:pt x="88585" y="934016"/>
                  </a:lnTo>
                  <a:lnTo>
                    <a:pt x="88549" y="933013"/>
                  </a:lnTo>
                  <a:lnTo>
                    <a:pt x="87916" y="932535"/>
                  </a:lnTo>
                  <a:lnTo>
                    <a:pt x="87164" y="932344"/>
                  </a:lnTo>
                  <a:lnTo>
                    <a:pt x="86566" y="931663"/>
                  </a:lnTo>
                  <a:lnTo>
                    <a:pt x="87271" y="931233"/>
                  </a:lnTo>
                  <a:lnTo>
                    <a:pt x="88000" y="930875"/>
                  </a:lnTo>
                  <a:lnTo>
                    <a:pt x="87964" y="930147"/>
                  </a:lnTo>
                  <a:lnTo>
                    <a:pt x="87617" y="929274"/>
                  </a:lnTo>
                  <a:lnTo>
                    <a:pt x="87605" y="928164"/>
                  </a:lnTo>
                  <a:lnTo>
                    <a:pt x="87844" y="927137"/>
                  </a:lnTo>
                  <a:lnTo>
                    <a:pt x="87295" y="926360"/>
                  </a:lnTo>
                  <a:lnTo>
                    <a:pt x="86447" y="926050"/>
                  </a:lnTo>
                  <a:lnTo>
                    <a:pt x="85611" y="925285"/>
                  </a:lnTo>
                  <a:lnTo>
                    <a:pt x="85850" y="924414"/>
                  </a:lnTo>
                  <a:lnTo>
                    <a:pt x="86447" y="923745"/>
                  </a:lnTo>
                  <a:lnTo>
                    <a:pt x="87068" y="923207"/>
                  </a:lnTo>
                  <a:lnTo>
                    <a:pt x="87868" y="922813"/>
                  </a:lnTo>
                  <a:lnTo>
                    <a:pt x="89015" y="922801"/>
                  </a:lnTo>
                  <a:lnTo>
                    <a:pt x="90221" y="923028"/>
                  </a:lnTo>
                  <a:lnTo>
                    <a:pt x="90854" y="922132"/>
                  </a:lnTo>
                  <a:lnTo>
                    <a:pt x="91881" y="921487"/>
                  </a:lnTo>
                  <a:lnTo>
                    <a:pt x="92562" y="920998"/>
                  </a:lnTo>
                  <a:lnTo>
                    <a:pt x="93506" y="920663"/>
                  </a:lnTo>
                  <a:lnTo>
                    <a:pt x="94544" y="920783"/>
                  </a:lnTo>
                  <a:lnTo>
                    <a:pt x="95273" y="920508"/>
                  </a:lnTo>
                  <a:lnTo>
                    <a:pt x="95046" y="919779"/>
                  </a:lnTo>
                  <a:lnTo>
                    <a:pt x="93923" y="919206"/>
                  </a:lnTo>
                  <a:lnTo>
                    <a:pt x="93147" y="918609"/>
                  </a:lnTo>
                  <a:lnTo>
                    <a:pt x="93482" y="917869"/>
                  </a:lnTo>
                  <a:lnTo>
                    <a:pt x="93279" y="917164"/>
                  </a:lnTo>
                  <a:lnTo>
                    <a:pt x="92430" y="917032"/>
                  </a:lnTo>
                  <a:lnTo>
                    <a:pt x="91475" y="916889"/>
                  </a:lnTo>
                  <a:lnTo>
                    <a:pt x="90627" y="916125"/>
                  </a:lnTo>
                  <a:lnTo>
                    <a:pt x="90293" y="915253"/>
                  </a:lnTo>
                  <a:lnTo>
                    <a:pt x="89934" y="914644"/>
                  </a:lnTo>
                  <a:lnTo>
                    <a:pt x="90794" y="914369"/>
                  </a:lnTo>
                  <a:lnTo>
                    <a:pt x="91833" y="913676"/>
                  </a:lnTo>
                  <a:lnTo>
                    <a:pt x="91606" y="912781"/>
                  </a:lnTo>
                  <a:lnTo>
                    <a:pt x="91189" y="911956"/>
                  </a:lnTo>
                  <a:lnTo>
                    <a:pt x="91105" y="911109"/>
                  </a:lnTo>
                  <a:lnTo>
                    <a:pt x="90830" y="910022"/>
                  </a:lnTo>
                  <a:lnTo>
                    <a:pt x="90102" y="909592"/>
                  </a:lnTo>
                  <a:lnTo>
                    <a:pt x="89051" y="909496"/>
                  </a:lnTo>
                  <a:lnTo>
                    <a:pt x="88023" y="908899"/>
                  </a:lnTo>
                  <a:lnTo>
                    <a:pt x="88549" y="908003"/>
                  </a:lnTo>
                  <a:lnTo>
                    <a:pt x="89373" y="907334"/>
                  </a:lnTo>
                  <a:lnTo>
                    <a:pt x="90042" y="906892"/>
                  </a:lnTo>
                  <a:lnTo>
                    <a:pt x="90794" y="906176"/>
                  </a:lnTo>
                  <a:lnTo>
                    <a:pt x="91511" y="905662"/>
                  </a:lnTo>
                  <a:lnTo>
                    <a:pt x="92216" y="904683"/>
                  </a:lnTo>
                  <a:lnTo>
                    <a:pt x="91666" y="904086"/>
                  </a:lnTo>
                  <a:lnTo>
                    <a:pt x="90962" y="903799"/>
                  </a:lnTo>
                  <a:lnTo>
                    <a:pt x="90185" y="903154"/>
                  </a:lnTo>
                  <a:lnTo>
                    <a:pt x="90806" y="902366"/>
                  </a:lnTo>
                  <a:lnTo>
                    <a:pt x="91081" y="901518"/>
                  </a:lnTo>
                  <a:lnTo>
                    <a:pt x="91463" y="900837"/>
                  </a:lnTo>
                  <a:lnTo>
                    <a:pt x="91989" y="901339"/>
                  </a:lnTo>
                  <a:lnTo>
                    <a:pt x="92645" y="901888"/>
                  </a:lnTo>
                  <a:lnTo>
                    <a:pt x="92980" y="900992"/>
                  </a:lnTo>
                  <a:lnTo>
                    <a:pt x="93279" y="900336"/>
                  </a:lnTo>
                  <a:lnTo>
                    <a:pt x="93947" y="900742"/>
                  </a:lnTo>
                  <a:lnTo>
                    <a:pt x="94604" y="901291"/>
                  </a:lnTo>
                  <a:lnTo>
                    <a:pt x="95619" y="901279"/>
                  </a:lnTo>
                  <a:lnTo>
                    <a:pt x="95512" y="900503"/>
                  </a:lnTo>
                  <a:lnTo>
                    <a:pt x="94533" y="899440"/>
                  </a:lnTo>
                  <a:lnTo>
                    <a:pt x="94138" y="898771"/>
                  </a:lnTo>
                  <a:lnTo>
                    <a:pt x="93864" y="898114"/>
                  </a:lnTo>
                  <a:lnTo>
                    <a:pt x="93661" y="897314"/>
                  </a:lnTo>
                  <a:lnTo>
                    <a:pt x="93123" y="896155"/>
                  </a:lnTo>
                  <a:lnTo>
                    <a:pt x="92287" y="895486"/>
                  </a:lnTo>
                  <a:lnTo>
                    <a:pt x="91403" y="894770"/>
                  </a:lnTo>
                  <a:lnTo>
                    <a:pt x="90890" y="893623"/>
                  </a:lnTo>
                  <a:lnTo>
                    <a:pt x="90759" y="892704"/>
                  </a:lnTo>
                  <a:lnTo>
                    <a:pt x="90723" y="891975"/>
                  </a:lnTo>
                  <a:lnTo>
                    <a:pt x="91093" y="890685"/>
                  </a:lnTo>
                  <a:lnTo>
                    <a:pt x="91332" y="889622"/>
                  </a:lnTo>
                  <a:lnTo>
                    <a:pt x="91881" y="888834"/>
                  </a:lnTo>
                  <a:lnTo>
                    <a:pt x="92407" y="888225"/>
                  </a:lnTo>
                  <a:lnTo>
                    <a:pt x="92980" y="887341"/>
                  </a:lnTo>
                  <a:lnTo>
                    <a:pt x="92873" y="886517"/>
                  </a:lnTo>
                  <a:lnTo>
                    <a:pt x="92502" y="885776"/>
                  </a:lnTo>
                  <a:lnTo>
                    <a:pt x="93279" y="885573"/>
                  </a:lnTo>
                  <a:lnTo>
                    <a:pt x="94019" y="886314"/>
                  </a:lnTo>
                  <a:lnTo>
                    <a:pt x="94294" y="885346"/>
                  </a:lnTo>
                  <a:lnTo>
                    <a:pt x="94676" y="884558"/>
                  </a:lnTo>
                  <a:lnTo>
                    <a:pt x="95428" y="884917"/>
                  </a:lnTo>
                  <a:lnTo>
                    <a:pt x="96205" y="884522"/>
                  </a:lnTo>
                  <a:lnTo>
                    <a:pt x="95978" y="883722"/>
                  </a:lnTo>
                  <a:lnTo>
                    <a:pt x="95142" y="883053"/>
                  </a:lnTo>
                  <a:lnTo>
                    <a:pt x="94461" y="882229"/>
                  </a:lnTo>
                  <a:lnTo>
                    <a:pt x="95596" y="881321"/>
                  </a:lnTo>
                  <a:lnTo>
                    <a:pt x="95369" y="880641"/>
                  </a:lnTo>
                  <a:lnTo>
                    <a:pt x="96288" y="880103"/>
                  </a:lnTo>
                  <a:lnTo>
                    <a:pt x="96061" y="879160"/>
                  </a:lnTo>
                  <a:lnTo>
                    <a:pt x="96097" y="878240"/>
                  </a:lnTo>
                  <a:lnTo>
                    <a:pt x="95679" y="877488"/>
                  </a:lnTo>
                  <a:lnTo>
                    <a:pt x="94927" y="877691"/>
                  </a:lnTo>
                  <a:lnTo>
                    <a:pt x="94294" y="877201"/>
                  </a:lnTo>
                  <a:lnTo>
                    <a:pt x="93888" y="876114"/>
                  </a:lnTo>
                  <a:lnTo>
                    <a:pt x="94568" y="875839"/>
                  </a:lnTo>
                  <a:lnTo>
                    <a:pt x="94150" y="874968"/>
                  </a:lnTo>
                  <a:lnTo>
                    <a:pt x="93589" y="874418"/>
                  </a:lnTo>
                  <a:lnTo>
                    <a:pt x="92968" y="873618"/>
                  </a:lnTo>
                  <a:lnTo>
                    <a:pt x="92395" y="874060"/>
                  </a:lnTo>
                  <a:lnTo>
                    <a:pt x="92574" y="874884"/>
                  </a:lnTo>
                  <a:lnTo>
                    <a:pt x="92120" y="875577"/>
                  </a:lnTo>
                  <a:lnTo>
                    <a:pt x="91666" y="874944"/>
                  </a:lnTo>
                  <a:lnTo>
                    <a:pt x="91153" y="874358"/>
                  </a:lnTo>
                  <a:lnTo>
                    <a:pt x="90400" y="873618"/>
                  </a:lnTo>
                  <a:lnTo>
                    <a:pt x="90197" y="872579"/>
                  </a:lnTo>
                  <a:lnTo>
                    <a:pt x="90090" y="871480"/>
                  </a:lnTo>
                  <a:lnTo>
                    <a:pt x="89648" y="870752"/>
                  </a:lnTo>
                  <a:lnTo>
                    <a:pt x="90496" y="870525"/>
                  </a:lnTo>
                  <a:lnTo>
                    <a:pt x="91236" y="870011"/>
                  </a:lnTo>
                  <a:lnTo>
                    <a:pt x="90603" y="869581"/>
                  </a:lnTo>
                  <a:lnTo>
                    <a:pt x="89504" y="869175"/>
                  </a:lnTo>
                  <a:lnTo>
                    <a:pt x="88716" y="868231"/>
                  </a:lnTo>
                  <a:lnTo>
                    <a:pt x="89218" y="867527"/>
                  </a:lnTo>
                  <a:lnTo>
                    <a:pt x="90185" y="867204"/>
                  </a:lnTo>
                  <a:lnTo>
                    <a:pt x="90627" y="866595"/>
                  </a:lnTo>
                  <a:lnTo>
                    <a:pt x="90615" y="865831"/>
                  </a:lnTo>
                  <a:lnTo>
                    <a:pt x="89887" y="865377"/>
                  </a:lnTo>
                  <a:lnTo>
                    <a:pt x="88931" y="864983"/>
                  </a:lnTo>
                  <a:lnTo>
                    <a:pt x="88250" y="864398"/>
                  </a:lnTo>
                  <a:lnTo>
                    <a:pt x="88310" y="863526"/>
                  </a:lnTo>
                  <a:lnTo>
                    <a:pt x="89063" y="862785"/>
                  </a:lnTo>
                  <a:lnTo>
                    <a:pt x="88907" y="861842"/>
                  </a:lnTo>
                  <a:lnTo>
                    <a:pt x="88203" y="861925"/>
                  </a:lnTo>
                  <a:lnTo>
                    <a:pt x="87498" y="862021"/>
                  </a:lnTo>
                  <a:lnTo>
                    <a:pt x="86781" y="861472"/>
                  </a:lnTo>
                  <a:lnTo>
                    <a:pt x="86686" y="860504"/>
                  </a:lnTo>
                  <a:lnTo>
                    <a:pt x="87211" y="859620"/>
                  </a:lnTo>
                  <a:lnTo>
                    <a:pt x="87510" y="858808"/>
                  </a:lnTo>
                  <a:lnTo>
                    <a:pt x="87223" y="857865"/>
                  </a:lnTo>
                  <a:lnTo>
                    <a:pt x="86136" y="858426"/>
                  </a:lnTo>
                  <a:lnTo>
                    <a:pt x="85647" y="858999"/>
                  </a:lnTo>
                  <a:lnTo>
                    <a:pt x="84942" y="859047"/>
                  </a:lnTo>
                  <a:lnTo>
                    <a:pt x="84309" y="858617"/>
                  </a:lnTo>
                  <a:lnTo>
                    <a:pt x="84297" y="857578"/>
                  </a:lnTo>
                  <a:lnTo>
                    <a:pt x="84118" y="856694"/>
                  </a:lnTo>
                  <a:lnTo>
                    <a:pt x="83676" y="856157"/>
                  </a:lnTo>
                  <a:lnTo>
                    <a:pt x="83067" y="855452"/>
                  </a:lnTo>
                  <a:lnTo>
                    <a:pt x="83007" y="854688"/>
                  </a:lnTo>
                  <a:lnTo>
                    <a:pt x="82948" y="853995"/>
                  </a:lnTo>
                  <a:lnTo>
                    <a:pt x="82434" y="853398"/>
                  </a:lnTo>
                  <a:lnTo>
                    <a:pt x="82434" y="852383"/>
                  </a:lnTo>
                  <a:lnTo>
                    <a:pt x="82911" y="851869"/>
                  </a:lnTo>
                  <a:lnTo>
                    <a:pt x="83294" y="851081"/>
                  </a:lnTo>
                  <a:lnTo>
                    <a:pt x="83139" y="850137"/>
                  </a:lnTo>
                  <a:lnTo>
                    <a:pt x="81861" y="849659"/>
                  </a:lnTo>
                  <a:lnTo>
                    <a:pt x="80822" y="849241"/>
                  </a:lnTo>
                  <a:lnTo>
                    <a:pt x="80356" y="848584"/>
                  </a:lnTo>
                  <a:lnTo>
                    <a:pt x="80929" y="847736"/>
                  </a:lnTo>
                  <a:lnTo>
                    <a:pt x="81896" y="847283"/>
                  </a:lnTo>
                  <a:lnTo>
                    <a:pt x="82756" y="846745"/>
                  </a:lnTo>
                  <a:lnTo>
                    <a:pt x="83425" y="847414"/>
                  </a:lnTo>
                  <a:lnTo>
                    <a:pt x="84261" y="847091"/>
                  </a:lnTo>
                  <a:lnTo>
                    <a:pt x="84309" y="846339"/>
                  </a:lnTo>
                  <a:lnTo>
                    <a:pt x="84130" y="845276"/>
                  </a:lnTo>
                  <a:lnTo>
                    <a:pt x="83557" y="844548"/>
                  </a:lnTo>
                  <a:lnTo>
                    <a:pt x="83043" y="844046"/>
                  </a:lnTo>
                  <a:lnTo>
                    <a:pt x="81753" y="843401"/>
                  </a:lnTo>
                  <a:lnTo>
                    <a:pt x="81180" y="843962"/>
                  </a:lnTo>
                  <a:lnTo>
                    <a:pt x="80475" y="844751"/>
                  </a:lnTo>
                  <a:lnTo>
                    <a:pt x="79603" y="844906"/>
                  </a:lnTo>
                  <a:lnTo>
                    <a:pt x="79484" y="844129"/>
                  </a:lnTo>
                  <a:lnTo>
                    <a:pt x="79985" y="843317"/>
                  </a:lnTo>
                  <a:lnTo>
                    <a:pt x="79711" y="842649"/>
                  </a:lnTo>
                  <a:lnTo>
                    <a:pt x="78875" y="842433"/>
                  </a:lnTo>
                  <a:lnTo>
                    <a:pt x="78194" y="842195"/>
                  </a:lnTo>
                  <a:lnTo>
                    <a:pt x="77656" y="841621"/>
                  </a:lnTo>
                  <a:lnTo>
                    <a:pt x="77215" y="840750"/>
                  </a:lnTo>
                  <a:lnTo>
                    <a:pt x="76402" y="840152"/>
                  </a:lnTo>
                  <a:lnTo>
                    <a:pt x="75650" y="839651"/>
                  </a:lnTo>
                  <a:lnTo>
                    <a:pt x="75459" y="838755"/>
                  </a:lnTo>
                  <a:lnTo>
                    <a:pt x="74778" y="838098"/>
                  </a:lnTo>
                  <a:lnTo>
                    <a:pt x="74145" y="837799"/>
                  </a:lnTo>
                  <a:lnTo>
                    <a:pt x="72210" y="836187"/>
                  </a:lnTo>
                  <a:lnTo>
                    <a:pt x="71123" y="835232"/>
                  </a:lnTo>
                  <a:lnTo>
                    <a:pt x="70801" y="834288"/>
                  </a:lnTo>
                  <a:lnTo>
                    <a:pt x="70526" y="833512"/>
                  </a:lnTo>
                  <a:lnTo>
                    <a:pt x="70741" y="832640"/>
                  </a:lnTo>
                  <a:lnTo>
                    <a:pt x="71780" y="832306"/>
                  </a:lnTo>
                  <a:lnTo>
                    <a:pt x="72222" y="833249"/>
                  </a:lnTo>
                  <a:lnTo>
                    <a:pt x="73440" y="833607"/>
                  </a:lnTo>
                  <a:lnTo>
                    <a:pt x="73918" y="833070"/>
                  </a:lnTo>
                  <a:lnTo>
                    <a:pt x="73799" y="832198"/>
                  </a:lnTo>
                  <a:lnTo>
                    <a:pt x="73488" y="831398"/>
                  </a:lnTo>
                  <a:lnTo>
                    <a:pt x="72903" y="830789"/>
                  </a:lnTo>
                  <a:lnTo>
                    <a:pt x="72605" y="830024"/>
                  </a:lnTo>
                  <a:lnTo>
                    <a:pt x="72377" y="828782"/>
                  </a:lnTo>
                  <a:lnTo>
                    <a:pt x="72771" y="827886"/>
                  </a:lnTo>
                  <a:lnTo>
                    <a:pt x="73524" y="827313"/>
                  </a:lnTo>
                  <a:lnTo>
                    <a:pt x="74121" y="826895"/>
                  </a:lnTo>
                  <a:lnTo>
                    <a:pt x="74611" y="826286"/>
                  </a:lnTo>
                  <a:lnTo>
                    <a:pt x="75328" y="825629"/>
                  </a:lnTo>
                  <a:lnTo>
                    <a:pt x="75053" y="824757"/>
                  </a:lnTo>
                  <a:lnTo>
                    <a:pt x="74073" y="824686"/>
                  </a:lnTo>
                  <a:lnTo>
                    <a:pt x="73321" y="824435"/>
                  </a:lnTo>
                  <a:lnTo>
                    <a:pt x="72712" y="823897"/>
                  </a:lnTo>
                  <a:lnTo>
                    <a:pt x="72413" y="822930"/>
                  </a:lnTo>
                  <a:lnTo>
                    <a:pt x="72640" y="821867"/>
                  </a:lnTo>
                  <a:lnTo>
                    <a:pt x="73202" y="821079"/>
                  </a:lnTo>
                  <a:lnTo>
                    <a:pt x="73799" y="821652"/>
                  </a:lnTo>
                  <a:lnTo>
                    <a:pt x="74563" y="822142"/>
                  </a:lnTo>
                  <a:lnTo>
                    <a:pt x="75232" y="821640"/>
                  </a:lnTo>
                  <a:lnTo>
                    <a:pt x="75053" y="820744"/>
                  </a:lnTo>
                  <a:lnTo>
                    <a:pt x="74730" y="819538"/>
                  </a:lnTo>
                  <a:lnTo>
                    <a:pt x="74169" y="818905"/>
                  </a:lnTo>
                  <a:lnTo>
                    <a:pt x="73225" y="818988"/>
                  </a:lnTo>
                  <a:lnTo>
                    <a:pt x="72353" y="819215"/>
                  </a:lnTo>
                  <a:lnTo>
                    <a:pt x="71577" y="819586"/>
                  </a:lnTo>
                  <a:lnTo>
                    <a:pt x="70920" y="819323"/>
                  </a:lnTo>
                  <a:lnTo>
                    <a:pt x="70885" y="818570"/>
                  </a:lnTo>
                  <a:lnTo>
                    <a:pt x="71243" y="817890"/>
                  </a:lnTo>
                  <a:lnTo>
                    <a:pt x="71768" y="817161"/>
                  </a:lnTo>
                  <a:lnTo>
                    <a:pt x="72497" y="816982"/>
                  </a:lnTo>
                  <a:lnTo>
                    <a:pt x="73476" y="817364"/>
                  </a:lnTo>
                  <a:lnTo>
                    <a:pt x="74276" y="817328"/>
                  </a:lnTo>
                  <a:lnTo>
                    <a:pt x="74826" y="816695"/>
                  </a:lnTo>
                  <a:lnTo>
                    <a:pt x="76008" y="816098"/>
                  </a:lnTo>
                  <a:lnTo>
                    <a:pt x="77167" y="815800"/>
                  </a:lnTo>
                  <a:lnTo>
                    <a:pt x="77895" y="815764"/>
                  </a:lnTo>
                  <a:lnTo>
                    <a:pt x="79329" y="815632"/>
                  </a:lnTo>
                  <a:lnTo>
                    <a:pt x="80081" y="815214"/>
                  </a:lnTo>
                  <a:lnTo>
                    <a:pt x="80260" y="814354"/>
                  </a:lnTo>
                  <a:lnTo>
                    <a:pt x="79329" y="813220"/>
                  </a:lnTo>
                  <a:lnTo>
                    <a:pt x="78779" y="811751"/>
                  </a:lnTo>
                  <a:lnTo>
                    <a:pt x="79675" y="811500"/>
                  </a:lnTo>
                  <a:lnTo>
                    <a:pt x="79520" y="810652"/>
                  </a:lnTo>
                  <a:lnTo>
                    <a:pt x="78815" y="809804"/>
                  </a:lnTo>
                  <a:lnTo>
                    <a:pt x="78146" y="809446"/>
                  </a:lnTo>
                  <a:lnTo>
                    <a:pt x="76641" y="809004"/>
                  </a:lnTo>
                  <a:lnTo>
                    <a:pt x="76319" y="808048"/>
                  </a:lnTo>
                  <a:lnTo>
                    <a:pt x="75972" y="807081"/>
                  </a:lnTo>
                  <a:lnTo>
                    <a:pt x="75853" y="805480"/>
                  </a:lnTo>
                  <a:lnTo>
                    <a:pt x="75793" y="804334"/>
                  </a:lnTo>
                  <a:lnTo>
                    <a:pt x="76546" y="804262"/>
                  </a:lnTo>
                  <a:lnTo>
                    <a:pt x="77394" y="804178"/>
                  </a:lnTo>
                  <a:lnTo>
                    <a:pt x="77931" y="801861"/>
                  </a:lnTo>
                  <a:lnTo>
                    <a:pt x="77203" y="801241"/>
                  </a:lnTo>
                  <a:lnTo>
                    <a:pt x="76761" y="800703"/>
                  </a:lnTo>
                  <a:lnTo>
                    <a:pt x="77609" y="800118"/>
                  </a:lnTo>
                  <a:lnTo>
                    <a:pt x="78134" y="799401"/>
                  </a:lnTo>
                  <a:lnTo>
                    <a:pt x="77597" y="798708"/>
                  </a:lnTo>
                  <a:lnTo>
                    <a:pt x="76856" y="798422"/>
                  </a:lnTo>
                  <a:lnTo>
                    <a:pt x="76366" y="797813"/>
                  </a:lnTo>
                  <a:lnTo>
                    <a:pt x="76343" y="797084"/>
                  </a:lnTo>
                  <a:lnTo>
                    <a:pt x="75316" y="797192"/>
                  </a:lnTo>
                  <a:lnTo>
                    <a:pt x="74611" y="797013"/>
                  </a:lnTo>
                  <a:lnTo>
                    <a:pt x="74659" y="796105"/>
                  </a:lnTo>
                  <a:lnTo>
                    <a:pt x="74181" y="795185"/>
                  </a:lnTo>
                  <a:lnTo>
                    <a:pt x="73285" y="794660"/>
                  </a:lnTo>
                  <a:lnTo>
                    <a:pt x="72771" y="793835"/>
                  </a:lnTo>
                  <a:lnTo>
                    <a:pt x="73440" y="793226"/>
                  </a:lnTo>
                  <a:lnTo>
                    <a:pt x="73560" y="792522"/>
                  </a:lnTo>
                  <a:lnTo>
                    <a:pt x="73082" y="791507"/>
                  </a:lnTo>
                  <a:lnTo>
                    <a:pt x="72879" y="790670"/>
                  </a:lnTo>
                  <a:lnTo>
                    <a:pt x="72771" y="789488"/>
                  </a:lnTo>
                  <a:lnTo>
                    <a:pt x="73440" y="788353"/>
                  </a:lnTo>
                  <a:lnTo>
                    <a:pt x="74408" y="787649"/>
                  </a:lnTo>
                  <a:lnTo>
                    <a:pt x="74718" y="787016"/>
                  </a:lnTo>
                  <a:lnTo>
                    <a:pt x="75435" y="785905"/>
                  </a:lnTo>
                  <a:lnTo>
                    <a:pt x="75387" y="785105"/>
                  </a:lnTo>
                  <a:lnTo>
                    <a:pt x="75375" y="783875"/>
                  </a:lnTo>
                  <a:lnTo>
                    <a:pt x="75805" y="783134"/>
                  </a:lnTo>
                  <a:lnTo>
                    <a:pt x="76259" y="782525"/>
                  </a:lnTo>
                  <a:lnTo>
                    <a:pt x="77143" y="781641"/>
                  </a:lnTo>
                  <a:lnTo>
                    <a:pt x="77680" y="781152"/>
                  </a:lnTo>
                  <a:lnTo>
                    <a:pt x="77931" y="780268"/>
                  </a:lnTo>
                  <a:lnTo>
                    <a:pt x="77824" y="779372"/>
                  </a:lnTo>
                  <a:lnTo>
                    <a:pt x="77943" y="778237"/>
                  </a:lnTo>
                  <a:lnTo>
                    <a:pt x="78218" y="777210"/>
                  </a:lnTo>
                  <a:lnTo>
                    <a:pt x="77704" y="776386"/>
                  </a:lnTo>
                  <a:lnTo>
                    <a:pt x="77083" y="775622"/>
                  </a:lnTo>
                  <a:lnTo>
                    <a:pt x="76689" y="775025"/>
                  </a:lnTo>
                  <a:lnTo>
                    <a:pt x="76581" y="774344"/>
                  </a:lnTo>
                  <a:lnTo>
                    <a:pt x="76713" y="773520"/>
                  </a:lnTo>
                  <a:lnTo>
                    <a:pt x="76665" y="772600"/>
                  </a:lnTo>
                  <a:lnTo>
                    <a:pt x="76677" y="771716"/>
                  </a:lnTo>
                  <a:lnTo>
                    <a:pt x="76618" y="770964"/>
                  </a:lnTo>
                  <a:lnTo>
                    <a:pt x="76366" y="770020"/>
                  </a:lnTo>
                  <a:lnTo>
                    <a:pt x="76020" y="769101"/>
                  </a:lnTo>
                  <a:lnTo>
                    <a:pt x="75351" y="768085"/>
                  </a:lnTo>
                  <a:lnTo>
                    <a:pt x="74850" y="766592"/>
                  </a:lnTo>
                  <a:lnTo>
                    <a:pt x="75136" y="765900"/>
                  </a:lnTo>
                  <a:lnTo>
                    <a:pt x="75495" y="764980"/>
                  </a:lnTo>
                  <a:lnTo>
                    <a:pt x="75435" y="764037"/>
                  </a:lnTo>
                  <a:lnTo>
                    <a:pt x="75005" y="763212"/>
                  </a:lnTo>
                  <a:lnTo>
                    <a:pt x="74754" y="762126"/>
                  </a:lnTo>
                  <a:lnTo>
                    <a:pt x="73918" y="761397"/>
                  </a:lnTo>
                  <a:lnTo>
                    <a:pt x="72915" y="760704"/>
                  </a:lnTo>
                  <a:lnTo>
                    <a:pt x="72246" y="759809"/>
                  </a:lnTo>
                  <a:lnTo>
                    <a:pt x="72162" y="758626"/>
                  </a:lnTo>
                  <a:lnTo>
                    <a:pt x="72843" y="758196"/>
                  </a:lnTo>
                  <a:lnTo>
                    <a:pt x="73273" y="757277"/>
                  </a:lnTo>
                  <a:lnTo>
                    <a:pt x="73524" y="756476"/>
                  </a:lnTo>
                  <a:lnTo>
                    <a:pt x="74169" y="755784"/>
                  </a:lnTo>
                  <a:lnTo>
                    <a:pt x="74898" y="755031"/>
                  </a:lnTo>
                  <a:lnTo>
                    <a:pt x="75698" y="755318"/>
                  </a:lnTo>
                  <a:lnTo>
                    <a:pt x="76415" y="755987"/>
                  </a:lnTo>
                  <a:lnTo>
                    <a:pt x="77310" y="755855"/>
                  </a:lnTo>
                  <a:lnTo>
                    <a:pt x="78194" y="755366"/>
                  </a:lnTo>
                  <a:lnTo>
                    <a:pt x="78648" y="754709"/>
                  </a:lnTo>
                  <a:lnTo>
                    <a:pt x="78743" y="753873"/>
                  </a:lnTo>
                  <a:lnTo>
                    <a:pt x="78994" y="752344"/>
                  </a:lnTo>
                  <a:lnTo>
                    <a:pt x="79950" y="751245"/>
                  </a:lnTo>
                  <a:lnTo>
                    <a:pt x="80857" y="750194"/>
                  </a:lnTo>
                  <a:lnTo>
                    <a:pt x="81168" y="749239"/>
                  </a:lnTo>
                  <a:lnTo>
                    <a:pt x="80165" y="748809"/>
                  </a:lnTo>
                  <a:lnTo>
                    <a:pt x="79245" y="748510"/>
                  </a:lnTo>
                  <a:lnTo>
                    <a:pt x="78277" y="748271"/>
                  </a:lnTo>
                  <a:lnTo>
                    <a:pt x="77012" y="748211"/>
                  </a:lnTo>
                  <a:lnTo>
                    <a:pt x="76092" y="747996"/>
                  </a:lnTo>
                  <a:lnTo>
                    <a:pt x="74623" y="746969"/>
                  </a:lnTo>
                  <a:lnTo>
                    <a:pt x="74085" y="746360"/>
                  </a:lnTo>
                  <a:lnTo>
                    <a:pt x="73058" y="745333"/>
                  </a:lnTo>
                  <a:lnTo>
                    <a:pt x="72258" y="743971"/>
                  </a:lnTo>
                  <a:lnTo>
                    <a:pt x="71565" y="742956"/>
                  </a:lnTo>
                  <a:lnTo>
                    <a:pt x="70694" y="742072"/>
                  </a:lnTo>
                  <a:lnTo>
                    <a:pt x="69726" y="741272"/>
                  </a:lnTo>
                  <a:lnTo>
                    <a:pt x="68603" y="740532"/>
                  </a:lnTo>
                  <a:lnTo>
                    <a:pt x="67851" y="739779"/>
                  </a:lnTo>
                  <a:lnTo>
                    <a:pt x="67755" y="738621"/>
                  </a:lnTo>
                  <a:lnTo>
                    <a:pt x="67875" y="737438"/>
                  </a:lnTo>
                  <a:lnTo>
                    <a:pt x="67708" y="736196"/>
                  </a:lnTo>
                  <a:lnTo>
                    <a:pt x="67087" y="735277"/>
                  </a:lnTo>
                  <a:lnTo>
                    <a:pt x="66872" y="734142"/>
                  </a:lnTo>
                  <a:lnTo>
                    <a:pt x="67839" y="733772"/>
                  </a:lnTo>
                  <a:lnTo>
                    <a:pt x="68615" y="733688"/>
                  </a:lnTo>
                  <a:lnTo>
                    <a:pt x="68639" y="732983"/>
                  </a:lnTo>
                  <a:lnTo>
                    <a:pt x="67899" y="732291"/>
                  </a:lnTo>
                  <a:lnTo>
                    <a:pt x="68245" y="731264"/>
                  </a:lnTo>
                  <a:lnTo>
                    <a:pt x="68102" y="730487"/>
                  </a:lnTo>
                  <a:lnTo>
                    <a:pt x="67791" y="729747"/>
                  </a:lnTo>
                  <a:lnTo>
                    <a:pt x="66967" y="729890"/>
                  </a:lnTo>
                  <a:lnTo>
                    <a:pt x="65964" y="729687"/>
                  </a:lnTo>
                  <a:lnTo>
                    <a:pt x="66286" y="728911"/>
                  </a:lnTo>
                  <a:lnTo>
                    <a:pt x="65367" y="728409"/>
                  </a:lnTo>
                  <a:lnTo>
                    <a:pt x="64339" y="728170"/>
                  </a:lnTo>
                  <a:lnTo>
                    <a:pt x="63647" y="727764"/>
                  </a:lnTo>
                  <a:lnTo>
                    <a:pt x="62763" y="727119"/>
                  </a:lnTo>
                  <a:lnTo>
                    <a:pt x="61891" y="726283"/>
                  </a:lnTo>
                  <a:lnTo>
                    <a:pt x="61449" y="725674"/>
                  </a:lnTo>
                  <a:lnTo>
                    <a:pt x="61067" y="725077"/>
                  </a:lnTo>
                  <a:lnTo>
                    <a:pt x="60589" y="724277"/>
                  </a:lnTo>
                  <a:lnTo>
                    <a:pt x="59514" y="722736"/>
                  </a:lnTo>
                  <a:lnTo>
                    <a:pt x="58846" y="721458"/>
                  </a:lnTo>
                  <a:lnTo>
                    <a:pt x="58511" y="720419"/>
                  </a:lnTo>
                  <a:lnTo>
                    <a:pt x="58224" y="719690"/>
                  </a:lnTo>
                  <a:lnTo>
                    <a:pt x="58260" y="718962"/>
                  </a:lnTo>
                  <a:lnTo>
                    <a:pt x="58332" y="718209"/>
                  </a:lnTo>
                  <a:lnTo>
                    <a:pt x="58475" y="716824"/>
                  </a:lnTo>
                  <a:lnTo>
                    <a:pt x="58499" y="715642"/>
                  </a:lnTo>
                  <a:lnTo>
                    <a:pt x="58296" y="714399"/>
                  </a:lnTo>
                  <a:lnTo>
                    <a:pt x="58057" y="713695"/>
                  </a:lnTo>
                  <a:lnTo>
                    <a:pt x="57388" y="713229"/>
                  </a:lnTo>
                  <a:lnTo>
                    <a:pt x="58009" y="711927"/>
                  </a:lnTo>
                  <a:lnTo>
                    <a:pt x="58750" y="710769"/>
                  </a:lnTo>
                  <a:lnTo>
                    <a:pt x="58380" y="710040"/>
                  </a:lnTo>
                  <a:lnTo>
                    <a:pt x="57293" y="709216"/>
                  </a:lnTo>
                  <a:lnTo>
                    <a:pt x="57400" y="708392"/>
                  </a:lnTo>
                  <a:lnTo>
                    <a:pt x="58272" y="708440"/>
                  </a:lnTo>
                  <a:lnTo>
                    <a:pt x="59192" y="708153"/>
                  </a:lnTo>
                  <a:lnTo>
                    <a:pt x="59431" y="707281"/>
                  </a:lnTo>
                  <a:lnTo>
                    <a:pt x="59347" y="706218"/>
                  </a:lnTo>
                  <a:lnTo>
                    <a:pt x="58798" y="704737"/>
                  </a:lnTo>
                  <a:lnTo>
                    <a:pt x="58690" y="703889"/>
                  </a:lnTo>
                  <a:lnTo>
                    <a:pt x="58559" y="703137"/>
                  </a:lnTo>
                  <a:lnTo>
                    <a:pt x="58523" y="702408"/>
                  </a:lnTo>
                  <a:lnTo>
                    <a:pt x="58631" y="701118"/>
                  </a:lnTo>
                  <a:lnTo>
                    <a:pt x="58953" y="700246"/>
                  </a:lnTo>
                  <a:lnTo>
                    <a:pt x="59049" y="699482"/>
                  </a:lnTo>
                  <a:lnTo>
                    <a:pt x="58332" y="699028"/>
                  </a:lnTo>
                  <a:lnTo>
                    <a:pt x="57818" y="698383"/>
                  </a:lnTo>
                  <a:lnTo>
                    <a:pt x="57006" y="698168"/>
                  </a:lnTo>
                  <a:lnTo>
                    <a:pt x="56504" y="698945"/>
                  </a:lnTo>
                  <a:lnTo>
                    <a:pt x="56839" y="699745"/>
                  </a:lnTo>
                  <a:lnTo>
                    <a:pt x="57042" y="700664"/>
                  </a:lnTo>
                  <a:lnTo>
                    <a:pt x="56684" y="701262"/>
                  </a:lnTo>
                  <a:lnTo>
                    <a:pt x="55788" y="701918"/>
                  </a:lnTo>
                  <a:lnTo>
                    <a:pt x="55119" y="702480"/>
                  </a:lnTo>
                  <a:lnTo>
                    <a:pt x="54116" y="702468"/>
                  </a:lnTo>
                  <a:lnTo>
                    <a:pt x="53065" y="702133"/>
                  </a:lnTo>
                  <a:lnTo>
                    <a:pt x="52205" y="701297"/>
                  </a:lnTo>
                  <a:lnTo>
                    <a:pt x="51847" y="700688"/>
                  </a:lnTo>
                  <a:lnTo>
                    <a:pt x="51500" y="699793"/>
                  </a:lnTo>
                  <a:lnTo>
                    <a:pt x="51261" y="698921"/>
                  </a:lnTo>
                  <a:lnTo>
                    <a:pt x="50963" y="698144"/>
                  </a:lnTo>
                  <a:lnTo>
                    <a:pt x="50808" y="697320"/>
                  </a:lnTo>
                  <a:lnTo>
                    <a:pt x="50605" y="695111"/>
                  </a:lnTo>
                  <a:lnTo>
                    <a:pt x="50617" y="693271"/>
                  </a:lnTo>
                  <a:lnTo>
                    <a:pt x="50473" y="691516"/>
                  </a:lnTo>
                  <a:lnTo>
                    <a:pt x="50461" y="690715"/>
                  </a:lnTo>
                  <a:lnTo>
                    <a:pt x="50377" y="689891"/>
                  </a:lnTo>
                  <a:lnTo>
                    <a:pt x="50580" y="688625"/>
                  </a:lnTo>
                  <a:lnTo>
                    <a:pt x="51178" y="687646"/>
                  </a:lnTo>
                  <a:lnTo>
                    <a:pt x="52097" y="686786"/>
                  </a:lnTo>
                  <a:lnTo>
                    <a:pt x="53017" y="686296"/>
                  </a:lnTo>
                  <a:lnTo>
                    <a:pt x="54044" y="686285"/>
                  </a:lnTo>
                  <a:lnTo>
                    <a:pt x="54940" y="686260"/>
                  </a:lnTo>
                  <a:lnTo>
                    <a:pt x="55704" y="686929"/>
                  </a:lnTo>
                  <a:lnTo>
                    <a:pt x="56409" y="687120"/>
                  </a:lnTo>
                  <a:lnTo>
                    <a:pt x="57114" y="687085"/>
                  </a:lnTo>
                  <a:lnTo>
                    <a:pt x="57818" y="687013"/>
                  </a:lnTo>
                  <a:lnTo>
                    <a:pt x="58595" y="686643"/>
                  </a:lnTo>
                  <a:lnTo>
                    <a:pt x="59347" y="686069"/>
                  </a:lnTo>
                  <a:lnTo>
                    <a:pt x="59502" y="685245"/>
                  </a:lnTo>
                  <a:lnTo>
                    <a:pt x="58499" y="684577"/>
                  </a:lnTo>
                  <a:lnTo>
                    <a:pt x="57329" y="684266"/>
                  </a:lnTo>
                  <a:lnTo>
                    <a:pt x="56493" y="684015"/>
                  </a:lnTo>
                  <a:lnTo>
                    <a:pt x="55764" y="683872"/>
                  </a:lnTo>
                  <a:lnTo>
                    <a:pt x="55131" y="683561"/>
                  </a:lnTo>
                  <a:lnTo>
                    <a:pt x="54056" y="682845"/>
                  </a:lnTo>
                  <a:lnTo>
                    <a:pt x="52981" y="681364"/>
                  </a:lnTo>
                  <a:lnTo>
                    <a:pt x="51715" y="679023"/>
                  </a:lnTo>
                  <a:lnTo>
                    <a:pt x="49518" y="675141"/>
                  </a:lnTo>
                  <a:lnTo>
                    <a:pt x="49279" y="673123"/>
                  </a:lnTo>
                  <a:lnTo>
                    <a:pt x="49362" y="672346"/>
                  </a:lnTo>
                  <a:lnTo>
                    <a:pt x="50043" y="671439"/>
                  </a:lnTo>
                  <a:lnTo>
                    <a:pt x="51058" y="670997"/>
                  </a:lnTo>
                  <a:lnTo>
                    <a:pt x="54056" y="669850"/>
                  </a:lnTo>
                  <a:lnTo>
                    <a:pt x="55131" y="669289"/>
                  </a:lnTo>
                  <a:lnTo>
                    <a:pt x="56003" y="668823"/>
                  </a:lnTo>
                  <a:lnTo>
                    <a:pt x="56744" y="668250"/>
                  </a:lnTo>
                  <a:lnTo>
                    <a:pt x="57830" y="667545"/>
                  </a:lnTo>
                  <a:lnTo>
                    <a:pt x="58392" y="667044"/>
                  </a:lnTo>
                  <a:lnTo>
                    <a:pt x="59299" y="666100"/>
                  </a:lnTo>
                  <a:lnTo>
                    <a:pt x="59634" y="664786"/>
                  </a:lnTo>
                  <a:lnTo>
                    <a:pt x="59502" y="663735"/>
                  </a:lnTo>
                  <a:lnTo>
                    <a:pt x="59240" y="662553"/>
                  </a:lnTo>
                  <a:lnTo>
                    <a:pt x="58846" y="661991"/>
                  </a:lnTo>
                  <a:lnTo>
                    <a:pt x="58475" y="661084"/>
                  </a:lnTo>
                  <a:lnTo>
                    <a:pt x="57974" y="660092"/>
                  </a:lnTo>
                  <a:lnTo>
                    <a:pt x="57150" y="659901"/>
                  </a:lnTo>
                  <a:lnTo>
                    <a:pt x="55979" y="659447"/>
                  </a:lnTo>
                  <a:lnTo>
                    <a:pt x="55215" y="659041"/>
                  </a:lnTo>
                  <a:lnTo>
                    <a:pt x="54510" y="658755"/>
                  </a:lnTo>
                  <a:lnTo>
                    <a:pt x="53340" y="657990"/>
                  </a:lnTo>
                  <a:lnTo>
                    <a:pt x="52826" y="657441"/>
                  </a:lnTo>
                  <a:lnTo>
                    <a:pt x="52635" y="656282"/>
                  </a:lnTo>
                  <a:lnTo>
                    <a:pt x="52623" y="654789"/>
                  </a:lnTo>
                  <a:lnTo>
                    <a:pt x="52683" y="653440"/>
                  </a:lnTo>
                  <a:lnTo>
                    <a:pt x="52874" y="652735"/>
                  </a:lnTo>
                  <a:lnTo>
                    <a:pt x="53280" y="651708"/>
                  </a:lnTo>
                  <a:lnTo>
                    <a:pt x="53853" y="650633"/>
                  </a:lnTo>
                  <a:lnTo>
                    <a:pt x="54331" y="649761"/>
                  </a:lnTo>
                  <a:lnTo>
                    <a:pt x="54390" y="648901"/>
                  </a:lnTo>
                  <a:lnTo>
                    <a:pt x="53614" y="648304"/>
                  </a:lnTo>
                  <a:lnTo>
                    <a:pt x="52348" y="648125"/>
                  </a:lnTo>
                  <a:lnTo>
                    <a:pt x="51369" y="647886"/>
                  </a:lnTo>
                  <a:lnTo>
                    <a:pt x="50688" y="647707"/>
                  </a:lnTo>
                  <a:lnTo>
                    <a:pt x="50461" y="646931"/>
                  </a:lnTo>
                  <a:lnTo>
                    <a:pt x="50688" y="646023"/>
                  </a:lnTo>
                  <a:lnTo>
                    <a:pt x="50927" y="645008"/>
                  </a:lnTo>
                  <a:lnTo>
                    <a:pt x="51309" y="644148"/>
                  </a:lnTo>
                  <a:lnTo>
                    <a:pt x="50652" y="643646"/>
                  </a:lnTo>
                  <a:lnTo>
                    <a:pt x="49912" y="643754"/>
                  </a:lnTo>
                  <a:lnTo>
                    <a:pt x="48992" y="643682"/>
                  </a:lnTo>
                  <a:lnTo>
                    <a:pt x="48013" y="643061"/>
                  </a:lnTo>
                  <a:lnTo>
                    <a:pt x="47499" y="642094"/>
                  </a:lnTo>
                  <a:lnTo>
                    <a:pt x="47392" y="641353"/>
                  </a:lnTo>
                  <a:lnTo>
                    <a:pt x="47380" y="640111"/>
                  </a:lnTo>
                  <a:lnTo>
                    <a:pt x="48443" y="640171"/>
                  </a:lnTo>
                  <a:lnTo>
                    <a:pt x="49338" y="639848"/>
                  </a:lnTo>
                  <a:lnTo>
                    <a:pt x="49135" y="638642"/>
                  </a:lnTo>
                  <a:lnTo>
                    <a:pt x="49004" y="637961"/>
                  </a:lnTo>
                  <a:lnTo>
                    <a:pt x="48610" y="637042"/>
                  </a:lnTo>
                  <a:lnTo>
                    <a:pt x="48120" y="636432"/>
                  </a:lnTo>
                  <a:lnTo>
                    <a:pt x="47702" y="635573"/>
                  </a:lnTo>
                  <a:lnTo>
                    <a:pt x="47977" y="634450"/>
                  </a:lnTo>
                  <a:lnTo>
                    <a:pt x="48825" y="633936"/>
                  </a:lnTo>
                  <a:lnTo>
                    <a:pt x="49530" y="633482"/>
                  </a:lnTo>
                  <a:lnTo>
                    <a:pt x="48813" y="633005"/>
                  </a:lnTo>
                  <a:lnTo>
                    <a:pt x="48275" y="632085"/>
                  </a:lnTo>
                  <a:lnTo>
                    <a:pt x="48108" y="630855"/>
                  </a:lnTo>
                  <a:lnTo>
                    <a:pt x="47547" y="630401"/>
                  </a:lnTo>
                  <a:lnTo>
                    <a:pt x="46687" y="629768"/>
                  </a:lnTo>
                  <a:lnTo>
                    <a:pt x="46221" y="629075"/>
                  </a:lnTo>
                  <a:lnTo>
                    <a:pt x="45899" y="628203"/>
                  </a:lnTo>
                  <a:lnTo>
                    <a:pt x="45887" y="627475"/>
                  </a:lnTo>
                  <a:lnTo>
                    <a:pt x="45182" y="626782"/>
                  </a:lnTo>
                  <a:lnTo>
                    <a:pt x="44418" y="625767"/>
                  </a:lnTo>
                  <a:lnTo>
                    <a:pt x="45564" y="624788"/>
                  </a:lnTo>
                  <a:lnTo>
                    <a:pt x="45755" y="623904"/>
                  </a:lnTo>
                  <a:lnTo>
                    <a:pt x="46006" y="622817"/>
                  </a:lnTo>
                  <a:lnTo>
                    <a:pt x="46902" y="621981"/>
                  </a:lnTo>
                  <a:lnTo>
                    <a:pt x="47260" y="621312"/>
                  </a:lnTo>
                  <a:lnTo>
                    <a:pt x="47236" y="619962"/>
                  </a:lnTo>
                  <a:lnTo>
                    <a:pt x="47189" y="619031"/>
                  </a:lnTo>
                  <a:lnTo>
                    <a:pt x="46639" y="618063"/>
                  </a:lnTo>
                  <a:lnTo>
                    <a:pt x="45540" y="618075"/>
                  </a:lnTo>
                  <a:lnTo>
                    <a:pt x="44573" y="617992"/>
                  </a:lnTo>
                  <a:lnTo>
                    <a:pt x="44047" y="617382"/>
                  </a:lnTo>
                  <a:lnTo>
                    <a:pt x="43928" y="616678"/>
                  </a:lnTo>
                  <a:lnTo>
                    <a:pt x="43892" y="615973"/>
                  </a:lnTo>
                  <a:lnTo>
                    <a:pt x="44131" y="615245"/>
                  </a:lnTo>
                  <a:lnTo>
                    <a:pt x="44453" y="614420"/>
                  </a:lnTo>
                  <a:lnTo>
                    <a:pt x="44645" y="613489"/>
                  </a:lnTo>
                  <a:lnTo>
                    <a:pt x="44752" y="612569"/>
                  </a:lnTo>
                  <a:lnTo>
                    <a:pt x="44131" y="611697"/>
                  </a:lnTo>
                  <a:lnTo>
                    <a:pt x="43319" y="610706"/>
                  </a:lnTo>
                  <a:lnTo>
                    <a:pt x="42949" y="609966"/>
                  </a:lnTo>
                  <a:lnTo>
                    <a:pt x="43176" y="609130"/>
                  </a:lnTo>
                  <a:lnTo>
                    <a:pt x="43629" y="607935"/>
                  </a:lnTo>
                  <a:lnTo>
                    <a:pt x="44298" y="606765"/>
                  </a:lnTo>
                  <a:lnTo>
                    <a:pt x="45015" y="605714"/>
                  </a:lnTo>
                  <a:lnTo>
                    <a:pt x="45266" y="604269"/>
                  </a:lnTo>
                  <a:lnTo>
                    <a:pt x="45397" y="603229"/>
                  </a:lnTo>
                  <a:lnTo>
                    <a:pt x="45528" y="602537"/>
                  </a:lnTo>
                  <a:lnTo>
                    <a:pt x="46078" y="601450"/>
                  </a:lnTo>
                  <a:lnTo>
                    <a:pt x="46651" y="600805"/>
                  </a:lnTo>
                  <a:lnTo>
                    <a:pt x="47225" y="600244"/>
                  </a:lnTo>
                  <a:lnTo>
                    <a:pt x="47857" y="599873"/>
                  </a:lnTo>
                  <a:lnTo>
                    <a:pt x="48873" y="599443"/>
                  </a:lnTo>
                  <a:lnTo>
                    <a:pt x="49959" y="599025"/>
                  </a:lnTo>
                  <a:lnTo>
                    <a:pt x="50712" y="598942"/>
                  </a:lnTo>
                  <a:lnTo>
                    <a:pt x="51464" y="598452"/>
                  </a:lnTo>
                  <a:lnTo>
                    <a:pt x="51763" y="597533"/>
                  </a:lnTo>
                  <a:lnTo>
                    <a:pt x="51584" y="596804"/>
                  </a:lnTo>
                  <a:lnTo>
                    <a:pt x="50939" y="595836"/>
                  </a:lnTo>
                  <a:lnTo>
                    <a:pt x="48968" y="592421"/>
                  </a:lnTo>
                  <a:lnTo>
                    <a:pt x="48574" y="591537"/>
                  </a:lnTo>
                  <a:lnTo>
                    <a:pt x="48192" y="590916"/>
                  </a:lnTo>
                  <a:lnTo>
                    <a:pt x="47941" y="590044"/>
                  </a:lnTo>
                  <a:lnTo>
                    <a:pt x="47929" y="589256"/>
                  </a:lnTo>
                  <a:lnTo>
                    <a:pt x="47941" y="588336"/>
                  </a:lnTo>
                  <a:lnTo>
                    <a:pt x="47416" y="587560"/>
                  </a:lnTo>
                  <a:lnTo>
                    <a:pt x="46592" y="587225"/>
                  </a:lnTo>
                  <a:lnTo>
                    <a:pt x="45923" y="586449"/>
                  </a:lnTo>
                  <a:lnTo>
                    <a:pt x="45779" y="585458"/>
                  </a:lnTo>
                  <a:lnTo>
                    <a:pt x="45505" y="584753"/>
                  </a:lnTo>
                  <a:lnTo>
                    <a:pt x="44859" y="584000"/>
                  </a:lnTo>
                  <a:lnTo>
                    <a:pt x="44394" y="583487"/>
                  </a:lnTo>
                  <a:lnTo>
                    <a:pt x="43749" y="583152"/>
                  </a:lnTo>
                  <a:lnTo>
                    <a:pt x="43247" y="582185"/>
                  </a:lnTo>
                  <a:lnTo>
                    <a:pt x="42985" y="581015"/>
                  </a:lnTo>
                  <a:lnTo>
                    <a:pt x="41886" y="579175"/>
                  </a:lnTo>
                  <a:lnTo>
                    <a:pt x="41432" y="578100"/>
                  </a:lnTo>
                  <a:lnTo>
                    <a:pt x="40715" y="577790"/>
                  </a:lnTo>
                  <a:lnTo>
                    <a:pt x="39676" y="577635"/>
                  </a:lnTo>
                  <a:lnTo>
                    <a:pt x="38936" y="577587"/>
                  </a:lnTo>
                  <a:lnTo>
                    <a:pt x="38243" y="576906"/>
                  </a:lnTo>
                  <a:lnTo>
                    <a:pt x="37634" y="576357"/>
                  </a:lnTo>
                  <a:lnTo>
                    <a:pt x="37061" y="575652"/>
                  </a:lnTo>
                  <a:lnTo>
                    <a:pt x="37013" y="574792"/>
                  </a:lnTo>
                  <a:lnTo>
                    <a:pt x="37479" y="573108"/>
                  </a:lnTo>
                  <a:lnTo>
                    <a:pt x="38506" y="572320"/>
                  </a:lnTo>
                  <a:lnTo>
                    <a:pt x="39425" y="571806"/>
                  </a:lnTo>
                  <a:lnTo>
                    <a:pt x="40022" y="571113"/>
                  </a:lnTo>
                  <a:lnTo>
                    <a:pt x="41014" y="570815"/>
                  </a:lnTo>
                  <a:lnTo>
                    <a:pt x="41683" y="570122"/>
                  </a:lnTo>
                  <a:lnTo>
                    <a:pt x="42256" y="568784"/>
                  </a:lnTo>
                  <a:lnTo>
                    <a:pt x="42136" y="567877"/>
                  </a:lnTo>
                  <a:lnTo>
                    <a:pt x="41707" y="566957"/>
                  </a:lnTo>
                  <a:lnTo>
                    <a:pt x="41157" y="566253"/>
                  </a:lnTo>
                  <a:lnTo>
                    <a:pt x="40572" y="565691"/>
                  </a:lnTo>
                  <a:lnTo>
                    <a:pt x="39784" y="565142"/>
                  </a:lnTo>
                  <a:lnTo>
                    <a:pt x="39103" y="564342"/>
                  </a:lnTo>
                  <a:lnTo>
                    <a:pt x="38458" y="563565"/>
                  </a:lnTo>
                  <a:lnTo>
                    <a:pt x="37694" y="562813"/>
                  </a:lnTo>
                  <a:lnTo>
                    <a:pt x="37049" y="562574"/>
                  </a:lnTo>
                  <a:lnTo>
                    <a:pt x="36344" y="562096"/>
                  </a:lnTo>
                  <a:lnTo>
                    <a:pt x="35747" y="561487"/>
                  </a:lnTo>
                  <a:lnTo>
                    <a:pt x="35102" y="561033"/>
                  </a:lnTo>
                  <a:lnTo>
                    <a:pt x="34361" y="560400"/>
                  </a:lnTo>
                  <a:lnTo>
                    <a:pt x="33860" y="559719"/>
                  </a:lnTo>
                  <a:lnTo>
                    <a:pt x="33310" y="558728"/>
                  </a:lnTo>
                  <a:lnTo>
                    <a:pt x="32809" y="557904"/>
                  </a:lnTo>
                  <a:lnTo>
                    <a:pt x="31829" y="557128"/>
                  </a:lnTo>
                  <a:lnTo>
                    <a:pt x="31447" y="556542"/>
                  </a:lnTo>
                  <a:lnTo>
                    <a:pt x="30790" y="555945"/>
                  </a:lnTo>
                  <a:lnTo>
                    <a:pt x="30456" y="554918"/>
                  </a:lnTo>
                  <a:lnTo>
                    <a:pt x="30659" y="554034"/>
                  </a:lnTo>
                  <a:lnTo>
                    <a:pt x="31316" y="552792"/>
                  </a:lnTo>
                  <a:lnTo>
                    <a:pt x="31841" y="551837"/>
                  </a:lnTo>
                  <a:lnTo>
                    <a:pt x="32462" y="551096"/>
                  </a:lnTo>
                  <a:lnTo>
                    <a:pt x="33036" y="550236"/>
                  </a:lnTo>
                  <a:lnTo>
                    <a:pt x="33489" y="549675"/>
                  </a:lnTo>
                  <a:lnTo>
                    <a:pt x="34302" y="548839"/>
                  </a:lnTo>
                  <a:lnTo>
                    <a:pt x="34732" y="548134"/>
                  </a:lnTo>
                  <a:lnTo>
                    <a:pt x="35162" y="547083"/>
                  </a:lnTo>
                  <a:lnTo>
                    <a:pt x="35365" y="546187"/>
                  </a:lnTo>
                  <a:lnTo>
                    <a:pt x="35675" y="545399"/>
                  </a:lnTo>
                  <a:lnTo>
                    <a:pt x="35711" y="544408"/>
                  </a:lnTo>
                  <a:lnTo>
                    <a:pt x="35436" y="543727"/>
                  </a:lnTo>
                  <a:lnTo>
                    <a:pt x="34911" y="543022"/>
                  </a:lnTo>
                  <a:lnTo>
                    <a:pt x="34385" y="542294"/>
                  </a:lnTo>
                  <a:lnTo>
                    <a:pt x="33621" y="541422"/>
                  </a:lnTo>
                  <a:lnTo>
                    <a:pt x="32725" y="540897"/>
                  </a:lnTo>
                  <a:lnTo>
                    <a:pt x="31674" y="540550"/>
                  </a:lnTo>
                  <a:lnTo>
                    <a:pt x="30623" y="540407"/>
                  </a:lnTo>
                  <a:lnTo>
                    <a:pt x="29799" y="540383"/>
                  </a:lnTo>
                  <a:lnTo>
                    <a:pt x="29035" y="539953"/>
                  </a:lnTo>
                  <a:lnTo>
                    <a:pt x="29321" y="539272"/>
                  </a:lnTo>
                  <a:lnTo>
                    <a:pt x="29703" y="538472"/>
                  </a:lnTo>
                  <a:lnTo>
                    <a:pt x="29572" y="537672"/>
                  </a:lnTo>
                  <a:lnTo>
                    <a:pt x="28939" y="537063"/>
                  </a:lnTo>
                  <a:lnTo>
                    <a:pt x="27924" y="536322"/>
                  </a:lnTo>
                  <a:lnTo>
                    <a:pt x="27482" y="535629"/>
                  </a:lnTo>
                  <a:lnTo>
                    <a:pt x="26980" y="534960"/>
                  </a:lnTo>
                  <a:lnTo>
                    <a:pt x="26503" y="534256"/>
                  </a:lnTo>
                  <a:lnTo>
                    <a:pt x="26037" y="533706"/>
                  </a:lnTo>
                  <a:lnTo>
                    <a:pt x="25416" y="532799"/>
                  </a:lnTo>
                  <a:lnTo>
                    <a:pt x="25201" y="531998"/>
                  </a:lnTo>
                  <a:lnTo>
                    <a:pt x="25165" y="531007"/>
                  </a:lnTo>
                  <a:lnTo>
                    <a:pt x="25332" y="530159"/>
                  </a:lnTo>
                  <a:lnTo>
                    <a:pt x="25595" y="529443"/>
                  </a:lnTo>
                  <a:lnTo>
                    <a:pt x="25702" y="528738"/>
                  </a:lnTo>
                  <a:lnTo>
                    <a:pt x="25822" y="527795"/>
                  </a:lnTo>
                  <a:lnTo>
                    <a:pt x="25738" y="527042"/>
                  </a:lnTo>
                  <a:lnTo>
                    <a:pt x="25475" y="525633"/>
                  </a:lnTo>
                  <a:lnTo>
                    <a:pt x="23194" y="516747"/>
                  </a:lnTo>
                  <a:lnTo>
                    <a:pt x="22872" y="515552"/>
                  </a:lnTo>
                  <a:lnTo>
                    <a:pt x="22693" y="514764"/>
                  </a:lnTo>
                  <a:lnTo>
                    <a:pt x="22502" y="513868"/>
                  </a:lnTo>
                  <a:lnTo>
                    <a:pt x="22346" y="513068"/>
                  </a:lnTo>
                  <a:lnTo>
                    <a:pt x="22000" y="511910"/>
                  </a:lnTo>
                  <a:lnTo>
                    <a:pt x="21868" y="511109"/>
                  </a:lnTo>
                  <a:lnTo>
                    <a:pt x="21821" y="509724"/>
                  </a:lnTo>
                  <a:lnTo>
                    <a:pt x="21904" y="508995"/>
                  </a:lnTo>
                  <a:lnTo>
                    <a:pt x="22262" y="507801"/>
                  </a:lnTo>
                  <a:lnTo>
                    <a:pt x="22609" y="506822"/>
                  </a:lnTo>
                  <a:lnTo>
                    <a:pt x="22884" y="505866"/>
                  </a:lnTo>
                  <a:lnTo>
                    <a:pt x="23278" y="505054"/>
                  </a:lnTo>
                  <a:lnTo>
                    <a:pt x="24185" y="504218"/>
                  </a:lnTo>
                  <a:lnTo>
                    <a:pt x="24460" y="503478"/>
                  </a:lnTo>
                  <a:lnTo>
                    <a:pt x="25034" y="502988"/>
                  </a:lnTo>
                  <a:lnTo>
                    <a:pt x="25750" y="502128"/>
                  </a:lnTo>
                  <a:lnTo>
                    <a:pt x="26407" y="501184"/>
                  </a:lnTo>
                  <a:lnTo>
                    <a:pt x="26909" y="500671"/>
                  </a:lnTo>
                  <a:lnTo>
                    <a:pt x="27506" y="499835"/>
                  </a:lnTo>
                  <a:lnTo>
                    <a:pt x="27876" y="499023"/>
                  </a:lnTo>
                  <a:lnTo>
                    <a:pt x="28127" y="498318"/>
                  </a:lnTo>
                  <a:lnTo>
                    <a:pt x="28234" y="497565"/>
                  </a:lnTo>
                  <a:lnTo>
                    <a:pt x="28258" y="496371"/>
                  </a:lnTo>
                  <a:lnTo>
                    <a:pt x="28198" y="495595"/>
                  </a:lnTo>
                  <a:lnTo>
                    <a:pt x="28139" y="494866"/>
                  </a:lnTo>
                  <a:lnTo>
                    <a:pt x="27888" y="493433"/>
                  </a:lnTo>
                  <a:lnTo>
                    <a:pt x="27721" y="492442"/>
                  </a:lnTo>
                  <a:lnTo>
                    <a:pt x="27482" y="491164"/>
                  </a:lnTo>
                  <a:lnTo>
                    <a:pt x="27291" y="490053"/>
                  </a:lnTo>
                  <a:lnTo>
                    <a:pt x="26956" y="488990"/>
                  </a:lnTo>
                  <a:lnTo>
                    <a:pt x="26825" y="488262"/>
                  </a:lnTo>
                  <a:lnTo>
                    <a:pt x="26741" y="487581"/>
                  </a:lnTo>
                  <a:lnTo>
                    <a:pt x="26156" y="486673"/>
                  </a:lnTo>
                  <a:lnTo>
                    <a:pt x="25643" y="486076"/>
                  </a:lnTo>
                  <a:lnTo>
                    <a:pt x="25117" y="485622"/>
                  </a:lnTo>
                  <a:lnTo>
                    <a:pt x="24532" y="485216"/>
                  </a:lnTo>
                  <a:lnTo>
                    <a:pt x="23290" y="484034"/>
                  </a:lnTo>
                  <a:lnTo>
                    <a:pt x="23373" y="483329"/>
                  </a:lnTo>
                  <a:lnTo>
                    <a:pt x="23242" y="482421"/>
                  </a:lnTo>
                  <a:lnTo>
                    <a:pt x="23003" y="480367"/>
                  </a:lnTo>
                  <a:lnTo>
                    <a:pt x="23182" y="479316"/>
                  </a:lnTo>
                  <a:lnTo>
                    <a:pt x="23409" y="478396"/>
                  </a:lnTo>
                  <a:lnTo>
                    <a:pt x="23744" y="477226"/>
                  </a:lnTo>
                  <a:lnTo>
                    <a:pt x="24210" y="475757"/>
                  </a:lnTo>
                  <a:lnTo>
                    <a:pt x="24281" y="474706"/>
                  </a:lnTo>
                  <a:lnTo>
                    <a:pt x="24413" y="473858"/>
                  </a:lnTo>
                  <a:lnTo>
                    <a:pt x="24520" y="472126"/>
                  </a:lnTo>
                  <a:lnTo>
                    <a:pt x="24496" y="470920"/>
                  </a:lnTo>
                  <a:lnTo>
                    <a:pt x="24424" y="469630"/>
                  </a:lnTo>
                  <a:lnTo>
                    <a:pt x="24376" y="468412"/>
                  </a:lnTo>
                  <a:lnTo>
                    <a:pt x="24460" y="467468"/>
                  </a:lnTo>
                  <a:lnTo>
                    <a:pt x="24616" y="466572"/>
                  </a:lnTo>
                  <a:lnTo>
                    <a:pt x="24842" y="465640"/>
                  </a:lnTo>
                  <a:lnTo>
                    <a:pt x="25129" y="464375"/>
                  </a:lnTo>
                  <a:lnTo>
                    <a:pt x="25225" y="463252"/>
                  </a:lnTo>
                  <a:lnTo>
                    <a:pt x="25356" y="462261"/>
                  </a:lnTo>
                  <a:lnTo>
                    <a:pt x="25344" y="461365"/>
                  </a:lnTo>
                  <a:lnTo>
                    <a:pt x="25081" y="460708"/>
                  </a:lnTo>
                  <a:lnTo>
                    <a:pt x="24221" y="459729"/>
                  </a:lnTo>
                  <a:lnTo>
                    <a:pt x="23302" y="459084"/>
                  </a:lnTo>
                  <a:lnTo>
                    <a:pt x="22203" y="458475"/>
                  </a:lnTo>
                  <a:lnTo>
                    <a:pt x="21068" y="457650"/>
                  </a:lnTo>
                  <a:lnTo>
                    <a:pt x="19898" y="457017"/>
                  </a:lnTo>
                  <a:lnTo>
                    <a:pt x="19086" y="456516"/>
                  </a:lnTo>
                  <a:lnTo>
                    <a:pt x="18417" y="455907"/>
                  </a:lnTo>
                  <a:lnTo>
                    <a:pt x="17748" y="455333"/>
                  </a:lnTo>
                  <a:lnTo>
                    <a:pt x="17139" y="454760"/>
                  </a:lnTo>
                  <a:lnTo>
                    <a:pt x="16566" y="454282"/>
                  </a:lnTo>
                  <a:lnTo>
                    <a:pt x="15718" y="454175"/>
                  </a:lnTo>
                  <a:lnTo>
                    <a:pt x="15144" y="454653"/>
                  </a:lnTo>
                  <a:lnTo>
                    <a:pt x="14547" y="455393"/>
                  </a:lnTo>
                  <a:lnTo>
                    <a:pt x="13568" y="454975"/>
                  </a:lnTo>
                  <a:lnTo>
                    <a:pt x="12911" y="453769"/>
                  </a:lnTo>
                  <a:lnTo>
                    <a:pt x="12565" y="453076"/>
                  </a:lnTo>
                  <a:lnTo>
                    <a:pt x="11764" y="452192"/>
                  </a:lnTo>
                  <a:lnTo>
                    <a:pt x="10809" y="451261"/>
                  </a:lnTo>
                  <a:lnTo>
                    <a:pt x="10451" y="450484"/>
                  </a:lnTo>
                  <a:lnTo>
                    <a:pt x="10797" y="449612"/>
                  </a:lnTo>
                  <a:lnTo>
                    <a:pt x="11573" y="448287"/>
                  </a:lnTo>
                  <a:lnTo>
                    <a:pt x="12445" y="448239"/>
                  </a:lnTo>
                  <a:lnTo>
                    <a:pt x="13281" y="447690"/>
                  </a:lnTo>
                  <a:lnTo>
                    <a:pt x="13711" y="447128"/>
                  </a:lnTo>
                  <a:lnTo>
                    <a:pt x="13938" y="446173"/>
                  </a:lnTo>
                  <a:lnTo>
                    <a:pt x="14476" y="445122"/>
                  </a:lnTo>
                  <a:lnTo>
                    <a:pt x="14834" y="443414"/>
                  </a:lnTo>
                  <a:lnTo>
                    <a:pt x="14977" y="442446"/>
                  </a:lnTo>
                  <a:lnTo>
                    <a:pt x="14858" y="441204"/>
                  </a:lnTo>
                  <a:lnTo>
                    <a:pt x="14607" y="440404"/>
                  </a:lnTo>
                  <a:lnTo>
                    <a:pt x="14416" y="439246"/>
                  </a:lnTo>
                  <a:lnTo>
                    <a:pt x="14344" y="438374"/>
                  </a:lnTo>
                  <a:lnTo>
                    <a:pt x="13974" y="436857"/>
                  </a:lnTo>
                  <a:lnTo>
                    <a:pt x="13818" y="436045"/>
                  </a:lnTo>
                  <a:lnTo>
                    <a:pt x="13651" y="435077"/>
                  </a:lnTo>
                  <a:lnTo>
                    <a:pt x="13424" y="434361"/>
                  </a:lnTo>
                  <a:lnTo>
                    <a:pt x="13305" y="433489"/>
                  </a:lnTo>
                  <a:lnTo>
                    <a:pt x="13233" y="432462"/>
                  </a:lnTo>
                  <a:lnTo>
                    <a:pt x="13174" y="431721"/>
                  </a:lnTo>
                  <a:lnTo>
                    <a:pt x="12899" y="431040"/>
                  </a:lnTo>
                  <a:lnTo>
                    <a:pt x="12875" y="429906"/>
                  </a:lnTo>
                  <a:lnTo>
                    <a:pt x="13245" y="429046"/>
                  </a:lnTo>
                  <a:lnTo>
                    <a:pt x="13281" y="428150"/>
                  </a:lnTo>
                  <a:lnTo>
                    <a:pt x="13651" y="427242"/>
                  </a:lnTo>
                  <a:lnTo>
                    <a:pt x="13867" y="425928"/>
                  </a:lnTo>
                  <a:lnTo>
                    <a:pt x="14714" y="425618"/>
                  </a:lnTo>
                  <a:lnTo>
                    <a:pt x="15479" y="425331"/>
                  </a:lnTo>
                  <a:lnTo>
                    <a:pt x="16279" y="425033"/>
                  </a:lnTo>
                  <a:lnTo>
                    <a:pt x="17055" y="424089"/>
                  </a:lnTo>
                  <a:lnTo>
                    <a:pt x="17593" y="423110"/>
                  </a:lnTo>
                  <a:lnTo>
                    <a:pt x="18130" y="422011"/>
                  </a:lnTo>
                  <a:lnTo>
                    <a:pt x="18501" y="420829"/>
                  </a:lnTo>
                  <a:lnTo>
                    <a:pt x="18465" y="420004"/>
                  </a:lnTo>
                  <a:lnTo>
                    <a:pt x="17617" y="419180"/>
                  </a:lnTo>
                  <a:lnTo>
                    <a:pt x="17031" y="418512"/>
                  </a:lnTo>
                  <a:lnTo>
                    <a:pt x="16434" y="417843"/>
                  </a:lnTo>
                  <a:lnTo>
                    <a:pt x="15837" y="417150"/>
                  </a:lnTo>
                  <a:lnTo>
                    <a:pt x="15455" y="416517"/>
                  </a:lnTo>
                  <a:lnTo>
                    <a:pt x="14882" y="415777"/>
                  </a:lnTo>
                  <a:lnTo>
                    <a:pt x="14702" y="414809"/>
                  </a:lnTo>
                  <a:lnTo>
                    <a:pt x="14941" y="413567"/>
                  </a:lnTo>
                  <a:lnTo>
                    <a:pt x="14965" y="412492"/>
                  </a:lnTo>
                  <a:lnTo>
                    <a:pt x="15001" y="411668"/>
                  </a:lnTo>
                  <a:lnTo>
                    <a:pt x="15204" y="410796"/>
                  </a:lnTo>
                  <a:lnTo>
                    <a:pt x="15431" y="409769"/>
                  </a:lnTo>
                  <a:lnTo>
                    <a:pt x="15455" y="408754"/>
                  </a:lnTo>
                  <a:lnTo>
                    <a:pt x="15168" y="407834"/>
                  </a:lnTo>
                  <a:lnTo>
                    <a:pt x="14738" y="406914"/>
                  </a:lnTo>
                  <a:lnTo>
                    <a:pt x="14236" y="406078"/>
                  </a:lnTo>
                  <a:lnTo>
                    <a:pt x="13627" y="405434"/>
                  </a:lnTo>
                  <a:lnTo>
                    <a:pt x="13484" y="404753"/>
                  </a:lnTo>
                  <a:lnTo>
                    <a:pt x="13401" y="403905"/>
                  </a:lnTo>
                  <a:lnTo>
                    <a:pt x="12971" y="403117"/>
                  </a:lnTo>
                  <a:lnTo>
                    <a:pt x="12266" y="402054"/>
                  </a:lnTo>
                  <a:lnTo>
                    <a:pt x="11454" y="401468"/>
                  </a:lnTo>
                  <a:lnTo>
                    <a:pt x="10582" y="400979"/>
                  </a:lnTo>
                  <a:lnTo>
                    <a:pt x="10176" y="400393"/>
                  </a:lnTo>
                  <a:lnTo>
                    <a:pt x="9316" y="399510"/>
                  </a:lnTo>
                  <a:lnTo>
                    <a:pt x="8850" y="398315"/>
                  </a:lnTo>
                  <a:lnTo>
                    <a:pt x="8671" y="397443"/>
                  </a:lnTo>
                  <a:lnTo>
                    <a:pt x="8528" y="396500"/>
                  </a:lnTo>
                  <a:lnTo>
                    <a:pt x="8468" y="395723"/>
                  </a:lnTo>
                  <a:lnTo>
                    <a:pt x="8396" y="394744"/>
                  </a:lnTo>
                  <a:lnTo>
                    <a:pt x="8337" y="393896"/>
                  </a:lnTo>
                  <a:lnTo>
                    <a:pt x="7369" y="393168"/>
                  </a:lnTo>
                  <a:lnTo>
                    <a:pt x="6509" y="392773"/>
                  </a:lnTo>
                  <a:lnTo>
                    <a:pt x="5840" y="391901"/>
                  </a:lnTo>
                  <a:lnTo>
                    <a:pt x="5804" y="391030"/>
                  </a:lnTo>
                  <a:lnTo>
                    <a:pt x="5972" y="390015"/>
                  </a:lnTo>
                  <a:lnTo>
                    <a:pt x="6390" y="389107"/>
                  </a:lnTo>
                  <a:lnTo>
                    <a:pt x="6282" y="388211"/>
                  </a:lnTo>
                  <a:lnTo>
                    <a:pt x="6294" y="387327"/>
                  </a:lnTo>
                  <a:lnTo>
                    <a:pt x="6688" y="386527"/>
                  </a:lnTo>
                  <a:lnTo>
                    <a:pt x="7262" y="386145"/>
                  </a:lnTo>
                  <a:lnTo>
                    <a:pt x="7787" y="385560"/>
                  </a:lnTo>
                  <a:lnTo>
                    <a:pt x="8134" y="384939"/>
                  </a:lnTo>
                  <a:lnTo>
                    <a:pt x="8098" y="383995"/>
                  </a:lnTo>
                  <a:lnTo>
                    <a:pt x="7906" y="383219"/>
                  </a:lnTo>
                  <a:lnTo>
                    <a:pt x="7608" y="382526"/>
                  </a:lnTo>
                  <a:lnTo>
                    <a:pt x="7202" y="381654"/>
                  </a:lnTo>
                  <a:lnTo>
                    <a:pt x="7082" y="380782"/>
                  </a:lnTo>
                  <a:lnTo>
                    <a:pt x="6915" y="379552"/>
                  </a:lnTo>
                  <a:lnTo>
                    <a:pt x="6856" y="378823"/>
                  </a:lnTo>
                  <a:lnTo>
                    <a:pt x="6605" y="377438"/>
                  </a:lnTo>
                  <a:lnTo>
                    <a:pt x="6426" y="376590"/>
                  </a:lnTo>
                  <a:lnTo>
                    <a:pt x="5960" y="375049"/>
                  </a:lnTo>
                  <a:lnTo>
                    <a:pt x="5745" y="373915"/>
                  </a:lnTo>
                  <a:lnTo>
                    <a:pt x="5506" y="372923"/>
                  </a:lnTo>
                  <a:lnTo>
                    <a:pt x="5613" y="372004"/>
                  </a:lnTo>
                  <a:lnTo>
                    <a:pt x="5888" y="371168"/>
                  </a:lnTo>
                  <a:lnTo>
                    <a:pt x="6629" y="370523"/>
                  </a:lnTo>
                  <a:lnTo>
                    <a:pt x="7202" y="370045"/>
                  </a:lnTo>
                  <a:lnTo>
                    <a:pt x="7835" y="369376"/>
                  </a:lnTo>
                  <a:lnTo>
                    <a:pt x="8528" y="368612"/>
                  </a:lnTo>
                  <a:lnTo>
                    <a:pt x="9244" y="367632"/>
                  </a:lnTo>
                  <a:lnTo>
                    <a:pt x="9698" y="366438"/>
                  </a:lnTo>
                  <a:lnTo>
                    <a:pt x="10045" y="365303"/>
                  </a:lnTo>
                  <a:lnTo>
                    <a:pt x="10200" y="364551"/>
                  </a:lnTo>
                  <a:lnTo>
                    <a:pt x="10546" y="363799"/>
                  </a:lnTo>
                  <a:lnTo>
                    <a:pt x="10618" y="362485"/>
                  </a:lnTo>
                  <a:lnTo>
                    <a:pt x="9877" y="361911"/>
                  </a:lnTo>
                  <a:lnTo>
                    <a:pt x="8993" y="361374"/>
                  </a:lnTo>
                  <a:lnTo>
                    <a:pt x="8229" y="360514"/>
                  </a:lnTo>
                  <a:lnTo>
                    <a:pt x="7727" y="359523"/>
                  </a:lnTo>
                  <a:lnTo>
                    <a:pt x="6951" y="358591"/>
                  </a:lnTo>
                  <a:lnTo>
                    <a:pt x="6091" y="357898"/>
                  </a:lnTo>
                  <a:lnTo>
                    <a:pt x="5470" y="356871"/>
                  </a:lnTo>
                  <a:lnTo>
                    <a:pt x="5303" y="356047"/>
                  </a:lnTo>
                  <a:lnTo>
                    <a:pt x="5136" y="354960"/>
                  </a:lnTo>
                  <a:lnTo>
                    <a:pt x="5004" y="354041"/>
                  </a:lnTo>
                  <a:lnTo>
                    <a:pt x="5303" y="353085"/>
                  </a:lnTo>
                  <a:lnTo>
                    <a:pt x="6450" y="352405"/>
                  </a:lnTo>
                  <a:lnTo>
                    <a:pt x="7142" y="351843"/>
                  </a:lnTo>
                  <a:lnTo>
                    <a:pt x="7417" y="351174"/>
                  </a:lnTo>
                  <a:lnTo>
                    <a:pt x="7202" y="350040"/>
                  </a:lnTo>
                  <a:lnTo>
                    <a:pt x="6700" y="348809"/>
                  </a:lnTo>
                  <a:lnTo>
                    <a:pt x="5924" y="347639"/>
                  </a:lnTo>
                  <a:lnTo>
                    <a:pt x="5494" y="347042"/>
                  </a:lnTo>
                  <a:lnTo>
                    <a:pt x="4359" y="346182"/>
                  </a:lnTo>
                  <a:lnTo>
                    <a:pt x="3189" y="345871"/>
                  </a:lnTo>
                  <a:lnTo>
                    <a:pt x="2245" y="345931"/>
                  </a:lnTo>
                  <a:lnTo>
                    <a:pt x="1493" y="345513"/>
                  </a:lnTo>
                  <a:lnTo>
                    <a:pt x="0" y="344856"/>
                  </a:lnTo>
                  <a:lnTo>
                    <a:pt x="2006" y="344701"/>
                  </a:lnTo>
                  <a:lnTo>
                    <a:pt x="30145" y="345334"/>
                  </a:lnTo>
                  <a:lnTo>
                    <a:pt x="48491" y="345704"/>
                  </a:lnTo>
                  <a:lnTo>
                    <a:pt x="49780" y="199623"/>
                  </a:lnTo>
                  <a:lnTo>
                    <a:pt x="49912" y="189866"/>
                  </a:lnTo>
                  <a:lnTo>
                    <a:pt x="81000" y="194667"/>
                  </a:lnTo>
                  <a:lnTo>
                    <a:pt x="87283" y="0"/>
                  </a:lnTo>
                  <a:lnTo>
                    <a:pt x="118909" y="1051"/>
                  </a:lnTo>
                  <a:lnTo>
                    <a:pt x="347042" y="862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988;gbcf4302aa7_0_6">
              <a:extLst>
                <a:ext uri="{FF2B5EF4-FFF2-40B4-BE49-F238E27FC236}">
                  <a16:creationId xmlns:a16="http://schemas.microsoft.com/office/drawing/2014/main" id="{B2370648-610F-7141-B371-99F78A2EB2E8}"/>
                </a:ext>
              </a:extLst>
            </p:cNvPr>
            <p:cNvSpPr/>
            <p:nvPr/>
          </p:nvSpPr>
          <p:spPr>
            <a:xfrm>
              <a:off x="7693690" y="1815959"/>
              <a:ext cx="4099" cy="3715"/>
            </a:xfrm>
            <a:custGeom>
              <a:avLst/>
              <a:gdLst/>
              <a:ahLst/>
              <a:cxnLst/>
              <a:rect l="l" t="t" r="r" b="b"/>
              <a:pathLst>
                <a:path w="8157" h="7393" extrusionOk="0">
                  <a:moveTo>
                    <a:pt x="1529" y="7393"/>
                  </a:moveTo>
                  <a:lnTo>
                    <a:pt x="776" y="7047"/>
                  </a:lnTo>
                  <a:lnTo>
                    <a:pt x="107" y="5804"/>
                  </a:lnTo>
                  <a:lnTo>
                    <a:pt x="0" y="4515"/>
                  </a:lnTo>
                  <a:lnTo>
                    <a:pt x="274" y="3834"/>
                  </a:lnTo>
                  <a:lnTo>
                    <a:pt x="2711" y="1660"/>
                  </a:lnTo>
                  <a:lnTo>
                    <a:pt x="7202" y="0"/>
                  </a:lnTo>
                  <a:lnTo>
                    <a:pt x="8157" y="382"/>
                  </a:lnTo>
                  <a:lnTo>
                    <a:pt x="8157" y="1600"/>
                  </a:lnTo>
                  <a:lnTo>
                    <a:pt x="7428" y="4443"/>
                  </a:lnTo>
                  <a:lnTo>
                    <a:pt x="5087" y="5100"/>
                  </a:lnTo>
                  <a:lnTo>
                    <a:pt x="2842" y="7023"/>
                  </a:lnTo>
                  <a:lnTo>
                    <a:pt x="1529" y="739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989;gbcf4302aa7_0_6">
              <a:extLst>
                <a:ext uri="{FF2B5EF4-FFF2-40B4-BE49-F238E27FC236}">
                  <a16:creationId xmlns:a16="http://schemas.microsoft.com/office/drawing/2014/main" id="{55A0C396-9128-094E-8C74-34351680DB06}"/>
                </a:ext>
              </a:extLst>
            </p:cNvPr>
            <p:cNvSpPr/>
            <p:nvPr/>
          </p:nvSpPr>
          <p:spPr>
            <a:xfrm>
              <a:off x="5709110" y="1816372"/>
              <a:ext cx="274921" cy="259389"/>
            </a:xfrm>
            <a:custGeom>
              <a:avLst/>
              <a:gdLst/>
              <a:ahLst/>
              <a:cxnLst/>
              <a:rect l="l" t="t" r="r" b="b"/>
              <a:pathLst>
                <a:path w="547107" h="516197" extrusionOk="0">
                  <a:moveTo>
                    <a:pt x="300606" y="0"/>
                  </a:moveTo>
                  <a:lnTo>
                    <a:pt x="305884" y="4730"/>
                  </a:lnTo>
                  <a:lnTo>
                    <a:pt x="365148" y="59885"/>
                  </a:lnTo>
                  <a:lnTo>
                    <a:pt x="508948" y="192648"/>
                  </a:lnTo>
                  <a:lnTo>
                    <a:pt x="547107" y="228371"/>
                  </a:lnTo>
                  <a:lnTo>
                    <a:pt x="506201" y="263210"/>
                  </a:lnTo>
                  <a:lnTo>
                    <a:pt x="545638" y="297918"/>
                  </a:lnTo>
                  <a:lnTo>
                    <a:pt x="407536" y="412086"/>
                  </a:lnTo>
                  <a:lnTo>
                    <a:pt x="302935" y="496873"/>
                  </a:lnTo>
                  <a:lnTo>
                    <a:pt x="279454" y="516197"/>
                  </a:lnTo>
                  <a:lnTo>
                    <a:pt x="0" y="253226"/>
                  </a:lnTo>
                  <a:lnTo>
                    <a:pt x="53710" y="208032"/>
                  </a:lnTo>
                  <a:lnTo>
                    <a:pt x="75650" y="189722"/>
                  </a:lnTo>
                  <a:lnTo>
                    <a:pt x="30060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990;gbcf4302aa7_0_6">
              <a:extLst>
                <a:ext uri="{FF2B5EF4-FFF2-40B4-BE49-F238E27FC236}">
                  <a16:creationId xmlns:a16="http://schemas.microsoft.com/office/drawing/2014/main" id="{EE8348B4-FF7D-584C-A1FF-631288F29CAD}"/>
                </a:ext>
              </a:extLst>
            </p:cNvPr>
            <p:cNvSpPr/>
            <p:nvPr/>
          </p:nvSpPr>
          <p:spPr>
            <a:xfrm>
              <a:off x="7463750" y="1817127"/>
              <a:ext cx="130319" cy="127005"/>
            </a:xfrm>
            <a:custGeom>
              <a:avLst/>
              <a:gdLst/>
              <a:ahLst/>
              <a:cxnLst/>
              <a:rect l="l" t="t" r="r" b="b"/>
              <a:pathLst>
                <a:path w="259341" h="252747" extrusionOk="0">
                  <a:moveTo>
                    <a:pt x="117094" y="19767"/>
                  </a:moveTo>
                  <a:lnTo>
                    <a:pt x="118336" y="20149"/>
                  </a:lnTo>
                  <a:lnTo>
                    <a:pt x="120474" y="20829"/>
                  </a:lnTo>
                  <a:lnTo>
                    <a:pt x="121621" y="21188"/>
                  </a:lnTo>
                  <a:lnTo>
                    <a:pt x="121681" y="23075"/>
                  </a:lnTo>
                  <a:lnTo>
                    <a:pt x="119997" y="25153"/>
                  </a:lnTo>
                  <a:lnTo>
                    <a:pt x="119435" y="26467"/>
                  </a:lnTo>
                  <a:lnTo>
                    <a:pt x="119363" y="28473"/>
                  </a:lnTo>
                  <a:lnTo>
                    <a:pt x="120033" y="29680"/>
                  </a:lnTo>
                  <a:lnTo>
                    <a:pt x="121167" y="30790"/>
                  </a:lnTo>
                  <a:lnTo>
                    <a:pt x="122194" y="30504"/>
                  </a:lnTo>
                  <a:lnTo>
                    <a:pt x="121704" y="27518"/>
                  </a:lnTo>
                  <a:lnTo>
                    <a:pt x="122074" y="25619"/>
                  </a:lnTo>
                  <a:lnTo>
                    <a:pt x="122720" y="24305"/>
                  </a:lnTo>
                  <a:lnTo>
                    <a:pt x="124594" y="23541"/>
                  </a:lnTo>
                  <a:lnTo>
                    <a:pt x="126064" y="22573"/>
                  </a:lnTo>
                  <a:lnTo>
                    <a:pt x="126840" y="22179"/>
                  </a:lnTo>
                  <a:lnTo>
                    <a:pt x="128059" y="21546"/>
                  </a:lnTo>
                  <a:lnTo>
                    <a:pt x="129002" y="21821"/>
                  </a:lnTo>
                  <a:lnTo>
                    <a:pt x="130328" y="23039"/>
                  </a:lnTo>
                  <a:lnTo>
                    <a:pt x="130244" y="24257"/>
                  </a:lnTo>
                  <a:lnTo>
                    <a:pt x="129408" y="25846"/>
                  </a:lnTo>
                  <a:lnTo>
                    <a:pt x="129516" y="26992"/>
                  </a:lnTo>
                  <a:lnTo>
                    <a:pt x="131307" y="28676"/>
                  </a:lnTo>
                  <a:lnTo>
                    <a:pt x="132155" y="28832"/>
                  </a:lnTo>
                  <a:lnTo>
                    <a:pt x="132895" y="27816"/>
                  </a:lnTo>
                  <a:lnTo>
                    <a:pt x="132979" y="25070"/>
                  </a:lnTo>
                  <a:lnTo>
                    <a:pt x="132597" y="24114"/>
                  </a:lnTo>
                  <a:lnTo>
                    <a:pt x="132478" y="20746"/>
                  </a:lnTo>
                  <a:lnTo>
                    <a:pt x="129647" y="18978"/>
                  </a:lnTo>
                  <a:lnTo>
                    <a:pt x="129361" y="18023"/>
                  </a:lnTo>
                  <a:lnTo>
                    <a:pt x="127748" y="16375"/>
                  </a:lnTo>
                  <a:lnTo>
                    <a:pt x="126518" y="15706"/>
                  </a:lnTo>
                  <a:lnTo>
                    <a:pt x="123006" y="11776"/>
                  </a:lnTo>
                  <a:lnTo>
                    <a:pt x="122731" y="10857"/>
                  </a:lnTo>
                  <a:lnTo>
                    <a:pt x="122612" y="8301"/>
                  </a:lnTo>
                  <a:lnTo>
                    <a:pt x="123818" y="4706"/>
                  </a:lnTo>
                  <a:lnTo>
                    <a:pt x="124929" y="3010"/>
                  </a:lnTo>
                  <a:lnTo>
                    <a:pt x="126709" y="2245"/>
                  </a:lnTo>
                  <a:lnTo>
                    <a:pt x="128858" y="263"/>
                  </a:lnTo>
                  <a:lnTo>
                    <a:pt x="130364" y="0"/>
                  </a:lnTo>
                  <a:lnTo>
                    <a:pt x="131402" y="812"/>
                  </a:lnTo>
                  <a:lnTo>
                    <a:pt x="136049" y="7011"/>
                  </a:lnTo>
                  <a:lnTo>
                    <a:pt x="138055" y="9997"/>
                  </a:lnTo>
                  <a:lnTo>
                    <a:pt x="140217" y="11299"/>
                  </a:lnTo>
                  <a:lnTo>
                    <a:pt x="142391" y="11382"/>
                  </a:lnTo>
                  <a:lnTo>
                    <a:pt x="145579" y="10773"/>
                  </a:lnTo>
                  <a:lnTo>
                    <a:pt x="147454" y="10857"/>
                  </a:lnTo>
                  <a:lnTo>
                    <a:pt x="148506" y="11908"/>
                  </a:lnTo>
                  <a:lnTo>
                    <a:pt x="148506" y="13317"/>
                  </a:lnTo>
                  <a:lnTo>
                    <a:pt x="147956" y="14810"/>
                  </a:lnTo>
                  <a:lnTo>
                    <a:pt x="147968" y="15658"/>
                  </a:lnTo>
                  <a:lnTo>
                    <a:pt x="152303" y="17903"/>
                  </a:lnTo>
                  <a:lnTo>
                    <a:pt x="153629" y="19086"/>
                  </a:lnTo>
                  <a:lnTo>
                    <a:pt x="154024" y="21451"/>
                  </a:lnTo>
                  <a:lnTo>
                    <a:pt x="155158" y="22669"/>
                  </a:lnTo>
                  <a:lnTo>
                    <a:pt x="154692" y="24281"/>
                  </a:lnTo>
                  <a:lnTo>
                    <a:pt x="153570" y="25129"/>
                  </a:lnTo>
                  <a:lnTo>
                    <a:pt x="153772" y="26825"/>
                  </a:lnTo>
                  <a:lnTo>
                    <a:pt x="156973" y="27434"/>
                  </a:lnTo>
                  <a:lnTo>
                    <a:pt x="157356" y="28020"/>
                  </a:lnTo>
                  <a:lnTo>
                    <a:pt x="157451" y="29238"/>
                  </a:lnTo>
                  <a:lnTo>
                    <a:pt x="155779" y="31686"/>
                  </a:lnTo>
                  <a:lnTo>
                    <a:pt x="155600" y="32916"/>
                  </a:lnTo>
                  <a:lnTo>
                    <a:pt x="157117" y="34803"/>
                  </a:lnTo>
                  <a:lnTo>
                    <a:pt x="158909" y="36010"/>
                  </a:lnTo>
                  <a:lnTo>
                    <a:pt x="160700" y="35627"/>
                  </a:lnTo>
                  <a:lnTo>
                    <a:pt x="161357" y="35114"/>
                  </a:lnTo>
                  <a:lnTo>
                    <a:pt x="163411" y="34732"/>
                  </a:lnTo>
                  <a:lnTo>
                    <a:pt x="164271" y="35484"/>
                  </a:lnTo>
                  <a:lnTo>
                    <a:pt x="166146" y="35866"/>
                  </a:lnTo>
                  <a:lnTo>
                    <a:pt x="167197" y="36870"/>
                  </a:lnTo>
                  <a:lnTo>
                    <a:pt x="168606" y="38088"/>
                  </a:lnTo>
                  <a:lnTo>
                    <a:pt x="168248" y="39402"/>
                  </a:lnTo>
                  <a:lnTo>
                    <a:pt x="166182" y="39903"/>
                  </a:lnTo>
                  <a:lnTo>
                    <a:pt x="164868" y="40835"/>
                  </a:lnTo>
                  <a:lnTo>
                    <a:pt x="164880" y="43200"/>
                  </a:lnTo>
                  <a:lnTo>
                    <a:pt x="163769" y="44979"/>
                  </a:lnTo>
                  <a:lnTo>
                    <a:pt x="164247" y="46293"/>
                  </a:lnTo>
                  <a:lnTo>
                    <a:pt x="166516" y="47786"/>
                  </a:lnTo>
                  <a:lnTo>
                    <a:pt x="167078" y="48622"/>
                  </a:lnTo>
                  <a:lnTo>
                    <a:pt x="167197" y="50617"/>
                  </a:lnTo>
                  <a:lnTo>
                    <a:pt x="168798" y="52575"/>
                  </a:lnTo>
                  <a:lnTo>
                    <a:pt x="168905" y="53901"/>
                  </a:lnTo>
                  <a:lnTo>
                    <a:pt x="166278" y="54570"/>
                  </a:lnTo>
                  <a:lnTo>
                    <a:pt x="165059" y="56087"/>
                  </a:lnTo>
                  <a:lnTo>
                    <a:pt x="164880" y="57018"/>
                  </a:lnTo>
                  <a:lnTo>
                    <a:pt x="163758" y="58165"/>
                  </a:lnTo>
                  <a:lnTo>
                    <a:pt x="160939" y="58834"/>
                  </a:lnTo>
                  <a:lnTo>
                    <a:pt x="160198" y="59682"/>
                  </a:lnTo>
                  <a:lnTo>
                    <a:pt x="160306" y="62524"/>
                  </a:lnTo>
                  <a:lnTo>
                    <a:pt x="158359" y="66657"/>
                  </a:lnTo>
                  <a:lnTo>
                    <a:pt x="158180" y="68556"/>
                  </a:lnTo>
                  <a:lnTo>
                    <a:pt x="159052" y="71159"/>
                  </a:lnTo>
                  <a:lnTo>
                    <a:pt x="159350" y="73142"/>
                  </a:lnTo>
                  <a:lnTo>
                    <a:pt x="159279" y="77298"/>
                  </a:lnTo>
                  <a:lnTo>
                    <a:pt x="158825" y="79161"/>
                  </a:lnTo>
                  <a:lnTo>
                    <a:pt x="157523" y="81801"/>
                  </a:lnTo>
                  <a:lnTo>
                    <a:pt x="154525" y="84369"/>
                  </a:lnTo>
                  <a:lnTo>
                    <a:pt x="154633" y="86136"/>
                  </a:lnTo>
                  <a:lnTo>
                    <a:pt x="155576" y="86447"/>
                  </a:lnTo>
                  <a:lnTo>
                    <a:pt x="157081" y="86148"/>
                  </a:lnTo>
                  <a:lnTo>
                    <a:pt x="161858" y="82625"/>
                  </a:lnTo>
                  <a:lnTo>
                    <a:pt x="163817" y="80344"/>
                  </a:lnTo>
                  <a:lnTo>
                    <a:pt x="169681" y="72210"/>
                  </a:lnTo>
                  <a:lnTo>
                    <a:pt x="175725" y="61366"/>
                  </a:lnTo>
                  <a:lnTo>
                    <a:pt x="177481" y="56087"/>
                  </a:lnTo>
                  <a:lnTo>
                    <a:pt x="177373" y="54128"/>
                  </a:lnTo>
                  <a:lnTo>
                    <a:pt x="176800" y="52516"/>
                  </a:lnTo>
                  <a:lnTo>
                    <a:pt x="176131" y="51500"/>
                  </a:lnTo>
                  <a:lnTo>
                    <a:pt x="176489" y="49339"/>
                  </a:lnTo>
                  <a:lnTo>
                    <a:pt x="178830" y="47416"/>
                  </a:lnTo>
                  <a:lnTo>
                    <a:pt x="180693" y="44776"/>
                  </a:lnTo>
                  <a:lnTo>
                    <a:pt x="183070" y="34624"/>
                  </a:lnTo>
                  <a:lnTo>
                    <a:pt x="183536" y="33645"/>
                  </a:lnTo>
                  <a:lnTo>
                    <a:pt x="184001" y="32893"/>
                  </a:lnTo>
                  <a:lnTo>
                    <a:pt x="185316" y="33000"/>
                  </a:lnTo>
                  <a:lnTo>
                    <a:pt x="186450" y="33561"/>
                  </a:lnTo>
                  <a:lnTo>
                    <a:pt x="186474" y="36010"/>
                  </a:lnTo>
                  <a:lnTo>
                    <a:pt x="184718" y="42507"/>
                  </a:lnTo>
                  <a:lnTo>
                    <a:pt x="186032" y="42388"/>
                  </a:lnTo>
                  <a:lnTo>
                    <a:pt x="187991" y="38147"/>
                  </a:lnTo>
                  <a:lnTo>
                    <a:pt x="188433" y="33836"/>
                  </a:lnTo>
                  <a:lnTo>
                    <a:pt x="191909" y="33513"/>
                  </a:lnTo>
                  <a:lnTo>
                    <a:pt x="192374" y="34158"/>
                  </a:lnTo>
                  <a:lnTo>
                    <a:pt x="192792" y="40262"/>
                  </a:lnTo>
                  <a:lnTo>
                    <a:pt x="193270" y="41504"/>
                  </a:lnTo>
                  <a:lnTo>
                    <a:pt x="193843" y="42710"/>
                  </a:lnTo>
                  <a:lnTo>
                    <a:pt x="196303" y="45051"/>
                  </a:lnTo>
                  <a:lnTo>
                    <a:pt x="198668" y="45791"/>
                  </a:lnTo>
                  <a:lnTo>
                    <a:pt x="201583" y="45481"/>
                  </a:lnTo>
                  <a:lnTo>
                    <a:pt x="203828" y="44155"/>
                  </a:lnTo>
                  <a:lnTo>
                    <a:pt x="204867" y="44239"/>
                  </a:lnTo>
                  <a:lnTo>
                    <a:pt x="205619" y="44705"/>
                  </a:lnTo>
                  <a:lnTo>
                    <a:pt x="205715" y="46030"/>
                  </a:lnTo>
                  <a:lnTo>
                    <a:pt x="203482" y="48574"/>
                  </a:lnTo>
                  <a:lnTo>
                    <a:pt x="202670" y="54116"/>
                  </a:lnTo>
                  <a:lnTo>
                    <a:pt x="200997" y="56875"/>
                  </a:lnTo>
                  <a:lnTo>
                    <a:pt x="198549" y="58093"/>
                  </a:lnTo>
                  <a:lnTo>
                    <a:pt x="196208" y="58021"/>
                  </a:lnTo>
                  <a:lnTo>
                    <a:pt x="195551" y="58881"/>
                  </a:lnTo>
                  <a:lnTo>
                    <a:pt x="195384" y="60852"/>
                  </a:lnTo>
                  <a:lnTo>
                    <a:pt x="192577" y="63981"/>
                  </a:lnTo>
                  <a:lnTo>
                    <a:pt x="192027" y="65403"/>
                  </a:lnTo>
                  <a:lnTo>
                    <a:pt x="191849" y="67075"/>
                  </a:lnTo>
                  <a:lnTo>
                    <a:pt x="191192" y="67947"/>
                  </a:lnTo>
                  <a:lnTo>
                    <a:pt x="189507" y="68998"/>
                  </a:lnTo>
                  <a:lnTo>
                    <a:pt x="188480" y="70216"/>
                  </a:lnTo>
                  <a:lnTo>
                    <a:pt x="188397" y="72282"/>
                  </a:lnTo>
                  <a:lnTo>
                    <a:pt x="189436" y="73584"/>
                  </a:lnTo>
                  <a:lnTo>
                    <a:pt x="193031" y="75746"/>
                  </a:lnTo>
                  <a:lnTo>
                    <a:pt x="199063" y="78529"/>
                  </a:lnTo>
                  <a:lnTo>
                    <a:pt x="200006" y="78134"/>
                  </a:lnTo>
                  <a:lnTo>
                    <a:pt x="206062" y="70204"/>
                  </a:lnTo>
                  <a:lnTo>
                    <a:pt x="206419" y="67457"/>
                  </a:lnTo>
                  <a:lnTo>
                    <a:pt x="207447" y="65689"/>
                  </a:lnTo>
                  <a:lnTo>
                    <a:pt x="210911" y="63957"/>
                  </a:lnTo>
                  <a:lnTo>
                    <a:pt x="211089" y="61497"/>
                  </a:lnTo>
                  <a:lnTo>
                    <a:pt x="212499" y="61127"/>
                  </a:lnTo>
                  <a:lnTo>
                    <a:pt x="214004" y="62046"/>
                  </a:lnTo>
                  <a:lnTo>
                    <a:pt x="215795" y="61473"/>
                  </a:lnTo>
                  <a:lnTo>
                    <a:pt x="218136" y="60147"/>
                  </a:lnTo>
                  <a:lnTo>
                    <a:pt x="218124" y="59300"/>
                  </a:lnTo>
                  <a:lnTo>
                    <a:pt x="216990" y="58368"/>
                  </a:lnTo>
                  <a:lnTo>
                    <a:pt x="216608" y="57520"/>
                  </a:lnTo>
                  <a:lnTo>
                    <a:pt x="216786" y="56481"/>
                  </a:lnTo>
                  <a:lnTo>
                    <a:pt x="217635" y="55155"/>
                  </a:lnTo>
                  <a:lnTo>
                    <a:pt x="219307" y="53376"/>
                  </a:lnTo>
                  <a:lnTo>
                    <a:pt x="222866" y="51082"/>
                  </a:lnTo>
                  <a:lnTo>
                    <a:pt x="228407" y="50163"/>
                  </a:lnTo>
                  <a:lnTo>
                    <a:pt x="229423" y="49386"/>
                  </a:lnTo>
                  <a:lnTo>
                    <a:pt x="229984" y="48622"/>
                  </a:lnTo>
                  <a:lnTo>
                    <a:pt x="230259" y="47404"/>
                  </a:lnTo>
                  <a:lnTo>
                    <a:pt x="231740" y="45063"/>
                  </a:lnTo>
                  <a:lnTo>
                    <a:pt x="239252" y="42352"/>
                  </a:lnTo>
                  <a:lnTo>
                    <a:pt x="240088" y="41325"/>
                  </a:lnTo>
                  <a:lnTo>
                    <a:pt x="240721" y="39426"/>
                  </a:lnTo>
                  <a:lnTo>
                    <a:pt x="241378" y="38291"/>
                  </a:lnTo>
                  <a:lnTo>
                    <a:pt x="245212" y="35807"/>
                  </a:lnTo>
                  <a:lnTo>
                    <a:pt x="247004" y="36081"/>
                  </a:lnTo>
                  <a:lnTo>
                    <a:pt x="247565" y="36619"/>
                  </a:lnTo>
                  <a:lnTo>
                    <a:pt x="247959" y="37944"/>
                  </a:lnTo>
                  <a:lnTo>
                    <a:pt x="248532" y="39079"/>
                  </a:lnTo>
                  <a:lnTo>
                    <a:pt x="249667" y="39820"/>
                  </a:lnTo>
                  <a:lnTo>
                    <a:pt x="253238" y="39234"/>
                  </a:lnTo>
                  <a:lnTo>
                    <a:pt x="253620" y="39891"/>
                  </a:lnTo>
                  <a:lnTo>
                    <a:pt x="254122" y="43845"/>
                  </a:lnTo>
                  <a:lnTo>
                    <a:pt x="254982" y="45815"/>
                  </a:lnTo>
                  <a:lnTo>
                    <a:pt x="258470" y="47559"/>
                  </a:lnTo>
                  <a:lnTo>
                    <a:pt x="259233" y="48503"/>
                  </a:lnTo>
                  <a:lnTo>
                    <a:pt x="259341" y="50354"/>
                  </a:lnTo>
                  <a:lnTo>
                    <a:pt x="255233" y="53698"/>
                  </a:lnTo>
                  <a:lnTo>
                    <a:pt x="253728" y="54259"/>
                  </a:lnTo>
                  <a:lnTo>
                    <a:pt x="250718" y="54498"/>
                  </a:lnTo>
                  <a:lnTo>
                    <a:pt x="245905" y="51345"/>
                  </a:lnTo>
                  <a:lnTo>
                    <a:pt x="243552" y="51082"/>
                  </a:lnTo>
                  <a:lnTo>
                    <a:pt x="241581" y="52026"/>
                  </a:lnTo>
                  <a:lnTo>
                    <a:pt x="239993" y="53626"/>
                  </a:lnTo>
                  <a:lnTo>
                    <a:pt x="239073" y="55322"/>
                  </a:lnTo>
                  <a:lnTo>
                    <a:pt x="238894" y="56481"/>
                  </a:lnTo>
                  <a:lnTo>
                    <a:pt x="239180" y="57138"/>
                  </a:lnTo>
                  <a:lnTo>
                    <a:pt x="240411" y="57950"/>
                  </a:lnTo>
                  <a:lnTo>
                    <a:pt x="242286" y="58117"/>
                  </a:lnTo>
                  <a:lnTo>
                    <a:pt x="248962" y="57030"/>
                  </a:lnTo>
                  <a:lnTo>
                    <a:pt x="251041" y="59084"/>
                  </a:lnTo>
                  <a:lnTo>
                    <a:pt x="253585" y="59932"/>
                  </a:lnTo>
                  <a:lnTo>
                    <a:pt x="254253" y="60948"/>
                  </a:lnTo>
                  <a:lnTo>
                    <a:pt x="254169" y="62249"/>
                  </a:lnTo>
                  <a:lnTo>
                    <a:pt x="249129" y="66251"/>
                  </a:lnTo>
                  <a:lnTo>
                    <a:pt x="249069" y="71076"/>
                  </a:lnTo>
                  <a:lnTo>
                    <a:pt x="249643" y="71721"/>
                  </a:lnTo>
                  <a:lnTo>
                    <a:pt x="252676" y="74121"/>
                  </a:lnTo>
                  <a:lnTo>
                    <a:pt x="253525" y="75351"/>
                  </a:lnTo>
                  <a:lnTo>
                    <a:pt x="253632" y="76761"/>
                  </a:lnTo>
                  <a:lnTo>
                    <a:pt x="252055" y="79138"/>
                  </a:lnTo>
                  <a:lnTo>
                    <a:pt x="250073" y="78755"/>
                  </a:lnTo>
                  <a:lnTo>
                    <a:pt x="248951" y="79233"/>
                  </a:lnTo>
                  <a:lnTo>
                    <a:pt x="247362" y="80463"/>
                  </a:lnTo>
                  <a:lnTo>
                    <a:pt x="247087" y="81132"/>
                  </a:lnTo>
                  <a:lnTo>
                    <a:pt x="246048" y="81538"/>
                  </a:lnTo>
                  <a:lnTo>
                    <a:pt x="244257" y="79735"/>
                  </a:lnTo>
                  <a:lnTo>
                    <a:pt x="243122" y="79771"/>
                  </a:lnTo>
                  <a:lnTo>
                    <a:pt x="240220" y="81192"/>
                  </a:lnTo>
                  <a:lnTo>
                    <a:pt x="238523" y="81395"/>
                  </a:lnTo>
                  <a:lnTo>
                    <a:pt x="237389" y="80834"/>
                  </a:lnTo>
                  <a:lnTo>
                    <a:pt x="237281" y="79353"/>
                  </a:lnTo>
                  <a:lnTo>
                    <a:pt x="237915" y="75961"/>
                  </a:lnTo>
                  <a:lnTo>
                    <a:pt x="241067" y="70204"/>
                  </a:lnTo>
                  <a:lnTo>
                    <a:pt x="241056" y="67755"/>
                  </a:lnTo>
                  <a:lnTo>
                    <a:pt x="241509" y="66513"/>
                  </a:lnTo>
                  <a:lnTo>
                    <a:pt x="242824" y="65367"/>
                  </a:lnTo>
                  <a:lnTo>
                    <a:pt x="242692" y="62070"/>
                  </a:lnTo>
                  <a:lnTo>
                    <a:pt x="241653" y="61330"/>
                  </a:lnTo>
                  <a:lnTo>
                    <a:pt x="238738" y="61079"/>
                  </a:lnTo>
                  <a:lnTo>
                    <a:pt x="237329" y="61378"/>
                  </a:lnTo>
                  <a:lnTo>
                    <a:pt x="236039" y="63934"/>
                  </a:lnTo>
                  <a:lnTo>
                    <a:pt x="235980" y="68723"/>
                  </a:lnTo>
                  <a:lnTo>
                    <a:pt x="234200" y="69033"/>
                  </a:lnTo>
                  <a:lnTo>
                    <a:pt x="232492" y="68269"/>
                  </a:lnTo>
                  <a:lnTo>
                    <a:pt x="231095" y="68747"/>
                  </a:lnTo>
                  <a:lnTo>
                    <a:pt x="229781" y="69977"/>
                  </a:lnTo>
                  <a:lnTo>
                    <a:pt x="229889" y="71494"/>
                  </a:lnTo>
                  <a:lnTo>
                    <a:pt x="229900" y="72831"/>
                  </a:lnTo>
                  <a:lnTo>
                    <a:pt x="228587" y="73572"/>
                  </a:lnTo>
                  <a:lnTo>
                    <a:pt x="227906" y="73823"/>
                  </a:lnTo>
                  <a:lnTo>
                    <a:pt x="227452" y="75423"/>
                  </a:lnTo>
                  <a:lnTo>
                    <a:pt x="227930" y="76522"/>
                  </a:lnTo>
                  <a:lnTo>
                    <a:pt x="227954" y="80009"/>
                  </a:lnTo>
                  <a:lnTo>
                    <a:pt x="227584" y="82088"/>
                  </a:lnTo>
                  <a:lnTo>
                    <a:pt x="225171" y="86423"/>
                  </a:lnTo>
                  <a:lnTo>
                    <a:pt x="224418" y="87187"/>
                  </a:lnTo>
                  <a:lnTo>
                    <a:pt x="223021" y="87856"/>
                  </a:lnTo>
                  <a:lnTo>
                    <a:pt x="222555" y="88430"/>
                  </a:lnTo>
                  <a:lnTo>
                    <a:pt x="222364" y="89540"/>
                  </a:lnTo>
                  <a:lnTo>
                    <a:pt x="223128" y="90484"/>
                  </a:lnTo>
                  <a:lnTo>
                    <a:pt x="228324" y="93924"/>
                  </a:lnTo>
                  <a:lnTo>
                    <a:pt x="228336" y="94700"/>
                  </a:lnTo>
                  <a:lnTo>
                    <a:pt x="227870" y="95452"/>
                  </a:lnTo>
                  <a:lnTo>
                    <a:pt x="226353" y="95464"/>
                  </a:lnTo>
                  <a:lnTo>
                    <a:pt x="223618" y="93876"/>
                  </a:lnTo>
                  <a:lnTo>
                    <a:pt x="220322" y="93123"/>
                  </a:lnTo>
                  <a:lnTo>
                    <a:pt x="219486" y="93625"/>
                  </a:lnTo>
                  <a:lnTo>
                    <a:pt x="217061" y="96814"/>
                  </a:lnTo>
                  <a:lnTo>
                    <a:pt x="215377" y="98164"/>
                  </a:lnTo>
                  <a:lnTo>
                    <a:pt x="210481" y="98271"/>
                  </a:lnTo>
                  <a:lnTo>
                    <a:pt x="207650" y="95500"/>
                  </a:lnTo>
                  <a:lnTo>
                    <a:pt x="205667" y="95775"/>
                  </a:lnTo>
                  <a:lnTo>
                    <a:pt x="206443" y="97937"/>
                  </a:lnTo>
                  <a:lnTo>
                    <a:pt x="204090" y="98534"/>
                  </a:lnTo>
                  <a:lnTo>
                    <a:pt x="203446" y="100110"/>
                  </a:lnTo>
                  <a:lnTo>
                    <a:pt x="199875" y="101173"/>
                  </a:lnTo>
                  <a:lnTo>
                    <a:pt x="197355" y="102810"/>
                  </a:lnTo>
                  <a:lnTo>
                    <a:pt x="195002" y="103765"/>
                  </a:lnTo>
                  <a:lnTo>
                    <a:pt x="195300" y="105234"/>
                  </a:lnTo>
                  <a:lnTo>
                    <a:pt x="198633" y="112281"/>
                  </a:lnTo>
                  <a:lnTo>
                    <a:pt x="198633" y="113141"/>
                  </a:lnTo>
                  <a:lnTo>
                    <a:pt x="199684" y="114442"/>
                  </a:lnTo>
                  <a:lnTo>
                    <a:pt x="202455" y="121107"/>
                  </a:lnTo>
                  <a:lnTo>
                    <a:pt x="200949" y="121406"/>
                  </a:lnTo>
                  <a:lnTo>
                    <a:pt x="198871" y="118945"/>
                  </a:lnTo>
                  <a:lnTo>
                    <a:pt x="197259" y="116628"/>
                  </a:lnTo>
                  <a:lnTo>
                    <a:pt x="196578" y="114383"/>
                  </a:lnTo>
                  <a:lnTo>
                    <a:pt x="195718" y="113033"/>
                  </a:lnTo>
                  <a:lnTo>
                    <a:pt x="195718" y="112305"/>
                  </a:lnTo>
                  <a:lnTo>
                    <a:pt x="191813" y="104159"/>
                  </a:lnTo>
                  <a:lnTo>
                    <a:pt x="190583" y="103670"/>
                  </a:lnTo>
                  <a:lnTo>
                    <a:pt x="189926" y="104064"/>
                  </a:lnTo>
                  <a:lnTo>
                    <a:pt x="191645" y="107348"/>
                  </a:lnTo>
                  <a:lnTo>
                    <a:pt x="191836" y="108483"/>
                  </a:lnTo>
                  <a:lnTo>
                    <a:pt x="191084" y="108769"/>
                  </a:lnTo>
                  <a:lnTo>
                    <a:pt x="189950" y="106619"/>
                  </a:lnTo>
                  <a:lnTo>
                    <a:pt x="188433" y="106882"/>
                  </a:lnTo>
                  <a:lnTo>
                    <a:pt x="188731" y="108877"/>
                  </a:lnTo>
                  <a:lnTo>
                    <a:pt x="187896" y="109044"/>
                  </a:lnTo>
                  <a:lnTo>
                    <a:pt x="186665" y="108423"/>
                  </a:lnTo>
                  <a:lnTo>
                    <a:pt x="184312" y="107969"/>
                  </a:lnTo>
                  <a:lnTo>
                    <a:pt x="180741" y="108005"/>
                  </a:lnTo>
                  <a:lnTo>
                    <a:pt x="174351" y="109713"/>
                  </a:lnTo>
                  <a:lnTo>
                    <a:pt x="175665" y="110083"/>
                  </a:lnTo>
                  <a:lnTo>
                    <a:pt x="183297" y="110406"/>
                  </a:lnTo>
                  <a:lnTo>
                    <a:pt x="187907" y="111492"/>
                  </a:lnTo>
                  <a:lnTo>
                    <a:pt x="192708" y="112054"/>
                  </a:lnTo>
                  <a:lnTo>
                    <a:pt x="195085" y="115983"/>
                  </a:lnTo>
                  <a:lnTo>
                    <a:pt x="195193" y="118061"/>
                  </a:lnTo>
                  <a:lnTo>
                    <a:pt x="195575" y="119339"/>
                  </a:lnTo>
                  <a:lnTo>
                    <a:pt x="198704" y="123173"/>
                  </a:lnTo>
                  <a:lnTo>
                    <a:pt x="199373" y="124594"/>
                  </a:lnTo>
                  <a:lnTo>
                    <a:pt x="199289" y="126565"/>
                  </a:lnTo>
                  <a:lnTo>
                    <a:pt x="197522" y="128178"/>
                  </a:lnTo>
                  <a:lnTo>
                    <a:pt x="195085" y="129432"/>
                  </a:lnTo>
                  <a:lnTo>
                    <a:pt x="193103" y="129635"/>
                  </a:lnTo>
                  <a:lnTo>
                    <a:pt x="190463" y="129085"/>
                  </a:lnTo>
                  <a:lnTo>
                    <a:pt x="188588" y="129288"/>
                  </a:lnTo>
                  <a:lnTo>
                    <a:pt x="188218" y="130041"/>
                  </a:lnTo>
                  <a:lnTo>
                    <a:pt x="188420" y="132298"/>
                  </a:lnTo>
                  <a:lnTo>
                    <a:pt x="189567" y="135785"/>
                  </a:lnTo>
                  <a:lnTo>
                    <a:pt x="190631" y="139345"/>
                  </a:lnTo>
                  <a:lnTo>
                    <a:pt x="192613" y="140169"/>
                  </a:lnTo>
                  <a:lnTo>
                    <a:pt x="193186" y="140826"/>
                  </a:lnTo>
                  <a:lnTo>
                    <a:pt x="193007" y="142713"/>
                  </a:lnTo>
                  <a:lnTo>
                    <a:pt x="189436" y="143083"/>
                  </a:lnTo>
                  <a:lnTo>
                    <a:pt x="188218" y="143859"/>
                  </a:lnTo>
                  <a:lnTo>
                    <a:pt x="187191" y="146296"/>
                  </a:lnTo>
                  <a:lnTo>
                    <a:pt x="187573" y="146881"/>
                  </a:lnTo>
                  <a:lnTo>
                    <a:pt x="189746" y="148183"/>
                  </a:lnTo>
                  <a:lnTo>
                    <a:pt x="190416" y="149497"/>
                  </a:lnTo>
                  <a:lnTo>
                    <a:pt x="190702" y="151085"/>
                  </a:lnTo>
                  <a:lnTo>
                    <a:pt x="191753" y="152494"/>
                  </a:lnTo>
                  <a:lnTo>
                    <a:pt x="193449" y="153223"/>
                  </a:lnTo>
                  <a:lnTo>
                    <a:pt x="199469" y="154298"/>
                  </a:lnTo>
                  <a:lnTo>
                    <a:pt x="199110" y="156496"/>
                  </a:lnTo>
                  <a:lnTo>
                    <a:pt x="200997" y="157702"/>
                  </a:lnTo>
                  <a:lnTo>
                    <a:pt x="202144" y="158824"/>
                  </a:lnTo>
                  <a:lnTo>
                    <a:pt x="202801" y="160389"/>
                  </a:lnTo>
                  <a:lnTo>
                    <a:pt x="205918" y="162264"/>
                  </a:lnTo>
                  <a:lnTo>
                    <a:pt x="207244" y="163482"/>
                  </a:lnTo>
                  <a:lnTo>
                    <a:pt x="207256" y="164414"/>
                  </a:lnTo>
                  <a:lnTo>
                    <a:pt x="206324" y="165847"/>
                  </a:lnTo>
                  <a:lnTo>
                    <a:pt x="204724" y="166409"/>
                  </a:lnTo>
                  <a:lnTo>
                    <a:pt x="204079" y="167543"/>
                  </a:lnTo>
                  <a:lnTo>
                    <a:pt x="203995" y="169251"/>
                  </a:lnTo>
                  <a:lnTo>
                    <a:pt x="203243" y="169633"/>
                  </a:lnTo>
                  <a:lnTo>
                    <a:pt x="199576" y="170302"/>
                  </a:lnTo>
                  <a:lnTo>
                    <a:pt x="198549" y="171150"/>
                  </a:lnTo>
                  <a:lnTo>
                    <a:pt x="194607" y="170816"/>
                  </a:lnTo>
                  <a:lnTo>
                    <a:pt x="193950" y="171282"/>
                  </a:lnTo>
                  <a:lnTo>
                    <a:pt x="193485" y="172894"/>
                  </a:lnTo>
                  <a:lnTo>
                    <a:pt x="192959" y="178173"/>
                  </a:lnTo>
                  <a:lnTo>
                    <a:pt x="191084" y="179487"/>
                  </a:lnTo>
                  <a:lnTo>
                    <a:pt x="190631" y="181386"/>
                  </a:lnTo>
                  <a:lnTo>
                    <a:pt x="189878" y="182114"/>
                  </a:lnTo>
                  <a:lnTo>
                    <a:pt x="189794" y="184563"/>
                  </a:lnTo>
                  <a:lnTo>
                    <a:pt x="187752" y="187584"/>
                  </a:lnTo>
                  <a:lnTo>
                    <a:pt x="187346" y="188301"/>
                  </a:lnTo>
                  <a:lnTo>
                    <a:pt x="188027" y="189913"/>
                  </a:lnTo>
                  <a:lnTo>
                    <a:pt x="188337" y="191012"/>
                  </a:lnTo>
                  <a:lnTo>
                    <a:pt x="187131" y="194309"/>
                  </a:lnTo>
                  <a:lnTo>
                    <a:pt x="187489" y="195527"/>
                  </a:lnTo>
                  <a:lnTo>
                    <a:pt x="188958" y="196948"/>
                  </a:lnTo>
                  <a:lnTo>
                    <a:pt x="192912" y="197450"/>
                  </a:lnTo>
                  <a:lnTo>
                    <a:pt x="195408" y="196303"/>
                  </a:lnTo>
                  <a:lnTo>
                    <a:pt x="196064" y="200364"/>
                  </a:lnTo>
                  <a:lnTo>
                    <a:pt x="194201" y="203254"/>
                  </a:lnTo>
                  <a:lnTo>
                    <a:pt x="193544" y="203851"/>
                  </a:lnTo>
                  <a:lnTo>
                    <a:pt x="192971" y="204867"/>
                  </a:lnTo>
                  <a:lnTo>
                    <a:pt x="192732" y="205942"/>
                  </a:lnTo>
                  <a:lnTo>
                    <a:pt x="192481" y="206670"/>
                  </a:lnTo>
                  <a:lnTo>
                    <a:pt x="191980" y="207208"/>
                  </a:lnTo>
                  <a:lnTo>
                    <a:pt x="191263" y="207745"/>
                  </a:lnTo>
                  <a:lnTo>
                    <a:pt x="188302" y="209154"/>
                  </a:lnTo>
                  <a:lnTo>
                    <a:pt x="187728" y="209620"/>
                  </a:lnTo>
                  <a:lnTo>
                    <a:pt x="187406" y="210492"/>
                  </a:lnTo>
                  <a:lnTo>
                    <a:pt x="186462" y="210695"/>
                  </a:lnTo>
                  <a:lnTo>
                    <a:pt x="185745" y="211662"/>
                  </a:lnTo>
                  <a:lnTo>
                    <a:pt x="185471" y="212666"/>
                  </a:lnTo>
                  <a:lnTo>
                    <a:pt x="185578" y="213418"/>
                  </a:lnTo>
                  <a:lnTo>
                    <a:pt x="185686" y="214194"/>
                  </a:lnTo>
                  <a:lnTo>
                    <a:pt x="185088" y="214589"/>
                  </a:lnTo>
                  <a:lnTo>
                    <a:pt x="184265" y="214326"/>
                  </a:lnTo>
                  <a:lnTo>
                    <a:pt x="183273" y="214326"/>
                  </a:lnTo>
                  <a:lnTo>
                    <a:pt x="182186" y="214577"/>
                  </a:lnTo>
                  <a:lnTo>
                    <a:pt x="181362" y="214828"/>
                  </a:lnTo>
                  <a:lnTo>
                    <a:pt x="181446" y="215580"/>
                  </a:lnTo>
                  <a:lnTo>
                    <a:pt x="181470" y="216285"/>
                  </a:lnTo>
                  <a:lnTo>
                    <a:pt x="180502" y="216117"/>
                  </a:lnTo>
                  <a:lnTo>
                    <a:pt x="179797" y="216273"/>
                  </a:lnTo>
                  <a:lnTo>
                    <a:pt x="182532" y="228563"/>
                  </a:lnTo>
                  <a:lnTo>
                    <a:pt x="180299" y="234260"/>
                  </a:lnTo>
                  <a:lnTo>
                    <a:pt x="169538" y="245940"/>
                  </a:lnTo>
                  <a:lnTo>
                    <a:pt x="155265" y="251136"/>
                  </a:lnTo>
                  <a:lnTo>
                    <a:pt x="153654" y="251028"/>
                  </a:lnTo>
                  <a:lnTo>
                    <a:pt x="152316" y="250765"/>
                  </a:lnTo>
                  <a:lnTo>
                    <a:pt x="150560" y="250049"/>
                  </a:lnTo>
                  <a:lnTo>
                    <a:pt x="148148" y="248974"/>
                  </a:lnTo>
                  <a:lnTo>
                    <a:pt x="146833" y="248866"/>
                  </a:lnTo>
                  <a:lnTo>
                    <a:pt x="144182" y="249034"/>
                  </a:lnTo>
                  <a:lnTo>
                    <a:pt x="142044" y="249607"/>
                  </a:lnTo>
                  <a:lnTo>
                    <a:pt x="137744" y="250216"/>
                  </a:lnTo>
                  <a:lnTo>
                    <a:pt x="136682" y="250443"/>
                  </a:lnTo>
                  <a:lnTo>
                    <a:pt x="135977" y="250741"/>
                  </a:lnTo>
                  <a:lnTo>
                    <a:pt x="134711" y="251578"/>
                  </a:lnTo>
                  <a:lnTo>
                    <a:pt x="132418" y="252748"/>
                  </a:lnTo>
                  <a:lnTo>
                    <a:pt x="48479" y="226783"/>
                  </a:lnTo>
                  <a:lnTo>
                    <a:pt x="0" y="210898"/>
                  </a:lnTo>
                  <a:lnTo>
                    <a:pt x="19050" y="188588"/>
                  </a:lnTo>
                  <a:lnTo>
                    <a:pt x="91069" y="103729"/>
                  </a:lnTo>
                  <a:lnTo>
                    <a:pt x="93709" y="94354"/>
                  </a:lnTo>
                  <a:lnTo>
                    <a:pt x="97149" y="95381"/>
                  </a:lnTo>
                  <a:lnTo>
                    <a:pt x="98952" y="89194"/>
                  </a:lnTo>
                  <a:lnTo>
                    <a:pt x="98307" y="88919"/>
                  </a:lnTo>
                  <a:lnTo>
                    <a:pt x="97590" y="88083"/>
                  </a:lnTo>
                  <a:lnTo>
                    <a:pt x="96767" y="87725"/>
                  </a:lnTo>
                  <a:lnTo>
                    <a:pt x="95942" y="87295"/>
                  </a:lnTo>
                  <a:lnTo>
                    <a:pt x="95811" y="86375"/>
                  </a:lnTo>
                  <a:lnTo>
                    <a:pt x="95190" y="85898"/>
                  </a:lnTo>
                  <a:lnTo>
                    <a:pt x="100839" y="77931"/>
                  </a:lnTo>
                  <a:lnTo>
                    <a:pt x="99430" y="76964"/>
                  </a:lnTo>
                  <a:lnTo>
                    <a:pt x="103968" y="70347"/>
                  </a:lnTo>
                  <a:lnTo>
                    <a:pt x="105533" y="70932"/>
                  </a:lnTo>
                  <a:lnTo>
                    <a:pt x="106082" y="70037"/>
                  </a:lnTo>
                  <a:lnTo>
                    <a:pt x="112843" y="72879"/>
                  </a:lnTo>
                  <a:lnTo>
                    <a:pt x="111433" y="58475"/>
                  </a:lnTo>
                  <a:lnTo>
                    <a:pt x="111672" y="57269"/>
                  </a:lnTo>
                  <a:lnTo>
                    <a:pt x="112448" y="55776"/>
                  </a:lnTo>
                  <a:lnTo>
                    <a:pt x="110549" y="54677"/>
                  </a:lnTo>
                  <a:lnTo>
                    <a:pt x="109319" y="17330"/>
                  </a:lnTo>
                  <a:lnTo>
                    <a:pt x="117094" y="1976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991;gbcf4302aa7_0_6">
              <a:extLst>
                <a:ext uri="{FF2B5EF4-FFF2-40B4-BE49-F238E27FC236}">
                  <a16:creationId xmlns:a16="http://schemas.microsoft.com/office/drawing/2014/main" id="{E0E3D0A0-6635-774A-9730-CC95AC8F36D2}"/>
                </a:ext>
              </a:extLst>
            </p:cNvPr>
            <p:cNvSpPr/>
            <p:nvPr/>
          </p:nvSpPr>
          <p:spPr>
            <a:xfrm>
              <a:off x="7504954" y="1817169"/>
              <a:ext cx="18262" cy="9890"/>
            </a:xfrm>
            <a:custGeom>
              <a:avLst/>
              <a:gdLst/>
              <a:ahLst/>
              <a:cxnLst/>
              <a:rect l="l" t="t" r="r" b="b"/>
              <a:pathLst>
                <a:path w="36343" h="19682" extrusionOk="0">
                  <a:moveTo>
                    <a:pt x="27171" y="17246"/>
                  </a:moveTo>
                  <a:lnTo>
                    <a:pt x="0" y="8802"/>
                  </a:lnTo>
                  <a:lnTo>
                    <a:pt x="203" y="7739"/>
                  </a:lnTo>
                  <a:lnTo>
                    <a:pt x="1147" y="6903"/>
                  </a:lnTo>
                  <a:lnTo>
                    <a:pt x="4526" y="5649"/>
                  </a:lnTo>
                  <a:lnTo>
                    <a:pt x="5267" y="4586"/>
                  </a:lnTo>
                  <a:lnTo>
                    <a:pt x="5733" y="3285"/>
                  </a:lnTo>
                  <a:lnTo>
                    <a:pt x="7500" y="1374"/>
                  </a:lnTo>
                  <a:lnTo>
                    <a:pt x="9471" y="358"/>
                  </a:lnTo>
                  <a:lnTo>
                    <a:pt x="13699" y="120"/>
                  </a:lnTo>
                  <a:lnTo>
                    <a:pt x="14834" y="681"/>
                  </a:lnTo>
                  <a:lnTo>
                    <a:pt x="17652" y="191"/>
                  </a:lnTo>
                  <a:lnTo>
                    <a:pt x="18870" y="0"/>
                  </a:lnTo>
                  <a:lnTo>
                    <a:pt x="22274" y="1493"/>
                  </a:lnTo>
                  <a:lnTo>
                    <a:pt x="25392" y="3917"/>
                  </a:lnTo>
                  <a:lnTo>
                    <a:pt x="30862" y="6617"/>
                  </a:lnTo>
                  <a:lnTo>
                    <a:pt x="34540" y="7321"/>
                  </a:lnTo>
                  <a:lnTo>
                    <a:pt x="36236" y="8826"/>
                  </a:lnTo>
                  <a:lnTo>
                    <a:pt x="36344" y="10415"/>
                  </a:lnTo>
                  <a:lnTo>
                    <a:pt x="35890" y="12505"/>
                  </a:lnTo>
                  <a:lnTo>
                    <a:pt x="35723" y="16912"/>
                  </a:lnTo>
                  <a:lnTo>
                    <a:pt x="35352" y="17557"/>
                  </a:lnTo>
                  <a:lnTo>
                    <a:pt x="34946" y="19683"/>
                  </a:lnTo>
                  <a:lnTo>
                    <a:pt x="27171" y="1724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992;gbcf4302aa7_0_6">
              <a:extLst>
                <a:ext uri="{FF2B5EF4-FFF2-40B4-BE49-F238E27FC236}">
                  <a16:creationId xmlns:a16="http://schemas.microsoft.com/office/drawing/2014/main" id="{D7A0CB23-2C7D-054E-8AE3-5334949A30AE}"/>
                </a:ext>
              </a:extLst>
            </p:cNvPr>
            <p:cNvSpPr/>
            <p:nvPr/>
          </p:nvSpPr>
          <p:spPr>
            <a:xfrm>
              <a:off x="7019611" y="1822159"/>
              <a:ext cx="110801" cy="162373"/>
            </a:xfrm>
            <a:custGeom>
              <a:avLst/>
              <a:gdLst/>
              <a:ahLst/>
              <a:cxnLst/>
              <a:rect l="l" t="t" r="r" b="b"/>
              <a:pathLst>
                <a:path w="220500" h="323130" extrusionOk="0">
                  <a:moveTo>
                    <a:pt x="215353" y="118742"/>
                  </a:moveTo>
                  <a:lnTo>
                    <a:pt x="219808" y="182138"/>
                  </a:lnTo>
                  <a:lnTo>
                    <a:pt x="220501" y="190463"/>
                  </a:lnTo>
                  <a:lnTo>
                    <a:pt x="219426" y="221504"/>
                  </a:lnTo>
                  <a:lnTo>
                    <a:pt x="213836" y="224585"/>
                  </a:lnTo>
                  <a:lnTo>
                    <a:pt x="219497" y="235716"/>
                  </a:lnTo>
                  <a:lnTo>
                    <a:pt x="181040" y="249989"/>
                  </a:lnTo>
                  <a:lnTo>
                    <a:pt x="181588" y="251159"/>
                  </a:lnTo>
                  <a:lnTo>
                    <a:pt x="176513" y="256212"/>
                  </a:lnTo>
                  <a:lnTo>
                    <a:pt x="171616" y="257943"/>
                  </a:lnTo>
                  <a:lnTo>
                    <a:pt x="164199" y="261765"/>
                  </a:lnTo>
                  <a:lnTo>
                    <a:pt x="111708" y="323131"/>
                  </a:lnTo>
                  <a:lnTo>
                    <a:pt x="93757" y="303173"/>
                  </a:lnTo>
                  <a:lnTo>
                    <a:pt x="91917" y="317338"/>
                  </a:lnTo>
                  <a:lnTo>
                    <a:pt x="91511" y="317912"/>
                  </a:lnTo>
                  <a:lnTo>
                    <a:pt x="90364" y="318736"/>
                  </a:lnTo>
                  <a:lnTo>
                    <a:pt x="89922" y="319751"/>
                  </a:lnTo>
                  <a:lnTo>
                    <a:pt x="89433" y="320718"/>
                  </a:lnTo>
                  <a:lnTo>
                    <a:pt x="88764" y="321256"/>
                  </a:lnTo>
                  <a:lnTo>
                    <a:pt x="87964" y="321686"/>
                  </a:lnTo>
                  <a:lnTo>
                    <a:pt x="0" y="224084"/>
                  </a:lnTo>
                  <a:lnTo>
                    <a:pt x="17342" y="182926"/>
                  </a:lnTo>
                  <a:lnTo>
                    <a:pt x="31352" y="147000"/>
                  </a:lnTo>
                  <a:lnTo>
                    <a:pt x="57520" y="79854"/>
                  </a:lnTo>
                  <a:lnTo>
                    <a:pt x="69356" y="84428"/>
                  </a:lnTo>
                  <a:lnTo>
                    <a:pt x="108602" y="0"/>
                  </a:lnTo>
                  <a:lnTo>
                    <a:pt x="215353" y="11874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993;gbcf4302aa7_0_6">
              <a:extLst>
                <a:ext uri="{FF2B5EF4-FFF2-40B4-BE49-F238E27FC236}">
                  <a16:creationId xmlns:a16="http://schemas.microsoft.com/office/drawing/2014/main" id="{E126EE61-3FBF-E247-902E-1FFCFD749006}"/>
                </a:ext>
              </a:extLst>
            </p:cNvPr>
            <p:cNvSpPr/>
            <p:nvPr/>
          </p:nvSpPr>
          <p:spPr>
            <a:xfrm>
              <a:off x="7707677" y="1833008"/>
              <a:ext cx="11217" cy="14008"/>
            </a:xfrm>
            <a:custGeom>
              <a:avLst/>
              <a:gdLst/>
              <a:ahLst/>
              <a:cxnLst/>
              <a:rect l="l" t="t" r="r" b="b"/>
              <a:pathLst>
                <a:path w="22322" h="27876" extrusionOk="0">
                  <a:moveTo>
                    <a:pt x="3129" y="26706"/>
                  </a:moveTo>
                  <a:lnTo>
                    <a:pt x="2628" y="25965"/>
                  </a:lnTo>
                  <a:lnTo>
                    <a:pt x="1099" y="23696"/>
                  </a:lnTo>
                  <a:lnTo>
                    <a:pt x="0" y="22072"/>
                  </a:lnTo>
                  <a:lnTo>
                    <a:pt x="263" y="20113"/>
                  </a:lnTo>
                  <a:lnTo>
                    <a:pt x="1457" y="16267"/>
                  </a:lnTo>
                  <a:lnTo>
                    <a:pt x="2353" y="11167"/>
                  </a:lnTo>
                  <a:lnTo>
                    <a:pt x="2496" y="5637"/>
                  </a:lnTo>
                  <a:lnTo>
                    <a:pt x="3213" y="1947"/>
                  </a:lnTo>
                  <a:lnTo>
                    <a:pt x="4718" y="1386"/>
                  </a:lnTo>
                  <a:lnTo>
                    <a:pt x="5936" y="358"/>
                  </a:lnTo>
                  <a:lnTo>
                    <a:pt x="7620" y="36"/>
                  </a:lnTo>
                  <a:lnTo>
                    <a:pt x="11478" y="0"/>
                  </a:lnTo>
                  <a:lnTo>
                    <a:pt x="12338" y="1242"/>
                  </a:lnTo>
                  <a:lnTo>
                    <a:pt x="14225" y="1887"/>
                  </a:lnTo>
                  <a:lnTo>
                    <a:pt x="15168" y="3189"/>
                  </a:lnTo>
                  <a:lnTo>
                    <a:pt x="21224" y="7345"/>
                  </a:lnTo>
                  <a:lnTo>
                    <a:pt x="21152" y="10463"/>
                  </a:lnTo>
                  <a:lnTo>
                    <a:pt x="22203" y="12732"/>
                  </a:lnTo>
                  <a:lnTo>
                    <a:pt x="22323" y="14870"/>
                  </a:lnTo>
                  <a:lnTo>
                    <a:pt x="19886" y="16685"/>
                  </a:lnTo>
                  <a:lnTo>
                    <a:pt x="18310" y="18954"/>
                  </a:lnTo>
                  <a:lnTo>
                    <a:pt x="13257" y="21630"/>
                  </a:lnTo>
                  <a:lnTo>
                    <a:pt x="12899" y="24819"/>
                  </a:lnTo>
                  <a:lnTo>
                    <a:pt x="12063" y="25702"/>
                  </a:lnTo>
                  <a:lnTo>
                    <a:pt x="8767" y="26168"/>
                  </a:lnTo>
                  <a:lnTo>
                    <a:pt x="6903" y="27709"/>
                  </a:lnTo>
                  <a:lnTo>
                    <a:pt x="4694" y="27876"/>
                  </a:lnTo>
                  <a:lnTo>
                    <a:pt x="3129" y="2670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994;gbcf4302aa7_0_6">
              <a:extLst>
                <a:ext uri="{FF2B5EF4-FFF2-40B4-BE49-F238E27FC236}">
                  <a16:creationId xmlns:a16="http://schemas.microsoft.com/office/drawing/2014/main" id="{4367CBE6-AD03-514E-8B26-F575FAB010D6}"/>
                </a:ext>
              </a:extLst>
            </p:cNvPr>
            <p:cNvSpPr/>
            <p:nvPr/>
          </p:nvSpPr>
          <p:spPr>
            <a:xfrm>
              <a:off x="6275537" y="1844181"/>
              <a:ext cx="156845" cy="255692"/>
            </a:xfrm>
            <a:custGeom>
              <a:avLst/>
              <a:gdLst/>
              <a:ahLst/>
              <a:cxnLst/>
              <a:rect l="l" t="t" r="r" b="b"/>
              <a:pathLst>
                <a:path w="312130" h="508840" extrusionOk="0">
                  <a:moveTo>
                    <a:pt x="151181" y="14571"/>
                  </a:moveTo>
                  <a:lnTo>
                    <a:pt x="282380" y="41492"/>
                  </a:lnTo>
                  <a:lnTo>
                    <a:pt x="282404" y="45791"/>
                  </a:lnTo>
                  <a:lnTo>
                    <a:pt x="283085" y="46066"/>
                  </a:lnTo>
                  <a:lnTo>
                    <a:pt x="283849" y="46424"/>
                  </a:lnTo>
                  <a:lnTo>
                    <a:pt x="284601" y="46890"/>
                  </a:lnTo>
                  <a:lnTo>
                    <a:pt x="285450" y="47571"/>
                  </a:lnTo>
                  <a:lnTo>
                    <a:pt x="286453" y="48419"/>
                  </a:lnTo>
                  <a:lnTo>
                    <a:pt x="287205" y="49362"/>
                  </a:lnTo>
                  <a:lnTo>
                    <a:pt x="287981" y="50521"/>
                  </a:lnTo>
                  <a:lnTo>
                    <a:pt x="288806" y="51978"/>
                  </a:lnTo>
                  <a:lnTo>
                    <a:pt x="289761" y="53387"/>
                  </a:lnTo>
                  <a:lnTo>
                    <a:pt x="290226" y="54486"/>
                  </a:lnTo>
                  <a:lnTo>
                    <a:pt x="290705" y="55573"/>
                  </a:lnTo>
                  <a:lnTo>
                    <a:pt x="290692" y="56552"/>
                  </a:lnTo>
                  <a:lnTo>
                    <a:pt x="290931" y="57568"/>
                  </a:lnTo>
                  <a:lnTo>
                    <a:pt x="291588" y="58929"/>
                  </a:lnTo>
                  <a:lnTo>
                    <a:pt x="292735" y="60482"/>
                  </a:lnTo>
                  <a:lnTo>
                    <a:pt x="293738" y="61808"/>
                  </a:lnTo>
                  <a:lnTo>
                    <a:pt x="294443" y="62536"/>
                  </a:lnTo>
                  <a:lnTo>
                    <a:pt x="295124" y="62369"/>
                  </a:lnTo>
                  <a:lnTo>
                    <a:pt x="296115" y="61927"/>
                  </a:lnTo>
                  <a:lnTo>
                    <a:pt x="296915" y="61784"/>
                  </a:lnTo>
                  <a:lnTo>
                    <a:pt x="297667" y="61975"/>
                  </a:lnTo>
                  <a:lnTo>
                    <a:pt x="298348" y="62560"/>
                  </a:lnTo>
                  <a:lnTo>
                    <a:pt x="298790" y="63695"/>
                  </a:lnTo>
                  <a:lnTo>
                    <a:pt x="298814" y="64841"/>
                  </a:lnTo>
                  <a:lnTo>
                    <a:pt x="298886" y="66000"/>
                  </a:lnTo>
                  <a:lnTo>
                    <a:pt x="298647" y="67755"/>
                  </a:lnTo>
                  <a:lnTo>
                    <a:pt x="298551" y="68436"/>
                  </a:lnTo>
                  <a:lnTo>
                    <a:pt x="298145" y="69117"/>
                  </a:lnTo>
                  <a:lnTo>
                    <a:pt x="297297" y="69893"/>
                  </a:lnTo>
                  <a:lnTo>
                    <a:pt x="296031" y="70335"/>
                  </a:lnTo>
                  <a:lnTo>
                    <a:pt x="295302" y="70311"/>
                  </a:lnTo>
                  <a:lnTo>
                    <a:pt x="294312" y="70455"/>
                  </a:lnTo>
                  <a:lnTo>
                    <a:pt x="293427" y="70634"/>
                  </a:lnTo>
                  <a:lnTo>
                    <a:pt x="292663" y="71745"/>
                  </a:lnTo>
                  <a:lnTo>
                    <a:pt x="292711" y="72796"/>
                  </a:lnTo>
                  <a:lnTo>
                    <a:pt x="293201" y="73811"/>
                  </a:lnTo>
                  <a:lnTo>
                    <a:pt x="294192" y="74659"/>
                  </a:lnTo>
                  <a:lnTo>
                    <a:pt x="295159" y="75053"/>
                  </a:lnTo>
                  <a:lnTo>
                    <a:pt x="296138" y="75363"/>
                  </a:lnTo>
                  <a:lnTo>
                    <a:pt x="297357" y="75196"/>
                  </a:lnTo>
                  <a:lnTo>
                    <a:pt x="298228" y="74969"/>
                  </a:lnTo>
                  <a:lnTo>
                    <a:pt x="299758" y="74742"/>
                  </a:lnTo>
                  <a:lnTo>
                    <a:pt x="301023" y="75184"/>
                  </a:lnTo>
                  <a:lnTo>
                    <a:pt x="301776" y="75961"/>
                  </a:lnTo>
                  <a:lnTo>
                    <a:pt x="301967" y="77035"/>
                  </a:lnTo>
                  <a:lnTo>
                    <a:pt x="302074" y="78218"/>
                  </a:lnTo>
                  <a:lnTo>
                    <a:pt x="302074" y="79185"/>
                  </a:lnTo>
                  <a:lnTo>
                    <a:pt x="301812" y="80332"/>
                  </a:lnTo>
                  <a:lnTo>
                    <a:pt x="301346" y="81813"/>
                  </a:lnTo>
                  <a:lnTo>
                    <a:pt x="301227" y="82936"/>
                  </a:lnTo>
                  <a:lnTo>
                    <a:pt x="301227" y="84118"/>
                  </a:lnTo>
                  <a:lnTo>
                    <a:pt x="301597" y="84918"/>
                  </a:lnTo>
                  <a:lnTo>
                    <a:pt x="302397" y="85217"/>
                  </a:lnTo>
                  <a:lnTo>
                    <a:pt x="303102" y="85288"/>
                  </a:lnTo>
                  <a:lnTo>
                    <a:pt x="304798" y="85503"/>
                  </a:lnTo>
                  <a:lnTo>
                    <a:pt x="305968" y="85742"/>
                  </a:lnTo>
                  <a:lnTo>
                    <a:pt x="306577" y="86351"/>
                  </a:lnTo>
                  <a:lnTo>
                    <a:pt x="307258" y="87414"/>
                  </a:lnTo>
                  <a:lnTo>
                    <a:pt x="307748" y="88561"/>
                  </a:lnTo>
                  <a:lnTo>
                    <a:pt x="307485" y="89576"/>
                  </a:lnTo>
                  <a:lnTo>
                    <a:pt x="306995" y="90532"/>
                  </a:lnTo>
                  <a:lnTo>
                    <a:pt x="306338" y="91881"/>
                  </a:lnTo>
                  <a:lnTo>
                    <a:pt x="305932" y="93004"/>
                  </a:lnTo>
                  <a:lnTo>
                    <a:pt x="305908" y="94174"/>
                  </a:lnTo>
                  <a:lnTo>
                    <a:pt x="305813" y="95608"/>
                  </a:lnTo>
                  <a:lnTo>
                    <a:pt x="305383" y="96695"/>
                  </a:lnTo>
                  <a:lnTo>
                    <a:pt x="304607" y="97112"/>
                  </a:lnTo>
                  <a:lnTo>
                    <a:pt x="303831" y="96945"/>
                  </a:lnTo>
                  <a:lnTo>
                    <a:pt x="303078" y="96527"/>
                  </a:lnTo>
                  <a:lnTo>
                    <a:pt x="302516" y="95679"/>
                  </a:lnTo>
                  <a:lnTo>
                    <a:pt x="302170" y="94831"/>
                  </a:lnTo>
                  <a:lnTo>
                    <a:pt x="301513" y="94246"/>
                  </a:lnTo>
                  <a:lnTo>
                    <a:pt x="300785" y="94353"/>
                  </a:lnTo>
                  <a:lnTo>
                    <a:pt x="300187" y="95178"/>
                  </a:lnTo>
                  <a:lnTo>
                    <a:pt x="299960" y="96145"/>
                  </a:lnTo>
                  <a:lnTo>
                    <a:pt x="300164" y="97220"/>
                  </a:lnTo>
                  <a:lnTo>
                    <a:pt x="300187" y="97972"/>
                  </a:lnTo>
                  <a:lnTo>
                    <a:pt x="299925" y="98844"/>
                  </a:lnTo>
                  <a:lnTo>
                    <a:pt x="299483" y="99716"/>
                  </a:lnTo>
                  <a:lnTo>
                    <a:pt x="298933" y="100277"/>
                  </a:lnTo>
                  <a:lnTo>
                    <a:pt x="297297" y="101173"/>
                  </a:lnTo>
                  <a:lnTo>
                    <a:pt x="296282" y="101149"/>
                  </a:lnTo>
                  <a:lnTo>
                    <a:pt x="295064" y="100911"/>
                  </a:lnTo>
                  <a:lnTo>
                    <a:pt x="294192" y="101257"/>
                  </a:lnTo>
                  <a:lnTo>
                    <a:pt x="294419" y="102344"/>
                  </a:lnTo>
                  <a:lnTo>
                    <a:pt x="295076" y="103263"/>
                  </a:lnTo>
                  <a:lnTo>
                    <a:pt x="295577" y="104482"/>
                  </a:lnTo>
                  <a:lnTo>
                    <a:pt x="295828" y="105210"/>
                  </a:lnTo>
                  <a:lnTo>
                    <a:pt x="295971" y="105891"/>
                  </a:lnTo>
                  <a:lnTo>
                    <a:pt x="295876" y="106858"/>
                  </a:lnTo>
                  <a:lnTo>
                    <a:pt x="295590" y="107587"/>
                  </a:lnTo>
                  <a:lnTo>
                    <a:pt x="295207" y="108303"/>
                  </a:lnTo>
                  <a:lnTo>
                    <a:pt x="294455" y="109438"/>
                  </a:lnTo>
                  <a:lnTo>
                    <a:pt x="293511" y="110632"/>
                  </a:lnTo>
                  <a:lnTo>
                    <a:pt x="292759" y="111480"/>
                  </a:lnTo>
                  <a:lnTo>
                    <a:pt x="291910" y="112555"/>
                  </a:lnTo>
                  <a:lnTo>
                    <a:pt x="291612" y="113188"/>
                  </a:lnTo>
                  <a:lnTo>
                    <a:pt x="291182" y="114586"/>
                  </a:lnTo>
                  <a:lnTo>
                    <a:pt x="290549" y="116079"/>
                  </a:lnTo>
                  <a:lnTo>
                    <a:pt x="289904" y="117369"/>
                  </a:lnTo>
                  <a:lnTo>
                    <a:pt x="289008" y="118694"/>
                  </a:lnTo>
                  <a:lnTo>
                    <a:pt x="288185" y="120426"/>
                  </a:lnTo>
                  <a:lnTo>
                    <a:pt x="287790" y="121907"/>
                  </a:lnTo>
                  <a:lnTo>
                    <a:pt x="287551" y="123293"/>
                  </a:lnTo>
                  <a:lnTo>
                    <a:pt x="287778" y="124344"/>
                  </a:lnTo>
                  <a:lnTo>
                    <a:pt x="288841" y="125060"/>
                  </a:lnTo>
                  <a:lnTo>
                    <a:pt x="289355" y="125860"/>
                  </a:lnTo>
                  <a:lnTo>
                    <a:pt x="289235" y="126792"/>
                  </a:lnTo>
                  <a:lnTo>
                    <a:pt x="289092" y="127497"/>
                  </a:lnTo>
                  <a:lnTo>
                    <a:pt x="289020" y="128930"/>
                  </a:lnTo>
                  <a:lnTo>
                    <a:pt x="289534" y="129658"/>
                  </a:lnTo>
                  <a:lnTo>
                    <a:pt x="290573" y="129993"/>
                  </a:lnTo>
                  <a:lnTo>
                    <a:pt x="291433" y="130232"/>
                  </a:lnTo>
                  <a:lnTo>
                    <a:pt x="292615" y="130399"/>
                  </a:lnTo>
                  <a:lnTo>
                    <a:pt x="293977" y="130112"/>
                  </a:lnTo>
                  <a:lnTo>
                    <a:pt x="294873" y="130041"/>
                  </a:lnTo>
                  <a:lnTo>
                    <a:pt x="295708" y="130088"/>
                  </a:lnTo>
                  <a:lnTo>
                    <a:pt x="296353" y="130399"/>
                  </a:lnTo>
                  <a:lnTo>
                    <a:pt x="297070" y="130877"/>
                  </a:lnTo>
                  <a:lnTo>
                    <a:pt x="298061" y="131677"/>
                  </a:lnTo>
                  <a:lnTo>
                    <a:pt x="299519" y="133039"/>
                  </a:lnTo>
                  <a:lnTo>
                    <a:pt x="300761" y="134066"/>
                  </a:lnTo>
                  <a:lnTo>
                    <a:pt x="302289" y="134938"/>
                  </a:lnTo>
                  <a:lnTo>
                    <a:pt x="303758" y="135559"/>
                  </a:lnTo>
                  <a:lnTo>
                    <a:pt x="304821" y="136048"/>
                  </a:lnTo>
                  <a:lnTo>
                    <a:pt x="306625" y="136824"/>
                  </a:lnTo>
                  <a:lnTo>
                    <a:pt x="308082" y="137816"/>
                  </a:lnTo>
                  <a:lnTo>
                    <a:pt x="309515" y="138927"/>
                  </a:lnTo>
                  <a:lnTo>
                    <a:pt x="310340" y="140001"/>
                  </a:lnTo>
                  <a:lnTo>
                    <a:pt x="310985" y="141471"/>
                  </a:lnTo>
                  <a:lnTo>
                    <a:pt x="311402" y="142522"/>
                  </a:lnTo>
                  <a:lnTo>
                    <a:pt x="311964" y="144014"/>
                  </a:lnTo>
                  <a:lnTo>
                    <a:pt x="312131" y="145209"/>
                  </a:lnTo>
                  <a:lnTo>
                    <a:pt x="312035" y="146403"/>
                  </a:lnTo>
                  <a:lnTo>
                    <a:pt x="311665" y="147992"/>
                  </a:lnTo>
                  <a:lnTo>
                    <a:pt x="310985" y="150643"/>
                  </a:lnTo>
                  <a:lnTo>
                    <a:pt x="310674" y="152590"/>
                  </a:lnTo>
                  <a:lnTo>
                    <a:pt x="310196" y="155576"/>
                  </a:lnTo>
                  <a:lnTo>
                    <a:pt x="309850" y="157140"/>
                  </a:lnTo>
                  <a:lnTo>
                    <a:pt x="309563" y="158191"/>
                  </a:lnTo>
                  <a:lnTo>
                    <a:pt x="309062" y="159063"/>
                  </a:lnTo>
                  <a:lnTo>
                    <a:pt x="308405" y="159314"/>
                  </a:lnTo>
                  <a:lnTo>
                    <a:pt x="307246" y="159708"/>
                  </a:lnTo>
                  <a:lnTo>
                    <a:pt x="306374" y="160652"/>
                  </a:lnTo>
                  <a:lnTo>
                    <a:pt x="305908" y="161631"/>
                  </a:lnTo>
                  <a:lnTo>
                    <a:pt x="305598" y="162897"/>
                  </a:lnTo>
                  <a:lnTo>
                    <a:pt x="305670" y="163650"/>
                  </a:lnTo>
                  <a:lnTo>
                    <a:pt x="306100" y="165334"/>
                  </a:lnTo>
                  <a:lnTo>
                    <a:pt x="306255" y="166743"/>
                  </a:lnTo>
                  <a:lnTo>
                    <a:pt x="306518" y="167698"/>
                  </a:lnTo>
                  <a:lnTo>
                    <a:pt x="306327" y="168857"/>
                  </a:lnTo>
                  <a:lnTo>
                    <a:pt x="305945" y="170398"/>
                  </a:lnTo>
                  <a:lnTo>
                    <a:pt x="305192" y="172667"/>
                  </a:lnTo>
                  <a:lnTo>
                    <a:pt x="304009" y="175713"/>
                  </a:lnTo>
                  <a:lnTo>
                    <a:pt x="303460" y="177014"/>
                  </a:lnTo>
                  <a:lnTo>
                    <a:pt x="303137" y="177970"/>
                  </a:lnTo>
                  <a:lnTo>
                    <a:pt x="302922" y="178675"/>
                  </a:lnTo>
                  <a:lnTo>
                    <a:pt x="302779" y="179451"/>
                  </a:lnTo>
                  <a:lnTo>
                    <a:pt x="302564" y="180394"/>
                  </a:lnTo>
                  <a:lnTo>
                    <a:pt x="302445" y="181840"/>
                  </a:lnTo>
                  <a:lnTo>
                    <a:pt x="302289" y="184993"/>
                  </a:lnTo>
                  <a:lnTo>
                    <a:pt x="302373" y="186211"/>
                  </a:lnTo>
                  <a:lnTo>
                    <a:pt x="301979" y="187107"/>
                  </a:lnTo>
                  <a:lnTo>
                    <a:pt x="300916" y="188110"/>
                  </a:lnTo>
                  <a:lnTo>
                    <a:pt x="298886" y="189663"/>
                  </a:lnTo>
                  <a:lnTo>
                    <a:pt x="297429" y="190594"/>
                  </a:lnTo>
                  <a:lnTo>
                    <a:pt x="296760" y="191609"/>
                  </a:lnTo>
                  <a:lnTo>
                    <a:pt x="295912" y="193317"/>
                  </a:lnTo>
                  <a:lnTo>
                    <a:pt x="295482" y="194547"/>
                  </a:lnTo>
                  <a:lnTo>
                    <a:pt x="294956" y="196375"/>
                  </a:lnTo>
                  <a:lnTo>
                    <a:pt x="294741" y="197354"/>
                  </a:lnTo>
                  <a:lnTo>
                    <a:pt x="294598" y="198226"/>
                  </a:lnTo>
                  <a:lnTo>
                    <a:pt x="294550" y="199146"/>
                  </a:lnTo>
                  <a:lnTo>
                    <a:pt x="294503" y="199946"/>
                  </a:lnTo>
                  <a:lnTo>
                    <a:pt x="293953" y="200579"/>
                  </a:lnTo>
                  <a:lnTo>
                    <a:pt x="292914" y="200603"/>
                  </a:lnTo>
                  <a:lnTo>
                    <a:pt x="292185" y="200340"/>
                  </a:lnTo>
                  <a:lnTo>
                    <a:pt x="291648" y="199635"/>
                  </a:lnTo>
                  <a:lnTo>
                    <a:pt x="290931" y="198668"/>
                  </a:lnTo>
                  <a:lnTo>
                    <a:pt x="290525" y="198035"/>
                  </a:lnTo>
                  <a:lnTo>
                    <a:pt x="289546" y="197438"/>
                  </a:lnTo>
                  <a:lnTo>
                    <a:pt x="288746" y="197306"/>
                  </a:lnTo>
                  <a:lnTo>
                    <a:pt x="287946" y="197509"/>
                  </a:lnTo>
                  <a:lnTo>
                    <a:pt x="287324" y="197999"/>
                  </a:lnTo>
                  <a:lnTo>
                    <a:pt x="286954" y="199265"/>
                  </a:lnTo>
                  <a:lnTo>
                    <a:pt x="287181" y="200471"/>
                  </a:lnTo>
                  <a:lnTo>
                    <a:pt x="288005" y="201272"/>
                  </a:lnTo>
                  <a:lnTo>
                    <a:pt x="289104" y="201128"/>
                  </a:lnTo>
                  <a:lnTo>
                    <a:pt x="290286" y="201092"/>
                  </a:lnTo>
                  <a:lnTo>
                    <a:pt x="291577" y="201463"/>
                  </a:lnTo>
                  <a:lnTo>
                    <a:pt x="292305" y="202382"/>
                  </a:lnTo>
                  <a:lnTo>
                    <a:pt x="292795" y="203839"/>
                  </a:lnTo>
                  <a:lnTo>
                    <a:pt x="292950" y="204807"/>
                  </a:lnTo>
                  <a:lnTo>
                    <a:pt x="292782" y="206240"/>
                  </a:lnTo>
                  <a:lnTo>
                    <a:pt x="292699" y="207721"/>
                  </a:lnTo>
                  <a:lnTo>
                    <a:pt x="292508" y="209047"/>
                  </a:lnTo>
                  <a:lnTo>
                    <a:pt x="292269" y="210217"/>
                  </a:lnTo>
                  <a:lnTo>
                    <a:pt x="291994" y="210994"/>
                  </a:lnTo>
                  <a:lnTo>
                    <a:pt x="290979" y="210946"/>
                  </a:lnTo>
                  <a:lnTo>
                    <a:pt x="290179" y="210098"/>
                  </a:lnTo>
                  <a:lnTo>
                    <a:pt x="289307" y="209644"/>
                  </a:lnTo>
                  <a:lnTo>
                    <a:pt x="288483" y="209548"/>
                  </a:lnTo>
                  <a:lnTo>
                    <a:pt x="287456" y="210014"/>
                  </a:lnTo>
                  <a:lnTo>
                    <a:pt x="287169" y="210719"/>
                  </a:lnTo>
                  <a:lnTo>
                    <a:pt x="287253" y="212486"/>
                  </a:lnTo>
                  <a:lnTo>
                    <a:pt x="287384" y="214672"/>
                  </a:lnTo>
                  <a:lnTo>
                    <a:pt x="287635" y="215914"/>
                  </a:lnTo>
                  <a:lnTo>
                    <a:pt x="287635" y="217216"/>
                  </a:lnTo>
                  <a:lnTo>
                    <a:pt x="287348" y="218124"/>
                  </a:lnTo>
                  <a:lnTo>
                    <a:pt x="286883" y="219091"/>
                  </a:lnTo>
                  <a:lnTo>
                    <a:pt x="286357" y="219796"/>
                  </a:lnTo>
                  <a:lnTo>
                    <a:pt x="285700" y="220453"/>
                  </a:lnTo>
                  <a:lnTo>
                    <a:pt x="285318" y="221229"/>
                  </a:lnTo>
                  <a:lnTo>
                    <a:pt x="285031" y="222328"/>
                  </a:lnTo>
                  <a:lnTo>
                    <a:pt x="285210" y="223367"/>
                  </a:lnTo>
                  <a:lnTo>
                    <a:pt x="285772" y="224191"/>
                  </a:lnTo>
                  <a:lnTo>
                    <a:pt x="286763" y="225409"/>
                  </a:lnTo>
                  <a:lnTo>
                    <a:pt x="287205" y="226305"/>
                  </a:lnTo>
                  <a:lnTo>
                    <a:pt x="287671" y="227607"/>
                  </a:lnTo>
                  <a:lnTo>
                    <a:pt x="288244" y="229673"/>
                  </a:lnTo>
                  <a:lnTo>
                    <a:pt x="288435" y="230808"/>
                  </a:lnTo>
                  <a:lnTo>
                    <a:pt x="288447" y="231978"/>
                  </a:lnTo>
                  <a:lnTo>
                    <a:pt x="288077" y="232683"/>
                  </a:lnTo>
                  <a:lnTo>
                    <a:pt x="287480" y="233579"/>
                  </a:lnTo>
                  <a:lnTo>
                    <a:pt x="286345" y="234140"/>
                  </a:lnTo>
                  <a:lnTo>
                    <a:pt x="285461" y="234295"/>
                  </a:lnTo>
                  <a:lnTo>
                    <a:pt x="284637" y="234224"/>
                  </a:lnTo>
                  <a:lnTo>
                    <a:pt x="283132" y="234271"/>
                  </a:lnTo>
                  <a:lnTo>
                    <a:pt x="281950" y="235287"/>
                  </a:lnTo>
                  <a:lnTo>
                    <a:pt x="261741" y="224394"/>
                  </a:lnTo>
                  <a:lnTo>
                    <a:pt x="217802" y="423802"/>
                  </a:lnTo>
                  <a:lnTo>
                    <a:pt x="122086" y="399748"/>
                  </a:lnTo>
                  <a:lnTo>
                    <a:pt x="29847" y="508840"/>
                  </a:lnTo>
                  <a:lnTo>
                    <a:pt x="29644" y="248950"/>
                  </a:lnTo>
                  <a:lnTo>
                    <a:pt x="0" y="242059"/>
                  </a:lnTo>
                  <a:lnTo>
                    <a:pt x="20542" y="139285"/>
                  </a:lnTo>
                  <a:lnTo>
                    <a:pt x="35879" y="61939"/>
                  </a:lnTo>
                  <a:lnTo>
                    <a:pt x="49458" y="51751"/>
                  </a:lnTo>
                  <a:lnTo>
                    <a:pt x="80212" y="0"/>
                  </a:lnTo>
                  <a:lnTo>
                    <a:pt x="151181" y="1457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995;gbcf4302aa7_0_6">
              <a:extLst>
                <a:ext uri="{FF2B5EF4-FFF2-40B4-BE49-F238E27FC236}">
                  <a16:creationId xmlns:a16="http://schemas.microsoft.com/office/drawing/2014/main" id="{D13218A0-F7D0-EE4A-B1F1-96457394FD6D}"/>
                </a:ext>
              </a:extLst>
            </p:cNvPr>
            <p:cNvSpPr/>
            <p:nvPr/>
          </p:nvSpPr>
          <p:spPr>
            <a:xfrm>
              <a:off x="6626343" y="1844588"/>
              <a:ext cx="173758" cy="199877"/>
            </a:xfrm>
            <a:custGeom>
              <a:avLst/>
              <a:gdLst/>
              <a:ahLst/>
              <a:cxnLst/>
              <a:rect l="l" t="t" r="r" b="b"/>
              <a:pathLst>
                <a:path w="345787" h="397765" extrusionOk="0">
                  <a:moveTo>
                    <a:pt x="213657" y="21224"/>
                  </a:moveTo>
                  <a:lnTo>
                    <a:pt x="227774" y="32021"/>
                  </a:lnTo>
                  <a:lnTo>
                    <a:pt x="301513" y="0"/>
                  </a:lnTo>
                  <a:lnTo>
                    <a:pt x="306445" y="31137"/>
                  </a:lnTo>
                  <a:lnTo>
                    <a:pt x="325842" y="111564"/>
                  </a:lnTo>
                  <a:lnTo>
                    <a:pt x="345787" y="121143"/>
                  </a:lnTo>
                  <a:lnTo>
                    <a:pt x="336687" y="139237"/>
                  </a:lnTo>
                  <a:lnTo>
                    <a:pt x="208783" y="397766"/>
                  </a:lnTo>
                  <a:lnTo>
                    <a:pt x="105067" y="343698"/>
                  </a:lnTo>
                  <a:lnTo>
                    <a:pt x="0" y="289020"/>
                  </a:lnTo>
                  <a:lnTo>
                    <a:pt x="76415" y="139082"/>
                  </a:lnTo>
                  <a:lnTo>
                    <a:pt x="166408" y="102583"/>
                  </a:lnTo>
                  <a:lnTo>
                    <a:pt x="193603" y="48718"/>
                  </a:lnTo>
                  <a:lnTo>
                    <a:pt x="213657" y="2122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996;gbcf4302aa7_0_6">
              <a:extLst>
                <a:ext uri="{FF2B5EF4-FFF2-40B4-BE49-F238E27FC236}">
                  <a16:creationId xmlns:a16="http://schemas.microsoft.com/office/drawing/2014/main" id="{F0D5FB63-5F38-9C46-80EB-D69F1E2AD775}"/>
                </a:ext>
              </a:extLst>
            </p:cNvPr>
            <p:cNvSpPr/>
            <p:nvPr/>
          </p:nvSpPr>
          <p:spPr>
            <a:xfrm>
              <a:off x="7233608" y="1849045"/>
              <a:ext cx="100563" cy="122702"/>
            </a:xfrm>
            <a:custGeom>
              <a:avLst/>
              <a:gdLst/>
              <a:ahLst/>
              <a:cxnLst/>
              <a:rect l="l" t="t" r="r" b="b"/>
              <a:pathLst>
                <a:path w="200125" h="244184" extrusionOk="0">
                  <a:moveTo>
                    <a:pt x="76893" y="0"/>
                  </a:moveTo>
                  <a:lnTo>
                    <a:pt x="100314" y="25702"/>
                  </a:lnTo>
                  <a:lnTo>
                    <a:pt x="104243" y="25225"/>
                  </a:lnTo>
                  <a:lnTo>
                    <a:pt x="105533" y="25296"/>
                  </a:lnTo>
                  <a:lnTo>
                    <a:pt x="106668" y="25499"/>
                  </a:lnTo>
                  <a:lnTo>
                    <a:pt x="107897" y="26073"/>
                  </a:lnTo>
                  <a:lnTo>
                    <a:pt x="108961" y="26682"/>
                  </a:lnTo>
                  <a:lnTo>
                    <a:pt x="109785" y="27076"/>
                  </a:lnTo>
                  <a:lnTo>
                    <a:pt x="110824" y="26610"/>
                  </a:lnTo>
                  <a:lnTo>
                    <a:pt x="111684" y="26300"/>
                  </a:lnTo>
                  <a:lnTo>
                    <a:pt x="112890" y="26371"/>
                  </a:lnTo>
                  <a:lnTo>
                    <a:pt x="113857" y="26670"/>
                  </a:lnTo>
                  <a:lnTo>
                    <a:pt x="115195" y="27195"/>
                  </a:lnTo>
                  <a:lnTo>
                    <a:pt x="116222" y="27769"/>
                  </a:lnTo>
                  <a:lnTo>
                    <a:pt x="117047" y="27757"/>
                  </a:lnTo>
                  <a:lnTo>
                    <a:pt x="118312" y="26096"/>
                  </a:lnTo>
                  <a:lnTo>
                    <a:pt x="119423" y="26264"/>
                  </a:lnTo>
                  <a:lnTo>
                    <a:pt x="120570" y="25965"/>
                  </a:lnTo>
                  <a:lnTo>
                    <a:pt x="121406" y="25726"/>
                  </a:lnTo>
                  <a:lnTo>
                    <a:pt x="121955" y="26276"/>
                  </a:lnTo>
                  <a:lnTo>
                    <a:pt x="122720" y="26992"/>
                  </a:lnTo>
                  <a:lnTo>
                    <a:pt x="123293" y="27578"/>
                  </a:lnTo>
                  <a:lnTo>
                    <a:pt x="124081" y="27984"/>
                  </a:lnTo>
                  <a:lnTo>
                    <a:pt x="124810" y="28139"/>
                  </a:lnTo>
                  <a:lnTo>
                    <a:pt x="125514" y="28199"/>
                  </a:lnTo>
                  <a:lnTo>
                    <a:pt x="126291" y="28641"/>
                  </a:lnTo>
                  <a:lnTo>
                    <a:pt x="126959" y="28915"/>
                  </a:lnTo>
                  <a:lnTo>
                    <a:pt x="128059" y="28855"/>
                  </a:lnTo>
                  <a:lnTo>
                    <a:pt x="128763" y="28581"/>
                  </a:lnTo>
                  <a:lnTo>
                    <a:pt x="129623" y="28151"/>
                  </a:lnTo>
                  <a:lnTo>
                    <a:pt x="130889" y="27781"/>
                  </a:lnTo>
                  <a:lnTo>
                    <a:pt x="180622" y="19337"/>
                  </a:lnTo>
                  <a:lnTo>
                    <a:pt x="181266" y="19969"/>
                  </a:lnTo>
                  <a:lnTo>
                    <a:pt x="182115" y="20758"/>
                  </a:lnTo>
                  <a:lnTo>
                    <a:pt x="182963" y="21797"/>
                  </a:lnTo>
                  <a:lnTo>
                    <a:pt x="183631" y="23111"/>
                  </a:lnTo>
                  <a:lnTo>
                    <a:pt x="183906" y="24210"/>
                  </a:lnTo>
                  <a:lnTo>
                    <a:pt x="184480" y="25213"/>
                  </a:lnTo>
                  <a:lnTo>
                    <a:pt x="185411" y="25643"/>
                  </a:lnTo>
                  <a:lnTo>
                    <a:pt x="186521" y="26240"/>
                  </a:lnTo>
                  <a:lnTo>
                    <a:pt x="187441" y="26980"/>
                  </a:lnTo>
                  <a:lnTo>
                    <a:pt x="187907" y="27816"/>
                  </a:lnTo>
                  <a:lnTo>
                    <a:pt x="188122" y="28760"/>
                  </a:lnTo>
                  <a:lnTo>
                    <a:pt x="188134" y="29584"/>
                  </a:lnTo>
                  <a:lnTo>
                    <a:pt x="188027" y="30360"/>
                  </a:lnTo>
                  <a:lnTo>
                    <a:pt x="187095" y="31125"/>
                  </a:lnTo>
                  <a:lnTo>
                    <a:pt x="186115" y="31435"/>
                  </a:lnTo>
                  <a:lnTo>
                    <a:pt x="185268" y="33263"/>
                  </a:lnTo>
                  <a:lnTo>
                    <a:pt x="184563" y="35018"/>
                  </a:lnTo>
                  <a:lnTo>
                    <a:pt x="183966" y="35938"/>
                  </a:lnTo>
                  <a:lnTo>
                    <a:pt x="183129" y="36189"/>
                  </a:lnTo>
                  <a:lnTo>
                    <a:pt x="182210" y="36452"/>
                  </a:lnTo>
                  <a:lnTo>
                    <a:pt x="181350" y="37073"/>
                  </a:lnTo>
                  <a:lnTo>
                    <a:pt x="181064" y="38112"/>
                  </a:lnTo>
                  <a:lnTo>
                    <a:pt x="181255" y="39031"/>
                  </a:lnTo>
                  <a:lnTo>
                    <a:pt x="181481" y="39772"/>
                  </a:lnTo>
                  <a:lnTo>
                    <a:pt x="181613" y="40883"/>
                  </a:lnTo>
                  <a:lnTo>
                    <a:pt x="180645" y="42579"/>
                  </a:lnTo>
                  <a:lnTo>
                    <a:pt x="180168" y="43415"/>
                  </a:lnTo>
                  <a:lnTo>
                    <a:pt x="179595" y="44382"/>
                  </a:lnTo>
                  <a:lnTo>
                    <a:pt x="179415" y="45182"/>
                  </a:lnTo>
                  <a:lnTo>
                    <a:pt x="179499" y="45887"/>
                  </a:lnTo>
                  <a:lnTo>
                    <a:pt x="180538" y="46795"/>
                  </a:lnTo>
                  <a:lnTo>
                    <a:pt x="181661" y="47738"/>
                  </a:lnTo>
                  <a:lnTo>
                    <a:pt x="182162" y="48323"/>
                  </a:lnTo>
                  <a:lnTo>
                    <a:pt x="182592" y="49112"/>
                  </a:lnTo>
                  <a:lnTo>
                    <a:pt x="182521" y="50736"/>
                  </a:lnTo>
                  <a:lnTo>
                    <a:pt x="182557" y="52086"/>
                  </a:lnTo>
                  <a:lnTo>
                    <a:pt x="183070" y="54677"/>
                  </a:lnTo>
                  <a:lnTo>
                    <a:pt x="183380" y="55525"/>
                  </a:lnTo>
                  <a:lnTo>
                    <a:pt x="183906" y="56170"/>
                  </a:lnTo>
                  <a:lnTo>
                    <a:pt x="184622" y="56827"/>
                  </a:lnTo>
                  <a:lnTo>
                    <a:pt x="186091" y="57627"/>
                  </a:lnTo>
                  <a:lnTo>
                    <a:pt x="187716" y="58308"/>
                  </a:lnTo>
                  <a:lnTo>
                    <a:pt x="188600" y="58834"/>
                  </a:lnTo>
                  <a:lnTo>
                    <a:pt x="189281" y="60733"/>
                  </a:lnTo>
                  <a:lnTo>
                    <a:pt x="189388" y="61700"/>
                  </a:lnTo>
                  <a:lnTo>
                    <a:pt x="188767" y="62524"/>
                  </a:lnTo>
                  <a:lnTo>
                    <a:pt x="188265" y="63527"/>
                  </a:lnTo>
                  <a:lnTo>
                    <a:pt x="187752" y="64447"/>
                  </a:lnTo>
                  <a:lnTo>
                    <a:pt x="186761" y="65677"/>
                  </a:lnTo>
                  <a:lnTo>
                    <a:pt x="186068" y="66394"/>
                  </a:lnTo>
                  <a:lnTo>
                    <a:pt x="186151" y="67612"/>
                  </a:lnTo>
                  <a:lnTo>
                    <a:pt x="187083" y="68126"/>
                  </a:lnTo>
                  <a:lnTo>
                    <a:pt x="187812" y="68341"/>
                  </a:lnTo>
                  <a:lnTo>
                    <a:pt x="188552" y="67839"/>
                  </a:lnTo>
                  <a:lnTo>
                    <a:pt x="189496" y="69332"/>
                  </a:lnTo>
                  <a:lnTo>
                    <a:pt x="190260" y="70801"/>
                  </a:lnTo>
                  <a:lnTo>
                    <a:pt x="191490" y="72461"/>
                  </a:lnTo>
                  <a:lnTo>
                    <a:pt x="193998" y="75387"/>
                  </a:lnTo>
                  <a:lnTo>
                    <a:pt x="194762" y="76391"/>
                  </a:lnTo>
                  <a:lnTo>
                    <a:pt x="194738" y="78194"/>
                  </a:lnTo>
                  <a:lnTo>
                    <a:pt x="194429" y="79568"/>
                  </a:lnTo>
                  <a:lnTo>
                    <a:pt x="194679" y="80929"/>
                  </a:lnTo>
                  <a:lnTo>
                    <a:pt x="194667" y="82362"/>
                  </a:lnTo>
                  <a:lnTo>
                    <a:pt x="194452" y="83234"/>
                  </a:lnTo>
                  <a:lnTo>
                    <a:pt x="193604" y="84751"/>
                  </a:lnTo>
                  <a:lnTo>
                    <a:pt x="193234" y="85671"/>
                  </a:lnTo>
                  <a:lnTo>
                    <a:pt x="194046" y="86339"/>
                  </a:lnTo>
                  <a:lnTo>
                    <a:pt x="194811" y="87247"/>
                  </a:lnTo>
                  <a:lnTo>
                    <a:pt x="195002" y="87952"/>
                  </a:lnTo>
                  <a:lnTo>
                    <a:pt x="195885" y="88692"/>
                  </a:lnTo>
                  <a:lnTo>
                    <a:pt x="196506" y="89576"/>
                  </a:lnTo>
                  <a:lnTo>
                    <a:pt x="196351" y="90352"/>
                  </a:lnTo>
                  <a:lnTo>
                    <a:pt x="196697" y="91356"/>
                  </a:lnTo>
                  <a:lnTo>
                    <a:pt x="197151" y="92108"/>
                  </a:lnTo>
                  <a:lnTo>
                    <a:pt x="197892" y="93064"/>
                  </a:lnTo>
                  <a:lnTo>
                    <a:pt x="198369" y="93804"/>
                  </a:lnTo>
                  <a:lnTo>
                    <a:pt x="198059" y="95058"/>
                  </a:lnTo>
                  <a:lnTo>
                    <a:pt x="197748" y="96050"/>
                  </a:lnTo>
                  <a:lnTo>
                    <a:pt x="197689" y="96778"/>
                  </a:lnTo>
                  <a:lnTo>
                    <a:pt x="198584" y="97232"/>
                  </a:lnTo>
                  <a:lnTo>
                    <a:pt x="199504" y="97530"/>
                  </a:lnTo>
                  <a:lnTo>
                    <a:pt x="200125" y="98080"/>
                  </a:lnTo>
                  <a:lnTo>
                    <a:pt x="200042" y="98856"/>
                  </a:lnTo>
                  <a:lnTo>
                    <a:pt x="199445" y="99824"/>
                  </a:lnTo>
                  <a:lnTo>
                    <a:pt x="198895" y="101126"/>
                  </a:lnTo>
                  <a:lnTo>
                    <a:pt x="198418" y="102380"/>
                  </a:lnTo>
                  <a:lnTo>
                    <a:pt x="198214" y="103347"/>
                  </a:lnTo>
                  <a:lnTo>
                    <a:pt x="198059" y="104052"/>
                  </a:lnTo>
                  <a:lnTo>
                    <a:pt x="197140" y="105007"/>
                  </a:lnTo>
                  <a:lnTo>
                    <a:pt x="196949" y="105784"/>
                  </a:lnTo>
                  <a:lnTo>
                    <a:pt x="196602" y="107109"/>
                  </a:lnTo>
                  <a:lnTo>
                    <a:pt x="196124" y="108148"/>
                  </a:lnTo>
                  <a:lnTo>
                    <a:pt x="195527" y="108937"/>
                  </a:lnTo>
                  <a:lnTo>
                    <a:pt x="195599" y="109713"/>
                  </a:lnTo>
                  <a:lnTo>
                    <a:pt x="194894" y="110967"/>
                  </a:lnTo>
                  <a:lnTo>
                    <a:pt x="194106" y="112078"/>
                  </a:lnTo>
                  <a:lnTo>
                    <a:pt x="193245" y="112890"/>
                  </a:lnTo>
                  <a:lnTo>
                    <a:pt x="192684" y="113439"/>
                  </a:lnTo>
                  <a:lnTo>
                    <a:pt x="191968" y="113893"/>
                  </a:lnTo>
                  <a:lnTo>
                    <a:pt x="191251" y="113296"/>
                  </a:lnTo>
                  <a:lnTo>
                    <a:pt x="190439" y="113797"/>
                  </a:lnTo>
                  <a:lnTo>
                    <a:pt x="189997" y="114586"/>
                  </a:lnTo>
                  <a:lnTo>
                    <a:pt x="189735" y="115553"/>
                  </a:lnTo>
                  <a:lnTo>
                    <a:pt x="188934" y="116103"/>
                  </a:lnTo>
                  <a:lnTo>
                    <a:pt x="188122" y="115971"/>
                  </a:lnTo>
                  <a:lnTo>
                    <a:pt x="187215" y="115422"/>
                  </a:lnTo>
                  <a:lnTo>
                    <a:pt x="186486" y="115099"/>
                  </a:lnTo>
                  <a:lnTo>
                    <a:pt x="185638" y="114992"/>
                  </a:lnTo>
                  <a:lnTo>
                    <a:pt x="184229" y="115410"/>
                  </a:lnTo>
                  <a:lnTo>
                    <a:pt x="183476" y="115422"/>
                  </a:lnTo>
                  <a:lnTo>
                    <a:pt x="182772" y="115637"/>
                  </a:lnTo>
                  <a:lnTo>
                    <a:pt x="182055" y="115864"/>
                  </a:lnTo>
                  <a:lnTo>
                    <a:pt x="181111" y="116318"/>
                  </a:lnTo>
                  <a:lnTo>
                    <a:pt x="180012" y="116449"/>
                  </a:lnTo>
                  <a:lnTo>
                    <a:pt x="178723" y="116449"/>
                  </a:lnTo>
                  <a:lnTo>
                    <a:pt x="177779" y="116676"/>
                  </a:lnTo>
                  <a:lnTo>
                    <a:pt x="177206" y="117524"/>
                  </a:lnTo>
                  <a:lnTo>
                    <a:pt x="176955" y="118300"/>
                  </a:lnTo>
                  <a:lnTo>
                    <a:pt x="176203" y="118360"/>
                  </a:lnTo>
                  <a:lnTo>
                    <a:pt x="175474" y="118587"/>
                  </a:lnTo>
                  <a:lnTo>
                    <a:pt x="175593" y="119710"/>
                  </a:lnTo>
                  <a:lnTo>
                    <a:pt x="174327" y="120438"/>
                  </a:lnTo>
                  <a:lnTo>
                    <a:pt x="173515" y="121453"/>
                  </a:lnTo>
                  <a:lnTo>
                    <a:pt x="172989" y="122277"/>
                  </a:lnTo>
                  <a:lnTo>
                    <a:pt x="173563" y="126768"/>
                  </a:lnTo>
                  <a:lnTo>
                    <a:pt x="174125" y="127413"/>
                  </a:lnTo>
                  <a:lnTo>
                    <a:pt x="174482" y="128488"/>
                  </a:lnTo>
                  <a:lnTo>
                    <a:pt x="174888" y="129049"/>
                  </a:lnTo>
                  <a:lnTo>
                    <a:pt x="175796" y="129861"/>
                  </a:lnTo>
                  <a:lnTo>
                    <a:pt x="176489" y="130471"/>
                  </a:lnTo>
                  <a:lnTo>
                    <a:pt x="179069" y="134782"/>
                  </a:lnTo>
                  <a:lnTo>
                    <a:pt x="180024" y="135833"/>
                  </a:lnTo>
                  <a:lnTo>
                    <a:pt x="182485" y="138270"/>
                  </a:lnTo>
                  <a:lnTo>
                    <a:pt x="183070" y="138903"/>
                  </a:lnTo>
                  <a:lnTo>
                    <a:pt x="183536" y="139798"/>
                  </a:lnTo>
                  <a:lnTo>
                    <a:pt x="183799" y="140682"/>
                  </a:lnTo>
                  <a:lnTo>
                    <a:pt x="183786" y="141602"/>
                  </a:lnTo>
                  <a:lnTo>
                    <a:pt x="185124" y="143202"/>
                  </a:lnTo>
                  <a:lnTo>
                    <a:pt x="184467" y="144600"/>
                  </a:lnTo>
                  <a:lnTo>
                    <a:pt x="169192" y="173372"/>
                  </a:lnTo>
                  <a:lnTo>
                    <a:pt x="154000" y="182735"/>
                  </a:lnTo>
                  <a:lnTo>
                    <a:pt x="146475" y="184515"/>
                  </a:lnTo>
                  <a:lnTo>
                    <a:pt x="142056" y="222029"/>
                  </a:lnTo>
                  <a:lnTo>
                    <a:pt x="144576" y="226233"/>
                  </a:lnTo>
                  <a:lnTo>
                    <a:pt x="124583" y="232468"/>
                  </a:lnTo>
                  <a:lnTo>
                    <a:pt x="119901" y="233591"/>
                  </a:lnTo>
                  <a:lnTo>
                    <a:pt x="120033" y="239754"/>
                  </a:lnTo>
                  <a:lnTo>
                    <a:pt x="96492" y="244185"/>
                  </a:lnTo>
                  <a:lnTo>
                    <a:pt x="69547" y="234522"/>
                  </a:lnTo>
                  <a:lnTo>
                    <a:pt x="70669" y="220584"/>
                  </a:lnTo>
                  <a:lnTo>
                    <a:pt x="74169" y="220250"/>
                  </a:lnTo>
                  <a:lnTo>
                    <a:pt x="78098" y="177158"/>
                  </a:lnTo>
                  <a:lnTo>
                    <a:pt x="46556" y="159410"/>
                  </a:lnTo>
                  <a:lnTo>
                    <a:pt x="34087" y="127461"/>
                  </a:lnTo>
                  <a:lnTo>
                    <a:pt x="32212" y="122863"/>
                  </a:lnTo>
                  <a:lnTo>
                    <a:pt x="0" y="118969"/>
                  </a:lnTo>
                  <a:lnTo>
                    <a:pt x="3034" y="101532"/>
                  </a:lnTo>
                  <a:lnTo>
                    <a:pt x="13460" y="99883"/>
                  </a:lnTo>
                  <a:lnTo>
                    <a:pt x="17234" y="93959"/>
                  </a:lnTo>
                  <a:lnTo>
                    <a:pt x="16494" y="92801"/>
                  </a:lnTo>
                  <a:lnTo>
                    <a:pt x="15706" y="91726"/>
                  </a:lnTo>
                  <a:lnTo>
                    <a:pt x="14918" y="90842"/>
                  </a:lnTo>
                  <a:lnTo>
                    <a:pt x="13747" y="89708"/>
                  </a:lnTo>
                  <a:lnTo>
                    <a:pt x="12577" y="88728"/>
                  </a:lnTo>
                  <a:lnTo>
                    <a:pt x="11251" y="87689"/>
                  </a:lnTo>
                  <a:lnTo>
                    <a:pt x="10069" y="86841"/>
                  </a:lnTo>
                  <a:lnTo>
                    <a:pt x="9113" y="86196"/>
                  </a:lnTo>
                  <a:lnTo>
                    <a:pt x="10929" y="82733"/>
                  </a:lnTo>
                  <a:lnTo>
                    <a:pt x="11311" y="81371"/>
                  </a:lnTo>
                  <a:lnTo>
                    <a:pt x="11466" y="80595"/>
                  </a:lnTo>
                  <a:lnTo>
                    <a:pt x="52050" y="23445"/>
                  </a:lnTo>
                  <a:lnTo>
                    <a:pt x="59073" y="22860"/>
                  </a:lnTo>
                  <a:lnTo>
                    <a:pt x="76893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997;gbcf4302aa7_0_6">
              <a:extLst>
                <a:ext uri="{FF2B5EF4-FFF2-40B4-BE49-F238E27FC236}">
                  <a16:creationId xmlns:a16="http://schemas.microsoft.com/office/drawing/2014/main" id="{4BE24603-2A24-9540-8322-7DF609F38081}"/>
                </a:ext>
              </a:extLst>
            </p:cNvPr>
            <p:cNvSpPr/>
            <p:nvPr/>
          </p:nvSpPr>
          <p:spPr>
            <a:xfrm>
              <a:off x="7634658" y="1850070"/>
              <a:ext cx="2268" cy="2221"/>
            </a:xfrm>
            <a:custGeom>
              <a:avLst/>
              <a:gdLst/>
              <a:ahLst/>
              <a:cxnLst/>
              <a:rect l="l" t="t" r="r" b="b"/>
              <a:pathLst>
                <a:path w="4514" h="4419" extrusionOk="0">
                  <a:moveTo>
                    <a:pt x="1624" y="4419"/>
                  </a:moveTo>
                  <a:lnTo>
                    <a:pt x="1612" y="2448"/>
                  </a:lnTo>
                  <a:lnTo>
                    <a:pt x="477" y="2006"/>
                  </a:lnTo>
                  <a:lnTo>
                    <a:pt x="0" y="943"/>
                  </a:lnTo>
                  <a:lnTo>
                    <a:pt x="1959" y="0"/>
                  </a:lnTo>
                  <a:lnTo>
                    <a:pt x="3750" y="346"/>
                  </a:lnTo>
                  <a:lnTo>
                    <a:pt x="4515" y="920"/>
                  </a:lnTo>
                  <a:lnTo>
                    <a:pt x="4515" y="2066"/>
                  </a:lnTo>
                  <a:lnTo>
                    <a:pt x="3224" y="4407"/>
                  </a:lnTo>
                  <a:lnTo>
                    <a:pt x="1624" y="441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998;gbcf4302aa7_0_6">
              <a:extLst>
                <a:ext uri="{FF2B5EF4-FFF2-40B4-BE49-F238E27FC236}">
                  <a16:creationId xmlns:a16="http://schemas.microsoft.com/office/drawing/2014/main" id="{7DFCF612-58D9-7946-89EE-C858CAB0529E}"/>
                </a:ext>
              </a:extLst>
            </p:cNvPr>
            <p:cNvSpPr/>
            <p:nvPr/>
          </p:nvSpPr>
          <p:spPr>
            <a:xfrm>
              <a:off x="7071586" y="1851813"/>
              <a:ext cx="145137" cy="165866"/>
            </a:xfrm>
            <a:custGeom>
              <a:avLst/>
              <a:gdLst/>
              <a:ahLst/>
              <a:cxnLst/>
              <a:rect l="l" t="t" r="r" b="b"/>
              <a:pathLst>
                <a:path w="288829" h="330081" extrusionOk="0">
                  <a:moveTo>
                    <a:pt x="216702" y="0"/>
                  </a:moveTo>
                  <a:lnTo>
                    <a:pt x="250490" y="84608"/>
                  </a:lnTo>
                  <a:lnTo>
                    <a:pt x="251434" y="87044"/>
                  </a:lnTo>
                  <a:lnTo>
                    <a:pt x="252999" y="91296"/>
                  </a:lnTo>
                  <a:lnTo>
                    <a:pt x="251458" y="92096"/>
                  </a:lnTo>
                  <a:lnTo>
                    <a:pt x="256665" y="105927"/>
                  </a:lnTo>
                  <a:lnTo>
                    <a:pt x="258684" y="105521"/>
                  </a:lnTo>
                  <a:lnTo>
                    <a:pt x="264894" y="121537"/>
                  </a:lnTo>
                  <a:lnTo>
                    <a:pt x="264345" y="122409"/>
                  </a:lnTo>
                  <a:lnTo>
                    <a:pt x="259567" y="128595"/>
                  </a:lnTo>
                  <a:lnTo>
                    <a:pt x="273793" y="144779"/>
                  </a:lnTo>
                  <a:lnTo>
                    <a:pt x="288829" y="230402"/>
                  </a:lnTo>
                  <a:lnTo>
                    <a:pt x="253214" y="232181"/>
                  </a:lnTo>
                  <a:lnTo>
                    <a:pt x="251207" y="233208"/>
                  </a:lnTo>
                  <a:lnTo>
                    <a:pt x="166408" y="272311"/>
                  </a:lnTo>
                  <a:lnTo>
                    <a:pt x="154477" y="300570"/>
                  </a:lnTo>
                  <a:lnTo>
                    <a:pt x="134340" y="286835"/>
                  </a:lnTo>
                  <a:lnTo>
                    <a:pt x="53089" y="330082"/>
                  </a:lnTo>
                  <a:lnTo>
                    <a:pt x="50449" y="327466"/>
                  </a:lnTo>
                  <a:lnTo>
                    <a:pt x="40345" y="316610"/>
                  </a:lnTo>
                  <a:lnTo>
                    <a:pt x="35591" y="314603"/>
                  </a:lnTo>
                  <a:lnTo>
                    <a:pt x="30778" y="307772"/>
                  </a:lnTo>
                  <a:lnTo>
                    <a:pt x="0" y="273458"/>
                  </a:lnTo>
                  <a:lnTo>
                    <a:pt x="8086" y="264011"/>
                  </a:lnTo>
                  <a:lnTo>
                    <a:pt x="60577" y="202645"/>
                  </a:lnTo>
                  <a:lnTo>
                    <a:pt x="67994" y="198823"/>
                  </a:lnTo>
                  <a:lnTo>
                    <a:pt x="72891" y="197091"/>
                  </a:lnTo>
                  <a:lnTo>
                    <a:pt x="77967" y="192039"/>
                  </a:lnTo>
                  <a:lnTo>
                    <a:pt x="77418" y="190869"/>
                  </a:lnTo>
                  <a:lnTo>
                    <a:pt x="115875" y="176596"/>
                  </a:lnTo>
                  <a:lnTo>
                    <a:pt x="110214" y="165465"/>
                  </a:lnTo>
                  <a:lnTo>
                    <a:pt x="115804" y="162383"/>
                  </a:lnTo>
                  <a:lnTo>
                    <a:pt x="116879" y="131342"/>
                  </a:lnTo>
                  <a:lnTo>
                    <a:pt x="116186" y="123018"/>
                  </a:lnTo>
                  <a:lnTo>
                    <a:pt x="111731" y="59622"/>
                  </a:lnTo>
                  <a:lnTo>
                    <a:pt x="21670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999;gbcf4302aa7_0_6">
              <a:extLst>
                <a:ext uri="{FF2B5EF4-FFF2-40B4-BE49-F238E27FC236}">
                  <a16:creationId xmlns:a16="http://schemas.microsoft.com/office/drawing/2014/main" id="{27DA34DC-32F3-8543-A002-30B669218FB2}"/>
                </a:ext>
              </a:extLst>
            </p:cNvPr>
            <p:cNvSpPr/>
            <p:nvPr/>
          </p:nvSpPr>
          <p:spPr>
            <a:xfrm>
              <a:off x="7700866" y="1853922"/>
              <a:ext cx="2004" cy="3396"/>
            </a:xfrm>
            <a:custGeom>
              <a:avLst/>
              <a:gdLst/>
              <a:ahLst/>
              <a:cxnLst/>
              <a:rect l="l" t="t" r="r" b="b"/>
              <a:pathLst>
                <a:path w="3988" h="6759" extrusionOk="0">
                  <a:moveTo>
                    <a:pt x="1839" y="6760"/>
                  </a:moveTo>
                  <a:lnTo>
                    <a:pt x="800" y="5936"/>
                  </a:lnTo>
                  <a:lnTo>
                    <a:pt x="597" y="3308"/>
                  </a:lnTo>
                  <a:lnTo>
                    <a:pt x="203" y="2544"/>
                  </a:lnTo>
                  <a:lnTo>
                    <a:pt x="0" y="657"/>
                  </a:lnTo>
                  <a:lnTo>
                    <a:pt x="752" y="0"/>
                  </a:lnTo>
                  <a:lnTo>
                    <a:pt x="2831" y="275"/>
                  </a:lnTo>
                  <a:lnTo>
                    <a:pt x="3033" y="2604"/>
                  </a:lnTo>
                  <a:lnTo>
                    <a:pt x="3989" y="4288"/>
                  </a:lnTo>
                  <a:lnTo>
                    <a:pt x="2771" y="6282"/>
                  </a:lnTo>
                  <a:lnTo>
                    <a:pt x="1839" y="676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1000;gbcf4302aa7_0_6">
              <a:extLst>
                <a:ext uri="{FF2B5EF4-FFF2-40B4-BE49-F238E27FC236}">
                  <a16:creationId xmlns:a16="http://schemas.microsoft.com/office/drawing/2014/main" id="{A9300B45-F710-BB46-88CE-B7C9757456F9}"/>
                </a:ext>
              </a:extLst>
            </p:cNvPr>
            <p:cNvSpPr/>
            <p:nvPr/>
          </p:nvSpPr>
          <p:spPr>
            <a:xfrm>
              <a:off x="7670613" y="1856264"/>
              <a:ext cx="3775" cy="3289"/>
            </a:xfrm>
            <a:custGeom>
              <a:avLst/>
              <a:gdLst/>
              <a:ahLst/>
              <a:cxnLst/>
              <a:rect l="l" t="t" r="r" b="b"/>
              <a:pathLst>
                <a:path w="7512" h="6545" extrusionOk="0">
                  <a:moveTo>
                    <a:pt x="1433" y="6545"/>
                  </a:moveTo>
                  <a:lnTo>
                    <a:pt x="12" y="4849"/>
                  </a:lnTo>
                  <a:lnTo>
                    <a:pt x="0" y="3261"/>
                  </a:lnTo>
                  <a:lnTo>
                    <a:pt x="5148" y="24"/>
                  </a:lnTo>
                  <a:lnTo>
                    <a:pt x="7405" y="0"/>
                  </a:lnTo>
                  <a:lnTo>
                    <a:pt x="7513" y="1409"/>
                  </a:lnTo>
                  <a:lnTo>
                    <a:pt x="4802" y="4073"/>
                  </a:lnTo>
                  <a:lnTo>
                    <a:pt x="3225" y="6163"/>
                  </a:lnTo>
                  <a:lnTo>
                    <a:pt x="1433" y="654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1001;gbcf4302aa7_0_6">
              <a:extLst>
                <a:ext uri="{FF2B5EF4-FFF2-40B4-BE49-F238E27FC236}">
                  <a16:creationId xmlns:a16="http://schemas.microsoft.com/office/drawing/2014/main" id="{589210EE-79CC-534E-865A-F758B7A7E1B5}"/>
                </a:ext>
              </a:extLst>
            </p:cNvPr>
            <p:cNvSpPr/>
            <p:nvPr/>
          </p:nvSpPr>
          <p:spPr>
            <a:xfrm>
              <a:off x="6897048" y="1859187"/>
              <a:ext cx="138541" cy="138535"/>
            </a:xfrm>
            <a:custGeom>
              <a:avLst/>
              <a:gdLst/>
              <a:ahLst/>
              <a:cxnLst/>
              <a:rect l="l" t="t" r="r" b="b"/>
              <a:pathLst>
                <a:path w="275703" h="275691" extrusionOk="0">
                  <a:moveTo>
                    <a:pt x="275703" y="73178"/>
                  </a:moveTo>
                  <a:lnTo>
                    <a:pt x="261694" y="109104"/>
                  </a:lnTo>
                  <a:lnTo>
                    <a:pt x="244352" y="150261"/>
                  </a:lnTo>
                  <a:lnTo>
                    <a:pt x="218601" y="166325"/>
                  </a:lnTo>
                  <a:lnTo>
                    <a:pt x="210910" y="171257"/>
                  </a:lnTo>
                  <a:lnTo>
                    <a:pt x="196912" y="198118"/>
                  </a:lnTo>
                  <a:lnTo>
                    <a:pt x="182019" y="207398"/>
                  </a:lnTo>
                  <a:lnTo>
                    <a:pt x="148183" y="275560"/>
                  </a:lnTo>
                  <a:lnTo>
                    <a:pt x="132142" y="271463"/>
                  </a:lnTo>
                  <a:lnTo>
                    <a:pt x="131820" y="273088"/>
                  </a:lnTo>
                  <a:lnTo>
                    <a:pt x="127257" y="275691"/>
                  </a:lnTo>
                  <a:lnTo>
                    <a:pt x="125203" y="273888"/>
                  </a:lnTo>
                  <a:lnTo>
                    <a:pt x="123794" y="274318"/>
                  </a:lnTo>
                  <a:lnTo>
                    <a:pt x="123233" y="273661"/>
                  </a:lnTo>
                  <a:lnTo>
                    <a:pt x="120259" y="275679"/>
                  </a:lnTo>
                  <a:lnTo>
                    <a:pt x="116926" y="269361"/>
                  </a:lnTo>
                  <a:lnTo>
                    <a:pt x="96288" y="248783"/>
                  </a:lnTo>
                  <a:lnTo>
                    <a:pt x="68830" y="221337"/>
                  </a:lnTo>
                  <a:lnTo>
                    <a:pt x="62285" y="218136"/>
                  </a:lnTo>
                  <a:lnTo>
                    <a:pt x="59383" y="219629"/>
                  </a:lnTo>
                  <a:lnTo>
                    <a:pt x="51763" y="213812"/>
                  </a:lnTo>
                  <a:lnTo>
                    <a:pt x="45003" y="214804"/>
                  </a:lnTo>
                  <a:lnTo>
                    <a:pt x="35962" y="206766"/>
                  </a:lnTo>
                  <a:lnTo>
                    <a:pt x="22955" y="215986"/>
                  </a:lnTo>
                  <a:lnTo>
                    <a:pt x="13257" y="206574"/>
                  </a:lnTo>
                  <a:lnTo>
                    <a:pt x="13676" y="205894"/>
                  </a:lnTo>
                  <a:lnTo>
                    <a:pt x="3476" y="190773"/>
                  </a:lnTo>
                  <a:lnTo>
                    <a:pt x="0" y="190248"/>
                  </a:lnTo>
                  <a:lnTo>
                    <a:pt x="1828" y="182711"/>
                  </a:lnTo>
                  <a:lnTo>
                    <a:pt x="2604" y="182389"/>
                  </a:lnTo>
                  <a:lnTo>
                    <a:pt x="3571" y="182031"/>
                  </a:lnTo>
                  <a:lnTo>
                    <a:pt x="4718" y="181863"/>
                  </a:lnTo>
                  <a:lnTo>
                    <a:pt x="6103" y="181660"/>
                  </a:lnTo>
                  <a:lnTo>
                    <a:pt x="6784" y="181445"/>
                  </a:lnTo>
                  <a:lnTo>
                    <a:pt x="8265" y="180908"/>
                  </a:lnTo>
                  <a:lnTo>
                    <a:pt x="10116" y="179785"/>
                  </a:lnTo>
                  <a:lnTo>
                    <a:pt x="11119" y="178866"/>
                  </a:lnTo>
                  <a:lnTo>
                    <a:pt x="11848" y="178137"/>
                  </a:lnTo>
                  <a:lnTo>
                    <a:pt x="12242" y="177528"/>
                  </a:lnTo>
                  <a:lnTo>
                    <a:pt x="12469" y="176787"/>
                  </a:lnTo>
                  <a:lnTo>
                    <a:pt x="12589" y="175808"/>
                  </a:lnTo>
                  <a:lnTo>
                    <a:pt x="12505" y="174888"/>
                  </a:lnTo>
                  <a:lnTo>
                    <a:pt x="12301" y="173993"/>
                  </a:lnTo>
                  <a:lnTo>
                    <a:pt x="11991" y="173085"/>
                  </a:lnTo>
                  <a:lnTo>
                    <a:pt x="11537" y="172333"/>
                  </a:lnTo>
                  <a:lnTo>
                    <a:pt x="10451" y="171043"/>
                  </a:lnTo>
                  <a:lnTo>
                    <a:pt x="8969" y="169693"/>
                  </a:lnTo>
                  <a:lnTo>
                    <a:pt x="6832" y="167675"/>
                  </a:lnTo>
                  <a:lnTo>
                    <a:pt x="5888" y="166719"/>
                  </a:lnTo>
                  <a:lnTo>
                    <a:pt x="5040" y="165501"/>
                  </a:lnTo>
                  <a:lnTo>
                    <a:pt x="4849" y="164677"/>
                  </a:lnTo>
                  <a:lnTo>
                    <a:pt x="4730" y="163853"/>
                  </a:lnTo>
                  <a:lnTo>
                    <a:pt x="4861" y="163124"/>
                  </a:lnTo>
                  <a:lnTo>
                    <a:pt x="5040" y="161452"/>
                  </a:lnTo>
                  <a:lnTo>
                    <a:pt x="5625" y="159684"/>
                  </a:lnTo>
                  <a:lnTo>
                    <a:pt x="6115" y="158180"/>
                  </a:lnTo>
                  <a:lnTo>
                    <a:pt x="6366" y="156746"/>
                  </a:lnTo>
                  <a:lnTo>
                    <a:pt x="6389" y="155504"/>
                  </a:lnTo>
                  <a:lnTo>
                    <a:pt x="6234" y="150966"/>
                  </a:lnTo>
                  <a:lnTo>
                    <a:pt x="6593" y="149126"/>
                  </a:lnTo>
                  <a:lnTo>
                    <a:pt x="7154" y="146236"/>
                  </a:lnTo>
                  <a:lnTo>
                    <a:pt x="7823" y="143298"/>
                  </a:lnTo>
                  <a:lnTo>
                    <a:pt x="8097" y="141375"/>
                  </a:lnTo>
                  <a:lnTo>
                    <a:pt x="8157" y="140408"/>
                  </a:lnTo>
                  <a:lnTo>
                    <a:pt x="7882" y="135367"/>
                  </a:lnTo>
                  <a:lnTo>
                    <a:pt x="7847" y="131737"/>
                  </a:lnTo>
                  <a:lnTo>
                    <a:pt x="8193" y="129838"/>
                  </a:lnTo>
                  <a:lnTo>
                    <a:pt x="8325" y="128894"/>
                  </a:lnTo>
                  <a:lnTo>
                    <a:pt x="8408" y="127162"/>
                  </a:lnTo>
                  <a:lnTo>
                    <a:pt x="8372" y="123973"/>
                  </a:lnTo>
                  <a:lnTo>
                    <a:pt x="8503" y="120916"/>
                  </a:lnTo>
                  <a:lnTo>
                    <a:pt x="8814" y="117416"/>
                  </a:lnTo>
                  <a:lnTo>
                    <a:pt x="9100" y="114717"/>
                  </a:lnTo>
                  <a:lnTo>
                    <a:pt x="9268" y="112937"/>
                  </a:lnTo>
                  <a:lnTo>
                    <a:pt x="9590" y="111361"/>
                  </a:lnTo>
                  <a:lnTo>
                    <a:pt x="9925" y="109713"/>
                  </a:lnTo>
                  <a:lnTo>
                    <a:pt x="10009" y="108375"/>
                  </a:lnTo>
                  <a:lnTo>
                    <a:pt x="10367" y="106142"/>
                  </a:lnTo>
                  <a:lnTo>
                    <a:pt x="10713" y="104314"/>
                  </a:lnTo>
                  <a:lnTo>
                    <a:pt x="10940" y="102105"/>
                  </a:lnTo>
                  <a:lnTo>
                    <a:pt x="10630" y="99525"/>
                  </a:lnTo>
                  <a:lnTo>
                    <a:pt x="10045" y="97578"/>
                  </a:lnTo>
                  <a:lnTo>
                    <a:pt x="9638" y="96467"/>
                  </a:lnTo>
                  <a:lnTo>
                    <a:pt x="9173" y="95034"/>
                  </a:lnTo>
                  <a:lnTo>
                    <a:pt x="9149" y="93302"/>
                  </a:lnTo>
                  <a:lnTo>
                    <a:pt x="9304" y="92025"/>
                  </a:lnTo>
                  <a:lnTo>
                    <a:pt x="9566" y="90579"/>
                  </a:lnTo>
                  <a:lnTo>
                    <a:pt x="10522" y="87522"/>
                  </a:lnTo>
                  <a:lnTo>
                    <a:pt x="11239" y="85145"/>
                  </a:lnTo>
                  <a:lnTo>
                    <a:pt x="11704" y="83831"/>
                  </a:lnTo>
                  <a:lnTo>
                    <a:pt x="12266" y="82601"/>
                  </a:lnTo>
                  <a:lnTo>
                    <a:pt x="13042" y="81144"/>
                  </a:lnTo>
                  <a:lnTo>
                    <a:pt x="13579" y="79997"/>
                  </a:lnTo>
                  <a:lnTo>
                    <a:pt x="14750" y="78672"/>
                  </a:lnTo>
                  <a:lnTo>
                    <a:pt x="15945" y="77382"/>
                  </a:lnTo>
                  <a:lnTo>
                    <a:pt x="17186" y="76068"/>
                  </a:lnTo>
                  <a:lnTo>
                    <a:pt x="18799" y="74456"/>
                  </a:lnTo>
                  <a:lnTo>
                    <a:pt x="20209" y="72700"/>
                  </a:lnTo>
                  <a:lnTo>
                    <a:pt x="21868" y="71052"/>
                  </a:lnTo>
                  <a:lnTo>
                    <a:pt x="22967" y="69965"/>
                  </a:lnTo>
                  <a:lnTo>
                    <a:pt x="25798" y="67612"/>
                  </a:lnTo>
                  <a:lnTo>
                    <a:pt x="26944" y="66919"/>
                  </a:lnTo>
                  <a:lnTo>
                    <a:pt x="28450" y="65916"/>
                  </a:lnTo>
                  <a:lnTo>
                    <a:pt x="29859" y="65020"/>
                  </a:lnTo>
                  <a:lnTo>
                    <a:pt x="31101" y="64077"/>
                  </a:lnTo>
                  <a:lnTo>
                    <a:pt x="32104" y="62966"/>
                  </a:lnTo>
                  <a:lnTo>
                    <a:pt x="36571" y="57197"/>
                  </a:lnTo>
                  <a:lnTo>
                    <a:pt x="38076" y="55549"/>
                  </a:lnTo>
                  <a:lnTo>
                    <a:pt x="39294" y="54402"/>
                  </a:lnTo>
                  <a:lnTo>
                    <a:pt x="40369" y="53770"/>
                  </a:lnTo>
                  <a:lnTo>
                    <a:pt x="41766" y="53005"/>
                  </a:lnTo>
                  <a:lnTo>
                    <a:pt x="43737" y="52062"/>
                  </a:lnTo>
                  <a:lnTo>
                    <a:pt x="45146" y="50891"/>
                  </a:lnTo>
                  <a:lnTo>
                    <a:pt x="45493" y="50163"/>
                  </a:lnTo>
                  <a:lnTo>
                    <a:pt x="45731" y="49195"/>
                  </a:lnTo>
                  <a:lnTo>
                    <a:pt x="45684" y="48049"/>
                  </a:lnTo>
                  <a:lnTo>
                    <a:pt x="45349" y="46615"/>
                  </a:lnTo>
                  <a:lnTo>
                    <a:pt x="44669" y="44549"/>
                  </a:lnTo>
                  <a:lnTo>
                    <a:pt x="44036" y="42614"/>
                  </a:lnTo>
                  <a:lnTo>
                    <a:pt x="43630" y="41396"/>
                  </a:lnTo>
                  <a:lnTo>
                    <a:pt x="43343" y="39891"/>
                  </a:lnTo>
                  <a:lnTo>
                    <a:pt x="43271" y="38422"/>
                  </a:lnTo>
                  <a:lnTo>
                    <a:pt x="43462" y="36750"/>
                  </a:lnTo>
                  <a:lnTo>
                    <a:pt x="43689" y="35484"/>
                  </a:lnTo>
                  <a:lnTo>
                    <a:pt x="44107" y="33549"/>
                  </a:lnTo>
                  <a:lnTo>
                    <a:pt x="44346" y="32355"/>
                  </a:lnTo>
                  <a:lnTo>
                    <a:pt x="44573" y="30731"/>
                  </a:lnTo>
                  <a:lnTo>
                    <a:pt x="44620" y="29906"/>
                  </a:lnTo>
                  <a:lnTo>
                    <a:pt x="44620" y="28664"/>
                  </a:lnTo>
                  <a:lnTo>
                    <a:pt x="44429" y="27327"/>
                  </a:lnTo>
                  <a:lnTo>
                    <a:pt x="44358" y="26479"/>
                  </a:lnTo>
                  <a:lnTo>
                    <a:pt x="44096" y="25380"/>
                  </a:lnTo>
                  <a:lnTo>
                    <a:pt x="45696" y="25655"/>
                  </a:lnTo>
                  <a:lnTo>
                    <a:pt x="46818" y="26096"/>
                  </a:lnTo>
                  <a:lnTo>
                    <a:pt x="47499" y="26503"/>
                  </a:lnTo>
                  <a:lnTo>
                    <a:pt x="48646" y="26968"/>
                  </a:lnTo>
                  <a:lnTo>
                    <a:pt x="49518" y="27219"/>
                  </a:lnTo>
                  <a:lnTo>
                    <a:pt x="50414" y="27339"/>
                  </a:lnTo>
                  <a:lnTo>
                    <a:pt x="51154" y="27339"/>
                  </a:lnTo>
                  <a:lnTo>
                    <a:pt x="52384" y="27685"/>
                  </a:lnTo>
                  <a:lnTo>
                    <a:pt x="53626" y="27422"/>
                  </a:lnTo>
                  <a:lnTo>
                    <a:pt x="121751" y="1433"/>
                  </a:lnTo>
                  <a:lnTo>
                    <a:pt x="130662" y="0"/>
                  </a:lnTo>
                  <a:lnTo>
                    <a:pt x="172930" y="10534"/>
                  </a:lnTo>
                  <a:lnTo>
                    <a:pt x="196972" y="11131"/>
                  </a:lnTo>
                  <a:lnTo>
                    <a:pt x="202705" y="16876"/>
                  </a:lnTo>
                  <a:lnTo>
                    <a:pt x="215998" y="3786"/>
                  </a:lnTo>
                  <a:lnTo>
                    <a:pt x="218040" y="5804"/>
                  </a:lnTo>
                  <a:lnTo>
                    <a:pt x="238905" y="27315"/>
                  </a:lnTo>
                  <a:lnTo>
                    <a:pt x="241939" y="23994"/>
                  </a:lnTo>
                  <a:lnTo>
                    <a:pt x="246632" y="28437"/>
                  </a:lnTo>
                  <a:lnTo>
                    <a:pt x="260499" y="75483"/>
                  </a:lnTo>
                  <a:lnTo>
                    <a:pt x="275703" y="7317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1002;gbcf4302aa7_0_6">
              <a:extLst>
                <a:ext uri="{FF2B5EF4-FFF2-40B4-BE49-F238E27FC236}">
                  <a16:creationId xmlns:a16="http://schemas.microsoft.com/office/drawing/2014/main" id="{AB57082E-A10C-5B4F-8ADF-82A2C5C69E97}"/>
                </a:ext>
              </a:extLst>
            </p:cNvPr>
            <p:cNvSpPr/>
            <p:nvPr/>
          </p:nvSpPr>
          <p:spPr>
            <a:xfrm>
              <a:off x="7703256" y="1863285"/>
              <a:ext cx="2653" cy="1890"/>
            </a:xfrm>
            <a:custGeom>
              <a:avLst/>
              <a:gdLst/>
              <a:ahLst/>
              <a:cxnLst/>
              <a:rect l="l" t="t" r="r" b="b"/>
              <a:pathLst>
                <a:path w="5279" h="3762" extrusionOk="0">
                  <a:moveTo>
                    <a:pt x="3129" y="3762"/>
                  </a:moveTo>
                  <a:lnTo>
                    <a:pt x="0" y="191"/>
                  </a:lnTo>
                  <a:lnTo>
                    <a:pt x="2532" y="0"/>
                  </a:lnTo>
                  <a:lnTo>
                    <a:pt x="4789" y="454"/>
                  </a:lnTo>
                  <a:lnTo>
                    <a:pt x="5279" y="2401"/>
                  </a:lnTo>
                  <a:lnTo>
                    <a:pt x="4813" y="3452"/>
                  </a:lnTo>
                  <a:lnTo>
                    <a:pt x="3129" y="376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1003;gbcf4302aa7_0_6">
              <a:extLst>
                <a:ext uri="{FF2B5EF4-FFF2-40B4-BE49-F238E27FC236}">
                  <a16:creationId xmlns:a16="http://schemas.microsoft.com/office/drawing/2014/main" id="{5F3A5665-48EE-A441-BE32-64130DE2EB63}"/>
                </a:ext>
              </a:extLst>
            </p:cNvPr>
            <p:cNvSpPr/>
            <p:nvPr/>
          </p:nvSpPr>
          <p:spPr>
            <a:xfrm>
              <a:off x="7541629" y="1866598"/>
              <a:ext cx="103654" cy="88559"/>
            </a:xfrm>
            <a:custGeom>
              <a:avLst/>
              <a:gdLst/>
              <a:ahLst/>
              <a:cxnLst/>
              <a:rect l="l" t="t" r="r" b="b"/>
              <a:pathLst>
                <a:path w="206276" h="176237" extrusionOk="0">
                  <a:moveTo>
                    <a:pt x="40142" y="97674"/>
                  </a:moveTo>
                  <a:lnTo>
                    <a:pt x="45481" y="95213"/>
                  </a:lnTo>
                  <a:lnTo>
                    <a:pt x="48431" y="92287"/>
                  </a:lnTo>
                  <a:lnTo>
                    <a:pt x="50007" y="90806"/>
                  </a:lnTo>
                  <a:lnTo>
                    <a:pt x="53089" y="88931"/>
                  </a:lnTo>
                  <a:lnTo>
                    <a:pt x="55036" y="86650"/>
                  </a:lnTo>
                  <a:lnTo>
                    <a:pt x="58607" y="85109"/>
                  </a:lnTo>
                  <a:lnTo>
                    <a:pt x="61521" y="85014"/>
                  </a:lnTo>
                  <a:lnTo>
                    <a:pt x="62918" y="83795"/>
                  </a:lnTo>
                  <a:lnTo>
                    <a:pt x="65069" y="81622"/>
                  </a:lnTo>
                  <a:lnTo>
                    <a:pt x="67135" y="81407"/>
                  </a:lnTo>
                  <a:lnTo>
                    <a:pt x="69308" y="82231"/>
                  </a:lnTo>
                  <a:lnTo>
                    <a:pt x="69786" y="83067"/>
                  </a:lnTo>
                  <a:lnTo>
                    <a:pt x="70180" y="85802"/>
                  </a:lnTo>
                  <a:lnTo>
                    <a:pt x="71685" y="85790"/>
                  </a:lnTo>
                  <a:lnTo>
                    <a:pt x="71960" y="84261"/>
                  </a:lnTo>
                  <a:lnTo>
                    <a:pt x="72605" y="83139"/>
                  </a:lnTo>
                  <a:lnTo>
                    <a:pt x="74755" y="82386"/>
                  </a:lnTo>
                  <a:lnTo>
                    <a:pt x="73990" y="80296"/>
                  </a:lnTo>
                  <a:lnTo>
                    <a:pt x="72199" y="78994"/>
                  </a:lnTo>
                  <a:lnTo>
                    <a:pt x="71434" y="77501"/>
                  </a:lnTo>
                  <a:lnTo>
                    <a:pt x="71423" y="74396"/>
                  </a:lnTo>
                  <a:lnTo>
                    <a:pt x="70944" y="73178"/>
                  </a:lnTo>
                  <a:lnTo>
                    <a:pt x="70837" y="71040"/>
                  </a:lnTo>
                  <a:lnTo>
                    <a:pt x="72139" y="69332"/>
                  </a:lnTo>
                  <a:lnTo>
                    <a:pt x="73967" y="66656"/>
                  </a:lnTo>
                  <a:lnTo>
                    <a:pt x="75280" y="65438"/>
                  </a:lnTo>
                  <a:lnTo>
                    <a:pt x="79317" y="64471"/>
                  </a:lnTo>
                  <a:lnTo>
                    <a:pt x="79688" y="63718"/>
                  </a:lnTo>
                  <a:lnTo>
                    <a:pt x="79651" y="60123"/>
                  </a:lnTo>
                  <a:lnTo>
                    <a:pt x="80309" y="58810"/>
                  </a:lnTo>
                  <a:lnTo>
                    <a:pt x="80272" y="55143"/>
                  </a:lnTo>
                  <a:lnTo>
                    <a:pt x="81288" y="53519"/>
                  </a:lnTo>
                  <a:lnTo>
                    <a:pt x="87463" y="48216"/>
                  </a:lnTo>
                  <a:lnTo>
                    <a:pt x="88012" y="46424"/>
                  </a:lnTo>
                  <a:lnTo>
                    <a:pt x="88251" y="41707"/>
                  </a:lnTo>
                  <a:lnTo>
                    <a:pt x="88717" y="40584"/>
                  </a:lnTo>
                  <a:lnTo>
                    <a:pt x="94199" y="33083"/>
                  </a:lnTo>
                  <a:lnTo>
                    <a:pt x="94664" y="31961"/>
                  </a:lnTo>
                  <a:lnTo>
                    <a:pt x="96348" y="30539"/>
                  </a:lnTo>
                  <a:lnTo>
                    <a:pt x="100385" y="30420"/>
                  </a:lnTo>
                  <a:lnTo>
                    <a:pt x="101138" y="30026"/>
                  </a:lnTo>
                  <a:lnTo>
                    <a:pt x="100935" y="28808"/>
                  </a:lnTo>
                  <a:lnTo>
                    <a:pt x="101114" y="26729"/>
                  </a:lnTo>
                  <a:lnTo>
                    <a:pt x="101186" y="23541"/>
                  </a:lnTo>
                  <a:lnTo>
                    <a:pt x="100135" y="21940"/>
                  </a:lnTo>
                  <a:lnTo>
                    <a:pt x="100027" y="20650"/>
                  </a:lnTo>
                  <a:lnTo>
                    <a:pt x="100576" y="19109"/>
                  </a:lnTo>
                  <a:lnTo>
                    <a:pt x="103753" y="15538"/>
                  </a:lnTo>
                  <a:lnTo>
                    <a:pt x="107026" y="13627"/>
                  </a:lnTo>
                  <a:lnTo>
                    <a:pt x="107014" y="12039"/>
                  </a:lnTo>
                  <a:lnTo>
                    <a:pt x="105975" y="11549"/>
                  </a:lnTo>
                  <a:lnTo>
                    <a:pt x="105306" y="10713"/>
                  </a:lnTo>
                  <a:lnTo>
                    <a:pt x="105199" y="8826"/>
                  </a:lnTo>
                  <a:lnTo>
                    <a:pt x="107324" y="4132"/>
                  </a:lnTo>
                  <a:lnTo>
                    <a:pt x="109558" y="1290"/>
                  </a:lnTo>
                  <a:lnTo>
                    <a:pt x="110681" y="693"/>
                  </a:lnTo>
                  <a:lnTo>
                    <a:pt x="113034" y="406"/>
                  </a:lnTo>
                  <a:lnTo>
                    <a:pt x="114347" y="956"/>
                  </a:lnTo>
                  <a:lnTo>
                    <a:pt x="116724" y="3667"/>
                  </a:lnTo>
                  <a:lnTo>
                    <a:pt x="119842" y="5064"/>
                  </a:lnTo>
                  <a:lnTo>
                    <a:pt x="121812" y="5112"/>
                  </a:lnTo>
                  <a:lnTo>
                    <a:pt x="122946" y="4813"/>
                  </a:lnTo>
                  <a:lnTo>
                    <a:pt x="125001" y="3428"/>
                  </a:lnTo>
                  <a:lnTo>
                    <a:pt x="126302" y="1242"/>
                  </a:lnTo>
                  <a:lnTo>
                    <a:pt x="127891" y="669"/>
                  </a:lnTo>
                  <a:lnTo>
                    <a:pt x="129396" y="920"/>
                  </a:lnTo>
                  <a:lnTo>
                    <a:pt x="131761" y="2592"/>
                  </a:lnTo>
                  <a:lnTo>
                    <a:pt x="133648" y="2759"/>
                  </a:lnTo>
                  <a:lnTo>
                    <a:pt x="137303" y="1612"/>
                  </a:lnTo>
                  <a:lnTo>
                    <a:pt x="139261" y="0"/>
                  </a:lnTo>
                  <a:lnTo>
                    <a:pt x="141244" y="167"/>
                  </a:lnTo>
                  <a:lnTo>
                    <a:pt x="141531" y="1373"/>
                  </a:lnTo>
                  <a:lnTo>
                    <a:pt x="139679" y="4025"/>
                  </a:lnTo>
                  <a:lnTo>
                    <a:pt x="140240" y="4968"/>
                  </a:lnTo>
                  <a:lnTo>
                    <a:pt x="143549" y="5984"/>
                  </a:lnTo>
                  <a:lnTo>
                    <a:pt x="144493" y="7106"/>
                  </a:lnTo>
                  <a:lnTo>
                    <a:pt x="148088" y="8599"/>
                  </a:lnTo>
                  <a:lnTo>
                    <a:pt x="152399" y="8062"/>
                  </a:lnTo>
                  <a:lnTo>
                    <a:pt x="153916" y="8540"/>
                  </a:lnTo>
                  <a:lnTo>
                    <a:pt x="154955" y="9543"/>
                  </a:lnTo>
                  <a:lnTo>
                    <a:pt x="155648" y="13114"/>
                  </a:lnTo>
                  <a:lnTo>
                    <a:pt x="158000" y="13974"/>
                  </a:lnTo>
                  <a:lnTo>
                    <a:pt x="158861" y="14977"/>
                  </a:lnTo>
                  <a:lnTo>
                    <a:pt x="159888" y="15061"/>
                  </a:lnTo>
                  <a:lnTo>
                    <a:pt x="162969" y="12672"/>
                  </a:lnTo>
                  <a:lnTo>
                    <a:pt x="167579" y="11609"/>
                  </a:lnTo>
                  <a:lnTo>
                    <a:pt x="170195" y="10092"/>
                  </a:lnTo>
                  <a:lnTo>
                    <a:pt x="173205" y="9519"/>
                  </a:lnTo>
                  <a:lnTo>
                    <a:pt x="174435" y="10522"/>
                  </a:lnTo>
                  <a:lnTo>
                    <a:pt x="174447" y="12111"/>
                  </a:lnTo>
                  <a:lnTo>
                    <a:pt x="175008" y="12875"/>
                  </a:lnTo>
                  <a:lnTo>
                    <a:pt x="176239" y="13436"/>
                  </a:lnTo>
                  <a:lnTo>
                    <a:pt x="176274" y="17581"/>
                  </a:lnTo>
                  <a:lnTo>
                    <a:pt x="174877" y="19731"/>
                  </a:lnTo>
                  <a:lnTo>
                    <a:pt x="172632" y="20686"/>
                  </a:lnTo>
                  <a:lnTo>
                    <a:pt x="170386" y="22609"/>
                  </a:lnTo>
                  <a:lnTo>
                    <a:pt x="168893" y="23278"/>
                  </a:lnTo>
                  <a:lnTo>
                    <a:pt x="168033" y="21976"/>
                  </a:lnTo>
                  <a:lnTo>
                    <a:pt x="166720" y="21868"/>
                  </a:lnTo>
                  <a:lnTo>
                    <a:pt x="165871" y="22191"/>
                  </a:lnTo>
                  <a:lnTo>
                    <a:pt x="161667" y="25870"/>
                  </a:lnTo>
                  <a:lnTo>
                    <a:pt x="161297" y="26622"/>
                  </a:lnTo>
                  <a:lnTo>
                    <a:pt x="161596" y="28605"/>
                  </a:lnTo>
                  <a:lnTo>
                    <a:pt x="162073" y="29154"/>
                  </a:lnTo>
                  <a:lnTo>
                    <a:pt x="164713" y="30265"/>
                  </a:lnTo>
                  <a:lnTo>
                    <a:pt x="164725" y="31483"/>
                  </a:lnTo>
                  <a:lnTo>
                    <a:pt x="162301" y="33107"/>
                  </a:lnTo>
                  <a:lnTo>
                    <a:pt x="162396" y="34887"/>
                  </a:lnTo>
                  <a:lnTo>
                    <a:pt x="164856" y="35735"/>
                  </a:lnTo>
                  <a:lnTo>
                    <a:pt x="165704" y="36452"/>
                  </a:lnTo>
                  <a:lnTo>
                    <a:pt x="166839" y="37013"/>
                  </a:lnTo>
                  <a:lnTo>
                    <a:pt x="167508" y="38064"/>
                  </a:lnTo>
                  <a:lnTo>
                    <a:pt x="167616" y="39366"/>
                  </a:lnTo>
                  <a:lnTo>
                    <a:pt x="166397" y="40811"/>
                  </a:lnTo>
                  <a:lnTo>
                    <a:pt x="166123" y="41742"/>
                  </a:lnTo>
                  <a:lnTo>
                    <a:pt x="166696" y="42650"/>
                  </a:lnTo>
                  <a:lnTo>
                    <a:pt x="166803" y="44716"/>
                  </a:lnTo>
                  <a:lnTo>
                    <a:pt x="165692" y="45684"/>
                  </a:lnTo>
                  <a:lnTo>
                    <a:pt x="165704" y="47571"/>
                  </a:lnTo>
                  <a:lnTo>
                    <a:pt x="165728" y="51058"/>
                  </a:lnTo>
                  <a:lnTo>
                    <a:pt x="167245" y="52157"/>
                  </a:lnTo>
                  <a:lnTo>
                    <a:pt x="168188" y="52348"/>
                  </a:lnTo>
                  <a:lnTo>
                    <a:pt x="170410" y="49207"/>
                  </a:lnTo>
                  <a:lnTo>
                    <a:pt x="171736" y="48944"/>
                  </a:lnTo>
                  <a:lnTo>
                    <a:pt x="176250" y="49924"/>
                  </a:lnTo>
                  <a:lnTo>
                    <a:pt x="176263" y="51632"/>
                  </a:lnTo>
                  <a:lnTo>
                    <a:pt x="174506" y="55382"/>
                  </a:lnTo>
                  <a:lnTo>
                    <a:pt x="173193" y="55872"/>
                  </a:lnTo>
                  <a:lnTo>
                    <a:pt x="170935" y="55346"/>
                  </a:lnTo>
                  <a:lnTo>
                    <a:pt x="169538" y="56385"/>
                  </a:lnTo>
                  <a:lnTo>
                    <a:pt x="166851" y="61019"/>
                  </a:lnTo>
                  <a:lnTo>
                    <a:pt x="166576" y="62990"/>
                  </a:lnTo>
                  <a:lnTo>
                    <a:pt x="164151" y="64889"/>
                  </a:lnTo>
                  <a:lnTo>
                    <a:pt x="163901" y="68555"/>
                  </a:lnTo>
                  <a:lnTo>
                    <a:pt x="162969" y="69881"/>
                  </a:lnTo>
                  <a:lnTo>
                    <a:pt x="161560" y="71040"/>
                  </a:lnTo>
                  <a:lnTo>
                    <a:pt x="158836" y="71159"/>
                  </a:lnTo>
                  <a:lnTo>
                    <a:pt x="157523" y="71709"/>
                  </a:lnTo>
                  <a:lnTo>
                    <a:pt x="157057" y="72461"/>
                  </a:lnTo>
                  <a:lnTo>
                    <a:pt x="156507" y="74444"/>
                  </a:lnTo>
                  <a:lnTo>
                    <a:pt x="155302" y="76080"/>
                  </a:lnTo>
                  <a:lnTo>
                    <a:pt x="151467" y="79114"/>
                  </a:lnTo>
                  <a:lnTo>
                    <a:pt x="149222" y="80332"/>
                  </a:lnTo>
                  <a:lnTo>
                    <a:pt x="148386" y="81287"/>
                  </a:lnTo>
                  <a:lnTo>
                    <a:pt x="143704" y="87964"/>
                  </a:lnTo>
                  <a:lnTo>
                    <a:pt x="143370" y="89576"/>
                  </a:lnTo>
                  <a:lnTo>
                    <a:pt x="144505" y="89946"/>
                  </a:lnTo>
                  <a:lnTo>
                    <a:pt x="147323" y="90125"/>
                  </a:lnTo>
                  <a:lnTo>
                    <a:pt x="147336" y="91535"/>
                  </a:lnTo>
                  <a:lnTo>
                    <a:pt x="146773" y="92180"/>
                  </a:lnTo>
                  <a:lnTo>
                    <a:pt x="146499" y="93040"/>
                  </a:lnTo>
                  <a:lnTo>
                    <a:pt x="146057" y="96049"/>
                  </a:lnTo>
                  <a:lnTo>
                    <a:pt x="144934" y="97495"/>
                  </a:lnTo>
                  <a:lnTo>
                    <a:pt x="142880" y="98331"/>
                  </a:lnTo>
                  <a:lnTo>
                    <a:pt x="142223" y="99203"/>
                  </a:lnTo>
                  <a:lnTo>
                    <a:pt x="142236" y="101089"/>
                  </a:lnTo>
                  <a:lnTo>
                    <a:pt x="141112" y="101639"/>
                  </a:lnTo>
                  <a:lnTo>
                    <a:pt x="140396" y="104959"/>
                  </a:lnTo>
                  <a:lnTo>
                    <a:pt x="139560" y="106548"/>
                  </a:lnTo>
                  <a:lnTo>
                    <a:pt x="138067" y="107694"/>
                  </a:lnTo>
                  <a:lnTo>
                    <a:pt x="135057" y="107718"/>
                  </a:lnTo>
                  <a:lnTo>
                    <a:pt x="134221" y="109510"/>
                  </a:lnTo>
                  <a:lnTo>
                    <a:pt x="134162" y="113857"/>
                  </a:lnTo>
                  <a:lnTo>
                    <a:pt x="132227" y="118360"/>
                  </a:lnTo>
                  <a:lnTo>
                    <a:pt x="132143" y="119877"/>
                  </a:lnTo>
                  <a:lnTo>
                    <a:pt x="134508" y="122289"/>
                  </a:lnTo>
                  <a:lnTo>
                    <a:pt x="135738" y="122397"/>
                  </a:lnTo>
                  <a:lnTo>
                    <a:pt x="140898" y="121322"/>
                  </a:lnTo>
                  <a:lnTo>
                    <a:pt x="150859" y="120390"/>
                  </a:lnTo>
                  <a:lnTo>
                    <a:pt x="157081" y="121358"/>
                  </a:lnTo>
                  <a:lnTo>
                    <a:pt x="159040" y="120414"/>
                  </a:lnTo>
                  <a:lnTo>
                    <a:pt x="159506" y="119291"/>
                  </a:lnTo>
                  <a:lnTo>
                    <a:pt x="159972" y="118420"/>
                  </a:lnTo>
                  <a:lnTo>
                    <a:pt x="161464" y="117273"/>
                  </a:lnTo>
                  <a:lnTo>
                    <a:pt x="163506" y="113988"/>
                  </a:lnTo>
                  <a:lnTo>
                    <a:pt x="163865" y="112197"/>
                  </a:lnTo>
                  <a:lnTo>
                    <a:pt x="163794" y="103645"/>
                  </a:lnTo>
                  <a:lnTo>
                    <a:pt x="164068" y="102045"/>
                  </a:lnTo>
                  <a:lnTo>
                    <a:pt x="166576" y="97960"/>
                  </a:lnTo>
                  <a:lnTo>
                    <a:pt x="169741" y="94461"/>
                  </a:lnTo>
                  <a:lnTo>
                    <a:pt x="170757" y="91989"/>
                  </a:lnTo>
                  <a:lnTo>
                    <a:pt x="173957" y="92156"/>
                  </a:lnTo>
                  <a:lnTo>
                    <a:pt x="178078" y="90699"/>
                  </a:lnTo>
                  <a:lnTo>
                    <a:pt x="180897" y="90209"/>
                  </a:lnTo>
                  <a:lnTo>
                    <a:pt x="182831" y="88203"/>
                  </a:lnTo>
                  <a:lnTo>
                    <a:pt x="184635" y="86172"/>
                  </a:lnTo>
                  <a:lnTo>
                    <a:pt x="186128" y="84942"/>
                  </a:lnTo>
                  <a:lnTo>
                    <a:pt x="190964" y="78313"/>
                  </a:lnTo>
                  <a:lnTo>
                    <a:pt x="190176" y="74193"/>
                  </a:lnTo>
                  <a:lnTo>
                    <a:pt x="190451" y="73440"/>
                  </a:lnTo>
                  <a:lnTo>
                    <a:pt x="192422" y="71422"/>
                  </a:lnTo>
                  <a:lnTo>
                    <a:pt x="192876" y="70299"/>
                  </a:lnTo>
                  <a:lnTo>
                    <a:pt x="195026" y="68233"/>
                  </a:lnTo>
                  <a:lnTo>
                    <a:pt x="195396" y="67445"/>
                  </a:lnTo>
                  <a:lnTo>
                    <a:pt x="195826" y="63504"/>
                  </a:lnTo>
                  <a:lnTo>
                    <a:pt x="198835" y="63002"/>
                  </a:lnTo>
                  <a:lnTo>
                    <a:pt x="200818" y="64387"/>
                  </a:lnTo>
                  <a:lnTo>
                    <a:pt x="202705" y="64304"/>
                  </a:lnTo>
                  <a:lnTo>
                    <a:pt x="204401" y="65402"/>
                  </a:lnTo>
                  <a:lnTo>
                    <a:pt x="204687" y="66059"/>
                  </a:lnTo>
                  <a:lnTo>
                    <a:pt x="205094" y="69750"/>
                  </a:lnTo>
                  <a:lnTo>
                    <a:pt x="205858" y="70944"/>
                  </a:lnTo>
                  <a:lnTo>
                    <a:pt x="206252" y="72270"/>
                  </a:lnTo>
                  <a:lnTo>
                    <a:pt x="206277" y="75387"/>
                  </a:lnTo>
                  <a:lnTo>
                    <a:pt x="205619" y="76510"/>
                  </a:lnTo>
                  <a:lnTo>
                    <a:pt x="203565" y="77836"/>
                  </a:lnTo>
                  <a:lnTo>
                    <a:pt x="202729" y="79532"/>
                  </a:lnTo>
                  <a:lnTo>
                    <a:pt x="200496" y="81443"/>
                  </a:lnTo>
                  <a:lnTo>
                    <a:pt x="199181" y="83150"/>
                  </a:lnTo>
                  <a:lnTo>
                    <a:pt x="198274" y="87438"/>
                  </a:lnTo>
                  <a:lnTo>
                    <a:pt x="197808" y="88298"/>
                  </a:lnTo>
                  <a:lnTo>
                    <a:pt x="197629" y="89791"/>
                  </a:lnTo>
                  <a:lnTo>
                    <a:pt x="198202" y="90472"/>
                  </a:lnTo>
                  <a:lnTo>
                    <a:pt x="198214" y="91690"/>
                  </a:lnTo>
                  <a:lnTo>
                    <a:pt x="196626" y="92813"/>
                  </a:lnTo>
                  <a:lnTo>
                    <a:pt x="195611" y="94700"/>
                  </a:lnTo>
                  <a:lnTo>
                    <a:pt x="194990" y="100277"/>
                  </a:lnTo>
                  <a:lnTo>
                    <a:pt x="195396" y="103263"/>
                  </a:lnTo>
                  <a:lnTo>
                    <a:pt x="195575" y="113511"/>
                  </a:lnTo>
                  <a:lnTo>
                    <a:pt x="195026" y="115971"/>
                  </a:lnTo>
                  <a:lnTo>
                    <a:pt x="195037" y="117464"/>
                  </a:lnTo>
                  <a:lnTo>
                    <a:pt x="193568" y="121429"/>
                  </a:lnTo>
                  <a:lnTo>
                    <a:pt x="193127" y="124809"/>
                  </a:lnTo>
                  <a:lnTo>
                    <a:pt x="192111" y="127103"/>
                  </a:lnTo>
                  <a:lnTo>
                    <a:pt x="190702" y="127664"/>
                  </a:lnTo>
                  <a:lnTo>
                    <a:pt x="188349" y="126911"/>
                  </a:lnTo>
                  <a:lnTo>
                    <a:pt x="184229" y="129228"/>
                  </a:lnTo>
                  <a:lnTo>
                    <a:pt x="182449" y="131199"/>
                  </a:lnTo>
                  <a:lnTo>
                    <a:pt x="181637" y="134412"/>
                  </a:lnTo>
                  <a:lnTo>
                    <a:pt x="180980" y="134806"/>
                  </a:lnTo>
                  <a:lnTo>
                    <a:pt x="178066" y="134746"/>
                  </a:lnTo>
                  <a:lnTo>
                    <a:pt x="177313" y="135212"/>
                  </a:lnTo>
                  <a:lnTo>
                    <a:pt x="176119" y="138986"/>
                  </a:lnTo>
                  <a:lnTo>
                    <a:pt x="175367" y="139452"/>
                  </a:lnTo>
                  <a:lnTo>
                    <a:pt x="173957" y="139010"/>
                  </a:lnTo>
                  <a:lnTo>
                    <a:pt x="169968" y="134496"/>
                  </a:lnTo>
                  <a:lnTo>
                    <a:pt x="167412" y="131163"/>
                  </a:lnTo>
                  <a:lnTo>
                    <a:pt x="165322" y="128524"/>
                  </a:lnTo>
                  <a:lnTo>
                    <a:pt x="162288" y="126947"/>
                  </a:lnTo>
                  <a:lnTo>
                    <a:pt x="160497" y="126338"/>
                  </a:lnTo>
                  <a:lnTo>
                    <a:pt x="158992" y="126231"/>
                  </a:lnTo>
                  <a:lnTo>
                    <a:pt x="156735" y="124929"/>
                  </a:lnTo>
                  <a:lnTo>
                    <a:pt x="156722" y="123627"/>
                  </a:lnTo>
                  <a:lnTo>
                    <a:pt x="153235" y="122994"/>
                  </a:lnTo>
                  <a:lnTo>
                    <a:pt x="150595" y="122815"/>
                  </a:lnTo>
                  <a:lnTo>
                    <a:pt x="137637" y="124451"/>
                  </a:lnTo>
                  <a:lnTo>
                    <a:pt x="132191" y="125502"/>
                  </a:lnTo>
                  <a:lnTo>
                    <a:pt x="127402" y="127353"/>
                  </a:lnTo>
                  <a:lnTo>
                    <a:pt x="124224" y="129073"/>
                  </a:lnTo>
                  <a:lnTo>
                    <a:pt x="119363" y="132214"/>
                  </a:lnTo>
                  <a:lnTo>
                    <a:pt x="116366" y="134973"/>
                  </a:lnTo>
                  <a:lnTo>
                    <a:pt x="114144" y="138007"/>
                  </a:lnTo>
                  <a:lnTo>
                    <a:pt x="112639" y="139237"/>
                  </a:lnTo>
                  <a:lnTo>
                    <a:pt x="111135" y="139500"/>
                  </a:lnTo>
                  <a:lnTo>
                    <a:pt x="109833" y="140766"/>
                  </a:lnTo>
                  <a:lnTo>
                    <a:pt x="107957" y="141518"/>
                  </a:lnTo>
                  <a:lnTo>
                    <a:pt x="105246" y="143704"/>
                  </a:lnTo>
                  <a:lnTo>
                    <a:pt x="105163" y="144827"/>
                  </a:lnTo>
                  <a:lnTo>
                    <a:pt x="106488" y="145937"/>
                  </a:lnTo>
                  <a:lnTo>
                    <a:pt x="106692" y="147072"/>
                  </a:lnTo>
                  <a:lnTo>
                    <a:pt x="104816" y="148207"/>
                  </a:lnTo>
                  <a:lnTo>
                    <a:pt x="103515" y="149544"/>
                  </a:lnTo>
                  <a:lnTo>
                    <a:pt x="102009" y="150583"/>
                  </a:lnTo>
                  <a:lnTo>
                    <a:pt x="100529" y="152960"/>
                  </a:lnTo>
                  <a:lnTo>
                    <a:pt x="95560" y="155743"/>
                  </a:lnTo>
                  <a:lnTo>
                    <a:pt x="94449" y="156591"/>
                  </a:lnTo>
                  <a:lnTo>
                    <a:pt x="93518" y="158574"/>
                  </a:lnTo>
                  <a:lnTo>
                    <a:pt x="92025" y="158956"/>
                  </a:lnTo>
                  <a:lnTo>
                    <a:pt x="90412" y="158299"/>
                  </a:lnTo>
                  <a:lnTo>
                    <a:pt x="88824" y="158609"/>
                  </a:lnTo>
                  <a:lnTo>
                    <a:pt x="85432" y="158155"/>
                  </a:lnTo>
                  <a:lnTo>
                    <a:pt x="84011" y="157594"/>
                  </a:lnTo>
                  <a:lnTo>
                    <a:pt x="82888" y="157714"/>
                  </a:lnTo>
                  <a:lnTo>
                    <a:pt x="81861" y="158299"/>
                  </a:lnTo>
                  <a:lnTo>
                    <a:pt x="81969" y="160998"/>
                  </a:lnTo>
                  <a:lnTo>
                    <a:pt x="81610" y="161965"/>
                  </a:lnTo>
                  <a:lnTo>
                    <a:pt x="79747" y="164689"/>
                  </a:lnTo>
                  <a:lnTo>
                    <a:pt x="77406" y="166982"/>
                  </a:lnTo>
                  <a:lnTo>
                    <a:pt x="76008" y="167280"/>
                  </a:lnTo>
                  <a:lnTo>
                    <a:pt x="74289" y="166815"/>
                  </a:lnTo>
                  <a:lnTo>
                    <a:pt x="72139" y="167507"/>
                  </a:lnTo>
                  <a:lnTo>
                    <a:pt x="70909" y="168618"/>
                  </a:lnTo>
                  <a:lnTo>
                    <a:pt x="70825" y="169394"/>
                  </a:lnTo>
                  <a:lnTo>
                    <a:pt x="72712" y="170422"/>
                  </a:lnTo>
                  <a:lnTo>
                    <a:pt x="72342" y="171795"/>
                  </a:lnTo>
                  <a:lnTo>
                    <a:pt x="70467" y="171998"/>
                  </a:lnTo>
                  <a:lnTo>
                    <a:pt x="65952" y="171031"/>
                  </a:lnTo>
                  <a:lnTo>
                    <a:pt x="64626" y="171102"/>
                  </a:lnTo>
                  <a:lnTo>
                    <a:pt x="62955" y="173001"/>
                  </a:lnTo>
                  <a:lnTo>
                    <a:pt x="60613" y="174817"/>
                  </a:lnTo>
                  <a:lnTo>
                    <a:pt x="59300" y="176238"/>
                  </a:lnTo>
                  <a:lnTo>
                    <a:pt x="0" y="152506"/>
                  </a:lnTo>
                  <a:lnTo>
                    <a:pt x="14273" y="147311"/>
                  </a:lnTo>
                  <a:lnTo>
                    <a:pt x="25034" y="135630"/>
                  </a:lnTo>
                  <a:lnTo>
                    <a:pt x="27267" y="129933"/>
                  </a:lnTo>
                  <a:lnTo>
                    <a:pt x="24532" y="117643"/>
                  </a:lnTo>
                  <a:lnTo>
                    <a:pt x="25237" y="117488"/>
                  </a:lnTo>
                  <a:lnTo>
                    <a:pt x="26204" y="117655"/>
                  </a:lnTo>
                  <a:lnTo>
                    <a:pt x="26180" y="116950"/>
                  </a:lnTo>
                  <a:lnTo>
                    <a:pt x="26097" y="116198"/>
                  </a:lnTo>
                  <a:lnTo>
                    <a:pt x="26921" y="115947"/>
                  </a:lnTo>
                  <a:lnTo>
                    <a:pt x="28008" y="115696"/>
                  </a:lnTo>
                  <a:lnTo>
                    <a:pt x="28999" y="115696"/>
                  </a:lnTo>
                  <a:lnTo>
                    <a:pt x="29823" y="115959"/>
                  </a:lnTo>
                  <a:lnTo>
                    <a:pt x="30421" y="115565"/>
                  </a:lnTo>
                  <a:lnTo>
                    <a:pt x="30313" y="114789"/>
                  </a:lnTo>
                  <a:lnTo>
                    <a:pt x="30206" y="114036"/>
                  </a:lnTo>
                  <a:lnTo>
                    <a:pt x="30480" y="113033"/>
                  </a:lnTo>
                  <a:lnTo>
                    <a:pt x="31197" y="112066"/>
                  </a:lnTo>
                  <a:lnTo>
                    <a:pt x="32140" y="111863"/>
                  </a:lnTo>
                  <a:lnTo>
                    <a:pt x="32463" y="110991"/>
                  </a:lnTo>
                  <a:lnTo>
                    <a:pt x="33036" y="110525"/>
                  </a:lnTo>
                  <a:lnTo>
                    <a:pt x="35998" y="109116"/>
                  </a:lnTo>
                  <a:lnTo>
                    <a:pt x="36715" y="108578"/>
                  </a:lnTo>
                  <a:lnTo>
                    <a:pt x="37216" y="108041"/>
                  </a:lnTo>
                  <a:lnTo>
                    <a:pt x="37467" y="107312"/>
                  </a:lnTo>
                  <a:lnTo>
                    <a:pt x="37706" y="106237"/>
                  </a:lnTo>
                  <a:lnTo>
                    <a:pt x="38279" y="105222"/>
                  </a:lnTo>
                  <a:lnTo>
                    <a:pt x="38936" y="104625"/>
                  </a:lnTo>
                  <a:lnTo>
                    <a:pt x="40799" y="101734"/>
                  </a:lnTo>
                  <a:lnTo>
                    <a:pt x="40142" y="9767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1004;gbcf4302aa7_0_6">
              <a:extLst>
                <a:ext uri="{FF2B5EF4-FFF2-40B4-BE49-F238E27FC236}">
                  <a16:creationId xmlns:a16="http://schemas.microsoft.com/office/drawing/2014/main" id="{20E11876-7F73-8F4C-B4E7-FB4FF68CEAB6}"/>
                </a:ext>
              </a:extLst>
            </p:cNvPr>
            <p:cNvSpPr/>
            <p:nvPr/>
          </p:nvSpPr>
          <p:spPr>
            <a:xfrm>
              <a:off x="5044400" y="1868353"/>
              <a:ext cx="146769" cy="184123"/>
            </a:xfrm>
            <a:custGeom>
              <a:avLst/>
              <a:gdLst/>
              <a:ahLst/>
              <a:cxnLst/>
              <a:rect l="l" t="t" r="r" b="b"/>
              <a:pathLst>
                <a:path w="292078" h="366414" extrusionOk="0">
                  <a:moveTo>
                    <a:pt x="231106" y="7990"/>
                  </a:moveTo>
                  <a:lnTo>
                    <a:pt x="292078" y="0"/>
                  </a:lnTo>
                  <a:lnTo>
                    <a:pt x="287683" y="34039"/>
                  </a:lnTo>
                  <a:lnTo>
                    <a:pt x="282249" y="75996"/>
                  </a:lnTo>
                  <a:lnTo>
                    <a:pt x="248150" y="329031"/>
                  </a:lnTo>
                  <a:lnTo>
                    <a:pt x="135308" y="347304"/>
                  </a:lnTo>
                  <a:lnTo>
                    <a:pt x="105616" y="352034"/>
                  </a:lnTo>
                  <a:lnTo>
                    <a:pt x="9734" y="366414"/>
                  </a:lnTo>
                  <a:lnTo>
                    <a:pt x="311" y="310638"/>
                  </a:lnTo>
                  <a:lnTo>
                    <a:pt x="0" y="244017"/>
                  </a:lnTo>
                  <a:lnTo>
                    <a:pt x="31842" y="170422"/>
                  </a:lnTo>
                  <a:lnTo>
                    <a:pt x="40883" y="73428"/>
                  </a:lnTo>
                  <a:lnTo>
                    <a:pt x="44251" y="31805"/>
                  </a:lnTo>
                  <a:lnTo>
                    <a:pt x="109546" y="23099"/>
                  </a:lnTo>
                  <a:lnTo>
                    <a:pt x="231106" y="799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1005;gbcf4302aa7_0_6">
              <a:extLst>
                <a:ext uri="{FF2B5EF4-FFF2-40B4-BE49-F238E27FC236}">
                  <a16:creationId xmlns:a16="http://schemas.microsoft.com/office/drawing/2014/main" id="{30DB1560-4D2F-FF46-8BFC-3527D79551E1}"/>
                </a:ext>
              </a:extLst>
            </p:cNvPr>
            <p:cNvSpPr/>
            <p:nvPr/>
          </p:nvSpPr>
          <p:spPr>
            <a:xfrm>
              <a:off x="6532110" y="1874026"/>
              <a:ext cx="132803" cy="115741"/>
            </a:xfrm>
            <a:custGeom>
              <a:avLst/>
              <a:gdLst/>
              <a:ahLst/>
              <a:cxnLst/>
              <a:rect l="l" t="t" r="r" b="b"/>
              <a:pathLst>
                <a:path w="264285" h="230330" extrusionOk="0">
                  <a:moveTo>
                    <a:pt x="93219" y="0"/>
                  </a:moveTo>
                  <a:lnTo>
                    <a:pt x="129623" y="17497"/>
                  </a:lnTo>
                  <a:lnTo>
                    <a:pt x="138724" y="34266"/>
                  </a:lnTo>
                  <a:lnTo>
                    <a:pt x="148816" y="44740"/>
                  </a:lnTo>
                  <a:lnTo>
                    <a:pt x="156197" y="40058"/>
                  </a:lnTo>
                  <a:lnTo>
                    <a:pt x="175593" y="53053"/>
                  </a:lnTo>
                  <a:lnTo>
                    <a:pt x="183608" y="43236"/>
                  </a:lnTo>
                  <a:lnTo>
                    <a:pt x="185184" y="43773"/>
                  </a:lnTo>
                  <a:lnTo>
                    <a:pt x="264286" y="80392"/>
                  </a:lnTo>
                  <a:lnTo>
                    <a:pt x="187871" y="230330"/>
                  </a:lnTo>
                  <a:lnTo>
                    <a:pt x="185279" y="229733"/>
                  </a:lnTo>
                  <a:lnTo>
                    <a:pt x="52014" y="218841"/>
                  </a:lnTo>
                  <a:lnTo>
                    <a:pt x="0" y="186127"/>
                  </a:lnTo>
                  <a:lnTo>
                    <a:pt x="51035" y="80678"/>
                  </a:lnTo>
                  <a:lnTo>
                    <a:pt x="77812" y="26491"/>
                  </a:lnTo>
                  <a:lnTo>
                    <a:pt x="84298" y="21116"/>
                  </a:lnTo>
                  <a:lnTo>
                    <a:pt x="85802" y="16578"/>
                  </a:lnTo>
                  <a:lnTo>
                    <a:pt x="9321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1006;gbcf4302aa7_0_6">
              <a:extLst>
                <a:ext uri="{FF2B5EF4-FFF2-40B4-BE49-F238E27FC236}">
                  <a16:creationId xmlns:a16="http://schemas.microsoft.com/office/drawing/2014/main" id="{FF074D17-59A2-4F4B-9C74-37C915E3A13E}"/>
                </a:ext>
              </a:extLst>
            </p:cNvPr>
            <p:cNvSpPr/>
            <p:nvPr/>
          </p:nvSpPr>
          <p:spPr>
            <a:xfrm>
              <a:off x="5913522" y="1874146"/>
              <a:ext cx="233084" cy="256400"/>
            </a:xfrm>
            <a:custGeom>
              <a:avLst/>
              <a:gdLst/>
              <a:ahLst/>
              <a:cxnLst/>
              <a:rect l="l" t="t" r="r" b="b"/>
              <a:pathLst>
                <a:path w="463848" h="510249" extrusionOk="0">
                  <a:moveTo>
                    <a:pt x="376482" y="18381"/>
                  </a:moveTo>
                  <a:lnTo>
                    <a:pt x="375539" y="26777"/>
                  </a:lnTo>
                  <a:lnTo>
                    <a:pt x="436534" y="61485"/>
                  </a:lnTo>
                  <a:lnTo>
                    <a:pt x="428592" y="78636"/>
                  </a:lnTo>
                  <a:lnTo>
                    <a:pt x="413244" y="111361"/>
                  </a:lnTo>
                  <a:lnTo>
                    <a:pt x="396309" y="147096"/>
                  </a:lnTo>
                  <a:lnTo>
                    <a:pt x="420160" y="194368"/>
                  </a:lnTo>
                  <a:lnTo>
                    <a:pt x="420123" y="195371"/>
                  </a:lnTo>
                  <a:lnTo>
                    <a:pt x="420160" y="196745"/>
                  </a:lnTo>
                  <a:lnTo>
                    <a:pt x="420303" y="198035"/>
                  </a:lnTo>
                  <a:lnTo>
                    <a:pt x="420626" y="198955"/>
                  </a:lnTo>
                  <a:lnTo>
                    <a:pt x="420398" y="200555"/>
                  </a:lnTo>
                  <a:lnTo>
                    <a:pt x="420016" y="201164"/>
                  </a:lnTo>
                  <a:lnTo>
                    <a:pt x="419395" y="201857"/>
                  </a:lnTo>
                  <a:lnTo>
                    <a:pt x="419037" y="203027"/>
                  </a:lnTo>
                  <a:lnTo>
                    <a:pt x="419240" y="204066"/>
                  </a:lnTo>
                  <a:lnTo>
                    <a:pt x="419252" y="204914"/>
                  </a:lnTo>
                  <a:lnTo>
                    <a:pt x="419216" y="206419"/>
                  </a:lnTo>
                  <a:lnTo>
                    <a:pt x="419622" y="207757"/>
                  </a:lnTo>
                  <a:lnTo>
                    <a:pt x="420005" y="209106"/>
                  </a:lnTo>
                  <a:lnTo>
                    <a:pt x="420303" y="210217"/>
                  </a:lnTo>
                  <a:lnTo>
                    <a:pt x="420554" y="211113"/>
                  </a:lnTo>
                  <a:lnTo>
                    <a:pt x="420494" y="211949"/>
                  </a:lnTo>
                  <a:lnTo>
                    <a:pt x="420064" y="213167"/>
                  </a:lnTo>
                  <a:lnTo>
                    <a:pt x="419813" y="214206"/>
                  </a:lnTo>
                  <a:lnTo>
                    <a:pt x="419479" y="214995"/>
                  </a:lnTo>
                  <a:lnTo>
                    <a:pt x="419335" y="215675"/>
                  </a:lnTo>
                  <a:lnTo>
                    <a:pt x="419311" y="217156"/>
                  </a:lnTo>
                  <a:lnTo>
                    <a:pt x="419562" y="218052"/>
                  </a:lnTo>
                  <a:lnTo>
                    <a:pt x="419766" y="218817"/>
                  </a:lnTo>
                  <a:lnTo>
                    <a:pt x="420183" y="219641"/>
                  </a:lnTo>
                  <a:lnTo>
                    <a:pt x="420828" y="220608"/>
                  </a:lnTo>
                  <a:lnTo>
                    <a:pt x="421008" y="221528"/>
                  </a:lnTo>
                  <a:lnTo>
                    <a:pt x="421151" y="222208"/>
                  </a:lnTo>
                  <a:lnTo>
                    <a:pt x="421629" y="222913"/>
                  </a:lnTo>
                  <a:lnTo>
                    <a:pt x="421975" y="224119"/>
                  </a:lnTo>
                  <a:lnTo>
                    <a:pt x="421963" y="224944"/>
                  </a:lnTo>
                  <a:lnTo>
                    <a:pt x="421927" y="225648"/>
                  </a:lnTo>
                  <a:lnTo>
                    <a:pt x="421915" y="226819"/>
                  </a:lnTo>
                  <a:lnTo>
                    <a:pt x="422656" y="227906"/>
                  </a:lnTo>
                  <a:lnTo>
                    <a:pt x="423468" y="228885"/>
                  </a:lnTo>
                  <a:lnTo>
                    <a:pt x="424101" y="229315"/>
                  </a:lnTo>
                  <a:lnTo>
                    <a:pt x="425056" y="229840"/>
                  </a:lnTo>
                  <a:lnTo>
                    <a:pt x="425761" y="230521"/>
                  </a:lnTo>
                  <a:lnTo>
                    <a:pt x="426406" y="231214"/>
                  </a:lnTo>
                  <a:lnTo>
                    <a:pt x="426681" y="232205"/>
                  </a:lnTo>
                  <a:lnTo>
                    <a:pt x="427266" y="232910"/>
                  </a:lnTo>
                  <a:lnTo>
                    <a:pt x="427529" y="233997"/>
                  </a:lnTo>
                  <a:lnTo>
                    <a:pt x="428484" y="234618"/>
                  </a:lnTo>
                  <a:lnTo>
                    <a:pt x="429141" y="234857"/>
                  </a:lnTo>
                  <a:lnTo>
                    <a:pt x="430085" y="235275"/>
                  </a:lnTo>
                  <a:lnTo>
                    <a:pt x="430706" y="236003"/>
                  </a:lnTo>
                  <a:lnTo>
                    <a:pt x="431148" y="236851"/>
                  </a:lnTo>
                  <a:lnTo>
                    <a:pt x="431350" y="237723"/>
                  </a:lnTo>
                  <a:lnTo>
                    <a:pt x="431971" y="238607"/>
                  </a:lnTo>
                  <a:lnTo>
                    <a:pt x="432151" y="239682"/>
                  </a:lnTo>
                  <a:lnTo>
                    <a:pt x="432020" y="240458"/>
                  </a:lnTo>
                  <a:lnTo>
                    <a:pt x="432067" y="241426"/>
                  </a:lnTo>
                  <a:lnTo>
                    <a:pt x="431816" y="242202"/>
                  </a:lnTo>
                  <a:lnTo>
                    <a:pt x="432474" y="243169"/>
                  </a:lnTo>
                  <a:lnTo>
                    <a:pt x="433715" y="244710"/>
                  </a:lnTo>
                  <a:lnTo>
                    <a:pt x="434814" y="245964"/>
                  </a:lnTo>
                  <a:lnTo>
                    <a:pt x="435220" y="246788"/>
                  </a:lnTo>
                  <a:lnTo>
                    <a:pt x="435638" y="247779"/>
                  </a:lnTo>
                  <a:lnTo>
                    <a:pt x="436224" y="248568"/>
                  </a:lnTo>
                  <a:lnTo>
                    <a:pt x="436654" y="249296"/>
                  </a:lnTo>
                  <a:lnTo>
                    <a:pt x="437119" y="250407"/>
                  </a:lnTo>
                  <a:lnTo>
                    <a:pt x="437131" y="251207"/>
                  </a:lnTo>
                  <a:lnTo>
                    <a:pt x="437048" y="252019"/>
                  </a:lnTo>
                  <a:lnTo>
                    <a:pt x="437048" y="252736"/>
                  </a:lnTo>
                  <a:lnTo>
                    <a:pt x="437036" y="253441"/>
                  </a:lnTo>
                  <a:lnTo>
                    <a:pt x="437036" y="254145"/>
                  </a:lnTo>
                  <a:lnTo>
                    <a:pt x="437095" y="255101"/>
                  </a:lnTo>
                  <a:lnTo>
                    <a:pt x="437203" y="256379"/>
                  </a:lnTo>
                  <a:lnTo>
                    <a:pt x="437155" y="257788"/>
                  </a:lnTo>
                  <a:lnTo>
                    <a:pt x="437477" y="259030"/>
                  </a:lnTo>
                  <a:lnTo>
                    <a:pt x="437800" y="259914"/>
                  </a:lnTo>
                  <a:lnTo>
                    <a:pt x="438254" y="261061"/>
                  </a:lnTo>
                  <a:lnTo>
                    <a:pt x="438409" y="261885"/>
                  </a:lnTo>
                  <a:lnTo>
                    <a:pt x="438362" y="262780"/>
                  </a:lnTo>
                  <a:lnTo>
                    <a:pt x="438206" y="263533"/>
                  </a:lnTo>
                  <a:lnTo>
                    <a:pt x="438039" y="264214"/>
                  </a:lnTo>
                  <a:lnTo>
                    <a:pt x="437669" y="265193"/>
                  </a:lnTo>
                  <a:lnTo>
                    <a:pt x="437550" y="266065"/>
                  </a:lnTo>
                  <a:lnTo>
                    <a:pt x="437490" y="266841"/>
                  </a:lnTo>
                  <a:lnTo>
                    <a:pt x="437716" y="267689"/>
                  </a:lnTo>
                  <a:lnTo>
                    <a:pt x="438039" y="268298"/>
                  </a:lnTo>
                  <a:lnTo>
                    <a:pt x="438457" y="269385"/>
                  </a:lnTo>
                  <a:lnTo>
                    <a:pt x="439389" y="270365"/>
                  </a:lnTo>
                  <a:lnTo>
                    <a:pt x="440201" y="271332"/>
                  </a:lnTo>
                  <a:lnTo>
                    <a:pt x="440523" y="272108"/>
                  </a:lnTo>
                  <a:lnTo>
                    <a:pt x="441431" y="272682"/>
                  </a:lnTo>
                  <a:lnTo>
                    <a:pt x="441933" y="273482"/>
                  </a:lnTo>
                  <a:lnTo>
                    <a:pt x="442327" y="274521"/>
                  </a:lnTo>
                  <a:lnTo>
                    <a:pt x="442577" y="275441"/>
                  </a:lnTo>
                  <a:lnTo>
                    <a:pt x="442924" y="276336"/>
                  </a:lnTo>
                  <a:lnTo>
                    <a:pt x="443043" y="277567"/>
                  </a:lnTo>
                  <a:lnTo>
                    <a:pt x="443020" y="278462"/>
                  </a:lnTo>
                  <a:lnTo>
                    <a:pt x="442649" y="279561"/>
                  </a:lnTo>
                  <a:lnTo>
                    <a:pt x="441801" y="280278"/>
                  </a:lnTo>
                  <a:lnTo>
                    <a:pt x="440906" y="280887"/>
                  </a:lnTo>
                  <a:lnTo>
                    <a:pt x="440356" y="281508"/>
                  </a:lnTo>
                  <a:lnTo>
                    <a:pt x="439997" y="282607"/>
                  </a:lnTo>
                  <a:lnTo>
                    <a:pt x="439986" y="283502"/>
                  </a:lnTo>
                  <a:lnTo>
                    <a:pt x="441323" y="283968"/>
                  </a:lnTo>
                  <a:lnTo>
                    <a:pt x="442685" y="284076"/>
                  </a:lnTo>
                  <a:lnTo>
                    <a:pt x="443855" y="284123"/>
                  </a:lnTo>
                  <a:lnTo>
                    <a:pt x="444536" y="284350"/>
                  </a:lnTo>
                  <a:lnTo>
                    <a:pt x="445396" y="285151"/>
                  </a:lnTo>
                  <a:lnTo>
                    <a:pt x="445922" y="286405"/>
                  </a:lnTo>
                  <a:lnTo>
                    <a:pt x="445982" y="287229"/>
                  </a:lnTo>
                  <a:lnTo>
                    <a:pt x="446017" y="288125"/>
                  </a:lnTo>
                  <a:lnTo>
                    <a:pt x="445874" y="288949"/>
                  </a:lnTo>
                  <a:lnTo>
                    <a:pt x="445325" y="290071"/>
                  </a:lnTo>
                  <a:lnTo>
                    <a:pt x="444871" y="290680"/>
                  </a:lnTo>
                  <a:lnTo>
                    <a:pt x="444979" y="291899"/>
                  </a:lnTo>
                  <a:lnTo>
                    <a:pt x="445336" y="292699"/>
                  </a:lnTo>
                  <a:lnTo>
                    <a:pt x="445946" y="293571"/>
                  </a:lnTo>
                  <a:lnTo>
                    <a:pt x="446221" y="294335"/>
                  </a:lnTo>
                  <a:lnTo>
                    <a:pt x="446627" y="295386"/>
                  </a:lnTo>
                  <a:lnTo>
                    <a:pt x="446996" y="296736"/>
                  </a:lnTo>
                  <a:lnTo>
                    <a:pt x="447450" y="297512"/>
                  </a:lnTo>
                  <a:lnTo>
                    <a:pt x="448036" y="298324"/>
                  </a:lnTo>
                  <a:lnTo>
                    <a:pt x="449087" y="298921"/>
                  </a:lnTo>
                  <a:lnTo>
                    <a:pt x="449744" y="299208"/>
                  </a:lnTo>
                  <a:lnTo>
                    <a:pt x="450938" y="299566"/>
                  </a:lnTo>
                  <a:lnTo>
                    <a:pt x="452085" y="299817"/>
                  </a:lnTo>
                  <a:lnTo>
                    <a:pt x="452885" y="300008"/>
                  </a:lnTo>
                  <a:lnTo>
                    <a:pt x="453553" y="300319"/>
                  </a:lnTo>
                  <a:lnTo>
                    <a:pt x="454306" y="300749"/>
                  </a:lnTo>
                  <a:lnTo>
                    <a:pt x="455023" y="301155"/>
                  </a:lnTo>
                  <a:lnTo>
                    <a:pt x="455560" y="301609"/>
                  </a:lnTo>
                  <a:lnTo>
                    <a:pt x="456456" y="302015"/>
                  </a:lnTo>
                  <a:lnTo>
                    <a:pt x="457292" y="302266"/>
                  </a:lnTo>
                  <a:lnTo>
                    <a:pt x="458475" y="302063"/>
                  </a:lnTo>
                  <a:lnTo>
                    <a:pt x="459406" y="302027"/>
                  </a:lnTo>
                  <a:lnTo>
                    <a:pt x="460445" y="301872"/>
                  </a:lnTo>
                  <a:lnTo>
                    <a:pt x="461269" y="301907"/>
                  </a:lnTo>
                  <a:lnTo>
                    <a:pt x="461974" y="301860"/>
                  </a:lnTo>
                  <a:lnTo>
                    <a:pt x="462977" y="302206"/>
                  </a:lnTo>
                  <a:lnTo>
                    <a:pt x="463467" y="302958"/>
                  </a:lnTo>
                  <a:lnTo>
                    <a:pt x="463849" y="303830"/>
                  </a:lnTo>
                  <a:lnTo>
                    <a:pt x="463467" y="304786"/>
                  </a:lnTo>
                  <a:lnTo>
                    <a:pt x="462905" y="305467"/>
                  </a:lnTo>
                  <a:lnTo>
                    <a:pt x="462750" y="306613"/>
                  </a:lnTo>
                  <a:lnTo>
                    <a:pt x="462595" y="307485"/>
                  </a:lnTo>
                  <a:lnTo>
                    <a:pt x="461950" y="308560"/>
                  </a:lnTo>
                  <a:lnTo>
                    <a:pt x="406150" y="358424"/>
                  </a:lnTo>
                  <a:lnTo>
                    <a:pt x="276240" y="474503"/>
                  </a:lnTo>
                  <a:lnTo>
                    <a:pt x="235430" y="510249"/>
                  </a:lnTo>
                  <a:lnTo>
                    <a:pt x="0" y="296903"/>
                  </a:lnTo>
                  <a:lnTo>
                    <a:pt x="138102" y="182735"/>
                  </a:lnTo>
                  <a:lnTo>
                    <a:pt x="98665" y="148027"/>
                  </a:lnTo>
                  <a:lnTo>
                    <a:pt x="139572" y="113188"/>
                  </a:lnTo>
                  <a:lnTo>
                    <a:pt x="170410" y="142068"/>
                  </a:lnTo>
                  <a:lnTo>
                    <a:pt x="236517" y="78230"/>
                  </a:lnTo>
                  <a:lnTo>
                    <a:pt x="278021" y="38303"/>
                  </a:lnTo>
                  <a:lnTo>
                    <a:pt x="308177" y="9005"/>
                  </a:lnTo>
                  <a:lnTo>
                    <a:pt x="318796" y="11108"/>
                  </a:lnTo>
                  <a:lnTo>
                    <a:pt x="331671" y="0"/>
                  </a:lnTo>
                  <a:lnTo>
                    <a:pt x="354781" y="4873"/>
                  </a:lnTo>
                  <a:lnTo>
                    <a:pt x="360347" y="18083"/>
                  </a:lnTo>
                  <a:lnTo>
                    <a:pt x="361708" y="18202"/>
                  </a:lnTo>
                  <a:lnTo>
                    <a:pt x="362879" y="18130"/>
                  </a:lnTo>
                  <a:lnTo>
                    <a:pt x="367823" y="19229"/>
                  </a:lnTo>
                  <a:lnTo>
                    <a:pt x="376482" y="1838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1007;gbcf4302aa7_0_6">
              <a:extLst>
                <a:ext uri="{FF2B5EF4-FFF2-40B4-BE49-F238E27FC236}">
                  <a16:creationId xmlns:a16="http://schemas.microsoft.com/office/drawing/2014/main" id="{716B106E-0F37-9E45-A645-1A3A1408BF59}"/>
                </a:ext>
              </a:extLst>
            </p:cNvPr>
            <p:cNvSpPr/>
            <p:nvPr/>
          </p:nvSpPr>
          <p:spPr>
            <a:xfrm>
              <a:off x="3814708" y="1875859"/>
              <a:ext cx="242711" cy="223355"/>
            </a:xfrm>
            <a:custGeom>
              <a:avLst/>
              <a:gdLst/>
              <a:ahLst/>
              <a:cxnLst/>
              <a:rect l="l" t="t" r="r" b="b"/>
              <a:pathLst>
                <a:path w="483006" h="444488" extrusionOk="0">
                  <a:moveTo>
                    <a:pt x="90317" y="0"/>
                  </a:moveTo>
                  <a:lnTo>
                    <a:pt x="183858" y="20638"/>
                  </a:lnTo>
                  <a:lnTo>
                    <a:pt x="278462" y="41444"/>
                  </a:lnTo>
                  <a:lnTo>
                    <a:pt x="483006" y="86602"/>
                  </a:lnTo>
                  <a:lnTo>
                    <a:pt x="416887" y="380460"/>
                  </a:lnTo>
                  <a:lnTo>
                    <a:pt x="401934" y="444489"/>
                  </a:lnTo>
                  <a:lnTo>
                    <a:pt x="354447" y="433763"/>
                  </a:lnTo>
                  <a:lnTo>
                    <a:pt x="270771" y="413615"/>
                  </a:lnTo>
                  <a:lnTo>
                    <a:pt x="131868" y="382311"/>
                  </a:lnTo>
                  <a:lnTo>
                    <a:pt x="0" y="351795"/>
                  </a:lnTo>
                  <a:lnTo>
                    <a:pt x="65510" y="45397"/>
                  </a:lnTo>
                  <a:lnTo>
                    <a:pt x="79006" y="47702"/>
                  </a:lnTo>
                  <a:lnTo>
                    <a:pt x="86148" y="18417"/>
                  </a:lnTo>
                  <a:lnTo>
                    <a:pt x="9031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1008;gbcf4302aa7_0_6">
              <a:extLst>
                <a:ext uri="{FF2B5EF4-FFF2-40B4-BE49-F238E27FC236}">
                  <a16:creationId xmlns:a16="http://schemas.microsoft.com/office/drawing/2014/main" id="{DC3DC7A3-B33E-ED4F-8AED-FA7E3C99D2FF}"/>
                </a:ext>
              </a:extLst>
            </p:cNvPr>
            <p:cNvSpPr/>
            <p:nvPr/>
          </p:nvSpPr>
          <p:spPr>
            <a:xfrm>
              <a:off x="7664760" y="1879639"/>
              <a:ext cx="9278" cy="10202"/>
            </a:xfrm>
            <a:custGeom>
              <a:avLst/>
              <a:gdLst/>
              <a:ahLst/>
              <a:cxnLst/>
              <a:rect l="l" t="t" r="r" b="b"/>
              <a:pathLst>
                <a:path w="18464" h="20303" extrusionOk="0">
                  <a:moveTo>
                    <a:pt x="16697" y="20304"/>
                  </a:moveTo>
                  <a:lnTo>
                    <a:pt x="15754" y="20220"/>
                  </a:lnTo>
                  <a:lnTo>
                    <a:pt x="13950" y="17246"/>
                  </a:lnTo>
                  <a:lnTo>
                    <a:pt x="12541" y="17139"/>
                  </a:lnTo>
                  <a:lnTo>
                    <a:pt x="11215" y="16398"/>
                  </a:lnTo>
                  <a:lnTo>
                    <a:pt x="8361" y="13401"/>
                  </a:lnTo>
                  <a:lnTo>
                    <a:pt x="7023" y="10880"/>
                  </a:lnTo>
                  <a:lnTo>
                    <a:pt x="1063" y="5279"/>
                  </a:lnTo>
                  <a:lnTo>
                    <a:pt x="203" y="3893"/>
                  </a:lnTo>
                  <a:lnTo>
                    <a:pt x="0" y="2866"/>
                  </a:lnTo>
                  <a:lnTo>
                    <a:pt x="383" y="2197"/>
                  </a:lnTo>
                  <a:lnTo>
                    <a:pt x="2628" y="1421"/>
                  </a:lnTo>
                  <a:lnTo>
                    <a:pt x="3930" y="12"/>
                  </a:lnTo>
                  <a:lnTo>
                    <a:pt x="5530" y="0"/>
                  </a:lnTo>
                  <a:lnTo>
                    <a:pt x="6677" y="2890"/>
                  </a:lnTo>
                  <a:lnTo>
                    <a:pt x="9137" y="4455"/>
                  </a:lnTo>
                  <a:lnTo>
                    <a:pt x="9340" y="5589"/>
                  </a:lnTo>
                  <a:lnTo>
                    <a:pt x="10570" y="7262"/>
                  </a:lnTo>
                  <a:lnTo>
                    <a:pt x="10773" y="8110"/>
                  </a:lnTo>
                  <a:lnTo>
                    <a:pt x="12290" y="10176"/>
                  </a:lnTo>
                  <a:lnTo>
                    <a:pt x="15765" y="9961"/>
                  </a:lnTo>
                  <a:lnTo>
                    <a:pt x="16339" y="10606"/>
                  </a:lnTo>
                  <a:lnTo>
                    <a:pt x="16446" y="12684"/>
                  </a:lnTo>
                  <a:lnTo>
                    <a:pt x="15981" y="13627"/>
                  </a:lnTo>
                  <a:lnTo>
                    <a:pt x="15992" y="14953"/>
                  </a:lnTo>
                  <a:lnTo>
                    <a:pt x="18441" y="15479"/>
                  </a:lnTo>
                  <a:lnTo>
                    <a:pt x="18465" y="17103"/>
                  </a:lnTo>
                  <a:lnTo>
                    <a:pt x="17808" y="18130"/>
                  </a:lnTo>
                  <a:lnTo>
                    <a:pt x="17533" y="19360"/>
                  </a:lnTo>
                  <a:lnTo>
                    <a:pt x="16697" y="2030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1009;gbcf4302aa7_0_6">
              <a:extLst>
                <a:ext uri="{FF2B5EF4-FFF2-40B4-BE49-F238E27FC236}">
                  <a16:creationId xmlns:a16="http://schemas.microsoft.com/office/drawing/2014/main" id="{70D6E753-B5BB-B845-9102-B19D273C6110}"/>
                </a:ext>
              </a:extLst>
            </p:cNvPr>
            <p:cNvSpPr/>
            <p:nvPr/>
          </p:nvSpPr>
          <p:spPr>
            <a:xfrm>
              <a:off x="7625713" y="1879819"/>
              <a:ext cx="3727" cy="5713"/>
            </a:xfrm>
            <a:custGeom>
              <a:avLst/>
              <a:gdLst/>
              <a:ahLst/>
              <a:cxnLst/>
              <a:rect l="l" t="t" r="r" b="b"/>
              <a:pathLst>
                <a:path w="7417" h="11370" extrusionOk="0">
                  <a:moveTo>
                    <a:pt x="3810" y="11370"/>
                  </a:moveTo>
                  <a:lnTo>
                    <a:pt x="2580" y="10439"/>
                  </a:lnTo>
                  <a:lnTo>
                    <a:pt x="3225" y="8575"/>
                  </a:lnTo>
                  <a:lnTo>
                    <a:pt x="3118" y="7058"/>
                  </a:lnTo>
                  <a:lnTo>
                    <a:pt x="2556" y="6485"/>
                  </a:lnTo>
                  <a:lnTo>
                    <a:pt x="765" y="5757"/>
                  </a:lnTo>
                  <a:lnTo>
                    <a:pt x="0" y="4443"/>
                  </a:lnTo>
                  <a:lnTo>
                    <a:pt x="263" y="3213"/>
                  </a:lnTo>
                  <a:lnTo>
                    <a:pt x="2688" y="179"/>
                  </a:lnTo>
                  <a:lnTo>
                    <a:pt x="4849" y="0"/>
                  </a:lnTo>
                  <a:lnTo>
                    <a:pt x="5709" y="1863"/>
                  </a:lnTo>
                  <a:lnTo>
                    <a:pt x="7417" y="3631"/>
                  </a:lnTo>
                  <a:lnTo>
                    <a:pt x="6880" y="7023"/>
                  </a:lnTo>
                  <a:lnTo>
                    <a:pt x="7262" y="7787"/>
                  </a:lnTo>
                  <a:lnTo>
                    <a:pt x="7094" y="10235"/>
                  </a:lnTo>
                  <a:lnTo>
                    <a:pt x="5876" y="11083"/>
                  </a:lnTo>
                  <a:lnTo>
                    <a:pt x="3810" y="1137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1010;gbcf4302aa7_0_6">
              <a:extLst>
                <a:ext uri="{FF2B5EF4-FFF2-40B4-BE49-F238E27FC236}">
                  <a16:creationId xmlns:a16="http://schemas.microsoft.com/office/drawing/2014/main" id="{07A13D44-440E-C448-A3AE-B1E0EE7DA3FD}"/>
                </a:ext>
              </a:extLst>
            </p:cNvPr>
            <p:cNvSpPr/>
            <p:nvPr/>
          </p:nvSpPr>
          <p:spPr>
            <a:xfrm>
              <a:off x="4960328" y="1884306"/>
              <a:ext cx="106462" cy="179940"/>
            </a:xfrm>
            <a:custGeom>
              <a:avLst/>
              <a:gdLst/>
              <a:ahLst/>
              <a:cxnLst/>
              <a:rect l="l" t="t" r="r" b="b"/>
              <a:pathLst>
                <a:path w="211865" h="358089" extrusionOk="0">
                  <a:moveTo>
                    <a:pt x="211866" y="0"/>
                  </a:moveTo>
                  <a:lnTo>
                    <a:pt x="208497" y="41623"/>
                  </a:lnTo>
                  <a:lnTo>
                    <a:pt x="199456" y="138616"/>
                  </a:lnTo>
                  <a:lnTo>
                    <a:pt x="167615" y="212212"/>
                  </a:lnTo>
                  <a:lnTo>
                    <a:pt x="167925" y="278833"/>
                  </a:lnTo>
                  <a:lnTo>
                    <a:pt x="177349" y="334609"/>
                  </a:lnTo>
                  <a:lnTo>
                    <a:pt x="137004" y="340974"/>
                  </a:lnTo>
                  <a:lnTo>
                    <a:pt x="29321" y="357445"/>
                  </a:lnTo>
                  <a:lnTo>
                    <a:pt x="24234" y="358090"/>
                  </a:lnTo>
                  <a:lnTo>
                    <a:pt x="21092" y="347328"/>
                  </a:lnTo>
                  <a:lnTo>
                    <a:pt x="20782" y="346265"/>
                  </a:lnTo>
                  <a:lnTo>
                    <a:pt x="20591" y="344988"/>
                  </a:lnTo>
                  <a:lnTo>
                    <a:pt x="20316" y="343435"/>
                  </a:lnTo>
                  <a:lnTo>
                    <a:pt x="20304" y="342467"/>
                  </a:lnTo>
                  <a:lnTo>
                    <a:pt x="19994" y="341452"/>
                  </a:lnTo>
                  <a:lnTo>
                    <a:pt x="19659" y="340234"/>
                  </a:lnTo>
                  <a:lnTo>
                    <a:pt x="19169" y="338717"/>
                  </a:lnTo>
                  <a:lnTo>
                    <a:pt x="18536" y="337129"/>
                  </a:lnTo>
                  <a:lnTo>
                    <a:pt x="17091" y="329712"/>
                  </a:lnTo>
                  <a:lnTo>
                    <a:pt x="15312" y="321053"/>
                  </a:lnTo>
                  <a:lnTo>
                    <a:pt x="15121" y="319715"/>
                  </a:lnTo>
                  <a:lnTo>
                    <a:pt x="14870" y="318843"/>
                  </a:lnTo>
                  <a:lnTo>
                    <a:pt x="14894" y="317661"/>
                  </a:lnTo>
                  <a:lnTo>
                    <a:pt x="11502" y="304427"/>
                  </a:lnTo>
                  <a:lnTo>
                    <a:pt x="11287" y="303365"/>
                  </a:lnTo>
                  <a:lnTo>
                    <a:pt x="11096" y="301979"/>
                  </a:lnTo>
                  <a:lnTo>
                    <a:pt x="8253" y="289223"/>
                  </a:lnTo>
                  <a:lnTo>
                    <a:pt x="6008" y="278892"/>
                  </a:lnTo>
                  <a:lnTo>
                    <a:pt x="4527" y="272311"/>
                  </a:lnTo>
                  <a:lnTo>
                    <a:pt x="1983" y="259699"/>
                  </a:lnTo>
                  <a:lnTo>
                    <a:pt x="442" y="250753"/>
                  </a:lnTo>
                  <a:lnTo>
                    <a:pt x="263" y="245976"/>
                  </a:lnTo>
                  <a:lnTo>
                    <a:pt x="0" y="237866"/>
                  </a:lnTo>
                  <a:lnTo>
                    <a:pt x="60" y="234690"/>
                  </a:lnTo>
                  <a:lnTo>
                    <a:pt x="394" y="229804"/>
                  </a:lnTo>
                  <a:lnTo>
                    <a:pt x="956" y="224550"/>
                  </a:lnTo>
                  <a:lnTo>
                    <a:pt x="1612" y="218661"/>
                  </a:lnTo>
                  <a:lnTo>
                    <a:pt x="2437" y="214242"/>
                  </a:lnTo>
                  <a:lnTo>
                    <a:pt x="5530" y="200185"/>
                  </a:lnTo>
                  <a:lnTo>
                    <a:pt x="6903" y="194308"/>
                  </a:lnTo>
                  <a:lnTo>
                    <a:pt x="7907" y="191323"/>
                  </a:lnTo>
                  <a:lnTo>
                    <a:pt x="14237" y="176214"/>
                  </a:lnTo>
                  <a:lnTo>
                    <a:pt x="16661" y="170278"/>
                  </a:lnTo>
                  <a:lnTo>
                    <a:pt x="17664" y="167901"/>
                  </a:lnTo>
                  <a:lnTo>
                    <a:pt x="18907" y="164868"/>
                  </a:lnTo>
                  <a:lnTo>
                    <a:pt x="19110" y="164044"/>
                  </a:lnTo>
                  <a:lnTo>
                    <a:pt x="19456" y="163136"/>
                  </a:lnTo>
                  <a:lnTo>
                    <a:pt x="20889" y="159887"/>
                  </a:lnTo>
                  <a:lnTo>
                    <a:pt x="22024" y="157893"/>
                  </a:lnTo>
                  <a:lnTo>
                    <a:pt x="22991" y="156448"/>
                  </a:lnTo>
                  <a:lnTo>
                    <a:pt x="24388" y="154286"/>
                  </a:lnTo>
                  <a:lnTo>
                    <a:pt x="26980" y="150727"/>
                  </a:lnTo>
                  <a:lnTo>
                    <a:pt x="29572" y="147406"/>
                  </a:lnTo>
                  <a:lnTo>
                    <a:pt x="30074" y="146785"/>
                  </a:lnTo>
                  <a:lnTo>
                    <a:pt x="30480" y="146224"/>
                  </a:lnTo>
                  <a:lnTo>
                    <a:pt x="31077" y="145651"/>
                  </a:lnTo>
                  <a:lnTo>
                    <a:pt x="32032" y="144695"/>
                  </a:lnTo>
                  <a:lnTo>
                    <a:pt x="32773" y="143823"/>
                  </a:lnTo>
                  <a:lnTo>
                    <a:pt x="33585" y="143011"/>
                  </a:lnTo>
                  <a:lnTo>
                    <a:pt x="34063" y="142259"/>
                  </a:lnTo>
                  <a:lnTo>
                    <a:pt x="34624" y="141291"/>
                  </a:lnTo>
                  <a:lnTo>
                    <a:pt x="35460" y="139894"/>
                  </a:lnTo>
                  <a:lnTo>
                    <a:pt x="37526" y="137243"/>
                  </a:lnTo>
                  <a:lnTo>
                    <a:pt x="43140" y="130184"/>
                  </a:lnTo>
                  <a:lnTo>
                    <a:pt x="44036" y="129312"/>
                  </a:lnTo>
                  <a:lnTo>
                    <a:pt x="45087" y="128595"/>
                  </a:lnTo>
                  <a:lnTo>
                    <a:pt x="46293" y="127843"/>
                  </a:lnTo>
                  <a:lnTo>
                    <a:pt x="47022" y="127664"/>
                  </a:lnTo>
                  <a:lnTo>
                    <a:pt x="47690" y="127318"/>
                  </a:lnTo>
                  <a:lnTo>
                    <a:pt x="48849" y="126804"/>
                  </a:lnTo>
                  <a:lnTo>
                    <a:pt x="50246" y="126016"/>
                  </a:lnTo>
                  <a:lnTo>
                    <a:pt x="50832" y="125657"/>
                  </a:lnTo>
                  <a:lnTo>
                    <a:pt x="51417" y="124893"/>
                  </a:lnTo>
                  <a:lnTo>
                    <a:pt x="54080" y="120916"/>
                  </a:lnTo>
                  <a:lnTo>
                    <a:pt x="56254" y="117166"/>
                  </a:lnTo>
                  <a:lnTo>
                    <a:pt x="57448" y="114741"/>
                  </a:lnTo>
                  <a:lnTo>
                    <a:pt x="58296" y="113033"/>
                  </a:lnTo>
                  <a:lnTo>
                    <a:pt x="58977" y="111564"/>
                  </a:lnTo>
                  <a:lnTo>
                    <a:pt x="59216" y="110895"/>
                  </a:lnTo>
                  <a:lnTo>
                    <a:pt x="59240" y="109808"/>
                  </a:lnTo>
                  <a:lnTo>
                    <a:pt x="58977" y="108578"/>
                  </a:lnTo>
                  <a:lnTo>
                    <a:pt x="58893" y="107826"/>
                  </a:lnTo>
                  <a:lnTo>
                    <a:pt x="58368" y="107252"/>
                  </a:lnTo>
                  <a:lnTo>
                    <a:pt x="58905" y="102523"/>
                  </a:lnTo>
                  <a:lnTo>
                    <a:pt x="58893" y="99346"/>
                  </a:lnTo>
                  <a:lnTo>
                    <a:pt x="58798" y="95261"/>
                  </a:lnTo>
                  <a:lnTo>
                    <a:pt x="58750" y="90699"/>
                  </a:lnTo>
                  <a:lnTo>
                    <a:pt x="58846" y="89481"/>
                  </a:lnTo>
                  <a:lnTo>
                    <a:pt x="58858" y="88609"/>
                  </a:lnTo>
                  <a:lnTo>
                    <a:pt x="59013" y="87904"/>
                  </a:lnTo>
                  <a:lnTo>
                    <a:pt x="59168" y="86925"/>
                  </a:lnTo>
                  <a:lnTo>
                    <a:pt x="59467" y="85910"/>
                  </a:lnTo>
                  <a:lnTo>
                    <a:pt x="59968" y="85097"/>
                  </a:lnTo>
                  <a:lnTo>
                    <a:pt x="60542" y="84524"/>
                  </a:lnTo>
                  <a:lnTo>
                    <a:pt x="60995" y="83963"/>
                  </a:lnTo>
                  <a:lnTo>
                    <a:pt x="61437" y="83342"/>
                  </a:lnTo>
                  <a:lnTo>
                    <a:pt x="62130" y="82733"/>
                  </a:lnTo>
                  <a:lnTo>
                    <a:pt x="62680" y="81992"/>
                  </a:lnTo>
                  <a:lnTo>
                    <a:pt x="63121" y="81132"/>
                  </a:lnTo>
                  <a:lnTo>
                    <a:pt x="63348" y="80093"/>
                  </a:lnTo>
                  <a:lnTo>
                    <a:pt x="63384" y="79042"/>
                  </a:lnTo>
                  <a:lnTo>
                    <a:pt x="63456" y="78075"/>
                  </a:lnTo>
                  <a:lnTo>
                    <a:pt x="64256" y="73811"/>
                  </a:lnTo>
                  <a:lnTo>
                    <a:pt x="65856" y="64722"/>
                  </a:lnTo>
                  <a:lnTo>
                    <a:pt x="66490" y="61222"/>
                  </a:lnTo>
                  <a:lnTo>
                    <a:pt x="66549" y="60410"/>
                  </a:lnTo>
                  <a:lnTo>
                    <a:pt x="66788" y="58559"/>
                  </a:lnTo>
                  <a:lnTo>
                    <a:pt x="66812" y="56767"/>
                  </a:lnTo>
                  <a:lnTo>
                    <a:pt x="67290" y="55812"/>
                  </a:lnTo>
                  <a:lnTo>
                    <a:pt x="68364" y="52420"/>
                  </a:lnTo>
                  <a:lnTo>
                    <a:pt x="68651" y="51536"/>
                  </a:lnTo>
                  <a:lnTo>
                    <a:pt x="68926" y="50784"/>
                  </a:lnTo>
                  <a:lnTo>
                    <a:pt x="69380" y="49900"/>
                  </a:lnTo>
                  <a:lnTo>
                    <a:pt x="69846" y="49219"/>
                  </a:lnTo>
                  <a:lnTo>
                    <a:pt x="70419" y="48455"/>
                  </a:lnTo>
                  <a:lnTo>
                    <a:pt x="70694" y="47798"/>
                  </a:lnTo>
                  <a:lnTo>
                    <a:pt x="71303" y="46866"/>
                  </a:lnTo>
                  <a:lnTo>
                    <a:pt x="71948" y="45684"/>
                  </a:lnTo>
                  <a:lnTo>
                    <a:pt x="72784" y="44490"/>
                  </a:lnTo>
                  <a:lnTo>
                    <a:pt x="73966" y="43223"/>
                  </a:lnTo>
                  <a:lnTo>
                    <a:pt x="76295" y="40596"/>
                  </a:lnTo>
                  <a:lnTo>
                    <a:pt x="76928" y="39987"/>
                  </a:lnTo>
                  <a:lnTo>
                    <a:pt x="78170" y="38888"/>
                  </a:lnTo>
                  <a:lnTo>
                    <a:pt x="82303" y="35580"/>
                  </a:lnTo>
                  <a:lnTo>
                    <a:pt x="87594" y="30444"/>
                  </a:lnTo>
                  <a:lnTo>
                    <a:pt x="91595" y="26168"/>
                  </a:lnTo>
                  <a:lnTo>
                    <a:pt x="101782" y="15503"/>
                  </a:lnTo>
                  <a:lnTo>
                    <a:pt x="102714" y="14249"/>
                  </a:lnTo>
                  <a:lnTo>
                    <a:pt x="103287" y="13365"/>
                  </a:lnTo>
                  <a:lnTo>
                    <a:pt x="107241" y="13007"/>
                  </a:lnTo>
                  <a:lnTo>
                    <a:pt x="167878" y="5506"/>
                  </a:lnTo>
                  <a:lnTo>
                    <a:pt x="21186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1011;gbcf4302aa7_0_6">
              <a:extLst>
                <a:ext uri="{FF2B5EF4-FFF2-40B4-BE49-F238E27FC236}">
                  <a16:creationId xmlns:a16="http://schemas.microsoft.com/office/drawing/2014/main" id="{0E1D2C93-CFE0-014D-9B34-D596BF1BDE88}"/>
                </a:ext>
              </a:extLst>
            </p:cNvPr>
            <p:cNvSpPr/>
            <p:nvPr/>
          </p:nvSpPr>
          <p:spPr>
            <a:xfrm>
              <a:off x="5112269" y="1885426"/>
              <a:ext cx="187076" cy="211892"/>
            </a:xfrm>
            <a:custGeom>
              <a:avLst/>
              <a:gdLst/>
              <a:ahLst/>
              <a:cxnLst/>
              <a:rect l="l" t="t" r="r" b="b"/>
              <a:pathLst>
                <a:path w="372290" h="421676" extrusionOk="0">
                  <a:moveTo>
                    <a:pt x="372290" y="34779"/>
                  </a:moveTo>
                  <a:lnTo>
                    <a:pt x="372159" y="44537"/>
                  </a:lnTo>
                  <a:lnTo>
                    <a:pt x="370869" y="190618"/>
                  </a:lnTo>
                  <a:lnTo>
                    <a:pt x="352524" y="190248"/>
                  </a:lnTo>
                  <a:lnTo>
                    <a:pt x="324385" y="189615"/>
                  </a:lnTo>
                  <a:lnTo>
                    <a:pt x="322379" y="189770"/>
                  </a:lnTo>
                  <a:lnTo>
                    <a:pt x="323871" y="190427"/>
                  </a:lnTo>
                  <a:lnTo>
                    <a:pt x="324624" y="190845"/>
                  </a:lnTo>
                  <a:lnTo>
                    <a:pt x="325567" y="190785"/>
                  </a:lnTo>
                  <a:lnTo>
                    <a:pt x="326738" y="191096"/>
                  </a:lnTo>
                  <a:lnTo>
                    <a:pt x="327872" y="191956"/>
                  </a:lnTo>
                  <a:lnTo>
                    <a:pt x="328303" y="192553"/>
                  </a:lnTo>
                  <a:lnTo>
                    <a:pt x="329079" y="193723"/>
                  </a:lnTo>
                  <a:lnTo>
                    <a:pt x="329580" y="194954"/>
                  </a:lnTo>
                  <a:lnTo>
                    <a:pt x="329795" y="196088"/>
                  </a:lnTo>
                  <a:lnTo>
                    <a:pt x="329521" y="196757"/>
                  </a:lnTo>
                  <a:lnTo>
                    <a:pt x="328828" y="197318"/>
                  </a:lnTo>
                  <a:lnTo>
                    <a:pt x="327681" y="197999"/>
                  </a:lnTo>
                  <a:lnTo>
                    <a:pt x="327383" y="198955"/>
                  </a:lnTo>
                  <a:lnTo>
                    <a:pt x="327514" y="199874"/>
                  </a:lnTo>
                  <a:lnTo>
                    <a:pt x="327681" y="200961"/>
                  </a:lnTo>
                  <a:lnTo>
                    <a:pt x="327849" y="201785"/>
                  </a:lnTo>
                  <a:lnTo>
                    <a:pt x="328470" y="202812"/>
                  </a:lnTo>
                  <a:lnTo>
                    <a:pt x="329330" y="203505"/>
                  </a:lnTo>
                  <a:lnTo>
                    <a:pt x="330106" y="204437"/>
                  </a:lnTo>
                  <a:lnTo>
                    <a:pt x="330608" y="205428"/>
                  </a:lnTo>
                  <a:lnTo>
                    <a:pt x="331372" y="206288"/>
                  </a:lnTo>
                  <a:lnTo>
                    <a:pt x="332256" y="206825"/>
                  </a:lnTo>
                  <a:lnTo>
                    <a:pt x="332996" y="207399"/>
                  </a:lnTo>
                  <a:lnTo>
                    <a:pt x="332925" y="208712"/>
                  </a:lnTo>
                  <a:lnTo>
                    <a:pt x="332578" y="209465"/>
                  </a:lnTo>
                  <a:lnTo>
                    <a:pt x="332423" y="210217"/>
                  </a:lnTo>
                  <a:lnTo>
                    <a:pt x="332076" y="211352"/>
                  </a:lnTo>
                  <a:lnTo>
                    <a:pt x="331623" y="212546"/>
                  </a:lnTo>
                  <a:lnTo>
                    <a:pt x="330906" y="213526"/>
                  </a:lnTo>
                  <a:lnTo>
                    <a:pt x="330214" y="214290"/>
                  </a:lnTo>
                  <a:lnTo>
                    <a:pt x="329580" y="214959"/>
                  </a:lnTo>
                  <a:lnTo>
                    <a:pt x="329007" y="215437"/>
                  </a:lnTo>
                  <a:lnTo>
                    <a:pt x="328267" y="216082"/>
                  </a:lnTo>
                  <a:lnTo>
                    <a:pt x="327992" y="216918"/>
                  </a:lnTo>
                  <a:lnTo>
                    <a:pt x="327884" y="217837"/>
                  </a:lnTo>
                  <a:lnTo>
                    <a:pt x="328123" y="218829"/>
                  </a:lnTo>
                  <a:lnTo>
                    <a:pt x="328338" y="219963"/>
                  </a:lnTo>
                  <a:lnTo>
                    <a:pt x="328804" y="221504"/>
                  </a:lnTo>
                  <a:lnTo>
                    <a:pt x="328983" y="222352"/>
                  </a:lnTo>
                  <a:lnTo>
                    <a:pt x="329234" y="223737"/>
                  </a:lnTo>
                  <a:lnTo>
                    <a:pt x="329294" y="224466"/>
                  </a:lnTo>
                  <a:lnTo>
                    <a:pt x="329461" y="225696"/>
                  </a:lnTo>
                  <a:lnTo>
                    <a:pt x="329580" y="226568"/>
                  </a:lnTo>
                  <a:lnTo>
                    <a:pt x="329986" y="227440"/>
                  </a:lnTo>
                  <a:lnTo>
                    <a:pt x="330285" y="228133"/>
                  </a:lnTo>
                  <a:lnTo>
                    <a:pt x="330476" y="228909"/>
                  </a:lnTo>
                  <a:lnTo>
                    <a:pt x="330512" y="229852"/>
                  </a:lnTo>
                  <a:lnTo>
                    <a:pt x="330166" y="230474"/>
                  </a:lnTo>
                  <a:lnTo>
                    <a:pt x="329640" y="231059"/>
                  </a:lnTo>
                  <a:lnTo>
                    <a:pt x="329067" y="231441"/>
                  </a:lnTo>
                  <a:lnTo>
                    <a:pt x="328673" y="232241"/>
                  </a:lnTo>
                  <a:lnTo>
                    <a:pt x="328661" y="233125"/>
                  </a:lnTo>
                  <a:lnTo>
                    <a:pt x="328768" y="234021"/>
                  </a:lnTo>
                  <a:lnTo>
                    <a:pt x="328350" y="234928"/>
                  </a:lnTo>
                  <a:lnTo>
                    <a:pt x="328183" y="235944"/>
                  </a:lnTo>
                  <a:lnTo>
                    <a:pt x="328219" y="236815"/>
                  </a:lnTo>
                  <a:lnTo>
                    <a:pt x="328888" y="237687"/>
                  </a:lnTo>
                  <a:lnTo>
                    <a:pt x="329748" y="238081"/>
                  </a:lnTo>
                  <a:lnTo>
                    <a:pt x="330715" y="238810"/>
                  </a:lnTo>
                  <a:lnTo>
                    <a:pt x="330775" y="239658"/>
                  </a:lnTo>
                  <a:lnTo>
                    <a:pt x="330846" y="240637"/>
                  </a:lnTo>
                  <a:lnTo>
                    <a:pt x="330906" y="241414"/>
                  </a:lnTo>
                  <a:lnTo>
                    <a:pt x="331049" y="242357"/>
                  </a:lnTo>
                  <a:lnTo>
                    <a:pt x="331229" y="243229"/>
                  </a:lnTo>
                  <a:lnTo>
                    <a:pt x="331694" y="244423"/>
                  </a:lnTo>
                  <a:lnTo>
                    <a:pt x="332554" y="245307"/>
                  </a:lnTo>
                  <a:lnTo>
                    <a:pt x="332960" y="245893"/>
                  </a:lnTo>
                  <a:lnTo>
                    <a:pt x="333832" y="246382"/>
                  </a:lnTo>
                  <a:lnTo>
                    <a:pt x="334645" y="246967"/>
                  </a:lnTo>
                  <a:lnTo>
                    <a:pt x="335349" y="248030"/>
                  </a:lnTo>
                  <a:lnTo>
                    <a:pt x="335779" y="248819"/>
                  </a:lnTo>
                  <a:lnTo>
                    <a:pt x="335863" y="249667"/>
                  </a:lnTo>
                  <a:lnTo>
                    <a:pt x="336006" y="250347"/>
                  </a:lnTo>
                  <a:lnTo>
                    <a:pt x="336615" y="250992"/>
                  </a:lnTo>
                  <a:lnTo>
                    <a:pt x="337117" y="251828"/>
                  </a:lnTo>
                  <a:lnTo>
                    <a:pt x="337547" y="252748"/>
                  </a:lnTo>
                  <a:lnTo>
                    <a:pt x="337833" y="253668"/>
                  </a:lnTo>
                  <a:lnTo>
                    <a:pt x="337809" y="254683"/>
                  </a:lnTo>
                  <a:lnTo>
                    <a:pt x="337583" y="255710"/>
                  </a:lnTo>
                  <a:lnTo>
                    <a:pt x="337379" y="256582"/>
                  </a:lnTo>
                  <a:lnTo>
                    <a:pt x="337344" y="257406"/>
                  </a:lnTo>
                  <a:lnTo>
                    <a:pt x="337320" y="258481"/>
                  </a:lnTo>
                  <a:lnTo>
                    <a:pt x="337081" y="259723"/>
                  </a:lnTo>
                  <a:lnTo>
                    <a:pt x="337260" y="260690"/>
                  </a:lnTo>
                  <a:lnTo>
                    <a:pt x="337833" y="261431"/>
                  </a:lnTo>
                  <a:lnTo>
                    <a:pt x="338215" y="262064"/>
                  </a:lnTo>
                  <a:lnTo>
                    <a:pt x="338813" y="262757"/>
                  </a:lnTo>
                  <a:lnTo>
                    <a:pt x="339410" y="263425"/>
                  </a:lnTo>
                  <a:lnTo>
                    <a:pt x="339995" y="264094"/>
                  </a:lnTo>
                  <a:lnTo>
                    <a:pt x="340843" y="264918"/>
                  </a:lnTo>
                  <a:lnTo>
                    <a:pt x="340879" y="265742"/>
                  </a:lnTo>
                  <a:lnTo>
                    <a:pt x="340509" y="266925"/>
                  </a:lnTo>
                  <a:lnTo>
                    <a:pt x="339971" y="268024"/>
                  </a:lnTo>
                  <a:lnTo>
                    <a:pt x="339434" y="269003"/>
                  </a:lnTo>
                  <a:lnTo>
                    <a:pt x="338658" y="269947"/>
                  </a:lnTo>
                  <a:lnTo>
                    <a:pt x="337857" y="270245"/>
                  </a:lnTo>
                  <a:lnTo>
                    <a:pt x="337093" y="270532"/>
                  </a:lnTo>
                  <a:lnTo>
                    <a:pt x="336245" y="270842"/>
                  </a:lnTo>
                  <a:lnTo>
                    <a:pt x="336030" y="272156"/>
                  </a:lnTo>
                  <a:lnTo>
                    <a:pt x="335660" y="273064"/>
                  </a:lnTo>
                  <a:lnTo>
                    <a:pt x="335624" y="273960"/>
                  </a:lnTo>
                  <a:lnTo>
                    <a:pt x="335254" y="274820"/>
                  </a:lnTo>
                  <a:lnTo>
                    <a:pt x="335277" y="275954"/>
                  </a:lnTo>
                  <a:lnTo>
                    <a:pt x="335552" y="276635"/>
                  </a:lnTo>
                  <a:lnTo>
                    <a:pt x="335612" y="277375"/>
                  </a:lnTo>
                  <a:lnTo>
                    <a:pt x="335683" y="278403"/>
                  </a:lnTo>
                  <a:lnTo>
                    <a:pt x="335803" y="279275"/>
                  </a:lnTo>
                  <a:lnTo>
                    <a:pt x="336030" y="279991"/>
                  </a:lnTo>
                  <a:lnTo>
                    <a:pt x="336197" y="280958"/>
                  </a:lnTo>
                  <a:lnTo>
                    <a:pt x="336352" y="281771"/>
                  </a:lnTo>
                  <a:lnTo>
                    <a:pt x="336722" y="283288"/>
                  </a:lnTo>
                  <a:lnTo>
                    <a:pt x="336794" y="284159"/>
                  </a:lnTo>
                  <a:lnTo>
                    <a:pt x="336985" y="285318"/>
                  </a:lnTo>
                  <a:lnTo>
                    <a:pt x="337236" y="286118"/>
                  </a:lnTo>
                  <a:lnTo>
                    <a:pt x="337356" y="287360"/>
                  </a:lnTo>
                  <a:lnTo>
                    <a:pt x="337212" y="288328"/>
                  </a:lnTo>
                  <a:lnTo>
                    <a:pt x="336854" y="290036"/>
                  </a:lnTo>
                  <a:lnTo>
                    <a:pt x="336316" y="291087"/>
                  </a:lnTo>
                  <a:lnTo>
                    <a:pt x="336090" y="292042"/>
                  </a:lnTo>
                  <a:lnTo>
                    <a:pt x="335660" y="292603"/>
                  </a:lnTo>
                  <a:lnTo>
                    <a:pt x="334824" y="293153"/>
                  </a:lnTo>
                  <a:lnTo>
                    <a:pt x="333952" y="293201"/>
                  </a:lnTo>
                  <a:lnTo>
                    <a:pt x="333175" y="294526"/>
                  </a:lnTo>
                  <a:lnTo>
                    <a:pt x="332829" y="295398"/>
                  </a:lnTo>
                  <a:lnTo>
                    <a:pt x="333187" y="296175"/>
                  </a:lnTo>
                  <a:lnTo>
                    <a:pt x="334143" y="297106"/>
                  </a:lnTo>
                  <a:lnTo>
                    <a:pt x="334943" y="297990"/>
                  </a:lnTo>
                  <a:lnTo>
                    <a:pt x="335289" y="298683"/>
                  </a:lnTo>
                  <a:lnTo>
                    <a:pt x="335946" y="299889"/>
                  </a:lnTo>
                  <a:lnTo>
                    <a:pt x="336926" y="300307"/>
                  </a:lnTo>
                  <a:lnTo>
                    <a:pt x="337523" y="299566"/>
                  </a:lnTo>
                  <a:lnTo>
                    <a:pt x="338096" y="299089"/>
                  </a:lnTo>
                  <a:lnTo>
                    <a:pt x="338944" y="299196"/>
                  </a:lnTo>
                  <a:lnTo>
                    <a:pt x="339517" y="299674"/>
                  </a:lnTo>
                  <a:lnTo>
                    <a:pt x="340126" y="300247"/>
                  </a:lnTo>
                  <a:lnTo>
                    <a:pt x="340795" y="300821"/>
                  </a:lnTo>
                  <a:lnTo>
                    <a:pt x="341464" y="301430"/>
                  </a:lnTo>
                  <a:lnTo>
                    <a:pt x="342276" y="301931"/>
                  </a:lnTo>
                  <a:lnTo>
                    <a:pt x="343447" y="302564"/>
                  </a:lnTo>
                  <a:lnTo>
                    <a:pt x="344582" y="303388"/>
                  </a:lnTo>
                  <a:lnTo>
                    <a:pt x="345680" y="303997"/>
                  </a:lnTo>
                  <a:lnTo>
                    <a:pt x="346600" y="304642"/>
                  </a:lnTo>
                  <a:lnTo>
                    <a:pt x="347460" y="305622"/>
                  </a:lnTo>
                  <a:lnTo>
                    <a:pt x="347723" y="306279"/>
                  </a:lnTo>
                  <a:lnTo>
                    <a:pt x="347734" y="307175"/>
                  </a:lnTo>
                  <a:lnTo>
                    <a:pt x="347603" y="308166"/>
                  </a:lnTo>
                  <a:lnTo>
                    <a:pt x="347508" y="309289"/>
                  </a:lnTo>
                  <a:lnTo>
                    <a:pt x="347221" y="310554"/>
                  </a:lnTo>
                  <a:lnTo>
                    <a:pt x="346994" y="311486"/>
                  </a:lnTo>
                  <a:lnTo>
                    <a:pt x="346839" y="312382"/>
                  </a:lnTo>
                  <a:lnTo>
                    <a:pt x="346755" y="313325"/>
                  </a:lnTo>
                  <a:lnTo>
                    <a:pt x="346803" y="314544"/>
                  </a:lnTo>
                  <a:lnTo>
                    <a:pt x="346875" y="315833"/>
                  </a:lnTo>
                  <a:lnTo>
                    <a:pt x="346899" y="317040"/>
                  </a:lnTo>
                  <a:lnTo>
                    <a:pt x="346791" y="318772"/>
                  </a:lnTo>
                  <a:lnTo>
                    <a:pt x="346659" y="319620"/>
                  </a:lnTo>
                  <a:lnTo>
                    <a:pt x="346588" y="320671"/>
                  </a:lnTo>
                  <a:lnTo>
                    <a:pt x="346122" y="322140"/>
                  </a:lnTo>
                  <a:lnTo>
                    <a:pt x="345788" y="323310"/>
                  </a:lnTo>
                  <a:lnTo>
                    <a:pt x="345561" y="324230"/>
                  </a:lnTo>
                  <a:lnTo>
                    <a:pt x="345382" y="325281"/>
                  </a:lnTo>
                  <a:lnTo>
                    <a:pt x="345620" y="327335"/>
                  </a:lnTo>
                  <a:lnTo>
                    <a:pt x="345752" y="328243"/>
                  </a:lnTo>
                  <a:lnTo>
                    <a:pt x="345668" y="328947"/>
                  </a:lnTo>
                  <a:lnTo>
                    <a:pt x="346910" y="330130"/>
                  </a:lnTo>
                  <a:lnTo>
                    <a:pt x="347496" y="330536"/>
                  </a:lnTo>
                  <a:lnTo>
                    <a:pt x="348021" y="330990"/>
                  </a:lnTo>
                  <a:lnTo>
                    <a:pt x="348535" y="331587"/>
                  </a:lnTo>
                  <a:lnTo>
                    <a:pt x="349120" y="332495"/>
                  </a:lnTo>
                  <a:lnTo>
                    <a:pt x="349204" y="333175"/>
                  </a:lnTo>
                  <a:lnTo>
                    <a:pt x="349335" y="333904"/>
                  </a:lnTo>
                  <a:lnTo>
                    <a:pt x="349669" y="334967"/>
                  </a:lnTo>
                  <a:lnTo>
                    <a:pt x="349860" y="336078"/>
                  </a:lnTo>
                  <a:lnTo>
                    <a:pt x="350099" y="337356"/>
                  </a:lnTo>
                  <a:lnTo>
                    <a:pt x="350266" y="338347"/>
                  </a:lnTo>
                  <a:lnTo>
                    <a:pt x="350517" y="339780"/>
                  </a:lnTo>
                  <a:lnTo>
                    <a:pt x="350577" y="340509"/>
                  </a:lnTo>
                  <a:lnTo>
                    <a:pt x="350637" y="341285"/>
                  </a:lnTo>
                  <a:lnTo>
                    <a:pt x="350613" y="342479"/>
                  </a:lnTo>
                  <a:lnTo>
                    <a:pt x="350506" y="343232"/>
                  </a:lnTo>
                  <a:lnTo>
                    <a:pt x="350254" y="343937"/>
                  </a:lnTo>
                  <a:lnTo>
                    <a:pt x="349884" y="344749"/>
                  </a:lnTo>
                  <a:lnTo>
                    <a:pt x="349287" y="345585"/>
                  </a:lnTo>
                  <a:lnTo>
                    <a:pt x="348786" y="346098"/>
                  </a:lnTo>
                  <a:lnTo>
                    <a:pt x="348129" y="347042"/>
                  </a:lnTo>
                  <a:lnTo>
                    <a:pt x="347412" y="347902"/>
                  </a:lnTo>
                  <a:lnTo>
                    <a:pt x="346839" y="348392"/>
                  </a:lnTo>
                  <a:lnTo>
                    <a:pt x="346564" y="349132"/>
                  </a:lnTo>
                  <a:lnTo>
                    <a:pt x="345656" y="349968"/>
                  </a:lnTo>
                  <a:lnTo>
                    <a:pt x="345262" y="350780"/>
                  </a:lnTo>
                  <a:lnTo>
                    <a:pt x="344988" y="351736"/>
                  </a:lnTo>
                  <a:lnTo>
                    <a:pt x="344641" y="352715"/>
                  </a:lnTo>
                  <a:lnTo>
                    <a:pt x="344283" y="353909"/>
                  </a:lnTo>
                  <a:lnTo>
                    <a:pt x="344199" y="354638"/>
                  </a:lnTo>
                  <a:lnTo>
                    <a:pt x="344247" y="356023"/>
                  </a:lnTo>
                  <a:lnTo>
                    <a:pt x="344379" y="356824"/>
                  </a:lnTo>
                  <a:lnTo>
                    <a:pt x="344725" y="357982"/>
                  </a:lnTo>
                  <a:lnTo>
                    <a:pt x="344880" y="358782"/>
                  </a:lnTo>
                  <a:lnTo>
                    <a:pt x="345071" y="359678"/>
                  </a:lnTo>
                  <a:lnTo>
                    <a:pt x="345250" y="360466"/>
                  </a:lnTo>
                  <a:lnTo>
                    <a:pt x="345573" y="361661"/>
                  </a:lnTo>
                  <a:lnTo>
                    <a:pt x="347854" y="370547"/>
                  </a:lnTo>
                  <a:lnTo>
                    <a:pt x="17700" y="421677"/>
                  </a:lnTo>
                  <a:lnTo>
                    <a:pt x="0" y="313266"/>
                  </a:lnTo>
                  <a:lnTo>
                    <a:pt x="112842" y="294992"/>
                  </a:lnTo>
                  <a:lnTo>
                    <a:pt x="146941" y="41957"/>
                  </a:lnTo>
                  <a:lnTo>
                    <a:pt x="152375" y="0"/>
                  </a:lnTo>
                  <a:lnTo>
                    <a:pt x="353933" y="31614"/>
                  </a:lnTo>
                  <a:lnTo>
                    <a:pt x="372290" y="3477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1012;gbcf4302aa7_0_6">
              <a:extLst>
                <a:ext uri="{FF2B5EF4-FFF2-40B4-BE49-F238E27FC236}">
                  <a16:creationId xmlns:a16="http://schemas.microsoft.com/office/drawing/2014/main" id="{F14A6605-6251-BE43-9C4D-142F3F8F7193}"/>
                </a:ext>
              </a:extLst>
            </p:cNvPr>
            <p:cNvSpPr/>
            <p:nvPr/>
          </p:nvSpPr>
          <p:spPr>
            <a:xfrm>
              <a:off x="7627517" y="1887068"/>
              <a:ext cx="3012" cy="3000"/>
            </a:xfrm>
            <a:custGeom>
              <a:avLst/>
              <a:gdLst/>
              <a:ahLst/>
              <a:cxnLst/>
              <a:rect l="l" t="t" r="r" b="b"/>
              <a:pathLst>
                <a:path w="5995" h="5971" extrusionOk="0">
                  <a:moveTo>
                    <a:pt x="1230" y="5972"/>
                  </a:moveTo>
                  <a:lnTo>
                    <a:pt x="0" y="5004"/>
                  </a:lnTo>
                  <a:lnTo>
                    <a:pt x="179" y="3810"/>
                  </a:lnTo>
                  <a:lnTo>
                    <a:pt x="1111" y="2675"/>
                  </a:lnTo>
                  <a:lnTo>
                    <a:pt x="1577" y="1624"/>
                  </a:lnTo>
                  <a:lnTo>
                    <a:pt x="2604" y="478"/>
                  </a:lnTo>
                  <a:lnTo>
                    <a:pt x="4001" y="0"/>
                  </a:lnTo>
                  <a:lnTo>
                    <a:pt x="5040" y="72"/>
                  </a:lnTo>
                  <a:lnTo>
                    <a:pt x="5996" y="1385"/>
                  </a:lnTo>
                  <a:lnTo>
                    <a:pt x="5996" y="2711"/>
                  </a:lnTo>
                  <a:lnTo>
                    <a:pt x="4706" y="4981"/>
                  </a:lnTo>
                  <a:lnTo>
                    <a:pt x="3953" y="5446"/>
                  </a:lnTo>
                  <a:lnTo>
                    <a:pt x="1230" y="597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1013;gbcf4302aa7_0_6">
              <a:extLst>
                <a:ext uri="{FF2B5EF4-FFF2-40B4-BE49-F238E27FC236}">
                  <a16:creationId xmlns:a16="http://schemas.microsoft.com/office/drawing/2014/main" id="{D4E9556D-FE5F-5F4F-BAFF-27C5E83637FC}"/>
                </a:ext>
              </a:extLst>
            </p:cNvPr>
            <p:cNvSpPr/>
            <p:nvPr/>
          </p:nvSpPr>
          <p:spPr>
            <a:xfrm>
              <a:off x="7369530" y="1887349"/>
              <a:ext cx="137472" cy="138091"/>
            </a:xfrm>
            <a:custGeom>
              <a:avLst/>
              <a:gdLst/>
              <a:ahLst/>
              <a:cxnLst/>
              <a:rect l="l" t="t" r="r" b="b"/>
              <a:pathLst>
                <a:path w="273577" h="274807" extrusionOk="0">
                  <a:moveTo>
                    <a:pt x="74886" y="1254"/>
                  </a:moveTo>
                  <a:lnTo>
                    <a:pt x="143883" y="49004"/>
                  </a:lnTo>
                  <a:lnTo>
                    <a:pt x="165955" y="63731"/>
                  </a:lnTo>
                  <a:lnTo>
                    <a:pt x="187847" y="70897"/>
                  </a:lnTo>
                  <a:lnTo>
                    <a:pt x="236326" y="86781"/>
                  </a:lnTo>
                  <a:lnTo>
                    <a:pt x="273577" y="184503"/>
                  </a:lnTo>
                  <a:lnTo>
                    <a:pt x="272861" y="185005"/>
                  </a:lnTo>
                  <a:lnTo>
                    <a:pt x="261932" y="196745"/>
                  </a:lnTo>
                  <a:lnTo>
                    <a:pt x="257000" y="203183"/>
                  </a:lnTo>
                  <a:lnTo>
                    <a:pt x="256916" y="204413"/>
                  </a:lnTo>
                  <a:lnTo>
                    <a:pt x="257597" y="209274"/>
                  </a:lnTo>
                  <a:lnTo>
                    <a:pt x="255913" y="209584"/>
                  </a:lnTo>
                  <a:lnTo>
                    <a:pt x="252605" y="207422"/>
                  </a:lnTo>
                  <a:lnTo>
                    <a:pt x="250909" y="206766"/>
                  </a:lnTo>
                  <a:lnTo>
                    <a:pt x="249404" y="207375"/>
                  </a:lnTo>
                  <a:lnTo>
                    <a:pt x="247911" y="208306"/>
                  </a:lnTo>
                  <a:lnTo>
                    <a:pt x="245857" y="210958"/>
                  </a:lnTo>
                  <a:lnTo>
                    <a:pt x="244542" y="211997"/>
                  </a:lnTo>
                  <a:lnTo>
                    <a:pt x="242572" y="212021"/>
                  </a:lnTo>
                  <a:lnTo>
                    <a:pt x="240793" y="212475"/>
                  </a:lnTo>
                  <a:lnTo>
                    <a:pt x="239013" y="213824"/>
                  </a:lnTo>
                  <a:lnTo>
                    <a:pt x="237424" y="215914"/>
                  </a:lnTo>
                  <a:lnTo>
                    <a:pt x="234176" y="222710"/>
                  </a:lnTo>
                  <a:lnTo>
                    <a:pt x="232719" y="227081"/>
                  </a:lnTo>
                  <a:lnTo>
                    <a:pt x="229446" y="225911"/>
                  </a:lnTo>
                  <a:lnTo>
                    <a:pt x="220309" y="232910"/>
                  </a:lnTo>
                  <a:lnTo>
                    <a:pt x="220034" y="230975"/>
                  </a:lnTo>
                  <a:lnTo>
                    <a:pt x="220680" y="229482"/>
                  </a:lnTo>
                  <a:lnTo>
                    <a:pt x="220763" y="227846"/>
                  </a:lnTo>
                  <a:lnTo>
                    <a:pt x="219903" y="225983"/>
                  </a:lnTo>
                  <a:lnTo>
                    <a:pt x="219509" y="223618"/>
                  </a:lnTo>
                  <a:lnTo>
                    <a:pt x="214433" y="223033"/>
                  </a:lnTo>
                  <a:lnTo>
                    <a:pt x="212427" y="219163"/>
                  </a:lnTo>
                  <a:lnTo>
                    <a:pt x="212236" y="218136"/>
                  </a:lnTo>
                  <a:lnTo>
                    <a:pt x="211017" y="218064"/>
                  </a:lnTo>
                  <a:lnTo>
                    <a:pt x="210468" y="221635"/>
                  </a:lnTo>
                  <a:lnTo>
                    <a:pt x="208784" y="222674"/>
                  </a:lnTo>
                  <a:lnTo>
                    <a:pt x="207279" y="222507"/>
                  </a:lnTo>
                  <a:lnTo>
                    <a:pt x="206622" y="222220"/>
                  </a:lnTo>
                  <a:lnTo>
                    <a:pt x="206300" y="216308"/>
                  </a:lnTo>
                  <a:lnTo>
                    <a:pt x="205822" y="214804"/>
                  </a:lnTo>
                  <a:lnTo>
                    <a:pt x="204783" y="214804"/>
                  </a:lnTo>
                  <a:lnTo>
                    <a:pt x="202633" y="215938"/>
                  </a:lnTo>
                  <a:lnTo>
                    <a:pt x="202358" y="217539"/>
                  </a:lnTo>
                  <a:lnTo>
                    <a:pt x="199002" y="221791"/>
                  </a:lnTo>
                  <a:lnTo>
                    <a:pt x="198907" y="222830"/>
                  </a:lnTo>
                  <a:lnTo>
                    <a:pt x="198452" y="224239"/>
                  </a:lnTo>
                  <a:lnTo>
                    <a:pt x="201295" y="227237"/>
                  </a:lnTo>
                  <a:lnTo>
                    <a:pt x="196243" y="231978"/>
                  </a:lnTo>
                  <a:lnTo>
                    <a:pt x="195311" y="232372"/>
                  </a:lnTo>
                  <a:lnTo>
                    <a:pt x="194261" y="231632"/>
                  </a:lnTo>
                  <a:lnTo>
                    <a:pt x="193425" y="231429"/>
                  </a:lnTo>
                  <a:lnTo>
                    <a:pt x="192218" y="233877"/>
                  </a:lnTo>
                  <a:lnTo>
                    <a:pt x="192134" y="235394"/>
                  </a:lnTo>
                  <a:lnTo>
                    <a:pt x="192242" y="238320"/>
                  </a:lnTo>
                  <a:lnTo>
                    <a:pt x="191872" y="239144"/>
                  </a:lnTo>
                  <a:lnTo>
                    <a:pt x="189340" y="240112"/>
                  </a:lnTo>
                  <a:lnTo>
                    <a:pt x="187751" y="242262"/>
                  </a:lnTo>
                  <a:lnTo>
                    <a:pt x="187094" y="242465"/>
                  </a:lnTo>
                  <a:lnTo>
                    <a:pt x="185960" y="240506"/>
                  </a:lnTo>
                  <a:lnTo>
                    <a:pt x="185016" y="240124"/>
                  </a:lnTo>
                  <a:lnTo>
                    <a:pt x="183977" y="241008"/>
                  </a:lnTo>
                  <a:lnTo>
                    <a:pt x="183989" y="241820"/>
                  </a:lnTo>
                  <a:lnTo>
                    <a:pt x="185876" y="243313"/>
                  </a:lnTo>
                  <a:lnTo>
                    <a:pt x="185792" y="244173"/>
                  </a:lnTo>
                  <a:lnTo>
                    <a:pt x="149127" y="274808"/>
                  </a:lnTo>
                  <a:lnTo>
                    <a:pt x="145173" y="274449"/>
                  </a:lnTo>
                  <a:lnTo>
                    <a:pt x="141876" y="273542"/>
                  </a:lnTo>
                  <a:lnTo>
                    <a:pt x="140085" y="273159"/>
                  </a:lnTo>
                  <a:lnTo>
                    <a:pt x="139154" y="273255"/>
                  </a:lnTo>
                  <a:lnTo>
                    <a:pt x="137649" y="274043"/>
                  </a:lnTo>
                  <a:lnTo>
                    <a:pt x="137171" y="272801"/>
                  </a:lnTo>
                  <a:lnTo>
                    <a:pt x="134830" y="274342"/>
                  </a:lnTo>
                  <a:lnTo>
                    <a:pt x="132860" y="274258"/>
                  </a:lnTo>
                  <a:lnTo>
                    <a:pt x="130590" y="273506"/>
                  </a:lnTo>
                  <a:lnTo>
                    <a:pt x="129837" y="272120"/>
                  </a:lnTo>
                  <a:lnTo>
                    <a:pt x="130864" y="271607"/>
                  </a:lnTo>
                  <a:lnTo>
                    <a:pt x="132561" y="272932"/>
                  </a:lnTo>
                  <a:lnTo>
                    <a:pt x="133599" y="272753"/>
                  </a:lnTo>
                  <a:lnTo>
                    <a:pt x="134627" y="271869"/>
                  </a:lnTo>
                  <a:lnTo>
                    <a:pt x="137446" y="271010"/>
                  </a:lnTo>
                  <a:lnTo>
                    <a:pt x="137421" y="268860"/>
                  </a:lnTo>
                  <a:lnTo>
                    <a:pt x="134042" y="269994"/>
                  </a:lnTo>
                  <a:lnTo>
                    <a:pt x="133301" y="270950"/>
                  </a:lnTo>
                  <a:lnTo>
                    <a:pt x="132071" y="269469"/>
                  </a:lnTo>
                  <a:lnTo>
                    <a:pt x="132059" y="268322"/>
                  </a:lnTo>
                  <a:lnTo>
                    <a:pt x="131581" y="266555"/>
                  </a:lnTo>
                  <a:lnTo>
                    <a:pt x="129503" y="265611"/>
                  </a:lnTo>
                  <a:lnTo>
                    <a:pt x="127437" y="266125"/>
                  </a:lnTo>
                  <a:lnTo>
                    <a:pt x="125646" y="265731"/>
                  </a:lnTo>
                  <a:lnTo>
                    <a:pt x="125167" y="265002"/>
                  </a:lnTo>
                  <a:lnTo>
                    <a:pt x="123949" y="264811"/>
                  </a:lnTo>
                  <a:lnTo>
                    <a:pt x="121871" y="263796"/>
                  </a:lnTo>
                  <a:lnTo>
                    <a:pt x="120092" y="263820"/>
                  </a:lnTo>
                  <a:lnTo>
                    <a:pt x="110167" y="256630"/>
                  </a:lnTo>
                  <a:lnTo>
                    <a:pt x="107897" y="254659"/>
                  </a:lnTo>
                  <a:lnTo>
                    <a:pt x="102797" y="251410"/>
                  </a:lnTo>
                  <a:lnTo>
                    <a:pt x="99871" y="250192"/>
                  </a:lnTo>
                  <a:lnTo>
                    <a:pt x="94401" y="248544"/>
                  </a:lnTo>
                  <a:lnTo>
                    <a:pt x="89026" y="244925"/>
                  </a:lnTo>
                  <a:lnTo>
                    <a:pt x="88263" y="243134"/>
                  </a:lnTo>
                  <a:lnTo>
                    <a:pt x="88250" y="242202"/>
                  </a:lnTo>
                  <a:lnTo>
                    <a:pt x="91057" y="240124"/>
                  </a:lnTo>
                  <a:lnTo>
                    <a:pt x="97542" y="238487"/>
                  </a:lnTo>
                  <a:lnTo>
                    <a:pt x="98474" y="238010"/>
                  </a:lnTo>
                  <a:lnTo>
                    <a:pt x="100803" y="234391"/>
                  </a:lnTo>
                  <a:lnTo>
                    <a:pt x="100982" y="233268"/>
                  </a:lnTo>
                  <a:lnTo>
                    <a:pt x="102487" y="232970"/>
                  </a:lnTo>
                  <a:lnTo>
                    <a:pt x="103789" y="230820"/>
                  </a:lnTo>
                  <a:lnTo>
                    <a:pt x="106416" y="229482"/>
                  </a:lnTo>
                  <a:lnTo>
                    <a:pt x="107814" y="228073"/>
                  </a:lnTo>
                  <a:lnTo>
                    <a:pt x="108662" y="227559"/>
                  </a:lnTo>
                  <a:lnTo>
                    <a:pt x="110823" y="227464"/>
                  </a:lnTo>
                  <a:lnTo>
                    <a:pt x="112973" y="225839"/>
                  </a:lnTo>
                  <a:lnTo>
                    <a:pt x="111743" y="225099"/>
                  </a:lnTo>
                  <a:lnTo>
                    <a:pt x="111636" y="223702"/>
                  </a:lnTo>
                  <a:lnTo>
                    <a:pt x="110417" y="223702"/>
                  </a:lnTo>
                  <a:lnTo>
                    <a:pt x="108924" y="225218"/>
                  </a:lnTo>
                  <a:lnTo>
                    <a:pt x="107802" y="225816"/>
                  </a:lnTo>
                  <a:lnTo>
                    <a:pt x="104028" y="225553"/>
                  </a:lnTo>
                  <a:lnTo>
                    <a:pt x="103370" y="223869"/>
                  </a:lnTo>
                  <a:lnTo>
                    <a:pt x="102618" y="223857"/>
                  </a:lnTo>
                  <a:lnTo>
                    <a:pt x="101878" y="225839"/>
                  </a:lnTo>
                  <a:lnTo>
                    <a:pt x="101030" y="226425"/>
                  </a:lnTo>
                  <a:lnTo>
                    <a:pt x="100648" y="225397"/>
                  </a:lnTo>
                  <a:lnTo>
                    <a:pt x="100648" y="223988"/>
                  </a:lnTo>
                  <a:lnTo>
                    <a:pt x="99609" y="224275"/>
                  </a:lnTo>
                  <a:lnTo>
                    <a:pt x="99334" y="225469"/>
                  </a:lnTo>
                  <a:lnTo>
                    <a:pt x="99812" y="226425"/>
                  </a:lnTo>
                  <a:lnTo>
                    <a:pt x="99537" y="228312"/>
                  </a:lnTo>
                  <a:lnTo>
                    <a:pt x="96599" y="224000"/>
                  </a:lnTo>
                  <a:lnTo>
                    <a:pt x="93577" y="223152"/>
                  </a:lnTo>
                  <a:lnTo>
                    <a:pt x="92538" y="222519"/>
                  </a:lnTo>
                  <a:lnTo>
                    <a:pt x="91404" y="220632"/>
                  </a:lnTo>
                  <a:lnTo>
                    <a:pt x="90914" y="218315"/>
                  </a:lnTo>
                  <a:lnTo>
                    <a:pt x="89505" y="217766"/>
                  </a:lnTo>
                  <a:lnTo>
                    <a:pt x="84607" y="217312"/>
                  </a:lnTo>
                  <a:lnTo>
                    <a:pt x="82721" y="216296"/>
                  </a:lnTo>
                  <a:lnTo>
                    <a:pt x="81311" y="215926"/>
                  </a:lnTo>
                  <a:lnTo>
                    <a:pt x="80917" y="214123"/>
                  </a:lnTo>
                  <a:lnTo>
                    <a:pt x="78553" y="212379"/>
                  </a:lnTo>
                  <a:lnTo>
                    <a:pt x="77609" y="212080"/>
                  </a:lnTo>
                  <a:lnTo>
                    <a:pt x="74229" y="212582"/>
                  </a:lnTo>
                  <a:lnTo>
                    <a:pt x="74050" y="213323"/>
                  </a:lnTo>
                  <a:lnTo>
                    <a:pt x="76211" y="213896"/>
                  </a:lnTo>
                  <a:lnTo>
                    <a:pt x="75936" y="215007"/>
                  </a:lnTo>
                  <a:lnTo>
                    <a:pt x="74623" y="215389"/>
                  </a:lnTo>
                  <a:lnTo>
                    <a:pt x="74551" y="218494"/>
                  </a:lnTo>
                  <a:lnTo>
                    <a:pt x="74420" y="219689"/>
                  </a:lnTo>
                  <a:lnTo>
                    <a:pt x="73082" y="219844"/>
                  </a:lnTo>
                  <a:lnTo>
                    <a:pt x="72664" y="218542"/>
                  </a:lnTo>
                  <a:lnTo>
                    <a:pt x="73010" y="217491"/>
                  </a:lnTo>
                  <a:lnTo>
                    <a:pt x="72568" y="216631"/>
                  </a:lnTo>
                  <a:lnTo>
                    <a:pt x="70228" y="215568"/>
                  </a:lnTo>
                  <a:lnTo>
                    <a:pt x="37264" y="102606"/>
                  </a:lnTo>
                  <a:lnTo>
                    <a:pt x="26240" y="64985"/>
                  </a:lnTo>
                  <a:lnTo>
                    <a:pt x="7512" y="49888"/>
                  </a:lnTo>
                  <a:lnTo>
                    <a:pt x="0" y="43713"/>
                  </a:lnTo>
                  <a:lnTo>
                    <a:pt x="30265" y="21498"/>
                  </a:lnTo>
                  <a:lnTo>
                    <a:pt x="36774" y="21260"/>
                  </a:lnTo>
                  <a:lnTo>
                    <a:pt x="44561" y="21092"/>
                  </a:lnTo>
                  <a:lnTo>
                    <a:pt x="49398" y="27112"/>
                  </a:lnTo>
                  <a:lnTo>
                    <a:pt x="70562" y="11657"/>
                  </a:lnTo>
                  <a:lnTo>
                    <a:pt x="63313" y="6378"/>
                  </a:lnTo>
                  <a:lnTo>
                    <a:pt x="60911" y="4515"/>
                  </a:lnTo>
                  <a:lnTo>
                    <a:pt x="56767" y="1099"/>
                  </a:lnTo>
                  <a:lnTo>
                    <a:pt x="56206" y="36"/>
                  </a:lnTo>
                  <a:lnTo>
                    <a:pt x="57436" y="0"/>
                  </a:lnTo>
                  <a:lnTo>
                    <a:pt x="58451" y="382"/>
                  </a:lnTo>
                  <a:lnTo>
                    <a:pt x="59538" y="729"/>
                  </a:lnTo>
                  <a:lnTo>
                    <a:pt x="60780" y="991"/>
                  </a:lnTo>
                  <a:lnTo>
                    <a:pt x="61748" y="1278"/>
                  </a:lnTo>
                  <a:lnTo>
                    <a:pt x="62715" y="1469"/>
                  </a:lnTo>
                  <a:lnTo>
                    <a:pt x="63706" y="1684"/>
                  </a:lnTo>
                  <a:lnTo>
                    <a:pt x="64793" y="1827"/>
                  </a:lnTo>
                  <a:lnTo>
                    <a:pt x="65988" y="1899"/>
                  </a:lnTo>
                  <a:lnTo>
                    <a:pt x="67517" y="1935"/>
                  </a:lnTo>
                  <a:lnTo>
                    <a:pt x="68997" y="1863"/>
                  </a:lnTo>
                  <a:lnTo>
                    <a:pt x="70741" y="1803"/>
                  </a:lnTo>
                  <a:lnTo>
                    <a:pt x="72426" y="1756"/>
                  </a:lnTo>
                  <a:lnTo>
                    <a:pt x="73906" y="1565"/>
                  </a:lnTo>
                  <a:lnTo>
                    <a:pt x="74886" y="125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1014;gbcf4302aa7_0_6">
              <a:extLst>
                <a:ext uri="{FF2B5EF4-FFF2-40B4-BE49-F238E27FC236}">
                  <a16:creationId xmlns:a16="http://schemas.microsoft.com/office/drawing/2014/main" id="{335E6961-9F18-2E44-A673-BB59417C3865}"/>
                </a:ext>
              </a:extLst>
            </p:cNvPr>
            <p:cNvSpPr/>
            <p:nvPr/>
          </p:nvSpPr>
          <p:spPr>
            <a:xfrm>
              <a:off x="7672818" y="1890614"/>
              <a:ext cx="2322" cy="2460"/>
            </a:xfrm>
            <a:custGeom>
              <a:avLst/>
              <a:gdLst/>
              <a:ahLst/>
              <a:cxnLst/>
              <a:rect l="l" t="t" r="r" b="b"/>
              <a:pathLst>
                <a:path w="4621" h="4896" extrusionOk="0">
                  <a:moveTo>
                    <a:pt x="2376" y="4897"/>
                  </a:moveTo>
                  <a:lnTo>
                    <a:pt x="191" y="1624"/>
                  </a:lnTo>
                  <a:lnTo>
                    <a:pt x="0" y="776"/>
                  </a:lnTo>
                  <a:lnTo>
                    <a:pt x="466" y="215"/>
                  </a:lnTo>
                  <a:lnTo>
                    <a:pt x="2807" y="0"/>
                  </a:lnTo>
                  <a:lnTo>
                    <a:pt x="4610" y="1612"/>
                  </a:lnTo>
                  <a:lnTo>
                    <a:pt x="4622" y="3571"/>
                  </a:lnTo>
                  <a:lnTo>
                    <a:pt x="3786" y="4527"/>
                  </a:lnTo>
                  <a:lnTo>
                    <a:pt x="2376" y="489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1015;gbcf4302aa7_0_6">
              <a:extLst>
                <a:ext uri="{FF2B5EF4-FFF2-40B4-BE49-F238E27FC236}">
                  <a16:creationId xmlns:a16="http://schemas.microsoft.com/office/drawing/2014/main" id="{8DE9AC32-4E14-D24B-8A65-F4C46FDFDCC3}"/>
                </a:ext>
              </a:extLst>
            </p:cNvPr>
            <p:cNvSpPr/>
            <p:nvPr/>
          </p:nvSpPr>
          <p:spPr>
            <a:xfrm>
              <a:off x="4344687" y="1899582"/>
              <a:ext cx="221153" cy="136506"/>
            </a:xfrm>
            <a:custGeom>
              <a:avLst/>
              <a:gdLst/>
              <a:ahLst/>
              <a:cxnLst/>
              <a:rect l="l" t="t" r="r" b="b"/>
              <a:pathLst>
                <a:path w="440105" h="271654" extrusionOk="0">
                  <a:moveTo>
                    <a:pt x="372422" y="61772"/>
                  </a:moveTo>
                  <a:lnTo>
                    <a:pt x="418775" y="75196"/>
                  </a:lnTo>
                  <a:lnTo>
                    <a:pt x="440105" y="258612"/>
                  </a:lnTo>
                  <a:lnTo>
                    <a:pt x="358555" y="269242"/>
                  </a:lnTo>
                  <a:lnTo>
                    <a:pt x="339685" y="271654"/>
                  </a:lnTo>
                  <a:lnTo>
                    <a:pt x="0" y="199611"/>
                  </a:lnTo>
                  <a:lnTo>
                    <a:pt x="15216" y="126434"/>
                  </a:lnTo>
                  <a:lnTo>
                    <a:pt x="19958" y="127485"/>
                  </a:lnTo>
                  <a:lnTo>
                    <a:pt x="44251" y="0"/>
                  </a:lnTo>
                  <a:lnTo>
                    <a:pt x="338252" y="75483"/>
                  </a:lnTo>
                  <a:lnTo>
                    <a:pt x="361864" y="66047"/>
                  </a:lnTo>
                  <a:lnTo>
                    <a:pt x="372422" y="6177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1016;gbcf4302aa7_0_6">
              <a:extLst>
                <a:ext uri="{FF2B5EF4-FFF2-40B4-BE49-F238E27FC236}">
                  <a16:creationId xmlns:a16="http://schemas.microsoft.com/office/drawing/2014/main" id="{83C9D5D8-451A-B744-BC91-980720F7A79F}"/>
                </a:ext>
              </a:extLst>
            </p:cNvPr>
            <p:cNvSpPr/>
            <p:nvPr/>
          </p:nvSpPr>
          <p:spPr>
            <a:xfrm>
              <a:off x="7304861" y="1902104"/>
              <a:ext cx="125433" cy="154343"/>
            </a:xfrm>
            <a:custGeom>
              <a:avLst/>
              <a:gdLst/>
              <a:ahLst/>
              <a:cxnLst/>
              <a:rect l="l" t="t" r="r" b="b"/>
              <a:pathLst>
                <a:path w="249618" h="307150" extrusionOk="0">
                  <a:moveTo>
                    <a:pt x="128930" y="14296"/>
                  </a:moveTo>
                  <a:lnTo>
                    <a:pt x="136442" y="20471"/>
                  </a:lnTo>
                  <a:lnTo>
                    <a:pt x="155170" y="35568"/>
                  </a:lnTo>
                  <a:lnTo>
                    <a:pt x="166193" y="73190"/>
                  </a:lnTo>
                  <a:lnTo>
                    <a:pt x="199157" y="186151"/>
                  </a:lnTo>
                  <a:lnTo>
                    <a:pt x="196589" y="184993"/>
                  </a:lnTo>
                  <a:lnTo>
                    <a:pt x="192254" y="184562"/>
                  </a:lnTo>
                  <a:lnTo>
                    <a:pt x="191036" y="184742"/>
                  </a:lnTo>
                  <a:lnTo>
                    <a:pt x="188694" y="185625"/>
                  </a:lnTo>
                  <a:lnTo>
                    <a:pt x="185876" y="186008"/>
                  </a:lnTo>
                  <a:lnTo>
                    <a:pt x="183536" y="188265"/>
                  </a:lnTo>
                  <a:lnTo>
                    <a:pt x="182401" y="187262"/>
                  </a:lnTo>
                  <a:lnTo>
                    <a:pt x="182293" y="184897"/>
                  </a:lnTo>
                  <a:lnTo>
                    <a:pt x="183595" y="183189"/>
                  </a:lnTo>
                  <a:lnTo>
                    <a:pt x="182090" y="182938"/>
                  </a:lnTo>
                  <a:lnTo>
                    <a:pt x="180502" y="183977"/>
                  </a:lnTo>
                  <a:lnTo>
                    <a:pt x="176453" y="183989"/>
                  </a:lnTo>
                  <a:lnTo>
                    <a:pt x="174864" y="184849"/>
                  </a:lnTo>
                  <a:lnTo>
                    <a:pt x="174124" y="186545"/>
                  </a:lnTo>
                  <a:lnTo>
                    <a:pt x="172631" y="187811"/>
                  </a:lnTo>
                  <a:lnTo>
                    <a:pt x="172440" y="188994"/>
                  </a:lnTo>
                  <a:lnTo>
                    <a:pt x="173300" y="189567"/>
                  </a:lnTo>
                  <a:lnTo>
                    <a:pt x="174231" y="188349"/>
                  </a:lnTo>
                  <a:lnTo>
                    <a:pt x="175354" y="188241"/>
                  </a:lnTo>
                  <a:lnTo>
                    <a:pt x="176775" y="189280"/>
                  </a:lnTo>
                  <a:lnTo>
                    <a:pt x="179785" y="189519"/>
                  </a:lnTo>
                  <a:lnTo>
                    <a:pt x="180537" y="190355"/>
                  </a:lnTo>
                  <a:lnTo>
                    <a:pt x="181027" y="192266"/>
                  </a:lnTo>
                  <a:lnTo>
                    <a:pt x="182066" y="193198"/>
                  </a:lnTo>
                  <a:lnTo>
                    <a:pt x="183285" y="193090"/>
                  </a:lnTo>
                  <a:lnTo>
                    <a:pt x="184228" y="192421"/>
                  </a:lnTo>
                  <a:lnTo>
                    <a:pt x="186832" y="188540"/>
                  </a:lnTo>
                  <a:lnTo>
                    <a:pt x="187667" y="187883"/>
                  </a:lnTo>
                  <a:lnTo>
                    <a:pt x="190211" y="187656"/>
                  </a:lnTo>
                  <a:lnTo>
                    <a:pt x="195001" y="186509"/>
                  </a:lnTo>
                  <a:lnTo>
                    <a:pt x="197820" y="187142"/>
                  </a:lnTo>
                  <a:lnTo>
                    <a:pt x="199910" y="188814"/>
                  </a:lnTo>
                  <a:lnTo>
                    <a:pt x="200770" y="190905"/>
                  </a:lnTo>
                  <a:lnTo>
                    <a:pt x="201427" y="191549"/>
                  </a:lnTo>
                  <a:lnTo>
                    <a:pt x="202274" y="191705"/>
                  </a:lnTo>
                  <a:lnTo>
                    <a:pt x="203350" y="190272"/>
                  </a:lnTo>
                  <a:lnTo>
                    <a:pt x="204329" y="189232"/>
                  </a:lnTo>
                  <a:lnTo>
                    <a:pt x="204711" y="188432"/>
                  </a:lnTo>
                  <a:lnTo>
                    <a:pt x="205320" y="187130"/>
                  </a:lnTo>
                  <a:lnTo>
                    <a:pt x="207792" y="187286"/>
                  </a:lnTo>
                  <a:lnTo>
                    <a:pt x="207422" y="188408"/>
                  </a:lnTo>
                  <a:lnTo>
                    <a:pt x="204628" y="191526"/>
                  </a:lnTo>
                  <a:lnTo>
                    <a:pt x="202860" y="195025"/>
                  </a:lnTo>
                  <a:lnTo>
                    <a:pt x="201785" y="202466"/>
                  </a:lnTo>
                  <a:lnTo>
                    <a:pt x="201045" y="204150"/>
                  </a:lnTo>
                  <a:lnTo>
                    <a:pt x="200961" y="205750"/>
                  </a:lnTo>
                  <a:lnTo>
                    <a:pt x="202286" y="206670"/>
                  </a:lnTo>
                  <a:lnTo>
                    <a:pt x="203230" y="207900"/>
                  </a:lnTo>
                  <a:lnTo>
                    <a:pt x="204078" y="208473"/>
                  </a:lnTo>
                  <a:lnTo>
                    <a:pt x="205583" y="208533"/>
                  </a:lnTo>
                  <a:lnTo>
                    <a:pt x="206706" y="208055"/>
                  </a:lnTo>
                  <a:lnTo>
                    <a:pt x="208485" y="206264"/>
                  </a:lnTo>
                  <a:lnTo>
                    <a:pt x="208856" y="204855"/>
                  </a:lnTo>
                  <a:lnTo>
                    <a:pt x="208832" y="200997"/>
                  </a:lnTo>
                  <a:lnTo>
                    <a:pt x="209273" y="197497"/>
                  </a:lnTo>
                  <a:lnTo>
                    <a:pt x="210862" y="195049"/>
                  </a:lnTo>
                  <a:lnTo>
                    <a:pt x="212630" y="193138"/>
                  </a:lnTo>
                  <a:lnTo>
                    <a:pt x="214039" y="192505"/>
                  </a:lnTo>
                  <a:lnTo>
                    <a:pt x="215353" y="193138"/>
                  </a:lnTo>
                  <a:lnTo>
                    <a:pt x="216212" y="194189"/>
                  </a:lnTo>
                  <a:lnTo>
                    <a:pt x="217634" y="196626"/>
                  </a:lnTo>
                  <a:lnTo>
                    <a:pt x="221145" y="199778"/>
                  </a:lnTo>
                  <a:lnTo>
                    <a:pt x="225194" y="201068"/>
                  </a:lnTo>
                  <a:lnTo>
                    <a:pt x="225576" y="201905"/>
                  </a:lnTo>
                  <a:lnTo>
                    <a:pt x="224824" y="202490"/>
                  </a:lnTo>
                  <a:lnTo>
                    <a:pt x="219473" y="203457"/>
                  </a:lnTo>
                  <a:lnTo>
                    <a:pt x="216476" y="204998"/>
                  </a:lnTo>
                  <a:lnTo>
                    <a:pt x="214517" y="207351"/>
                  </a:lnTo>
                  <a:lnTo>
                    <a:pt x="213299" y="209238"/>
                  </a:lnTo>
                  <a:lnTo>
                    <a:pt x="212498" y="215365"/>
                  </a:lnTo>
                  <a:lnTo>
                    <a:pt x="214218" y="218840"/>
                  </a:lnTo>
                  <a:lnTo>
                    <a:pt x="217718" y="222841"/>
                  </a:lnTo>
                  <a:lnTo>
                    <a:pt x="217909" y="223761"/>
                  </a:lnTo>
                  <a:lnTo>
                    <a:pt x="224967" y="224669"/>
                  </a:lnTo>
                  <a:lnTo>
                    <a:pt x="226281" y="223331"/>
                  </a:lnTo>
                  <a:lnTo>
                    <a:pt x="227595" y="222889"/>
                  </a:lnTo>
                  <a:lnTo>
                    <a:pt x="228921" y="223630"/>
                  </a:lnTo>
                  <a:lnTo>
                    <a:pt x="227893" y="225505"/>
                  </a:lnTo>
                  <a:lnTo>
                    <a:pt x="227714" y="226257"/>
                  </a:lnTo>
                  <a:lnTo>
                    <a:pt x="232337" y="229601"/>
                  </a:lnTo>
                  <a:lnTo>
                    <a:pt x="235191" y="233435"/>
                  </a:lnTo>
                  <a:lnTo>
                    <a:pt x="238786" y="236815"/>
                  </a:lnTo>
                  <a:lnTo>
                    <a:pt x="242082" y="238380"/>
                  </a:lnTo>
                  <a:lnTo>
                    <a:pt x="242930" y="239025"/>
                  </a:lnTo>
                  <a:lnTo>
                    <a:pt x="242847" y="240255"/>
                  </a:lnTo>
                  <a:lnTo>
                    <a:pt x="241724" y="240733"/>
                  </a:lnTo>
                  <a:lnTo>
                    <a:pt x="239753" y="241234"/>
                  </a:lnTo>
                  <a:lnTo>
                    <a:pt x="237018" y="239825"/>
                  </a:lnTo>
                  <a:lnTo>
                    <a:pt x="235800" y="239753"/>
                  </a:lnTo>
                  <a:lnTo>
                    <a:pt x="235609" y="240506"/>
                  </a:lnTo>
                  <a:lnTo>
                    <a:pt x="237018" y="241127"/>
                  </a:lnTo>
                  <a:lnTo>
                    <a:pt x="237126" y="242082"/>
                  </a:lnTo>
                  <a:lnTo>
                    <a:pt x="235334" y="242178"/>
                  </a:lnTo>
                  <a:lnTo>
                    <a:pt x="232133" y="240709"/>
                  </a:lnTo>
                  <a:lnTo>
                    <a:pt x="229972" y="241366"/>
                  </a:lnTo>
                  <a:lnTo>
                    <a:pt x="228359" y="239598"/>
                  </a:lnTo>
                  <a:lnTo>
                    <a:pt x="227415" y="238965"/>
                  </a:lnTo>
                  <a:lnTo>
                    <a:pt x="226388" y="239335"/>
                  </a:lnTo>
                  <a:lnTo>
                    <a:pt x="226484" y="240291"/>
                  </a:lnTo>
                  <a:lnTo>
                    <a:pt x="227248" y="241306"/>
                  </a:lnTo>
                  <a:lnTo>
                    <a:pt x="229983" y="243372"/>
                  </a:lnTo>
                  <a:lnTo>
                    <a:pt x="230270" y="244101"/>
                  </a:lnTo>
                  <a:lnTo>
                    <a:pt x="229613" y="244387"/>
                  </a:lnTo>
                  <a:lnTo>
                    <a:pt x="229446" y="246167"/>
                  </a:lnTo>
                  <a:lnTo>
                    <a:pt x="225875" y="247600"/>
                  </a:lnTo>
                  <a:lnTo>
                    <a:pt x="224657" y="248639"/>
                  </a:lnTo>
                  <a:lnTo>
                    <a:pt x="223916" y="249953"/>
                  </a:lnTo>
                  <a:lnTo>
                    <a:pt x="223832" y="252031"/>
                  </a:lnTo>
                  <a:lnTo>
                    <a:pt x="224131" y="253178"/>
                  </a:lnTo>
                  <a:lnTo>
                    <a:pt x="225922" y="254934"/>
                  </a:lnTo>
                  <a:lnTo>
                    <a:pt x="229983" y="257000"/>
                  </a:lnTo>
                  <a:lnTo>
                    <a:pt x="229327" y="257836"/>
                  </a:lnTo>
                  <a:lnTo>
                    <a:pt x="223020" y="255913"/>
                  </a:lnTo>
                  <a:lnTo>
                    <a:pt x="221217" y="254778"/>
                  </a:lnTo>
                  <a:lnTo>
                    <a:pt x="221301" y="253106"/>
                  </a:lnTo>
                  <a:lnTo>
                    <a:pt x="219868" y="249893"/>
                  </a:lnTo>
                  <a:lnTo>
                    <a:pt x="219677" y="249081"/>
                  </a:lnTo>
                  <a:lnTo>
                    <a:pt x="218255" y="247564"/>
                  </a:lnTo>
                  <a:lnTo>
                    <a:pt x="217132" y="247755"/>
                  </a:lnTo>
                  <a:lnTo>
                    <a:pt x="218649" y="249738"/>
                  </a:lnTo>
                  <a:lnTo>
                    <a:pt x="219604" y="252270"/>
                  </a:lnTo>
                  <a:lnTo>
                    <a:pt x="219712" y="253488"/>
                  </a:lnTo>
                  <a:lnTo>
                    <a:pt x="218781" y="255184"/>
                  </a:lnTo>
                  <a:lnTo>
                    <a:pt x="218410" y="256785"/>
                  </a:lnTo>
                  <a:lnTo>
                    <a:pt x="218613" y="258194"/>
                  </a:lnTo>
                  <a:lnTo>
                    <a:pt x="219939" y="259293"/>
                  </a:lnTo>
                  <a:lnTo>
                    <a:pt x="220584" y="258540"/>
                  </a:lnTo>
                  <a:lnTo>
                    <a:pt x="220023" y="257704"/>
                  </a:lnTo>
                  <a:lnTo>
                    <a:pt x="219915" y="256486"/>
                  </a:lnTo>
                  <a:lnTo>
                    <a:pt x="220763" y="256199"/>
                  </a:lnTo>
                  <a:lnTo>
                    <a:pt x="224728" y="258708"/>
                  </a:lnTo>
                  <a:lnTo>
                    <a:pt x="227177" y="260117"/>
                  </a:lnTo>
                  <a:lnTo>
                    <a:pt x="229625" y="260272"/>
                  </a:lnTo>
                  <a:lnTo>
                    <a:pt x="229649" y="263007"/>
                  </a:lnTo>
                  <a:lnTo>
                    <a:pt x="230223" y="264584"/>
                  </a:lnTo>
                  <a:lnTo>
                    <a:pt x="231166" y="264226"/>
                  </a:lnTo>
                  <a:lnTo>
                    <a:pt x="231525" y="263282"/>
                  </a:lnTo>
                  <a:lnTo>
                    <a:pt x="232563" y="263437"/>
                  </a:lnTo>
                  <a:lnTo>
                    <a:pt x="233519" y="265599"/>
                  </a:lnTo>
                  <a:lnTo>
                    <a:pt x="237329" y="259114"/>
                  </a:lnTo>
                  <a:lnTo>
                    <a:pt x="235704" y="254981"/>
                  </a:lnTo>
                  <a:lnTo>
                    <a:pt x="235633" y="258720"/>
                  </a:lnTo>
                  <a:lnTo>
                    <a:pt x="235370" y="260320"/>
                  </a:lnTo>
                  <a:lnTo>
                    <a:pt x="234534" y="261825"/>
                  </a:lnTo>
                  <a:lnTo>
                    <a:pt x="233292" y="260344"/>
                  </a:lnTo>
                  <a:lnTo>
                    <a:pt x="232062" y="258863"/>
                  </a:lnTo>
                  <a:lnTo>
                    <a:pt x="232049" y="256498"/>
                  </a:lnTo>
                  <a:lnTo>
                    <a:pt x="230533" y="254910"/>
                  </a:lnTo>
                  <a:lnTo>
                    <a:pt x="226758" y="252318"/>
                  </a:lnTo>
                  <a:lnTo>
                    <a:pt x="226747" y="251542"/>
                  </a:lnTo>
                  <a:lnTo>
                    <a:pt x="227965" y="250980"/>
                  </a:lnTo>
                  <a:lnTo>
                    <a:pt x="231250" y="250300"/>
                  </a:lnTo>
                  <a:lnTo>
                    <a:pt x="232097" y="249535"/>
                  </a:lnTo>
                  <a:lnTo>
                    <a:pt x="232647" y="248329"/>
                  </a:lnTo>
                  <a:lnTo>
                    <a:pt x="234056" y="248400"/>
                  </a:lnTo>
                  <a:lnTo>
                    <a:pt x="234152" y="247541"/>
                  </a:lnTo>
                  <a:lnTo>
                    <a:pt x="233770" y="246812"/>
                  </a:lnTo>
                  <a:lnTo>
                    <a:pt x="233853" y="245773"/>
                  </a:lnTo>
                  <a:lnTo>
                    <a:pt x="235454" y="245391"/>
                  </a:lnTo>
                  <a:lnTo>
                    <a:pt x="237054" y="246119"/>
                  </a:lnTo>
                  <a:lnTo>
                    <a:pt x="238559" y="245821"/>
                  </a:lnTo>
                  <a:lnTo>
                    <a:pt x="241186" y="244304"/>
                  </a:lnTo>
                  <a:lnTo>
                    <a:pt x="242595" y="245152"/>
                  </a:lnTo>
                  <a:lnTo>
                    <a:pt x="242417" y="246083"/>
                  </a:lnTo>
                  <a:lnTo>
                    <a:pt x="240924" y="247302"/>
                  </a:lnTo>
                  <a:lnTo>
                    <a:pt x="240924" y="248269"/>
                  </a:lnTo>
                  <a:lnTo>
                    <a:pt x="242071" y="249678"/>
                  </a:lnTo>
                  <a:lnTo>
                    <a:pt x="242810" y="249356"/>
                  </a:lnTo>
                  <a:lnTo>
                    <a:pt x="244399" y="246728"/>
                  </a:lnTo>
                  <a:lnTo>
                    <a:pt x="247648" y="241067"/>
                  </a:lnTo>
                  <a:lnTo>
                    <a:pt x="248305" y="240792"/>
                  </a:lnTo>
                  <a:lnTo>
                    <a:pt x="249248" y="241246"/>
                  </a:lnTo>
                  <a:lnTo>
                    <a:pt x="249260" y="242178"/>
                  </a:lnTo>
                  <a:lnTo>
                    <a:pt x="247122" y="245868"/>
                  </a:lnTo>
                  <a:lnTo>
                    <a:pt x="247134" y="247385"/>
                  </a:lnTo>
                  <a:lnTo>
                    <a:pt x="247899" y="249810"/>
                  </a:lnTo>
                  <a:lnTo>
                    <a:pt x="249427" y="252724"/>
                  </a:lnTo>
                  <a:lnTo>
                    <a:pt x="249618" y="253751"/>
                  </a:lnTo>
                  <a:lnTo>
                    <a:pt x="247457" y="254038"/>
                  </a:lnTo>
                  <a:lnTo>
                    <a:pt x="245115" y="256402"/>
                  </a:lnTo>
                  <a:lnTo>
                    <a:pt x="242333" y="262076"/>
                  </a:lnTo>
                  <a:lnTo>
                    <a:pt x="241605" y="264727"/>
                  </a:lnTo>
                  <a:lnTo>
                    <a:pt x="240374" y="263951"/>
                  </a:lnTo>
                  <a:lnTo>
                    <a:pt x="238870" y="263402"/>
                  </a:lnTo>
                  <a:lnTo>
                    <a:pt x="240219" y="269517"/>
                  </a:lnTo>
                  <a:lnTo>
                    <a:pt x="240530" y="273171"/>
                  </a:lnTo>
                  <a:lnTo>
                    <a:pt x="240064" y="274521"/>
                  </a:lnTo>
                  <a:lnTo>
                    <a:pt x="236135" y="277638"/>
                  </a:lnTo>
                  <a:lnTo>
                    <a:pt x="231847" y="283574"/>
                  </a:lnTo>
                  <a:lnTo>
                    <a:pt x="231011" y="284267"/>
                  </a:lnTo>
                  <a:lnTo>
                    <a:pt x="228598" y="288781"/>
                  </a:lnTo>
                  <a:lnTo>
                    <a:pt x="227463" y="289080"/>
                  </a:lnTo>
                  <a:lnTo>
                    <a:pt x="224537" y="286751"/>
                  </a:lnTo>
                  <a:lnTo>
                    <a:pt x="224071" y="287503"/>
                  </a:lnTo>
                  <a:lnTo>
                    <a:pt x="225959" y="289378"/>
                  </a:lnTo>
                  <a:lnTo>
                    <a:pt x="226257" y="290848"/>
                  </a:lnTo>
                  <a:lnTo>
                    <a:pt x="225791" y="292460"/>
                  </a:lnTo>
                  <a:lnTo>
                    <a:pt x="225051" y="293583"/>
                  </a:lnTo>
                  <a:lnTo>
                    <a:pt x="217849" y="300247"/>
                  </a:lnTo>
                  <a:lnTo>
                    <a:pt x="216165" y="300701"/>
                  </a:lnTo>
                  <a:lnTo>
                    <a:pt x="215317" y="300056"/>
                  </a:lnTo>
                  <a:lnTo>
                    <a:pt x="214648" y="298264"/>
                  </a:lnTo>
                  <a:lnTo>
                    <a:pt x="207745" y="292771"/>
                  </a:lnTo>
                  <a:lnTo>
                    <a:pt x="202824" y="289056"/>
                  </a:lnTo>
                  <a:lnTo>
                    <a:pt x="199803" y="287563"/>
                  </a:lnTo>
                  <a:lnTo>
                    <a:pt x="193783" y="286178"/>
                  </a:lnTo>
                  <a:lnTo>
                    <a:pt x="190462" y="283204"/>
                  </a:lnTo>
                  <a:lnTo>
                    <a:pt x="189423" y="282571"/>
                  </a:lnTo>
                  <a:lnTo>
                    <a:pt x="187261" y="282296"/>
                  </a:lnTo>
                  <a:lnTo>
                    <a:pt x="184526" y="280421"/>
                  </a:lnTo>
                  <a:lnTo>
                    <a:pt x="185745" y="279191"/>
                  </a:lnTo>
                  <a:lnTo>
                    <a:pt x="185733" y="277602"/>
                  </a:lnTo>
                  <a:lnTo>
                    <a:pt x="184598" y="277519"/>
                  </a:lnTo>
                  <a:lnTo>
                    <a:pt x="183571" y="278629"/>
                  </a:lnTo>
                  <a:lnTo>
                    <a:pt x="181708" y="281759"/>
                  </a:lnTo>
                  <a:lnTo>
                    <a:pt x="179833" y="282810"/>
                  </a:lnTo>
                  <a:lnTo>
                    <a:pt x="179654" y="283670"/>
                  </a:lnTo>
                  <a:lnTo>
                    <a:pt x="180227" y="284135"/>
                  </a:lnTo>
                  <a:lnTo>
                    <a:pt x="181540" y="284028"/>
                  </a:lnTo>
                  <a:lnTo>
                    <a:pt x="183225" y="283084"/>
                  </a:lnTo>
                  <a:lnTo>
                    <a:pt x="185004" y="282583"/>
                  </a:lnTo>
                  <a:lnTo>
                    <a:pt x="186056" y="283705"/>
                  </a:lnTo>
                  <a:lnTo>
                    <a:pt x="189160" y="285019"/>
                  </a:lnTo>
                  <a:lnTo>
                    <a:pt x="186271" y="287921"/>
                  </a:lnTo>
                  <a:lnTo>
                    <a:pt x="184586" y="290382"/>
                  </a:lnTo>
                  <a:lnTo>
                    <a:pt x="183189" y="291349"/>
                  </a:lnTo>
                  <a:lnTo>
                    <a:pt x="180765" y="294192"/>
                  </a:lnTo>
                  <a:lnTo>
                    <a:pt x="179367" y="297488"/>
                  </a:lnTo>
                  <a:lnTo>
                    <a:pt x="177504" y="300211"/>
                  </a:lnTo>
                  <a:lnTo>
                    <a:pt x="175115" y="303997"/>
                  </a:lnTo>
                  <a:lnTo>
                    <a:pt x="173682" y="304583"/>
                  </a:lnTo>
                  <a:lnTo>
                    <a:pt x="172965" y="303603"/>
                  </a:lnTo>
                  <a:lnTo>
                    <a:pt x="173753" y="301477"/>
                  </a:lnTo>
                  <a:lnTo>
                    <a:pt x="170541" y="299972"/>
                  </a:lnTo>
                  <a:lnTo>
                    <a:pt x="167519" y="299590"/>
                  </a:lnTo>
                  <a:lnTo>
                    <a:pt x="163374" y="300617"/>
                  </a:lnTo>
                  <a:lnTo>
                    <a:pt x="162061" y="302098"/>
                  </a:lnTo>
                  <a:lnTo>
                    <a:pt x="158024" y="304475"/>
                  </a:lnTo>
                  <a:lnTo>
                    <a:pt x="157379" y="306267"/>
                  </a:lnTo>
                  <a:lnTo>
                    <a:pt x="156722" y="306924"/>
                  </a:lnTo>
                  <a:lnTo>
                    <a:pt x="151550" y="307150"/>
                  </a:lnTo>
                  <a:lnTo>
                    <a:pt x="150810" y="306947"/>
                  </a:lnTo>
                  <a:lnTo>
                    <a:pt x="150404" y="305944"/>
                  </a:lnTo>
                  <a:lnTo>
                    <a:pt x="150392" y="305013"/>
                  </a:lnTo>
                  <a:lnTo>
                    <a:pt x="151348" y="304033"/>
                  </a:lnTo>
                  <a:lnTo>
                    <a:pt x="153307" y="303305"/>
                  </a:lnTo>
                  <a:lnTo>
                    <a:pt x="155098" y="303125"/>
                  </a:lnTo>
                  <a:lnTo>
                    <a:pt x="156949" y="302588"/>
                  </a:lnTo>
                  <a:lnTo>
                    <a:pt x="157522" y="301979"/>
                  </a:lnTo>
                  <a:lnTo>
                    <a:pt x="157642" y="301203"/>
                  </a:lnTo>
                  <a:lnTo>
                    <a:pt x="157295" y="300355"/>
                  </a:lnTo>
                  <a:lnTo>
                    <a:pt x="156507" y="299112"/>
                  </a:lnTo>
                  <a:lnTo>
                    <a:pt x="155862" y="298348"/>
                  </a:lnTo>
                  <a:lnTo>
                    <a:pt x="154584" y="297369"/>
                  </a:lnTo>
                  <a:lnTo>
                    <a:pt x="153629" y="296915"/>
                  </a:lnTo>
                  <a:lnTo>
                    <a:pt x="152255" y="296581"/>
                  </a:lnTo>
                  <a:lnTo>
                    <a:pt x="150870" y="296377"/>
                  </a:lnTo>
                  <a:lnTo>
                    <a:pt x="149759" y="296342"/>
                  </a:lnTo>
                  <a:lnTo>
                    <a:pt x="148875" y="296210"/>
                  </a:lnTo>
                  <a:lnTo>
                    <a:pt x="148063" y="295936"/>
                  </a:lnTo>
                  <a:lnTo>
                    <a:pt x="147263" y="295446"/>
                  </a:lnTo>
                  <a:lnTo>
                    <a:pt x="146618" y="294610"/>
                  </a:lnTo>
                  <a:lnTo>
                    <a:pt x="145889" y="293630"/>
                  </a:lnTo>
                  <a:lnTo>
                    <a:pt x="145364" y="293141"/>
                  </a:lnTo>
                  <a:lnTo>
                    <a:pt x="144003" y="292771"/>
                  </a:lnTo>
                  <a:lnTo>
                    <a:pt x="142844" y="292293"/>
                  </a:lnTo>
                  <a:lnTo>
                    <a:pt x="141351" y="291254"/>
                  </a:lnTo>
                  <a:lnTo>
                    <a:pt x="140574" y="290501"/>
                  </a:lnTo>
                  <a:lnTo>
                    <a:pt x="139786" y="289928"/>
                  </a:lnTo>
                  <a:lnTo>
                    <a:pt x="139010" y="290023"/>
                  </a:lnTo>
                  <a:lnTo>
                    <a:pt x="138317" y="290549"/>
                  </a:lnTo>
                  <a:lnTo>
                    <a:pt x="137899" y="291337"/>
                  </a:lnTo>
                  <a:lnTo>
                    <a:pt x="137863" y="292723"/>
                  </a:lnTo>
                  <a:lnTo>
                    <a:pt x="137971" y="294264"/>
                  </a:lnTo>
                  <a:lnTo>
                    <a:pt x="137887" y="294980"/>
                  </a:lnTo>
                  <a:lnTo>
                    <a:pt x="137612" y="295637"/>
                  </a:lnTo>
                  <a:lnTo>
                    <a:pt x="137075" y="296318"/>
                  </a:lnTo>
                  <a:lnTo>
                    <a:pt x="136179" y="295792"/>
                  </a:lnTo>
                  <a:lnTo>
                    <a:pt x="136048" y="293869"/>
                  </a:lnTo>
                  <a:lnTo>
                    <a:pt x="135964" y="292364"/>
                  </a:lnTo>
                  <a:lnTo>
                    <a:pt x="135785" y="291660"/>
                  </a:lnTo>
                  <a:lnTo>
                    <a:pt x="135212" y="290883"/>
                  </a:lnTo>
                  <a:lnTo>
                    <a:pt x="134340" y="290095"/>
                  </a:lnTo>
                  <a:lnTo>
                    <a:pt x="133886" y="289450"/>
                  </a:lnTo>
                  <a:lnTo>
                    <a:pt x="133540" y="288089"/>
                  </a:lnTo>
                  <a:lnTo>
                    <a:pt x="133301" y="286894"/>
                  </a:lnTo>
                  <a:lnTo>
                    <a:pt x="131605" y="283896"/>
                  </a:lnTo>
                  <a:lnTo>
                    <a:pt x="131378" y="282559"/>
                  </a:lnTo>
                  <a:lnTo>
                    <a:pt x="131246" y="281639"/>
                  </a:lnTo>
                  <a:lnTo>
                    <a:pt x="131665" y="280839"/>
                  </a:lnTo>
                  <a:lnTo>
                    <a:pt x="132429" y="280266"/>
                  </a:lnTo>
                  <a:lnTo>
                    <a:pt x="132584" y="279561"/>
                  </a:lnTo>
                  <a:lnTo>
                    <a:pt x="133193" y="278916"/>
                  </a:lnTo>
                  <a:lnTo>
                    <a:pt x="133420" y="277817"/>
                  </a:lnTo>
                  <a:lnTo>
                    <a:pt x="133671" y="277149"/>
                  </a:lnTo>
                  <a:lnTo>
                    <a:pt x="133611" y="275930"/>
                  </a:lnTo>
                  <a:lnTo>
                    <a:pt x="134077" y="275178"/>
                  </a:lnTo>
                  <a:lnTo>
                    <a:pt x="134531" y="274545"/>
                  </a:lnTo>
                  <a:lnTo>
                    <a:pt x="133301" y="272789"/>
                  </a:lnTo>
                  <a:lnTo>
                    <a:pt x="132489" y="272025"/>
                  </a:lnTo>
                  <a:lnTo>
                    <a:pt x="131760" y="271702"/>
                  </a:lnTo>
                  <a:lnTo>
                    <a:pt x="130482" y="271308"/>
                  </a:lnTo>
                  <a:lnTo>
                    <a:pt x="129777" y="270938"/>
                  </a:lnTo>
                  <a:lnTo>
                    <a:pt x="129061" y="270126"/>
                  </a:lnTo>
                  <a:lnTo>
                    <a:pt x="128488" y="269027"/>
                  </a:lnTo>
                  <a:lnTo>
                    <a:pt x="129443" y="268358"/>
                  </a:lnTo>
                  <a:lnTo>
                    <a:pt x="130494" y="267510"/>
                  </a:lnTo>
                  <a:lnTo>
                    <a:pt x="131617" y="266973"/>
                  </a:lnTo>
                  <a:lnTo>
                    <a:pt x="132417" y="266471"/>
                  </a:lnTo>
                  <a:lnTo>
                    <a:pt x="133480" y="265575"/>
                  </a:lnTo>
                  <a:lnTo>
                    <a:pt x="134853" y="264691"/>
                  </a:lnTo>
                  <a:lnTo>
                    <a:pt x="137027" y="263187"/>
                  </a:lnTo>
                  <a:lnTo>
                    <a:pt x="129742" y="258397"/>
                  </a:lnTo>
                  <a:lnTo>
                    <a:pt x="108638" y="226281"/>
                  </a:lnTo>
                  <a:lnTo>
                    <a:pt x="86555" y="248627"/>
                  </a:lnTo>
                  <a:lnTo>
                    <a:pt x="2520" y="120450"/>
                  </a:lnTo>
                  <a:lnTo>
                    <a:pt x="0" y="116246"/>
                  </a:lnTo>
                  <a:lnTo>
                    <a:pt x="4419" y="78731"/>
                  </a:lnTo>
                  <a:lnTo>
                    <a:pt x="11943" y="76952"/>
                  </a:lnTo>
                  <a:lnTo>
                    <a:pt x="27135" y="67588"/>
                  </a:lnTo>
                  <a:lnTo>
                    <a:pt x="42411" y="38816"/>
                  </a:lnTo>
                  <a:lnTo>
                    <a:pt x="43068" y="37419"/>
                  </a:lnTo>
                  <a:lnTo>
                    <a:pt x="41730" y="35818"/>
                  </a:lnTo>
                  <a:lnTo>
                    <a:pt x="41742" y="34899"/>
                  </a:lnTo>
                  <a:lnTo>
                    <a:pt x="41479" y="34015"/>
                  </a:lnTo>
                  <a:lnTo>
                    <a:pt x="41013" y="33119"/>
                  </a:lnTo>
                  <a:lnTo>
                    <a:pt x="40429" y="32486"/>
                  </a:lnTo>
                  <a:lnTo>
                    <a:pt x="37968" y="30050"/>
                  </a:lnTo>
                  <a:lnTo>
                    <a:pt x="37013" y="28999"/>
                  </a:lnTo>
                  <a:lnTo>
                    <a:pt x="34433" y="24687"/>
                  </a:lnTo>
                  <a:lnTo>
                    <a:pt x="33740" y="24078"/>
                  </a:lnTo>
                  <a:lnTo>
                    <a:pt x="32832" y="23266"/>
                  </a:lnTo>
                  <a:lnTo>
                    <a:pt x="32426" y="22705"/>
                  </a:lnTo>
                  <a:lnTo>
                    <a:pt x="32068" y="21630"/>
                  </a:lnTo>
                  <a:lnTo>
                    <a:pt x="31507" y="20985"/>
                  </a:lnTo>
                  <a:lnTo>
                    <a:pt x="30933" y="16494"/>
                  </a:lnTo>
                  <a:lnTo>
                    <a:pt x="31459" y="15670"/>
                  </a:lnTo>
                  <a:lnTo>
                    <a:pt x="32271" y="14655"/>
                  </a:lnTo>
                  <a:lnTo>
                    <a:pt x="33537" y="13926"/>
                  </a:lnTo>
                  <a:lnTo>
                    <a:pt x="33418" y="12803"/>
                  </a:lnTo>
                  <a:lnTo>
                    <a:pt x="34147" y="12576"/>
                  </a:lnTo>
                  <a:lnTo>
                    <a:pt x="34899" y="12517"/>
                  </a:lnTo>
                  <a:lnTo>
                    <a:pt x="35150" y="11740"/>
                  </a:lnTo>
                  <a:lnTo>
                    <a:pt x="35723" y="10892"/>
                  </a:lnTo>
                  <a:lnTo>
                    <a:pt x="36667" y="10665"/>
                  </a:lnTo>
                  <a:lnTo>
                    <a:pt x="37956" y="10665"/>
                  </a:lnTo>
                  <a:lnTo>
                    <a:pt x="39055" y="10534"/>
                  </a:lnTo>
                  <a:lnTo>
                    <a:pt x="39999" y="10080"/>
                  </a:lnTo>
                  <a:lnTo>
                    <a:pt x="40715" y="9853"/>
                  </a:lnTo>
                  <a:lnTo>
                    <a:pt x="41419" y="9638"/>
                  </a:lnTo>
                  <a:lnTo>
                    <a:pt x="42173" y="9626"/>
                  </a:lnTo>
                  <a:lnTo>
                    <a:pt x="43582" y="9208"/>
                  </a:lnTo>
                  <a:lnTo>
                    <a:pt x="44429" y="9316"/>
                  </a:lnTo>
                  <a:lnTo>
                    <a:pt x="45158" y="9638"/>
                  </a:lnTo>
                  <a:lnTo>
                    <a:pt x="46066" y="10188"/>
                  </a:lnTo>
                  <a:lnTo>
                    <a:pt x="46878" y="10319"/>
                  </a:lnTo>
                  <a:lnTo>
                    <a:pt x="47678" y="9770"/>
                  </a:lnTo>
                  <a:lnTo>
                    <a:pt x="47941" y="8802"/>
                  </a:lnTo>
                  <a:lnTo>
                    <a:pt x="48383" y="8014"/>
                  </a:lnTo>
                  <a:lnTo>
                    <a:pt x="49195" y="7512"/>
                  </a:lnTo>
                  <a:lnTo>
                    <a:pt x="49911" y="8110"/>
                  </a:lnTo>
                  <a:lnTo>
                    <a:pt x="50628" y="7656"/>
                  </a:lnTo>
                  <a:lnTo>
                    <a:pt x="51189" y="7106"/>
                  </a:lnTo>
                  <a:lnTo>
                    <a:pt x="52049" y="6294"/>
                  </a:lnTo>
                  <a:lnTo>
                    <a:pt x="52837" y="5183"/>
                  </a:lnTo>
                  <a:lnTo>
                    <a:pt x="53542" y="3929"/>
                  </a:lnTo>
                  <a:lnTo>
                    <a:pt x="53471" y="3153"/>
                  </a:lnTo>
                  <a:lnTo>
                    <a:pt x="54068" y="2365"/>
                  </a:lnTo>
                  <a:lnTo>
                    <a:pt x="54545" y="1326"/>
                  </a:lnTo>
                  <a:lnTo>
                    <a:pt x="54892" y="0"/>
                  </a:lnTo>
                  <a:lnTo>
                    <a:pt x="128930" y="1429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1017;gbcf4302aa7_0_6">
              <a:extLst>
                <a:ext uri="{FF2B5EF4-FFF2-40B4-BE49-F238E27FC236}">
                  <a16:creationId xmlns:a16="http://schemas.microsoft.com/office/drawing/2014/main" id="{D97D7529-4506-A24A-9550-5E7FD1DDE13C}"/>
                </a:ext>
              </a:extLst>
            </p:cNvPr>
            <p:cNvSpPr/>
            <p:nvPr/>
          </p:nvSpPr>
          <p:spPr>
            <a:xfrm>
              <a:off x="7651324" y="1902913"/>
              <a:ext cx="2550" cy="2845"/>
            </a:xfrm>
            <a:custGeom>
              <a:avLst/>
              <a:gdLst/>
              <a:ahLst/>
              <a:cxnLst/>
              <a:rect l="l" t="t" r="r" b="b"/>
              <a:pathLst>
                <a:path w="5075" h="5661" extrusionOk="0">
                  <a:moveTo>
                    <a:pt x="1983" y="5661"/>
                  </a:moveTo>
                  <a:lnTo>
                    <a:pt x="0" y="4359"/>
                  </a:lnTo>
                  <a:lnTo>
                    <a:pt x="179" y="2938"/>
                  </a:lnTo>
                  <a:lnTo>
                    <a:pt x="1947" y="776"/>
                  </a:lnTo>
                  <a:lnTo>
                    <a:pt x="3070" y="0"/>
                  </a:lnTo>
                  <a:lnTo>
                    <a:pt x="4670" y="179"/>
                  </a:lnTo>
                  <a:lnTo>
                    <a:pt x="5076" y="4503"/>
                  </a:lnTo>
                  <a:lnTo>
                    <a:pt x="4144" y="5566"/>
                  </a:lnTo>
                  <a:lnTo>
                    <a:pt x="1983" y="566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1018;gbcf4302aa7_0_6">
              <a:extLst>
                <a:ext uri="{FF2B5EF4-FFF2-40B4-BE49-F238E27FC236}">
                  <a16:creationId xmlns:a16="http://schemas.microsoft.com/office/drawing/2014/main" id="{2194B690-F73F-B641-99A8-A9F53B8C5ACB}"/>
                </a:ext>
              </a:extLst>
            </p:cNvPr>
            <p:cNvSpPr/>
            <p:nvPr/>
          </p:nvSpPr>
          <p:spPr>
            <a:xfrm>
              <a:off x="6731065" y="1905351"/>
              <a:ext cx="215319" cy="189602"/>
            </a:xfrm>
            <a:custGeom>
              <a:avLst/>
              <a:gdLst/>
              <a:ahLst/>
              <a:cxnLst/>
              <a:rect l="l" t="t" r="r" b="b"/>
              <a:pathLst>
                <a:path w="428496" h="377318" extrusionOk="0">
                  <a:moveTo>
                    <a:pt x="137004" y="0"/>
                  </a:moveTo>
                  <a:lnTo>
                    <a:pt x="168941" y="1935"/>
                  </a:lnTo>
                  <a:lnTo>
                    <a:pt x="232361" y="6414"/>
                  </a:lnTo>
                  <a:lnTo>
                    <a:pt x="341548" y="7489"/>
                  </a:lnTo>
                  <a:lnTo>
                    <a:pt x="341859" y="10068"/>
                  </a:lnTo>
                  <a:lnTo>
                    <a:pt x="341631" y="12278"/>
                  </a:lnTo>
                  <a:lnTo>
                    <a:pt x="341285" y="14105"/>
                  </a:lnTo>
                  <a:lnTo>
                    <a:pt x="340927" y="16339"/>
                  </a:lnTo>
                  <a:lnTo>
                    <a:pt x="340843" y="17676"/>
                  </a:lnTo>
                  <a:lnTo>
                    <a:pt x="340509" y="19325"/>
                  </a:lnTo>
                  <a:lnTo>
                    <a:pt x="340187" y="20901"/>
                  </a:lnTo>
                  <a:lnTo>
                    <a:pt x="340019" y="22681"/>
                  </a:lnTo>
                  <a:lnTo>
                    <a:pt x="339732" y="25380"/>
                  </a:lnTo>
                  <a:lnTo>
                    <a:pt x="339422" y="28879"/>
                  </a:lnTo>
                  <a:lnTo>
                    <a:pt x="339291" y="31937"/>
                  </a:lnTo>
                  <a:lnTo>
                    <a:pt x="339326" y="35126"/>
                  </a:lnTo>
                  <a:lnTo>
                    <a:pt x="339243" y="36858"/>
                  </a:lnTo>
                  <a:lnTo>
                    <a:pt x="339111" y="37801"/>
                  </a:lnTo>
                  <a:lnTo>
                    <a:pt x="338765" y="39700"/>
                  </a:lnTo>
                  <a:lnTo>
                    <a:pt x="338801" y="43331"/>
                  </a:lnTo>
                  <a:lnTo>
                    <a:pt x="339076" y="48371"/>
                  </a:lnTo>
                  <a:lnTo>
                    <a:pt x="339016" y="49338"/>
                  </a:lnTo>
                  <a:lnTo>
                    <a:pt x="338741" y="51262"/>
                  </a:lnTo>
                  <a:lnTo>
                    <a:pt x="338073" y="54200"/>
                  </a:lnTo>
                  <a:lnTo>
                    <a:pt x="337511" y="57090"/>
                  </a:lnTo>
                  <a:lnTo>
                    <a:pt x="337153" y="58929"/>
                  </a:lnTo>
                  <a:lnTo>
                    <a:pt x="337308" y="63468"/>
                  </a:lnTo>
                  <a:lnTo>
                    <a:pt x="337285" y="64710"/>
                  </a:lnTo>
                  <a:lnTo>
                    <a:pt x="337033" y="66143"/>
                  </a:lnTo>
                  <a:lnTo>
                    <a:pt x="336544" y="67648"/>
                  </a:lnTo>
                  <a:lnTo>
                    <a:pt x="335959" y="69415"/>
                  </a:lnTo>
                  <a:lnTo>
                    <a:pt x="335779" y="71088"/>
                  </a:lnTo>
                  <a:lnTo>
                    <a:pt x="335648" y="71816"/>
                  </a:lnTo>
                  <a:lnTo>
                    <a:pt x="335768" y="72640"/>
                  </a:lnTo>
                  <a:lnTo>
                    <a:pt x="335959" y="73464"/>
                  </a:lnTo>
                  <a:lnTo>
                    <a:pt x="336806" y="74683"/>
                  </a:lnTo>
                  <a:lnTo>
                    <a:pt x="337750" y="75638"/>
                  </a:lnTo>
                  <a:lnTo>
                    <a:pt x="339888" y="77657"/>
                  </a:lnTo>
                  <a:lnTo>
                    <a:pt x="341369" y="79006"/>
                  </a:lnTo>
                  <a:lnTo>
                    <a:pt x="342456" y="80296"/>
                  </a:lnTo>
                  <a:lnTo>
                    <a:pt x="342909" y="81048"/>
                  </a:lnTo>
                  <a:lnTo>
                    <a:pt x="343220" y="81956"/>
                  </a:lnTo>
                  <a:lnTo>
                    <a:pt x="343423" y="82852"/>
                  </a:lnTo>
                  <a:lnTo>
                    <a:pt x="343507" y="83772"/>
                  </a:lnTo>
                  <a:lnTo>
                    <a:pt x="343387" y="84751"/>
                  </a:lnTo>
                  <a:lnTo>
                    <a:pt x="343160" y="85491"/>
                  </a:lnTo>
                  <a:lnTo>
                    <a:pt x="342766" y="86101"/>
                  </a:lnTo>
                  <a:lnTo>
                    <a:pt x="342037" y="86829"/>
                  </a:lnTo>
                  <a:lnTo>
                    <a:pt x="341034" y="87749"/>
                  </a:lnTo>
                  <a:lnTo>
                    <a:pt x="339184" y="88872"/>
                  </a:lnTo>
                  <a:lnTo>
                    <a:pt x="337702" y="89409"/>
                  </a:lnTo>
                  <a:lnTo>
                    <a:pt x="337021" y="89624"/>
                  </a:lnTo>
                  <a:lnTo>
                    <a:pt x="335636" y="89827"/>
                  </a:lnTo>
                  <a:lnTo>
                    <a:pt x="334490" y="89994"/>
                  </a:lnTo>
                  <a:lnTo>
                    <a:pt x="333522" y="90352"/>
                  </a:lnTo>
                  <a:lnTo>
                    <a:pt x="332746" y="90675"/>
                  </a:lnTo>
                  <a:lnTo>
                    <a:pt x="330918" y="98211"/>
                  </a:lnTo>
                  <a:lnTo>
                    <a:pt x="334394" y="98737"/>
                  </a:lnTo>
                  <a:lnTo>
                    <a:pt x="344594" y="113857"/>
                  </a:lnTo>
                  <a:lnTo>
                    <a:pt x="344176" y="114538"/>
                  </a:lnTo>
                  <a:lnTo>
                    <a:pt x="353874" y="123950"/>
                  </a:lnTo>
                  <a:lnTo>
                    <a:pt x="366880" y="114729"/>
                  </a:lnTo>
                  <a:lnTo>
                    <a:pt x="375922" y="122767"/>
                  </a:lnTo>
                  <a:lnTo>
                    <a:pt x="382681" y="121776"/>
                  </a:lnTo>
                  <a:lnTo>
                    <a:pt x="390301" y="127592"/>
                  </a:lnTo>
                  <a:lnTo>
                    <a:pt x="393203" y="126099"/>
                  </a:lnTo>
                  <a:lnTo>
                    <a:pt x="399749" y="129300"/>
                  </a:lnTo>
                  <a:lnTo>
                    <a:pt x="427207" y="156746"/>
                  </a:lnTo>
                  <a:lnTo>
                    <a:pt x="428496" y="163459"/>
                  </a:lnTo>
                  <a:lnTo>
                    <a:pt x="388940" y="173897"/>
                  </a:lnTo>
                  <a:lnTo>
                    <a:pt x="389298" y="177659"/>
                  </a:lnTo>
                  <a:lnTo>
                    <a:pt x="386336" y="177110"/>
                  </a:lnTo>
                  <a:lnTo>
                    <a:pt x="381583" y="211543"/>
                  </a:lnTo>
                  <a:lnTo>
                    <a:pt x="381368" y="212463"/>
                  </a:lnTo>
                  <a:lnTo>
                    <a:pt x="375503" y="211662"/>
                  </a:lnTo>
                  <a:lnTo>
                    <a:pt x="366856" y="210922"/>
                  </a:lnTo>
                  <a:lnTo>
                    <a:pt x="364360" y="209740"/>
                  </a:lnTo>
                  <a:lnTo>
                    <a:pt x="359308" y="206467"/>
                  </a:lnTo>
                  <a:lnTo>
                    <a:pt x="354482" y="202848"/>
                  </a:lnTo>
                  <a:lnTo>
                    <a:pt x="288531" y="274115"/>
                  </a:lnTo>
                  <a:lnTo>
                    <a:pt x="236194" y="318748"/>
                  </a:lnTo>
                  <a:lnTo>
                    <a:pt x="235454" y="320014"/>
                  </a:lnTo>
                  <a:lnTo>
                    <a:pt x="232970" y="327872"/>
                  </a:lnTo>
                  <a:lnTo>
                    <a:pt x="230438" y="338765"/>
                  </a:lnTo>
                  <a:lnTo>
                    <a:pt x="230115" y="339732"/>
                  </a:lnTo>
                  <a:lnTo>
                    <a:pt x="229160" y="340748"/>
                  </a:lnTo>
                  <a:lnTo>
                    <a:pt x="226771" y="342969"/>
                  </a:lnTo>
                  <a:lnTo>
                    <a:pt x="226138" y="343913"/>
                  </a:lnTo>
                  <a:lnTo>
                    <a:pt x="224561" y="346958"/>
                  </a:lnTo>
                  <a:lnTo>
                    <a:pt x="223977" y="347806"/>
                  </a:lnTo>
                  <a:lnTo>
                    <a:pt x="223224" y="348176"/>
                  </a:lnTo>
                  <a:lnTo>
                    <a:pt x="222376" y="348164"/>
                  </a:lnTo>
                  <a:lnTo>
                    <a:pt x="221504" y="347794"/>
                  </a:lnTo>
                  <a:lnTo>
                    <a:pt x="216142" y="345131"/>
                  </a:lnTo>
                  <a:lnTo>
                    <a:pt x="210182" y="343232"/>
                  </a:lnTo>
                  <a:lnTo>
                    <a:pt x="208856" y="342814"/>
                  </a:lnTo>
                  <a:lnTo>
                    <a:pt x="207613" y="342945"/>
                  </a:lnTo>
                  <a:lnTo>
                    <a:pt x="206659" y="343184"/>
                  </a:lnTo>
                  <a:lnTo>
                    <a:pt x="202837" y="344354"/>
                  </a:lnTo>
                  <a:lnTo>
                    <a:pt x="201153" y="345143"/>
                  </a:lnTo>
                  <a:lnTo>
                    <a:pt x="200496" y="345525"/>
                  </a:lnTo>
                  <a:lnTo>
                    <a:pt x="199886" y="346277"/>
                  </a:lnTo>
                  <a:lnTo>
                    <a:pt x="199564" y="347830"/>
                  </a:lnTo>
                  <a:lnTo>
                    <a:pt x="199456" y="349036"/>
                  </a:lnTo>
                  <a:lnTo>
                    <a:pt x="199361" y="351055"/>
                  </a:lnTo>
                  <a:lnTo>
                    <a:pt x="199492" y="353551"/>
                  </a:lnTo>
                  <a:lnTo>
                    <a:pt x="199576" y="354913"/>
                  </a:lnTo>
                  <a:lnTo>
                    <a:pt x="199946" y="356393"/>
                  </a:lnTo>
                  <a:lnTo>
                    <a:pt x="200400" y="357803"/>
                  </a:lnTo>
                  <a:lnTo>
                    <a:pt x="200782" y="359332"/>
                  </a:lnTo>
                  <a:lnTo>
                    <a:pt x="201069" y="360574"/>
                  </a:lnTo>
                  <a:lnTo>
                    <a:pt x="201344" y="362258"/>
                  </a:lnTo>
                  <a:lnTo>
                    <a:pt x="201344" y="363643"/>
                  </a:lnTo>
                  <a:lnTo>
                    <a:pt x="201200" y="364348"/>
                  </a:lnTo>
                  <a:lnTo>
                    <a:pt x="200806" y="365041"/>
                  </a:lnTo>
                  <a:lnTo>
                    <a:pt x="200412" y="365697"/>
                  </a:lnTo>
                  <a:lnTo>
                    <a:pt x="199743" y="367035"/>
                  </a:lnTo>
                  <a:lnTo>
                    <a:pt x="199254" y="368241"/>
                  </a:lnTo>
                  <a:lnTo>
                    <a:pt x="198966" y="368994"/>
                  </a:lnTo>
                  <a:lnTo>
                    <a:pt x="198788" y="369675"/>
                  </a:lnTo>
                  <a:lnTo>
                    <a:pt x="198418" y="370797"/>
                  </a:lnTo>
                  <a:lnTo>
                    <a:pt x="198119" y="372231"/>
                  </a:lnTo>
                  <a:lnTo>
                    <a:pt x="197904" y="373031"/>
                  </a:lnTo>
                  <a:lnTo>
                    <a:pt x="197307" y="374094"/>
                  </a:lnTo>
                  <a:lnTo>
                    <a:pt x="196674" y="374774"/>
                  </a:lnTo>
                  <a:lnTo>
                    <a:pt x="193664" y="377318"/>
                  </a:lnTo>
                  <a:lnTo>
                    <a:pt x="169442" y="364873"/>
                  </a:lnTo>
                  <a:lnTo>
                    <a:pt x="0" y="276623"/>
                  </a:lnTo>
                  <a:lnTo>
                    <a:pt x="127903" y="18094"/>
                  </a:lnTo>
                  <a:lnTo>
                    <a:pt x="137004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1019;gbcf4302aa7_0_6">
              <a:extLst>
                <a:ext uri="{FF2B5EF4-FFF2-40B4-BE49-F238E27FC236}">
                  <a16:creationId xmlns:a16="http://schemas.microsoft.com/office/drawing/2014/main" id="{6A006C8E-B473-954F-B0B6-CD452E8D984D}"/>
                </a:ext>
              </a:extLst>
            </p:cNvPr>
            <p:cNvSpPr/>
            <p:nvPr/>
          </p:nvSpPr>
          <p:spPr>
            <a:xfrm>
              <a:off x="7201780" y="1908718"/>
              <a:ext cx="71131" cy="120248"/>
            </a:xfrm>
            <a:custGeom>
              <a:avLst/>
              <a:gdLst/>
              <a:ahLst/>
              <a:cxnLst/>
              <a:rect l="l" t="t" r="r" b="b"/>
              <a:pathLst>
                <a:path w="141554" h="239299" extrusionOk="0">
                  <a:moveTo>
                    <a:pt x="5327" y="8086"/>
                  </a:moveTo>
                  <a:lnTo>
                    <a:pt x="63456" y="0"/>
                  </a:lnTo>
                  <a:lnTo>
                    <a:pt x="95667" y="3894"/>
                  </a:lnTo>
                  <a:lnTo>
                    <a:pt x="97542" y="8492"/>
                  </a:lnTo>
                  <a:lnTo>
                    <a:pt x="110011" y="40441"/>
                  </a:lnTo>
                  <a:lnTo>
                    <a:pt x="141554" y="58189"/>
                  </a:lnTo>
                  <a:lnTo>
                    <a:pt x="137625" y="101281"/>
                  </a:lnTo>
                  <a:lnTo>
                    <a:pt x="134125" y="101615"/>
                  </a:lnTo>
                  <a:lnTo>
                    <a:pt x="133002" y="115553"/>
                  </a:lnTo>
                  <a:lnTo>
                    <a:pt x="131713" y="142641"/>
                  </a:lnTo>
                  <a:lnTo>
                    <a:pt x="129874" y="166444"/>
                  </a:lnTo>
                  <a:lnTo>
                    <a:pt x="121442" y="239300"/>
                  </a:lnTo>
                  <a:lnTo>
                    <a:pt x="110513" y="236182"/>
                  </a:lnTo>
                  <a:lnTo>
                    <a:pt x="82649" y="228240"/>
                  </a:lnTo>
                  <a:lnTo>
                    <a:pt x="51250" y="218649"/>
                  </a:lnTo>
                  <a:lnTo>
                    <a:pt x="7489" y="200901"/>
                  </a:lnTo>
                  <a:lnTo>
                    <a:pt x="22645" y="156973"/>
                  </a:lnTo>
                  <a:lnTo>
                    <a:pt x="37276" y="116533"/>
                  </a:lnTo>
                  <a:lnTo>
                    <a:pt x="29262" y="116951"/>
                  </a:lnTo>
                  <a:lnTo>
                    <a:pt x="14225" y="31328"/>
                  </a:lnTo>
                  <a:lnTo>
                    <a:pt x="0" y="15144"/>
                  </a:lnTo>
                  <a:lnTo>
                    <a:pt x="4778" y="8958"/>
                  </a:lnTo>
                  <a:lnTo>
                    <a:pt x="5327" y="808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1020;gbcf4302aa7_0_6">
              <a:extLst>
                <a:ext uri="{FF2B5EF4-FFF2-40B4-BE49-F238E27FC236}">
                  <a16:creationId xmlns:a16="http://schemas.microsoft.com/office/drawing/2014/main" id="{6FCB62F3-4AB0-204C-BBB3-A88B0CD8E98D}"/>
                </a:ext>
              </a:extLst>
            </p:cNvPr>
            <p:cNvSpPr/>
            <p:nvPr/>
          </p:nvSpPr>
          <p:spPr>
            <a:xfrm>
              <a:off x="4073719" y="1916398"/>
              <a:ext cx="157428" cy="213717"/>
            </a:xfrm>
            <a:custGeom>
              <a:avLst/>
              <a:gdLst/>
              <a:ahLst/>
              <a:cxnLst/>
              <a:rect l="l" t="t" r="r" b="b"/>
              <a:pathLst>
                <a:path w="313289" h="425307" extrusionOk="0">
                  <a:moveTo>
                    <a:pt x="170326" y="0"/>
                  </a:moveTo>
                  <a:lnTo>
                    <a:pt x="313290" y="34397"/>
                  </a:lnTo>
                  <a:lnTo>
                    <a:pt x="301680" y="83736"/>
                  </a:lnTo>
                  <a:lnTo>
                    <a:pt x="296676" y="82302"/>
                  </a:lnTo>
                  <a:lnTo>
                    <a:pt x="275512" y="168630"/>
                  </a:lnTo>
                  <a:lnTo>
                    <a:pt x="282762" y="169299"/>
                  </a:lnTo>
                  <a:lnTo>
                    <a:pt x="281842" y="174602"/>
                  </a:lnTo>
                  <a:lnTo>
                    <a:pt x="285975" y="174721"/>
                  </a:lnTo>
                  <a:lnTo>
                    <a:pt x="272323" y="225995"/>
                  </a:lnTo>
                  <a:lnTo>
                    <a:pt x="271511" y="228825"/>
                  </a:lnTo>
                  <a:lnTo>
                    <a:pt x="272479" y="228813"/>
                  </a:lnTo>
                  <a:lnTo>
                    <a:pt x="273136" y="229386"/>
                  </a:lnTo>
                  <a:lnTo>
                    <a:pt x="273661" y="230294"/>
                  </a:lnTo>
                  <a:lnTo>
                    <a:pt x="274354" y="230533"/>
                  </a:lnTo>
                  <a:lnTo>
                    <a:pt x="274963" y="230915"/>
                  </a:lnTo>
                  <a:lnTo>
                    <a:pt x="275357" y="231739"/>
                  </a:lnTo>
                  <a:lnTo>
                    <a:pt x="275691" y="232826"/>
                  </a:lnTo>
                  <a:lnTo>
                    <a:pt x="276169" y="233889"/>
                  </a:lnTo>
                  <a:lnTo>
                    <a:pt x="276647" y="234689"/>
                  </a:lnTo>
                  <a:lnTo>
                    <a:pt x="277375" y="235263"/>
                  </a:lnTo>
                  <a:lnTo>
                    <a:pt x="278235" y="235979"/>
                  </a:lnTo>
                  <a:lnTo>
                    <a:pt x="278904" y="236839"/>
                  </a:lnTo>
                  <a:lnTo>
                    <a:pt x="279382" y="237687"/>
                  </a:lnTo>
                  <a:lnTo>
                    <a:pt x="279681" y="238487"/>
                  </a:lnTo>
                  <a:lnTo>
                    <a:pt x="279955" y="239383"/>
                  </a:lnTo>
                  <a:lnTo>
                    <a:pt x="280242" y="240052"/>
                  </a:lnTo>
                  <a:lnTo>
                    <a:pt x="281066" y="240148"/>
                  </a:lnTo>
                  <a:lnTo>
                    <a:pt x="281842" y="240064"/>
                  </a:lnTo>
                  <a:lnTo>
                    <a:pt x="282165" y="240888"/>
                  </a:lnTo>
                  <a:lnTo>
                    <a:pt x="281663" y="241640"/>
                  </a:lnTo>
                  <a:lnTo>
                    <a:pt x="280923" y="242142"/>
                  </a:lnTo>
                  <a:lnTo>
                    <a:pt x="280517" y="242871"/>
                  </a:lnTo>
                  <a:lnTo>
                    <a:pt x="280600" y="243838"/>
                  </a:lnTo>
                  <a:lnTo>
                    <a:pt x="281365" y="244364"/>
                  </a:lnTo>
                  <a:lnTo>
                    <a:pt x="282368" y="244985"/>
                  </a:lnTo>
                  <a:lnTo>
                    <a:pt x="282881" y="245641"/>
                  </a:lnTo>
                  <a:lnTo>
                    <a:pt x="283192" y="246478"/>
                  </a:lnTo>
                  <a:lnTo>
                    <a:pt x="282810" y="247123"/>
                  </a:lnTo>
                  <a:lnTo>
                    <a:pt x="282308" y="247803"/>
                  </a:lnTo>
                  <a:lnTo>
                    <a:pt x="282439" y="248950"/>
                  </a:lnTo>
                  <a:lnTo>
                    <a:pt x="283013" y="249547"/>
                  </a:lnTo>
                  <a:lnTo>
                    <a:pt x="283670" y="250096"/>
                  </a:lnTo>
                  <a:lnTo>
                    <a:pt x="284147" y="250825"/>
                  </a:lnTo>
                  <a:lnTo>
                    <a:pt x="284542" y="251709"/>
                  </a:lnTo>
                  <a:lnTo>
                    <a:pt x="284756" y="252605"/>
                  </a:lnTo>
                  <a:lnTo>
                    <a:pt x="284840" y="253536"/>
                  </a:lnTo>
                  <a:lnTo>
                    <a:pt x="283897" y="253930"/>
                  </a:lnTo>
                  <a:lnTo>
                    <a:pt x="283025" y="254193"/>
                  </a:lnTo>
                  <a:lnTo>
                    <a:pt x="281818" y="254719"/>
                  </a:lnTo>
                  <a:lnTo>
                    <a:pt x="281114" y="255423"/>
                  </a:lnTo>
                  <a:lnTo>
                    <a:pt x="280684" y="256092"/>
                  </a:lnTo>
                  <a:lnTo>
                    <a:pt x="280337" y="256749"/>
                  </a:lnTo>
                  <a:lnTo>
                    <a:pt x="279955" y="257525"/>
                  </a:lnTo>
                  <a:lnTo>
                    <a:pt x="279597" y="258266"/>
                  </a:lnTo>
                  <a:lnTo>
                    <a:pt x="279143" y="259030"/>
                  </a:lnTo>
                  <a:lnTo>
                    <a:pt x="278522" y="259854"/>
                  </a:lnTo>
                  <a:lnTo>
                    <a:pt x="277734" y="260523"/>
                  </a:lnTo>
                  <a:lnTo>
                    <a:pt x="277125" y="260917"/>
                  </a:lnTo>
                  <a:lnTo>
                    <a:pt x="276312" y="261514"/>
                  </a:lnTo>
                  <a:lnTo>
                    <a:pt x="275656" y="262004"/>
                  </a:lnTo>
                  <a:lnTo>
                    <a:pt x="275034" y="262458"/>
                  </a:lnTo>
                  <a:lnTo>
                    <a:pt x="274533" y="263043"/>
                  </a:lnTo>
                  <a:lnTo>
                    <a:pt x="273840" y="263688"/>
                  </a:lnTo>
                  <a:lnTo>
                    <a:pt x="272992" y="263915"/>
                  </a:lnTo>
                  <a:lnTo>
                    <a:pt x="272204" y="263903"/>
                  </a:lnTo>
                  <a:lnTo>
                    <a:pt x="271380" y="263891"/>
                  </a:lnTo>
                  <a:lnTo>
                    <a:pt x="270508" y="263951"/>
                  </a:lnTo>
                  <a:lnTo>
                    <a:pt x="269660" y="263927"/>
                  </a:lnTo>
                  <a:lnTo>
                    <a:pt x="268872" y="263557"/>
                  </a:lnTo>
                  <a:lnTo>
                    <a:pt x="268478" y="262804"/>
                  </a:lnTo>
                  <a:lnTo>
                    <a:pt x="268466" y="261885"/>
                  </a:lnTo>
                  <a:lnTo>
                    <a:pt x="268573" y="261108"/>
                  </a:lnTo>
                  <a:lnTo>
                    <a:pt x="268537" y="260057"/>
                  </a:lnTo>
                  <a:lnTo>
                    <a:pt x="267606" y="259508"/>
                  </a:lnTo>
                  <a:lnTo>
                    <a:pt x="266710" y="259938"/>
                  </a:lnTo>
                  <a:lnTo>
                    <a:pt x="265659" y="259830"/>
                  </a:lnTo>
                  <a:lnTo>
                    <a:pt x="264930" y="259962"/>
                  </a:lnTo>
                  <a:lnTo>
                    <a:pt x="264262" y="260893"/>
                  </a:lnTo>
                  <a:lnTo>
                    <a:pt x="263640" y="261658"/>
                  </a:lnTo>
                  <a:lnTo>
                    <a:pt x="263163" y="262243"/>
                  </a:lnTo>
                  <a:lnTo>
                    <a:pt x="262637" y="263151"/>
                  </a:lnTo>
                  <a:lnTo>
                    <a:pt x="261765" y="264285"/>
                  </a:lnTo>
                  <a:lnTo>
                    <a:pt x="267188" y="268358"/>
                  </a:lnTo>
                  <a:lnTo>
                    <a:pt x="269314" y="269911"/>
                  </a:lnTo>
                  <a:lnTo>
                    <a:pt x="269958" y="270173"/>
                  </a:lnTo>
                  <a:lnTo>
                    <a:pt x="270986" y="270699"/>
                  </a:lnTo>
                  <a:lnTo>
                    <a:pt x="271714" y="271069"/>
                  </a:lnTo>
                  <a:lnTo>
                    <a:pt x="272443" y="271212"/>
                  </a:lnTo>
                  <a:lnTo>
                    <a:pt x="273350" y="271272"/>
                  </a:lnTo>
                  <a:lnTo>
                    <a:pt x="275859" y="278701"/>
                  </a:lnTo>
                  <a:lnTo>
                    <a:pt x="265886" y="324600"/>
                  </a:lnTo>
                  <a:lnTo>
                    <a:pt x="257537" y="322498"/>
                  </a:lnTo>
                  <a:lnTo>
                    <a:pt x="234355" y="425307"/>
                  </a:lnTo>
                  <a:lnTo>
                    <a:pt x="134078" y="400190"/>
                  </a:lnTo>
                  <a:lnTo>
                    <a:pt x="84930" y="388175"/>
                  </a:lnTo>
                  <a:lnTo>
                    <a:pt x="101842" y="310865"/>
                  </a:lnTo>
                  <a:lnTo>
                    <a:pt x="0" y="305681"/>
                  </a:lnTo>
                  <a:lnTo>
                    <a:pt x="39497" y="138592"/>
                  </a:lnTo>
                  <a:lnTo>
                    <a:pt x="138938" y="144205"/>
                  </a:lnTo>
                  <a:lnTo>
                    <a:pt x="139643" y="144170"/>
                  </a:lnTo>
                  <a:lnTo>
                    <a:pt x="17032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1021;gbcf4302aa7_0_6">
              <a:extLst>
                <a:ext uri="{FF2B5EF4-FFF2-40B4-BE49-F238E27FC236}">
                  <a16:creationId xmlns:a16="http://schemas.microsoft.com/office/drawing/2014/main" id="{B9EBB752-1036-E844-81B8-9507D8596A2D}"/>
                </a:ext>
              </a:extLst>
            </p:cNvPr>
            <p:cNvSpPr/>
            <p:nvPr/>
          </p:nvSpPr>
          <p:spPr>
            <a:xfrm>
              <a:off x="6112304" y="1930003"/>
              <a:ext cx="178529" cy="217930"/>
            </a:xfrm>
            <a:custGeom>
              <a:avLst/>
              <a:gdLst/>
              <a:ahLst/>
              <a:cxnLst/>
              <a:rect l="l" t="t" r="r" b="b"/>
              <a:pathLst>
                <a:path w="355282" h="433691" extrusionOk="0">
                  <a:moveTo>
                    <a:pt x="16935" y="0"/>
                  </a:moveTo>
                  <a:lnTo>
                    <a:pt x="261347" y="56325"/>
                  </a:lnTo>
                  <a:lnTo>
                    <a:pt x="325436" y="70956"/>
                  </a:lnTo>
                  <a:lnTo>
                    <a:pt x="355079" y="77847"/>
                  </a:lnTo>
                  <a:lnTo>
                    <a:pt x="355283" y="337738"/>
                  </a:lnTo>
                  <a:lnTo>
                    <a:pt x="345585" y="341428"/>
                  </a:lnTo>
                  <a:lnTo>
                    <a:pt x="331945" y="419539"/>
                  </a:lnTo>
                  <a:lnTo>
                    <a:pt x="283323" y="433692"/>
                  </a:lnTo>
                  <a:lnTo>
                    <a:pt x="283335" y="409076"/>
                  </a:lnTo>
                  <a:lnTo>
                    <a:pt x="260344" y="397909"/>
                  </a:lnTo>
                  <a:lnTo>
                    <a:pt x="218219" y="377892"/>
                  </a:lnTo>
                  <a:lnTo>
                    <a:pt x="173909" y="377378"/>
                  </a:lnTo>
                  <a:lnTo>
                    <a:pt x="147155" y="383398"/>
                  </a:lnTo>
                  <a:lnTo>
                    <a:pt x="52778" y="363153"/>
                  </a:lnTo>
                  <a:lnTo>
                    <a:pt x="9841" y="247063"/>
                  </a:lnTo>
                  <a:lnTo>
                    <a:pt x="65641" y="197199"/>
                  </a:lnTo>
                  <a:lnTo>
                    <a:pt x="66286" y="196124"/>
                  </a:lnTo>
                  <a:lnTo>
                    <a:pt x="66441" y="195252"/>
                  </a:lnTo>
                  <a:lnTo>
                    <a:pt x="66597" y="194105"/>
                  </a:lnTo>
                  <a:lnTo>
                    <a:pt x="67158" y="193425"/>
                  </a:lnTo>
                  <a:lnTo>
                    <a:pt x="67540" y="192469"/>
                  </a:lnTo>
                  <a:lnTo>
                    <a:pt x="67158" y="191597"/>
                  </a:lnTo>
                  <a:lnTo>
                    <a:pt x="66668" y="190845"/>
                  </a:lnTo>
                  <a:lnTo>
                    <a:pt x="65665" y="190498"/>
                  </a:lnTo>
                  <a:lnTo>
                    <a:pt x="64960" y="190546"/>
                  </a:lnTo>
                  <a:lnTo>
                    <a:pt x="64136" y="190511"/>
                  </a:lnTo>
                  <a:lnTo>
                    <a:pt x="63097" y="190666"/>
                  </a:lnTo>
                  <a:lnTo>
                    <a:pt x="62166" y="190702"/>
                  </a:lnTo>
                  <a:lnTo>
                    <a:pt x="60983" y="190905"/>
                  </a:lnTo>
                  <a:lnTo>
                    <a:pt x="60148" y="190654"/>
                  </a:lnTo>
                  <a:lnTo>
                    <a:pt x="59252" y="190248"/>
                  </a:lnTo>
                  <a:lnTo>
                    <a:pt x="58714" y="189794"/>
                  </a:lnTo>
                  <a:lnTo>
                    <a:pt x="57997" y="189388"/>
                  </a:lnTo>
                  <a:lnTo>
                    <a:pt x="57245" y="188958"/>
                  </a:lnTo>
                  <a:lnTo>
                    <a:pt x="56576" y="188647"/>
                  </a:lnTo>
                  <a:lnTo>
                    <a:pt x="55776" y="188456"/>
                  </a:lnTo>
                  <a:lnTo>
                    <a:pt x="54629" y="188205"/>
                  </a:lnTo>
                  <a:lnTo>
                    <a:pt x="53435" y="187847"/>
                  </a:lnTo>
                  <a:lnTo>
                    <a:pt x="52778" y="187560"/>
                  </a:lnTo>
                  <a:lnTo>
                    <a:pt x="51727" y="186963"/>
                  </a:lnTo>
                  <a:lnTo>
                    <a:pt x="51142" y="186151"/>
                  </a:lnTo>
                  <a:lnTo>
                    <a:pt x="50688" y="185375"/>
                  </a:lnTo>
                  <a:lnTo>
                    <a:pt x="50318" y="184025"/>
                  </a:lnTo>
                  <a:lnTo>
                    <a:pt x="49912" y="182974"/>
                  </a:lnTo>
                  <a:lnTo>
                    <a:pt x="49637" y="182210"/>
                  </a:lnTo>
                  <a:lnTo>
                    <a:pt x="49028" y="181338"/>
                  </a:lnTo>
                  <a:lnTo>
                    <a:pt x="48670" y="180538"/>
                  </a:lnTo>
                  <a:lnTo>
                    <a:pt x="48562" y="179319"/>
                  </a:lnTo>
                  <a:lnTo>
                    <a:pt x="49016" y="178710"/>
                  </a:lnTo>
                  <a:lnTo>
                    <a:pt x="49565" y="177588"/>
                  </a:lnTo>
                  <a:lnTo>
                    <a:pt x="49709" y="176764"/>
                  </a:lnTo>
                  <a:lnTo>
                    <a:pt x="49673" y="175868"/>
                  </a:lnTo>
                  <a:lnTo>
                    <a:pt x="49613" y="175044"/>
                  </a:lnTo>
                  <a:lnTo>
                    <a:pt x="49088" y="173790"/>
                  </a:lnTo>
                  <a:lnTo>
                    <a:pt x="48227" y="172989"/>
                  </a:lnTo>
                  <a:lnTo>
                    <a:pt x="47546" y="172762"/>
                  </a:lnTo>
                  <a:lnTo>
                    <a:pt x="46376" y="172715"/>
                  </a:lnTo>
                  <a:lnTo>
                    <a:pt x="45015" y="172607"/>
                  </a:lnTo>
                  <a:lnTo>
                    <a:pt x="43677" y="172141"/>
                  </a:lnTo>
                  <a:lnTo>
                    <a:pt x="43689" y="171246"/>
                  </a:lnTo>
                  <a:lnTo>
                    <a:pt x="44047" y="170147"/>
                  </a:lnTo>
                  <a:lnTo>
                    <a:pt x="44597" y="169526"/>
                  </a:lnTo>
                  <a:lnTo>
                    <a:pt x="45492" y="168917"/>
                  </a:lnTo>
                  <a:lnTo>
                    <a:pt x="46341" y="168200"/>
                  </a:lnTo>
                  <a:lnTo>
                    <a:pt x="46711" y="167101"/>
                  </a:lnTo>
                  <a:lnTo>
                    <a:pt x="46734" y="166205"/>
                  </a:lnTo>
                  <a:lnTo>
                    <a:pt x="46616" y="164975"/>
                  </a:lnTo>
                  <a:lnTo>
                    <a:pt x="46269" y="164079"/>
                  </a:lnTo>
                  <a:lnTo>
                    <a:pt x="46018" y="163160"/>
                  </a:lnTo>
                  <a:lnTo>
                    <a:pt x="45624" y="162121"/>
                  </a:lnTo>
                  <a:lnTo>
                    <a:pt x="45123" y="161321"/>
                  </a:lnTo>
                  <a:lnTo>
                    <a:pt x="44214" y="160747"/>
                  </a:lnTo>
                  <a:lnTo>
                    <a:pt x="43892" y="159971"/>
                  </a:lnTo>
                  <a:lnTo>
                    <a:pt x="43080" y="159004"/>
                  </a:lnTo>
                  <a:lnTo>
                    <a:pt x="42148" y="158024"/>
                  </a:lnTo>
                  <a:lnTo>
                    <a:pt x="41730" y="156937"/>
                  </a:lnTo>
                  <a:lnTo>
                    <a:pt x="41408" y="156328"/>
                  </a:lnTo>
                  <a:lnTo>
                    <a:pt x="41181" y="155480"/>
                  </a:lnTo>
                  <a:lnTo>
                    <a:pt x="41241" y="154704"/>
                  </a:lnTo>
                  <a:lnTo>
                    <a:pt x="41360" y="153832"/>
                  </a:lnTo>
                  <a:lnTo>
                    <a:pt x="41730" y="152853"/>
                  </a:lnTo>
                  <a:lnTo>
                    <a:pt x="41898" y="152172"/>
                  </a:lnTo>
                  <a:lnTo>
                    <a:pt x="42053" y="151419"/>
                  </a:lnTo>
                  <a:lnTo>
                    <a:pt x="42100" y="150524"/>
                  </a:lnTo>
                  <a:lnTo>
                    <a:pt x="41945" y="149700"/>
                  </a:lnTo>
                  <a:lnTo>
                    <a:pt x="41492" y="148553"/>
                  </a:lnTo>
                  <a:lnTo>
                    <a:pt x="41169" y="147669"/>
                  </a:lnTo>
                  <a:lnTo>
                    <a:pt x="40847" y="146427"/>
                  </a:lnTo>
                  <a:lnTo>
                    <a:pt x="40895" y="145018"/>
                  </a:lnTo>
                  <a:lnTo>
                    <a:pt x="40787" y="143740"/>
                  </a:lnTo>
                  <a:lnTo>
                    <a:pt x="40727" y="142784"/>
                  </a:lnTo>
                  <a:lnTo>
                    <a:pt x="40727" y="142080"/>
                  </a:lnTo>
                  <a:lnTo>
                    <a:pt x="40739" y="141375"/>
                  </a:lnTo>
                  <a:lnTo>
                    <a:pt x="40739" y="140658"/>
                  </a:lnTo>
                  <a:lnTo>
                    <a:pt x="40822" y="139846"/>
                  </a:lnTo>
                  <a:lnTo>
                    <a:pt x="40811" y="139046"/>
                  </a:lnTo>
                  <a:lnTo>
                    <a:pt x="40345" y="137935"/>
                  </a:lnTo>
                  <a:lnTo>
                    <a:pt x="39915" y="137207"/>
                  </a:lnTo>
                  <a:lnTo>
                    <a:pt x="39330" y="136418"/>
                  </a:lnTo>
                  <a:lnTo>
                    <a:pt x="38912" y="135427"/>
                  </a:lnTo>
                  <a:lnTo>
                    <a:pt x="38506" y="134603"/>
                  </a:lnTo>
                  <a:lnTo>
                    <a:pt x="37406" y="133349"/>
                  </a:lnTo>
                  <a:lnTo>
                    <a:pt x="36165" y="131808"/>
                  </a:lnTo>
                  <a:lnTo>
                    <a:pt x="35508" y="130841"/>
                  </a:lnTo>
                  <a:lnTo>
                    <a:pt x="35758" y="130065"/>
                  </a:lnTo>
                  <a:lnTo>
                    <a:pt x="35711" y="129097"/>
                  </a:lnTo>
                  <a:lnTo>
                    <a:pt x="35842" y="128321"/>
                  </a:lnTo>
                  <a:lnTo>
                    <a:pt x="35663" y="127246"/>
                  </a:lnTo>
                  <a:lnTo>
                    <a:pt x="35042" y="126362"/>
                  </a:lnTo>
                  <a:lnTo>
                    <a:pt x="34839" y="125490"/>
                  </a:lnTo>
                  <a:lnTo>
                    <a:pt x="34397" y="124642"/>
                  </a:lnTo>
                  <a:lnTo>
                    <a:pt x="33776" y="123914"/>
                  </a:lnTo>
                  <a:lnTo>
                    <a:pt x="32832" y="123496"/>
                  </a:lnTo>
                  <a:lnTo>
                    <a:pt x="32175" y="123257"/>
                  </a:lnTo>
                  <a:lnTo>
                    <a:pt x="31220" y="122636"/>
                  </a:lnTo>
                  <a:lnTo>
                    <a:pt x="30957" y="121549"/>
                  </a:lnTo>
                  <a:lnTo>
                    <a:pt x="30372" y="120844"/>
                  </a:lnTo>
                  <a:lnTo>
                    <a:pt x="30097" y="119853"/>
                  </a:lnTo>
                  <a:lnTo>
                    <a:pt x="29453" y="119160"/>
                  </a:lnTo>
                  <a:lnTo>
                    <a:pt x="28748" y="118479"/>
                  </a:lnTo>
                  <a:lnTo>
                    <a:pt x="27792" y="117954"/>
                  </a:lnTo>
                  <a:lnTo>
                    <a:pt x="27159" y="117524"/>
                  </a:lnTo>
                  <a:lnTo>
                    <a:pt x="26347" y="116544"/>
                  </a:lnTo>
                  <a:lnTo>
                    <a:pt x="25607" y="115458"/>
                  </a:lnTo>
                  <a:lnTo>
                    <a:pt x="25618" y="114287"/>
                  </a:lnTo>
                  <a:lnTo>
                    <a:pt x="25655" y="113582"/>
                  </a:lnTo>
                  <a:lnTo>
                    <a:pt x="25666" y="112758"/>
                  </a:lnTo>
                  <a:lnTo>
                    <a:pt x="25320" y="111552"/>
                  </a:lnTo>
                  <a:lnTo>
                    <a:pt x="24843" y="110847"/>
                  </a:lnTo>
                  <a:lnTo>
                    <a:pt x="24699" y="110167"/>
                  </a:lnTo>
                  <a:lnTo>
                    <a:pt x="24520" y="109247"/>
                  </a:lnTo>
                  <a:lnTo>
                    <a:pt x="23875" y="108280"/>
                  </a:lnTo>
                  <a:lnTo>
                    <a:pt x="23457" y="107455"/>
                  </a:lnTo>
                  <a:lnTo>
                    <a:pt x="23253" y="106691"/>
                  </a:lnTo>
                  <a:lnTo>
                    <a:pt x="23003" y="105795"/>
                  </a:lnTo>
                  <a:lnTo>
                    <a:pt x="23027" y="104314"/>
                  </a:lnTo>
                  <a:lnTo>
                    <a:pt x="23170" y="103634"/>
                  </a:lnTo>
                  <a:lnTo>
                    <a:pt x="23504" y="102845"/>
                  </a:lnTo>
                  <a:lnTo>
                    <a:pt x="23756" y="101806"/>
                  </a:lnTo>
                  <a:lnTo>
                    <a:pt x="24185" y="100588"/>
                  </a:lnTo>
                  <a:lnTo>
                    <a:pt x="24245" y="99752"/>
                  </a:lnTo>
                  <a:lnTo>
                    <a:pt x="23994" y="98856"/>
                  </a:lnTo>
                  <a:lnTo>
                    <a:pt x="23696" y="97745"/>
                  </a:lnTo>
                  <a:lnTo>
                    <a:pt x="23313" y="96396"/>
                  </a:lnTo>
                  <a:lnTo>
                    <a:pt x="22907" y="95058"/>
                  </a:lnTo>
                  <a:lnTo>
                    <a:pt x="22943" y="93553"/>
                  </a:lnTo>
                  <a:lnTo>
                    <a:pt x="22931" y="92705"/>
                  </a:lnTo>
                  <a:lnTo>
                    <a:pt x="22729" y="91666"/>
                  </a:lnTo>
                  <a:lnTo>
                    <a:pt x="23087" y="90496"/>
                  </a:lnTo>
                  <a:lnTo>
                    <a:pt x="23708" y="89803"/>
                  </a:lnTo>
                  <a:lnTo>
                    <a:pt x="24090" y="89194"/>
                  </a:lnTo>
                  <a:lnTo>
                    <a:pt x="24317" y="87593"/>
                  </a:lnTo>
                  <a:lnTo>
                    <a:pt x="23994" y="86674"/>
                  </a:lnTo>
                  <a:lnTo>
                    <a:pt x="23851" y="85384"/>
                  </a:lnTo>
                  <a:lnTo>
                    <a:pt x="23815" y="84010"/>
                  </a:lnTo>
                  <a:lnTo>
                    <a:pt x="23851" y="83007"/>
                  </a:lnTo>
                  <a:lnTo>
                    <a:pt x="0" y="35735"/>
                  </a:lnTo>
                  <a:lnTo>
                    <a:pt x="1693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1022;gbcf4302aa7_0_6">
              <a:extLst>
                <a:ext uri="{FF2B5EF4-FFF2-40B4-BE49-F238E27FC236}">
                  <a16:creationId xmlns:a16="http://schemas.microsoft.com/office/drawing/2014/main" id="{79187D66-7DF2-6643-ACF0-9270A8FF072F}"/>
                </a:ext>
              </a:extLst>
            </p:cNvPr>
            <p:cNvSpPr/>
            <p:nvPr/>
          </p:nvSpPr>
          <p:spPr>
            <a:xfrm>
              <a:off x="7488067" y="1930877"/>
              <a:ext cx="83458" cy="62111"/>
            </a:xfrm>
            <a:custGeom>
              <a:avLst/>
              <a:gdLst/>
              <a:ahLst/>
              <a:cxnLst/>
              <a:rect l="l" t="t" r="r" b="b"/>
              <a:pathLst>
                <a:path w="166086" h="123603" extrusionOk="0">
                  <a:moveTo>
                    <a:pt x="106786" y="24353"/>
                  </a:moveTo>
                  <a:lnTo>
                    <a:pt x="166086" y="48084"/>
                  </a:lnTo>
                  <a:lnTo>
                    <a:pt x="164880" y="49398"/>
                  </a:lnTo>
                  <a:lnTo>
                    <a:pt x="158633" y="57806"/>
                  </a:lnTo>
                  <a:lnTo>
                    <a:pt x="155098" y="63468"/>
                  </a:lnTo>
                  <a:lnTo>
                    <a:pt x="150930" y="72628"/>
                  </a:lnTo>
                  <a:lnTo>
                    <a:pt x="146822" y="78779"/>
                  </a:lnTo>
                  <a:lnTo>
                    <a:pt x="141531" y="87940"/>
                  </a:lnTo>
                  <a:lnTo>
                    <a:pt x="140324" y="90759"/>
                  </a:lnTo>
                  <a:lnTo>
                    <a:pt x="140348" y="93936"/>
                  </a:lnTo>
                  <a:lnTo>
                    <a:pt x="141112" y="96217"/>
                  </a:lnTo>
                  <a:lnTo>
                    <a:pt x="142235" y="96479"/>
                  </a:lnTo>
                  <a:lnTo>
                    <a:pt x="144038" y="97423"/>
                  </a:lnTo>
                  <a:lnTo>
                    <a:pt x="144229" y="98713"/>
                  </a:lnTo>
                  <a:lnTo>
                    <a:pt x="143764" y="100242"/>
                  </a:lnTo>
                  <a:lnTo>
                    <a:pt x="145842" y="101078"/>
                  </a:lnTo>
                  <a:lnTo>
                    <a:pt x="146607" y="101902"/>
                  </a:lnTo>
                  <a:lnTo>
                    <a:pt x="146618" y="103239"/>
                  </a:lnTo>
                  <a:lnTo>
                    <a:pt x="145579" y="104087"/>
                  </a:lnTo>
                  <a:lnTo>
                    <a:pt x="144839" y="105772"/>
                  </a:lnTo>
                  <a:lnTo>
                    <a:pt x="143812" y="105688"/>
                  </a:lnTo>
                  <a:lnTo>
                    <a:pt x="143430" y="104852"/>
                  </a:lnTo>
                  <a:lnTo>
                    <a:pt x="139858" y="106548"/>
                  </a:lnTo>
                  <a:lnTo>
                    <a:pt x="137135" y="106775"/>
                  </a:lnTo>
                  <a:lnTo>
                    <a:pt x="135833" y="108077"/>
                  </a:lnTo>
                  <a:lnTo>
                    <a:pt x="134519" y="108745"/>
                  </a:lnTo>
                  <a:lnTo>
                    <a:pt x="133767" y="109880"/>
                  </a:lnTo>
                  <a:lnTo>
                    <a:pt x="132549" y="110955"/>
                  </a:lnTo>
                  <a:lnTo>
                    <a:pt x="132190" y="112328"/>
                  </a:lnTo>
                  <a:lnTo>
                    <a:pt x="131247" y="112543"/>
                  </a:lnTo>
                  <a:lnTo>
                    <a:pt x="130673" y="111970"/>
                  </a:lnTo>
                  <a:lnTo>
                    <a:pt x="128703" y="111803"/>
                  </a:lnTo>
                  <a:lnTo>
                    <a:pt x="127676" y="112758"/>
                  </a:lnTo>
                  <a:lnTo>
                    <a:pt x="126565" y="114645"/>
                  </a:lnTo>
                  <a:lnTo>
                    <a:pt x="126195" y="116616"/>
                  </a:lnTo>
                  <a:lnTo>
                    <a:pt x="124798" y="118217"/>
                  </a:lnTo>
                  <a:lnTo>
                    <a:pt x="121131" y="118539"/>
                  </a:lnTo>
                  <a:lnTo>
                    <a:pt x="120570" y="119303"/>
                  </a:lnTo>
                  <a:lnTo>
                    <a:pt x="120390" y="120486"/>
                  </a:lnTo>
                  <a:lnTo>
                    <a:pt x="121525" y="122015"/>
                  </a:lnTo>
                  <a:lnTo>
                    <a:pt x="121537" y="122863"/>
                  </a:lnTo>
                  <a:lnTo>
                    <a:pt x="120593" y="123603"/>
                  </a:lnTo>
                  <a:lnTo>
                    <a:pt x="117500" y="123543"/>
                  </a:lnTo>
                  <a:lnTo>
                    <a:pt x="116831" y="123269"/>
                  </a:lnTo>
                  <a:lnTo>
                    <a:pt x="115971" y="120916"/>
                  </a:lnTo>
                  <a:lnTo>
                    <a:pt x="113905" y="120761"/>
                  </a:lnTo>
                  <a:lnTo>
                    <a:pt x="112771" y="119232"/>
                  </a:lnTo>
                  <a:lnTo>
                    <a:pt x="111636" y="119268"/>
                  </a:lnTo>
                  <a:lnTo>
                    <a:pt x="108805" y="117500"/>
                  </a:lnTo>
                  <a:lnTo>
                    <a:pt x="103431" y="115064"/>
                  </a:lnTo>
                  <a:lnTo>
                    <a:pt x="103598" y="112734"/>
                  </a:lnTo>
                  <a:lnTo>
                    <a:pt x="103669" y="110167"/>
                  </a:lnTo>
                  <a:lnTo>
                    <a:pt x="102917" y="109641"/>
                  </a:lnTo>
                  <a:lnTo>
                    <a:pt x="96611" y="107969"/>
                  </a:lnTo>
                  <a:lnTo>
                    <a:pt x="94724" y="108065"/>
                  </a:lnTo>
                  <a:lnTo>
                    <a:pt x="92670" y="108757"/>
                  </a:lnTo>
                  <a:lnTo>
                    <a:pt x="91821" y="109593"/>
                  </a:lnTo>
                  <a:lnTo>
                    <a:pt x="88620" y="109546"/>
                  </a:lnTo>
                  <a:lnTo>
                    <a:pt x="86100" y="110871"/>
                  </a:lnTo>
                  <a:lnTo>
                    <a:pt x="85456" y="113045"/>
                  </a:lnTo>
                  <a:lnTo>
                    <a:pt x="84512" y="113810"/>
                  </a:lnTo>
                  <a:lnTo>
                    <a:pt x="81132" y="114204"/>
                  </a:lnTo>
                  <a:lnTo>
                    <a:pt x="79711" y="112985"/>
                  </a:lnTo>
                  <a:lnTo>
                    <a:pt x="79604" y="111289"/>
                  </a:lnTo>
                  <a:lnTo>
                    <a:pt x="79878" y="110537"/>
                  </a:lnTo>
                  <a:lnTo>
                    <a:pt x="83234" y="105998"/>
                  </a:lnTo>
                  <a:lnTo>
                    <a:pt x="84345" y="102594"/>
                  </a:lnTo>
                  <a:lnTo>
                    <a:pt x="83868" y="101567"/>
                  </a:lnTo>
                  <a:lnTo>
                    <a:pt x="81789" y="99035"/>
                  </a:lnTo>
                  <a:lnTo>
                    <a:pt x="80081" y="97949"/>
                  </a:lnTo>
                  <a:lnTo>
                    <a:pt x="74527" y="96730"/>
                  </a:lnTo>
                  <a:lnTo>
                    <a:pt x="66430" y="95942"/>
                  </a:lnTo>
                  <a:lnTo>
                    <a:pt x="64937" y="97280"/>
                  </a:lnTo>
                  <a:lnTo>
                    <a:pt x="63623" y="98498"/>
                  </a:lnTo>
                  <a:lnTo>
                    <a:pt x="57699" y="98641"/>
                  </a:lnTo>
                  <a:lnTo>
                    <a:pt x="52898" y="97268"/>
                  </a:lnTo>
                  <a:lnTo>
                    <a:pt x="50820" y="96061"/>
                  </a:lnTo>
                  <a:lnTo>
                    <a:pt x="50330" y="93410"/>
                  </a:lnTo>
                  <a:lnTo>
                    <a:pt x="49577" y="93064"/>
                  </a:lnTo>
                  <a:lnTo>
                    <a:pt x="47416" y="93052"/>
                  </a:lnTo>
                  <a:lnTo>
                    <a:pt x="41121" y="94903"/>
                  </a:lnTo>
                  <a:lnTo>
                    <a:pt x="37252" y="97722"/>
                  </a:lnTo>
                  <a:lnTo>
                    <a:pt x="0" y="0"/>
                  </a:lnTo>
                  <a:lnTo>
                    <a:pt x="83939" y="25965"/>
                  </a:lnTo>
                  <a:lnTo>
                    <a:pt x="86232" y="24795"/>
                  </a:lnTo>
                  <a:lnTo>
                    <a:pt x="87498" y="23959"/>
                  </a:lnTo>
                  <a:lnTo>
                    <a:pt x="88203" y="23660"/>
                  </a:lnTo>
                  <a:lnTo>
                    <a:pt x="89266" y="23433"/>
                  </a:lnTo>
                  <a:lnTo>
                    <a:pt x="93565" y="22824"/>
                  </a:lnTo>
                  <a:lnTo>
                    <a:pt x="95703" y="22251"/>
                  </a:lnTo>
                  <a:lnTo>
                    <a:pt x="98354" y="22083"/>
                  </a:lnTo>
                  <a:lnTo>
                    <a:pt x="99669" y="22191"/>
                  </a:lnTo>
                  <a:lnTo>
                    <a:pt x="102081" y="23266"/>
                  </a:lnTo>
                  <a:lnTo>
                    <a:pt x="103837" y="23982"/>
                  </a:lnTo>
                  <a:lnTo>
                    <a:pt x="105175" y="24245"/>
                  </a:lnTo>
                  <a:lnTo>
                    <a:pt x="106786" y="2435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1023;gbcf4302aa7_0_6">
              <a:extLst>
                <a:ext uri="{FF2B5EF4-FFF2-40B4-BE49-F238E27FC236}">
                  <a16:creationId xmlns:a16="http://schemas.microsoft.com/office/drawing/2014/main" id="{0F5E8B31-4F42-8A48-AC09-AC061CA1CFBE}"/>
                </a:ext>
              </a:extLst>
            </p:cNvPr>
            <p:cNvSpPr/>
            <p:nvPr/>
          </p:nvSpPr>
          <p:spPr>
            <a:xfrm>
              <a:off x="4191267" y="1933651"/>
              <a:ext cx="161347" cy="209125"/>
            </a:xfrm>
            <a:custGeom>
              <a:avLst/>
              <a:gdLst/>
              <a:ahLst/>
              <a:cxnLst/>
              <a:rect l="l" t="t" r="r" b="b"/>
              <a:pathLst>
                <a:path w="321088" h="416170" extrusionOk="0">
                  <a:moveTo>
                    <a:pt x="78935" y="0"/>
                  </a:moveTo>
                  <a:lnTo>
                    <a:pt x="286333" y="50748"/>
                  </a:lnTo>
                  <a:lnTo>
                    <a:pt x="321089" y="58511"/>
                  </a:lnTo>
                  <a:lnTo>
                    <a:pt x="305873" y="131689"/>
                  </a:lnTo>
                  <a:lnTo>
                    <a:pt x="283168" y="237652"/>
                  </a:lnTo>
                  <a:lnTo>
                    <a:pt x="250144" y="383278"/>
                  </a:lnTo>
                  <a:lnTo>
                    <a:pt x="242716" y="416171"/>
                  </a:lnTo>
                  <a:lnTo>
                    <a:pt x="78337" y="374345"/>
                  </a:lnTo>
                  <a:lnTo>
                    <a:pt x="69571" y="408730"/>
                  </a:lnTo>
                  <a:lnTo>
                    <a:pt x="0" y="390910"/>
                  </a:lnTo>
                  <a:lnTo>
                    <a:pt x="23182" y="288101"/>
                  </a:lnTo>
                  <a:lnTo>
                    <a:pt x="31531" y="290203"/>
                  </a:lnTo>
                  <a:lnTo>
                    <a:pt x="41504" y="244304"/>
                  </a:lnTo>
                  <a:lnTo>
                    <a:pt x="38995" y="236875"/>
                  </a:lnTo>
                  <a:lnTo>
                    <a:pt x="38088" y="236815"/>
                  </a:lnTo>
                  <a:lnTo>
                    <a:pt x="37359" y="236672"/>
                  </a:lnTo>
                  <a:lnTo>
                    <a:pt x="36631" y="236302"/>
                  </a:lnTo>
                  <a:lnTo>
                    <a:pt x="35604" y="235776"/>
                  </a:lnTo>
                  <a:lnTo>
                    <a:pt x="34959" y="235514"/>
                  </a:lnTo>
                  <a:lnTo>
                    <a:pt x="32833" y="233961"/>
                  </a:lnTo>
                  <a:lnTo>
                    <a:pt x="27410" y="229888"/>
                  </a:lnTo>
                  <a:lnTo>
                    <a:pt x="28282" y="228753"/>
                  </a:lnTo>
                  <a:lnTo>
                    <a:pt x="28808" y="227846"/>
                  </a:lnTo>
                  <a:lnTo>
                    <a:pt x="29286" y="227261"/>
                  </a:lnTo>
                  <a:lnTo>
                    <a:pt x="29907" y="226496"/>
                  </a:lnTo>
                  <a:lnTo>
                    <a:pt x="30575" y="225565"/>
                  </a:lnTo>
                  <a:lnTo>
                    <a:pt x="31304" y="225433"/>
                  </a:lnTo>
                  <a:lnTo>
                    <a:pt x="32355" y="225541"/>
                  </a:lnTo>
                  <a:lnTo>
                    <a:pt x="33251" y="225111"/>
                  </a:lnTo>
                  <a:lnTo>
                    <a:pt x="34182" y="225660"/>
                  </a:lnTo>
                  <a:lnTo>
                    <a:pt x="34218" y="226711"/>
                  </a:lnTo>
                  <a:lnTo>
                    <a:pt x="34111" y="227487"/>
                  </a:lnTo>
                  <a:lnTo>
                    <a:pt x="34123" y="228407"/>
                  </a:lnTo>
                  <a:lnTo>
                    <a:pt x="34517" y="229160"/>
                  </a:lnTo>
                  <a:lnTo>
                    <a:pt x="35305" y="229530"/>
                  </a:lnTo>
                  <a:lnTo>
                    <a:pt x="36153" y="229554"/>
                  </a:lnTo>
                  <a:lnTo>
                    <a:pt x="37025" y="229494"/>
                  </a:lnTo>
                  <a:lnTo>
                    <a:pt x="37849" y="229506"/>
                  </a:lnTo>
                  <a:lnTo>
                    <a:pt x="38637" y="229518"/>
                  </a:lnTo>
                  <a:lnTo>
                    <a:pt x="39485" y="229291"/>
                  </a:lnTo>
                  <a:lnTo>
                    <a:pt x="40178" y="228646"/>
                  </a:lnTo>
                  <a:lnTo>
                    <a:pt x="40680" y="228061"/>
                  </a:lnTo>
                  <a:lnTo>
                    <a:pt x="41301" y="227607"/>
                  </a:lnTo>
                  <a:lnTo>
                    <a:pt x="41957" y="227117"/>
                  </a:lnTo>
                  <a:lnTo>
                    <a:pt x="42770" y="226520"/>
                  </a:lnTo>
                  <a:lnTo>
                    <a:pt x="43379" y="226126"/>
                  </a:lnTo>
                  <a:lnTo>
                    <a:pt x="44167" y="225457"/>
                  </a:lnTo>
                  <a:lnTo>
                    <a:pt x="44788" y="224633"/>
                  </a:lnTo>
                  <a:lnTo>
                    <a:pt x="45242" y="223869"/>
                  </a:lnTo>
                  <a:lnTo>
                    <a:pt x="45600" y="223128"/>
                  </a:lnTo>
                  <a:lnTo>
                    <a:pt x="45982" y="222352"/>
                  </a:lnTo>
                  <a:lnTo>
                    <a:pt x="46329" y="221695"/>
                  </a:lnTo>
                  <a:lnTo>
                    <a:pt x="46759" y="221026"/>
                  </a:lnTo>
                  <a:lnTo>
                    <a:pt x="47463" y="220321"/>
                  </a:lnTo>
                  <a:lnTo>
                    <a:pt x="48670" y="219796"/>
                  </a:lnTo>
                  <a:lnTo>
                    <a:pt x="49542" y="219533"/>
                  </a:lnTo>
                  <a:lnTo>
                    <a:pt x="50485" y="219139"/>
                  </a:lnTo>
                  <a:lnTo>
                    <a:pt x="50402" y="218207"/>
                  </a:lnTo>
                  <a:lnTo>
                    <a:pt x="50187" y="217312"/>
                  </a:lnTo>
                  <a:lnTo>
                    <a:pt x="49792" y="216428"/>
                  </a:lnTo>
                  <a:lnTo>
                    <a:pt x="49315" y="215699"/>
                  </a:lnTo>
                  <a:lnTo>
                    <a:pt x="48658" y="215150"/>
                  </a:lnTo>
                  <a:lnTo>
                    <a:pt x="48084" y="214553"/>
                  </a:lnTo>
                  <a:lnTo>
                    <a:pt x="47953" y="213406"/>
                  </a:lnTo>
                  <a:lnTo>
                    <a:pt x="48455" y="212725"/>
                  </a:lnTo>
                  <a:lnTo>
                    <a:pt x="48837" y="212080"/>
                  </a:lnTo>
                  <a:lnTo>
                    <a:pt x="48526" y="211244"/>
                  </a:lnTo>
                  <a:lnTo>
                    <a:pt x="48013" y="210588"/>
                  </a:lnTo>
                  <a:lnTo>
                    <a:pt x="47010" y="209966"/>
                  </a:lnTo>
                  <a:lnTo>
                    <a:pt x="46245" y="209441"/>
                  </a:lnTo>
                  <a:lnTo>
                    <a:pt x="46162" y="208473"/>
                  </a:lnTo>
                  <a:lnTo>
                    <a:pt x="46568" y="207745"/>
                  </a:lnTo>
                  <a:lnTo>
                    <a:pt x="47308" y="207243"/>
                  </a:lnTo>
                  <a:lnTo>
                    <a:pt x="47810" y="206491"/>
                  </a:lnTo>
                  <a:lnTo>
                    <a:pt x="47487" y="205667"/>
                  </a:lnTo>
                  <a:lnTo>
                    <a:pt x="46711" y="205750"/>
                  </a:lnTo>
                  <a:lnTo>
                    <a:pt x="45887" y="205655"/>
                  </a:lnTo>
                  <a:lnTo>
                    <a:pt x="45600" y="204986"/>
                  </a:lnTo>
                  <a:lnTo>
                    <a:pt x="45326" y="204090"/>
                  </a:lnTo>
                  <a:lnTo>
                    <a:pt x="45027" y="203290"/>
                  </a:lnTo>
                  <a:lnTo>
                    <a:pt x="44549" y="202442"/>
                  </a:lnTo>
                  <a:lnTo>
                    <a:pt x="43880" y="201582"/>
                  </a:lnTo>
                  <a:lnTo>
                    <a:pt x="43020" y="200866"/>
                  </a:lnTo>
                  <a:lnTo>
                    <a:pt x="42292" y="200292"/>
                  </a:lnTo>
                  <a:lnTo>
                    <a:pt x="41814" y="199492"/>
                  </a:lnTo>
                  <a:lnTo>
                    <a:pt x="41337" y="198429"/>
                  </a:lnTo>
                  <a:lnTo>
                    <a:pt x="41002" y="197342"/>
                  </a:lnTo>
                  <a:lnTo>
                    <a:pt x="40608" y="196518"/>
                  </a:lnTo>
                  <a:lnTo>
                    <a:pt x="39999" y="196136"/>
                  </a:lnTo>
                  <a:lnTo>
                    <a:pt x="39306" y="195897"/>
                  </a:lnTo>
                  <a:lnTo>
                    <a:pt x="38781" y="194989"/>
                  </a:lnTo>
                  <a:lnTo>
                    <a:pt x="38124" y="194416"/>
                  </a:lnTo>
                  <a:lnTo>
                    <a:pt x="37156" y="194428"/>
                  </a:lnTo>
                  <a:lnTo>
                    <a:pt x="37968" y="191597"/>
                  </a:lnTo>
                  <a:lnTo>
                    <a:pt x="51620" y="140324"/>
                  </a:lnTo>
                  <a:lnTo>
                    <a:pt x="47487" y="140205"/>
                  </a:lnTo>
                  <a:lnTo>
                    <a:pt x="48407" y="134902"/>
                  </a:lnTo>
                  <a:lnTo>
                    <a:pt x="41157" y="134233"/>
                  </a:lnTo>
                  <a:lnTo>
                    <a:pt x="62321" y="47905"/>
                  </a:lnTo>
                  <a:lnTo>
                    <a:pt x="67326" y="49338"/>
                  </a:lnTo>
                  <a:lnTo>
                    <a:pt x="78935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1024;gbcf4302aa7_0_6">
              <a:extLst>
                <a:ext uri="{FF2B5EF4-FFF2-40B4-BE49-F238E27FC236}">
                  <a16:creationId xmlns:a16="http://schemas.microsoft.com/office/drawing/2014/main" id="{A93A2CCA-DC52-3248-A6F4-EEDAE956D756}"/>
                </a:ext>
              </a:extLst>
            </p:cNvPr>
            <p:cNvSpPr/>
            <p:nvPr/>
          </p:nvSpPr>
          <p:spPr>
            <a:xfrm>
              <a:off x="6971374" y="1934556"/>
              <a:ext cx="145029" cy="173530"/>
            </a:xfrm>
            <a:custGeom>
              <a:avLst/>
              <a:gdLst/>
              <a:ahLst/>
              <a:cxnLst/>
              <a:rect l="l" t="t" r="r" b="b"/>
              <a:pathLst>
                <a:path w="288614" h="345333" extrusionOk="0">
                  <a:moveTo>
                    <a:pt x="96169" y="0"/>
                  </a:moveTo>
                  <a:lnTo>
                    <a:pt x="184133" y="97602"/>
                  </a:lnTo>
                  <a:lnTo>
                    <a:pt x="184933" y="97172"/>
                  </a:lnTo>
                  <a:lnTo>
                    <a:pt x="185602" y="96635"/>
                  </a:lnTo>
                  <a:lnTo>
                    <a:pt x="186091" y="95667"/>
                  </a:lnTo>
                  <a:lnTo>
                    <a:pt x="186533" y="94652"/>
                  </a:lnTo>
                  <a:lnTo>
                    <a:pt x="187680" y="93828"/>
                  </a:lnTo>
                  <a:lnTo>
                    <a:pt x="188086" y="93255"/>
                  </a:lnTo>
                  <a:lnTo>
                    <a:pt x="189926" y="79090"/>
                  </a:lnTo>
                  <a:lnTo>
                    <a:pt x="207877" y="99047"/>
                  </a:lnTo>
                  <a:lnTo>
                    <a:pt x="199791" y="108495"/>
                  </a:lnTo>
                  <a:lnTo>
                    <a:pt x="230569" y="142808"/>
                  </a:lnTo>
                  <a:lnTo>
                    <a:pt x="235382" y="149640"/>
                  </a:lnTo>
                  <a:lnTo>
                    <a:pt x="240136" y="151646"/>
                  </a:lnTo>
                  <a:lnTo>
                    <a:pt x="250240" y="162503"/>
                  </a:lnTo>
                  <a:lnTo>
                    <a:pt x="252880" y="165119"/>
                  </a:lnTo>
                  <a:lnTo>
                    <a:pt x="259640" y="175736"/>
                  </a:lnTo>
                  <a:lnTo>
                    <a:pt x="262960" y="182771"/>
                  </a:lnTo>
                  <a:lnTo>
                    <a:pt x="265229" y="185160"/>
                  </a:lnTo>
                  <a:lnTo>
                    <a:pt x="271129" y="186677"/>
                  </a:lnTo>
                  <a:lnTo>
                    <a:pt x="274760" y="190678"/>
                  </a:lnTo>
                  <a:lnTo>
                    <a:pt x="288615" y="204759"/>
                  </a:lnTo>
                  <a:lnTo>
                    <a:pt x="275632" y="220871"/>
                  </a:lnTo>
                  <a:lnTo>
                    <a:pt x="265767" y="237078"/>
                  </a:lnTo>
                  <a:lnTo>
                    <a:pt x="246095" y="264894"/>
                  </a:lnTo>
                  <a:lnTo>
                    <a:pt x="233388" y="281388"/>
                  </a:lnTo>
                  <a:lnTo>
                    <a:pt x="224335" y="293726"/>
                  </a:lnTo>
                  <a:lnTo>
                    <a:pt x="220095" y="300283"/>
                  </a:lnTo>
                  <a:lnTo>
                    <a:pt x="218363" y="302982"/>
                  </a:lnTo>
                  <a:lnTo>
                    <a:pt x="187871" y="345334"/>
                  </a:lnTo>
                  <a:lnTo>
                    <a:pt x="71100" y="293881"/>
                  </a:lnTo>
                  <a:lnTo>
                    <a:pt x="16972" y="270460"/>
                  </a:lnTo>
                  <a:lnTo>
                    <a:pt x="19922" y="247529"/>
                  </a:lnTo>
                  <a:lnTo>
                    <a:pt x="19862" y="245701"/>
                  </a:lnTo>
                  <a:lnTo>
                    <a:pt x="14512" y="217957"/>
                  </a:lnTo>
                  <a:lnTo>
                    <a:pt x="11406" y="204222"/>
                  </a:lnTo>
                  <a:lnTo>
                    <a:pt x="0" y="125299"/>
                  </a:lnTo>
                  <a:lnTo>
                    <a:pt x="33836" y="57138"/>
                  </a:lnTo>
                  <a:lnTo>
                    <a:pt x="48730" y="47858"/>
                  </a:lnTo>
                  <a:lnTo>
                    <a:pt x="62727" y="20997"/>
                  </a:lnTo>
                  <a:lnTo>
                    <a:pt x="70419" y="16064"/>
                  </a:lnTo>
                  <a:lnTo>
                    <a:pt x="9616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1025;gbcf4302aa7_0_6">
              <a:extLst>
                <a:ext uri="{FF2B5EF4-FFF2-40B4-BE49-F238E27FC236}">
                  <a16:creationId xmlns:a16="http://schemas.microsoft.com/office/drawing/2014/main" id="{5CD3806F-7FE1-594F-8071-BD941AA40E99}"/>
                </a:ext>
              </a:extLst>
            </p:cNvPr>
            <p:cNvSpPr/>
            <p:nvPr/>
          </p:nvSpPr>
          <p:spPr>
            <a:xfrm>
              <a:off x="4554738" y="1937299"/>
              <a:ext cx="150106" cy="172143"/>
            </a:xfrm>
            <a:custGeom>
              <a:avLst/>
              <a:gdLst/>
              <a:ahLst/>
              <a:cxnLst/>
              <a:rect l="l" t="t" r="r" b="b"/>
              <a:pathLst>
                <a:path w="298718" h="342574" extrusionOk="0">
                  <a:moveTo>
                    <a:pt x="0" y="0"/>
                  </a:moveTo>
                  <a:lnTo>
                    <a:pt x="73834" y="20089"/>
                  </a:lnTo>
                  <a:lnTo>
                    <a:pt x="73882" y="17640"/>
                  </a:lnTo>
                  <a:lnTo>
                    <a:pt x="250300" y="62381"/>
                  </a:lnTo>
                  <a:lnTo>
                    <a:pt x="249356" y="67481"/>
                  </a:lnTo>
                  <a:lnTo>
                    <a:pt x="279071" y="75542"/>
                  </a:lnTo>
                  <a:lnTo>
                    <a:pt x="277351" y="90090"/>
                  </a:lnTo>
                  <a:lnTo>
                    <a:pt x="295494" y="86984"/>
                  </a:lnTo>
                  <a:lnTo>
                    <a:pt x="292926" y="105246"/>
                  </a:lnTo>
                  <a:lnTo>
                    <a:pt x="274556" y="107491"/>
                  </a:lnTo>
                  <a:lnTo>
                    <a:pt x="271821" y="124702"/>
                  </a:lnTo>
                  <a:lnTo>
                    <a:pt x="298718" y="122158"/>
                  </a:lnTo>
                  <a:lnTo>
                    <a:pt x="296449" y="148720"/>
                  </a:lnTo>
                  <a:lnTo>
                    <a:pt x="258134" y="153068"/>
                  </a:lnTo>
                  <a:lnTo>
                    <a:pt x="245641" y="330870"/>
                  </a:lnTo>
                  <a:lnTo>
                    <a:pt x="147478" y="342575"/>
                  </a:lnTo>
                  <a:lnTo>
                    <a:pt x="148481" y="317099"/>
                  </a:lnTo>
                  <a:lnTo>
                    <a:pt x="115589" y="322283"/>
                  </a:lnTo>
                  <a:lnTo>
                    <a:pt x="118837" y="247851"/>
                  </a:lnTo>
                  <a:lnTo>
                    <a:pt x="57579" y="252581"/>
                  </a:lnTo>
                  <a:lnTo>
                    <a:pt x="63503" y="178221"/>
                  </a:lnTo>
                  <a:lnTo>
                    <a:pt x="21331" y="183416"/>
                  </a:lnTo>
                  <a:lnTo>
                    <a:pt x="0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1026;gbcf4302aa7_0_6">
              <a:extLst>
                <a:ext uri="{FF2B5EF4-FFF2-40B4-BE49-F238E27FC236}">
                  <a16:creationId xmlns:a16="http://schemas.microsoft.com/office/drawing/2014/main" id="{5746A9D3-4ACB-2D4D-8AB9-119A8E9E844E}"/>
                </a:ext>
              </a:extLst>
            </p:cNvPr>
            <p:cNvSpPr/>
            <p:nvPr/>
          </p:nvSpPr>
          <p:spPr>
            <a:xfrm>
              <a:off x="7638642" y="1940121"/>
              <a:ext cx="3373" cy="8234"/>
            </a:xfrm>
            <a:custGeom>
              <a:avLst/>
              <a:gdLst/>
              <a:ahLst/>
              <a:cxnLst/>
              <a:rect l="l" t="t" r="r" b="b"/>
              <a:pathLst>
                <a:path w="6712" h="16386" extrusionOk="0">
                  <a:moveTo>
                    <a:pt x="5948" y="16386"/>
                  </a:moveTo>
                  <a:lnTo>
                    <a:pt x="2174" y="15825"/>
                  </a:lnTo>
                  <a:lnTo>
                    <a:pt x="752" y="14726"/>
                  </a:lnTo>
                  <a:lnTo>
                    <a:pt x="0" y="13413"/>
                  </a:lnTo>
                  <a:lnTo>
                    <a:pt x="239" y="7966"/>
                  </a:lnTo>
                  <a:lnTo>
                    <a:pt x="1254" y="5709"/>
                  </a:lnTo>
                  <a:lnTo>
                    <a:pt x="2436" y="1636"/>
                  </a:lnTo>
                  <a:lnTo>
                    <a:pt x="3368" y="502"/>
                  </a:lnTo>
                  <a:lnTo>
                    <a:pt x="4969" y="0"/>
                  </a:lnTo>
                  <a:lnTo>
                    <a:pt x="5267" y="2066"/>
                  </a:lnTo>
                  <a:lnTo>
                    <a:pt x="6604" y="5184"/>
                  </a:lnTo>
                  <a:lnTo>
                    <a:pt x="6712" y="7250"/>
                  </a:lnTo>
                  <a:lnTo>
                    <a:pt x="5506" y="7918"/>
                  </a:lnTo>
                  <a:lnTo>
                    <a:pt x="2210" y="7859"/>
                  </a:lnTo>
                  <a:lnTo>
                    <a:pt x="2043" y="10271"/>
                  </a:lnTo>
                  <a:lnTo>
                    <a:pt x="3177" y="11502"/>
                  </a:lnTo>
                  <a:lnTo>
                    <a:pt x="6198" y="13448"/>
                  </a:lnTo>
                  <a:lnTo>
                    <a:pt x="6497" y="14296"/>
                  </a:lnTo>
                  <a:lnTo>
                    <a:pt x="5948" y="1638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1027;gbcf4302aa7_0_6">
              <a:extLst>
                <a:ext uri="{FF2B5EF4-FFF2-40B4-BE49-F238E27FC236}">
                  <a16:creationId xmlns:a16="http://schemas.microsoft.com/office/drawing/2014/main" id="{A418D3FF-B4C8-944B-9790-B51FBE9662D6}"/>
                </a:ext>
              </a:extLst>
            </p:cNvPr>
            <p:cNvSpPr/>
            <p:nvPr/>
          </p:nvSpPr>
          <p:spPr>
            <a:xfrm>
              <a:off x="5546722" y="1943385"/>
              <a:ext cx="303111" cy="264448"/>
            </a:xfrm>
            <a:custGeom>
              <a:avLst/>
              <a:gdLst/>
              <a:ahLst/>
              <a:cxnLst/>
              <a:rect l="l" t="t" r="r" b="b"/>
              <a:pathLst>
                <a:path w="603205" h="526265" extrusionOk="0">
                  <a:moveTo>
                    <a:pt x="323752" y="0"/>
                  </a:moveTo>
                  <a:lnTo>
                    <a:pt x="603206" y="262972"/>
                  </a:lnTo>
                  <a:lnTo>
                    <a:pt x="518192" y="332650"/>
                  </a:lnTo>
                  <a:lnTo>
                    <a:pt x="373222" y="450221"/>
                  </a:lnTo>
                  <a:lnTo>
                    <a:pt x="280373" y="526266"/>
                  </a:lnTo>
                  <a:lnTo>
                    <a:pt x="245582" y="494472"/>
                  </a:lnTo>
                  <a:lnTo>
                    <a:pt x="244161" y="492561"/>
                  </a:lnTo>
                  <a:lnTo>
                    <a:pt x="195981" y="448944"/>
                  </a:lnTo>
                  <a:lnTo>
                    <a:pt x="0" y="272443"/>
                  </a:lnTo>
                  <a:lnTo>
                    <a:pt x="247290" y="64698"/>
                  </a:lnTo>
                  <a:lnTo>
                    <a:pt x="319715" y="3464"/>
                  </a:lnTo>
                  <a:lnTo>
                    <a:pt x="32375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1028;gbcf4302aa7_0_6">
              <a:extLst>
                <a:ext uri="{FF2B5EF4-FFF2-40B4-BE49-F238E27FC236}">
                  <a16:creationId xmlns:a16="http://schemas.microsoft.com/office/drawing/2014/main" id="{5E4D9FEE-FB6A-FC4C-882E-62CAB460179F}"/>
                </a:ext>
              </a:extLst>
            </p:cNvPr>
            <p:cNvSpPr/>
            <p:nvPr/>
          </p:nvSpPr>
          <p:spPr>
            <a:xfrm>
              <a:off x="6378792" y="1956733"/>
              <a:ext cx="171195" cy="169203"/>
            </a:xfrm>
            <a:custGeom>
              <a:avLst/>
              <a:gdLst/>
              <a:ahLst/>
              <a:cxnLst/>
              <a:rect l="l" t="t" r="r" b="b"/>
              <a:pathLst>
                <a:path w="340687" h="336722" extrusionOk="0">
                  <a:moveTo>
                    <a:pt x="340687" y="132907"/>
                  </a:moveTo>
                  <a:lnTo>
                    <a:pt x="309396" y="278450"/>
                  </a:lnTo>
                  <a:lnTo>
                    <a:pt x="229291" y="298372"/>
                  </a:lnTo>
                  <a:lnTo>
                    <a:pt x="171986" y="336723"/>
                  </a:lnTo>
                  <a:lnTo>
                    <a:pt x="110154" y="299125"/>
                  </a:lnTo>
                  <a:lnTo>
                    <a:pt x="92084" y="288065"/>
                  </a:lnTo>
                  <a:lnTo>
                    <a:pt x="0" y="251769"/>
                  </a:lnTo>
                  <a:lnTo>
                    <a:pt x="11943" y="199408"/>
                  </a:lnTo>
                  <a:lnTo>
                    <a:pt x="55883" y="0"/>
                  </a:lnTo>
                  <a:lnTo>
                    <a:pt x="76092" y="10892"/>
                  </a:lnTo>
                  <a:lnTo>
                    <a:pt x="82087" y="13604"/>
                  </a:lnTo>
                  <a:lnTo>
                    <a:pt x="110393" y="26264"/>
                  </a:lnTo>
                  <a:lnTo>
                    <a:pt x="340687" y="13290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1029;gbcf4302aa7_0_6">
              <a:extLst>
                <a:ext uri="{FF2B5EF4-FFF2-40B4-BE49-F238E27FC236}">
                  <a16:creationId xmlns:a16="http://schemas.microsoft.com/office/drawing/2014/main" id="{8DAA3107-5156-654D-9C78-864541E06FAB}"/>
                </a:ext>
              </a:extLst>
            </p:cNvPr>
            <p:cNvSpPr/>
            <p:nvPr/>
          </p:nvSpPr>
          <p:spPr>
            <a:xfrm>
              <a:off x="7596533" y="1959165"/>
              <a:ext cx="2029" cy="2796"/>
            </a:xfrm>
            <a:custGeom>
              <a:avLst/>
              <a:gdLst/>
              <a:ahLst/>
              <a:cxnLst/>
              <a:rect l="l" t="t" r="r" b="b"/>
              <a:pathLst>
                <a:path w="4037" h="5565" extrusionOk="0">
                  <a:moveTo>
                    <a:pt x="2281" y="5566"/>
                  </a:moveTo>
                  <a:lnTo>
                    <a:pt x="1529" y="5554"/>
                  </a:lnTo>
                  <a:lnTo>
                    <a:pt x="0" y="2675"/>
                  </a:lnTo>
                  <a:lnTo>
                    <a:pt x="71" y="406"/>
                  </a:lnTo>
                  <a:lnTo>
                    <a:pt x="1481" y="0"/>
                  </a:lnTo>
                  <a:lnTo>
                    <a:pt x="3081" y="585"/>
                  </a:lnTo>
                  <a:lnTo>
                    <a:pt x="4037" y="1887"/>
                  </a:lnTo>
                  <a:lnTo>
                    <a:pt x="3953" y="2926"/>
                  </a:lnTo>
                  <a:lnTo>
                    <a:pt x="2281" y="556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1030;gbcf4302aa7_0_6">
              <a:extLst>
                <a:ext uri="{FF2B5EF4-FFF2-40B4-BE49-F238E27FC236}">
                  <a16:creationId xmlns:a16="http://schemas.microsoft.com/office/drawing/2014/main" id="{21553014-1A53-784E-8913-EBBF1A2C53B9}"/>
                </a:ext>
              </a:extLst>
            </p:cNvPr>
            <p:cNvSpPr/>
            <p:nvPr/>
          </p:nvSpPr>
          <p:spPr>
            <a:xfrm>
              <a:off x="4783736" y="1959243"/>
              <a:ext cx="189092" cy="137611"/>
            </a:xfrm>
            <a:custGeom>
              <a:avLst/>
              <a:gdLst/>
              <a:ahLst/>
              <a:cxnLst/>
              <a:rect l="l" t="t" r="r" b="b"/>
              <a:pathLst>
                <a:path w="376303" h="273852" extrusionOk="0">
                  <a:moveTo>
                    <a:pt x="366307" y="26813"/>
                  </a:moveTo>
                  <a:lnTo>
                    <a:pt x="359977" y="41922"/>
                  </a:lnTo>
                  <a:lnTo>
                    <a:pt x="358973" y="44907"/>
                  </a:lnTo>
                  <a:lnTo>
                    <a:pt x="357600" y="50784"/>
                  </a:lnTo>
                  <a:lnTo>
                    <a:pt x="354507" y="64841"/>
                  </a:lnTo>
                  <a:lnTo>
                    <a:pt x="353682" y="69260"/>
                  </a:lnTo>
                  <a:lnTo>
                    <a:pt x="353026" y="75148"/>
                  </a:lnTo>
                  <a:lnTo>
                    <a:pt x="352464" y="80403"/>
                  </a:lnTo>
                  <a:lnTo>
                    <a:pt x="352130" y="85288"/>
                  </a:lnTo>
                  <a:lnTo>
                    <a:pt x="352070" y="88465"/>
                  </a:lnTo>
                  <a:lnTo>
                    <a:pt x="352333" y="96575"/>
                  </a:lnTo>
                  <a:lnTo>
                    <a:pt x="352512" y="101352"/>
                  </a:lnTo>
                  <a:lnTo>
                    <a:pt x="354053" y="110298"/>
                  </a:lnTo>
                  <a:lnTo>
                    <a:pt x="356596" y="122910"/>
                  </a:lnTo>
                  <a:lnTo>
                    <a:pt x="358078" y="129491"/>
                  </a:lnTo>
                  <a:lnTo>
                    <a:pt x="360323" y="139822"/>
                  </a:lnTo>
                  <a:lnTo>
                    <a:pt x="363166" y="152578"/>
                  </a:lnTo>
                  <a:lnTo>
                    <a:pt x="363357" y="153963"/>
                  </a:lnTo>
                  <a:lnTo>
                    <a:pt x="363572" y="155026"/>
                  </a:lnTo>
                  <a:lnTo>
                    <a:pt x="366964" y="168260"/>
                  </a:lnTo>
                  <a:lnTo>
                    <a:pt x="366939" y="169442"/>
                  </a:lnTo>
                  <a:lnTo>
                    <a:pt x="367191" y="170314"/>
                  </a:lnTo>
                  <a:lnTo>
                    <a:pt x="367382" y="171652"/>
                  </a:lnTo>
                  <a:lnTo>
                    <a:pt x="369161" y="180311"/>
                  </a:lnTo>
                  <a:lnTo>
                    <a:pt x="370606" y="187728"/>
                  </a:lnTo>
                  <a:lnTo>
                    <a:pt x="371239" y="189316"/>
                  </a:lnTo>
                  <a:lnTo>
                    <a:pt x="371729" y="190833"/>
                  </a:lnTo>
                  <a:lnTo>
                    <a:pt x="372063" y="192051"/>
                  </a:lnTo>
                  <a:lnTo>
                    <a:pt x="372374" y="193066"/>
                  </a:lnTo>
                  <a:lnTo>
                    <a:pt x="372386" y="194034"/>
                  </a:lnTo>
                  <a:lnTo>
                    <a:pt x="372660" y="195587"/>
                  </a:lnTo>
                  <a:lnTo>
                    <a:pt x="372852" y="196864"/>
                  </a:lnTo>
                  <a:lnTo>
                    <a:pt x="373162" y="197927"/>
                  </a:lnTo>
                  <a:lnTo>
                    <a:pt x="376304" y="208689"/>
                  </a:lnTo>
                  <a:lnTo>
                    <a:pt x="362449" y="206144"/>
                  </a:lnTo>
                  <a:lnTo>
                    <a:pt x="250646" y="237890"/>
                  </a:lnTo>
                  <a:lnTo>
                    <a:pt x="243504" y="237926"/>
                  </a:lnTo>
                  <a:lnTo>
                    <a:pt x="229554" y="238655"/>
                  </a:lnTo>
                  <a:lnTo>
                    <a:pt x="229518" y="240745"/>
                  </a:lnTo>
                  <a:lnTo>
                    <a:pt x="107563" y="258361"/>
                  </a:lnTo>
                  <a:lnTo>
                    <a:pt x="0" y="273852"/>
                  </a:lnTo>
                  <a:lnTo>
                    <a:pt x="13162" y="79018"/>
                  </a:lnTo>
                  <a:lnTo>
                    <a:pt x="146057" y="58535"/>
                  </a:lnTo>
                  <a:lnTo>
                    <a:pt x="150786" y="46711"/>
                  </a:lnTo>
                  <a:lnTo>
                    <a:pt x="146200" y="27733"/>
                  </a:lnTo>
                  <a:lnTo>
                    <a:pt x="150130" y="10809"/>
                  </a:lnTo>
                  <a:lnTo>
                    <a:pt x="222662" y="0"/>
                  </a:lnTo>
                  <a:lnTo>
                    <a:pt x="225087" y="18954"/>
                  </a:lnTo>
                  <a:lnTo>
                    <a:pt x="246418" y="16315"/>
                  </a:lnTo>
                  <a:lnTo>
                    <a:pt x="248878" y="15969"/>
                  </a:lnTo>
                  <a:lnTo>
                    <a:pt x="248639" y="12600"/>
                  </a:lnTo>
                  <a:lnTo>
                    <a:pt x="287492" y="8146"/>
                  </a:lnTo>
                  <a:lnTo>
                    <a:pt x="292878" y="37526"/>
                  </a:lnTo>
                  <a:lnTo>
                    <a:pt x="366307" y="2681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1031;gbcf4302aa7_0_6">
              <a:extLst>
                <a:ext uri="{FF2B5EF4-FFF2-40B4-BE49-F238E27FC236}">
                  <a16:creationId xmlns:a16="http://schemas.microsoft.com/office/drawing/2014/main" id="{736DAF73-6E91-524E-AF56-45669ADD0996}"/>
                </a:ext>
              </a:extLst>
            </p:cNvPr>
            <p:cNvSpPr/>
            <p:nvPr/>
          </p:nvSpPr>
          <p:spPr>
            <a:xfrm>
              <a:off x="7261495" y="1962520"/>
              <a:ext cx="86939" cy="76748"/>
            </a:xfrm>
            <a:custGeom>
              <a:avLst/>
              <a:gdLst/>
              <a:ahLst/>
              <a:cxnLst/>
              <a:rect l="l" t="t" r="r" b="b"/>
              <a:pathLst>
                <a:path w="173013" h="152733" extrusionOk="0">
                  <a:moveTo>
                    <a:pt x="88979" y="0"/>
                  </a:moveTo>
                  <a:lnTo>
                    <a:pt x="173014" y="128178"/>
                  </a:lnTo>
                  <a:lnTo>
                    <a:pt x="0" y="152733"/>
                  </a:lnTo>
                  <a:lnTo>
                    <a:pt x="2389" y="132035"/>
                  </a:lnTo>
                  <a:lnTo>
                    <a:pt x="10821" y="59180"/>
                  </a:lnTo>
                  <a:lnTo>
                    <a:pt x="12660" y="35377"/>
                  </a:lnTo>
                  <a:lnTo>
                    <a:pt x="13950" y="8289"/>
                  </a:lnTo>
                  <a:lnTo>
                    <a:pt x="40895" y="17951"/>
                  </a:lnTo>
                  <a:lnTo>
                    <a:pt x="64435" y="13520"/>
                  </a:lnTo>
                  <a:lnTo>
                    <a:pt x="64303" y="7357"/>
                  </a:lnTo>
                  <a:lnTo>
                    <a:pt x="68986" y="6235"/>
                  </a:lnTo>
                  <a:lnTo>
                    <a:pt x="8897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1032;gbcf4302aa7_0_6">
              <a:extLst>
                <a:ext uri="{FF2B5EF4-FFF2-40B4-BE49-F238E27FC236}">
                  <a16:creationId xmlns:a16="http://schemas.microsoft.com/office/drawing/2014/main" id="{B378A8ED-81EE-8844-A507-3FE245E04F5E}"/>
                </a:ext>
              </a:extLst>
            </p:cNvPr>
            <p:cNvSpPr/>
            <p:nvPr/>
          </p:nvSpPr>
          <p:spPr>
            <a:xfrm>
              <a:off x="7098214" y="1967168"/>
              <a:ext cx="122486" cy="79611"/>
            </a:xfrm>
            <a:custGeom>
              <a:avLst/>
              <a:gdLst/>
              <a:ahLst/>
              <a:cxnLst/>
              <a:rect l="l" t="t" r="r" b="b"/>
              <a:pathLst>
                <a:path w="243754" h="158430" extrusionOk="0">
                  <a:moveTo>
                    <a:pt x="213967" y="84369"/>
                  </a:moveTo>
                  <a:lnTo>
                    <a:pt x="208127" y="103789"/>
                  </a:lnTo>
                  <a:lnTo>
                    <a:pt x="200053" y="122576"/>
                  </a:lnTo>
                  <a:lnTo>
                    <a:pt x="205236" y="138210"/>
                  </a:lnTo>
                  <a:lnTo>
                    <a:pt x="205881" y="140670"/>
                  </a:lnTo>
                  <a:lnTo>
                    <a:pt x="198716" y="142820"/>
                  </a:lnTo>
                  <a:lnTo>
                    <a:pt x="191203" y="144456"/>
                  </a:lnTo>
                  <a:lnTo>
                    <a:pt x="189758" y="147347"/>
                  </a:lnTo>
                  <a:lnTo>
                    <a:pt x="185016" y="158430"/>
                  </a:lnTo>
                  <a:lnTo>
                    <a:pt x="121477" y="157415"/>
                  </a:lnTo>
                  <a:lnTo>
                    <a:pt x="22752" y="155850"/>
                  </a:lnTo>
                  <a:lnTo>
                    <a:pt x="35735" y="139739"/>
                  </a:lnTo>
                  <a:lnTo>
                    <a:pt x="21880" y="125657"/>
                  </a:lnTo>
                  <a:lnTo>
                    <a:pt x="18249" y="121656"/>
                  </a:lnTo>
                  <a:lnTo>
                    <a:pt x="12350" y="120140"/>
                  </a:lnTo>
                  <a:lnTo>
                    <a:pt x="10080" y="117751"/>
                  </a:lnTo>
                  <a:lnTo>
                    <a:pt x="6760" y="110716"/>
                  </a:lnTo>
                  <a:lnTo>
                    <a:pt x="0" y="100098"/>
                  </a:lnTo>
                  <a:lnTo>
                    <a:pt x="81251" y="56851"/>
                  </a:lnTo>
                  <a:lnTo>
                    <a:pt x="101388" y="70586"/>
                  </a:lnTo>
                  <a:lnTo>
                    <a:pt x="113319" y="42328"/>
                  </a:lnTo>
                  <a:lnTo>
                    <a:pt x="198118" y="3225"/>
                  </a:lnTo>
                  <a:lnTo>
                    <a:pt x="200125" y="2198"/>
                  </a:lnTo>
                  <a:lnTo>
                    <a:pt x="235740" y="418"/>
                  </a:lnTo>
                  <a:lnTo>
                    <a:pt x="243754" y="0"/>
                  </a:lnTo>
                  <a:lnTo>
                    <a:pt x="229123" y="40441"/>
                  </a:lnTo>
                  <a:lnTo>
                    <a:pt x="213967" y="8436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1033;gbcf4302aa7_0_6">
              <a:extLst>
                <a:ext uri="{FF2B5EF4-FFF2-40B4-BE49-F238E27FC236}">
                  <a16:creationId xmlns:a16="http://schemas.microsoft.com/office/drawing/2014/main" id="{301DDCE7-7E18-C645-ACDC-5A0727010BB9}"/>
                </a:ext>
              </a:extLst>
            </p:cNvPr>
            <p:cNvSpPr/>
            <p:nvPr/>
          </p:nvSpPr>
          <p:spPr>
            <a:xfrm>
              <a:off x="6533979" y="1983792"/>
              <a:ext cx="145329" cy="158088"/>
            </a:xfrm>
            <a:custGeom>
              <a:avLst/>
              <a:gdLst/>
              <a:ahLst/>
              <a:cxnLst/>
              <a:rect l="l" t="t" r="r" b="b"/>
              <a:pathLst>
                <a:path w="289211" h="314603" extrusionOk="0">
                  <a:moveTo>
                    <a:pt x="184145" y="11490"/>
                  </a:moveTo>
                  <a:lnTo>
                    <a:pt x="289212" y="66167"/>
                  </a:lnTo>
                  <a:lnTo>
                    <a:pt x="245928" y="121047"/>
                  </a:lnTo>
                  <a:lnTo>
                    <a:pt x="273231" y="262780"/>
                  </a:lnTo>
                  <a:lnTo>
                    <a:pt x="263509" y="314603"/>
                  </a:lnTo>
                  <a:lnTo>
                    <a:pt x="181588" y="287969"/>
                  </a:lnTo>
                  <a:lnTo>
                    <a:pt x="169454" y="283896"/>
                  </a:lnTo>
                  <a:lnTo>
                    <a:pt x="147228" y="283646"/>
                  </a:lnTo>
                  <a:lnTo>
                    <a:pt x="125382" y="281173"/>
                  </a:lnTo>
                  <a:lnTo>
                    <a:pt x="98474" y="289880"/>
                  </a:lnTo>
                  <a:lnTo>
                    <a:pt x="94747" y="267176"/>
                  </a:lnTo>
                  <a:lnTo>
                    <a:pt x="0" y="224502"/>
                  </a:lnTo>
                  <a:lnTo>
                    <a:pt x="31292" y="78958"/>
                  </a:lnTo>
                  <a:lnTo>
                    <a:pt x="48288" y="0"/>
                  </a:lnTo>
                  <a:lnTo>
                    <a:pt x="181553" y="10892"/>
                  </a:lnTo>
                  <a:lnTo>
                    <a:pt x="184145" y="1149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1034;gbcf4302aa7_0_6">
              <a:extLst>
                <a:ext uri="{FF2B5EF4-FFF2-40B4-BE49-F238E27FC236}">
                  <a16:creationId xmlns:a16="http://schemas.microsoft.com/office/drawing/2014/main" id="{1DF5D866-A5E5-AA41-A635-8571990052D3}"/>
                </a:ext>
              </a:extLst>
            </p:cNvPr>
            <p:cNvSpPr/>
            <p:nvPr/>
          </p:nvSpPr>
          <p:spPr>
            <a:xfrm>
              <a:off x="6828204" y="1983972"/>
              <a:ext cx="153443" cy="153160"/>
            </a:xfrm>
            <a:custGeom>
              <a:avLst/>
              <a:gdLst/>
              <a:ahLst/>
              <a:cxnLst/>
              <a:rect l="l" t="t" r="r" b="b"/>
              <a:pathLst>
                <a:path w="305359" h="304797" extrusionOk="0">
                  <a:moveTo>
                    <a:pt x="233543" y="0"/>
                  </a:moveTo>
                  <a:lnTo>
                    <a:pt x="254181" y="20579"/>
                  </a:lnTo>
                  <a:lnTo>
                    <a:pt x="257513" y="26897"/>
                  </a:lnTo>
                  <a:lnTo>
                    <a:pt x="260487" y="24878"/>
                  </a:lnTo>
                  <a:lnTo>
                    <a:pt x="261049" y="25535"/>
                  </a:lnTo>
                  <a:lnTo>
                    <a:pt x="262458" y="25105"/>
                  </a:lnTo>
                  <a:lnTo>
                    <a:pt x="264512" y="26909"/>
                  </a:lnTo>
                  <a:lnTo>
                    <a:pt x="269075" y="24305"/>
                  </a:lnTo>
                  <a:lnTo>
                    <a:pt x="269397" y="22681"/>
                  </a:lnTo>
                  <a:lnTo>
                    <a:pt x="285437" y="26777"/>
                  </a:lnTo>
                  <a:lnTo>
                    <a:pt x="296843" y="105700"/>
                  </a:lnTo>
                  <a:lnTo>
                    <a:pt x="299949" y="119435"/>
                  </a:lnTo>
                  <a:lnTo>
                    <a:pt x="305299" y="147179"/>
                  </a:lnTo>
                  <a:lnTo>
                    <a:pt x="305359" y="149007"/>
                  </a:lnTo>
                  <a:lnTo>
                    <a:pt x="302409" y="171938"/>
                  </a:lnTo>
                  <a:lnTo>
                    <a:pt x="288734" y="203505"/>
                  </a:lnTo>
                  <a:lnTo>
                    <a:pt x="291480" y="204520"/>
                  </a:lnTo>
                  <a:lnTo>
                    <a:pt x="280683" y="231680"/>
                  </a:lnTo>
                  <a:lnTo>
                    <a:pt x="259269" y="222340"/>
                  </a:lnTo>
                  <a:lnTo>
                    <a:pt x="245259" y="255686"/>
                  </a:lnTo>
                  <a:lnTo>
                    <a:pt x="259973" y="261288"/>
                  </a:lnTo>
                  <a:lnTo>
                    <a:pt x="255101" y="273458"/>
                  </a:lnTo>
                  <a:lnTo>
                    <a:pt x="253943" y="276456"/>
                  </a:lnTo>
                  <a:lnTo>
                    <a:pt x="223044" y="263330"/>
                  </a:lnTo>
                  <a:lnTo>
                    <a:pt x="172476" y="273900"/>
                  </a:lnTo>
                  <a:lnTo>
                    <a:pt x="165632" y="289629"/>
                  </a:lnTo>
                  <a:lnTo>
                    <a:pt x="161727" y="287718"/>
                  </a:lnTo>
                  <a:lnTo>
                    <a:pt x="156579" y="299244"/>
                  </a:lnTo>
                  <a:lnTo>
                    <a:pt x="158466" y="300426"/>
                  </a:lnTo>
                  <a:lnTo>
                    <a:pt x="149879" y="304583"/>
                  </a:lnTo>
                  <a:lnTo>
                    <a:pt x="148947" y="304798"/>
                  </a:lnTo>
                  <a:lnTo>
                    <a:pt x="146355" y="303185"/>
                  </a:lnTo>
                  <a:lnTo>
                    <a:pt x="142366" y="302027"/>
                  </a:lnTo>
                  <a:lnTo>
                    <a:pt x="137338" y="302552"/>
                  </a:lnTo>
                  <a:lnTo>
                    <a:pt x="97686" y="288471"/>
                  </a:lnTo>
                  <a:lnTo>
                    <a:pt x="103514" y="274987"/>
                  </a:lnTo>
                  <a:lnTo>
                    <a:pt x="0" y="220572"/>
                  </a:lnTo>
                  <a:lnTo>
                    <a:pt x="3010" y="218028"/>
                  </a:lnTo>
                  <a:lnTo>
                    <a:pt x="3643" y="217347"/>
                  </a:lnTo>
                  <a:lnTo>
                    <a:pt x="4240" y="216284"/>
                  </a:lnTo>
                  <a:lnTo>
                    <a:pt x="4455" y="215484"/>
                  </a:lnTo>
                  <a:lnTo>
                    <a:pt x="4754" y="214051"/>
                  </a:lnTo>
                  <a:lnTo>
                    <a:pt x="5124" y="212928"/>
                  </a:lnTo>
                  <a:lnTo>
                    <a:pt x="5303" y="212248"/>
                  </a:lnTo>
                  <a:lnTo>
                    <a:pt x="5590" y="211495"/>
                  </a:lnTo>
                  <a:lnTo>
                    <a:pt x="6079" y="210289"/>
                  </a:lnTo>
                  <a:lnTo>
                    <a:pt x="6748" y="208951"/>
                  </a:lnTo>
                  <a:lnTo>
                    <a:pt x="7142" y="208294"/>
                  </a:lnTo>
                  <a:lnTo>
                    <a:pt x="7536" y="207601"/>
                  </a:lnTo>
                  <a:lnTo>
                    <a:pt x="7680" y="206897"/>
                  </a:lnTo>
                  <a:lnTo>
                    <a:pt x="7680" y="205511"/>
                  </a:lnTo>
                  <a:lnTo>
                    <a:pt x="7405" y="203827"/>
                  </a:lnTo>
                  <a:lnTo>
                    <a:pt x="7118" y="202585"/>
                  </a:lnTo>
                  <a:lnTo>
                    <a:pt x="6736" y="201057"/>
                  </a:lnTo>
                  <a:lnTo>
                    <a:pt x="6282" y="199647"/>
                  </a:lnTo>
                  <a:lnTo>
                    <a:pt x="5912" y="198166"/>
                  </a:lnTo>
                  <a:lnTo>
                    <a:pt x="5828" y="196805"/>
                  </a:lnTo>
                  <a:lnTo>
                    <a:pt x="5697" y="194308"/>
                  </a:lnTo>
                  <a:lnTo>
                    <a:pt x="5792" y="192290"/>
                  </a:lnTo>
                  <a:lnTo>
                    <a:pt x="5900" y="191084"/>
                  </a:lnTo>
                  <a:lnTo>
                    <a:pt x="6223" y="189531"/>
                  </a:lnTo>
                  <a:lnTo>
                    <a:pt x="6832" y="188779"/>
                  </a:lnTo>
                  <a:lnTo>
                    <a:pt x="7489" y="188396"/>
                  </a:lnTo>
                  <a:lnTo>
                    <a:pt x="9173" y="187608"/>
                  </a:lnTo>
                  <a:lnTo>
                    <a:pt x="12995" y="186438"/>
                  </a:lnTo>
                  <a:lnTo>
                    <a:pt x="13950" y="186199"/>
                  </a:lnTo>
                  <a:lnTo>
                    <a:pt x="15192" y="186067"/>
                  </a:lnTo>
                  <a:lnTo>
                    <a:pt x="16518" y="186485"/>
                  </a:lnTo>
                  <a:lnTo>
                    <a:pt x="22478" y="188384"/>
                  </a:lnTo>
                  <a:lnTo>
                    <a:pt x="27840" y="191048"/>
                  </a:lnTo>
                  <a:lnTo>
                    <a:pt x="28712" y="191418"/>
                  </a:lnTo>
                  <a:lnTo>
                    <a:pt x="29560" y="191430"/>
                  </a:lnTo>
                  <a:lnTo>
                    <a:pt x="30313" y="191060"/>
                  </a:lnTo>
                  <a:lnTo>
                    <a:pt x="30897" y="190212"/>
                  </a:lnTo>
                  <a:lnTo>
                    <a:pt x="32474" y="187166"/>
                  </a:lnTo>
                  <a:lnTo>
                    <a:pt x="33107" y="186223"/>
                  </a:lnTo>
                  <a:lnTo>
                    <a:pt x="35496" y="184001"/>
                  </a:lnTo>
                  <a:lnTo>
                    <a:pt x="36452" y="182986"/>
                  </a:lnTo>
                  <a:lnTo>
                    <a:pt x="36774" y="182019"/>
                  </a:lnTo>
                  <a:lnTo>
                    <a:pt x="39306" y="171126"/>
                  </a:lnTo>
                  <a:lnTo>
                    <a:pt x="41791" y="163267"/>
                  </a:lnTo>
                  <a:lnTo>
                    <a:pt x="42530" y="162001"/>
                  </a:lnTo>
                  <a:lnTo>
                    <a:pt x="94867" y="117369"/>
                  </a:lnTo>
                  <a:lnTo>
                    <a:pt x="160819" y="46102"/>
                  </a:lnTo>
                  <a:lnTo>
                    <a:pt x="165644" y="49721"/>
                  </a:lnTo>
                  <a:lnTo>
                    <a:pt x="170696" y="52993"/>
                  </a:lnTo>
                  <a:lnTo>
                    <a:pt x="173192" y="54176"/>
                  </a:lnTo>
                  <a:lnTo>
                    <a:pt x="181839" y="54916"/>
                  </a:lnTo>
                  <a:lnTo>
                    <a:pt x="187704" y="55716"/>
                  </a:lnTo>
                  <a:lnTo>
                    <a:pt x="187919" y="54797"/>
                  </a:lnTo>
                  <a:lnTo>
                    <a:pt x="192672" y="20363"/>
                  </a:lnTo>
                  <a:lnTo>
                    <a:pt x="195634" y="20913"/>
                  </a:lnTo>
                  <a:lnTo>
                    <a:pt x="195276" y="17151"/>
                  </a:lnTo>
                  <a:lnTo>
                    <a:pt x="234833" y="6712"/>
                  </a:lnTo>
                  <a:lnTo>
                    <a:pt x="233543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1035;gbcf4302aa7_0_6">
              <a:extLst>
                <a:ext uri="{FF2B5EF4-FFF2-40B4-BE49-F238E27FC236}">
                  <a16:creationId xmlns:a16="http://schemas.microsoft.com/office/drawing/2014/main" id="{F27659A3-DB49-6E44-A7CB-C5F9F0138274}"/>
                </a:ext>
              </a:extLst>
            </p:cNvPr>
            <p:cNvSpPr/>
            <p:nvPr/>
          </p:nvSpPr>
          <p:spPr>
            <a:xfrm>
              <a:off x="7391354" y="1993863"/>
              <a:ext cx="15532" cy="5155"/>
            </a:xfrm>
            <a:custGeom>
              <a:avLst/>
              <a:gdLst/>
              <a:ahLst/>
              <a:cxnLst/>
              <a:rect l="l" t="t" r="r" b="b"/>
              <a:pathLst>
                <a:path w="30909" h="10259" extrusionOk="0">
                  <a:moveTo>
                    <a:pt x="11155" y="251"/>
                  </a:moveTo>
                  <a:lnTo>
                    <a:pt x="9854" y="1959"/>
                  </a:lnTo>
                  <a:lnTo>
                    <a:pt x="9961" y="4324"/>
                  </a:lnTo>
                  <a:lnTo>
                    <a:pt x="11096" y="5327"/>
                  </a:lnTo>
                  <a:lnTo>
                    <a:pt x="13436" y="3069"/>
                  </a:lnTo>
                  <a:lnTo>
                    <a:pt x="16255" y="2687"/>
                  </a:lnTo>
                  <a:lnTo>
                    <a:pt x="18596" y="1803"/>
                  </a:lnTo>
                  <a:lnTo>
                    <a:pt x="19814" y="1624"/>
                  </a:lnTo>
                  <a:lnTo>
                    <a:pt x="24149" y="2054"/>
                  </a:lnTo>
                  <a:lnTo>
                    <a:pt x="26718" y="3213"/>
                  </a:lnTo>
                  <a:lnTo>
                    <a:pt x="29058" y="4276"/>
                  </a:lnTo>
                  <a:lnTo>
                    <a:pt x="29500" y="5136"/>
                  </a:lnTo>
                  <a:lnTo>
                    <a:pt x="29154" y="6187"/>
                  </a:lnTo>
                  <a:lnTo>
                    <a:pt x="29572" y="7489"/>
                  </a:lnTo>
                  <a:lnTo>
                    <a:pt x="30910" y="7333"/>
                  </a:lnTo>
                  <a:lnTo>
                    <a:pt x="29835" y="8766"/>
                  </a:lnTo>
                  <a:lnTo>
                    <a:pt x="28987" y="8611"/>
                  </a:lnTo>
                  <a:lnTo>
                    <a:pt x="28330" y="7966"/>
                  </a:lnTo>
                  <a:lnTo>
                    <a:pt x="27470" y="5876"/>
                  </a:lnTo>
                  <a:lnTo>
                    <a:pt x="25380" y="4204"/>
                  </a:lnTo>
                  <a:lnTo>
                    <a:pt x="22561" y="3571"/>
                  </a:lnTo>
                  <a:lnTo>
                    <a:pt x="17772" y="4718"/>
                  </a:lnTo>
                  <a:lnTo>
                    <a:pt x="15228" y="4944"/>
                  </a:lnTo>
                  <a:lnTo>
                    <a:pt x="14392" y="5601"/>
                  </a:lnTo>
                  <a:lnTo>
                    <a:pt x="11788" y="9483"/>
                  </a:lnTo>
                  <a:lnTo>
                    <a:pt x="10845" y="10152"/>
                  </a:lnTo>
                  <a:lnTo>
                    <a:pt x="9626" y="10259"/>
                  </a:lnTo>
                  <a:lnTo>
                    <a:pt x="8587" y="9328"/>
                  </a:lnTo>
                  <a:lnTo>
                    <a:pt x="8097" y="7417"/>
                  </a:lnTo>
                  <a:lnTo>
                    <a:pt x="7345" y="6581"/>
                  </a:lnTo>
                  <a:lnTo>
                    <a:pt x="4335" y="6342"/>
                  </a:lnTo>
                  <a:lnTo>
                    <a:pt x="2914" y="5303"/>
                  </a:lnTo>
                  <a:lnTo>
                    <a:pt x="1791" y="5410"/>
                  </a:lnTo>
                  <a:lnTo>
                    <a:pt x="860" y="6629"/>
                  </a:lnTo>
                  <a:lnTo>
                    <a:pt x="0" y="6055"/>
                  </a:lnTo>
                  <a:lnTo>
                    <a:pt x="191" y="4873"/>
                  </a:lnTo>
                  <a:lnTo>
                    <a:pt x="1684" y="3607"/>
                  </a:lnTo>
                  <a:lnTo>
                    <a:pt x="2425" y="1911"/>
                  </a:lnTo>
                  <a:lnTo>
                    <a:pt x="4013" y="1051"/>
                  </a:lnTo>
                  <a:lnTo>
                    <a:pt x="8062" y="1039"/>
                  </a:lnTo>
                  <a:lnTo>
                    <a:pt x="9650" y="0"/>
                  </a:lnTo>
                  <a:lnTo>
                    <a:pt x="11155" y="25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1036;gbcf4302aa7_0_6">
              <a:extLst>
                <a:ext uri="{FF2B5EF4-FFF2-40B4-BE49-F238E27FC236}">
                  <a16:creationId xmlns:a16="http://schemas.microsoft.com/office/drawing/2014/main" id="{44F79800-E32F-4D40-886E-957C00549F9A}"/>
                </a:ext>
              </a:extLst>
            </p:cNvPr>
            <p:cNvSpPr/>
            <p:nvPr/>
          </p:nvSpPr>
          <p:spPr>
            <a:xfrm>
              <a:off x="7406983" y="1996685"/>
              <a:ext cx="3769" cy="8522"/>
            </a:xfrm>
            <a:custGeom>
              <a:avLst/>
              <a:gdLst/>
              <a:ahLst/>
              <a:cxnLst/>
              <a:rect l="l" t="t" r="r" b="b"/>
              <a:pathLst>
                <a:path w="7500" h="16959" extrusionOk="0">
                  <a:moveTo>
                    <a:pt x="2472" y="3308"/>
                  </a:moveTo>
                  <a:lnTo>
                    <a:pt x="3690" y="2281"/>
                  </a:lnTo>
                  <a:lnTo>
                    <a:pt x="6270" y="108"/>
                  </a:lnTo>
                  <a:lnTo>
                    <a:pt x="7405" y="0"/>
                  </a:lnTo>
                  <a:lnTo>
                    <a:pt x="7500" y="1027"/>
                  </a:lnTo>
                  <a:lnTo>
                    <a:pt x="4240" y="4718"/>
                  </a:lnTo>
                  <a:lnTo>
                    <a:pt x="2472" y="7847"/>
                  </a:lnTo>
                  <a:lnTo>
                    <a:pt x="2603" y="13401"/>
                  </a:lnTo>
                  <a:lnTo>
                    <a:pt x="1959" y="16124"/>
                  </a:lnTo>
                  <a:lnTo>
                    <a:pt x="1397" y="16960"/>
                  </a:lnTo>
                  <a:lnTo>
                    <a:pt x="179" y="16578"/>
                  </a:lnTo>
                  <a:lnTo>
                    <a:pt x="60" y="12218"/>
                  </a:lnTo>
                  <a:lnTo>
                    <a:pt x="0" y="10391"/>
                  </a:lnTo>
                  <a:lnTo>
                    <a:pt x="179" y="9686"/>
                  </a:lnTo>
                  <a:lnTo>
                    <a:pt x="358" y="8778"/>
                  </a:lnTo>
                  <a:lnTo>
                    <a:pt x="717" y="7847"/>
                  </a:lnTo>
                  <a:lnTo>
                    <a:pt x="1206" y="6414"/>
                  </a:lnTo>
                  <a:lnTo>
                    <a:pt x="2210" y="3953"/>
                  </a:lnTo>
                  <a:lnTo>
                    <a:pt x="2472" y="330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1037;gbcf4302aa7_0_6">
              <a:extLst>
                <a:ext uri="{FF2B5EF4-FFF2-40B4-BE49-F238E27FC236}">
                  <a16:creationId xmlns:a16="http://schemas.microsoft.com/office/drawing/2014/main" id="{3CB98A55-B42A-AE49-9D01-1ACCF628B0D5}"/>
                </a:ext>
              </a:extLst>
            </p:cNvPr>
            <p:cNvSpPr/>
            <p:nvPr/>
          </p:nvSpPr>
          <p:spPr>
            <a:xfrm>
              <a:off x="4671142" y="1998877"/>
              <a:ext cx="166850" cy="193935"/>
            </a:xfrm>
            <a:custGeom>
              <a:avLst/>
              <a:gdLst/>
              <a:ahLst/>
              <a:cxnLst/>
              <a:rect l="l" t="t" r="r" b="b"/>
              <a:pathLst>
                <a:path w="332040" h="385941" extrusionOk="0">
                  <a:moveTo>
                    <a:pt x="237639" y="0"/>
                  </a:moveTo>
                  <a:lnTo>
                    <a:pt x="224478" y="194834"/>
                  </a:lnTo>
                  <a:lnTo>
                    <a:pt x="332041" y="179343"/>
                  </a:lnTo>
                  <a:lnTo>
                    <a:pt x="321471" y="321148"/>
                  </a:lnTo>
                  <a:lnTo>
                    <a:pt x="320216" y="336340"/>
                  </a:lnTo>
                  <a:lnTo>
                    <a:pt x="109677" y="369006"/>
                  </a:lnTo>
                  <a:lnTo>
                    <a:pt x="84034" y="373114"/>
                  </a:lnTo>
                  <a:lnTo>
                    <a:pt x="0" y="385942"/>
                  </a:lnTo>
                  <a:lnTo>
                    <a:pt x="5159" y="316693"/>
                  </a:lnTo>
                  <a:lnTo>
                    <a:pt x="13568" y="208103"/>
                  </a:lnTo>
                  <a:lnTo>
                    <a:pt x="26060" y="30301"/>
                  </a:lnTo>
                  <a:lnTo>
                    <a:pt x="64375" y="25953"/>
                  </a:lnTo>
                  <a:lnTo>
                    <a:pt x="89146" y="21964"/>
                  </a:lnTo>
                  <a:lnTo>
                    <a:pt x="23763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1038;gbcf4302aa7_0_6">
              <a:extLst>
                <a:ext uri="{FF2B5EF4-FFF2-40B4-BE49-F238E27FC236}">
                  <a16:creationId xmlns:a16="http://schemas.microsoft.com/office/drawing/2014/main" id="{4D15A428-7107-E749-B480-01B82F12DB3B}"/>
                </a:ext>
              </a:extLst>
            </p:cNvPr>
            <p:cNvSpPr/>
            <p:nvPr/>
          </p:nvSpPr>
          <p:spPr>
            <a:xfrm>
              <a:off x="4316735" y="1999704"/>
              <a:ext cx="198695" cy="245657"/>
            </a:xfrm>
            <a:custGeom>
              <a:avLst/>
              <a:gdLst/>
              <a:ahLst/>
              <a:cxnLst/>
              <a:rect l="l" t="t" r="r" b="b"/>
              <a:pathLst>
                <a:path w="395412" h="488870" extrusionOk="0">
                  <a:moveTo>
                    <a:pt x="395413" y="72043"/>
                  </a:moveTo>
                  <a:lnTo>
                    <a:pt x="323430" y="81717"/>
                  </a:lnTo>
                  <a:lnTo>
                    <a:pt x="354160" y="309527"/>
                  </a:lnTo>
                  <a:lnTo>
                    <a:pt x="374261" y="454079"/>
                  </a:lnTo>
                  <a:lnTo>
                    <a:pt x="375264" y="484750"/>
                  </a:lnTo>
                  <a:lnTo>
                    <a:pt x="346039" y="488871"/>
                  </a:lnTo>
                  <a:lnTo>
                    <a:pt x="343865" y="450675"/>
                  </a:lnTo>
                  <a:lnTo>
                    <a:pt x="168260" y="434707"/>
                  </a:lnTo>
                  <a:lnTo>
                    <a:pt x="168427" y="433799"/>
                  </a:lnTo>
                  <a:lnTo>
                    <a:pt x="168403" y="433047"/>
                  </a:lnTo>
                  <a:lnTo>
                    <a:pt x="168355" y="431840"/>
                  </a:lnTo>
                  <a:lnTo>
                    <a:pt x="168140" y="431160"/>
                  </a:lnTo>
                  <a:lnTo>
                    <a:pt x="167758" y="429918"/>
                  </a:lnTo>
                  <a:lnTo>
                    <a:pt x="167400" y="429141"/>
                  </a:lnTo>
                  <a:lnTo>
                    <a:pt x="167089" y="428019"/>
                  </a:lnTo>
                  <a:lnTo>
                    <a:pt x="166647" y="427159"/>
                  </a:lnTo>
                  <a:lnTo>
                    <a:pt x="166253" y="426347"/>
                  </a:lnTo>
                  <a:lnTo>
                    <a:pt x="165799" y="425678"/>
                  </a:lnTo>
                  <a:lnTo>
                    <a:pt x="165023" y="425045"/>
                  </a:lnTo>
                  <a:lnTo>
                    <a:pt x="164342" y="424543"/>
                  </a:lnTo>
                  <a:lnTo>
                    <a:pt x="163745" y="424125"/>
                  </a:lnTo>
                  <a:lnTo>
                    <a:pt x="162873" y="423516"/>
                  </a:lnTo>
                  <a:lnTo>
                    <a:pt x="162013" y="423110"/>
                  </a:lnTo>
                  <a:lnTo>
                    <a:pt x="161094" y="422584"/>
                  </a:lnTo>
                  <a:lnTo>
                    <a:pt x="160091" y="422250"/>
                  </a:lnTo>
                  <a:lnTo>
                    <a:pt x="158681" y="421665"/>
                  </a:lnTo>
                  <a:lnTo>
                    <a:pt x="157989" y="421211"/>
                  </a:lnTo>
                  <a:lnTo>
                    <a:pt x="157045" y="420530"/>
                  </a:lnTo>
                  <a:lnTo>
                    <a:pt x="156388" y="419849"/>
                  </a:lnTo>
                  <a:lnTo>
                    <a:pt x="155755" y="419025"/>
                  </a:lnTo>
                  <a:lnTo>
                    <a:pt x="155062" y="418093"/>
                  </a:lnTo>
                  <a:lnTo>
                    <a:pt x="154501" y="417341"/>
                  </a:lnTo>
                  <a:lnTo>
                    <a:pt x="153868" y="416553"/>
                  </a:lnTo>
                  <a:lnTo>
                    <a:pt x="153127" y="415418"/>
                  </a:lnTo>
                  <a:lnTo>
                    <a:pt x="152554" y="414296"/>
                  </a:lnTo>
                  <a:lnTo>
                    <a:pt x="152005" y="413245"/>
                  </a:lnTo>
                  <a:lnTo>
                    <a:pt x="151288" y="412194"/>
                  </a:lnTo>
                  <a:lnTo>
                    <a:pt x="150572" y="411035"/>
                  </a:lnTo>
                  <a:lnTo>
                    <a:pt x="149246" y="409184"/>
                  </a:lnTo>
                  <a:lnTo>
                    <a:pt x="148290" y="407488"/>
                  </a:lnTo>
                  <a:lnTo>
                    <a:pt x="146750" y="405039"/>
                  </a:lnTo>
                  <a:lnTo>
                    <a:pt x="145842" y="403570"/>
                  </a:lnTo>
                  <a:lnTo>
                    <a:pt x="145185" y="402495"/>
                  </a:lnTo>
                  <a:lnTo>
                    <a:pt x="143823" y="399235"/>
                  </a:lnTo>
                  <a:lnTo>
                    <a:pt x="143190" y="398387"/>
                  </a:lnTo>
                  <a:lnTo>
                    <a:pt x="142689" y="397813"/>
                  </a:lnTo>
                  <a:lnTo>
                    <a:pt x="140551" y="395819"/>
                  </a:lnTo>
                  <a:lnTo>
                    <a:pt x="140073" y="395210"/>
                  </a:lnTo>
                  <a:lnTo>
                    <a:pt x="139655" y="394565"/>
                  </a:lnTo>
                  <a:lnTo>
                    <a:pt x="139321" y="393920"/>
                  </a:lnTo>
                  <a:lnTo>
                    <a:pt x="138998" y="393036"/>
                  </a:lnTo>
                  <a:lnTo>
                    <a:pt x="138807" y="392308"/>
                  </a:lnTo>
                  <a:lnTo>
                    <a:pt x="138688" y="391591"/>
                  </a:lnTo>
                  <a:lnTo>
                    <a:pt x="138580" y="390791"/>
                  </a:lnTo>
                  <a:lnTo>
                    <a:pt x="138425" y="389680"/>
                  </a:lnTo>
                  <a:lnTo>
                    <a:pt x="138365" y="388438"/>
                  </a:lnTo>
                  <a:lnTo>
                    <a:pt x="138282" y="387745"/>
                  </a:lnTo>
                  <a:lnTo>
                    <a:pt x="138258" y="387041"/>
                  </a:lnTo>
                  <a:lnTo>
                    <a:pt x="138270" y="385846"/>
                  </a:lnTo>
                  <a:lnTo>
                    <a:pt x="138294" y="385070"/>
                  </a:lnTo>
                  <a:lnTo>
                    <a:pt x="138234" y="384079"/>
                  </a:lnTo>
                  <a:lnTo>
                    <a:pt x="138138" y="382693"/>
                  </a:lnTo>
                  <a:lnTo>
                    <a:pt x="138186" y="381988"/>
                  </a:lnTo>
                  <a:lnTo>
                    <a:pt x="138341" y="380746"/>
                  </a:lnTo>
                  <a:lnTo>
                    <a:pt x="138258" y="379827"/>
                  </a:lnTo>
                  <a:lnTo>
                    <a:pt x="138126" y="378835"/>
                  </a:lnTo>
                  <a:lnTo>
                    <a:pt x="137900" y="377892"/>
                  </a:lnTo>
                  <a:lnTo>
                    <a:pt x="137338" y="376924"/>
                  </a:lnTo>
                  <a:lnTo>
                    <a:pt x="136920" y="376053"/>
                  </a:lnTo>
                  <a:lnTo>
                    <a:pt x="136633" y="375384"/>
                  </a:lnTo>
                  <a:lnTo>
                    <a:pt x="136359" y="374595"/>
                  </a:lnTo>
                  <a:lnTo>
                    <a:pt x="136072" y="373903"/>
                  </a:lnTo>
                  <a:lnTo>
                    <a:pt x="135809" y="372768"/>
                  </a:lnTo>
                  <a:lnTo>
                    <a:pt x="135547" y="371347"/>
                  </a:lnTo>
                  <a:lnTo>
                    <a:pt x="135200" y="370463"/>
                  </a:lnTo>
                  <a:lnTo>
                    <a:pt x="134854" y="369770"/>
                  </a:lnTo>
                  <a:lnTo>
                    <a:pt x="134042" y="368480"/>
                  </a:lnTo>
                  <a:lnTo>
                    <a:pt x="133636" y="367525"/>
                  </a:lnTo>
                  <a:lnTo>
                    <a:pt x="133218" y="366713"/>
                  </a:lnTo>
                  <a:lnTo>
                    <a:pt x="132812" y="365459"/>
                  </a:lnTo>
                  <a:lnTo>
                    <a:pt x="132441" y="364455"/>
                  </a:lnTo>
                  <a:lnTo>
                    <a:pt x="132071" y="362819"/>
                  </a:lnTo>
                  <a:lnTo>
                    <a:pt x="131605" y="361469"/>
                  </a:lnTo>
                  <a:lnTo>
                    <a:pt x="131044" y="360657"/>
                  </a:lnTo>
                  <a:lnTo>
                    <a:pt x="130530" y="359738"/>
                  </a:lnTo>
                  <a:lnTo>
                    <a:pt x="130196" y="359117"/>
                  </a:lnTo>
                  <a:lnTo>
                    <a:pt x="129635" y="357648"/>
                  </a:lnTo>
                  <a:lnTo>
                    <a:pt x="129467" y="356883"/>
                  </a:lnTo>
                  <a:lnTo>
                    <a:pt x="129575" y="355976"/>
                  </a:lnTo>
                  <a:lnTo>
                    <a:pt x="129861" y="354948"/>
                  </a:lnTo>
                  <a:lnTo>
                    <a:pt x="130244" y="354136"/>
                  </a:lnTo>
                  <a:lnTo>
                    <a:pt x="130506" y="353252"/>
                  </a:lnTo>
                  <a:lnTo>
                    <a:pt x="130638" y="352034"/>
                  </a:lnTo>
                  <a:lnTo>
                    <a:pt x="130495" y="351258"/>
                  </a:lnTo>
                  <a:lnTo>
                    <a:pt x="130053" y="350422"/>
                  </a:lnTo>
                  <a:lnTo>
                    <a:pt x="129515" y="349765"/>
                  </a:lnTo>
                  <a:lnTo>
                    <a:pt x="128703" y="349371"/>
                  </a:lnTo>
                  <a:lnTo>
                    <a:pt x="127747" y="349120"/>
                  </a:lnTo>
                  <a:lnTo>
                    <a:pt x="123997" y="348320"/>
                  </a:lnTo>
                  <a:lnTo>
                    <a:pt x="123185" y="348081"/>
                  </a:lnTo>
                  <a:lnTo>
                    <a:pt x="122289" y="347448"/>
                  </a:lnTo>
                  <a:lnTo>
                    <a:pt x="122086" y="346516"/>
                  </a:lnTo>
                  <a:lnTo>
                    <a:pt x="122206" y="345608"/>
                  </a:lnTo>
                  <a:lnTo>
                    <a:pt x="122743" y="344773"/>
                  </a:lnTo>
                  <a:lnTo>
                    <a:pt x="123185" y="344163"/>
                  </a:lnTo>
                  <a:lnTo>
                    <a:pt x="123854" y="343244"/>
                  </a:lnTo>
                  <a:lnTo>
                    <a:pt x="124320" y="342671"/>
                  </a:lnTo>
                  <a:lnTo>
                    <a:pt x="124857" y="342073"/>
                  </a:lnTo>
                  <a:lnTo>
                    <a:pt x="126290" y="340234"/>
                  </a:lnTo>
                  <a:lnTo>
                    <a:pt x="127174" y="339207"/>
                  </a:lnTo>
                  <a:lnTo>
                    <a:pt x="128046" y="338275"/>
                  </a:lnTo>
                  <a:lnTo>
                    <a:pt x="128834" y="337117"/>
                  </a:lnTo>
                  <a:lnTo>
                    <a:pt x="129229" y="336544"/>
                  </a:lnTo>
                  <a:lnTo>
                    <a:pt x="129730" y="335743"/>
                  </a:lnTo>
                  <a:lnTo>
                    <a:pt x="130172" y="334883"/>
                  </a:lnTo>
                  <a:lnTo>
                    <a:pt x="130757" y="334250"/>
                  </a:lnTo>
                  <a:lnTo>
                    <a:pt x="131080" y="333570"/>
                  </a:lnTo>
                  <a:lnTo>
                    <a:pt x="131295" y="332877"/>
                  </a:lnTo>
                  <a:lnTo>
                    <a:pt x="131414" y="332077"/>
                  </a:lnTo>
                  <a:lnTo>
                    <a:pt x="131438" y="331324"/>
                  </a:lnTo>
                  <a:lnTo>
                    <a:pt x="131557" y="330417"/>
                  </a:lnTo>
                  <a:lnTo>
                    <a:pt x="132262" y="329664"/>
                  </a:lnTo>
                  <a:lnTo>
                    <a:pt x="132979" y="329306"/>
                  </a:lnTo>
                  <a:lnTo>
                    <a:pt x="133755" y="328601"/>
                  </a:lnTo>
                  <a:lnTo>
                    <a:pt x="134245" y="327753"/>
                  </a:lnTo>
                  <a:lnTo>
                    <a:pt x="134603" y="326798"/>
                  </a:lnTo>
                  <a:lnTo>
                    <a:pt x="134818" y="325914"/>
                  </a:lnTo>
                  <a:lnTo>
                    <a:pt x="134770" y="325066"/>
                  </a:lnTo>
                  <a:lnTo>
                    <a:pt x="134400" y="324086"/>
                  </a:lnTo>
                  <a:lnTo>
                    <a:pt x="133994" y="323417"/>
                  </a:lnTo>
                  <a:lnTo>
                    <a:pt x="133385" y="322665"/>
                  </a:lnTo>
                  <a:lnTo>
                    <a:pt x="132836" y="322068"/>
                  </a:lnTo>
                  <a:lnTo>
                    <a:pt x="132107" y="321363"/>
                  </a:lnTo>
                  <a:lnTo>
                    <a:pt x="131450" y="320886"/>
                  </a:lnTo>
                  <a:lnTo>
                    <a:pt x="130471" y="320014"/>
                  </a:lnTo>
                  <a:lnTo>
                    <a:pt x="129838" y="319596"/>
                  </a:lnTo>
                  <a:lnTo>
                    <a:pt x="128906" y="318545"/>
                  </a:lnTo>
                  <a:lnTo>
                    <a:pt x="128369" y="318055"/>
                  </a:lnTo>
                  <a:lnTo>
                    <a:pt x="127365" y="317040"/>
                  </a:lnTo>
                  <a:lnTo>
                    <a:pt x="126888" y="316419"/>
                  </a:lnTo>
                  <a:lnTo>
                    <a:pt x="126040" y="315356"/>
                  </a:lnTo>
                  <a:lnTo>
                    <a:pt x="124714" y="314651"/>
                  </a:lnTo>
                  <a:lnTo>
                    <a:pt x="124105" y="314281"/>
                  </a:lnTo>
                  <a:lnTo>
                    <a:pt x="122815" y="313361"/>
                  </a:lnTo>
                  <a:lnTo>
                    <a:pt x="121859" y="312860"/>
                  </a:lnTo>
                  <a:lnTo>
                    <a:pt x="121167" y="312298"/>
                  </a:lnTo>
                  <a:lnTo>
                    <a:pt x="120581" y="311594"/>
                  </a:lnTo>
                  <a:lnTo>
                    <a:pt x="120068" y="310734"/>
                  </a:lnTo>
                  <a:lnTo>
                    <a:pt x="119853" y="309838"/>
                  </a:lnTo>
                  <a:lnTo>
                    <a:pt x="119399" y="308715"/>
                  </a:lnTo>
                  <a:lnTo>
                    <a:pt x="119112" y="307879"/>
                  </a:lnTo>
                  <a:lnTo>
                    <a:pt x="118778" y="306792"/>
                  </a:lnTo>
                  <a:lnTo>
                    <a:pt x="118241" y="305980"/>
                  </a:lnTo>
                  <a:lnTo>
                    <a:pt x="117763" y="305395"/>
                  </a:lnTo>
                  <a:lnTo>
                    <a:pt x="117524" y="304678"/>
                  </a:lnTo>
                  <a:lnTo>
                    <a:pt x="116772" y="303723"/>
                  </a:lnTo>
                  <a:lnTo>
                    <a:pt x="116174" y="303149"/>
                  </a:lnTo>
                  <a:lnTo>
                    <a:pt x="115458" y="302612"/>
                  </a:lnTo>
                  <a:lnTo>
                    <a:pt x="114323" y="301860"/>
                  </a:lnTo>
                  <a:lnTo>
                    <a:pt x="113272" y="301430"/>
                  </a:lnTo>
                  <a:lnTo>
                    <a:pt x="112579" y="301012"/>
                  </a:lnTo>
                  <a:lnTo>
                    <a:pt x="111743" y="300713"/>
                  </a:lnTo>
                  <a:lnTo>
                    <a:pt x="110955" y="300247"/>
                  </a:lnTo>
                  <a:lnTo>
                    <a:pt x="110095" y="299805"/>
                  </a:lnTo>
                  <a:lnTo>
                    <a:pt x="109283" y="299101"/>
                  </a:lnTo>
                  <a:lnTo>
                    <a:pt x="108626" y="298360"/>
                  </a:lnTo>
                  <a:lnTo>
                    <a:pt x="108148" y="297441"/>
                  </a:lnTo>
                  <a:lnTo>
                    <a:pt x="107814" y="296557"/>
                  </a:lnTo>
                  <a:lnTo>
                    <a:pt x="107527" y="295709"/>
                  </a:lnTo>
                  <a:lnTo>
                    <a:pt x="107408" y="294813"/>
                  </a:lnTo>
                  <a:lnTo>
                    <a:pt x="107241" y="294060"/>
                  </a:lnTo>
                  <a:lnTo>
                    <a:pt x="107109" y="292735"/>
                  </a:lnTo>
                  <a:lnTo>
                    <a:pt x="106966" y="291815"/>
                  </a:lnTo>
                  <a:lnTo>
                    <a:pt x="106811" y="291087"/>
                  </a:lnTo>
                  <a:lnTo>
                    <a:pt x="106787" y="290000"/>
                  </a:lnTo>
                  <a:lnTo>
                    <a:pt x="106763" y="289271"/>
                  </a:lnTo>
                  <a:lnTo>
                    <a:pt x="106596" y="288232"/>
                  </a:lnTo>
                  <a:lnTo>
                    <a:pt x="106309" y="287312"/>
                  </a:lnTo>
                  <a:lnTo>
                    <a:pt x="105939" y="286476"/>
                  </a:lnTo>
                  <a:lnTo>
                    <a:pt x="105461" y="285557"/>
                  </a:lnTo>
                  <a:lnTo>
                    <a:pt x="105031" y="284601"/>
                  </a:lnTo>
                  <a:lnTo>
                    <a:pt x="104744" y="283801"/>
                  </a:lnTo>
                  <a:lnTo>
                    <a:pt x="104458" y="283013"/>
                  </a:lnTo>
                  <a:lnTo>
                    <a:pt x="104255" y="281998"/>
                  </a:lnTo>
                  <a:lnTo>
                    <a:pt x="104064" y="280911"/>
                  </a:lnTo>
                  <a:lnTo>
                    <a:pt x="103873" y="279943"/>
                  </a:lnTo>
                  <a:lnTo>
                    <a:pt x="103849" y="279107"/>
                  </a:lnTo>
                  <a:lnTo>
                    <a:pt x="103825" y="278164"/>
                  </a:lnTo>
                  <a:lnTo>
                    <a:pt x="103801" y="277149"/>
                  </a:lnTo>
                  <a:lnTo>
                    <a:pt x="103657" y="276372"/>
                  </a:lnTo>
                  <a:lnTo>
                    <a:pt x="103610" y="275214"/>
                  </a:lnTo>
                  <a:lnTo>
                    <a:pt x="103466" y="274461"/>
                  </a:lnTo>
                  <a:lnTo>
                    <a:pt x="103347" y="273518"/>
                  </a:lnTo>
                  <a:lnTo>
                    <a:pt x="103192" y="272813"/>
                  </a:lnTo>
                  <a:lnTo>
                    <a:pt x="102953" y="272025"/>
                  </a:lnTo>
                  <a:lnTo>
                    <a:pt x="102499" y="271201"/>
                  </a:lnTo>
                  <a:lnTo>
                    <a:pt x="101950" y="270436"/>
                  </a:lnTo>
                  <a:lnTo>
                    <a:pt x="101460" y="269600"/>
                  </a:lnTo>
                  <a:lnTo>
                    <a:pt x="100958" y="268907"/>
                  </a:lnTo>
                  <a:lnTo>
                    <a:pt x="100457" y="268072"/>
                  </a:lnTo>
                  <a:lnTo>
                    <a:pt x="100051" y="267200"/>
                  </a:lnTo>
                  <a:lnTo>
                    <a:pt x="99394" y="266328"/>
                  </a:lnTo>
                  <a:lnTo>
                    <a:pt x="98809" y="265384"/>
                  </a:lnTo>
                  <a:lnTo>
                    <a:pt x="98235" y="264823"/>
                  </a:lnTo>
                  <a:lnTo>
                    <a:pt x="97590" y="264130"/>
                  </a:lnTo>
                  <a:lnTo>
                    <a:pt x="97041" y="263605"/>
                  </a:lnTo>
                  <a:lnTo>
                    <a:pt x="96659" y="262888"/>
                  </a:lnTo>
                  <a:lnTo>
                    <a:pt x="96503" y="262195"/>
                  </a:lnTo>
                  <a:lnTo>
                    <a:pt x="96551" y="261073"/>
                  </a:lnTo>
                  <a:lnTo>
                    <a:pt x="96874" y="260380"/>
                  </a:lnTo>
                  <a:lnTo>
                    <a:pt x="97113" y="259508"/>
                  </a:lnTo>
                  <a:lnTo>
                    <a:pt x="97339" y="258863"/>
                  </a:lnTo>
                  <a:lnTo>
                    <a:pt x="97566" y="257884"/>
                  </a:lnTo>
                  <a:lnTo>
                    <a:pt x="97853" y="256845"/>
                  </a:lnTo>
                  <a:lnTo>
                    <a:pt x="98128" y="255805"/>
                  </a:lnTo>
                  <a:lnTo>
                    <a:pt x="98223" y="254862"/>
                  </a:lnTo>
                  <a:lnTo>
                    <a:pt x="98355" y="254110"/>
                  </a:lnTo>
                  <a:lnTo>
                    <a:pt x="98593" y="253345"/>
                  </a:lnTo>
                  <a:lnTo>
                    <a:pt x="98797" y="252473"/>
                  </a:lnTo>
                  <a:lnTo>
                    <a:pt x="98952" y="251781"/>
                  </a:lnTo>
                  <a:lnTo>
                    <a:pt x="99179" y="250957"/>
                  </a:lnTo>
                  <a:lnTo>
                    <a:pt x="99441" y="249881"/>
                  </a:lnTo>
                  <a:lnTo>
                    <a:pt x="99561" y="248974"/>
                  </a:lnTo>
                  <a:lnTo>
                    <a:pt x="99764" y="247959"/>
                  </a:lnTo>
                  <a:lnTo>
                    <a:pt x="100098" y="246800"/>
                  </a:lnTo>
                  <a:lnTo>
                    <a:pt x="100266" y="245976"/>
                  </a:lnTo>
                  <a:lnTo>
                    <a:pt x="100385" y="244853"/>
                  </a:lnTo>
                  <a:lnTo>
                    <a:pt x="100540" y="244077"/>
                  </a:lnTo>
                  <a:lnTo>
                    <a:pt x="100779" y="243098"/>
                  </a:lnTo>
                  <a:lnTo>
                    <a:pt x="100934" y="242238"/>
                  </a:lnTo>
                  <a:lnTo>
                    <a:pt x="101054" y="241342"/>
                  </a:lnTo>
                  <a:lnTo>
                    <a:pt x="101173" y="240076"/>
                  </a:lnTo>
                  <a:lnTo>
                    <a:pt x="101376" y="239312"/>
                  </a:lnTo>
                  <a:lnTo>
                    <a:pt x="101472" y="238416"/>
                  </a:lnTo>
                  <a:lnTo>
                    <a:pt x="101543" y="237484"/>
                  </a:lnTo>
                  <a:lnTo>
                    <a:pt x="30420" y="247553"/>
                  </a:lnTo>
                  <a:lnTo>
                    <a:pt x="0" y="251589"/>
                  </a:lnTo>
                  <a:lnTo>
                    <a:pt x="33024" y="105963"/>
                  </a:lnTo>
                  <a:lnTo>
                    <a:pt x="55728" y="0"/>
                  </a:lnTo>
                  <a:lnTo>
                    <a:pt x="395413" y="7204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1039;gbcf4302aa7_0_6">
              <a:extLst>
                <a:ext uri="{FF2B5EF4-FFF2-40B4-BE49-F238E27FC236}">
                  <a16:creationId xmlns:a16="http://schemas.microsoft.com/office/drawing/2014/main" id="{E1F81C06-AB1F-3547-BB98-71F47510B6BA}"/>
                </a:ext>
              </a:extLst>
            </p:cNvPr>
            <p:cNvSpPr/>
            <p:nvPr/>
          </p:nvSpPr>
          <p:spPr>
            <a:xfrm>
              <a:off x="7478679" y="2000662"/>
              <a:ext cx="59548" cy="84124"/>
            </a:xfrm>
            <a:custGeom>
              <a:avLst/>
              <a:gdLst/>
              <a:ahLst/>
              <a:cxnLst/>
              <a:rect l="l" t="t" r="r" b="b"/>
              <a:pathLst>
                <a:path w="118503" h="167411" extrusionOk="0">
                  <a:moveTo>
                    <a:pt x="15109" y="1170"/>
                  </a:moveTo>
                  <a:lnTo>
                    <a:pt x="12517" y="8958"/>
                  </a:lnTo>
                  <a:lnTo>
                    <a:pt x="12063" y="11490"/>
                  </a:lnTo>
                  <a:lnTo>
                    <a:pt x="8850" y="24209"/>
                  </a:lnTo>
                  <a:lnTo>
                    <a:pt x="7309" y="33143"/>
                  </a:lnTo>
                  <a:lnTo>
                    <a:pt x="6808" y="41348"/>
                  </a:lnTo>
                  <a:lnTo>
                    <a:pt x="4646" y="57699"/>
                  </a:lnTo>
                  <a:lnTo>
                    <a:pt x="4587" y="61377"/>
                  </a:lnTo>
                  <a:lnTo>
                    <a:pt x="4993" y="66358"/>
                  </a:lnTo>
                  <a:lnTo>
                    <a:pt x="5674" y="69822"/>
                  </a:lnTo>
                  <a:lnTo>
                    <a:pt x="6916" y="72939"/>
                  </a:lnTo>
                  <a:lnTo>
                    <a:pt x="8349" y="76379"/>
                  </a:lnTo>
                  <a:lnTo>
                    <a:pt x="11382" y="80618"/>
                  </a:lnTo>
                  <a:lnTo>
                    <a:pt x="13460" y="81813"/>
                  </a:lnTo>
                  <a:lnTo>
                    <a:pt x="16184" y="80845"/>
                  </a:lnTo>
                  <a:lnTo>
                    <a:pt x="20687" y="78672"/>
                  </a:lnTo>
                  <a:lnTo>
                    <a:pt x="25954" y="78337"/>
                  </a:lnTo>
                  <a:lnTo>
                    <a:pt x="33084" y="77083"/>
                  </a:lnTo>
                  <a:lnTo>
                    <a:pt x="35437" y="77238"/>
                  </a:lnTo>
                  <a:lnTo>
                    <a:pt x="36380" y="77692"/>
                  </a:lnTo>
                  <a:lnTo>
                    <a:pt x="37049" y="78636"/>
                  </a:lnTo>
                  <a:lnTo>
                    <a:pt x="36774" y="79974"/>
                  </a:lnTo>
                  <a:lnTo>
                    <a:pt x="34350" y="82529"/>
                  </a:lnTo>
                  <a:lnTo>
                    <a:pt x="32009" y="83855"/>
                  </a:lnTo>
                  <a:lnTo>
                    <a:pt x="28545" y="87438"/>
                  </a:lnTo>
                  <a:lnTo>
                    <a:pt x="26682" y="90090"/>
                  </a:lnTo>
                  <a:lnTo>
                    <a:pt x="23600" y="92920"/>
                  </a:lnTo>
                  <a:lnTo>
                    <a:pt x="20698" y="94819"/>
                  </a:lnTo>
                  <a:lnTo>
                    <a:pt x="19576" y="95966"/>
                  </a:lnTo>
                  <a:lnTo>
                    <a:pt x="19600" y="98593"/>
                  </a:lnTo>
                  <a:lnTo>
                    <a:pt x="20650" y="101531"/>
                  </a:lnTo>
                  <a:lnTo>
                    <a:pt x="21320" y="103216"/>
                  </a:lnTo>
                  <a:lnTo>
                    <a:pt x="26921" y="111899"/>
                  </a:lnTo>
                  <a:lnTo>
                    <a:pt x="30050" y="114884"/>
                  </a:lnTo>
                  <a:lnTo>
                    <a:pt x="34577" y="117046"/>
                  </a:lnTo>
                  <a:lnTo>
                    <a:pt x="35986" y="117189"/>
                  </a:lnTo>
                  <a:lnTo>
                    <a:pt x="37396" y="116365"/>
                  </a:lnTo>
                  <a:lnTo>
                    <a:pt x="40752" y="112746"/>
                  </a:lnTo>
                  <a:lnTo>
                    <a:pt x="45732" y="111672"/>
                  </a:lnTo>
                  <a:lnTo>
                    <a:pt x="47511" y="110179"/>
                  </a:lnTo>
                  <a:lnTo>
                    <a:pt x="48539" y="109701"/>
                  </a:lnTo>
                  <a:lnTo>
                    <a:pt x="50999" y="111003"/>
                  </a:lnTo>
                  <a:lnTo>
                    <a:pt x="51751" y="111349"/>
                  </a:lnTo>
                  <a:lnTo>
                    <a:pt x="57114" y="111337"/>
                  </a:lnTo>
                  <a:lnTo>
                    <a:pt x="57962" y="111875"/>
                  </a:lnTo>
                  <a:lnTo>
                    <a:pt x="60506" y="112615"/>
                  </a:lnTo>
                  <a:lnTo>
                    <a:pt x="66059" y="112961"/>
                  </a:lnTo>
                  <a:lnTo>
                    <a:pt x="67278" y="113893"/>
                  </a:lnTo>
                  <a:lnTo>
                    <a:pt x="69069" y="114359"/>
                  </a:lnTo>
                  <a:lnTo>
                    <a:pt x="69177" y="115207"/>
                  </a:lnTo>
                  <a:lnTo>
                    <a:pt x="71912" y="116676"/>
                  </a:lnTo>
                  <a:lnTo>
                    <a:pt x="73787" y="116963"/>
                  </a:lnTo>
                  <a:lnTo>
                    <a:pt x="75029" y="119291"/>
                  </a:lnTo>
                  <a:lnTo>
                    <a:pt x="80021" y="119924"/>
                  </a:lnTo>
                  <a:lnTo>
                    <a:pt x="81527" y="119542"/>
                  </a:lnTo>
                  <a:lnTo>
                    <a:pt x="83963" y="119614"/>
                  </a:lnTo>
                  <a:lnTo>
                    <a:pt x="84524" y="118861"/>
                  </a:lnTo>
                  <a:lnTo>
                    <a:pt x="86124" y="118563"/>
                  </a:lnTo>
                  <a:lnTo>
                    <a:pt x="88669" y="120151"/>
                  </a:lnTo>
                  <a:lnTo>
                    <a:pt x="88955" y="120880"/>
                  </a:lnTo>
                  <a:lnTo>
                    <a:pt x="91882" y="122015"/>
                  </a:lnTo>
                  <a:lnTo>
                    <a:pt x="96993" y="126386"/>
                  </a:lnTo>
                  <a:lnTo>
                    <a:pt x="96910" y="127604"/>
                  </a:lnTo>
                  <a:lnTo>
                    <a:pt x="98140" y="128715"/>
                  </a:lnTo>
                  <a:lnTo>
                    <a:pt x="98510" y="129491"/>
                  </a:lnTo>
                  <a:lnTo>
                    <a:pt x="96838" y="130912"/>
                  </a:lnTo>
                  <a:lnTo>
                    <a:pt x="97029" y="131832"/>
                  </a:lnTo>
                  <a:lnTo>
                    <a:pt x="98068" y="132023"/>
                  </a:lnTo>
                  <a:lnTo>
                    <a:pt x="98534" y="131271"/>
                  </a:lnTo>
                  <a:lnTo>
                    <a:pt x="99478" y="131725"/>
                  </a:lnTo>
                  <a:lnTo>
                    <a:pt x="99669" y="133230"/>
                  </a:lnTo>
                  <a:lnTo>
                    <a:pt x="98833" y="134663"/>
                  </a:lnTo>
                  <a:lnTo>
                    <a:pt x="98749" y="136335"/>
                  </a:lnTo>
                  <a:lnTo>
                    <a:pt x="99884" y="137637"/>
                  </a:lnTo>
                  <a:lnTo>
                    <a:pt x="99895" y="138592"/>
                  </a:lnTo>
                  <a:lnTo>
                    <a:pt x="98868" y="139739"/>
                  </a:lnTo>
                  <a:lnTo>
                    <a:pt x="96611" y="139918"/>
                  </a:lnTo>
                  <a:lnTo>
                    <a:pt x="96050" y="140491"/>
                  </a:lnTo>
                  <a:lnTo>
                    <a:pt x="96157" y="142187"/>
                  </a:lnTo>
                  <a:lnTo>
                    <a:pt x="96539" y="143513"/>
                  </a:lnTo>
                  <a:lnTo>
                    <a:pt x="97961" y="144540"/>
                  </a:lnTo>
                  <a:lnTo>
                    <a:pt x="100505" y="144982"/>
                  </a:lnTo>
                  <a:lnTo>
                    <a:pt x="99000" y="146511"/>
                  </a:lnTo>
                  <a:lnTo>
                    <a:pt x="98821" y="147621"/>
                  </a:lnTo>
                  <a:lnTo>
                    <a:pt x="100063" y="149962"/>
                  </a:lnTo>
                  <a:lnTo>
                    <a:pt x="100636" y="152017"/>
                  </a:lnTo>
                  <a:lnTo>
                    <a:pt x="101592" y="153068"/>
                  </a:lnTo>
                  <a:lnTo>
                    <a:pt x="102619" y="153259"/>
                  </a:lnTo>
                  <a:lnTo>
                    <a:pt x="103742" y="152590"/>
                  </a:lnTo>
                  <a:lnTo>
                    <a:pt x="104685" y="151348"/>
                  </a:lnTo>
                  <a:lnTo>
                    <a:pt x="106082" y="150667"/>
                  </a:lnTo>
                  <a:lnTo>
                    <a:pt x="108722" y="150739"/>
                  </a:lnTo>
                  <a:lnTo>
                    <a:pt x="108913" y="151778"/>
                  </a:lnTo>
                  <a:lnTo>
                    <a:pt x="109761" y="151861"/>
                  </a:lnTo>
                  <a:lnTo>
                    <a:pt x="112663" y="150548"/>
                  </a:lnTo>
                  <a:lnTo>
                    <a:pt x="113511" y="150715"/>
                  </a:lnTo>
                  <a:lnTo>
                    <a:pt x="113906" y="152220"/>
                  </a:lnTo>
                  <a:lnTo>
                    <a:pt x="114944" y="152590"/>
                  </a:lnTo>
                  <a:lnTo>
                    <a:pt x="115876" y="151646"/>
                  </a:lnTo>
                  <a:lnTo>
                    <a:pt x="118503" y="150488"/>
                  </a:lnTo>
                  <a:lnTo>
                    <a:pt x="118050" y="153426"/>
                  </a:lnTo>
                  <a:lnTo>
                    <a:pt x="117488" y="154811"/>
                  </a:lnTo>
                  <a:lnTo>
                    <a:pt x="116557" y="155874"/>
                  </a:lnTo>
                  <a:lnTo>
                    <a:pt x="115243" y="156734"/>
                  </a:lnTo>
                  <a:lnTo>
                    <a:pt x="114885" y="158227"/>
                  </a:lnTo>
                  <a:lnTo>
                    <a:pt x="113953" y="159660"/>
                  </a:lnTo>
                  <a:lnTo>
                    <a:pt x="110955" y="161380"/>
                  </a:lnTo>
                  <a:lnTo>
                    <a:pt x="106464" y="164880"/>
                  </a:lnTo>
                  <a:lnTo>
                    <a:pt x="103825" y="164808"/>
                  </a:lnTo>
                  <a:lnTo>
                    <a:pt x="103156" y="163315"/>
                  </a:lnTo>
                  <a:lnTo>
                    <a:pt x="101926" y="162467"/>
                  </a:lnTo>
                  <a:lnTo>
                    <a:pt x="101090" y="162264"/>
                  </a:lnTo>
                  <a:lnTo>
                    <a:pt x="97614" y="163435"/>
                  </a:lnTo>
                  <a:lnTo>
                    <a:pt x="96205" y="164378"/>
                  </a:lnTo>
                  <a:lnTo>
                    <a:pt x="96122" y="166265"/>
                  </a:lnTo>
                  <a:lnTo>
                    <a:pt x="94820" y="167412"/>
                  </a:lnTo>
                  <a:lnTo>
                    <a:pt x="92275" y="167412"/>
                  </a:lnTo>
                  <a:lnTo>
                    <a:pt x="91523" y="166659"/>
                  </a:lnTo>
                  <a:lnTo>
                    <a:pt x="89923" y="166301"/>
                  </a:lnTo>
                  <a:lnTo>
                    <a:pt x="89731" y="165453"/>
                  </a:lnTo>
                  <a:lnTo>
                    <a:pt x="91595" y="162909"/>
                  </a:lnTo>
                  <a:lnTo>
                    <a:pt x="91487" y="161882"/>
                  </a:lnTo>
                  <a:lnTo>
                    <a:pt x="93446" y="159601"/>
                  </a:lnTo>
                  <a:lnTo>
                    <a:pt x="93626" y="158741"/>
                  </a:lnTo>
                  <a:lnTo>
                    <a:pt x="91261" y="156519"/>
                  </a:lnTo>
                  <a:lnTo>
                    <a:pt x="88155" y="155014"/>
                  </a:lnTo>
                  <a:lnTo>
                    <a:pt x="84954" y="154226"/>
                  </a:lnTo>
                  <a:lnTo>
                    <a:pt x="83258" y="154680"/>
                  </a:lnTo>
                  <a:lnTo>
                    <a:pt x="81574" y="156209"/>
                  </a:lnTo>
                  <a:lnTo>
                    <a:pt x="80726" y="156388"/>
                  </a:lnTo>
                  <a:lnTo>
                    <a:pt x="79317" y="155647"/>
                  </a:lnTo>
                  <a:lnTo>
                    <a:pt x="78756" y="157069"/>
                  </a:lnTo>
                  <a:lnTo>
                    <a:pt x="77728" y="157248"/>
                  </a:lnTo>
                  <a:lnTo>
                    <a:pt x="78182" y="153975"/>
                  </a:lnTo>
                  <a:lnTo>
                    <a:pt x="78158" y="151049"/>
                  </a:lnTo>
                  <a:lnTo>
                    <a:pt x="76725" y="148350"/>
                  </a:lnTo>
                  <a:lnTo>
                    <a:pt x="75029" y="147144"/>
                  </a:lnTo>
                  <a:lnTo>
                    <a:pt x="73620" y="147227"/>
                  </a:lnTo>
                  <a:lnTo>
                    <a:pt x="71936" y="148935"/>
                  </a:lnTo>
                  <a:lnTo>
                    <a:pt x="70527" y="149055"/>
                  </a:lnTo>
                  <a:lnTo>
                    <a:pt x="67792" y="147836"/>
                  </a:lnTo>
                  <a:lnTo>
                    <a:pt x="67696" y="147060"/>
                  </a:lnTo>
                  <a:lnTo>
                    <a:pt x="69846" y="146594"/>
                  </a:lnTo>
                  <a:lnTo>
                    <a:pt x="70407" y="145830"/>
                  </a:lnTo>
                  <a:lnTo>
                    <a:pt x="70586" y="144241"/>
                  </a:lnTo>
                  <a:lnTo>
                    <a:pt x="66800" y="140682"/>
                  </a:lnTo>
                  <a:lnTo>
                    <a:pt x="66896" y="139452"/>
                  </a:lnTo>
                  <a:lnTo>
                    <a:pt x="67816" y="137947"/>
                  </a:lnTo>
                  <a:lnTo>
                    <a:pt x="67720" y="136657"/>
                  </a:lnTo>
                  <a:lnTo>
                    <a:pt x="66860" y="135714"/>
                  </a:lnTo>
                  <a:lnTo>
                    <a:pt x="65355" y="134878"/>
                  </a:lnTo>
                  <a:lnTo>
                    <a:pt x="61115" y="134328"/>
                  </a:lnTo>
                  <a:lnTo>
                    <a:pt x="54260" y="136275"/>
                  </a:lnTo>
                  <a:lnTo>
                    <a:pt x="52396" y="137410"/>
                  </a:lnTo>
                  <a:lnTo>
                    <a:pt x="50987" y="138927"/>
                  </a:lnTo>
                  <a:lnTo>
                    <a:pt x="50247" y="140324"/>
                  </a:lnTo>
                  <a:lnTo>
                    <a:pt x="49590" y="140897"/>
                  </a:lnTo>
                  <a:lnTo>
                    <a:pt x="45923" y="141220"/>
                  </a:lnTo>
                  <a:lnTo>
                    <a:pt x="40680" y="143608"/>
                  </a:lnTo>
                  <a:lnTo>
                    <a:pt x="36368" y="146726"/>
                  </a:lnTo>
                  <a:lnTo>
                    <a:pt x="34685" y="148625"/>
                  </a:lnTo>
                  <a:lnTo>
                    <a:pt x="34803" y="150966"/>
                  </a:lnTo>
                  <a:lnTo>
                    <a:pt x="35747" y="152447"/>
                  </a:lnTo>
                  <a:lnTo>
                    <a:pt x="37766" y="158765"/>
                  </a:lnTo>
                  <a:lnTo>
                    <a:pt x="37778" y="161213"/>
                  </a:lnTo>
                  <a:lnTo>
                    <a:pt x="37037" y="161966"/>
                  </a:lnTo>
                  <a:lnTo>
                    <a:pt x="34685" y="162145"/>
                  </a:lnTo>
                  <a:lnTo>
                    <a:pt x="32988" y="161607"/>
                  </a:lnTo>
                  <a:lnTo>
                    <a:pt x="32594" y="158502"/>
                  </a:lnTo>
                  <a:lnTo>
                    <a:pt x="30050" y="157511"/>
                  </a:lnTo>
                  <a:lnTo>
                    <a:pt x="29393" y="157976"/>
                  </a:lnTo>
                  <a:lnTo>
                    <a:pt x="27136" y="157893"/>
                  </a:lnTo>
                  <a:lnTo>
                    <a:pt x="25069" y="159135"/>
                  </a:lnTo>
                  <a:lnTo>
                    <a:pt x="22633" y="159613"/>
                  </a:lnTo>
                  <a:lnTo>
                    <a:pt x="17737" y="158609"/>
                  </a:lnTo>
                  <a:lnTo>
                    <a:pt x="16697" y="159457"/>
                  </a:lnTo>
                  <a:lnTo>
                    <a:pt x="16530" y="161165"/>
                  </a:lnTo>
                  <a:lnTo>
                    <a:pt x="16817" y="162085"/>
                  </a:lnTo>
                  <a:lnTo>
                    <a:pt x="16076" y="163327"/>
                  </a:lnTo>
                  <a:lnTo>
                    <a:pt x="15993" y="165107"/>
                  </a:lnTo>
                  <a:lnTo>
                    <a:pt x="15144" y="166134"/>
                  </a:lnTo>
                  <a:lnTo>
                    <a:pt x="14022" y="166540"/>
                  </a:lnTo>
                  <a:lnTo>
                    <a:pt x="12875" y="164390"/>
                  </a:lnTo>
                  <a:lnTo>
                    <a:pt x="12863" y="161165"/>
                  </a:lnTo>
                  <a:lnTo>
                    <a:pt x="13700" y="160138"/>
                  </a:lnTo>
                  <a:lnTo>
                    <a:pt x="13687" y="158729"/>
                  </a:lnTo>
                  <a:lnTo>
                    <a:pt x="12828" y="156280"/>
                  </a:lnTo>
                  <a:lnTo>
                    <a:pt x="12815" y="154608"/>
                  </a:lnTo>
                  <a:lnTo>
                    <a:pt x="14213" y="152423"/>
                  </a:lnTo>
                  <a:lnTo>
                    <a:pt x="13520" y="148290"/>
                  </a:lnTo>
                  <a:lnTo>
                    <a:pt x="13043" y="146606"/>
                  </a:lnTo>
                  <a:lnTo>
                    <a:pt x="11239" y="144731"/>
                  </a:lnTo>
                  <a:lnTo>
                    <a:pt x="10940" y="140778"/>
                  </a:lnTo>
                  <a:lnTo>
                    <a:pt x="11586" y="139273"/>
                  </a:lnTo>
                  <a:lnTo>
                    <a:pt x="11669" y="137314"/>
                  </a:lnTo>
                  <a:lnTo>
                    <a:pt x="12409" y="136251"/>
                  </a:lnTo>
                  <a:lnTo>
                    <a:pt x="12493" y="134579"/>
                  </a:lnTo>
                  <a:lnTo>
                    <a:pt x="10869" y="130925"/>
                  </a:lnTo>
                  <a:lnTo>
                    <a:pt x="8611" y="129814"/>
                  </a:lnTo>
                  <a:lnTo>
                    <a:pt x="8875" y="128022"/>
                  </a:lnTo>
                  <a:lnTo>
                    <a:pt x="11419" y="127795"/>
                  </a:lnTo>
                  <a:lnTo>
                    <a:pt x="13664" y="125442"/>
                  </a:lnTo>
                  <a:lnTo>
                    <a:pt x="14117" y="124308"/>
                  </a:lnTo>
                  <a:lnTo>
                    <a:pt x="15335" y="123090"/>
                  </a:lnTo>
                  <a:lnTo>
                    <a:pt x="15801" y="122039"/>
                  </a:lnTo>
                  <a:lnTo>
                    <a:pt x="15587" y="118276"/>
                  </a:lnTo>
                  <a:lnTo>
                    <a:pt x="15013" y="116950"/>
                  </a:lnTo>
                  <a:lnTo>
                    <a:pt x="15002" y="114514"/>
                  </a:lnTo>
                  <a:lnTo>
                    <a:pt x="16112" y="112806"/>
                  </a:lnTo>
                  <a:lnTo>
                    <a:pt x="16482" y="111683"/>
                  </a:lnTo>
                  <a:lnTo>
                    <a:pt x="17331" y="111325"/>
                  </a:lnTo>
                  <a:lnTo>
                    <a:pt x="17414" y="110107"/>
                  </a:lnTo>
                  <a:lnTo>
                    <a:pt x="18154" y="108124"/>
                  </a:lnTo>
                  <a:lnTo>
                    <a:pt x="17677" y="106619"/>
                  </a:lnTo>
                  <a:lnTo>
                    <a:pt x="16912" y="105377"/>
                  </a:lnTo>
                  <a:lnTo>
                    <a:pt x="16518" y="102762"/>
                  </a:lnTo>
                  <a:lnTo>
                    <a:pt x="11359" y="91511"/>
                  </a:lnTo>
                  <a:lnTo>
                    <a:pt x="11263" y="90771"/>
                  </a:lnTo>
                  <a:lnTo>
                    <a:pt x="10212" y="88429"/>
                  </a:lnTo>
                  <a:lnTo>
                    <a:pt x="5088" y="79985"/>
                  </a:lnTo>
                  <a:lnTo>
                    <a:pt x="4037" y="77537"/>
                  </a:lnTo>
                  <a:lnTo>
                    <a:pt x="884" y="71446"/>
                  </a:lnTo>
                  <a:lnTo>
                    <a:pt x="120" y="68651"/>
                  </a:lnTo>
                  <a:lnTo>
                    <a:pt x="0" y="65916"/>
                  </a:lnTo>
                  <a:lnTo>
                    <a:pt x="454" y="62787"/>
                  </a:lnTo>
                  <a:lnTo>
                    <a:pt x="502" y="56302"/>
                  </a:lnTo>
                  <a:lnTo>
                    <a:pt x="1051" y="52742"/>
                  </a:lnTo>
                  <a:lnTo>
                    <a:pt x="1195" y="47655"/>
                  </a:lnTo>
                  <a:lnTo>
                    <a:pt x="3178" y="34003"/>
                  </a:lnTo>
                  <a:lnTo>
                    <a:pt x="3631" y="32032"/>
                  </a:lnTo>
                  <a:lnTo>
                    <a:pt x="5124" y="14619"/>
                  </a:lnTo>
                  <a:lnTo>
                    <a:pt x="4993" y="9913"/>
                  </a:lnTo>
                  <a:lnTo>
                    <a:pt x="4324" y="8420"/>
                  </a:lnTo>
                  <a:lnTo>
                    <a:pt x="2699" y="6999"/>
                  </a:lnTo>
                  <a:lnTo>
                    <a:pt x="11836" y="0"/>
                  </a:lnTo>
                  <a:lnTo>
                    <a:pt x="15109" y="117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1040;gbcf4302aa7_0_6">
              <a:extLst>
                <a:ext uri="{FF2B5EF4-FFF2-40B4-BE49-F238E27FC236}">
                  <a16:creationId xmlns:a16="http://schemas.microsoft.com/office/drawing/2014/main" id="{4E5728C4-4362-4B45-904B-BEC98ED41096}"/>
                </a:ext>
              </a:extLst>
            </p:cNvPr>
            <p:cNvSpPr/>
            <p:nvPr/>
          </p:nvSpPr>
          <p:spPr>
            <a:xfrm>
              <a:off x="7159144" y="2009486"/>
              <a:ext cx="118675" cy="118315"/>
            </a:xfrm>
            <a:custGeom>
              <a:avLst/>
              <a:gdLst/>
              <a:ahLst/>
              <a:cxnLst/>
              <a:rect l="l" t="t" r="r" b="b"/>
              <a:pathLst>
                <a:path w="236170" h="235453" extrusionOk="0">
                  <a:moveTo>
                    <a:pt x="195515" y="35281"/>
                  </a:moveTo>
                  <a:lnTo>
                    <a:pt x="188671" y="99310"/>
                  </a:lnTo>
                  <a:lnTo>
                    <a:pt x="185292" y="99155"/>
                  </a:lnTo>
                  <a:lnTo>
                    <a:pt x="184431" y="109247"/>
                  </a:lnTo>
                  <a:lnTo>
                    <a:pt x="195288" y="145424"/>
                  </a:lnTo>
                  <a:lnTo>
                    <a:pt x="201702" y="152160"/>
                  </a:lnTo>
                  <a:lnTo>
                    <a:pt x="202979" y="153199"/>
                  </a:lnTo>
                  <a:lnTo>
                    <a:pt x="204114" y="153737"/>
                  </a:lnTo>
                  <a:lnTo>
                    <a:pt x="205428" y="154358"/>
                  </a:lnTo>
                  <a:lnTo>
                    <a:pt x="206515" y="155146"/>
                  </a:lnTo>
                  <a:lnTo>
                    <a:pt x="207447" y="155862"/>
                  </a:lnTo>
                  <a:lnTo>
                    <a:pt x="208127" y="156257"/>
                  </a:lnTo>
                  <a:lnTo>
                    <a:pt x="208856" y="156579"/>
                  </a:lnTo>
                  <a:lnTo>
                    <a:pt x="209728" y="156758"/>
                  </a:lnTo>
                  <a:lnTo>
                    <a:pt x="215126" y="156699"/>
                  </a:lnTo>
                  <a:lnTo>
                    <a:pt x="219557" y="160771"/>
                  </a:lnTo>
                  <a:lnTo>
                    <a:pt x="221205" y="163040"/>
                  </a:lnTo>
                  <a:lnTo>
                    <a:pt x="222245" y="163566"/>
                  </a:lnTo>
                  <a:lnTo>
                    <a:pt x="223678" y="164211"/>
                  </a:lnTo>
                  <a:lnTo>
                    <a:pt x="224884" y="164725"/>
                  </a:lnTo>
                  <a:lnTo>
                    <a:pt x="225935" y="164689"/>
                  </a:lnTo>
                  <a:lnTo>
                    <a:pt x="227022" y="164653"/>
                  </a:lnTo>
                  <a:lnTo>
                    <a:pt x="227595" y="165704"/>
                  </a:lnTo>
                  <a:lnTo>
                    <a:pt x="227882" y="166385"/>
                  </a:lnTo>
                  <a:lnTo>
                    <a:pt x="229040" y="167221"/>
                  </a:lnTo>
                  <a:lnTo>
                    <a:pt x="229865" y="167400"/>
                  </a:lnTo>
                  <a:lnTo>
                    <a:pt x="230761" y="167173"/>
                  </a:lnTo>
                  <a:lnTo>
                    <a:pt x="232086" y="166767"/>
                  </a:lnTo>
                  <a:lnTo>
                    <a:pt x="232993" y="166588"/>
                  </a:lnTo>
                  <a:lnTo>
                    <a:pt x="233101" y="167269"/>
                  </a:lnTo>
                  <a:lnTo>
                    <a:pt x="233674" y="168403"/>
                  </a:lnTo>
                  <a:lnTo>
                    <a:pt x="233221" y="171341"/>
                  </a:lnTo>
                  <a:lnTo>
                    <a:pt x="232874" y="177050"/>
                  </a:lnTo>
                  <a:lnTo>
                    <a:pt x="232313" y="178770"/>
                  </a:lnTo>
                  <a:lnTo>
                    <a:pt x="232731" y="180705"/>
                  </a:lnTo>
                  <a:lnTo>
                    <a:pt x="232194" y="181732"/>
                  </a:lnTo>
                  <a:lnTo>
                    <a:pt x="232253" y="182508"/>
                  </a:lnTo>
                  <a:lnTo>
                    <a:pt x="232372" y="183285"/>
                  </a:lnTo>
                  <a:lnTo>
                    <a:pt x="232647" y="183942"/>
                  </a:lnTo>
                  <a:lnTo>
                    <a:pt x="233376" y="184300"/>
                  </a:lnTo>
                  <a:lnTo>
                    <a:pt x="235371" y="187871"/>
                  </a:lnTo>
                  <a:lnTo>
                    <a:pt x="236147" y="191514"/>
                  </a:lnTo>
                  <a:lnTo>
                    <a:pt x="236170" y="197915"/>
                  </a:lnTo>
                  <a:lnTo>
                    <a:pt x="236063" y="201881"/>
                  </a:lnTo>
                  <a:lnTo>
                    <a:pt x="235657" y="203147"/>
                  </a:lnTo>
                  <a:lnTo>
                    <a:pt x="234331" y="204042"/>
                  </a:lnTo>
                  <a:lnTo>
                    <a:pt x="232002" y="209966"/>
                  </a:lnTo>
                  <a:lnTo>
                    <a:pt x="231083" y="210862"/>
                  </a:lnTo>
                  <a:lnTo>
                    <a:pt x="230008" y="211842"/>
                  </a:lnTo>
                  <a:lnTo>
                    <a:pt x="229255" y="212236"/>
                  </a:lnTo>
                  <a:lnTo>
                    <a:pt x="227595" y="213096"/>
                  </a:lnTo>
                  <a:lnTo>
                    <a:pt x="226759" y="214230"/>
                  </a:lnTo>
                  <a:lnTo>
                    <a:pt x="226305" y="215114"/>
                  </a:lnTo>
                  <a:lnTo>
                    <a:pt x="225863" y="215998"/>
                  </a:lnTo>
                  <a:lnTo>
                    <a:pt x="225422" y="216858"/>
                  </a:lnTo>
                  <a:lnTo>
                    <a:pt x="225087" y="217539"/>
                  </a:lnTo>
                  <a:lnTo>
                    <a:pt x="224991" y="218852"/>
                  </a:lnTo>
                  <a:lnTo>
                    <a:pt x="224944" y="219903"/>
                  </a:lnTo>
                  <a:lnTo>
                    <a:pt x="224848" y="222017"/>
                  </a:lnTo>
                  <a:lnTo>
                    <a:pt x="224693" y="225517"/>
                  </a:lnTo>
                  <a:lnTo>
                    <a:pt x="224490" y="226233"/>
                  </a:lnTo>
                  <a:lnTo>
                    <a:pt x="224203" y="227213"/>
                  </a:lnTo>
                  <a:lnTo>
                    <a:pt x="223797" y="228622"/>
                  </a:lnTo>
                  <a:lnTo>
                    <a:pt x="223367" y="230139"/>
                  </a:lnTo>
                  <a:lnTo>
                    <a:pt x="220990" y="226759"/>
                  </a:lnTo>
                  <a:lnTo>
                    <a:pt x="220513" y="224705"/>
                  </a:lnTo>
                  <a:lnTo>
                    <a:pt x="220501" y="222340"/>
                  </a:lnTo>
                  <a:lnTo>
                    <a:pt x="217670" y="219641"/>
                  </a:lnTo>
                  <a:lnTo>
                    <a:pt x="217383" y="218984"/>
                  </a:lnTo>
                  <a:lnTo>
                    <a:pt x="215580" y="217479"/>
                  </a:lnTo>
                  <a:lnTo>
                    <a:pt x="213980" y="216452"/>
                  </a:lnTo>
                  <a:lnTo>
                    <a:pt x="212283" y="216285"/>
                  </a:lnTo>
                  <a:lnTo>
                    <a:pt x="208808" y="216380"/>
                  </a:lnTo>
                  <a:lnTo>
                    <a:pt x="206825" y="215365"/>
                  </a:lnTo>
                  <a:lnTo>
                    <a:pt x="205787" y="214911"/>
                  </a:lnTo>
                  <a:lnTo>
                    <a:pt x="204855" y="216428"/>
                  </a:lnTo>
                  <a:lnTo>
                    <a:pt x="204198" y="216965"/>
                  </a:lnTo>
                  <a:lnTo>
                    <a:pt x="202884" y="216894"/>
                  </a:lnTo>
                  <a:lnTo>
                    <a:pt x="201845" y="216034"/>
                  </a:lnTo>
                  <a:lnTo>
                    <a:pt x="200985" y="213693"/>
                  </a:lnTo>
                  <a:lnTo>
                    <a:pt x="199194" y="212033"/>
                  </a:lnTo>
                  <a:lnTo>
                    <a:pt x="199277" y="210408"/>
                  </a:lnTo>
                  <a:lnTo>
                    <a:pt x="200113" y="209083"/>
                  </a:lnTo>
                  <a:lnTo>
                    <a:pt x="200304" y="207781"/>
                  </a:lnTo>
                  <a:lnTo>
                    <a:pt x="199922" y="207124"/>
                  </a:lnTo>
                  <a:lnTo>
                    <a:pt x="197761" y="206670"/>
                  </a:lnTo>
                  <a:lnTo>
                    <a:pt x="196435" y="205559"/>
                  </a:lnTo>
                  <a:lnTo>
                    <a:pt x="195957" y="203947"/>
                  </a:lnTo>
                  <a:lnTo>
                    <a:pt x="194822" y="204234"/>
                  </a:lnTo>
                  <a:lnTo>
                    <a:pt x="195324" y="208008"/>
                  </a:lnTo>
                  <a:lnTo>
                    <a:pt x="194942" y="208832"/>
                  </a:lnTo>
                  <a:lnTo>
                    <a:pt x="194870" y="211937"/>
                  </a:lnTo>
                  <a:lnTo>
                    <a:pt x="193651" y="212976"/>
                  </a:lnTo>
                  <a:lnTo>
                    <a:pt x="189137" y="214039"/>
                  </a:lnTo>
                  <a:lnTo>
                    <a:pt x="186414" y="214887"/>
                  </a:lnTo>
                  <a:lnTo>
                    <a:pt x="184443" y="214613"/>
                  </a:lnTo>
                  <a:lnTo>
                    <a:pt x="182843" y="214075"/>
                  </a:lnTo>
                  <a:lnTo>
                    <a:pt x="179439" y="211722"/>
                  </a:lnTo>
                  <a:lnTo>
                    <a:pt x="172739" y="206407"/>
                  </a:lnTo>
                  <a:lnTo>
                    <a:pt x="172440" y="204090"/>
                  </a:lnTo>
                  <a:lnTo>
                    <a:pt x="173001" y="203398"/>
                  </a:lnTo>
                  <a:lnTo>
                    <a:pt x="174602" y="203206"/>
                  </a:lnTo>
                  <a:lnTo>
                    <a:pt x="175354" y="202741"/>
                  </a:lnTo>
                  <a:lnTo>
                    <a:pt x="175259" y="201821"/>
                  </a:lnTo>
                  <a:lnTo>
                    <a:pt x="172989" y="200961"/>
                  </a:lnTo>
                  <a:lnTo>
                    <a:pt x="171294" y="199193"/>
                  </a:lnTo>
                  <a:lnTo>
                    <a:pt x="169777" y="196757"/>
                  </a:lnTo>
                  <a:lnTo>
                    <a:pt x="167794" y="196005"/>
                  </a:lnTo>
                  <a:lnTo>
                    <a:pt x="165071" y="196005"/>
                  </a:lnTo>
                  <a:lnTo>
                    <a:pt x="163662" y="195384"/>
                  </a:lnTo>
                  <a:lnTo>
                    <a:pt x="162993" y="194810"/>
                  </a:lnTo>
                  <a:lnTo>
                    <a:pt x="162802" y="192923"/>
                  </a:lnTo>
                  <a:lnTo>
                    <a:pt x="159959" y="189746"/>
                  </a:lnTo>
                  <a:lnTo>
                    <a:pt x="155433" y="187811"/>
                  </a:lnTo>
                  <a:lnTo>
                    <a:pt x="152494" y="182747"/>
                  </a:lnTo>
                  <a:lnTo>
                    <a:pt x="151921" y="181613"/>
                  </a:lnTo>
                  <a:lnTo>
                    <a:pt x="151241" y="177934"/>
                  </a:lnTo>
                  <a:lnTo>
                    <a:pt x="151300" y="169490"/>
                  </a:lnTo>
                  <a:lnTo>
                    <a:pt x="149963" y="166194"/>
                  </a:lnTo>
                  <a:lnTo>
                    <a:pt x="146272" y="160974"/>
                  </a:lnTo>
                  <a:lnTo>
                    <a:pt x="144946" y="159828"/>
                  </a:lnTo>
                  <a:lnTo>
                    <a:pt x="143632" y="159637"/>
                  </a:lnTo>
                  <a:lnTo>
                    <a:pt x="144206" y="161619"/>
                  </a:lnTo>
                  <a:lnTo>
                    <a:pt x="148457" y="166504"/>
                  </a:lnTo>
                  <a:lnTo>
                    <a:pt x="149318" y="168355"/>
                  </a:lnTo>
                  <a:lnTo>
                    <a:pt x="149269" y="178698"/>
                  </a:lnTo>
                  <a:lnTo>
                    <a:pt x="150130" y="180968"/>
                  </a:lnTo>
                  <a:lnTo>
                    <a:pt x="150142" y="181708"/>
                  </a:lnTo>
                  <a:lnTo>
                    <a:pt x="150703" y="182461"/>
                  </a:lnTo>
                  <a:lnTo>
                    <a:pt x="151276" y="184443"/>
                  </a:lnTo>
                  <a:lnTo>
                    <a:pt x="156962" y="191538"/>
                  </a:lnTo>
                  <a:lnTo>
                    <a:pt x="160162" y="193043"/>
                  </a:lnTo>
                  <a:lnTo>
                    <a:pt x="161297" y="194822"/>
                  </a:lnTo>
                  <a:lnTo>
                    <a:pt x="164044" y="197999"/>
                  </a:lnTo>
                  <a:lnTo>
                    <a:pt x="166217" y="199014"/>
                  </a:lnTo>
                  <a:lnTo>
                    <a:pt x="167914" y="200328"/>
                  </a:lnTo>
                  <a:lnTo>
                    <a:pt x="168296" y="201284"/>
                  </a:lnTo>
                  <a:lnTo>
                    <a:pt x="168487" y="203422"/>
                  </a:lnTo>
                  <a:lnTo>
                    <a:pt x="167567" y="205715"/>
                  </a:lnTo>
                  <a:lnTo>
                    <a:pt x="169741" y="208235"/>
                  </a:lnTo>
                  <a:lnTo>
                    <a:pt x="170135" y="212821"/>
                  </a:lnTo>
                  <a:lnTo>
                    <a:pt x="177325" y="220859"/>
                  </a:lnTo>
                  <a:lnTo>
                    <a:pt x="179033" y="223702"/>
                  </a:lnTo>
                  <a:lnTo>
                    <a:pt x="177612" y="223463"/>
                  </a:lnTo>
                  <a:lnTo>
                    <a:pt x="176501" y="223212"/>
                  </a:lnTo>
                  <a:lnTo>
                    <a:pt x="175402" y="222949"/>
                  </a:lnTo>
                  <a:lnTo>
                    <a:pt x="174076" y="222519"/>
                  </a:lnTo>
                  <a:lnTo>
                    <a:pt x="172870" y="221958"/>
                  </a:lnTo>
                  <a:lnTo>
                    <a:pt x="171198" y="220775"/>
                  </a:lnTo>
                  <a:lnTo>
                    <a:pt x="164426" y="215234"/>
                  </a:lnTo>
                  <a:lnTo>
                    <a:pt x="151658" y="235454"/>
                  </a:lnTo>
                  <a:lnTo>
                    <a:pt x="140790" y="230450"/>
                  </a:lnTo>
                  <a:lnTo>
                    <a:pt x="114048" y="217873"/>
                  </a:lnTo>
                  <a:lnTo>
                    <a:pt x="110537" y="216058"/>
                  </a:lnTo>
                  <a:lnTo>
                    <a:pt x="110035" y="215472"/>
                  </a:lnTo>
                  <a:lnTo>
                    <a:pt x="107480" y="211053"/>
                  </a:lnTo>
                  <a:lnTo>
                    <a:pt x="107002" y="210444"/>
                  </a:lnTo>
                  <a:lnTo>
                    <a:pt x="106524" y="209608"/>
                  </a:lnTo>
                  <a:lnTo>
                    <a:pt x="106249" y="208653"/>
                  </a:lnTo>
                  <a:lnTo>
                    <a:pt x="105963" y="207387"/>
                  </a:lnTo>
                  <a:lnTo>
                    <a:pt x="105807" y="205965"/>
                  </a:lnTo>
                  <a:lnTo>
                    <a:pt x="105724" y="204246"/>
                  </a:lnTo>
                  <a:lnTo>
                    <a:pt x="105903" y="198787"/>
                  </a:lnTo>
                  <a:lnTo>
                    <a:pt x="93709" y="193126"/>
                  </a:lnTo>
                  <a:lnTo>
                    <a:pt x="93231" y="194010"/>
                  </a:lnTo>
                  <a:lnTo>
                    <a:pt x="86364" y="190737"/>
                  </a:lnTo>
                  <a:lnTo>
                    <a:pt x="86829" y="189603"/>
                  </a:lnTo>
                  <a:lnTo>
                    <a:pt x="79890" y="186079"/>
                  </a:lnTo>
                  <a:lnTo>
                    <a:pt x="81729" y="182329"/>
                  </a:lnTo>
                  <a:lnTo>
                    <a:pt x="77824" y="180430"/>
                  </a:lnTo>
                  <a:lnTo>
                    <a:pt x="73978" y="178722"/>
                  </a:lnTo>
                  <a:lnTo>
                    <a:pt x="72402" y="182019"/>
                  </a:lnTo>
                  <a:lnTo>
                    <a:pt x="67015" y="176095"/>
                  </a:lnTo>
                  <a:lnTo>
                    <a:pt x="70323" y="169156"/>
                  </a:lnTo>
                  <a:lnTo>
                    <a:pt x="61378" y="165011"/>
                  </a:lnTo>
                  <a:lnTo>
                    <a:pt x="70359" y="150966"/>
                  </a:lnTo>
                  <a:lnTo>
                    <a:pt x="69715" y="148219"/>
                  </a:lnTo>
                  <a:lnTo>
                    <a:pt x="69655" y="145257"/>
                  </a:lnTo>
                  <a:lnTo>
                    <a:pt x="66108" y="145830"/>
                  </a:lnTo>
                  <a:lnTo>
                    <a:pt x="64746" y="146188"/>
                  </a:lnTo>
                  <a:lnTo>
                    <a:pt x="63384" y="146690"/>
                  </a:lnTo>
                  <a:lnTo>
                    <a:pt x="62059" y="147215"/>
                  </a:lnTo>
                  <a:lnTo>
                    <a:pt x="60554" y="148028"/>
                  </a:lnTo>
                  <a:lnTo>
                    <a:pt x="58822" y="148923"/>
                  </a:lnTo>
                  <a:lnTo>
                    <a:pt x="57388" y="149712"/>
                  </a:lnTo>
                  <a:lnTo>
                    <a:pt x="56516" y="149986"/>
                  </a:lnTo>
                  <a:lnTo>
                    <a:pt x="55872" y="151455"/>
                  </a:lnTo>
                  <a:lnTo>
                    <a:pt x="55955" y="153569"/>
                  </a:lnTo>
                  <a:lnTo>
                    <a:pt x="56051" y="155349"/>
                  </a:lnTo>
                  <a:lnTo>
                    <a:pt x="55848" y="156316"/>
                  </a:lnTo>
                  <a:lnTo>
                    <a:pt x="54928" y="157021"/>
                  </a:lnTo>
                  <a:lnTo>
                    <a:pt x="53328" y="157248"/>
                  </a:lnTo>
                  <a:lnTo>
                    <a:pt x="51691" y="156949"/>
                  </a:lnTo>
                  <a:lnTo>
                    <a:pt x="50987" y="156663"/>
                  </a:lnTo>
                  <a:lnTo>
                    <a:pt x="50187" y="156507"/>
                  </a:lnTo>
                  <a:lnTo>
                    <a:pt x="49482" y="156436"/>
                  </a:lnTo>
                  <a:lnTo>
                    <a:pt x="42554" y="157499"/>
                  </a:lnTo>
                  <a:lnTo>
                    <a:pt x="41600" y="157642"/>
                  </a:lnTo>
                  <a:lnTo>
                    <a:pt x="40871" y="157558"/>
                  </a:lnTo>
                  <a:lnTo>
                    <a:pt x="36285" y="156591"/>
                  </a:lnTo>
                  <a:lnTo>
                    <a:pt x="34923" y="156101"/>
                  </a:lnTo>
                  <a:lnTo>
                    <a:pt x="34099" y="155612"/>
                  </a:lnTo>
                  <a:lnTo>
                    <a:pt x="33179" y="155098"/>
                  </a:lnTo>
                  <a:lnTo>
                    <a:pt x="32355" y="154537"/>
                  </a:lnTo>
                  <a:lnTo>
                    <a:pt x="31220" y="153390"/>
                  </a:lnTo>
                  <a:lnTo>
                    <a:pt x="30444" y="152363"/>
                  </a:lnTo>
                  <a:lnTo>
                    <a:pt x="27291" y="147395"/>
                  </a:lnTo>
                  <a:lnTo>
                    <a:pt x="26324" y="145304"/>
                  </a:lnTo>
                  <a:lnTo>
                    <a:pt x="25142" y="143835"/>
                  </a:lnTo>
                  <a:lnTo>
                    <a:pt x="23660" y="142128"/>
                  </a:lnTo>
                  <a:lnTo>
                    <a:pt x="22800" y="141256"/>
                  </a:lnTo>
                  <a:lnTo>
                    <a:pt x="22024" y="140133"/>
                  </a:lnTo>
                  <a:lnTo>
                    <a:pt x="21403" y="137458"/>
                  </a:lnTo>
                  <a:lnTo>
                    <a:pt x="21355" y="135857"/>
                  </a:lnTo>
                  <a:lnTo>
                    <a:pt x="21511" y="134400"/>
                  </a:lnTo>
                  <a:lnTo>
                    <a:pt x="21761" y="133182"/>
                  </a:lnTo>
                  <a:lnTo>
                    <a:pt x="22394" y="131749"/>
                  </a:lnTo>
                  <a:lnTo>
                    <a:pt x="22621" y="130901"/>
                  </a:lnTo>
                  <a:lnTo>
                    <a:pt x="22454" y="129981"/>
                  </a:lnTo>
                  <a:lnTo>
                    <a:pt x="21905" y="129539"/>
                  </a:lnTo>
                  <a:lnTo>
                    <a:pt x="20615" y="129121"/>
                  </a:lnTo>
                  <a:lnTo>
                    <a:pt x="19277" y="128607"/>
                  </a:lnTo>
                  <a:lnTo>
                    <a:pt x="17557" y="128082"/>
                  </a:lnTo>
                  <a:lnTo>
                    <a:pt x="15790" y="127306"/>
                  </a:lnTo>
                  <a:lnTo>
                    <a:pt x="14476" y="126243"/>
                  </a:lnTo>
                  <a:lnTo>
                    <a:pt x="13676" y="125204"/>
                  </a:lnTo>
                  <a:lnTo>
                    <a:pt x="13102" y="123794"/>
                  </a:lnTo>
                  <a:lnTo>
                    <a:pt x="7560" y="109163"/>
                  </a:lnTo>
                  <a:lnTo>
                    <a:pt x="0" y="73046"/>
                  </a:lnTo>
                  <a:lnTo>
                    <a:pt x="63539" y="74062"/>
                  </a:lnTo>
                  <a:lnTo>
                    <a:pt x="68281" y="62978"/>
                  </a:lnTo>
                  <a:lnTo>
                    <a:pt x="69726" y="60088"/>
                  </a:lnTo>
                  <a:lnTo>
                    <a:pt x="77239" y="58452"/>
                  </a:lnTo>
                  <a:lnTo>
                    <a:pt x="84405" y="56302"/>
                  </a:lnTo>
                  <a:lnTo>
                    <a:pt x="83760" y="53841"/>
                  </a:lnTo>
                  <a:lnTo>
                    <a:pt x="78577" y="38207"/>
                  </a:lnTo>
                  <a:lnTo>
                    <a:pt x="86650" y="19420"/>
                  </a:lnTo>
                  <a:lnTo>
                    <a:pt x="92491" y="0"/>
                  </a:lnTo>
                  <a:lnTo>
                    <a:pt x="136251" y="17748"/>
                  </a:lnTo>
                  <a:lnTo>
                    <a:pt x="167651" y="27339"/>
                  </a:lnTo>
                  <a:lnTo>
                    <a:pt x="195515" y="3528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1041;gbcf4302aa7_0_6">
              <a:extLst>
                <a:ext uri="{FF2B5EF4-FFF2-40B4-BE49-F238E27FC236}">
                  <a16:creationId xmlns:a16="http://schemas.microsoft.com/office/drawing/2014/main" id="{B15D98F8-207B-6045-BA31-69612F9A5665}"/>
                </a:ext>
              </a:extLst>
            </p:cNvPr>
            <p:cNvSpPr/>
            <p:nvPr/>
          </p:nvSpPr>
          <p:spPr>
            <a:xfrm>
              <a:off x="7337672" y="2015603"/>
              <a:ext cx="110411" cy="126448"/>
            </a:xfrm>
            <a:custGeom>
              <a:avLst/>
              <a:gdLst/>
              <a:ahLst/>
              <a:cxnLst/>
              <a:rect l="l" t="t" r="r" b="b"/>
              <a:pathLst>
                <a:path w="219723" h="251637" extrusionOk="0">
                  <a:moveTo>
                    <a:pt x="86136" y="80869"/>
                  </a:moveTo>
                  <a:lnTo>
                    <a:pt x="85957" y="82088"/>
                  </a:lnTo>
                  <a:lnTo>
                    <a:pt x="86961" y="82243"/>
                  </a:lnTo>
                  <a:lnTo>
                    <a:pt x="88167" y="82410"/>
                  </a:lnTo>
                  <a:lnTo>
                    <a:pt x="90842" y="82589"/>
                  </a:lnTo>
                  <a:lnTo>
                    <a:pt x="91547" y="82135"/>
                  </a:lnTo>
                  <a:lnTo>
                    <a:pt x="92239" y="81837"/>
                  </a:lnTo>
                  <a:lnTo>
                    <a:pt x="93661" y="81120"/>
                  </a:lnTo>
                  <a:lnTo>
                    <a:pt x="94581" y="79436"/>
                  </a:lnTo>
                  <a:lnTo>
                    <a:pt x="95166" y="78373"/>
                  </a:lnTo>
                  <a:lnTo>
                    <a:pt x="96038" y="78457"/>
                  </a:lnTo>
                  <a:lnTo>
                    <a:pt x="97698" y="78636"/>
                  </a:lnTo>
                  <a:lnTo>
                    <a:pt x="96957" y="80917"/>
                  </a:lnTo>
                  <a:lnTo>
                    <a:pt x="97243" y="83234"/>
                  </a:lnTo>
                  <a:lnTo>
                    <a:pt x="98199" y="86172"/>
                  </a:lnTo>
                  <a:lnTo>
                    <a:pt x="98486" y="86901"/>
                  </a:lnTo>
                  <a:lnTo>
                    <a:pt x="99441" y="88215"/>
                  </a:lnTo>
                  <a:lnTo>
                    <a:pt x="102176" y="89063"/>
                  </a:lnTo>
                  <a:lnTo>
                    <a:pt x="103215" y="89469"/>
                  </a:lnTo>
                  <a:lnTo>
                    <a:pt x="103574" y="90866"/>
                  </a:lnTo>
                  <a:lnTo>
                    <a:pt x="104362" y="91224"/>
                  </a:lnTo>
                  <a:lnTo>
                    <a:pt x="106512" y="91224"/>
                  </a:lnTo>
                  <a:lnTo>
                    <a:pt x="112101" y="86889"/>
                  </a:lnTo>
                  <a:lnTo>
                    <a:pt x="114896" y="86710"/>
                  </a:lnTo>
                  <a:lnTo>
                    <a:pt x="115971" y="88250"/>
                  </a:lnTo>
                  <a:lnTo>
                    <a:pt x="116186" y="94234"/>
                  </a:lnTo>
                  <a:lnTo>
                    <a:pt x="115756" y="95846"/>
                  </a:lnTo>
                  <a:lnTo>
                    <a:pt x="113140" y="98426"/>
                  </a:lnTo>
                  <a:lnTo>
                    <a:pt x="112962" y="99143"/>
                  </a:lnTo>
                  <a:lnTo>
                    <a:pt x="113319" y="99824"/>
                  </a:lnTo>
                  <a:lnTo>
                    <a:pt x="114395" y="100039"/>
                  </a:lnTo>
                  <a:lnTo>
                    <a:pt x="117225" y="98104"/>
                  </a:lnTo>
                  <a:lnTo>
                    <a:pt x="119231" y="97710"/>
                  </a:lnTo>
                  <a:lnTo>
                    <a:pt x="123317" y="99214"/>
                  </a:lnTo>
                  <a:lnTo>
                    <a:pt x="124570" y="99967"/>
                  </a:lnTo>
                  <a:lnTo>
                    <a:pt x="125251" y="102260"/>
                  </a:lnTo>
                  <a:lnTo>
                    <a:pt x="125108" y="103120"/>
                  </a:lnTo>
                  <a:lnTo>
                    <a:pt x="124427" y="104051"/>
                  </a:lnTo>
                  <a:lnTo>
                    <a:pt x="122600" y="104947"/>
                  </a:lnTo>
                  <a:lnTo>
                    <a:pt x="118801" y="105341"/>
                  </a:lnTo>
                  <a:lnTo>
                    <a:pt x="118085" y="106273"/>
                  </a:lnTo>
                  <a:lnTo>
                    <a:pt x="123459" y="106273"/>
                  </a:lnTo>
                  <a:lnTo>
                    <a:pt x="126039" y="104732"/>
                  </a:lnTo>
                  <a:lnTo>
                    <a:pt x="126398" y="103765"/>
                  </a:lnTo>
                  <a:lnTo>
                    <a:pt x="126398" y="100755"/>
                  </a:lnTo>
                  <a:lnTo>
                    <a:pt x="125932" y="99429"/>
                  </a:lnTo>
                  <a:lnTo>
                    <a:pt x="123961" y="97530"/>
                  </a:lnTo>
                  <a:lnTo>
                    <a:pt x="118945" y="95237"/>
                  </a:lnTo>
                  <a:lnTo>
                    <a:pt x="118228" y="94592"/>
                  </a:lnTo>
                  <a:lnTo>
                    <a:pt x="118372" y="88000"/>
                  </a:lnTo>
                  <a:lnTo>
                    <a:pt x="116975" y="85993"/>
                  </a:lnTo>
                  <a:lnTo>
                    <a:pt x="114932" y="84739"/>
                  </a:lnTo>
                  <a:lnTo>
                    <a:pt x="113535" y="84667"/>
                  </a:lnTo>
                  <a:lnTo>
                    <a:pt x="110919" y="85456"/>
                  </a:lnTo>
                  <a:lnTo>
                    <a:pt x="108805" y="86602"/>
                  </a:lnTo>
                  <a:lnTo>
                    <a:pt x="107551" y="87964"/>
                  </a:lnTo>
                  <a:lnTo>
                    <a:pt x="106082" y="89074"/>
                  </a:lnTo>
                  <a:lnTo>
                    <a:pt x="104040" y="89289"/>
                  </a:lnTo>
                  <a:lnTo>
                    <a:pt x="103359" y="87892"/>
                  </a:lnTo>
                  <a:lnTo>
                    <a:pt x="102248" y="86495"/>
                  </a:lnTo>
                  <a:lnTo>
                    <a:pt x="101305" y="85969"/>
                  </a:lnTo>
                  <a:lnTo>
                    <a:pt x="100552" y="84249"/>
                  </a:lnTo>
                  <a:lnTo>
                    <a:pt x="100062" y="82004"/>
                  </a:lnTo>
                  <a:lnTo>
                    <a:pt x="100051" y="79568"/>
                  </a:lnTo>
                  <a:lnTo>
                    <a:pt x="100708" y="78254"/>
                  </a:lnTo>
                  <a:lnTo>
                    <a:pt x="102141" y="77931"/>
                  </a:lnTo>
                  <a:lnTo>
                    <a:pt x="103753" y="78588"/>
                  </a:lnTo>
                  <a:lnTo>
                    <a:pt x="108459" y="79520"/>
                  </a:lnTo>
                  <a:lnTo>
                    <a:pt x="109127" y="79985"/>
                  </a:lnTo>
                  <a:lnTo>
                    <a:pt x="110907" y="79603"/>
                  </a:lnTo>
                  <a:lnTo>
                    <a:pt x="114275" y="77680"/>
                  </a:lnTo>
                  <a:lnTo>
                    <a:pt x="118026" y="74754"/>
                  </a:lnTo>
                  <a:lnTo>
                    <a:pt x="119148" y="73428"/>
                  </a:lnTo>
                  <a:lnTo>
                    <a:pt x="119984" y="72473"/>
                  </a:lnTo>
                  <a:lnTo>
                    <a:pt x="121942" y="70490"/>
                  </a:lnTo>
                  <a:lnTo>
                    <a:pt x="122683" y="68878"/>
                  </a:lnTo>
                  <a:lnTo>
                    <a:pt x="124737" y="66418"/>
                  </a:lnTo>
                  <a:lnTo>
                    <a:pt x="126983" y="64722"/>
                  </a:lnTo>
                  <a:lnTo>
                    <a:pt x="129431" y="64423"/>
                  </a:lnTo>
                  <a:lnTo>
                    <a:pt x="131605" y="65355"/>
                  </a:lnTo>
                  <a:lnTo>
                    <a:pt x="133397" y="67301"/>
                  </a:lnTo>
                  <a:lnTo>
                    <a:pt x="133886" y="69547"/>
                  </a:lnTo>
                  <a:lnTo>
                    <a:pt x="135116" y="71255"/>
                  </a:lnTo>
                  <a:lnTo>
                    <a:pt x="135128" y="72664"/>
                  </a:lnTo>
                  <a:lnTo>
                    <a:pt x="132525" y="77000"/>
                  </a:lnTo>
                  <a:lnTo>
                    <a:pt x="134041" y="78958"/>
                  </a:lnTo>
                  <a:lnTo>
                    <a:pt x="134233" y="79723"/>
                  </a:lnTo>
                  <a:lnTo>
                    <a:pt x="135081" y="80738"/>
                  </a:lnTo>
                  <a:lnTo>
                    <a:pt x="135833" y="80272"/>
                  </a:lnTo>
                  <a:lnTo>
                    <a:pt x="134973" y="78588"/>
                  </a:lnTo>
                  <a:lnTo>
                    <a:pt x="135248" y="76617"/>
                  </a:lnTo>
                  <a:lnTo>
                    <a:pt x="136466" y="76331"/>
                  </a:lnTo>
                  <a:lnTo>
                    <a:pt x="142235" y="81526"/>
                  </a:lnTo>
                  <a:lnTo>
                    <a:pt x="143752" y="82553"/>
                  </a:lnTo>
                  <a:lnTo>
                    <a:pt x="145997" y="80308"/>
                  </a:lnTo>
                  <a:lnTo>
                    <a:pt x="146547" y="78767"/>
                  </a:lnTo>
                  <a:lnTo>
                    <a:pt x="143441" y="78230"/>
                  </a:lnTo>
                  <a:lnTo>
                    <a:pt x="141924" y="77418"/>
                  </a:lnTo>
                  <a:lnTo>
                    <a:pt x="139464" y="73644"/>
                  </a:lnTo>
                  <a:lnTo>
                    <a:pt x="140862" y="73452"/>
                  </a:lnTo>
                  <a:lnTo>
                    <a:pt x="143417" y="74384"/>
                  </a:lnTo>
                  <a:lnTo>
                    <a:pt x="147478" y="77262"/>
                  </a:lnTo>
                  <a:lnTo>
                    <a:pt x="148231" y="76534"/>
                  </a:lnTo>
                  <a:lnTo>
                    <a:pt x="149353" y="76426"/>
                  </a:lnTo>
                  <a:lnTo>
                    <a:pt x="149831" y="77262"/>
                  </a:lnTo>
                  <a:lnTo>
                    <a:pt x="147419" y="81705"/>
                  </a:lnTo>
                  <a:lnTo>
                    <a:pt x="147131" y="82828"/>
                  </a:lnTo>
                  <a:lnTo>
                    <a:pt x="153247" y="83162"/>
                  </a:lnTo>
                  <a:lnTo>
                    <a:pt x="153354" y="84082"/>
                  </a:lnTo>
                  <a:lnTo>
                    <a:pt x="152793" y="84655"/>
                  </a:lnTo>
                  <a:lnTo>
                    <a:pt x="150727" y="84978"/>
                  </a:lnTo>
                  <a:lnTo>
                    <a:pt x="145090" y="85850"/>
                  </a:lnTo>
                  <a:lnTo>
                    <a:pt x="145472" y="86507"/>
                  </a:lnTo>
                  <a:lnTo>
                    <a:pt x="146415" y="87068"/>
                  </a:lnTo>
                  <a:lnTo>
                    <a:pt x="147633" y="87140"/>
                  </a:lnTo>
                  <a:lnTo>
                    <a:pt x="151204" y="86256"/>
                  </a:lnTo>
                  <a:lnTo>
                    <a:pt x="151778" y="87211"/>
                  </a:lnTo>
                  <a:lnTo>
                    <a:pt x="151873" y="88238"/>
                  </a:lnTo>
                  <a:lnTo>
                    <a:pt x="152542" y="88632"/>
                  </a:lnTo>
                  <a:lnTo>
                    <a:pt x="153856" y="88035"/>
                  </a:lnTo>
                  <a:lnTo>
                    <a:pt x="154130" y="87283"/>
                  </a:lnTo>
                  <a:lnTo>
                    <a:pt x="154119" y="85587"/>
                  </a:lnTo>
                  <a:lnTo>
                    <a:pt x="155612" y="84464"/>
                  </a:lnTo>
                  <a:lnTo>
                    <a:pt x="157857" y="82947"/>
                  </a:lnTo>
                  <a:lnTo>
                    <a:pt x="161129" y="79078"/>
                  </a:lnTo>
                  <a:lnTo>
                    <a:pt x="164593" y="76606"/>
                  </a:lnTo>
                  <a:lnTo>
                    <a:pt x="169813" y="70932"/>
                  </a:lnTo>
                  <a:lnTo>
                    <a:pt x="173921" y="65809"/>
                  </a:lnTo>
                  <a:lnTo>
                    <a:pt x="174840" y="63265"/>
                  </a:lnTo>
                  <a:lnTo>
                    <a:pt x="176524" y="60518"/>
                  </a:lnTo>
                  <a:lnTo>
                    <a:pt x="182114" y="53160"/>
                  </a:lnTo>
                  <a:lnTo>
                    <a:pt x="182950" y="51178"/>
                  </a:lnTo>
                  <a:lnTo>
                    <a:pt x="185650" y="47320"/>
                  </a:lnTo>
                  <a:lnTo>
                    <a:pt x="186198" y="44382"/>
                  </a:lnTo>
                  <a:lnTo>
                    <a:pt x="187775" y="41444"/>
                  </a:lnTo>
                  <a:lnTo>
                    <a:pt x="188707" y="39557"/>
                  </a:lnTo>
                  <a:lnTo>
                    <a:pt x="188396" y="36272"/>
                  </a:lnTo>
                  <a:lnTo>
                    <a:pt x="188385" y="34791"/>
                  </a:lnTo>
                  <a:lnTo>
                    <a:pt x="189687" y="32056"/>
                  </a:lnTo>
                  <a:lnTo>
                    <a:pt x="191191" y="31853"/>
                  </a:lnTo>
                  <a:lnTo>
                    <a:pt x="192696" y="31077"/>
                  </a:lnTo>
                  <a:lnTo>
                    <a:pt x="194010" y="31997"/>
                  </a:lnTo>
                  <a:lnTo>
                    <a:pt x="195419" y="31997"/>
                  </a:lnTo>
                  <a:lnTo>
                    <a:pt x="196542" y="30957"/>
                  </a:lnTo>
                  <a:lnTo>
                    <a:pt x="197951" y="30468"/>
                  </a:lnTo>
                  <a:lnTo>
                    <a:pt x="202095" y="31316"/>
                  </a:lnTo>
                  <a:lnTo>
                    <a:pt x="203517" y="32498"/>
                  </a:lnTo>
                  <a:lnTo>
                    <a:pt x="206813" y="33322"/>
                  </a:lnTo>
                  <a:lnTo>
                    <a:pt x="217252" y="33466"/>
                  </a:lnTo>
                  <a:lnTo>
                    <a:pt x="218386" y="33836"/>
                  </a:lnTo>
                  <a:lnTo>
                    <a:pt x="219235" y="34182"/>
                  </a:lnTo>
                  <a:lnTo>
                    <a:pt x="219712" y="35054"/>
                  </a:lnTo>
                  <a:lnTo>
                    <a:pt x="219724" y="36726"/>
                  </a:lnTo>
                  <a:lnTo>
                    <a:pt x="219067" y="38327"/>
                  </a:lnTo>
                  <a:lnTo>
                    <a:pt x="217025" y="40990"/>
                  </a:lnTo>
                  <a:lnTo>
                    <a:pt x="215806" y="42017"/>
                  </a:lnTo>
                  <a:lnTo>
                    <a:pt x="207936" y="47440"/>
                  </a:lnTo>
                  <a:lnTo>
                    <a:pt x="197927" y="55286"/>
                  </a:lnTo>
                  <a:lnTo>
                    <a:pt x="194476" y="58798"/>
                  </a:lnTo>
                  <a:lnTo>
                    <a:pt x="192505" y="60040"/>
                  </a:lnTo>
                  <a:lnTo>
                    <a:pt x="189507" y="62608"/>
                  </a:lnTo>
                  <a:lnTo>
                    <a:pt x="187178" y="65235"/>
                  </a:lnTo>
                  <a:lnTo>
                    <a:pt x="182030" y="68866"/>
                  </a:lnTo>
                  <a:lnTo>
                    <a:pt x="168105" y="82505"/>
                  </a:lnTo>
                  <a:lnTo>
                    <a:pt x="160568" y="94867"/>
                  </a:lnTo>
                  <a:lnTo>
                    <a:pt x="159923" y="95452"/>
                  </a:lnTo>
                  <a:lnTo>
                    <a:pt x="156938" y="100349"/>
                  </a:lnTo>
                  <a:lnTo>
                    <a:pt x="150894" y="111122"/>
                  </a:lnTo>
                  <a:lnTo>
                    <a:pt x="149866" y="112519"/>
                  </a:lnTo>
                  <a:lnTo>
                    <a:pt x="144385" y="121943"/>
                  </a:lnTo>
                  <a:lnTo>
                    <a:pt x="139930" y="130996"/>
                  </a:lnTo>
                  <a:lnTo>
                    <a:pt x="137983" y="135726"/>
                  </a:lnTo>
                  <a:lnTo>
                    <a:pt x="135773" y="142784"/>
                  </a:lnTo>
                  <a:lnTo>
                    <a:pt x="130434" y="159947"/>
                  </a:lnTo>
                  <a:lnTo>
                    <a:pt x="129706" y="162861"/>
                  </a:lnTo>
                  <a:lnTo>
                    <a:pt x="128750" y="175474"/>
                  </a:lnTo>
                  <a:lnTo>
                    <a:pt x="128595" y="180072"/>
                  </a:lnTo>
                  <a:lnTo>
                    <a:pt x="129562" y="184300"/>
                  </a:lnTo>
                  <a:lnTo>
                    <a:pt x="130709" y="187118"/>
                  </a:lnTo>
                  <a:lnTo>
                    <a:pt x="131773" y="191060"/>
                  </a:lnTo>
                  <a:lnTo>
                    <a:pt x="133014" y="194165"/>
                  </a:lnTo>
                  <a:lnTo>
                    <a:pt x="135941" y="196231"/>
                  </a:lnTo>
                  <a:lnTo>
                    <a:pt x="136884" y="196315"/>
                  </a:lnTo>
                  <a:lnTo>
                    <a:pt x="138473" y="195336"/>
                  </a:lnTo>
                  <a:lnTo>
                    <a:pt x="139607" y="195156"/>
                  </a:lnTo>
                  <a:lnTo>
                    <a:pt x="147514" y="196219"/>
                  </a:lnTo>
                  <a:lnTo>
                    <a:pt x="148637" y="195670"/>
                  </a:lnTo>
                  <a:lnTo>
                    <a:pt x="149771" y="196040"/>
                  </a:lnTo>
                  <a:lnTo>
                    <a:pt x="150237" y="196769"/>
                  </a:lnTo>
                  <a:lnTo>
                    <a:pt x="149891" y="201558"/>
                  </a:lnTo>
                  <a:lnTo>
                    <a:pt x="150846" y="216607"/>
                  </a:lnTo>
                  <a:lnTo>
                    <a:pt x="151133" y="218219"/>
                  </a:lnTo>
                  <a:lnTo>
                    <a:pt x="155026" y="222961"/>
                  </a:lnTo>
                  <a:lnTo>
                    <a:pt x="156938" y="227380"/>
                  </a:lnTo>
                  <a:lnTo>
                    <a:pt x="157320" y="228968"/>
                  </a:lnTo>
                  <a:lnTo>
                    <a:pt x="157331" y="230378"/>
                  </a:lnTo>
                  <a:lnTo>
                    <a:pt x="158394" y="234415"/>
                  </a:lnTo>
                  <a:lnTo>
                    <a:pt x="159529" y="236385"/>
                  </a:lnTo>
                  <a:lnTo>
                    <a:pt x="159636" y="237412"/>
                  </a:lnTo>
                  <a:lnTo>
                    <a:pt x="160102" y="237998"/>
                  </a:lnTo>
                  <a:lnTo>
                    <a:pt x="160926" y="239443"/>
                  </a:lnTo>
                  <a:lnTo>
                    <a:pt x="159326" y="241091"/>
                  </a:lnTo>
                  <a:lnTo>
                    <a:pt x="158764" y="241581"/>
                  </a:lnTo>
                  <a:lnTo>
                    <a:pt x="158215" y="242166"/>
                  </a:lnTo>
                  <a:lnTo>
                    <a:pt x="157271" y="242680"/>
                  </a:lnTo>
                  <a:lnTo>
                    <a:pt x="156352" y="242918"/>
                  </a:lnTo>
                  <a:lnTo>
                    <a:pt x="155576" y="242978"/>
                  </a:lnTo>
                  <a:lnTo>
                    <a:pt x="154334" y="242691"/>
                  </a:lnTo>
                  <a:lnTo>
                    <a:pt x="153557" y="243731"/>
                  </a:lnTo>
                  <a:lnTo>
                    <a:pt x="153617" y="244889"/>
                  </a:lnTo>
                  <a:lnTo>
                    <a:pt x="153701" y="246251"/>
                  </a:lnTo>
                  <a:lnTo>
                    <a:pt x="153605" y="246979"/>
                  </a:lnTo>
                  <a:lnTo>
                    <a:pt x="153151" y="247779"/>
                  </a:lnTo>
                  <a:lnTo>
                    <a:pt x="150918" y="249559"/>
                  </a:lnTo>
                  <a:lnTo>
                    <a:pt x="148899" y="249726"/>
                  </a:lnTo>
                  <a:lnTo>
                    <a:pt x="146929" y="251159"/>
                  </a:lnTo>
                  <a:lnTo>
                    <a:pt x="145711" y="251637"/>
                  </a:lnTo>
                  <a:lnTo>
                    <a:pt x="144576" y="251159"/>
                  </a:lnTo>
                  <a:lnTo>
                    <a:pt x="143548" y="250514"/>
                  </a:lnTo>
                  <a:lnTo>
                    <a:pt x="142785" y="249583"/>
                  </a:lnTo>
                  <a:lnTo>
                    <a:pt x="142390" y="247696"/>
                  </a:lnTo>
                  <a:lnTo>
                    <a:pt x="142927" y="242906"/>
                  </a:lnTo>
                  <a:lnTo>
                    <a:pt x="142976" y="236684"/>
                  </a:lnTo>
                  <a:lnTo>
                    <a:pt x="142032" y="235191"/>
                  </a:lnTo>
                  <a:lnTo>
                    <a:pt x="135523" y="231751"/>
                  </a:lnTo>
                  <a:lnTo>
                    <a:pt x="133910" y="231214"/>
                  </a:lnTo>
                  <a:lnTo>
                    <a:pt x="129682" y="231775"/>
                  </a:lnTo>
                  <a:lnTo>
                    <a:pt x="125084" y="233137"/>
                  </a:lnTo>
                  <a:lnTo>
                    <a:pt x="120856" y="232707"/>
                  </a:lnTo>
                  <a:lnTo>
                    <a:pt x="118969" y="233005"/>
                  </a:lnTo>
                  <a:lnTo>
                    <a:pt x="118026" y="232886"/>
                  </a:lnTo>
                  <a:lnTo>
                    <a:pt x="116950" y="232193"/>
                  </a:lnTo>
                  <a:lnTo>
                    <a:pt x="116019" y="231465"/>
                  </a:lnTo>
                  <a:lnTo>
                    <a:pt x="115326" y="230426"/>
                  </a:lnTo>
                  <a:lnTo>
                    <a:pt x="115003" y="229016"/>
                  </a:lnTo>
                  <a:lnTo>
                    <a:pt x="112173" y="220668"/>
                  </a:lnTo>
                  <a:lnTo>
                    <a:pt x="108530" y="218912"/>
                  </a:lnTo>
                  <a:lnTo>
                    <a:pt x="106584" y="218148"/>
                  </a:lnTo>
                  <a:lnTo>
                    <a:pt x="105174" y="217969"/>
                  </a:lnTo>
                  <a:lnTo>
                    <a:pt x="104027" y="217969"/>
                  </a:lnTo>
                  <a:lnTo>
                    <a:pt x="102964" y="218124"/>
                  </a:lnTo>
                  <a:lnTo>
                    <a:pt x="97136" y="218984"/>
                  </a:lnTo>
                  <a:lnTo>
                    <a:pt x="85073" y="229960"/>
                  </a:lnTo>
                  <a:lnTo>
                    <a:pt x="84428" y="230473"/>
                  </a:lnTo>
                  <a:lnTo>
                    <a:pt x="83628" y="230772"/>
                  </a:lnTo>
                  <a:lnTo>
                    <a:pt x="74205" y="225481"/>
                  </a:lnTo>
                  <a:lnTo>
                    <a:pt x="71302" y="224334"/>
                  </a:lnTo>
                  <a:lnTo>
                    <a:pt x="65295" y="223212"/>
                  </a:lnTo>
                  <a:lnTo>
                    <a:pt x="78480" y="200710"/>
                  </a:lnTo>
                  <a:lnTo>
                    <a:pt x="78373" y="199564"/>
                  </a:lnTo>
                  <a:lnTo>
                    <a:pt x="77812" y="198799"/>
                  </a:lnTo>
                  <a:lnTo>
                    <a:pt x="76307" y="198441"/>
                  </a:lnTo>
                  <a:lnTo>
                    <a:pt x="74228" y="197055"/>
                  </a:lnTo>
                  <a:lnTo>
                    <a:pt x="72819" y="196876"/>
                  </a:lnTo>
                  <a:lnTo>
                    <a:pt x="70275" y="197426"/>
                  </a:lnTo>
                  <a:lnTo>
                    <a:pt x="68496" y="197079"/>
                  </a:lnTo>
                  <a:lnTo>
                    <a:pt x="68389" y="195562"/>
                  </a:lnTo>
                  <a:lnTo>
                    <a:pt x="66692" y="195204"/>
                  </a:lnTo>
                  <a:lnTo>
                    <a:pt x="64900" y="193998"/>
                  </a:lnTo>
                  <a:lnTo>
                    <a:pt x="61043" y="193257"/>
                  </a:lnTo>
                  <a:lnTo>
                    <a:pt x="60099" y="193317"/>
                  </a:lnTo>
                  <a:lnTo>
                    <a:pt x="59108" y="193377"/>
                  </a:lnTo>
                  <a:lnTo>
                    <a:pt x="58356" y="193317"/>
                  </a:lnTo>
                  <a:lnTo>
                    <a:pt x="57400" y="194034"/>
                  </a:lnTo>
                  <a:lnTo>
                    <a:pt x="56468" y="194703"/>
                  </a:lnTo>
                  <a:lnTo>
                    <a:pt x="55012" y="195061"/>
                  </a:lnTo>
                  <a:lnTo>
                    <a:pt x="53280" y="195359"/>
                  </a:lnTo>
                  <a:lnTo>
                    <a:pt x="51847" y="195467"/>
                  </a:lnTo>
                  <a:lnTo>
                    <a:pt x="50831" y="195479"/>
                  </a:lnTo>
                  <a:lnTo>
                    <a:pt x="49828" y="195395"/>
                  </a:lnTo>
                  <a:lnTo>
                    <a:pt x="48395" y="195204"/>
                  </a:lnTo>
                  <a:lnTo>
                    <a:pt x="47284" y="194834"/>
                  </a:lnTo>
                  <a:lnTo>
                    <a:pt x="46734" y="194165"/>
                  </a:lnTo>
                  <a:lnTo>
                    <a:pt x="46424" y="193198"/>
                  </a:lnTo>
                  <a:lnTo>
                    <a:pt x="46030" y="192445"/>
                  </a:lnTo>
                  <a:lnTo>
                    <a:pt x="45110" y="191681"/>
                  </a:lnTo>
                  <a:lnTo>
                    <a:pt x="43999" y="191155"/>
                  </a:lnTo>
                  <a:lnTo>
                    <a:pt x="42805" y="190905"/>
                  </a:lnTo>
                  <a:lnTo>
                    <a:pt x="41516" y="190749"/>
                  </a:lnTo>
                  <a:lnTo>
                    <a:pt x="37490" y="191215"/>
                  </a:lnTo>
                  <a:lnTo>
                    <a:pt x="36762" y="190714"/>
                  </a:lnTo>
                  <a:lnTo>
                    <a:pt x="36427" y="190033"/>
                  </a:lnTo>
                  <a:lnTo>
                    <a:pt x="36296" y="188994"/>
                  </a:lnTo>
                  <a:lnTo>
                    <a:pt x="37084" y="187513"/>
                  </a:lnTo>
                  <a:lnTo>
                    <a:pt x="37789" y="186963"/>
                  </a:lnTo>
                  <a:lnTo>
                    <a:pt x="38506" y="186175"/>
                  </a:lnTo>
                  <a:lnTo>
                    <a:pt x="39007" y="185136"/>
                  </a:lnTo>
                  <a:lnTo>
                    <a:pt x="37741" y="184825"/>
                  </a:lnTo>
                  <a:lnTo>
                    <a:pt x="36750" y="185064"/>
                  </a:lnTo>
                  <a:lnTo>
                    <a:pt x="35747" y="185685"/>
                  </a:lnTo>
                  <a:lnTo>
                    <a:pt x="34863" y="186211"/>
                  </a:lnTo>
                  <a:lnTo>
                    <a:pt x="33943" y="186247"/>
                  </a:lnTo>
                  <a:lnTo>
                    <a:pt x="33585" y="185399"/>
                  </a:lnTo>
                  <a:lnTo>
                    <a:pt x="33370" y="184610"/>
                  </a:lnTo>
                  <a:lnTo>
                    <a:pt x="32677" y="183750"/>
                  </a:lnTo>
                  <a:lnTo>
                    <a:pt x="32044" y="184216"/>
                  </a:lnTo>
                  <a:lnTo>
                    <a:pt x="32080" y="185136"/>
                  </a:lnTo>
                  <a:lnTo>
                    <a:pt x="31423" y="185518"/>
                  </a:lnTo>
                  <a:lnTo>
                    <a:pt x="30873" y="184861"/>
                  </a:lnTo>
                  <a:lnTo>
                    <a:pt x="30002" y="183703"/>
                  </a:lnTo>
                  <a:lnTo>
                    <a:pt x="29154" y="183452"/>
                  </a:lnTo>
                  <a:lnTo>
                    <a:pt x="28521" y="183739"/>
                  </a:lnTo>
                  <a:lnTo>
                    <a:pt x="23911" y="180562"/>
                  </a:lnTo>
                  <a:lnTo>
                    <a:pt x="22931" y="179917"/>
                  </a:lnTo>
                  <a:lnTo>
                    <a:pt x="21295" y="179952"/>
                  </a:lnTo>
                  <a:lnTo>
                    <a:pt x="19743" y="179893"/>
                  </a:lnTo>
                  <a:lnTo>
                    <a:pt x="18656" y="179714"/>
                  </a:lnTo>
                  <a:lnTo>
                    <a:pt x="18046" y="179212"/>
                  </a:lnTo>
                  <a:lnTo>
                    <a:pt x="17820" y="178077"/>
                  </a:lnTo>
                  <a:lnTo>
                    <a:pt x="18011" y="176644"/>
                  </a:lnTo>
                  <a:lnTo>
                    <a:pt x="18261" y="175796"/>
                  </a:lnTo>
                  <a:lnTo>
                    <a:pt x="18441" y="174721"/>
                  </a:lnTo>
                  <a:lnTo>
                    <a:pt x="18321" y="173945"/>
                  </a:lnTo>
                  <a:lnTo>
                    <a:pt x="17975" y="173073"/>
                  </a:lnTo>
                  <a:lnTo>
                    <a:pt x="12505" y="163351"/>
                  </a:lnTo>
                  <a:lnTo>
                    <a:pt x="0" y="148171"/>
                  </a:lnTo>
                  <a:lnTo>
                    <a:pt x="1481" y="141530"/>
                  </a:lnTo>
                  <a:lnTo>
                    <a:pt x="15431" y="106189"/>
                  </a:lnTo>
                  <a:lnTo>
                    <a:pt x="32343" y="63205"/>
                  </a:lnTo>
                  <a:lnTo>
                    <a:pt x="38422" y="48765"/>
                  </a:lnTo>
                  <a:lnTo>
                    <a:pt x="21140" y="22346"/>
                  </a:lnTo>
                  <a:lnTo>
                    <a:pt x="43224" y="0"/>
                  </a:lnTo>
                  <a:lnTo>
                    <a:pt x="64327" y="32116"/>
                  </a:lnTo>
                  <a:lnTo>
                    <a:pt x="71613" y="36905"/>
                  </a:lnTo>
                  <a:lnTo>
                    <a:pt x="69439" y="38410"/>
                  </a:lnTo>
                  <a:lnTo>
                    <a:pt x="68066" y="39294"/>
                  </a:lnTo>
                  <a:lnTo>
                    <a:pt x="67003" y="40190"/>
                  </a:lnTo>
                  <a:lnTo>
                    <a:pt x="66202" y="40691"/>
                  </a:lnTo>
                  <a:lnTo>
                    <a:pt x="65080" y="41229"/>
                  </a:lnTo>
                  <a:lnTo>
                    <a:pt x="64029" y="42077"/>
                  </a:lnTo>
                  <a:lnTo>
                    <a:pt x="63074" y="42746"/>
                  </a:lnTo>
                  <a:lnTo>
                    <a:pt x="63647" y="43844"/>
                  </a:lnTo>
                  <a:lnTo>
                    <a:pt x="64363" y="44657"/>
                  </a:lnTo>
                  <a:lnTo>
                    <a:pt x="65068" y="45027"/>
                  </a:lnTo>
                  <a:lnTo>
                    <a:pt x="66346" y="45421"/>
                  </a:lnTo>
                  <a:lnTo>
                    <a:pt x="67074" y="45744"/>
                  </a:lnTo>
                  <a:lnTo>
                    <a:pt x="67886" y="46508"/>
                  </a:lnTo>
                  <a:lnTo>
                    <a:pt x="69117" y="48264"/>
                  </a:lnTo>
                  <a:lnTo>
                    <a:pt x="68663" y="48897"/>
                  </a:lnTo>
                  <a:lnTo>
                    <a:pt x="68197" y="49649"/>
                  </a:lnTo>
                  <a:lnTo>
                    <a:pt x="68257" y="50867"/>
                  </a:lnTo>
                  <a:lnTo>
                    <a:pt x="68006" y="51536"/>
                  </a:lnTo>
                  <a:lnTo>
                    <a:pt x="67779" y="52635"/>
                  </a:lnTo>
                  <a:lnTo>
                    <a:pt x="67170" y="53280"/>
                  </a:lnTo>
                  <a:lnTo>
                    <a:pt x="67014" y="53984"/>
                  </a:lnTo>
                  <a:lnTo>
                    <a:pt x="66250" y="54558"/>
                  </a:lnTo>
                  <a:lnTo>
                    <a:pt x="65832" y="55358"/>
                  </a:lnTo>
                  <a:lnTo>
                    <a:pt x="65964" y="56278"/>
                  </a:lnTo>
                  <a:lnTo>
                    <a:pt x="66191" y="57615"/>
                  </a:lnTo>
                  <a:lnTo>
                    <a:pt x="67886" y="60613"/>
                  </a:lnTo>
                  <a:lnTo>
                    <a:pt x="68125" y="61807"/>
                  </a:lnTo>
                  <a:lnTo>
                    <a:pt x="68472" y="63169"/>
                  </a:lnTo>
                  <a:lnTo>
                    <a:pt x="68926" y="63814"/>
                  </a:lnTo>
                  <a:lnTo>
                    <a:pt x="69798" y="64602"/>
                  </a:lnTo>
                  <a:lnTo>
                    <a:pt x="70371" y="65379"/>
                  </a:lnTo>
                  <a:lnTo>
                    <a:pt x="70550" y="66083"/>
                  </a:lnTo>
                  <a:lnTo>
                    <a:pt x="70634" y="67588"/>
                  </a:lnTo>
                  <a:lnTo>
                    <a:pt x="70765" y="69511"/>
                  </a:lnTo>
                  <a:lnTo>
                    <a:pt x="71661" y="70037"/>
                  </a:lnTo>
                  <a:lnTo>
                    <a:pt x="72198" y="69356"/>
                  </a:lnTo>
                  <a:lnTo>
                    <a:pt x="72473" y="68699"/>
                  </a:lnTo>
                  <a:lnTo>
                    <a:pt x="72557" y="67982"/>
                  </a:lnTo>
                  <a:lnTo>
                    <a:pt x="72449" y="66441"/>
                  </a:lnTo>
                  <a:lnTo>
                    <a:pt x="72485" y="65056"/>
                  </a:lnTo>
                  <a:lnTo>
                    <a:pt x="72903" y="64268"/>
                  </a:lnTo>
                  <a:lnTo>
                    <a:pt x="73596" y="63742"/>
                  </a:lnTo>
                  <a:lnTo>
                    <a:pt x="74372" y="63647"/>
                  </a:lnTo>
                  <a:lnTo>
                    <a:pt x="75160" y="64220"/>
                  </a:lnTo>
                  <a:lnTo>
                    <a:pt x="75936" y="64973"/>
                  </a:lnTo>
                  <a:lnTo>
                    <a:pt x="77429" y="66012"/>
                  </a:lnTo>
                  <a:lnTo>
                    <a:pt x="78588" y="66489"/>
                  </a:lnTo>
                  <a:lnTo>
                    <a:pt x="79949" y="66860"/>
                  </a:lnTo>
                  <a:lnTo>
                    <a:pt x="80475" y="67349"/>
                  </a:lnTo>
                  <a:lnTo>
                    <a:pt x="81204" y="68329"/>
                  </a:lnTo>
                  <a:lnTo>
                    <a:pt x="81848" y="69165"/>
                  </a:lnTo>
                  <a:lnTo>
                    <a:pt x="82649" y="69654"/>
                  </a:lnTo>
                  <a:lnTo>
                    <a:pt x="83461" y="69929"/>
                  </a:lnTo>
                  <a:lnTo>
                    <a:pt x="84345" y="70060"/>
                  </a:lnTo>
                  <a:lnTo>
                    <a:pt x="85455" y="70096"/>
                  </a:lnTo>
                  <a:lnTo>
                    <a:pt x="86841" y="70299"/>
                  </a:lnTo>
                  <a:lnTo>
                    <a:pt x="88214" y="70634"/>
                  </a:lnTo>
                  <a:lnTo>
                    <a:pt x="89170" y="71088"/>
                  </a:lnTo>
                  <a:lnTo>
                    <a:pt x="90448" y="72067"/>
                  </a:lnTo>
                  <a:lnTo>
                    <a:pt x="91093" y="72831"/>
                  </a:lnTo>
                  <a:lnTo>
                    <a:pt x="91881" y="74073"/>
                  </a:lnTo>
                  <a:lnTo>
                    <a:pt x="92227" y="74921"/>
                  </a:lnTo>
                  <a:lnTo>
                    <a:pt x="92108" y="75698"/>
                  </a:lnTo>
                  <a:lnTo>
                    <a:pt x="91535" y="76307"/>
                  </a:lnTo>
                  <a:lnTo>
                    <a:pt x="89683" y="76844"/>
                  </a:lnTo>
                  <a:lnTo>
                    <a:pt x="87892" y="77023"/>
                  </a:lnTo>
                  <a:lnTo>
                    <a:pt x="85933" y="77752"/>
                  </a:lnTo>
                  <a:lnTo>
                    <a:pt x="84978" y="78731"/>
                  </a:lnTo>
                  <a:lnTo>
                    <a:pt x="84989" y="79663"/>
                  </a:lnTo>
                  <a:lnTo>
                    <a:pt x="85395" y="80666"/>
                  </a:lnTo>
                  <a:lnTo>
                    <a:pt x="86136" y="8086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1042;gbcf4302aa7_0_6">
              <a:extLst>
                <a:ext uri="{FF2B5EF4-FFF2-40B4-BE49-F238E27FC236}">
                  <a16:creationId xmlns:a16="http://schemas.microsoft.com/office/drawing/2014/main" id="{E50924E3-8D89-784B-B96B-F4374F3D0516}"/>
                </a:ext>
              </a:extLst>
            </p:cNvPr>
            <p:cNvSpPr/>
            <p:nvPr/>
          </p:nvSpPr>
          <p:spPr>
            <a:xfrm>
              <a:off x="6657333" y="2016981"/>
              <a:ext cx="73868" cy="98798"/>
            </a:xfrm>
            <a:custGeom>
              <a:avLst/>
              <a:gdLst/>
              <a:ahLst/>
              <a:cxnLst/>
              <a:rect l="l" t="t" r="r" b="b"/>
              <a:pathLst>
                <a:path w="147000" h="196613" extrusionOk="0">
                  <a:moveTo>
                    <a:pt x="147000" y="54068"/>
                  </a:moveTo>
                  <a:lnTo>
                    <a:pt x="146152" y="55681"/>
                  </a:lnTo>
                  <a:lnTo>
                    <a:pt x="109104" y="178842"/>
                  </a:lnTo>
                  <a:lnTo>
                    <a:pt x="27303" y="196614"/>
                  </a:lnTo>
                  <a:lnTo>
                    <a:pt x="0" y="54880"/>
                  </a:lnTo>
                  <a:lnTo>
                    <a:pt x="43283" y="0"/>
                  </a:lnTo>
                  <a:lnTo>
                    <a:pt x="147000" y="5406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1043;gbcf4302aa7_0_6">
              <a:extLst>
                <a:ext uri="{FF2B5EF4-FFF2-40B4-BE49-F238E27FC236}">
                  <a16:creationId xmlns:a16="http://schemas.microsoft.com/office/drawing/2014/main" id="{BED3BF52-AE9A-E542-9015-6CD003DA7FD5}"/>
                </a:ext>
              </a:extLst>
            </p:cNvPr>
            <p:cNvSpPr/>
            <p:nvPr/>
          </p:nvSpPr>
          <p:spPr>
            <a:xfrm>
              <a:off x="5806638" y="2023067"/>
              <a:ext cx="225384" cy="262438"/>
            </a:xfrm>
            <a:custGeom>
              <a:avLst/>
              <a:gdLst/>
              <a:ahLst/>
              <a:cxnLst/>
              <a:rect l="l" t="t" r="r" b="b"/>
              <a:pathLst>
                <a:path w="448525" h="522264" extrusionOk="0">
                  <a:moveTo>
                    <a:pt x="213096" y="0"/>
                  </a:moveTo>
                  <a:lnTo>
                    <a:pt x="448525" y="213346"/>
                  </a:lnTo>
                  <a:lnTo>
                    <a:pt x="355653" y="294550"/>
                  </a:lnTo>
                  <a:lnTo>
                    <a:pt x="322749" y="322486"/>
                  </a:lnTo>
                  <a:lnTo>
                    <a:pt x="352954" y="406102"/>
                  </a:lnTo>
                  <a:lnTo>
                    <a:pt x="347400" y="407858"/>
                  </a:lnTo>
                  <a:lnTo>
                    <a:pt x="244985" y="464948"/>
                  </a:lnTo>
                  <a:lnTo>
                    <a:pt x="191036" y="482373"/>
                  </a:lnTo>
                  <a:lnTo>
                    <a:pt x="123329" y="522265"/>
                  </a:lnTo>
                  <a:lnTo>
                    <a:pt x="106357" y="472568"/>
                  </a:lnTo>
                  <a:lnTo>
                    <a:pt x="42555" y="292627"/>
                  </a:lnTo>
                  <a:lnTo>
                    <a:pt x="0" y="173790"/>
                  </a:lnTo>
                  <a:lnTo>
                    <a:pt x="85014" y="104111"/>
                  </a:lnTo>
                  <a:lnTo>
                    <a:pt x="108495" y="84787"/>
                  </a:lnTo>
                  <a:lnTo>
                    <a:pt x="21309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1044;gbcf4302aa7_0_6">
              <a:extLst>
                <a:ext uri="{FF2B5EF4-FFF2-40B4-BE49-F238E27FC236}">
                  <a16:creationId xmlns:a16="http://schemas.microsoft.com/office/drawing/2014/main" id="{EC76B77F-96E7-9B47-80F3-0632C05157D0}"/>
                </a:ext>
              </a:extLst>
            </p:cNvPr>
            <p:cNvSpPr/>
            <p:nvPr/>
          </p:nvSpPr>
          <p:spPr>
            <a:xfrm>
              <a:off x="4478962" y="2026691"/>
              <a:ext cx="199349" cy="205494"/>
            </a:xfrm>
            <a:custGeom>
              <a:avLst/>
              <a:gdLst/>
              <a:ahLst/>
              <a:cxnLst/>
              <a:rect l="l" t="t" r="r" b="b"/>
              <a:pathLst>
                <a:path w="396714" h="408944" extrusionOk="0">
                  <a:moveTo>
                    <a:pt x="172404" y="5195"/>
                  </a:moveTo>
                  <a:lnTo>
                    <a:pt x="214577" y="0"/>
                  </a:lnTo>
                  <a:lnTo>
                    <a:pt x="208653" y="74360"/>
                  </a:lnTo>
                  <a:lnTo>
                    <a:pt x="269911" y="69631"/>
                  </a:lnTo>
                  <a:lnTo>
                    <a:pt x="266662" y="144062"/>
                  </a:lnTo>
                  <a:lnTo>
                    <a:pt x="299554" y="138879"/>
                  </a:lnTo>
                  <a:lnTo>
                    <a:pt x="298551" y="164354"/>
                  </a:lnTo>
                  <a:lnTo>
                    <a:pt x="396715" y="152650"/>
                  </a:lnTo>
                  <a:lnTo>
                    <a:pt x="388306" y="261240"/>
                  </a:lnTo>
                  <a:lnTo>
                    <a:pt x="383147" y="330488"/>
                  </a:lnTo>
                  <a:lnTo>
                    <a:pt x="245044" y="350828"/>
                  </a:lnTo>
                  <a:lnTo>
                    <a:pt x="247696" y="408945"/>
                  </a:lnTo>
                  <a:lnTo>
                    <a:pt x="246693" y="408097"/>
                  </a:lnTo>
                  <a:lnTo>
                    <a:pt x="246024" y="407476"/>
                  </a:lnTo>
                  <a:lnTo>
                    <a:pt x="245319" y="406759"/>
                  </a:lnTo>
                  <a:lnTo>
                    <a:pt x="244447" y="406592"/>
                  </a:lnTo>
                  <a:lnTo>
                    <a:pt x="242918" y="406735"/>
                  </a:lnTo>
                  <a:lnTo>
                    <a:pt x="242166" y="406986"/>
                  </a:lnTo>
                  <a:lnTo>
                    <a:pt x="241342" y="407201"/>
                  </a:lnTo>
                  <a:lnTo>
                    <a:pt x="240494" y="407165"/>
                  </a:lnTo>
                  <a:lnTo>
                    <a:pt x="239897" y="406747"/>
                  </a:lnTo>
                  <a:lnTo>
                    <a:pt x="239085" y="405613"/>
                  </a:lnTo>
                  <a:lnTo>
                    <a:pt x="237389" y="402483"/>
                  </a:lnTo>
                  <a:lnTo>
                    <a:pt x="236863" y="401671"/>
                  </a:lnTo>
                  <a:lnTo>
                    <a:pt x="236171" y="401146"/>
                  </a:lnTo>
                  <a:lnTo>
                    <a:pt x="235334" y="400728"/>
                  </a:lnTo>
                  <a:lnTo>
                    <a:pt x="234439" y="400286"/>
                  </a:lnTo>
                  <a:lnTo>
                    <a:pt x="233842" y="399832"/>
                  </a:lnTo>
                  <a:lnTo>
                    <a:pt x="233340" y="398996"/>
                  </a:lnTo>
                  <a:lnTo>
                    <a:pt x="233196" y="398100"/>
                  </a:lnTo>
                  <a:lnTo>
                    <a:pt x="233328" y="397336"/>
                  </a:lnTo>
                  <a:lnTo>
                    <a:pt x="233292" y="396368"/>
                  </a:lnTo>
                  <a:lnTo>
                    <a:pt x="233232" y="395664"/>
                  </a:lnTo>
                  <a:lnTo>
                    <a:pt x="232575" y="394756"/>
                  </a:lnTo>
                  <a:lnTo>
                    <a:pt x="231966" y="394230"/>
                  </a:lnTo>
                  <a:lnTo>
                    <a:pt x="230903" y="393693"/>
                  </a:lnTo>
                  <a:lnTo>
                    <a:pt x="229924" y="393418"/>
                  </a:lnTo>
                  <a:lnTo>
                    <a:pt x="228992" y="393048"/>
                  </a:lnTo>
                  <a:lnTo>
                    <a:pt x="228144" y="393108"/>
                  </a:lnTo>
                  <a:lnTo>
                    <a:pt x="227249" y="393442"/>
                  </a:lnTo>
                  <a:lnTo>
                    <a:pt x="226437" y="393657"/>
                  </a:lnTo>
                  <a:lnTo>
                    <a:pt x="225338" y="393848"/>
                  </a:lnTo>
                  <a:lnTo>
                    <a:pt x="224585" y="393956"/>
                  </a:lnTo>
                  <a:lnTo>
                    <a:pt x="223451" y="394123"/>
                  </a:lnTo>
                  <a:lnTo>
                    <a:pt x="222316" y="394266"/>
                  </a:lnTo>
                  <a:lnTo>
                    <a:pt x="221600" y="394183"/>
                  </a:lnTo>
                  <a:lnTo>
                    <a:pt x="220632" y="394051"/>
                  </a:lnTo>
                  <a:lnTo>
                    <a:pt x="219270" y="394075"/>
                  </a:lnTo>
                  <a:lnTo>
                    <a:pt x="217324" y="394219"/>
                  </a:lnTo>
                  <a:lnTo>
                    <a:pt x="216500" y="394207"/>
                  </a:lnTo>
                  <a:lnTo>
                    <a:pt x="215305" y="394302"/>
                  </a:lnTo>
                  <a:lnTo>
                    <a:pt x="214242" y="394589"/>
                  </a:lnTo>
                  <a:lnTo>
                    <a:pt x="213550" y="394983"/>
                  </a:lnTo>
                  <a:lnTo>
                    <a:pt x="212845" y="395365"/>
                  </a:lnTo>
                  <a:lnTo>
                    <a:pt x="212009" y="395795"/>
                  </a:lnTo>
                  <a:lnTo>
                    <a:pt x="211017" y="395855"/>
                  </a:lnTo>
                  <a:lnTo>
                    <a:pt x="210134" y="395616"/>
                  </a:lnTo>
                  <a:lnTo>
                    <a:pt x="209143" y="394995"/>
                  </a:lnTo>
                  <a:lnTo>
                    <a:pt x="208509" y="394445"/>
                  </a:lnTo>
                  <a:lnTo>
                    <a:pt x="207638" y="393645"/>
                  </a:lnTo>
                  <a:lnTo>
                    <a:pt x="206551" y="392642"/>
                  </a:lnTo>
                  <a:lnTo>
                    <a:pt x="205977" y="392092"/>
                  </a:lnTo>
                  <a:lnTo>
                    <a:pt x="205344" y="391686"/>
                  </a:lnTo>
                  <a:lnTo>
                    <a:pt x="204413" y="391221"/>
                  </a:lnTo>
                  <a:lnTo>
                    <a:pt x="203696" y="390946"/>
                  </a:lnTo>
                  <a:lnTo>
                    <a:pt x="202573" y="390838"/>
                  </a:lnTo>
                  <a:lnTo>
                    <a:pt x="201678" y="390982"/>
                  </a:lnTo>
                  <a:lnTo>
                    <a:pt x="200424" y="391077"/>
                  </a:lnTo>
                  <a:lnTo>
                    <a:pt x="199229" y="391245"/>
                  </a:lnTo>
                  <a:lnTo>
                    <a:pt x="198238" y="391460"/>
                  </a:lnTo>
                  <a:lnTo>
                    <a:pt x="197175" y="391555"/>
                  </a:lnTo>
                  <a:lnTo>
                    <a:pt x="196231" y="391806"/>
                  </a:lnTo>
                  <a:lnTo>
                    <a:pt x="195133" y="391352"/>
                  </a:lnTo>
                  <a:lnTo>
                    <a:pt x="194225" y="390970"/>
                  </a:lnTo>
                  <a:lnTo>
                    <a:pt x="193485" y="390647"/>
                  </a:lnTo>
                  <a:lnTo>
                    <a:pt x="192696" y="390074"/>
                  </a:lnTo>
                  <a:lnTo>
                    <a:pt x="191836" y="389859"/>
                  </a:lnTo>
                  <a:lnTo>
                    <a:pt x="191490" y="389154"/>
                  </a:lnTo>
                  <a:lnTo>
                    <a:pt x="191275" y="388235"/>
                  </a:lnTo>
                  <a:lnTo>
                    <a:pt x="191239" y="387315"/>
                  </a:lnTo>
                  <a:lnTo>
                    <a:pt x="191120" y="386563"/>
                  </a:lnTo>
                  <a:lnTo>
                    <a:pt x="190964" y="385643"/>
                  </a:lnTo>
                  <a:lnTo>
                    <a:pt x="190702" y="384628"/>
                  </a:lnTo>
                  <a:lnTo>
                    <a:pt x="190558" y="383589"/>
                  </a:lnTo>
                  <a:lnTo>
                    <a:pt x="190439" y="382442"/>
                  </a:lnTo>
                  <a:lnTo>
                    <a:pt x="190236" y="381749"/>
                  </a:lnTo>
                  <a:lnTo>
                    <a:pt x="178543" y="383445"/>
                  </a:lnTo>
                  <a:lnTo>
                    <a:pt x="170947" y="400549"/>
                  </a:lnTo>
                  <a:lnTo>
                    <a:pt x="168558" y="395293"/>
                  </a:lnTo>
                  <a:lnTo>
                    <a:pt x="167770" y="394410"/>
                  </a:lnTo>
                  <a:lnTo>
                    <a:pt x="167030" y="393836"/>
                  </a:lnTo>
                  <a:lnTo>
                    <a:pt x="166110" y="393179"/>
                  </a:lnTo>
                  <a:lnTo>
                    <a:pt x="165310" y="392726"/>
                  </a:lnTo>
                  <a:lnTo>
                    <a:pt x="164426" y="392284"/>
                  </a:lnTo>
                  <a:lnTo>
                    <a:pt x="162730" y="391615"/>
                  </a:lnTo>
                  <a:lnTo>
                    <a:pt x="161978" y="391304"/>
                  </a:lnTo>
                  <a:lnTo>
                    <a:pt x="161166" y="390910"/>
                  </a:lnTo>
                  <a:lnTo>
                    <a:pt x="160353" y="390659"/>
                  </a:lnTo>
                  <a:lnTo>
                    <a:pt x="159111" y="390492"/>
                  </a:lnTo>
                  <a:lnTo>
                    <a:pt x="158287" y="390432"/>
                  </a:lnTo>
                  <a:lnTo>
                    <a:pt x="157582" y="390468"/>
                  </a:lnTo>
                  <a:lnTo>
                    <a:pt x="156735" y="390707"/>
                  </a:lnTo>
                  <a:lnTo>
                    <a:pt x="156042" y="391101"/>
                  </a:lnTo>
                  <a:lnTo>
                    <a:pt x="155313" y="391483"/>
                  </a:lnTo>
                  <a:lnTo>
                    <a:pt x="154525" y="391758"/>
                  </a:lnTo>
                  <a:lnTo>
                    <a:pt x="153402" y="391567"/>
                  </a:lnTo>
                  <a:lnTo>
                    <a:pt x="151957" y="391054"/>
                  </a:lnTo>
                  <a:lnTo>
                    <a:pt x="148887" y="389513"/>
                  </a:lnTo>
                  <a:lnTo>
                    <a:pt x="146726" y="388139"/>
                  </a:lnTo>
                  <a:lnTo>
                    <a:pt x="84715" y="396225"/>
                  </a:lnTo>
                  <a:lnTo>
                    <a:pt x="50832" y="400274"/>
                  </a:lnTo>
                  <a:lnTo>
                    <a:pt x="30731" y="255722"/>
                  </a:lnTo>
                  <a:lnTo>
                    <a:pt x="0" y="27912"/>
                  </a:lnTo>
                  <a:lnTo>
                    <a:pt x="71983" y="18238"/>
                  </a:lnTo>
                  <a:lnTo>
                    <a:pt x="90854" y="15825"/>
                  </a:lnTo>
                  <a:lnTo>
                    <a:pt x="172404" y="519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1045;gbcf4302aa7_0_6">
              <a:extLst>
                <a:ext uri="{FF2B5EF4-FFF2-40B4-BE49-F238E27FC236}">
                  <a16:creationId xmlns:a16="http://schemas.microsoft.com/office/drawing/2014/main" id="{A5CD8A60-AF35-9C48-BE84-EC1B8B596631}"/>
                </a:ext>
              </a:extLst>
            </p:cNvPr>
            <p:cNvSpPr/>
            <p:nvPr/>
          </p:nvSpPr>
          <p:spPr>
            <a:xfrm>
              <a:off x="7251652" y="2026811"/>
              <a:ext cx="105484" cy="66762"/>
            </a:xfrm>
            <a:custGeom>
              <a:avLst/>
              <a:gdLst/>
              <a:ahLst/>
              <a:cxnLst/>
              <a:rect l="l" t="t" r="r" b="b"/>
              <a:pathLst>
                <a:path w="209918" h="132859" extrusionOk="0">
                  <a:moveTo>
                    <a:pt x="22012" y="3858"/>
                  </a:moveTo>
                  <a:lnTo>
                    <a:pt x="19623" y="24556"/>
                  </a:lnTo>
                  <a:lnTo>
                    <a:pt x="192637" y="0"/>
                  </a:lnTo>
                  <a:lnTo>
                    <a:pt x="209918" y="26419"/>
                  </a:lnTo>
                  <a:lnTo>
                    <a:pt x="203840" y="40859"/>
                  </a:lnTo>
                  <a:lnTo>
                    <a:pt x="186927" y="83843"/>
                  </a:lnTo>
                  <a:lnTo>
                    <a:pt x="118467" y="90161"/>
                  </a:lnTo>
                  <a:lnTo>
                    <a:pt x="106691" y="101746"/>
                  </a:lnTo>
                  <a:lnTo>
                    <a:pt x="105819" y="101687"/>
                  </a:lnTo>
                  <a:lnTo>
                    <a:pt x="90842" y="117094"/>
                  </a:lnTo>
                  <a:lnTo>
                    <a:pt x="89612" y="118109"/>
                  </a:lnTo>
                  <a:lnTo>
                    <a:pt x="88274" y="119232"/>
                  </a:lnTo>
                  <a:lnTo>
                    <a:pt x="87391" y="119733"/>
                  </a:lnTo>
                  <a:lnTo>
                    <a:pt x="86339" y="120307"/>
                  </a:lnTo>
                  <a:lnTo>
                    <a:pt x="85193" y="120760"/>
                  </a:lnTo>
                  <a:lnTo>
                    <a:pt x="82708" y="121047"/>
                  </a:lnTo>
                  <a:lnTo>
                    <a:pt x="76415" y="121501"/>
                  </a:lnTo>
                  <a:lnTo>
                    <a:pt x="75375" y="121238"/>
                  </a:lnTo>
                  <a:lnTo>
                    <a:pt x="50796" y="122552"/>
                  </a:lnTo>
                  <a:lnTo>
                    <a:pt x="50664" y="118814"/>
                  </a:lnTo>
                  <a:lnTo>
                    <a:pt x="50174" y="115242"/>
                  </a:lnTo>
                  <a:lnTo>
                    <a:pt x="50055" y="108650"/>
                  </a:lnTo>
                  <a:lnTo>
                    <a:pt x="48801" y="102284"/>
                  </a:lnTo>
                  <a:lnTo>
                    <a:pt x="47678" y="105282"/>
                  </a:lnTo>
                  <a:lnTo>
                    <a:pt x="48442" y="106775"/>
                  </a:lnTo>
                  <a:lnTo>
                    <a:pt x="48741" y="109880"/>
                  </a:lnTo>
                  <a:lnTo>
                    <a:pt x="47905" y="112902"/>
                  </a:lnTo>
                  <a:lnTo>
                    <a:pt x="47918" y="114968"/>
                  </a:lnTo>
                  <a:lnTo>
                    <a:pt x="48694" y="119029"/>
                  </a:lnTo>
                  <a:lnTo>
                    <a:pt x="48657" y="122659"/>
                  </a:lnTo>
                  <a:lnTo>
                    <a:pt x="48634" y="125395"/>
                  </a:lnTo>
                  <a:lnTo>
                    <a:pt x="47798" y="127389"/>
                  </a:lnTo>
                  <a:lnTo>
                    <a:pt x="48562" y="132047"/>
                  </a:lnTo>
                  <a:lnTo>
                    <a:pt x="47654" y="132226"/>
                  </a:lnTo>
                  <a:lnTo>
                    <a:pt x="46329" y="132632"/>
                  </a:lnTo>
                  <a:lnTo>
                    <a:pt x="45433" y="132859"/>
                  </a:lnTo>
                  <a:lnTo>
                    <a:pt x="44609" y="132680"/>
                  </a:lnTo>
                  <a:lnTo>
                    <a:pt x="43450" y="131844"/>
                  </a:lnTo>
                  <a:lnTo>
                    <a:pt x="43164" y="131163"/>
                  </a:lnTo>
                  <a:lnTo>
                    <a:pt x="42590" y="130112"/>
                  </a:lnTo>
                  <a:lnTo>
                    <a:pt x="41503" y="130148"/>
                  </a:lnTo>
                  <a:lnTo>
                    <a:pt x="40453" y="130184"/>
                  </a:lnTo>
                  <a:lnTo>
                    <a:pt x="39246" y="129670"/>
                  </a:lnTo>
                  <a:lnTo>
                    <a:pt x="37813" y="129025"/>
                  </a:lnTo>
                  <a:lnTo>
                    <a:pt x="36774" y="128500"/>
                  </a:lnTo>
                  <a:lnTo>
                    <a:pt x="35126" y="126231"/>
                  </a:lnTo>
                  <a:lnTo>
                    <a:pt x="30695" y="122158"/>
                  </a:lnTo>
                  <a:lnTo>
                    <a:pt x="25296" y="122217"/>
                  </a:lnTo>
                  <a:lnTo>
                    <a:pt x="24424" y="122038"/>
                  </a:lnTo>
                  <a:lnTo>
                    <a:pt x="23696" y="121716"/>
                  </a:lnTo>
                  <a:lnTo>
                    <a:pt x="23015" y="121322"/>
                  </a:lnTo>
                  <a:lnTo>
                    <a:pt x="22083" y="120605"/>
                  </a:lnTo>
                  <a:lnTo>
                    <a:pt x="20997" y="119817"/>
                  </a:lnTo>
                  <a:lnTo>
                    <a:pt x="19683" y="119196"/>
                  </a:lnTo>
                  <a:lnTo>
                    <a:pt x="18548" y="118658"/>
                  </a:lnTo>
                  <a:lnTo>
                    <a:pt x="17270" y="117619"/>
                  </a:lnTo>
                  <a:lnTo>
                    <a:pt x="10857" y="110883"/>
                  </a:lnTo>
                  <a:lnTo>
                    <a:pt x="0" y="74706"/>
                  </a:lnTo>
                  <a:lnTo>
                    <a:pt x="860" y="64614"/>
                  </a:lnTo>
                  <a:lnTo>
                    <a:pt x="4240" y="64769"/>
                  </a:lnTo>
                  <a:lnTo>
                    <a:pt x="11083" y="740"/>
                  </a:lnTo>
                  <a:lnTo>
                    <a:pt x="22012" y="385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1046;gbcf4302aa7_0_6">
              <a:extLst>
                <a:ext uri="{FF2B5EF4-FFF2-40B4-BE49-F238E27FC236}">
                  <a16:creationId xmlns:a16="http://schemas.microsoft.com/office/drawing/2014/main" id="{3CEB5888-0077-F249-A79A-D0C441FE5188}"/>
                </a:ext>
              </a:extLst>
            </p:cNvPr>
            <p:cNvSpPr/>
            <p:nvPr/>
          </p:nvSpPr>
          <p:spPr>
            <a:xfrm>
              <a:off x="3701652" y="2036600"/>
              <a:ext cx="179526" cy="153460"/>
            </a:xfrm>
            <a:custGeom>
              <a:avLst/>
              <a:gdLst/>
              <a:ahLst/>
              <a:cxnLst/>
              <a:rect l="l" t="t" r="r" b="b"/>
              <a:pathLst>
                <a:path w="357265" h="305394" extrusionOk="0">
                  <a:moveTo>
                    <a:pt x="89779" y="0"/>
                  </a:moveTo>
                  <a:lnTo>
                    <a:pt x="117154" y="6414"/>
                  </a:lnTo>
                  <a:lnTo>
                    <a:pt x="225397" y="31328"/>
                  </a:lnTo>
                  <a:lnTo>
                    <a:pt x="357265" y="61843"/>
                  </a:lnTo>
                  <a:lnTo>
                    <a:pt x="353181" y="91308"/>
                  </a:lnTo>
                  <a:lnTo>
                    <a:pt x="317207" y="82016"/>
                  </a:lnTo>
                  <a:lnTo>
                    <a:pt x="308070" y="142116"/>
                  </a:lnTo>
                  <a:lnTo>
                    <a:pt x="270842" y="141578"/>
                  </a:lnTo>
                  <a:lnTo>
                    <a:pt x="276778" y="198943"/>
                  </a:lnTo>
                  <a:lnTo>
                    <a:pt x="250503" y="197808"/>
                  </a:lnTo>
                  <a:lnTo>
                    <a:pt x="250216" y="210671"/>
                  </a:lnTo>
                  <a:lnTo>
                    <a:pt x="250120" y="235251"/>
                  </a:lnTo>
                  <a:lnTo>
                    <a:pt x="237162" y="236087"/>
                  </a:lnTo>
                  <a:lnTo>
                    <a:pt x="244089" y="305395"/>
                  </a:lnTo>
                  <a:lnTo>
                    <a:pt x="213131" y="305025"/>
                  </a:lnTo>
                  <a:lnTo>
                    <a:pt x="110226" y="303794"/>
                  </a:lnTo>
                  <a:lnTo>
                    <a:pt x="0" y="301657"/>
                  </a:lnTo>
                  <a:lnTo>
                    <a:pt x="28449" y="205858"/>
                  </a:lnTo>
                  <a:lnTo>
                    <a:pt x="8977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1047;gbcf4302aa7_0_6">
              <a:extLst>
                <a:ext uri="{FF2B5EF4-FFF2-40B4-BE49-F238E27FC236}">
                  <a16:creationId xmlns:a16="http://schemas.microsoft.com/office/drawing/2014/main" id="{BDEAD570-34AF-4E4B-9744-26D0A2A7DB3E}"/>
                </a:ext>
              </a:extLst>
            </p:cNvPr>
            <p:cNvSpPr/>
            <p:nvPr/>
          </p:nvSpPr>
          <p:spPr>
            <a:xfrm>
              <a:off x="5024386" y="2042555"/>
              <a:ext cx="124359" cy="272604"/>
            </a:xfrm>
            <a:custGeom>
              <a:avLst/>
              <a:gdLst/>
              <a:ahLst/>
              <a:cxnLst/>
              <a:rect l="l" t="t" r="r" b="b"/>
              <a:pathLst>
                <a:path w="247480" h="542496" extrusionOk="0">
                  <a:moveTo>
                    <a:pt x="175211" y="0"/>
                  </a:moveTo>
                  <a:lnTo>
                    <a:pt x="192911" y="108411"/>
                  </a:lnTo>
                  <a:lnTo>
                    <a:pt x="211519" y="241617"/>
                  </a:lnTo>
                  <a:lnTo>
                    <a:pt x="225003" y="338657"/>
                  </a:lnTo>
                  <a:lnTo>
                    <a:pt x="247481" y="517738"/>
                  </a:lnTo>
                  <a:lnTo>
                    <a:pt x="206861" y="520927"/>
                  </a:lnTo>
                  <a:lnTo>
                    <a:pt x="202621" y="521560"/>
                  </a:lnTo>
                  <a:lnTo>
                    <a:pt x="200400" y="521763"/>
                  </a:lnTo>
                  <a:lnTo>
                    <a:pt x="189830" y="528045"/>
                  </a:lnTo>
                  <a:lnTo>
                    <a:pt x="175760" y="530506"/>
                  </a:lnTo>
                  <a:lnTo>
                    <a:pt x="167221" y="534638"/>
                  </a:lnTo>
                  <a:lnTo>
                    <a:pt x="157439" y="540252"/>
                  </a:lnTo>
                  <a:lnTo>
                    <a:pt x="143883" y="528523"/>
                  </a:lnTo>
                  <a:lnTo>
                    <a:pt x="140754" y="523937"/>
                  </a:lnTo>
                  <a:lnTo>
                    <a:pt x="139536" y="524892"/>
                  </a:lnTo>
                  <a:lnTo>
                    <a:pt x="135845" y="528404"/>
                  </a:lnTo>
                  <a:lnTo>
                    <a:pt x="125586" y="526827"/>
                  </a:lnTo>
                  <a:lnTo>
                    <a:pt x="117930" y="523101"/>
                  </a:lnTo>
                  <a:lnTo>
                    <a:pt x="111660" y="524617"/>
                  </a:lnTo>
                  <a:lnTo>
                    <a:pt x="72461" y="539762"/>
                  </a:lnTo>
                  <a:lnTo>
                    <a:pt x="62572" y="535761"/>
                  </a:lnTo>
                  <a:lnTo>
                    <a:pt x="53232" y="542497"/>
                  </a:lnTo>
                  <a:lnTo>
                    <a:pt x="42567" y="533348"/>
                  </a:lnTo>
                  <a:lnTo>
                    <a:pt x="30635" y="530840"/>
                  </a:lnTo>
                  <a:lnTo>
                    <a:pt x="23099" y="465211"/>
                  </a:lnTo>
                  <a:lnTo>
                    <a:pt x="20961" y="465808"/>
                  </a:lnTo>
                  <a:lnTo>
                    <a:pt x="18513" y="466321"/>
                  </a:lnTo>
                  <a:lnTo>
                    <a:pt x="14356" y="467241"/>
                  </a:lnTo>
                  <a:lnTo>
                    <a:pt x="31256" y="301860"/>
                  </a:lnTo>
                  <a:lnTo>
                    <a:pt x="28294" y="301872"/>
                  </a:lnTo>
                  <a:lnTo>
                    <a:pt x="29536" y="280493"/>
                  </a:lnTo>
                  <a:lnTo>
                    <a:pt x="32570" y="280098"/>
                  </a:lnTo>
                  <a:lnTo>
                    <a:pt x="36667" y="239527"/>
                  </a:lnTo>
                  <a:lnTo>
                    <a:pt x="46448" y="131450"/>
                  </a:lnTo>
                  <a:lnTo>
                    <a:pt x="0" y="136645"/>
                  </a:lnTo>
                  <a:lnTo>
                    <a:pt x="9292" y="25475"/>
                  </a:lnTo>
                  <a:lnTo>
                    <a:pt x="49637" y="19110"/>
                  </a:lnTo>
                  <a:lnTo>
                    <a:pt x="145520" y="4730"/>
                  </a:lnTo>
                  <a:lnTo>
                    <a:pt x="175211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1048;gbcf4302aa7_0_6">
              <a:extLst>
                <a:ext uri="{FF2B5EF4-FFF2-40B4-BE49-F238E27FC236}">
                  <a16:creationId xmlns:a16="http://schemas.microsoft.com/office/drawing/2014/main" id="{13968A35-1BA6-A944-907A-39CA7A046562}"/>
                </a:ext>
              </a:extLst>
            </p:cNvPr>
            <p:cNvSpPr/>
            <p:nvPr/>
          </p:nvSpPr>
          <p:spPr>
            <a:xfrm>
              <a:off x="6649724" y="2044100"/>
              <a:ext cx="186253" cy="198688"/>
            </a:xfrm>
            <a:custGeom>
              <a:avLst/>
              <a:gdLst/>
              <a:ahLst/>
              <a:cxnLst/>
              <a:rect l="l" t="t" r="r" b="b"/>
              <a:pathLst>
                <a:path w="370653" h="395400" extrusionOk="0">
                  <a:moveTo>
                    <a:pt x="162169" y="0"/>
                  </a:moveTo>
                  <a:lnTo>
                    <a:pt x="331611" y="88250"/>
                  </a:lnTo>
                  <a:lnTo>
                    <a:pt x="355833" y="100695"/>
                  </a:lnTo>
                  <a:lnTo>
                    <a:pt x="355140" y="101149"/>
                  </a:lnTo>
                  <a:lnTo>
                    <a:pt x="354316" y="101794"/>
                  </a:lnTo>
                  <a:lnTo>
                    <a:pt x="353802" y="102427"/>
                  </a:lnTo>
                  <a:lnTo>
                    <a:pt x="353337" y="103108"/>
                  </a:lnTo>
                  <a:lnTo>
                    <a:pt x="353038" y="103849"/>
                  </a:lnTo>
                  <a:lnTo>
                    <a:pt x="353109" y="104673"/>
                  </a:lnTo>
                  <a:lnTo>
                    <a:pt x="353157" y="106154"/>
                  </a:lnTo>
                  <a:lnTo>
                    <a:pt x="353146" y="107121"/>
                  </a:lnTo>
                  <a:lnTo>
                    <a:pt x="353121" y="107862"/>
                  </a:lnTo>
                  <a:lnTo>
                    <a:pt x="352775" y="108722"/>
                  </a:lnTo>
                  <a:lnTo>
                    <a:pt x="352118" y="109355"/>
                  </a:lnTo>
                  <a:lnTo>
                    <a:pt x="351055" y="109808"/>
                  </a:lnTo>
                  <a:lnTo>
                    <a:pt x="348129" y="110704"/>
                  </a:lnTo>
                  <a:lnTo>
                    <a:pt x="346767" y="111385"/>
                  </a:lnTo>
                  <a:lnTo>
                    <a:pt x="342946" y="113594"/>
                  </a:lnTo>
                  <a:lnTo>
                    <a:pt x="338956" y="116079"/>
                  </a:lnTo>
                  <a:lnTo>
                    <a:pt x="336830" y="117261"/>
                  </a:lnTo>
                  <a:lnTo>
                    <a:pt x="335983" y="117596"/>
                  </a:lnTo>
                  <a:lnTo>
                    <a:pt x="335278" y="117882"/>
                  </a:lnTo>
                  <a:lnTo>
                    <a:pt x="333869" y="118455"/>
                  </a:lnTo>
                  <a:lnTo>
                    <a:pt x="332889" y="119005"/>
                  </a:lnTo>
                  <a:lnTo>
                    <a:pt x="331587" y="119889"/>
                  </a:lnTo>
                  <a:lnTo>
                    <a:pt x="331158" y="120534"/>
                  </a:lnTo>
                  <a:lnTo>
                    <a:pt x="330703" y="121513"/>
                  </a:lnTo>
                  <a:lnTo>
                    <a:pt x="330477" y="122743"/>
                  </a:lnTo>
                  <a:lnTo>
                    <a:pt x="330655" y="123890"/>
                  </a:lnTo>
                  <a:lnTo>
                    <a:pt x="330966" y="124738"/>
                  </a:lnTo>
                  <a:lnTo>
                    <a:pt x="331241" y="125442"/>
                  </a:lnTo>
                  <a:lnTo>
                    <a:pt x="331599" y="126052"/>
                  </a:lnTo>
                  <a:lnTo>
                    <a:pt x="333295" y="128930"/>
                  </a:lnTo>
                  <a:lnTo>
                    <a:pt x="333928" y="129670"/>
                  </a:lnTo>
                  <a:lnTo>
                    <a:pt x="341739" y="132107"/>
                  </a:lnTo>
                  <a:lnTo>
                    <a:pt x="344080" y="132812"/>
                  </a:lnTo>
                  <a:lnTo>
                    <a:pt x="345191" y="133433"/>
                  </a:lnTo>
                  <a:lnTo>
                    <a:pt x="347090" y="134675"/>
                  </a:lnTo>
                  <a:lnTo>
                    <a:pt x="349192" y="136024"/>
                  </a:lnTo>
                  <a:lnTo>
                    <a:pt x="349801" y="136538"/>
                  </a:lnTo>
                  <a:lnTo>
                    <a:pt x="350087" y="137386"/>
                  </a:lnTo>
                  <a:lnTo>
                    <a:pt x="350183" y="138377"/>
                  </a:lnTo>
                  <a:lnTo>
                    <a:pt x="349741" y="139787"/>
                  </a:lnTo>
                  <a:lnTo>
                    <a:pt x="349251" y="141172"/>
                  </a:lnTo>
                  <a:lnTo>
                    <a:pt x="348774" y="142259"/>
                  </a:lnTo>
                  <a:lnTo>
                    <a:pt x="348093" y="143525"/>
                  </a:lnTo>
                  <a:lnTo>
                    <a:pt x="347161" y="145113"/>
                  </a:lnTo>
                  <a:lnTo>
                    <a:pt x="346385" y="146738"/>
                  </a:lnTo>
                  <a:lnTo>
                    <a:pt x="346063" y="147681"/>
                  </a:lnTo>
                  <a:lnTo>
                    <a:pt x="346074" y="148876"/>
                  </a:lnTo>
                  <a:lnTo>
                    <a:pt x="346516" y="149413"/>
                  </a:lnTo>
                  <a:lnTo>
                    <a:pt x="347603" y="149485"/>
                  </a:lnTo>
                  <a:lnTo>
                    <a:pt x="348845" y="149198"/>
                  </a:lnTo>
                  <a:lnTo>
                    <a:pt x="350087" y="149449"/>
                  </a:lnTo>
                  <a:lnTo>
                    <a:pt x="351150" y="150213"/>
                  </a:lnTo>
                  <a:lnTo>
                    <a:pt x="351831" y="150715"/>
                  </a:lnTo>
                  <a:lnTo>
                    <a:pt x="352536" y="151384"/>
                  </a:lnTo>
                  <a:lnTo>
                    <a:pt x="352918" y="152447"/>
                  </a:lnTo>
                  <a:lnTo>
                    <a:pt x="352094" y="153677"/>
                  </a:lnTo>
                  <a:lnTo>
                    <a:pt x="351163" y="154286"/>
                  </a:lnTo>
                  <a:lnTo>
                    <a:pt x="348535" y="156221"/>
                  </a:lnTo>
                  <a:lnTo>
                    <a:pt x="346755" y="157666"/>
                  </a:lnTo>
                  <a:lnTo>
                    <a:pt x="345406" y="158992"/>
                  </a:lnTo>
                  <a:lnTo>
                    <a:pt x="345191" y="160114"/>
                  </a:lnTo>
                  <a:lnTo>
                    <a:pt x="345717" y="161142"/>
                  </a:lnTo>
                  <a:lnTo>
                    <a:pt x="346516" y="161966"/>
                  </a:lnTo>
                  <a:lnTo>
                    <a:pt x="348260" y="162945"/>
                  </a:lnTo>
                  <a:lnTo>
                    <a:pt x="350087" y="163805"/>
                  </a:lnTo>
                  <a:lnTo>
                    <a:pt x="351438" y="164103"/>
                  </a:lnTo>
                  <a:lnTo>
                    <a:pt x="354113" y="164569"/>
                  </a:lnTo>
                  <a:lnTo>
                    <a:pt x="356012" y="165334"/>
                  </a:lnTo>
                  <a:lnTo>
                    <a:pt x="357540" y="166086"/>
                  </a:lnTo>
                  <a:lnTo>
                    <a:pt x="358794" y="166624"/>
                  </a:lnTo>
                  <a:lnTo>
                    <a:pt x="360502" y="167173"/>
                  </a:lnTo>
                  <a:lnTo>
                    <a:pt x="362879" y="167782"/>
                  </a:lnTo>
                  <a:lnTo>
                    <a:pt x="364145" y="167937"/>
                  </a:lnTo>
                  <a:lnTo>
                    <a:pt x="365244" y="167770"/>
                  </a:lnTo>
                  <a:lnTo>
                    <a:pt x="366020" y="167603"/>
                  </a:lnTo>
                  <a:lnTo>
                    <a:pt x="367167" y="167412"/>
                  </a:lnTo>
                  <a:lnTo>
                    <a:pt x="368349" y="167495"/>
                  </a:lnTo>
                  <a:lnTo>
                    <a:pt x="369496" y="168320"/>
                  </a:lnTo>
                  <a:lnTo>
                    <a:pt x="370260" y="169466"/>
                  </a:lnTo>
                  <a:lnTo>
                    <a:pt x="370654" y="170637"/>
                  </a:lnTo>
                  <a:lnTo>
                    <a:pt x="370595" y="172452"/>
                  </a:lnTo>
                  <a:lnTo>
                    <a:pt x="370343" y="173599"/>
                  </a:lnTo>
                  <a:lnTo>
                    <a:pt x="369902" y="174877"/>
                  </a:lnTo>
                  <a:lnTo>
                    <a:pt x="369604" y="176214"/>
                  </a:lnTo>
                  <a:lnTo>
                    <a:pt x="369305" y="177958"/>
                  </a:lnTo>
                  <a:lnTo>
                    <a:pt x="369305" y="179224"/>
                  </a:lnTo>
                  <a:lnTo>
                    <a:pt x="369568" y="180872"/>
                  </a:lnTo>
                  <a:lnTo>
                    <a:pt x="369878" y="182234"/>
                  </a:lnTo>
                  <a:lnTo>
                    <a:pt x="369997" y="183165"/>
                  </a:lnTo>
                  <a:lnTo>
                    <a:pt x="369651" y="184443"/>
                  </a:lnTo>
                  <a:lnTo>
                    <a:pt x="368696" y="185351"/>
                  </a:lnTo>
                  <a:lnTo>
                    <a:pt x="367680" y="185709"/>
                  </a:lnTo>
                  <a:lnTo>
                    <a:pt x="366558" y="185602"/>
                  </a:lnTo>
                  <a:lnTo>
                    <a:pt x="365495" y="185017"/>
                  </a:lnTo>
                  <a:lnTo>
                    <a:pt x="364862" y="184336"/>
                  </a:lnTo>
                  <a:lnTo>
                    <a:pt x="364109" y="183679"/>
                  </a:lnTo>
                  <a:lnTo>
                    <a:pt x="363189" y="184169"/>
                  </a:lnTo>
                  <a:lnTo>
                    <a:pt x="362616" y="185530"/>
                  </a:lnTo>
                  <a:lnTo>
                    <a:pt x="362055" y="186892"/>
                  </a:lnTo>
                  <a:lnTo>
                    <a:pt x="361099" y="188683"/>
                  </a:lnTo>
                  <a:lnTo>
                    <a:pt x="360669" y="189483"/>
                  </a:lnTo>
                  <a:lnTo>
                    <a:pt x="361004" y="190869"/>
                  </a:lnTo>
                  <a:lnTo>
                    <a:pt x="362067" y="191753"/>
                  </a:lnTo>
                  <a:lnTo>
                    <a:pt x="362640" y="192409"/>
                  </a:lnTo>
                  <a:lnTo>
                    <a:pt x="361816" y="193496"/>
                  </a:lnTo>
                  <a:lnTo>
                    <a:pt x="361112" y="194106"/>
                  </a:lnTo>
                  <a:lnTo>
                    <a:pt x="360478" y="194571"/>
                  </a:lnTo>
                  <a:lnTo>
                    <a:pt x="359535" y="194989"/>
                  </a:lnTo>
                  <a:lnTo>
                    <a:pt x="358603" y="195228"/>
                  </a:lnTo>
                  <a:lnTo>
                    <a:pt x="356549" y="194559"/>
                  </a:lnTo>
                  <a:lnTo>
                    <a:pt x="355235" y="193950"/>
                  </a:lnTo>
                  <a:lnTo>
                    <a:pt x="353767" y="193114"/>
                  </a:lnTo>
                  <a:lnTo>
                    <a:pt x="352942" y="192696"/>
                  </a:lnTo>
                  <a:lnTo>
                    <a:pt x="351724" y="192242"/>
                  </a:lnTo>
                  <a:lnTo>
                    <a:pt x="350924" y="192183"/>
                  </a:lnTo>
                  <a:lnTo>
                    <a:pt x="350195" y="192302"/>
                  </a:lnTo>
                  <a:lnTo>
                    <a:pt x="348726" y="192708"/>
                  </a:lnTo>
                  <a:lnTo>
                    <a:pt x="347866" y="193269"/>
                  </a:lnTo>
                  <a:lnTo>
                    <a:pt x="347293" y="193938"/>
                  </a:lnTo>
                  <a:lnTo>
                    <a:pt x="346684" y="194918"/>
                  </a:lnTo>
                  <a:lnTo>
                    <a:pt x="346361" y="195730"/>
                  </a:lnTo>
                  <a:lnTo>
                    <a:pt x="346147" y="196458"/>
                  </a:lnTo>
                  <a:lnTo>
                    <a:pt x="345681" y="197545"/>
                  </a:lnTo>
                  <a:lnTo>
                    <a:pt x="345215" y="198417"/>
                  </a:lnTo>
                  <a:lnTo>
                    <a:pt x="344176" y="198943"/>
                  </a:lnTo>
                  <a:lnTo>
                    <a:pt x="343495" y="199026"/>
                  </a:lnTo>
                  <a:lnTo>
                    <a:pt x="342802" y="198501"/>
                  </a:lnTo>
                  <a:lnTo>
                    <a:pt x="341680" y="197533"/>
                  </a:lnTo>
                  <a:lnTo>
                    <a:pt x="340640" y="196447"/>
                  </a:lnTo>
                  <a:lnTo>
                    <a:pt x="339947" y="195790"/>
                  </a:lnTo>
                  <a:lnTo>
                    <a:pt x="339124" y="195085"/>
                  </a:lnTo>
                  <a:lnTo>
                    <a:pt x="338048" y="195336"/>
                  </a:lnTo>
                  <a:lnTo>
                    <a:pt x="337631" y="196279"/>
                  </a:lnTo>
                  <a:lnTo>
                    <a:pt x="337607" y="197772"/>
                  </a:lnTo>
                  <a:lnTo>
                    <a:pt x="337822" y="199384"/>
                  </a:lnTo>
                  <a:lnTo>
                    <a:pt x="338156" y="200615"/>
                  </a:lnTo>
                  <a:lnTo>
                    <a:pt x="337618" y="202048"/>
                  </a:lnTo>
                  <a:lnTo>
                    <a:pt x="337177" y="202872"/>
                  </a:lnTo>
                  <a:lnTo>
                    <a:pt x="336448" y="203816"/>
                  </a:lnTo>
                  <a:lnTo>
                    <a:pt x="335469" y="204329"/>
                  </a:lnTo>
                  <a:lnTo>
                    <a:pt x="334382" y="203744"/>
                  </a:lnTo>
                  <a:lnTo>
                    <a:pt x="333725" y="203051"/>
                  </a:lnTo>
                  <a:lnTo>
                    <a:pt x="333104" y="202287"/>
                  </a:lnTo>
                  <a:lnTo>
                    <a:pt x="332734" y="201618"/>
                  </a:lnTo>
                  <a:lnTo>
                    <a:pt x="331659" y="200674"/>
                  </a:lnTo>
                  <a:lnTo>
                    <a:pt x="330763" y="200221"/>
                  </a:lnTo>
                  <a:lnTo>
                    <a:pt x="330130" y="199922"/>
                  </a:lnTo>
                  <a:lnTo>
                    <a:pt x="329354" y="200137"/>
                  </a:lnTo>
                  <a:lnTo>
                    <a:pt x="328327" y="201212"/>
                  </a:lnTo>
                  <a:lnTo>
                    <a:pt x="327538" y="202549"/>
                  </a:lnTo>
                  <a:lnTo>
                    <a:pt x="326607" y="203445"/>
                  </a:lnTo>
                  <a:lnTo>
                    <a:pt x="325735" y="203935"/>
                  </a:lnTo>
                  <a:lnTo>
                    <a:pt x="324958" y="203935"/>
                  </a:lnTo>
                  <a:lnTo>
                    <a:pt x="323896" y="203780"/>
                  </a:lnTo>
                  <a:lnTo>
                    <a:pt x="323215" y="203947"/>
                  </a:lnTo>
                  <a:lnTo>
                    <a:pt x="322725" y="204508"/>
                  </a:lnTo>
                  <a:lnTo>
                    <a:pt x="322510" y="205332"/>
                  </a:lnTo>
                  <a:lnTo>
                    <a:pt x="322713" y="206312"/>
                  </a:lnTo>
                  <a:lnTo>
                    <a:pt x="322713" y="207303"/>
                  </a:lnTo>
                  <a:lnTo>
                    <a:pt x="322558" y="208366"/>
                  </a:lnTo>
                  <a:lnTo>
                    <a:pt x="321447" y="209298"/>
                  </a:lnTo>
                  <a:lnTo>
                    <a:pt x="320408" y="210193"/>
                  </a:lnTo>
                  <a:lnTo>
                    <a:pt x="319775" y="210803"/>
                  </a:lnTo>
                  <a:lnTo>
                    <a:pt x="319417" y="212057"/>
                  </a:lnTo>
                  <a:lnTo>
                    <a:pt x="319345" y="214027"/>
                  </a:lnTo>
                  <a:lnTo>
                    <a:pt x="318903" y="215484"/>
                  </a:lnTo>
                  <a:lnTo>
                    <a:pt x="318640" y="216189"/>
                  </a:lnTo>
                  <a:lnTo>
                    <a:pt x="318270" y="216798"/>
                  </a:lnTo>
                  <a:lnTo>
                    <a:pt x="317685" y="217407"/>
                  </a:lnTo>
                  <a:lnTo>
                    <a:pt x="316873" y="217861"/>
                  </a:lnTo>
                  <a:lnTo>
                    <a:pt x="315941" y="218279"/>
                  </a:lnTo>
                  <a:lnTo>
                    <a:pt x="314592" y="218984"/>
                  </a:lnTo>
                  <a:lnTo>
                    <a:pt x="313254" y="219533"/>
                  </a:lnTo>
                  <a:lnTo>
                    <a:pt x="311988" y="220560"/>
                  </a:lnTo>
                  <a:lnTo>
                    <a:pt x="310758" y="221456"/>
                  </a:lnTo>
                  <a:lnTo>
                    <a:pt x="310077" y="222304"/>
                  </a:lnTo>
                  <a:lnTo>
                    <a:pt x="309229" y="223522"/>
                  </a:lnTo>
                  <a:lnTo>
                    <a:pt x="306781" y="226890"/>
                  </a:lnTo>
                  <a:lnTo>
                    <a:pt x="303114" y="232038"/>
                  </a:lnTo>
                  <a:lnTo>
                    <a:pt x="302827" y="232695"/>
                  </a:lnTo>
                  <a:lnTo>
                    <a:pt x="302445" y="233794"/>
                  </a:lnTo>
                  <a:lnTo>
                    <a:pt x="302194" y="235167"/>
                  </a:lnTo>
                  <a:lnTo>
                    <a:pt x="302302" y="236027"/>
                  </a:lnTo>
                  <a:lnTo>
                    <a:pt x="302970" y="237317"/>
                  </a:lnTo>
                  <a:lnTo>
                    <a:pt x="304487" y="239694"/>
                  </a:lnTo>
                  <a:lnTo>
                    <a:pt x="304702" y="240375"/>
                  </a:lnTo>
                  <a:lnTo>
                    <a:pt x="304941" y="241461"/>
                  </a:lnTo>
                  <a:lnTo>
                    <a:pt x="304846" y="242728"/>
                  </a:lnTo>
                  <a:lnTo>
                    <a:pt x="304702" y="243922"/>
                  </a:lnTo>
                  <a:lnTo>
                    <a:pt x="304607" y="244817"/>
                  </a:lnTo>
                  <a:lnTo>
                    <a:pt x="304751" y="246179"/>
                  </a:lnTo>
                  <a:lnTo>
                    <a:pt x="304296" y="247732"/>
                  </a:lnTo>
                  <a:lnTo>
                    <a:pt x="304081" y="248998"/>
                  </a:lnTo>
                  <a:lnTo>
                    <a:pt x="303986" y="249822"/>
                  </a:lnTo>
                  <a:lnTo>
                    <a:pt x="301382" y="249213"/>
                  </a:lnTo>
                  <a:lnTo>
                    <a:pt x="292138" y="253919"/>
                  </a:lnTo>
                  <a:lnTo>
                    <a:pt x="291195" y="254695"/>
                  </a:lnTo>
                  <a:lnTo>
                    <a:pt x="291528" y="255411"/>
                  </a:lnTo>
                  <a:lnTo>
                    <a:pt x="291839" y="256056"/>
                  </a:lnTo>
                  <a:lnTo>
                    <a:pt x="292317" y="256952"/>
                  </a:lnTo>
                  <a:lnTo>
                    <a:pt x="292484" y="257633"/>
                  </a:lnTo>
                  <a:lnTo>
                    <a:pt x="292639" y="258505"/>
                  </a:lnTo>
                  <a:lnTo>
                    <a:pt x="292950" y="259604"/>
                  </a:lnTo>
                  <a:lnTo>
                    <a:pt x="293451" y="261180"/>
                  </a:lnTo>
                  <a:lnTo>
                    <a:pt x="293989" y="262458"/>
                  </a:lnTo>
                  <a:lnTo>
                    <a:pt x="294395" y="263676"/>
                  </a:lnTo>
                  <a:lnTo>
                    <a:pt x="293273" y="264059"/>
                  </a:lnTo>
                  <a:lnTo>
                    <a:pt x="290991" y="265002"/>
                  </a:lnTo>
                  <a:lnTo>
                    <a:pt x="289438" y="268466"/>
                  </a:lnTo>
                  <a:lnTo>
                    <a:pt x="288244" y="270341"/>
                  </a:lnTo>
                  <a:lnTo>
                    <a:pt x="292520" y="276432"/>
                  </a:lnTo>
                  <a:lnTo>
                    <a:pt x="291278" y="277423"/>
                  </a:lnTo>
                  <a:lnTo>
                    <a:pt x="289367" y="279000"/>
                  </a:lnTo>
                  <a:lnTo>
                    <a:pt x="287803" y="280361"/>
                  </a:lnTo>
                  <a:lnTo>
                    <a:pt x="286620" y="281508"/>
                  </a:lnTo>
                  <a:lnTo>
                    <a:pt x="285079" y="283323"/>
                  </a:lnTo>
                  <a:lnTo>
                    <a:pt x="284339" y="284398"/>
                  </a:lnTo>
                  <a:lnTo>
                    <a:pt x="284088" y="286345"/>
                  </a:lnTo>
                  <a:lnTo>
                    <a:pt x="287397" y="288949"/>
                  </a:lnTo>
                  <a:lnTo>
                    <a:pt x="288268" y="291218"/>
                  </a:lnTo>
                  <a:lnTo>
                    <a:pt x="284088" y="295136"/>
                  </a:lnTo>
                  <a:lnTo>
                    <a:pt x="288041" y="296867"/>
                  </a:lnTo>
                  <a:lnTo>
                    <a:pt x="291397" y="295960"/>
                  </a:lnTo>
                  <a:lnTo>
                    <a:pt x="293356" y="294801"/>
                  </a:lnTo>
                  <a:lnTo>
                    <a:pt x="302803" y="293678"/>
                  </a:lnTo>
                  <a:lnTo>
                    <a:pt x="304858" y="305682"/>
                  </a:lnTo>
                  <a:lnTo>
                    <a:pt x="297118" y="311928"/>
                  </a:lnTo>
                  <a:lnTo>
                    <a:pt x="295100" y="311450"/>
                  </a:lnTo>
                  <a:lnTo>
                    <a:pt x="287790" y="298062"/>
                  </a:lnTo>
                  <a:lnTo>
                    <a:pt x="284721" y="296163"/>
                  </a:lnTo>
                  <a:lnTo>
                    <a:pt x="279526" y="309790"/>
                  </a:lnTo>
                  <a:lnTo>
                    <a:pt x="291947" y="379898"/>
                  </a:lnTo>
                  <a:lnTo>
                    <a:pt x="290979" y="379695"/>
                  </a:lnTo>
                  <a:lnTo>
                    <a:pt x="289546" y="379301"/>
                  </a:lnTo>
                  <a:lnTo>
                    <a:pt x="287456" y="378859"/>
                  </a:lnTo>
                  <a:lnTo>
                    <a:pt x="285629" y="378561"/>
                  </a:lnTo>
                  <a:lnTo>
                    <a:pt x="283610" y="378417"/>
                  </a:lnTo>
                  <a:lnTo>
                    <a:pt x="282082" y="378143"/>
                  </a:lnTo>
                  <a:lnTo>
                    <a:pt x="280875" y="378190"/>
                  </a:lnTo>
                  <a:lnTo>
                    <a:pt x="279992" y="378620"/>
                  </a:lnTo>
                  <a:lnTo>
                    <a:pt x="279167" y="379421"/>
                  </a:lnTo>
                  <a:lnTo>
                    <a:pt x="278868" y="380173"/>
                  </a:lnTo>
                  <a:lnTo>
                    <a:pt x="278307" y="381045"/>
                  </a:lnTo>
                  <a:lnTo>
                    <a:pt x="277734" y="381654"/>
                  </a:lnTo>
                  <a:lnTo>
                    <a:pt x="272574" y="383434"/>
                  </a:lnTo>
                  <a:lnTo>
                    <a:pt x="269457" y="384401"/>
                  </a:lnTo>
                  <a:lnTo>
                    <a:pt x="264071" y="385739"/>
                  </a:lnTo>
                  <a:lnTo>
                    <a:pt x="261323" y="386193"/>
                  </a:lnTo>
                  <a:lnTo>
                    <a:pt x="260643" y="386682"/>
                  </a:lnTo>
                  <a:lnTo>
                    <a:pt x="260344" y="387817"/>
                  </a:lnTo>
                  <a:lnTo>
                    <a:pt x="260953" y="388617"/>
                  </a:lnTo>
                  <a:lnTo>
                    <a:pt x="262017" y="390134"/>
                  </a:lnTo>
                  <a:lnTo>
                    <a:pt x="262960" y="391782"/>
                  </a:lnTo>
                  <a:lnTo>
                    <a:pt x="264094" y="393992"/>
                  </a:lnTo>
                  <a:lnTo>
                    <a:pt x="264883" y="395401"/>
                  </a:lnTo>
                  <a:lnTo>
                    <a:pt x="0" y="346015"/>
                  </a:lnTo>
                  <a:lnTo>
                    <a:pt x="19134" y="255579"/>
                  </a:lnTo>
                  <a:lnTo>
                    <a:pt x="24234" y="232982"/>
                  </a:lnTo>
                  <a:lnTo>
                    <a:pt x="32749" y="194368"/>
                  </a:lnTo>
                  <a:lnTo>
                    <a:pt x="42471" y="142546"/>
                  </a:lnTo>
                  <a:lnTo>
                    <a:pt x="124272" y="124774"/>
                  </a:lnTo>
                  <a:lnTo>
                    <a:pt x="161321" y="1612"/>
                  </a:lnTo>
                  <a:lnTo>
                    <a:pt x="16216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1049;gbcf4302aa7_0_6">
              <a:extLst>
                <a:ext uri="{FF2B5EF4-FFF2-40B4-BE49-F238E27FC236}">
                  <a16:creationId xmlns:a16="http://schemas.microsoft.com/office/drawing/2014/main" id="{1831C18B-9AB7-CF4D-9027-CBD6736182F5}"/>
                </a:ext>
              </a:extLst>
            </p:cNvPr>
            <p:cNvSpPr/>
            <p:nvPr/>
          </p:nvSpPr>
          <p:spPr>
            <a:xfrm>
              <a:off x="6278802" y="2044687"/>
              <a:ext cx="106174" cy="98516"/>
            </a:xfrm>
            <a:custGeom>
              <a:avLst/>
              <a:gdLst/>
              <a:ahLst/>
              <a:cxnLst/>
              <a:rect l="l" t="t" r="r" b="b"/>
              <a:pathLst>
                <a:path w="211292" h="196052" extrusionOk="0">
                  <a:moveTo>
                    <a:pt x="211293" y="24054"/>
                  </a:moveTo>
                  <a:lnTo>
                    <a:pt x="199349" y="76414"/>
                  </a:lnTo>
                  <a:lnTo>
                    <a:pt x="176549" y="173873"/>
                  </a:lnTo>
                  <a:lnTo>
                    <a:pt x="150703" y="167495"/>
                  </a:lnTo>
                  <a:lnTo>
                    <a:pt x="143836" y="196052"/>
                  </a:lnTo>
                  <a:lnTo>
                    <a:pt x="76761" y="168534"/>
                  </a:lnTo>
                  <a:lnTo>
                    <a:pt x="0" y="190893"/>
                  </a:lnTo>
                  <a:lnTo>
                    <a:pt x="13640" y="112782"/>
                  </a:lnTo>
                  <a:lnTo>
                    <a:pt x="23338" y="109092"/>
                  </a:lnTo>
                  <a:lnTo>
                    <a:pt x="115577" y="0"/>
                  </a:lnTo>
                  <a:lnTo>
                    <a:pt x="211293" y="24054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1050;gbcf4302aa7_0_6">
              <a:extLst>
                <a:ext uri="{FF2B5EF4-FFF2-40B4-BE49-F238E27FC236}">
                  <a16:creationId xmlns:a16="http://schemas.microsoft.com/office/drawing/2014/main" id="{4941E9AD-E828-3F4A-8C3A-A34176A37F8B}"/>
                </a:ext>
              </a:extLst>
            </p:cNvPr>
            <p:cNvSpPr/>
            <p:nvPr/>
          </p:nvSpPr>
          <p:spPr>
            <a:xfrm>
              <a:off x="7081770" y="2045340"/>
              <a:ext cx="104913" cy="80343"/>
            </a:xfrm>
            <a:custGeom>
              <a:avLst/>
              <a:gdLst/>
              <a:ahLst/>
              <a:cxnLst/>
              <a:rect l="l" t="t" r="r" b="b"/>
              <a:pathLst>
                <a:path w="208783" h="159887" extrusionOk="0">
                  <a:moveTo>
                    <a:pt x="154261" y="1565"/>
                  </a:moveTo>
                  <a:lnTo>
                    <a:pt x="161822" y="37682"/>
                  </a:lnTo>
                  <a:lnTo>
                    <a:pt x="167363" y="52313"/>
                  </a:lnTo>
                  <a:lnTo>
                    <a:pt x="167937" y="53722"/>
                  </a:lnTo>
                  <a:lnTo>
                    <a:pt x="168737" y="54761"/>
                  </a:lnTo>
                  <a:lnTo>
                    <a:pt x="170051" y="55824"/>
                  </a:lnTo>
                  <a:lnTo>
                    <a:pt x="171819" y="56600"/>
                  </a:lnTo>
                  <a:lnTo>
                    <a:pt x="173538" y="57126"/>
                  </a:lnTo>
                  <a:lnTo>
                    <a:pt x="174876" y="57639"/>
                  </a:lnTo>
                  <a:lnTo>
                    <a:pt x="176166" y="58057"/>
                  </a:lnTo>
                  <a:lnTo>
                    <a:pt x="176715" y="58499"/>
                  </a:lnTo>
                  <a:lnTo>
                    <a:pt x="176883" y="59419"/>
                  </a:lnTo>
                  <a:lnTo>
                    <a:pt x="176655" y="60267"/>
                  </a:lnTo>
                  <a:lnTo>
                    <a:pt x="176023" y="61700"/>
                  </a:lnTo>
                  <a:lnTo>
                    <a:pt x="175772" y="62918"/>
                  </a:lnTo>
                  <a:lnTo>
                    <a:pt x="175617" y="64375"/>
                  </a:lnTo>
                  <a:lnTo>
                    <a:pt x="175664" y="65976"/>
                  </a:lnTo>
                  <a:lnTo>
                    <a:pt x="176285" y="68651"/>
                  </a:lnTo>
                  <a:lnTo>
                    <a:pt x="177062" y="69774"/>
                  </a:lnTo>
                  <a:lnTo>
                    <a:pt x="177922" y="70646"/>
                  </a:lnTo>
                  <a:lnTo>
                    <a:pt x="179403" y="72354"/>
                  </a:lnTo>
                  <a:lnTo>
                    <a:pt x="180585" y="73823"/>
                  </a:lnTo>
                  <a:lnTo>
                    <a:pt x="181553" y="75913"/>
                  </a:lnTo>
                  <a:lnTo>
                    <a:pt x="184706" y="80881"/>
                  </a:lnTo>
                  <a:lnTo>
                    <a:pt x="185482" y="81908"/>
                  </a:lnTo>
                  <a:lnTo>
                    <a:pt x="186617" y="83055"/>
                  </a:lnTo>
                  <a:lnTo>
                    <a:pt x="187441" y="83616"/>
                  </a:lnTo>
                  <a:lnTo>
                    <a:pt x="188361" y="84130"/>
                  </a:lnTo>
                  <a:lnTo>
                    <a:pt x="189184" y="84620"/>
                  </a:lnTo>
                  <a:lnTo>
                    <a:pt x="190546" y="85109"/>
                  </a:lnTo>
                  <a:lnTo>
                    <a:pt x="195132" y="86077"/>
                  </a:lnTo>
                  <a:lnTo>
                    <a:pt x="195861" y="86160"/>
                  </a:lnTo>
                  <a:lnTo>
                    <a:pt x="196816" y="86017"/>
                  </a:lnTo>
                  <a:lnTo>
                    <a:pt x="203743" y="84954"/>
                  </a:lnTo>
                  <a:lnTo>
                    <a:pt x="204448" y="85026"/>
                  </a:lnTo>
                  <a:lnTo>
                    <a:pt x="205249" y="85181"/>
                  </a:lnTo>
                  <a:lnTo>
                    <a:pt x="205953" y="85468"/>
                  </a:lnTo>
                  <a:lnTo>
                    <a:pt x="207589" y="85766"/>
                  </a:lnTo>
                  <a:lnTo>
                    <a:pt x="207816" y="87211"/>
                  </a:lnTo>
                  <a:lnTo>
                    <a:pt x="207864" y="88083"/>
                  </a:lnTo>
                  <a:lnTo>
                    <a:pt x="207434" y="91141"/>
                  </a:lnTo>
                  <a:lnTo>
                    <a:pt x="207159" y="92956"/>
                  </a:lnTo>
                  <a:lnTo>
                    <a:pt x="206933" y="95393"/>
                  </a:lnTo>
                  <a:lnTo>
                    <a:pt x="206669" y="97495"/>
                  </a:lnTo>
                  <a:lnTo>
                    <a:pt x="206837" y="100218"/>
                  </a:lnTo>
                  <a:lnTo>
                    <a:pt x="207458" y="102463"/>
                  </a:lnTo>
                  <a:lnTo>
                    <a:pt x="208175" y="104840"/>
                  </a:lnTo>
                  <a:lnTo>
                    <a:pt x="208485" y="106178"/>
                  </a:lnTo>
                  <a:lnTo>
                    <a:pt x="208652" y="107444"/>
                  </a:lnTo>
                  <a:lnTo>
                    <a:pt x="208783" y="108710"/>
                  </a:lnTo>
                  <a:lnTo>
                    <a:pt x="208545" y="109677"/>
                  </a:lnTo>
                  <a:lnTo>
                    <a:pt x="208067" y="110740"/>
                  </a:lnTo>
                  <a:lnTo>
                    <a:pt x="206742" y="113654"/>
                  </a:lnTo>
                  <a:lnTo>
                    <a:pt x="204986" y="117094"/>
                  </a:lnTo>
                  <a:lnTo>
                    <a:pt x="203827" y="118838"/>
                  </a:lnTo>
                  <a:lnTo>
                    <a:pt x="202776" y="120175"/>
                  </a:lnTo>
                  <a:lnTo>
                    <a:pt x="202071" y="121895"/>
                  </a:lnTo>
                  <a:lnTo>
                    <a:pt x="201773" y="123400"/>
                  </a:lnTo>
                  <a:lnTo>
                    <a:pt x="201367" y="125562"/>
                  </a:lnTo>
                  <a:lnTo>
                    <a:pt x="201236" y="126864"/>
                  </a:lnTo>
                  <a:lnTo>
                    <a:pt x="201188" y="128345"/>
                  </a:lnTo>
                  <a:lnTo>
                    <a:pt x="201295" y="130937"/>
                  </a:lnTo>
                  <a:lnTo>
                    <a:pt x="201164" y="133134"/>
                  </a:lnTo>
                  <a:lnTo>
                    <a:pt x="200770" y="135248"/>
                  </a:lnTo>
                  <a:lnTo>
                    <a:pt x="199826" y="137649"/>
                  </a:lnTo>
                  <a:lnTo>
                    <a:pt x="198584" y="140025"/>
                  </a:lnTo>
                  <a:lnTo>
                    <a:pt x="197497" y="142080"/>
                  </a:lnTo>
                  <a:lnTo>
                    <a:pt x="196720" y="143441"/>
                  </a:lnTo>
                  <a:lnTo>
                    <a:pt x="195575" y="144504"/>
                  </a:lnTo>
                  <a:lnTo>
                    <a:pt x="194236" y="145364"/>
                  </a:lnTo>
                  <a:lnTo>
                    <a:pt x="193006" y="146164"/>
                  </a:lnTo>
                  <a:lnTo>
                    <a:pt x="191478" y="146762"/>
                  </a:lnTo>
                  <a:lnTo>
                    <a:pt x="190116" y="146881"/>
                  </a:lnTo>
                  <a:lnTo>
                    <a:pt x="186688" y="147550"/>
                  </a:lnTo>
                  <a:lnTo>
                    <a:pt x="184251" y="148720"/>
                  </a:lnTo>
                  <a:lnTo>
                    <a:pt x="182592" y="149855"/>
                  </a:lnTo>
                  <a:lnTo>
                    <a:pt x="181517" y="151014"/>
                  </a:lnTo>
                  <a:lnTo>
                    <a:pt x="180788" y="152232"/>
                  </a:lnTo>
                  <a:lnTo>
                    <a:pt x="180238" y="153617"/>
                  </a:lnTo>
                  <a:lnTo>
                    <a:pt x="178184" y="155815"/>
                  </a:lnTo>
                  <a:lnTo>
                    <a:pt x="175867" y="158275"/>
                  </a:lnTo>
                  <a:lnTo>
                    <a:pt x="175581" y="159099"/>
                  </a:lnTo>
                  <a:lnTo>
                    <a:pt x="175497" y="159887"/>
                  </a:lnTo>
                  <a:lnTo>
                    <a:pt x="148207" y="144671"/>
                  </a:lnTo>
                  <a:lnTo>
                    <a:pt x="147681" y="145531"/>
                  </a:lnTo>
                  <a:lnTo>
                    <a:pt x="145842" y="144659"/>
                  </a:lnTo>
                  <a:lnTo>
                    <a:pt x="143023" y="143322"/>
                  </a:lnTo>
                  <a:lnTo>
                    <a:pt x="139917" y="141686"/>
                  </a:lnTo>
                  <a:lnTo>
                    <a:pt x="135450" y="138497"/>
                  </a:lnTo>
                  <a:lnTo>
                    <a:pt x="133779" y="138724"/>
                  </a:lnTo>
                  <a:lnTo>
                    <a:pt x="131867" y="139070"/>
                  </a:lnTo>
                  <a:lnTo>
                    <a:pt x="129968" y="138819"/>
                  </a:lnTo>
                  <a:lnTo>
                    <a:pt x="126935" y="136753"/>
                  </a:lnTo>
                  <a:lnTo>
                    <a:pt x="124081" y="134591"/>
                  </a:lnTo>
                  <a:lnTo>
                    <a:pt x="124654" y="133887"/>
                  </a:lnTo>
                  <a:lnTo>
                    <a:pt x="123854" y="133325"/>
                  </a:lnTo>
                  <a:lnTo>
                    <a:pt x="122540" y="132465"/>
                  </a:lnTo>
                  <a:lnTo>
                    <a:pt x="120760" y="131653"/>
                  </a:lnTo>
                  <a:lnTo>
                    <a:pt x="119243" y="131175"/>
                  </a:lnTo>
                  <a:lnTo>
                    <a:pt x="116831" y="130542"/>
                  </a:lnTo>
                  <a:lnTo>
                    <a:pt x="112197" y="126732"/>
                  </a:lnTo>
                  <a:lnTo>
                    <a:pt x="111050" y="126374"/>
                  </a:lnTo>
                  <a:lnTo>
                    <a:pt x="111827" y="125598"/>
                  </a:lnTo>
                  <a:lnTo>
                    <a:pt x="108793" y="124356"/>
                  </a:lnTo>
                  <a:lnTo>
                    <a:pt x="102415" y="121298"/>
                  </a:lnTo>
                  <a:lnTo>
                    <a:pt x="92490" y="116318"/>
                  </a:lnTo>
                  <a:lnTo>
                    <a:pt x="86363" y="113368"/>
                  </a:lnTo>
                  <a:lnTo>
                    <a:pt x="79890" y="110406"/>
                  </a:lnTo>
                  <a:lnTo>
                    <a:pt x="76797" y="109259"/>
                  </a:lnTo>
                  <a:lnTo>
                    <a:pt x="74408" y="108256"/>
                  </a:lnTo>
                  <a:lnTo>
                    <a:pt x="71553" y="107312"/>
                  </a:lnTo>
                  <a:lnTo>
                    <a:pt x="69164" y="106703"/>
                  </a:lnTo>
                  <a:lnTo>
                    <a:pt x="63718" y="105521"/>
                  </a:lnTo>
                  <a:lnTo>
                    <a:pt x="60529" y="104864"/>
                  </a:lnTo>
                  <a:lnTo>
                    <a:pt x="57615" y="104111"/>
                  </a:lnTo>
                  <a:lnTo>
                    <a:pt x="55740" y="103777"/>
                  </a:lnTo>
                  <a:lnTo>
                    <a:pt x="53280" y="102929"/>
                  </a:lnTo>
                  <a:lnTo>
                    <a:pt x="50962" y="101950"/>
                  </a:lnTo>
                  <a:lnTo>
                    <a:pt x="47140" y="100373"/>
                  </a:lnTo>
                  <a:lnTo>
                    <a:pt x="43582" y="98725"/>
                  </a:lnTo>
                  <a:lnTo>
                    <a:pt x="40166" y="97148"/>
                  </a:lnTo>
                  <a:lnTo>
                    <a:pt x="36069" y="95154"/>
                  </a:lnTo>
                  <a:lnTo>
                    <a:pt x="29452" y="91583"/>
                  </a:lnTo>
                  <a:lnTo>
                    <a:pt x="26239" y="89839"/>
                  </a:lnTo>
                  <a:lnTo>
                    <a:pt x="23014" y="88095"/>
                  </a:lnTo>
                  <a:lnTo>
                    <a:pt x="19921" y="86602"/>
                  </a:lnTo>
                  <a:lnTo>
                    <a:pt x="16900" y="85241"/>
                  </a:lnTo>
                  <a:lnTo>
                    <a:pt x="13544" y="83927"/>
                  </a:lnTo>
                  <a:lnTo>
                    <a:pt x="6091" y="81359"/>
                  </a:lnTo>
                  <a:lnTo>
                    <a:pt x="3237" y="80296"/>
                  </a:lnTo>
                  <a:lnTo>
                    <a:pt x="1338" y="79771"/>
                  </a:lnTo>
                  <a:lnTo>
                    <a:pt x="0" y="79412"/>
                  </a:lnTo>
                  <a:lnTo>
                    <a:pt x="4240" y="72855"/>
                  </a:lnTo>
                  <a:lnTo>
                    <a:pt x="13293" y="60518"/>
                  </a:lnTo>
                  <a:lnTo>
                    <a:pt x="26000" y="44024"/>
                  </a:lnTo>
                  <a:lnTo>
                    <a:pt x="45672" y="16207"/>
                  </a:lnTo>
                  <a:lnTo>
                    <a:pt x="55537" y="0"/>
                  </a:lnTo>
                  <a:lnTo>
                    <a:pt x="154261" y="156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1051;gbcf4302aa7_0_6">
              <a:extLst>
                <a:ext uri="{FF2B5EF4-FFF2-40B4-BE49-F238E27FC236}">
                  <a16:creationId xmlns:a16="http://schemas.microsoft.com/office/drawing/2014/main" id="{076FC6B2-50E2-2349-B207-67EDC6551292}"/>
                </a:ext>
              </a:extLst>
            </p:cNvPr>
            <p:cNvSpPr/>
            <p:nvPr/>
          </p:nvSpPr>
          <p:spPr>
            <a:xfrm>
              <a:off x="7542228" y="2047485"/>
              <a:ext cx="3025" cy="1890"/>
            </a:xfrm>
            <a:custGeom>
              <a:avLst/>
              <a:gdLst/>
              <a:ahLst/>
              <a:cxnLst/>
              <a:rect l="l" t="t" r="r" b="b"/>
              <a:pathLst>
                <a:path w="6019" h="3762" extrusionOk="0">
                  <a:moveTo>
                    <a:pt x="943" y="3762"/>
                  </a:moveTo>
                  <a:lnTo>
                    <a:pt x="0" y="2640"/>
                  </a:lnTo>
                  <a:lnTo>
                    <a:pt x="84" y="1600"/>
                  </a:lnTo>
                  <a:lnTo>
                    <a:pt x="2341" y="1123"/>
                  </a:lnTo>
                  <a:lnTo>
                    <a:pt x="3834" y="0"/>
                  </a:lnTo>
                  <a:lnTo>
                    <a:pt x="4694" y="275"/>
                  </a:lnTo>
                  <a:lnTo>
                    <a:pt x="6019" y="1493"/>
                  </a:lnTo>
                  <a:lnTo>
                    <a:pt x="5924" y="2496"/>
                  </a:lnTo>
                  <a:lnTo>
                    <a:pt x="943" y="376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1052;gbcf4302aa7_0_6">
              <a:extLst>
                <a:ext uri="{FF2B5EF4-FFF2-40B4-BE49-F238E27FC236}">
                  <a16:creationId xmlns:a16="http://schemas.microsoft.com/office/drawing/2014/main" id="{D56F435B-D117-5244-BC72-B9F4060085AB}"/>
                </a:ext>
              </a:extLst>
            </p:cNvPr>
            <p:cNvSpPr/>
            <p:nvPr/>
          </p:nvSpPr>
          <p:spPr>
            <a:xfrm>
              <a:off x="5968523" y="2053925"/>
              <a:ext cx="193978" cy="300392"/>
            </a:xfrm>
            <a:custGeom>
              <a:avLst/>
              <a:gdLst/>
              <a:ahLst/>
              <a:cxnLst/>
              <a:rect l="l" t="t" r="r" b="b"/>
              <a:pathLst>
                <a:path w="386025" h="597795" extrusionOk="0">
                  <a:moveTo>
                    <a:pt x="296497" y="0"/>
                  </a:moveTo>
                  <a:lnTo>
                    <a:pt x="339434" y="116091"/>
                  </a:lnTo>
                  <a:lnTo>
                    <a:pt x="319440" y="111803"/>
                  </a:lnTo>
                  <a:lnTo>
                    <a:pt x="346540" y="234248"/>
                  </a:lnTo>
                  <a:lnTo>
                    <a:pt x="386025" y="414176"/>
                  </a:lnTo>
                  <a:lnTo>
                    <a:pt x="164282" y="595932"/>
                  </a:lnTo>
                  <a:lnTo>
                    <a:pt x="162013" y="597795"/>
                  </a:lnTo>
                  <a:lnTo>
                    <a:pt x="141315" y="575533"/>
                  </a:lnTo>
                  <a:lnTo>
                    <a:pt x="148911" y="568438"/>
                  </a:lnTo>
                  <a:lnTo>
                    <a:pt x="149078" y="559182"/>
                  </a:lnTo>
                  <a:lnTo>
                    <a:pt x="150595" y="552279"/>
                  </a:lnTo>
                  <a:lnTo>
                    <a:pt x="146092" y="549603"/>
                  </a:lnTo>
                  <a:lnTo>
                    <a:pt x="142605" y="552314"/>
                  </a:lnTo>
                  <a:lnTo>
                    <a:pt x="112615" y="559576"/>
                  </a:lnTo>
                  <a:lnTo>
                    <a:pt x="85850" y="487031"/>
                  </a:lnTo>
                  <a:lnTo>
                    <a:pt x="83568" y="487139"/>
                  </a:lnTo>
                  <a:lnTo>
                    <a:pt x="53375" y="404633"/>
                  </a:lnTo>
                  <a:lnTo>
                    <a:pt x="76402" y="395437"/>
                  </a:lnTo>
                  <a:lnTo>
                    <a:pt x="69618" y="375360"/>
                  </a:lnTo>
                  <a:lnTo>
                    <a:pt x="82290" y="370666"/>
                  </a:lnTo>
                  <a:lnTo>
                    <a:pt x="71100" y="338442"/>
                  </a:lnTo>
                  <a:lnTo>
                    <a:pt x="30205" y="344582"/>
                  </a:lnTo>
                  <a:lnTo>
                    <a:pt x="0" y="260965"/>
                  </a:lnTo>
                  <a:lnTo>
                    <a:pt x="32904" y="233029"/>
                  </a:lnTo>
                  <a:lnTo>
                    <a:pt x="125777" y="151826"/>
                  </a:lnTo>
                  <a:lnTo>
                    <a:pt x="166587" y="116079"/>
                  </a:lnTo>
                  <a:lnTo>
                    <a:pt x="29649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1053;gbcf4302aa7_0_6">
              <a:extLst>
                <a:ext uri="{FF2B5EF4-FFF2-40B4-BE49-F238E27FC236}">
                  <a16:creationId xmlns:a16="http://schemas.microsoft.com/office/drawing/2014/main" id="{7549AE93-1541-7143-8CD3-89E445ACA2F9}"/>
                </a:ext>
              </a:extLst>
            </p:cNvPr>
            <p:cNvSpPr/>
            <p:nvPr/>
          </p:nvSpPr>
          <p:spPr>
            <a:xfrm>
              <a:off x="4881701" y="2055333"/>
              <a:ext cx="166286" cy="291780"/>
            </a:xfrm>
            <a:custGeom>
              <a:avLst/>
              <a:gdLst/>
              <a:ahLst/>
              <a:cxnLst/>
              <a:rect l="l" t="t" r="r" b="b"/>
              <a:pathLst>
                <a:path w="330918" h="580656" extrusionOk="0">
                  <a:moveTo>
                    <a:pt x="293762" y="0"/>
                  </a:moveTo>
                  <a:lnTo>
                    <a:pt x="284470" y="111170"/>
                  </a:lnTo>
                  <a:lnTo>
                    <a:pt x="330918" y="105975"/>
                  </a:lnTo>
                  <a:lnTo>
                    <a:pt x="321136" y="214051"/>
                  </a:lnTo>
                  <a:lnTo>
                    <a:pt x="317040" y="254623"/>
                  </a:lnTo>
                  <a:lnTo>
                    <a:pt x="314006" y="255017"/>
                  </a:lnTo>
                  <a:lnTo>
                    <a:pt x="312764" y="276396"/>
                  </a:lnTo>
                  <a:lnTo>
                    <a:pt x="315726" y="276384"/>
                  </a:lnTo>
                  <a:lnTo>
                    <a:pt x="298826" y="441766"/>
                  </a:lnTo>
                  <a:lnTo>
                    <a:pt x="302982" y="440846"/>
                  </a:lnTo>
                  <a:lnTo>
                    <a:pt x="305431" y="440332"/>
                  </a:lnTo>
                  <a:lnTo>
                    <a:pt x="307569" y="439735"/>
                  </a:lnTo>
                  <a:lnTo>
                    <a:pt x="315105" y="505365"/>
                  </a:lnTo>
                  <a:lnTo>
                    <a:pt x="300689" y="505795"/>
                  </a:lnTo>
                  <a:lnTo>
                    <a:pt x="286405" y="499070"/>
                  </a:lnTo>
                  <a:lnTo>
                    <a:pt x="224167" y="505735"/>
                  </a:lnTo>
                  <a:lnTo>
                    <a:pt x="210994" y="502641"/>
                  </a:lnTo>
                  <a:lnTo>
                    <a:pt x="188361" y="508040"/>
                  </a:lnTo>
                  <a:lnTo>
                    <a:pt x="153820" y="519040"/>
                  </a:lnTo>
                  <a:lnTo>
                    <a:pt x="130984" y="543393"/>
                  </a:lnTo>
                  <a:lnTo>
                    <a:pt x="112006" y="567160"/>
                  </a:lnTo>
                  <a:lnTo>
                    <a:pt x="110537" y="569215"/>
                  </a:lnTo>
                  <a:lnTo>
                    <a:pt x="109832" y="569215"/>
                  </a:lnTo>
                  <a:lnTo>
                    <a:pt x="85778" y="580656"/>
                  </a:lnTo>
                  <a:lnTo>
                    <a:pt x="83915" y="580274"/>
                  </a:lnTo>
                  <a:lnTo>
                    <a:pt x="82267" y="580155"/>
                  </a:lnTo>
                  <a:lnTo>
                    <a:pt x="80965" y="579737"/>
                  </a:lnTo>
                  <a:lnTo>
                    <a:pt x="79508" y="579139"/>
                  </a:lnTo>
                  <a:lnTo>
                    <a:pt x="78086" y="578160"/>
                  </a:lnTo>
                  <a:lnTo>
                    <a:pt x="77394" y="577682"/>
                  </a:lnTo>
                  <a:lnTo>
                    <a:pt x="76570" y="577037"/>
                  </a:lnTo>
                  <a:lnTo>
                    <a:pt x="75363" y="575640"/>
                  </a:lnTo>
                  <a:lnTo>
                    <a:pt x="74575" y="574732"/>
                  </a:lnTo>
                  <a:lnTo>
                    <a:pt x="73679" y="573215"/>
                  </a:lnTo>
                  <a:lnTo>
                    <a:pt x="72162" y="571090"/>
                  </a:lnTo>
                  <a:lnTo>
                    <a:pt x="69416" y="566599"/>
                  </a:lnTo>
                  <a:lnTo>
                    <a:pt x="69189" y="565536"/>
                  </a:lnTo>
                  <a:lnTo>
                    <a:pt x="69022" y="564270"/>
                  </a:lnTo>
                  <a:lnTo>
                    <a:pt x="68866" y="562849"/>
                  </a:lnTo>
                  <a:lnTo>
                    <a:pt x="68687" y="561559"/>
                  </a:lnTo>
                  <a:lnTo>
                    <a:pt x="68723" y="560854"/>
                  </a:lnTo>
                  <a:lnTo>
                    <a:pt x="68651" y="559827"/>
                  </a:lnTo>
                  <a:lnTo>
                    <a:pt x="68914" y="558597"/>
                  </a:lnTo>
                  <a:lnTo>
                    <a:pt x="69189" y="557570"/>
                  </a:lnTo>
                  <a:lnTo>
                    <a:pt x="69499" y="556829"/>
                  </a:lnTo>
                  <a:lnTo>
                    <a:pt x="69774" y="555790"/>
                  </a:lnTo>
                  <a:lnTo>
                    <a:pt x="70371" y="554834"/>
                  </a:lnTo>
                  <a:lnTo>
                    <a:pt x="70980" y="553903"/>
                  </a:lnTo>
                  <a:lnTo>
                    <a:pt x="73452" y="550750"/>
                  </a:lnTo>
                  <a:lnTo>
                    <a:pt x="77191" y="546068"/>
                  </a:lnTo>
                  <a:lnTo>
                    <a:pt x="77872" y="545041"/>
                  </a:lnTo>
                  <a:lnTo>
                    <a:pt x="78206" y="544360"/>
                  </a:lnTo>
                  <a:lnTo>
                    <a:pt x="79030" y="542724"/>
                  </a:lnTo>
                  <a:lnTo>
                    <a:pt x="79663" y="541482"/>
                  </a:lnTo>
                  <a:lnTo>
                    <a:pt x="80547" y="540025"/>
                  </a:lnTo>
                  <a:lnTo>
                    <a:pt x="81658" y="537994"/>
                  </a:lnTo>
                  <a:lnTo>
                    <a:pt x="82255" y="537087"/>
                  </a:lnTo>
                  <a:lnTo>
                    <a:pt x="83198" y="535892"/>
                  </a:lnTo>
                  <a:lnTo>
                    <a:pt x="105545" y="506344"/>
                  </a:lnTo>
                  <a:lnTo>
                    <a:pt x="108889" y="502295"/>
                  </a:lnTo>
                  <a:lnTo>
                    <a:pt x="110860" y="500098"/>
                  </a:lnTo>
                  <a:lnTo>
                    <a:pt x="115207" y="494162"/>
                  </a:lnTo>
                  <a:lnTo>
                    <a:pt x="119698" y="488059"/>
                  </a:lnTo>
                  <a:lnTo>
                    <a:pt x="120665" y="486362"/>
                  </a:lnTo>
                  <a:lnTo>
                    <a:pt x="121907" y="484475"/>
                  </a:lnTo>
                  <a:lnTo>
                    <a:pt x="122743" y="482839"/>
                  </a:lnTo>
                  <a:lnTo>
                    <a:pt x="126123" y="476867"/>
                  </a:lnTo>
                  <a:lnTo>
                    <a:pt x="131510" y="466596"/>
                  </a:lnTo>
                  <a:lnTo>
                    <a:pt x="133803" y="461305"/>
                  </a:lnTo>
                  <a:lnTo>
                    <a:pt x="137959" y="451953"/>
                  </a:lnTo>
                  <a:lnTo>
                    <a:pt x="138341" y="451344"/>
                  </a:lnTo>
                  <a:lnTo>
                    <a:pt x="139130" y="450162"/>
                  </a:lnTo>
                  <a:lnTo>
                    <a:pt x="139560" y="449577"/>
                  </a:lnTo>
                  <a:lnTo>
                    <a:pt x="139966" y="448932"/>
                  </a:lnTo>
                  <a:lnTo>
                    <a:pt x="140372" y="448155"/>
                  </a:lnTo>
                  <a:lnTo>
                    <a:pt x="141184" y="447391"/>
                  </a:lnTo>
                  <a:lnTo>
                    <a:pt x="142068" y="446483"/>
                  </a:lnTo>
                  <a:lnTo>
                    <a:pt x="143250" y="445659"/>
                  </a:lnTo>
                  <a:lnTo>
                    <a:pt x="143955" y="445289"/>
                  </a:lnTo>
                  <a:lnTo>
                    <a:pt x="145257" y="444477"/>
                  </a:lnTo>
                  <a:lnTo>
                    <a:pt x="145830" y="444047"/>
                  </a:lnTo>
                  <a:lnTo>
                    <a:pt x="146511" y="443748"/>
                  </a:lnTo>
                  <a:lnTo>
                    <a:pt x="147275" y="443354"/>
                  </a:lnTo>
                  <a:lnTo>
                    <a:pt x="148266" y="442948"/>
                  </a:lnTo>
                  <a:lnTo>
                    <a:pt x="149210" y="442208"/>
                  </a:lnTo>
                  <a:lnTo>
                    <a:pt x="150201" y="441981"/>
                  </a:lnTo>
                  <a:lnTo>
                    <a:pt x="151097" y="441479"/>
                  </a:lnTo>
                  <a:lnTo>
                    <a:pt x="152064" y="441109"/>
                  </a:lnTo>
                  <a:lnTo>
                    <a:pt x="153140" y="440201"/>
                  </a:lnTo>
                  <a:lnTo>
                    <a:pt x="154131" y="439508"/>
                  </a:lnTo>
                  <a:lnTo>
                    <a:pt x="155409" y="438780"/>
                  </a:lnTo>
                  <a:lnTo>
                    <a:pt x="156412" y="437633"/>
                  </a:lnTo>
                  <a:lnTo>
                    <a:pt x="157547" y="436761"/>
                  </a:lnTo>
                  <a:lnTo>
                    <a:pt x="158359" y="435567"/>
                  </a:lnTo>
                  <a:lnTo>
                    <a:pt x="158812" y="434970"/>
                  </a:lnTo>
                  <a:lnTo>
                    <a:pt x="159267" y="434385"/>
                  </a:lnTo>
                  <a:lnTo>
                    <a:pt x="159708" y="433477"/>
                  </a:lnTo>
                  <a:lnTo>
                    <a:pt x="160807" y="432032"/>
                  </a:lnTo>
                  <a:lnTo>
                    <a:pt x="161428" y="431220"/>
                  </a:lnTo>
                  <a:lnTo>
                    <a:pt x="161858" y="430443"/>
                  </a:lnTo>
                  <a:lnTo>
                    <a:pt x="162527" y="428879"/>
                  </a:lnTo>
                  <a:lnTo>
                    <a:pt x="162945" y="427732"/>
                  </a:lnTo>
                  <a:lnTo>
                    <a:pt x="163088" y="426908"/>
                  </a:lnTo>
                  <a:lnTo>
                    <a:pt x="163268" y="426215"/>
                  </a:lnTo>
                  <a:lnTo>
                    <a:pt x="163530" y="425439"/>
                  </a:lnTo>
                  <a:lnTo>
                    <a:pt x="163471" y="424591"/>
                  </a:lnTo>
                  <a:lnTo>
                    <a:pt x="163721" y="423588"/>
                  </a:lnTo>
                  <a:lnTo>
                    <a:pt x="163877" y="422883"/>
                  </a:lnTo>
                  <a:lnTo>
                    <a:pt x="163996" y="422154"/>
                  </a:lnTo>
                  <a:lnTo>
                    <a:pt x="164056" y="421450"/>
                  </a:lnTo>
                  <a:lnTo>
                    <a:pt x="164032" y="420745"/>
                  </a:lnTo>
                  <a:lnTo>
                    <a:pt x="163841" y="419264"/>
                  </a:lnTo>
                  <a:lnTo>
                    <a:pt x="163757" y="418488"/>
                  </a:lnTo>
                  <a:lnTo>
                    <a:pt x="163459" y="417807"/>
                  </a:lnTo>
                  <a:lnTo>
                    <a:pt x="162408" y="415370"/>
                  </a:lnTo>
                  <a:lnTo>
                    <a:pt x="161667" y="413842"/>
                  </a:lnTo>
                  <a:lnTo>
                    <a:pt x="160676" y="412540"/>
                  </a:lnTo>
                  <a:lnTo>
                    <a:pt x="159959" y="411656"/>
                  </a:lnTo>
                  <a:lnTo>
                    <a:pt x="158657" y="410187"/>
                  </a:lnTo>
                  <a:lnTo>
                    <a:pt x="156794" y="408240"/>
                  </a:lnTo>
                  <a:lnTo>
                    <a:pt x="155934" y="407440"/>
                  </a:lnTo>
                  <a:lnTo>
                    <a:pt x="155265" y="406819"/>
                  </a:lnTo>
                  <a:lnTo>
                    <a:pt x="154501" y="406222"/>
                  </a:lnTo>
                  <a:lnTo>
                    <a:pt x="153581" y="405529"/>
                  </a:lnTo>
                  <a:lnTo>
                    <a:pt x="153008" y="405147"/>
                  </a:lnTo>
                  <a:lnTo>
                    <a:pt x="152303" y="404741"/>
                  </a:lnTo>
                  <a:lnTo>
                    <a:pt x="151599" y="404335"/>
                  </a:lnTo>
                  <a:lnTo>
                    <a:pt x="150763" y="404108"/>
                  </a:lnTo>
                  <a:lnTo>
                    <a:pt x="150082" y="403845"/>
                  </a:lnTo>
                  <a:lnTo>
                    <a:pt x="148983" y="403570"/>
                  </a:lnTo>
                  <a:lnTo>
                    <a:pt x="147526" y="403487"/>
                  </a:lnTo>
                  <a:lnTo>
                    <a:pt x="145949" y="403284"/>
                  </a:lnTo>
                  <a:lnTo>
                    <a:pt x="144325" y="403523"/>
                  </a:lnTo>
                  <a:lnTo>
                    <a:pt x="141363" y="403558"/>
                  </a:lnTo>
                  <a:lnTo>
                    <a:pt x="140443" y="403594"/>
                  </a:lnTo>
                  <a:lnTo>
                    <a:pt x="139010" y="403606"/>
                  </a:lnTo>
                  <a:lnTo>
                    <a:pt x="138258" y="403236"/>
                  </a:lnTo>
                  <a:lnTo>
                    <a:pt x="137374" y="403021"/>
                  </a:lnTo>
                  <a:lnTo>
                    <a:pt x="135117" y="402806"/>
                  </a:lnTo>
                  <a:lnTo>
                    <a:pt x="124642" y="401958"/>
                  </a:lnTo>
                  <a:lnTo>
                    <a:pt x="122648" y="401564"/>
                  </a:lnTo>
                  <a:lnTo>
                    <a:pt x="117130" y="400561"/>
                  </a:lnTo>
                  <a:lnTo>
                    <a:pt x="112842" y="399426"/>
                  </a:lnTo>
                  <a:lnTo>
                    <a:pt x="108089" y="398148"/>
                  </a:lnTo>
                  <a:lnTo>
                    <a:pt x="93506" y="390683"/>
                  </a:lnTo>
                  <a:lnTo>
                    <a:pt x="81228" y="382753"/>
                  </a:lnTo>
                  <a:lnTo>
                    <a:pt x="66656" y="371371"/>
                  </a:lnTo>
                  <a:lnTo>
                    <a:pt x="64292" y="369101"/>
                  </a:lnTo>
                  <a:lnTo>
                    <a:pt x="63014" y="367800"/>
                  </a:lnTo>
                  <a:lnTo>
                    <a:pt x="62440" y="366701"/>
                  </a:lnTo>
                  <a:lnTo>
                    <a:pt x="61843" y="365494"/>
                  </a:lnTo>
                  <a:lnTo>
                    <a:pt x="61652" y="364025"/>
                  </a:lnTo>
                  <a:lnTo>
                    <a:pt x="61473" y="362545"/>
                  </a:lnTo>
                  <a:lnTo>
                    <a:pt x="61306" y="361028"/>
                  </a:lnTo>
                  <a:lnTo>
                    <a:pt x="60948" y="359511"/>
                  </a:lnTo>
                  <a:lnTo>
                    <a:pt x="60578" y="358078"/>
                  </a:lnTo>
                  <a:lnTo>
                    <a:pt x="59980" y="356226"/>
                  </a:lnTo>
                  <a:lnTo>
                    <a:pt x="59586" y="354530"/>
                  </a:lnTo>
                  <a:lnTo>
                    <a:pt x="59276" y="353742"/>
                  </a:lnTo>
                  <a:lnTo>
                    <a:pt x="58798" y="352763"/>
                  </a:lnTo>
                  <a:lnTo>
                    <a:pt x="57974" y="351628"/>
                  </a:lnTo>
                  <a:lnTo>
                    <a:pt x="57341" y="350613"/>
                  </a:lnTo>
                  <a:lnTo>
                    <a:pt x="56660" y="349789"/>
                  </a:lnTo>
                  <a:lnTo>
                    <a:pt x="55884" y="349001"/>
                  </a:lnTo>
                  <a:lnTo>
                    <a:pt x="54833" y="348141"/>
                  </a:lnTo>
                  <a:lnTo>
                    <a:pt x="53985" y="347519"/>
                  </a:lnTo>
                  <a:lnTo>
                    <a:pt x="52958" y="346731"/>
                  </a:lnTo>
                  <a:lnTo>
                    <a:pt x="51871" y="346051"/>
                  </a:lnTo>
                  <a:lnTo>
                    <a:pt x="51023" y="345513"/>
                  </a:lnTo>
                  <a:lnTo>
                    <a:pt x="49494" y="344761"/>
                  </a:lnTo>
                  <a:lnTo>
                    <a:pt x="48455" y="344283"/>
                  </a:lnTo>
                  <a:lnTo>
                    <a:pt x="47499" y="343984"/>
                  </a:lnTo>
                  <a:lnTo>
                    <a:pt x="46341" y="343542"/>
                  </a:lnTo>
                  <a:lnTo>
                    <a:pt x="44406" y="343089"/>
                  </a:lnTo>
                  <a:lnTo>
                    <a:pt x="41647" y="342599"/>
                  </a:lnTo>
                  <a:lnTo>
                    <a:pt x="39473" y="342241"/>
                  </a:lnTo>
                  <a:lnTo>
                    <a:pt x="35675" y="341464"/>
                  </a:lnTo>
                  <a:lnTo>
                    <a:pt x="31913" y="340437"/>
                  </a:lnTo>
                  <a:lnTo>
                    <a:pt x="31280" y="340127"/>
                  </a:lnTo>
                  <a:lnTo>
                    <a:pt x="30349" y="339852"/>
                  </a:lnTo>
                  <a:lnTo>
                    <a:pt x="29094" y="339888"/>
                  </a:lnTo>
                  <a:lnTo>
                    <a:pt x="28115" y="339613"/>
                  </a:lnTo>
                  <a:lnTo>
                    <a:pt x="27315" y="339529"/>
                  </a:lnTo>
                  <a:lnTo>
                    <a:pt x="26144" y="339506"/>
                  </a:lnTo>
                  <a:lnTo>
                    <a:pt x="24651" y="339231"/>
                  </a:lnTo>
                  <a:lnTo>
                    <a:pt x="23684" y="338932"/>
                  </a:lnTo>
                  <a:lnTo>
                    <a:pt x="21892" y="338180"/>
                  </a:lnTo>
                  <a:lnTo>
                    <a:pt x="20937" y="337810"/>
                  </a:lnTo>
                  <a:lnTo>
                    <a:pt x="20232" y="337523"/>
                  </a:lnTo>
                  <a:lnTo>
                    <a:pt x="19157" y="337176"/>
                  </a:lnTo>
                  <a:lnTo>
                    <a:pt x="18429" y="337045"/>
                  </a:lnTo>
                  <a:lnTo>
                    <a:pt x="17127" y="336794"/>
                  </a:lnTo>
                  <a:lnTo>
                    <a:pt x="14380" y="336281"/>
                  </a:lnTo>
                  <a:lnTo>
                    <a:pt x="13233" y="336245"/>
                  </a:lnTo>
                  <a:lnTo>
                    <a:pt x="12433" y="336185"/>
                  </a:lnTo>
                  <a:lnTo>
                    <a:pt x="11705" y="336054"/>
                  </a:lnTo>
                  <a:lnTo>
                    <a:pt x="10725" y="336161"/>
                  </a:lnTo>
                  <a:lnTo>
                    <a:pt x="9973" y="336221"/>
                  </a:lnTo>
                  <a:lnTo>
                    <a:pt x="8838" y="336627"/>
                  </a:lnTo>
                  <a:lnTo>
                    <a:pt x="7799" y="336938"/>
                  </a:lnTo>
                  <a:lnTo>
                    <a:pt x="6342" y="337248"/>
                  </a:lnTo>
                  <a:lnTo>
                    <a:pt x="5422" y="337332"/>
                  </a:lnTo>
                  <a:lnTo>
                    <a:pt x="4479" y="337272"/>
                  </a:lnTo>
                  <a:lnTo>
                    <a:pt x="3404" y="337165"/>
                  </a:lnTo>
                  <a:lnTo>
                    <a:pt x="2771" y="336794"/>
                  </a:lnTo>
                  <a:lnTo>
                    <a:pt x="2031" y="336221"/>
                  </a:lnTo>
                  <a:lnTo>
                    <a:pt x="1385" y="335325"/>
                  </a:lnTo>
                  <a:lnTo>
                    <a:pt x="764" y="334883"/>
                  </a:lnTo>
                  <a:lnTo>
                    <a:pt x="490" y="334203"/>
                  </a:lnTo>
                  <a:lnTo>
                    <a:pt x="155" y="333092"/>
                  </a:lnTo>
                  <a:lnTo>
                    <a:pt x="0" y="331981"/>
                  </a:lnTo>
                  <a:lnTo>
                    <a:pt x="72" y="330572"/>
                  </a:lnTo>
                  <a:lnTo>
                    <a:pt x="191" y="329031"/>
                  </a:lnTo>
                  <a:lnTo>
                    <a:pt x="179" y="328231"/>
                  </a:lnTo>
                  <a:lnTo>
                    <a:pt x="406" y="327228"/>
                  </a:lnTo>
                  <a:lnTo>
                    <a:pt x="609" y="326427"/>
                  </a:lnTo>
                  <a:lnTo>
                    <a:pt x="764" y="325400"/>
                  </a:lnTo>
                  <a:lnTo>
                    <a:pt x="1087" y="324397"/>
                  </a:lnTo>
                  <a:lnTo>
                    <a:pt x="1362" y="323406"/>
                  </a:lnTo>
                  <a:lnTo>
                    <a:pt x="1720" y="322426"/>
                  </a:lnTo>
                  <a:lnTo>
                    <a:pt x="2210" y="321256"/>
                  </a:lnTo>
                  <a:lnTo>
                    <a:pt x="2747" y="320181"/>
                  </a:lnTo>
                  <a:lnTo>
                    <a:pt x="3487" y="318927"/>
                  </a:lnTo>
                  <a:lnTo>
                    <a:pt x="4336" y="317673"/>
                  </a:lnTo>
                  <a:lnTo>
                    <a:pt x="5124" y="316299"/>
                  </a:lnTo>
                  <a:lnTo>
                    <a:pt x="6223" y="315165"/>
                  </a:lnTo>
                  <a:lnTo>
                    <a:pt x="7441" y="314078"/>
                  </a:lnTo>
                  <a:lnTo>
                    <a:pt x="8408" y="313361"/>
                  </a:lnTo>
                  <a:lnTo>
                    <a:pt x="9101" y="312668"/>
                  </a:lnTo>
                  <a:lnTo>
                    <a:pt x="10319" y="311749"/>
                  </a:lnTo>
                  <a:lnTo>
                    <a:pt x="11549" y="310877"/>
                  </a:lnTo>
                  <a:lnTo>
                    <a:pt x="12505" y="310160"/>
                  </a:lnTo>
                  <a:lnTo>
                    <a:pt x="13257" y="309742"/>
                  </a:lnTo>
                  <a:lnTo>
                    <a:pt x="13986" y="309384"/>
                  </a:lnTo>
                  <a:lnTo>
                    <a:pt x="15240" y="309073"/>
                  </a:lnTo>
                  <a:lnTo>
                    <a:pt x="16088" y="308691"/>
                  </a:lnTo>
                  <a:lnTo>
                    <a:pt x="17438" y="308441"/>
                  </a:lnTo>
                  <a:lnTo>
                    <a:pt x="18727" y="308249"/>
                  </a:lnTo>
                  <a:lnTo>
                    <a:pt x="19480" y="308190"/>
                  </a:lnTo>
                  <a:lnTo>
                    <a:pt x="20447" y="308094"/>
                  </a:lnTo>
                  <a:lnTo>
                    <a:pt x="21713" y="307915"/>
                  </a:lnTo>
                  <a:lnTo>
                    <a:pt x="22824" y="307748"/>
                  </a:lnTo>
                  <a:lnTo>
                    <a:pt x="24066" y="307557"/>
                  </a:lnTo>
                  <a:lnTo>
                    <a:pt x="25499" y="307389"/>
                  </a:lnTo>
                  <a:lnTo>
                    <a:pt x="26658" y="307258"/>
                  </a:lnTo>
                  <a:lnTo>
                    <a:pt x="27649" y="307091"/>
                  </a:lnTo>
                  <a:lnTo>
                    <a:pt x="28891" y="306948"/>
                  </a:lnTo>
                  <a:lnTo>
                    <a:pt x="30516" y="306756"/>
                  </a:lnTo>
                  <a:lnTo>
                    <a:pt x="31555" y="306673"/>
                  </a:lnTo>
                  <a:lnTo>
                    <a:pt x="32797" y="306506"/>
                  </a:lnTo>
                  <a:lnTo>
                    <a:pt x="33549" y="306446"/>
                  </a:lnTo>
                  <a:lnTo>
                    <a:pt x="34720" y="306470"/>
                  </a:lnTo>
                  <a:lnTo>
                    <a:pt x="35687" y="306530"/>
                  </a:lnTo>
                  <a:lnTo>
                    <a:pt x="36559" y="306637"/>
                  </a:lnTo>
                  <a:lnTo>
                    <a:pt x="37586" y="306697"/>
                  </a:lnTo>
                  <a:lnTo>
                    <a:pt x="38482" y="306685"/>
                  </a:lnTo>
                  <a:lnTo>
                    <a:pt x="39461" y="306745"/>
                  </a:lnTo>
                  <a:lnTo>
                    <a:pt x="40501" y="306804"/>
                  </a:lnTo>
                  <a:lnTo>
                    <a:pt x="41480" y="306936"/>
                  </a:lnTo>
                  <a:lnTo>
                    <a:pt x="42531" y="307258"/>
                  </a:lnTo>
                  <a:lnTo>
                    <a:pt x="44107" y="307569"/>
                  </a:lnTo>
                  <a:lnTo>
                    <a:pt x="44920" y="307700"/>
                  </a:lnTo>
                  <a:lnTo>
                    <a:pt x="63611" y="311594"/>
                  </a:lnTo>
                  <a:lnTo>
                    <a:pt x="67827" y="312143"/>
                  </a:lnTo>
                  <a:lnTo>
                    <a:pt x="71840" y="312800"/>
                  </a:lnTo>
                  <a:lnTo>
                    <a:pt x="76689" y="313409"/>
                  </a:lnTo>
                  <a:lnTo>
                    <a:pt x="97184" y="316025"/>
                  </a:lnTo>
                  <a:lnTo>
                    <a:pt x="101556" y="316514"/>
                  </a:lnTo>
                  <a:lnTo>
                    <a:pt x="103669" y="316562"/>
                  </a:lnTo>
                  <a:lnTo>
                    <a:pt x="107193" y="316681"/>
                  </a:lnTo>
                  <a:lnTo>
                    <a:pt x="110226" y="316598"/>
                  </a:lnTo>
                  <a:lnTo>
                    <a:pt x="111851" y="316467"/>
                  </a:lnTo>
                  <a:lnTo>
                    <a:pt x="114156" y="316264"/>
                  </a:lnTo>
                  <a:lnTo>
                    <a:pt x="115147" y="316180"/>
                  </a:lnTo>
                  <a:lnTo>
                    <a:pt x="116043" y="316144"/>
                  </a:lnTo>
                  <a:lnTo>
                    <a:pt x="117082" y="315941"/>
                  </a:lnTo>
                  <a:lnTo>
                    <a:pt x="118372" y="315786"/>
                  </a:lnTo>
                  <a:lnTo>
                    <a:pt x="119387" y="315666"/>
                  </a:lnTo>
                  <a:lnTo>
                    <a:pt x="120474" y="315535"/>
                  </a:lnTo>
                  <a:lnTo>
                    <a:pt x="121573" y="315284"/>
                  </a:lnTo>
                  <a:lnTo>
                    <a:pt x="122433" y="315033"/>
                  </a:lnTo>
                  <a:lnTo>
                    <a:pt x="124475" y="314687"/>
                  </a:lnTo>
                  <a:lnTo>
                    <a:pt x="125514" y="314436"/>
                  </a:lnTo>
                  <a:lnTo>
                    <a:pt x="127019" y="314078"/>
                  </a:lnTo>
                  <a:lnTo>
                    <a:pt x="127891" y="313803"/>
                  </a:lnTo>
                  <a:lnTo>
                    <a:pt x="128882" y="313612"/>
                  </a:lnTo>
                  <a:lnTo>
                    <a:pt x="130160" y="313266"/>
                  </a:lnTo>
                  <a:lnTo>
                    <a:pt x="130984" y="313039"/>
                  </a:lnTo>
                  <a:lnTo>
                    <a:pt x="131999" y="312883"/>
                  </a:lnTo>
                  <a:lnTo>
                    <a:pt x="133648" y="312346"/>
                  </a:lnTo>
                  <a:lnTo>
                    <a:pt x="134316" y="312143"/>
                  </a:lnTo>
                  <a:lnTo>
                    <a:pt x="135260" y="311844"/>
                  </a:lnTo>
                  <a:lnTo>
                    <a:pt x="136407" y="311486"/>
                  </a:lnTo>
                  <a:lnTo>
                    <a:pt x="137290" y="311092"/>
                  </a:lnTo>
                  <a:lnTo>
                    <a:pt x="138819" y="310375"/>
                  </a:lnTo>
                  <a:lnTo>
                    <a:pt x="140264" y="309623"/>
                  </a:lnTo>
                  <a:lnTo>
                    <a:pt x="141542" y="308739"/>
                  </a:lnTo>
                  <a:lnTo>
                    <a:pt x="142450" y="308166"/>
                  </a:lnTo>
                  <a:lnTo>
                    <a:pt x="143322" y="307545"/>
                  </a:lnTo>
                  <a:lnTo>
                    <a:pt x="144182" y="306864"/>
                  </a:lnTo>
                  <a:lnTo>
                    <a:pt x="145125" y="306088"/>
                  </a:lnTo>
                  <a:lnTo>
                    <a:pt x="146009" y="305359"/>
                  </a:lnTo>
                  <a:lnTo>
                    <a:pt x="146726" y="304499"/>
                  </a:lnTo>
                  <a:lnTo>
                    <a:pt x="147622" y="303663"/>
                  </a:lnTo>
                  <a:lnTo>
                    <a:pt x="148362" y="302755"/>
                  </a:lnTo>
                  <a:lnTo>
                    <a:pt x="149198" y="301692"/>
                  </a:lnTo>
                  <a:lnTo>
                    <a:pt x="149939" y="300916"/>
                  </a:lnTo>
                  <a:lnTo>
                    <a:pt x="150679" y="299758"/>
                  </a:lnTo>
                  <a:lnTo>
                    <a:pt x="151372" y="298874"/>
                  </a:lnTo>
                  <a:lnTo>
                    <a:pt x="152088" y="297656"/>
                  </a:lnTo>
                  <a:lnTo>
                    <a:pt x="152900" y="296509"/>
                  </a:lnTo>
                  <a:lnTo>
                    <a:pt x="153343" y="295553"/>
                  </a:lnTo>
                  <a:lnTo>
                    <a:pt x="153964" y="293917"/>
                  </a:lnTo>
                  <a:lnTo>
                    <a:pt x="154584" y="291433"/>
                  </a:lnTo>
                  <a:lnTo>
                    <a:pt x="155457" y="289403"/>
                  </a:lnTo>
                  <a:lnTo>
                    <a:pt x="156054" y="288184"/>
                  </a:lnTo>
                  <a:lnTo>
                    <a:pt x="157009" y="284912"/>
                  </a:lnTo>
                  <a:lnTo>
                    <a:pt x="157726" y="281627"/>
                  </a:lnTo>
                  <a:lnTo>
                    <a:pt x="158108" y="279478"/>
                  </a:lnTo>
                  <a:lnTo>
                    <a:pt x="158299" y="277149"/>
                  </a:lnTo>
                  <a:lnTo>
                    <a:pt x="158478" y="274449"/>
                  </a:lnTo>
                  <a:lnTo>
                    <a:pt x="158418" y="270878"/>
                  </a:lnTo>
                  <a:lnTo>
                    <a:pt x="158347" y="269075"/>
                  </a:lnTo>
                  <a:lnTo>
                    <a:pt x="158084" y="267773"/>
                  </a:lnTo>
                  <a:lnTo>
                    <a:pt x="157547" y="263282"/>
                  </a:lnTo>
                  <a:lnTo>
                    <a:pt x="156973" y="260332"/>
                  </a:lnTo>
                  <a:lnTo>
                    <a:pt x="156030" y="255722"/>
                  </a:lnTo>
                  <a:lnTo>
                    <a:pt x="155671" y="254492"/>
                  </a:lnTo>
                  <a:lnTo>
                    <a:pt x="155289" y="253453"/>
                  </a:lnTo>
                  <a:lnTo>
                    <a:pt x="154668" y="251805"/>
                  </a:lnTo>
                  <a:lnTo>
                    <a:pt x="153987" y="250228"/>
                  </a:lnTo>
                  <a:lnTo>
                    <a:pt x="152900" y="247326"/>
                  </a:lnTo>
                  <a:lnTo>
                    <a:pt x="151420" y="243145"/>
                  </a:lnTo>
                  <a:lnTo>
                    <a:pt x="150022" y="238977"/>
                  </a:lnTo>
                  <a:lnTo>
                    <a:pt x="148613" y="234570"/>
                  </a:lnTo>
                  <a:lnTo>
                    <a:pt x="147466" y="230187"/>
                  </a:lnTo>
                  <a:lnTo>
                    <a:pt x="146761" y="225588"/>
                  </a:lnTo>
                  <a:lnTo>
                    <a:pt x="146344" y="222722"/>
                  </a:lnTo>
                  <a:lnTo>
                    <a:pt x="146117" y="220978"/>
                  </a:lnTo>
                  <a:lnTo>
                    <a:pt x="146021" y="219593"/>
                  </a:lnTo>
                  <a:lnTo>
                    <a:pt x="145973" y="217897"/>
                  </a:lnTo>
                  <a:lnTo>
                    <a:pt x="145830" y="216285"/>
                  </a:lnTo>
                  <a:lnTo>
                    <a:pt x="145878" y="214827"/>
                  </a:lnTo>
                  <a:lnTo>
                    <a:pt x="145997" y="212917"/>
                  </a:lnTo>
                  <a:lnTo>
                    <a:pt x="146117" y="211901"/>
                  </a:lnTo>
                  <a:lnTo>
                    <a:pt x="147060" y="205392"/>
                  </a:lnTo>
                  <a:lnTo>
                    <a:pt x="147299" y="203875"/>
                  </a:lnTo>
                  <a:lnTo>
                    <a:pt x="147717" y="202167"/>
                  </a:lnTo>
                  <a:lnTo>
                    <a:pt x="148266" y="200244"/>
                  </a:lnTo>
                  <a:lnTo>
                    <a:pt x="149198" y="196566"/>
                  </a:lnTo>
                  <a:lnTo>
                    <a:pt x="150118" y="193485"/>
                  </a:lnTo>
                  <a:lnTo>
                    <a:pt x="150643" y="191394"/>
                  </a:lnTo>
                  <a:lnTo>
                    <a:pt x="151049" y="189901"/>
                  </a:lnTo>
                  <a:lnTo>
                    <a:pt x="151264" y="188396"/>
                  </a:lnTo>
                  <a:lnTo>
                    <a:pt x="151443" y="187608"/>
                  </a:lnTo>
                  <a:lnTo>
                    <a:pt x="151945" y="185494"/>
                  </a:lnTo>
                  <a:lnTo>
                    <a:pt x="153068" y="181147"/>
                  </a:lnTo>
                  <a:lnTo>
                    <a:pt x="154405" y="176955"/>
                  </a:lnTo>
                  <a:lnTo>
                    <a:pt x="155767" y="172583"/>
                  </a:lnTo>
                  <a:lnTo>
                    <a:pt x="158406" y="165274"/>
                  </a:lnTo>
                  <a:lnTo>
                    <a:pt x="158944" y="164080"/>
                  </a:lnTo>
                  <a:lnTo>
                    <a:pt x="159159" y="162563"/>
                  </a:lnTo>
                  <a:lnTo>
                    <a:pt x="159589" y="161464"/>
                  </a:lnTo>
                  <a:lnTo>
                    <a:pt x="160520" y="159553"/>
                  </a:lnTo>
                  <a:lnTo>
                    <a:pt x="160998" y="159016"/>
                  </a:lnTo>
                  <a:lnTo>
                    <a:pt x="161285" y="158335"/>
                  </a:lnTo>
                  <a:lnTo>
                    <a:pt x="161894" y="157547"/>
                  </a:lnTo>
                  <a:lnTo>
                    <a:pt x="162515" y="156591"/>
                  </a:lnTo>
                  <a:lnTo>
                    <a:pt x="163124" y="155361"/>
                  </a:lnTo>
                  <a:lnTo>
                    <a:pt x="163423" y="153951"/>
                  </a:lnTo>
                  <a:lnTo>
                    <a:pt x="163721" y="153163"/>
                  </a:lnTo>
                  <a:lnTo>
                    <a:pt x="163781" y="152435"/>
                  </a:lnTo>
                  <a:lnTo>
                    <a:pt x="163817" y="151467"/>
                  </a:lnTo>
                  <a:lnTo>
                    <a:pt x="163602" y="150249"/>
                  </a:lnTo>
                  <a:lnTo>
                    <a:pt x="163411" y="149449"/>
                  </a:lnTo>
                  <a:lnTo>
                    <a:pt x="163184" y="148613"/>
                  </a:lnTo>
                  <a:lnTo>
                    <a:pt x="162945" y="147932"/>
                  </a:lnTo>
                  <a:lnTo>
                    <a:pt x="162527" y="147060"/>
                  </a:lnTo>
                  <a:lnTo>
                    <a:pt x="162073" y="146296"/>
                  </a:lnTo>
                  <a:lnTo>
                    <a:pt x="161739" y="145400"/>
                  </a:lnTo>
                  <a:lnTo>
                    <a:pt x="161428" y="144289"/>
                  </a:lnTo>
                  <a:lnTo>
                    <a:pt x="151897" y="127127"/>
                  </a:lnTo>
                  <a:lnTo>
                    <a:pt x="151217" y="124630"/>
                  </a:lnTo>
                  <a:lnTo>
                    <a:pt x="151276" y="123711"/>
                  </a:lnTo>
                  <a:lnTo>
                    <a:pt x="151455" y="122934"/>
                  </a:lnTo>
                  <a:lnTo>
                    <a:pt x="151873" y="121788"/>
                  </a:lnTo>
                  <a:lnTo>
                    <a:pt x="152256" y="121167"/>
                  </a:lnTo>
                  <a:lnTo>
                    <a:pt x="152722" y="120235"/>
                  </a:lnTo>
                  <a:lnTo>
                    <a:pt x="153569" y="118718"/>
                  </a:lnTo>
                  <a:lnTo>
                    <a:pt x="153928" y="117966"/>
                  </a:lnTo>
                  <a:lnTo>
                    <a:pt x="154489" y="117154"/>
                  </a:lnTo>
                  <a:lnTo>
                    <a:pt x="155039" y="116365"/>
                  </a:lnTo>
                  <a:lnTo>
                    <a:pt x="155588" y="115649"/>
                  </a:lnTo>
                  <a:lnTo>
                    <a:pt x="156018" y="115087"/>
                  </a:lnTo>
                  <a:lnTo>
                    <a:pt x="156543" y="114622"/>
                  </a:lnTo>
                  <a:lnTo>
                    <a:pt x="157630" y="114263"/>
                  </a:lnTo>
                  <a:lnTo>
                    <a:pt x="159027" y="113941"/>
                  </a:lnTo>
                  <a:lnTo>
                    <a:pt x="159732" y="113690"/>
                  </a:lnTo>
                  <a:lnTo>
                    <a:pt x="160711" y="113726"/>
                  </a:lnTo>
                  <a:lnTo>
                    <a:pt x="161512" y="113571"/>
                  </a:lnTo>
                  <a:lnTo>
                    <a:pt x="162622" y="113475"/>
                  </a:lnTo>
                  <a:lnTo>
                    <a:pt x="163984" y="113427"/>
                  </a:lnTo>
                  <a:lnTo>
                    <a:pt x="164808" y="113487"/>
                  </a:lnTo>
                  <a:lnTo>
                    <a:pt x="165620" y="113499"/>
                  </a:lnTo>
                  <a:lnTo>
                    <a:pt x="166444" y="113606"/>
                  </a:lnTo>
                  <a:lnTo>
                    <a:pt x="167961" y="113869"/>
                  </a:lnTo>
                  <a:lnTo>
                    <a:pt x="168761" y="113905"/>
                  </a:lnTo>
                  <a:lnTo>
                    <a:pt x="169932" y="114526"/>
                  </a:lnTo>
                  <a:lnTo>
                    <a:pt x="170768" y="114777"/>
                  </a:lnTo>
                  <a:lnTo>
                    <a:pt x="171628" y="115099"/>
                  </a:lnTo>
                  <a:lnTo>
                    <a:pt x="173073" y="115900"/>
                  </a:lnTo>
                  <a:lnTo>
                    <a:pt x="174184" y="116592"/>
                  </a:lnTo>
                  <a:lnTo>
                    <a:pt x="175091" y="117178"/>
                  </a:lnTo>
                  <a:lnTo>
                    <a:pt x="175856" y="118049"/>
                  </a:lnTo>
                  <a:lnTo>
                    <a:pt x="176620" y="118778"/>
                  </a:lnTo>
                  <a:lnTo>
                    <a:pt x="178006" y="119781"/>
                  </a:lnTo>
                  <a:lnTo>
                    <a:pt x="179057" y="120438"/>
                  </a:lnTo>
                  <a:lnTo>
                    <a:pt x="179750" y="120677"/>
                  </a:lnTo>
                  <a:lnTo>
                    <a:pt x="180920" y="121023"/>
                  </a:lnTo>
                  <a:lnTo>
                    <a:pt x="181649" y="121155"/>
                  </a:lnTo>
                  <a:lnTo>
                    <a:pt x="182532" y="121286"/>
                  </a:lnTo>
                  <a:lnTo>
                    <a:pt x="183357" y="121179"/>
                  </a:lnTo>
                  <a:lnTo>
                    <a:pt x="184957" y="120952"/>
                  </a:lnTo>
                  <a:lnTo>
                    <a:pt x="186187" y="120761"/>
                  </a:lnTo>
                  <a:lnTo>
                    <a:pt x="187202" y="120390"/>
                  </a:lnTo>
                  <a:lnTo>
                    <a:pt x="187979" y="120152"/>
                  </a:lnTo>
                  <a:lnTo>
                    <a:pt x="188611" y="119805"/>
                  </a:lnTo>
                  <a:lnTo>
                    <a:pt x="189209" y="119423"/>
                  </a:lnTo>
                  <a:lnTo>
                    <a:pt x="190069" y="118802"/>
                  </a:lnTo>
                  <a:lnTo>
                    <a:pt x="190821" y="118157"/>
                  </a:lnTo>
                  <a:lnTo>
                    <a:pt x="191394" y="117739"/>
                  </a:lnTo>
                  <a:lnTo>
                    <a:pt x="192374" y="116855"/>
                  </a:lnTo>
                  <a:lnTo>
                    <a:pt x="193234" y="116127"/>
                  </a:lnTo>
                  <a:lnTo>
                    <a:pt x="193950" y="114956"/>
                  </a:lnTo>
                  <a:lnTo>
                    <a:pt x="194464" y="114239"/>
                  </a:lnTo>
                  <a:lnTo>
                    <a:pt x="194870" y="113463"/>
                  </a:lnTo>
                  <a:lnTo>
                    <a:pt x="195371" y="112746"/>
                  </a:lnTo>
                  <a:lnTo>
                    <a:pt x="195909" y="111743"/>
                  </a:lnTo>
                  <a:lnTo>
                    <a:pt x="196423" y="110764"/>
                  </a:lnTo>
                  <a:lnTo>
                    <a:pt x="196936" y="109223"/>
                  </a:lnTo>
                  <a:lnTo>
                    <a:pt x="197330" y="107778"/>
                  </a:lnTo>
                  <a:lnTo>
                    <a:pt x="197450" y="106512"/>
                  </a:lnTo>
                  <a:lnTo>
                    <a:pt x="197748" y="105545"/>
                  </a:lnTo>
                  <a:lnTo>
                    <a:pt x="197856" y="104494"/>
                  </a:lnTo>
                  <a:lnTo>
                    <a:pt x="197856" y="103550"/>
                  </a:lnTo>
                  <a:lnTo>
                    <a:pt x="199384" y="89242"/>
                  </a:lnTo>
                  <a:lnTo>
                    <a:pt x="199313" y="87426"/>
                  </a:lnTo>
                  <a:lnTo>
                    <a:pt x="199253" y="85838"/>
                  </a:lnTo>
                  <a:lnTo>
                    <a:pt x="199217" y="84679"/>
                  </a:lnTo>
                  <a:lnTo>
                    <a:pt x="198871" y="81694"/>
                  </a:lnTo>
                  <a:lnTo>
                    <a:pt x="198620" y="80129"/>
                  </a:lnTo>
                  <a:lnTo>
                    <a:pt x="198059" y="76952"/>
                  </a:lnTo>
                  <a:lnTo>
                    <a:pt x="197844" y="75734"/>
                  </a:lnTo>
                  <a:lnTo>
                    <a:pt x="197055" y="72055"/>
                  </a:lnTo>
                  <a:lnTo>
                    <a:pt x="194846" y="63742"/>
                  </a:lnTo>
                  <a:lnTo>
                    <a:pt x="194559" y="62727"/>
                  </a:lnTo>
                  <a:lnTo>
                    <a:pt x="192541" y="58344"/>
                  </a:lnTo>
                  <a:lnTo>
                    <a:pt x="191191" y="55513"/>
                  </a:lnTo>
                  <a:lnTo>
                    <a:pt x="190248" y="52790"/>
                  </a:lnTo>
                  <a:lnTo>
                    <a:pt x="189663" y="50079"/>
                  </a:lnTo>
                  <a:lnTo>
                    <a:pt x="188301" y="45505"/>
                  </a:lnTo>
                  <a:lnTo>
                    <a:pt x="180992" y="17115"/>
                  </a:lnTo>
                  <a:lnTo>
                    <a:pt x="186080" y="16470"/>
                  </a:lnTo>
                  <a:lnTo>
                    <a:pt x="293762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1054;gbcf4302aa7_0_6">
              <a:extLst>
                <a:ext uri="{FF2B5EF4-FFF2-40B4-BE49-F238E27FC236}">
                  <a16:creationId xmlns:a16="http://schemas.microsoft.com/office/drawing/2014/main" id="{EABB21B4-86BE-5343-A0F0-6E3C16A2A29D}"/>
                </a:ext>
              </a:extLst>
            </p:cNvPr>
            <p:cNvSpPr/>
            <p:nvPr/>
          </p:nvSpPr>
          <p:spPr>
            <a:xfrm>
              <a:off x="4831757" y="2062641"/>
              <a:ext cx="150226" cy="151810"/>
            </a:xfrm>
            <a:custGeom>
              <a:avLst/>
              <a:gdLst/>
              <a:ahLst/>
              <a:cxnLst/>
              <a:rect l="l" t="t" r="r" b="b"/>
              <a:pathLst>
                <a:path w="298957" h="302110" extrusionOk="0">
                  <a:moveTo>
                    <a:pt x="280565" y="2544"/>
                  </a:moveTo>
                  <a:lnTo>
                    <a:pt x="287874" y="30934"/>
                  </a:lnTo>
                  <a:lnTo>
                    <a:pt x="289235" y="35508"/>
                  </a:lnTo>
                  <a:lnTo>
                    <a:pt x="289821" y="38219"/>
                  </a:lnTo>
                  <a:lnTo>
                    <a:pt x="290764" y="40942"/>
                  </a:lnTo>
                  <a:lnTo>
                    <a:pt x="292114" y="43773"/>
                  </a:lnTo>
                  <a:lnTo>
                    <a:pt x="294132" y="48156"/>
                  </a:lnTo>
                  <a:lnTo>
                    <a:pt x="294419" y="49171"/>
                  </a:lnTo>
                  <a:lnTo>
                    <a:pt x="296628" y="57484"/>
                  </a:lnTo>
                  <a:lnTo>
                    <a:pt x="297417" y="61163"/>
                  </a:lnTo>
                  <a:lnTo>
                    <a:pt x="297632" y="62381"/>
                  </a:lnTo>
                  <a:lnTo>
                    <a:pt x="298193" y="65558"/>
                  </a:lnTo>
                  <a:lnTo>
                    <a:pt x="298444" y="67122"/>
                  </a:lnTo>
                  <a:lnTo>
                    <a:pt x="298790" y="70108"/>
                  </a:lnTo>
                  <a:lnTo>
                    <a:pt x="298826" y="71267"/>
                  </a:lnTo>
                  <a:lnTo>
                    <a:pt x="298886" y="72855"/>
                  </a:lnTo>
                  <a:lnTo>
                    <a:pt x="298957" y="74671"/>
                  </a:lnTo>
                  <a:lnTo>
                    <a:pt x="297429" y="88979"/>
                  </a:lnTo>
                  <a:lnTo>
                    <a:pt x="297429" y="89923"/>
                  </a:lnTo>
                  <a:lnTo>
                    <a:pt x="297321" y="90974"/>
                  </a:lnTo>
                  <a:lnTo>
                    <a:pt x="297023" y="91941"/>
                  </a:lnTo>
                  <a:lnTo>
                    <a:pt x="296903" y="93207"/>
                  </a:lnTo>
                  <a:lnTo>
                    <a:pt x="296509" y="94652"/>
                  </a:lnTo>
                  <a:lnTo>
                    <a:pt x="295996" y="96193"/>
                  </a:lnTo>
                  <a:lnTo>
                    <a:pt x="295482" y="97172"/>
                  </a:lnTo>
                  <a:lnTo>
                    <a:pt x="294944" y="98175"/>
                  </a:lnTo>
                  <a:lnTo>
                    <a:pt x="294443" y="98892"/>
                  </a:lnTo>
                  <a:lnTo>
                    <a:pt x="294037" y="99668"/>
                  </a:lnTo>
                  <a:lnTo>
                    <a:pt x="293523" y="100385"/>
                  </a:lnTo>
                  <a:lnTo>
                    <a:pt x="292807" y="101555"/>
                  </a:lnTo>
                  <a:lnTo>
                    <a:pt x="291946" y="102284"/>
                  </a:lnTo>
                  <a:lnTo>
                    <a:pt x="290967" y="103168"/>
                  </a:lnTo>
                  <a:lnTo>
                    <a:pt x="290394" y="103586"/>
                  </a:lnTo>
                  <a:lnTo>
                    <a:pt x="289641" y="104231"/>
                  </a:lnTo>
                  <a:lnTo>
                    <a:pt x="288782" y="104852"/>
                  </a:lnTo>
                  <a:lnTo>
                    <a:pt x="288184" y="105234"/>
                  </a:lnTo>
                  <a:lnTo>
                    <a:pt x="287551" y="105581"/>
                  </a:lnTo>
                  <a:lnTo>
                    <a:pt x="286775" y="105819"/>
                  </a:lnTo>
                  <a:lnTo>
                    <a:pt x="285760" y="106190"/>
                  </a:lnTo>
                  <a:lnTo>
                    <a:pt x="284530" y="106381"/>
                  </a:lnTo>
                  <a:lnTo>
                    <a:pt x="282929" y="106608"/>
                  </a:lnTo>
                  <a:lnTo>
                    <a:pt x="282105" y="106715"/>
                  </a:lnTo>
                  <a:lnTo>
                    <a:pt x="281221" y="106584"/>
                  </a:lnTo>
                  <a:lnTo>
                    <a:pt x="280493" y="106452"/>
                  </a:lnTo>
                  <a:lnTo>
                    <a:pt x="279322" y="106106"/>
                  </a:lnTo>
                  <a:lnTo>
                    <a:pt x="278630" y="105867"/>
                  </a:lnTo>
                  <a:lnTo>
                    <a:pt x="277579" y="105210"/>
                  </a:lnTo>
                  <a:lnTo>
                    <a:pt x="276193" y="104207"/>
                  </a:lnTo>
                  <a:lnTo>
                    <a:pt x="275429" y="103478"/>
                  </a:lnTo>
                  <a:lnTo>
                    <a:pt x="274664" y="102606"/>
                  </a:lnTo>
                  <a:lnTo>
                    <a:pt x="273757" y="102021"/>
                  </a:lnTo>
                  <a:lnTo>
                    <a:pt x="272646" y="101329"/>
                  </a:lnTo>
                  <a:lnTo>
                    <a:pt x="271201" y="100528"/>
                  </a:lnTo>
                  <a:lnTo>
                    <a:pt x="270341" y="100206"/>
                  </a:lnTo>
                  <a:lnTo>
                    <a:pt x="269505" y="99955"/>
                  </a:lnTo>
                  <a:lnTo>
                    <a:pt x="268334" y="99334"/>
                  </a:lnTo>
                  <a:lnTo>
                    <a:pt x="267534" y="99298"/>
                  </a:lnTo>
                  <a:lnTo>
                    <a:pt x="266017" y="99035"/>
                  </a:lnTo>
                  <a:lnTo>
                    <a:pt x="265193" y="98928"/>
                  </a:lnTo>
                  <a:lnTo>
                    <a:pt x="264381" y="98916"/>
                  </a:lnTo>
                  <a:lnTo>
                    <a:pt x="263557" y="98856"/>
                  </a:lnTo>
                  <a:lnTo>
                    <a:pt x="262195" y="98904"/>
                  </a:lnTo>
                  <a:lnTo>
                    <a:pt x="261085" y="99000"/>
                  </a:lnTo>
                  <a:lnTo>
                    <a:pt x="260284" y="99155"/>
                  </a:lnTo>
                  <a:lnTo>
                    <a:pt x="259305" y="99119"/>
                  </a:lnTo>
                  <a:lnTo>
                    <a:pt x="258600" y="99370"/>
                  </a:lnTo>
                  <a:lnTo>
                    <a:pt x="257203" y="99692"/>
                  </a:lnTo>
                  <a:lnTo>
                    <a:pt x="256116" y="100051"/>
                  </a:lnTo>
                  <a:lnTo>
                    <a:pt x="255591" y="100516"/>
                  </a:lnTo>
                  <a:lnTo>
                    <a:pt x="255161" y="101078"/>
                  </a:lnTo>
                  <a:lnTo>
                    <a:pt x="254611" y="101794"/>
                  </a:lnTo>
                  <a:lnTo>
                    <a:pt x="254062" y="102583"/>
                  </a:lnTo>
                  <a:lnTo>
                    <a:pt x="253500" y="103395"/>
                  </a:lnTo>
                  <a:lnTo>
                    <a:pt x="253142" y="104147"/>
                  </a:lnTo>
                  <a:lnTo>
                    <a:pt x="252294" y="105664"/>
                  </a:lnTo>
                  <a:lnTo>
                    <a:pt x="251829" y="106596"/>
                  </a:lnTo>
                  <a:lnTo>
                    <a:pt x="251446" y="107217"/>
                  </a:lnTo>
                  <a:lnTo>
                    <a:pt x="251028" y="108363"/>
                  </a:lnTo>
                  <a:lnTo>
                    <a:pt x="250849" y="109140"/>
                  </a:lnTo>
                  <a:lnTo>
                    <a:pt x="250789" y="110059"/>
                  </a:lnTo>
                  <a:lnTo>
                    <a:pt x="251470" y="112556"/>
                  </a:lnTo>
                  <a:lnTo>
                    <a:pt x="261001" y="129718"/>
                  </a:lnTo>
                  <a:lnTo>
                    <a:pt x="261311" y="130829"/>
                  </a:lnTo>
                  <a:lnTo>
                    <a:pt x="261646" y="131725"/>
                  </a:lnTo>
                  <a:lnTo>
                    <a:pt x="262100" y="132489"/>
                  </a:lnTo>
                  <a:lnTo>
                    <a:pt x="262518" y="133361"/>
                  </a:lnTo>
                  <a:lnTo>
                    <a:pt x="262757" y="134042"/>
                  </a:lnTo>
                  <a:lnTo>
                    <a:pt x="262984" y="134878"/>
                  </a:lnTo>
                  <a:lnTo>
                    <a:pt x="263175" y="135678"/>
                  </a:lnTo>
                  <a:lnTo>
                    <a:pt x="263390" y="136896"/>
                  </a:lnTo>
                  <a:lnTo>
                    <a:pt x="263354" y="137864"/>
                  </a:lnTo>
                  <a:lnTo>
                    <a:pt x="263294" y="138592"/>
                  </a:lnTo>
                  <a:lnTo>
                    <a:pt x="262996" y="139380"/>
                  </a:lnTo>
                  <a:lnTo>
                    <a:pt x="262697" y="140790"/>
                  </a:lnTo>
                  <a:lnTo>
                    <a:pt x="262088" y="142020"/>
                  </a:lnTo>
                  <a:lnTo>
                    <a:pt x="261467" y="142976"/>
                  </a:lnTo>
                  <a:lnTo>
                    <a:pt x="260858" y="143764"/>
                  </a:lnTo>
                  <a:lnTo>
                    <a:pt x="260571" y="144445"/>
                  </a:lnTo>
                  <a:lnTo>
                    <a:pt x="260093" y="144982"/>
                  </a:lnTo>
                  <a:lnTo>
                    <a:pt x="259162" y="146893"/>
                  </a:lnTo>
                  <a:lnTo>
                    <a:pt x="258732" y="147992"/>
                  </a:lnTo>
                  <a:lnTo>
                    <a:pt x="258517" y="149509"/>
                  </a:lnTo>
                  <a:lnTo>
                    <a:pt x="257979" y="150703"/>
                  </a:lnTo>
                  <a:lnTo>
                    <a:pt x="255340" y="158012"/>
                  </a:lnTo>
                  <a:lnTo>
                    <a:pt x="253978" y="162384"/>
                  </a:lnTo>
                  <a:lnTo>
                    <a:pt x="252641" y="166576"/>
                  </a:lnTo>
                  <a:lnTo>
                    <a:pt x="251518" y="170923"/>
                  </a:lnTo>
                  <a:lnTo>
                    <a:pt x="251016" y="173037"/>
                  </a:lnTo>
                  <a:lnTo>
                    <a:pt x="250837" y="173825"/>
                  </a:lnTo>
                  <a:lnTo>
                    <a:pt x="250622" y="175330"/>
                  </a:lnTo>
                  <a:lnTo>
                    <a:pt x="250216" y="176823"/>
                  </a:lnTo>
                  <a:lnTo>
                    <a:pt x="249690" y="178913"/>
                  </a:lnTo>
                  <a:lnTo>
                    <a:pt x="248771" y="181995"/>
                  </a:lnTo>
                  <a:lnTo>
                    <a:pt x="247839" y="185673"/>
                  </a:lnTo>
                  <a:lnTo>
                    <a:pt x="247290" y="187596"/>
                  </a:lnTo>
                  <a:lnTo>
                    <a:pt x="246872" y="189304"/>
                  </a:lnTo>
                  <a:lnTo>
                    <a:pt x="246633" y="190821"/>
                  </a:lnTo>
                  <a:lnTo>
                    <a:pt x="245690" y="197330"/>
                  </a:lnTo>
                  <a:lnTo>
                    <a:pt x="245570" y="198346"/>
                  </a:lnTo>
                  <a:lnTo>
                    <a:pt x="245451" y="200256"/>
                  </a:lnTo>
                  <a:lnTo>
                    <a:pt x="245403" y="201714"/>
                  </a:lnTo>
                  <a:lnTo>
                    <a:pt x="245546" y="203326"/>
                  </a:lnTo>
                  <a:lnTo>
                    <a:pt x="245594" y="205022"/>
                  </a:lnTo>
                  <a:lnTo>
                    <a:pt x="245690" y="206407"/>
                  </a:lnTo>
                  <a:lnTo>
                    <a:pt x="245917" y="208151"/>
                  </a:lnTo>
                  <a:lnTo>
                    <a:pt x="246334" y="211017"/>
                  </a:lnTo>
                  <a:lnTo>
                    <a:pt x="247039" y="215616"/>
                  </a:lnTo>
                  <a:lnTo>
                    <a:pt x="248186" y="219999"/>
                  </a:lnTo>
                  <a:lnTo>
                    <a:pt x="249595" y="224406"/>
                  </a:lnTo>
                  <a:lnTo>
                    <a:pt x="250992" y="228574"/>
                  </a:lnTo>
                  <a:lnTo>
                    <a:pt x="252473" y="232755"/>
                  </a:lnTo>
                  <a:lnTo>
                    <a:pt x="253560" y="235657"/>
                  </a:lnTo>
                  <a:lnTo>
                    <a:pt x="254241" y="237233"/>
                  </a:lnTo>
                  <a:lnTo>
                    <a:pt x="254862" y="238882"/>
                  </a:lnTo>
                  <a:lnTo>
                    <a:pt x="255244" y="239921"/>
                  </a:lnTo>
                  <a:lnTo>
                    <a:pt x="255602" y="241151"/>
                  </a:lnTo>
                  <a:lnTo>
                    <a:pt x="256546" y="245761"/>
                  </a:lnTo>
                  <a:lnTo>
                    <a:pt x="257119" y="248711"/>
                  </a:lnTo>
                  <a:lnTo>
                    <a:pt x="257657" y="253202"/>
                  </a:lnTo>
                  <a:lnTo>
                    <a:pt x="257919" y="254504"/>
                  </a:lnTo>
                  <a:lnTo>
                    <a:pt x="257991" y="256307"/>
                  </a:lnTo>
                  <a:lnTo>
                    <a:pt x="258051" y="259878"/>
                  </a:lnTo>
                  <a:lnTo>
                    <a:pt x="257872" y="262577"/>
                  </a:lnTo>
                  <a:lnTo>
                    <a:pt x="257681" y="264907"/>
                  </a:lnTo>
                  <a:lnTo>
                    <a:pt x="257298" y="267056"/>
                  </a:lnTo>
                  <a:lnTo>
                    <a:pt x="256582" y="270341"/>
                  </a:lnTo>
                  <a:lnTo>
                    <a:pt x="255627" y="273613"/>
                  </a:lnTo>
                  <a:lnTo>
                    <a:pt x="255029" y="274831"/>
                  </a:lnTo>
                  <a:lnTo>
                    <a:pt x="254157" y="276862"/>
                  </a:lnTo>
                  <a:lnTo>
                    <a:pt x="253537" y="279346"/>
                  </a:lnTo>
                  <a:lnTo>
                    <a:pt x="252915" y="280982"/>
                  </a:lnTo>
                  <a:lnTo>
                    <a:pt x="252473" y="281938"/>
                  </a:lnTo>
                  <a:lnTo>
                    <a:pt x="251661" y="283085"/>
                  </a:lnTo>
                  <a:lnTo>
                    <a:pt x="250945" y="284303"/>
                  </a:lnTo>
                  <a:lnTo>
                    <a:pt x="250252" y="285187"/>
                  </a:lnTo>
                  <a:lnTo>
                    <a:pt x="249512" y="286345"/>
                  </a:lnTo>
                  <a:lnTo>
                    <a:pt x="248771" y="287121"/>
                  </a:lnTo>
                  <a:lnTo>
                    <a:pt x="247935" y="288184"/>
                  </a:lnTo>
                  <a:lnTo>
                    <a:pt x="247194" y="289092"/>
                  </a:lnTo>
                  <a:lnTo>
                    <a:pt x="246299" y="289928"/>
                  </a:lnTo>
                  <a:lnTo>
                    <a:pt x="245582" y="290788"/>
                  </a:lnTo>
                  <a:lnTo>
                    <a:pt x="244698" y="291517"/>
                  </a:lnTo>
                  <a:lnTo>
                    <a:pt x="243755" y="292293"/>
                  </a:lnTo>
                  <a:lnTo>
                    <a:pt x="242895" y="292974"/>
                  </a:lnTo>
                  <a:lnTo>
                    <a:pt x="242023" y="293595"/>
                  </a:lnTo>
                  <a:lnTo>
                    <a:pt x="241115" y="294168"/>
                  </a:lnTo>
                  <a:lnTo>
                    <a:pt x="239837" y="295052"/>
                  </a:lnTo>
                  <a:lnTo>
                    <a:pt x="238392" y="295804"/>
                  </a:lnTo>
                  <a:lnTo>
                    <a:pt x="236863" y="296521"/>
                  </a:lnTo>
                  <a:lnTo>
                    <a:pt x="235980" y="296915"/>
                  </a:lnTo>
                  <a:lnTo>
                    <a:pt x="234833" y="297273"/>
                  </a:lnTo>
                  <a:lnTo>
                    <a:pt x="233889" y="297572"/>
                  </a:lnTo>
                  <a:lnTo>
                    <a:pt x="233220" y="297775"/>
                  </a:lnTo>
                  <a:lnTo>
                    <a:pt x="231572" y="298312"/>
                  </a:lnTo>
                  <a:lnTo>
                    <a:pt x="230557" y="298468"/>
                  </a:lnTo>
                  <a:lnTo>
                    <a:pt x="229733" y="298695"/>
                  </a:lnTo>
                  <a:lnTo>
                    <a:pt x="228455" y="299041"/>
                  </a:lnTo>
                  <a:lnTo>
                    <a:pt x="227464" y="299232"/>
                  </a:lnTo>
                  <a:lnTo>
                    <a:pt x="226592" y="299507"/>
                  </a:lnTo>
                  <a:lnTo>
                    <a:pt x="225087" y="299865"/>
                  </a:lnTo>
                  <a:lnTo>
                    <a:pt x="224048" y="300116"/>
                  </a:lnTo>
                  <a:lnTo>
                    <a:pt x="222006" y="300462"/>
                  </a:lnTo>
                  <a:lnTo>
                    <a:pt x="221146" y="300713"/>
                  </a:lnTo>
                  <a:lnTo>
                    <a:pt x="220047" y="300964"/>
                  </a:lnTo>
                  <a:lnTo>
                    <a:pt x="218960" y="301095"/>
                  </a:lnTo>
                  <a:lnTo>
                    <a:pt x="217945" y="301215"/>
                  </a:lnTo>
                  <a:lnTo>
                    <a:pt x="216655" y="301370"/>
                  </a:lnTo>
                  <a:lnTo>
                    <a:pt x="215616" y="301573"/>
                  </a:lnTo>
                  <a:lnTo>
                    <a:pt x="214720" y="301609"/>
                  </a:lnTo>
                  <a:lnTo>
                    <a:pt x="213729" y="301692"/>
                  </a:lnTo>
                  <a:lnTo>
                    <a:pt x="211424" y="301895"/>
                  </a:lnTo>
                  <a:lnTo>
                    <a:pt x="209799" y="302027"/>
                  </a:lnTo>
                  <a:lnTo>
                    <a:pt x="206766" y="302110"/>
                  </a:lnTo>
                  <a:lnTo>
                    <a:pt x="203242" y="301991"/>
                  </a:lnTo>
                  <a:lnTo>
                    <a:pt x="201129" y="301943"/>
                  </a:lnTo>
                  <a:lnTo>
                    <a:pt x="196757" y="301454"/>
                  </a:lnTo>
                  <a:lnTo>
                    <a:pt x="176262" y="298838"/>
                  </a:lnTo>
                  <a:lnTo>
                    <a:pt x="171413" y="298229"/>
                  </a:lnTo>
                  <a:lnTo>
                    <a:pt x="167400" y="297572"/>
                  </a:lnTo>
                  <a:lnTo>
                    <a:pt x="163184" y="297022"/>
                  </a:lnTo>
                  <a:lnTo>
                    <a:pt x="144493" y="293129"/>
                  </a:lnTo>
                  <a:lnTo>
                    <a:pt x="143680" y="292998"/>
                  </a:lnTo>
                  <a:lnTo>
                    <a:pt x="142104" y="292687"/>
                  </a:lnTo>
                  <a:lnTo>
                    <a:pt x="141053" y="292365"/>
                  </a:lnTo>
                  <a:lnTo>
                    <a:pt x="140073" y="292233"/>
                  </a:lnTo>
                  <a:lnTo>
                    <a:pt x="139034" y="292174"/>
                  </a:lnTo>
                  <a:lnTo>
                    <a:pt x="138055" y="292114"/>
                  </a:lnTo>
                  <a:lnTo>
                    <a:pt x="137159" y="292126"/>
                  </a:lnTo>
                  <a:lnTo>
                    <a:pt x="136132" y="292066"/>
                  </a:lnTo>
                  <a:lnTo>
                    <a:pt x="135260" y="291958"/>
                  </a:lnTo>
                  <a:lnTo>
                    <a:pt x="134293" y="291899"/>
                  </a:lnTo>
                  <a:lnTo>
                    <a:pt x="133122" y="291875"/>
                  </a:lnTo>
                  <a:lnTo>
                    <a:pt x="132370" y="291935"/>
                  </a:lnTo>
                  <a:lnTo>
                    <a:pt x="131128" y="292102"/>
                  </a:lnTo>
                  <a:lnTo>
                    <a:pt x="130088" y="292185"/>
                  </a:lnTo>
                  <a:lnTo>
                    <a:pt x="128464" y="292377"/>
                  </a:lnTo>
                  <a:lnTo>
                    <a:pt x="127222" y="292520"/>
                  </a:lnTo>
                  <a:lnTo>
                    <a:pt x="126231" y="292687"/>
                  </a:lnTo>
                  <a:lnTo>
                    <a:pt x="125072" y="292818"/>
                  </a:lnTo>
                  <a:lnTo>
                    <a:pt x="123639" y="292986"/>
                  </a:lnTo>
                  <a:lnTo>
                    <a:pt x="122397" y="293177"/>
                  </a:lnTo>
                  <a:lnTo>
                    <a:pt x="121286" y="293344"/>
                  </a:lnTo>
                  <a:lnTo>
                    <a:pt x="120020" y="293523"/>
                  </a:lnTo>
                  <a:lnTo>
                    <a:pt x="119053" y="293619"/>
                  </a:lnTo>
                  <a:lnTo>
                    <a:pt x="118300" y="293678"/>
                  </a:lnTo>
                  <a:lnTo>
                    <a:pt x="117011" y="293869"/>
                  </a:lnTo>
                  <a:lnTo>
                    <a:pt x="115661" y="294120"/>
                  </a:lnTo>
                  <a:lnTo>
                    <a:pt x="108961" y="274748"/>
                  </a:lnTo>
                  <a:lnTo>
                    <a:pt x="112400" y="274163"/>
                  </a:lnTo>
                  <a:lnTo>
                    <a:pt x="97937" y="195551"/>
                  </a:lnTo>
                  <a:lnTo>
                    <a:pt x="0" y="209214"/>
                  </a:lnTo>
                  <a:lnTo>
                    <a:pt x="1254" y="194022"/>
                  </a:lnTo>
                  <a:lnTo>
                    <a:pt x="11824" y="52217"/>
                  </a:lnTo>
                  <a:lnTo>
                    <a:pt x="133779" y="34600"/>
                  </a:lnTo>
                  <a:lnTo>
                    <a:pt x="133815" y="32510"/>
                  </a:lnTo>
                  <a:lnTo>
                    <a:pt x="147765" y="31782"/>
                  </a:lnTo>
                  <a:lnTo>
                    <a:pt x="154907" y="31746"/>
                  </a:lnTo>
                  <a:lnTo>
                    <a:pt x="266710" y="0"/>
                  </a:lnTo>
                  <a:lnTo>
                    <a:pt x="280565" y="254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1055;gbcf4302aa7_0_6">
              <a:extLst>
                <a:ext uri="{FF2B5EF4-FFF2-40B4-BE49-F238E27FC236}">
                  <a16:creationId xmlns:a16="http://schemas.microsoft.com/office/drawing/2014/main" id="{CB0073C9-B20F-074D-8A0F-213C1AB6817F}"/>
                </a:ext>
              </a:extLst>
            </p:cNvPr>
            <p:cNvSpPr/>
            <p:nvPr/>
          </p:nvSpPr>
          <p:spPr>
            <a:xfrm>
              <a:off x="3966091" y="2066691"/>
              <a:ext cx="265565" cy="227412"/>
            </a:xfrm>
            <a:custGeom>
              <a:avLst/>
              <a:gdLst/>
              <a:ahLst/>
              <a:cxnLst/>
              <a:rect l="l" t="t" r="r" b="b"/>
              <a:pathLst>
                <a:path w="528487" h="452562" extrusionOk="0">
                  <a:moveTo>
                    <a:pt x="115076" y="0"/>
                  </a:moveTo>
                  <a:lnTo>
                    <a:pt x="214577" y="6043"/>
                  </a:lnTo>
                  <a:lnTo>
                    <a:pt x="316419" y="11227"/>
                  </a:lnTo>
                  <a:lnTo>
                    <a:pt x="299507" y="88537"/>
                  </a:lnTo>
                  <a:lnTo>
                    <a:pt x="348654" y="100552"/>
                  </a:lnTo>
                  <a:lnTo>
                    <a:pt x="448932" y="125669"/>
                  </a:lnTo>
                  <a:lnTo>
                    <a:pt x="518502" y="143489"/>
                  </a:lnTo>
                  <a:lnTo>
                    <a:pt x="519852" y="166588"/>
                  </a:lnTo>
                  <a:lnTo>
                    <a:pt x="528487" y="312035"/>
                  </a:lnTo>
                  <a:lnTo>
                    <a:pt x="452252" y="321399"/>
                  </a:lnTo>
                  <a:lnTo>
                    <a:pt x="344259" y="334202"/>
                  </a:lnTo>
                  <a:lnTo>
                    <a:pt x="237389" y="348057"/>
                  </a:lnTo>
                  <a:lnTo>
                    <a:pt x="234033" y="452562"/>
                  </a:lnTo>
                  <a:lnTo>
                    <a:pt x="172440" y="367704"/>
                  </a:lnTo>
                  <a:lnTo>
                    <a:pt x="136884" y="391854"/>
                  </a:lnTo>
                  <a:lnTo>
                    <a:pt x="5793" y="199396"/>
                  </a:lnTo>
                  <a:lnTo>
                    <a:pt x="0" y="171389"/>
                  </a:lnTo>
                  <a:lnTo>
                    <a:pt x="20782" y="156937"/>
                  </a:lnTo>
                  <a:lnTo>
                    <a:pt x="29859" y="150989"/>
                  </a:lnTo>
                  <a:lnTo>
                    <a:pt x="52635" y="53304"/>
                  </a:lnTo>
                  <a:lnTo>
                    <a:pt x="100122" y="64029"/>
                  </a:lnTo>
                  <a:lnTo>
                    <a:pt x="115076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1056;gbcf4302aa7_0_6">
              <a:extLst>
                <a:ext uri="{FF2B5EF4-FFF2-40B4-BE49-F238E27FC236}">
                  <a16:creationId xmlns:a16="http://schemas.microsoft.com/office/drawing/2014/main" id="{4052EC9C-B061-2D45-8572-CC323AFC56CC}"/>
                </a:ext>
              </a:extLst>
            </p:cNvPr>
            <p:cNvSpPr/>
            <p:nvPr/>
          </p:nvSpPr>
          <p:spPr>
            <a:xfrm>
              <a:off x="3820608" y="2067619"/>
              <a:ext cx="172198" cy="182911"/>
            </a:xfrm>
            <a:custGeom>
              <a:avLst/>
              <a:gdLst/>
              <a:ahLst/>
              <a:cxnLst/>
              <a:rect l="l" t="t" r="r" b="b"/>
              <a:pathLst>
                <a:path w="342682" h="364001" extrusionOk="0">
                  <a:moveTo>
                    <a:pt x="120104" y="0"/>
                  </a:moveTo>
                  <a:lnTo>
                    <a:pt x="259006" y="31304"/>
                  </a:lnTo>
                  <a:lnTo>
                    <a:pt x="342682" y="51453"/>
                  </a:lnTo>
                  <a:lnTo>
                    <a:pt x="319906" y="149138"/>
                  </a:lnTo>
                  <a:lnTo>
                    <a:pt x="310829" y="155086"/>
                  </a:lnTo>
                  <a:lnTo>
                    <a:pt x="290047" y="169538"/>
                  </a:lnTo>
                  <a:lnTo>
                    <a:pt x="295840" y="197545"/>
                  </a:lnTo>
                  <a:lnTo>
                    <a:pt x="289582" y="187692"/>
                  </a:lnTo>
                  <a:lnTo>
                    <a:pt x="285975" y="182305"/>
                  </a:lnTo>
                  <a:lnTo>
                    <a:pt x="286429" y="185315"/>
                  </a:lnTo>
                  <a:lnTo>
                    <a:pt x="286333" y="186294"/>
                  </a:lnTo>
                  <a:lnTo>
                    <a:pt x="286011" y="187130"/>
                  </a:lnTo>
                  <a:lnTo>
                    <a:pt x="285366" y="188122"/>
                  </a:lnTo>
                  <a:lnTo>
                    <a:pt x="285019" y="189125"/>
                  </a:lnTo>
                  <a:lnTo>
                    <a:pt x="284709" y="189842"/>
                  </a:lnTo>
                  <a:lnTo>
                    <a:pt x="284267" y="190678"/>
                  </a:lnTo>
                  <a:lnTo>
                    <a:pt x="284100" y="191502"/>
                  </a:lnTo>
                  <a:lnTo>
                    <a:pt x="283909" y="192577"/>
                  </a:lnTo>
                  <a:lnTo>
                    <a:pt x="283646" y="193389"/>
                  </a:lnTo>
                  <a:lnTo>
                    <a:pt x="283813" y="194989"/>
                  </a:lnTo>
                  <a:lnTo>
                    <a:pt x="284028" y="195849"/>
                  </a:lnTo>
                  <a:lnTo>
                    <a:pt x="284315" y="197497"/>
                  </a:lnTo>
                  <a:lnTo>
                    <a:pt x="284589" y="199193"/>
                  </a:lnTo>
                  <a:lnTo>
                    <a:pt x="284673" y="199970"/>
                  </a:lnTo>
                  <a:lnTo>
                    <a:pt x="284792" y="203971"/>
                  </a:lnTo>
                  <a:lnTo>
                    <a:pt x="284876" y="205201"/>
                  </a:lnTo>
                  <a:lnTo>
                    <a:pt x="284900" y="205953"/>
                  </a:lnTo>
                  <a:lnTo>
                    <a:pt x="285497" y="206467"/>
                  </a:lnTo>
                  <a:lnTo>
                    <a:pt x="286453" y="206037"/>
                  </a:lnTo>
                  <a:lnTo>
                    <a:pt x="287026" y="205655"/>
                  </a:lnTo>
                  <a:lnTo>
                    <a:pt x="287575" y="205153"/>
                  </a:lnTo>
                  <a:lnTo>
                    <a:pt x="288244" y="204795"/>
                  </a:lnTo>
                  <a:lnTo>
                    <a:pt x="289020" y="204998"/>
                  </a:lnTo>
                  <a:lnTo>
                    <a:pt x="289438" y="205643"/>
                  </a:lnTo>
                  <a:lnTo>
                    <a:pt x="289343" y="206586"/>
                  </a:lnTo>
                  <a:lnTo>
                    <a:pt x="288435" y="208330"/>
                  </a:lnTo>
                  <a:lnTo>
                    <a:pt x="287850" y="209907"/>
                  </a:lnTo>
                  <a:lnTo>
                    <a:pt x="286572" y="212797"/>
                  </a:lnTo>
                  <a:lnTo>
                    <a:pt x="285557" y="215592"/>
                  </a:lnTo>
                  <a:lnTo>
                    <a:pt x="284661" y="218088"/>
                  </a:lnTo>
                  <a:lnTo>
                    <a:pt x="282631" y="224191"/>
                  </a:lnTo>
                  <a:lnTo>
                    <a:pt x="282320" y="225338"/>
                  </a:lnTo>
                  <a:lnTo>
                    <a:pt x="282392" y="226210"/>
                  </a:lnTo>
                  <a:lnTo>
                    <a:pt x="282738" y="227081"/>
                  </a:lnTo>
                  <a:lnTo>
                    <a:pt x="283359" y="227810"/>
                  </a:lnTo>
                  <a:lnTo>
                    <a:pt x="284470" y="228419"/>
                  </a:lnTo>
                  <a:lnTo>
                    <a:pt x="284996" y="228885"/>
                  </a:lnTo>
                  <a:lnTo>
                    <a:pt x="285616" y="229458"/>
                  </a:lnTo>
                  <a:lnTo>
                    <a:pt x="285987" y="230151"/>
                  </a:lnTo>
                  <a:lnTo>
                    <a:pt x="286178" y="230915"/>
                  </a:lnTo>
                  <a:lnTo>
                    <a:pt x="286345" y="231859"/>
                  </a:lnTo>
                  <a:lnTo>
                    <a:pt x="286214" y="233268"/>
                  </a:lnTo>
                  <a:lnTo>
                    <a:pt x="285724" y="234809"/>
                  </a:lnTo>
                  <a:lnTo>
                    <a:pt x="284996" y="236636"/>
                  </a:lnTo>
                  <a:lnTo>
                    <a:pt x="284661" y="237568"/>
                  </a:lnTo>
                  <a:lnTo>
                    <a:pt x="284279" y="238428"/>
                  </a:lnTo>
                  <a:lnTo>
                    <a:pt x="284052" y="239156"/>
                  </a:lnTo>
                  <a:lnTo>
                    <a:pt x="283885" y="240160"/>
                  </a:lnTo>
                  <a:lnTo>
                    <a:pt x="283801" y="241330"/>
                  </a:lnTo>
                  <a:lnTo>
                    <a:pt x="283777" y="242130"/>
                  </a:lnTo>
                  <a:lnTo>
                    <a:pt x="283849" y="243002"/>
                  </a:lnTo>
                  <a:lnTo>
                    <a:pt x="284351" y="243492"/>
                  </a:lnTo>
                  <a:lnTo>
                    <a:pt x="285127" y="243480"/>
                  </a:lnTo>
                  <a:lnTo>
                    <a:pt x="285724" y="242560"/>
                  </a:lnTo>
                  <a:lnTo>
                    <a:pt x="286202" y="241867"/>
                  </a:lnTo>
                  <a:lnTo>
                    <a:pt x="286978" y="241330"/>
                  </a:lnTo>
                  <a:lnTo>
                    <a:pt x="290406" y="240243"/>
                  </a:lnTo>
                  <a:lnTo>
                    <a:pt x="291254" y="240171"/>
                  </a:lnTo>
                  <a:lnTo>
                    <a:pt x="291935" y="240398"/>
                  </a:lnTo>
                  <a:lnTo>
                    <a:pt x="292508" y="241067"/>
                  </a:lnTo>
                  <a:lnTo>
                    <a:pt x="292293" y="241843"/>
                  </a:lnTo>
                  <a:lnTo>
                    <a:pt x="291851" y="242703"/>
                  </a:lnTo>
                  <a:lnTo>
                    <a:pt x="291397" y="243539"/>
                  </a:lnTo>
                  <a:lnTo>
                    <a:pt x="290812" y="244555"/>
                  </a:lnTo>
                  <a:lnTo>
                    <a:pt x="290346" y="245104"/>
                  </a:lnTo>
                  <a:lnTo>
                    <a:pt x="289761" y="245701"/>
                  </a:lnTo>
                  <a:lnTo>
                    <a:pt x="289032" y="246597"/>
                  </a:lnTo>
                  <a:lnTo>
                    <a:pt x="288280" y="247493"/>
                  </a:lnTo>
                  <a:lnTo>
                    <a:pt x="287898" y="248066"/>
                  </a:lnTo>
                  <a:lnTo>
                    <a:pt x="287468" y="248998"/>
                  </a:lnTo>
                  <a:lnTo>
                    <a:pt x="287133" y="250120"/>
                  </a:lnTo>
                  <a:lnTo>
                    <a:pt x="286488" y="251279"/>
                  </a:lnTo>
                  <a:lnTo>
                    <a:pt x="285903" y="251876"/>
                  </a:lnTo>
                  <a:lnTo>
                    <a:pt x="284900" y="252461"/>
                  </a:lnTo>
                  <a:lnTo>
                    <a:pt x="283980" y="252784"/>
                  </a:lnTo>
                  <a:lnTo>
                    <a:pt x="281150" y="253297"/>
                  </a:lnTo>
                  <a:lnTo>
                    <a:pt x="279824" y="253644"/>
                  </a:lnTo>
                  <a:lnTo>
                    <a:pt x="279107" y="253763"/>
                  </a:lnTo>
                  <a:lnTo>
                    <a:pt x="278355" y="253954"/>
                  </a:lnTo>
                  <a:lnTo>
                    <a:pt x="277471" y="254444"/>
                  </a:lnTo>
                  <a:lnTo>
                    <a:pt x="276539" y="255029"/>
                  </a:lnTo>
                  <a:lnTo>
                    <a:pt x="275715" y="255853"/>
                  </a:lnTo>
                  <a:lnTo>
                    <a:pt x="274557" y="257119"/>
                  </a:lnTo>
                  <a:lnTo>
                    <a:pt x="273828" y="257919"/>
                  </a:lnTo>
                  <a:lnTo>
                    <a:pt x="273076" y="258767"/>
                  </a:lnTo>
                  <a:lnTo>
                    <a:pt x="272753" y="259424"/>
                  </a:lnTo>
                  <a:lnTo>
                    <a:pt x="272156" y="260392"/>
                  </a:lnTo>
                  <a:lnTo>
                    <a:pt x="271619" y="261132"/>
                  </a:lnTo>
                  <a:lnTo>
                    <a:pt x="271189" y="261777"/>
                  </a:lnTo>
                  <a:lnTo>
                    <a:pt x="270699" y="262374"/>
                  </a:lnTo>
                  <a:lnTo>
                    <a:pt x="269887" y="263413"/>
                  </a:lnTo>
                  <a:lnTo>
                    <a:pt x="269564" y="264202"/>
                  </a:lnTo>
                  <a:lnTo>
                    <a:pt x="269194" y="265014"/>
                  </a:lnTo>
                  <a:lnTo>
                    <a:pt x="268848" y="265707"/>
                  </a:lnTo>
                  <a:lnTo>
                    <a:pt x="268943" y="266459"/>
                  </a:lnTo>
                  <a:lnTo>
                    <a:pt x="269409" y="267092"/>
                  </a:lnTo>
                  <a:lnTo>
                    <a:pt x="269839" y="267964"/>
                  </a:lnTo>
                  <a:lnTo>
                    <a:pt x="270018" y="269122"/>
                  </a:lnTo>
                  <a:lnTo>
                    <a:pt x="269994" y="269875"/>
                  </a:lnTo>
                  <a:lnTo>
                    <a:pt x="269875" y="270651"/>
                  </a:lnTo>
                  <a:lnTo>
                    <a:pt x="269756" y="271535"/>
                  </a:lnTo>
                  <a:lnTo>
                    <a:pt x="269481" y="272240"/>
                  </a:lnTo>
                  <a:lnTo>
                    <a:pt x="269158" y="273076"/>
                  </a:lnTo>
                  <a:lnTo>
                    <a:pt x="269302" y="274461"/>
                  </a:lnTo>
                  <a:lnTo>
                    <a:pt x="269493" y="275297"/>
                  </a:lnTo>
                  <a:lnTo>
                    <a:pt x="269803" y="275954"/>
                  </a:lnTo>
                  <a:lnTo>
                    <a:pt x="270293" y="277005"/>
                  </a:lnTo>
                  <a:lnTo>
                    <a:pt x="270950" y="277961"/>
                  </a:lnTo>
                  <a:lnTo>
                    <a:pt x="271499" y="278570"/>
                  </a:lnTo>
                  <a:lnTo>
                    <a:pt x="272037" y="279191"/>
                  </a:lnTo>
                  <a:lnTo>
                    <a:pt x="272180" y="280206"/>
                  </a:lnTo>
                  <a:lnTo>
                    <a:pt x="271929" y="281544"/>
                  </a:lnTo>
                  <a:lnTo>
                    <a:pt x="271595" y="282451"/>
                  </a:lnTo>
                  <a:lnTo>
                    <a:pt x="271129" y="283395"/>
                  </a:lnTo>
                  <a:lnTo>
                    <a:pt x="270711" y="284088"/>
                  </a:lnTo>
                  <a:lnTo>
                    <a:pt x="270150" y="284852"/>
                  </a:lnTo>
                  <a:lnTo>
                    <a:pt x="269409" y="285772"/>
                  </a:lnTo>
                  <a:lnTo>
                    <a:pt x="268896" y="286560"/>
                  </a:lnTo>
                  <a:lnTo>
                    <a:pt x="268800" y="289522"/>
                  </a:lnTo>
                  <a:lnTo>
                    <a:pt x="268812" y="295505"/>
                  </a:lnTo>
                  <a:lnTo>
                    <a:pt x="268896" y="300378"/>
                  </a:lnTo>
                  <a:lnTo>
                    <a:pt x="269075" y="301465"/>
                  </a:lnTo>
                  <a:lnTo>
                    <a:pt x="269314" y="302337"/>
                  </a:lnTo>
                  <a:lnTo>
                    <a:pt x="269541" y="303197"/>
                  </a:lnTo>
                  <a:lnTo>
                    <a:pt x="269803" y="303878"/>
                  </a:lnTo>
                  <a:lnTo>
                    <a:pt x="270580" y="352201"/>
                  </a:lnTo>
                  <a:lnTo>
                    <a:pt x="252593" y="351294"/>
                  </a:lnTo>
                  <a:lnTo>
                    <a:pt x="165178" y="348439"/>
                  </a:lnTo>
                  <a:lnTo>
                    <a:pt x="165035" y="357504"/>
                  </a:lnTo>
                  <a:lnTo>
                    <a:pt x="155313" y="357480"/>
                  </a:lnTo>
                  <a:lnTo>
                    <a:pt x="157081" y="364001"/>
                  </a:lnTo>
                  <a:lnTo>
                    <a:pt x="134078" y="363524"/>
                  </a:lnTo>
                  <a:lnTo>
                    <a:pt x="136849" y="245128"/>
                  </a:lnTo>
                  <a:lnTo>
                    <a:pt x="6927" y="243551"/>
                  </a:lnTo>
                  <a:lnTo>
                    <a:pt x="0" y="174243"/>
                  </a:lnTo>
                  <a:lnTo>
                    <a:pt x="12959" y="173407"/>
                  </a:lnTo>
                  <a:lnTo>
                    <a:pt x="13054" y="148828"/>
                  </a:lnTo>
                  <a:lnTo>
                    <a:pt x="13341" y="135965"/>
                  </a:lnTo>
                  <a:lnTo>
                    <a:pt x="39617" y="137099"/>
                  </a:lnTo>
                  <a:lnTo>
                    <a:pt x="33681" y="79735"/>
                  </a:lnTo>
                  <a:lnTo>
                    <a:pt x="70909" y="80272"/>
                  </a:lnTo>
                  <a:lnTo>
                    <a:pt x="80045" y="20172"/>
                  </a:lnTo>
                  <a:lnTo>
                    <a:pt x="116019" y="29465"/>
                  </a:lnTo>
                  <a:lnTo>
                    <a:pt x="12010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1057;gbcf4302aa7_0_6">
              <a:extLst>
                <a:ext uri="{FF2B5EF4-FFF2-40B4-BE49-F238E27FC236}">
                  <a16:creationId xmlns:a16="http://schemas.microsoft.com/office/drawing/2014/main" id="{0307DDB7-EF80-7B4D-9656-8E70F1C477DB}"/>
                </a:ext>
              </a:extLst>
            </p:cNvPr>
            <p:cNvSpPr/>
            <p:nvPr/>
          </p:nvSpPr>
          <p:spPr>
            <a:xfrm>
              <a:off x="7274866" y="2068866"/>
              <a:ext cx="70675" cy="75560"/>
            </a:xfrm>
            <a:custGeom>
              <a:avLst/>
              <a:gdLst/>
              <a:ahLst/>
              <a:cxnLst/>
              <a:rect l="l" t="t" r="r" b="b"/>
              <a:pathLst>
                <a:path w="140646" h="150368" extrusionOk="0">
                  <a:moveTo>
                    <a:pt x="140646" y="0"/>
                  </a:moveTo>
                  <a:lnTo>
                    <a:pt x="126696" y="35341"/>
                  </a:lnTo>
                  <a:lnTo>
                    <a:pt x="125216" y="41981"/>
                  </a:lnTo>
                  <a:lnTo>
                    <a:pt x="124714" y="44334"/>
                  </a:lnTo>
                  <a:lnTo>
                    <a:pt x="116819" y="63109"/>
                  </a:lnTo>
                  <a:lnTo>
                    <a:pt x="103037" y="91809"/>
                  </a:lnTo>
                  <a:lnTo>
                    <a:pt x="79735" y="114072"/>
                  </a:lnTo>
                  <a:lnTo>
                    <a:pt x="74348" y="110465"/>
                  </a:lnTo>
                  <a:lnTo>
                    <a:pt x="73703" y="110143"/>
                  </a:lnTo>
                  <a:lnTo>
                    <a:pt x="72174" y="109892"/>
                  </a:lnTo>
                  <a:lnTo>
                    <a:pt x="70813" y="110000"/>
                  </a:lnTo>
                  <a:lnTo>
                    <a:pt x="69475" y="110394"/>
                  </a:lnTo>
                  <a:lnTo>
                    <a:pt x="68376" y="110919"/>
                  </a:lnTo>
                  <a:lnTo>
                    <a:pt x="67278" y="111731"/>
                  </a:lnTo>
                  <a:lnTo>
                    <a:pt x="66441" y="112723"/>
                  </a:lnTo>
                  <a:lnTo>
                    <a:pt x="65796" y="113666"/>
                  </a:lnTo>
                  <a:lnTo>
                    <a:pt x="65427" y="114634"/>
                  </a:lnTo>
                  <a:lnTo>
                    <a:pt x="65164" y="115721"/>
                  </a:lnTo>
                  <a:lnTo>
                    <a:pt x="65152" y="116759"/>
                  </a:lnTo>
                  <a:lnTo>
                    <a:pt x="65367" y="117858"/>
                  </a:lnTo>
                  <a:lnTo>
                    <a:pt x="65856" y="118957"/>
                  </a:lnTo>
                  <a:lnTo>
                    <a:pt x="66310" y="119948"/>
                  </a:lnTo>
                  <a:lnTo>
                    <a:pt x="66967" y="120546"/>
                  </a:lnTo>
                  <a:lnTo>
                    <a:pt x="68054" y="121238"/>
                  </a:lnTo>
                  <a:lnTo>
                    <a:pt x="69762" y="122218"/>
                  </a:lnTo>
                  <a:lnTo>
                    <a:pt x="70944" y="122886"/>
                  </a:lnTo>
                  <a:lnTo>
                    <a:pt x="72222" y="123830"/>
                  </a:lnTo>
                  <a:lnTo>
                    <a:pt x="73142" y="124809"/>
                  </a:lnTo>
                  <a:lnTo>
                    <a:pt x="74133" y="126111"/>
                  </a:lnTo>
                  <a:lnTo>
                    <a:pt x="73512" y="127413"/>
                  </a:lnTo>
                  <a:lnTo>
                    <a:pt x="73333" y="128930"/>
                  </a:lnTo>
                  <a:lnTo>
                    <a:pt x="72688" y="131474"/>
                  </a:lnTo>
                  <a:lnTo>
                    <a:pt x="71195" y="133373"/>
                  </a:lnTo>
                  <a:lnTo>
                    <a:pt x="68472" y="134591"/>
                  </a:lnTo>
                  <a:lnTo>
                    <a:pt x="66406" y="135248"/>
                  </a:lnTo>
                  <a:lnTo>
                    <a:pt x="61927" y="141936"/>
                  </a:lnTo>
                  <a:lnTo>
                    <a:pt x="60064" y="144325"/>
                  </a:lnTo>
                  <a:lnTo>
                    <a:pt x="57914" y="148577"/>
                  </a:lnTo>
                  <a:lnTo>
                    <a:pt x="56135" y="150369"/>
                  </a:lnTo>
                  <a:lnTo>
                    <a:pt x="45505" y="148529"/>
                  </a:lnTo>
                  <a:lnTo>
                    <a:pt x="43056" y="146678"/>
                  </a:lnTo>
                  <a:lnTo>
                    <a:pt x="39855" y="146881"/>
                  </a:lnTo>
                  <a:lnTo>
                    <a:pt x="38732" y="147550"/>
                  </a:lnTo>
                  <a:lnTo>
                    <a:pt x="28843" y="145424"/>
                  </a:lnTo>
                  <a:lnTo>
                    <a:pt x="23767" y="145543"/>
                  </a:lnTo>
                  <a:lnTo>
                    <a:pt x="14630" y="142952"/>
                  </a:lnTo>
                  <a:lnTo>
                    <a:pt x="12660" y="143417"/>
                  </a:lnTo>
                  <a:lnTo>
                    <a:pt x="12003" y="142976"/>
                  </a:lnTo>
                  <a:lnTo>
                    <a:pt x="13676" y="139285"/>
                  </a:lnTo>
                  <a:lnTo>
                    <a:pt x="14439" y="137864"/>
                  </a:lnTo>
                  <a:lnTo>
                    <a:pt x="16757" y="133898"/>
                  </a:lnTo>
                  <a:lnTo>
                    <a:pt x="19253" y="130256"/>
                  </a:lnTo>
                  <a:lnTo>
                    <a:pt x="22155" y="126386"/>
                  </a:lnTo>
                  <a:lnTo>
                    <a:pt x="22705" y="124905"/>
                  </a:lnTo>
                  <a:lnTo>
                    <a:pt x="22656" y="122743"/>
                  </a:lnTo>
                  <a:lnTo>
                    <a:pt x="22012" y="121310"/>
                  </a:lnTo>
                  <a:lnTo>
                    <a:pt x="21068" y="120785"/>
                  </a:lnTo>
                  <a:lnTo>
                    <a:pt x="20220" y="121023"/>
                  </a:lnTo>
                  <a:lnTo>
                    <a:pt x="18011" y="123914"/>
                  </a:lnTo>
                  <a:lnTo>
                    <a:pt x="16327" y="125275"/>
                  </a:lnTo>
                  <a:lnTo>
                    <a:pt x="14619" y="123400"/>
                  </a:lnTo>
                  <a:lnTo>
                    <a:pt x="12744" y="122934"/>
                  </a:lnTo>
                  <a:lnTo>
                    <a:pt x="7130" y="129623"/>
                  </a:lnTo>
                  <a:lnTo>
                    <a:pt x="5339" y="128607"/>
                  </a:lnTo>
                  <a:lnTo>
                    <a:pt x="3177" y="128261"/>
                  </a:lnTo>
                  <a:lnTo>
                    <a:pt x="2795" y="126935"/>
                  </a:lnTo>
                  <a:lnTo>
                    <a:pt x="7465" y="120988"/>
                  </a:lnTo>
                  <a:lnTo>
                    <a:pt x="8110" y="118336"/>
                  </a:lnTo>
                  <a:lnTo>
                    <a:pt x="7070" y="118181"/>
                  </a:lnTo>
                  <a:lnTo>
                    <a:pt x="5768" y="120032"/>
                  </a:lnTo>
                  <a:lnTo>
                    <a:pt x="4634" y="120629"/>
                  </a:lnTo>
                  <a:lnTo>
                    <a:pt x="1445" y="121011"/>
                  </a:lnTo>
                  <a:lnTo>
                    <a:pt x="406" y="119972"/>
                  </a:lnTo>
                  <a:lnTo>
                    <a:pt x="394" y="118742"/>
                  </a:lnTo>
                  <a:lnTo>
                    <a:pt x="1899" y="118551"/>
                  </a:lnTo>
                  <a:lnTo>
                    <a:pt x="3022" y="117894"/>
                  </a:lnTo>
                  <a:lnTo>
                    <a:pt x="2735" y="115828"/>
                  </a:lnTo>
                  <a:lnTo>
                    <a:pt x="1326" y="116688"/>
                  </a:lnTo>
                  <a:lnTo>
                    <a:pt x="943" y="115553"/>
                  </a:lnTo>
                  <a:lnTo>
                    <a:pt x="0" y="114168"/>
                  </a:lnTo>
                  <a:lnTo>
                    <a:pt x="239" y="106835"/>
                  </a:lnTo>
                  <a:lnTo>
                    <a:pt x="1171" y="104470"/>
                  </a:lnTo>
                  <a:lnTo>
                    <a:pt x="1624" y="102117"/>
                  </a:lnTo>
                  <a:lnTo>
                    <a:pt x="1529" y="100051"/>
                  </a:lnTo>
                  <a:lnTo>
                    <a:pt x="1134" y="97877"/>
                  </a:lnTo>
                  <a:lnTo>
                    <a:pt x="5996" y="91368"/>
                  </a:lnTo>
                  <a:lnTo>
                    <a:pt x="8157" y="91260"/>
                  </a:lnTo>
                  <a:lnTo>
                    <a:pt x="9471" y="90221"/>
                  </a:lnTo>
                  <a:lnTo>
                    <a:pt x="9184" y="89493"/>
                  </a:lnTo>
                  <a:lnTo>
                    <a:pt x="6449" y="89015"/>
                  </a:lnTo>
                  <a:lnTo>
                    <a:pt x="6545" y="88274"/>
                  </a:lnTo>
                  <a:lnTo>
                    <a:pt x="7942" y="87044"/>
                  </a:lnTo>
                  <a:lnTo>
                    <a:pt x="6808" y="85826"/>
                  </a:lnTo>
                  <a:lnTo>
                    <a:pt x="6808" y="84894"/>
                  </a:lnTo>
                  <a:lnTo>
                    <a:pt x="7835" y="83461"/>
                  </a:lnTo>
                  <a:lnTo>
                    <a:pt x="9220" y="77537"/>
                  </a:lnTo>
                  <a:lnTo>
                    <a:pt x="9017" y="75650"/>
                  </a:lnTo>
                  <a:lnTo>
                    <a:pt x="8337" y="74085"/>
                  </a:lnTo>
                  <a:lnTo>
                    <a:pt x="8958" y="72867"/>
                  </a:lnTo>
                  <a:lnTo>
                    <a:pt x="9161" y="72091"/>
                  </a:lnTo>
                  <a:lnTo>
                    <a:pt x="8731" y="71171"/>
                  </a:lnTo>
                  <a:lnTo>
                    <a:pt x="7978" y="70574"/>
                  </a:lnTo>
                  <a:lnTo>
                    <a:pt x="8133" y="69153"/>
                  </a:lnTo>
                  <a:lnTo>
                    <a:pt x="8133" y="68412"/>
                  </a:lnTo>
                  <a:lnTo>
                    <a:pt x="6151" y="67290"/>
                  </a:lnTo>
                  <a:lnTo>
                    <a:pt x="5590" y="66262"/>
                  </a:lnTo>
                  <a:lnTo>
                    <a:pt x="5291" y="64578"/>
                  </a:lnTo>
                  <a:lnTo>
                    <a:pt x="5554" y="60900"/>
                  </a:lnTo>
                  <a:lnTo>
                    <a:pt x="6020" y="59407"/>
                  </a:lnTo>
                  <a:lnTo>
                    <a:pt x="6951" y="58189"/>
                  </a:lnTo>
                  <a:lnTo>
                    <a:pt x="8074" y="57424"/>
                  </a:lnTo>
                  <a:lnTo>
                    <a:pt x="9101" y="54988"/>
                  </a:lnTo>
                  <a:lnTo>
                    <a:pt x="10319" y="53841"/>
                  </a:lnTo>
                  <a:lnTo>
                    <a:pt x="10402" y="52981"/>
                  </a:lnTo>
                  <a:lnTo>
                    <a:pt x="8993" y="53173"/>
                  </a:lnTo>
                  <a:lnTo>
                    <a:pt x="8146" y="53089"/>
                  </a:lnTo>
                  <a:lnTo>
                    <a:pt x="8026" y="48753"/>
                  </a:lnTo>
                  <a:lnTo>
                    <a:pt x="8778" y="46878"/>
                  </a:lnTo>
                  <a:lnTo>
                    <a:pt x="5948" y="46520"/>
                  </a:lnTo>
                  <a:lnTo>
                    <a:pt x="5100" y="45576"/>
                  </a:lnTo>
                  <a:lnTo>
                    <a:pt x="4718" y="44561"/>
                  </a:lnTo>
                  <a:lnTo>
                    <a:pt x="4515" y="38709"/>
                  </a:lnTo>
                  <a:lnTo>
                    <a:pt x="29094" y="37395"/>
                  </a:lnTo>
                  <a:lnTo>
                    <a:pt x="30134" y="37658"/>
                  </a:lnTo>
                  <a:lnTo>
                    <a:pt x="36427" y="37204"/>
                  </a:lnTo>
                  <a:lnTo>
                    <a:pt x="38912" y="36917"/>
                  </a:lnTo>
                  <a:lnTo>
                    <a:pt x="40058" y="36464"/>
                  </a:lnTo>
                  <a:lnTo>
                    <a:pt x="41110" y="35890"/>
                  </a:lnTo>
                  <a:lnTo>
                    <a:pt x="41993" y="35389"/>
                  </a:lnTo>
                  <a:lnTo>
                    <a:pt x="43331" y="34266"/>
                  </a:lnTo>
                  <a:lnTo>
                    <a:pt x="44561" y="33251"/>
                  </a:lnTo>
                  <a:lnTo>
                    <a:pt x="59538" y="17844"/>
                  </a:lnTo>
                  <a:lnTo>
                    <a:pt x="60410" y="17903"/>
                  </a:lnTo>
                  <a:lnTo>
                    <a:pt x="72186" y="6318"/>
                  </a:lnTo>
                  <a:lnTo>
                    <a:pt x="14064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1058;gbcf4302aa7_0_6">
              <a:extLst>
                <a:ext uri="{FF2B5EF4-FFF2-40B4-BE49-F238E27FC236}">
                  <a16:creationId xmlns:a16="http://schemas.microsoft.com/office/drawing/2014/main" id="{1360E720-9190-024C-8F97-2044345A8ED7}"/>
                </a:ext>
              </a:extLst>
            </p:cNvPr>
            <p:cNvSpPr/>
            <p:nvPr/>
          </p:nvSpPr>
          <p:spPr>
            <a:xfrm>
              <a:off x="6951221" y="2070213"/>
              <a:ext cx="140869" cy="145929"/>
            </a:xfrm>
            <a:custGeom>
              <a:avLst/>
              <a:gdLst/>
              <a:ahLst/>
              <a:cxnLst/>
              <a:rect l="l" t="t" r="r" b="b"/>
              <a:pathLst>
                <a:path w="280337" h="290405" extrusionOk="0">
                  <a:moveTo>
                    <a:pt x="228049" y="74874"/>
                  </a:moveTo>
                  <a:lnTo>
                    <a:pt x="254408" y="84847"/>
                  </a:lnTo>
                  <a:lnTo>
                    <a:pt x="254707" y="85718"/>
                  </a:lnTo>
                  <a:lnTo>
                    <a:pt x="255232" y="86507"/>
                  </a:lnTo>
                  <a:lnTo>
                    <a:pt x="255722" y="87211"/>
                  </a:lnTo>
                  <a:lnTo>
                    <a:pt x="256152" y="87892"/>
                  </a:lnTo>
                  <a:lnTo>
                    <a:pt x="256439" y="88668"/>
                  </a:lnTo>
                  <a:lnTo>
                    <a:pt x="256582" y="89445"/>
                  </a:lnTo>
                  <a:lnTo>
                    <a:pt x="256725" y="90281"/>
                  </a:lnTo>
                  <a:lnTo>
                    <a:pt x="257048" y="92371"/>
                  </a:lnTo>
                  <a:lnTo>
                    <a:pt x="257239" y="93971"/>
                  </a:lnTo>
                  <a:lnTo>
                    <a:pt x="257478" y="95476"/>
                  </a:lnTo>
                  <a:lnTo>
                    <a:pt x="257716" y="96886"/>
                  </a:lnTo>
                  <a:lnTo>
                    <a:pt x="258242" y="97960"/>
                  </a:lnTo>
                  <a:lnTo>
                    <a:pt x="259138" y="99059"/>
                  </a:lnTo>
                  <a:lnTo>
                    <a:pt x="260655" y="100982"/>
                  </a:lnTo>
                  <a:lnTo>
                    <a:pt x="262470" y="102499"/>
                  </a:lnTo>
                  <a:lnTo>
                    <a:pt x="262889" y="103108"/>
                  </a:lnTo>
                  <a:lnTo>
                    <a:pt x="263366" y="103837"/>
                  </a:lnTo>
                  <a:lnTo>
                    <a:pt x="263772" y="104708"/>
                  </a:lnTo>
                  <a:lnTo>
                    <a:pt x="263987" y="106046"/>
                  </a:lnTo>
                  <a:lnTo>
                    <a:pt x="264034" y="106978"/>
                  </a:lnTo>
                  <a:lnTo>
                    <a:pt x="264202" y="108387"/>
                  </a:lnTo>
                  <a:lnTo>
                    <a:pt x="264537" y="109988"/>
                  </a:lnTo>
                  <a:lnTo>
                    <a:pt x="264966" y="111182"/>
                  </a:lnTo>
                  <a:lnTo>
                    <a:pt x="265611" y="112328"/>
                  </a:lnTo>
                  <a:lnTo>
                    <a:pt x="266579" y="113594"/>
                  </a:lnTo>
                  <a:lnTo>
                    <a:pt x="267546" y="114442"/>
                  </a:lnTo>
                  <a:lnTo>
                    <a:pt x="268442" y="115111"/>
                  </a:lnTo>
                  <a:lnTo>
                    <a:pt x="269755" y="116115"/>
                  </a:lnTo>
                  <a:lnTo>
                    <a:pt x="271499" y="117381"/>
                  </a:lnTo>
                  <a:lnTo>
                    <a:pt x="272240" y="118324"/>
                  </a:lnTo>
                  <a:lnTo>
                    <a:pt x="272706" y="119112"/>
                  </a:lnTo>
                  <a:lnTo>
                    <a:pt x="273064" y="119769"/>
                  </a:lnTo>
                  <a:lnTo>
                    <a:pt x="273279" y="120474"/>
                  </a:lnTo>
                  <a:lnTo>
                    <a:pt x="273422" y="121608"/>
                  </a:lnTo>
                  <a:lnTo>
                    <a:pt x="273494" y="123101"/>
                  </a:lnTo>
                  <a:lnTo>
                    <a:pt x="272969" y="124212"/>
                  </a:lnTo>
                  <a:lnTo>
                    <a:pt x="272073" y="125204"/>
                  </a:lnTo>
                  <a:lnTo>
                    <a:pt x="270413" y="126458"/>
                  </a:lnTo>
                  <a:lnTo>
                    <a:pt x="268788" y="129097"/>
                  </a:lnTo>
                  <a:lnTo>
                    <a:pt x="268884" y="129778"/>
                  </a:lnTo>
                  <a:lnTo>
                    <a:pt x="269147" y="130435"/>
                  </a:lnTo>
                  <a:lnTo>
                    <a:pt x="269493" y="131044"/>
                  </a:lnTo>
                  <a:lnTo>
                    <a:pt x="270090" y="131772"/>
                  </a:lnTo>
                  <a:lnTo>
                    <a:pt x="270795" y="132465"/>
                  </a:lnTo>
                  <a:lnTo>
                    <a:pt x="271225" y="133098"/>
                  </a:lnTo>
                  <a:lnTo>
                    <a:pt x="271523" y="133970"/>
                  </a:lnTo>
                  <a:lnTo>
                    <a:pt x="272873" y="141769"/>
                  </a:lnTo>
                  <a:lnTo>
                    <a:pt x="273542" y="142557"/>
                  </a:lnTo>
                  <a:lnTo>
                    <a:pt x="274342" y="143238"/>
                  </a:lnTo>
                  <a:lnTo>
                    <a:pt x="275094" y="144170"/>
                  </a:lnTo>
                  <a:lnTo>
                    <a:pt x="276277" y="145507"/>
                  </a:lnTo>
                  <a:lnTo>
                    <a:pt x="277220" y="147383"/>
                  </a:lnTo>
                  <a:lnTo>
                    <a:pt x="277304" y="149055"/>
                  </a:lnTo>
                  <a:lnTo>
                    <a:pt x="276695" y="150070"/>
                  </a:lnTo>
                  <a:lnTo>
                    <a:pt x="275871" y="150727"/>
                  </a:lnTo>
                  <a:lnTo>
                    <a:pt x="280338" y="157009"/>
                  </a:lnTo>
                  <a:lnTo>
                    <a:pt x="241498" y="202024"/>
                  </a:lnTo>
                  <a:lnTo>
                    <a:pt x="211448" y="236732"/>
                  </a:lnTo>
                  <a:lnTo>
                    <a:pt x="210432" y="237281"/>
                  </a:lnTo>
                  <a:lnTo>
                    <a:pt x="112066" y="277077"/>
                  </a:lnTo>
                  <a:lnTo>
                    <a:pt x="100935" y="281376"/>
                  </a:lnTo>
                  <a:lnTo>
                    <a:pt x="100194" y="282392"/>
                  </a:lnTo>
                  <a:lnTo>
                    <a:pt x="99704" y="283228"/>
                  </a:lnTo>
                  <a:lnTo>
                    <a:pt x="99310" y="284028"/>
                  </a:lnTo>
                  <a:lnTo>
                    <a:pt x="98689" y="284864"/>
                  </a:lnTo>
                  <a:lnTo>
                    <a:pt x="97901" y="285903"/>
                  </a:lnTo>
                  <a:lnTo>
                    <a:pt x="96910" y="287420"/>
                  </a:lnTo>
                  <a:lnTo>
                    <a:pt x="95740" y="288375"/>
                  </a:lnTo>
                  <a:lnTo>
                    <a:pt x="94294" y="289211"/>
                  </a:lnTo>
                  <a:lnTo>
                    <a:pt x="92897" y="289725"/>
                  </a:lnTo>
                  <a:lnTo>
                    <a:pt x="91714" y="289713"/>
                  </a:lnTo>
                  <a:lnTo>
                    <a:pt x="91165" y="289164"/>
                  </a:lnTo>
                  <a:lnTo>
                    <a:pt x="90902" y="288292"/>
                  </a:lnTo>
                  <a:lnTo>
                    <a:pt x="90818" y="287026"/>
                  </a:lnTo>
                  <a:lnTo>
                    <a:pt x="90747" y="285031"/>
                  </a:lnTo>
                  <a:lnTo>
                    <a:pt x="78935" y="290251"/>
                  </a:lnTo>
                  <a:lnTo>
                    <a:pt x="77716" y="290358"/>
                  </a:lnTo>
                  <a:lnTo>
                    <a:pt x="76331" y="290406"/>
                  </a:lnTo>
                  <a:lnTo>
                    <a:pt x="75089" y="290059"/>
                  </a:lnTo>
                  <a:lnTo>
                    <a:pt x="74085" y="289486"/>
                  </a:lnTo>
                  <a:lnTo>
                    <a:pt x="73071" y="288913"/>
                  </a:lnTo>
                  <a:lnTo>
                    <a:pt x="72270" y="288805"/>
                  </a:lnTo>
                  <a:lnTo>
                    <a:pt x="71350" y="288578"/>
                  </a:lnTo>
                  <a:lnTo>
                    <a:pt x="70336" y="288029"/>
                  </a:lnTo>
                  <a:lnTo>
                    <a:pt x="69153" y="287312"/>
                  </a:lnTo>
                  <a:lnTo>
                    <a:pt x="67684" y="286142"/>
                  </a:lnTo>
                  <a:lnTo>
                    <a:pt x="67015" y="285581"/>
                  </a:lnTo>
                  <a:lnTo>
                    <a:pt x="66334" y="284768"/>
                  </a:lnTo>
                  <a:lnTo>
                    <a:pt x="65629" y="283789"/>
                  </a:lnTo>
                  <a:lnTo>
                    <a:pt x="64817" y="282392"/>
                  </a:lnTo>
                  <a:lnTo>
                    <a:pt x="61283" y="276671"/>
                  </a:lnTo>
                  <a:lnTo>
                    <a:pt x="59777" y="275070"/>
                  </a:lnTo>
                  <a:lnTo>
                    <a:pt x="57699" y="271810"/>
                  </a:lnTo>
                  <a:lnTo>
                    <a:pt x="55179" y="268800"/>
                  </a:lnTo>
                  <a:lnTo>
                    <a:pt x="54355" y="267498"/>
                  </a:lnTo>
                  <a:lnTo>
                    <a:pt x="53949" y="266614"/>
                  </a:lnTo>
                  <a:lnTo>
                    <a:pt x="53184" y="264763"/>
                  </a:lnTo>
                  <a:lnTo>
                    <a:pt x="52600" y="263055"/>
                  </a:lnTo>
                  <a:lnTo>
                    <a:pt x="52074" y="260989"/>
                  </a:lnTo>
                  <a:lnTo>
                    <a:pt x="51919" y="259532"/>
                  </a:lnTo>
                  <a:lnTo>
                    <a:pt x="51859" y="258338"/>
                  </a:lnTo>
                  <a:lnTo>
                    <a:pt x="51847" y="257334"/>
                  </a:lnTo>
                  <a:lnTo>
                    <a:pt x="51764" y="256319"/>
                  </a:lnTo>
                  <a:lnTo>
                    <a:pt x="51476" y="255196"/>
                  </a:lnTo>
                  <a:lnTo>
                    <a:pt x="50892" y="253632"/>
                  </a:lnTo>
                  <a:lnTo>
                    <a:pt x="50557" y="253023"/>
                  </a:lnTo>
                  <a:lnTo>
                    <a:pt x="49745" y="252234"/>
                  </a:lnTo>
                  <a:lnTo>
                    <a:pt x="47476" y="251135"/>
                  </a:lnTo>
                  <a:lnTo>
                    <a:pt x="45637" y="250168"/>
                  </a:lnTo>
                  <a:lnTo>
                    <a:pt x="41169" y="246525"/>
                  </a:lnTo>
                  <a:lnTo>
                    <a:pt x="38351" y="244077"/>
                  </a:lnTo>
                  <a:lnTo>
                    <a:pt x="37467" y="243002"/>
                  </a:lnTo>
                  <a:lnTo>
                    <a:pt x="37312" y="241569"/>
                  </a:lnTo>
                  <a:lnTo>
                    <a:pt x="37598" y="240649"/>
                  </a:lnTo>
                  <a:lnTo>
                    <a:pt x="37897" y="239754"/>
                  </a:lnTo>
                  <a:lnTo>
                    <a:pt x="38351" y="238667"/>
                  </a:lnTo>
                  <a:lnTo>
                    <a:pt x="38948" y="237532"/>
                  </a:lnTo>
                  <a:lnTo>
                    <a:pt x="39533" y="236827"/>
                  </a:lnTo>
                  <a:lnTo>
                    <a:pt x="40178" y="236254"/>
                  </a:lnTo>
                  <a:lnTo>
                    <a:pt x="40930" y="235836"/>
                  </a:lnTo>
                  <a:lnTo>
                    <a:pt x="42388" y="235490"/>
                  </a:lnTo>
                  <a:lnTo>
                    <a:pt x="43176" y="235466"/>
                  </a:lnTo>
                  <a:lnTo>
                    <a:pt x="44573" y="235394"/>
                  </a:lnTo>
                  <a:lnTo>
                    <a:pt x="45505" y="235287"/>
                  </a:lnTo>
                  <a:lnTo>
                    <a:pt x="46221" y="235585"/>
                  </a:lnTo>
                  <a:lnTo>
                    <a:pt x="46807" y="235979"/>
                  </a:lnTo>
                  <a:lnTo>
                    <a:pt x="47476" y="236302"/>
                  </a:lnTo>
                  <a:lnTo>
                    <a:pt x="48288" y="235561"/>
                  </a:lnTo>
                  <a:lnTo>
                    <a:pt x="48324" y="234785"/>
                  </a:lnTo>
                  <a:lnTo>
                    <a:pt x="48192" y="233877"/>
                  </a:lnTo>
                  <a:lnTo>
                    <a:pt x="47798" y="232444"/>
                  </a:lnTo>
                  <a:lnTo>
                    <a:pt x="47929" y="231477"/>
                  </a:lnTo>
                  <a:lnTo>
                    <a:pt x="48324" y="230915"/>
                  </a:lnTo>
                  <a:lnTo>
                    <a:pt x="48479" y="229948"/>
                  </a:lnTo>
                  <a:lnTo>
                    <a:pt x="48395" y="229195"/>
                  </a:lnTo>
                  <a:lnTo>
                    <a:pt x="48001" y="228097"/>
                  </a:lnTo>
                  <a:lnTo>
                    <a:pt x="47368" y="225935"/>
                  </a:lnTo>
                  <a:lnTo>
                    <a:pt x="46592" y="224287"/>
                  </a:lnTo>
                  <a:lnTo>
                    <a:pt x="44991" y="221719"/>
                  </a:lnTo>
                  <a:lnTo>
                    <a:pt x="44120" y="220226"/>
                  </a:lnTo>
                  <a:lnTo>
                    <a:pt x="44036" y="219115"/>
                  </a:lnTo>
                  <a:lnTo>
                    <a:pt x="43665" y="218482"/>
                  </a:lnTo>
                  <a:lnTo>
                    <a:pt x="43021" y="217909"/>
                  </a:lnTo>
                  <a:lnTo>
                    <a:pt x="42531" y="217276"/>
                  </a:lnTo>
                  <a:lnTo>
                    <a:pt x="42614" y="216404"/>
                  </a:lnTo>
                  <a:lnTo>
                    <a:pt x="42459" y="215628"/>
                  </a:lnTo>
                  <a:lnTo>
                    <a:pt x="41862" y="214983"/>
                  </a:lnTo>
                  <a:lnTo>
                    <a:pt x="41110" y="214075"/>
                  </a:lnTo>
                  <a:lnTo>
                    <a:pt x="40692" y="213227"/>
                  </a:lnTo>
                  <a:lnTo>
                    <a:pt x="40871" y="211985"/>
                  </a:lnTo>
                  <a:lnTo>
                    <a:pt x="40214" y="211005"/>
                  </a:lnTo>
                  <a:lnTo>
                    <a:pt x="39330" y="210456"/>
                  </a:lnTo>
                  <a:lnTo>
                    <a:pt x="38315" y="209501"/>
                  </a:lnTo>
                  <a:lnTo>
                    <a:pt x="38112" y="208796"/>
                  </a:lnTo>
                  <a:lnTo>
                    <a:pt x="37670" y="207840"/>
                  </a:lnTo>
                  <a:lnTo>
                    <a:pt x="37085" y="207422"/>
                  </a:lnTo>
                  <a:lnTo>
                    <a:pt x="36129" y="206873"/>
                  </a:lnTo>
                  <a:lnTo>
                    <a:pt x="34911" y="206109"/>
                  </a:lnTo>
                  <a:lnTo>
                    <a:pt x="33931" y="205392"/>
                  </a:lnTo>
                  <a:lnTo>
                    <a:pt x="32713" y="204747"/>
                  </a:lnTo>
                  <a:lnTo>
                    <a:pt x="31937" y="204759"/>
                  </a:lnTo>
                  <a:lnTo>
                    <a:pt x="31018" y="204413"/>
                  </a:lnTo>
                  <a:lnTo>
                    <a:pt x="29166" y="203421"/>
                  </a:lnTo>
                  <a:lnTo>
                    <a:pt x="29703" y="202657"/>
                  </a:lnTo>
                  <a:lnTo>
                    <a:pt x="55824" y="140837"/>
                  </a:lnTo>
                  <a:lnTo>
                    <a:pt x="30408" y="129336"/>
                  </a:lnTo>
                  <a:lnTo>
                    <a:pt x="19671" y="105604"/>
                  </a:lnTo>
                  <a:lnTo>
                    <a:pt x="9842" y="101520"/>
                  </a:lnTo>
                  <a:lnTo>
                    <a:pt x="14714" y="89349"/>
                  </a:lnTo>
                  <a:lnTo>
                    <a:pt x="0" y="83748"/>
                  </a:lnTo>
                  <a:lnTo>
                    <a:pt x="14010" y="50402"/>
                  </a:lnTo>
                  <a:lnTo>
                    <a:pt x="35424" y="59741"/>
                  </a:lnTo>
                  <a:lnTo>
                    <a:pt x="46221" y="32582"/>
                  </a:lnTo>
                  <a:lnTo>
                    <a:pt x="43474" y="31567"/>
                  </a:lnTo>
                  <a:lnTo>
                    <a:pt x="57150" y="0"/>
                  </a:lnTo>
                  <a:lnTo>
                    <a:pt x="111278" y="23421"/>
                  </a:lnTo>
                  <a:lnTo>
                    <a:pt x="228049" y="7487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1059;gbcf4302aa7_0_6">
              <a:extLst>
                <a:ext uri="{FF2B5EF4-FFF2-40B4-BE49-F238E27FC236}">
                  <a16:creationId xmlns:a16="http://schemas.microsoft.com/office/drawing/2014/main" id="{A8D59CBB-51B0-3E44-A435-974FF31035BF}"/>
                </a:ext>
              </a:extLst>
            </p:cNvPr>
            <p:cNvSpPr/>
            <p:nvPr/>
          </p:nvSpPr>
          <p:spPr>
            <a:xfrm>
              <a:off x="5121147" y="2071286"/>
              <a:ext cx="195466" cy="173446"/>
            </a:xfrm>
            <a:custGeom>
              <a:avLst/>
              <a:gdLst/>
              <a:ahLst/>
              <a:cxnLst/>
              <a:rect l="l" t="t" r="r" b="b"/>
              <a:pathLst>
                <a:path w="388987" h="345166" extrusionOk="0">
                  <a:moveTo>
                    <a:pt x="330154" y="0"/>
                  </a:moveTo>
                  <a:lnTo>
                    <a:pt x="330417" y="1409"/>
                  </a:lnTo>
                  <a:lnTo>
                    <a:pt x="330500" y="2162"/>
                  </a:lnTo>
                  <a:lnTo>
                    <a:pt x="330381" y="3105"/>
                  </a:lnTo>
                  <a:lnTo>
                    <a:pt x="330273" y="3810"/>
                  </a:lnTo>
                  <a:lnTo>
                    <a:pt x="330010" y="4527"/>
                  </a:lnTo>
                  <a:lnTo>
                    <a:pt x="329843" y="5375"/>
                  </a:lnTo>
                  <a:lnTo>
                    <a:pt x="329879" y="6366"/>
                  </a:lnTo>
                  <a:lnTo>
                    <a:pt x="330094" y="7166"/>
                  </a:lnTo>
                  <a:lnTo>
                    <a:pt x="330715" y="8074"/>
                  </a:lnTo>
                  <a:lnTo>
                    <a:pt x="331181" y="8623"/>
                  </a:lnTo>
                  <a:lnTo>
                    <a:pt x="331659" y="9328"/>
                  </a:lnTo>
                  <a:lnTo>
                    <a:pt x="332160" y="9997"/>
                  </a:lnTo>
                  <a:lnTo>
                    <a:pt x="332602" y="10689"/>
                  </a:lnTo>
                  <a:lnTo>
                    <a:pt x="333617" y="11430"/>
                  </a:lnTo>
                  <a:lnTo>
                    <a:pt x="334250" y="12039"/>
                  </a:lnTo>
                  <a:lnTo>
                    <a:pt x="334382" y="12839"/>
                  </a:lnTo>
                  <a:lnTo>
                    <a:pt x="333999" y="13639"/>
                  </a:lnTo>
                  <a:lnTo>
                    <a:pt x="333713" y="14320"/>
                  </a:lnTo>
                  <a:lnTo>
                    <a:pt x="334477" y="14750"/>
                  </a:lnTo>
                  <a:lnTo>
                    <a:pt x="335301" y="14774"/>
                  </a:lnTo>
                  <a:lnTo>
                    <a:pt x="336353" y="14917"/>
                  </a:lnTo>
                  <a:lnTo>
                    <a:pt x="337403" y="15264"/>
                  </a:lnTo>
                  <a:lnTo>
                    <a:pt x="338299" y="15789"/>
                  </a:lnTo>
                  <a:lnTo>
                    <a:pt x="339064" y="16661"/>
                  </a:lnTo>
                  <a:lnTo>
                    <a:pt x="339589" y="17390"/>
                  </a:lnTo>
                  <a:lnTo>
                    <a:pt x="340115" y="18094"/>
                  </a:lnTo>
                  <a:lnTo>
                    <a:pt x="340389" y="18775"/>
                  </a:lnTo>
                  <a:lnTo>
                    <a:pt x="340354" y="19766"/>
                  </a:lnTo>
                  <a:lnTo>
                    <a:pt x="340043" y="20555"/>
                  </a:lnTo>
                  <a:lnTo>
                    <a:pt x="339840" y="21450"/>
                  </a:lnTo>
                  <a:lnTo>
                    <a:pt x="339410" y="22502"/>
                  </a:lnTo>
                  <a:lnTo>
                    <a:pt x="338980" y="23206"/>
                  </a:lnTo>
                  <a:lnTo>
                    <a:pt x="338168" y="24042"/>
                  </a:lnTo>
                  <a:lnTo>
                    <a:pt x="337714" y="24604"/>
                  </a:lnTo>
                  <a:lnTo>
                    <a:pt x="337141" y="25464"/>
                  </a:lnTo>
                  <a:lnTo>
                    <a:pt x="336519" y="26204"/>
                  </a:lnTo>
                  <a:lnTo>
                    <a:pt x="335994" y="27160"/>
                  </a:lnTo>
                  <a:lnTo>
                    <a:pt x="335337" y="28401"/>
                  </a:lnTo>
                  <a:lnTo>
                    <a:pt x="335134" y="29285"/>
                  </a:lnTo>
                  <a:lnTo>
                    <a:pt x="335469" y="30312"/>
                  </a:lnTo>
                  <a:lnTo>
                    <a:pt x="336125" y="30910"/>
                  </a:lnTo>
                  <a:lnTo>
                    <a:pt x="336508" y="31495"/>
                  </a:lnTo>
                  <a:lnTo>
                    <a:pt x="337487" y="32271"/>
                  </a:lnTo>
                  <a:lnTo>
                    <a:pt x="337989" y="33095"/>
                  </a:lnTo>
                  <a:lnTo>
                    <a:pt x="338538" y="34087"/>
                  </a:lnTo>
                  <a:lnTo>
                    <a:pt x="339040" y="34767"/>
                  </a:lnTo>
                  <a:lnTo>
                    <a:pt x="339780" y="35401"/>
                  </a:lnTo>
                  <a:lnTo>
                    <a:pt x="340425" y="35854"/>
                  </a:lnTo>
                  <a:lnTo>
                    <a:pt x="341022" y="36463"/>
                  </a:lnTo>
                  <a:lnTo>
                    <a:pt x="341727" y="36941"/>
                  </a:lnTo>
                  <a:lnTo>
                    <a:pt x="342372" y="37180"/>
                  </a:lnTo>
                  <a:lnTo>
                    <a:pt x="343136" y="37932"/>
                  </a:lnTo>
                  <a:lnTo>
                    <a:pt x="343781" y="38709"/>
                  </a:lnTo>
                  <a:lnTo>
                    <a:pt x="344462" y="39509"/>
                  </a:lnTo>
                  <a:lnTo>
                    <a:pt x="345250" y="40058"/>
                  </a:lnTo>
                  <a:lnTo>
                    <a:pt x="345835" y="40620"/>
                  </a:lnTo>
                  <a:lnTo>
                    <a:pt x="346385" y="41324"/>
                  </a:lnTo>
                  <a:lnTo>
                    <a:pt x="346815" y="42244"/>
                  </a:lnTo>
                  <a:lnTo>
                    <a:pt x="346934" y="43152"/>
                  </a:lnTo>
                  <a:lnTo>
                    <a:pt x="346361" y="44489"/>
                  </a:lnTo>
                  <a:lnTo>
                    <a:pt x="345692" y="45182"/>
                  </a:lnTo>
                  <a:lnTo>
                    <a:pt x="344701" y="45481"/>
                  </a:lnTo>
                  <a:lnTo>
                    <a:pt x="344104" y="46173"/>
                  </a:lnTo>
                  <a:lnTo>
                    <a:pt x="343184" y="46687"/>
                  </a:lnTo>
                  <a:lnTo>
                    <a:pt x="342157" y="47475"/>
                  </a:lnTo>
                  <a:lnTo>
                    <a:pt x="341691" y="49159"/>
                  </a:lnTo>
                  <a:lnTo>
                    <a:pt x="341739" y="50019"/>
                  </a:lnTo>
                  <a:lnTo>
                    <a:pt x="342312" y="50724"/>
                  </a:lnTo>
                  <a:lnTo>
                    <a:pt x="342921" y="51273"/>
                  </a:lnTo>
                  <a:lnTo>
                    <a:pt x="343614" y="51954"/>
                  </a:lnTo>
                  <a:lnTo>
                    <a:pt x="344354" y="52002"/>
                  </a:lnTo>
                  <a:lnTo>
                    <a:pt x="345394" y="52157"/>
                  </a:lnTo>
                  <a:lnTo>
                    <a:pt x="346110" y="52468"/>
                  </a:lnTo>
                  <a:lnTo>
                    <a:pt x="346564" y="53543"/>
                  </a:lnTo>
                  <a:lnTo>
                    <a:pt x="347663" y="55382"/>
                  </a:lnTo>
                  <a:lnTo>
                    <a:pt x="347926" y="56552"/>
                  </a:lnTo>
                  <a:lnTo>
                    <a:pt x="348427" y="57520"/>
                  </a:lnTo>
                  <a:lnTo>
                    <a:pt x="349072" y="57854"/>
                  </a:lnTo>
                  <a:lnTo>
                    <a:pt x="349538" y="58368"/>
                  </a:lnTo>
                  <a:lnTo>
                    <a:pt x="350183" y="59120"/>
                  </a:lnTo>
                  <a:lnTo>
                    <a:pt x="350458" y="59825"/>
                  </a:lnTo>
                  <a:lnTo>
                    <a:pt x="350601" y="60816"/>
                  </a:lnTo>
                  <a:lnTo>
                    <a:pt x="351270" y="61593"/>
                  </a:lnTo>
                  <a:lnTo>
                    <a:pt x="352094" y="61927"/>
                  </a:lnTo>
                  <a:lnTo>
                    <a:pt x="352620" y="62703"/>
                  </a:lnTo>
                  <a:lnTo>
                    <a:pt x="352608" y="63623"/>
                  </a:lnTo>
                  <a:lnTo>
                    <a:pt x="352620" y="64411"/>
                  </a:lnTo>
                  <a:lnTo>
                    <a:pt x="352870" y="65283"/>
                  </a:lnTo>
                  <a:lnTo>
                    <a:pt x="353252" y="65904"/>
                  </a:lnTo>
                  <a:lnTo>
                    <a:pt x="353647" y="66788"/>
                  </a:lnTo>
                  <a:lnTo>
                    <a:pt x="355617" y="70204"/>
                  </a:lnTo>
                  <a:lnTo>
                    <a:pt x="356262" y="71171"/>
                  </a:lnTo>
                  <a:lnTo>
                    <a:pt x="356441" y="71900"/>
                  </a:lnTo>
                  <a:lnTo>
                    <a:pt x="356143" y="72819"/>
                  </a:lnTo>
                  <a:lnTo>
                    <a:pt x="355390" y="73309"/>
                  </a:lnTo>
                  <a:lnTo>
                    <a:pt x="354638" y="73393"/>
                  </a:lnTo>
                  <a:lnTo>
                    <a:pt x="353551" y="73811"/>
                  </a:lnTo>
                  <a:lnTo>
                    <a:pt x="352536" y="74241"/>
                  </a:lnTo>
                  <a:lnTo>
                    <a:pt x="351903" y="74611"/>
                  </a:lnTo>
                  <a:lnTo>
                    <a:pt x="351330" y="75172"/>
                  </a:lnTo>
                  <a:lnTo>
                    <a:pt x="350756" y="75817"/>
                  </a:lnTo>
                  <a:lnTo>
                    <a:pt x="350207" y="76904"/>
                  </a:lnTo>
                  <a:lnTo>
                    <a:pt x="350075" y="77597"/>
                  </a:lnTo>
                  <a:lnTo>
                    <a:pt x="349944" y="78636"/>
                  </a:lnTo>
                  <a:lnTo>
                    <a:pt x="349693" y="80081"/>
                  </a:lnTo>
                  <a:lnTo>
                    <a:pt x="348977" y="81132"/>
                  </a:lnTo>
                  <a:lnTo>
                    <a:pt x="348308" y="82302"/>
                  </a:lnTo>
                  <a:lnTo>
                    <a:pt x="347854" y="83497"/>
                  </a:lnTo>
                  <a:lnTo>
                    <a:pt x="347627" y="84333"/>
                  </a:lnTo>
                  <a:lnTo>
                    <a:pt x="347997" y="85073"/>
                  </a:lnTo>
                  <a:lnTo>
                    <a:pt x="348810" y="86065"/>
                  </a:lnTo>
                  <a:lnTo>
                    <a:pt x="349431" y="86937"/>
                  </a:lnTo>
                  <a:lnTo>
                    <a:pt x="349323" y="87856"/>
                  </a:lnTo>
                  <a:lnTo>
                    <a:pt x="349132" y="88788"/>
                  </a:lnTo>
                  <a:lnTo>
                    <a:pt x="348810" y="89612"/>
                  </a:lnTo>
                  <a:lnTo>
                    <a:pt x="348570" y="90340"/>
                  </a:lnTo>
                  <a:lnTo>
                    <a:pt x="348607" y="91045"/>
                  </a:lnTo>
                  <a:lnTo>
                    <a:pt x="348726" y="91750"/>
                  </a:lnTo>
                  <a:lnTo>
                    <a:pt x="349251" y="92359"/>
                  </a:lnTo>
                  <a:lnTo>
                    <a:pt x="350219" y="92442"/>
                  </a:lnTo>
                  <a:lnTo>
                    <a:pt x="351318" y="92431"/>
                  </a:lnTo>
                  <a:lnTo>
                    <a:pt x="351867" y="93398"/>
                  </a:lnTo>
                  <a:lnTo>
                    <a:pt x="351915" y="94330"/>
                  </a:lnTo>
                  <a:lnTo>
                    <a:pt x="351939" y="95679"/>
                  </a:lnTo>
                  <a:lnTo>
                    <a:pt x="351580" y="96348"/>
                  </a:lnTo>
                  <a:lnTo>
                    <a:pt x="350685" y="97184"/>
                  </a:lnTo>
                  <a:lnTo>
                    <a:pt x="350434" y="98271"/>
                  </a:lnTo>
                  <a:lnTo>
                    <a:pt x="350243" y="99155"/>
                  </a:lnTo>
                  <a:lnTo>
                    <a:pt x="349096" y="100134"/>
                  </a:lnTo>
                  <a:lnTo>
                    <a:pt x="349860" y="101149"/>
                  </a:lnTo>
                  <a:lnTo>
                    <a:pt x="350565" y="101842"/>
                  </a:lnTo>
                  <a:lnTo>
                    <a:pt x="350577" y="102571"/>
                  </a:lnTo>
                  <a:lnTo>
                    <a:pt x="350900" y="103442"/>
                  </a:lnTo>
                  <a:lnTo>
                    <a:pt x="351365" y="104135"/>
                  </a:lnTo>
                  <a:lnTo>
                    <a:pt x="352225" y="104768"/>
                  </a:lnTo>
                  <a:lnTo>
                    <a:pt x="352786" y="105222"/>
                  </a:lnTo>
                  <a:lnTo>
                    <a:pt x="352954" y="106452"/>
                  </a:lnTo>
                  <a:lnTo>
                    <a:pt x="353491" y="107372"/>
                  </a:lnTo>
                  <a:lnTo>
                    <a:pt x="354208" y="107850"/>
                  </a:lnTo>
                  <a:lnTo>
                    <a:pt x="353503" y="108303"/>
                  </a:lnTo>
                  <a:lnTo>
                    <a:pt x="352655" y="108817"/>
                  </a:lnTo>
                  <a:lnTo>
                    <a:pt x="352380" y="109940"/>
                  </a:lnTo>
                  <a:lnTo>
                    <a:pt x="352799" y="110800"/>
                  </a:lnTo>
                  <a:lnTo>
                    <a:pt x="353288" y="111409"/>
                  </a:lnTo>
                  <a:lnTo>
                    <a:pt x="353682" y="112328"/>
                  </a:lnTo>
                  <a:lnTo>
                    <a:pt x="353814" y="113009"/>
                  </a:lnTo>
                  <a:lnTo>
                    <a:pt x="354017" y="114216"/>
                  </a:lnTo>
                  <a:lnTo>
                    <a:pt x="353121" y="114538"/>
                  </a:lnTo>
                  <a:lnTo>
                    <a:pt x="352058" y="114478"/>
                  </a:lnTo>
                  <a:lnTo>
                    <a:pt x="352070" y="115720"/>
                  </a:lnTo>
                  <a:lnTo>
                    <a:pt x="352177" y="116461"/>
                  </a:lnTo>
                  <a:lnTo>
                    <a:pt x="352691" y="117428"/>
                  </a:lnTo>
                  <a:lnTo>
                    <a:pt x="353670" y="118049"/>
                  </a:lnTo>
                  <a:lnTo>
                    <a:pt x="354590" y="118121"/>
                  </a:lnTo>
                  <a:lnTo>
                    <a:pt x="355331" y="118013"/>
                  </a:lnTo>
                  <a:lnTo>
                    <a:pt x="355987" y="118515"/>
                  </a:lnTo>
                  <a:lnTo>
                    <a:pt x="355605" y="119375"/>
                  </a:lnTo>
                  <a:lnTo>
                    <a:pt x="355366" y="120390"/>
                  </a:lnTo>
                  <a:lnTo>
                    <a:pt x="355140" y="121298"/>
                  </a:lnTo>
                  <a:lnTo>
                    <a:pt x="355366" y="122074"/>
                  </a:lnTo>
                  <a:lnTo>
                    <a:pt x="356047" y="122253"/>
                  </a:lnTo>
                  <a:lnTo>
                    <a:pt x="357027" y="122492"/>
                  </a:lnTo>
                  <a:lnTo>
                    <a:pt x="358292" y="122671"/>
                  </a:lnTo>
                  <a:lnTo>
                    <a:pt x="359069" y="123269"/>
                  </a:lnTo>
                  <a:lnTo>
                    <a:pt x="359009" y="124128"/>
                  </a:lnTo>
                  <a:lnTo>
                    <a:pt x="358532" y="125001"/>
                  </a:lnTo>
                  <a:lnTo>
                    <a:pt x="357958" y="126075"/>
                  </a:lnTo>
                  <a:lnTo>
                    <a:pt x="357552" y="127103"/>
                  </a:lnTo>
                  <a:lnTo>
                    <a:pt x="357361" y="127807"/>
                  </a:lnTo>
                  <a:lnTo>
                    <a:pt x="357301" y="129157"/>
                  </a:lnTo>
                  <a:lnTo>
                    <a:pt x="357313" y="130650"/>
                  </a:lnTo>
                  <a:lnTo>
                    <a:pt x="357504" y="131808"/>
                  </a:lnTo>
                  <a:lnTo>
                    <a:pt x="358018" y="132358"/>
                  </a:lnTo>
                  <a:lnTo>
                    <a:pt x="359188" y="133122"/>
                  </a:lnTo>
                  <a:lnTo>
                    <a:pt x="359893" y="133409"/>
                  </a:lnTo>
                  <a:lnTo>
                    <a:pt x="360657" y="133815"/>
                  </a:lnTo>
                  <a:lnTo>
                    <a:pt x="361828" y="134269"/>
                  </a:lnTo>
                  <a:lnTo>
                    <a:pt x="362652" y="134460"/>
                  </a:lnTo>
                  <a:lnTo>
                    <a:pt x="363154" y="135451"/>
                  </a:lnTo>
                  <a:lnTo>
                    <a:pt x="363524" y="136359"/>
                  </a:lnTo>
                  <a:lnTo>
                    <a:pt x="363918" y="136920"/>
                  </a:lnTo>
                  <a:lnTo>
                    <a:pt x="364181" y="138103"/>
                  </a:lnTo>
                  <a:lnTo>
                    <a:pt x="364312" y="139154"/>
                  </a:lnTo>
                  <a:lnTo>
                    <a:pt x="363978" y="140467"/>
                  </a:lnTo>
                  <a:lnTo>
                    <a:pt x="363070" y="141411"/>
                  </a:lnTo>
                  <a:lnTo>
                    <a:pt x="362509" y="141912"/>
                  </a:lnTo>
                  <a:lnTo>
                    <a:pt x="361422" y="142617"/>
                  </a:lnTo>
                  <a:lnTo>
                    <a:pt x="360681" y="143190"/>
                  </a:lnTo>
                  <a:lnTo>
                    <a:pt x="359809" y="143656"/>
                  </a:lnTo>
                  <a:lnTo>
                    <a:pt x="358735" y="144218"/>
                  </a:lnTo>
                  <a:lnTo>
                    <a:pt x="355737" y="145364"/>
                  </a:lnTo>
                  <a:lnTo>
                    <a:pt x="354722" y="145806"/>
                  </a:lnTo>
                  <a:lnTo>
                    <a:pt x="354041" y="146714"/>
                  </a:lnTo>
                  <a:lnTo>
                    <a:pt x="353957" y="147490"/>
                  </a:lnTo>
                  <a:lnTo>
                    <a:pt x="354196" y="149508"/>
                  </a:lnTo>
                  <a:lnTo>
                    <a:pt x="356393" y="153390"/>
                  </a:lnTo>
                  <a:lnTo>
                    <a:pt x="357660" y="155731"/>
                  </a:lnTo>
                  <a:lnTo>
                    <a:pt x="358735" y="157212"/>
                  </a:lnTo>
                  <a:lnTo>
                    <a:pt x="359809" y="157929"/>
                  </a:lnTo>
                  <a:lnTo>
                    <a:pt x="360443" y="158239"/>
                  </a:lnTo>
                  <a:lnTo>
                    <a:pt x="361171" y="158383"/>
                  </a:lnTo>
                  <a:lnTo>
                    <a:pt x="362007" y="158633"/>
                  </a:lnTo>
                  <a:lnTo>
                    <a:pt x="363178" y="158944"/>
                  </a:lnTo>
                  <a:lnTo>
                    <a:pt x="364181" y="159613"/>
                  </a:lnTo>
                  <a:lnTo>
                    <a:pt x="364025" y="160437"/>
                  </a:lnTo>
                  <a:lnTo>
                    <a:pt x="363273" y="161010"/>
                  </a:lnTo>
                  <a:lnTo>
                    <a:pt x="362497" y="161380"/>
                  </a:lnTo>
                  <a:lnTo>
                    <a:pt x="361792" y="161452"/>
                  </a:lnTo>
                  <a:lnTo>
                    <a:pt x="361087" y="161488"/>
                  </a:lnTo>
                  <a:lnTo>
                    <a:pt x="360383" y="161297"/>
                  </a:lnTo>
                  <a:lnTo>
                    <a:pt x="359618" y="160628"/>
                  </a:lnTo>
                  <a:lnTo>
                    <a:pt x="358723" y="160652"/>
                  </a:lnTo>
                  <a:lnTo>
                    <a:pt x="357695" y="160664"/>
                  </a:lnTo>
                  <a:lnTo>
                    <a:pt x="356776" y="161153"/>
                  </a:lnTo>
                  <a:lnTo>
                    <a:pt x="355856" y="162013"/>
                  </a:lnTo>
                  <a:lnTo>
                    <a:pt x="355259" y="162993"/>
                  </a:lnTo>
                  <a:lnTo>
                    <a:pt x="355056" y="164259"/>
                  </a:lnTo>
                  <a:lnTo>
                    <a:pt x="355140" y="165083"/>
                  </a:lnTo>
                  <a:lnTo>
                    <a:pt x="355151" y="165883"/>
                  </a:lnTo>
                  <a:lnTo>
                    <a:pt x="355295" y="167639"/>
                  </a:lnTo>
                  <a:lnTo>
                    <a:pt x="355283" y="169478"/>
                  </a:lnTo>
                  <a:lnTo>
                    <a:pt x="355486" y="171688"/>
                  </a:lnTo>
                  <a:lnTo>
                    <a:pt x="355641" y="172512"/>
                  </a:lnTo>
                  <a:lnTo>
                    <a:pt x="355940" y="173288"/>
                  </a:lnTo>
                  <a:lnTo>
                    <a:pt x="356178" y="174160"/>
                  </a:lnTo>
                  <a:lnTo>
                    <a:pt x="356525" y="175056"/>
                  </a:lnTo>
                  <a:lnTo>
                    <a:pt x="356883" y="175665"/>
                  </a:lnTo>
                  <a:lnTo>
                    <a:pt x="357743" y="176501"/>
                  </a:lnTo>
                  <a:lnTo>
                    <a:pt x="358794" y="176835"/>
                  </a:lnTo>
                  <a:lnTo>
                    <a:pt x="359797" y="176847"/>
                  </a:lnTo>
                  <a:lnTo>
                    <a:pt x="360466" y="176286"/>
                  </a:lnTo>
                  <a:lnTo>
                    <a:pt x="361362" y="175629"/>
                  </a:lnTo>
                  <a:lnTo>
                    <a:pt x="361720" y="175032"/>
                  </a:lnTo>
                  <a:lnTo>
                    <a:pt x="361517" y="174112"/>
                  </a:lnTo>
                  <a:lnTo>
                    <a:pt x="361183" y="173312"/>
                  </a:lnTo>
                  <a:lnTo>
                    <a:pt x="361685" y="172536"/>
                  </a:lnTo>
                  <a:lnTo>
                    <a:pt x="362497" y="172751"/>
                  </a:lnTo>
                  <a:lnTo>
                    <a:pt x="363010" y="173395"/>
                  </a:lnTo>
                  <a:lnTo>
                    <a:pt x="363727" y="173849"/>
                  </a:lnTo>
                  <a:lnTo>
                    <a:pt x="363631" y="174614"/>
                  </a:lnTo>
                  <a:lnTo>
                    <a:pt x="363309" y="175485"/>
                  </a:lnTo>
                  <a:lnTo>
                    <a:pt x="363201" y="176775"/>
                  </a:lnTo>
                  <a:lnTo>
                    <a:pt x="363237" y="177504"/>
                  </a:lnTo>
                  <a:lnTo>
                    <a:pt x="363369" y="178256"/>
                  </a:lnTo>
                  <a:lnTo>
                    <a:pt x="363476" y="179104"/>
                  </a:lnTo>
                  <a:lnTo>
                    <a:pt x="364025" y="180585"/>
                  </a:lnTo>
                  <a:lnTo>
                    <a:pt x="364109" y="181648"/>
                  </a:lnTo>
                  <a:lnTo>
                    <a:pt x="363870" y="182520"/>
                  </a:lnTo>
                  <a:lnTo>
                    <a:pt x="362951" y="182807"/>
                  </a:lnTo>
                  <a:lnTo>
                    <a:pt x="362079" y="182759"/>
                  </a:lnTo>
                  <a:lnTo>
                    <a:pt x="361971" y="183583"/>
                  </a:lnTo>
                  <a:lnTo>
                    <a:pt x="363058" y="184407"/>
                  </a:lnTo>
                  <a:lnTo>
                    <a:pt x="363428" y="185136"/>
                  </a:lnTo>
                  <a:lnTo>
                    <a:pt x="362688" y="186294"/>
                  </a:lnTo>
                  <a:lnTo>
                    <a:pt x="362067" y="187596"/>
                  </a:lnTo>
                  <a:lnTo>
                    <a:pt x="362736" y="188062"/>
                  </a:lnTo>
                  <a:lnTo>
                    <a:pt x="362974" y="188767"/>
                  </a:lnTo>
                  <a:lnTo>
                    <a:pt x="363178" y="190009"/>
                  </a:lnTo>
                  <a:lnTo>
                    <a:pt x="363154" y="191191"/>
                  </a:lnTo>
                  <a:lnTo>
                    <a:pt x="363010" y="192577"/>
                  </a:lnTo>
                  <a:lnTo>
                    <a:pt x="362939" y="193329"/>
                  </a:lnTo>
                  <a:lnTo>
                    <a:pt x="362903" y="194058"/>
                  </a:lnTo>
                  <a:lnTo>
                    <a:pt x="363189" y="194786"/>
                  </a:lnTo>
                  <a:lnTo>
                    <a:pt x="363524" y="195825"/>
                  </a:lnTo>
                  <a:lnTo>
                    <a:pt x="364193" y="197103"/>
                  </a:lnTo>
                  <a:lnTo>
                    <a:pt x="365268" y="198644"/>
                  </a:lnTo>
                  <a:lnTo>
                    <a:pt x="365745" y="199444"/>
                  </a:lnTo>
                  <a:lnTo>
                    <a:pt x="366127" y="200041"/>
                  </a:lnTo>
                  <a:lnTo>
                    <a:pt x="366570" y="200651"/>
                  </a:lnTo>
                  <a:lnTo>
                    <a:pt x="367441" y="201486"/>
                  </a:lnTo>
                  <a:lnTo>
                    <a:pt x="368325" y="202131"/>
                  </a:lnTo>
                  <a:lnTo>
                    <a:pt x="369018" y="202537"/>
                  </a:lnTo>
                  <a:lnTo>
                    <a:pt x="370045" y="202776"/>
                  </a:lnTo>
                  <a:lnTo>
                    <a:pt x="370965" y="203278"/>
                  </a:lnTo>
                  <a:lnTo>
                    <a:pt x="370642" y="204054"/>
                  </a:lnTo>
                  <a:lnTo>
                    <a:pt x="371645" y="204257"/>
                  </a:lnTo>
                  <a:lnTo>
                    <a:pt x="372469" y="204114"/>
                  </a:lnTo>
                  <a:lnTo>
                    <a:pt x="372780" y="204855"/>
                  </a:lnTo>
                  <a:lnTo>
                    <a:pt x="372923" y="205631"/>
                  </a:lnTo>
                  <a:lnTo>
                    <a:pt x="372577" y="206658"/>
                  </a:lnTo>
                  <a:lnTo>
                    <a:pt x="373318" y="207351"/>
                  </a:lnTo>
                  <a:lnTo>
                    <a:pt x="373294" y="208055"/>
                  </a:lnTo>
                  <a:lnTo>
                    <a:pt x="372517" y="208139"/>
                  </a:lnTo>
                  <a:lnTo>
                    <a:pt x="371550" y="208509"/>
                  </a:lnTo>
                  <a:lnTo>
                    <a:pt x="371765" y="209644"/>
                  </a:lnTo>
                  <a:lnTo>
                    <a:pt x="372386" y="210563"/>
                  </a:lnTo>
                  <a:lnTo>
                    <a:pt x="372553" y="211806"/>
                  </a:lnTo>
                  <a:lnTo>
                    <a:pt x="372434" y="212988"/>
                  </a:lnTo>
                  <a:lnTo>
                    <a:pt x="372529" y="214147"/>
                  </a:lnTo>
                  <a:lnTo>
                    <a:pt x="373282" y="214899"/>
                  </a:lnTo>
                  <a:lnTo>
                    <a:pt x="374404" y="215639"/>
                  </a:lnTo>
                  <a:lnTo>
                    <a:pt x="375372" y="216440"/>
                  </a:lnTo>
                  <a:lnTo>
                    <a:pt x="376244" y="217324"/>
                  </a:lnTo>
                  <a:lnTo>
                    <a:pt x="376936" y="218339"/>
                  </a:lnTo>
                  <a:lnTo>
                    <a:pt x="377737" y="219700"/>
                  </a:lnTo>
                  <a:lnTo>
                    <a:pt x="378764" y="220728"/>
                  </a:lnTo>
                  <a:lnTo>
                    <a:pt x="379301" y="221337"/>
                  </a:lnTo>
                  <a:lnTo>
                    <a:pt x="380770" y="222364"/>
                  </a:lnTo>
                  <a:lnTo>
                    <a:pt x="381690" y="222579"/>
                  </a:lnTo>
                  <a:lnTo>
                    <a:pt x="382956" y="222638"/>
                  </a:lnTo>
                  <a:lnTo>
                    <a:pt x="383923" y="222877"/>
                  </a:lnTo>
                  <a:lnTo>
                    <a:pt x="384843" y="223176"/>
                  </a:lnTo>
                  <a:lnTo>
                    <a:pt x="385846" y="223606"/>
                  </a:lnTo>
                  <a:lnTo>
                    <a:pt x="385536" y="224561"/>
                  </a:lnTo>
                  <a:lnTo>
                    <a:pt x="384628" y="225612"/>
                  </a:lnTo>
                  <a:lnTo>
                    <a:pt x="383672" y="226711"/>
                  </a:lnTo>
                  <a:lnTo>
                    <a:pt x="383422" y="228240"/>
                  </a:lnTo>
                  <a:lnTo>
                    <a:pt x="383326" y="229076"/>
                  </a:lnTo>
                  <a:lnTo>
                    <a:pt x="382872" y="229733"/>
                  </a:lnTo>
                  <a:lnTo>
                    <a:pt x="381988" y="230223"/>
                  </a:lnTo>
                  <a:lnTo>
                    <a:pt x="381093" y="230354"/>
                  </a:lnTo>
                  <a:lnTo>
                    <a:pt x="380376" y="229685"/>
                  </a:lnTo>
                  <a:lnTo>
                    <a:pt x="379576" y="229398"/>
                  </a:lnTo>
                  <a:lnTo>
                    <a:pt x="378847" y="230151"/>
                  </a:lnTo>
                  <a:lnTo>
                    <a:pt x="378202" y="230844"/>
                  </a:lnTo>
                  <a:lnTo>
                    <a:pt x="377952" y="231644"/>
                  </a:lnTo>
                  <a:lnTo>
                    <a:pt x="377522" y="232563"/>
                  </a:lnTo>
                  <a:lnTo>
                    <a:pt x="376841" y="232993"/>
                  </a:lnTo>
                  <a:lnTo>
                    <a:pt x="376925" y="234176"/>
                  </a:lnTo>
                  <a:lnTo>
                    <a:pt x="377593" y="235071"/>
                  </a:lnTo>
                  <a:lnTo>
                    <a:pt x="378596" y="235764"/>
                  </a:lnTo>
                  <a:lnTo>
                    <a:pt x="379433" y="236493"/>
                  </a:lnTo>
                  <a:lnTo>
                    <a:pt x="379683" y="237580"/>
                  </a:lnTo>
                  <a:lnTo>
                    <a:pt x="380113" y="238404"/>
                  </a:lnTo>
                  <a:lnTo>
                    <a:pt x="380173" y="239347"/>
                  </a:lnTo>
                  <a:lnTo>
                    <a:pt x="379815" y="240267"/>
                  </a:lnTo>
                  <a:lnTo>
                    <a:pt x="379528" y="240960"/>
                  </a:lnTo>
                  <a:lnTo>
                    <a:pt x="380030" y="242453"/>
                  </a:lnTo>
                  <a:lnTo>
                    <a:pt x="380698" y="243468"/>
                  </a:lnTo>
                  <a:lnTo>
                    <a:pt x="381045" y="244387"/>
                  </a:lnTo>
                  <a:lnTo>
                    <a:pt x="381296" y="245331"/>
                  </a:lnTo>
                  <a:lnTo>
                    <a:pt x="381355" y="246084"/>
                  </a:lnTo>
                  <a:lnTo>
                    <a:pt x="381344" y="246967"/>
                  </a:lnTo>
                  <a:lnTo>
                    <a:pt x="381391" y="247887"/>
                  </a:lnTo>
                  <a:lnTo>
                    <a:pt x="381260" y="248711"/>
                  </a:lnTo>
                  <a:lnTo>
                    <a:pt x="381367" y="249392"/>
                  </a:lnTo>
                  <a:lnTo>
                    <a:pt x="381762" y="249989"/>
                  </a:lnTo>
                  <a:lnTo>
                    <a:pt x="382382" y="250753"/>
                  </a:lnTo>
                  <a:lnTo>
                    <a:pt x="382896" y="251577"/>
                  </a:lnTo>
                  <a:lnTo>
                    <a:pt x="382622" y="252605"/>
                  </a:lnTo>
                  <a:lnTo>
                    <a:pt x="382502" y="253739"/>
                  </a:lnTo>
                  <a:lnTo>
                    <a:pt x="382609" y="254635"/>
                  </a:lnTo>
                  <a:lnTo>
                    <a:pt x="382359" y="255519"/>
                  </a:lnTo>
                  <a:lnTo>
                    <a:pt x="381821" y="256008"/>
                  </a:lnTo>
                  <a:lnTo>
                    <a:pt x="380938" y="256892"/>
                  </a:lnTo>
                  <a:lnTo>
                    <a:pt x="380483" y="257501"/>
                  </a:lnTo>
                  <a:lnTo>
                    <a:pt x="380054" y="258242"/>
                  </a:lnTo>
                  <a:lnTo>
                    <a:pt x="380065" y="259472"/>
                  </a:lnTo>
                  <a:lnTo>
                    <a:pt x="380113" y="260272"/>
                  </a:lnTo>
                  <a:lnTo>
                    <a:pt x="379397" y="261383"/>
                  </a:lnTo>
                  <a:lnTo>
                    <a:pt x="379086" y="262016"/>
                  </a:lnTo>
                  <a:lnTo>
                    <a:pt x="378119" y="262721"/>
                  </a:lnTo>
                  <a:lnTo>
                    <a:pt x="377450" y="263855"/>
                  </a:lnTo>
                  <a:lnTo>
                    <a:pt x="377557" y="265038"/>
                  </a:lnTo>
                  <a:lnTo>
                    <a:pt x="377760" y="265874"/>
                  </a:lnTo>
                  <a:lnTo>
                    <a:pt x="378238" y="266889"/>
                  </a:lnTo>
                  <a:lnTo>
                    <a:pt x="378119" y="267594"/>
                  </a:lnTo>
                  <a:lnTo>
                    <a:pt x="377450" y="268203"/>
                  </a:lnTo>
                  <a:lnTo>
                    <a:pt x="377963" y="269027"/>
                  </a:lnTo>
                  <a:lnTo>
                    <a:pt x="378859" y="269552"/>
                  </a:lnTo>
                  <a:lnTo>
                    <a:pt x="379337" y="270472"/>
                  </a:lnTo>
                  <a:lnTo>
                    <a:pt x="379289" y="271380"/>
                  </a:lnTo>
                  <a:lnTo>
                    <a:pt x="379994" y="271559"/>
                  </a:lnTo>
                  <a:lnTo>
                    <a:pt x="381021" y="271451"/>
                  </a:lnTo>
                  <a:lnTo>
                    <a:pt x="381045" y="272180"/>
                  </a:lnTo>
                  <a:lnTo>
                    <a:pt x="381535" y="272789"/>
                  </a:lnTo>
                  <a:lnTo>
                    <a:pt x="382275" y="273076"/>
                  </a:lnTo>
                  <a:lnTo>
                    <a:pt x="382812" y="273768"/>
                  </a:lnTo>
                  <a:lnTo>
                    <a:pt x="382287" y="274485"/>
                  </a:lnTo>
                  <a:lnTo>
                    <a:pt x="381439" y="275070"/>
                  </a:lnTo>
                  <a:lnTo>
                    <a:pt x="381881" y="275608"/>
                  </a:lnTo>
                  <a:lnTo>
                    <a:pt x="382609" y="276229"/>
                  </a:lnTo>
                  <a:lnTo>
                    <a:pt x="382072" y="278546"/>
                  </a:lnTo>
                  <a:lnTo>
                    <a:pt x="381224" y="278629"/>
                  </a:lnTo>
                  <a:lnTo>
                    <a:pt x="380472" y="278701"/>
                  </a:lnTo>
                  <a:lnTo>
                    <a:pt x="380531" y="279848"/>
                  </a:lnTo>
                  <a:lnTo>
                    <a:pt x="380651" y="281448"/>
                  </a:lnTo>
                  <a:lnTo>
                    <a:pt x="380997" y="282416"/>
                  </a:lnTo>
                  <a:lnTo>
                    <a:pt x="381320" y="283371"/>
                  </a:lnTo>
                  <a:lnTo>
                    <a:pt x="382825" y="283813"/>
                  </a:lnTo>
                  <a:lnTo>
                    <a:pt x="383493" y="284171"/>
                  </a:lnTo>
                  <a:lnTo>
                    <a:pt x="384198" y="285019"/>
                  </a:lnTo>
                  <a:lnTo>
                    <a:pt x="384353" y="285867"/>
                  </a:lnTo>
                  <a:lnTo>
                    <a:pt x="383458" y="286118"/>
                  </a:lnTo>
                  <a:lnTo>
                    <a:pt x="384007" y="287587"/>
                  </a:lnTo>
                  <a:lnTo>
                    <a:pt x="384939" y="288722"/>
                  </a:lnTo>
                  <a:lnTo>
                    <a:pt x="384759" y="289582"/>
                  </a:lnTo>
                  <a:lnTo>
                    <a:pt x="384007" y="290000"/>
                  </a:lnTo>
                  <a:lnTo>
                    <a:pt x="382574" y="290131"/>
                  </a:lnTo>
                  <a:lnTo>
                    <a:pt x="381845" y="290167"/>
                  </a:lnTo>
                  <a:lnTo>
                    <a:pt x="380686" y="290465"/>
                  </a:lnTo>
                  <a:lnTo>
                    <a:pt x="379504" y="291063"/>
                  </a:lnTo>
                  <a:lnTo>
                    <a:pt x="378955" y="291696"/>
                  </a:lnTo>
                  <a:lnTo>
                    <a:pt x="378155" y="291731"/>
                  </a:lnTo>
                  <a:lnTo>
                    <a:pt x="377175" y="291349"/>
                  </a:lnTo>
                  <a:lnTo>
                    <a:pt x="376447" y="291528"/>
                  </a:lnTo>
                  <a:lnTo>
                    <a:pt x="375921" y="292257"/>
                  </a:lnTo>
                  <a:lnTo>
                    <a:pt x="375563" y="292938"/>
                  </a:lnTo>
                  <a:lnTo>
                    <a:pt x="375599" y="293690"/>
                  </a:lnTo>
                  <a:lnTo>
                    <a:pt x="376256" y="293953"/>
                  </a:lnTo>
                  <a:lnTo>
                    <a:pt x="377032" y="293583"/>
                  </a:lnTo>
                  <a:lnTo>
                    <a:pt x="377904" y="293356"/>
                  </a:lnTo>
                  <a:lnTo>
                    <a:pt x="378847" y="293272"/>
                  </a:lnTo>
                  <a:lnTo>
                    <a:pt x="379409" y="293905"/>
                  </a:lnTo>
                  <a:lnTo>
                    <a:pt x="379731" y="295111"/>
                  </a:lnTo>
                  <a:lnTo>
                    <a:pt x="379910" y="296007"/>
                  </a:lnTo>
                  <a:lnTo>
                    <a:pt x="379242" y="296509"/>
                  </a:lnTo>
                  <a:lnTo>
                    <a:pt x="378477" y="296019"/>
                  </a:lnTo>
                  <a:lnTo>
                    <a:pt x="377880" y="295446"/>
                  </a:lnTo>
                  <a:lnTo>
                    <a:pt x="377319" y="296234"/>
                  </a:lnTo>
                  <a:lnTo>
                    <a:pt x="377092" y="297297"/>
                  </a:lnTo>
                  <a:lnTo>
                    <a:pt x="377390" y="298264"/>
                  </a:lnTo>
                  <a:lnTo>
                    <a:pt x="377999" y="298802"/>
                  </a:lnTo>
                  <a:lnTo>
                    <a:pt x="378752" y="299053"/>
                  </a:lnTo>
                  <a:lnTo>
                    <a:pt x="379731" y="299124"/>
                  </a:lnTo>
                  <a:lnTo>
                    <a:pt x="380006" y="299996"/>
                  </a:lnTo>
                  <a:lnTo>
                    <a:pt x="379289" y="300653"/>
                  </a:lnTo>
                  <a:lnTo>
                    <a:pt x="378800" y="301262"/>
                  </a:lnTo>
                  <a:lnTo>
                    <a:pt x="378202" y="301680"/>
                  </a:lnTo>
                  <a:lnTo>
                    <a:pt x="377450" y="302254"/>
                  </a:lnTo>
                  <a:lnTo>
                    <a:pt x="377056" y="303149"/>
                  </a:lnTo>
                  <a:lnTo>
                    <a:pt x="377283" y="304391"/>
                  </a:lnTo>
                  <a:lnTo>
                    <a:pt x="377581" y="305156"/>
                  </a:lnTo>
                  <a:lnTo>
                    <a:pt x="378166" y="305765"/>
                  </a:lnTo>
                  <a:lnTo>
                    <a:pt x="378477" y="306565"/>
                  </a:lnTo>
                  <a:lnTo>
                    <a:pt x="378596" y="307437"/>
                  </a:lnTo>
                  <a:lnTo>
                    <a:pt x="378119" y="307975"/>
                  </a:lnTo>
                  <a:lnTo>
                    <a:pt x="376901" y="307616"/>
                  </a:lnTo>
                  <a:lnTo>
                    <a:pt x="376459" y="306673"/>
                  </a:lnTo>
                  <a:lnTo>
                    <a:pt x="375420" y="307007"/>
                  </a:lnTo>
                  <a:lnTo>
                    <a:pt x="375205" y="307879"/>
                  </a:lnTo>
                  <a:lnTo>
                    <a:pt x="375479" y="308655"/>
                  </a:lnTo>
                  <a:lnTo>
                    <a:pt x="375802" y="309599"/>
                  </a:lnTo>
                  <a:lnTo>
                    <a:pt x="376889" y="310554"/>
                  </a:lnTo>
                  <a:lnTo>
                    <a:pt x="378824" y="312167"/>
                  </a:lnTo>
                  <a:lnTo>
                    <a:pt x="379456" y="312465"/>
                  </a:lnTo>
                  <a:lnTo>
                    <a:pt x="380137" y="313122"/>
                  </a:lnTo>
                  <a:lnTo>
                    <a:pt x="380328" y="314018"/>
                  </a:lnTo>
                  <a:lnTo>
                    <a:pt x="381081" y="314520"/>
                  </a:lnTo>
                  <a:lnTo>
                    <a:pt x="381893" y="315117"/>
                  </a:lnTo>
                  <a:lnTo>
                    <a:pt x="382335" y="315989"/>
                  </a:lnTo>
                  <a:lnTo>
                    <a:pt x="382872" y="316562"/>
                  </a:lnTo>
                  <a:lnTo>
                    <a:pt x="383553" y="316801"/>
                  </a:lnTo>
                  <a:lnTo>
                    <a:pt x="384389" y="317016"/>
                  </a:lnTo>
                  <a:lnTo>
                    <a:pt x="384664" y="317685"/>
                  </a:lnTo>
                  <a:lnTo>
                    <a:pt x="384162" y="318497"/>
                  </a:lnTo>
                  <a:lnTo>
                    <a:pt x="384282" y="319273"/>
                  </a:lnTo>
                  <a:lnTo>
                    <a:pt x="385154" y="319118"/>
                  </a:lnTo>
                  <a:lnTo>
                    <a:pt x="385858" y="318330"/>
                  </a:lnTo>
                  <a:lnTo>
                    <a:pt x="386431" y="317768"/>
                  </a:lnTo>
                  <a:lnTo>
                    <a:pt x="387721" y="318413"/>
                  </a:lnTo>
                  <a:lnTo>
                    <a:pt x="388235" y="318915"/>
                  </a:lnTo>
                  <a:lnTo>
                    <a:pt x="388808" y="319643"/>
                  </a:lnTo>
                  <a:lnTo>
                    <a:pt x="388987" y="320706"/>
                  </a:lnTo>
                  <a:lnTo>
                    <a:pt x="388940" y="321459"/>
                  </a:lnTo>
                  <a:lnTo>
                    <a:pt x="388103" y="321781"/>
                  </a:lnTo>
                  <a:lnTo>
                    <a:pt x="387435" y="321112"/>
                  </a:lnTo>
                  <a:lnTo>
                    <a:pt x="386575" y="321650"/>
                  </a:lnTo>
                  <a:lnTo>
                    <a:pt x="385607" y="322104"/>
                  </a:lnTo>
                  <a:lnTo>
                    <a:pt x="385034" y="322952"/>
                  </a:lnTo>
                  <a:lnTo>
                    <a:pt x="385500" y="323609"/>
                  </a:lnTo>
                  <a:lnTo>
                    <a:pt x="386539" y="324027"/>
                  </a:lnTo>
                  <a:lnTo>
                    <a:pt x="387817" y="324504"/>
                  </a:lnTo>
                  <a:lnTo>
                    <a:pt x="387972" y="325448"/>
                  </a:lnTo>
                  <a:lnTo>
                    <a:pt x="387590" y="326236"/>
                  </a:lnTo>
                  <a:lnTo>
                    <a:pt x="387112" y="326750"/>
                  </a:lnTo>
                  <a:lnTo>
                    <a:pt x="387112" y="327765"/>
                  </a:lnTo>
                  <a:lnTo>
                    <a:pt x="387626" y="328362"/>
                  </a:lnTo>
                  <a:lnTo>
                    <a:pt x="387685" y="329055"/>
                  </a:lnTo>
                  <a:lnTo>
                    <a:pt x="387745" y="329819"/>
                  </a:lnTo>
                  <a:lnTo>
                    <a:pt x="329294" y="329437"/>
                  </a:lnTo>
                  <a:lnTo>
                    <a:pt x="311725" y="329150"/>
                  </a:lnTo>
                  <a:lnTo>
                    <a:pt x="271332" y="334262"/>
                  </a:lnTo>
                  <a:lnTo>
                    <a:pt x="271691" y="339087"/>
                  </a:lnTo>
                  <a:lnTo>
                    <a:pt x="235418" y="345167"/>
                  </a:lnTo>
                  <a:lnTo>
                    <a:pt x="224060" y="253715"/>
                  </a:lnTo>
                  <a:lnTo>
                    <a:pt x="32092" y="281376"/>
                  </a:lnTo>
                  <a:lnTo>
                    <a:pt x="18608" y="184336"/>
                  </a:lnTo>
                  <a:lnTo>
                    <a:pt x="0" y="51130"/>
                  </a:lnTo>
                  <a:lnTo>
                    <a:pt x="330154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1060;gbcf4302aa7_0_6">
              <a:extLst>
                <a:ext uri="{FF2B5EF4-FFF2-40B4-BE49-F238E27FC236}">
                  <a16:creationId xmlns:a16="http://schemas.microsoft.com/office/drawing/2014/main" id="{E693F0FD-9AFD-5F4E-94B8-7EB0B235E4C3}"/>
                </a:ext>
              </a:extLst>
            </p:cNvPr>
            <p:cNvSpPr/>
            <p:nvPr/>
          </p:nvSpPr>
          <p:spPr>
            <a:xfrm>
              <a:off x="5418090" y="2080038"/>
              <a:ext cx="252289" cy="255326"/>
            </a:xfrm>
            <a:custGeom>
              <a:avLst/>
              <a:gdLst/>
              <a:ahLst/>
              <a:cxnLst/>
              <a:rect l="l" t="t" r="r" b="b"/>
              <a:pathLst>
                <a:path w="502068" h="508111" extrusionOk="0">
                  <a:moveTo>
                    <a:pt x="256451" y="0"/>
                  </a:moveTo>
                  <a:lnTo>
                    <a:pt x="452431" y="176501"/>
                  </a:lnTo>
                  <a:lnTo>
                    <a:pt x="500611" y="220118"/>
                  </a:lnTo>
                  <a:lnTo>
                    <a:pt x="502033" y="222029"/>
                  </a:lnTo>
                  <a:lnTo>
                    <a:pt x="500587" y="224561"/>
                  </a:lnTo>
                  <a:lnTo>
                    <a:pt x="500205" y="225314"/>
                  </a:lnTo>
                  <a:lnTo>
                    <a:pt x="500384" y="226353"/>
                  </a:lnTo>
                  <a:lnTo>
                    <a:pt x="501232" y="227679"/>
                  </a:lnTo>
                  <a:lnTo>
                    <a:pt x="501746" y="228753"/>
                  </a:lnTo>
                  <a:lnTo>
                    <a:pt x="501901" y="229434"/>
                  </a:lnTo>
                  <a:lnTo>
                    <a:pt x="502068" y="230163"/>
                  </a:lnTo>
                  <a:lnTo>
                    <a:pt x="501901" y="231345"/>
                  </a:lnTo>
                  <a:lnTo>
                    <a:pt x="501650" y="232313"/>
                  </a:lnTo>
                  <a:lnTo>
                    <a:pt x="501364" y="233161"/>
                  </a:lnTo>
                  <a:lnTo>
                    <a:pt x="500969" y="233877"/>
                  </a:lnTo>
                  <a:lnTo>
                    <a:pt x="499536" y="234224"/>
                  </a:lnTo>
                  <a:lnTo>
                    <a:pt x="498545" y="235012"/>
                  </a:lnTo>
                  <a:lnTo>
                    <a:pt x="497542" y="236314"/>
                  </a:lnTo>
                  <a:lnTo>
                    <a:pt x="496968" y="237245"/>
                  </a:lnTo>
                  <a:lnTo>
                    <a:pt x="496538" y="237902"/>
                  </a:lnTo>
                  <a:lnTo>
                    <a:pt x="496001" y="238487"/>
                  </a:lnTo>
                  <a:lnTo>
                    <a:pt x="495237" y="239300"/>
                  </a:lnTo>
                  <a:lnTo>
                    <a:pt x="494472" y="239933"/>
                  </a:lnTo>
                  <a:lnTo>
                    <a:pt x="493362" y="240697"/>
                  </a:lnTo>
                  <a:lnTo>
                    <a:pt x="492561" y="241139"/>
                  </a:lnTo>
                  <a:lnTo>
                    <a:pt x="486434" y="243002"/>
                  </a:lnTo>
                  <a:lnTo>
                    <a:pt x="485323" y="243301"/>
                  </a:lnTo>
                  <a:lnTo>
                    <a:pt x="484452" y="243408"/>
                  </a:lnTo>
                  <a:lnTo>
                    <a:pt x="483389" y="243659"/>
                  </a:lnTo>
                  <a:lnTo>
                    <a:pt x="482517" y="243957"/>
                  </a:lnTo>
                  <a:lnTo>
                    <a:pt x="481048" y="243802"/>
                  </a:lnTo>
                  <a:lnTo>
                    <a:pt x="480152" y="243539"/>
                  </a:lnTo>
                  <a:lnTo>
                    <a:pt x="479304" y="243372"/>
                  </a:lnTo>
                  <a:lnTo>
                    <a:pt x="478325" y="243169"/>
                  </a:lnTo>
                  <a:lnTo>
                    <a:pt x="477357" y="243122"/>
                  </a:lnTo>
                  <a:lnTo>
                    <a:pt x="476294" y="243480"/>
                  </a:lnTo>
                  <a:lnTo>
                    <a:pt x="475566" y="243778"/>
                  </a:lnTo>
                  <a:lnTo>
                    <a:pt x="474956" y="244125"/>
                  </a:lnTo>
                  <a:lnTo>
                    <a:pt x="474240" y="244447"/>
                  </a:lnTo>
                  <a:lnTo>
                    <a:pt x="472962" y="245570"/>
                  </a:lnTo>
                  <a:lnTo>
                    <a:pt x="472042" y="246287"/>
                  </a:lnTo>
                  <a:lnTo>
                    <a:pt x="471278" y="246896"/>
                  </a:lnTo>
                  <a:lnTo>
                    <a:pt x="470526" y="247708"/>
                  </a:lnTo>
                  <a:lnTo>
                    <a:pt x="469761" y="248424"/>
                  </a:lnTo>
                  <a:lnTo>
                    <a:pt x="469069" y="249296"/>
                  </a:lnTo>
                  <a:lnTo>
                    <a:pt x="468567" y="250204"/>
                  </a:lnTo>
                  <a:lnTo>
                    <a:pt x="468137" y="251004"/>
                  </a:lnTo>
                  <a:lnTo>
                    <a:pt x="467826" y="252521"/>
                  </a:lnTo>
                  <a:lnTo>
                    <a:pt x="467934" y="253536"/>
                  </a:lnTo>
                  <a:lnTo>
                    <a:pt x="467946" y="254456"/>
                  </a:lnTo>
                  <a:lnTo>
                    <a:pt x="467958" y="255232"/>
                  </a:lnTo>
                  <a:lnTo>
                    <a:pt x="467886" y="255925"/>
                  </a:lnTo>
                  <a:lnTo>
                    <a:pt x="467826" y="256940"/>
                  </a:lnTo>
                  <a:lnTo>
                    <a:pt x="467707" y="257931"/>
                  </a:lnTo>
                  <a:lnTo>
                    <a:pt x="467361" y="258696"/>
                  </a:lnTo>
                  <a:lnTo>
                    <a:pt x="466930" y="259400"/>
                  </a:lnTo>
                  <a:lnTo>
                    <a:pt x="466596" y="260225"/>
                  </a:lnTo>
                  <a:lnTo>
                    <a:pt x="466214" y="260869"/>
                  </a:lnTo>
                  <a:lnTo>
                    <a:pt x="465437" y="261670"/>
                  </a:lnTo>
                  <a:lnTo>
                    <a:pt x="464840" y="262267"/>
                  </a:lnTo>
                  <a:lnTo>
                    <a:pt x="463992" y="262924"/>
                  </a:lnTo>
                  <a:lnTo>
                    <a:pt x="463180" y="264130"/>
                  </a:lnTo>
                  <a:lnTo>
                    <a:pt x="462607" y="265444"/>
                  </a:lnTo>
                  <a:lnTo>
                    <a:pt x="462261" y="266949"/>
                  </a:lnTo>
                  <a:lnTo>
                    <a:pt x="461938" y="268167"/>
                  </a:lnTo>
                  <a:lnTo>
                    <a:pt x="461699" y="269361"/>
                  </a:lnTo>
                  <a:lnTo>
                    <a:pt x="461544" y="270603"/>
                  </a:lnTo>
                  <a:lnTo>
                    <a:pt x="461759" y="272682"/>
                  </a:lnTo>
                  <a:lnTo>
                    <a:pt x="462010" y="273900"/>
                  </a:lnTo>
                  <a:lnTo>
                    <a:pt x="462285" y="274748"/>
                  </a:lnTo>
                  <a:lnTo>
                    <a:pt x="462464" y="275548"/>
                  </a:lnTo>
                  <a:lnTo>
                    <a:pt x="462989" y="276922"/>
                  </a:lnTo>
                  <a:lnTo>
                    <a:pt x="463431" y="277949"/>
                  </a:lnTo>
                  <a:lnTo>
                    <a:pt x="463754" y="278880"/>
                  </a:lnTo>
                  <a:lnTo>
                    <a:pt x="464052" y="279585"/>
                  </a:lnTo>
                  <a:lnTo>
                    <a:pt x="464387" y="280946"/>
                  </a:lnTo>
                  <a:lnTo>
                    <a:pt x="464399" y="281842"/>
                  </a:lnTo>
                  <a:lnTo>
                    <a:pt x="464375" y="282869"/>
                  </a:lnTo>
                  <a:lnTo>
                    <a:pt x="464267" y="283646"/>
                  </a:lnTo>
                  <a:lnTo>
                    <a:pt x="463945" y="285198"/>
                  </a:lnTo>
                  <a:lnTo>
                    <a:pt x="463443" y="286273"/>
                  </a:lnTo>
                  <a:lnTo>
                    <a:pt x="462774" y="287085"/>
                  </a:lnTo>
                  <a:lnTo>
                    <a:pt x="462261" y="287671"/>
                  </a:lnTo>
                  <a:lnTo>
                    <a:pt x="461329" y="288292"/>
                  </a:lnTo>
                  <a:lnTo>
                    <a:pt x="460278" y="288244"/>
                  </a:lnTo>
                  <a:lnTo>
                    <a:pt x="459573" y="287933"/>
                  </a:lnTo>
                  <a:lnTo>
                    <a:pt x="458355" y="287169"/>
                  </a:lnTo>
                  <a:lnTo>
                    <a:pt x="457101" y="286405"/>
                  </a:lnTo>
                  <a:lnTo>
                    <a:pt x="456158" y="286166"/>
                  </a:lnTo>
                  <a:lnTo>
                    <a:pt x="455405" y="286082"/>
                  </a:lnTo>
                  <a:lnTo>
                    <a:pt x="454700" y="285963"/>
                  </a:lnTo>
                  <a:lnTo>
                    <a:pt x="453924" y="286022"/>
                  </a:lnTo>
                  <a:lnTo>
                    <a:pt x="453100" y="286369"/>
                  </a:lnTo>
                  <a:lnTo>
                    <a:pt x="452431" y="287157"/>
                  </a:lnTo>
                  <a:lnTo>
                    <a:pt x="451858" y="288196"/>
                  </a:lnTo>
                  <a:lnTo>
                    <a:pt x="451786" y="288889"/>
                  </a:lnTo>
                  <a:lnTo>
                    <a:pt x="452097" y="290095"/>
                  </a:lnTo>
                  <a:lnTo>
                    <a:pt x="452980" y="294454"/>
                  </a:lnTo>
                  <a:lnTo>
                    <a:pt x="452897" y="295231"/>
                  </a:lnTo>
                  <a:lnTo>
                    <a:pt x="452192" y="296139"/>
                  </a:lnTo>
                  <a:lnTo>
                    <a:pt x="451547" y="296437"/>
                  </a:lnTo>
                  <a:lnTo>
                    <a:pt x="450950" y="297416"/>
                  </a:lnTo>
                  <a:lnTo>
                    <a:pt x="450890" y="298492"/>
                  </a:lnTo>
                  <a:lnTo>
                    <a:pt x="451870" y="299769"/>
                  </a:lnTo>
                  <a:lnTo>
                    <a:pt x="452312" y="300438"/>
                  </a:lnTo>
                  <a:lnTo>
                    <a:pt x="452109" y="301633"/>
                  </a:lnTo>
                  <a:lnTo>
                    <a:pt x="449636" y="303209"/>
                  </a:lnTo>
                  <a:lnTo>
                    <a:pt x="448573" y="303508"/>
                  </a:lnTo>
                  <a:lnTo>
                    <a:pt x="447558" y="303114"/>
                  </a:lnTo>
                  <a:lnTo>
                    <a:pt x="446507" y="302636"/>
                  </a:lnTo>
                  <a:lnTo>
                    <a:pt x="445241" y="302600"/>
                  </a:lnTo>
                  <a:lnTo>
                    <a:pt x="444513" y="302791"/>
                  </a:lnTo>
                  <a:lnTo>
                    <a:pt x="443402" y="303173"/>
                  </a:lnTo>
                  <a:lnTo>
                    <a:pt x="442649" y="303520"/>
                  </a:lnTo>
                  <a:lnTo>
                    <a:pt x="441634" y="303818"/>
                  </a:lnTo>
                  <a:lnTo>
                    <a:pt x="440643" y="303806"/>
                  </a:lnTo>
                  <a:lnTo>
                    <a:pt x="439664" y="303806"/>
                  </a:lnTo>
                  <a:lnTo>
                    <a:pt x="438816" y="303532"/>
                  </a:lnTo>
                  <a:lnTo>
                    <a:pt x="437478" y="302612"/>
                  </a:lnTo>
                  <a:lnTo>
                    <a:pt x="435185" y="299889"/>
                  </a:lnTo>
                  <a:lnTo>
                    <a:pt x="434086" y="298933"/>
                  </a:lnTo>
                  <a:lnTo>
                    <a:pt x="433131" y="298336"/>
                  </a:lnTo>
                  <a:lnTo>
                    <a:pt x="432593" y="297870"/>
                  </a:lnTo>
                  <a:lnTo>
                    <a:pt x="431936" y="297548"/>
                  </a:lnTo>
                  <a:lnTo>
                    <a:pt x="430837" y="297309"/>
                  </a:lnTo>
                  <a:lnTo>
                    <a:pt x="429213" y="297512"/>
                  </a:lnTo>
                  <a:lnTo>
                    <a:pt x="427302" y="298456"/>
                  </a:lnTo>
                  <a:lnTo>
                    <a:pt x="426311" y="298730"/>
                  </a:lnTo>
                  <a:lnTo>
                    <a:pt x="424914" y="298898"/>
                  </a:lnTo>
                  <a:lnTo>
                    <a:pt x="423838" y="299029"/>
                  </a:lnTo>
                  <a:lnTo>
                    <a:pt x="422800" y="299053"/>
                  </a:lnTo>
                  <a:lnTo>
                    <a:pt x="421581" y="299089"/>
                  </a:lnTo>
                  <a:lnTo>
                    <a:pt x="420076" y="299089"/>
                  </a:lnTo>
                  <a:lnTo>
                    <a:pt x="418918" y="299017"/>
                  </a:lnTo>
                  <a:lnTo>
                    <a:pt x="418106" y="298742"/>
                  </a:lnTo>
                  <a:lnTo>
                    <a:pt x="417186" y="298527"/>
                  </a:lnTo>
                  <a:lnTo>
                    <a:pt x="416410" y="298264"/>
                  </a:lnTo>
                  <a:lnTo>
                    <a:pt x="415359" y="298014"/>
                  </a:lnTo>
                  <a:lnTo>
                    <a:pt x="413328" y="298563"/>
                  </a:lnTo>
                  <a:lnTo>
                    <a:pt x="412600" y="298909"/>
                  </a:lnTo>
                  <a:lnTo>
                    <a:pt x="411584" y="299698"/>
                  </a:lnTo>
                  <a:lnTo>
                    <a:pt x="410940" y="300892"/>
                  </a:lnTo>
                  <a:lnTo>
                    <a:pt x="409602" y="303472"/>
                  </a:lnTo>
                  <a:lnTo>
                    <a:pt x="408957" y="304499"/>
                  </a:lnTo>
                  <a:lnTo>
                    <a:pt x="408097" y="305096"/>
                  </a:lnTo>
                  <a:lnTo>
                    <a:pt x="407273" y="305347"/>
                  </a:lnTo>
                  <a:lnTo>
                    <a:pt x="406234" y="305622"/>
                  </a:lnTo>
                  <a:lnTo>
                    <a:pt x="405135" y="305873"/>
                  </a:lnTo>
                  <a:lnTo>
                    <a:pt x="403941" y="305502"/>
                  </a:lnTo>
                  <a:lnTo>
                    <a:pt x="403045" y="305359"/>
                  </a:lnTo>
                  <a:lnTo>
                    <a:pt x="401588" y="305658"/>
                  </a:lnTo>
                  <a:lnTo>
                    <a:pt x="400847" y="305896"/>
                  </a:lnTo>
                  <a:lnTo>
                    <a:pt x="399653" y="306243"/>
                  </a:lnTo>
                  <a:lnTo>
                    <a:pt x="398638" y="306613"/>
                  </a:lnTo>
                  <a:lnTo>
                    <a:pt x="397766" y="306864"/>
                  </a:lnTo>
                  <a:lnTo>
                    <a:pt x="396942" y="307210"/>
                  </a:lnTo>
                  <a:lnTo>
                    <a:pt x="396201" y="307628"/>
                  </a:lnTo>
                  <a:lnTo>
                    <a:pt x="395819" y="308213"/>
                  </a:lnTo>
                  <a:lnTo>
                    <a:pt x="395962" y="308894"/>
                  </a:lnTo>
                  <a:lnTo>
                    <a:pt x="396022" y="309921"/>
                  </a:lnTo>
                  <a:lnTo>
                    <a:pt x="395795" y="310865"/>
                  </a:lnTo>
                  <a:lnTo>
                    <a:pt x="394780" y="312167"/>
                  </a:lnTo>
                  <a:lnTo>
                    <a:pt x="394111" y="313039"/>
                  </a:lnTo>
                  <a:lnTo>
                    <a:pt x="393610" y="313612"/>
                  </a:lnTo>
                  <a:lnTo>
                    <a:pt x="393227" y="314364"/>
                  </a:lnTo>
                  <a:lnTo>
                    <a:pt x="392893" y="314997"/>
                  </a:lnTo>
                  <a:lnTo>
                    <a:pt x="392666" y="316120"/>
                  </a:lnTo>
                  <a:lnTo>
                    <a:pt x="392546" y="316896"/>
                  </a:lnTo>
                  <a:lnTo>
                    <a:pt x="392774" y="318055"/>
                  </a:lnTo>
                  <a:lnTo>
                    <a:pt x="392989" y="319345"/>
                  </a:lnTo>
                  <a:lnTo>
                    <a:pt x="393227" y="320073"/>
                  </a:lnTo>
                  <a:lnTo>
                    <a:pt x="393347" y="321363"/>
                  </a:lnTo>
                  <a:lnTo>
                    <a:pt x="393442" y="322307"/>
                  </a:lnTo>
                  <a:lnTo>
                    <a:pt x="393335" y="323226"/>
                  </a:lnTo>
                  <a:lnTo>
                    <a:pt x="392989" y="325221"/>
                  </a:lnTo>
                  <a:lnTo>
                    <a:pt x="392296" y="326714"/>
                  </a:lnTo>
                  <a:lnTo>
                    <a:pt x="391914" y="327395"/>
                  </a:lnTo>
                  <a:lnTo>
                    <a:pt x="391125" y="328422"/>
                  </a:lnTo>
                  <a:lnTo>
                    <a:pt x="390206" y="329210"/>
                  </a:lnTo>
                  <a:lnTo>
                    <a:pt x="389537" y="329951"/>
                  </a:lnTo>
                  <a:lnTo>
                    <a:pt x="388784" y="330512"/>
                  </a:lnTo>
                  <a:lnTo>
                    <a:pt x="388235" y="330978"/>
                  </a:lnTo>
                  <a:lnTo>
                    <a:pt x="387244" y="331671"/>
                  </a:lnTo>
                  <a:lnTo>
                    <a:pt x="386336" y="332208"/>
                  </a:lnTo>
                  <a:lnTo>
                    <a:pt x="385225" y="332829"/>
                  </a:lnTo>
                  <a:lnTo>
                    <a:pt x="384353" y="333343"/>
                  </a:lnTo>
                  <a:lnTo>
                    <a:pt x="383458" y="333641"/>
                  </a:lnTo>
                  <a:lnTo>
                    <a:pt x="382729" y="333844"/>
                  </a:lnTo>
                  <a:lnTo>
                    <a:pt x="381881" y="334047"/>
                  </a:lnTo>
                  <a:lnTo>
                    <a:pt x="380961" y="334740"/>
                  </a:lnTo>
                  <a:lnTo>
                    <a:pt x="380484" y="335325"/>
                  </a:lnTo>
                  <a:lnTo>
                    <a:pt x="380126" y="336316"/>
                  </a:lnTo>
                  <a:lnTo>
                    <a:pt x="379743" y="337129"/>
                  </a:lnTo>
                  <a:lnTo>
                    <a:pt x="379660" y="337977"/>
                  </a:lnTo>
                  <a:lnTo>
                    <a:pt x="379528" y="338896"/>
                  </a:lnTo>
                  <a:lnTo>
                    <a:pt x="379636" y="340091"/>
                  </a:lnTo>
                  <a:lnTo>
                    <a:pt x="380101" y="341369"/>
                  </a:lnTo>
                  <a:lnTo>
                    <a:pt x="380400" y="342002"/>
                  </a:lnTo>
                  <a:lnTo>
                    <a:pt x="380794" y="342563"/>
                  </a:lnTo>
                  <a:lnTo>
                    <a:pt x="381750" y="343399"/>
                  </a:lnTo>
                  <a:lnTo>
                    <a:pt x="383123" y="344474"/>
                  </a:lnTo>
                  <a:lnTo>
                    <a:pt x="383637" y="345083"/>
                  </a:lnTo>
                  <a:lnTo>
                    <a:pt x="382609" y="346325"/>
                  </a:lnTo>
                  <a:lnTo>
                    <a:pt x="381367" y="346827"/>
                  </a:lnTo>
                  <a:lnTo>
                    <a:pt x="380352" y="347281"/>
                  </a:lnTo>
                  <a:lnTo>
                    <a:pt x="380388" y="348296"/>
                  </a:lnTo>
                  <a:lnTo>
                    <a:pt x="380113" y="349323"/>
                  </a:lnTo>
                  <a:lnTo>
                    <a:pt x="379612" y="350219"/>
                  </a:lnTo>
                  <a:lnTo>
                    <a:pt x="379134" y="351150"/>
                  </a:lnTo>
                  <a:lnTo>
                    <a:pt x="378023" y="352010"/>
                  </a:lnTo>
                  <a:lnTo>
                    <a:pt x="376136" y="352751"/>
                  </a:lnTo>
                  <a:lnTo>
                    <a:pt x="374560" y="353515"/>
                  </a:lnTo>
                  <a:lnTo>
                    <a:pt x="373556" y="354279"/>
                  </a:lnTo>
                  <a:lnTo>
                    <a:pt x="372900" y="354853"/>
                  </a:lnTo>
                  <a:lnTo>
                    <a:pt x="372231" y="355414"/>
                  </a:lnTo>
                  <a:lnTo>
                    <a:pt x="371645" y="355808"/>
                  </a:lnTo>
                  <a:lnTo>
                    <a:pt x="370606" y="356059"/>
                  </a:lnTo>
                  <a:lnTo>
                    <a:pt x="369806" y="356167"/>
                  </a:lnTo>
                  <a:lnTo>
                    <a:pt x="369125" y="356441"/>
                  </a:lnTo>
                  <a:lnTo>
                    <a:pt x="368576" y="356955"/>
                  </a:lnTo>
                  <a:lnTo>
                    <a:pt x="367310" y="359905"/>
                  </a:lnTo>
                  <a:lnTo>
                    <a:pt x="366677" y="361243"/>
                  </a:lnTo>
                  <a:lnTo>
                    <a:pt x="366510" y="362317"/>
                  </a:lnTo>
                  <a:lnTo>
                    <a:pt x="366020" y="363607"/>
                  </a:lnTo>
                  <a:lnTo>
                    <a:pt x="365244" y="364682"/>
                  </a:lnTo>
                  <a:lnTo>
                    <a:pt x="364097" y="365865"/>
                  </a:lnTo>
                  <a:lnTo>
                    <a:pt x="361183" y="368146"/>
                  </a:lnTo>
                  <a:lnTo>
                    <a:pt x="360598" y="368659"/>
                  </a:lnTo>
                  <a:lnTo>
                    <a:pt x="359642" y="369543"/>
                  </a:lnTo>
                  <a:lnTo>
                    <a:pt x="359188" y="370332"/>
                  </a:lnTo>
                  <a:lnTo>
                    <a:pt x="358639" y="371347"/>
                  </a:lnTo>
                  <a:lnTo>
                    <a:pt x="358304" y="371980"/>
                  </a:lnTo>
                  <a:lnTo>
                    <a:pt x="357683" y="372744"/>
                  </a:lnTo>
                  <a:lnTo>
                    <a:pt x="357827" y="373735"/>
                  </a:lnTo>
                  <a:lnTo>
                    <a:pt x="357576" y="374906"/>
                  </a:lnTo>
                  <a:lnTo>
                    <a:pt x="357313" y="375670"/>
                  </a:lnTo>
                  <a:lnTo>
                    <a:pt x="356931" y="376279"/>
                  </a:lnTo>
                  <a:lnTo>
                    <a:pt x="356286" y="376650"/>
                  </a:lnTo>
                  <a:lnTo>
                    <a:pt x="354734" y="377557"/>
                  </a:lnTo>
                  <a:lnTo>
                    <a:pt x="353945" y="378095"/>
                  </a:lnTo>
                  <a:lnTo>
                    <a:pt x="353456" y="378584"/>
                  </a:lnTo>
                  <a:lnTo>
                    <a:pt x="352823" y="379910"/>
                  </a:lnTo>
                  <a:lnTo>
                    <a:pt x="352560" y="380734"/>
                  </a:lnTo>
                  <a:lnTo>
                    <a:pt x="352321" y="381738"/>
                  </a:lnTo>
                  <a:lnTo>
                    <a:pt x="352309" y="382586"/>
                  </a:lnTo>
                  <a:lnTo>
                    <a:pt x="352297" y="383362"/>
                  </a:lnTo>
                  <a:lnTo>
                    <a:pt x="352273" y="384162"/>
                  </a:lnTo>
                  <a:lnTo>
                    <a:pt x="352214" y="385201"/>
                  </a:lnTo>
                  <a:lnTo>
                    <a:pt x="352440" y="386348"/>
                  </a:lnTo>
                  <a:lnTo>
                    <a:pt x="352739" y="387148"/>
                  </a:lnTo>
                  <a:lnTo>
                    <a:pt x="353133" y="387745"/>
                  </a:lnTo>
                  <a:lnTo>
                    <a:pt x="353754" y="388832"/>
                  </a:lnTo>
                  <a:lnTo>
                    <a:pt x="354148" y="389656"/>
                  </a:lnTo>
                  <a:lnTo>
                    <a:pt x="354375" y="390600"/>
                  </a:lnTo>
                  <a:lnTo>
                    <a:pt x="354041" y="391233"/>
                  </a:lnTo>
                  <a:lnTo>
                    <a:pt x="353563" y="391806"/>
                  </a:lnTo>
                  <a:lnTo>
                    <a:pt x="352643" y="392690"/>
                  </a:lnTo>
                  <a:lnTo>
                    <a:pt x="350912" y="394553"/>
                  </a:lnTo>
                  <a:lnTo>
                    <a:pt x="349323" y="396118"/>
                  </a:lnTo>
                  <a:lnTo>
                    <a:pt x="348392" y="396798"/>
                  </a:lnTo>
                  <a:lnTo>
                    <a:pt x="347842" y="397443"/>
                  </a:lnTo>
                  <a:lnTo>
                    <a:pt x="346851" y="397981"/>
                  </a:lnTo>
                  <a:lnTo>
                    <a:pt x="346265" y="398530"/>
                  </a:lnTo>
                  <a:lnTo>
                    <a:pt x="345883" y="399187"/>
                  </a:lnTo>
                  <a:lnTo>
                    <a:pt x="345310" y="399581"/>
                  </a:lnTo>
                  <a:lnTo>
                    <a:pt x="344701" y="399951"/>
                  </a:lnTo>
                  <a:lnTo>
                    <a:pt x="344032" y="400656"/>
                  </a:lnTo>
                  <a:lnTo>
                    <a:pt x="343280" y="400883"/>
                  </a:lnTo>
                  <a:lnTo>
                    <a:pt x="342205" y="402089"/>
                  </a:lnTo>
                  <a:lnTo>
                    <a:pt x="340664" y="404573"/>
                  </a:lnTo>
                  <a:lnTo>
                    <a:pt x="339756" y="406114"/>
                  </a:lnTo>
                  <a:lnTo>
                    <a:pt x="339410" y="406938"/>
                  </a:lnTo>
                  <a:lnTo>
                    <a:pt x="338932" y="408551"/>
                  </a:lnTo>
                  <a:lnTo>
                    <a:pt x="338873" y="410127"/>
                  </a:lnTo>
                  <a:lnTo>
                    <a:pt x="339028" y="411118"/>
                  </a:lnTo>
                  <a:lnTo>
                    <a:pt x="339111" y="411799"/>
                  </a:lnTo>
                  <a:lnTo>
                    <a:pt x="339410" y="412946"/>
                  </a:lnTo>
                  <a:lnTo>
                    <a:pt x="339768" y="414009"/>
                  </a:lnTo>
                  <a:lnTo>
                    <a:pt x="340043" y="414881"/>
                  </a:lnTo>
                  <a:lnTo>
                    <a:pt x="339732" y="415812"/>
                  </a:lnTo>
                  <a:lnTo>
                    <a:pt x="339159" y="416469"/>
                  </a:lnTo>
                  <a:lnTo>
                    <a:pt x="338562" y="417377"/>
                  </a:lnTo>
                  <a:lnTo>
                    <a:pt x="337344" y="417843"/>
                  </a:lnTo>
                  <a:lnTo>
                    <a:pt x="336627" y="418046"/>
                  </a:lnTo>
                  <a:lnTo>
                    <a:pt x="335767" y="417986"/>
                  </a:lnTo>
                  <a:lnTo>
                    <a:pt x="334919" y="417938"/>
                  </a:lnTo>
                  <a:lnTo>
                    <a:pt x="334143" y="418237"/>
                  </a:lnTo>
                  <a:lnTo>
                    <a:pt x="333474" y="418703"/>
                  </a:lnTo>
                  <a:lnTo>
                    <a:pt x="332865" y="419300"/>
                  </a:lnTo>
                  <a:lnTo>
                    <a:pt x="332328" y="420924"/>
                  </a:lnTo>
                  <a:lnTo>
                    <a:pt x="332149" y="422142"/>
                  </a:lnTo>
                  <a:lnTo>
                    <a:pt x="331886" y="423504"/>
                  </a:lnTo>
                  <a:lnTo>
                    <a:pt x="331527" y="424197"/>
                  </a:lnTo>
                  <a:lnTo>
                    <a:pt x="330452" y="425952"/>
                  </a:lnTo>
                  <a:lnTo>
                    <a:pt x="329903" y="426776"/>
                  </a:lnTo>
                  <a:lnTo>
                    <a:pt x="329425" y="427385"/>
                  </a:lnTo>
                  <a:lnTo>
                    <a:pt x="328589" y="428341"/>
                  </a:lnTo>
                  <a:lnTo>
                    <a:pt x="326607" y="429022"/>
                  </a:lnTo>
                  <a:lnTo>
                    <a:pt x="324755" y="429284"/>
                  </a:lnTo>
                  <a:lnTo>
                    <a:pt x="323836" y="429535"/>
                  </a:lnTo>
                  <a:lnTo>
                    <a:pt x="323036" y="429929"/>
                  </a:lnTo>
                  <a:lnTo>
                    <a:pt x="321805" y="430646"/>
                  </a:lnTo>
                  <a:lnTo>
                    <a:pt x="321065" y="431231"/>
                  </a:lnTo>
                  <a:lnTo>
                    <a:pt x="320504" y="431721"/>
                  </a:lnTo>
                  <a:lnTo>
                    <a:pt x="319309" y="432832"/>
                  </a:lnTo>
                  <a:lnTo>
                    <a:pt x="318198" y="434325"/>
                  </a:lnTo>
                  <a:lnTo>
                    <a:pt x="317410" y="435519"/>
                  </a:lnTo>
                  <a:lnTo>
                    <a:pt x="316932" y="436594"/>
                  </a:lnTo>
                  <a:lnTo>
                    <a:pt x="316586" y="437609"/>
                  </a:lnTo>
                  <a:lnTo>
                    <a:pt x="315822" y="438708"/>
                  </a:lnTo>
                  <a:lnTo>
                    <a:pt x="314257" y="441085"/>
                  </a:lnTo>
                  <a:lnTo>
                    <a:pt x="313923" y="441718"/>
                  </a:lnTo>
                  <a:lnTo>
                    <a:pt x="313457" y="443031"/>
                  </a:lnTo>
                  <a:lnTo>
                    <a:pt x="313122" y="444369"/>
                  </a:lnTo>
                  <a:lnTo>
                    <a:pt x="313469" y="445122"/>
                  </a:lnTo>
                  <a:lnTo>
                    <a:pt x="314233" y="446185"/>
                  </a:lnTo>
                  <a:lnTo>
                    <a:pt x="314735" y="446985"/>
                  </a:lnTo>
                  <a:lnTo>
                    <a:pt x="314878" y="447904"/>
                  </a:lnTo>
                  <a:lnTo>
                    <a:pt x="314938" y="448967"/>
                  </a:lnTo>
                  <a:lnTo>
                    <a:pt x="314556" y="449756"/>
                  </a:lnTo>
                  <a:lnTo>
                    <a:pt x="313815" y="450102"/>
                  </a:lnTo>
                  <a:lnTo>
                    <a:pt x="312669" y="450138"/>
                  </a:lnTo>
                  <a:lnTo>
                    <a:pt x="311964" y="450508"/>
                  </a:lnTo>
                  <a:lnTo>
                    <a:pt x="312060" y="451619"/>
                  </a:lnTo>
                  <a:lnTo>
                    <a:pt x="312692" y="452180"/>
                  </a:lnTo>
                  <a:lnTo>
                    <a:pt x="313624" y="452754"/>
                  </a:lnTo>
                  <a:lnTo>
                    <a:pt x="315272" y="453542"/>
                  </a:lnTo>
                  <a:lnTo>
                    <a:pt x="316013" y="453948"/>
                  </a:lnTo>
                  <a:lnTo>
                    <a:pt x="316897" y="455047"/>
                  </a:lnTo>
                  <a:lnTo>
                    <a:pt x="317697" y="455871"/>
                  </a:lnTo>
                  <a:lnTo>
                    <a:pt x="317924" y="456599"/>
                  </a:lnTo>
                  <a:lnTo>
                    <a:pt x="317792" y="457328"/>
                  </a:lnTo>
                  <a:lnTo>
                    <a:pt x="316968" y="458331"/>
                  </a:lnTo>
                  <a:lnTo>
                    <a:pt x="315475" y="459442"/>
                  </a:lnTo>
                  <a:lnTo>
                    <a:pt x="313768" y="460577"/>
                  </a:lnTo>
                  <a:lnTo>
                    <a:pt x="311164" y="462631"/>
                  </a:lnTo>
                  <a:lnTo>
                    <a:pt x="310268" y="463228"/>
                  </a:lnTo>
                  <a:lnTo>
                    <a:pt x="308369" y="464410"/>
                  </a:lnTo>
                  <a:lnTo>
                    <a:pt x="307425" y="464852"/>
                  </a:lnTo>
                  <a:lnTo>
                    <a:pt x="305646" y="465043"/>
                  </a:lnTo>
                  <a:lnTo>
                    <a:pt x="302015" y="465151"/>
                  </a:lnTo>
                  <a:lnTo>
                    <a:pt x="300677" y="465234"/>
                  </a:lnTo>
                  <a:lnTo>
                    <a:pt x="299459" y="465366"/>
                  </a:lnTo>
                  <a:lnTo>
                    <a:pt x="296879" y="465067"/>
                  </a:lnTo>
                  <a:lnTo>
                    <a:pt x="295135" y="464721"/>
                  </a:lnTo>
                  <a:lnTo>
                    <a:pt x="294407" y="464613"/>
                  </a:lnTo>
                  <a:lnTo>
                    <a:pt x="292902" y="464255"/>
                  </a:lnTo>
                  <a:lnTo>
                    <a:pt x="292186" y="464088"/>
                  </a:lnTo>
                  <a:lnTo>
                    <a:pt x="290561" y="463383"/>
                  </a:lnTo>
                  <a:lnTo>
                    <a:pt x="289844" y="463049"/>
                  </a:lnTo>
                  <a:lnTo>
                    <a:pt x="289044" y="462296"/>
                  </a:lnTo>
                  <a:lnTo>
                    <a:pt x="288388" y="461890"/>
                  </a:lnTo>
                  <a:lnTo>
                    <a:pt x="287838" y="461269"/>
                  </a:lnTo>
                  <a:lnTo>
                    <a:pt x="287277" y="460636"/>
                  </a:lnTo>
                  <a:lnTo>
                    <a:pt x="286811" y="459705"/>
                  </a:lnTo>
                  <a:lnTo>
                    <a:pt x="286512" y="458904"/>
                  </a:lnTo>
                  <a:lnTo>
                    <a:pt x="286309" y="457925"/>
                  </a:lnTo>
                  <a:lnTo>
                    <a:pt x="286441" y="457077"/>
                  </a:lnTo>
                  <a:lnTo>
                    <a:pt x="287086" y="455763"/>
                  </a:lnTo>
                  <a:lnTo>
                    <a:pt x="287026" y="454987"/>
                  </a:lnTo>
                  <a:lnTo>
                    <a:pt x="287193" y="454211"/>
                  </a:lnTo>
                  <a:lnTo>
                    <a:pt x="287348" y="453255"/>
                  </a:lnTo>
                  <a:lnTo>
                    <a:pt x="287922" y="452276"/>
                  </a:lnTo>
                  <a:lnTo>
                    <a:pt x="288650" y="451249"/>
                  </a:lnTo>
                  <a:lnTo>
                    <a:pt x="288829" y="449887"/>
                  </a:lnTo>
                  <a:lnTo>
                    <a:pt x="288841" y="449039"/>
                  </a:lnTo>
                  <a:lnTo>
                    <a:pt x="288662" y="448096"/>
                  </a:lnTo>
                  <a:lnTo>
                    <a:pt x="288292" y="447009"/>
                  </a:lnTo>
                  <a:lnTo>
                    <a:pt x="286751" y="445754"/>
                  </a:lnTo>
                  <a:lnTo>
                    <a:pt x="276432" y="440655"/>
                  </a:lnTo>
                  <a:lnTo>
                    <a:pt x="272252" y="438529"/>
                  </a:lnTo>
                  <a:lnTo>
                    <a:pt x="270890" y="437860"/>
                  </a:lnTo>
                  <a:lnTo>
                    <a:pt x="270257" y="437573"/>
                  </a:lnTo>
                  <a:lnTo>
                    <a:pt x="269457" y="437311"/>
                  </a:lnTo>
                  <a:lnTo>
                    <a:pt x="268334" y="437275"/>
                  </a:lnTo>
                  <a:lnTo>
                    <a:pt x="267367" y="437215"/>
                  </a:lnTo>
                  <a:lnTo>
                    <a:pt x="265838" y="437346"/>
                  </a:lnTo>
                  <a:lnTo>
                    <a:pt x="263019" y="437573"/>
                  </a:lnTo>
                  <a:lnTo>
                    <a:pt x="261467" y="437752"/>
                  </a:lnTo>
                  <a:lnTo>
                    <a:pt x="260547" y="437908"/>
                  </a:lnTo>
                  <a:lnTo>
                    <a:pt x="259580" y="438254"/>
                  </a:lnTo>
                  <a:lnTo>
                    <a:pt x="258517" y="438947"/>
                  </a:lnTo>
                  <a:lnTo>
                    <a:pt x="257573" y="439663"/>
                  </a:lnTo>
                  <a:lnTo>
                    <a:pt x="256606" y="439783"/>
                  </a:lnTo>
                  <a:lnTo>
                    <a:pt x="255459" y="438732"/>
                  </a:lnTo>
                  <a:lnTo>
                    <a:pt x="254647" y="438302"/>
                  </a:lnTo>
                  <a:lnTo>
                    <a:pt x="253895" y="437991"/>
                  </a:lnTo>
                  <a:lnTo>
                    <a:pt x="252163" y="437502"/>
                  </a:lnTo>
                  <a:lnTo>
                    <a:pt x="251291" y="437191"/>
                  </a:lnTo>
                  <a:lnTo>
                    <a:pt x="250276" y="437072"/>
                  </a:lnTo>
                  <a:lnTo>
                    <a:pt x="249225" y="436916"/>
                  </a:lnTo>
                  <a:lnTo>
                    <a:pt x="247863" y="436713"/>
                  </a:lnTo>
                  <a:lnTo>
                    <a:pt x="246872" y="436642"/>
                  </a:lnTo>
                  <a:lnTo>
                    <a:pt x="247624" y="439556"/>
                  </a:lnTo>
                  <a:lnTo>
                    <a:pt x="253047" y="458236"/>
                  </a:lnTo>
                  <a:lnTo>
                    <a:pt x="225410" y="507323"/>
                  </a:lnTo>
                  <a:lnTo>
                    <a:pt x="217730" y="508112"/>
                  </a:lnTo>
                  <a:lnTo>
                    <a:pt x="216559" y="508004"/>
                  </a:lnTo>
                  <a:lnTo>
                    <a:pt x="216727" y="507204"/>
                  </a:lnTo>
                  <a:lnTo>
                    <a:pt x="217156" y="505962"/>
                  </a:lnTo>
                  <a:lnTo>
                    <a:pt x="217431" y="504958"/>
                  </a:lnTo>
                  <a:lnTo>
                    <a:pt x="217646" y="503872"/>
                  </a:lnTo>
                  <a:lnTo>
                    <a:pt x="217431" y="502391"/>
                  </a:lnTo>
                  <a:lnTo>
                    <a:pt x="217168" y="500444"/>
                  </a:lnTo>
                  <a:lnTo>
                    <a:pt x="217061" y="499154"/>
                  </a:lnTo>
                  <a:lnTo>
                    <a:pt x="217216" y="497888"/>
                  </a:lnTo>
                  <a:lnTo>
                    <a:pt x="217646" y="496598"/>
                  </a:lnTo>
                  <a:lnTo>
                    <a:pt x="217981" y="495499"/>
                  </a:lnTo>
                  <a:lnTo>
                    <a:pt x="218112" y="494771"/>
                  </a:lnTo>
                  <a:lnTo>
                    <a:pt x="218434" y="489599"/>
                  </a:lnTo>
                  <a:lnTo>
                    <a:pt x="218781" y="487891"/>
                  </a:lnTo>
                  <a:lnTo>
                    <a:pt x="218840" y="487067"/>
                  </a:lnTo>
                  <a:lnTo>
                    <a:pt x="219235" y="485371"/>
                  </a:lnTo>
                  <a:lnTo>
                    <a:pt x="219593" y="484416"/>
                  </a:lnTo>
                  <a:lnTo>
                    <a:pt x="220214" y="483388"/>
                  </a:lnTo>
                  <a:lnTo>
                    <a:pt x="220859" y="482732"/>
                  </a:lnTo>
                  <a:lnTo>
                    <a:pt x="221683" y="482087"/>
                  </a:lnTo>
                  <a:lnTo>
                    <a:pt x="222459" y="481573"/>
                  </a:lnTo>
                  <a:lnTo>
                    <a:pt x="223594" y="481167"/>
                  </a:lnTo>
                  <a:lnTo>
                    <a:pt x="226186" y="480391"/>
                  </a:lnTo>
                  <a:lnTo>
                    <a:pt x="226759" y="479686"/>
                  </a:lnTo>
                  <a:lnTo>
                    <a:pt x="227452" y="479196"/>
                  </a:lnTo>
                  <a:lnTo>
                    <a:pt x="228180" y="478671"/>
                  </a:lnTo>
                  <a:lnTo>
                    <a:pt x="228813" y="478253"/>
                  </a:lnTo>
                  <a:lnTo>
                    <a:pt x="229410" y="477620"/>
                  </a:lnTo>
                  <a:lnTo>
                    <a:pt x="230008" y="476987"/>
                  </a:lnTo>
                  <a:lnTo>
                    <a:pt x="230462" y="475470"/>
                  </a:lnTo>
                  <a:lnTo>
                    <a:pt x="230808" y="474431"/>
                  </a:lnTo>
                  <a:lnTo>
                    <a:pt x="231083" y="473069"/>
                  </a:lnTo>
                  <a:lnTo>
                    <a:pt x="230880" y="472042"/>
                  </a:lnTo>
                  <a:lnTo>
                    <a:pt x="230485" y="470836"/>
                  </a:lnTo>
                  <a:lnTo>
                    <a:pt x="229601" y="470239"/>
                  </a:lnTo>
                  <a:lnTo>
                    <a:pt x="228945" y="469092"/>
                  </a:lnTo>
                  <a:lnTo>
                    <a:pt x="228754" y="467981"/>
                  </a:lnTo>
                  <a:lnTo>
                    <a:pt x="228598" y="466620"/>
                  </a:lnTo>
                  <a:lnTo>
                    <a:pt x="228658" y="465258"/>
                  </a:lnTo>
                  <a:lnTo>
                    <a:pt x="228885" y="463491"/>
                  </a:lnTo>
                  <a:lnTo>
                    <a:pt x="229112" y="462034"/>
                  </a:lnTo>
                  <a:lnTo>
                    <a:pt x="229470" y="460588"/>
                  </a:lnTo>
                  <a:lnTo>
                    <a:pt x="229554" y="459131"/>
                  </a:lnTo>
                  <a:lnTo>
                    <a:pt x="229566" y="457973"/>
                  </a:lnTo>
                  <a:lnTo>
                    <a:pt x="229721" y="456336"/>
                  </a:lnTo>
                  <a:lnTo>
                    <a:pt x="229626" y="454999"/>
                  </a:lnTo>
                  <a:lnTo>
                    <a:pt x="229518" y="454055"/>
                  </a:lnTo>
                  <a:lnTo>
                    <a:pt x="229446" y="453255"/>
                  </a:lnTo>
                  <a:lnTo>
                    <a:pt x="229339" y="452526"/>
                  </a:lnTo>
                  <a:lnTo>
                    <a:pt x="229351" y="451798"/>
                  </a:lnTo>
                  <a:lnTo>
                    <a:pt x="229757" y="449875"/>
                  </a:lnTo>
                  <a:lnTo>
                    <a:pt x="229936" y="449147"/>
                  </a:lnTo>
                  <a:lnTo>
                    <a:pt x="230438" y="447665"/>
                  </a:lnTo>
                  <a:lnTo>
                    <a:pt x="230617" y="446901"/>
                  </a:lnTo>
                  <a:lnTo>
                    <a:pt x="230880" y="446053"/>
                  </a:lnTo>
                  <a:lnTo>
                    <a:pt x="231011" y="444274"/>
                  </a:lnTo>
                  <a:lnTo>
                    <a:pt x="231262" y="443330"/>
                  </a:lnTo>
                  <a:lnTo>
                    <a:pt x="231763" y="441574"/>
                  </a:lnTo>
                  <a:lnTo>
                    <a:pt x="232982" y="439723"/>
                  </a:lnTo>
                  <a:lnTo>
                    <a:pt x="233411" y="439150"/>
                  </a:lnTo>
                  <a:lnTo>
                    <a:pt x="233961" y="438326"/>
                  </a:lnTo>
                  <a:lnTo>
                    <a:pt x="235131" y="437060"/>
                  </a:lnTo>
                  <a:lnTo>
                    <a:pt x="117500" y="460815"/>
                  </a:lnTo>
                  <a:lnTo>
                    <a:pt x="80607" y="468495"/>
                  </a:lnTo>
                  <a:lnTo>
                    <a:pt x="79460" y="460588"/>
                  </a:lnTo>
                  <a:lnTo>
                    <a:pt x="40524" y="473953"/>
                  </a:lnTo>
                  <a:lnTo>
                    <a:pt x="25165" y="361864"/>
                  </a:lnTo>
                  <a:lnTo>
                    <a:pt x="34182" y="360717"/>
                  </a:lnTo>
                  <a:lnTo>
                    <a:pt x="30313" y="331682"/>
                  </a:lnTo>
                  <a:lnTo>
                    <a:pt x="21439" y="332972"/>
                  </a:lnTo>
                  <a:lnTo>
                    <a:pt x="14153" y="275106"/>
                  </a:lnTo>
                  <a:lnTo>
                    <a:pt x="13186" y="267558"/>
                  </a:lnTo>
                  <a:lnTo>
                    <a:pt x="0" y="267462"/>
                  </a:lnTo>
                  <a:lnTo>
                    <a:pt x="299" y="266483"/>
                  </a:lnTo>
                  <a:lnTo>
                    <a:pt x="323" y="265778"/>
                  </a:lnTo>
                  <a:lnTo>
                    <a:pt x="573" y="264906"/>
                  </a:lnTo>
                  <a:lnTo>
                    <a:pt x="1565" y="264238"/>
                  </a:lnTo>
                  <a:lnTo>
                    <a:pt x="2831" y="264106"/>
                  </a:lnTo>
                  <a:lnTo>
                    <a:pt x="3989" y="264393"/>
                  </a:lnTo>
                  <a:lnTo>
                    <a:pt x="5375" y="264799"/>
                  </a:lnTo>
                  <a:lnTo>
                    <a:pt x="6497" y="264978"/>
                  </a:lnTo>
                  <a:lnTo>
                    <a:pt x="7321" y="264297"/>
                  </a:lnTo>
                  <a:lnTo>
                    <a:pt x="7572" y="263390"/>
                  </a:lnTo>
                  <a:lnTo>
                    <a:pt x="7632" y="262231"/>
                  </a:lnTo>
                  <a:lnTo>
                    <a:pt x="7166" y="261479"/>
                  </a:lnTo>
                  <a:lnTo>
                    <a:pt x="6271" y="260953"/>
                  </a:lnTo>
                  <a:lnTo>
                    <a:pt x="5506" y="260666"/>
                  </a:lnTo>
                  <a:lnTo>
                    <a:pt x="4706" y="260213"/>
                  </a:lnTo>
                  <a:lnTo>
                    <a:pt x="4264" y="259651"/>
                  </a:lnTo>
                  <a:lnTo>
                    <a:pt x="3942" y="258564"/>
                  </a:lnTo>
                  <a:lnTo>
                    <a:pt x="3954" y="257525"/>
                  </a:lnTo>
                  <a:lnTo>
                    <a:pt x="4228" y="256546"/>
                  </a:lnTo>
                  <a:lnTo>
                    <a:pt x="3739" y="255555"/>
                  </a:lnTo>
                  <a:lnTo>
                    <a:pt x="3583" y="254826"/>
                  </a:lnTo>
                  <a:lnTo>
                    <a:pt x="3679" y="253954"/>
                  </a:lnTo>
                  <a:lnTo>
                    <a:pt x="4372" y="253345"/>
                  </a:lnTo>
                  <a:lnTo>
                    <a:pt x="5100" y="253023"/>
                  </a:lnTo>
                  <a:lnTo>
                    <a:pt x="6115" y="252724"/>
                  </a:lnTo>
                  <a:lnTo>
                    <a:pt x="7298" y="252366"/>
                  </a:lnTo>
                  <a:lnTo>
                    <a:pt x="8134" y="251661"/>
                  </a:lnTo>
                  <a:lnTo>
                    <a:pt x="8934" y="251171"/>
                  </a:lnTo>
                  <a:lnTo>
                    <a:pt x="10307" y="250288"/>
                  </a:lnTo>
                  <a:lnTo>
                    <a:pt x="12421" y="249834"/>
                  </a:lnTo>
                  <a:lnTo>
                    <a:pt x="13699" y="248950"/>
                  </a:lnTo>
                  <a:lnTo>
                    <a:pt x="14094" y="248281"/>
                  </a:lnTo>
                  <a:lnTo>
                    <a:pt x="14141" y="247194"/>
                  </a:lnTo>
                  <a:lnTo>
                    <a:pt x="13639" y="246251"/>
                  </a:lnTo>
                  <a:lnTo>
                    <a:pt x="13054" y="245725"/>
                  </a:lnTo>
                  <a:lnTo>
                    <a:pt x="12195" y="245176"/>
                  </a:lnTo>
                  <a:lnTo>
                    <a:pt x="11490" y="244889"/>
                  </a:lnTo>
                  <a:lnTo>
                    <a:pt x="10498" y="244770"/>
                  </a:lnTo>
                  <a:lnTo>
                    <a:pt x="9495" y="244495"/>
                  </a:lnTo>
                  <a:lnTo>
                    <a:pt x="8158" y="243993"/>
                  </a:lnTo>
                  <a:lnTo>
                    <a:pt x="8098" y="243122"/>
                  </a:lnTo>
                  <a:lnTo>
                    <a:pt x="8731" y="242703"/>
                  </a:lnTo>
                  <a:lnTo>
                    <a:pt x="9435" y="242429"/>
                  </a:lnTo>
                  <a:lnTo>
                    <a:pt x="10128" y="241891"/>
                  </a:lnTo>
                  <a:lnTo>
                    <a:pt x="10534" y="240864"/>
                  </a:lnTo>
                  <a:lnTo>
                    <a:pt x="10833" y="239694"/>
                  </a:lnTo>
                  <a:lnTo>
                    <a:pt x="11358" y="238631"/>
                  </a:lnTo>
                  <a:lnTo>
                    <a:pt x="11645" y="237986"/>
                  </a:lnTo>
                  <a:lnTo>
                    <a:pt x="11956" y="237257"/>
                  </a:lnTo>
                  <a:lnTo>
                    <a:pt x="12135" y="235944"/>
                  </a:lnTo>
                  <a:lnTo>
                    <a:pt x="11657" y="235036"/>
                  </a:lnTo>
                  <a:lnTo>
                    <a:pt x="10952" y="234379"/>
                  </a:lnTo>
                  <a:lnTo>
                    <a:pt x="10188" y="233567"/>
                  </a:lnTo>
                  <a:lnTo>
                    <a:pt x="9650" y="232695"/>
                  </a:lnTo>
                  <a:lnTo>
                    <a:pt x="10057" y="231548"/>
                  </a:lnTo>
                  <a:lnTo>
                    <a:pt x="11024" y="231512"/>
                  </a:lnTo>
                  <a:lnTo>
                    <a:pt x="12302" y="231094"/>
                  </a:lnTo>
                  <a:lnTo>
                    <a:pt x="12947" y="230139"/>
                  </a:lnTo>
                  <a:lnTo>
                    <a:pt x="13162" y="229195"/>
                  </a:lnTo>
                  <a:lnTo>
                    <a:pt x="12875" y="228097"/>
                  </a:lnTo>
                  <a:lnTo>
                    <a:pt x="12577" y="227105"/>
                  </a:lnTo>
                  <a:lnTo>
                    <a:pt x="11800" y="224788"/>
                  </a:lnTo>
                  <a:lnTo>
                    <a:pt x="11466" y="222435"/>
                  </a:lnTo>
                  <a:lnTo>
                    <a:pt x="11191" y="219569"/>
                  </a:lnTo>
                  <a:lnTo>
                    <a:pt x="10869" y="216070"/>
                  </a:lnTo>
                  <a:lnTo>
                    <a:pt x="10690" y="209859"/>
                  </a:lnTo>
                  <a:lnTo>
                    <a:pt x="10821" y="207124"/>
                  </a:lnTo>
                  <a:lnTo>
                    <a:pt x="10988" y="202454"/>
                  </a:lnTo>
                  <a:lnTo>
                    <a:pt x="11179" y="197784"/>
                  </a:lnTo>
                  <a:lnTo>
                    <a:pt x="11394" y="193341"/>
                  </a:lnTo>
                  <a:lnTo>
                    <a:pt x="11418" y="191370"/>
                  </a:lnTo>
                  <a:lnTo>
                    <a:pt x="11334" y="190367"/>
                  </a:lnTo>
                  <a:lnTo>
                    <a:pt x="11215" y="188420"/>
                  </a:lnTo>
                  <a:lnTo>
                    <a:pt x="11215" y="186521"/>
                  </a:lnTo>
                  <a:lnTo>
                    <a:pt x="11466" y="185052"/>
                  </a:lnTo>
                  <a:lnTo>
                    <a:pt x="11562" y="183416"/>
                  </a:lnTo>
                  <a:lnTo>
                    <a:pt x="11537" y="181230"/>
                  </a:lnTo>
                  <a:lnTo>
                    <a:pt x="12087" y="180203"/>
                  </a:lnTo>
                  <a:lnTo>
                    <a:pt x="12780" y="180108"/>
                  </a:lnTo>
                  <a:lnTo>
                    <a:pt x="13699" y="180251"/>
                  </a:lnTo>
                  <a:lnTo>
                    <a:pt x="14380" y="180848"/>
                  </a:lnTo>
                  <a:lnTo>
                    <a:pt x="14488" y="181720"/>
                  </a:lnTo>
                  <a:lnTo>
                    <a:pt x="13950" y="182580"/>
                  </a:lnTo>
                  <a:lnTo>
                    <a:pt x="14512" y="183428"/>
                  </a:lnTo>
                  <a:lnTo>
                    <a:pt x="15849" y="184121"/>
                  </a:lnTo>
                  <a:lnTo>
                    <a:pt x="16208" y="183404"/>
                  </a:lnTo>
                  <a:lnTo>
                    <a:pt x="17079" y="183440"/>
                  </a:lnTo>
                  <a:lnTo>
                    <a:pt x="17712" y="183822"/>
                  </a:lnTo>
                  <a:lnTo>
                    <a:pt x="18835" y="184085"/>
                  </a:lnTo>
                  <a:lnTo>
                    <a:pt x="19635" y="184706"/>
                  </a:lnTo>
                  <a:lnTo>
                    <a:pt x="20185" y="185554"/>
                  </a:lnTo>
                  <a:lnTo>
                    <a:pt x="20650" y="186091"/>
                  </a:lnTo>
                  <a:lnTo>
                    <a:pt x="21570" y="185936"/>
                  </a:lnTo>
                  <a:lnTo>
                    <a:pt x="22191" y="185458"/>
                  </a:lnTo>
                  <a:lnTo>
                    <a:pt x="23099" y="184479"/>
                  </a:lnTo>
                  <a:lnTo>
                    <a:pt x="23744" y="183739"/>
                  </a:lnTo>
                  <a:lnTo>
                    <a:pt x="24198" y="183094"/>
                  </a:lnTo>
                  <a:lnTo>
                    <a:pt x="24616" y="181875"/>
                  </a:lnTo>
                  <a:lnTo>
                    <a:pt x="25273" y="180227"/>
                  </a:lnTo>
                  <a:lnTo>
                    <a:pt x="26049" y="178519"/>
                  </a:lnTo>
                  <a:lnTo>
                    <a:pt x="26933" y="176955"/>
                  </a:lnTo>
                  <a:lnTo>
                    <a:pt x="28151" y="175653"/>
                  </a:lnTo>
                  <a:lnTo>
                    <a:pt x="28366" y="174996"/>
                  </a:lnTo>
                  <a:lnTo>
                    <a:pt x="27685" y="174638"/>
                  </a:lnTo>
                  <a:lnTo>
                    <a:pt x="27028" y="174375"/>
                  </a:lnTo>
                  <a:lnTo>
                    <a:pt x="25953" y="173825"/>
                  </a:lnTo>
                  <a:lnTo>
                    <a:pt x="25487" y="173073"/>
                  </a:lnTo>
                  <a:lnTo>
                    <a:pt x="24556" y="170983"/>
                  </a:lnTo>
                  <a:lnTo>
                    <a:pt x="24329" y="169753"/>
                  </a:lnTo>
                  <a:lnTo>
                    <a:pt x="24174" y="168761"/>
                  </a:lnTo>
                  <a:lnTo>
                    <a:pt x="24783" y="167758"/>
                  </a:lnTo>
                  <a:lnTo>
                    <a:pt x="25165" y="166982"/>
                  </a:lnTo>
                  <a:lnTo>
                    <a:pt x="25571" y="166038"/>
                  </a:lnTo>
                  <a:lnTo>
                    <a:pt x="24914" y="165752"/>
                  </a:lnTo>
                  <a:lnTo>
                    <a:pt x="23362" y="166492"/>
                  </a:lnTo>
                  <a:lnTo>
                    <a:pt x="22585" y="166253"/>
                  </a:lnTo>
                  <a:lnTo>
                    <a:pt x="22681" y="165572"/>
                  </a:lnTo>
                  <a:lnTo>
                    <a:pt x="23015" y="164963"/>
                  </a:lnTo>
                  <a:lnTo>
                    <a:pt x="23780" y="163697"/>
                  </a:lnTo>
                  <a:lnTo>
                    <a:pt x="23983" y="162479"/>
                  </a:lnTo>
                  <a:lnTo>
                    <a:pt x="23445" y="161810"/>
                  </a:lnTo>
                  <a:lnTo>
                    <a:pt x="22717" y="161691"/>
                  </a:lnTo>
                  <a:lnTo>
                    <a:pt x="21546" y="161559"/>
                  </a:lnTo>
                  <a:lnTo>
                    <a:pt x="21248" y="160807"/>
                  </a:lnTo>
                  <a:lnTo>
                    <a:pt x="21463" y="160078"/>
                  </a:lnTo>
                  <a:lnTo>
                    <a:pt x="22060" y="159075"/>
                  </a:lnTo>
                  <a:lnTo>
                    <a:pt x="22561" y="158311"/>
                  </a:lnTo>
                  <a:lnTo>
                    <a:pt x="23433" y="157869"/>
                  </a:lnTo>
                  <a:lnTo>
                    <a:pt x="25798" y="157343"/>
                  </a:lnTo>
                  <a:lnTo>
                    <a:pt x="26479" y="156770"/>
                  </a:lnTo>
                  <a:lnTo>
                    <a:pt x="27052" y="155850"/>
                  </a:lnTo>
                  <a:lnTo>
                    <a:pt x="27255" y="154537"/>
                  </a:lnTo>
                  <a:lnTo>
                    <a:pt x="28055" y="151682"/>
                  </a:lnTo>
                  <a:lnTo>
                    <a:pt x="28533" y="150082"/>
                  </a:lnTo>
                  <a:lnTo>
                    <a:pt x="29596" y="148004"/>
                  </a:lnTo>
                  <a:lnTo>
                    <a:pt x="30217" y="145842"/>
                  </a:lnTo>
                  <a:lnTo>
                    <a:pt x="30922" y="144552"/>
                  </a:lnTo>
                  <a:lnTo>
                    <a:pt x="31483" y="143859"/>
                  </a:lnTo>
                  <a:lnTo>
                    <a:pt x="32427" y="143370"/>
                  </a:lnTo>
                  <a:lnTo>
                    <a:pt x="33346" y="143095"/>
                  </a:lnTo>
                  <a:lnTo>
                    <a:pt x="34111" y="142725"/>
                  </a:lnTo>
                  <a:lnTo>
                    <a:pt x="34863" y="142307"/>
                  </a:lnTo>
                  <a:lnTo>
                    <a:pt x="35807" y="141745"/>
                  </a:lnTo>
                  <a:lnTo>
                    <a:pt x="36332" y="141232"/>
                  </a:lnTo>
                  <a:lnTo>
                    <a:pt x="37180" y="140897"/>
                  </a:lnTo>
                  <a:lnTo>
                    <a:pt x="37956" y="140240"/>
                  </a:lnTo>
                  <a:lnTo>
                    <a:pt x="38828" y="139607"/>
                  </a:lnTo>
                  <a:lnTo>
                    <a:pt x="39378" y="138986"/>
                  </a:lnTo>
                  <a:lnTo>
                    <a:pt x="40465" y="138150"/>
                  </a:lnTo>
                  <a:lnTo>
                    <a:pt x="41396" y="137541"/>
                  </a:lnTo>
                  <a:lnTo>
                    <a:pt x="42412" y="137052"/>
                  </a:lnTo>
                  <a:lnTo>
                    <a:pt x="43188" y="136621"/>
                  </a:lnTo>
                  <a:lnTo>
                    <a:pt x="44251" y="135785"/>
                  </a:lnTo>
                  <a:lnTo>
                    <a:pt x="44752" y="135248"/>
                  </a:lnTo>
                  <a:lnTo>
                    <a:pt x="45553" y="134400"/>
                  </a:lnTo>
                  <a:lnTo>
                    <a:pt x="45541" y="133648"/>
                  </a:lnTo>
                  <a:lnTo>
                    <a:pt x="45457" y="132871"/>
                  </a:lnTo>
                  <a:lnTo>
                    <a:pt x="45421" y="131629"/>
                  </a:lnTo>
                  <a:lnTo>
                    <a:pt x="45445" y="130709"/>
                  </a:lnTo>
                  <a:lnTo>
                    <a:pt x="45672" y="129682"/>
                  </a:lnTo>
                  <a:lnTo>
                    <a:pt x="45804" y="128428"/>
                  </a:lnTo>
                  <a:lnTo>
                    <a:pt x="46019" y="127747"/>
                  </a:lnTo>
                  <a:lnTo>
                    <a:pt x="46401" y="127055"/>
                  </a:lnTo>
                  <a:lnTo>
                    <a:pt x="46675" y="125896"/>
                  </a:lnTo>
                  <a:lnTo>
                    <a:pt x="47404" y="124702"/>
                  </a:lnTo>
                  <a:lnTo>
                    <a:pt x="48001" y="123866"/>
                  </a:lnTo>
                  <a:lnTo>
                    <a:pt x="48371" y="122528"/>
                  </a:lnTo>
                  <a:lnTo>
                    <a:pt x="48491" y="121608"/>
                  </a:lnTo>
                  <a:lnTo>
                    <a:pt x="48861" y="120581"/>
                  </a:lnTo>
                  <a:lnTo>
                    <a:pt x="49315" y="119650"/>
                  </a:lnTo>
                  <a:lnTo>
                    <a:pt x="49817" y="118874"/>
                  </a:lnTo>
                  <a:lnTo>
                    <a:pt x="50270" y="118145"/>
                  </a:lnTo>
                  <a:lnTo>
                    <a:pt x="50832" y="117440"/>
                  </a:lnTo>
                  <a:lnTo>
                    <a:pt x="50330" y="116783"/>
                  </a:lnTo>
                  <a:lnTo>
                    <a:pt x="49721" y="116186"/>
                  </a:lnTo>
                  <a:lnTo>
                    <a:pt x="49255" y="115553"/>
                  </a:lnTo>
                  <a:lnTo>
                    <a:pt x="49267" y="114681"/>
                  </a:lnTo>
                  <a:lnTo>
                    <a:pt x="49577" y="114048"/>
                  </a:lnTo>
                  <a:lnTo>
                    <a:pt x="50079" y="113415"/>
                  </a:lnTo>
                  <a:lnTo>
                    <a:pt x="50688" y="113093"/>
                  </a:lnTo>
                  <a:lnTo>
                    <a:pt x="51894" y="112448"/>
                  </a:lnTo>
                  <a:lnTo>
                    <a:pt x="54654" y="111242"/>
                  </a:lnTo>
                  <a:lnTo>
                    <a:pt x="56875" y="110298"/>
                  </a:lnTo>
                  <a:lnTo>
                    <a:pt x="57902" y="110453"/>
                  </a:lnTo>
                  <a:lnTo>
                    <a:pt x="58679" y="110620"/>
                  </a:lnTo>
                  <a:lnTo>
                    <a:pt x="59240" y="111074"/>
                  </a:lnTo>
                  <a:lnTo>
                    <a:pt x="60219" y="111982"/>
                  </a:lnTo>
                  <a:lnTo>
                    <a:pt x="61437" y="111827"/>
                  </a:lnTo>
                  <a:lnTo>
                    <a:pt x="61796" y="111051"/>
                  </a:lnTo>
                  <a:lnTo>
                    <a:pt x="62668" y="110895"/>
                  </a:lnTo>
                  <a:lnTo>
                    <a:pt x="63468" y="111325"/>
                  </a:lnTo>
                  <a:lnTo>
                    <a:pt x="64328" y="112149"/>
                  </a:lnTo>
                  <a:lnTo>
                    <a:pt x="64770" y="112985"/>
                  </a:lnTo>
                  <a:lnTo>
                    <a:pt x="64925" y="114036"/>
                  </a:lnTo>
                  <a:lnTo>
                    <a:pt x="65044" y="115195"/>
                  </a:lnTo>
                  <a:lnTo>
                    <a:pt x="65367" y="116067"/>
                  </a:lnTo>
                  <a:lnTo>
                    <a:pt x="66047" y="116759"/>
                  </a:lnTo>
                  <a:lnTo>
                    <a:pt x="66764" y="117655"/>
                  </a:lnTo>
                  <a:lnTo>
                    <a:pt x="67815" y="118885"/>
                  </a:lnTo>
                  <a:lnTo>
                    <a:pt x="68138" y="119495"/>
                  </a:lnTo>
                  <a:lnTo>
                    <a:pt x="68890" y="120916"/>
                  </a:lnTo>
                  <a:lnTo>
                    <a:pt x="69165" y="121597"/>
                  </a:lnTo>
                  <a:lnTo>
                    <a:pt x="70025" y="123185"/>
                  </a:lnTo>
                  <a:lnTo>
                    <a:pt x="70741" y="123914"/>
                  </a:lnTo>
                  <a:lnTo>
                    <a:pt x="71613" y="123973"/>
                  </a:lnTo>
                  <a:lnTo>
                    <a:pt x="72485" y="123675"/>
                  </a:lnTo>
                  <a:lnTo>
                    <a:pt x="73429" y="123902"/>
                  </a:lnTo>
                  <a:lnTo>
                    <a:pt x="74026" y="124367"/>
                  </a:lnTo>
                  <a:lnTo>
                    <a:pt x="75543" y="125813"/>
                  </a:lnTo>
                  <a:lnTo>
                    <a:pt x="94342" y="97841"/>
                  </a:lnTo>
                  <a:lnTo>
                    <a:pt x="120546" y="111946"/>
                  </a:lnTo>
                  <a:lnTo>
                    <a:pt x="136204" y="119841"/>
                  </a:lnTo>
                  <a:lnTo>
                    <a:pt x="139691" y="120008"/>
                  </a:lnTo>
                  <a:lnTo>
                    <a:pt x="140348" y="120331"/>
                  </a:lnTo>
                  <a:lnTo>
                    <a:pt x="141375" y="120569"/>
                  </a:lnTo>
                  <a:lnTo>
                    <a:pt x="142474" y="120629"/>
                  </a:lnTo>
                  <a:lnTo>
                    <a:pt x="143370" y="120283"/>
                  </a:lnTo>
                  <a:lnTo>
                    <a:pt x="144493" y="119877"/>
                  </a:lnTo>
                  <a:lnTo>
                    <a:pt x="145066" y="119471"/>
                  </a:lnTo>
                  <a:lnTo>
                    <a:pt x="145520" y="118897"/>
                  </a:lnTo>
                  <a:lnTo>
                    <a:pt x="146511" y="117882"/>
                  </a:lnTo>
                  <a:lnTo>
                    <a:pt x="146296" y="116628"/>
                  </a:lnTo>
                  <a:lnTo>
                    <a:pt x="146941" y="115661"/>
                  </a:lnTo>
                  <a:lnTo>
                    <a:pt x="147693" y="114896"/>
                  </a:lnTo>
                  <a:lnTo>
                    <a:pt x="148386" y="114490"/>
                  </a:lnTo>
                  <a:lnTo>
                    <a:pt x="150954" y="113236"/>
                  </a:lnTo>
                  <a:lnTo>
                    <a:pt x="152566" y="112448"/>
                  </a:lnTo>
                  <a:lnTo>
                    <a:pt x="154573" y="111062"/>
                  </a:lnTo>
                  <a:lnTo>
                    <a:pt x="155624" y="110095"/>
                  </a:lnTo>
                  <a:lnTo>
                    <a:pt x="155982" y="108948"/>
                  </a:lnTo>
                  <a:lnTo>
                    <a:pt x="156137" y="107993"/>
                  </a:lnTo>
                  <a:lnTo>
                    <a:pt x="155958" y="106775"/>
                  </a:lnTo>
                  <a:lnTo>
                    <a:pt x="155731" y="105939"/>
                  </a:lnTo>
                  <a:lnTo>
                    <a:pt x="155600" y="105186"/>
                  </a:lnTo>
                  <a:lnTo>
                    <a:pt x="155182" y="103442"/>
                  </a:lnTo>
                  <a:lnTo>
                    <a:pt x="153163" y="101066"/>
                  </a:lnTo>
                  <a:lnTo>
                    <a:pt x="152351" y="99979"/>
                  </a:lnTo>
                  <a:lnTo>
                    <a:pt x="151778" y="99000"/>
                  </a:lnTo>
                  <a:lnTo>
                    <a:pt x="151742" y="97925"/>
                  </a:lnTo>
                  <a:lnTo>
                    <a:pt x="152172" y="96897"/>
                  </a:lnTo>
                  <a:lnTo>
                    <a:pt x="153103" y="95691"/>
                  </a:lnTo>
                  <a:lnTo>
                    <a:pt x="153462" y="94640"/>
                  </a:lnTo>
                  <a:lnTo>
                    <a:pt x="153522" y="93804"/>
                  </a:lnTo>
                  <a:lnTo>
                    <a:pt x="153605" y="93004"/>
                  </a:lnTo>
                  <a:lnTo>
                    <a:pt x="153844" y="92120"/>
                  </a:lnTo>
                  <a:lnTo>
                    <a:pt x="154190" y="91224"/>
                  </a:lnTo>
                  <a:lnTo>
                    <a:pt x="154620" y="90651"/>
                  </a:lnTo>
                  <a:lnTo>
                    <a:pt x="155277" y="90090"/>
                  </a:lnTo>
                  <a:lnTo>
                    <a:pt x="156316" y="89469"/>
                  </a:lnTo>
                  <a:lnTo>
                    <a:pt x="157033" y="89266"/>
                  </a:lnTo>
                  <a:lnTo>
                    <a:pt x="157714" y="88943"/>
                  </a:lnTo>
                  <a:lnTo>
                    <a:pt x="158801" y="88298"/>
                  </a:lnTo>
                  <a:lnTo>
                    <a:pt x="159482" y="88023"/>
                  </a:lnTo>
                  <a:lnTo>
                    <a:pt x="159780" y="86996"/>
                  </a:lnTo>
                  <a:lnTo>
                    <a:pt x="159864" y="86196"/>
                  </a:lnTo>
                  <a:lnTo>
                    <a:pt x="159780" y="85002"/>
                  </a:lnTo>
                  <a:lnTo>
                    <a:pt x="159947" y="84130"/>
                  </a:lnTo>
                  <a:lnTo>
                    <a:pt x="160317" y="83151"/>
                  </a:lnTo>
                  <a:lnTo>
                    <a:pt x="160843" y="82637"/>
                  </a:lnTo>
                  <a:lnTo>
                    <a:pt x="161715" y="81849"/>
                  </a:lnTo>
                  <a:lnTo>
                    <a:pt x="162312" y="81431"/>
                  </a:lnTo>
                  <a:lnTo>
                    <a:pt x="163399" y="80905"/>
                  </a:lnTo>
                  <a:lnTo>
                    <a:pt x="164056" y="80678"/>
                  </a:lnTo>
                  <a:lnTo>
                    <a:pt x="164964" y="79699"/>
                  </a:lnTo>
                  <a:lnTo>
                    <a:pt x="165859" y="79424"/>
                  </a:lnTo>
                  <a:lnTo>
                    <a:pt x="166612" y="78994"/>
                  </a:lnTo>
                  <a:lnTo>
                    <a:pt x="167639" y="78313"/>
                  </a:lnTo>
                  <a:lnTo>
                    <a:pt x="168821" y="77549"/>
                  </a:lnTo>
                  <a:lnTo>
                    <a:pt x="170135" y="76928"/>
                  </a:lnTo>
                  <a:lnTo>
                    <a:pt x="171389" y="76737"/>
                  </a:lnTo>
                  <a:lnTo>
                    <a:pt x="173252" y="76474"/>
                  </a:lnTo>
                  <a:lnTo>
                    <a:pt x="174100" y="76343"/>
                  </a:lnTo>
                  <a:lnTo>
                    <a:pt x="175104" y="76844"/>
                  </a:lnTo>
                  <a:lnTo>
                    <a:pt x="176107" y="76809"/>
                  </a:lnTo>
                  <a:lnTo>
                    <a:pt x="177027" y="76486"/>
                  </a:lnTo>
                  <a:lnTo>
                    <a:pt x="177934" y="75865"/>
                  </a:lnTo>
                  <a:lnTo>
                    <a:pt x="178842" y="74766"/>
                  </a:lnTo>
                  <a:lnTo>
                    <a:pt x="179618" y="73739"/>
                  </a:lnTo>
                  <a:lnTo>
                    <a:pt x="180060" y="72855"/>
                  </a:lnTo>
                  <a:lnTo>
                    <a:pt x="180562" y="71721"/>
                  </a:lnTo>
                  <a:lnTo>
                    <a:pt x="181398" y="71028"/>
                  </a:lnTo>
                  <a:lnTo>
                    <a:pt x="184097" y="72867"/>
                  </a:lnTo>
                  <a:lnTo>
                    <a:pt x="213466" y="90771"/>
                  </a:lnTo>
                  <a:lnTo>
                    <a:pt x="25645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1061;gbcf4302aa7_0_6">
              <a:extLst>
                <a:ext uri="{FF2B5EF4-FFF2-40B4-BE49-F238E27FC236}">
                  <a16:creationId xmlns:a16="http://schemas.microsoft.com/office/drawing/2014/main" id="{4066A82D-95CA-8B4B-AC3E-EABB00BC70B0}"/>
                </a:ext>
              </a:extLst>
            </p:cNvPr>
            <p:cNvSpPr/>
            <p:nvPr/>
          </p:nvSpPr>
          <p:spPr>
            <a:xfrm>
              <a:off x="7182682" y="2082344"/>
              <a:ext cx="95113" cy="93397"/>
            </a:xfrm>
            <a:custGeom>
              <a:avLst/>
              <a:gdLst/>
              <a:ahLst/>
              <a:cxnLst/>
              <a:rect l="l" t="t" r="r" b="b"/>
              <a:pathLst>
                <a:path w="189280" h="185864" extrusionOk="0">
                  <a:moveTo>
                    <a:pt x="107" y="57162"/>
                  </a:moveTo>
                  <a:lnTo>
                    <a:pt x="0" y="54570"/>
                  </a:lnTo>
                  <a:lnTo>
                    <a:pt x="48" y="53089"/>
                  </a:lnTo>
                  <a:lnTo>
                    <a:pt x="179" y="51787"/>
                  </a:lnTo>
                  <a:lnTo>
                    <a:pt x="585" y="49625"/>
                  </a:lnTo>
                  <a:lnTo>
                    <a:pt x="884" y="48120"/>
                  </a:lnTo>
                  <a:lnTo>
                    <a:pt x="1588" y="46401"/>
                  </a:lnTo>
                  <a:lnTo>
                    <a:pt x="2640" y="45063"/>
                  </a:lnTo>
                  <a:lnTo>
                    <a:pt x="3798" y="43319"/>
                  </a:lnTo>
                  <a:lnTo>
                    <a:pt x="5554" y="39879"/>
                  </a:lnTo>
                  <a:lnTo>
                    <a:pt x="6879" y="36965"/>
                  </a:lnTo>
                  <a:lnTo>
                    <a:pt x="7358" y="35902"/>
                  </a:lnTo>
                  <a:lnTo>
                    <a:pt x="7596" y="34935"/>
                  </a:lnTo>
                  <a:lnTo>
                    <a:pt x="7465" y="33669"/>
                  </a:lnTo>
                  <a:lnTo>
                    <a:pt x="7298" y="32403"/>
                  </a:lnTo>
                  <a:lnTo>
                    <a:pt x="6987" y="31065"/>
                  </a:lnTo>
                  <a:lnTo>
                    <a:pt x="6271" y="28688"/>
                  </a:lnTo>
                  <a:lnTo>
                    <a:pt x="5650" y="26443"/>
                  </a:lnTo>
                  <a:lnTo>
                    <a:pt x="5482" y="23720"/>
                  </a:lnTo>
                  <a:lnTo>
                    <a:pt x="5745" y="21618"/>
                  </a:lnTo>
                  <a:lnTo>
                    <a:pt x="5972" y="19181"/>
                  </a:lnTo>
                  <a:lnTo>
                    <a:pt x="6247" y="17366"/>
                  </a:lnTo>
                  <a:lnTo>
                    <a:pt x="6677" y="14308"/>
                  </a:lnTo>
                  <a:lnTo>
                    <a:pt x="6629" y="13436"/>
                  </a:lnTo>
                  <a:lnTo>
                    <a:pt x="6402" y="11991"/>
                  </a:lnTo>
                  <a:lnTo>
                    <a:pt x="8002" y="11764"/>
                  </a:lnTo>
                  <a:lnTo>
                    <a:pt x="8922" y="11060"/>
                  </a:lnTo>
                  <a:lnTo>
                    <a:pt x="9125" y="10092"/>
                  </a:lnTo>
                  <a:lnTo>
                    <a:pt x="9029" y="8313"/>
                  </a:lnTo>
                  <a:lnTo>
                    <a:pt x="8946" y="6199"/>
                  </a:lnTo>
                  <a:lnTo>
                    <a:pt x="9590" y="4730"/>
                  </a:lnTo>
                  <a:lnTo>
                    <a:pt x="10462" y="4455"/>
                  </a:lnTo>
                  <a:lnTo>
                    <a:pt x="11895" y="3667"/>
                  </a:lnTo>
                  <a:lnTo>
                    <a:pt x="13627" y="2771"/>
                  </a:lnTo>
                  <a:lnTo>
                    <a:pt x="15133" y="1959"/>
                  </a:lnTo>
                  <a:lnTo>
                    <a:pt x="16458" y="1433"/>
                  </a:lnTo>
                  <a:lnTo>
                    <a:pt x="17820" y="932"/>
                  </a:lnTo>
                  <a:lnTo>
                    <a:pt x="19181" y="573"/>
                  </a:lnTo>
                  <a:lnTo>
                    <a:pt x="22729" y="0"/>
                  </a:lnTo>
                  <a:lnTo>
                    <a:pt x="22788" y="2962"/>
                  </a:lnTo>
                  <a:lnTo>
                    <a:pt x="23433" y="5709"/>
                  </a:lnTo>
                  <a:lnTo>
                    <a:pt x="14452" y="19755"/>
                  </a:lnTo>
                  <a:lnTo>
                    <a:pt x="23397" y="23899"/>
                  </a:lnTo>
                  <a:lnTo>
                    <a:pt x="20089" y="30838"/>
                  </a:lnTo>
                  <a:lnTo>
                    <a:pt x="25475" y="36762"/>
                  </a:lnTo>
                  <a:lnTo>
                    <a:pt x="27052" y="33466"/>
                  </a:lnTo>
                  <a:lnTo>
                    <a:pt x="30897" y="35174"/>
                  </a:lnTo>
                  <a:lnTo>
                    <a:pt x="34803" y="37073"/>
                  </a:lnTo>
                  <a:lnTo>
                    <a:pt x="32964" y="40823"/>
                  </a:lnTo>
                  <a:lnTo>
                    <a:pt x="39903" y="44346"/>
                  </a:lnTo>
                  <a:lnTo>
                    <a:pt x="39437" y="45481"/>
                  </a:lnTo>
                  <a:lnTo>
                    <a:pt x="46305" y="48753"/>
                  </a:lnTo>
                  <a:lnTo>
                    <a:pt x="46783" y="47870"/>
                  </a:lnTo>
                  <a:lnTo>
                    <a:pt x="58977" y="53531"/>
                  </a:lnTo>
                  <a:lnTo>
                    <a:pt x="58797" y="58989"/>
                  </a:lnTo>
                  <a:lnTo>
                    <a:pt x="58881" y="60709"/>
                  </a:lnTo>
                  <a:lnTo>
                    <a:pt x="59037" y="62130"/>
                  </a:lnTo>
                  <a:lnTo>
                    <a:pt x="59323" y="63396"/>
                  </a:lnTo>
                  <a:lnTo>
                    <a:pt x="59598" y="64351"/>
                  </a:lnTo>
                  <a:lnTo>
                    <a:pt x="60076" y="65188"/>
                  </a:lnTo>
                  <a:lnTo>
                    <a:pt x="60554" y="65797"/>
                  </a:lnTo>
                  <a:lnTo>
                    <a:pt x="63109" y="70216"/>
                  </a:lnTo>
                  <a:lnTo>
                    <a:pt x="63611" y="70801"/>
                  </a:lnTo>
                  <a:lnTo>
                    <a:pt x="67122" y="72616"/>
                  </a:lnTo>
                  <a:lnTo>
                    <a:pt x="93864" y="85193"/>
                  </a:lnTo>
                  <a:lnTo>
                    <a:pt x="104732" y="90197"/>
                  </a:lnTo>
                  <a:lnTo>
                    <a:pt x="117500" y="69977"/>
                  </a:lnTo>
                  <a:lnTo>
                    <a:pt x="124272" y="75519"/>
                  </a:lnTo>
                  <a:lnTo>
                    <a:pt x="125944" y="76701"/>
                  </a:lnTo>
                  <a:lnTo>
                    <a:pt x="127150" y="77262"/>
                  </a:lnTo>
                  <a:lnTo>
                    <a:pt x="128476" y="77692"/>
                  </a:lnTo>
                  <a:lnTo>
                    <a:pt x="129575" y="77955"/>
                  </a:lnTo>
                  <a:lnTo>
                    <a:pt x="130686" y="78206"/>
                  </a:lnTo>
                  <a:lnTo>
                    <a:pt x="132107" y="78445"/>
                  </a:lnTo>
                  <a:lnTo>
                    <a:pt x="133146" y="79448"/>
                  </a:lnTo>
                  <a:lnTo>
                    <a:pt x="135498" y="79830"/>
                  </a:lnTo>
                  <a:lnTo>
                    <a:pt x="138413" y="78301"/>
                  </a:lnTo>
                  <a:lnTo>
                    <a:pt x="141411" y="77621"/>
                  </a:lnTo>
                  <a:lnTo>
                    <a:pt x="146953" y="75339"/>
                  </a:lnTo>
                  <a:lnTo>
                    <a:pt x="149771" y="76187"/>
                  </a:lnTo>
                  <a:lnTo>
                    <a:pt x="152518" y="78803"/>
                  </a:lnTo>
                  <a:lnTo>
                    <a:pt x="154584" y="77669"/>
                  </a:lnTo>
                  <a:lnTo>
                    <a:pt x="155707" y="77931"/>
                  </a:lnTo>
                  <a:lnTo>
                    <a:pt x="156185" y="78696"/>
                  </a:lnTo>
                  <a:lnTo>
                    <a:pt x="156281" y="79914"/>
                  </a:lnTo>
                  <a:lnTo>
                    <a:pt x="157236" y="82147"/>
                  </a:lnTo>
                  <a:lnTo>
                    <a:pt x="158753" y="84034"/>
                  </a:lnTo>
                  <a:lnTo>
                    <a:pt x="166110" y="87116"/>
                  </a:lnTo>
                  <a:lnTo>
                    <a:pt x="170434" y="88095"/>
                  </a:lnTo>
                  <a:lnTo>
                    <a:pt x="171759" y="89134"/>
                  </a:lnTo>
                  <a:lnTo>
                    <a:pt x="173264" y="90161"/>
                  </a:lnTo>
                  <a:lnTo>
                    <a:pt x="177313" y="90890"/>
                  </a:lnTo>
                  <a:lnTo>
                    <a:pt x="177886" y="91463"/>
                  </a:lnTo>
                  <a:lnTo>
                    <a:pt x="178937" y="94736"/>
                  </a:lnTo>
                  <a:lnTo>
                    <a:pt x="179033" y="96253"/>
                  </a:lnTo>
                  <a:lnTo>
                    <a:pt x="179141" y="97769"/>
                  </a:lnTo>
                  <a:lnTo>
                    <a:pt x="182090" y="104673"/>
                  </a:lnTo>
                  <a:lnTo>
                    <a:pt x="182473" y="106739"/>
                  </a:lnTo>
                  <a:lnTo>
                    <a:pt x="183141" y="108530"/>
                  </a:lnTo>
                  <a:lnTo>
                    <a:pt x="184491" y="112030"/>
                  </a:lnTo>
                  <a:lnTo>
                    <a:pt x="168212" y="144182"/>
                  </a:lnTo>
                  <a:lnTo>
                    <a:pt x="166373" y="145137"/>
                  </a:lnTo>
                  <a:lnTo>
                    <a:pt x="165465" y="145663"/>
                  </a:lnTo>
                  <a:lnTo>
                    <a:pt x="164713" y="146355"/>
                  </a:lnTo>
                  <a:lnTo>
                    <a:pt x="165047" y="149270"/>
                  </a:lnTo>
                  <a:lnTo>
                    <a:pt x="165047" y="151706"/>
                  </a:lnTo>
                  <a:lnTo>
                    <a:pt x="180370" y="155014"/>
                  </a:lnTo>
                  <a:lnTo>
                    <a:pt x="186963" y="176023"/>
                  </a:lnTo>
                  <a:lnTo>
                    <a:pt x="189281" y="183380"/>
                  </a:lnTo>
                  <a:lnTo>
                    <a:pt x="188217" y="183273"/>
                  </a:lnTo>
                  <a:lnTo>
                    <a:pt x="184097" y="185864"/>
                  </a:lnTo>
                  <a:lnTo>
                    <a:pt x="181684" y="185494"/>
                  </a:lnTo>
                  <a:lnTo>
                    <a:pt x="179738" y="182926"/>
                  </a:lnTo>
                  <a:lnTo>
                    <a:pt x="176166" y="181851"/>
                  </a:lnTo>
                  <a:lnTo>
                    <a:pt x="173790" y="181792"/>
                  </a:lnTo>
                  <a:lnTo>
                    <a:pt x="172667" y="181696"/>
                  </a:lnTo>
                  <a:lnTo>
                    <a:pt x="171138" y="181374"/>
                  </a:lnTo>
                  <a:lnTo>
                    <a:pt x="169956" y="181051"/>
                  </a:lnTo>
                  <a:lnTo>
                    <a:pt x="168702" y="180824"/>
                  </a:lnTo>
                  <a:lnTo>
                    <a:pt x="167806" y="180227"/>
                  </a:lnTo>
                  <a:lnTo>
                    <a:pt x="164557" y="179809"/>
                  </a:lnTo>
                  <a:lnTo>
                    <a:pt x="163076" y="180944"/>
                  </a:lnTo>
                  <a:lnTo>
                    <a:pt x="161070" y="182078"/>
                  </a:lnTo>
                  <a:lnTo>
                    <a:pt x="159637" y="182926"/>
                  </a:lnTo>
                  <a:lnTo>
                    <a:pt x="157271" y="183309"/>
                  </a:lnTo>
                  <a:lnTo>
                    <a:pt x="156459" y="183655"/>
                  </a:lnTo>
                  <a:lnTo>
                    <a:pt x="155707" y="183882"/>
                  </a:lnTo>
                  <a:lnTo>
                    <a:pt x="154883" y="183882"/>
                  </a:lnTo>
                  <a:lnTo>
                    <a:pt x="153868" y="183452"/>
                  </a:lnTo>
                  <a:lnTo>
                    <a:pt x="152912" y="182747"/>
                  </a:lnTo>
                  <a:lnTo>
                    <a:pt x="150452" y="180657"/>
                  </a:lnTo>
                  <a:lnTo>
                    <a:pt x="148517" y="184396"/>
                  </a:lnTo>
                  <a:lnTo>
                    <a:pt x="137266" y="181027"/>
                  </a:lnTo>
                  <a:lnTo>
                    <a:pt x="125538" y="179785"/>
                  </a:lnTo>
                  <a:lnTo>
                    <a:pt x="113726" y="178937"/>
                  </a:lnTo>
                  <a:lnTo>
                    <a:pt x="105724" y="179164"/>
                  </a:lnTo>
                  <a:lnTo>
                    <a:pt x="102332" y="179546"/>
                  </a:lnTo>
                  <a:lnTo>
                    <a:pt x="97280" y="179439"/>
                  </a:lnTo>
                  <a:lnTo>
                    <a:pt x="94652" y="176501"/>
                  </a:lnTo>
                  <a:lnTo>
                    <a:pt x="81156" y="159625"/>
                  </a:lnTo>
                  <a:lnTo>
                    <a:pt x="82016" y="159243"/>
                  </a:lnTo>
                  <a:lnTo>
                    <a:pt x="73524" y="149580"/>
                  </a:lnTo>
                  <a:lnTo>
                    <a:pt x="70777" y="149258"/>
                  </a:lnTo>
                  <a:lnTo>
                    <a:pt x="58822" y="136012"/>
                  </a:lnTo>
                  <a:lnTo>
                    <a:pt x="54558" y="129085"/>
                  </a:lnTo>
                  <a:lnTo>
                    <a:pt x="50234" y="123806"/>
                  </a:lnTo>
                  <a:lnTo>
                    <a:pt x="51059" y="123328"/>
                  </a:lnTo>
                  <a:lnTo>
                    <a:pt x="52850" y="122206"/>
                  </a:lnTo>
                  <a:lnTo>
                    <a:pt x="51166" y="119614"/>
                  </a:lnTo>
                  <a:lnTo>
                    <a:pt x="54378" y="117560"/>
                  </a:lnTo>
                  <a:lnTo>
                    <a:pt x="44155" y="104637"/>
                  </a:lnTo>
                  <a:lnTo>
                    <a:pt x="41993" y="101114"/>
                  </a:lnTo>
                  <a:lnTo>
                    <a:pt x="36248" y="106297"/>
                  </a:lnTo>
                  <a:lnTo>
                    <a:pt x="31196" y="99836"/>
                  </a:lnTo>
                  <a:lnTo>
                    <a:pt x="28891" y="96706"/>
                  </a:lnTo>
                  <a:lnTo>
                    <a:pt x="22669" y="87080"/>
                  </a:lnTo>
                  <a:lnTo>
                    <a:pt x="9734" y="67636"/>
                  </a:lnTo>
                  <a:lnTo>
                    <a:pt x="107" y="5716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1062;gbcf4302aa7_0_6">
              <a:extLst>
                <a:ext uri="{FF2B5EF4-FFF2-40B4-BE49-F238E27FC236}">
                  <a16:creationId xmlns:a16="http://schemas.microsoft.com/office/drawing/2014/main" id="{5BD41459-DE65-C949-9B0B-1FCA7EE83137}"/>
                </a:ext>
              </a:extLst>
            </p:cNvPr>
            <p:cNvSpPr/>
            <p:nvPr/>
          </p:nvSpPr>
          <p:spPr>
            <a:xfrm>
              <a:off x="6350947" y="2083015"/>
              <a:ext cx="150910" cy="139933"/>
            </a:xfrm>
            <a:custGeom>
              <a:avLst/>
              <a:gdLst/>
              <a:ahLst/>
              <a:cxnLst/>
              <a:rect l="l" t="t" r="r" b="b"/>
              <a:pathLst>
                <a:path w="300318" h="278474" extrusionOk="0">
                  <a:moveTo>
                    <a:pt x="227499" y="84954"/>
                  </a:moveTo>
                  <a:lnTo>
                    <a:pt x="300318" y="129276"/>
                  </a:lnTo>
                  <a:lnTo>
                    <a:pt x="242213" y="177815"/>
                  </a:lnTo>
                  <a:lnTo>
                    <a:pt x="216380" y="197880"/>
                  </a:lnTo>
                  <a:lnTo>
                    <a:pt x="230270" y="209560"/>
                  </a:lnTo>
                  <a:lnTo>
                    <a:pt x="209811" y="249881"/>
                  </a:lnTo>
                  <a:lnTo>
                    <a:pt x="165226" y="278474"/>
                  </a:lnTo>
                  <a:lnTo>
                    <a:pt x="136585" y="246155"/>
                  </a:lnTo>
                  <a:lnTo>
                    <a:pt x="7178" y="219342"/>
                  </a:lnTo>
                  <a:lnTo>
                    <a:pt x="2604" y="218088"/>
                  </a:lnTo>
                  <a:lnTo>
                    <a:pt x="12922" y="177492"/>
                  </a:lnTo>
                  <a:lnTo>
                    <a:pt x="24950" y="129885"/>
                  </a:lnTo>
                  <a:lnTo>
                    <a:pt x="0" y="119638"/>
                  </a:lnTo>
                  <a:lnTo>
                    <a:pt x="6868" y="91081"/>
                  </a:lnTo>
                  <a:lnTo>
                    <a:pt x="32713" y="97459"/>
                  </a:lnTo>
                  <a:lnTo>
                    <a:pt x="55513" y="0"/>
                  </a:lnTo>
                  <a:lnTo>
                    <a:pt x="147597" y="36296"/>
                  </a:lnTo>
                  <a:lnTo>
                    <a:pt x="165668" y="47356"/>
                  </a:lnTo>
                  <a:lnTo>
                    <a:pt x="227499" y="8495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1063;gbcf4302aa7_0_6">
              <a:extLst>
                <a:ext uri="{FF2B5EF4-FFF2-40B4-BE49-F238E27FC236}">
                  <a16:creationId xmlns:a16="http://schemas.microsoft.com/office/drawing/2014/main" id="{EB80D296-FFE0-D24B-8C09-579BBDF1C1B0}"/>
                </a:ext>
              </a:extLst>
            </p:cNvPr>
            <p:cNvSpPr/>
            <p:nvPr/>
          </p:nvSpPr>
          <p:spPr>
            <a:xfrm>
              <a:off x="7065607" y="2085172"/>
              <a:ext cx="90402" cy="86225"/>
            </a:xfrm>
            <a:custGeom>
              <a:avLst/>
              <a:gdLst/>
              <a:ahLst/>
              <a:cxnLst/>
              <a:rect l="l" t="t" r="r" b="b"/>
              <a:pathLst>
                <a:path w="179905" h="171592" extrusionOk="0">
                  <a:moveTo>
                    <a:pt x="32224" y="0"/>
                  </a:moveTo>
                  <a:lnTo>
                    <a:pt x="33562" y="358"/>
                  </a:lnTo>
                  <a:lnTo>
                    <a:pt x="35461" y="884"/>
                  </a:lnTo>
                  <a:lnTo>
                    <a:pt x="38315" y="1947"/>
                  </a:lnTo>
                  <a:lnTo>
                    <a:pt x="45768" y="4515"/>
                  </a:lnTo>
                  <a:lnTo>
                    <a:pt x="49124" y="5828"/>
                  </a:lnTo>
                  <a:lnTo>
                    <a:pt x="52146" y="7190"/>
                  </a:lnTo>
                  <a:lnTo>
                    <a:pt x="55239" y="8683"/>
                  </a:lnTo>
                  <a:lnTo>
                    <a:pt x="58464" y="10427"/>
                  </a:lnTo>
                  <a:lnTo>
                    <a:pt x="61676" y="12170"/>
                  </a:lnTo>
                  <a:lnTo>
                    <a:pt x="68293" y="15742"/>
                  </a:lnTo>
                  <a:lnTo>
                    <a:pt x="72390" y="17736"/>
                  </a:lnTo>
                  <a:lnTo>
                    <a:pt x="75806" y="19313"/>
                  </a:lnTo>
                  <a:lnTo>
                    <a:pt x="79365" y="20961"/>
                  </a:lnTo>
                  <a:lnTo>
                    <a:pt x="83187" y="22537"/>
                  </a:lnTo>
                  <a:lnTo>
                    <a:pt x="85504" y="23517"/>
                  </a:lnTo>
                  <a:lnTo>
                    <a:pt x="87964" y="24365"/>
                  </a:lnTo>
                  <a:lnTo>
                    <a:pt x="89839" y="24699"/>
                  </a:lnTo>
                  <a:lnTo>
                    <a:pt x="92754" y="25452"/>
                  </a:lnTo>
                  <a:lnTo>
                    <a:pt x="95942" y="26109"/>
                  </a:lnTo>
                  <a:lnTo>
                    <a:pt x="101388" y="27291"/>
                  </a:lnTo>
                  <a:lnTo>
                    <a:pt x="103777" y="27900"/>
                  </a:lnTo>
                  <a:lnTo>
                    <a:pt x="106632" y="28844"/>
                  </a:lnTo>
                  <a:lnTo>
                    <a:pt x="109021" y="29847"/>
                  </a:lnTo>
                  <a:lnTo>
                    <a:pt x="112114" y="30993"/>
                  </a:lnTo>
                  <a:lnTo>
                    <a:pt x="118587" y="33955"/>
                  </a:lnTo>
                  <a:lnTo>
                    <a:pt x="124714" y="36905"/>
                  </a:lnTo>
                  <a:lnTo>
                    <a:pt x="134639" y="41886"/>
                  </a:lnTo>
                  <a:lnTo>
                    <a:pt x="141017" y="44943"/>
                  </a:lnTo>
                  <a:lnTo>
                    <a:pt x="144051" y="46185"/>
                  </a:lnTo>
                  <a:lnTo>
                    <a:pt x="143274" y="46962"/>
                  </a:lnTo>
                  <a:lnTo>
                    <a:pt x="144421" y="47320"/>
                  </a:lnTo>
                  <a:lnTo>
                    <a:pt x="149055" y="51130"/>
                  </a:lnTo>
                  <a:lnTo>
                    <a:pt x="151467" y="51763"/>
                  </a:lnTo>
                  <a:lnTo>
                    <a:pt x="152984" y="52241"/>
                  </a:lnTo>
                  <a:lnTo>
                    <a:pt x="154764" y="53053"/>
                  </a:lnTo>
                  <a:lnTo>
                    <a:pt x="156078" y="53913"/>
                  </a:lnTo>
                  <a:lnTo>
                    <a:pt x="156878" y="54474"/>
                  </a:lnTo>
                  <a:lnTo>
                    <a:pt x="156305" y="55179"/>
                  </a:lnTo>
                  <a:lnTo>
                    <a:pt x="159159" y="57341"/>
                  </a:lnTo>
                  <a:lnTo>
                    <a:pt x="162193" y="59407"/>
                  </a:lnTo>
                  <a:lnTo>
                    <a:pt x="164092" y="59658"/>
                  </a:lnTo>
                  <a:lnTo>
                    <a:pt x="166003" y="59311"/>
                  </a:lnTo>
                  <a:lnTo>
                    <a:pt x="167675" y="59084"/>
                  </a:lnTo>
                  <a:lnTo>
                    <a:pt x="172142" y="62273"/>
                  </a:lnTo>
                  <a:lnTo>
                    <a:pt x="175247" y="63910"/>
                  </a:lnTo>
                  <a:lnTo>
                    <a:pt x="178066" y="65247"/>
                  </a:lnTo>
                  <a:lnTo>
                    <a:pt x="179905" y="66119"/>
                  </a:lnTo>
                  <a:lnTo>
                    <a:pt x="167257" y="86865"/>
                  </a:lnTo>
                  <a:lnTo>
                    <a:pt x="160808" y="92204"/>
                  </a:lnTo>
                  <a:lnTo>
                    <a:pt x="164653" y="108471"/>
                  </a:lnTo>
                  <a:lnTo>
                    <a:pt x="164761" y="109426"/>
                  </a:lnTo>
                  <a:lnTo>
                    <a:pt x="164808" y="110226"/>
                  </a:lnTo>
                  <a:lnTo>
                    <a:pt x="161715" y="122624"/>
                  </a:lnTo>
                  <a:lnTo>
                    <a:pt x="161106" y="123173"/>
                  </a:lnTo>
                  <a:lnTo>
                    <a:pt x="159768" y="123758"/>
                  </a:lnTo>
                  <a:lnTo>
                    <a:pt x="155051" y="124224"/>
                  </a:lnTo>
                  <a:lnTo>
                    <a:pt x="163232" y="141602"/>
                  </a:lnTo>
                  <a:lnTo>
                    <a:pt x="164415" y="142534"/>
                  </a:lnTo>
                  <a:lnTo>
                    <a:pt x="163710" y="143477"/>
                  </a:lnTo>
                  <a:lnTo>
                    <a:pt x="164701" y="144086"/>
                  </a:lnTo>
                  <a:lnTo>
                    <a:pt x="167281" y="144946"/>
                  </a:lnTo>
                  <a:lnTo>
                    <a:pt x="169657" y="145734"/>
                  </a:lnTo>
                  <a:lnTo>
                    <a:pt x="171079" y="146953"/>
                  </a:lnTo>
                  <a:lnTo>
                    <a:pt x="170422" y="147848"/>
                  </a:lnTo>
                  <a:lnTo>
                    <a:pt x="171055" y="148219"/>
                  </a:lnTo>
                  <a:lnTo>
                    <a:pt x="171377" y="150619"/>
                  </a:lnTo>
                  <a:lnTo>
                    <a:pt x="167866" y="149150"/>
                  </a:lnTo>
                  <a:lnTo>
                    <a:pt x="174065" y="171592"/>
                  </a:lnTo>
                  <a:lnTo>
                    <a:pt x="171115" y="171198"/>
                  </a:lnTo>
                  <a:lnTo>
                    <a:pt x="169204" y="170828"/>
                  </a:lnTo>
                  <a:lnTo>
                    <a:pt x="154202" y="165895"/>
                  </a:lnTo>
                  <a:lnTo>
                    <a:pt x="142008" y="164366"/>
                  </a:lnTo>
                  <a:lnTo>
                    <a:pt x="128118" y="161261"/>
                  </a:lnTo>
                  <a:lnTo>
                    <a:pt x="126087" y="160592"/>
                  </a:lnTo>
                  <a:lnTo>
                    <a:pt x="109080" y="154274"/>
                  </a:lnTo>
                  <a:lnTo>
                    <a:pt x="96945" y="151061"/>
                  </a:lnTo>
                  <a:lnTo>
                    <a:pt x="79222" y="150130"/>
                  </a:lnTo>
                  <a:lnTo>
                    <a:pt x="74289" y="150464"/>
                  </a:lnTo>
                  <a:lnTo>
                    <a:pt x="67636" y="148756"/>
                  </a:lnTo>
                  <a:lnTo>
                    <a:pt x="52289" y="127186"/>
                  </a:lnTo>
                  <a:lnTo>
                    <a:pt x="47822" y="120904"/>
                  </a:lnTo>
                  <a:lnTo>
                    <a:pt x="48647" y="120247"/>
                  </a:lnTo>
                  <a:lnTo>
                    <a:pt x="49255" y="119232"/>
                  </a:lnTo>
                  <a:lnTo>
                    <a:pt x="49171" y="117560"/>
                  </a:lnTo>
                  <a:lnTo>
                    <a:pt x="48228" y="115685"/>
                  </a:lnTo>
                  <a:lnTo>
                    <a:pt x="47046" y="114347"/>
                  </a:lnTo>
                  <a:lnTo>
                    <a:pt x="46293" y="113415"/>
                  </a:lnTo>
                  <a:lnTo>
                    <a:pt x="45493" y="112735"/>
                  </a:lnTo>
                  <a:lnTo>
                    <a:pt x="44825" y="111946"/>
                  </a:lnTo>
                  <a:lnTo>
                    <a:pt x="43474" y="104147"/>
                  </a:lnTo>
                  <a:lnTo>
                    <a:pt x="43176" y="103275"/>
                  </a:lnTo>
                  <a:lnTo>
                    <a:pt x="42746" y="102642"/>
                  </a:lnTo>
                  <a:lnTo>
                    <a:pt x="42041" y="101950"/>
                  </a:lnTo>
                  <a:lnTo>
                    <a:pt x="41444" y="101221"/>
                  </a:lnTo>
                  <a:lnTo>
                    <a:pt x="41098" y="100612"/>
                  </a:lnTo>
                  <a:lnTo>
                    <a:pt x="40835" y="99955"/>
                  </a:lnTo>
                  <a:lnTo>
                    <a:pt x="40739" y="99274"/>
                  </a:lnTo>
                  <a:lnTo>
                    <a:pt x="42364" y="96635"/>
                  </a:lnTo>
                  <a:lnTo>
                    <a:pt x="44024" y="95381"/>
                  </a:lnTo>
                  <a:lnTo>
                    <a:pt x="44920" y="94389"/>
                  </a:lnTo>
                  <a:lnTo>
                    <a:pt x="45446" y="93279"/>
                  </a:lnTo>
                  <a:lnTo>
                    <a:pt x="45373" y="91786"/>
                  </a:lnTo>
                  <a:lnTo>
                    <a:pt x="45231" y="90651"/>
                  </a:lnTo>
                  <a:lnTo>
                    <a:pt x="45015" y="89946"/>
                  </a:lnTo>
                  <a:lnTo>
                    <a:pt x="44657" y="89289"/>
                  </a:lnTo>
                  <a:lnTo>
                    <a:pt x="44191" y="88501"/>
                  </a:lnTo>
                  <a:lnTo>
                    <a:pt x="43450" y="87558"/>
                  </a:lnTo>
                  <a:lnTo>
                    <a:pt x="41707" y="86292"/>
                  </a:lnTo>
                  <a:lnTo>
                    <a:pt x="40393" y="85288"/>
                  </a:lnTo>
                  <a:lnTo>
                    <a:pt x="39497" y="84620"/>
                  </a:lnTo>
                  <a:lnTo>
                    <a:pt x="38530" y="83772"/>
                  </a:lnTo>
                  <a:lnTo>
                    <a:pt x="37562" y="82506"/>
                  </a:lnTo>
                  <a:lnTo>
                    <a:pt x="36917" y="81359"/>
                  </a:lnTo>
                  <a:lnTo>
                    <a:pt x="36488" y="80165"/>
                  </a:lnTo>
                  <a:lnTo>
                    <a:pt x="36153" y="78564"/>
                  </a:lnTo>
                  <a:lnTo>
                    <a:pt x="35986" y="77155"/>
                  </a:lnTo>
                  <a:lnTo>
                    <a:pt x="35938" y="76223"/>
                  </a:lnTo>
                  <a:lnTo>
                    <a:pt x="35723" y="74886"/>
                  </a:lnTo>
                  <a:lnTo>
                    <a:pt x="35317" y="74014"/>
                  </a:lnTo>
                  <a:lnTo>
                    <a:pt x="34840" y="73285"/>
                  </a:lnTo>
                  <a:lnTo>
                    <a:pt x="34421" y="72676"/>
                  </a:lnTo>
                  <a:lnTo>
                    <a:pt x="32606" y="71159"/>
                  </a:lnTo>
                  <a:lnTo>
                    <a:pt x="31089" y="69236"/>
                  </a:lnTo>
                  <a:lnTo>
                    <a:pt x="30193" y="68138"/>
                  </a:lnTo>
                  <a:lnTo>
                    <a:pt x="29668" y="67063"/>
                  </a:lnTo>
                  <a:lnTo>
                    <a:pt x="29429" y="65653"/>
                  </a:lnTo>
                  <a:lnTo>
                    <a:pt x="29190" y="64148"/>
                  </a:lnTo>
                  <a:lnTo>
                    <a:pt x="28999" y="62548"/>
                  </a:lnTo>
                  <a:lnTo>
                    <a:pt x="28676" y="60458"/>
                  </a:lnTo>
                  <a:lnTo>
                    <a:pt x="28533" y="59622"/>
                  </a:lnTo>
                  <a:lnTo>
                    <a:pt x="28390" y="58846"/>
                  </a:lnTo>
                  <a:lnTo>
                    <a:pt x="28103" y="58069"/>
                  </a:lnTo>
                  <a:lnTo>
                    <a:pt x="27673" y="57389"/>
                  </a:lnTo>
                  <a:lnTo>
                    <a:pt x="27183" y="56684"/>
                  </a:lnTo>
                  <a:lnTo>
                    <a:pt x="26659" y="55896"/>
                  </a:lnTo>
                  <a:lnTo>
                    <a:pt x="26360" y="55024"/>
                  </a:lnTo>
                  <a:lnTo>
                    <a:pt x="0" y="45051"/>
                  </a:lnTo>
                  <a:lnTo>
                    <a:pt x="30492" y="2699"/>
                  </a:lnTo>
                  <a:lnTo>
                    <a:pt x="32224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1064;gbcf4302aa7_0_6">
              <a:extLst>
                <a:ext uri="{FF2B5EF4-FFF2-40B4-BE49-F238E27FC236}">
                  <a16:creationId xmlns:a16="http://schemas.microsoft.com/office/drawing/2014/main" id="{C0042060-2777-F744-81D1-C27F59C585D2}"/>
                </a:ext>
              </a:extLst>
            </p:cNvPr>
            <p:cNvSpPr/>
            <p:nvPr/>
          </p:nvSpPr>
          <p:spPr>
            <a:xfrm>
              <a:off x="7525586" y="2085184"/>
              <a:ext cx="2125" cy="1650"/>
            </a:xfrm>
            <a:custGeom>
              <a:avLst/>
              <a:gdLst/>
              <a:ahLst/>
              <a:cxnLst/>
              <a:rect l="l" t="t" r="r" b="b"/>
              <a:pathLst>
                <a:path w="4228" h="3284" extrusionOk="0">
                  <a:moveTo>
                    <a:pt x="3296" y="3285"/>
                  </a:moveTo>
                  <a:lnTo>
                    <a:pt x="669" y="2843"/>
                  </a:lnTo>
                  <a:lnTo>
                    <a:pt x="0" y="2198"/>
                  </a:lnTo>
                  <a:lnTo>
                    <a:pt x="95" y="1421"/>
                  </a:lnTo>
                  <a:lnTo>
                    <a:pt x="2998" y="0"/>
                  </a:lnTo>
                  <a:lnTo>
                    <a:pt x="4228" y="478"/>
                  </a:lnTo>
                  <a:lnTo>
                    <a:pt x="4049" y="2819"/>
                  </a:lnTo>
                  <a:lnTo>
                    <a:pt x="3296" y="328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1065;gbcf4302aa7_0_6">
              <a:extLst>
                <a:ext uri="{FF2B5EF4-FFF2-40B4-BE49-F238E27FC236}">
                  <a16:creationId xmlns:a16="http://schemas.microsoft.com/office/drawing/2014/main" id="{B434C1C8-3BE7-3D48-B462-D397E2F84BC7}"/>
                </a:ext>
              </a:extLst>
            </p:cNvPr>
            <p:cNvSpPr/>
            <p:nvPr/>
          </p:nvSpPr>
          <p:spPr>
            <a:xfrm>
              <a:off x="7307167" y="2089923"/>
              <a:ext cx="66359" cy="60706"/>
            </a:xfrm>
            <a:custGeom>
              <a:avLst/>
              <a:gdLst/>
              <a:ahLst/>
              <a:cxnLst/>
              <a:rect l="l" t="t" r="r" b="b"/>
              <a:pathLst>
                <a:path w="132058" h="120808" extrusionOk="0">
                  <a:moveTo>
                    <a:pt x="120915" y="45146"/>
                  </a:moveTo>
                  <a:lnTo>
                    <a:pt x="121297" y="46580"/>
                  </a:lnTo>
                  <a:lnTo>
                    <a:pt x="123053" y="47583"/>
                  </a:lnTo>
                  <a:lnTo>
                    <a:pt x="123699" y="47941"/>
                  </a:lnTo>
                  <a:lnTo>
                    <a:pt x="124678" y="48491"/>
                  </a:lnTo>
                  <a:lnTo>
                    <a:pt x="125693" y="49076"/>
                  </a:lnTo>
                  <a:lnTo>
                    <a:pt x="126803" y="49207"/>
                  </a:lnTo>
                  <a:lnTo>
                    <a:pt x="127723" y="50414"/>
                  </a:lnTo>
                  <a:lnTo>
                    <a:pt x="128941" y="52026"/>
                  </a:lnTo>
                  <a:lnTo>
                    <a:pt x="132058" y="53304"/>
                  </a:lnTo>
                  <a:lnTo>
                    <a:pt x="131880" y="54343"/>
                  </a:lnTo>
                  <a:lnTo>
                    <a:pt x="130936" y="55561"/>
                  </a:lnTo>
                  <a:lnTo>
                    <a:pt x="129347" y="56720"/>
                  </a:lnTo>
                  <a:lnTo>
                    <a:pt x="126529" y="57950"/>
                  </a:lnTo>
                  <a:lnTo>
                    <a:pt x="120713" y="59491"/>
                  </a:lnTo>
                  <a:lnTo>
                    <a:pt x="117703" y="59395"/>
                  </a:lnTo>
                  <a:lnTo>
                    <a:pt x="115815" y="59968"/>
                  </a:lnTo>
                  <a:lnTo>
                    <a:pt x="111695" y="62715"/>
                  </a:lnTo>
                  <a:lnTo>
                    <a:pt x="110477" y="64125"/>
                  </a:lnTo>
                  <a:lnTo>
                    <a:pt x="110966" y="66955"/>
                  </a:lnTo>
                  <a:lnTo>
                    <a:pt x="111074" y="68472"/>
                  </a:lnTo>
                  <a:lnTo>
                    <a:pt x="110692" y="69117"/>
                  </a:lnTo>
                  <a:lnTo>
                    <a:pt x="108817" y="69690"/>
                  </a:lnTo>
                  <a:lnTo>
                    <a:pt x="107969" y="70526"/>
                  </a:lnTo>
                  <a:lnTo>
                    <a:pt x="107515" y="72724"/>
                  </a:lnTo>
                  <a:lnTo>
                    <a:pt x="106488" y="73202"/>
                  </a:lnTo>
                  <a:lnTo>
                    <a:pt x="105926" y="73847"/>
                  </a:lnTo>
                  <a:lnTo>
                    <a:pt x="104158" y="78935"/>
                  </a:lnTo>
                  <a:lnTo>
                    <a:pt x="104457" y="80153"/>
                  </a:lnTo>
                  <a:lnTo>
                    <a:pt x="105114" y="80905"/>
                  </a:lnTo>
                  <a:lnTo>
                    <a:pt x="107288" y="82100"/>
                  </a:lnTo>
                  <a:lnTo>
                    <a:pt x="108411" y="83330"/>
                  </a:lnTo>
                  <a:lnTo>
                    <a:pt x="108614" y="84178"/>
                  </a:lnTo>
                  <a:lnTo>
                    <a:pt x="108339" y="86805"/>
                  </a:lnTo>
                  <a:lnTo>
                    <a:pt x="106583" y="91714"/>
                  </a:lnTo>
                  <a:lnTo>
                    <a:pt x="105090" y="95022"/>
                  </a:lnTo>
                  <a:lnTo>
                    <a:pt x="104063" y="95560"/>
                  </a:lnTo>
                  <a:lnTo>
                    <a:pt x="100862" y="95584"/>
                  </a:lnTo>
                  <a:lnTo>
                    <a:pt x="100205" y="96348"/>
                  </a:lnTo>
                  <a:lnTo>
                    <a:pt x="101913" y="98295"/>
                  </a:lnTo>
                  <a:lnTo>
                    <a:pt x="102104" y="99991"/>
                  </a:lnTo>
                  <a:lnTo>
                    <a:pt x="99871" y="103502"/>
                  </a:lnTo>
                  <a:lnTo>
                    <a:pt x="97900" y="105306"/>
                  </a:lnTo>
                  <a:lnTo>
                    <a:pt x="96789" y="107193"/>
                  </a:lnTo>
                  <a:lnTo>
                    <a:pt x="92574" y="111719"/>
                  </a:lnTo>
                  <a:lnTo>
                    <a:pt x="91081" y="112759"/>
                  </a:lnTo>
                  <a:lnTo>
                    <a:pt x="90519" y="114442"/>
                  </a:lnTo>
                  <a:lnTo>
                    <a:pt x="89958" y="115314"/>
                  </a:lnTo>
                  <a:lnTo>
                    <a:pt x="83115" y="119363"/>
                  </a:lnTo>
                  <a:lnTo>
                    <a:pt x="80296" y="120593"/>
                  </a:lnTo>
                  <a:lnTo>
                    <a:pt x="79364" y="120808"/>
                  </a:lnTo>
                  <a:lnTo>
                    <a:pt x="73249" y="120474"/>
                  </a:lnTo>
                  <a:lnTo>
                    <a:pt x="73512" y="117094"/>
                  </a:lnTo>
                  <a:lnTo>
                    <a:pt x="67862" y="115888"/>
                  </a:lnTo>
                  <a:lnTo>
                    <a:pt x="67027" y="117942"/>
                  </a:lnTo>
                  <a:lnTo>
                    <a:pt x="64292" y="117106"/>
                  </a:lnTo>
                  <a:lnTo>
                    <a:pt x="63814" y="116270"/>
                  </a:lnTo>
                  <a:lnTo>
                    <a:pt x="62404" y="115900"/>
                  </a:lnTo>
                  <a:lnTo>
                    <a:pt x="54880" y="114084"/>
                  </a:lnTo>
                  <a:lnTo>
                    <a:pt x="50640" y="112579"/>
                  </a:lnTo>
                  <a:lnTo>
                    <a:pt x="49601" y="111755"/>
                  </a:lnTo>
                  <a:lnTo>
                    <a:pt x="48753" y="111934"/>
                  </a:lnTo>
                  <a:lnTo>
                    <a:pt x="46687" y="112137"/>
                  </a:lnTo>
                  <a:lnTo>
                    <a:pt x="46018" y="111564"/>
                  </a:lnTo>
                  <a:lnTo>
                    <a:pt x="43677" y="111970"/>
                  </a:lnTo>
                  <a:lnTo>
                    <a:pt x="43677" y="112711"/>
                  </a:lnTo>
                  <a:lnTo>
                    <a:pt x="43020" y="113176"/>
                  </a:lnTo>
                  <a:lnTo>
                    <a:pt x="42459" y="112711"/>
                  </a:lnTo>
                  <a:lnTo>
                    <a:pt x="39437" y="112460"/>
                  </a:lnTo>
                  <a:lnTo>
                    <a:pt x="34935" y="113893"/>
                  </a:lnTo>
                  <a:lnTo>
                    <a:pt x="32785" y="116545"/>
                  </a:lnTo>
                  <a:lnTo>
                    <a:pt x="32319" y="117930"/>
                  </a:lnTo>
                  <a:lnTo>
                    <a:pt x="30348" y="118694"/>
                  </a:lnTo>
                  <a:lnTo>
                    <a:pt x="29130" y="118909"/>
                  </a:lnTo>
                  <a:lnTo>
                    <a:pt x="28748" y="118336"/>
                  </a:lnTo>
                  <a:lnTo>
                    <a:pt x="26873" y="117870"/>
                  </a:lnTo>
                  <a:lnTo>
                    <a:pt x="24986" y="116186"/>
                  </a:lnTo>
                  <a:lnTo>
                    <a:pt x="23743" y="113559"/>
                  </a:lnTo>
                  <a:lnTo>
                    <a:pt x="22704" y="112806"/>
                  </a:lnTo>
                  <a:lnTo>
                    <a:pt x="17043" y="110011"/>
                  </a:lnTo>
                  <a:lnTo>
                    <a:pt x="14595" y="109378"/>
                  </a:lnTo>
                  <a:lnTo>
                    <a:pt x="13185" y="109498"/>
                  </a:lnTo>
                  <a:lnTo>
                    <a:pt x="13102" y="111170"/>
                  </a:lnTo>
                  <a:lnTo>
                    <a:pt x="12158" y="111003"/>
                  </a:lnTo>
                  <a:lnTo>
                    <a:pt x="11776" y="109761"/>
                  </a:lnTo>
                  <a:lnTo>
                    <a:pt x="10749" y="109856"/>
                  </a:lnTo>
                  <a:lnTo>
                    <a:pt x="6234" y="111110"/>
                  </a:lnTo>
                  <a:lnTo>
                    <a:pt x="3595" y="110179"/>
                  </a:lnTo>
                  <a:lnTo>
                    <a:pt x="0" y="105401"/>
                  </a:lnTo>
                  <a:lnTo>
                    <a:pt x="274" y="104207"/>
                  </a:lnTo>
                  <a:lnTo>
                    <a:pt x="1958" y="100970"/>
                  </a:lnTo>
                  <a:lnTo>
                    <a:pt x="3917" y="99107"/>
                  </a:lnTo>
                  <a:lnTo>
                    <a:pt x="4574" y="97781"/>
                  </a:lnTo>
                  <a:lnTo>
                    <a:pt x="7393" y="96551"/>
                  </a:lnTo>
                  <a:lnTo>
                    <a:pt x="9531" y="93338"/>
                  </a:lnTo>
                  <a:lnTo>
                    <a:pt x="11884" y="92275"/>
                  </a:lnTo>
                  <a:lnTo>
                    <a:pt x="13472" y="90603"/>
                  </a:lnTo>
                  <a:lnTo>
                    <a:pt x="13926" y="88621"/>
                  </a:lnTo>
                  <a:lnTo>
                    <a:pt x="13735" y="87295"/>
                  </a:lnTo>
                  <a:lnTo>
                    <a:pt x="13078" y="86459"/>
                  </a:lnTo>
                  <a:lnTo>
                    <a:pt x="12397" y="84297"/>
                  </a:lnTo>
                  <a:lnTo>
                    <a:pt x="11740" y="83652"/>
                  </a:lnTo>
                  <a:lnTo>
                    <a:pt x="11358" y="82219"/>
                  </a:lnTo>
                  <a:lnTo>
                    <a:pt x="10414" y="82697"/>
                  </a:lnTo>
                  <a:lnTo>
                    <a:pt x="9733" y="84130"/>
                  </a:lnTo>
                  <a:lnTo>
                    <a:pt x="8743" y="82828"/>
                  </a:lnTo>
                  <a:lnTo>
                    <a:pt x="7823" y="81849"/>
                  </a:lnTo>
                  <a:lnTo>
                    <a:pt x="6545" y="80905"/>
                  </a:lnTo>
                  <a:lnTo>
                    <a:pt x="5362" y="80236"/>
                  </a:lnTo>
                  <a:lnTo>
                    <a:pt x="3654" y="79257"/>
                  </a:lnTo>
                  <a:lnTo>
                    <a:pt x="2567" y="78564"/>
                  </a:lnTo>
                  <a:lnTo>
                    <a:pt x="1911" y="77967"/>
                  </a:lnTo>
                  <a:lnTo>
                    <a:pt x="1456" y="76976"/>
                  </a:lnTo>
                  <a:lnTo>
                    <a:pt x="967" y="75877"/>
                  </a:lnTo>
                  <a:lnTo>
                    <a:pt x="752" y="74778"/>
                  </a:lnTo>
                  <a:lnTo>
                    <a:pt x="764" y="73739"/>
                  </a:lnTo>
                  <a:lnTo>
                    <a:pt x="1027" y="72652"/>
                  </a:lnTo>
                  <a:lnTo>
                    <a:pt x="1397" y="71685"/>
                  </a:lnTo>
                  <a:lnTo>
                    <a:pt x="2042" y="70741"/>
                  </a:lnTo>
                  <a:lnTo>
                    <a:pt x="2878" y="69750"/>
                  </a:lnTo>
                  <a:lnTo>
                    <a:pt x="3977" y="68938"/>
                  </a:lnTo>
                  <a:lnTo>
                    <a:pt x="5076" y="68412"/>
                  </a:lnTo>
                  <a:lnTo>
                    <a:pt x="6413" y="68018"/>
                  </a:lnTo>
                  <a:lnTo>
                    <a:pt x="7774" y="67911"/>
                  </a:lnTo>
                  <a:lnTo>
                    <a:pt x="9304" y="68161"/>
                  </a:lnTo>
                  <a:lnTo>
                    <a:pt x="9948" y="68484"/>
                  </a:lnTo>
                  <a:lnTo>
                    <a:pt x="15335" y="72091"/>
                  </a:lnTo>
                  <a:lnTo>
                    <a:pt x="38637" y="49828"/>
                  </a:lnTo>
                  <a:lnTo>
                    <a:pt x="52420" y="21128"/>
                  </a:lnTo>
                  <a:lnTo>
                    <a:pt x="60314" y="2353"/>
                  </a:lnTo>
                  <a:lnTo>
                    <a:pt x="60816" y="0"/>
                  </a:lnTo>
                  <a:lnTo>
                    <a:pt x="73321" y="15180"/>
                  </a:lnTo>
                  <a:lnTo>
                    <a:pt x="78791" y="24902"/>
                  </a:lnTo>
                  <a:lnTo>
                    <a:pt x="79137" y="25774"/>
                  </a:lnTo>
                  <a:lnTo>
                    <a:pt x="79257" y="26550"/>
                  </a:lnTo>
                  <a:lnTo>
                    <a:pt x="79077" y="27625"/>
                  </a:lnTo>
                  <a:lnTo>
                    <a:pt x="78827" y="28473"/>
                  </a:lnTo>
                  <a:lnTo>
                    <a:pt x="78636" y="29906"/>
                  </a:lnTo>
                  <a:lnTo>
                    <a:pt x="78862" y="31041"/>
                  </a:lnTo>
                  <a:lnTo>
                    <a:pt x="79472" y="31543"/>
                  </a:lnTo>
                  <a:lnTo>
                    <a:pt x="80559" y="31722"/>
                  </a:lnTo>
                  <a:lnTo>
                    <a:pt x="82111" y="31782"/>
                  </a:lnTo>
                  <a:lnTo>
                    <a:pt x="83747" y="31746"/>
                  </a:lnTo>
                  <a:lnTo>
                    <a:pt x="84727" y="32391"/>
                  </a:lnTo>
                  <a:lnTo>
                    <a:pt x="89337" y="35568"/>
                  </a:lnTo>
                  <a:lnTo>
                    <a:pt x="89970" y="35281"/>
                  </a:lnTo>
                  <a:lnTo>
                    <a:pt x="90818" y="35532"/>
                  </a:lnTo>
                  <a:lnTo>
                    <a:pt x="91689" y="36690"/>
                  </a:lnTo>
                  <a:lnTo>
                    <a:pt x="92239" y="37347"/>
                  </a:lnTo>
                  <a:lnTo>
                    <a:pt x="92896" y="36965"/>
                  </a:lnTo>
                  <a:lnTo>
                    <a:pt x="92860" y="36045"/>
                  </a:lnTo>
                  <a:lnTo>
                    <a:pt x="93493" y="35580"/>
                  </a:lnTo>
                  <a:lnTo>
                    <a:pt x="94186" y="36440"/>
                  </a:lnTo>
                  <a:lnTo>
                    <a:pt x="94401" y="37228"/>
                  </a:lnTo>
                  <a:lnTo>
                    <a:pt x="94759" y="38076"/>
                  </a:lnTo>
                  <a:lnTo>
                    <a:pt x="95679" y="38040"/>
                  </a:lnTo>
                  <a:lnTo>
                    <a:pt x="96563" y="37515"/>
                  </a:lnTo>
                  <a:lnTo>
                    <a:pt x="97566" y="36893"/>
                  </a:lnTo>
                  <a:lnTo>
                    <a:pt x="98557" y="36655"/>
                  </a:lnTo>
                  <a:lnTo>
                    <a:pt x="99823" y="36965"/>
                  </a:lnTo>
                  <a:lnTo>
                    <a:pt x="99322" y="38004"/>
                  </a:lnTo>
                  <a:lnTo>
                    <a:pt x="98605" y="38792"/>
                  </a:lnTo>
                  <a:lnTo>
                    <a:pt x="97900" y="39342"/>
                  </a:lnTo>
                  <a:lnTo>
                    <a:pt x="97112" y="40823"/>
                  </a:lnTo>
                  <a:lnTo>
                    <a:pt x="97243" y="41862"/>
                  </a:lnTo>
                  <a:lnTo>
                    <a:pt x="97578" y="42543"/>
                  </a:lnTo>
                  <a:lnTo>
                    <a:pt x="98306" y="43044"/>
                  </a:lnTo>
                  <a:lnTo>
                    <a:pt x="102332" y="42579"/>
                  </a:lnTo>
                  <a:lnTo>
                    <a:pt x="103621" y="42734"/>
                  </a:lnTo>
                  <a:lnTo>
                    <a:pt x="104815" y="42985"/>
                  </a:lnTo>
                  <a:lnTo>
                    <a:pt x="105926" y="43510"/>
                  </a:lnTo>
                  <a:lnTo>
                    <a:pt x="106846" y="44274"/>
                  </a:lnTo>
                  <a:lnTo>
                    <a:pt x="107240" y="45027"/>
                  </a:lnTo>
                  <a:lnTo>
                    <a:pt x="107550" y="45994"/>
                  </a:lnTo>
                  <a:lnTo>
                    <a:pt x="108100" y="46663"/>
                  </a:lnTo>
                  <a:lnTo>
                    <a:pt x="109211" y="47033"/>
                  </a:lnTo>
                  <a:lnTo>
                    <a:pt x="110644" y="47225"/>
                  </a:lnTo>
                  <a:lnTo>
                    <a:pt x="111647" y="47308"/>
                  </a:lnTo>
                  <a:lnTo>
                    <a:pt x="112663" y="47296"/>
                  </a:lnTo>
                  <a:lnTo>
                    <a:pt x="114096" y="47189"/>
                  </a:lnTo>
                  <a:lnTo>
                    <a:pt x="115828" y="46890"/>
                  </a:lnTo>
                  <a:lnTo>
                    <a:pt x="117284" y="46532"/>
                  </a:lnTo>
                  <a:lnTo>
                    <a:pt x="118216" y="45863"/>
                  </a:lnTo>
                  <a:lnTo>
                    <a:pt x="119172" y="45146"/>
                  </a:lnTo>
                  <a:lnTo>
                    <a:pt x="119924" y="45206"/>
                  </a:lnTo>
                  <a:lnTo>
                    <a:pt x="120915" y="4514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1066;gbcf4302aa7_0_6">
              <a:extLst>
                <a:ext uri="{FF2B5EF4-FFF2-40B4-BE49-F238E27FC236}">
                  <a16:creationId xmlns:a16="http://schemas.microsoft.com/office/drawing/2014/main" id="{DDD34DF1-1184-3145-BC7B-ED9F84B0B6C4}"/>
                </a:ext>
              </a:extLst>
            </p:cNvPr>
            <p:cNvSpPr/>
            <p:nvPr/>
          </p:nvSpPr>
          <p:spPr>
            <a:xfrm>
              <a:off x="6780309" y="2094607"/>
              <a:ext cx="106414" cy="212414"/>
            </a:xfrm>
            <a:custGeom>
              <a:avLst/>
              <a:gdLst/>
              <a:ahLst/>
              <a:cxnLst/>
              <a:rect l="l" t="t" r="r" b="b"/>
              <a:pathLst>
                <a:path w="211770" h="422715" extrusionOk="0">
                  <a:moveTo>
                    <a:pt x="95488" y="0"/>
                  </a:moveTo>
                  <a:lnTo>
                    <a:pt x="199002" y="54414"/>
                  </a:lnTo>
                  <a:lnTo>
                    <a:pt x="193174" y="67899"/>
                  </a:lnTo>
                  <a:lnTo>
                    <a:pt x="189316" y="76833"/>
                  </a:lnTo>
                  <a:lnTo>
                    <a:pt x="195550" y="154262"/>
                  </a:lnTo>
                  <a:lnTo>
                    <a:pt x="211770" y="332793"/>
                  </a:lnTo>
                  <a:lnTo>
                    <a:pt x="196040" y="329676"/>
                  </a:lnTo>
                  <a:lnTo>
                    <a:pt x="181553" y="367393"/>
                  </a:lnTo>
                  <a:lnTo>
                    <a:pt x="159159" y="402101"/>
                  </a:lnTo>
                  <a:lnTo>
                    <a:pt x="130864" y="392678"/>
                  </a:lnTo>
                  <a:lnTo>
                    <a:pt x="129539" y="392523"/>
                  </a:lnTo>
                  <a:lnTo>
                    <a:pt x="125263" y="392487"/>
                  </a:lnTo>
                  <a:lnTo>
                    <a:pt x="116711" y="392582"/>
                  </a:lnTo>
                  <a:lnTo>
                    <a:pt x="106213" y="398184"/>
                  </a:lnTo>
                  <a:lnTo>
                    <a:pt x="103466" y="397694"/>
                  </a:lnTo>
                  <a:lnTo>
                    <a:pt x="90197" y="410450"/>
                  </a:lnTo>
                  <a:lnTo>
                    <a:pt x="88776" y="412647"/>
                  </a:lnTo>
                  <a:lnTo>
                    <a:pt x="87522" y="415167"/>
                  </a:lnTo>
                  <a:lnTo>
                    <a:pt x="86364" y="417425"/>
                  </a:lnTo>
                  <a:lnTo>
                    <a:pt x="85635" y="418906"/>
                  </a:lnTo>
                  <a:lnTo>
                    <a:pt x="85038" y="419909"/>
                  </a:lnTo>
                  <a:lnTo>
                    <a:pt x="84488" y="420614"/>
                  </a:lnTo>
                  <a:lnTo>
                    <a:pt x="83700" y="421175"/>
                  </a:lnTo>
                  <a:lnTo>
                    <a:pt x="82446" y="421772"/>
                  </a:lnTo>
                  <a:lnTo>
                    <a:pt x="81466" y="422190"/>
                  </a:lnTo>
                  <a:lnTo>
                    <a:pt x="80403" y="422441"/>
                  </a:lnTo>
                  <a:lnTo>
                    <a:pt x="78301" y="422716"/>
                  </a:lnTo>
                  <a:lnTo>
                    <a:pt x="76641" y="422537"/>
                  </a:lnTo>
                  <a:lnTo>
                    <a:pt x="75495" y="422250"/>
                  </a:lnTo>
                  <a:lnTo>
                    <a:pt x="71959" y="416899"/>
                  </a:lnTo>
                  <a:lnTo>
                    <a:pt x="62262" y="402925"/>
                  </a:lnTo>
                  <a:lnTo>
                    <a:pt x="49553" y="346086"/>
                  </a:lnTo>
                  <a:lnTo>
                    <a:pt x="28473" y="314544"/>
                  </a:lnTo>
                  <a:lnTo>
                    <a:pt x="28712" y="313493"/>
                  </a:lnTo>
                  <a:lnTo>
                    <a:pt x="29154" y="312382"/>
                  </a:lnTo>
                  <a:lnTo>
                    <a:pt x="29333" y="311510"/>
                  </a:lnTo>
                  <a:lnTo>
                    <a:pt x="29214" y="310781"/>
                  </a:lnTo>
                  <a:lnTo>
                    <a:pt x="28843" y="310172"/>
                  </a:lnTo>
                  <a:lnTo>
                    <a:pt x="27804" y="309515"/>
                  </a:lnTo>
                  <a:lnTo>
                    <a:pt x="26562" y="309241"/>
                  </a:lnTo>
                  <a:lnTo>
                    <a:pt x="25762" y="309193"/>
                  </a:lnTo>
                  <a:lnTo>
                    <a:pt x="24986" y="309241"/>
                  </a:lnTo>
                  <a:lnTo>
                    <a:pt x="24162" y="309360"/>
                  </a:lnTo>
                  <a:lnTo>
                    <a:pt x="23385" y="309814"/>
                  </a:lnTo>
                  <a:lnTo>
                    <a:pt x="22597" y="310208"/>
                  </a:lnTo>
                  <a:lnTo>
                    <a:pt x="21677" y="311008"/>
                  </a:lnTo>
                  <a:lnTo>
                    <a:pt x="20853" y="311928"/>
                  </a:lnTo>
                  <a:lnTo>
                    <a:pt x="20113" y="312728"/>
                  </a:lnTo>
                  <a:lnTo>
                    <a:pt x="19456" y="313445"/>
                  </a:lnTo>
                  <a:lnTo>
                    <a:pt x="18823" y="314281"/>
                  </a:lnTo>
                  <a:lnTo>
                    <a:pt x="18095" y="314878"/>
                  </a:lnTo>
                  <a:lnTo>
                    <a:pt x="17366" y="315463"/>
                  </a:lnTo>
                  <a:lnTo>
                    <a:pt x="16685" y="315989"/>
                  </a:lnTo>
                  <a:lnTo>
                    <a:pt x="15837" y="316299"/>
                  </a:lnTo>
                  <a:lnTo>
                    <a:pt x="15204" y="316574"/>
                  </a:lnTo>
                  <a:lnTo>
                    <a:pt x="14105" y="316956"/>
                  </a:lnTo>
                  <a:lnTo>
                    <a:pt x="13030" y="316956"/>
                  </a:lnTo>
                  <a:lnTo>
                    <a:pt x="12159" y="316825"/>
                  </a:lnTo>
                  <a:lnTo>
                    <a:pt x="10845" y="316443"/>
                  </a:lnTo>
                  <a:lnTo>
                    <a:pt x="9949" y="315630"/>
                  </a:lnTo>
                  <a:lnTo>
                    <a:pt x="9590" y="314520"/>
                  </a:lnTo>
                  <a:lnTo>
                    <a:pt x="9352" y="313863"/>
                  </a:lnTo>
                  <a:lnTo>
                    <a:pt x="9352" y="312501"/>
                  </a:lnTo>
                  <a:lnTo>
                    <a:pt x="9650" y="309181"/>
                  </a:lnTo>
                  <a:lnTo>
                    <a:pt x="9710" y="307330"/>
                  </a:lnTo>
                  <a:lnTo>
                    <a:pt x="9877" y="306100"/>
                  </a:lnTo>
                  <a:lnTo>
                    <a:pt x="9877" y="304834"/>
                  </a:lnTo>
                  <a:lnTo>
                    <a:pt x="9160" y="303496"/>
                  </a:lnTo>
                  <a:lnTo>
                    <a:pt x="7321" y="300486"/>
                  </a:lnTo>
                  <a:lnTo>
                    <a:pt x="4539" y="294705"/>
                  </a:lnTo>
                  <a:lnTo>
                    <a:pt x="3750" y="293296"/>
                  </a:lnTo>
                  <a:lnTo>
                    <a:pt x="2616" y="291087"/>
                  </a:lnTo>
                  <a:lnTo>
                    <a:pt x="1672" y="289438"/>
                  </a:lnTo>
                  <a:lnTo>
                    <a:pt x="609" y="287922"/>
                  </a:lnTo>
                  <a:lnTo>
                    <a:pt x="0" y="287121"/>
                  </a:lnTo>
                  <a:lnTo>
                    <a:pt x="298" y="285987"/>
                  </a:lnTo>
                  <a:lnTo>
                    <a:pt x="979" y="285497"/>
                  </a:lnTo>
                  <a:lnTo>
                    <a:pt x="3727" y="285043"/>
                  </a:lnTo>
                  <a:lnTo>
                    <a:pt x="9113" y="283706"/>
                  </a:lnTo>
                  <a:lnTo>
                    <a:pt x="12230" y="282738"/>
                  </a:lnTo>
                  <a:lnTo>
                    <a:pt x="17390" y="280958"/>
                  </a:lnTo>
                  <a:lnTo>
                    <a:pt x="17963" y="280349"/>
                  </a:lnTo>
                  <a:lnTo>
                    <a:pt x="18524" y="279478"/>
                  </a:lnTo>
                  <a:lnTo>
                    <a:pt x="18823" y="278725"/>
                  </a:lnTo>
                  <a:lnTo>
                    <a:pt x="19647" y="277925"/>
                  </a:lnTo>
                  <a:lnTo>
                    <a:pt x="20531" y="277495"/>
                  </a:lnTo>
                  <a:lnTo>
                    <a:pt x="21737" y="277447"/>
                  </a:lnTo>
                  <a:lnTo>
                    <a:pt x="23266" y="277722"/>
                  </a:lnTo>
                  <a:lnTo>
                    <a:pt x="25284" y="277865"/>
                  </a:lnTo>
                  <a:lnTo>
                    <a:pt x="27112" y="278164"/>
                  </a:lnTo>
                  <a:lnTo>
                    <a:pt x="29202" y="278606"/>
                  </a:lnTo>
                  <a:lnTo>
                    <a:pt x="30635" y="279000"/>
                  </a:lnTo>
                  <a:lnTo>
                    <a:pt x="31602" y="279203"/>
                  </a:lnTo>
                  <a:lnTo>
                    <a:pt x="19181" y="209095"/>
                  </a:lnTo>
                  <a:lnTo>
                    <a:pt x="24377" y="195467"/>
                  </a:lnTo>
                  <a:lnTo>
                    <a:pt x="27446" y="197366"/>
                  </a:lnTo>
                  <a:lnTo>
                    <a:pt x="34755" y="210755"/>
                  </a:lnTo>
                  <a:lnTo>
                    <a:pt x="36774" y="211232"/>
                  </a:lnTo>
                  <a:lnTo>
                    <a:pt x="44513" y="204986"/>
                  </a:lnTo>
                  <a:lnTo>
                    <a:pt x="42459" y="192983"/>
                  </a:lnTo>
                  <a:lnTo>
                    <a:pt x="33012" y="194106"/>
                  </a:lnTo>
                  <a:lnTo>
                    <a:pt x="31053" y="195264"/>
                  </a:lnTo>
                  <a:lnTo>
                    <a:pt x="27697" y="196172"/>
                  </a:lnTo>
                  <a:lnTo>
                    <a:pt x="23743" y="194440"/>
                  </a:lnTo>
                  <a:lnTo>
                    <a:pt x="27924" y="190523"/>
                  </a:lnTo>
                  <a:lnTo>
                    <a:pt x="27052" y="188253"/>
                  </a:lnTo>
                  <a:lnTo>
                    <a:pt x="23743" y="185650"/>
                  </a:lnTo>
                  <a:lnTo>
                    <a:pt x="23994" y="183703"/>
                  </a:lnTo>
                  <a:lnTo>
                    <a:pt x="24735" y="182628"/>
                  </a:lnTo>
                  <a:lnTo>
                    <a:pt x="26276" y="180812"/>
                  </a:lnTo>
                  <a:lnTo>
                    <a:pt x="27458" y="179666"/>
                  </a:lnTo>
                  <a:lnTo>
                    <a:pt x="29023" y="178304"/>
                  </a:lnTo>
                  <a:lnTo>
                    <a:pt x="30933" y="176728"/>
                  </a:lnTo>
                  <a:lnTo>
                    <a:pt x="32175" y="175736"/>
                  </a:lnTo>
                  <a:lnTo>
                    <a:pt x="27900" y="169645"/>
                  </a:lnTo>
                  <a:lnTo>
                    <a:pt x="29094" y="167770"/>
                  </a:lnTo>
                  <a:lnTo>
                    <a:pt x="30647" y="164307"/>
                  </a:lnTo>
                  <a:lnTo>
                    <a:pt x="32928" y="163363"/>
                  </a:lnTo>
                  <a:lnTo>
                    <a:pt x="34051" y="162981"/>
                  </a:lnTo>
                  <a:lnTo>
                    <a:pt x="33645" y="161763"/>
                  </a:lnTo>
                  <a:lnTo>
                    <a:pt x="33107" y="160485"/>
                  </a:lnTo>
                  <a:lnTo>
                    <a:pt x="32605" y="158908"/>
                  </a:lnTo>
                  <a:lnTo>
                    <a:pt x="32295" y="157809"/>
                  </a:lnTo>
                  <a:lnTo>
                    <a:pt x="32140" y="156937"/>
                  </a:lnTo>
                  <a:lnTo>
                    <a:pt x="31973" y="156257"/>
                  </a:lnTo>
                  <a:lnTo>
                    <a:pt x="31495" y="155361"/>
                  </a:lnTo>
                  <a:lnTo>
                    <a:pt x="31184" y="154716"/>
                  </a:lnTo>
                  <a:lnTo>
                    <a:pt x="30850" y="153999"/>
                  </a:lnTo>
                  <a:lnTo>
                    <a:pt x="31793" y="153223"/>
                  </a:lnTo>
                  <a:lnTo>
                    <a:pt x="41037" y="148517"/>
                  </a:lnTo>
                  <a:lnTo>
                    <a:pt x="43641" y="149126"/>
                  </a:lnTo>
                  <a:lnTo>
                    <a:pt x="43737" y="148302"/>
                  </a:lnTo>
                  <a:lnTo>
                    <a:pt x="43952" y="147036"/>
                  </a:lnTo>
                  <a:lnTo>
                    <a:pt x="44406" y="145484"/>
                  </a:lnTo>
                  <a:lnTo>
                    <a:pt x="44262" y="144122"/>
                  </a:lnTo>
                  <a:lnTo>
                    <a:pt x="44358" y="143226"/>
                  </a:lnTo>
                  <a:lnTo>
                    <a:pt x="44502" y="142032"/>
                  </a:lnTo>
                  <a:lnTo>
                    <a:pt x="44597" y="140766"/>
                  </a:lnTo>
                  <a:lnTo>
                    <a:pt x="44358" y="139679"/>
                  </a:lnTo>
                  <a:lnTo>
                    <a:pt x="44143" y="138998"/>
                  </a:lnTo>
                  <a:lnTo>
                    <a:pt x="42626" y="136622"/>
                  </a:lnTo>
                  <a:lnTo>
                    <a:pt x="41957" y="135332"/>
                  </a:lnTo>
                  <a:lnTo>
                    <a:pt x="41850" y="134472"/>
                  </a:lnTo>
                  <a:lnTo>
                    <a:pt x="42100" y="133098"/>
                  </a:lnTo>
                  <a:lnTo>
                    <a:pt x="42483" y="131999"/>
                  </a:lnTo>
                  <a:lnTo>
                    <a:pt x="42770" y="131343"/>
                  </a:lnTo>
                  <a:lnTo>
                    <a:pt x="46436" y="126195"/>
                  </a:lnTo>
                  <a:lnTo>
                    <a:pt x="48885" y="122827"/>
                  </a:lnTo>
                  <a:lnTo>
                    <a:pt x="49733" y="121609"/>
                  </a:lnTo>
                  <a:lnTo>
                    <a:pt x="50414" y="120761"/>
                  </a:lnTo>
                  <a:lnTo>
                    <a:pt x="51643" y="119865"/>
                  </a:lnTo>
                  <a:lnTo>
                    <a:pt x="52910" y="118838"/>
                  </a:lnTo>
                  <a:lnTo>
                    <a:pt x="54247" y="118288"/>
                  </a:lnTo>
                  <a:lnTo>
                    <a:pt x="55597" y="117584"/>
                  </a:lnTo>
                  <a:lnTo>
                    <a:pt x="56528" y="117166"/>
                  </a:lnTo>
                  <a:lnTo>
                    <a:pt x="57340" y="116712"/>
                  </a:lnTo>
                  <a:lnTo>
                    <a:pt x="57926" y="116103"/>
                  </a:lnTo>
                  <a:lnTo>
                    <a:pt x="58296" y="115494"/>
                  </a:lnTo>
                  <a:lnTo>
                    <a:pt x="58559" y="114789"/>
                  </a:lnTo>
                  <a:lnTo>
                    <a:pt x="59001" y="113332"/>
                  </a:lnTo>
                  <a:lnTo>
                    <a:pt x="59072" y="111361"/>
                  </a:lnTo>
                  <a:lnTo>
                    <a:pt x="59431" y="110107"/>
                  </a:lnTo>
                  <a:lnTo>
                    <a:pt x="60064" y="109498"/>
                  </a:lnTo>
                  <a:lnTo>
                    <a:pt x="61102" y="108602"/>
                  </a:lnTo>
                  <a:lnTo>
                    <a:pt x="62213" y="107670"/>
                  </a:lnTo>
                  <a:lnTo>
                    <a:pt x="62369" y="106608"/>
                  </a:lnTo>
                  <a:lnTo>
                    <a:pt x="62369" y="105616"/>
                  </a:lnTo>
                  <a:lnTo>
                    <a:pt x="62166" y="104637"/>
                  </a:lnTo>
                  <a:lnTo>
                    <a:pt x="62380" y="103813"/>
                  </a:lnTo>
                  <a:lnTo>
                    <a:pt x="62870" y="103251"/>
                  </a:lnTo>
                  <a:lnTo>
                    <a:pt x="63551" y="103084"/>
                  </a:lnTo>
                  <a:lnTo>
                    <a:pt x="64614" y="103240"/>
                  </a:lnTo>
                  <a:lnTo>
                    <a:pt x="65390" y="103240"/>
                  </a:lnTo>
                  <a:lnTo>
                    <a:pt x="66262" y="102750"/>
                  </a:lnTo>
                  <a:lnTo>
                    <a:pt x="67194" y="101854"/>
                  </a:lnTo>
                  <a:lnTo>
                    <a:pt x="67982" y="100516"/>
                  </a:lnTo>
                  <a:lnTo>
                    <a:pt x="69010" y="99441"/>
                  </a:lnTo>
                  <a:lnTo>
                    <a:pt x="69786" y="99227"/>
                  </a:lnTo>
                  <a:lnTo>
                    <a:pt x="70419" y="99525"/>
                  </a:lnTo>
                  <a:lnTo>
                    <a:pt x="71315" y="99979"/>
                  </a:lnTo>
                  <a:lnTo>
                    <a:pt x="72389" y="100923"/>
                  </a:lnTo>
                  <a:lnTo>
                    <a:pt x="72759" y="101591"/>
                  </a:lnTo>
                  <a:lnTo>
                    <a:pt x="73381" y="102356"/>
                  </a:lnTo>
                  <a:lnTo>
                    <a:pt x="74037" y="103048"/>
                  </a:lnTo>
                  <a:lnTo>
                    <a:pt x="75124" y="103634"/>
                  </a:lnTo>
                  <a:lnTo>
                    <a:pt x="76104" y="103120"/>
                  </a:lnTo>
                  <a:lnTo>
                    <a:pt x="76832" y="102177"/>
                  </a:lnTo>
                  <a:lnTo>
                    <a:pt x="77274" y="101352"/>
                  </a:lnTo>
                  <a:lnTo>
                    <a:pt x="77812" y="99919"/>
                  </a:lnTo>
                  <a:lnTo>
                    <a:pt x="77477" y="98689"/>
                  </a:lnTo>
                  <a:lnTo>
                    <a:pt x="77262" y="97077"/>
                  </a:lnTo>
                  <a:lnTo>
                    <a:pt x="77286" y="95584"/>
                  </a:lnTo>
                  <a:lnTo>
                    <a:pt x="77704" y="94640"/>
                  </a:lnTo>
                  <a:lnTo>
                    <a:pt x="78779" y="94389"/>
                  </a:lnTo>
                  <a:lnTo>
                    <a:pt x="79603" y="95094"/>
                  </a:lnTo>
                  <a:lnTo>
                    <a:pt x="80296" y="95751"/>
                  </a:lnTo>
                  <a:lnTo>
                    <a:pt x="81335" y="96838"/>
                  </a:lnTo>
                  <a:lnTo>
                    <a:pt x="82458" y="97805"/>
                  </a:lnTo>
                  <a:lnTo>
                    <a:pt x="83150" y="98331"/>
                  </a:lnTo>
                  <a:lnTo>
                    <a:pt x="83831" y="98247"/>
                  </a:lnTo>
                  <a:lnTo>
                    <a:pt x="84871" y="97722"/>
                  </a:lnTo>
                  <a:lnTo>
                    <a:pt x="85336" y="96850"/>
                  </a:lnTo>
                  <a:lnTo>
                    <a:pt x="85802" y="95763"/>
                  </a:lnTo>
                  <a:lnTo>
                    <a:pt x="86017" y="95034"/>
                  </a:lnTo>
                  <a:lnTo>
                    <a:pt x="86339" y="94222"/>
                  </a:lnTo>
                  <a:lnTo>
                    <a:pt x="86948" y="93243"/>
                  </a:lnTo>
                  <a:lnTo>
                    <a:pt x="87522" y="92574"/>
                  </a:lnTo>
                  <a:lnTo>
                    <a:pt x="88381" y="92013"/>
                  </a:lnTo>
                  <a:lnTo>
                    <a:pt x="89851" y="91607"/>
                  </a:lnTo>
                  <a:lnTo>
                    <a:pt x="90579" y="91487"/>
                  </a:lnTo>
                  <a:lnTo>
                    <a:pt x="91380" y="91547"/>
                  </a:lnTo>
                  <a:lnTo>
                    <a:pt x="92598" y="92001"/>
                  </a:lnTo>
                  <a:lnTo>
                    <a:pt x="93422" y="92419"/>
                  </a:lnTo>
                  <a:lnTo>
                    <a:pt x="94891" y="93255"/>
                  </a:lnTo>
                  <a:lnTo>
                    <a:pt x="96205" y="93864"/>
                  </a:lnTo>
                  <a:lnTo>
                    <a:pt x="98259" y="94533"/>
                  </a:lnTo>
                  <a:lnTo>
                    <a:pt x="99191" y="94294"/>
                  </a:lnTo>
                  <a:lnTo>
                    <a:pt x="100134" y="93876"/>
                  </a:lnTo>
                  <a:lnTo>
                    <a:pt x="100767" y="93410"/>
                  </a:lnTo>
                  <a:lnTo>
                    <a:pt x="101471" y="92801"/>
                  </a:lnTo>
                  <a:lnTo>
                    <a:pt x="102296" y="91714"/>
                  </a:lnTo>
                  <a:lnTo>
                    <a:pt x="101722" y="91057"/>
                  </a:lnTo>
                  <a:lnTo>
                    <a:pt x="100659" y="90173"/>
                  </a:lnTo>
                  <a:lnTo>
                    <a:pt x="100325" y="88788"/>
                  </a:lnTo>
                  <a:lnTo>
                    <a:pt x="100755" y="87988"/>
                  </a:lnTo>
                  <a:lnTo>
                    <a:pt x="101711" y="86196"/>
                  </a:lnTo>
                  <a:lnTo>
                    <a:pt x="102272" y="84835"/>
                  </a:lnTo>
                  <a:lnTo>
                    <a:pt x="102845" y="83473"/>
                  </a:lnTo>
                  <a:lnTo>
                    <a:pt x="103765" y="82983"/>
                  </a:lnTo>
                  <a:lnTo>
                    <a:pt x="104517" y="83640"/>
                  </a:lnTo>
                  <a:lnTo>
                    <a:pt x="105151" y="84321"/>
                  </a:lnTo>
                  <a:lnTo>
                    <a:pt x="106213" y="84906"/>
                  </a:lnTo>
                  <a:lnTo>
                    <a:pt x="107336" y="85014"/>
                  </a:lnTo>
                  <a:lnTo>
                    <a:pt x="108352" y="84656"/>
                  </a:lnTo>
                  <a:lnTo>
                    <a:pt x="109306" y="83748"/>
                  </a:lnTo>
                  <a:lnTo>
                    <a:pt x="109653" y="82470"/>
                  </a:lnTo>
                  <a:lnTo>
                    <a:pt x="109534" y="81538"/>
                  </a:lnTo>
                  <a:lnTo>
                    <a:pt x="109223" y="80177"/>
                  </a:lnTo>
                  <a:lnTo>
                    <a:pt x="108960" y="78529"/>
                  </a:lnTo>
                  <a:lnTo>
                    <a:pt x="108960" y="77262"/>
                  </a:lnTo>
                  <a:lnTo>
                    <a:pt x="109259" y="75519"/>
                  </a:lnTo>
                  <a:lnTo>
                    <a:pt x="109557" y="74181"/>
                  </a:lnTo>
                  <a:lnTo>
                    <a:pt x="109999" y="72903"/>
                  </a:lnTo>
                  <a:lnTo>
                    <a:pt x="110250" y="71757"/>
                  </a:lnTo>
                  <a:lnTo>
                    <a:pt x="110310" y="69941"/>
                  </a:lnTo>
                  <a:lnTo>
                    <a:pt x="109916" y="68771"/>
                  </a:lnTo>
                  <a:lnTo>
                    <a:pt x="109151" y="67624"/>
                  </a:lnTo>
                  <a:lnTo>
                    <a:pt x="108005" y="66800"/>
                  </a:lnTo>
                  <a:lnTo>
                    <a:pt x="106822" y="66716"/>
                  </a:lnTo>
                  <a:lnTo>
                    <a:pt x="105675" y="66907"/>
                  </a:lnTo>
                  <a:lnTo>
                    <a:pt x="104900" y="67075"/>
                  </a:lnTo>
                  <a:lnTo>
                    <a:pt x="103801" y="67242"/>
                  </a:lnTo>
                  <a:lnTo>
                    <a:pt x="102534" y="67087"/>
                  </a:lnTo>
                  <a:lnTo>
                    <a:pt x="100158" y="66478"/>
                  </a:lnTo>
                  <a:lnTo>
                    <a:pt x="98450" y="65928"/>
                  </a:lnTo>
                  <a:lnTo>
                    <a:pt x="97196" y="65391"/>
                  </a:lnTo>
                  <a:lnTo>
                    <a:pt x="95667" y="64638"/>
                  </a:lnTo>
                  <a:lnTo>
                    <a:pt x="93768" y="63874"/>
                  </a:lnTo>
                  <a:lnTo>
                    <a:pt x="91093" y="63408"/>
                  </a:lnTo>
                  <a:lnTo>
                    <a:pt x="89743" y="63109"/>
                  </a:lnTo>
                  <a:lnTo>
                    <a:pt x="87916" y="62249"/>
                  </a:lnTo>
                  <a:lnTo>
                    <a:pt x="86172" y="61270"/>
                  </a:lnTo>
                  <a:lnTo>
                    <a:pt x="85372" y="60446"/>
                  </a:lnTo>
                  <a:lnTo>
                    <a:pt x="84847" y="59419"/>
                  </a:lnTo>
                  <a:lnTo>
                    <a:pt x="85062" y="58296"/>
                  </a:lnTo>
                  <a:lnTo>
                    <a:pt x="86411" y="56970"/>
                  </a:lnTo>
                  <a:lnTo>
                    <a:pt x="88190" y="55525"/>
                  </a:lnTo>
                  <a:lnTo>
                    <a:pt x="90818" y="53590"/>
                  </a:lnTo>
                  <a:lnTo>
                    <a:pt x="91750" y="52981"/>
                  </a:lnTo>
                  <a:lnTo>
                    <a:pt x="92574" y="51751"/>
                  </a:lnTo>
                  <a:lnTo>
                    <a:pt x="92192" y="50688"/>
                  </a:lnTo>
                  <a:lnTo>
                    <a:pt x="91487" y="50019"/>
                  </a:lnTo>
                  <a:lnTo>
                    <a:pt x="90806" y="49518"/>
                  </a:lnTo>
                  <a:lnTo>
                    <a:pt x="89743" y="48753"/>
                  </a:lnTo>
                  <a:lnTo>
                    <a:pt x="88501" y="48503"/>
                  </a:lnTo>
                  <a:lnTo>
                    <a:pt x="87259" y="48789"/>
                  </a:lnTo>
                  <a:lnTo>
                    <a:pt x="86172" y="48718"/>
                  </a:lnTo>
                  <a:lnTo>
                    <a:pt x="85730" y="48180"/>
                  </a:lnTo>
                  <a:lnTo>
                    <a:pt x="85718" y="46986"/>
                  </a:lnTo>
                  <a:lnTo>
                    <a:pt x="86041" y="46042"/>
                  </a:lnTo>
                  <a:lnTo>
                    <a:pt x="86817" y="44418"/>
                  </a:lnTo>
                  <a:lnTo>
                    <a:pt x="87749" y="42829"/>
                  </a:lnTo>
                  <a:lnTo>
                    <a:pt x="88429" y="41563"/>
                  </a:lnTo>
                  <a:lnTo>
                    <a:pt x="88907" y="40477"/>
                  </a:lnTo>
                  <a:lnTo>
                    <a:pt x="89397" y="39091"/>
                  </a:lnTo>
                  <a:lnTo>
                    <a:pt x="89839" y="37682"/>
                  </a:lnTo>
                  <a:lnTo>
                    <a:pt x="89743" y="36690"/>
                  </a:lnTo>
                  <a:lnTo>
                    <a:pt x="89457" y="35842"/>
                  </a:lnTo>
                  <a:lnTo>
                    <a:pt x="88847" y="35329"/>
                  </a:lnTo>
                  <a:lnTo>
                    <a:pt x="86746" y="33979"/>
                  </a:lnTo>
                  <a:lnTo>
                    <a:pt x="84847" y="32737"/>
                  </a:lnTo>
                  <a:lnTo>
                    <a:pt x="83736" y="32116"/>
                  </a:lnTo>
                  <a:lnTo>
                    <a:pt x="81395" y="31411"/>
                  </a:lnTo>
                  <a:lnTo>
                    <a:pt x="73584" y="28975"/>
                  </a:lnTo>
                  <a:lnTo>
                    <a:pt x="72950" y="28235"/>
                  </a:lnTo>
                  <a:lnTo>
                    <a:pt x="71255" y="25356"/>
                  </a:lnTo>
                  <a:lnTo>
                    <a:pt x="70896" y="24747"/>
                  </a:lnTo>
                  <a:lnTo>
                    <a:pt x="70621" y="24042"/>
                  </a:lnTo>
                  <a:lnTo>
                    <a:pt x="70311" y="23194"/>
                  </a:lnTo>
                  <a:lnTo>
                    <a:pt x="70132" y="22048"/>
                  </a:lnTo>
                  <a:lnTo>
                    <a:pt x="70359" y="20818"/>
                  </a:lnTo>
                  <a:lnTo>
                    <a:pt x="70813" y="19838"/>
                  </a:lnTo>
                  <a:lnTo>
                    <a:pt x="71242" y="19193"/>
                  </a:lnTo>
                  <a:lnTo>
                    <a:pt x="72544" y="18309"/>
                  </a:lnTo>
                  <a:lnTo>
                    <a:pt x="73524" y="17760"/>
                  </a:lnTo>
                  <a:lnTo>
                    <a:pt x="74933" y="17187"/>
                  </a:lnTo>
                  <a:lnTo>
                    <a:pt x="75638" y="16900"/>
                  </a:lnTo>
                  <a:lnTo>
                    <a:pt x="76486" y="16566"/>
                  </a:lnTo>
                  <a:lnTo>
                    <a:pt x="78612" y="15383"/>
                  </a:lnTo>
                  <a:lnTo>
                    <a:pt x="82601" y="12899"/>
                  </a:lnTo>
                  <a:lnTo>
                    <a:pt x="86423" y="10689"/>
                  </a:lnTo>
                  <a:lnTo>
                    <a:pt x="87784" y="10009"/>
                  </a:lnTo>
                  <a:lnTo>
                    <a:pt x="90710" y="9113"/>
                  </a:lnTo>
                  <a:lnTo>
                    <a:pt x="91774" y="8659"/>
                  </a:lnTo>
                  <a:lnTo>
                    <a:pt x="92431" y="8026"/>
                  </a:lnTo>
                  <a:lnTo>
                    <a:pt x="92777" y="7166"/>
                  </a:lnTo>
                  <a:lnTo>
                    <a:pt x="92801" y="6426"/>
                  </a:lnTo>
                  <a:lnTo>
                    <a:pt x="92813" y="5458"/>
                  </a:lnTo>
                  <a:lnTo>
                    <a:pt x="92765" y="3977"/>
                  </a:lnTo>
                  <a:lnTo>
                    <a:pt x="92693" y="3153"/>
                  </a:lnTo>
                  <a:lnTo>
                    <a:pt x="92992" y="2413"/>
                  </a:lnTo>
                  <a:lnTo>
                    <a:pt x="93458" y="1732"/>
                  </a:lnTo>
                  <a:lnTo>
                    <a:pt x="93971" y="1099"/>
                  </a:lnTo>
                  <a:lnTo>
                    <a:pt x="94796" y="454"/>
                  </a:lnTo>
                  <a:lnTo>
                    <a:pt x="9548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1067;gbcf4302aa7_0_6">
              <a:extLst>
                <a:ext uri="{FF2B5EF4-FFF2-40B4-BE49-F238E27FC236}">
                  <a16:creationId xmlns:a16="http://schemas.microsoft.com/office/drawing/2014/main" id="{E8C89CE2-4179-0F4A-90FB-A42F467E4396}"/>
                </a:ext>
              </a:extLst>
            </p:cNvPr>
            <p:cNvSpPr/>
            <p:nvPr/>
          </p:nvSpPr>
          <p:spPr>
            <a:xfrm>
              <a:off x="6459480" y="2096398"/>
              <a:ext cx="207049" cy="91896"/>
            </a:xfrm>
            <a:custGeom>
              <a:avLst/>
              <a:gdLst/>
              <a:ahLst/>
              <a:cxnLst/>
              <a:rect l="l" t="t" r="r" b="b"/>
              <a:pathLst>
                <a:path w="412037" h="182878" extrusionOk="0">
                  <a:moveTo>
                    <a:pt x="148529" y="0"/>
                  </a:moveTo>
                  <a:lnTo>
                    <a:pt x="243276" y="42674"/>
                  </a:lnTo>
                  <a:lnTo>
                    <a:pt x="247003" y="65379"/>
                  </a:lnTo>
                  <a:lnTo>
                    <a:pt x="273911" y="56672"/>
                  </a:lnTo>
                  <a:lnTo>
                    <a:pt x="295756" y="59144"/>
                  </a:lnTo>
                  <a:lnTo>
                    <a:pt x="317983" y="59395"/>
                  </a:lnTo>
                  <a:lnTo>
                    <a:pt x="330117" y="63468"/>
                  </a:lnTo>
                  <a:lnTo>
                    <a:pt x="412038" y="90102"/>
                  </a:lnTo>
                  <a:lnTo>
                    <a:pt x="403523" y="128715"/>
                  </a:lnTo>
                  <a:lnTo>
                    <a:pt x="330130" y="139536"/>
                  </a:lnTo>
                  <a:lnTo>
                    <a:pt x="249607" y="151157"/>
                  </a:lnTo>
                  <a:lnTo>
                    <a:pt x="13890" y="182879"/>
                  </a:lnTo>
                  <a:lnTo>
                    <a:pt x="0" y="171198"/>
                  </a:lnTo>
                  <a:lnTo>
                    <a:pt x="25833" y="151133"/>
                  </a:lnTo>
                  <a:lnTo>
                    <a:pt x="83938" y="102594"/>
                  </a:lnTo>
                  <a:lnTo>
                    <a:pt x="11119" y="58272"/>
                  </a:lnTo>
                  <a:lnTo>
                    <a:pt x="68424" y="19922"/>
                  </a:lnTo>
                  <a:lnTo>
                    <a:pt x="14852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1068;gbcf4302aa7_0_6">
              <a:extLst>
                <a:ext uri="{FF2B5EF4-FFF2-40B4-BE49-F238E27FC236}">
                  <a16:creationId xmlns:a16="http://schemas.microsoft.com/office/drawing/2014/main" id="{197E3E66-08C1-E34E-80C5-7D7BC84B4F96}"/>
                </a:ext>
              </a:extLst>
            </p:cNvPr>
            <p:cNvSpPr/>
            <p:nvPr/>
          </p:nvSpPr>
          <p:spPr>
            <a:xfrm>
              <a:off x="7275609" y="2100125"/>
              <a:ext cx="594" cy="1806"/>
            </a:xfrm>
            <a:custGeom>
              <a:avLst/>
              <a:gdLst/>
              <a:ahLst/>
              <a:cxnLst/>
              <a:rect l="l" t="t" r="r" b="b"/>
              <a:pathLst>
                <a:path w="1182" h="3594" extrusionOk="0">
                  <a:moveTo>
                    <a:pt x="537" y="0"/>
                  </a:moveTo>
                  <a:lnTo>
                    <a:pt x="1170" y="1039"/>
                  </a:lnTo>
                  <a:lnTo>
                    <a:pt x="1182" y="3595"/>
                  </a:lnTo>
                  <a:lnTo>
                    <a:pt x="453" y="3237"/>
                  </a:lnTo>
                  <a:lnTo>
                    <a:pt x="179" y="2580"/>
                  </a:lnTo>
                  <a:lnTo>
                    <a:pt x="60" y="1803"/>
                  </a:lnTo>
                  <a:lnTo>
                    <a:pt x="0" y="1027"/>
                  </a:lnTo>
                  <a:lnTo>
                    <a:pt x="537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1069;gbcf4302aa7_0_6">
              <a:extLst>
                <a:ext uri="{FF2B5EF4-FFF2-40B4-BE49-F238E27FC236}">
                  <a16:creationId xmlns:a16="http://schemas.microsoft.com/office/drawing/2014/main" id="{4AC53225-A7D4-A840-8874-69C33B9853F2}"/>
                </a:ext>
              </a:extLst>
            </p:cNvPr>
            <p:cNvSpPr/>
            <p:nvPr/>
          </p:nvSpPr>
          <p:spPr>
            <a:xfrm>
              <a:off x="7278718" y="2104264"/>
              <a:ext cx="744" cy="1764"/>
            </a:xfrm>
            <a:custGeom>
              <a:avLst/>
              <a:gdLst/>
              <a:ahLst/>
              <a:cxnLst/>
              <a:rect l="l" t="t" r="r" b="b"/>
              <a:pathLst>
                <a:path w="1481" h="3511" extrusionOk="0">
                  <a:moveTo>
                    <a:pt x="298" y="0"/>
                  </a:moveTo>
                  <a:lnTo>
                    <a:pt x="1051" y="597"/>
                  </a:lnTo>
                  <a:lnTo>
                    <a:pt x="1481" y="1517"/>
                  </a:lnTo>
                  <a:lnTo>
                    <a:pt x="1278" y="2293"/>
                  </a:lnTo>
                  <a:lnTo>
                    <a:pt x="657" y="3511"/>
                  </a:lnTo>
                  <a:lnTo>
                    <a:pt x="0" y="2007"/>
                  </a:lnTo>
                  <a:lnTo>
                    <a:pt x="298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1070;gbcf4302aa7_0_6">
              <a:extLst>
                <a:ext uri="{FF2B5EF4-FFF2-40B4-BE49-F238E27FC236}">
                  <a16:creationId xmlns:a16="http://schemas.microsoft.com/office/drawing/2014/main" id="{8889154C-75ED-FB42-ADC2-032E9C7163FB}"/>
                </a:ext>
              </a:extLst>
            </p:cNvPr>
            <p:cNvSpPr/>
            <p:nvPr/>
          </p:nvSpPr>
          <p:spPr>
            <a:xfrm>
              <a:off x="6128748" y="2110003"/>
              <a:ext cx="125901" cy="193791"/>
            </a:xfrm>
            <a:custGeom>
              <a:avLst/>
              <a:gdLst/>
              <a:ahLst/>
              <a:cxnLst/>
              <a:rect l="l" t="t" r="r" b="b"/>
              <a:pathLst>
                <a:path w="250549" h="385654" extrusionOk="0">
                  <a:moveTo>
                    <a:pt x="250538" y="74826"/>
                  </a:moveTo>
                  <a:lnTo>
                    <a:pt x="227416" y="84476"/>
                  </a:lnTo>
                  <a:lnTo>
                    <a:pt x="214075" y="90448"/>
                  </a:lnTo>
                  <a:lnTo>
                    <a:pt x="202525" y="123066"/>
                  </a:lnTo>
                  <a:lnTo>
                    <a:pt x="196291" y="140885"/>
                  </a:lnTo>
                  <a:lnTo>
                    <a:pt x="183487" y="249881"/>
                  </a:lnTo>
                  <a:lnTo>
                    <a:pt x="181063" y="378740"/>
                  </a:lnTo>
                  <a:lnTo>
                    <a:pt x="172619" y="377533"/>
                  </a:lnTo>
                  <a:lnTo>
                    <a:pt x="172368" y="384771"/>
                  </a:lnTo>
                  <a:lnTo>
                    <a:pt x="169239" y="385655"/>
                  </a:lnTo>
                  <a:lnTo>
                    <a:pt x="116007" y="261992"/>
                  </a:lnTo>
                  <a:lnTo>
                    <a:pt x="66585" y="302373"/>
                  </a:lnTo>
                  <a:lnTo>
                    <a:pt x="27100" y="122445"/>
                  </a:lnTo>
                  <a:lnTo>
                    <a:pt x="0" y="0"/>
                  </a:lnTo>
                  <a:lnTo>
                    <a:pt x="19994" y="4288"/>
                  </a:lnTo>
                  <a:lnTo>
                    <a:pt x="114371" y="24532"/>
                  </a:lnTo>
                  <a:lnTo>
                    <a:pt x="141124" y="18512"/>
                  </a:lnTo>
                  <a:lnTo>
                    <a:pt x="185435" y="19026"/>
                  </a:lnTo>
                  <a:lnTo>
                    <a:pt x="227559" y="39043"/>
                  </a:lnTo>
                  <a:lnTo>
                    <a:pt x="250550" y="50210"/>
                  </a:lnTo>
                  <a:lnTo>
                    <a:pt x="250538" y="7482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1071;gbcf4302aa7_0_6">
              <a:extLst>
                <a:ext uri="{FF2B5EF4-FFF2-40B4-BE49-F238E27FC236}">
                  <a16:creationId xmlns:a16="http://schemas.microsoft.com/office/drawing/2014/main" id="{9F09A929-99C8-544D-8C01-73B9958F73E7}"/>
                </a:ext>
              </a:extLst>
            </p:cNvPr>
            <p:cNvSpPr/>
            <p:nvPr/>
          </p:nvSpPr>
          <p:spPr>
            <a:xfrm>
              <a:off x="5687352" y="2110237"/>
              <a:ext cx="188012" cy="196720"/>
            </a:xfrm>
            <a:custGeom>
              <a:avLst/>
              <a:gdLst/>
              <a:ahLst/>
              <a:cxnLst/>
              <a:rect l="l" t="t" r="r" b="b"/>
              <a:pathLst>
                <a:path w="374153" h="391483" extrusionOk="0">
                  <a:moveTo>
                    <a:pt x="237818" y="0"/>
                  </a:moveTo>
                  <a:lnTo>
                    <a:pt x="280373" y="118838"/>
                  </a:lnTo>
                  <a:lnTo>
                    <a:pt x="344175" y="298778"/>
                  </a:lnTo>
                  <a:lnTo>
                    <a:pt x="361147" y="348475"/>
                  </a:lnTo>
                  <a:lnTo>
                    <a:pt x="374153" y="386634"/>
                  </a:lnTo>
                  <a:lnTo>
                    <a:pt x="343566" y="387303"/>
                  </a:lnTo>
                  <a:lnTo>
                    <a:pt x="216667" y="391483"/>
                  </a:lnTo>
                  <a:lnTo>
                    <a:pt x="0" y="193616"/>
                  </a:lnTo>
                  <a:lnTo>
                    <a:pt x="92848" y="117572"/>
                  </a:lnTo>
                  <a:lnTo>
                    <a:pt x="23781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1072;gbcf4302aa7_0_6">
              <a:extLst>
                <a:ext uri="{FF2B5EF4-FFF2-40B4-BE49-F238E27FC236}">
                  <a16:creationId xmlns:a16="http://schemas.microsoft.com/office/drawing/2014/main" id="{1B9B9B12-1D2B-D34C-85AB-9841841E3CB6}"/>
                </a:ext>
              </a:extLst>
            </p:cNvPr>
            <p:cNvSpPr/>
            <p:nvPr/>
          </p:nvSpPr>
          <p:spPr>
            <a:xfrm>
              <a:off x="7143378" y="2111016"/>
              <a:ext cx="147927" cy="107224"/>
            </a:xfrm>
            <a:custGeom>
              <a:avLst/>
              <a:gdLst/>
              <a:ahLst/>
              <a:cxnLst/>
              <a:rect l="l" t="t" r="r" b="b"/>
              <a:pathLst>
                <a:path w="294382" h="213382" extrusionOk="0">
                  <a:moveTo>
                    <a:pt x="24854" y="14595"/>
                  </a:moveTo>
                  <a:lnTo>
                    <a:pt x="25380" y="13735"/>
                  </a:lnTo>
                  <a:lnTo>
                    <a:pt x="52670" y="28951"/>
                  </a:lnTo>
                  <a:lnTo>
                    <a:pt x="52754" y="28163"/>
                  </a:lnTo>
                  <a:lnTo>
                    <a:pt x="53041" y="27338"/>
                  </a:lnTo>
                  <a:lnTo>
                    <a:pt x="55357" y="24878"/>
                  </a:lnTo>
                  <a:lnTo>
                    <a:pt x="57412" y="22681"/>
                  </a:lnTo>
                  <a:lnTo>
                    <a:pt x="57961" y="21295"/>
                  </a:lnTo>
                  <a:lnTo>
                    <a:pt x="58690" y="20077"/>
                  </a:lnTo>
                  <a:lnTo>
                    <a:pt x="59765" y="18918"/>
                  </a:lnTo>
                  <a:lnTo>
                    <a:pt x="61425" y="17784"/>
                  </a:lnTo>
                  <a:lnTo>
                    <a:pt x="63862" y="16613"/>
                  </a:lnTo>
                  <a:lnTo>
                    <a:pt x="67289" y="15944"/>
                  </a:lnTo>
                  <a:lnTo>
                    <a:pt x="68651" y="15825"/>
                  </a:lnTo>
                  <a:lnTo>
                    <a:pt x="70180" y="15228"/>
                  </a:lnTo>
                  <a:lnTo>
                    <a:pt x="71409" y="14428"/>
                  </a:lnTo>
                  <a:lnTo>
                    <a:pt x="72748" y="13568"/>
                  </a:lnTo>
                  <a:lnTo>
                    <a:pt x="73894" y="12505"/>
                  </a:lnTo>
                  <a:lnTo>
                    <a:pt x="74670" y="11143"/>
                  </a:lnTo>
                  <a:lnTo>
                    <a:pt x="75757" y="9089"/>
                  </a:lnTo>
                  <a:lnTo>
                    <a:pt x="76999" y="6712"/>
                  </a:lnTo>
                  <a:lnTo>
                    <a:pt x="77943" y="4312"/>
                  </a:lnTo>
                  <a:lnTo>
                    <a:pt x="78337" y="2197"/>
                  </a:lnTo>
                  <a:lnTo>
                    <a:pt x="78468" y="0"/>
                  </a:lnTo>
                  <a:lnTo>
                    <a:pt x="88095" y="10474"/>
                  </a:lnTo>
                  <a:lnTo>
                    <a:pt x="101030" y="29918"/>
                  </a:lnTo>
                  <a:lnTo>
                    <a:pt x="107252" y="39545"/>
                  </a:lnTo>
                  <a:lnTo>
                    <a:pt x="109557" y="42674"/>
                  </a:lnTo>
                  <a:lnTo>
                    <a:pt x="114609" y="49135"/>
                  </a:lnTo>
                  <a:lnTo>
                    <a:pt x="120354" y="43952"/>
                  </a:lnTo>
                  <a:lnTo>
                    <a:pt x="122516" y="47475"/>
                  </a:lnTo>
                  <a:lnTo>
                    <a:pt x="132739" y="60398"/>
                  </a:lnTo>
                  <a:lnTo>
                    <a:pt x="129527" y="62452"/>
                  </a:lnTo>
                  <a:lnTo>
                    <a:pt x="131211" y="65044"/>
                  </a:lnTo>
                  <a:lnTo>
                    <a:pt x="129420" y="66167"/>
                  </a:lnTo>
                  <a:lnTo>
                    <a:pt x="128595" y="66644"/>
                  </a:lnTo>
                  <a:lnTo>
                    <a:pt x="132919" y="71924"/>
                  </a:lnTo>
                  <a:lnTo>
                    <a:pt x="137182" y="78851"/>
                  </a:lnTo>
                  <a:lnTo>
                    <a:pt x="149138" y="92096"/>
                  </a:lnTo>
                  <a:lnTo>
                    <a:pt x="151885" y="92419"/>
                  </a:lnTo>
                  <a:lnTo>
                    <a:pt x="160377" y="102081"/>
                  </a:lnTo>
                  <a:lnTo>
                    <a:pt x="159517" y="102463"/>
                  </a:lnTo>
                  <a:lnTo>
                    <a:pt x="173013" y="119339"/>
                  </a:lnTo>
                  <a:lnTo>
                    <a:pt x="175641" y="122277"/>
                  </a:lnTo>
                  <a:lnTo>
                    <a:pt x="180693" y="122385"/>
                  </a:lnTo>
                  <a:lnTo>
                    <a:pt x="184084" y="122003"/>
                  </a:lnTo>
                  <a:lnTo>
                    <a:pt x="192086" y="121776"/>
                  </a:lnTo>
                  <a:lnTo>
                    <a:pt x="203899" y="122624"/>
                  </a:lnTo>
                  <a:lnTo>
                    <a:pt x="215627" y="123866"/>
                  </a:lnTo>
                  <a:lnTo>
                    <a:pt x="226878" y="127234"/>
                  </a:lnTo>
                  <a:lnTo>
                    <a:pt x="228813" y="123496"/>
                  </a:lnTo>
                  <a:lnTo>
                    <a:pt x="231273" y="125586"/>
                  </a:lnTo>
                  <a:lnTo>
                    <a:pt x="232229" y="126290"/>
                  </a:lnTo>
                  <a:lnTo>
                    <a:pt x="233244" y="126720"/>
                  </a:lnTo>
                  <a:lnTo>
                    <a:pt x="234068" y="126720"/>
                  </a:lnTo>
                  <a:lnTo>
                    <a:pt x="234820" y="126493"/>
                  </a:lnTo>
                  <a:lnTo>
                    <a:pt x="235632" y="126147"/>
                  </a:lnTo>
                  <a:lnTo>
                    <a:pt x="237998" y="125765"/>
                  </a:lnTo>
                  <a:lnTo>
                    <a:pt x="239431" y="124917"/>
                  </a:lnTo>
                  <a:lnTo>
                    <a:pt x="241437" y="123782"/>
                  </a:lnTo>
                  <a:lnTo>
                    <a:pt x="242918" y="122648"/>
                  </a:lnTo>
                  <a:lnTo>
                    <a:pt x="246167" y="123066"/>
                  </a:lnTo>
                  <a:lnTo>
                    <a:pt x="247063" y="123663"/>
                  </a:lnTo>
                  <a:lnTo>
                    <a:pt x="248316" y="123890"/>
                  </a:lnTo>
                  <a:lnTo>
                    <a:pt x="249499" y="124212"/>
                  </a:lnTo>
                  <a:lnTo>
                    <a:pt x="251027" y="124535"/>
                  </a:lnTo>
                  <a:lnTo>
                    <a:pt x="252151" y="124630"/>
                  </a:lnTo>
                  <a:lnTo>
                    <a:pt x="254527" y="124690"/>
                  </a:lnTo>
                  <a:lnTo>
                    <a:pt x="258098" y="125765"/>
                  </a:lnTo>
                  <a:lnTo>
                    <a:pt x="260045" y="128333"/>
                  </a:lnTo>
                  <a:lnTo>
                    <a:pt x="262458" y="128703"/>
                  </a:lnTo>
                  <a:lnTo>
                    <a:pt x="266578" y="126111"/>
                  </a:lnTo>
                  <a:lnTo>
                    <a:pt x="267641" y="126219"/>
                  </a:lnTo>
                  <a:lnTo>
                    <a:pt x="268454" y="128942"/>
                  </a:lnTo>
                  <a:lnTo>
                    <a:pt x="284780" y="132322"/>
                  </a:lnTo>
                  <a:lnTo>
                    <a:pt x="294382" y="144134"/>
                  </a:lnTo>
                  <a:lnTo>
                    <a:pt x="277638" y="143752"/>
                  </a:lnTo>
                  <a:lnTo>
                    <a:pt x="264774" y="160210"/>
                  </a:lnTo>
                  <a:lnTo>
                    <a:pt x="261538" y="165513"/>
                  </a:lnTo>
                  <a:lnTo>
                    <a:pt x="261096" y="166600"/>
                  </a:lnTo>
                  <a:lnTo>
                    <a:pt x="260630" y="167854"/>
                  </a:lnTo>
                  <a:lnTo>
                    <a:pt x="258015" y="181505"/>
                  </a:lnTo>
                  <a:lnTo>
                    <a:pt x="257788" y="182711"/>
                  </a:lnTo>
                  <a:lnTo>
                    <a:pt x="257442" y="183941"/>
                  </a:lnTo>
                  <a:lnTo>
                    <a:pt x="256880" y="184873"/>
                  </a:lnTo>
                  <a:lnTo>
                    <a:pt x="255960" y="185805"/>
                  </a:lnTo>
                  <a:lnTo>
                    <a:pt x="255244" y="186438"/>
                  </a:lnTo>
                  <a:lnTo>
                    <a:pt x="254265" y="187023"/>
                  </a:lnTo>
                  <a:lnTo>
                    <a:pt x="252831" y="187859"/>
                  </a:lnTo>
                  <a:lnTo>
                    <a:pt x="208951" y="206586"/>
                  </a:lnTo>
                  <a:lnTo>
                    <a:pt x="207291" y="207136"/>
                  </a:lnTo>
                  <a:lnTo>
                    <a:pt x="177121" y="212462"/>
                  </a:lnTo>
                  <a:lnTo>
                    <a:pt x="174375" y="212833"/>
                  </a:lnTo>
                  <a:lnTo>
                    <a:pt x="165787" y="213275"/>
                  </a:lnTo>
                  <a:lnTo>
                    <a:pt x="162360" y="213382"/>
                  </a:lnTo>
                  <a:lnTo>
                    <a:pt x="155229" y="212940"/>
                  </a:lnTo>
                  <a:lnTo>
                    <a:pt x="153904" y="212761"/>
                  </a:lnTo>
                  <a:lnTo>
                    <a:pt x="148851" y="211483"/>
                  </a:lnTo>
                  <a:lnTo>
                    <a:pt x="146594" y="210910"/>
                  </a:lnTo>
                  <a:lnTo>
                    <a:pt x="143943" y="209978"/>
                  </a:lnTo>
                  <a:lnTo>
                    <a:pt x="141745" y="208641"/>
                  </a:lnTo>
                  <a:lnTo>
                    <a:pt x="138962" y="206909"/>
                  </a:lnTo>
                  <a:lnTo>
                    <a:pt x="136084" y="204102"/>
                  </a:lnTo>
                  <a:lnTo>
                    <a:pt x="134328" y="202096"/>
                  </a:lnTo>
                  <a:lnTo>
                    <a:pt x="133349" y="200615"/>
                  </a:lnTo>
                  <a:lnTo>
                    <a:pt x="132978" y="198740"/>
                  </a:lnTo>
                  <a:lnTo>
                    <a:pt x="132417" y="196709"/>
                  </a:lnTo>
                  <a:lnTo>
                    <a:pt x="132465" y="193974"/>
                  </a:lnTo>
                  <a:lnTo>
                    <a:pt x="132704" y="191741"/>
                  </a:lnTo>
                  <a:lnTo>
                    <a:pt x="133265" y="187656"/>
                  </a:lnTo>
                  <a:lnTo>
                    <a:pt x="133624" y="184933"/>
                  </a:lnTo>
                  <a:lnTo>
                    <a:pt x="133803" y="183285"/>
                  </a:lnTo>
                  <a:lnTo>
                    <a:pt x="133779" y="181338"/>
                  </a:lnTo>
                  <a:lnTo>
                    <a:pt x="132739" y="170266"/>
                  </a:lnTo>
                  <a:lnTo>
                    <a:pt x="132572" y="166432"/>
                  </a:lnTo>
                  <a:lnTo>
                    <a:pt x="132739" y="159350"/>
                  </a:lnTo>
                  <a:lnTo>
                    <a:pt x="132584" y="157379"/>
                  </a:lnTo>
                  <a:lnTo>
                    <a:pt x="132656" y="154262"/>
                  </a:lnTo>
                  <a:lnTo>
                    <a:pt x="132441" y="152924"/>
                  </a:lnTo>
                  <a:lnTo>
                    <a:pt x="131867" y="151336"/>
                  </a:lnTo>
                  <a:lnTo>
                    <a:pt x="131115" y="149234"/>
                  </a:lnTo>
                  <a:lnTo>
                    <a:pt x="130578" y="148183"/>
                  </a:lnTo>
                  <a:lnTo>
                    <a:pt x="129718" y="147287"/>
                  </a:lnTo>
                  <a:lnTo>
                    <a:pt x="128619" y="146666"/>
                  </a:lnTo>
                  <a:lnTo>
                    <a:pt x="127317" y="146224"/>
                  </a:lnTo>
                  <a:lnTo>
                    <a:pt x="126565" y="145997"/>
                  </a:lnTo>
                  <a:lnTo>
                    <a:pt x="117738" y="145663"/>
                  </a:lnTo>
                  <a:lnTo>
                    <a:pt x="116281" y="145424"/>
                  </a:lnTo>
                  <a:lnTo>
                    <a:pt x="114120" y="145101"/>
                  </a:lnTo>
                  <a:lnTo>
                    <a:pt x="112722" y="144528"/>
                  </a:lnTo>
                  <a:lnTo>
                    <a:pt x="111647" y="143668"/>
                  </a:lnTo>
                  <a:lnTo>
                    <a:pt x="110596" y="142796"/>
                  </a:lnTo>
                  <a:lnTo>
                    <a:pt x="109975" y="142330"/>
                  </a:lnTo>
                  <a:lnTo>
                    <a:pt x="109378" y="141841"/>
                  </a:lnTo>
                  <a:lnTo>
                    <a:pt x="107121" y="137840"/>
                  </a:lnTo>
                  <a:lnTo>
                    <a:pt x="105939" y="135714"/>
                  </a:lnTo>
                  <a:lnTo>
                    <a:pt x="104075" y="132620"/>
                  </a:lnTo>
                  <a:lnTo>
                    <a:pt x="103013" y="130853"/>
                  </a:lnTo>
                  <a:lnTo>
                    <a:pt x="102451" y="130100"/>
                  </a:lnTo>
                  <a:lnTo>
                    <a:pt x="101711" y="128978"/>
                  </a:lnTo>
                  <a:lnTo>
                    <a:pt x="100839" y="128261"/>
                  </a:lnTo>
                  <a:lnTo>
                    <a:pt x="99823" y="127306"/>
                  </a:lnTo>
                  <a:lnTo>
                    <a:pt x="98832" y="126601"/>
                  </a:lnTo>
                  <a:lnTo>
                    <a:pt x="97889" y="126087"/>
                  </a:lnTo>
                  <a:lnTo>
                    <a:pt x="96981" y="125645"/>
                  </a:lnTo>
                  <a:lnTo>
                    <a:pt x="95751" y="125132"/>
                  </a:lnTo>
                  <a:lnTo>
                    <a:pt x="94078" y="124785"/>
                  </a:lnTo>
                  <a:lnTo>
                    <a:pt x="92526" y="124797"/>
                  </a:lnTo>
                  <a:lnTo>
                    <a:pt x="90914" y="124965"/>
                  </a:lnTo>
                  <a:lnTo>
                    <a:pt x="89731" y="125227"/>
                  </a:lnTo>
                  <a:lnTo>
                    <a:pt x="88465" y="125729"/>
                  </a:lnTo>
                  <a:lnTo>
                    <a:pt x="86901" y="126469"/>
                  </a:lnTo>
                  <a:lnTo>
                    <a:pt x="85801" y="127270"/>
                  </a:lnTo>
                  <a:lnTo>
                    <a:pt x="85001" y="127927"/>
                  </a:lnTo>
                  <a:lnTo>
                    <a:pt x="84488" y="128846"/>
                  </a:lnTo>
                  <a:lnTo>
                    <a:pt x="83819" y="130423"/>
                  </a:lnTo>
                  <a:lnTo>
                    <a:pt x="83628" y="131151"/>
                  </a:lnTo>
                  <a:lnTo>
                    <a:pt x="83831" y="132656"/>
                  </a:lnTo>
                  <a:lnTo>
                    <a:pt x="84679" y="134412"/>
                  </a:lnTo>
                  <a:lnTo>
                    <a:pt x="85253" y="135332"/>
                  </a:lnTo>
                  <a:lnTo>
                    <a:pt x="85981" y="136383"/>
                  </a:lnTo>
                  <a:lnTo>
                    <a:pt x="86339" y="137016"/>
                  </a:lnTo>
                  <a:lnTo>
                    <a:pt x="86602" y="137672"/>
                  </a:lnTo>
                  <a:lnTo>
                    <a:pt x="86972" y="138604"/>
                  </a:lnTo>
                  <a:lnTo>
                    <a:pt x="87378" y="139619"/>
                  </a:lnTo>
                  <a:lnTo>
                    <a:pt x="87629" y="141279"/>
                  </a:lnTo>
                  <a:lnTo>
                    <a:pt x="87485" y="142080"/>
                  </a:lnTo>
                  <a:lnTo>
                    <a:pt x="87307" y="142760"/>
                  </a:lnTo>
                  <a:lnTo>
                    <a:pt x="86888" y="143441"/>
                  </a:lnTo>
                  <a:lnTo>
                    <a:pt x="85527" y="145256"/>
                  </a:lnTo>
                  <a:lnTo>
                    <a:pt x="84965" y="145854"/>
                  </a:lnTo>
                  <a:lnTo>
                    <a:pt x="84058" y="146821"/>
                  </a:lnTo>
                  <a:lnTo>
                    <a:pt x="82350" y="148314"/>
                  </a:lnTo>
                  <a:lnTo>
                    <a:pt x="81347" y="149186"/>
                  </a:lnTo>
                  <a:lnTo>
                    <a:pt x="80344" y="149903"/>
                  </a:lnTo>
                  <a:lnTo>
                    <a:pt x="78743" y="150751"/>
                  </a:lnTo>
                  <a:lnTo>
                    <a:pt x="76677" y="151754"/>
                  </a:lnTo>
                  <a:lnTo>
                    <a:pt x="74802" y="152697"/>
                  </a:lnTo>
                  <a:lnTo>
                    <a:pt x="73237" y="153653"/>
                  </a:lnTo>
                  <a:lnTo>
                    <a:pt x="72162" y="155014"/>
                  </a:lnTo>
                  <a:lnTo>
                    <a:pt x="70191" y="157236"/>
                  </a:lnTo>
                  <a:lnTo>
                    <a:pt x="68257" y="159780"/>
                  </a:lnTo>
                  <a:lnTo>
                    <a:pt x="66990" y="161034"/>
                  </a:lnTo>
                  <a:lnTo>
                    <a:pt x="65868" y="162360"/>
                  </a:lnTo>
                  <a:lnTo>
                    <a:pt x="64984" y="163160"/>
                  </a:lnTo>
                  <a:lnTo>
                    <a:pt x="64255" y="163638"/>
                  </a:lnTo>
                  <a:lnTo>
                    <a:pt x="63527" y="163853"/>
                  </a:lnTo>
                  <a:lnTo>
                    <a:pt x="62703" y="163996"/>
                  </a:lnTo>
                  <a:lnTo>
                    <a:pt x="61807" y="164115"/>
                  </a:lnTo>
                  <a:lnTo>
                    <a:pt x="60959" y="164235"/>
                  </a:lnTo>
                  <a:lnTo>
                    <a:pt x="60040" y="164032"/>
                  </a:lnTo>
                  <a:lnTo>
                    <a:pt x="58869" y="163709"/>
                  </a:lnTo>
                  <a:lnTo>
                    <a:pt x="57973" y="163387"/>
                  </a:lnTo>
                  <a:lnTo>
                    <a:pt x="56373" y="162610"/>
                  </a:lnTo>
                  <a:lnTo>
                    <a:pt x="55621" y="162264"/>
                  </a:lnTo>
                  <a:lnTo>
                    <a:pt x="54749" y="161822"/>
                  </a:lnTo>
                  <a:lnTo>
                    <a:pt x="53375" y="161476"/>
                  </a:lnTo>
                  <a:lnTo>
                    <a:pt x="52599" y="161523"/>
                  </a:lnTo>
                  <a:lnTo>
                    <a:pt x="51536" y="161703"/>
                  </a:lnTo>
                  <a:lnTo>
                    <a:pt x="49709" y="155158"/>
                  </a:lnTo>
                  <a:lnTo>
                    <a:pt x="53626" y="153987"/>
                  </a:lnTo>
                  <a:lnTo>
                    <a:pt x="54474" y="153127"/>
                  </a:lnTo>
                  <a:lnTo>
                    <a:pt x="60971" y="139357"/>
                  </a:lnTo>
                  <a:lnTo>
                    <a:pt x="61269" y="138210"/>
                  </a:lnTo>
                  <a:lnTo>
                    <a:pt x="62333" y="125968"/>
                  </a:lnTo>
                  <a:lnTo>
                    <a:pt x="50270" y="124141"/>
                  </a:lnTo>
                  <a:lnTo>
                    <a:pt x="50987" y="118981"/>
                  </a:lnTo>
                  <a:lnTo>
                    <a:pt x="49015" y="118993"/>
                  </a:lnTo>
                  <a:lnTo>
                    <a:pt x="47021" y="119052"/>
                  </a:lnTo>
                  <a:lnTo>
                    <a:pt x="44453" y="119291"/>
                  </a:lnTo>
                  <a:lnTo>
                    <a:pt x="42853" y="119697"/>
                  </a:lnTo>
                  <a:lnTo>
                    <a:pt x="31160" y="123209"/>
                  </a:lnTo>
                  <a:lnTo>
                    <a:pt x="30742" y="122170"/>
                  </a:lnTo>
                  <a:lnTo>
                    <a:pt x="19014" y="120068"/>
                  </a:lnTo>
                  <a:lnTo>
                    <a:pt x="12815" y="97626"/>
                  </a:lnTo>
                  <a:lnTo>
                    <a:pt x="16326" y="99095"/>
                  </a:lnTo>
                  <a:lnTo>
                    <a:pt x="16004" y="96694"/>
                  </a:lnTo>
                  <a:lnTo>
                    <a:pt x="15371" y="96324"/>
                  </a:lnTo>
                  <a:lnTo>
                    <a:pt x="16028" y="95428"/>
                  </a:lnTo>
                  <a:lnTo>
                    <a:pt x="14606" y="94210"/>
                  </a:lnTo>
                  <a:lnTo>
                    <a:pt x="12230" y="93422"/>
                  </a:lnTo>
                  <a:lnTo>
                    <a:pt x="9650" y="92562"/>
                  </a:lnTo>
                  <a:lnTo>
                    <a:pt x="8659" y="91953"/>
                  </a:lnTo>
                  <a:lnTo>
                    <a:pt x="9364" y="91009"/>
                  </a:lnTo>
                  <a:lnTo>
                    <a:pt x="8181" y="90078"/>
                  </a:lnTo>
                  <a:lnTo>
                    <a:pt x="0" y="72700"/>
                  </a:lnTo>
                  <a:lnTo>
                    <a:pt x="4717" y="72234"/>
                  </a:lnTo>
                  <a:lnTo>
                    <a:pt x="6055" y="71649"/>
                  </a:lnTo>
                  <a:lnTo>
                    <a:pt x="6664" y="71099"/>
                  </a:lnTo>
                  <a:lnTo>
                    <a:pt x="9757" y="58702"/>
                  </a:lnTo>
                  <a:lnTo>
                    <a:pt x="9710" y="57902"/>
                  </a:lnTo>
                  <a:lnTo>
                    <a:pt x="9602" y="56946"/>
                  </a:lnTo>
                  <a:lnTo>
                    <a:pt x="5757" y="40679"/>
                  </a:lnTo>
                  <a:lnTo>
                    <a:pt x="12206" y="35341"/>
                  </a:lnTo>
                  <a:lnTo>
                    <a:pt x="24854" y="1459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1073;gbcf4302aa7_0_6">
              <a:extLst>
                <a:ext uri="{FF2B5EF4-FFF2-40B4-BE49-F238E27FC236}">
                  <a16:creationId xmlns:a16="http://schemas.microsoft.com/office/drawing/2014/main" id="{85D5EA19-A468-3F40-B561-E9A6318ACE2B}"/>
                </a:ext>
              </a:extLst>
            </p:cNvPr>
            <p:cNvSpPr/>
            <p:nvPr/>
          </p:nvSpPr>
          <p:spPr>
            <a:xfrm>
              <a:off x="7257726" y="2114053"/>
              <a:ext cx="996" cy="1782"/>
            </a:xfrm>
            <a:custGeom>
              <a:avLst/>
              <a:gdLst/>
              <a:ahLst/>
              <a:cxnLst/>
              <a:rect l="l" t="t" r="r" b="b"/>
              <a:pathLst>
                <a:path w="1982" h="3547" extrusionOk="0">
                  <a:moveTo>
                    <a:pt x="585" y="3547"/>
                  </a:moveTo>
                  <a:lnTo>
                    <a:pt x="0" y="645"/>
                  </a:lnTo>
                  <a:lnTo>
                    <a:pt x="561" y="0"/>
                  </a:lnTo>
                  <a:lnTo>
                    <a:pt x="1983" y="179"/>
                  </a:lnTo>
                  <a:lnTo>
                    <a:pt x="1792" y="1111"/>
                  </a:lnTo>
                  <a:lnTo>
                    <a:pt x="1231" y="1863"/>
                  </a:lnTo>
                  <a:lnTo>
                    <a:pt x="585" y="35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1074;gbcf4302aa7_0_6">
              <a:extLst>
                <a:ext uri="{FF2B5EF4-FFF2-40B4-BE49-F238E27FC236}">
                  <a16:creationId xmlns:a16="http://schemas.microsoft.com/office/drawing/2014/main" id="{5A6E6B8D-E767-1944-8F33-133F726ADE72}"/>
                </a:ext>
              </a:extLst>
            </p:cNvPr>
            <p:cNvSpPr/>
            <p:nvPr/>
          </p:nvSpPr>
          <p:spPr>
            <a:xfrm>
              <a:off x="6875266" y="2116053"/>
              <a:ext cx="123141" cy="182761"/>
            </a:xfrm>
            <a:custGeom>
              <a:avLst/>
              <a:gdLst/>
              <a:ahLst/>
              <a:cxnLst/>
              <a:rect l="l" t="t" r="r" b="b"/>
              <a:pathLst>
                <a:path w="245056" h="363703" extrusionOk="0">
                  <a:moveTo>
                    <a:pt x="161273" y="10128"/>
                  </a:moveTo>
                  <a:lnTo>
                    <a:pt x="171102" y="14213"/>
                  </a:lnTo>
                  <a:lnTo>
                    <a:pt x="181839" y="37944"/>
                  </a:lnTo>
                  <a:lnTo>
                    <a:pt x="207255" y="49446"/>
                  </a:lnTo>
                  <a:lnTo>
                    <a:pt x="181134" y="111266"/>
                  </a:lnTo>
                  <a:lnTo>
                    <a:pt x="180597" y="112030"/>
                  </a:lnTo>
                  <a:lnTo>
                    <a:pt x="182449" y="113021"/>
                  </a:lnTo>
                  <a:lnTo>
                    <a:pt x="183368" y="113368"/>
                  </a:lnTo>
                  <a:lnTo>
                    <a:pt x="184144" y="113356"/>
                  </a:lnTo>
                  <a:lnTo>
                    <a:pt x="185362" y="114001"/>
                  </a:lnTo>
                  <a:lnTo>
                    <a:pt x="186342" y="114717"/>
                  </a:lnTo>
                  <a:lnTo>
                    <a:pt x="187560" y="115482"/>
                  </a:lnTo>
                  <a:lnTo>
                    <a:pt x="188516" y="116031"/>
                  </a:lnTo>
                  <a:lnTo>
                    <a:pt x="189101" y="116449"/>
                  </a:lnTo>
                  <a:lnTo>
                    <a:pt x="189543" y="117404"/>
                  </a:lnTo>
                  <a:lnTo>
                    <a:pt x="189746" y="118109"/>
                  </a:lnTo>
                  <a:lnTo>
                    <a:pt x="190761" y="119065"/>
                  </a:lnTo>
                  <a:lnTo>
                    <a:pt x="191645" y="119614"/>
                  </a:lnTo>
                  <a:lnTo>
                    <a:pt x="192301" y="120593"/>
                  </a:lnTo>
                  <a:lnTo>
                    <a:pt x="192123" y="121835"/>
                  </a:lnTo>
                  <a:lnTo>
                    <a:pt x="192541" y="122683"/>
                  </a:lnTo>
                  <a:lnTo>
                    <a:pt x="193293" y="123591"/>
                  </a:lnTo>
                  <a:lnTo>
                    <a:pt x="193890" y="124236"/>
                  </a:lnTo>
                  <a:lnTo>
                    <a:pt x="194045" y="125013"/>
                  </a:lnTo>
                  <a:lnTo>
                    <a:pt x="193962" y="125884"/>
                  </a:lnTo>
                  <a:lnTo>
                    <a:pt x="194452" y="126517"/>
                  </a:lnTo>
                  <a:lnTo>
                    <a:pt x="195096" y="127091"/>
                  </a:lnTo>
                  <a:lnTo>
                    <a:pt x="195467" y="127724"/>
                  </a:lnTo>
                  <a:lnTo>
                    <a:pt x="195550" y="128834"/>
                  </a:lnTo>
                  <a:lnTo>
                    <a:pt x="196422" y="130327"/>
                  </a:lnTo>
                  <a:lnTo>
                    <a:pt x="198022" y="132895"/>
                  </a:lnTo>
                  <a:lnTo>
                    <a:pt x="198799" y="134543"/>
                  </a:lnTo>
                  <a:lnTo>
                    <a:pt x="199432" y="136705"/>
                  </a:lnTo>
                  <a:lnTo>
                    <a:pt x="199826" y="137804"/>
                  </a:lnTo>
                  <a:lnTo>
                    <a:pt x="199910" y="138556"/>
                  </a:lnTo>
                  <a:lnTo>
                    <a:pt x="199754" y="139524"/>
                  </a:lnTo>
                  <a:lnTo>
                    <a:pt x="199360" y="140085"/>
                  </a:lnTo>
                  <a:lnTo>
                    <a:pt x="199229" y="141052"/>
                  </a:lnTo>
                  <a:lnTo>
                    <a:pt x="199623" y="142486"/>
                  </a:lnTo>
                  <a:lnTo>
                    <a:pt x="199754" y="143394"/>
                  </a:lnTo>
                  <a:lnTo>
                    <a:pt x="199719" y="144170"/>
                  </a:lnTo>
                  <a:lnTo>
                    <a:pt x="198907" y="144910"/>
                  </a:lnTo>
                  <a:lnTo>
                    <a:pt x="198237" y="144588"/>
                  </a:lnTo>
                  <a:lnTo>
                    <a:pt x="197652" y="144194"/>
                  </a:lnTo>
                  <a:lnTo>
                    <a:pt x="196936" y="143895"/>
                  </a:lnTo>
                  <a:lnTo>
                    <a:pt x="196004" y="144003"/>
                  </a:lnTo>
                  <a:lnTo>
                    <a:pt x="194607" y="144074"/>
                  </a:lnTo>
                  <a:lnTo>
                    <a:pt x="193818" y="144098"/>
                  </a:lnTo>
                  <a:lnTo>
                    <a:pt x="192361" y="144445"/>
                  </a:lnTo>
                  <a:lnTo>
                    <a:pt x="191609" y="144862"/>
                  </a:lnTo>
                  <a:lnTo>
                    <a:pt x="190964" y="145436"/>
                  </a:lnTo>
                  <a:lnTo>
                    <a:pt x="190379" y="146141"/>
                  </a:lnTo>
                  <a:lnTo>
                    <a:pt x="189781" y="147275"/>
                  </a:lnTo>
                  <a:lnTo>
                    <a:pt x="189328" y="148362"/>
                  </a:lnTo>
                  <a:lnTo>
                    <a:pt x="189029" y="149258"/>
                  </a:lnTo>
                  <a:lnTo>
                    <a:pt x="188743" y="150177"/>
                  </a:lnTo>
                  <a:lnTo>
                    <a:pt x="188898" y="151611"/>
                  </a:lnTo>
                  <a:lnTo>
                    <a:pt x="189781" y="152686"/>
                  </a:lnTo>
                  <a:lnTo>
                    <a:pt x="192600" y="155134"/>
                  </a:lnTo>
                  <a:lnTo>
                    <a:pt x="197067" y="158777"/>
                  </a:lnTo>
                  <a:lnTo>
                    <a:pt x="198907" y="159744"/>
                  </a:lnTo>
                  <a:lnTo>
                    <a:pt x="201176" y="160843"/>
                  </a:lnTo>
                  <a:lnTo>
                    <a:pt x="201988" y="161631"/>
                  </a:lnTo>
                  <a:lnTo>
                    <a:pt x="202323" y="162240"/>
                  </a:lnTo>
                  <a:lnTo>
                    <a:pt x="202907" y="163805"/>
                  </a:lnTo>
                  <a:lnTo>
                    <a:pt x="203194" y="164928"/>
                  </a:lnTo>
                  <a:lnTo>
                    <a:pt x="203278" y="165943"/>
                  </a:lnTo>
                  <a:lnTo>
                    <a:pt x="203290" y="166946"/>
                  </a:lnTo>
                  <a:lnTo>
                    <a:pt x="203350" y="168140"/>
                  </a:lnTo>
                  <a:lnTo>
                    <a:pt x="203505" y="169598"/>
                  </a:lnTo>
                  <a:lnTo>
                    <a:pt x="204031" y="171664"/>
                  </a:lnTo>
                  <a:lnTo>
                    <a:pt x="204615" y="173372"/>
                  </a:lnTo>
                  <a:lnTo>
                    <a:pt x="205380" y="175223"/>
                  </a:lnTo>
                  <a:lnTo>
                    <a:pt x="205786" y="176107"/>
                  </a:lnTo>
                  <a:lnTo>
                    <a:pt x="206610" y="177409"/>
                  </a:lnTo>
                  <a:lnTo>
                    <a:pt x="209130" y="180418"/>
                  </a:lnTo>
                  <a:lnTo>
                    <a:pt x="211208" y="183679"/>
                  </a:lnTo>
                  <a:lnTo>
                    <a:pt x="212713" y="185279"/>
                  </a:lnTo>
                  <a:lnTo>
                    <a:pt x="216248" y="191000"/>
                  </a:lnTo>
                  <a:lnTo>
                    <a:pt x="217060" y="192398"/>
                  </a:lnTo>
                  <a:lnTo>
                    <a:pt x="217765" y="193377"/>
                  </a:lnTo>
                  <a:lnTo>
                    <a:pt x="218446" y="194189"/>
                  </a:lnTo>
                  <a:lnTo>
                    <a:pt x="219115" y="194750"/>
                  </a:lnTo>
                  <a:lnTo>
                    <a:pt x="220584" y="195921"/>
                  </a:lnTo>
                  <a:lnTo>
                    <a:pt x="221766" y="196638"/>
                  </a:lnTo>
                  <a:lnTo>
                    <a:pt x="222781" y="197187"/>
                  </a:lnTo>
                  <a:lnTo>
                    <a:pt x="223701" y="197414"/>
                  </a:lnTo>
                  <a:lnTo>
                    <a:pt x="224502" y="197521"/>
                  </a:lnTo>
                  <a:lnTo>
                    <a:pt x="225516" y="198095"/>
                  </a:lnTo>
                  <a:lnTo>
                    <a:pt x="226520" y="198668"/>
                  </a:lnTo>
                  <a:lnTo>
                    <a:pt x="227762" y="199014"/>
                  </a:lnTo>
                  <a:lnTo>
                    <a:pt x="229147" y="198967"/>
                  </a:lnTo>
                  <a:lnTo>
                    <a:pt x="230365" y="198859"/>
                  </a:lnTo>
                  <a:lnTo>
                    <a:pt x="230533" y="199659"/>
                  </a:lnTo>
                  <a:lnTo>
                    <a:pt x="230784" y="200734"/>
                  </a:lnTo>
                  <a:lnTo>
                    <a:pt x="231190" y="201905"/>
                  </a:lnTo>
                  <a:lnTo>
                    <a:pt x="231703" y="202693"/>
                  </a:lnTo>
                  <a:lnTo>
                    <a:pt x="232181" y="203469"/>
                  </a:lnTo>
                  <a:lnTo>
                    <a:pt x="232683" y="204114"/>
                  </a:lnTo>
                  <a:lnTo>
                    <a:pt x="233172" y="204652"/>
                  </a:lnTo>
                  <a:lnTo>
                    <a:pt x="233722" y="205344"/>
                  </a:lnTo>
                  <a:lnTo>
                    <a:pt x="234187" y="206216"/>
                  </a:lnTo>
                  <a:lnTo>
                    <a:pt x="234498" y="207243"/>
                  </a:lnTo>
                  <a:lnTo>
                    <a:pt x="234844" y="208784"/>
                  </a:lnTo>
                  <a:lnTo>
                    <a:pt x="235310" y="211889"/>
                  </a:lnTo>
                  <a:lnTo>
                    <a:pt x="235704" y="214063"/>
                  </a:lnTo>
                  <a:lnTo>
                    <a:pt x="235800" y="215902"/>
                  </a:lnTo>
                  <a:lnTo>
                    <a:pt x="235740" y="216906"/>
                  </a:lnTo>
                  <a:lnTo>
                    <a:pt x="235048" y="217909"/>
                  </a:lnTo>
                  <a:lnTo>
                    <a:pt x="234223" y="218649"/>
                  </a:lnTo>
                  <a:lnTo>
                    <a:pt x="233220" y="219199"/>
                  </a:lnTo>
                  <a:lnTo>
                    <a:pt x="232552" y="219605"/>
                  </a:lnTo>
                  <a:lnTo>
                    <a:pt x="231656" y="220226"/>
                  </a:lnTo>
                  <a:lnTo>
                    <a:pt x="230987" y="220966"/>
                  </a:lnTo>
                  <a:lnTo>
                    <a:pt x="230616" y="221719"/>
                  </a:lnTo>
                  <a:lnTo>
                    <a:pt x="230414" y="222495"/>
                  </a:lnTo>
                  <a:lnTo>
                    <a:pt x="230258" y="223295"/>
                  </a:lnTo>
                  <a:lnTo>
                    <a:pt x="230246" y="224119"/>
                  </a:lnTo>
                  <a:lnTo>
                    <a:pt x="230438" y="224944"/>
                  </a:lnTo>
                  <a:lnTo>
                    <a:pt x="231070" y="226198"/>
                  </a:lnTo>
                  <a:lnTo>
                    <a:pt x="232073" y="227416"/>
                  </a:lnTo>
                  <a:lnTo>
                    <a:pt x="232313" y="228204"/>
                  </a:lnTo>
                  <a:lnTo>
                    <a:pt x="232372" y="228981"/>
                  </a:lnTo>
                  <a:lnTo>
                    <a:pt x="232145" y="230282"/>
                  </a:lnTo>
                  <a:lnTo>
                    <a:pt x="231858" y="231692"/>
                  </a:lnTo>
                  <a:lnTo>
                    <a:pt x="231046" y="232994"/>
                  </a:lnTo>
                  <a:lnTo>
                    <a:pt x="229757" y="235048"/>
                  </a:lnTo>
                  <a:lnTo>
                    <a:pt x="228275" y="237520"/>
                  </a:lnTo>
                  <a:lnTo>
                    <a:pt x="226639" y="240518"/>
                  </a:lnTo>
                  <a:lnTo>
                    <a:pt x="226245" y="241187"/>
                  </a:lnTo>
                  <a:lnTo>
                    <a:pt x="226352" y="241891"/>
                  </a:lnTo>
                  <a:lnTo>
                    <a:pt x="226377" y="243396"/>
                  </a:lnTo>
                  <a:lnTo>
                    <a:pt x="226114" y="245295"/>
                  </a:lnTo>
                  <a:lnTo>
                    <a:pt x="225863" y="246454"/>
                  </a:lnTo>
                  <a:lnTo>
                    <a:pt x="225660" y="247600"/>
                  </a:lnTo>
                  <a:lnTo>
                    <a:pt x="225839" y="248448"/>
                  </a:lnTo>
                  <a:lnTo>
                    <a:pt x="226186" y="249356"/>
                  </a:lnTo>
                  <a:lnTo>
                    <a:pt x="226639" y="250109"/>
                  </a:lnTo>
                  <a:lnTo>
                    <a:pt x="227774" y="250849"/>
                  </a:lnTo>
                  <a:lnTo>
                    <a:pt x="228502" y="251148"/>
                  </a:lnTo>
                  <a:lnTo>
                    <a:pt x="229912" y="251434"/>
                  </a:lnTo>
                  <a:lnTo>
                    <a:pt x="230807" y="251542"/>
                  </a:lnTo>
                  <a:lnTo>
                    <a:pt x="231679" y="251506"/>
                  </a:lnTo>
                  <a:lnTo>
                    <a:pt x="232778" y="251303"/>
                  </a:lnTo>
                  <a:lnTo>
                    <a:pt x="233817" y="251052"/>
                  </a:lnTo>
                  <a:lnTo>
                    <a:pt x="234677" y="250813"/>
                  </a:lnTo>
                  <a:lnTo>
                    <a:pt x="235501" y="250562"/>
                  </a:lnTo>
                  <a:lnTo>
                    <a:pt x="236206" y="250455"/>
                  </a:lnTo>
                  <a:lnTo>
                    <a:pt x="237197" y="250586"/>
                  </a:lnTo>
                  <a:lnTo>
                    <a:pt x="238451" y="251064"/>
                  </a:lnTo>
                  <a:lnTo>
                    <a:pt x="239419" y="251781"/>
                  </a:lnTo>
                  <a:lnTo>
                    <a:pt x="240458" y="252270"/>
                  </a:lnTo>
                  <a:lnTo>
                    <a:pt x="241545" y="252951"/>
                  </a:lnTo>
                  <a:lnTo>
                    <a:pt x="242595" y="253835"/>
                  </a:lnTo>
                  <a:lnTo>
                    <a:pt x="243372" y="254468"/>
                  </a:lnTo>
                  <a:lnTo>
                    <a:pt x="244088" y="255137"/>
                  </a:lnTo>
                  <a:lnTo>
                    <a:pt x="244591" y="255674"/>
                  </a:lnTo>
                  <a:lnTo>
                    <a:pt x="244973" y="256391"/>
                  </a:lnTo>
                  <a:lnTo>
                    <a:pt x="245056" y="257406"/>
                  </a:lnTo>
                  <a:lnTo>
                    <a:pt x="244853" y="258421"/>
                  </a:lnTo>
                  <a:lnTo>
                    <a:pt x="244376" y="259508"/>
                  </a:lnTo>
                  <a:lnTo>
                    <a:pt x="243384" y="261085"/>
                  </a:lnTo>
                  <a:lnTo>
                    <a:pt x="242477" y="262530"/>
                  </a:lnTo>
                  <a:lnTo>
                    <a:pt x="241592" y="263437"/>
                  </a:lnTo>
                  <a:lnTo>
                    <a:pt x="238332" y="266435"/>
                  </a:lnTo>
                  <a:lnTo>
                    <a:pt x="235704" y="268848"/>
                  </a:lnTo>
                  <a:lnTo>
                    <a:pt x="234928" y="270197"/>
                  </a:lnTo>
                  <a:lnTo>
                    <a:pt x="234784" y="270878"/>
                  </a:lnTo>
                  <a:lnTo>
                    <a:pt x="234618" y="271774"/>
                  </a:lnTo>
                  <a:lnTo>
                    <a:pt x="234486" y="272741"/>
                  </a:lnTo>
                  <a:lnTo>
                    <a:pt x="234080" y="274246"/>
                  </a:lnTo>
                  <a:lnTo>
                    <a:pt x="233471" y="275238"/>
                  </a:lnTo>
                  <a:lnTo>
                    <a:pt x="232635" y="276098"/>
                  </a:lnTo>
                  <a:lnTo>
                    <a:pt x="231608" y="276623"/>
                  </a:lnTo>
                  <a:lnTo>
                    <a:pt x="230975" y="276945"/>
                  </a:lnTo>
                  <a:lnTo>
                    <a:pt x="230067" y="277280"/>
                  </a:lnTo>
                  <a:lnTo>
                    <a:pt x="229362" y="277507"/>
                  </a:lnTo>
                  <a:lnTo>
                    <a:pt x="228120" y="277662"/>
                  </a:lnTo>
                  <a:lnTo>
                    <a:pt x="226938" y="277626"/>
                  </a:lnTo>
                  <a:lnTo>
                    <a:pt x="224967" y="277161"/>
                  </a:lnTo>
                  <a:lnTo>
                    <a:pt x="223307" y="276635"/>
                  </a:lnTo>
                  <a:lnTo>
                    <a:pt x="222017" y="276444"/>
                  </a:lnTo>
                  <a:lnTo>
                    <a:pt x="220835" y="276456"/>
                  </a:lnTo>
                  <a:lnTo>
                    <a:pt x="219832" y="276659"/>
                  </a:lnTo>
                  <a:lnTo>
                    <a:pt x="218852" y="277089"/>
                  </a:lnTo>
                  <a:lnTo>
                    <a:pt x="218386" y="277734"/>
                  </a:lnTo>
                  <a:lnTo>
                    <a:pt x="217670" y="279036"/>
                  </a:lnTo>
                  <a:lnTo>
                    <a:pt x="217359" y="280302"/>
                  </a:lnTo>
                  <a:lnTo>
                    <a:pt x="217001" y="282607"/>
                  </a:lnTo>
                  <a:lnTo>
                    <a:pt x="216809" y="283741"/>
                  </a:lnTo>
                  <a:lnTo>
                    <a:pt x="216643" y="286094"/>
                  </a:lnTo>
                  <a:lnTo>
                    <a:pt x="216403" y="287599"/>
                  </a:lnTo>
                  <a:lnTo>
                    <a:pt x="216093" y="289044"/>
                  </a:lnTo>
                  <a:lnTo>
                    <a:pt x="215627" y="289964"/>
                  </a:lnTo>
                  <a:lnTo>
                    <a:pt x="214863" y="290704"/>
                  </a:lnTo>
                  <a:lnTo>
                    <a:pt x="214254" y="291170"/>
                  </a:lnTo>
                  <a:lnTo>
                    <a:pt x="213251" y="291755"/>
                  </a:lnTo>
                  <a:lnTo>
                    <a:pt x="210707" y="292890"/>
                  </a:lnTo>
                  <a:lnTo>
                    <a:pt x="209703" y="293463"/>
                  </a:lnTo>
                  <a:lnTo>
                    <a:pt x="208974" y="294132"/>
                  </a:lnTo>
                  <a:lnTo>
                    <a:pt x="207995" y="294514"/>
                  </a:lnTo>
                  <a:lnTo>
                    <a:pt x="206789" y="294204"/>
                  </a:lnTo>
                  <a:lnTo>
                    <a:pt x="205893" y="293846"/>
                  </a:lnTo>
                  <a:lnTo>
                    <a:pt x="204902" y="293284"/>
                  </a:lnTo>
                  <a:lnTo>
                    <a:pt x="204329" y="292783"/>
                  </a:lnTo>
                  <a:lnTo>
                    <a:pt x="203743" y="292365"/>
                  </a:lnTo>
                  <a:lnTo>
                    <a:pt x="203027" y="292114"/>
                  </a:lnTo>
                  <a:lnTo>
                    <a:pt x="201809" y="292006"/>
                  </a:lnTo>
                  <a:lnTo>
                    <a:pt x="200853" y="292639"/>
                  </a:lnTo>
                  <a:lnTo>
                    <a:pt x="200364" y="293786"/>
                  </a:lnTo>
                  <a:lnTo>
                    <a:pt x="200256" y="294526"/>
                  </a:lnTo>
                  <a:lnTo>
                    <a:pt x="200531" y="295267"/>
                  </a:lnTo>
                  <a:lnTo>
                    <a:pt x="201259" y="295936"/>
                  </a:lnTo>
                  <a:lnTo>
                    <a:pt x="201809" y="296736"/>
                  </a:lnTo>
                  <a:lnTo>
                    <a:pt x="201917" y="297584"/>
                  </a:lnTo>
                  <a:lnTo>
                    <a:pt x="201809" y="298408"/>
                  </a:lnTo>
                  <a:lnTo>
                    <a:pt x="201259" y="299590"/>
                  </a:lnTo>
                  <a:lnTo>
                    <a:pt x="200865" y="300223"/>
                  </a:lnTo>
                  <a:lnTo>
                    <a:pt x="200447" y="301000"/>
                  </a:lnTo>
                  <a:lnTo>
                    <a:pt x="200340" y="301824"/>
                  </a:lnTo>
                  <a:lnTo>
                    <a:pt x="200424" y="302552"/>
                  </a:lnTo>
                  <a:lnTo>
                    <a:pt x="200615" y="303233"/>
                  </a:lnTo>
                  <a:lnTo>
                    <a:pt x="201367" y="304356"/>
                  </a:lnTo>
                  <a:lnTo>
                    <a:pt x="26586" y="363703"/>
                  </a:lnTo>
                  <a:lnTo>
                    <a:pt x="26407" y="333283"/>
                  </a:lnTo>
                  <a:lnTo>
                    <a:pt x="22454" y="290036"/>
                  </a:lnTo>
                  <a:lnTo>
                    <a:pt x="6234" y="111504"/>
                  </a:lnTo>
                  <a:lnTo>
                    <a:pt x="0" y="34075"/>
                  </a:lnTo>
                  <a:lnTo>
                    <a:pt x="3858" y="25141"/>
                  </a:lnTo>
                  <a:lnTo>
                    <a:pt x="43510" y="39223"/>
                  </a:lnTo>
                  <a:lnTo>
                    <a:pt x="48538" y="38697"/>
                  </a:lnTo>
                  <a:lnTo>
                    <a:pt x="52527" y="39855"/>
                  </a:lnTo>
                  <a:lnTo>
                    <a:pt x="55119" y="41468"/>
                  </a:lnTo>
                  <a:lnTo>
                    <a:pt x="56051" y="41253"/>
                  </a:lnTo>
                  <a:lnTo>
                    <a:pt x="64638" y="37096"/>
                  </a:lnTo>
                  <a:lnTo>
                    <a:pt x="62751" y="35914"/>
                  </a:lnTo>
                  <a:lnTo>
                    <a:pt x="67899" y="24389"/>
                  </a:lnTo>
                  <a:lnTo>
                    <a:pt x="71804" y="26300"/>
                  </a:lnTo>
                  <a:lnTo>
                    <a:pt x="78647" y="10570"/>
                  </a:lnTo>
                  <a:lnTo>
                    <a:pt x="129216" y="0"/>
                  </a:lnTo>
                  <a:lnTo>
                    <a:pt x="160114" y="13126"/>
                  </a:lnTo>
                  <a:lnTo>
                    <a:pt x="161273" y="1012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1075;gbcf4302aa7_0_6">
              <a:extLst>
                <a:ext uri="{FF2B5EF4-FFF2-40B4-BE49-F238E27FC236}">
                  <a16:creationId xmlns:a16="http://schemas.microsoft.com/office/drawing/2014/main" id="{EB479091-BDFB-1444-9513-A365F7438C65}"/>
                </a:ext>
              </a:extLst>
            </p:cNvPr>
            <p:cNvSpPr/>
            <p:nvPr/>
          </p:nvSpPr>
          <p:spPr>
            <a:xfrm>
              <a:off x="4226163" y="2118821"/>
              <a:ext cx="175372" cy="178775"/>
            </a:xfrm>
            <a:custGeom>
              <a:avLst/>
              <a:gdLst/>
              <a:ahLst/>
              <a:cxnLst/>
              <a:rect l="l" t="t" r="r" b="b"/>
              <a:pathLst>
                <a:path w="349000" h="355772" extrusionOk="0">
                  <a:moveTo>
                    <a:pt x="180573" y="14105"/>
                  </a:moveTo>
                  <a:lnTo>
                    <a:pt x="210994" y="10068"/>
                  </a:lnTo>
                  <a:lnTo>
                    <a:pt x="282117" y="0"/>
                  </a:lnTo>
                  <a:lnTo>
                    <a:pt x="282045" y="932"/>
                  </a:lnTo>
                  <a:lnTo>
                    <a:pt x="281950" y="1827"/>
                  </a:lnTo>
                  <a:lnTo>
                    <a:pt x="281747" y="2592"/>
                  </a:lnTo>
                  <a:lnTo>
                    <a:pt x="281627" y="3858"/>
                  </a:lnTo>
                  <a:lnTo>
                    <a:pt x="281508" y="4753"/>
                  </a:lnTo>
                  <a:lnTo>
                    <a:pt x="281352" y="5613"/>
                  </a:lnTo>
                  <a:lnTo>
                    <a:pt x="281114" y="6593"/>
                  </a:lnTo>
                  <a:lnTo>
                    <a:pt x="280958" y="7369"/>
                  </a:lnTo>
                  <a:lnTo>
                    <a:pt x="280839" y="8492"/>
                  </a:lnTo>
                  <a:lnTo>
                    <a:pt x="280672" y="9316"/>
                  </a:lnTo>
                  <a:lnTo>
                    <a:pt x="280337" y="10474"/>
                  </a:lnTo>
                  <a:lnTo>
                    <a:pt x="280134" y="11490"/>
                  </a:lnTo>
                  <a:lnTo>
                    <a:pt x="280015" y="12397"/>
                  </a:lnTo>
                  <a:lnTo>
                    <a:pt x="279752" y="13472"/>
                  </a:lnTo>
                  <a:lnTo>
                    <a:pt x="279525" y="14296"/>
                  </a:lnTo>
                  <a:lnTo>
                    <a:pt x="279370" y="14989"/>
                  </a:lnTo>
                  <a:lnTo>
                    <a:pt x="279167" y="15861"/>
                  </a:lnTo>
                  <a:lnTo>
                    <a:pt x="278928" y="16625"/>
                  </a:lnTo>
                  <a:lnTo>
                    <a:pt x="278797" y="17378"/>
                  </a:lnTo>
                  <a:lnTo>
                    <a:pt x="278701" y="18321"/>
                  </a:lnTo>
                  <a:lnTo>
                    <a:pt x="278426" y="19360"/>
                  </a:lnTo>
                  <a:lnTo>
                    <a:pt x="278140" y="20399"/>
                  </a:lnTo>
                  <a:lnTo>
                    <a:pt x="277913" y="21379"/>
                  </a:lnTo>
                  <a:lnTo>
                    <a:pt x="277686" y="22024"/>
                  </a:lnTo>
                  <a:lnTo>
                    <a:pt x="277447" y="22896"/>
                  </a:lnTo>
                  <a:lnTo>
                    <a:pt x="277124" y="23588"/>
                  </a:lnTo>
                  <a:lnTo>
                    <a:pt x="277077" y="24711"/>
                  </a:lnTo>
                  <a:lnTo>
                    <a:pt x="277232" y="25404"/>
                  </a:lnTo>
                  <a:lnTo>
                    <a:pt x="277614" y="26120"/>
                  </a:lnTo>
                  <a:lnTo>
                    <a:pt x="278164" y="26646"/>
                  </a:lnTo>
                  <a:lnTo>
                    <a:pt x="278809" y="27339"/>
                  </a:lnTo>
                  <a:lnTo>
                    <a:pt x="279382" y="27900"/>
                  </a:lnTo>
                  <a:lnTo>
                    <a:pt x="279967" y="28843"/>
                  </a:lnTo>
                  <a:lnTo>
                    <a:pt x="280624" y="29715"/>
                  </a:lnTo>
                  <a:lnTo>
                    <a:pt x="281030" y="30587"/>
                  </a:lnTo>
                  <a:lnTo>
                    <a:pt x="281532" y="31423"/>
                  </a:lnTo>
                  <a:lnTo>
                    <a:pt x="282033" y="32116"/>
                  </a:lnTo>
                  <a:lnTo>
                    <a:pt x="282523" y="32952"/>
                  </a:lnTo>
                  <a:lnTo>
                    <a:pt x="283072" y="33716"/>
                  </a:lnTo>
                  <a:lnTo>
                    <a:pt x="283526" y="34541"/>
                  </a:lnTo>
                  <a:lnTo>
                    <a:pt x="283765" y="35329"/>
                  </a:lnTo>
                  <a:lnTo>
                    <a:pt x="283920" y="36033"/>
                  </a:lnTo>
                  <a:lnTo>
                    <a:pt x="284040" y="36977"/>
                  </a:lnTo>
                  <a:lnTo>
                    <a:pt x="284183" y="37729"/>
                  </a:lnTo>
                  <a:lnTo>
                    <a:pt x="284231" y="38888"/>
                  </a:lnTo>
                  <a:lnTo>
                    <a:pt x="284374" y="39664"/>
                  </a:lnTo>
                  <a:lnTo>
                    <a:pt x="284398" y="40680"/>
                  </a:lnTo>
                  <a:lnTo>
                    <a:pt x="284422" y="41623"/>
                  </a:lnTo>
                  <a:lnTo>
                    <a:pt x="284446" y="42459"/>
                  </a:lnTo>
                  <a:lnTo>
                    <a:pt x="284637" y="43427"/>
                  </a:lnTo>
                  <a:lnTo>
                    <a:pt x="284828" y="44513"/>
                  </a:lnTo>
                  <a:lnTo>
                    <a:pt x="285031" y="45529"/>
                  </a:lnTo>
                  <a:lnTo>
                    <a:pt x="285318" y="46317"/>
                  </a:lnTo>
                  <a:lnTo>
                    <a:pt x="285604" y="47117"/>
                  </a:lnTo>
                  <a:lnTo>
                    <a:pt x="286034" y="48072"/>
                  </a:lnTo>
                  <a:lnTo>
                    <a:pt x="286512" y="48992"/>
                  </a:lnTo>
                  <a:lnTo>
                    <a:pt x="286882" y="49828"/>
                  </a:lnTo>
                  <a:lnTo>
                    <a:pt x="287169" y="50748"/>
                  </a:lnTo>
                  <a:lnTo>
                    <a:pt x="287336" y="51787"/>
                  </a:lnTo>
                  <a:lnTo>
                    <a:pt x="287360" y="52516"/>
                  </a:lnTo>
                  <a:lnTo>
                    <a:pt x="287384" y="53602"/>
                  </a:lnTo>
                  <a:lnTo>
                    <a:pt x="287539" y="54331"/>
                  </a:lnTo>
                  <a:lnTo>
                    <a:pt x="287683" y="55251"/>
                  </a:lnTo>
                  <a:lnTo>
                    <a:pt x="287814" y="56576"/>
                  </a:lnTo>
                  <a:lnTo>
                    <a:pt x="287981" y="57329"/>
                  </a:lnTo>
                  <a:lnTo>
                    <a:pt x="288101" y="58224"/>
                  </a:lnTo>
                  <a:lnTo>
                    <a:pt x="288387" y="59072"/>
                  </a:lnTo>
                  <a:lnTo>
                    <a:pt x="288722" y="59956"/>
                  </a:lnTo>
                  <a:lnTo>
                    <a:pt x="289199" y="60876"/>
                  </a:lnTo>
                  <a:lnTo>
                    <a:pt x="289856" y="61616"/>
                  </a:lnTo>
                  <a:lnTo>
                    <a:pt x="290668" y="62321"/>
                  </a:lnTo>
                  <a:lnTo>
                    <a:pt x="291528" y="62763"/>
                  </a:lnTo>
                  <a:lnTo>
                    <a:pt x="292317" y="63229"/>
                  </a:lnTo>
                  <a:lnTo>
                    <a:pt x="293153" y="63527"/>
                  </a:lnTo>
                  <a:lnTo>
                    <a:pt x="293845" y="63945"/>
                  </a:lnTo>
                  <a:lnTo>
                    <a:pt x="294896" y="64375"/>
                  </a:lnTo>
                  <a:lnTo>
                    <a:pt x="296031" y="65128"/>
                  </a:lnTo>
                  <a:lnTo>
                    <a:pt x="296748" y="65665"/>
                  </a:lnTo>
                  <a:lnTo>
                    <a:pt x="297345" y="66239"/>
                  </a:lnTo>
                  <a:lnTo>
                    <a:pt x="298097" y="67194"/>
                  </a:lnTo>
                  <a:lnTo>
                    <a:pt x="298336" y="67911"/>
                  </a:lnTo>
                  <a:lnTo>
                    <a:pt x="298814" y="68496"/>
                  </a:lnTo>
                  <a:lnTo>
                    <a:pt x="299351" y="69308"/>
                  </a:lnTo>
                  <a:lnTo>
                    <a:pt x="299686" y="70395"/>
                  </a:lnTo>
                  <a:lnTo>
                    <a:pt x="299972" y="71231"/>
                  </a:lnTo>
                  <a:lnTo>
                    <a:pt x="300426" y="72354"/>
                  </a:lnTo>
                  <a:lnTo>
                    <a:pt x="300641" y="73249"/>
                  </a:lnTo>
                  <a:lnTo>
                    <a:pt x="301155" y="74109"/>
                  </a:lnTo>
                  <a:lnTo>
                    <a:pt x="301740" y="74814"/>
                  </a:lnTo>
                  <a:lnTo>
                    <a:pt x="302433" y="75375"/>
                  </a:lnTo>
                  <a:lnTo>
                    <a:pt x="303388" y="75877"/>
                  </a:lnTo>
                  <a:lnTo>
                    <a:pt x="304678" y="76796"/>
                  </a:lnTo>
                  <a:lnTo>
                    <a:pt x="305287" y="77167"/>
                  </a:lnTo>
                  <a:lnTo>
                    <a:pt x="306613" y="77872"/>
                  </a:lnTo>
                  <a:lnTo>
                    <a:pt x="307461" y="78934"/>
                  </a:lnTo>
                  <a:lnTo>
                    <a:pt x="307939" y="79555"/>
                  </a:lnTo>
                  <a:lnTo>
                    <a:pt x="308942" y="80571"/>
                  </a:lnTo>
                  <a:lnTo>
                    <a:pt x="309479" y="81060"/>
                  </a:lnTo>
                  <a:lnTo>
                    <a:pt x="310411" y="82111"/>
                  </a:lnTo>
                  <a:lnTo>
                    <a:pt x="311044" y="82529"/>
                  </a:lnTo>
                  <a:lnTo>
                    <a:pt x="312023" y="83401"/>
                  </a:lnTo>
                  <a:lnTo>
                    <a:pt x="312680" y="83879"/>
                  </a:lnTo>
                  <a:lnTo>
                    <a:pt x="313409" y="84584"/>
                  </a:lnTo>
                  <a:lnTo>
                    <a:pt x="313958" y="85181"/>
                  </a:lnTo>
                  <a:lnTo>
                    <a:pt x="314567" y="85933"/>
                  </a:lnTo>
                  <a:lnTo>
                    <a:pt x="314973" y="86602"/>
                  </a:lnTo>
                  <a:lnTo>
                    <a:pt x="315344" y="87581"/>
                  </a:lnTo>
                  <a:lnTo>
                    <a:pt x="315391" y="88430"/>
                  </a:lnTo>
                  <a:lnTo>
                    <a:pt x="315176" y="89313"/>
                  </a:lnTo>
                  <a:lnTo>
                    <a:pt x="314818" y="90269"/>
                  </a:lnTo>
                  <a:lnTo>
                    <a:pt x="314328" y="91117"/>
                  </a:lnTo>
                  <a:lnTo>
                    <a:pt x="313552" y="91822"/>
                  </a:lnTo>
                  <a:lnTo>
                    <a:pt x="312836" y="92180"/>
                  </a:lnTo>
                  <a:lnTo>
                    <a:pt x="312131" y="92932"/>
                  </a:lnTo>
                  <a:lnTo>
                    <a:pt x="312011" y="93840"/>
                  </a:lnTo>
                  <a:lnTo>
                    <a:pt x="311988" y="94592"/>
                  </a:lnTo>
                  <a:lnTo>
                    <a:pt x="311868" y="95393"/>
                  </a:lnTo>
                  <a:lnTo>
                    <a:pt x="311653" y="96085"/>
                  </a:lnTo>
                  <a:lnTo>
                    <a:pt x="311331" y="96766"/>
                  </a:lnTo>
                  <a:lnTo>
                    <a:pt x="310745" y="97399"/>
                  </a:lnTo>
                  <a:lnTo>
                    <a:pt x="310303" y="98259"/>
                  </a:lnTo>
                  <a:lnTo>
                    <a:pt x="309802" y="99059"/>
                  </a:lnTo>
                  <a:lnTo>
                    <a:pt x="309408" y="99632"/>
                  </a:lnTo>
                  <a:lnTo>
                    <a:pt x="308620" y="100791"/>
                  </a:lnTo>
                  <a:lnTo>
                    <a:pt x="307748" y="101723"/>
                  </a:lnTo>
                  <a:lnTo>
                    <a:pt x="306864" y="102750"/>
                  </a:lnTo>
                  <a:lnTo>
                    <a:pt x="305431" y="104589"/>
                  </a:lnTo>
                  <a:lnTo>
                    <a:pt x="304893" y="105186"/>
                  </a:lnTo>
                  <a:lnTo>
                    <a:pt x="304427" y="105759"/>
                  </a:lnTo>
                  <a:lnTo>
                    <a:pt x="303759" y="106679"/>
                  </a:lnTo>
                  <a:lnTo>
                    <a:pt x="303317" y="107288"/>
                  </a:lnTo>
                  <a:lnTo>
                    <a:pt x="302779" y="108124"/>
                  </a:lnTo>
                  <a:lnTo>
                    <a:pt x="302660" y="109032"/>
                  </a:lnTo>
                  <a:lnTo>
                    <a:pt x="302863" y="109964"/>
                  </a:lnTo>
                  <a:lnTo>
                    <a:pt x="303759" y="110597"/>
                  </a:lnTo>
                  <a:lnTo>
                    <a:pt x="304571" y="110835"/>
                  </a:lnTo>
                  <a:lnTo>
                    <a:pt x="308321" y="111636"/>
                  </a:lnTo>
                  <a:lnTo>
                    <a:pt x="309276" y="111886"/>
                  </a:lnTo>
                  <a:lnTo>
                    <a:pt x="310089" y="112281"/>
                  </a:lnTo>
                  <a:lnTo>
                    <a:pt x="310626" y="112937"/>
                  </a:lnTo>
                  <a:lnTo>
                    <a:pt x="311068" y="113774"/>
                  </a:lnTo>
                  <a:lnTo>
                    <a:pt x="311211" y="114550"/>
                  </a:lnTo>
                  <a:lnTo>
                    <a:pt x="311080" y="115768"/>
                  </a:lnTo>
                  <a:lnTo>
                    <a:pt x="310817" y="116652"/>
                  </a:lnTo>
                  <a:lnTo>
                    <a:pt x="310435" y="117464"/>
                  </a:lnTo>
                  <a:lnTo>
                    <a:pt x="310148" y="118491"/>
                  </a:lnTo>
                  <a:lnTo>
                    <a:pt x="310041" y="119399"/>
                  </a:lnTo>
                  <a:lnTo>
                    <a:pt x="310208" y="120163"/>
                  </a:lnTo>
                  <a:lnTo>
                    <a:pt x="310769" y="121632"/>
                  </a:lnTo>
                  <a:lnTo>
                    <a:pt x="311104" y="122253"/>
                  </a:lnTo>
                  <a:lnTo>
                    <a:pt x="311617" y="123173"/>
                  </a:lnTo>
                  <a:lnTo>
                    <a:pt x="312179" y="123985"/>
                  </a:lnTo>
                  <a:lnTo>
                    <a:pt x="312644" y="125335"/>
                  </a:lnTo>
                  <a:lnTo>
                    <a:pt x="313015" y="126971"/>
                  </a:lnTo>
                  <a:lnTo>
                    <a:pt x="313385" y="127974"/>
                  </a:lnTo>
                  <a:lnTo>
                    <a:pt x="313791" y="129228"/>
                  </a:lnTo>
                  <a:lnTo>
                    <a:pt x="314209" y="130041"/>
                  </a:lnTo>
                  <a:lnTo>
                    <a:pt x="314615" y="130996"/>
                  </a:lnTo>
                  <a:lnTo>
                    <a:pt x="315427" y="132286"/>
                  </a:lnTo>
                  <a:lnTo>
                    <a:pt x="315774" y="132979"/>
                  </a:lnTo>
                  <a:lnTo>
                    <a:pt x="316120" y="133862"/>
                  </a:lnTo>
                  <a:lnTo>
                    <a:pt x="316383" y="135284"/>
                  </a:lnTo>
                  <a:lnTo>
                    <a:pt x="316646" y="136418"/>
                  </a:lnTo>
                  <a:lnTo>
                    <a:pt x="316932" y="137111"/>
                  </a:lnTo>
                  <a:lnTo>
                    <a:pt x="317207" y="137899"/>
                  </a:lnTo>
                  <a:lnTo>
                    <a:pt x="317493" y="138568"/>
                  </a:lnTo>
                  <a:lnTo>
                    <a:pt x="317912" y="139440"/>
                  </a:lnTo>
                  <a:lnTo>
                    <a:pt x="318473" y="140408"/>
                  </a:lnTo>
                  <a:lnTo>
                    <a:pt x="318700" y="141351"/>
                  </a:lnTo>
                  <a:lnTo>
                    <a:pt x="318831" y="142342"/>
                  </a:lnTo>
                  <a:lnTo>
                    <a:pt x="318915" y="143262"/>
                  </a:lnTo>
                  <a:lnTo>
                    <a:pt x="318760" y="144504"/>
                  </a:lnTo>
                  <a:lnTo>
                    <a:pt x="318712" y="145209"/>
                  </a:lnTo>
                  <a:lnTo>
                    <a:pt x="318807" y="146594"/>
                  </a:lnTo>
                  <a:lnTo>
                    <a:pt x="318867" y="147586"/>
                  </a:lnTo>
                  <a:lnTo>
                    <a:pt x="318843" y="148362"/>
                  </a:lnTo>
                  <a:lnTo>
                    <a:pt x="318831" y="149556"/>
                  </a:lnTo>
                  <a:lnTo>
                    <a:pt x="318855" y="150261"/>
                  </a:lnTo>
                  <a:lnTo>
                    <a:pt x="318939" y="150954"/>
                  </a:lnTo>
                  <a:lnTo>
                    <a:pt x="318998" y="152196"/>
                  </a:lnTo>
                  <a:lnTo>
                    <a:pt x="319154" y="153307"/>
                  </a:lnTo>
                  <a:lnTo>
                    <a:pt x="319261" y="154107"/>
                  </a:lnTo>
                  <a:lnTo>
                    <a:pt x="319381" y="154823"/>
                  </a:lnTo>
                  <a:lnTo>
                    <a:pt x="319572" y="155552"/>
                  </a:lnTo>
                  <a:lnTo>
                    <a:pt x="319894" y="156436"/>
                  </a:lnTo>
                  <a:lnTo>
                    <a:pt x="320229" y="157081"/>
                  </a:lnTo>
                  <a:lnTo>
                    <a:pt x="320647" y="157726"/>
                  </a:lnTo>
                  <a:lnTo>
                    <a:pt x="321124" y="158335"/>
                  </a:lnTo>
                  <a:lnTo>
                    <a:pt x="323262" y="160329"/>
                  </a:lnTo>
                  <a:lnTo>
                    <a:pt x="323764" y="160903"/>
                  </a:lnTo>
                  <a:lnTo>
                    <a:pt x="324397" y="161751"/>
                  </a:lnTo>
                  <a:lnTo>
                    <a:pt x="325758" y="165011"/>
                  </a:lnTo>
                  <a:lnTo>
                    <a:pt x="326415" y="166086"/>
                  </a:lnTo>
                  <a:lnTo>
                    <a:pt x="327323" y="167555"/>
                  </a:lnTo>
                  <a:lnTo>
                    <a:pt x="328864" y="170003"/>
                  </a:lnTo>
                  <a:lnTo>
                    <a:pt x="329819" y="171700"/>
                  </a:lnTo>
                  <a:lnTo>
                    <a:pt x="331145" y="173551"/>
                  </a:lnTo>
                  <a:lnTo>
                    <a:pt x="331862" y="174709"/>
                  </a:lnTo>
                  <a:lnTo>
                    <a:pt x="332578" y="175760"/>
                  </a:lnTo>
                  <a:lnTo>
                    <a:pt x="333128" y="176811"/>
                  </a:lnTo>
                  <a:lnTo>
                    <a:pt x="333701" y="177934"/>
                  </a:lnTo>
                  <a:lnTo>
                    <a:pt x="334441" y="179069"/>
                  </a:lnTo>
                  <a:lnTo>
                    <a:pt x="335074" y="179857"/>
                  </a:lnTo>
                  <a:lnTo>
                    <a:pt x="335636" y="180609"/>
                  </a:lnTo>
                  <a:lnTo>
                    <a:pt x="336328" y="181541"/>
                  </a:lnTo>
                  <a:lnTo>
                    <a:pt x="336961" y="182365"/>
                  </a:lnTo>
                  <a:lnTo>
                    <a:pt x="337618" y="183046"/>
                  </a:lnTo>
                  <a:lnTo>
                    <a:pt x="338562" y="183727"/>
                  </a:lnTo>
                  <a:lnTo>
                    <a:pt x="339255" y="184180"/>
                  </a:lnTo>
                  <a:lnTo>
                    <a:pt x="340664" y="184766"/>
                  </a:lnTo>
                  <a:lnTo>
                    <a:pt x="341667" y="185100"/>
                  </a:lnTo>
                  <a:lnTo>
                    <a:pt x="342587" y="185625"/>
                  </a:lnTo>
                  <a:lnTo>
                    <a:pt x="343447" y="186032"/>
                  </a:lnTo>
                  <a:lnTo>
                    <a:pt x="344319" y="186641"/>
                  </a:lnTo>
                  <a:lnTo>
                    <a:pt x="344916" y="187059"/>
                  </a:lnTo>
                  <a:lnTo>
                    <a:pt x="345596" y="187560"/>
                  </a:lnTo>
                  <a:lnTo>
                    <a:pt x="346373" y="188193"/>
                  </a:lnTo>
                  <a:lnTo>
                    <a:pt x="346827" y="188862"/>
                  </a:lnTo>
                  <a:lnTo>
                    <a:pt x="347221" y="189674"/>
                  </a:lnTo>
                  <a:lnTo>
                    <a:pt x="347663" y="190534"/>
                  </a:lnTo>
                  <a:lnTo>
                    <a:pt x="347973" y="191657"/>
                  </a:lnTo>
                  <a:lnTo>
                    <a:pt x="348332" y="192433"/>
                  </a:lnTo>
                  <a:lnTo>
                    <a:pt x="348714" y="193676"/>
                  </a:lnTo>
                  <a:lnTo>
                    <a:pt x="348929" y="194356"/>
                  </a:lnTo>
                  <a:lnTo>
                    <a:pt x="348977" y="195562"/>
                  </a:lnTo>
                  <a:lnTo>
                    <a:pt x="349000" y="196315"/>
                  </a:lnTo>
                  <a:lnTo>
                    <a:pt x="348833" y="197223"/>
                  </a:lnTo>
                  <a:lnTo>
                    <a:pt x="203445" y="322713"/>
                  </a:lnTo>
                  <a:lnTo>
                    <a:pt x="201618" y="323537"/>
                  </a:lnTo>
                  <a:lnTo>
                    <a:pt x="200674" y="324158"/>
                  </a:lnTo>
                  <a:lnTo>
                    <a:pt x="200053" y="324636"/>
                  </a:lnTo>
                  <a:lnTo>
                    <a:pt x="198775" y="325830"/>
                  </a:lnTo>
                  <a:lnTo>
                    <a:pt x="198393" y="326535"/>
                  </a:lnTo>
                  <a:lnTo>
                    <a:pt x="198106" y="327610"/>
                  </a:lnTo>
                  <a:lnTo>
                    <a:pt x="197533" y="329055"/>
                  </a:lnTo>
                  <a:lnTo>
                    <a:pt x="196805" y="331623"/>
                  </a:lnTo>
                  <a:lnTo>
                    <a:pt x="196458" y="332256"/>
                  </a:lnTo>
                  <a:lnTo>
                    <a:pt x="195682" y="332805"/>
                  </a:lnTo>
                  <a:lnTo>
                    <a:pt x="194846" y="333307"/>
                  </a:lnTo>
                  <a:lnTo>
                    <a:pt x="193938" y="333964"/>
                  </a:lnTo>
                  <a:lnTo>
                    <a:pt x="193210" y="335062"/>
                  </a:lnTo>
                  <a:lnTo>
                    <a:pt x="193019" y="336161"/>
                  </a:lnTo>
                  <a:lnTo>
                    <a:pt x="193019" y="337260"/>
                  </a:lnTo>
                  <a:lnTo>
                    <a:pt x="193007" y="338156"/>
                  </a:lnTo>
                  <a:lnTo>
                    <a:pt x="192947" y="338884"/>
                  </a:lnTo>
                  <a:lnTo>
                    <a:pt x="192768" y="339708"/>
                  </a:lnTo>
                  <a:lnTo>
                    <a:pt x="192577" y="340449"/>
                  </a:lnTo>
                  <a:lnTo>
                    <a:pt x="192493" y="341392"/>
                  </a:lnTo>
                  <a:lnTo>
                    <a:pt x="192218" y="342300"/>
                  </a:lnTo>
                  <a:lnTo>
                    <a:pt x="191681" y="342933"/>
                  </a:lnTo>
                  <a:lnTo>
                    <a:pt x="190702" y="343686"/>
                  </a:lnTo>
                  <a:lnTo>
                    <a:pt x="189495" y="344032"/>
                  </a:lnTo>
                  <a:lnTo>
                    <a:pt x="188361" y="344534"/>
                  </a:lnTo>
                  <a:lnTo>
                    <a:pt x="187620" y="345035"/>
                  </a:lnTo>
                  <a:lnTo>
                    <a:pt x="186330" y="346062"/>
                  </a:lnTo>
                  <a:lnTo>
                    <a:pt x="185936" y="347042"/>
                  </a:lnTo>
                  <a:lnTo>
                    <a:pt x="185709" y="347699"/>
                  </a:lnTo>
                  <a:lnTo>
                    <a:pt x="185793" y="348666"/>
                  </a:lnTo>
                  <a:lnTo>
                    <a:pt x="186055" y="349335"/>
                  </a:lnTo>
                  <a:lnTo>
                    <a:pt x="186318" y="350087"/>
                  </a:lnTo>
                  <a:lnTo>
                    <a:pt x="186736" y="351485"/>
                  </a:lnTo>
                  <a:lnTo>
                    <a:pt x="186975" y="352595"/>
                  </a:lnTo>
                  <a:lnTo>
                    <a:pt x="186426" y="353217"/>
                  </a:lnTo>
                  <a:lnTo>
                    <a:pt x="185542" y="353718"/>
                  </a:lnTo>
                  <a:lnTo>
                    <a:pt x="184897" y="354053"/>
                  </a:lnTo>
                  <a:lnTo>
                    <a:pt x="183571" y="354829"/>
                  </a:lnTo>
                  <a:lnTo>
                    <a:pt x="182508" y="354924"/>
                  </a:lnTo>
                  <a:lnTo>
                    <a:pt x="181648" y="354865"/>
                  </a:lnTo>
                  <a:lnTo>
                    <a:pt x="180824" y="354817"/>
                  </a:lnTo>
                  <a:lnTo>
                    <a:pt x="179976" y="354805"/>
                  </a:lnTo>
                  <a:lnTo>
                    <a:pt x="178985" y="355139"/>
                  </a:lnTo>
                  <a:lnTo>
                    <a:pt x="178268" y="355342"/>
                  </a:lnTo>
                  <a:lnTo>
                    <a:pt x="177373" y="355629"/>
                  </a:lnTo>
                  <a:lnTo>
                    <a:pt x="176501" y="355772"/>
                  </a:lnTo>
                  <a:lnTo>
                    <a:pt x="175701" y="355689"/>
                  </a:lnTo>
                  <a:lnTo>
                    <a:pt x="174673" y="355689"/>
                  </a:lnTo>
                  <a:lnTo>
                    <a:pt x="173921" y="355557"/>
                  </a:lnTo>
                  <a:lnTo>
                    <a:pt x="173168" y="355307"/>
                  </a:lnTo>
                  <a:lnTo>
                    <a:pt x="172344" y="354686"/>
                  </a:lnTo>
                  <a:lnTo>
                    <a:pt x="171437" y="354076"/>
                  </a:lnTo>
                  <a:lnTo>
                    <a:pt x="170660" y="353121"/>
                  </a:lnTo>
                  <a:lnTo>
                    <a:pt x="169836" y="352046"/>
                  </a:lnTo>
                  <a:lnTo>
                    <a:pt x="169430" y="351306"/>
                  </a:lnTo>
                  <a:lnTo>
                    <a:pt x="168976" y="350529"/>
                  </a:lnTo>
                  <a:lnTo>
                    <a:pt x="168558" y="349813"/>
                  </a:lnTo>
                  <a:lnTo>
                    <a:pt x="168104" y="349096"/>
                  </a:lnTo>
                  <a:lnTo>
                    <a:pt x="167113" y="348308"/>
                  </a:lnTo>
                  <a:lnTo>
                    <a:pt x="165823" y="347340"/>
                  </a:lnTo>
                  <a:lnTo>
                    <a:pt x="165083" y="346456"/>
                  </a:lnTo>
                  <a:lnTo>
                    <a:pt x="164569" y="345405"/>
                  </a:lnTo>
                  <a:lnTo>
                    <a:pt x="164020" y="344295"/>
                  </a:lnTo>
                  <a:lnTo>
                    <a:pt x="163339" y="343196"/>
                  </a:lnTo>
                  <a:lnTo>
                    <a:pt x="162407" y="341954"/>
                  </a:lnTo>
                  <a:lnTo>
                    <a:pt x="161631" y="340795"/>
                  </a:lnTo>
                  <a:lnTo>
                    <a:pt x="160843" y="338920"/>
                  </a:lnTo>
                  <a:lnTo>
                    <a:pt x="159469" y="336281"/>
                  </a:lnTo>
                  <a:lnTo>
                    <a:pt x="158621" y="335027"/>
                  </a:lnTo>
                  <a:lnTo>
                    <a:pt x="157917" y="333976"/>
                  </a:lnTo>
                  <a:lnTo>
                    <a:pt x="157367" y="333187"/>
                  </a:lnTo>
                  <a:lnTo>
                    <a:pt x="156698" y="332327"/>
                  </a:lnTo>
                  <a:lnTo>
                    <a:pt x="155803" y="331324"/>
                  </a:lnTo>
                  <a:lnTo>
                    <a:pt x="155098" y="330488"/>
                  </a:lnTo>
                  <a:lnTo>
                    <a:pt x="153892" y="329712"/>
                  </a:lnTo>
                  <a:lnTo>
                    <a:pt x="153115" y="329604"/>
                  </a:lnTo>
                  <a:lnTo>
                    <a:pt x="152184" y="329557"/>
                  </a:lnTo>
                  <a:lnTo>
                    <a:pt x="151276" y="329939"/>
                  </a:lnTo>
                  <a:lnTo>
                    <a:pt x="150679" y="330584"/>
                  </a:lnTo>
                  <a:lnTo>
                    <a:pt x="150237" y="331336"/>
                  </a:lnTo>
                  <a:lnTo>
                    <a:pt x="149783" y="332053"/>
                  </a:lnTo>
                  <a:lnTo>
                    <a:pt x="149389" y="332757"/>
                  </a:lnTo>
                  <a:lnTo>
                    <a:pt x="149043" y="333641"/>
                  </a:lnTo>
                  <a:lnTo>
                    <a:pt x="148792" y="334453"/>
                  </a:lnTo>
                  <a:lnTo>
                    <a:pt x="148421" y="335433"/>
                  </a:lnTo>
                  <a:lnTo>
                    <a:pt x="147836" y="336484"/>
                  </a:lnTo>
                  <a:lnTo>
                    <a:pt x="147251" y="337463"/>
                  </a:lnTo>
                  <a:lnTo>
                    <a:pt x="146785" y="338036"/>
                  </a:lnTo>
                  <a:lnTo>
                    <a:pt x="146069" y="338657"/>
                  </a:lnTo>
                  <a:lnTo>
                    <a:pt x="145197" y="339159"/>
                  </a:lnTo>
                  <a:lnTo>
                    <a:pt x="144540" y="339732"/>
                  </a:lnTo>
                  <a:lnTo>
                    <a:pt x="143393" y="339804"/>
                  </a:lnTo>
                  <a:lnTo>
                    <a:pt x="142569" y="339768"/>
                  </a:lnTo>
                  <a:lnTo>
                    <a:pt x="141566" y="339649"/>
                  </a:lnTo>
                  <a:lnTo>
                    <a:pt x="140933" y="339362"/>
                  </a:lnTo>
                  <a:lnTo>
                    <a:pt x="140145" y="338705"/>
                  </a:lnTo>
                  <a:lnTo>
                    <a:pt x="139571" y="337965"/>
                  </a:lnTo>
                  <a:lnTo>
                    <a:pt x="138843" y="337176"/>
                  </a:lnTo>
                  <a:lnTo>
                    <a:pt x="138246" y="336579"/>
                  </a:lnTo>
                  <a:lnTo>
                    <a:pt x="137553" y="335982"/>
                  </a:lnTo>
                  <a:lnTo>
                    <a:pt x="136598" y="335349"/>
                  </a:lnTo>
                  <a:lnTo>
                    <a:pt x="135594" y="334836"/>
                  </a:lnTo>
                  <a:lnTo>
                    <a:pt x="134496" y="334644"/>
                  </a:lnTo>
                  <a:lnTo>
                    <a:pt x="133492" y="334633"/>
                  </a:lnTo>
                  <a:lnTo>
                    <a:pt x="132728" y="334776"/>
                  </a:lnTo>
                  <a:lnTo>
                    <a:pt x="131784" y="335086"/>
                  </a:lnTo>
                  <a:lnTo>
                    <a:pt x="131103" y="335265"/>
                  </a:lnTo>
                  <a:lnTo>
                    <a:pt x="130088" y="335600"/>
                  </a:lnTo>
                  <a:lnTo>
                    <a:pt x="129025" y="335887"/>
                  </a:lnTo>
                  <a:lnTo>
                    <a:pt x="128333" y="336102"/>
                  </a:lnTo>
                  <a:lnTo>
                    <a:pt x="127437" y="336484"/>
                  </a:lnTo>
                  <a:lnTo>
                    <a:pt x="126601" y="337176"/>
                  </a:lnTo>
                  <a:lnTo>
                    <a:pt x="125681" y="338407"/>
                  </a:lnTo>
                  <a:lnTo>
                    <a:pt x="124965" y="339231"/>
                  </a:lnTo>
                  <a:lnTo>
                    <a:pt x="123914" y="340031"/>
                  </a:lnTo>
                  <a:lnTo>
                    <a:pt x="122839" y="340700"/>
                  </a:lnTo>
                  <a:lnTo>
                    <a:pt x="121692" y="340676"/>
                  </a:lnTo>
                  <a:lnTo>
                    <a:pt x="120749" y="340306"/>
                  </a:lnTo>
                  <a:lnTo>
                    <a:pt x="120104" y="339935"/>
                  </a:lnTo>
                  <a:lnTo>
                    <a:pt x="119220" y="339517"/>
                  </a:lnTo>
                  <a:lnTo>
                    <a:pt x="118169" y="339219"/>
                  </a:lnTo>
                  <a:lnTo>
                    <a:pt x="117357" y="338944"/>
                  </a:lnTo>
                  <a:lnTo>
                    <a:pt x="116329" y="338574"/>
                  </a:lnTo>
                  <a:lnTo>
                    <a:pt x="115278" y="338227"/>
                  </a:lnTo>
                  <a:lnTo>
                    <a:pt x="114060" y="338084"/>
                  </a:lnTo>
                  <a:lnTo>
                    <a:pt x="112937" y="337499"/>
                  </a:lnTo>
                  <a:lnTo>
                    <a:pt x="112245" y="337081"/>
                  </a:lnTo>
                  <a:lnTo>
                    <a:pt x="111289" y="336663"/>
                  </a:lnTo>
                  <a:lnTo>
                    <a:pt x="110155" y="335791"/>
                  </a:lnTo>
                  <a:lnTo>
                    <a:pt x="108483" y="335062"/>
                  </a:lnTo>
                  <a:lnTo>
                    <a:pt x="107647" y="334549"/>
                  </a:lnTo>
                  <a:lnTo>
                    <a:pt x="106882" y="333976"/>
                  </a:lnTo>
                  <a:lnTo>
                    <a:pt x="106166" y="333390"/>
                  </a:lnTo>
                  <a:lnTo>
                    <a:pt x="105652" y="332889"/>
                  </a:lnTo>
                  <a:lnTo>
                    <a:pt x="105067" y="331885"/>
                  </a:lnTo>
                  <a:lnTo>
                    <a:pt x="104290" y="331026"/>
                  </a:lnTo>
                  <a:lnTo>
                    <a:pt x="103765" y="330189"/>
                  </a:lnTo>
                  <a:lnTo>
                    <a:pt x="103120" y="329127"/>
                  </a:lnTo>
                  <a:lnTo>
                    <a:pt x="102678" y="328267"/>
                  </a:lnTo>
                  <a:lnTo>
                    <a:pt x="102105" y="327371"/>
                  </a:lnTo>
                  <a:lnTo>
                    <a:pt x="101675" y="326559"/>
                  </a:lnTo>
                  <a:lnTo>
                    <a:pt x="101364" y="325866"/>
                  </a:lnTo>
                  <a:lnTo>
                    <a:pt x="100815" y="324707"/>
                  </a:lnTo>
                  <a:lnTo>
                    <a:pt x="100433" y="324110"/>
                  </a:lnTo>
                  <a:lnTo>
                    <a:pt x="99812" y="323441"/>
                  </a:lnTo>
                  <a:lnTo>
                    <a:pt x="99358" y="322892"/>
                  </a:lnTo>
                  <a:lnTo>
                    <a:pt x="98880" y="322080"/>
                  </a:lnTo>
                  <a:lnTo>
                    <a:pt x="98438" y="321471"/>
                  </a:lnTo>
                  <a:lnTo>
                    <a:pt x="97710" y="320539"/>
                  </a:lnTo>
                  <a:lnTo>
                    <a:pt x="97089" y="319978"/>
                  </a:lnTo>
                  <a:lnTo>
                    <a:pt x="94210" y="317195"/>
                  </a:lnTo>
                  <a:lnTo>
                    <a:pt x="89815" y="313421"/>
                  </a:lnTo>
                  <a:lnTo>
                    <a:pt x="88919" y="312859"/>
                  </a:lnTo>
                  <a:lnTo>
                    <a:pt x="87474" y="311988"/>
                  </a:lnTo>
                  <a:lnTo>
                    <a:pt x="86769" y="311713"/>
                  </a:lnTo>
                  <a:lnTo>
                    <a:pt x="85898" y="311020"/>
                  </a:lnTo>
                  <a:lnTo>
                    <a:pt x="85515" y="310399"/>
                  </a:lnTo>
                  <a:lnTo>
                    <a:pt x="85061" y="309623"/>
                  </a:lnTo>
                  <a:lnTo>
                    <a:pt x="84858" y="308954"/>
                  </a:lnTo>
                  <a:lnTo>
                    <a:pt x="84703" y="308273"/>
                  </a:lnTo>
                  <a:lnTo>
                    <a:pt x="84643" y="306768"/>
                  </a:lnTo>
                  <a:lnTo>
                    <a:pt x="84297" y="302923"/>
                  </a:lnTo>
                  <a:lnTo>
                    <a:pt x="83688" y="298659"/>
                  </a:lnTo>
                  <a:lnTo>
                    <a:pt x="83867" y="297799"/>
                  </a:lnTo>
                  <a:lnTo>
                    <a:pt x="84118" y="297022"/>
                  </a:lnTo>
                  <a:lnTo>
                    <a:pt x="84022" y="296031"/>
                  </a:lnTo>
                  <a:lnTo>
                    <a:pt x="83640" y="295111"/>
                  </a:lnTo>
                  <a:lnTo>
                    <a:pt x="83258" y="294347"/>
                  </a:lnTo>
                  <a:lnTo>
                    <a:pt x="82804" y="293403"/>
                  </a:lnTo>
                  <a:lnTo>
                    <a:pt x="82422" y="292639"/>
                  </a:lnTo>
                  <a:lnTo>
                    <a:pt x="81992" y="291791"/>
                  </a:lnTo>
                  <a:lnTo>
                    <a:pt x="81729" y="291051"/>
                  </a:lnTo>
                  <a:lnTo>
                    <a:pt x="81287" y="290274"/>
                  </a:lnTo>
                  <a:lnTo>
                    <a:pt x="80714" y="289582"/>
                  </a:lnTo>
                  <a:lnTo>
                    <a:pt x="79639" y="289510"/>
                  </a:lnTo>
                  <a:lnTo>
                    <a:pt x="78791" y="289534"/>
                  </a:lnTo>
                  <a:lnTo>
                    <a:pt x="77764" y="289426"/>
                  </a:lnTo>
                  <a:lnTo>
                    <a:pt x="76892" y="289474"/>
                  </a:lnTo>
                  <a:lnTo>
                    <a:pt x="75877" y="289546"/>
                  </a:lnTo>
                  <a:lnTo>
                    <a:pt x="75244" y="289821"/>
                  </a:lnTo>
                  <a:lnTo>
                    <a:pt x="74503" y="290179"/>
                  </a:lnTo>
                  <a:lnTo>
                    <a:pt x="73739" y="290848"/>
                  </a:lnTo>
                  <a:lnTo>
                    <a:pt x="72760" y="291493"/>
                  </a:lnTo>
                  <a:lnTo>
                    <a:pt x="71840" y="291803"/>
                  </a:lnTo>
                  <a:lnTo>
                    <a:pt x="70873" y="292090"/>
                  </a:lnTo>
                  <a:lnTo>
                    <a:pt x="69834" y="292448"/>
                  </a:lnTo>
                  <a:lnTo>
                    <a:pt x="68758" y="293033"/>
                  </a:lnTo>
                  <a:lnTo>
                    <a:pt x="68006" y="292997"/>
                  </a:lnTo>
                  <a:lnTo>
                    <a:pt x="67051" y="292878"/>
                  </a:lnTo>
                  <a:lnTo>
                    <a:pt x="65952" y="292556"/>
                  </a:lnTo>
                  <a:lnTo>
                    <a:pt x="65080" y="291600"/>
                  </a:lnTo>
                  <a:lnTo>
                    <a:pt x="64626" y="290561"/>
                  </a:lnTo>
                  <a:lnTo>
                    <a:pt x="64363" y="289892"/>
                  </a:lnTo>
                  <a:lnTo>
                    <a:pt x="63778" y="288495"/>
                  </a:lnTo>
                  <a:lnTo>
                    <a:pt x="63181" y="287492"/>
                  </a:lnTo>
                  <a:lnTo>
                    <a:pt x="62405" y="286727"/>
                  </a:lnTo>
                  <a:lnTo>
                    <a:pt x="61401" y="285999"/>
                  </a:lnTo>
                  <a:lnTo>
                    <a:pt x="60733" y="285473"/>
                  </a:lnTo>
                  <a:lnTo>
                    <a:pt x="60088" y="285019"/>
                  </a:lnTo>
                  <a:lnTo>
                    <a:pt x="59395" y="284434"/>
                  </a:lnTo>
                  <a:lnTo>
                    <a:pt x="58618" y="284207"/>
                  </a:lnTo>
                  <a:lnTo>
                    <a:pt x="57997" y="283897"/>
                  </a:lnTo>
                  <a:lnTo>
                    <a:pt x="57042" y="283502"/>
                  </a:lnTo>
                  <a:lnTo>
                    <a:pt x="56313" y="283574"/>
                  </a:lnTo>
                  <a:lnTo>
                    <a:pt x="55418" y="283658"/>
                  </a:lnTo>
                  <a:lnTo>
                    <a:pt x="54534" y="283168"/>
                  </a:lnTo>
                  <a:lnTo>
                    <a:pt x="53770" y="282499"/>
                  </a:lnTo>
                  <a:lnTo>
                    <a:pt x="53220" y="282009"/>
                  </a:lnTo>
                  <a:lnTo>
                    <a:pt x="52480" y="281341"/>
                  </a:lnTo>
                  <a:lnTo>
                    <a:pt x="51548" y="280672"/>
                  </a:lnTo>
                  <a:lnTo>
                    <a:pt x="50879" y="280087"/>
                  </a:lnTo>
                  <a:lnTo>
                    <a:pt x="50330" y="279394"/>
                  </a:lnTo>
                  <a:lnTo>
                    <a:pt x="49864" y="278426"/>
                  </a:lnTo>
                  <a:lnTo>
                    <a:pt x="48944" y="276945"/>
                  </a:lnTo>
                  <a:lnTo>
                    <a:pt x="47332" y="274378"/>
                  </a:lnTo>
                  <a:lnTo>
                    <a:pt x="46651" y="273565"/>
                  </a:lnTo>
                  <a:lnTo>
                    <a:pt x="45696" y="272729"/>
                  </a:lnTo>
                  <a:lnTo>
                    <a:pt x="44979" y="272120"/>
                  </a:lnTo>
                  <a:lnTo>
                    <a:pt x="44262" y="271690"/>
                  </a:lnTo>
                  <a:lnTo>
                    <a:pt x="43295" y="270962"/>
                  </a:lnTo>
                  <a:lnTo>
                    <a:pt x="42459" y="270544"/>
                  </a:lnTo>
                  <a:lnTo>
                    <a:pt x="41671" y="270054"/>
                  </a:lnTo>
                  <a:lnTo>
                    <a:pt x="40859" y="269337"/>
                  </a:lnTo>
                  <a:lnTo>
                    <a:pt x="40142" y="268836"/>
                  </a:lnTo>
                  <a:lnTo>
                    <a:pt x="39378" y="268370"/>
                  </a:lnTo>
                  <a:lnTo>
                    <a:pt x="38231" y="267737"/>
                  </a:lnTo>
                  <a:lnTo>
                    <a:pt x="37025" y="267176"/>
                  </a:lnTo>
                  <a:lnTo>
                    <a:pt x="36320" y="267020"/>
                  </a:lnTo>
                  <a:lnTo>
                    <a:pt x="34015" y="266101"/>
                  </a:lnTo>
                  <a:lnTo>
                    <a:pt x="31997" y="264894"/>
                  </a:lnTo>
                  <a:lnTo>
                    <a:pt x="31304" y="264405"/>
                  </a:lnTo>
                  <a:lnTo>
                    <a:pt x="30492" y="263712"/>
                  </a:lnTo>
                  <a:lnTo>
                    <a:pt x="29285" y="262912"/>
                  </a:lnTo>
                  <a:lnTo>
                    <a:pt x="26371" y="260881"/>
                  </a:lnTo>
                  <a:lnTo>
                    <a:pt x="24878" y="259914"/>
                  </a:lnTo>
                  <a:lnTo>
                    <a:pt x="23541" y="258947"/>
                  </a:lnTo>
                  <a:lnTo>
                    <a:pt x="22776" y="258290"/>
                  </a:lnTo>
                  <a:lnTo>
                    <a:pt x="21845" y="257776"/>
                  </a:lnTo>
                  <a:lnTo>
                    <a:pt x="21104" y="257203"/>
                  </a:lnTo>
                  <a:lnTo>
                    <a:pt x="20340" y="256510"/>
                  </a:lnTo>
                  <a:lnTo>
                    <a:pt x="18572" y="255674"/>
                  </a:lnTo>
                  <a:lnTo>
                    <a:pt x="16506" y="254384"/>
                  </a:lnTo>
                  <a:lnTo>
                    <a:pt x="15216" y="253560"/>
                  </a:lnTo>
                  <a:lnTo>
                    <a:pt x="14499" y="252987"/>
                  </a:lnTo>
                  <a:lnTo>
                    <a:pt x="13568" y="252234"/>
                  </a:lnTo>
                  <a:lnTo>
                    <a:pt x="13066" y="251458"/>
                  </a:lnTo>
                  <a:lnTo>
                    <a:pt x="13185" y="250252"/>
                  </a:lnTo>
                  <a:lnTo>
                    <a:pt x="9985" y="208103"/>
                  </a:lnTo>
                  <a:lnTo>
                    <a:pt x="1350" y="62656"/>
                  </a:lnTo>
                  <a:lnTo>
                    <a:pt x="0" y="39557"/>
                  </a:lnTo>
                  <a:lnTo>
                    <a:pt x="8766" y="5172"/>
                  </a:lnTo>
                  <a:lnTo>
                    <a:pt x="173145" y="46998"/>
                  </a:lnTo>
                  <a:lnTo>
                    <a:pt x="180573" y="1410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1076;gbcf4302aa7_0_6">
              <a:extLst>
                <a:ext uri="{FF2B5EF4-FFF2-40B4-BE49-F238E27FC236}">
                  <a16:creationId xmlns:a16="http://schemas.microsoft.com/office/drawing/2014/main" id="{461E014C-3AAC-3B4D-945F-88D444147083}"/>
                </a:ext>
              </a:extLst>
            </p:cNvPr>
            <p:cNvSpPr/>
            <p:nvPr/>
          </p:nvSpPr>
          <p:spPr>
            <a:xfrm>
              <a:off x="7319286" y="2124932"/>
              <a:ext cx="90552" cy="103630"/>
            </a:xfrm>
            <a:custGeom>
              <a:avLst/>
              <a:gdLst/>
              <a:ahLst/>
              <a:cxnLst/>
              <a:rect l="l" t="t" r="r" b="b"/>
              <a:pathLst>
                <a:path w="180203" h="206228" extrusionOk="0">
                  <a:moveTo>
                    <a:pt x="101950" y="5243"/>
                  </a:moveTo>
                  <a:lnTo>
                    <a:pt x="107957" y="6366"/>
                  </a:lnTo>
                  <a:lnTo>
                    <a:pt x="110860" y="7512"/>
                  </a:lnTo>
                  <a:lnTo>
                    <a:pt x="120283" y="12803"/>
                  </a:lnTo>
                  <a:lnTo>
                    <a:pt x="121083" y="12505"/>
                  </a:lnTo>
                  <a:lnTo>
                    <a:pt x="121728" y="11991"/>
                  </a:lnTo>
                  <a:lnTo>
                    <a:pt x="133791" y="1015"/>
                  </a:lnTo>
                  <a:lnTo>
                    <a:pt x="139619" y="155"/>
                  </a:lnTo>
                  <a:lnTo>
                    <a:pt x="140682" y="0"/>
                  </a:lnTo>
                  <a:lnTo>
                    <a:pt x="141829" y="0"/>
                  </a:lnTo>
                  <a:lnTo>
                    <a:pt x="143239" y="179"/>
                  </a:lnTo>
                  <a:lnTo>
                    <a:pt x="145185" y="943"/>
                  </a:lnTo>
                  <a:lnTo>
                    <a:pt x="148828" y="2699"/>
                  </a:lnTo>
                  <a:lnTo>
                    <a:pt x="151658" y="11048"/>
                  </a:lnTo>
                  <a:lnTo>
                    <a:pt x="151981" y="12457"/>
                  </a:lnTo>
                  <a:lnTo>
                    <a:pt x="152674" y="13496"/>
                  </a:lnTo>
                  <a:lnTo>
                    <a:pt x="153605" y="14225"/>
                  </a:lnTo>
                  <a:lnTo>
                    <a:pt x="154681" y="14917"/>
                  </a:lnTo>
                  <a:lnTo>
                    <a:pt x="155624" y="15037"/>
                  </a:lnTo>
                  <a:lnTo>
                    <a:pt x="154799" y="17855"/>
                  </a:lnTo>
                  <a:lnTo>
                    <a:pt x="155373" y="18429"/>
                  </a:lnTo>
                  <a:lnTo>
                    <a:pt x="171354" y="17187"/>
                  </a:lnTo>
                  <a:lnTo>
                    <a:pt x="172954" y="17437"/>
                  </a:lnTo>
                  <a:lnTo>
                    <a:pt x="175689" y="18835"/>
                  </a:lnTo>
                  <a:lnTo>
                    <a:pt x="176346" y="19707"/>
                  </a:lnTo>
                  <a:lnTo>
                    <a:pt x="176465" y="22143"/>
                  </a:lnTo>
                  <a:lnTo>
                    <a:pt x="176190" y="23146"/>
                  </a:lnTo>
                  <a:lnTo>
                    <a:pt x="175438" y="23732"/>
                  </a:lnTo>
                  <a:lnTo>
                    <a:pt x="175259" y="26180"/>
                  </a:lnTo>
                  <a:lnTo>
                    <a:pt x="174626" y="29082"/>
                  </a:lnTo>
                  <a:lnTo>
                    <a:pt x="175295" y="31435"/>
                  </a:lnTo>
                  <a:lnTo>
                    <a:pt x="177385" y="34338"/>
                  </a:lnTo>
                  <a:lnTo>
                    <a:pt x="178914" y="37741"/>
                  </a:lnTo>
                  <a:lnTo>
                    <a:pt x="179487" y="38577"/>
                  </a:lnTo>
                  <a:lnTo>
                    <a:pt x="179212" y="40357"/>
                  </a:lnTo>
                  <a:lnTo>
                    <a:pt x="178185" y="40536"/>
                  </a:lnTo>
                  <a:lnTo>
                    <a:pt x="176847" y="38506"/>
                  </a:lnTo>
                  <a:lnTo>
                    <a:pt x="176190" y="38040"/>
                  </a:lnTo>
                  <a:lnTo>
                    <a:pt x="175068" y="39067"/>
                  </a:lnTo>
                  <a:lnTo>
                    <a:pt x="167639" y="39401"/>
                  </a:lnTo>
                  <a:lnTo>
                    <a:pt x="163805" y="41659"/>
                  </a:lnTo>
                  <a:lnTo>
                    <a:pt x="162969" y="43283"/>
                  </a:lnTo>
                  <a:lnTo>
                    <a:pt x="160055" y="43964"/>
                  </a:lnTo>
                  <a:lnTo>
                    <a:pt x="157332" y="45302"/>
                  </a:lnTo>
                  <a:lnTo>
                    <a:pt x="155087" y="45958"/>
                  </a:lnTo>
                  <a:lnTo>
                    <a:pt x="154525" y="46723"/>
                  </a:lnTo>
                  <a:lnTo>
                    <a:pt x="153486" y="46818"/>
                  </a:lnTo>
                  <a:lnTo>
                    <a:pt x="151909" y="49195"/>
                  </a:lnTo>
                  <a:lnTo>
                    <a:pt x="151826" y="50987"/>
                  </a:lnTo>
                  <a:lnTo>
                    <a:pt x="152865" y="51548"/>
                  </a:lnTo>
                  <a:lnTo>
                    <a:pt x="154000" y="53328"/>
                  </a:lnTo>
                  <a:lnTo>
                    <a:pt x="153916" y="54367"/>
                  </a:lnTo>
                  <a:lnTo>
                    <a:pt x="152793" y="55024"/>
                  </a:lnTo>
                  <a:lnTo>
                    <a:pt x="153175" y="57090"/>
                  </a:lnTo>
                  <a:lnTo>
                    <a:pt x="154788" y="58117"/>
                  </a:lnTo>
                  <a:lnTo>
                    <a:pt x="154429" y="60279"/>
                  </a:lnTo>
                  <a:lnTo>
                    <a:pt x="153868" y="61210"/>
                  </a:lnTo>
                  <a:lnTo>
                    <a:pt x="151993" y="62452"/>
                  </a:lnTo>
                  <a:lnTo>
                    <a:pt x="144755" y="63444"/>
                  </a:lnTo>
                  <a:lnTo>
                    <a:pt x="139954" y="61963"/>
                  </a:lnTo>
                  <a:lnTo>
                    <a:pt x="139512" y="60828"/>
                  </a:lnTo>
                  <a:lnTo>
                    <a:pt x="135081" y="57663"/>
                  </a:lnTo>
                  <a:lnTo>
                    <a:pt x="126876" y="53937"/>
                  </a:lnTo>
                  <a:lnTo>
                    <a:pt x="122456" y="53220"/>
                  </a:lnTo>
                  <a:lnTo>
                    <a:pt x="119626" y="52085"/>
                  </a:lnTo>
                  <a:lnTo>
                    <a:pt x="117178" y="50700"/>
                  </a:lnTo>
                  <a:lnTo>
                    <a:pt x="114347" y="50043"/>
                  </a:lnTo>
                  <a:lnTo>
                    <a:pt x="111528" y="50354"/>
                  </a:lnTo>
                  <a:lnTo>
                    <a:pt x="109558" y="51118"/>
                  </a:lnTo>
                  <a:lnTo>
                    <a:pt x="108148" y="52157"/>
                  </a:lnTo>
                  <a:lnTo>
                    <a:pt x="105998" y="54594"/>
                  </a:lnTo>
                  <a:lnTo>
                    <a:pt x="104793" y="56779"/>
                  </a:lnTo>
                  <a:lnTo>
                    <a:pt x="104709" y="59037"/>
                  </a:lnTo>
                  <a:lnTo>
                    <a:pt x="105210" y="64208"/>
                  </a:lnTo>
                  <a:lnTo>
                    <a:pt x="104661" y="66633"/>
                  </a:lnTo>
                  <a:lnTo>
                    <a:pt x="102870" y="67206"/>
                  </a:lnTo>
                  <a:lnTo>
                    <a:pt x="101364" y="66286"/>
                  </a:lnTo>
                  <a:lnTo>
                    <a:pt x="99860" y="65916"/>
                  </a:lnTo>
                  <a:lnTo>
                    <a:pt x="98534" y="65916"/>
                  </a:lnTo>
                  <a:lnTo>
                    <a:pt x="97877" y="66489"/>
                  </a:lnTo>
                  <a:lnTo>
                    <a:pt x="97710" y="69606"/>
                  </a:lnTo>
                  <a:lnTo>
                    <a:pt x="97817" y="71756"/>
                  </a:lnTo>
                  <a:lnTo>
                    <a:pt x="96683" y="71195"/>
                  </a:lnTo>
                  <a:lnTo>
                    <a:pt x="96026" y="70060"/>
                  </a:lnTo>
                  <a:lnTo>
                    <a:pt x="95070" y="69248"/>
                  </a:lnTo>
                  <a:lnTo>
                    <a:pt x="93948" y="68950"/>
                  </a:lnTo>
                  <a:lnTo>
                    <a:pt x="94043" y="70455"/>
                  </a:lnTo>
                  <a:lnTo>
                    <a:pt x="94616" y="71291"/>
                  </a:lnTo>
                  <a:lnTo>
                    <a:pt x="94616" y="72437"/>
                  </a:lnTo>
                  <a:lnTo>
                    <a:pt x="92275" y="72545"/>
                  </a:lnTo>
                  <a:lnTo>
                    <a:pt x="91607" y="70275"/>
                  </a:lnTo>
                  <a:lnTo>
                    <a:pt x="90472" y="69344"/>
                  </a:lnTo>
                  <a:lnTo>
                    <a:pt x="89433" y="69260"/>
                  </a:lnTo>
                  <a:lnTo>
                    <a:pt x="79054" y="81347"/>
                  </a:lnTo>
                  <a:lnTo>
                    <a:pt x="80380" y="83485"/>
                  </a:lnTo>
                  <a:lnTo>
                    <a:pt x="82458" y="85169"/>
                  </a:lnTo>
                  <a:lnTo>
                    <a:pt x="88215" y="87892"/>
                  </a:lnTo>
                  <a:lnTo>
                    <a:pt x="89529" y="89182"/>
                  </a:lnTo>
                  <a:lnTo>
                    <a:pt x="89731" y="90328"/>
                  </a:lnTo>
                  <a:lnTo>
                    <a:pt x="88800" y="93255"/>
                  </a:lnTo>
                  <a:lnTo>
                    <a:pt x="89935" y="94676"/>
                  </a:lnTo>
                  <a:lnTo>
                    <a:pt x="96838" y="101579"/>
                  </a:lnTo>
                  <a:lnTo>
                    <a:pt x="99203" y="102618"/>
                  </a:lnTo>
                  <a:lnTo>
                    <a:pt x="100612" y="103060"/>
                  </a:lnTo>
                  <a:lnTo>
                    <a:pt x="103622" y="102786"/>
                  </a:lnTo>
                  <a:lnTo>
                    <a:pt x="105497" y="102212"/>
                  </a:lnTo>
                  <a:lnTo>
                    <a:pt x="107181" y="100982"/>
                  </a:lnTo>
                  <a:lnTo>
                    <a:pt x="108208" y="99537"/>
                  </a:lnTo>
                  <a:lnTo>
                    <a:pt x="108196" y="97948"/>
                  </a:lnTo>
                  <a:lnTo>
                    <a:pt x="106692" y="96730"/>
                  </a:lnTo>
                  <a:lnTo>
                    <a:pt x="106679" y="95990"/>
                  </a:lnTo>
                  <a:lnTo>
                    <a:pt x="107432" y="94855"/>
                  </a:lnTo>
                  <a:lnTo>
                    <a:pt x="112209" y="90221"/>
                  </a:lnTo>
                  <a:lnTo>
                    <a:pt x="112006" y="88334"/>
                  </a:lnTo>
                  <a:lnTo>
                    <a:pt x="112281" y="85396"/>
                  </a:lnTo>
                  <a:lnTo>
                    <a:pt x="113392" y="83258"/>
                  </a:lnTo>
                  <a:lnTo>
                    <a:pt x="115362" y="81347"/>
                  </a:lnTo>
                  <a:lnTo>
                    <a:pt x="117584" y="76068"/>
                  </a:lnTo>
                  <a:lnTo>
                    <a:pt x="118802" y="74659"/>
                  </a:lnTo>
                  <a:lnTo>
                    <a:pt x="120211" y="73906"/>
                  </a:lnTo>
                  <a:lnTo>
                    <a:pt x="122373" y="73142"/>
                  </a:lnTo>
                  <a:lnTo>
                    <a:pt x="125096" y="72843"/>
                  </a:lnTo>
                  <a:lnTo>
                    <a:pt x="127640" y="73655"/>
                  </a:lnTo>
                  <a:lnTo>
                    <a:pt x="129993" y="75554"/>
                  </a:lnTo>
                  <a:lnTo>
                    <a:pt x="140073" y="78289"/>
                  </a:lnTo>
                  <a:lnTo>
                    <a:pt x="119913" y="86148"/>
                  </a:lnTo>
                  <a:lnTo>
                    <a:pt x="118731" y="90078"/>
                  </a:lnTo>
                  <a:lnTo>
                    <a:pt x="107253" y="131510"/>
                  </a:lnTo>
                  <a:lnTo>
                    <a:pt x="133755" y="132823"/>
                  </a:lnTo>
                  <a:lnTo>
                    <a:pt x="133314" y="135535"/>
                  </a:lnTo>
                  <a:lnTo>
                    <a:pt x="133230" y="136765"/>
                  </a:lnTo>
                  <a:lnTo>
                    <a:pt x="134364" y="138437"/>
                  </a:lnTo>
                  <a:lnTo>
                    <a:pt x="137195" y="140575"/>
                  </a:lnTo>
                  <a:lnTo>
                    <a:pt x="140504" y="144026"/>
                  </a:lnTo>
                  <a:lnTo>
                    <a:pt x="141542" y="145042"/>
                  </a:lnTo>
                  <a:lnTo>
                    <a:pt x="143322" y="146152"/>
                  </a:lnTo>
                  <a:lnTo>
                    <a:pt x="144289" y="148899"/>
                  </a:lnTo>
                  <a:lnTo>
                    <a:pt x="145233" y="149437"/>
                  </a:lnTo>
                  <a:lnTo>
                    <a:pt x="146642" y="149616"/>
                  </a:lnTo>
                  <a:lnTo>
                    <a:pt x="151623" y="148099"/>
                  </a:lnTo>
                  <a:lnTo>
                    <a:pt x="157726" y="147024"/>
                  </a:lnTo>
                  <a:lnTo>
                    <a:pt x="158562" y="145591"/>
                  </a:lnTo>
                  <a:lnTo>
                    <a:pt x="163363" y="146045"/>
                  </a:lnTo>
                  <a:lnTo>
                    <a:pt x="172847" y="144098"/>
                  </a:lnTo>
                  <a:lnTo>
                    <a:pt x="174447" y="144528"/>
                  </a:lnTo>
                  <a:lnTo>
                    <a:pt x="176334" y="146140"/>
                  </a:lnTo>
                  <a:lnTo>
                    <a:pt x="177289" y="148004"/>
                  </a:lnTo>
                  <a:lnTo>
                    <a:pt x="178280" y="155719"/>
                  </a:lnTo>
                  <a:lnTo>
                    <a:pt x="179714" y="159816"/>
                  </a:lnTo>
                  <a:lnTo>
                    <a:pt x="180203" y="161512"/>
                  </a:lnTo>
                  <a:lnTo>
                    <a:pt x="179738" y="162264"/>
                  </a:lnTo>
                  <a:lnTo>
                    <a:pt x="163936" y="176775"/>
                  </a:lnTo>
                  <a:lnTo>
                    <a:pt x="162252" y="177086"/>
                  </a:lnTo>
                  <a:lnTo>
                    <a:pt x="160640" y="176310"/>
                  </a:lnTo>
                  <a:lnTo>
                    <a:pt x="156042" y="176752"/>
                  </a:lnTo>
                  <a:lnTo>
                    <a:pt x="155194" y="176549"/>
                  </a:lnTo>
                  <a:lnTo>
                    <a:pt x="152734" y="174876"/>
                  </a:lnTo>
                  <a:lnTo>
                    <a:pt x="148124" y="175020"/>
                  </a:lnTo>
                  <a:lnTo>
                    <a:pt x="146905" y="174279"/>
                  </a:lnTo>
                  <a:lnTo>
                    <a:pt x="146893" y="173419"/>
                  </a:lnTo>
                  <a:lnTo>
                    <a:pt x="149055" y="172547"/>
                  </a:lnTo>
                  <a:lnTo>
                    <a:pt x="149234" y="171317"/>
                  </a:lnTo>
                  <a:lnTo>
                    <a:pt x="148756" y="170218"/>
                  </a:lnTo>
                  <a:lnTo>
                    <a:pt x="144122" y="166026"/>
                  </a:lnTo>
                  <a:lnTo>
                    <a:pt x="140539" y="164796"/>
                  </a:lnTo>
                  <a:lnTo>
                    <a:pt x="131032" y="165823"/>
                  </a:lnTo>
                  <a:lnTo>
                    <a:pt x="128775" y="166564"/>
                  </a:lnTo>
                  <a:lnTo>
                    <a:pt x="123532" y="170565"/>
                  </a:lnTo>
                  <a:lnTo>
                    <a:pt x="121274" y="170374"/>
                  </a:lnTo>
                  <a:lnTo>
                    <a:pt x="119495" y="171795"/>
                  </a:lnTo>
                  <a:lnTo>
                    <a:pt x="119399" y="172655"/>
                  </a:lnTo>
                  <a:lnTo>
                    <a:pt x="121573" y="175259"/>
                  </a:lnTo>
                  <a:lnTo>
                    <a:pt x="123460" y="176680"/>
                  </a:lnTo>
                  <a:lnTo>
                    <a:pt x="124212" y="176477"/>
                  </a:lnTo>
                  <a:lnTo>
                    <a:pt x="125610" y="173539"/>
                  </a:lnTo>
                  <a:lnTo>
                    <a:pt x="126542" y="172512"/>
                  </a:lnTo>
                  <a:lnTo>
                    <a:pt x="128142" y="172428"/>
                  </a:lnTo>
                  <a:lnTo>
                    <a:pt x="128536" y="174494"/>
                  </a:lnTo>
                  <a:lnTo>
                    <a:pt x="126948" y="178065"/>
                  </a:lnTo>
                  <a:lnTo>
                    <a:pt x="124272" y="187286"/>
                  </a:lnTo>
                  <a:lnTo>
                    <a:pt x="123735" y="192851"/>
                  </a:lnTo>
                  <a:lnTo>
                    <a:pt x="123866" y="199408"/>
                  </a:lnTo>
                  <a:lnTo>
                    <a:pt x="123520" y="205046"/>
                  </a:lnTo>
                  <a:lnTo>
                    <a:pt x="121071" y="205822"/>
                  </a:lnTo>
                  <a:lnTo>
                    <a:pt x="116007" y="206228"/>
                  </a:lnTo>
                  <a:lnTo>
                    <a:pt x="107970" y="199695"/>
                  </a:lnTo>
                  <a:lnTo>
                    <a:pt x="104386" y="196422"/>
                  </a:lnTo>
                  <a:lnTo>
                    <a:pt x="86818" y="181947"/>
                  </a:lnTo>
                  <a:lnTo>
                    <a:pt x="60769" y="165345"/>
                  </a:lnTo>
                  <a:lnTo>
                    <a:pt x="53507" y="160305"/>
                  </a:lnTo>
                  <a:lnTo>
                    <a:pt x="53495" y="158335"/>
                  </a:lnTo>
                  <a:lnTo>
                    <a:pt x="59228" y="140802"/>
                  </a:lnTo>
                  <a:lnTo>
                    <a:pt x="59968" y="136777"/>
                  </a:lnTo>
                  <a:lnTo>
                    <a:pt x="59586" y="135451"/>
                  </a:lnTo>
                  <a:lnTo>
                    <a:pt x="57687" y="133397"/>
                  </a:lnTo>
                  <a:lnTo>
                    <a:pt x="55239" y="132358"/>
                  </a:lnTo>
                  <a:lnTo>
                    <a:pt x="54020" y="132656"/>
                  </a:lnTo>
                  <a:lnTo>
                    <a:pt x="52432" y="134925"/>
                  </a:lnTo>
                  <a:lnTo>
                    <a:pt x="52814" y="135582"/>
                  </a:lnTo>
                  <a:lnTo>
                    <a:pt x="52635" y="136884"/>
                  </a:lnTo>
                  <a:lnTo>
                    <a:pt x="51882" y="137935"/>
                  </a:lnTo>
                  <a:lnTo>
                    <a:pt x="49733" y="139082"/>
                  </a:lnTo>
                  <a:lnTo>
                    <a:pt x="49542" y="139894"/>
                  </a:lnTo>
                  <a:lnTo>
                    <a:pt x="48801" y="141148"/>
                  </a:lnTo>
                  <a:lnTo>
                    <a:pt x="47858" y="140873"/>
                  </a:lnTo>
                  <a:lnTo>
                    <a:pt x="47834" y="137207"/>
                  </a:lnTo>
                  <a:lnTo>
                    <a:pt x="46425" y="137099"/>
                  </a:lnTo>
                  <a:lnTo>
                    <a:pt x="45768" y="137672"/>
                  </a:lnTo>
                  <a:lnTo>
                    <a:pt x="45218" y="140694"/>
                  </a:lnTo>
                  <a:lnTo>
                    <a:pt x="44000" y="140993"/>
                  </a:lnTo>
                  <a:lnTo>
                    <a:pt x="43248" y="140419"/>
                  </a:lnTo>
                  <a:lnTo>
                    <a:pt x="43152" y="139380"/>
                  </a:lnTo>
                  <a:lnTo>
                    <a:pt x="41169" y="139595"/>
                  </a:lnTo>
                  <a:lnTo>
                    <a:pt x="40895" y="141853"/>
                  </a:lnTo>
                  <a:lnTo>
                    <a:pt x="38924" y="141841"/>
                  </a:lnTo>
                  <a:lnTo>
                    <a:pt x="36285" y="141291"/>
                  </a:lnTo>
                  <a:lnTo>
                    <a:pt x="36094" y="138771"/>
                  </a:lnTo>
                  <a:lnTo>
                    <a:pt x="35233" y="137911"/>
                  </a:lnTo>
                  <a:lnTo>
                    <a:pt x="34290" y="137649"/>
                  </a:lnTo>
                  <a:lnTo>
                    <a:pt x="33549" y="137923"/>
                  </a:lnTo>
                  <a:lnTo>
                    <a:pt x="33179" y="138974"/>
                  </a:lnTo>
                  <a:lnTo>
                    <a:pt x="32152" y="140001"/>
                  </a:lnTo>
                  <a:lnTo>
                    <a:pt x="31292" y="139619"/>
                  </a:lnTo>
                  <a:lnTo>
                    <a:pt x="32140" y="137672"/>
                  </a:lnTo>
                  <a:lnTo>
                    <a:pt x="32223" y="136442"/>
                  </a:lnTo>
                  <a:lnTo>
                    <a:pt x="30241" y="135618"/>
                  </a:lnTo>
                  <a:lnTo>
                    <a:pt x="29310" y="135976"/>
                  </a:lnTo>
                  <a:lnTo>
                    <a:pt x="25667" y="141936"/>
                  </a:lnTo>
                  <a:lnTo>
                    <a:pt x="23684" y="141291"/>
                  </a:lnTo>
                  <a:lnTo>
                    <a:pt x="23684" y="140252"/>
                  </a:lnTo>
                  <a:lnTo>
                    <a:pt x="26288" y="134878"/>
                  </a:lnTo>
                  <a:lnTo>
                    <a:pt x="26288" y="134101"/>
                  </a:lnTo>
                  <a:lnTo>
                    <a:pt x="24401" y="133194"/>
                  </a:lnTo>
                  <a:lnTo>
                    <a:pt x="23553" y="133480"/>
                  </a:lnTo>
                  <a:lnTo>
                    <a:pt x="23278" y="134519"/>
                  </a:lnTo>
                  <a:lnTo>
                    <a:pt x="20567" y="138867"/>
                  </a:lnTo>
                  <a:lnTo>
                    <a:pt x="18405" y="138114"/>
                  </a:lnTo>
                  <a:lnTo>
                    <a:pt x="18405" y="137075"/>
                  </a:lnTo>
                  <a:lnTo>
                    <a:pt x="20352" y="133683"/>
                  </a:lnTo>
                  <a:lnTo>
                    <a:pt x="20352" y="132907"/>
                  </a:lnTo>
                  <a:lnTo>
                    <a:pt x="18751" y="132286"/>
                  </a:lnTo>
                  <a:lnTo>
                    <a:pt x="16865" y="132274"/>
                  </a:lnTo>
                  <a:lnTo>
                    <a:pt x="15754" y="134448"/>
                  </a:lnTo>
                  <a:lnTo>
                    <a:pt x="15658" y="135200"/>
                  </a:lnTo>
                  <a:lnTo>
                    <a:pt x="14631" y="136263"/>
                  </a:lnTo>
                  <a:lnTo>
                    <a:pt x="11610" y="134460"/>
                  </a:lnTo>
                  <a:lnTo>
                    <a:pt x="12075" y="132859"/>
                  </a:lnTo>
                  <a:lnTo>
                    <a:pt x="13568" y="129778"/>
                  </a:lnTo>
                  <a:lnTo>
                    <a:pt x="13568" y="129001"/>
                  </a:lnTo>
                  <a:lnTo>
                    <a:pt x="10260" y="126577"/>
                  </a:lnTo>
                  <a:lnTo>
                    <a:pt x="10248" y="124988"/>
                  </a:lnTo>
                  <a:lnTo>
                    <a:pt x="10714" y="123113"/>
                  </a:lnTo>
                  <a:lnTo>
                    <a:pt x="9591" y="123591"/>
                  </a:lnTo>
                  <a:lnTo>
                    <a:pt x="8647" y="124439"/>
                  </a:lnTo>
                  <a:lnTo>
                    <a:pt x="7620" y="124547"/>
                  </a:lnTo>
                  <a:lnTo>
                    <a:pt x="6473" y="122468"/>
                  </a:lnTo>
                  <a:lnTo>
                    <a:pt x="6748" y="121608"/>
                  </a:lnTo>
                  <a:lnTo>
                    <a:pt x="8624" y="119363"/>
                  </a:lnTo>
                  <a:lnTo>
                    <a:pt x="8898" y="118204"/>
                  </a:lnTo>
                  <a:lnTo>
                    <a:pt x="7955" y="117273"/>
                  </a:lnTo>
                  <a:lnTo>
                    <a:pt x="7943" y="116234"/>
                  </a:lnTo>
                  <a:lnTo>
                    <a:pt x="7011" y="115601"/>
                  </a:lnTo>
                  <a:lnTo>
                    <a:pt x="6438" y="114096"/>
                  </a:lnTo>
                  <a:lnTo>
                    <a:pt x="3894" y="113547"/>
                  </a:lnTo>
                  <a:lnTo>
                    <a:pt x="3320" y="112782"/>
                  </a:lnTo>
                  <a:lnTo>
                    <a:pt x="3309" y="111194"/>
                  </a:lnTo>
                  <a:lnTo>
                    <a:pt x="1803" y="110155"/>
                  </a:lnTo>
                  <a:lnTo>
                    <a:pt x="1601" y="107467"/>
                  </a:lnTo>
                  <a:lnTo>
                    <a:pt x="0" y="106321"/>
                  </a:lnTo>
                  <a:lnTo>
                    <a:pt x="84" y="105031"/>
                  </a:lnTo>
                  <a:lnTo>
                    <a:pt x="2712" y="104983"/>
                  </a:lnTo>
                  <a:lnTo>
                    <a:pt x="4491" y="103299"/>
                  </a:lnTo>
                  <a:lnTo>
                    <a:pt x="4205" y="102165"/>
                  </a:lnTo>
                  <a:lnTo>
                    <a:pt x="5136" y="100170"/>
                  </a:lnTo>
                  <a:lnTo>
                    <a:pt x="7393" y="100445"/>
                  </a:lnTo>
                  <a:lnTo>
                    <a:pt x="8528" y="100074"/>
                  </a:lnTo>
                  <a:lnTo>
                    <a:pt x="9173" y="99238"/>
                  </a:lnTo>
                  <a:lnTo>
                    <a:pt x="9268" y="98092"/>
                  </a:lnTo>
                  <a:lnTo>
                    <a:pt x="8504" y="97148"/>
                  </a:lnTo>
                  <a:lnTo>
                    <a:pt x="8409" y="96109"/>
                  </a:lnTo>
                  <a:lnTo>
                    <a:pt x="8875" y="95548"/>
                  </a:lnTo>
                  <a:lnTo>
                    <a:pt x="11227" y="95440"/>
                  </a:lnTo>
                  <a:lnTo>
                    <a:pt x="12911" y="93279"/>
                  </a:lnTo>
                  <a:lnTo>
                    <a:pt x="12804" y="92060"/>
                  </a:lnTo>
                  <a:lnTo>
                    <a:pt x="11012" y="90711"/>
                  </a:lnTo>
                  <a:lnTo>
                    <a:pt x="10821" y="89313"/>
                  </a:lnTo>
                  <a:lnTo>
                    <a:pt x="11382" y="87808"/>
                  </a:lnTo>
                  <a:lnTo>
                    <a:pt x="12971" y="86769"/>
                  </a:lnTo>
                  <a:lnTo>
                    <a:pt x="13329" y="83568"/>
                  </a:lnTo>
                  <a:lnTo>
                    <a:pt x="12577" y="83186"/>
                  </a:lnTo>
                  <a:lnTo>
                    <a:pt x="10881" y="83306"/>
                  </a:lnTo>
                  <a:lnTo>
                    <a:pt x="10773" y="81419"/>
                  </a:lnTo>
                  <a:lnTo>
                    <a:pt x="11060" y="80750"/>
                  </a:lnTo>
                  <a:lnTo>
                    <a:pt x="10403" y="80475"/>
                  </a:lnTo>
                  <a:lnTo>
                    <a:pt x="10295" y="79066"/>
                  </a:lnTo>
                  <a:lnTo>
                    <a:pt x="8791" y="78588"/>
                  </a:lnTo>
                  <a:lnTo>
                    <a:pt x="8767" y="75041"/>
                  </a:lnTo>
                  <a:lnTo>
                    <a:pt x="11215" y="74444"/>
                  </a:lnTo>
                  <a:lnTo>
                    <a:pt x="11395" y="73405"/>
                  </a:lnTo>
                  <a:lnTo>
                    <a:pt x="11263" y="66262"/>
                  </a:lnTo>
                  <a:lnTo>
                    <a:pt x="10869" y="61939"/>
                  </a:lnTo>
                  <a:lnTo>
                    <a:pt x="15002" y="61557"/>
                  </a:lnTo>
                  <a:lnTo>
                    <a:pt x="15168" y="58631"/>
                  </a:lnTo>
                  <a:lnTo>
                    <a:pt x="16207" y="57974"/>
                  </a:lnTo>
                  <a:lnTo>
                    <a:pt x="16291" y="56194"/>
                  </a:lnTo>
                  <a:lnTo>
                    <a:pt x="18261" y="55609"/>
                  </a:lnTo>
                  <a:lnTo>
                    <a:pt x="18441" y="53829"/>
                  </a:lnTo>
                  <a:lnTo>
                    <a:pt x="23613" y="53339"/>
                  </a:lnTo>
                  <a:lnTo>
                    <a:pt x="26897" y="51799"/>
                  </a:lnTo>
                  <a:lnTo>
                    <a:pt x="27076" y="49840"/>
                  </a:lnTo>
                  <a:lnTo>
                    <a:pt x="28676" y="50569"/>
                  </a:lnTo>
                  <a:lnTo>
                    <a:pt x="28975" y="52814"/>
                  </a:lnTo>
                  <a:lnTo>
                    <a:pt x="29441" y="53399"/>
                  </a:lnTo>
                  <a:lnTo>
                    <a:pt x="31137" y="53567"/>
                  </a:lnTo>
                  <a:lnTo>
                    <a:pt x="31411" y="51118"/>
                  </a:lnTo>
                  <a:lnTo>
                    <a:pt x="36774" y="52515"/>
                  </a:lnTo>
                  <a:lnTo>
                    <a:pt x="36798" y="56254"/>
                  </a:lnTo>
                  <a:lnTo>
                    <a:pt x="37264" y="57018"/>
                  </a:lnTo>
                  <a:lnTo>
                    <a:pt x="39903" y="58129"/>
                  </a:lnTo>
                  <a:lnTo>
                    <a:pt x="42734" y="58224"/>
                  </a:lnTo>
                  <a:lnTo>
                    <a:pt x="45637" y="57436"/>
                  </a:lnTo>
                  <a:lnTo>
                    <a:pt x="46389" y="57532"/>
                  </a:lnTo>
                  <a:lnTo>
                    <a:pt x="47046" y="56875"/>
                  </a:lnTo>
                  <a:lnTo>
                    <a:pt x="47141" y="56134"/>
                  </a:lnTo>
                  <a:lnTo>
                    <a:pt x="47798" y="55752"/>
                  </a:lnTo>
                  <a:lnTo>
                    <a:pt x="50999" y="55907"/>
                  </a:lnTo>
                  <a:lnTo>
                    <a:pt x="51381" y="58165"/>
                  </a:lnTo>
                  <a:lnTo>
                    <a:pt x="52229" y="58834"/>
                  </a:lnTo>
                  <a:lnTo>
                    <a:pt x="52982" y="59001"/>
                  </a:lnTo>
                  <a:lnTo>
                    <a:pt x="56183" y="58714"/>
                  </a:lnTo>
                  <a:lnTo>
                    <a:pt x="56170" y="56720"/>
                  </a:lnTo>
                  <a:lnTo>
                    <a:pt x="58703" y="54761"/>
                  </a:lnTo>
                  <a:lnTo>
                    <a:pt x="63289" y="51739"/>
                  </a:lnTo>
                  <a:lnTo>
                    <a:pt x="66095" y="48992"/>
                  </a:lnTo>
                  <a:lnTo>
                    <a:pt x="70037" y="45648"/>
                  </a:lnTo>
                  <a:lnTo>
                    <a:pt x="74062" y="43498"/>
                  </a:lnTo>
                  <a:lnTo>
                    <a:pt x="75280" y="43271"/>
                  </a:lnTo>
                  <a:lnTo>
                    <a:pt x="76510" y="43641"/>
                  </a:lnTo>
                  <a:lnTo>
                    <a:pt x="79233" y="43152"/>
                  </a:lnTo>
                  <a:lnTo>
                    <a:pt x="92562" y="19695"/>
                  </a:lnTo>
                  <a:lnTo>
                    <a:pt x="92371" y="18369"/>
                  </a:lnTo>
                  <a:lnTo>
                    <a:pt x="91607" y="17234"/>
                  </a:lnTo>
                  <a:lnTo>
                    <a:pt x="91129" y="15479"/>
                  </a:lnTo>
                  <a:lnTo>
                    <a:pt x="91117" y="13102"/>
                  </a:lnTo>
                  <a:lnTo>
                    <a:pt x="92335" y="10845"/>
                  </a:lnTo>
                  <a:lnTo>
                    <a:pt x="95512" y="7465"/>
                  </a:lnTo>
                  <a:lnTo>
                    <a:pt x="96444" y="6808"/>
                  </a:lnTo>
                  <a:lnTo>
                    <a:pt x="101149" y="6103"/>
                  </a:lnTo>
                  <a:lnTo>
                    <a:pt x="101950" y="524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1077;gbcf4302aa7_0_6">
              <a:extLst>
                <a:ext uri="{FF2B5EF4-FFF2-40B4-BE49-F238E27FC236}">
                  <a16:creationId xmlns:a16="http://schemas.microsoft.com/office/drawing/2014/main" id="{1EE2A32B-769A-774A-B279-9176B3F0793E}"/>
                </a:ext>
              </a:extLst>
            </p:cNvPr>
            <p:cNvSpPr/>
            <p:nvPr/>
          </p:nvSpPr>
          <p:spPr>
            <a:xfrm>
              <a:off x="6219567" y="2331201"/>
              <a:ext cx="144159" cy="172769"/>
            </a:xfrm>
            <a:custGeom>
              <a:avLst/>
              <a:gdLst/>
              <a:ahLst/>
              <a:cxnLst/>
              <a:rect l="l" t="t" r="r" b="b"/>
              <a:pathLst>
                <a:path w="286882" h="343817" extrusionOk="0">
                  <a:moveTo>
                    <a:pt x="261933" y="27518"/>
                  </a:moveTo>
                  <a:lnTo>
                    <a:pt x="286883" y="37765"/>
                  </a:lnTo>
                  <a:lnTo>
                    <a:pt x="274855" y="85372"/>
                  </a:lnTo>
                  <a:lnTo>
                    <a:pt x="264537" y="125968"/>
                  </a:lnTo>
                  <a:lnTo>
                    <a:pt x="269111" y="127222"/>
                  </a:lnTo>
                  <a:lnTo>
                    <a:pt x="233961" y="289319"/>
                  </a:lnTo>
                  <a:lnTo>
                    <a:pt x="228551" y="287301"/>
                  </a:lnTo>
                  <a:lnTo>
                    <a:pt x="223654" y="283467"/>
                  </a:lnTo>
                  <a:lnTo>
                    <a:pt x="224084" y="274999"/>
                  </a:lnTo>
                  <a:lnTo>
                    <a:pt x="204354" y="280696"/>
                  </a:lnTo>
                  <a:lnTo>
                    <a:pt x="203804" y="273900"/>
                  </a:lnTo>
                  <a:lnTo>
                    <a:pt x="210516" y="269457"/>
                  </a:lnTo>
                  <a:lnTo>
                    <a:pt x="200674" y="260511"/>
                  </a:lnTo>
                  <a:lnTo>
                    <a:pt x="104434" y="307043"/>
                  </a:lnTo>
                  <a:lnTo>
                    <a:pt x="99538" y="320085"/>
                  </a:lnTo>
                  <a:lnTo>
                    <a:pt x="69165" y="329139"/>
                  </a:lnTo>
                  <a:lnTo>
                    <a:pt x="70336" y="322474"/>
                  </a:lnTo>
                  <a:lnTo>
                    <a:pt x="45600" y="334095"/>
                  </a:lnTo>
                  <a:lnTo>
                    <a:pt x="23887" y="343817"/>
                  </a:lnTo>
                  <a:lnTo>
                    <a:pt x="0" y="340425"/>
                  </a:lnTo>
                  <a:lnTo>
                    <a:pt x="2425" y="211567"/>
                  </a:lnTo>
                  <a:lnTo>
                    <a:pt x="15228" y="102571"/>
                  </a:lnTo>
                  <a:lnTo>
                    <a:pt x="21462" y="84751"/>
                  </a:lnTo>
                  <a:lnTo>
                    <a:pt x="33012" y="52133"/>
                  </a:lnTo>
                  <a:lnTo>
                    <a:pt x="46353" y="46162"/>
                  </a:lnTo>
                  <a:lnTo>
                    <a:pt x="69475" y="36511"/>
                  </a:lnTo>
                  <a:lnTo>
                    <a:pt x="118097" y="22358"/>
                  </a:lnTo>
                  <a:lnTo>
                    <a:pt x="194858" y="0"/>
                  </a:lnTo>
                  <a:lnTo>
                    <a:pt x="261933" y="2751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1078;gbcf4302aa7_0_6">
              <a:extLst>
                <a:ext uri="{FF2B5EF4-FFF2-40B4-BE49-F238E27FC236}">
                  <a16:creationId xmlns:a16="http://schemas.microsoft.com/office/drawing/2014/main" id="{BD052824-4553-2748-AEF2-DA1B82F8FB30}"/>
                </a:ext>
              </a:extLst>
            </p:cNvPr>
            <p:cNvSpPr/>
            <p:nvPr/>
          </p:nvSpPr>
          <p:spPr>
            <a:xfrm>
              <a:off x="7393613" y="2135703"/>
              <a:ext cx="45768" cy="74330"/>
            </a:xfrm>
            <a:custGeom>
              <a:avLst/>
              <a:gdLst/>
              <a:ahLst/>
              <a:cxnLst/>
              <a:rect l="l" t="t" r="r" b="b"/>
              <a:pathLst>
                <a:path w="91080" h="147920" extrusionOk="0">
                  <a:moveTo>
                    <a:pt x="49398" y="0"/>
                  </a:moveTo>
                  <a:lnTo>
                    <a:pt x="49911" y="1254"/>
                  </a:lnTo>
                  <a:lnTo>
                    <a:pt x="50103" y="2102"/>
                  </a:lnTo>
                  <a:lnTo>
                    <a:pt x="51153" y="3583"/>
                  </a:lnTo>
                  <a:lnTo>
                    <a:pt x="52945" y="5016"/>
                  </a:lnTo>
                  <a:lnTo>
                    <a:pt x="62846" y="8611"/>
                  </a:lnTo>
                  <a:lnTo>
                    <a:pt x="64638" y="8850"/>
                  </a:lnTo>
                  <a:lnTo>
                    <a:pt x="68101" y="7154"/>
                  </a:lnTo>
                  <a:lnTo>
                    <a:pt x="72138" y="6008"/>
                  </a:lnTo>
                  <a:lnTo>
                    <a:pt x="77310" y="5482"/>
                  </a:lnTo>
                  <a:lnTo>
                    <a:pt x="86817" y="6569"/>
                  </a:lnTo>
                  <a:lnTo>
                    <a:pt x="88226" y="7309"/>
                  </a:lnTo>
                  <a:lnTo>
                    <a:pt x="89934" y="9077"/>
                  </a:lnTo>
                  <a:lnTo>
                    <a:pt x="91081" y="11597"/>
                  </a:lnTo>
                  <a:lnTo>
                    <a:pt x="91009" y="14702"/>
                  </a:lnTo>
                  <a:lnTo>
                    <a:pt x="89791" y="15562"/>
                  </a:lnTo>
                  <a:lnTo>
                    <a:pt x="84810" y="16375"/>
                  </a:lnTo>
                  <a:lnTo>
                    <a:pt x="82374" y="17294"/>
                  </a:lnTo>
                  <a:lnTo>
                    <a:pt x="81622" y="17867"/>
                  </a:lnTo>
                  <a:lnTo>
                    <a:pt x="79483" y="20901"/>
                  </a:lnTo>
                  <a:lnTo>
                    <a:pt x="73990" y="30241"/>
                  </a:lnTo>
                  <a:lnTo>
                    <a:pt x="74097" y="46496"/>
                  </a:lnTo>
                  <a:lnTo>
                    <a:pt x="75160" y="51023"/>
                  </a:lnTo>
                  <a:lnTo>
                    <a:pt x="76892" y="56755"/>
                  </a:lnTo>
                  <a:lnTo>
                    <a:pt x="77465" y="57508"/>
                  </a:lnTo>
                  <a:lnTo>
                    <a:pt x="77848" y="59097"/>
                  </a:lnTo>
                  <a:lnTo>
                    <a:pt x="81000" y="66298"/>
                  </a:lnTo>
                  <a:lnTo>
                    <a:pt x="81012" y="67075"/>
                  </a:lnTo>
                  <a:lnTo>
                    <a:pt x="81669" y="68018"/>
                  </a:lnTo>
                  <a:lnTo>
                    <a:pt x="82911" y="71147"/>
                  </a:lnTo>
                  <a:lnTo>
                    <a:pt x="83676" y="72461"/>
                  </a:lnTo>
                  <a:lnTo>
                    <a:pt x="86447" y="79305"/>
                  </a:lnTo>
                  <a:lnTo>
                    <a:pt x="88860" y="89051"/>
                  </a:lnTo>
                  <a:lnTo>
                    <a:pt x="89814" y="90842"/>
                  </a:lnTo>
                  <a:lnTo>
                    <a:pt x="90293" y="92717"/>
                  </a:lnTo>
                  <a:lnTo>
                    <a:pt x="90686" y="95560"/>
                  </a:lnTo>
                  <a:lnTo>
                    <a:pt x="90065" y="100349"/>
                  </a:lnTo>
                  <a:lnTo>
                    <a:pt x="86052" y="106213"/>
                  </a:lnTo>
                  <a:lnTo>
                    <a:pt x="85599" y="106787"/>
                  </a:lnTo>
                  <a:lnTo>
                    <a:pt x="83186" y="112042"/>
                  </a:lnTo>
                  <a:lnTo>
                    <a:pt x="81908" y="118193"/>
                  </a:lnTo>
                  <a:lnTo>
                    <a:pt x="82039" y="123627"/>
                  </a:lnTo>
                  <a:lnTo>
                    <a:pt x="83723" y="136132"/>
                  </a:lnTo>
                  <a:lnTo>
                    <a:pt x="84297" y="137720"/>
                  </a:lnTo>
                  <a:lnTo>
                    <a:pt x="86566" y="140909"/>
                  </a:lnTo>
                  <a:lnTo>
                    <a:pt x="89516" y="143298"/>
                  </a:lnTo>
                  <a:lnTo>
                    <a:pt x="85061" y="147920"/>
                  </a:lnTo>
                  <a:lnTo>
                    <a:pt x="79532" y="143298"/>
                  </a:lnTo>
                  <a:lnTo>
                    <a:pt x="76426" y="141841"/>
                  </a:lnTo>
                  <a:lnTo>
                    <a:pt x="72926" y="139381"/>
                  </a:lnTo>
                  <a:lnTo>
                    <a:pt x="68472" y="134926"/>
                  </a:lnTo>
                  <a:lnTo>
                    <a:pt x="66859" y="132561"/>
                  </a:lnTo>
                  <a:lnTo>
                    <a:pt x="65426" y="129014"/>
                  </a:lnTo>
                  <a:lnTo>
                    <a:pt x="65020" y="123842"/>
                  </a:lnTo>
                  <a:lnTo>
                    <a:pt x="65187" y="121573"/>
                  </a:lnTo>
                  <a:lnTo>
                    <a:pt x="66298" y="118575"/>
                  </a:lnTo>
                  <a:lnTo>
                    <a:pt x="68806" y="113941"/>
                  </a:lnTo>
                  <a:lnTo>
                    <a:pt x="69654" y="113296"/>
                  </a:lnTo>
                  <a:lnTo>
                    <a:pt x="71159" y="113463"/>
                  </a:lnTo>
                  <a:lnTo>
                    <a:pt x="72377" y="114025"/>
                  </a:lnTo>
                  <a:lnTo>
                    <a:pt x="73237" y="114849"/>
                  </a:lnTo>
                  <a:lnTo>
                    <a:pt x="73381" y="122660"/>
                  </a:lnTo>
                  <a:lnTo>
                    <a:pt x="74133" y="123496"/>
                  </a:lnTo>
                  <a:lnTo>
                    <a:pt x="75459" y="123866"/>
                  </a:lnTo>
                  <a:lnTo>
                    <a:pt x="76963" y="123555"/>
                  </a:lnTo>
                  <a:lnTo>
                    <a:pt x="79006" y="119495"/>
                  </a:lnTo>
                  <a:lnTo>
                    <a:pt x="80272" y="112269"/>
                  </a:lnTo>
                  <a:lnTo>
                    <a:pt x="81478" y="110203"/>
                  </a:lnTo>
                  <a:lnTo>
                    <a:pt x="82302" y="107061"/>
                  </a:lnTo>
                  <a:lnTo>
                    <a:pt x="82565" y="104541"/>
                  </a:lnTo>
                  <a:lnTo>
                    <a:pt x="82183" y="103323"/>
                  </a:lnTo>
                  <a:lnTo>
                    <a:pt x="80296" y="102009"/>
                  </a:lnTo>
                  <a:lnTo>
                    <a:pt x="79448" y="102224"/>
                  </a:lnTo>
                  <a:lnTo>
                    <a:pt x="78325" y="103443"/>
                  </a:lnTo>
                  <a:lnTo>
                    <a:pt x="77107" y="104111"/>
                  </a:lnTo>
                  <a:lnTo>
                    <a:pt x="76163" y="103908"/>
                  </a:lnTo>
                  <a:lnTo>
                    <a:pt x="74658" y="102989"/>
                  </a:lnTo>
                  <a:lnTo>
                    <a:pt x="74551" y="100994"/>
                  </a:lnTo>
                  <a:lnTo>
                    <a:pt x="75387" y="98558"/>
                  </a:lnTo>
                  <a:lnTo>
                    <a:pt x="75542" y="94891"/>
                  </a:lnTo>
                  <a:lnTo>
                    <a:pt x="76832" y="90257"/>
                  </a:lnTo>
                  <a:lnTo>
                    <a:pt x="76916" y="88967"/>
                  </a:lnTo>
                  <a:lnTo>
                    <a:pt x="77560" y="87092"/>
                  </a:lnTo>
                  <a:lnTo>
                    <a:pt x="78862" y="84906"/>
                  </a:lnTo>
                  <a:lnTo>
                    <a:pt x="78755" y="83127"/>
                  </a:lnTo>
                  <a:lnTo>
                    <a:pt x="76880" y="82924"/>
                  </a:lnTo>
                  <a:lnTo>
                    <a:pt x="76032" y="83616"/>
                  </a:lnTo>
                  <a:lnTo>
                    <a:pt x="75280" y="82195"/>
                  </a:lnTo>
                  <a:lnTo>
                    <a:pt x="74324" y="80404"/>
                  </a:lnTo>
                  <a:lnTo>
                    <a:pt x="73094" y="80332"/>
                  </a:lnTo>
                  <a:lnTo>
                    <a:pt x="71314" y="81013"/>
                  </a:lnTo>
                  <a:lnTo>
                    <a:pt x="70753" y="81479"/>
                  </a:lnTo>
                  <a:lnTo>
                    <a:pt x="68030" y="82518"/>
                  </a:lnTo>
                  <a:lnTo>
                    <a:pt x="67098" y="83210"/>
                  </a:lnTo>
                  <a:lnTo>
                    <a:pt x="66549" y="84345"/>
                  </a:lnTo>
                  <a:lnTo>
                    <a:pt x="64949" y="84428"/>
                  </a:lnTo>
                  <a:lnTo>
                    <a:pt x="61078" y="83139"/>
                  </a:lnTo>
                  <a:lnTo>
                    <a:pt x="59383" y="83521"/>
                  </a:lnTo>
                  <a:lnTo>
                    <a:pt x="59585" y="85515"/>
                  </a:lnTo>
                  <a:lnTo>
                    <a:pt x="47929" y="85778"/>
                  </a:lnTo>
                  <a:lnTo>
                    <a:pt x="44370" y="87964"/>
                  </a:lnTo>
                  <a:lnTo>
                    <a:pt x="44190" y="89266"/>
                  </a:lnTo>
                  <a:lnTo>
                    <a:pt x="43163" y="90400"/>
                  </a:lnTo>
                  <a:lnTo>
                    <a:pt x="38852" y="92311"/>
                  </a:lnTo>
                  <a:lnTo>
                    <a:pt x="38195" y="93924"/>
                  </a:lnTo>
                  <a:lnTo>
                    <a:pt x="36893" y="94700"/>
                  </a:lnTo>
                  <a:lnTo>
                    <a:pt x="32940" y="94628"/>
                  </a:lnTo>
                  <a:lnTo>
                    <a:pt x="32283" y="95464"/>
                  </a:lnTo>
                  <a:lnTo>
                    <a:pt x="31650" y="97746"/>
                  </a:lnTo>
                  <a:lnTo>
                    <a:pt x="30050" y="97829"/>
                  </a:lnTo>
                  <a:lnTo>
                    <a:pt x="29285" y="97375"/>
                  </a:lnTo>
                  <a:lnTo>
                    <a:pt x="29655" y="95393"/>
                  </a:lnTo>
                  <a:lnTo>
                    <a:pt x="28712" y="95022"/>
                  </a:lnTo>
                  <a:lnTo>
                    <a:pt x="26180" y="95500"/>
                  </a:lnTo>
                  <a:lnTo>
                    <a:pt x="23253" y="94581"/>
                  </a:lnTo>
                  <a:lnTo>
                    <a:pt x="20901" y="93577"/>
                  </a:lnTo>
                  <a:lnTo>
                    <a:pt x="18715" y="91427"/>
                  </a:lnTo>
                  <a:lnTo>
                    <a:pt x="14475" y="89397"/>
                  </a:lnTo>
                  <a:lnTo>
                    <a:pt x="10140" y="88561"/>
                  </a:lnTo>
                  <a:lnTo>
                    <a:pt x="6378" y="87199"/>
                  </a:lnTo>
                  <a:lnTo>
                    <a:pt x="2126" y="84584"/>
                  </a:lnTo>
                  <a:lnTo>
                    <a:pt x="513" y="82518"/>
                  </a:lnTo>
                  <a:lnTo>
                    <a:pt x="0" y="77453"/>
                  </a:lnTo>
                  <a:lnTo>
                    <a:pt x="740" y="74993"/>
                  </a:lnTo>
                  <a:lnTo>
                    <a:pt x="717" y="70765"/>
                  </a:lnTo>
                  <a:lnTo>
                    <a:pt x="1456" y="68639"/>
                  </a:lnTo>
                  <a:lnTo>
                    <a:pt x="2663" y="66346"/>
                  </a:lnTo>
                  <a:lnTo>
                    <a:pt x="3965" y="64686"/>
                  </a:lnTo>
                  <a:lnTo>
                    <a:pt x="6210" y="63133"/>
                  </a:lnTo>
                  <a:lnTo>
                    <a:pt x="9781" y="62727"/>
                  </a:lnTo>
                  <a:lnTo>
                    <a:pt x="13162" y="60852"/>
                  </a:lnTo>
                  <a:lnTo>
                    <a:pt x="13424" y="58033"/>
                  </a:lnTo>
                  <a:lnTo>
                    <a:pt x="12565" y="56803"/>
                  </a:lnTo>
                  <a:lnTo>
                    <a:pt x="12457" y="53686"/>
                  </a:lnTo>
                  <a:lnTo>
                    <a:pt x="12062" y="52480"/>
                  </a:lnTo>
                  <a:lnTo>
                    <a:pt x="12051" y="50031"/>
                  </a:lnTo>
                  <a:lnTo>
                    <a:pt x="13149" y="45409"/>
                  </a:lnTo>
                  <a:lnTo>
                    <a:pt x="13221" y="41671"/>
                  </a:lnTo>
                  <a:lnTo>
                    <a:pt x="12361" y="40357"/>
                  </a:lnTo>
                  <a:lnTo>
                    <a:pt x="10008" y="39915"/>
                  </a:lnTo>
                  <a:lnTo>
                    <a:pt x="8969" y="39055"/>
                  </a:lnTo>
                  <a:lnTo>
                    <a:pt x="8121" y="37670"/>
                  </a:lnTo>
                  <a:lnTo>
                    <a:pt x="8038" y="35735"/>
                  </a:lnTo>
                  <a:lnTo>
                    <a:pt x="9316" y="33490"/>
                  </a:lnTo>
                  <a:lnTo>
                    <a:pt x="10247" y="32642"/>
                  </a:lnTo>
                  <a:lnTo>
                    <a:pt x="9483" y="31698"/>
                  </a:lnTo>
                  <a:lnTo>
                    <a:pt x="10892" y="31149"/>
                  </a:lnTo>
                  <a:lnTo>
                    <a:pt x="11167" y="30289"/>
                  </a:lnTo>
                  <a:lnTo>
                    <a:pt x="11919" y="30002"/>
                  </a:lnTo>
                  <a:lnTo>
                    <a:pt x="14464" y="30552"/>
                  </a:lnTo>
                  <a:lnTo>
                    <a:pt x="20662" y="30408"/>
                  </a:lnTo>
                  <a:lnTo>
                    <a:pt x="21689" y="29011"/>
                  </a:lnTo>
                  <a:lnTo>
                    <a:pt x="21677" y="26192"/>
                  </a:lnTo>
                  <a:lnTo>
                    <a:pt x="21379" y="24126"/>
                  </a:lnTo>
                  <a:lnTo>
                    <a:pt x="22226" y="23362"/>
                  </a:lnTo>
                  <a:lnTo>
                    <a:pt x="29548" y="23039"/>
                  </a:lnTo>
                  <a:lnTo>
                    <a:pt x="32462" y="21510"/>
                  </a:lnTo>
                  <a:lnTo>
                    <a:pt x="33584" y="20292"/>
                  </a:lnTo>
                  <a:lnTo>
                    <a:pt x="33668" y="18477"/>
                  </a:lnTo>
                  <a:lnTo>
                    <a:pt x="33740" y="16984"/>
                  </a:lnTo>
                  <a:lnTo>
                    <a:pt x="34110" y="15204"/>
                  </a:lnTo>
                  <a:lnTo>
                    <a:pt x="36547" y="13687"/>
                  </a:lnTo>
                  <a:lnTo>
                    <a:pt x="38135" y="12899"/>
                  </a:lnTo>
                  <a:lnTo>
                    <a:pt x="38506" y="11884"/>
                  </a:lnTo>
                  <a:lnTo>
                    <a:pt x="39389" y="10116"/>
                  </a:lnTo>
                  <a:lnTo>
                    <a:pt x="41623" y="8337"/>
                  </a:lnTo>
                  <a:lnTo>
                    <a:pt x="42076" y="7536"/>
                  </a:lnTo>
                  <a:lnTo>
                    <a:pt x="42173" y="6808"/>
                  </a:lnTo>
                  <a:lnTo>
                    <a:pt x="42089" y="5446"/>
                  </a:lnTo>
                  <a:lnTo>
                    <a:pt x="42029" y="4288"/>
                  </a:lnTo>
                  <a:lnTo>
                    <a:pt x="42805" y="3249"/>
                  </a:lnTo>
                  <a:lnTo>
                    <a:pt x="44047" y="3535"/>
                  </a:lnTo>
                  <a:lnTo>
                    <a:pt x="44824" y="3476"/>
                  </a:lnTo>
                  <a:lnTo>
                    <a:pt x="45743" y="3237"/>
                  </a:lnTo>
                  <a:lnTo>
                    <a:pt x="46687" y="2723"/>
                  </a:lnTo>
                  <a:lnTo>
                    <a:pt x="47236" y="2138"/>
                  </a:lnTo>
                  <a:lnTo>
                    <a:pt x="47797" y="1648"/>
                  </a:lnTo>
                  <a:lnTo>
                    <a:pt x="4939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1079;gbcf4302aa7_0_6">
              <a:extLst>
                <a:ext uri="{FF2B5EF4-FFF2-40B4-BE49-F238E27FC236}">
                  <a16:creationId xmlns:a16="http://schemas.microsoft.com/office/drawing/2014/main" id="{E2CE2272-10F3-C543-9176-1623322A8454}"/>
                </a:ext>
              </a:extLst>
            </p:cNvPr>
            <p:cNvSpPr/>
            <p:nvPr/>
          </p:nvSpPr>
          <p:spPr>
            <a:xfrm>
              <a:off x="7097213" y="2138536"/>
              <a:ext cx="278228" cy="336773"/>
            </a:xfrm>
            <a:custGeom>
              <a:avLst/>
              <a:gdLst/>
              <a:ahLst/>
              <a:cxnLst/>
              <a:rect l="l" t="t" r="r" b="b"/>
              <a:pathLst>
                <a:path w="553687" h="670196" extrusionOk="0">
                  <a:moveTo>
                    <a:pt x="415944" y="43295"/>
                  </a:moveTo>
                  <a:lnTo>
                    <a:pt x="421211" y="43367"/>
                  </a:lnTo>
                  <a:lnTo>
                    <a:pt x="428736" y="44657"/>
                  </a:lnTo>
                  <a:lnTo>
                    <a:pt x="435137" y="45063"/>
                  </a:lnTo>
                  <a:lnTo>
                    <a:pt x="436881" y="56158"/>
                  </a:lnTo>
                  <a:lnTo>
                    <a:pt x="436331" y="56732"/>
                  </a:lnTo>
                  <a:lnTo>
                    <a:pt x="434266" y="57305"/>
                  </a:lnTo>
                  <a:lnTo>
                    <a:pt x="432558" y="56170"/>
                  </a:lnTo>
                  <a:lnTo>
                    <a:pt x="431626" y="56576"/>
                  </a:lnTo>
                  <a:lnTo>
                    <a:pt x="431435" y="57317"/>
                  </a:lnTo>
                  <a:lnTo>
                    <a:pt x="432199" y="58738"/>
                  </a:lnTo>
                  <a:lnTo>
                    <a:pt x="430324" y="59013"/>
                  </a:lnTo>
                  <a:lnTo>
                    <a:pt x="429572" y="59598"/>
                  </a:lnTo>
                  <a:lnTo>
                    <a:pt x="429667" y="60518"/>
                  </a:lnTo>
                  <a:lnTo>
                    <a:pt x="430419" y="61091"/>
                  </a:lnTo>
                  <a:lnTo>
                    <a:pt x="430431" y="62608"/>
                  </a:lnTo>
                  <a:lnTo>
                    <a:pt x="428938" y="63838"/>
                  </a:lnTo>
                  <a:lnTo>
                    <a:pt x="427445" y="67911"/>
                  </a:lnTo>
                  <a:lnTo>
                    <a:pt x="423994" y="72055"/>
                  </a:lnTo>
                  <a:lnTo>
                    <a:pt x="421366" y="73309"/>
                  </a:lnTo>
                  <a:lnTo>
                    <a:pt x="417771" y="69822"/>
                  </a:lnTo>
                  <a:lnTo>
                    <a:pt x="416732" y="69451"/>
                  </a:lnTo>
                  <a:lnTo>
                    <a:pt x="417688" y="71828"/>
                  </a:lnTo>
                  <a:lnTo>
                    <a:pt x="416470" y="72939"/>
                  </a:lnTo>
                  <a:lnTo>
                    <a:pt x="415347" y="73046"/>
                  </a:lnTo>
                  <a:lnTo>
                    <a:pt x="413352" y="70992"/>
                  </a:lnTo>
                  <a:lnTo>
                    <a:pt x="412600" y="70610"/>
                  </a:lnTo>
                  <a:lnTo>
                    <a:pt x="411656" y="70634"/>
                  </a:lnTo>
                  <a:lnTo>
                    <a:pt x="411573" y="71374"/>
                  </a:lnTo>
                  <a:lnTo>
                    <a:pt x="415920" y="76068"/>
                  </a:lnTo>
                  <a:lnTo>
                    <a:pt x="415454" y="76892"/>
                  </a:lnTo>
                  <a:lnTo>
                    <a:pt x="414141" y="76892"/>
                  </a:lnTo>
                  <a:lnTo>
                    <a:pt x="409423" y="73739"/>
                  </a:lnTo>
                  <a:lnTo>
                    <a:pt x="406795" y="75339"/>
                  </a:lnTo>
                  <a:lnTo>
                    <a:pt x="406425" y="76092"/>
                  </a:lnTo>
                  <a:lnTo>
                    <a:pt x="409542" y="78254"/>
                  </a:lnTo>
                  <a:lnTo>
                    <a:pt x="409542" y="78994"/>
                  </a:lnTo>
                  <a:lnTo>
                    <a:pt x="406724" y="80702"/>
                  </a:lnTo>
                  <a:lnTo>
                    <a:pt x="405231" y="81084"/>
                  </a:lnTo>
                  <a:lnTo>
                    <a:pt x="401552" y="79042"/>
                  </a:lnTo>
                  <a:lnTo>
                    <a:pt x="399760" y="79245"/>
                  </a:lnTo>
                  <a:lnTo>
                    <a:pt x="398447" y="79914"/>
                  </a:lnTo>
                  <a:lnTo>
                    <a:pt x="398650" y="82243"/>
                  </a:lnTo>
                  <a:lnTo>
                    <a:pt x="398375" y="83294"/>
                  </a:lnTo>
                  <a:lnTo>
                    <a:pt x="399510" y="85814"/>
                  </a:lnTo>
                  <a:lnTo>
                    <a:pt x="398673" y="86017"/>
                  </a:lnTo>
                  <a:lnTo>
                    <a:pt x="397719" y="84894"/>
                  </a:lnTo>
                  <a:lnTo>
                    <a:pt x="397062" y="84512"/>
                  </a:lnTo>
                  <a:lnTo>
                    <a:pt x="395091" y="85456"/>
                  </a:lnTo>
                  <a:lnTo>
                    <a:pt x="395103" y="87271"/>
                  </a:lnTo>
                  <a:lnTo>
                    <a:pt x="395676" y="88657"/>
                  </a:lnTo>
                  <a:lnTo>
                    <a:pt x="397468" y="89134"/>
                  </a:lnTo>
                  <a:lnTo>
                    <a:pt x="398125" y="90520"/>
                  </a:lnTo>
                  <a:lnTo>
                    <a:pt x="398136" y="91774"/>
                  </a:lnTo>
                  <a:lnTo>
                    <a:pt x="396452" y="94007"/>
                  </a:lnTo>
                  <a:lnTo>
                    <a:pt x="396464" y="94867"/>
                  </a:lnTo>
                  <a:lnTo>
                    <a:pt x="397312" y="95536"/>
                  </a:lnTo>
                  <a:lnTo>
                    <a:pt x="404252" y="92192"/>
                  </a:lnTo>
                  <a:lnTo>
                    <a:pt x="407440" y="89839"/>
                  </a:lnTo>
                  <a:lnTo>
                    <a:pt x="410151" y="88871"/>
                  </a:lnTo>
                  <a:lnTo>
                    <a:pt x="413161" y="88477"/>
                  </a:lnTo>
                  <a:lnTo>
                    <a:pt x="419002" y="89313"/>
                  </a:lnTo>
                  <a:lnTo>
                    <a:pt x="420602" y="89182"/>
                  </a:lnTo>
                  <a:lnTo>
                    <a:pt x="421438" y="88418"/>
                  </a:lnTo>
                  <a:lnTo>
                    <a:pt x="422477" y="88238"/>
                  </a:lnTo>
                  <a:lnTo>
                    <a:pt x="424173" y="89194"/>
                  </a:lnTo>
                  <a:lnTo>
                    <a:pt x="424090" y="91045"/>
                  </a:lnTo>
                  <a:lnTo>
                    <a:pt x="425881" y="92550"/>
                  </a:lnTo>
                  <a:lnTo>
                    <a:pt x="425893" y="94067"/>
                  </a:lnTo>
                  <a:lnTo>
                    <a:pt x="426550" y="94903"/>
                  </a:lnTo>
                  <a:lnTo>
                    <a:pt x="427302" y="94987"/>
                  </a:lnTo>
                  <a:lnTo>
                    <a:pt x="430121" y="94019"/>
                  </a:lnTo>
                  <a:lnTo>
                    <a:pt x="430790" y="94963"/>
                  </a:lnTo>
                  <a:lnTo>
                    <a:pt x="430706" y="96479"/>
                  </a:lnTo>
                  <a:lnTo>
                    <a:pt x="429106" y="97339"/>
                  </a:lnTo>
                  <a:lnTo>
                    <a:pt x="429022" y="98749"/>
                  </a:lnTo>
                  <a:lnTo>
                    <a:pt x="431280" y="99573"/>
                  </a:lnTo>
                  <a:lnTo>
                    <a:pt x="431280" y="100803"/>
                  </a:lnTo>
                  <a:lnTo>
                    <a:pt x="428938" y="101090"/>
                  </a:lnTo>
                  <a:lnTo>
                    <a:pt x="429034" y="101830"/>
                  </a:lnTo>
                  <a:lnTo>
                    <a:pt x="431961" y="103036"/>
                  </a:lnTo>
                  <a:lnTo>
                    <a:pt x="432056" y="104255"/>
                  </a:lnTo>
                  <a:lnTo>
                    <a:pt x="430646" y="104673"/>
                  </a:lnTo>
                  <a:lnTo>
                    <a:pt x="427911" y="104195"/>
                  </a:lnTo>
                  <a:lnTo>
                    <a:pt x="427171" y="104661"/>
                  </a:lnTo>
                  <a:lnTo>
                    <a:pt x="427171" y="105437"/>
                  </a:lnTo>
                  <a:lnTo>
                    <a:pt x="431124" y="106799"/>
                  </a:lnTo>
                  <a:lnTo>
                    <a:pt x="430861" y="110214"/>
                  </a:lnTo>
                  <a:lnTo>
                    <a:pt x="432367" y="110764"/>
                  </a:lnTo>
                  <a:lnTo>
                    <a:pt x="432020" y="114514"/>
                  </a:lnTo>
                  <a:lnTo>
                    <a:pt x="430885" y="114622"/>
                  </a:lnTo>
                  <a:lnTo>
                    <a:pt x="428437" y="113582"/>
                  </a:lnTo>
                  <a:lnTo>
                    <a:pt x="427493" y="113499"/>
                  </a:lnTo>
                  <a:lnTo>
                    <a:pt x="427314" y="115278"/>
                  </a:lnTo>
                  <a:lnTo>
                    <a:pt x="430610" y="116592"/>
                  </a:lnTo>
                  <a:lnTo>
                    <a:pt x="430897" y="117440"/>
                  </a:lnTo>
                  <a:lnTo>
                    <a:pt x="430623" y="118109"/>
                  </a:lnTo>
                  <a:lnTo>
                    <a:pt x="428736" y="118097"/>
                  </a:lnTo>
                  <a:lnTo>
                    <a:pt x="428186" y="119817"/>
                  </a:lnTo>
                  <a:lnTo>
                    <a:pt x="428186" y="121107"/>
                  </a:lnTo>
                  <a:lnTo>
                    <a:pt x="428760" y="121501"/>
                  </a:lnTo>
                  <a:lnTo>
                    <a:pt x="431865" y="122409"/>
                  </a:lnTo>
                  <a:lnTo>
                    <a:pt x="432247" y="123543"/>
                  </a:lnTo>
                  <a:lnTo>
                    <a:pt x="436475" y="123161"/>
                  </a:lnTo>
                  <a:lnTo>
                    <a:pt x="436391" y="125012"/>
                  </a:lnTo>
                  <a:lnTo>
                    <a:pt x="427565" y="126123"/>
                  </a:lnTo>
                  <a:lnTo>
                    <a:pt x="427660" y="127604"/>
                  </a:lnTo>
                  <a:lnTo>
                    <a:pt x="433394" y="127210"/>
                  </a:lnTo>
                  <a:lnTo>
                    <a:pt x="433692" y="130387"/>
                  </a:lnTo>
                  <a:lnTo>
                    <a:pt x="431542" y="131450"/>
                  </a:lnTo>
                  <a:lnTo>
                    <a:pt x="431554" y="134376"/>
                  </a:lnTo>
                  <a:lnTo>
                    <a:pt x="430527" y="135487"/>
                  </a:lnTo>
                  <a:lnTo>
                    <a:pt x="430623" y="136263"/>
                  </a:lnTo>
                  <a:lnTo>
                    <a:pt x="431387" y="137386"/>
                  </a:lnTo>
                  <a:lnTo>
                    <a:pt x="431482" y="138234"/>
                  </a:lnTo>
                  <a:lnTo>
                    <a:pt x="425164" y="153378"/>
                  </a:lnTo>
                  <a:lnTo>
                    <a:pt x="423385" y="155552"/>
                  </a:lnTo>
                  <a:lnTo>
                    <a:pt x="423862" y="157463"/>
                  </a:lnTo>
                  <a:lnTo>
                    <a:pt x="423492" y="158956"/>
                  </a:lnTo>
                  <a:lnTo>
                    <a:pt x="421546" y="163005"/>
                  </a:lnTo>
                  <a:lnTo>
                    <a:pt x="417640" y="172416"/>
                  </a:lnTo>
                  <a:lnTo>
                    <a:pt x="414475" y="178292"/>
                  </a:lnTo>
                  <a:lnTo>
                    <a:pt x="412886" y="180335"/>
                  </a:lnTo>
                  <a:lnTo>
                    <a:pt x="410259" y="181601"/>
                  </a:lnTo>
                  <a:lnTo>
                    <a:pt x="407727" y="182150"/>
                  </a:lnTo>
                  <a:lnTo>
                    <a:pt x="406222" y="183750"/>
                  </a:lnTo>
                  <a:lnTo>
                    <a:pt x="404061" y="183774"/>
                  </a:lnTo>
                  <a:lnTo>
                    <a:pt x="400692" y="185506"/>
                  </a:lnTo>
                  <a:lnTo>
                    <a:pt x="399187" y="186927"/>
                  </a:lnTo>
                  <a:lnTo>
                    <a:pt x="396476" y="190857"/>
                  </a:lnTo>
                  <a:lnTo>
                    <a:pt x="395652" y="194440"/>
                  </a:lnTo>
                  <a:lnTo>
                    <a:pt x="396035" y="195204"/>
                  </a:lnTo>
                  <a:lnTo>
                    <a:pt x="396882" y="195837"/>
                  </a:lnTo>
                  <a:lnTo>
                    <a:pt x="398017" y="195957"/>
                  </a:lnTo>
                  <a:lnTo>
                    <a:pt x="398471" y="192350"/>
                  </a:lnTo>
                  <a:lnTo>
                    <a:pt x="399116" y="189997"/>
                  </a:lnTo>
                  <a:lnTo>
                    <a:pt x="400322" y="188408"/>
                  </a:lnTo>
                  <a:lnTo>
                    <a:pt x="405016" y="185566"/>
                  </a:lnTo>
                  <a:lnTo>
                    <a:pt x="408766" y="184598"/>
                  </a:lnTo>
                  <a:lnTo>
                    <a:pt x="414881" y="183715"/>
                  </a:lnTo>
                  <a:lnTo>
                    <a:pt x="428867" y="159565"/>
                  </a:lnTo>
                  <a:lnTo>
                    <a:pt x="431650" y="154381"/>
                  </a:lnTo>
                  <a:lnTo>
                    <a:pt x="434552" y="149592"/>
                  </a:lnTo>
                  <a:lnTo>
                    <a:pt x="436320" y="147681"/>
                  </a:lnTo>
                  <a:lnTo>
                    <a:pt x="437920" y="146451"/>
                  </a:lnTo>
                  <a:lnTo>
                    <a:pt x="440823" y="145400"/>
                  </a:lnTo>
                  <a:lnTo>
                    <a:pt x="445528" y="145854"/>
                  </a:lnTo>
                  <a:lnTo>
                    <a:pt x="448920" y="147168"/>
                  </a:lnTo>
                  <a:lnTo>
                    <a:pt x="448179" y="149222"/>
                  </a:lnTo>
                  <a:lnTo>
                    <a:pt x="446782" y="151479"/>
                  </a:lnTo>
                  <a:lnTo>
                    <a:pt x="446507" y="152602"/>
                  </a:lnTo>
                  <a:lnTo>
                    <a:pt x="449147" y="154381"/>
                  </a:lnTo>
                  <a:lnTo>
                    <a:pt x="449995" y="154095"/>
                  </a:lnTo>
                  <a:lnTo>
                    <a:pt x="452252" y="153987"/>
                  </a:lnTo>
                  <a:lnTo>
                    <a:pt x="453279" y="153701"/>
                  </a:lnTo>
                  <a:lnTo>
                    <a:pt x="455143" y="150679"/>
                  </a:lnTo>
                  <a:lnTo>
                    <a:pt x="456277" y="150691"/>
                  </a:lnTo>
                  <a:lnTo>
                    <a:pt x="456564" y="152088"/>
                  </a:lnTo>
                  <a:lnTo>
                    <a:pt x="454976" y="154728"/>
                  </a:lnTo>
                  <a:lnTo>
                    <a:pt x="451536" y="161416"/>
                  </a:lnTo>
                  <a:lnTo>
                    <a:pt x="451631" y="162192"/>
                  </a:lnTo>
                  <a:lnTo>
                    <a:pt x="452109" y="163518"/>
                  </a:lnTo>
                  <a:lnTo>
                    <a:pt x="453996" y="164163"/>
                  </a:lnTo>
                  <a:lnTo>
                    <a:pt x="460242" y="153748"/>
                  </a:lnTo>
                  <a:lnTo>
                    <a:pt x="463443" y="155432"/>
                  </a:lnTo>
                  <a:lnTo>
                    <a:pt x="463085" y="157045"/>
                  </a:lnTo>
                  <a:lnTo>
                    <a:pt x="459084" y="164975"/>
                  </a:lnTo>
                  <a:lnTo>
                    <a:pt x="458606" y="165620"/>
                  </a:lnTo>
                  <a:lnTo>
                    <a:pt x="458427" y="166767"/>
                  </a:lnTo>
                  <a:lnTo>
                    <a:pt x="458905" y="167316"/>
                  </a:lnTo>
                  <a:lnTo>
                    <a:pt x="460600" y="168081"/>
                  </a:lnTo>
                  <a:lnTo>
                    <a:pt x="467133" y="157702"/>
                  </a:lnTo>
                  <a:lnTo>
                    <a:pt x="467970" y="157678"/>
                  </a:lnTo>
                  <a:lnTo>
                    <a:pt x="469582" y="158812"/>
                  </a:lnTo>
                  <a:lnTo>
                    <a:pt x="469212" y="160604"/>
                  </a:lnTo>
                  <a:lnTo>
                    <a:pt x="464375" y="169191"/>
                  </a:lnTo>
                  <a:lnTo>
                    <a:pt x="464280" y="170195"/>
                  </a:lnTo>
                  <a:lnTo>
                    <a:pt x="466071" y="171437"/>
                  </a:lnTo>
                  <a:lnTo>
                    <a:pt x="467289" y="171329"/>
                  </a:lnTo>
                  <a:lnTo>
                    <a:pt x="468878" y="168941"/>
                  </a:lnTo>
                  <a:lnTo>
                    <a:pt x="470012" y="169060"/>
                  </a:lnTo>
                  <a:lnTo>
                    <a:pt x="485383" y="177050"/>
                  </a:lnTo>
                  <a:lnTo>
                    <a:pt x="488775" y="178543"/>
                  </a:lnTo>
                  <a:lnTo>
                    <a:pt x="492072" y="179367"/>
                  </a:lnTo>
                  <a:lnTo>
                    <a:pt x="494329" y="179451"/>
                  </a:lnTo>
                  <a:lnTo>
                    <a:pt x="501257" y="173288"/>
                  </a:lnTo>
                  <a:lnTo>
                    <a:pt x="502188" y="173300"/>
                  </a:lnTo>
                  <a:lnTo>
                    <a:pt x="510871" y="177779"/>
                  </a:lnTo>
                  <a:lnTo>
                    <a:pt x="510716" y="184336"/>
                  </a:lnTo>
                  <a:lnTo>
                    <a:pt x="489432" y="185650"/>
                  </a:lnTo>
                  <a:lnTo>
                    <a:pt x="501973" y="186079"/>
                  </a:lnTo>
                  <a:lnTo>
                    <a:pt x="503681" y="187023"/>
                  </a:lnTo>
                  <a:lnTo>
                    <a:pt x="504815" y="188325"/>
                  </a:lnTo>
                  <a:lnTo>
                    <a:pt x="505663" y="188779"/>
                  </a:lnTo>
                  <a:lnTo>
                    <a:pt x="514967" y="188552"/>
                  </a:lnTo>
                  <a:lnTo>
                    <a:pt x="515254" y="189316"/>
                  </a:lnTo>
                  <a:lnTo>
                    <a:pt x="515171" y="192027"/>
                  </a:lnTo>
                  <a:lnTo>
                    <a:pt x="514896" y="192696"/>
                  </a:lnTo>
                  <a:lnTo>
                    <a:pt x="467313" y="193879"/>
                  </a:lnTo>
                  <a:lnTo>
                    <a:pt x="466560" y="193604"/>
                  </a:lnTo>
                  <a:lnTo>
                    <a:pt x="464673" y="193245"/>
                  </a:lnTo>
                  <a:lnTo>
                    <a:pt x="464518" y="197486"/>
                  </a:lnTo>
                  <a:lnTo>
                    <a:pt x="454987" y="209465"/>
                  </a:lnTo>
                  <a:lnTo>
                    <a:pt x="454617" y="210695"/>
                  </a:lnTo>
                  <a:lnTo>
                    <a:pt x="455740" y="210958"/>
                  </a:lnTo>
                  <a:lnTo>
                    <a:pt x="457149" y="211877"/>
                  </a:lnTo>
                  <a:lnTo>
                    <a:pt x="458654" y="210647"/>
                  </a:lnTo>
                  <a:lnTo>
                    <a:pt x="460445" y="210862"/>
                  </a:lnTo>
                  <a:lnTo>
                    <a:pt x="460899" y="208282"/>
                  </a:lnTo>
                  <a:lnTo>
                    <a:pt x="462117" y="207184"/>
                  </a:lnTo>
                  <a:lnTo>
                    <a:pt x="463217" y="202370"/>
                  </a:lnTo>
                  <a:lnTo>
                    <a:pt x="463873" y="201797"/>
                  </a:lnTo>
                  <a:lnTo>
                    <a:pt x="475339" y="200782"/>
                  </a:lnTo>
                  <a:lnTo>
                    <a:pt x="475458" y="204938"/>
                  </a:lnTo>
                  <a:lnTo>
                    <a:pt x="476963" y="205595"/>
                  </a:lnTo>
                  <a:lnTo>
                    <a:pt x="479507" y="205846"/>
                  </a:lnTo>
                  <a:lnTo>
                    <a:pt x="479579" y="201630"/>
                  </a:lnTo>
                  <a:lnTo>
                    <a:pt x="482876" y="201415"/>
                  </a:lnTo>
                  <a:lnTo>
                    <a:pt x="484177" y="200567"/>
                  </a:lnTo>
                  <a:lnTo>
                    <a:pt x="489265" y="200901"/>
                  </a:lnTo>
                  <a:lnTo>
                    <a:pt x="489480" y="205523"/>
                  </a:lnTo>
                  <a:lnTo>
                    <a:pt x="491738" y="205607"/>
                  </a:lnTo>
                  <a:lnTo>
                    <a:pt x="491988" y="201188"/>
                  </a:lnTo>
                  <a:lnTo>
                    <a:pt x="495189" y="200686"/>
                  </a:lnTo>
                  <a:lnTo>
                    <a:pt x="497076" y="200889"/>
                  </a:lnTo>
                  <a:lnTo>
                    <a:pt x="498760" y="201797"/>
                  </a:lnTo>
                  <a:lnTo>
                    <a:pt x="501304" y="202251"/>
                  </a:lnTo>
                  <a:lnTo>
                    <a:pt x="502056" y="201785"/>
                  </a:lnTo>
                  <a:lnTo>
                    <a:pt x="505437" y="201009"/>
                  </a:lnTo>
                  <a:lnTo>
                    <a:pt x="506189" y="200435"/>
                  </a:lnTo>
                  <a:lnTo>
                    <a:pt x="539571" y="198787"/>
                  </a:lnTo>
                  <a:lnTo>
                    <a:pt x="549102" y="206730"/>
                  </a:lnTo>
                  <a:lnTo>
                    <a:pt x="548923" y="208951"/>
                  </a:lnTo>
                  <a:lnTo>
                    <a:pt x="550631" y="210277"/>
                  </a:lnTo>
                  <a:lnTo>
                    <a:pt x="551944" y="210564"/>
                  </a:lnTo>
                  <a:lnTo>
                    <a:pt x="552327" y="212152"/>
                  </a:lnTo>
                  <a:lnTo>
                    <a:pt x="553688" y="219187"/>
                  </a:lnTo>
                  <a:lnTo>
                    <a:pt x="552756" y="220990"/>
                  </a:lnTo>
                  <a:lnTo>
                    <a:pt x="550881" y="221862"/>
                  </a:lnTo>
                  <a:lnTo>
                    <a:pt x="548720" y="223439"/>
                  </a:lnTo>
                  <a:lnTo>
                    <a:pt x="546104" y="227595"/>
                  </a:lnTo>
                  <a:lnTo>
                    <a:pt x="544623" y="230891"/>
                  </a:lnTo>
                  <a:lnTo>
                    <a:pt x="543871" y="231465"/>
                  </a:lnTo>
                  <a:lnTo>
                    <a:pt x="543310" y="230891"/>
                  </a:lnTo>
                  <a:lnTo>
                    <a:pt x="543202" y="229972"/>
                  </a:lnTo>
                  <a:lnTo>
                    <a:pt x="543763" y="229028"/>
                  </a:lnTo>
                  <a:lnTo>
                    <a:pt x="543751" y="227332"/>
                  </a:lnTo>
                  <a:lnTo>
                    <a:pt x="542999" y="226126"/>
                  </a:lnTo>
                  <a:lnTo>
                    <a:pt x="543273" y="224227"/>
                  </a:lnTo>
                  <a:lnTo>
                    <a:pt x="545053" y="221958"/>
                  </a:lnTo>
                  <a:lnTo>
                    <a:pt x="545125" y="219700"/>
                  </a:lnTo>
                  <a:lnTo>
                    <a:pt x="544754" y="219043"/>
                  </a:lnTo>
                  <a:lnTo>
                    <a:pt x="542581" y="218219"/>
                  </a:lnTo>
                  <a:lnTo>
                    <a:pt x="542473" y="215401"/>
                  </a:lnTo>
                  <a:lnTo>
                    <a:pt x="535319" y="213944"/>
                  </a:lnTo>
                  <a:lnTo>
                    <a:pt x="528452" y="213884"/>
                  </a:lnTo>
                  <a:lnTo>
                    <a:pt x="525167" y="214278"/>
                  </a:lnTo>
                  <a:lnTo>
                    <a:pt x="520748" y="215233"/>
                  </a:lnTo>
                  <a:lnTo>
                    <a:pt x="516150" y="217694"/>
                  </a:lnTo>
                  <a:lnTo>
                    <a:pt x="514286" y="219605"/>
                  </a:lnTo>
                  <a:lnTo>
                    <a:pt x="512973" y="221492"/>
                  </a:lnTo>
                  <a:lnTo>
                    <a:pt x="511671" y="224979"/>
                  </a:lnTo>
                  <a:lnTo>
                    <a:pt x="511599" y="227499"/>
                  </a:lnTo>
                  <a:lnTo>
                    <a:pt x="512173" y="229554"/>
                  </a:lnTo>
                  <a:lnTo>
                    <a:pt x="514824" y="234367"/>
                  </a:lnTo>
                  <a:lnTo>
                    <a:pt x="517667" y="237054"/>
                  </a:lnTo>
                  <a:lnTo>
                    <a:pt x="523698" y="241175"/>
                  </a:lnTo>
                  <a:lnTo>
                    <a:pt x="528141" y="243301"/>
                  </a:lnTo>
                  <a:lnTo>
                    <a:pt x="531808" y="244232"/>
                  </a:lnTo>
                  <a:lnTo>
                    <a:pt x="534531" y="244483"/>
                  </a:lnTo>
                  <a:lnTo>
                    <a:pt x="538006" y="242871"/>
                  </a:lnTo>
                  <a:lnTo>
                    <a:pt x="538388" y="243635"/>
                  </a:lnTo>
                  <a:lnTo>
                    <a:pt x="536895" y="246561"/>
                  </a:lnTo>
                  <a:lnTo>
                    <a:pt x="534638" y="246860"/>
                  </a:lnTo>
                  <a:lnTo>
                    <a:pt x="524283" y="243599"/>
                  </a:lnTo>
                  <a:lnTo>
                    <a:pt x="517774" y="239312"/>
                  </a:lnTo>
                  <a:lnTo>
                    <a:pt x="517021" y="239526"/>
                  </a:lnTo>
                  <a:lnTo>
                    <a:pt x="514383" y="239228"/>
                  </a:lnTo>
                  <a:lnTo>
                    <a:pt x="509008" y="237389"/>
                  </a:lnTo>
                  <a:lnTo>
                    <a:pt x="506941" y="237305"/>
                  </a:lnTo>
                  <a:lnTo>
                    <a:pt x="505066" y="237986"/>
                  </a:lnTo>
                  <a:lnTo>
                    <a:pt x="502821" y="239861"/>
                  </a:lnTo>
                  <a:lnTo>
                    <a:pt x="496348" y="242906"/>
                  </a:lnTo>
                  <a:lnTo>
                    <a:pt x="495321" y="243862"/>
                  </a:lnTo>
                  <a:lnTo>
                    <a:pt x="493063" y="244340"/>
                  </a:lnTo>
                  <a:lnTo>
                    <a:pt x="490902" y="245582"/>
                  </a:lnTo>
                  <a:lnTo>
                    <a:pt x="486124" y="249917"/>
                  </a:lnTo>
                  <a:lnTo>
                    <a:pt x="481729" y="252784"/>
                  </a:lnTo>
                  <a:lnTo>
                    <a:pt x="478158" y="254110"/>
                  </a:lnTo>
                  <a:lnTo>
                    <a:pt x="472986" y="254528"/>
                  </a:lnTo>
                  <a:lnTo>
                    <a:pt x="469976" y="253763"/>
                  </a:lnTo>
                  <a:lnTo>
                    <a:pt x="463945" y="251267"/>
                  </a:lnTo>
                  <a:lnTo>
                    <a:pt x="461687" y="250706"/>
                  </a:lnTo>
                  <a:lnTo>
                    <a:pt x="450771" y="250765"/>
                  </a:lnTo>
                  <a:lnTo>
                    <a:pt x="447678" y="251267"/>
                  </a:lnTo>
                  <a:lnTo>
                    <a:pt x="444202" y="252593"/>
                  </a:lnTo>
                  <a:lnTo>
                    <a:pt x="441670" y="254671"/>
                  </a:lnTo>
                  <a:lnTo>
                    <a:pt x="438959" y="258529"/>
                  </a:lnTo>
                  <a:lnTo>
                    <a:pt x="437203" y="262685"/>
                  </a:lnTo>
                  <a:lnTo>
                    <a:pt x="436546" y="264930"/>
                  </a:lnTo>
                  <a:lnTo>
                    <a:pt x="436487" y="271702"/>
                  </a:lnTo>
                  <a:lnTo>
                    <a:pt x="437156" y="273685"/>
                  </a:lnTo>
                  <a:lnTo>
                    <a:pt x="438481" y="275464"/>
                  </a:lnTo>
                  <a:lnTo>
                    <a:pt x="440559" y="276659"/>
                  </a:lnTo>
                  <a:lnTo>
                    <a:pt x="446305" y="278044"/>
                  </a:lnTo>
                  <a:lnTo>
                    <a:pt x="448191" y="278880"/>
                  </a:lnTo>
                  <a:lnTo>
                    <a:pt x="449422" y="280397"/>
                  </a:lnTo>
                  <a:lnTo>
                    <a:pt x="449517" y="281699"/>
                  </a:lnTo>
                  <a:lnTo>
                    <a:pt x="450090" y="282822"/>
                  </a:lnTo>
                  <a:lnTo>
                    <a:pt x="450939" y="283574"/>
                  </a:lnTo>
                  <a:lnTo>
                    <a:pt x="456325" y="287050"/>
                  </a:lnTo>
                  <a:lnTo>
                    <a:pt x="470753" y="295327"/>
                  </a:lnTo>
                  <a:lnTo>
                    <a:pt x="470764" y="296365"/>
                  </a:lnTo>
                  <a:lnTo>
                    <a:pt x="468890" y="298647"/>
                  </a:lnTo>
                  <a:lnTo>
                    <a:pt x="469367" y="299363"/>
                  </a:lnTo>
                  <a:lnTo>
                    <a:pt x="475590" y="302074"/>
                  </a:lnTo>
                  <a:lnTo>
                    <a:pt x="481335" y="303830"/>
                  </a:lnTo>
                  <a:lnTo>
                    <a:pt x="482278" y="304475"/>
                  </a:lnTo>
                  <a:lnTo>
                    <a:pt x="482839" y="305526"/>
                  </a:lnTo>
                  <a:lnTo>
                    <a:pt x="483520" y="308990"/>
                  </a:lnTo>
                  <a:lnTo>
                    <a:pt x="483544" y="314436"/>
                  </a:lnTo>
                  <a:lnTo>
                    <a:pt x="483090" y="317744"/>
                  </a:lnTo>
                  <a:lnTo>
                    <a:pt x="480749" y="320288"/>
                  </a:lnTo>
                  <a:lnTo>
                    <a:pt x="473918" y="326153"/>
                  </a:lnTo>
                  <a:lnTo>
                    <a:pt x="471493" y="329557"/>
                  </a:lnTo>
                  <a:lnTo>
                    <a:pt x="470371" y="330488"/>
                  </a:lnTo>
                  <a:lnTo>
                    <a:pt x="469056" y="330595"/>
                  </a:lnTo>
                  <a:lnTo>
                    <a:pt x="459896" y="323382"/>
                  </a:lnTo>
                  <a:lnTo>
                    <a:pt x="456205" y="320241"/>
                  </a:lnTo>
                  <a:lnTo>
                    <a:pt x="452241" y="317422"/>
                  </a:lnTo>
                  <a:lnTo>
                    <a:pt x="451679" y="316586"/>
                  </a:lnTo>
                  <a:lnTo>
                    <a:pt x="448741" y="314340"/>
                  </a:lnTo>
                  <a:lnTo>
                    <a:pt x="447523" y="314161"/>
                  </a:lnTo>
                  <a:lnTo>
                    <a:pt x="442649" y="317673"/>
                  </a:lnTo>
                  <a:lnTo>
                    <a:pt x="442471" y="318413"/>
                  </a:lnTo>
                  <a:lnTo>
                    <a:pt x="442757" y="319154"/>
                  </a:lnTo>
                  <a:lnTo>
                    <a:pt x="444178" y="320658"/>
                  </a:lnTo>
                  <a:lnTo>
                    <a:pt x="446054" y="321124"/>
                  </a:lnTo>
                  <a:lnTo>
                    <a:pt x="446818" y="321769"/>
                  </a:lnTo>
                  <a:lnTo>
                    <a:pt x="448801" y="325042"/>
                  </a:lnTo>
                  <a:lnTo>
                    <a:pt x="449087" y="325699"/>
                  </a:lnTo>
                  <a:lnTo>
                    <a:pt x="449195" y="327216"/>
                  </a:lnTo>
                  <a:lnTo>
                    <a:pt x="448634" y="328159"/>
                  </a:lnTo>
                  <a:lnTo>
                    <a:pt x="446567" y="329485"/>
                  </a:lnTo>
                  <a:lnTo>
                    <a:pt x="446950" y="330619"/>
                  </a:lnTo>
                  <a:lnTo>
                    <a:pt x="448275" y="330990"/>
                  </a:lnTo>
                  <a:lnTo>
                    <a:pt x="449493" y="330619"/>
                  </a:lnTo>
                  <a:lnTo>
                    <a:pt x="454199" y="330404"/>
                  </a:lnTo>
                  <a:lnTo>
                    <a:pt x="453363" y="332471"/>
                  </a:lnTo>
                  <a:lnTo>
                    <a:pt x="451762" y="333880"/>
                  </a:lnTo>
                  <a:lnTo>
                    <a:pt x="448669" y="335122"/>
                  </a:lnTo>
                  <a:lnTo>
                    <a:pt x="447547" y="335970"/>
                  </a:lnTo>
                  <a:lnTo>
                    <a:pt x="446054" y="338132"/>
                  </a:lnTo>
                  <a:lnTo>
                    <a:pt x="444381" y="342467"/>
                  </a:lnTo>
                  <a:lnTo>
                    <a:pt x="442256" y="351604"/>
                  </a:lnTo>
                  <a:lnTo>
                    <a:pt x="440858" y="353682"/>
                  </a:lnTo>
                  <a:lnTo>
                    <a:pt x="438051" y="354542"/>
                  </a:lnTo>
                  <a:lnTo>
                    <a:pt x="436726" y="353623"/>
                  </a:lnTo>
                  <a:lnTo>
                    <a:pt x="436344" y="352858"/>
                  </a:lnTo>
                  <a:lnTo>
                    <a:pt x="436427" y="350780"/>
                  </a:lnTo>
                  <a:lnTo>
                    <a:pt x="437538" y="345824"/>
                  </a:lnTo>
                  <a:lnTo>
                    <a:pt x="437705" y="342885"/>
                  </a:lnTo>
                  <a:lnTo>
                    <a:pt x="437323" y="341751"/>
                  </a:lnTo>
                  <a:lnTo>
                    <a:pt x="436571" y="341225"/>
                  </a:lnTo>
                  <a:lnTo>
                    <a:pt x="434970" y="340748"/>
                  </a:lnTo>
                  <a:lnTo>
                    <a:pt x="428294" y="341058"/>
                  </a:lnTo>
                  <a:lnTo>
                    <a:pt x="422740" y="340521"/>
                  </a:lnTo>
                  <a:lnTo>
                    <a:pt x="421617" y="342217"/>
                  </a:lnTo>
                  <a:lnTo>
                    <a:pt x="421546" y="346182"/>
                  </a:lnTo>
                  <a:lnTo>
                    <a:pt x="422119" y="348977"/>
                  </a:lnTo>
                  <a:lnTo>
                    <a:pt x="423731" y="351592"/>
                  </a:lnTo>
                  <a:lnTo>
                    <a:pt x="429787" y="358639"/>
                  </a:lnTo>
                  <a:lnTo>
                    <a:pt x="431399" y="361338"/>
                  </a:lnTo>
                  <a:lnTo>
                    <a:pt x="432629" y="362114"/>
                  </a:lnTo>
                  <a:lnTo>
                    <a:pt x="433381" y="362019"/>
                  </a:lnTo>
                  <a:lnTo>
                    <a:pt x="434122" y="359666"/>
                  </a:lnTo>
                  <a:lnTo>
                    <a:pt x="435245" y="358519"/>
                  </a:lnTo>
                  <a:lnTo>
                    <a:pt x="436558" y="358030"/>
                  </a:lnTo>
                  <a:lnTo>
                    <a:pt x="437789" y="358699"/>
                  </a:lnTo>
                  <a:lnTo>
                    <a:pt x="438159" y="359427"/>
                  </a:lnTo>
                  <a:lnTo>
                    <a:pt x="438374" y="363464"/>
                  </a:lnTo>
                  <a:lnTo>
                    <a:pt x="439317" y="363846"/>
                  </a:lnTo>
                  <a:lnTo>
                    <a:pt x="440535" y="362509"/>
                  </a:lnTo>
                  <a:lnTo>
                    <a:pt x="440524" y="359809"/>
                  </a:lnTo>
                  <a:lnTo>
                    <a:pt x="441181" y="359523"/>
                  </a:lnTo>
                  <a:lnTo>
                    <a:pt x="441933" y="359618"/>
                  </a:lnTo>
                  <a:lnTo>
                    <a:pt x="445038" y="361004"/>
                  </a:lnTo>
                  <a:lnTo>
                    <a:pt x="449553" y="362091"/>
                  </a:lnTo>
                  <a:lnTo>
                    <a:pt x="450318" y="362855"/>
                  </a:lnTo>
                  <a:lnTo>
                    <a:pt x="450699" y="364360"/>
                  </a:lnTo>
                  <a:lnTo>
                    <a:pt x="450711" y="367178"/>
                  </a:lnTo>
                  <a:lnTo>
                    <a:pt x="449505" y="370284"/>
                  </a:lnTo>
                  <a:lnTo>
                    <a:pt x="449529" y="373461"/>
                  </a:lnTo>
                  <a:lnTo>
                    <a:pt x="448311" y="374619"/>
                  </a:lnTo>
                  <a:lnTo>
                    <a:pt x="444739" y="376232"/>
                  </a:lnTo>
                  <a:lnTo>
                    <a:pt x="443151" y="377354"/>
                  </a:lnTo>
                  <a:lnTo>
                    <a:pt x="443617" y="378310"/>
                  </a:lnTo>
                  <a:lnTo>
                    <a:pt x="445229" y="379516"/>
                  </a:lnTo>
                  <a:lnTo>
                    <a:pt x="446555" y="381033"/>
                  </a:lnTo>
                  <a:lnTo>
                    <a:pt x="447319" y="384198"/>
                  </a:lnTo>
                  <a:lnTo>
                    <a:pt x="447057" y="388247"/>
                  </a:lnTo>
                  <a:lnTo>
                    <a:pt x="446209" y="388271"/>
                  </a:lnTo>
                  <a:lnTo>
                    <a:pt x="445265" y="387148"/>
                  </a:lnTo>
                  <a:lnTo>
                    <a:pt x="443068" y="379731"/>
                  </a:lnTo>
                  <a:lnTo>
                    <a:pt x="441933" y="379910"/>
                  </a:lnTo>
                  <a:lnTo>
                    <a:pt x="443474" y="385834"/>
                  </a:lnTo>
                  <a:lnTo>
                    <a:pt x="447093" y="394457"/>
                  </a:lnTo>
                  <a:lnTo>
                    <a:pt x="448705" y="397192"/>
                  </a:lnTo>
                  <a:lnTo>
                    <a:pt x="448992" y="398219"/>
                  </a:lnTo>
                  <a:lnTo>
                    <a:pt x="452396" y="401385"/>
                  </a:lnTo>
                  <a:lnTo>
                    <a:pt x="453721" y="404120"/>
                  </a:lnTo>
                  <a:lnTo>
                    <a:pt x="454295" y="406293"/>
                  </a:lnTo>
                  <a:lnTo>
                    <a:pt x="454605" y="410497"/>
                  </a:lnTo>
                  <a:lnTo>
                    <a:pt x="455465" y="414069"/>
                  </a:lnTo>
                  <a:lnTo>
                    <a:pt x="456504" y="414331"/>
                  </a:lnTo>
                  <a:lnTo>
                    <a:pt x="456194" y="408049"/>
                  </a:lnTo>
                  <a:lnTo>
                    <a:pt x="455047" y="404120"/>
                  </a:lnTo>
                  <a:lnTo>
                    <a:pt x="454832" y="400716"/>
                  </a:lnTo>
                  <a:lnTo>
                    <a:pt x="455011" y="399235"/>
                  </a:lnTo>
                  <a:lnTo>
                    <a:pt x="456325" y="398936"/>
                  </a:lnTo>
                  <a:lnTo>
                    <a:pt x="458308" y="400501"/>
                  </a:lnTo>
                  <a:lnTo>
                    <a:pt x="459167" y="400883"/>
                  </a:lnTo>
                  <a:lnTo>
                    <a:pt x="462834" y="401623"/>
                  </a:lnTo>
                  <a:lnTo>
                    <a:pt x="463217" y="402842"/>
                  </a:lnTo>
                  <a:lnTo>
                    <a:pt x="465008" y="403188"/>
                  </a:lnTo>
                  <a:lnTo>
                    <a:pt x="465199" y="404406"/>
                  </a:lnTo>
                  <a:lnTo>
                    <a:pt x="464733" y="405947"/>
                  </a:lnTo>
                  <a:lnTo>
                    <a:pt x="465127" y="407631"/>
                  </a:lnTo>
                  <a:lnTo>
                    <a:pt x="466071" y="408754"/>
                  </a:lnTo>
                  <a:lnTo>
                    <a:pt x="467206" y="409494"/>
                  </a:lnTo>
                  <a:lnTo>
                    <a:pt x="467862" y="410259"/>
                  </a:lnTo>
                  <a:lnTo>
                    <a:pt x="467874" y="412779"/>
                  </a:lnTo>
                  <a:lnTo>
                    <a:pt x="468650" y="416350"/>
                  </a:lnTo>
                  <a:lnTo>
                    <a:pt x="469690" y="418058"/>
                  </a:lnTo>
                  <a:lnTo>
                    <a:pt x="469702" y="420016"/>
                  </a:lnTo>
                  <a:lnTo>
                    <a:pt x="468209" y="422763"/>
                  </a:lnTo>
                  <a:lnTo>
                    <a:pt x="467838" y="424256"/>
                  </a:lnTo>
                  <a:lnTo>
                    <a:pt x="467576" y="426334"/>
                  </a:lnTo>
                  <a:lnTo>
                    <a:pt x="467946" y="427624"/>
                  </a:lnTo>
                  <a:lnTo>
                    <a:pt x="467301" y="427935"/>
                  </a:lnTo>
                  <a:lnTo>
                    <a:pt x="466345" y="426896"/>
                  </a:lnTo>
                  <a:lnTo>
                    <a:pt x="465593" y="426991"/>
                  </a:lnTo>
                  <a:lnTo>
                    <a:pt x="465892" y="429237"/>
                  </a:lnTo>
                  <a:lnTo>
                    <a:pt x="465522" y="430180"/>
                  </a:lnTo>
                  <a:lnTo>
                    <a:pt x="464016" y="430969"/>
                  </a:lnTo>
                  <a:lnTo>
                    <a:pt x="463742" y="431972"/>
                  </a:lnTo>
                  <a:lnTo>
                    <a:pt x="461867" y="433990"/>
                  </a:lnTo>
                  <a:lnTo>
                    <a:pt x="457949" y="438768"/>
                  </a:lnTo>
                  <a:lnTo>
                    <a:pt x="457483" y="440117"/>
                  </a:lnTo>
                  <a:lnTo>
                    <a:pt x="456838" y="442172"/>
                  </a:lnTo>
                  <a:lnTo>
                    <a:pt x="457066" y="450723"/>
                  </a:lnTo>
                  <a:lnTo>
                    <a:pt x="456528" y="455512"/>
                  </a:lnTo>
                  <a:lnTo>
                    <a:pt x="455597" y="458462"/>
                  </a:lnTo>
                  <a:lnTo>
                    <a:pt x="453268" y="462870"/>
                  </a:lnTo>
                  <a:lnTo>
                    <a:pt x="450652" y="465425"/>
                  </a:lnTo>
                  <a:lnTo>
                    <a:pt x="448585" y="466751"/>
                  </a:lnTo>
                  <a:lnTo>
                    <a:pt x="446245" y="467074"/>
                  </a:lnTo>
                  <a:lnTo>
                    <a:pt x="443510" y="465856"/>
                  </a:lnTo>
                  <a:lnTo>
                    <a:pt x="439544" y="463049"/>
                  </a:lnTo>
                  <a:lnTo>
                    <a:pt x="436344" y="462225"/>
                  </a:lnTo>
                  <a:lnTo>
                    <a:pt x="434827" y="461114"/>
                  </a:lnTo>
                  <a:lnTo>
                    <a:pt x="431542" y="460541"/>
                  </a:lnTo>
                  <a:lnTo>
                    <a:pt x="430038" y="461042"/>
                  </a:lnTo>
                  <a:lnTo>
                    <a:pt x="428150" y="461233"/>
                  </a:lnTo>
                  <a:lnTo>
                    <a:pt x="421677" y="464470"/>
                  </a:lnTo>
                  <a:lnTo>
                    <a:pt x="418953" y="465031"/>
                  </a:lnTo>
                  <a:lnTo>
                    <a:pt x="415777" y="467229"/>
                  </a:lnTo>
                  <a:lnTo>
                    <a:pt x="413531" y="469486"/>
                  </a:lnTo>
                  <a:lnTo>
                    <a:pt x="412313" y="471254"/>
                  </a:lnTo>
                  <a:lnTo>
                    <a:pt x="411764" y="474467"/>
                  </a:lnTo>
                  <a:lnTo>
                    <a:pt x="412146" y="476557"/>
                  </a:lnTo>
                  <a:lnTo>
                    <a:pt x="413484" y="478599"/>
                  </a:lnTo>
                  <a:lnTo>
                    <a:pt x="416876" y="481979"/>
                  </a:lnTo>
                  <a:lnTo>
                    <a:pt x="418214" y="483866"/>
                  </a:lnTo>
                  <a:lnTo>
                    <a:pt x="418309" y="485455"/>
                  </a:lnTo>
                  <a:lnTo>
                    <a:pt x="416721" y="487246"/>
                  </a:lnTo>
                  <a:lnTo>
                    <a:pt x="414749" y="488488"/>
                  </a:lnTo>
                  <a:lnTo>
                    <a:pt x="412779" y="489241"/>
                  </a:lnTo>
                  <a:lnTo>
                    <a:pt x="408288" y="493194"/>
                  </a:lnTo>
                  <a:lnTo>
                    <a:pt x="404550" y="497637"/>
                  </a:lnTo>
                  <a:lnTo>
                    <a:pt x="401827" y="498903"/>
                  </a:lnTo>
                  <a:lnTo>
                    <a:pt x="401075" y="499739"/>
                  </a:lnTo>
                  <a:lnTo>
                    <a:pt x="399486" y="500229"/>
                  </a:lnTo>
                  <a:lnTo>
                    <a:pt x="398076" y="501340"/>
                  </a:lnTo>
                  <a:lnTo>
                    <a:pt x="397049" y="503525"/>
                  </a:lnTo>
                  <a:lnTo>
                    <a:pt x="395365" y="505197"/>
                  </a:lnTo>
                  <a:lnTo>
                    <a:pt x="393968" y="505794"/>
                  </a:lnTo>
                  <a:lnTo>
                    <a:pt x="393108" y="505412"/>
                  </a:lnTo>
                  <a:lnTo>
                    <a:pt x="392069" y="503931"/>
                  </a:lnTo>
                  <a:lnTo>
                    <a:pt x="392344" y="502223"/>
                  </a:lnTo>
                  <a:lnTo>
                    <a:pt x="391866" y="501495"/>
                  </a:lnTo>
                  <a:lnTo>
                    <a:pt x="390552" y="500826"/>
                  </a:lnTo>
                  <a:lnTo>
                    <a:pt x="387829" y="500754"/>
                  </a:lnTo>
                  <a:lnTo>
                    <a:pt x="386778" y="499715"/>
                  </a:lnTo>
                  <a:lnTo>
                    <a:pt x="386683" y="498867"/>
                  </a:lnTo>
                  <a:lnTo>
                    <a:pt x="387794" y="495272"/>
                  </a:lnTo>
                  <a:lnTo>
                    <a:pt x="387315" y="493409"/>
                  </a:lnTo>
                  <a:lnTo>
                    <a:pt x="385763" y="493397"/>
                  </a:lnTo>
                  <a:lnTo>
                    <a:pt x="384760" y="492597"/>
                  </a:lnTo>
                  <a:lnTo>
                    <a:pt x="383757" y="491629"/>
                  </a:lnTo>
                  <a:lnTo>
                    <a:pt x="383063" y="491056"/>
                  </a:lnTo>
                  <a:lnTo>
                    <a:pt x="381953" y="490781"/>
                  </a:lnTo>
                  <a:lnTo>
                    <a:pt x="377820" y="490160"/>
                  </a:lnTo>
                  <a:lnTo>
                    <a:pt x="376936" y="490793"/>
                  </a:lnTo>
                  <a:lnTo>
                    <a:pt x="376650" y="491522"/>
                  </a:lnTo>
                  <a:lnTo>
                    <a:pt x="376041" y="492358"/>
                  </a:lnTo>
                  <a:lnTo>
                    <a:pt x="373915" y="493194"/>
                  </a:lnTo>
                  <a:lnTo>
                    <a:pt x="371490" y="493827"/>
                  </a:lnTo>
                  <a:lnTo>
                    <a:pt x="369723" y="493815"/>
                  </a:lnTo>
                  <a:lnTo>
                    <a:pt x="368708" y="493684"/>
                  </a:lnTo>
                  <a:lnTo>
                    <a:pt x="367764" y="493325"/>
                  </a:lnTo>
                  <a:lnTo>
                    <a:pt x="366343" y="493003"/>
                  </a:lnTo>
                  <a:lnTo>
                    <a:pt x="365125" y="492812"/>
                  </a:lnTo>
                  <a:lnTo>
                    <a:pt x="364157" y="493027"/>
                  </a:lnTo>
                  <a:lnTo>
                    <a:pt x="363202" y="493469"/>
                  </a:lnTo>
                  <a:lnTo>
                    <a:pt x="362007" y="494412"/>
                  </a:lnTo>
                  <a:lnTo>
                    <a:pt x="361267" y="494854"/>
                  </a:lnTo>
                  <a:lnTo>
                    <a:pt x="350649" y="495344"/>
                  </a:lnTo>
                  <a:lnTo>
                    <a:pt x="348941" y="495392"/>
                  </a:lnTo>
                  <a:lnTo>
                    <a:pt x="347699" y="495535"/>
                  </a:lnTo>
                  <a:lnTo>
                    <a:pt x="346194" y="495822"/>
                  </a:lnTo>
                  <a:lnTo>
                    <a:pt x="344140" y="496502"/>
                  </a:lnTo>
                  <a:lnTo>
                    <a:pt x="342695" y="497076"/>
                  </a:lnTo>
                  <a:lnTo>
                    <a:pt x="331540" y="502474"/>
                  </a:lnTo>
                  <a:lnTo>
                    <a:pt x="330226" y="502522"/>
                  </a:lnTo>
                  <a:lnTo>
                    <a:pt x="327049" y="501495"/>
                  </a:lnTo>
                  <a:lnTo>
                    <a:pt x="323358" y="500348"/>
                  </a:lnTo>
                  <a:lnTo>
                    <a:pt x="312083" y="497494"/>
                  </a:lnTo>
                  <a:lnTo>
                    <a:pt x="310722" y="497685"/>
                  </a:lnTo>
                  <a:lnTo>
                    <a:pt x="310101" y="497983"/>
                  </a:lnTo>
                  <a:lnTo>
                    <a:pt x="309229" y="499249"/>
                  </a:lnTo>
                  <a:lnTo>
                    <a:pt x="308966" y="500133"/>
                  </a:lnTo>
                  <a:lnTo>
                    <a:pt x="308763" y="501519"/>
                  </a:lnTo>
                  <a:lnTo>
                    <a:pt x="308835" y="502809"/>
                  </a:lnTo>
                  <a:lnTo>
                    <a:pt x="309170" y="504122"/>
                  </a:lnTo>
                  <a:lnTo>
                    <a:pt x="309289" y="504803"/>
                  </a:lnTo>
                  <a:lnTo>
                    <a:pt x="309002" y="506666"/>
                  </a:lnTo>
                  <a:lnTo>
                    <a:pt x="308572" y="508864"/>
                  </a:lnTo>
                  <a:lnTo>
                    <a:pt x="308274" y="509855"/>
                  </a:lnTo>
                  <a:lnTo>
                    <a:pt x="307879" y="510524"/>
                  </a:lnTo>
                  <a:lnTo>
                    <a:pt x="306816" y="510942"/>
                  </a:lnTo>
                  <a:lnTo>
                    <a:pt x="305945" y="510966"/>
                  </a:lnTo>
                  <a:lnTo>
                    <a:pt x="305192" y="510894"/>
                  </a:lnTo>
                  <a:lnTo>
                    <a:pt x="303508" y="510357"/>
                  </a:lnTo>
                  <a:lnTo>
                    <a:pt x="302541" y="510237"/>
                  </a:lnTo>
                  <a:lnTo>
                    <a:pt x="301692" y="510237"/>
                  </a:lnTo>
                  <a:lnTo>
                    <a:pt x="300463" y="509963"/>
                  </a:lnTo>
                  <a:lnTo>
                    <a:pt x="299710" y="509533"/>
                  </a:lnTo>
                  <a:lnTo>
                    <a:pt x="298301" y="508828"/>
                  </a:lnTo>
                  <a:lnTo>
                    <a:pt x="297166" y="508685"/>
                  </a:lnTo>
                  <a:lnTo>
                    <a:pt x="296139" y="508804"/>
                  </a:lnTo>
                  <a:lnTo>
                    <a:pt x="295423" y="509270"/>
                  </a:lnTo>
                  <a:lnTo>
                    <a:pt x="294813" y="510297"/>
                  </a:lnTo>
                  <a:lnTo>
                    <a:pt x="294336" y="511336"/>
                  </a:lnTo>
                  <a:lnTo>
                    <a:pt x="293810" y="512626"/>
                  </a:lnTo>
                  <a:lnTo>
                    <a:pt x="293260" y="513713"/>
                  </a:lnTo>
                  <a:lnTo>
                    <a:pt x="292257" y="515122"/>
                  </a:lnTo>
                  <a:lnTo>
                    <a:pt x="290598" y="517308"/>
                  </a:lnTo>
                  <a:lnTo>
                    <a:pt x="289116" y="519267"/>
                  </a:lnTo>
                  <a:lnTo>
                    <a:pt x="288113" y="521118"/>
                  </a:lnTo>
                  <a:lnTo>
                    <a:pt x="287504" y="522288"/>
                  </a:lnTo>
                  <a:lnTo>
                    <a:pt x="287014" y="523053"/>
                  </a:lnTo>
                  <a:lnTo>
                    <a:pt x="286238" y="524295"/>
                  </a:lnTo>
                  <a:lnTo>
                    <a:pt x="285784" y="525095"/>
                  </a:lnTo>
                  <a:lnTo>
                    <a:pt x="285306" y="525656"/>
                  </a:lnTo>
                  <a:lnTo>
                    <a:pt x="284769" y="526110"/>
                  </a:lnTo>
                  <a:lnTo>
                    <a:pt x="283754" y="526481"/>
                  </a:lnTo>
                  <a:lnTo>
                    <a:pt x="282810" y="526791"/>
                  </a:lnTo>
                  <a:lnTo>
                    <a:pt x="282093" y="527138"/>
                  </a:lnTo>
                  <a:lnTo>
                    <a:pt x="280947" y="528260"/>
                  </a:lnTo>
                  <a:lnTo>
                    <a:pt x="278212" y="531246"/>
                  </a:lnTo>
                  <a:lnTo>
                    <a:pt x="276743" y="532966"/>
                  </a:lnTo>
                  <a:lnTo>
                    <a:pt x="271655" y="537337"/>
                  </a:lnTo>
                  <a:lnTo>
                    <a:pt x="270066" y="538245"/>
                  </a:lnTo>
                  <a:lnTo>
                    <a:pt x="269254" y="538639"/>
                  </a:lnTo>
                  <a:lnTo>
                    <a:pt x="268585" y="538866"/>
                  </a:lnTo>
                  <a:lnTo>
                    <a:pt x="267690" y="538854"/>
                  </a:lnTo>
                  <a:lnTo>
                    <a:pt x="266782" y="538197"/>
                  </a:lnTo>
                  <a:lnTo>
                    <a:pt x="265432" y="536704"/>
                  </a:lnTo>
                  <a:lnTo>
                    <a:pt x="264250" y="535271"/>
                  </a:lnTo>
                  <a:lnTo>
                    <a:pt x="263031" y="534471"/>
                  </a:lnTo>
                  <a:lnTo>
                    <a:pt x="259138" y="534865"/>
                  </a:lnTo>
                  <a:lnTo>
                    <a:pt x="256474" y="535271"/>
                  </a:lnTo>
                  <a:lnTo>
                    <a:pt x="255292" y="535092"/>
                  </a:lnTo>
                  <a:lnTo>
                    <a:pt x="254301" y="534124"/>
                  </a:lnTo>
                  <a:lnTo>
                    <a:pt x="253370" y="533372"/>
                  </a:lnTo>
                  <a:lnTo>
                    <a:pt x="252498" y="533014"/>
                  </a:lnTo>
                  <a:lnTo>
                    <a:pt x="251267" y="532667"/>
                  </a:lnTo>
                  <a:lnTo>
                    <a:pt x="250515" y="532631"/>
                  </a:lnTo>
                  <a:lnTo>
                    <a:pt x="249273" y="532751"/>
                  </a:lnTo>
                  <a:lnTo>
                    <a:pt x="246837" y="533085"/>
                  </a:lnTo>
                  <a:lnTo>
                    <a:pt x="245320" y="533671"/>
                  </a:lnTo>
                  <a:lnTo>
                    <a:pt x="244137" y="534423"/>
                  </a:lnTo>
                  <a:lnTo>
                    <a:pt x="243301" y="535104"/>
                  </a:lnTo>
                  <a:lnTo>
                    <a:pt x="241581" y="537815"/>
                  </a:lnTo>
                  <a:lnTo>
                    <a:pt x="240124" y="539989"/>
                  </a:lnTo>
                  <a:lnTo>
                    <a:pt x="238929" y="541338"/>
                  </a:lnTo>
                  <a:lnTo>
                    <a:pt x="238165" y="541935"/>
                  </a:lnTo>
                  <a:lnTo>
                    <a:pt x="249858" y="556208"/>
                  </a:lnTo>
                  <a:lnTo>
                    <a:pt x="250491" y="578471"/>
                  </a:lnTo>
                  <a:lnTo>
                    <a:pt x="250694" y="587321"/>
                  </a:lnTo>
                  <a:lnTo>
                    <a:pt x="204305" y="619998"/>
                  </a:lnTo>
                  <a:lnTo>
                    <a:pt x="198083" y="624560"/>
                  </a:lnTo>
                  <a:lnTo>
                    <a:pt x="204389" y="633136"/>
                  </a:lnTo>
                  <a:lnTo>
                    <a:pt x="205655" y="634916"/>
                  </a:lnTo>
                  <a:lnTo>
                    <a:pt x="206706" y="636432"/>
                  </a:lnTo>
                  <a:lnTo>
                    <a:pt x="207793" y="637579"/>
                  </a:lnTo>
                  <a:lnTo>
                    <a:pt x="208832" y="638534"/>
                  </a:lnTo>
                  <a:lnTo>
                    <a:pt x="209489" y="639227"/>
                  </a:lnTo>
                  <a:lnTo>
                    <a:pt x="209919" y="640206"/>
                  </a:lnTo>
                  <a:lnTo>
                    <a:pt x="210349" y="641257"/>
                  </a:lnTo>
                  <a:lnTo>
                    <a:pt x="210504" y="642225"/>
                  </a:lnTo>
                  <a:lnTo>
                    <a:pt x="210504" y="643049"/>
                  </a:lnTo>
                  <a:lnTo>
                    <a:pt x="210253" y="643909"/>
                  </a:lnTo>
                  <a:lnTo>
                    <a:pt x="209370" y="644016"/>
                  </a:lnTo>
                  <a:lnTo>
                    <a:pt x="206443" y="643981"/>
                  </a:lnTo>
                  <a:lnTo>
                    <a:pt x="205715" y="643957"/>
                  </a:lnTo>
                  <a:lnTo>
                    <a:pt x="204831" y="644387"/>
                  </a:lnTo>
                  <a:lnTo>
                    <a:pt x="204401" y="644924"/>
                  </a:lnTo>
                  <a:lnTo>
                    <a:pt x="203828" y="645665"/>
                  </a:lnTo>
                  <a:lnTo>
                    <a:pt x="203888" y="646931"/>
                  </a:lnTo>
                  <a:lnTo>
                    <a:pt x="204055" y="647731"/>
                  </a:lnTo>
                  <a:lnTo>
                    <a:pt x="204270" y="648615"/>
                  </a:lnTo>
                  <a:lnTo>
                    <a:pt x="204055" y="649463"/>
                  </a:lnTo>
                  <a:lnTo>
                    <a:pt x="203589" y="650526"/>
                  </a:lnTo>
                  <a:lnTo>
                    <a:pt x="203076" y="651350"/>
                  </a:lnTo>
                  <a:lnTo>
                    <a:pt x="202395" y="652150"/>
                  </a:lnTo>
                  <a:lnTo>
                    <a:pt x="201511" y="653189"/>
                  </a:lnTo>
                  <a:lnTo>
                    <a:pt x="200973" y="653679"/>
                  </a:lnTo>
                  <a:lnTo>
                    <a:pt x="199886" y="654180"/>
                  </a:lnTo>
                  <a:lnTo>
                    <a:pt x="199373" y="654706"/>
                  </a:lnTo>
                  <a:lnTo>
                    <a:pt x="198560" y="655721"/>
                  </a:lnTo>
                  <a:lnTo>
                    <a:pt x="197342" y="656234"/>
                  </a:lnTo>
                  <a:lnTo>
                    <a:pt x="196232" y="656569"/>
                  </a:lnTo>
                  <a:lnTo>
                    <a:pt x="195503" y="656903"/>
                  </a:lnTo>
                  <a:lnTo>
                    <a:pt x="194870" y="657477"/>
                  </a:lnTo>
                  <a:lnTo>
                    <a:pt x="194405" y="658038"/>
                  </a:lnTo>
                  <a:lnTo>
                    <a:pt x="193210" y="659710"/>
                  </a:lnTo>
                  <a:lnTo>
                    <a:pt x="191956" y="661287"/>
                  </a:lnTo>
                  <a:lnTo>
                    <a:pt x="191155" y="662051"/>
                  </a:lnTo>
                  <a:lnTo>
                    <a:pt x="190738" y="662851"/>
                  </a:lnTo>
                  <a:lnTo>
                    <a:pt x="190224" y="664165"/>
                  </a:lnTo>
                  <a:lnTo>
                    <a:pt x="190057" y="664894"/>
                  </a:lnTo>
                  <a:lnTo>
                    <a:pt x="189782" y="665551"/>
                  </a:lnTo>
                  <a:lnTo>
                    <a:pt x="188684" y="666422"/>
                  </a:lnTo>
                  <a:lnTo>
                    <a:pt x="187692" y="667019"/>
                  </a:lnTo>
                  <a:lnTo>
                    <a:pt x="186844" y="667557"/>
                  </a:lnTo>
                  <a:lnTo>
                    <a:pt x="186283" y="668274"/>
                  </a:lnTo>
                  <a:lnTo>
                    <a:pt x="185793" y="669169"/>
                  </a:lnTo>
                  <a:lnTo>
                    <a:pt x="185363" y="670196"/>
                  </a:lnTo>
                  <a:lnTo>
                    <a:pt x="149127" y="637412"/>
                  </a:lnTo>
                  <a:lnTo>
                    <a:pt x="139632" y="578984"/>
                  </a:lnTo>
                  <a:lnTo>
                    <a:pt x="136491" y="555766"/>
                  </a:lnTo>
                  <a:lnTo>
                    <a:pt x="119172" y="545316"/>
                  </a:lnTo>
                  <a:lnTo>
                    <a:pt x="100051" y="558429"/>
                  </a:lnTo>
                  <a:lnTo>
                    <a:pt x="61175" y="516974"/>
                  </a:lnTo>
                  <a:lnTo>
                    <a:pt x="61032" y="516173"/>
                  </a:lnTo>
                  <a:lnTo>
                    <a:pt x="60804" y="515194"/>
                  </a:lnTo>
                  <a:lnTo>
                    <a:pt x="60494" y="514298"/>
                  </a:lnTo>
                  <a:lnTo>
                    <a:pt x="59981" y="513331"/>
                  </a:lnTo>
                  <a:lnTo>
                    <a:pt x="59479" y="512793"/>
                  </a:lnTo>
                  <a:lnTo>
                    <a:pt x="58894" y="512399"/>
                  </a:lnTo>
                  <a:lnTo>
                    <a:pt x="55239" y="510990"/>
                  </a:lnTo>
                  <a:lnTo>
                    <a:pt x="53854" y="510500"/>
                  </a:lnTo>
                  <a:lnTo>
                    <a:pt x="53184" y="510130"/>
                  </a:lnTo>
                  <a:lnTo>
                    <a:pt x="52385" y="509688"/>
                  </a:lnTo>
                  <a:lnTo>
                    <a:pt x="51871" y="509103"/>
                  </a:lnTo>
                  <a:lnTo>
                    <a:pt x="51560" y="508422"/>
                  </a:lnTo>
                  <a:lnTo>
                    <a:pt x="51274" y="507359"/>
                  </a:lnTo>
                  <a:lnTo>
                    <a:pt x="51083" y="506356"/>
                  </a:lnTo>
                  <a:lnTo>
                    <a:pt x="51070" y="505388"/>
                  </a:lnTo>
                  <a:lnTo>
                    <a:pt x="51167" y="504266"/>
                  </a:lnTo>
                  <a:lnTo>
                    <a:pt x="51465" y="503465"/>
                  </a:lnTo>
                  <a:lnTo>
                    <a:pt x="52146" y="502403"/>
                  </a:lnTo>
                  <a:lnTo>
                    <a:pt x="55275" y="498736"/>
                  </a:lnTo>
                  <a:lnTo>
                    <a:pt x="55979" y="497673"/>
                  </a:lnTo>
                  <a:lnTo>
                    <a:pt x="55968" y="496717"/>
                  </a:lnTo>
                  <a:lnTo>
                    <a:pt x="55526" y="495726"/>
                  </a:lnTo>
                  <a:lnTo>
                    <a:pt x="54952" y="494723"/>
                  </a:lnTo>
                  <a:lnTo>
                    <a:pt x="54475" y="493720"/>
                  </a:lnTo>
                  <a:lnTo>
                    <a:pt x="54260" y="492872"/>
                  </a:lnTo>
                  <a:lnTo>
                    <a:pt x="53710" y="491701"/>
                  </a:lnTo>
                  <a:lnTo>
                    <a:pt x="53352" y="490531"/>
                  </a:lnTo>
                  <a:lnTo>
                    <a:pt x="52480" y="488202"/>
                  </a:lnTo>
                  <a:lnTo>
                    <a:pt x="50856" y="485180"/>
                  </a:lnTo>
                  <a:lnTo>
                    <a:pt x="50271" y="483508"/>
                  </a:lnTo>
                  <a:lnTo>
                    <a:pt x="49924" y="482242"/>
                  </a:lnTo>
                  <a:lnTo>
                    <a:pt x="50020" y="481239"/>
                  </a:lnTo>
                  <a:lnTo>
                    <a:pt x="50151" y="479567"/>
                  </a:lnTo>
                  <a:lnTo>
                    <a:pt x="50963" y="477405"/>
                  </a:lnTo>
                  <a:lnTo>
                    <a:pt x="51476" y="475422"/>
                  </a:lnTo>
                  <a:lnTo>
                    <a:pt x="51680" y="474288"/>
                  </a:lnTo>
                  <a:lnTo>
                    <a:pt x="51322" y="473475"/>
                  </a:lnTo>
                  <a:lnTo>
                    <a:pt x="50856" y="472866"/>
                  </a:lnTo>
                  <a:lnTo>
                    <a:pt x="49554" y="472615"/>
                  </a:lnTo>
                  <a:lnTo>
                    <a:pt x="47929" y="472245"/>
                  </a:lnTo>
                  <a:lnTo>
                    <a:pt x="46138" y="471457"/>
                  </a:lnTo>
                  <a:lnTo>
                    <a:pt x="45051" y="470800"/>
                  </a:lnTo>
                  <a:lnTo>
                    <a:pt x="43809" y="470263"/>
                  </a:lnTo>
                  <a:lnTo>
                    <a:pt x="41826" y="470107"/>
                  </a:lnTo>
                  <a:lnTo>
                    <a:pt x="38327" y="470454"/>
                  </a:lnTo>
                  <a:lnTo>
                    <a:pt x="36799" y="470537"/>
                  </a:lnTo>
                  <a:lnTo>
                    <a:pt x="34900" y="470549"/>
                  </a:lnTo>
                  <a:lnTo>
                    <a:pt x="32964" y="470860"/>
                  </a:lnTo>
                  <a:lnTo>
                    <a:pt x="30313" y="471768"/>
                  </a:lnTo>
                  <a:lnTo>
                    <a:pt x="26539" y="473081"/>
                  </a:lnTo>
                  <a:lnTo>
                    <a:pt x="25667" y="473440"/>
                  </a:lnTo>
                  <a:lnTo>
                    <a:pt x="24867" y="473440"/>
                  </a:lnTo>
                  <a:lnTo>
                    <a:pt x="24210" y="472974"/>
                  </a:lnTo>
                  <a:lnTo>
                    <a:pt x="18190" y="458785"/>
                  </a:lnTo>
                  <a:lnTo>
                    <a:pt x="17952" y="458009"/>
                  </a:lnTo>
                  <a:lnTo>
                    <a:pt x="15694" y="457029"/>
                  </a:lnTo>
                  <a:lnTo>
                    <a:pt x="9902" y="455226"/>
                  </a:lnTo>
                  <a:lnTo>
                    <a:pt x="9256" y="454772"/>
                  </a:lnTo>
                  <a:lnTo>
                    <a:pt x="8624" y="454055"/>
                  </a:lnTo>
                  <a:lnTo>
                    <a:pt x="7775" y="453363"/>
                  </a:lnTo>
                  <a:lnTo>
                    <a:pt x="6785" y="452443"/>
                  </a:lnTo>
                  <a:lnTo>
                    <a:pt x="5268" y="451535"/>
                  </a:lnTo>
                  <a:lnTo>
                    <a:pt x="3858" y="450556"/>
                  </a:lnTo>
                  <a:lnTo>
                    <a:pt x="2723" y="449744"/>
                  </a:lnTo>
                  <a:lnTo>
                    <a:pt x="2126" y="449182"/>
                  </a:lnTo>
                  <a:lnTo>
                    <a:pt x="1612" y="448645"/>
                  </a:lnTo>
                  <a:lnTo>
                    <a:pt x="526" y="446925"/>
                  </a:lnTo>
                  <a:lnTo>
                    <a:pt x="24" y="445265"/>
                  </a:lnTo>
                  <a:lnTo>
                    <a:pt x="0" y="444369"/>
                  </a:lnTo>
                  <a:lnTo>
                    <a:pt x="38709" y="396344"/>
                  </a:lnTo>
                  <a:lnTo>
                    <a:pt x="80953" y="358257"/>
                  </a:lnTo>
                  <a:lnTo>
                    <a:pt x="119268" y="396285"/>
                  </a:lnTo>
                  <a:lnTo>
                    <a:pt x="135177" y="384807"/>
                  </a:lnTo>
                  <a:lnTo>
                    <a:pt x="155910" y="364611"/>
                  </a:lnTo>
                  <a:lnTo>
                    <a:pt x="166911" y="348344"/>
                  </a:lnTo>
                  <a:lnTo>
                    <a:pt x="173038" y="336281"/>
                  </a:lnTo>
                  <a:lnTo>
                    <a:pt x="178304" y="325137"/>
                  </a:lnTo>
                  <a:lnTo>
                    <a:pt x="178974" y="323585"/>
                  </a:lnTo>
                  <a:lnTo>
                    <a:pt x="184897" y="313445"/>
                  </a:lnTo>
                  <a:lnTo>
                    <a:pt x="202884" y="285115"/>
                  </a:lnTo>
                  <a:lnTo>
                    <a:pt x="205583" y="279931"/>
                  </a:lnTo>
                  <a:lnTo>
                    <a:pt x="206825" y="281030"/>
                  </a:lnTo>
                  <a:lnTo>
                    <a:pt x="212057" y="276253"/>
                  </a:lnTo>
                  <a:lnTo>
                    <a:pt x="216583" y="280158"/>
                  </a:lnTo>
                  <a:lnTo>
                    <a:pt x="218769" y="280254"/>
                  </a:lnTo>
                  <a:lnTo>
                    <a:pt x="220417" y="279764"/>
                  </a:lnTo>
                  <a:lnTo>
                    <a:pt x="221707" y="278510"/>
                  </a:lnTo>
                  <a:lnTo>
                    <a:pt x="225661" y="276874"/>
                  </a:lnTo>
                  <a:lnTo>
                    <a:pt x="226855" y="275930"/>
                  </a:lnTo>
                  <a:lnTo>
                    <a:pt x="227547" y="275321"/>
                  </a:lnTo>
                  <a:lnTo>
                    <a:pt x="227942" y="274366"/>
                  </a:lnTo>
                  <a:lnTo>
                    <a:pt x="228288" y="272873"/>
                  </a:lnTo>
                  <a:lnTo>
                    <a:pt x="228993" y="266901"/>
                  </a:lnTo>
                  <a:lnTo>
                    <a:pt x="229351" y="265922"/>
                  </a:lnTo>
                  <a:lnTo>
                    <a:pt x="230115" y="264202"/>
                  </a:lnTo>
                  <a:lnTo>
                    <a:pt x="230987" y="262554"/>
                  </a:lnTo>
                  <a:lnTo>
                    <a:pt x="236852" y="245403"/>
                  </a:lnTo>
                  <a:lnTo>
                    <a:pt x="236673" y="244316"/>
                  </a:lnTo>
                  <a:lnTo>
                    <a:pt x="236553" y="243193"/>
                  </a:lnTo>
                  <a:lnTo>
                    <a:pt x="236983" y="241652"/>
                  </a:lnTo>
                  <a:lnTo>
                    <a:pt x="238321" y="238344"/>
                  </a:lnTo>
                  <a:lnTo>
                    <a:pt x="238703" y="237401"/>
                  </a:lnTo>
                  <a:lnTo>
                    <a:pt x="239503" y="235800"/>
                  </a:lnTo>
                  <a:lnTo>
                    <a:pt x="240925" y="233889"/>
                  </a:lnTo>
                  <a:lnTo>
                    <a:pt x="244961" y="228431"/>
                  </a:lnTo>
                  <a:lnTo>
                    <a:pt x="243958" y="226568"/>
                  </a:lnTo>
                  <a:lnTo>
                    <a:pt x="244220" y="225600"/>
                  </a:lnTo>
                  <a:lnTo>
                    <a:pt x="244472" y="224167"/>
                  </a:lnTo>
                  <a:lnTo>
                    <a:pt x="243814" y="223522"/>
                  </a:lnTo>
                  <a:lnTo>
                    <a:pt x="243182" y="222543"/>
                  </a:lnTo>
                  <a:lnTo>
                    <a:pt x="243074" y="221623"/>
                  </a:lnTo>
                  <a:lnTo>
                    <a:pt x="242727" y="220954"/>
                  </a:lnTo>
                  <a:lnTo>
                    <a:pt x="242358" y="220357"/>
                  </a:lnTo>
                  <a:lnTo>
                    <a:pt x="242202" y="219533"/>
                  </a:lnTo>
                  <a:lnTo>
                    <a:pt x="243647" y="214791"/>
                  </a:lnTo>
                  <a:lnTo>
                    <a:pt x="243994" y="213490"/>
                  </a:lnTo>
                  <a:lnTo>
                    <a:pt x="244280" y="211256"/>
                  </a:lnTo>
                  <a:lnTo>
                    <a:pt x="244818" y="209059"/>
                  </a:lnTo>
                  <a:lnTo>
                    <a:pt x="245212" y="207793"/>
                  </a:lnTo>
                  <a:lnTo>
                    <a:pt x="245570" y="206992"/>
                  </a:lnTo>
                  <a:lnTo>
                    <a:pt x="246179" y="205870"/>
                  </a:lnTo>
                  <a:lnTo>
                    <a:pt x="246705" y="205058"/>
                  </a:lnTo>
                  <a:lnTo>
                    <a:pt x="247206" y="204460"/>
                  </a:lnTo>
                  <a:lnTo>
                    <a:pt x="247780" y="203887"/>
                  </a:lnTo>
                  <a:lnTo>
                    <a:pt x="248425" y="203350"/>
                  </a:lnTo>
                  <a:lnTo>
                    <a:pt x="249309" y="202669"/>
                  </a:lnTo>
                  <a:lnTo>
                    <a:pt x="250515" y="202155"/>
                  </a:lnTo>
                  <a:lnTo>
                    <a:pt x="251518" y="201654"/>
                  </a:lnTo>
                  <a:lnTo>
                    <a:pt x="252068" y="200985"/>
                  </a:lnTo>
                  <a:lnTo>
                    <a:pt x="252796" y="199934"/>
                  </a:lnTo>
                  <a:lnTo>
                    <a:pt x="253680" y="199683"/>
                  </a:lnTo>
                  <a:lnTo>
                    <a:pt x="254731" y="199217"/>
                  </a:lnTo>
                  <a:lnTo>
                    <a:pt x="255854" y="198274"/>
                  </a:lnTo>
                  <a:lnTo>
                    <a:pt x="256522" y="197294"/>
                  </a:lnTo>
                  <a:lnTo>
                    <a:pt x="257132" y="196339"/>
                  </a:lnTo>
                  <a:lnTo>
                    <a:pt x="258039" y="195073"/>
                  </a:lnTo>
                  <a:lnTo>
                    <a:pt x="258959" y="194129"/>
                  </a:lnTo>
                  <a:lnTo>
                    <a:pt x="260129" y="192792"/>
                  </a:lnTo>
                  <a:lnTo>
                    <a:pt x="255507" y="179463"/>
                  </a:lnTo>
                  <a:lnTo>
                    <a:pt x="257275" y="168821"/>
                  </a:lnTo>
                  <a:lnTo>
                    <a:pt x="207148" y="160986"/>
                  </a:lnTo>
                  <a:lnTo>
                    <a:pt x="207041" y="162288"/>
                  </a:lnTo>
                  <a:lnTo>
                    <a:pt x="203673" y="161679"/>
                  </a:lnTo>
                  <a:lnTo>
                    <a:pt x="202382" y="162264"/>
                  </a:lnTo>
                  <a:lnTo>
                    <a:pt x="201295" y="163052"/>
                  </a:lnTo>
                  <a:lnTo>
                    <a:pt x="199122" y="164748"/>
                  </a:lnTo>
                  <a:lnTo>
                    <a:pt x="198023" y="165620"/>
                  </a:lnTo>
                  <a:lnTo>
                    <a:pt x="197008" y="166313"/>
                  </a:lnTo>
                  <a:lnTo>
                    <a:pt x="195933" y="167065"/>
                  </a:lnTo>
                  <a:lnTo>
                    <a:pt x="195097" y="167639"/>
                  </a:lnTo>
                  <a:lnTo>
                    <a:pt x="190343" y="168690"/>
                  </a:lnTo>
                  <a:lnTo>
                    <a:pt x="189830" y="169287"/>
                  </a:lnTo>
                  <a:lnTo>
                    <a:pt x="189221" y="169848"/>
                  </a:lnTo>
                  <a:lnTo>
                    <a:pt x="188540" y="170613"/>
                  </a:lnTo>
                  <a:lnTo>
                    <a:pt x="188098" y="171174"/>
                  </a:lnTo>
                  <a:lnTo>
                    <a:pt x="187704" y="171879"/>
                  </a:lnTo>
                  <a:lnTo>
                    <a:pt x="175187" y="180143"/>
                  </a:lnTo>
                  <a:lnTo>
                    <a:pt x="154824" y="201021"/>
                  </a:lnTo>
                  <a:lnTo>
                    <a:pt x="151814" y="204234"/>
                  </a:lnTo>
                  <a:lnTo>
                    <a:pt x="151109" y="205010"/>
                  </a:lnTo>
                  <a:lnTo>
                    <a:pt x="150739" y="205715"/>
                  </a:lnTo>
                  <a:lnTo>
                    <a:pt x="150225" y="206682"/>
                  </a:lnTo>
                  <a:lnTo>
                    <a:pt x="149832" y="207685"/>
                  </a:lnTo>
                  <a:lnTo>
                    <a:pt x="149485" y="209083"/>
                  </a:lnTo>
                  <a:lnTo>
                    <a:pt x="142354" y="209512"/>
                  </a:lnTo>
                  <a:lnTo>
                    <a:pt x="136251" y="215281"/>
                  </a:lnTo>
                  <a:lnTo>
                    <a:pt x="135356" y="215687"/>
                  </a:lnTo>
                  <a:lnTo>
                    <a:pt x="136515" y="220238"/>
                  </a:lnTo>
                  <a:lnTo>
                    <a:pt x="128906" y="222603"/>
                  </a:lnTo>
                  <a:lnTo>
                    <a:pt x="129982" y="226807"/>
                  </a:lnTo>
                  <a:lnTo>
                    <a:pt x="124762" y="228527"/>
                  </a:lnTo>
                  <a:lnTo>
                    <a:pt x="123711" y="229960"/>
                  </a:lnTo>
                  <a:lnTo>
                    <a:pt x="125514" y="231931"/>
                  </a:lnTo>
                  <a:lnTo>
                    <a:pt x="104327" y="249714"/>
                  </a:lnTo>
                  <a:lnTo>
                    <a:pt x="95871" y="239682"/>
                  </a:lnTo>
                  <a:lnTo>
                    <a:pt x="95070" y="238750"/>
                  </a:lnTo>
                  <a:lnTo>
                    <a:pt x="94223" y="238332"/>
                  </a:lnTo>
                  <a:lnTo>
                    <a:pt x="91774" y="237102"/>
                  </a:lnTo>
                  <a:lnTo>
                    <a:pt x="89887" y="236051"/>
                  </a:lnTo>
                  <a:lnTo>
                    <a:pt x="88047" y="235442"/>
                  </a:lnTo>
                  <a:lnTo>
                    <a:pt x="87056" y="235454"/>
                  </a:lnTo>
                  <a:lnTo>
                    <a:pt x="85982" y="235502"/>
                  </a:lnTo>
                  <a:lnTo>
                    <a:pt x="71506" y="237341"/>
                  </a:lnTo>
                  <a:lnTo>
                    <a:pt x="68974" y="231238"/>
                  </a:lnTo>
                  <a:lnTo>
                    <a:pt x="68413" y="229852"/>
                  </a:lnTo>
                  <a:lnTo>
                    <a:pt x="67696" y="228097"/>
                  </a:lnTo>
                  <a:lnTo>
                    <a:pt x="67481" y="226878"/>
                  </a:lnTo>
                  <a:lnTo>
                    <a:pt x="67135" y="224848"/>
                  </a:lnTo>
                  <a:lnTo>
                    <a:pt x="66418" y="220512"/>
                  </a:lnTo>
                  <a:lnTo>
                    <a:pt x="66167" y="217730"/>
                  </a:lnTo>
                  <a:lnTo>
                    <a:pt x="66812" y="216022"/>
                  </a:lnTo>
                  <a:lnTo>
                    <a:pt x="67827" y="215520"/>
                  </a:lnTo>
                  <a:lnTo>
                    <a:pt x="68974" y="214947"/>
                  </a:lnTo>
                  <a:lnTo>
                    <a:pt x="73405" y="212606"/>
                  </a:lnTo>
                  <a:lnTo>
                    <a:pt x="73692" y="209286"/>
                  </a:lnTo>
                  <a:lnTo>
                    <a:pt x="48706" y="167292"/>
                  </a:lnTo>
                  <a:lnTo>
                    <a:pt x="51573" y="154584"/>
                  </a:lnTo>
                  <a:lnTo>
                    <a:pt x="70861" y="127413"/>
                  </a:lnTo>
                  <a:lnTo>
                    <a:pt x="73011" y="127759"/>
                  </a:lnTo>
                  <a:lnTo>
                    <a:pt x="75054" y="128154"/>
                  </a:lnTo>
                  <a:lnTo>
                    <a:pt x="75817" y="128691"/>
                  </a:lnTo>
                  <a:lnTo>
                    <a:pt x="79950" y="132286"/>
                  </a:lnTo>
                  <a:lnTo>
                    <a:pt x="81013" y="132919"/>
                  </a:lnTo>
                  <a:lnTo>
                    <a:pt x="81945" y="133337"/>
                  </a:lnTo>
                  <a:lnTo>
                    <a:pt x="83198" y="133636"/>
                  </a:lnTo>
                  <a:lnTo>
                    <a:pt x="86161" y="133719"/>
                  </a:lnTo>
                  <a:lnTo>
                    <a:pt x="87761" y="133337"/>
                  </a:lnTo>
                  <a:lnTo>
                    <a:pt x="88788" y="132501"/>
                  </a:lnTo>
                  <a:lnTo>
                    <a:pt x="89887" y="131342"/>
                  </a:lnTo>
                  <a:lnTo>
                    <a:pt x="90855" y="130447"/>
                  </a:lnTo>
                  <a:lnTo>
                    <a:pt x="92096" y="129694"/>
                  </a:lnTo>
                  <a:lnTo>
                    <a:pt x="94533" y="128572"/>
                  </a:lnTo>
                  <a:lnTo>
                    <a:pt x="96038" y="128046"/>
                  </a:lnTo>
                  <a:lnTo>
                    <a:pt x="97256" y="127807"/>
                  </a:lnTo>
                  <a:lnTo>
                    <a:pt x="98833" y="127568"/>
                  </a:lnTo>
                  <a:lnTo>
                    <a:pt x="100314" y="127485"/>
                  </a:lnTo>
                  <a:lnTo>
                    <a:pt x="101461" y="127509"/>
                  </a:lnTo>
                  <a:lnTo>
                    <a:pt x="102356" y="127735"/>
                  </a:lnTo>
                  <a:lnTo>
                    <a:pt x="103300" y="127891"/>
                  </a:lnTo>
                  <a:lnTo>
                    <a:pt x="104387" y="128177"/>
                  </a:lnTo>
                  <a:lnTo>
                    <a:pt x="105497" y="128428"/>
                  </a:lnTo>
                  <a:lnTo>
                    <a:pt x="106859" y="128536"/>
                  </a:lnTo>
                  <a:lnTo>
                    <a:pt x="107886" y="128512"/>
                  </a:lnTo>
                  <a:lnTo>
                    <a:pt x="109021" y="128404"/>
                  </a:lnTo>
                  <a:lnTo>
                    <a:pt x="110143" y="128070"/>
                  </a:lnTo>
                  <a:lnTo>
                    <a:pt x="111815" y="127401"/>
                  </a:lnTo>
                  <a:lnTo>
                    <a:pt x="114025" y="126434"/>
                  </a:lnTo>
                  <a:lnTo>
                    <a:pt x="115971" y="125466"/>
                  </a:lnTo>
                  <a:lnTo>
                    <a:pt x="117513" y="124750"/>
                  </a:lnTo>
                  <a:lnTo>
                    <a:pt x="119113" y="124176"/>
                  </a:lnTo>
                  <a:lnTo>
                    <a:pt x="120821" y="123914"/>
                  </a:lnTo>
                  <a:lnTo>
                    <a:pt x="122588" y="123687"/>
                  </a:lnTo>
                  <a:lnTo>
                    <a:pt x="124630" y="123543"/>
                  </a:lnTo>
                  <a:lnTo>
                    <a:pt x="126136" y="123412"/>
                  </a:lnTo>
                  <a:lnTo>
                    <a:pt x="127342" y="123269"/>
                  </a:lnTo>
                  <a:lnTo>
                    <a:pt x="128465" y="123328"/>
                  </a:lnTo>
                  <a:lnTo>
                    <a:pt x="129361" y="123066"/>
                  </a:lnTo>
                  <a:lnTo>
                    <a:pt x="130137" y="122827"/>
                  </a:lnTo>
                  <a:lnTo>
                    <a:pt x="131092" y="122289"/>
                  </a:lnTo>
                  <a:lnTo>
                    <a:pt x="131844" y="121692"/>
                  </a:lnTo>
                  <a:lnTo>
                    <a:pt x="132812" y="120796"/>
                  </a:lnTo>
                  <a:lnTo>
                    <a:pt x="134018" y="119709"/>
                  </a:lnTo>
                  <a:lnTo>
                    <a:pt x="134890" y="118503"/>
                  </a:lnTo>
                  <a:lnTo>
                    <a:pt x="135869" y="117142"/>
                  </a:lnTo>
                  <a:lnTo>
                    <a:pt x="136144" y="116473"/>
                  </a:lnTo>
                  <a:lnTo>
                    <a:pt x="136658" y="115350"/>
                  </a:lnTo>
                  <a:lnTo>
                    <a:pt x="137195" y="113821"/>
                  </a:lnTo>
                  <a:lnTo>
                    <a:pt x="137565" y="112973"/>
                  </a:lnTo>
                  <a:lnTo>
                    <a:pt x="137840" y="111934"/>
                  </a:lnTo>
                  <a:lnTo>
                    <a:pt x="138306" y="110919"/>
                  </a:lnTo>
                  <a:lnTo>
                    <a:pt x="138772" y="110071"/>
                  </a:lnTo>
                  <a:lnTo>
                    <a:pt x="139763" y="108913"/>
                  </a:lnTo>
                  <a:lnTo>
                    <a:pt x="140480" y="108184"/>
                  </a:lnTo>
                  <a:lnTo>
                    <a:pt x="141399" y="107683"/>
                  </a:lnTo>
                  <a:lnTo>
                    <a:pt x="142737" y="107193"/>
                  </a:lnTo>
                  <a:lnTo>
                    <a:pt x="143573" y="106834"/>
                  </a:lnTo>
                  <a:lnTo>
                    <a:pt x="144636" y="106655"/>
                  </a:lnTo>
                  <a:lnTo>
                    <a:pt x="145412" y="106607"/>
                  </a:lnTo>
                  <a:lnTo>
                    <a:pt x="146786" y="106954"/>
                  </a:lnTo>
                  <a:lnTo>
                    <a:pt x="147658" y="107396"/>
                  </a:lnTo>
                  <a:lnTo>
                    <a:pt x="148410" y="107742"/>
                  </a:lnTo>
                  <a:lnTo>
                    <a:pt x="150010" y="108518"/>
                  </a:lnTo>
                  <a:lnTo>
                    <a:pt x="150906" y="108841"/>
                  </a:lnTo>
                  <a:lnTo>
                    <a:pt x="152077" y="109163"/>
                  </a:lnTo>
                  <a:lnTo>
                    <a:pt x="152996" y="109366"/>
                  </a:lnTo>
                  <a:lnTo>
                    <a:pt x="153844" y="109247"/>
                  </a:lnTo>
                  <a:lnTo>
                    <a:pt x="154740" y="109128"/>
                  </a:lnTo>
                  <a:lnTo>
                    <a:pt x="155564" y="108984"/>
                  </a:lnTo>
                  <a:lnTo>
                    <a:pt x="156292" y="108769"/>
                  </a:lnTo>
                  <a:lnTo>
                    <a:pt x="157021" y="108292"/>
                  </a:lnTo>
                  <a:lnTo>
                    <a:pt x="157905" y="107491"/>
                  </a:lnTo>
                  <a:lnTo>
                    <a:pt x="159027" y="106166"/>
                  </a:lnTo>
                  <a:lnTo>
                    <a:pt x="160294" y="104911"/>
                  </a:lnTo>
                  <a:lnTo>
                    <a:pt x="162228" y="102368"/>
                  </a:lnTo>
                  <a:lnTo>
                    <a:pt x="164200" y="100146"/>
                  </a:lnTo>
                  <a:lnTo>
                    <a:pt x="165274" y="98784"/>
                  </a:lnTo>
                  <a:lnTo>
                    <a:pt x="166839" y="97829"/>
                  </a:lnTo>
                  <a:lnTo>
                    <a:pt x="168714" y="96886"/>
                  </a:lnTo>
                  <a:lnTo>
                    <a:pt x="170780" y="95882"/>
                  </a:lnTo>
                  <a:lnTo>
                    <a:pt x="172381" y="95034"/>
                  </a:lnTo>
                  <a:lnTo>
                    <a:pt x="173384" y="94318"/>
                  </a:lnTo>
                  <a:lnTo>
                    <a:pt x="174387" y="93446"/>
                  </a:lnTo>
                  <a:lnTo>
                    <a:pt x="176095" y="91953"/>
                  </a:lnTo>
                  <a:lnTo>
                    <a:pt x="177002" y="90985"/>
                  </a:lnTo>
                  <a:lnTo>
                    <a:pt x="177564" y="90388"/>
                  </a:lnTo>
                  <a:lnTo>
                    <a:pt x="178926" y="88573"/>
                  </a:lnTo>
                  <a:lnTo>
                    <a:pt x="179344" y="87892"/>
                  </a:lnTo>
                  <a:lnTo>
                    <a:pt x="179523" y="87211"/>
                  </a:lnTo>
                  <a:lnTo>
                    <a:pt x="179666" y="86411"/>
                  </a:lnTo>
                  <a:lnTo>
                    <a:pt x="179415" y="84751"/>
                  </a:lnTo>
                  <a:lnTo>
                    <a:pt x="179009" y="83736"/>
                  </a:lnTo>
                  <a:lnTo>
                    <a:pt x="178639" y="82804"/>
                  </a:lnTo>
                  <a:lnTo>
                    <a:pt x="178376" y="82147"/>
                  </a:lnTo>
                  <a:lnTo>
                    <a:pt x="178018" y="81514"/>
                  </a:lnTo>
                  <a:lnTo>
                    <a:pt x="177290" y="80463"/>
                  </a:lnTo>
                  <a:lnTo>
                    <a:pt x="176716" y="79544"/>
                  </a:lnTo>
                  <a:lnTo>
                    <a:pt x="175868" y="77788"/>
                  </a:lnTo>
                  <a:lnTo>
                    <a:pt x="175665" y="76283"/>
                  </a:lnTo>
                  <a:lnTo>
                    <a:pt x="175856" y="75555"/>
                  </a:lnTo>
                  <a:lnTo>
                    <a:pt x="176525" y="73978"/>
                  </a:lnTo>
                  <a:lnTo>
                    <a:pt x="177038" y="73058"/>
                  </a:lnTo>
                  <a:lnTo>
                    <a:pt x="177839" y="72401"/>
                  </a:lnTo>
                  <a:lnTo>
                    <a:pt x="178938" y="71601"/>
                  </a:lnTo>
                  <a:lnTo>
                    <a:pt x="180502" y="70861"/>
                  </a:lnTo>
                  <a:lnTo>
                    <a:pt x="181769" y="70359"/>
                  </a:lnTo>
                  <a:lnTo>
                    <a:pt x="182951" y="70096"/>
                  </a:lnTo>
                  <a:lnTo>
                    <a:pt x="184563" y="69929"/>
                  </a:lnTo>
                  <a:lnTo>
                    <a:pt x="186115" y="69917"/>
                  </a:lnTo>
                  <a:lnTo>
                    <a:pt x="187788" y="70263"/>
                  </a:lnTo>
                  <a:lnTo>
                    <a:pt x="189018" y="70777"/>
                  </a:lnTo>
                  <a:lnTo>
                    <a:pt x="189926" y="71219"/>
                  </a:lnTo>
                  <a:lnTo>
                    <a:pt x="190869" y="71733"/>
                  </a:lnTo>
                  <a:lnTo>
                    <a:pt x="191860" y="72437"/>
                  </a:lnTo>
                  <a:lnTo>
                    <a:pt x="192876" y="73393"/>
                  </a:lnTo>
                  <a:lnTo>
                    <a:pt x="193748" y="74109"/>
                  </a:lnTo>
                  <a:lnTo>
                    <a:pt x="194488" y="75232"/>
                  </a:lnTo>
                  <a:lnTo>
                    <a:pt x="195050" y="75984"/>
                  </a:lnTo>
                  <a:lnTo>
                    <a:pt x="196112" y="77752"/>
                  </a:lnTo>
                  <a:lnTo>
                    <a:pt x="197976" y="80845"/>
                  </a:lnTo>
                  <a:lnTo>
                    <a:pt x="199158" y="82971"/>
                  </a:lnTo>
                  <a:lnTo>
                    <a:pt x="201415" y="86972"/>
                  </a:lnTo>
                  <a:lnTo>
                    <a:pt x="202012" y="87462"/>
                  </a:lnTo>
                  <a:lnTo>
                    <a:pt x="202633" y="87928"/>
                  </a:lnTo>
                  <a:lnTo>
                    <a:pt x="203684" y="88800"/>
                  </a:lnTo>
                  <a:lnTo>
                    <a:pt x="204760" y="89660"/>
                  </a:lnTo>
                  <a:lnTo>
                    <a:pt x="206157" y="90233"/>
                  </a:lnTo>
                  <a:lnTo>
                    <a:pt x="208318" y="90555"/>
                  </a:lnTo>
                  <a:lnTo>
                    <a:pt x="209776" y="90794"/>
                  </a:lnTo>
                  <a:lnTo>
                    <a:pt x="218602" y="91129"/>
                  </a:lnTo>
                  <a:lnTo>
                    <a:pt x="219354" y="91356"/>
                  </a:lnTo>
                  <a:lnTo>
                    <a:pt x="220656" y="91798"/>
                  </a:lnTo>
                  <a:lnTo>
                    <a:pt x="221755" y="92419"/>
                  </a:lnTo>
                  <a:lnTo>
                    <a:pt x="222615" y="93314"/>
                  </a:lnTo>
                  <a:lnTo>
                    <a:pt x="223152" y="94365"/>
                  </a:lnTo>
                  <a:lnTo>
                    <a:pt x="223905" y="96467"/>
                  </a:lnTo>
                  <a:lnTo>
                    <a:pt x="224478" y="98056"/>
                  </a:lnTo>
                  <a:lnTo>
                    <a:pt x="224693" y="99394"/>
                  </a:lnTo>
                  <a:lnTo>
                    <a:pt x="224621" y="102511"/>
                  </a:lnTo>
                  <a:lnTo>
                    <a:pt x="224776" y="104482"/>
                  </a:lnTo>
                  <a:lnTo>
                    <a:pt x="224609" y="111564"/>
                  </a:lnTo>
                  <a:lnTo>
                    <a:pt x="224776" y="115398"/>
                  </a:lnTo>
                  <a:lnTo>
                    <a:pt x="225816" y="126470"/>
                  </a:lnTo>
                  <a:lnTo>
                    <a:pt x="225840" y="128416"/>
                  </a:lnTo>
                  <a:lnTo>
                    <a:pt x="225661" y="130065"/>
                  </a:lnTo>
                  <a:lnTo>
                    <a:pt x="225302" y="132788"/>
                  </a:lnTo>
                  <a:lnTo>
                    <a:pt x="224741" y="136872"/>
                  </a:lnTo>
                  <a:lnTo>
                    <a:pt x="224502" y="139106"/>
                  </a:lnTo>
                  <a:lnTo>
                    <a:pt x="224454" y="141841"/>
                  </a:lnTo>
                  <a:lnTo>
                    <a:pt x="225016" y="143871"/>
                  </a:lnTo>
                  <a:lnTo>
                    <a:pt x="225386" y="145746"/>
                  </a:lnTo>
                  <a:lnTo>
                    <a:pt x="226365" y="147227"/>
                  </a:lnTo>
                  <a:lnTo>
                    <a:pt x="228121" y="149234"/>
                  </a:lnTo>
                  <a:lnTo>
                    <a:pt x="230999" y="152040"/>
                  </a:lnTo>
                  <a:lnTo>
                    <a:pt x="233782" y="153772"/>
                  </a:lnTo>
                  <a:lnTo>
                    <a:pt x="235980" y="155110"/>
                  </a:lnTo>
                  <a:lnTo>
                    <a:pt x="238631" y="156042"/>
                  </a:lnTo>
                  <a:lnTo>
                    <a:pt x="240888" y="156615"/>
                  </a:lnTo>
                  <a:lnTo>
                    <a:pt x="245941" y="157893"/>
                  </a:lnTo>
                  <a:lnTo>
                    <a:pt x="247266" y="158072"/>
                  </a:lnTo>
                  <a:lnTo>
                    <a:pt x="254397" y="158514"/>
                  </a:lnTo>
                  <a:lnTo>
                    <a:pt x="257824" y="158406"/>
                  </a:lnTo>
                  <a:lnTo>
                    <a:pt x="266412" y="157964"/>
                  </a:lnTo>
                  <a:lnTo>
                    <a:pt x="269158" y="157594"/>
                  </a:lnTo>
                  <a:lnTo>
                    <a:pt x="299328" y="152267"/>
                  </a:lnTo>
                  <a:lnTo>
                    <a:pt x="300988" y="151718"/>
                  </a:lnTo>
                  <a:lnTo>
                    <a:pt x="344868" y="132991"/>
                  </a:lnTo>
                  <a:lnTo>
                    <a:pt x="346302" y="132155"/>
                  </a:lnTo>
                  <a:lnTo>
                    <a:pt x="347281" y="131569"/>
                  </a:lnTo>
                  <a:lnTo>
                    <a:pt x="347998" y="130936"/>
                  </a:lnTo>
                  <a:lnTo>
                    <a:pt x="348917" y="130005"/>
                  </a:lnTo>
                  <a:lnTo>
                    <a:pt x="349479" y="129073"/>
                  </a:lnTo>
                  <a:lnTo>
                    <a:pt x="349825" y="127843"/>
                  </a:lnTo>
                  <a:lnTo>
                    <a:pt x="350052" y="126637"/>
                  </a:lnTo>
                  <a:lnTo>
                    <a:pt x="352667" y="112985"/>
                  </a:lnTo>
                  <a:lnTo>
                    <a:pt x="353133" y="111731"/>
                  </a:lnTo>
                  <a:lnTo>
                    <a:pt x="353575" y="110644"/>
                  </a:lnTo>
                  <a:lnTo>
                    <a:pt x="356812" y="105341"/>
                  </a:lnTo>
                  <a:lnTo>
                    <a:pt x="369675" y="88883"/>
                  </a:lnTo>
                  <a:lnTo>
                    <a:pt x="386419" y="89266"/>
                  </a:lnTo>
                  <a:lnTo>
                    <a:pt x="376817" y="77453"/>
                  </a:lnTo>
                  <a:lnTo>
                    <a:pt x="360491" y="74073"/>
                  </a:lnTo>
                  <a:lnTo>
                    <a:pt x="359679" y="71350"/>
                  </a:lnTo>
                  <a:lnTo>
                    <a:pt x="357361" y="63993"/>
                  </a:lnTo>
                  <a:lnTo>
                    <a:pt x="350768" y="42985"/>
                  </a:lnTo>
                  <a:lnTo>
                    <a:pt x="335445" y="39676"/>
                  </a:lnTo>
                  <a:lnTo>
                    <a:pt x="335445" y="37240"/>
                  </a:lnTo>
                  <a:lnTo>
                    <a:pt x="335111" y="34325"/>
                  </a:lnTo>
                  <a:lnTo>
                    <a:pt x="335863" y="33633"/>
                  </a:lnTo>
                  <a:lnTo>
                    <a:pt x="336771" y="33107"/>
                  </a:lnTo>
                  <a:lnTo>
                    <a:pt x="338610" y="32152"/>
                  </a:lnTo>
                  <a:lnTo>
                    <a:pt x="354889" y="0"/>
                  </a:lnTo>
                  <a:lnTo>
                    <a:pt x="355451" y="1374"/>
                  </a:lnTo>
                  <a:lnTo>
                    <a:pt x="356012" y="1947"/>
                  </a:lnTo>
                  <a:lnTo>
                    <a:pt x="356489" y="3452"/>
                  </a:lnTo>
                  <a:lnTo>
                    <a:pt x="357528" y="3905"/>
                  </a:lnTo>
                  <a:lnTo>
                    <a:pt x="358090" y="4550"/>
                  </a:lnTo>
                  <a:lnTo>
                    <a:pt x="360669" y="11036"/>
                  </a:lnTo>
                  <a:lnTo>
                    <a:pt x="362175" y="12839"/>
                  </a:lnTo>
                  <a:lnTo>
                    <a:pt x="368313" y="16661"/>
                  </a:lnTo>
                  <a:lnTo>
                    <a:pt x="368409" y="17402"/>
                  </a:lnTo>
                  <a:lnTo>
                    <a:pt x="367203" y="19396"/>
                  </a:lnTo>
                  <a:lnTo>
                    <a:pt x="367011" y="20137"/>
                  </a:lnTo>
                  <a:lnTo>
                    <a:pt x="367680" y="20901"/>
                  </a:lnTo>
                  <a:lnTo>
                    <a:pt x="370320" y="22561"/>
                  </a:lnTo>
                  <a:lnTo>
                    <a:pt x="371359" y="22573"/>
                  </a:lnTo>
                  <a:lnTo>
                    <a:pt x="373138" y="22000"/>
                  </a:lnTo>
                  <a:lnTo>
                    <a:pt x="374631" y="20543"/>
                  </a:lnTo>
                  <a:lnTo>
                    <a:pt x="376614" y="20638"/>
                  </a:lnTo>
                  <a:lnTo>
                    <a:pt x="382729" y="22609"/>
                  </a:lnTo>
                  <a:lnTo>
                    <a:pt x="383959" y="22573"/>
                  </a:lnTo>
                  <a:lnTo>
                    <a:pt x="385357" y="22191"/>
                  </a:lnTo>
                  <a:lnTo>
                    <a:pt x="388570" y="22836"/>
                  </a:lnTo>
                  <a:lnTo>
                    <a:pt x="388283" y="23887"/>
                  </a:lnTo>
                  <a:lnTo>
                    <a:pt x="386324" y="27279"/>
                  </a:lnTo>
                  <a:lnTo>
                    <a:pt x="386145" y="28210"/>
                  </a:lnTo>
                  <a:lnTo>
                    <a:pt x="387280" y="28879"/>
                  </a:lnTo>
                  <a:lnTo>
                    <a:pt x="388868" y="27279"/>
                  </a:lnTo>
                  <a:lnTo>
                    <a:pt x="392140" y="22071"/>
                  </a:lnTo>
                  <a:lnTo>
                    <a:pt x="395330" y="22167"/>
                  </a:lnTo>
                  <a:lnTo>
                    <a:pt x="395903" y="22705"/>
                  </a:lnTo>
                  <a:lnTo>
                    <a:pt x="395055" y="23278"/>
                  </a:lnTo>
                  <a:lnTo>
                    <a:pt x="394039" y="25643"/>
                  </a:lnTo>
                  <a:lnTo>
                    <a:pt x="393383" y="26288"/>
                  </a:lnTo>
                  <a:lnTo>
                    <a:pt x="393192" y="27446"/>
                  </a:lnTo>
                  <a:lnTo>
                    <a:pt x="394613" y="27995"/>
                  </a:lnTo>
                  <a:lnTo>
                    <a:pt x="394338" y="29488"/>
                  </a:lnTo>
                  <a:lnTo>
                    <a:pt x="395282" y="29751"/>
                  </a:lnTo>
                  <a:lnTo>
                    <a:pt x="396393" y="28055"/>
                  </a:lnTo>
                  <a:lnTo>
                    <a:pt x="397694" y="25057"/>
                  </a:lnTo>
                  <a:lnTo>
                    <a:pt x="397981" y="24377"/>
                  </a:lnTo>
                  <a:lnTo>
                    <a:pt x="399665" y="24185"/>
                  </a:lnTo>
                  <a:lnTo>
                    <a:pt x="399677" y="24962"/>
                  </a:lnTo>
                  <a:lnTo>
                    <a:pt x="397993" y="27781"/>
                  </a:lnTo>
                  <a:lnTo>
                    <a:pt x="397348" y="29763"/>
                  </a:lnTo>
                  <a:lnTo>
                    <a:pt x="398196" y="29930"/>
                  </a:lnTo>
                  <a:lnTo>
                    <a:pt x="402484" y="23541"/>
                  </a:lnTo>
                  <a:lnTo>
                    <a:pt x="403427" y="23445"/>
                  </a:lnTo>
                  <a:lnTo>
                    <a:pt x="428747" y="27064"/>
                  </a:lnTo>
                  <a:lnTo>
                    <a:pt x="428843" y="28103"/>
                  </a:lnTo>
                  <a:lnTo>
                    <a:pt x="429691" y="28449"/>
                  </a:lnTo>
                  <a:lnTo>
                    <a:pt x="430348" y="27804"/>
                  </a:lnTo>
                  <a:lnTo>
                    <a:pt x="431662" y="27506"/>
                  </a:lnTo>
                  <a:lnTo>
                    <a:pt x="434481" y="28270"/>
                  </a:lnTo>
                  <a:lnTo>
                    <a:pt x="435519" y="28903"/>
                  </a:lnTo>
                  <a:lnTo>
                    <a:pt x="435914" y="30480"/>
                  </a:lnTo>
                  <a:lnTo>
                    <a:pt x="437323" y="32188"/>
                  </a:lnTo>
                  <a:lnTo>
                    <a:pt x="437526" y="33585"/>
                  </a:lnTo>
                  <a:lnTo>
                    <a:pt x="436129" y="36141"/>
                  </a:lnTo>
                  <a:lnTo>
                    <a:pt x="431697" y="35233"/>
                  </a:lnTo>
                  <a:lnTo>
                    <a:pt x="431041" y="35962"/>
                  </a:lnTo>
                  <a:lnTo>
                    <a:pt x="431052" y="36810"/>
                  </a:lnTo>
                  <a:lnTo>
                    <a:pt x="436415" y="38291"/>
                  </a:lnTo>
                  <a:lnTo>
                    <a:pt x="436331" y="40285"/>
                  </a:lnTo>
                  <a:lnTo>
                    <a:pt x="435412" y="43200"/>
                  </a:lnTo>
                  <a:lnTo>
                    <a:pt x="424770" y="41372"/>
                  </a:lnTo>
                  <a:lnTo>
                    <a:pt x="405004" y="37503"/>
                  </a:lnTo>
                  <a:lnTo>
                    <a:pt x="403881" y="37538"/>
                  </a:lnTo>
                  <a:lnTo>
                    <a:pt x="403320" y="38852"/>
                  </a:lnTo>
                  <a:lnTo>
                    <a:pt x="404072" y="39867"/>
                  </a:lnTo>
                  <a:lnTo>
                    <a:pt x="407094" y="41074"/>
                  </a:lnTo>
                  <a:lnTo>
                    <a:pt x="415944" y="4329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1080;gbcf4302aa7_0_6">
              <a:extLst>
                <a:ext uri="{FF2B5EF4-FFF2-40B4-BE49-F238E27FC236}">
                  <a16:creationId xmlns:a16="http://schemas.microsoft.com/office/drawing/2014/main" id="{4B9FB0CF-5A05-3B46-ACAC-0B84F454C383}"/>
                </a:ext>
              </a:extLst>
            </p:cNvPr>
            <p:cNvSpPr/>
            <p:nvPr/>
          </p:nvSpPr>
          <p:spPr>
            <a:xfrm>
              <a:off x="7056770" y="2148966"/>
              <a:ext cx="118088" cy="56745"/>
            </a:xfrm>
            <a:custGeom>
              <a:avLst/>
              <a:gdLst/>
              <a:ahLst/>
              <a:cxnLst/>
              <a:rect l="l" t="t" r="r" b="b"/>
              <a:pathLst>
                <a:path w="235000" h="112925" extrusionOk="0">
                  <a:moveTo>
                    <a:pt x="191681" y="44406"/>
                  </a:moveTo>
                  <a:lnTo>
                    <a:pt x="203410" y="46508"/>
                  </a:lnTo>
                  <a:lnTo>
                    <a:pt x="203827" y="47547"/>
                  </a:lnTo>
                  <a:lnTo>
                    <a:pt x="215520" y="44036"/>
                  </a:lnTo>
                  <a:lnTo>
                    <a:pt x="217121" y="43630"/>
                  </a:lnTo>
                  <a:lnTo>
                    <a:pt x="219688" y="43391"/>
                  </a:lnTo>
                  <a:lnTo>
                    <a:pt x="221683" y="43331"/>
                  </a:lnTo>
                  <a:lnTo>
                    <a:pt x="223654" y="43319"/>
                  </a:lnTo>
                  <a:lnTo>
                    <a:pt x="222937" y="48479"/>
                  </a:lnTo>
                  <a:lnTo>
                    <a:pt x="235000" y="50306"/>
                  </a:lnTo>
                  <a:lnTo>
                    <a:pt x="233937" y="62548"/>
                  </a:lnTo>
                  <a:lnTo>
                    <a:pt x="233639" y="63695"/>
                  </a:lnTo>
                  <a:lnTo>
                    <a:pt x="227141" y="77466"/>
                  </a:lnTo>
                  <a:lnTo>
                    <a:pt x="226293" y="78325"/>
                  </a:lnTo>
                  <a:lnTo>
                    <a:pt x="222376" y="79496"/>
                  </a:lnTo>
                  <a:lnTo>
                    <a:pt x="224203" y="86041"/>
                  </a:lnTo>
                  <a:lnTo>
                    <a:pt x="223367" y="86399"/>
                  </a:lnTo>
                  <a:lnTo>
                    <a:pt x="222030" y="86889"/>
                  </a:lnTo>
                  <a:lnTo>
                    <a:pt x="221110" y="87390"/>
                  </a:lnTo>
                  <a:lnTo>
                    <a:pt x="220393" y="88119"/>
                  </a:lnTo>
                  <a:lnTo>
                    <a:pt x="219402" y="89278"/>
                  </a:lnTo>
                  <a:lnTo>
                    <a:pt x="218936" y="90126"/>
                  </a:lnTo>
                  <a:lnTo>
                    <a:pt x="218470" y="91141"/>
                  </a:lnTo>
                  <a:lnTo>
                    <a:pt x="218195" y="92180"/>
                  </a:lnTo>
                  <a:lnTo>
                    <a:pt x="217825" y="93028"/>
                  </a:lnTo>
                  <a:lnTo>
                    <a:pt x="217288" y="94557"/>
                  </a:lnTo>
                  <a:lnTo>
                    <a:pt x="216774" y="95679"/>
                  </a:lnTo>
                  <a:lnTo>
                    <a:pt x="216500" y="96348"/>
                  </a:lnTo>
                  <a:lnTo>
                    <a:pt x="215520" y="97710"/>
                  </a:lnTo>
                  <a:lnTo>
                    <a:pt x="214648" y="98916"/>
                  </a:lnTo>
                  <a:lnTo>
                    <a:pt x="213442" y="100003"/>
                  </a:lnTo>
                  <a:lnTo>
                    <a:pt x="212474" y="100899"/>
                  </a:lnTo>
                  <a:lnTo>
                    <a:pt x="211722" y="101496"/>
                  </a:lnTo>
                  <a:lnTo>
                    <a:pt x="210767" y="102033"/>
                  </a:lnTo>
                  <a:lnTo>
                    <a:pt x="209991" y="102272"/>
                  </a:lnTo>
                  <a:lnTo>
                    <a:pt x="209095" y="102535"/>
                  </a:lnTo>
                  <a:lnTo>
                    <a:pt x="207972" y="102475"/>
                  </a:lnTo>
                  <a:lnTo>
                    <a:pt x="206766" y="102618"/>
                  </a:lnTo>
                  <a:lnTo>
                    <a:pt x="205260" y="102750"/>
                  </a:lnTo>
                  <a:lnTo>
                    <a:pt x="203219" y="102893"/>
                  </a:lnTo>
                  <a:lnTo>
                    <a:pt x="201451" y="103120"/>
                  </a:lnTo>
                  <a:lnTo>
                    <a:pt x="199743" y="103383"/>
                  </a:lnTo>
                  <a:lnTo>
                    <a:pt x="198143" y="103956"/>
                  </a:lnTo>
                  <a:lnTo>
                    <a:pt x="196602" y="104673"/>
                  </a:lnTo>
                  <a:lnTo>
                    <a:pt x="194655" y="105640"/>
                  </a:lnTo>
                  <a:lnTo>
                    <a:pt x="192445" y="106607"/>
                  </a:lnTo>
                  <a:lnTo>
                    <a:pt x="190774" y="107276"/>
                  </a:lnTo>
                  <a:lnTo>
                    <a:pt x="189651" y="107611"/>
                  </a:lnTo>
                  <a:lnTo>
                    <a:pt x="188516" y="107718"/>
                  </a:lnTo>
                  <a:lnTo>
                    <a:pt x="187489" y="107742"/>
                  </a:lnTo>
                  <a:lnTo>
                    <a:pt x="186127" y="107635"/>
                  </a:lnTo>
                  <a:lnTo>
                    <a:pt x="185017" y="107384"/>
                  </a:lnTo>
                  <a:lnTo>
                    <a:pt x="183930" y="107097"/>
                  </a:lnTo>
                  <a:lnTo>
                    <a:pt x="182986" y="106942"/>
                  </a:lnTo>
                  <a:lnTo>
                    <a:pt x="182091" y="106715"/>
                  </a:lnTo>
                  <a:lnTo>
                    <a:pt x="180944" y="106691"/>
                  </a:lnTo>
                  <a:lnTo>
                    <a:pt x="179463" y="106775"/>
                  </a:lnTo>
                  <a:lnTo>
                    <a:pt x="177886" y="107014"/>
                  </a:lnTo>
                  <a:lnTo>
                    <a:pt x="176668" y="107252"/>
                  </a:lnTo>
                  <a:lnTo>
                    <a:pt x="175163" y="107778"/>
                  </a:lnTo>
                  <a:lnTo>
                    <a:pt x="172726" y="108901"/>
                  </a:lnTo>
                  <a:lnTo>
                    <a:pt x="171485" y="109653"/>
                  </a:lnTo>
                  <a:lnTo>
                    <a:pt x="170517" y="110549"/>
                  </a:lnTo>
                  <a:lnTo>
                    <a:pt x="169418" y="111707"/>
                  </a:lnTo>
                  <a:lnTo>
                    <a:pt x="168391" y="112543"/>
                  </a:lnTo>
                  <a:lnTo>
                    <a:pt x="166791" y="112926"/>
                  </a:lnTo>
                  <a:lnTo>
                    <a:pt x="163828" y="112842"/>
                  </a:lnTo>
                  <a:lnTo>
                    <a:pt x="162575" y="112543"/>
                  </a:lnTo>
                  <a:lnTo>
                    <a:pt x="161643" y="112125"/>
                  </a:lnTo>
                  <a:lnTo>
                    <a:pt x="160580" y="111492"/>
                  </a:lnTo>
                  <a:lnTo>
                    <a:pt x="156448" y="107897"/>
                  </a:lnTo>
                  <a:lnTo>
                    <a:pt x="155684" y="107360"/>
                  </a:lnTo>
                  <a:lnTo>
                    <a:pt x="153641" y="106966"/>
                  </a:lnTo>
                  <a:lnTo>
                    <a:pt x="151491" y="106619"/>
                  </a:lnTo>
                  <a:lnTo>
                    <a:pt x="150010" y="106237"/>
                  </a:lnTo>
                  <a:lnTo>
                    <a:pt x="148744" y="105748"/>
                  </a:lnTo>
                  <a:lnTo>
                    <a:pt x="147944" y="105485"/>
                  </a:lnTo>
                  <a:lnTo>
                    <a:pt x="147120" y="105401"/>
                  </a:lnTo>
                  <a:lnTo>
                    <a:pt x="145997" y="105688"/>
                  </a:lnTo>
                  <a:lnTo>
                    <a:pt x="143836" y="106667"/>
                  </a:lnTo>
                  <a:lnTo>
                    <a:pt x="140121" y="108184"/>
                  </a:lnTo>
                  <a:lnTo>
                    <a:pt x="137828" y="108949"/>
                  </a:lnTo>
                  <a:lnTo>
                    <a:pt x="135595" y="109426"/>
                  </a:lnTo>
                  <a:lnTo>
                    <a:pt x="133385" y="109653"/>
                  </a:lnTo>
                  <a:lnTo>
                    <a:pt x="131904" y="109916"/>
                  </a:lnTo>
                  <a:lnTo>
                    <a:pt x="129360" y="110071"/>
                  </a:lnTo>
                  <a:lnTo>
                    <a:pt x="127569" y="110071"/>
                  </a:lnTo>
                  <a:lnTo>
                    <a:pt x="125956" y="109892"/>
                  </a:lnTo>
                  <a:lnTo>
                    <a:pt x="124140" y="109784"/>
                  </a:lnTo>
                  <a:lnTo>
                    <a:pt x="122469" y="109653"/>
                  </a:lnTo>
                  <a:lnTo>
                    <a:pt x="121310" y="109402"/>
                  </a:lnTo>
                  <a:lnTo>
                    <a:pt x="120044" y="109032"/>
                  </a:lnTo>
                  <a:lnTo>
                    <a:pt x="118516" y="108686"/>
                  </a:lnTo>
                  <a:lnTo>
                    <a:pt x="116676" y="108148"/>
                  </a:lnTo>
                  <a:lnTo>
                    <a:pt x="115219" y="107575"/>
                  </a:lnTo>
                  <a:lnTo>
                    <a:pt x="112556" y="106619"/>
                  </a:lnTo>
                  <a:lnTo>
                    <a:pt x="109868" y="105461"/>
                  </a:lnTo>
                  <a:lnTo>
                    <a:pt x="106823" y="104255"/>
                  </a:lnTo>
                  <a:lnTo>
                    <a:pt x="102225" y="111695"/>
                  </a:lnTo>
                  <a:lnTo>
                    <a:pt x="63575" y="99621"/>
                  </a:lnTo>
                  <a:lnTo>
                    <a:pt x="75471" y="85503"/>
                  </a:lnTo>
                  <a:lnTo>
                    <a:pt x="76295" y="84727"/>
                  </a:lnTo>
                  <a:lnTo>
                    <a:pt x="74695" y="83580"/>
                  </a:lnTo>
                  <a:lnTo>
                    <a:pt x="72736" y="82159"/>
                  </a:lnTo>
                  <a:lnTo>
                    <a:pt x="72091" y="81383"/>
                  </a:lnTo>
                  <a:lnTo>
                    <a:pt x="71051" y="80356"/>
                  </a:lnTo>
                  <a:lnTo>
                    <a:pt x="69929" y="79866"/>
                  </a:lnTo>
                  <a:lnTo>
                    <a:pt x="69057" y="79305"/>
                  </a:lnTo>
                  <a:lnTo>
                    <a:pt x="68364" y="78672"/>
                  </a:lnTo>
                  <a:lnTo>
                    <a:pt x="67958" y="77501"/>
                  </a:lnTo>
                  <a:lnTo>
                    <a:pt x="67767" y="76187"/>
                  </a:lnTo>
                  <a:lnTo>
                    <a:pt x="67003" y="75136"/>
                  </a:lnTo>
                  <a:lnTo>
                    <a:pt x="66346" y="74754"/>
                  </a:lnTo>
                  <a:lnTo>
                    <a:pt x="65642" y="74898"/>
                  </a:lnTo>
                  <a:lnTo>
                    <a:pt x="65032" y="75304"/>
                  </a:lnTo>
                  <a:lnTo>
                    <a:pt x="64567" y="76032"/>
                  </a:lnTo>
                  <a:lnTo>
                    <a:pt x="63981" y="76773"/>
                  </a:lnTo>
                  <a:lnTo>
                    <a:pt x="63587" y="77430"/>
                  </a:lnTo>
                  <a:lnTo>
                    <a:pt x="63122" y="78063"/>
                  </a:lnTo>
                  <a:lnTo>
                    <a:pt x="62130" y="78397"/>
                  </a:lnTo>
                  <a:lnTo>
                    <a:pt x="61425" y="78290"/>
                  </a:lnTo>
                  <a:lnTo>
                    <a:pt x="60482" y="77752"/>
                  </a:lnTo>
                  <a:lnTo>
                    <a:pt x="59897" y="77238"/>
                  </a:lnTo>
                  <a:lnTo>
                    <a:pt x="58428" y="76450"/>
                  </a:lnTo>
                  <a:lnTo>
                    <a:pt x="56839" y="76593"/>
                  </a:lnTo>
                  <a:lnTo>
                    <a:pt x="55549" y="77310"/>
                  </a:lnTo>
                  <a:lnTo>
                    <a:pt x="54378" y="78373"/>
                  </a:lnTo>
                  <a:lnTo>
                    <a:pt x="53184" y="79460"/>
                  </a:lnTo>
                  <a:lnTo>
                    <a:pt x="51847" y="80403"/>
                  </a:lnTo>
                  <a:lnTo>
                    <a:pt x="50771" y="80905"/>
                  </a:lnTo>
                  <a:lnTo>
                    <a:pt x="49446" y="81514"/>
                  </a:lnTo>
                  <a:lnTo>
                    <a:pt x="47882" y="82135"/>
                  </a:lnTo>
                  <a:lnTo>
                    <a:pt x="46137" y="82613"/>
                  </a:lnTo>
                  <a:lnTo>
                    <a:pt x="44681" y="82900"/>
                  </a:lnTo>
                  <a:lnTo>
                    <a:pt x="43582" y="83198"/>
                  </a:lnTo>
                  <a:lnTo>
                    <a:pt x="42567" y="83270"/>
                  </a:lnTo>
                  <a:lnTo>
                    <a:pt x="40357" y="83258"/>
                  </a:lnTo>
                  <a:lnTo>
                    <a:pt x="38757" y="83354"/>
                  </a:lnTo>
                  <a:lnTo>
                    <a:pt x="37252" y="83151"/>
                  </a:lnTo>
                  <a:lnTo>
                    <a:pt x="36105" y="83987"/>
                  </a:lnTo>
                  <a:lnTo>
                    <a:pt x="35126" y="86101"/>
                  </a:lnTo>
                  <a:lnTo>
                    <a:pt x="33956" y="87211"/>
                  </a:lnTo>
                  <a:lnTo>
                    <a:pt x="32833" y="88131"/>
                  </a:lnTo>
                  <a:lnTo>
                    <a:pt x="31758" y="88848"/>
                  </a:lnTo>
                  <a:lnTo>
                    <a:pt x="30325" y="89600"/>
                  </a:lnTo>
                  <a:lnTo>
                    <a:pt x="29094" y="89720"/>
                  </a:lnTo>
                  <a:lnTo>
                    <a:pt x="28163" y="89254"/>
                  </a:lnTo>
                  <a:lnTo>
                    <a:pt x="27350" y="88692"/>
                  </a:lnTo>
                  <a:lnTo>
                    <a:pt x="26574" y="88322"/>
                  </a:lnTo>
                  <a:lnTo>
                    <a:pt x="25260" y="88119"/>
                  </a:lnTo>
                  <a:lnTo>
                    <a:pt x="24341" y="88549"/>
                  </a:lnTo>
                  <a:lnTo>
                    <a:pt x="23218" y="89301"/>
                  </a:lnTo>
                  <a:lnTo>
                    <a:pt x="22072" y="89827"/>
                  </a:lnTo>
                  <a:lnTo>
                    <a:pt x="21367" y="90018"/>
                  </a:lnTo>
                  <a:lnTo>
                    <a:pt x="20256" y="89923"/>
                  </a:lnTo>
                  <a:lnTo>
                    <a:pt x="18978" y="89767"/>
                  </a:lnTo>
                  <a:lnTo>
                    <a:pt x="18119" y="89481"/>
                  </a:lnTo>
                  <a:lnTo>
                    <a:pt x="16960" y="88871"/>
                  </a:lnTo>
                  <a:lnTo>
                    <a:pt x="15849" y="88203"/>
                  </a:lnTo>
                  <a:lnTo>
                    <a:pt x="14082" y="87474"/>
                  </a:lnTo>
                  <a:lnTo>
                    <a:pt x="12732" y="87128"/>
                  </a:lnTo>
                  <a:lnTo>
                    <a:pt x="10666" y="86292"/>
                  </a:lnTo>
                  <a:lnTo>
                    <a:pt x="9674" y="85539"/>
                  </a:lnTo>
                  <a:lnTo>
                    <a:pt x="9077" y="85121"/>
                  </a:lnTo>
                  <a:lnTo>
                    <a:pt x="8540" y="84691"/>
                  </a:lnTo>
                  <a:lnTo>
                    <a:pt x="7500" y="84441"/>
                  </a:lnTo>
                  <a:lnTo>
                    <a:pt x="6067" y="84285"/>
                  </a:lnTo>
                  <a:lnTo>
                    <a:pt x="4980" y="84082"/>
                  </a:lnTo>
                  <a:lnTo>
                    <a:pt x="4252" y="84010"/>
                  </a:lnTo>
                  <a:lnTo>
                    <a:pt x="3189" y="83449"/>
                  </a:lnTo>
                  <a:lnTo>
                    <a:pt x="0" y="80272"/>
                  </a:lnTo>
                  <a:lnTo>
                    <a:pt x="1015" y="79723"/>
                  </a:lnTo>
                  <a:lnTo>
                    <a:pt x="31065" y="45015"/>
                  </a:lnTo>
                  <a:lnTo>
                    <a:pt x="69906" y="0"/>
                  </a:lnTo>
                  <a:lnTo>
                    <a:pt x="85253" y="21570"/>
                  </a:lnTo>
                  <a:lnTo>
                    <a:pt x="91905" y="23278"/>
                  </a:lnTo>
                  <a:lnTo>
                    <a:pt x="96838" y="22943"/>
                  </a:lnTo>
                  <a:lnTo>
                    <a:pt x="114562" y="23875"/>
                  </a:lnTo>
                  <a:lnTo>
                    <a:pt x="126697" y="27088"/>
                  </a:lnTo>
                  <a:lnTo>
                    <a:pt x="143704" y="33406"/>
                  </a:lnTo>
                  <a:lnTo>
                    <a:pt x="145735" y="34075"/>
                  </a:lnTo>
                  <a:lnTo>
                    <a:pt x="159625" y="37180"/>
                  </a:lnTo>
                  <a:lnTo>
                    <a:pt x="171819" y="38709"/>
                  </a:lnTo>
                  <a:lnTo>
                    <a:pt x="186820" y="43642"/>
                  </a:lnTo>
                  <a:lnTo>
                    <a:pt x="188731" y="44012"/>
                  </a:lnTo>
                  <a:lnTo>
                    <a:pt x="191681" y="4440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1081;gbcf4302aa7_0_6">
              <a:extLst>
                <a:ext uri="{FF2B5EF4-FFF2-40B4-BE49-F238E27FC236}">
                  <a16:creationId xmlns:a16="http://schemas.microsoft.com/office/drawing/2014/main" id="{B96CF0A5-55A0-CE40-A6E0-CB90C11BF2DF}"/>
                </a:ext>
              </a:extLst>
            </p:cNvPr>
            <p:cNvSpPr/>
            <p:nvPr/>
          </p:nvSpPr>
          <p:spPr>
            <a:xfrm>
              <a:off x="3883462" y="2159061"/>
              <a:ext cx="200381" cy="229807"/>
            </a:xfrm>
            <a:custGeom>
              <a:avLst/>
              <a:gdLst/>
              <a:ahLst/>
              <a:cxnLst/>
              <a:rect l="l" t="t" r="r" b="b"/>
              <a:pathLst>
                <a:path w="398768" h="457327" extrusionOk="0">
                  <a:moveTo>
                    <a:pt x="170529" y="15240"/>
                  </a:moveTo>
                  <a:lnTo>
                    <a:pt x="301621" y="207697"/>
                  </a:lnTo>
                  <a:lnTo>
                    <a:pt x="337176" y="183548"/>
                  </a:lnTo>
                  <a:lnTo>
                    <a:pt x="398769" y="268406"/>
                  </a:lnTo>
                  <a:lnTo>
                    <a:pt x="394565" y="340712"/>
                  </a:lnTo>
                  <a:lnTo>
                    <a:pt x="194297" y="370093"/>
                  </a:lnTo>
                  <a:lnTo>
                    <a:pt x="137983" y="457328"/>
                  </a:lnTo>
                  <a:lnTo>
                    <a:pt x="121155" y="456743"/>
                  </a:lnTo>
                  <a:lnTo>
                    <a:pt x="0" y="452634"/>
                  </a:lnTo>
                  <a:lnTo>
                    <a:pt x="8767" y="181218"/>
                  </a:lnTo>
                  <a:lnTo>
                    <a:pt x="31770" y="181696"/>
                  </a:lnTo>
                  <a:lnTo>
                    <a:pt x="30002" y="175175"/>
                  </a:lnTo>
                  <a:lnTo>
                    <a:pt x="39724" y="175199"/>
                  </a:lnTo>
                  <a:lnTo>
                    <a:pt x="39867" y="166134"/>
                  </a:lnTo>
                  <a:lnTo>
                    <a:pt x="127282" y="168988"/>
                  </a:lnTo>
                  <a:lnTo>
                    <a:pt x="145269" y="169896"/>
                  </a:lnTo>
                  <a:lnTo>
                    <a:pt x="144492" y="121573"/>
                  </a:lnTo>
                  <a:lnTo>
                    <a:pt x="144230" y="120892"/>
                  </a:lnTo>
                  <a:lnTo>
                    <a:pt x="144003" y="120032"/>
                  </a:lnTo>
                  <a:lnTo>
                    <a:pt x="143764" y="119160"/>
                  </a:lnTo>
                  <a:lnTo>
                    <a:pt x="143585" y="118073"/>
                  </a:lnTo>
                  <a:lnTo>
                    <a:pt x="143501" y="113200"/>
                  </a:lnTo>
                  <a:lnTo>
                    <a:pt x="143489" y="107217"/>
                  </a:lnTo>
                  <a:lnTo>
                    <a:pt x="143585" y="104255"/>
                  </a:lnTo>
                  <a:lnTo>
                    <a:pt x="144098" y="103466"/>
                  </a:lnTo>
                  <a:lnTo>
                    <a:pt x="144839" y="102547"/>
                  </a:lnTo>
                  <a:lnTo>
                    <a:pt x="145400" y="101782"/>
                  </a:lnTo>
                  <a:lnTo>
                    <a:pt x="145818" y="101090"/>
                  </a:lnTo>
                  <a:lnTo>
                    <a:pt x="146284" y="100146"/>
                  </a:lnTo>
                  <a:lnTo>
                    <a:pt x="146618" y="99238"/>
                  </a:lnTo>
                  <a:lnTo>
                    <a:pt x="146869" y="97901"/>
                  </a:lnTo>
                  <a:lnTo>
                    <a:pt x="146726" y="96886"/>
                  </a:lnTo>
                  <a:lnTo>
                    <a:pt x="146188" y="96264"/>
                  </a:lnTo>
                  <a:lnTo>
                    <a:pt x="145639" y="95655"/>
                  </a:lnTo>
                  <a:lnTo>
                    <a:pt x="144982" y="94700"/>
                  </a:lnTo>
                  <a:lnTo>
                    <a:pt x="144492" y="93649"/>
                  </a:lnTo>
                  <a:lnTo>
                    <a:pt x="144182" y="92992"/>
                  </a:lnTo>
                  <a:lnTo>
                    <a:pt x="143991" y="92156"/>
                  </a:lnTo>
                  <a:lnTo>
                    <a:pt x="143847" y="90771"/>
                  </a:lnTo>
                  <a:lnTo>
                    <a:pt x="144170" y="89934"/>
                  </a:lnTo>
                  <a:lnTo>
                    <a:pt x="144445" y="89230"/>
                  </a:lnTo>
                  <a:lnTo>
                    <a:pt x="144564" y="88346"/>
                  </a:lnTo>
                  <a:lnTo>
                    <a:pt x="144683" y="87570"/>
                  </a:lnTo>
                  <a:lnTo>
                    <a:pt x="144707" y="86817"/>
                  </a:lnTo>
                  <a:lnTo>
                    <a:pt x="144528" y="85659"/>
                  </a:lnTo>
                  <a:lnTo>
                    <a:pt x="144098" y="84787"/>
                  </a:lnTo>
                  <a:lnTo>
                    <a:pt x="143632" y="84154"/>
                  </a:lnTo>
                  <a:lnTo>
                    <a:pt x="143537" y="83401"/>
                  </a:lnTo>
                  <a:lnTo>
                    <a:pt x="143883" y="82709"/>
                  </a:lnTo>
                  <a:lnTo>
                    <a:pt x="144253" y="81897"/>
                  </a:lnTo>
                  <a:lnTo>
                    <a:pt x="144576" y="81108"/>
                  </a:lnTo>
                  <a:lnTo>
                    <a:pt x="145388" y="80069"/>
                  </a:lnTo>
                  <a:lnTo>
                    <a:pt x="145878" y="79472"/>
                  </a:lnTo>
                  <a:lnTo>
                    <a:pt x="146308" y="78827"/>
                  </a:lnTo>
                  <a:lnTo>
                    <a:pt x="146845" y="78087"/>
                  </a:lnTo>
                  <a:lnTo>
                    <a:pt x="147442" y="77119"/>
                  </a:lnTo>
                  <a:lnTo>
                    <a:pt x="147765" y="76462"/>
                  </a:lnTo>
                  <a:lnTo>
                    <a:pt x="148517" y="75614"/>
                  </a:lnTo>
                  <a:lnTo>
                    <a:pt x="149246" y="74814"/>
                  </a:lnTo>
                  <a:lnTo>
                    <a:pt x="150404" y="73548"/>
                  </a:lnTo>
                  <a:lnTo>
                    <a:pt x="151228" y="72724"/>
                  </a:lnTo>
                  <a:lnTo>
                    <a:pt x="152160" y="72139"/>
                  </a:lnTo>
                  <a:lnTo>
                    <a:pt x="153044" y="71649"/>
                  </a:lnTo>
                  <a:lnTo>
                    <a:pt x="153796" y="71458"/>
                  </a:lnTo>
                  <a:lnTo>
                    <a:pt x="154513" y="71339"/>
                  </a:lnTo>
                  <a:lnTo>
                    <a:pt x="155839" y="70992"/>
                  </a:lnTo>
                  <a:lnTo>
                    <a:pt x="158669" y="70478"/>
                  </a:lnTo>
                  <a:lnTo>
                    <a:pt x="159589" y="70156"/>
                  </a:lnTo>
                  <a:lnTo>
                    <a:pt x="160592" y="69571"/>
                  </a:lnTo>
                  <a:lnTo>
                    <a:pt x="161177" y="68974"/>
                  </a:lnTo>
                  <a:lnTo>
                    <a:pt x="161822" y="67815"/>
                  </a:lnTo>
                  <a:lnTo>
                    <a:pt x="162157" y="66692"/>
                  </a:lnTo>
                  <a:lnTo>
                    <a:pt x="162587" y="65761"/>
                  </a:lnTo>
                  <a:lnTo>
                    <a:pt x="162969" y="65188"/>
                  </a:lnTo>
                  <a:lnTo>
                    <a:pt x="163721" y="64292"/>
                  </a:lnTo>
                  <a:lnTo>
                    <a:pt x="164450" y="63396"/>
                  </a:lnTo>
                  <a:lnTo>
                    <a:pt x="165035" y="62799"/>
                  </a:lnTo>
                  <a:lnTo>
                    <a:pt x="165501" y="62249"/>
                  </a:lnTo>
                  <a:lnTo>
                    <a:pt x="166086" y="61234"/>
                  </a:lnTo>
                  <a:lnTo>
                    <a:pt x="166540" y="60398"/>
                  </a:lnTo>
                  <a:lnTo>
                    <a:pt x="166982" y="59538"/>
                  </a:lnTo>
                  <a:lnTo>
                    <a:pt x="167197" y="58762"/>
                  </a:lnTo>
                  <a:lnTo>
                    <a:pt x="166624" y="58093"/>
                  </a:lnTo>
                  <a:lnTo>
                    <a:pt x="165943" y="57866"/>
                  </a:lnTo>
                  <a:lnTo>
                    <a:pt x="165095" y="57938"/>
                  </a:lnTo>
                  <a:lnTo>
                    <a:pt x="161667" y="59025"/>
                  </a:lnTo>
                  <a:lnTo>
                    <a:pt x="160891" y="59562"/>
                  </a:lnTo>
                  <a:lnTo>
                    <a:pt x="160413" y="60255"/>
                  </a:lnTo>
                  <a:lnTo>
                    <a:pt x="159816" y="61175"/>
                  </a:lnTo>
                  <a:lnTo>
                    <a:pt x="159040" y="61186"/>
                  </a:lnTo>
                  <a:lnTo>
                    <a:pt x="158538" y="60697"/>
                  </a:lnTo>
                  <a:lnTo>
                    <a:pt x="158466" y="59825"/>
                  </a:lnTo>
                  <a:lnTo>
                    <a:pt x="158490" y="59025"/>
                  </a:lnTo>
                  <a:lnTo>
                    <a:pt x="158574" y="57854"/>
                  </a:lnTo>
                  <a:lnTo>
                    <a:pt x="158741" y="56851"/>
                  </a:lnTo>
                  <a:lnTo>
                    <a:pt x="158968" y="56122"/>
                  </a:lnTo>
                  <a:lnTo>
                    <a:pt x="159350" y="55262"/>
                  </a:lnTo>
                  <a:lnTo>
                    <a:pt x="159684" y="54331"/>
                  </a:lnTo>
                  <a:lnTo>
                    <a:pt x="160413" y="52504"/>
                  </a:lnTo>
                  <a:lnTo>
                    <a:pt x="160903" y="50963"/>
                  </a:lnTo>
                  <a:lnTo>
                    <a:pt x="161034" y="49554"/>
                  </a:lnTo>
                  <a:lnTo>
                    <a:pt x="160867" y="48610"/>
                  </a:lnTo>
                  <a:lnTo>
                    <a:pt x="160676" y="47846"/>
                  </a:lnTo>
                  <a:lnTo>
                    <a:pt x="160305" y="47153"/>
                  </a:lnTo>
                  <a:lnTo>
                    <a:pt x="159684" y="46580"/>
                  </a:lnTo>
                  <a:lnTo>
                    <a:pt x="159159" y="46114"/>
                  </a:lnTo>
                  <a:lnTo>
                    <a:pt x="158048" y="45505"/>
                  </a:lnTo>
                  <a:lnTo>
                    <a:pt x="157427" y="44776"/>
                  </a:lnTo>
                  <a:lnTo>
                    <a:pt x="157081" y="43904"/>
                  </a:lnTo>
                  <a:lnTo>
                    <a:pt x="157009" y="43032"/>
                  </a:lnTo>
                  <a:lnTo>
                    <a:pt x="157320" y="41886"/>
                  </a:lnTo>
                  <a:lnTo>
                    <a:pt x="159350" y="35783"/>
                  </a:lnTo>
                  <a:lnTo>
                    <a:pt x="160246" y="33287"/>
                  </a:lnTo>
                  <a:lnTo>
                    <a:pt x="161261" y="30492"/>
                  </a:lnTo>
                  <a:lnTo>
                    <a:pt x="162539" y="27601"/>
                  </a:lnTo>
                  <a:lnTo>
                    <a:pt x="163124" y="26025"/>
                  </a:lnTo>
                  <a:lnTo>
                    <a:pt x="164032" y="24281"/>
                  </a:lnTo>
                  <a:lnTo>
                    <a:pt x="164127" y="23338"/>
                  </a:lnTo>
                  <a:lnTo>
                    <a:pt x="163709" y="22693"/>
                  </a:lnTo>
                  <a:lnTo>
                    <a:pt x="162933" y="22490"/>
                  </a:lnTo>
                  <a:lnTo>
                    <a:pt x="162264" y="22848"/>
                  </a:lnTo>
                  <a:lnTo>
                    <a:pt x="161715" y="23350"/>
                  </a:lnTo>
                  <a:lnTo>
                    <a:pt x="161142" y="23732"/>
                  </a:lnTo>
                  <a:lnTo>
                    <a:pt x="160186" y="24162"/>
                  </a:lnTo>
                  <a:lnTo>
                    <a:pt x="159589" y="23648"/>
                  </a:lnTo>
                  <a:lnTo>
                    <a:pt x="159565" y="22896"/>
                  </a:lnTo>
                  <a:lnTo>
                    <a:pt x="159481" y="21666"/>
                  </a:lnTo>
                  <a:lnTo>
                    <a:pt x="159362" y="17664"/>
                  </a:lnTo>
                  <a:lnTo>
                    <a:pt x="159278" y="16888"/>
                  </a:lnTo>
                  <a:lnTo>
                    <a:pt x="159004" y="15192"/>
                  </a:lnTo>
                  <a:lnTo>
                    <a:pt x="158717" y="13544"/>
                  </a:lnTo>
                  <a:lnTo>
                    <a:pt x="158502" y="12684"/>
                  </a:lnTo>
                  <a:lnTo>
                    <a:pt x="158335" y="11084"/>
                  </a:lnTo>
                  <a:lnTo>
                    <a:pt x="158598" y="10271"/>
                  </a:lnTo>
                  <a:lnTo>
                    <a:pt x="158789" y="9197"/>
                  </a:lnTo>
                  <a:lnTo>
                    <a:pt x="158956" y="8372"/>
                  </a:lnTo>
                  <a:lnTo>
                    <a:pt x="159398" y="7536"/>
                  </a:lnTo>
                  <a:lnTo>
                    <a:pt x="159708" y="6820"/>
                  </a:lnTo>
                  <a:lnTo>
                    <a:pt x="160055" y="5816"/>
                  </a:lnTo>
                  <a:lnTo>
                    <a:pt x="160700" y="4825"/>
                  </a:lnTo>
                  <a:lnTo>
                    <a:pt x="161022" y="3989"/>
                  </a:lnTo>
                  <a:lnTo>
                    <a:pt x="161118" y="3010"/>
                  </a:lnTo>
                  <a:lnTo>
                    <a:pt x="160664" y="0"/>
                  </a:lnTo>
                  <a:lnTo>
                    <a:pt x="164271" y="5387"/>
                  </a:lnTo>
                  <a:lnTo>
                    <a:pt x="170529" y="1524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1082;gbcf4302aa7_0_6">
              <a:extLst>
                <a:ext uri="{FF2B5EF4-FFF2-40B4-BE49-F238E27FC236}">
                  <a16:creationId xmlns:a16="http://schemas.microsoft.com/office/drawing/2014/main" id="{F32298E8-15BE-7544-9EC4-2E9175219649}"/>
                </a:ext>
              </a:extLst>
            </p:cNvPr>
            <p:cNvSpPr/>
            <p:nvPr/>
          </p:nvSpPr>
          <p:spPr>
            <a:xfrm>
              <a:off x="4726154" y="2160726"/>
              <a:ext cx="238269" cy="187706"/>
            </a:xfrm>
            <a:custGeom>
              <a:avLst/>
              <a:gdLst/>
              <a:ahLst/>
              <a:cxnLst/>
              <a:rect l="l" t="t" r="r" b="b"/>
              <a:pathLst>
                <a:path w="474168" h="373544" extrusionOk="0">
                  <a:moveTo>
                    <a:pt x="0" y="46329"/>
                  </a:moveTo>
                  <a:lnTo>
                    <a:pt x="210540" y="13663"/>
                  </a:lnTo>
                  <a:lnTo>
                    <a:pt x="308476" y="0"/>
                  </a:lnTo>
                  <a:lnTo>
                    <a:pt x="322940" y="78612"/>
                  </a:lnTo>
                  <a:lnTo>
                    <a:pt x="319500" y="79197"/>
                  </a:lnTo>
                  <a:lnTo>
                    <a:pt x="326201" y="98570"/>
                  </a:lnTo>
                  <a:lnTo>
                    <a:pt x="325352" y="98952"/>
                  </a:lnTo>
                  <a:lnTo>
                    <a:pt x="324099" y="99262"/>
                  </a:lnTo>
                  <a:lnTo>
                    <a:pt x="323370" y="99621"/>
                  </a:lnTo>
                  <a:lnTo>
                    <a:pt x="322617" y="100039"/>
                  </a:lnTo>
                  <a:lnTo>
                    <a:pt x="321662" y="100755"/>
                  </a:lnTo>
                  <a:lnTo>
                    <a:pt x="320432" y="101627"/>
                  </a:lnTo>
                  <a:lnTo>
                    <a:pt x="319213" y="102547"/>
                  </a:lnTo>
                  <a:lnTo>
                    <a:pt x="318521" y="103239"/>
                  </a:lnTo>
                  <a:lnTo>
                    <a:pt x="317553" y="103956"/>
                  </a:lnTo>
                  <a:lnTo>
                    <a:pt x="316335" y="105043"/>
                  </a:lnTo>
                  <a:lnTo>
                    <a:pt x="315236" y="106178"/>
                  </a:lnTo>
                  <a:lnTo>
                    <a:pt x="314448" y="107551"/>
                  </a:lnTo>
                  <a:lnTo>
                    <a:pt x="313600" y="108805"/>
                  </a:lnTo>
                  <a:lnTo>
                    <a:pt x="312860" y="110059"/>
                  </a:lnTo>
                  <a:lnTo>
                    <a:pt x="312322" y="111134"/>
                  </a:lnTo>
                  <a:lnTo>
                    <a:pt x="311832" y="112305"/>
                  </a:lnTo>
                  <a:lnTo>
                    <a:pt x="311474" y="113284"/>
                  </a:lnTo>
                  <a:lnTo>
                    <a:pt x="311199" y="114275"/>
                  </a:lnTo>
                  <a:lnTo>
                    <a:pt x="310877" y="115279"/>
                  </a:lnTo>
                  <a:lnTo>
                    <a:pt x="310722" y="116306"/>
                  </a:lnTo>
                  <a:lnTo>
                    <a:pt x="310518" y="117106"/>
                  </a:lnTo>
                  <a:lnTo>
                    <a:pt x="310292" y="118109"/>
                  </a:lnTo>
                  <a:lnTo>
                    <a:pt x="310304" y="118909"/>
                  </a:lnTo>
                  <a:lnTo>
                    <a:pt x="310184" y="120450"/>
                  </a:lnTo>
                  <a:lnTo>
                    <a:pt x="310112" y="121859"/>
                  </a:lnTo>
                  <a:lnTo>
                    <a:pt x="310268" y="122970"/>
                  </a:lnTo>
                  <a:lnTo>
                    <a:pt x="310602" y="124081"/>
                  </a:lnTo>
                  <a:lnTo>
                    <a:pt x="310877" y="124762"/>
                  </a:lnTo>
                  <a:lnTo>
                    <a:pt x="311498" y="125204"/>
                  </a:lnTo>
                  <a:lnTo>
                    <a:pt x="312143" y="126099"/>
                  </a:lnTo>
                  <a:lnTo>
                    <a:pt x="312883" y="126673"/>
                  </a:lnTo>
                  <a:lnTo>
                    <a:pt x="313516" y="127043"/>
                  </a:lnTo>
                  <a:lnTo>
                    <a:pt x="314591" y="127150"/>
                  </a:lnTo>
                  <a:lnTo>
                    <a:pt x="315535" y="127210"/>
                  </a:lnTo>
                  <a:lnTo>
                    <a:pt x="316455" y="127126"/>
                  </a:lnTo>
                  <a:lnTo>
                    <a:pt x="317912" y="126816"/>
                  </a:lnTo>
                  <a:lnTo>
                    <a:pt x="318951" y="126505"/>
                  </a:lnTo>
                  <a:lnTo>
                    <a:pt x="320086" y="126099"/>
                  </a:lnTo>
                  <a:lnTo>
                    <a:pt x="320838" y="126040"/>
                  </a:lnTo>
                  <a:lnTo>
                    <a:pt x="321817" y="125932"/>
                  </a:lnTo>
                  <a:lnTo>
                    <a:pt x="322546" y="126064"/>
                  </a:lnTo>
                  <a:lnTo>
                    <a:pt x="323346" y="126123"/>
                  </a:lnTo>
                  <a:lnTo>
                    <a:pt x="324493" y="126159"/>
                  </a:lnTo>
                  <a:lnTo>
                    <a:pt x="327240" y="126673"/>
                  </a:lnTo>
                  <a:lnTo>
                    <a:pt x="328541" y="126923"/>
                  </a:lnTo>
                  <a:lnTo>
                    <a:pt x="329270" y="127055"/>
                  </a:lnTo>
                  <a:lnTo>
                    <a:pt x="330345" y="127401"/>
                  </a:lnTo>
                  <a:lnTo>
                    <a:pt x="331050" y="127688"/>
                  </a:lnTo>
                  <a:lnTo>
                    <a:pt x="332005" y="128058"/>
                  </a:lnTo>
                  <a:lnTo>
                    <a:pt x="333796" y="128810"/>
                  </a:lnTo>
                  <a:lnTo>
                    <a:pt x="334764" y="129109"/>
                  </a:lnTo>
                  <a:lnTo>
                    <a:pt x="336257" y="129384"/>
                  </a:lnTo>
                  <a:lnTo>
                    <a:pt x="337427" y="129408"/>
                  </a:lnTo>
                  <a:lnTo>
                    <a:pt x="338227" y="129491"/>
                  </a:lnTo>
                  <a:lnTo>
                    <a:pt x="339207" y="129766"/>
                  </a:lnTo>
                  <a:lnTo>
                    <a:pt x="340461" y="129730"/>
                  </a:lnTo>
                  <a:lnTo>
                    <a:pt x="341393" y="130005"/>
                  </a:lnTo>
                  <a:lnTo>
                    <a:pt x="342025" y="130315"/>
                  </a:lnTo>
                  <a:lnTo>
                    <a:pt x="345788" y="131343"/>
                  </a:lnTo>
                  <a:lnTo>
                    <a:pt x="349586" y="132119"/>
                  </a:lnTo>
                  <a:lnTo>
                    <a:pt x="351759" y="132477"/>
                  </a:lnTo>
                  <a:lnTo>
                    <a:pt x="354519" y="132967"/>
                  </a:lnTo>
                  <a:lnTo>
                    <a:pt x="356453" y="133421"/>
                  </a:lnTo>
                  <a:lnTo>
                    <a:pt x="357612" y="133863"/>
                  </a:lnTo>
                  <a:lnTo>
                    <a:pt x="358567" y="134161"/>
                  </a:lnTo>
                  <a:lnTo>
                    <a:pt x="359606" y="134639"/>
                  </a:lnTo>
                  <a:lnTo>
                    <a:pt x="361135" y="135391"/>
                  </a:lnTo>
                  <a:lnTo>
                    <a:pt x="361983" y="135929"/>
                  </a:lnTo>
                  <a:lnTo>
                    <a:pt x="363070" y="136610"/>
                  </a:lnTo>
                  <a:lnTo>
                    <a:pt x="364097" y="137398"/>
                  </a:lnTo>
                  <a:lnTo>
                    <a:pt x="364945" y="138019"/>
                  </a:lnTo>
                  <a:lnTo>
                    <a:pt x="365996" y="138879"/>
                  </a:lnTo>
                  <a:lnTo>
                    <a:pt x="366773" y="139667"/>
                  </a:lnTo>
                  <a:lnTo>
                    <a:pt x="367453" y="140491"/>
                  </a:lnTo>
                  <a:lnTo>
                    <a:pt x="368086" y="141506"/>
                  </a:lnTo>
                  <a:lnTo>
                    <a:pt x="368910" y="142641"/>
                  </a:lnTo>
                  <a:lnTo>
                    <a:pt x="369388" y="143620"/>
                  </a:lnTo>
                  <a:lnTo>
                    <a:pt x="369699" y="144409"/>
                  </a:lnTo>
                  <a:lnTo>
                    <a:pt x="370093" y="146105"/>
                  </a:lnTo>
                  <a:lnTo>
                    <a:pt x="370690" y="147956"/>
                  </a:lnTo>
                  <a:lnTo>
                    <a:pt x="371060" y="149389"/>
                  </a:lnTo>
                  <a:lnTo>
                    <a:pt x="371418" y="150906"/>
                  </a:lnTo>
                  <a:lnTo>
                    <a:pt x="371586" y="152423"/>
                  </a:lnTo>
                  <a:lnTo>
                    <a:pt x="371765" y="153904"/>
                  </a:lnTo>
                  <a:lnTo>
                    <a:pt x="371956" y="155373"/>
                  </a:lnTo>
                  <a:lnTo>
                    <a:pt x="372553" y="156579"/>
                  </a:lnTo>
                  <a:lnTo>
                    <a:pt x="373126" y="157678"/>
                  </a:lnTo>
                  <a:lnTo>
                    <a:pt x="374404" y="158980"/>
                  </a:lnTo>
                  <a:lnTo>
                    <a:pt x="376769" y="161249"/>
                  </a:lnTo>
                  <a:lnTo>
                    <a:pt x="391340" y="172631"/>
                  </a:lnTo>
                  <a:lnTo>
                    <a:pt x="403618" y="180562"/>
                  </a:lnTo>
                  <a:lnTo>
                    <a:pt x="418201" y="188026"/>
                  </a:lnTo>
                  <a:lnTo>
                    <a:pt x="422954" y="189304"/>
                  </a:lnTo>
                  <a:lnTo>
                    <a:pt x="427242" y="190439"/>
                  </a:lnTo>
                  <a:lnTo>
                    <a:pt x="432760" y="191442"/>
                  </a:lnTo>
                  <a:lnTo>
                    <a:pt x="434755" y="191836"/>
                  </a:lnTo>
                  <a:lnTo>
                    <a:pt x="445229" y="192684"/>
                  </a:lnTo>
                  <a:lnTo>
                    <a:pt x="447487" y="192899"/>
                  </a:lnTo>
                  <a:lnTo>
                    <a:pt x="448370" y="193114"/>
                  </a:lnTo>
                  <a:lnTo>
                    <a:pt x="449123" y="193484"/>
                  </a:lnTo>
                  <a:lnTo>
                    <a:pt x="450556" y="193473"/>
                  </a:lnTo>
                  <a:lnTo>
                    <a:pt x="451475" y="193437"/>
                  </a:lnTo>
                  <a:lnTo>
                    <a:pt x="454438" y="193401"/>
                  </a:lnTo>
                  <a:lnTo>
                    <a:pt x="456062" y="193162"/>
                  </a:lnTo>
                  <a:lnTo>
                    <a:pt x="457639" y="193365"/>
                  </a:lnTo>
                  <a:lnTo>
                    <a:pt x="459095" y="193449"/>
                  </a:lnTo>
                  <a:lnTo>
                    <a:pt x="460194" y="193723"/>
                  </a:lnTo>
                  <a:lnTo>
                    <a:pt x="460875" y="193986"/>
                  </a:lnTo>
                  <a:lnTo>
                    <a:pt x="461711" y="194213"/>
                  </a:lnTo>
                  <a:lnTo>
                    <a:pt x="462416" y="194619"/>
                  </a:lnTo>
                  <a:lnTo>
                    <a:pt x="463120" y="195025"/>
                  </a:lnTo>
                  <a:lnTo>
                    <a:pt x="463694" y="195407"/>
                  </a:lnTo>
                  <a:lnTo>
                    <a:pt x="464613" y="196100"/>
                  </a:lnTo>
                  <a:lnTo>
                    <a:pt x="465378" y="196697"/>
                  </a:lnTo>
                  <a:lnTo>
                    <a:pt x="466047" y="197318"/>
                  </a:lnTo>
                  <a:lnTo>
                    <a:pt x="466907" y="198118"/>
                  </a:lnTo>
                  <a:lnTo>
                    <a:pt x="468770" y="200065"/>
                  </a:lnTo>
                  <a:lnTo>
                    <a:pt x="470072" y="201534"/>
                  </a:lnTo>
                  <a:lnTo>
                    <a:pt x="470788" y="202418"/>
                  </a:lnTo>
                  <a:lnTo>
                    <a:pt x="471780" y="203720"/>
                  </a:lnTo>
                  <a:lnTo>
                    <a:pt x="472520" y="205249"/>
                  </a:lnTo>
                  <a:lnTo>
                    <a:pt x="473571" y="207685"/>
                  </a:lnTo>
                  <a:lnTo>
                    <a:pt x="473870" y="208366"/>
                  </a:lnTo>
                  <a:lnTo>
                    <a:pt x="473953" y="209142"/>
                  </a:lnTo>
                  <a:lnTo>
                    <a:pt x="474144" y="210623"/>
                  </a:lnTo>
                  <a:lnTo>
                    <a:pt x="474168" y="211328"/>
                  </a:lnTo>
                  <a:lnTo>
                    <a:pt x="474109" y="212033"/>
                  </a:lnTo>
                  <a:lnTo>
                    <a:pt x="473989" y="212761"/>
                  </a:lnTo>
                  <a:lnTo>
                    <a:pt x="473834" y="213466"/>
                  </a:lnTo>
                  <a:lnTo>
                    <a:pt x="473583" y="214469"/>
                  </a:lnTo>
                  <a:lnTo>
                    <a:pt x="473643" y="215317"/>
                  </a:lnTo>
                  <a:lnTo>
                    <a:pt x="473380" y="216093"/>
                  </a:lnTo>
                  <a:lnTo>
                    <a:pt x="473201" y="216786"/>
                  </a:lnTo>
                  <a:lnTo>
                    <a:pt x="473057" y="217610"/>
                  </a:lnTo>
                  <a:lnTo>
                    <a:pt x="472639" y="218757"/>
                  </a:lnTo>
                  <a:lnTo>
                    <a:pt x="471971" y="220321"/>
                  </a:lnTo>
                  <a:lnTo>
                    <a:pt x="471541" y="221098"/>
                  </a:lnTo>
                  <a:lnTo>
                    <a:pt x="470920" y="221910"/>
                  </a:lnTo>
                  <a:lnTo>
                    <a:pt x="469821" y="223355"/>
                  </a:lnTo>
                  <a:lnTo>
                    <a:pt x="469379" y="224263"/>
                  </a:lnTo>
                  <a:lnTo>
                    <a:pt x="468925" y="224848"/>
                  </a:lnTo>
                  <a:lnTo>
                    <a:pt x="468471" y="225445"/>
                  </a:lnTo>
                  <a:lnTo>
                    <a:pt x="467659" y="226639"/>
                  </a:lnTo>
                  <a:lnTo>
                    <a:pt x="466524" y="227512"/>
                  </a:lnTo>
                  <a:lnTo>
                    <a:pt x="465521" y="228658"/>
                  </a:lnTo>
                  <a:lnTo>
                    <a:pt x="464243" y="229387"/>
                  </a:lnTo>
                  <a:lnTo>
                    <a:pt x="463252" y="230079"/>
                  </a:lnTo>
                  <a:lnTo>
                    <a:pt x="462177" y="230987"/>
                  </a:lnTo>
                  <a:lnTo>
                    <a:pt x="461209" y="231357"/>
                  </a:lnTo>
                  <a:lnTo>
                    <a:pt x="460314" y="231859"/>
                  </a:lnTo>
                  <a:lnTo>
                    <a:pt x="459323" y="232086"/>
                  </a:lnTo>
                  <a:lnTo>
                    <a:pt x="458379" y="232826"/>
                  </a:lnTo>
                  <a:lnTo>
                    <a:pt x="457387" y="233232"/>
                  </a:lnTo>
                  <a:lnTo>
                    <a:pt x="456623" y="233626"/>
                  </a:lnTo>
                  <a:lnTo>
                    <a:pt x="455943" y="233925"/>
                  </a:lnTo>
                  <a:lnTo>
                    <a:pt x="455369" y="234355"/>
                  </a:lnTo>
                  <a:lnTo>
                    <a:pt x="454067" y="235167"/>
                  </a:lnTo>
                  <a:lnTo>
                    <a:pt x="453363" y="235537"/>
                  </a:lnTo>
                  <a:lnTo>
                    <a:pt x="452180" y="236362"/>
                  </a:lnTo>
                  <a:lnTo>
                    <a:pt x="451297" y="237269"/>
                  </a:lnTo>
                  <a:lnTo>
                    <a:pt x="450484" y="238034"/>
                  </a:lnTo>
                  <a:lnTo>
                    <a:pt x="450078" y="238810"/>
                  </a:lnTo>
                  <a:lnTo>
                    <a:pt x="449672" y="239455"/>
                  </a:lnTo>
                  <a:lnTo>
                    <a:pt x="449242" y="240040"/>
                  </a:lnTo>
                  <a:lnTo>
                    <a:pt x="448454" y="241223"/>
                  </a:lnTo>
                  <a:lnTo>
                    <a:pt x="448072" y="241832"/>
                  </a:lnTo>
                  <a:lnTo>
                    <a:pt x="443915" y="251183"/>
                  </a:lnTo>
                  <a:lnTo>
                    <a:pt x="441622" y="256474"/>
                  </a:lnTo>
                  <a:lnTo>
                    <a:pt x="436236" y="266746"/>
                  </a:lnTo>
                  <a:lnTo>
                    <a:pt x="432856" y="272717"/>
                  </a:lnTo>
                  <a:lnTo>
                    <a:pt x="432020" y="274354"/>
                  </a:lnTo>
                  <a:lnTo>
                    <a:pt x="430777" y="276241"/>
                  </a:lnTo>
                  <a:lnTo>
                    <a:pt x="429810" y="277937"/>
                  </a:lnTo>
                  <a:lnTo>
                    <a:pt x="425319" y="284040"/>
                  </a:lnTo>
                  <a:lnTo>
                    <a:pt x="420972" y="289976"/>
                  </a:lnTo>
                  <a:lnTo>
                    <a:pt x="419001" y="292173"/>
                  </a:lnTo>
                  <a:lnTo>
                    <a:pt x="415657" y="296222"/>
                  </a:lnTo>
                  <a:lnTo>
                    <a:pt x="393311" y="325770"/>
                  </a:lnTo>
                  <a:lnTo>
                    <a:pt x="392367" y="326965"/>
                  </a:lnTo>
                  <a:lnTo>
                    <a:pt x="391770" y="327873"/>
                  </a:lnTo>
                  <a:lnTo>
                    <a:pt x="390660" y="329903"/>
                  </a:lnTo>
                  <a:lnTo>
                    <a:pt x="389776" y="331360"/>
                  </a:lnTo>
                  <a:lnTo>
                    <a:pt x="389143" y="332602"/>
                  </a:lnTo>
                  <a:lnTo>
                    <a:pt x="388318" y="334238"/>
                  </a:lnTo>
                  <a:lnTo>
                    <a:pt x="387984" y="334919"/>
                  </a:lnTo>
                  <a:lnTo>
                    <a:pt x="387303" y="335946"/>
                  </a:lnTo>
                  <a:lnTo>
                    <a:pt x="383565" y="340628"/>
                  </a:lnTo>
                  <a:lnTo>
                    <a:pt x="381092" y="343781"/>
                  </a:lnTo>
                  <a:lnTo>
                    <a:pt x="380483" y="344713"/>
                  </a:lnTo>
                  <a:lnTo>
                    <a:pt x="379886" y="345668"/>
                  </a:lnTo>
                  <a:lnTo>
                    <a:pt x="379612" y="346707"/>
                  </a:lnTo>
                  <a:lnTo>
                    <a:pt x="379301" y="347448"/>
                  </a:lnTo>
                  <a:lnTo>
                    <a:pt x="379027" y="348475"/>
                  </a:lnTo>
                  <a:lnTo>
                    <a:pt x="378764" y="349705"/>
                  </a:lnTo>
                  <a:lnTo>
                    <a:pt x="371180" y="349693"/>
                  </a:lnTo>
                  <a:lnTo>
                    <a:pt x="369854" y="349860"/>
                  </a:lnTo>
                  <a:lnTo>
                    <a:pt x="368600" y="349908"/>
                  </a:lnTo>
                  <a:lnTo>
                    <a:pt x="367274" y="350123"/>
                  </a:lnTo>
                  <a:lnTo>
                    <a:pt x="366223" y="350494"/>
                  </a:lnTo>
                  <a:lnTo>
                    <a:pt x="362126" y="352010"/>
                  </a:lnTo>
                  <a:lnTo>
                    <a:pt x="361362" y="352488"/>
                  </a:lnTo>
                  <a:lnTo>
                    <a:pt x="360287" y="353348"/>
                  </a:lnTo>
                  <a:lnTo>
                    <a:pt x="358818" y="354411"/>
                  </a:lnTo>
                  <a:lnTo>
                    <a:pt x="351568" y="357922"/>
                  </a:lnTo>
                  <a:lnTo>
                    <a:pt x="342742" y="364623"/>
                  </a:lnTo>
                  <a:lnTo>
                    <a:pt x="341882" y="365686"/>
                  </a:lnTo>
                  <a:lnTo>
                    <a:pt x="341357" y="366522"/>
                  </a:lnTo>
                  <a:lnTo>
                    <a:pt x="340795" y="367202"/>
                  </a:lnTo>
                  <a:lnTo>
                    <a:pt x="339780" y="367955"/>
                  </a:lnTo>
                  <a:lnTo>
                    <a:pt x="339064" y="368468"/>
                  </a:lnTo>
                  <a:lnTo>
                    <a:pt x="338514" y="368922"/>
                  </a:lnTo>
                  <a:lnTo>
                    <a:pt x="337666" y="369615"/>
                  </a:lnTo>
                  <a:lnTo>
                    <a:pt x="336830" y="370081"/>
                  </a:lnTo>
                  <a:lnTo>
                    <a:pt x="336125" y="370367"/>
                  </a:lnTo>
                  <a:lnTo>
                    <a:pt x="335182" y="370666"/>
                  </a:lnTo>
                  <a:lnTo>
                    <a:pt x="333952" y="370929"/>
                  </a:lnTo>
                  <a:lnTo>
                    <a:pt x="333223" y="370893"/>
                  </a:lnTo>
                  <a:lnTo>
                    <a:pt x="332029" y="370833"/>
                  </a:lnTo>
                  <a:lnTo>
                    <a:pt x="330858" y="370666"/>
                  </a:lnTo>
                  <a:lnTo>
                    <a:pt x="330154" y="370678"/>
                  </a:lnTo>
                  <a:lnTo>
                    <a:pt x="329449" y="370582"/>
                  </a:lnTo>
                  <a:lnTo>
                    <a:pt x="328589" y="370570"/>
                  </a:lnTo>
                  <a:lnTo>
                    <a:pt x="327789" y="370487"/>
                  </a:lnTo>
                  <a:lnTo>
                    <a:pt x="326917" y="370427"/>
                  </a:lnTo>
                  <a:lnTo>
                    <a:pt x="324337" y="370081"/>
                  </a:lnTo>
                  <a:lnTo>
                    <a:pt x="323477" y="369997"/>
                  </a:lnTo>
                  <a:lnTo>
                    <a:pt x="322307" y="369770"/>
                  </a:lnTo>
                  <a:lnTo>
                    <a:pt x="321339" y="369424"/>
                  </a:lnTo>
                  <a:lnTo>
                    <a:pt x="320480" y="369137"/>
                  </a:lnTo>
                  <a:lnTo>
                    <a:pt x="319799" y="368815"/>
                  </a:lnTo>
                  <a:lnTo>
                    <a:pt x="318987" y="368385"/>
                  </a:lnTo>
                  <a:lnTo>
                    <a:pt x="318103" y="367788"/>
                  </a:lnTo>
                  <a:lnTo>
                    <a:pt x="317529" y="367358"/>
                  </a:lnTo>
                  <a:lnTo>
                    <a:pt x="316849" y="366844"/>
                  </a:lnTo>
                  <a:lnTo>
                    <a:pt x="316323" y="366319"/>
                  </a:lnTo>
                  <a:lnTo>
                    <a:pt x="315714" y="365733"/>
                  </a:lnTo>
                  <a:lnTo>
                    <a:pt x="314890" y="364754"/>
                  </a:lnTo>
                  <a:lnTo>
                    <a:pt x="314030" y="363631"/>
                  </a:lnTo>
                  <a:lnTo>
                    <a:pt x="313409" y="362855"/>
                  </a:lnTo>
                  <a:lnTo>
                    <a:pt x="312083" y="360454"/>
                  </a:lnTo>
                  <a:lnTo>
                    <a:pt x="302326" y="373544"/>
                  </a:lnTo>
                  <a:lnTo>
                    <a:pt x="298073" y="356895"/>
                  </a:lnTo>
                  <a:lnTo>
                    <a:pt x="293380" y="355295"/>
                  </a:lnTo>
                  <a:lnTo>
                    <a:pt x="285628" y="347567"/>
                  </a:lnTo>
                  <a:lnTo>
                    <a:pt x="277877" y="341679"/>
                  </a:lnTo>
                  <a:lnTo>
                    <a:pt x="242262" y="354363"/>
                  </a:lnTo>
                  <a:lnTo>
                    <a:pt x="243265" y="351986"/>
                  </a:lnTo>
                  <a:lnTo>
                    <a:pt x="206861" y="347603"/>
                  </a:lnTo>
                  <a:lnTo>
                    <a:pt x="206658" y="340521"/>
                  </a:lnTo>
                  <a:lnTo>
                    <a:pt x="8528" y="369161"/>
                  </a:lnTo>
                  <a:lnTo>
                    <a:pt x="0" y="4632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1083;gbcf4302aa7_0_6">
              <a:extLst>
                <a:ext uri="{FF2B5EF4-FFF2-40B4-BE49-F238E27FC236}">
                  <a16:creationId xmlns:a16="http://schemas.microsoft.com/office/drawing/2014/main" id="{ABB99253-C8C9-8548-A02D-133980C23BB3}"/>
                </a:ext>
              </a:extLst>
            </p:cNvPr>
            <p:cNvSpPr/>
            <p:nvPr/>
          </p:nvSpPr>
          <p:spPr>
            <a:xfrm>
              <a:off x="6431839" y="2160960"/>
              <a:ext cx="230461" cy="143768"/>
            </a:xfrm>
            <a:custGeom>
              <a:avLst/>
              <a:gdLst/>
              <a:ahLst/>
              <a:cxnLst/>
              <a:rect l="l" t="t" r="r" b="b"/>
              <a:pathLst>
                <a:path w="458629" h="286106" extrusionOk="0">
                  <a:moveTo>
                    <a:pt x="458630" y="0"/>
                  </a:moveTo>
                  <a:lnTo>
                    <a:pt x="453530" y="22597"/>
                  </a:lnTo>
                  <a:lnTo>
                    <a:pt x="434396" y="113033"/>
                  </a:lnTo>
                  <a:lnTo>
                    <a:pt x="423803" y="207351"/>
                  </a:lnTo>
                  <a:lnTo>
                    <a:pt x="385572" y="212702"/>
                  </a:lnTo>
                  <a:lnTo>
                    <a:pt x="384783" y="212510"/>
                  </a:lnTo>
                  <a:lnTo>
                    <a:pt x="360072" y="215938"/>
                  </a:lnTo>
                  <a:lnTo>
                    <a:pt x="333127" y="205977"/>
                  </a:lnTo>
                  <a:lnTo>
                    <a:pt x="227786" y="222471"/>
                  </a:lnTo>
                  <a:lnTo>
                    <a:pt x="172846" y="247457"/>
                  </a:lnTo>
                  <a:lnTo>
                    <a:pt x="123233" y="286106"/>
                  </a:lnTo>
                  <a:lnTo>
                    <a:pt x="101997" y="258314"/>
                  </a:lnTo>
                  <a:lnTo>
                    <a:pt x="86447" y="244471"/>
                  </a:lnTo>
                  <a:lnTo>
                    <a:pt x="72402" y="220035"/>
                  </a:lnTo>
                  <a:lnTo>
                    <a:pt x="62154" y="206598"/>
                  </a:lnTo>
                  <a:lnTo>
                    <a:pt x="67242" y="200328"/>
                  </a:lnTo>
                  <a:lnTo>
                    <a:pt x="65820" y="180060"/>
                  </a:lnTo>
                  <a:lnTo>
                    <a:pt x="64387" y="179833"/>
                  </a:lnTo>
                  <a:lnTo>
                    <a:pt x="59192" y="177504"/>
                  </a:lnTo>
                  <a:lnTo>
                    <a:pt x="47750" y="173013"/>
                  </a:lnTo>
                  <a:lnTo>
                    <a:pt x="45349" y="171974"/>
                  </a:lnTo>
                  <a:lnTo>
                    <a:pt x="43247" y="170577"/>
                  </a:lnTo>
                  <a:lnTo>
                    <a:pt x="28903" y="160043"/>
                  </a:lnTo>
                  <a:lnTo>
                    <a:pt x="25189" y="158096"/>
                  </a:lnTo>
                  <a:lnTo>
                    <a:pt x="20328" y="152518"/>
                  </a:lnTo>
                  <a:lnTo>
                    <a:pt x="15610" y="144648"/>
                  </a:lnTo>
                  <a:lnTo>
                    <a:pt x="3929" y="130757"/>
                  </a:lnTo>
                  <a:lnTo>
                    <a:pt x="0" y="126541"/>
                  </a:lnTo>
                  <a:lnTo>
                    <a:pt x="3368" y="123639"/>
                  </a:lnTo>
                  <a:lnTo>
                    <a:pt x="3953" y="123078"/>
                  </a:lnTo>
                  <a:lnTo>
                    <a:pt x="48539" y="94485"/>
                  </a:lnTo>
                  <a:lnTo>
                    <a:pt x="68997" y="54164"/>
                  </a:lnTo>
                  <a:lnTo>
                    <a:pt x="304714" y="22442"/>
                  </a:lnTo>
                  <a:lnTo>
                    <a:pt x="385237" y="10821"/>
                  </a:lnTo>
                  <a:lnTo>
                    <a:pt x="458630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1084;gbcf4302aa7_0_6">
              <a:extLst>
                <a:ext uri="{FF2B5EF4-FFF2-40B4-BE49-F238E27FC236}">
                  <a16:creationId xmlns:a16="http://schemas.microsoft.com/office/drawing/2014/main" id="{CE896987-C30B-464B-9EF9-5641F991A54F}"/>
                </a:ext>
              </a:extLst>
            </p:cNvPr>
            <p:cNvSpPr/>
            <p:nvPr/>
          </p:nvSpPr>
          <p:spPr>
            <a:xfrm>
              <a:off x="7373082" y="2164200"/>
              <a:ext cx="18473" cy="27403"/>
            </a:xfrm>
            <a:custGeom>
              <a:avLst/>
              <a:gdLst/>
              <a:ahLst/>
              <a:cxnLst/>
              <a:rect l="l" t="t" r="r" b="b"/>
              <a:pathLst>
                <a:path w="36762" h="54534" extrusionOk="0">
                  <a:moveTo>
                    <a:pt x="26503" y="54534"/>
                  </a:moveTo>
                  <a:lnTo>
                    <a:pt x="0" y="53220"/>
                  </a:lnTo>
                  <a:lnTo>
                    <a:pt x="11478" y="11788"/>
                  </a:lnTo>
                  <a:lnTo>
                    <a:pt x="12660" y="7859"/>
                  </a:lnTo>
                  <a:lnTo>
                    <a:pt x="32821" y="0"/>
                  </a:lnTo>
                  <a:lnTo>
                    <a:pt x="35735" y="2281"/>
                  </a:lnTo>
                  <a:lnTo>
                    <a:pt x="36762" y="3070"/>
                  </a:lnTo>
                  <a:lnTo>
                    <a:pt x="36702" y="6963"/>
                  </a:lnTo>
                  <a:lnTo>
                    <a:pt x="35782" y="9806"/>
                  </a:lnTo>
                  <a:lnTo>
                    <a:pt x="34576" y="11872"/>
                  </a:lnTo>
                  <a:lnTo>
                    <a:pt x="34289" y="12648"/>
                  </a:lnTo>
                  <a:lnTo>
                    <a:pt x="33358" y="14810"/>
                  </a:lnTo>
                  <a:lnTo>
                    <a:pt x="32821" y="17903"/>
                  </a:lnTo>
                  <a:lnTo>
                    <a:pt x="30695" y="24007"/>
                  </a:lnTo>
                  <a:lnTo>
                    <a:pt x="26598" y="33896"/>
                  </a:lnTo>
                  <a:lnTo>
                    <a:pt x="26430" y="36464"/>
                  </a:lnTo>
                  <a:lnTo>
                    <a:pt x="27183" y="37849"/>
                  </a:lnTo>
                  <a:lnTo>
                    <a:pt x="32474" y="42614"/>
                  </a:lnTo>
                  <a:lnTo>
                    <a:pt x="32104" y="43845"/>
                  </a:lnTo>
                  <a:lnTo>
                    <a:pt x="31268" y="44609"/>
                  </a:lnTo>
                  <a:lnTo>
                    <a:pt x="29380" y="44896"/>
                  </a:lnTo>
                  <a:lnTo>
                    <a:pt x="27971" y="44346"/>
                  </a:lnTo>
                  <a:lnTo>
                    <a:pt x="26001" y="44179"/>
                  </a:lnTo>
                  <a:lnTo>
                    <a:pt x="24030" y="44824"/>
                  </a:lnTo>
                  <a:lnTo>
                    <a:pt x="23182" y="45959"/>
                  </a:lnTo>
                  <a:lnTo>
                    <a:pt x="22728" y="47941"/>
                  </a:lnTo>
                  <a:lnTo>
                    <a:pt x="20005" y="50127"/>
                  </a:lnTo>
                  <a:lnTo>
                    <a:pt x="20292" y="51046"/>
                  </a:lnTo>
                  <a:lnTo>
                    <a:pt x="24902" y="51130"/>
                  </a:lnTo>
                  <a:lnTo>
                    <a:pt x="26323" y="52611"/>
                  </a:lnTo>
                  <a:lnTo>
                    <a:pt x="26503" y="54534"/>
                  </a:lnTo>
                </a:path>
              </a:pathLst>
            </a:custGeom>
            <a:solidFill>
              <a:srgbClr val="7030A0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1085;gbcf4302aa7_0_6">
              <a:extLst>
                <a:ext uri="{FF2B5EF4-FFF2-40B4-BE49-F238E27FC236}">
                  <a16:creationId xmlns:a16="http://schemas.microsoft.com/office/drawing/2014/main" id="{F1D4D3F4-1D0D-AB48-B589-1D94DF2D5AC9}"/>
                </a:ext>
              </a:extLst>
            </p:cNvPr>
            <p:cNvSpPr/>
            <p:nvPr/>
          </p:nvSpPr>
          <p:spPr>
            <a:xfrm>
              <a:off x="4601872" y="2183964"/>
              <a:ext cx="129916" cy="217042"/>
            </a:xfrm>
            <a:custGeom>
              <a:avLst/>
              <a:gdLst/>
              <a:ahLst/>
              <a:cxnLst/>
              <a:rect l="l" t="t" r="r" b="b"/>
              <a:pathLst>
                <a:path w="258540" h="431924" extrusionOk="0">
                  <a:moveTo>
                    <a:pt x="247779" y="0"/>
                  </a:moveTo>
                  <a:lnTo>
                    <a:pt x="256307" y="322832"/>
                  </a:lnTo>
                  <a:lnTo>
                    <a:pt x="257454" y="354363"/>
                  </a:lnTo>
                  <a:lnTo>
                    <a:pt x="258541" y="395855"/>
                  </a:lnTo>
                  <a:lnTo>
                    <a:pt x="216297" y="402065"/>
                  </a:lnTo>
                  <a:lnTo>
                    <a:pt x="18035" y="431924"/>
                  </a:lnTo>
                  <a:lnTo>
                    <a:pt x="2652" y="95393"/>
                  </a:lnTo>
                  <a:lnTo>
                    <a:pt x="0" y="37276"/>
                  </a:lnTo>
                  <a:lnTo>
                    <a:pt x="138103" y="16936"/>
                  </a:lnTo>
                  <a:lnTo>
                    <a:pt x="222137" y="4109"/>
                  </a:lnTo>
                  <a:lnTo>
                    <a:pt x="24777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1086;gbcf4302aa7_0_6">
              <a:extLst>
                <a:ext uri="{FF2B5EF4-FFF2-40B4-BE49-F238E27FC236}">
                  <a16:creationId xmlns:a16="http://schemas.microsoft.com/office/drawing/2014/main" id="{A21DE436-DCB3-BE4F-AB11-F0253AA7DC4F}"/>
                </a:ext>
              </a:extLst>
            </p:cNvPr>
            <p:cNvSpPr/>
            <p:nvPr/>
          </p:nvSpPr>
          <p:spPr>
            <a:xfrm>
              <a:off x="6975711" y="2186461"/>
              <a:ext cx="174148" cy="175283"/>
            </a:xfrm>
            <a:custGeom>
              <a:avLst/>
              <a:gdLst/>
              <a:ahLst/>
              <a:cxnLst/>
              <a:rect l="l" t="t" r="r" b="b"/>
              <a:pathLst>
                <a:path w="346564" h="348821" extrusionOk="0">
                  <a:moveTo>
                    <a:pt x="313099" y="31865"/>
                  </a:moveTo>
                  <a:lnTo>
                    <a:pt x="293810" y="59037"/>
                  </a:lnTo>
                  <a:lnTo>
                    <a:pt x="290943" y="71745"/>
                  </a:lnTo>
                  <a:lnTo>
                    <a:pt x="315929" y="113738"/>
                  </a:lnTo>
                  <a:lnTo>
                    <a:pt x="315643" y="117058"/>
                  </a:lnTo>
                  <a:lnTo>
                    <a:pt x="311211" y="119399"/>
                  </a:lnTo>
                  <a:lnTo>
                    <a:pt x="310065" y="119972"/>
                  </a:lnTo>
                  <a:lnTo>
                    <a:pt x="309050" y="120474"/>
                  </a:lnTo>
                  <a:lnTo>
                    <a:pt x="308405" y="122182"/>
                  </a:lnTo>
                  <a:lnTo>
                    <a:pt x="308656" y="124965"/>
                  </a:lnTo>
                  <a:lnTo>
                    <a:pt x="309372" y="129300"/>
                  </a:lnTo>
                  <a:lnTo>
                    <a:pt x="309718" y="131331"/>
                  </a:lnTo>
                  <a:lnTo>
                    <a:pt x="309933" y="132549"/>
                  </a:lnTo>
                  <a:lnTo>
                    <a:pt x="310650" y="134304"/>
                  </a:lnTo>
                  <a:lnTo>
                    <a:pt x="311211" y="135690"/>
                  </a:lnTo>
                  <a:lnTo>
                    <a:pt x="313743" y="141793"/>
                  </a:lnTo>
                  <a:lnTo>
                    <a:pt x="328219" y="139954"/>
                  </a:lnTo>
                  <a:lnTo>
                    <a:pt x="329294" y="139906"/>
                  </a:lnTo>
                  <a:lnTo>
                    <a:pt x="330285" y="139894"/>
                  </a:lnTo>
                  <a:lnTo>
                    <a:pt x="332124" y="140503"/>
                  </a:lnTo>
                  <a:lnTo>
                    <a:pt x="334011" y="141554"/>
                  </a:lnTo>
                  <a:lnTo>
                    <a:pt x="336460" y="142784"/>
                  </a:lnTo>
                  <a:lnTo>
                    <a:pt x="337308" y="143202"/>
                  </a:lnTo>
                  <a:lnTo>
                    <a:pt x="338108" y="144134"/>
                  </a:lnTo>
                  <a:lnTo>
                    <a:pt x="346564" y="154167"/>
                  </a:lnTo>
                  <a:lnTo>
                    <a:pt x="314998" y="184981"/>
                  </a:lnTo>
                  <a:lnTo>
                    <a:pt x="308214" y="187692"/>
                  </a:lnTo>
                  <a:lnTo>
                    <a:pt x="308512" y="188838"/>
                  </a:lnTo>
                  <a:lnTo>
                    <a:pt x="304571" y="190594"/>
                  </a:lnTo>
                  <a:lnTo>
                    <a:pt x="305849" y="193902"/>
                  </a:lnTo>
                  <a:lnTo>
                    <a:pt x="279024" y="220035"/>
                  </a:lnTo>
                  <a:lnTo>
                    <a:pt x="306804" y="246884"/>
                  </a:lnTo>
                  <a:lnTo>
                    <a:pt x="318676" y="260081"/>
                  </a:lnTo>
                  <a:lnTo>
                    <a:pt x="323191" y="262709"/>
                  </a:lnTo>
                  <a:lnTo>
                    <a:pt x="280947" y="300797"/>
                  </a:lnTo>
                  <a:lnTo>
                    <a:pt x="242237" y="348821"/>
                  </a:lnTo>
                  <a:lnTo>
                    <a:pt x="242262" y="345979"/>
                  </a:lnTo>
                  <a:lnTo>
                    <a:pt x="242668" y="341775"/>
                  </a:lnTo>
                  <a:lnTo>
                    <a:pt x="242751" y="339983"/>
                  </a:lnTo>
                  <a:lnTo>
                    <a:pt x="242740" y="338550"/>
                  </a:lnTo>
                  <a:lnTo>
                    <a:pt x="242525" y="337308"/>
                  </a:lnTo>
                  <a:lnTo>
                    <a:pt x="242095" y="335636"/>
                  </a:lnTo>
                  <a:lnTo>
                    <a:pt x="240745" y="333390"/>
                  </a:lnTo>
                  <a:lnTo>
                    <a:pt x="238929" y="331491"/>
                  </a:lnTo>
                  <a:lnTo>
                    <a:pt x="237293" y="329927"/>
                  </a:lnTo>
                  <a:lnTo>
                    <a:pt x="235454" y="328553"/>
                  </a:lnTo>
                  <a:lnTo>
                    <a:pt x="233949" y="327849"/>
                  </a:lnTo>
                  <a:lnTo>
                    <a:pt x="232540" y="327502"/>
                  </a:lnTo>
                  <a:lnTo>
                    <a:pt x="231668" y="327466"/>
                  </a:lnTo>
                  <a:lnTo>
                    <a:pt x="230748" y="327777"/>
                  </a:lnTo>
                  <a:lnTo>
                    <a:pt x="229769" y="328482"/>
                  </a:lnTo>
                  <a:lnTo>
                    <a:pt x="228730" y="329783"/>
                  </a:lnTo>
                  <a:lnTo>
                    <a:pt x="228359" y="330882"/>
                  </a:lnTo>
                  <a:lnTo>
                    <a:pt x="227953" y="332554"/>
                  </a:lnTo>
                  <a:lnTo>
                    <a:pt x="227703" y="333928"/>
                  </a:lnTo>
                  <a:lnTo>
                    <a:pt x="227487" y="335003"/>
                  </a:lnTo>
                  <a:lnTo>
                    <a:pt x="227070" y="335994"/>
                  </a:lnTo>
                  <a:lnTo>
                    <a:pt x="226341" y="336233"/>
                  </a:lnTo>
                  <a:lnTo>
                    <a:pt x="225171" y="336149"/>
                  </a:lnTo>
                  <a:lnTo>
                    <a:pt x="224550" y="335636"/>
                  </a:lnTo>
                  <a:lnTo>
                    <a:pt x="223117" y="334644"/>
                  </a:lnTo>
                  <a:lnTo>
                    <a:pt x="221349" y="333151"/>
                  </a:lnTo>
                  <a:lnTo>
                    <a:pt x="220190" y="332387"/>
                  </a:lnTo>
                  <a:lnTo>
                    <a:pt x="219199" y="331897"/>
                  </a:lnTo>
                  <a:lnTo>
                    <a:pt x="218303" y="331527"/>
                  </a:lnTo>
                  <a:lnTo>
                    <a:pt x="217479" y="331193"/>
                  </a:lnTo>
                  <a:lnTo>
                    <a:pt x="216392" y="330799"/>
                  </a:lnTo>
                  <a:lnTo>
                    <a:pt x="215150" y="329963"/>
                  </a:lnTo>
                  <a:lnTo>
                    <a:pt x="214135" y="329079"/>
                  </a:lnTo>
                  <a:lnTo>
                    <a:pt x="211651" y="326738"/>
                  </a:lnTo>
                  <a:lnTo>
                    <a:pt x="210898" y="326200"/>
                  </a:lnTo>
                  <a:lnTo>
                    <a:pt x="210074" y="325997"/>
                  </a:lnTo>
                  <a:lnTo>
                    <a:pt x="208521" y="325926"/>
                  </a:lnTo>
                  <a:lnTo>
                    <a:pt x="206049" y="325890"/>
                  </a:lnTo>
                  <a:lnTo>
                    <a:pt x="204807" y="325782"/>
                  </a:lnTo>
                  <a:lnTo>
                    <a:pt x="203576" y="325675"/>
                  </a:lnTo>
                  <a:lnTo>
                    <a:pt x="202633" y="325113"/>
                  </a:lnTo>
                  <a:lnTo>
                    <a:pt x="201546" y="324528"/>
                  </a:lnTo>
                  <a:lnTo>
                    <a:pt x="200328" y="323597"/>
                  </a:lnTo>
                  <a:lnTo>
                    <a:pt x="199241" y="322307"/>
                  </a:lnTo>
                  <a:lnTo>
                    <a:pt x="198501" y="321136"/>
                  </a:lnTo>
                  <a:lnTo>
                    <a:pt x="198071" y="319942"/>
                  </a:lnTo>
                  <a:lnTo>
                    <a:pt x="198023" y="318366"/>
                  </a:lnTo>
                  <a:lnTo>
                    <a:pt x="197939" y="315965"/>
                  </a:lnTo>
                  <a:lnTo>
                    <a:pt x="197402" y="312238"/>
                  </a:lnTo>
                  <a:lnTo>
                    <a:pt x="196291" y="306219"/>
                  </a:lnTo>
                  <a:lnTo>
                    <a:pt x="195312" y="302672"/>
                  </a:lnTo>
                  <a:lnTo>
                    <a:pt x="194046" y="299340"/>
                  </a:lnTo>
                  <a:lnTo>
                    <a:pt x="193473" y="297894"/>
                  </a:lnTo>
                  <a:lnTo>
                    <a:pt x="193067" y="296712"/>
                  </a:lnTo>
                  <a:lnTo>
                    <a:pt x="192756" y="295422"/>
                  </a:lnTo>
                  <a:lnTo>
                    <a:pt x="192278" y="293666"/>
                  </a:lnTo>
                  <a:lnTo>
                    <a:pt x="191681" y="292353"/>
                  </a:lnTo>
                  <a:lnTo>
                    <a:pt x="191048" y="291421"/>
                  </a:lnTo>
                  <a:lnTo>
                    <a:pt x="189770" y="290179"/>
                  </a:lnTo>
                  <a:lnTo>
                    <a:pt x="185399" y="286297"/>
                  </a:lnTo>
                  <a:lnTo>
                    <a:pt x="182974" y="284171"/>
                  </a:lnTo>
                  <a:lnTo>
                    <a:pt x="181505" y="282631"/>
                  </a:lnTo>
                  <a:lnTo>
                    <a:pt x="180443" y="281496"/>
                  </a:lnTo>
                  <a:lnTo>
                    <a:pt x="179797" y="280517"/>
                  </a:lnTo>
                  <a:lnTo>
                    <a:pt x="179356" y="279788"/>
                  </a:lnTo>
                  <a:lnTo>
                    <a:pt x="179092" y="279083"/>
                  </a:lnTo>
                  <a:lnTo>
                    <a:pt x="178782" y="278295"/>
                  </a:lnTo>
                  <a:lnTo>
                    <a:pt x="178567" y="277590"/>
                  </a:lnTo>
                  <a:lnTo>
                    <a:pt x="178627" y="276432"/>
                  </a:lnTo>
                  <a:lnTo>
                    <a:pt x="178579" y="275214"/>
                  </a:lnTo>
                  <a:lnTo>
                    <a:pt x="178973" y="273542"/>
                  </a:lnTo>
                  <a:lnTo>
                    <a:pt x="179594" y="272180"/>
                  </a:lnTo>
                  <a:lnTo>
                    <a:pt x="180227" y="270711"/>
                  </a:lnTo>
                  <a:lnTo>
                    <a:pt x="180550" y="269660"/>
                  </a:lnTo>
                  <a:lnTo>
                    <a:pt x="180383" y="268358"/>
                  </a:lnTo>
                  <a:lnTo>
                    <a:pt x="180418" y="267653"/>
                  </a:lnTo>
                  <a:lnTo>
                    <a:pt x="180132" y="265408"/>
                  </a:lnTo>
                  <a:lnTo>
                    <a:pt x="179606" y="263951"/>
                  </a:lnTo>
                  <a:lnTo>
                    <a:pt x="178913" y="261885"/>
                  </a:lnTo>
                  <a:lnTo>
                    <a:pt x="177779" y="259914"/>
                  </a:lnTo>
                  <a:lnTo>
                    <a:pt x="176704" y="257788"/>
                  </a:lnTo>
                  <a:lnTo>
                    <a:pt x="175784" y="255817"/>
                  </a:lnTo>
                  <a:lnTo>
                    <a:pt x="175115" y="254898"/>
                  </a:lnTo>
                  <a:lnTo>
                    <a:pt x="174267" y="254038"/>
                  </a:lnTo>
                  <a:lnTo>
                    <a:pt x="172810" y="253429"/>
                  </a:lnTo>
                  <a:lnTo>
                    <a:pt x="169227" y="253333"/>
                  </a:lnTo>
                  <a:lnTo>
                    <a:pt x="166265" y="253178"/>
                  </a:lnTo>
                  <a:lnTo>
                    <a:pt x="164474" y="252975"/>
                  </a:lnTo>
                  <a:lnTo>
                    <a:pt x="163280" y="252748"/>
                  </a:lnTo>
                  <a:lnTo>
                    <a:pt x="161966" y="252354"/>
                  </a:lnTo>
                  <a:lnTo>
                    <a:pt x="160784" y="252031"/>
                  </a:lnTo>
                  <a:lnTo>
                    <a:pt x="159613" y="251804"/>
                  </a:lnTo>
                  <a:lnTo>
                    <a:pt x="158455" y="251697"/>
                  </a:lnTo>
                  <a:lnTo>
                    <a:pt x="156997" y="251721"/>
                  </a:lnTo>
                  <a:lnTo>
                    <a:pt x="154835" y="252270"/>
                  </a:lnTo>
                  <a:lnTo>
                    <a:pt x="153175" y="253082"/>
                  </a:lnTo>
                  <a:lnTo>
                    <a:pt x="152423" y="253226"/>
                  </a:lnTo>
                  <a:lnTo>
                    <a:pt x="151408" y="253166"/>
                  </a:lnTo>
                  <a:lnTo>
                    <a:pt x="150488" y="252927"/>
                  </a:lnTo>
                  <a:lnTo>
                    <a:pt x="149127" y="252354"/>
                  </a:lnTo>
                  <a:lnTo>
                    <a:pt x="147072" y="250992"/>
                  </a:lnTo>
                  <a:lnTo>
                    <a:pt x="146033" y="250479"/>
                  </a:lnTo>
                  <a:lnTo>
                    <a:pt x="145090" y="250132"/>
                  </a:lnTo>
                  <a:lnTo>
                    <a:pt x="144218" y="250168"/>
                  </a:lnTo>
                  <a:lnTo>
                    <a:pt x="142199" y="250013"/>
                  </a:lnTo>
                  <a:lnTo>
                    <a:pt x="141208" y="249428"/>
                  </a:lnTo>
                  <a:lnTo>
                    <a:pt x="139930" y="248496"/>
                  </a:lnTo>
                  <a:lnTo>
                    <a:pt x="139106" y="247839"/>
                  </a:lnTo>
                  <a:lnTo>
                    <a:pt x="138282" y="247158"/>
                  </a:lnTo>
                  <a:lnTo>
                    <a:pt x="137147" y="246609"/>
                  </a:lnTo>
                  <a:lnTo>
                    <a:pt x="136442" y="246394"/>
                  </a:lnTo>
                  <a:lnTo>
                    <a:pt x="135272" y="246358"/>
                  </a:lnTo>
                  <a:lnTo>
                    <a:pt x="134162" y="246036"/>
                  </a:lnTo>
                  <a:lnTo>
                    <a:pt x="133290" y="245570"/>
                  </a:lnTo>
                  <a:lnTo>
                    <a:pt x="132322" y="244304"/>
                  </a:lnTo>
                  <a:lnTo>
                    <a:pt x="131844" y="243181"/>
                  </a:lnTo>
                  <a:lnTo>
                    <a:pt x="131629" y="242166"/>
                  </a:lnTo>
                  <a:lnTo>
                    <a:pt x="132023" y="240984"/>
                  </a:lnTo>
                  <a:lnTo>
                    <a:pt x="132704" y="240231"/>
                  </a:lnTo>
                  <a:lnTo>
                    <a:pt x="133290" y="239801"/>
                  </a:lnTo>
                  <a:lnTo>
                    <a:pt x="134030" y="238977"/>
                  </a:lnTo>
                  <a:lnTo>
                    <a:pt x="134078" y="237807"/>
                  </a:lnTo>
                  <a:lnTo>
                    <a:pt x="133803" y="235932"/>
                  </a:lnTo>
                  <a:lnTo>
                    <a:pt x="132811" y="233304"/>
                  </a:lnTo>
                  <a:lnTo>
                    <a:pt x="132334" y="231751"/>
                  </a:lnTo>
                  <a:lnTo>
                    <a:pt x="132190" y="228013"/>
                  </a:lnTo>
                  <a:lnTo>
                    <a:pt x="132501" y="227356"/>
                  </a:lnTo>
                  <a:lnTo>
                    <a:pt x="133170" y="226556"/>
                  </a:lnTo>
                  <a:lnTo>
                    <a:pt x="133851" y="225636"/>
                  </a:lnTo>
                  <a:lnTo>
                    <a:pt x="134149" y="224478"/>
                  </a:lnTo>
                  <a:lnTo>
                    <a:pt x="134209" y="222698"/>
                  </a:lnTo>
                  <a:lnTo>
                    <a:pt x="134448" y="221826"/>
                  </a:lnTo>
                  <a:lnTo>
                    <a:pt x="133731" y="220393"/>
                  </a:lnTo>
                  <a:lnTo>
                    <a:pt x="131773" y="218315"/>
                  </a:lnTo>
                  <a:lnTo>
                    <a:pt x="130638" y="216691"/>
                  </a:lnTo>
                  <a:lnTo>
                    <a:pt x="130280" y="215174"/>
                  </a:lnTo>
                  <a:lnTo>
                    <a:pt x="130184" y="213526"/>
                  </a:lnTo>
                  <a:lnTo>
                    <a:pt x="129527" y="212236"/>
                  </a:lnTo>
                  <a:lnTo>
                    <a:pt x="129181" y="210683"/>
                  </a:lnTo>
                  <a:lnTo>
                    <a:pt x="128656" y="207852"/>
                  </a:lnTo>
                  <a:lnTo>
                    <a:pt x="128368" y="205834"/>
                  </a:lnTo>
                  <a:lnTo>
                    <a:pt x="128213" y="204162"/>
                  </a:lnTo>
                  <a:lnTo>
                    <a:pt x="127879" y="203111"/>
                  </a:lnTo>
                  <a:lnTo>
                    <a:pt x="127281" y="201606"/>
                  </a:lnTo>
                  <a:lnTo>
                    <a:pt x="126625" y="200483"/>
                  </a:lnTo>
                  <a:lnTo>
                    <a:pt x="126052" y="199946"/>
                  </a:lnTo>
                  <a:lnTo>
                    <a:pt x="125227" y="199635"/>
                  </a:lnTo>
                  <a:lnTo>
                    <a:pt x="123842" y="198727"/>
                  </a:lnTo>
                  <a:lnTo>
                    <a:pt x="122182" y="196410"/>
                  </a:lnTo>
                  <a:lnTo>
                    <a:pt x="120761" y="195085"/>
                  </a:lnTo>
                  <a:lnTo>
                    <a:pt x="120200" y="194285"/>
                  </a:lnTo>
                  <a:lnTo>
                    <a:pt x="119506" y="193974"/>
                  </a:lnTo>
                  <a:lnTo>
                    <a:pt x="118802" y="193676"/>
                  </a:lnTo>
                  <a:lnTo>
                    <a:pt x="117512" y="193496"/>
                  </a:lnTo>
                  <a:lnTo>
                    <a:pt x="114920" y="193628"/>
                  </a:lnTo>
                  <a:lnTo>
                    <a:pt x="112221" y="194046"/>
                  </a:lnTo>
                  <a:lnTo>
                    <a:pt x="111027" y="194261"/>
                  </a:lnTo>
                  <a:lnTo>
                    <a:pt x="109869" y="194308"/>
                  </a:lnTo>
                  <a:lnTo>
                    <a:pt x="108745" y="194273"/>
                  </a:lnTo>
                  <a:lnTo>
                    <a:pt x="106058" y="193628"/>
                  </a:lnTo>
                  <a:lnTo>
                    <a:pt x="103048" y="192194"/>
                  </a:lnTo>
                  <a:lnTo>
                    <a:pt x="99860" y="190797"/>
                  </a:lnTo>
                  <a:lnTo>
                    <a:pt x="98403" y="190427"/>
                  </a:lnTo>
                  <a:lnTo>
                    <a:pt x="97435" y="190272"/>
                  </a:lnTo>
                  <a:lnTo>
                    <a:pt x="95656" y="190224"/>
                  </a:lnTo>
                  <a:lnTo>
                    <a:pt x="94592" y="190319"/>
                  </a:lnTo>
                  <a:lnTo>
                    <a:pt x="93589" y="190905"/>
                  </a:lnTo>
                  <a:lnTo>
                    <a:pt x="92466" y="191944"/>
                  </a:lnTo>
                  <a:lnTo>
                    <a:pt x="91786" y="192672"/>
                  </a:lnTo>
                  <a:lnTo>
                    <a:pt x="90663" y="193210"/>
                  </a:lnTo>
                  <a:lnTo>
                    <a:pt x="89301" y="193616"/>
                  </a:lnTo>
                  <a:lnTo>
                    <a:pt x="85874" y="194058"/>
                  </a:lnTo>
                  <a:lnTo>
                    <a:pt x="84703" y="193950"/>
                  </a:lnTo>
                  <a:lnTo>
                    <a:pt x="83628" y="193807"/>
                  </a:lnTo>
                  <a:lnTo>
                    <a:pt x="82100" y="193473"/>
                  </a:lnTo>
                  <a:lnTo>
                    <a:pt x="81144" y="193019"/>
                  </a:lnTo>
                  <a:lnTo>
                    <a:pt x="80368" y="192600"/>
                  </a:lnTo>
                  <a:lnTo>
                    <a:pt x="79472" y="192266"/>
                  </a:lnTo>
                  <a:lnTo>
                    <a:pt x="78660" y="192087"/>
                  </a:lnTo>
                  <a:lnTo>
                    <a:pt x="77859" y="192039"/>
                  </a:lnTo>
                  <a:lnTo>
                    <a:pt x="76522" y="192278"/>
                  </a:lnTo>
                  <a:lnTo>
                    <a:pt x="75638" y="192457"/>
                  </a:lnTo>
                  <a:lnTo>
                    <a:pt x="74587" y="192625"/>
                  </a:lnTo>
                  <a:lnTo>
                    <a:pt x="73715" y="192804"/>
                  </a:lnTo>
                  <a:lnTo>
                    <a:pt x="72593" y="192935"/>
                  </a:lnTo>
                  <a:lnTo>
                    <a:pt x="71840" y="192780"/>
                  </a:lnTo>
                  <a:lnTo>
                    <a:pt x="71124" y="192565"/>
                  </a:lnTo>
                  <a:lnTo>
                    <a:pt x="70108" y="191549"/>
                  </a:lnTo>
                  <a:lnTo>
                    <a:pt x="68819" y="189483"/>
                  </a:lnTo>
                  <a:lnTo>
                    <a:pt x="67361" y="186927"/>
                  </a:lnTo>
                  <a:lnTo>
                    <a:pt x="66514" y="184813"/>
                  </a:lnTo>
                  <a:lnTo>
                    <a:pt x="66191" y="183942"/>
                  </a:lnTo>
                  <a:lnTo>
                    <a:pt x="65713" y="183141"/>
                  </a:lnTo>
                  <a:lnTo>
                    <a:pt x="64865" y="182556"/>
                  </a:lnTo>
                  <a:lnTo>
                    <a:pt x="63635" y="182269"/>
                  </a:lnTo>
                  <a:lnTo>
                    <a:pt x="62536" y="181254"/>
                  </a:lnTo>
                  <a:lnTo>
                    <a:pt x="61844" y="180120"/>
                  </a:lnTo>
                  <a:lnTo>
                    <a:pt x="61533" y="179487"/>
                  </a:lnTo>
                  <a:lnTo>
                    <a:pt x="61223" y="178710"/>
                  </a:lnTo>
                  <a:lnTo>
                    <a:pt x="60602" y="177898"/>
                  </a:lnTo>
                  <a:lnTo>
                    <a:pt x="59431" y="176871"/>
                  </a:lnTo>
                  <a:lnTo>
                    <a:pt x="58798" y="176322"/>
                  </a:lnTo>
                  <a:lnTo>
                    <a:pt x="58249" y="175689"/>
                  </a:lnTo>
                  <a:lnTo>
                    <a:pt x="57771" y="174853"/>
                  </a:lnTo>
                  <a:lnTo>
                    <a:pt x="57448" y="173945"/>
                  </a:lnTo>
                  <a:lnTo>
                    <a:pt x="56995" y="173001"/>
                  </a:lnTo>
                  <a:lnTo>
                    <a:pt x="56325" y="171914"/>
                  </a:lnTo>
                  <a:lnTo>
                    <a:pt x="55824" y="171353"/>
                  </a:lnTo>
                  <a:lnTo>
                    <a:pt x="54606" y="170326"/>
                  </a:lnTo>
                  <a:lnTo>
                    <a:pt x="53829" y="170063"/>
                  </a:lnTo>
                  <a:lnTo>
                    <a:pt x="53101" y="169836"/>
                  </a:lnTo>
                  <a:lnTo>
                    <a:pt x="52396" y="169705"/>
                  </a:lnTo>
                  <a:lnTo>
                    <a:pt x="51261" y="169574"/>
                  </a:lnTo>
                  <a:lnTo>
                    <a:pt x="50247" y="170648"/>
                  </a:lnTo>
                  <a:lnTo>
                    <a:pt x="49661" y="171353"/>
                  </a:lnTo>
                  <a:lnTo>
                    <a:pt x="49136" y="172344"/>
                  </a:lnTo>
                  <a:lnTo>
                    <a:pt x="48670" y="173300"/>
                  </a:lnTo>
                  <a:lnTo>
                    <a:pt x="48311" y="174757"/>
                  </a:lnTo>
                  <a:lnTo>
                    <a:pt x="47893" y="175462"/>
                  </a:lnTo>
                  <a:lnTo>
                    <a:pt x="47153" y="176202"/>
                  </a:lnTo>
                  <a:lnTo>
                    <a:pt x="46221" y="176919"/>
                  </a:lnTo>
                  <a:lnTo>
                    <a:pt x="45385" y="177373"/>
                  </a:lnTo>
                  <a:lnTo>
                    <a:pt x="44143" y="177838"/>
                  </a:lnTo>
                  <a:lnTo>
                    <a:pt x="42973" y="178209"/>
                  </a:lnTo>
                  <a:lnTo>
                    <a:pt x="41587" y="178460"/>
                  </a:lnTo>
                  <a:lnTo>
                    <a:pt x="40763" y="178698"/>
                  </a:lnTo>
                  <a:lnTo>
                    <a:pt x="39593" y="178878"/>
                  </a:lnTo>
                  <a:lnTo>
                    <a:pt x="38291" y="178639"/>
                  </a:lnTo>
                  <a:lnTo>
                    <a:pt x="37443" y="178125"/>
                  </a:lnTo>
                  <a:lnTo>
                    <a:pt x="36917" y="177623"/>
                  </a:lnTo>
                  <a:lnTo>
                    <a:pt x="36583" y="176967"/>
                  </a:lnTo>
                  <a:lnTo>
                    <a:pt x="36129" y="176011"/>
                  </a:lnTo>
                  <a:lnTo>
                    <a:pt x="35974" y="175068"/>
                  </a:lnTo>
                  <a:lnTo>
                    <a:pt x="35843" y="174315"/>
                  </a:lnTo>
                  <a:lnTo>
                    <a:pt x="35699" y="173312"/>
                  </a:lnTo>
                  <a:lnTo>
                    <a:pt x="35282" y="172285"/>
                  </a:lnTo>
                  <a:lnTo>
                    <a:pt x="34756" y="171162"/>
                  </a:lnTo>
                  <a:lnTo>
                    <a:pt x="34039" y="170302"/>
                  </a:lnTo>
                  <a:lnTo>
                    <a:pt x="32857" y="169657"/>
                  </a:lnTo>
                  <a:lnTo>
                    <a:pt x="31889" y="169454"/>
                  </a:lnTo>
                  <a:lnTo>
                    <a:pt x="30755" y="169311"/>
                  </a:lnTo>
                  <a:lnTo>
                    <a:pt x="28760" y="169430"/>
                  </a:lnTo>
                  <a:lnTo>
                    <a:pt x="26957" y="169514"/>
                  </a:lnTo>
                  <a:lnTo>
                    <a:pt x="25475" y="169705"/>
                  </a:lnTo>
                  <a:lnTo>
                    <a:pt x="24532" y="169968"/>
                  </a:lnTo>
                  <a:lnTo>
                    <a:pt x="23911" y="170278"/>
                  </a:lnTo>
                  <a:lnTo>
                    <a:pt x="22740" y="171401"/>
                  </a:lnTo>
                  <a:lnTo>
                    <a:pt x="21904" y="172141"/>
                  </a:lnTo>
                  <a:lnTo>
                    <a:pt x="21009" y="172225"/>
                  </a:lnTo>
                  <a:lnTo>
                    <a:pt x="20089" y="171759"/>
                  </a:lnTo>
                  <a:lnTo>
                    <a:pt x="19074" y="171186"/>
                  </a:lnTo>
                  <a:lnTo>
                    <a:pt x="18106" y="170517"/>
                  </a:lnTo>
                  <a:lnTo>
                    <a:pt x="16303" y="169036"/>
                  </a:lnTo>
                  <a:lnTo>
                    <a:pt x="15109" y="168224"/>
                  </a:lnTo>
                  <a:lnTo>
                    <a:pt x="14189" y="167531"/>
                  </a:lnTo>
                  <a:lnTo>
                    <a:pt x="12911" y="167030"/>
                  </a:lnTo>
                  <a:lnTo>
                    <a:pt x="11072" y="166659"/>
                  </a:lnTo>
                  <a:lnTo>
                    <a:pt x="6139" y="166277"/>
                  </a:lnTo>
                  <a:lnTo>
                    <a:pt x="4527" y="165943"/>
                  </a:lnTo>
                  <a:lnTo>
                    <a:pt x="3094" y="165441"/>
                  </a:lnTo>
                  <a:lnTo>
                    <a:pt x="2126" y="164975"/>
                  </a:lnTo>
                  <a:lnTo>
                    <a:pt x="1111" y="163984"/>
                  </a:lnTo>
                  <a:lnTo>
                    <a:pt x="359" y="162861"/>
                  </a:lnTo>
                  <a:lnTo>
                    <a:pt x="168" y="162180"/>
                  </a:lnTo>
                  <a:lnTo>
                    <a:pt x="84" y="161452"/>
                  </a:lnTo>
                  <a:lnTo>
                    <a:pt x="191" y="160628"/>
                  </a:lnTo>
                  <a:lnTo>
                    <a:pt x="609" y="159852"/>
                  </a:lnTo>
                  <a:lnTo>
                    <a:pt x="1003" y="159218"/>
                  </a:lnTo>
                  <a:lnTo>
                    <a:pt x="1553" y="158036"/>
                  </a:lnTo>
                  <a:lnTo>
                    <a:pt x="1661" y="157212"/>
                  </a:lnTo>
                  <a:lnTo>
                    <a:pt x="1553" y="156364"/>
                  </a:lnTo>
                  <a:lnTo>
                    <a:pt x="1003" y="155564"/>
                  </a:lnTo>
                  <a:lnTo>
                    <a:pt x="275" y="154895"/>
                  </a:lnTo>
                  <a:lnTo>
                    <a:pt x="0" y="154154"/>
                  </a:lnTo>
                  <a:lnTo>
                    <a:pt x="108" y="153414"/>
                  </a:lnTo>
                  <a:lnTo>
                    <a:pt x="597" y="152267"/>
                  </a:lnTo>
                  <a:lnTo>
                    <a:pt x="1553" y="151634"/>
                  </a:lnTo>
                  <a:lnTo>
                    <a:pt x="2771" y="151742"/>
                  </a:lnTo>
                  <a:lnTo>
                    <a:pt x="3487" y="151993"/>
                  </a:lnTo>
                  <a:lnTo>
                    <a:pt x="4073" y="152411"/>
                  </a:lnTo>
                  <a:lnTo>
                    <a:pt x="4646" y="152912"/>
                  </a:lnTo>
                  <a:lnTo>
                    <a:pt x="5637" y="153474"/>
                  </a:lnTo>
                  <a:lnTo>
                    <a:pt x="6533" y="153832"/>
                  </a:lnTo>
                  <a:lnTo>
                    <a:pt x="7739" y="154143"/>
                  </a:lnTo>
                  <a:lnTo>
                    <a:pt x="8719" y="153760"/>
                  </a:lnTo>
                  <a:lnTo>
                    <a:pt x="9447" y="153091"/>
                  </a:lnTo>
                  <a:lnTo>
                    <a:pt x="10451" y="152518"/>
                  </a:lnTo>
                  <a:lnTo>
                    <a:pt x="12995" y="151384"/>
                  </a:lnTo>
                  <a:lnTo>
                    <a:pt x="13998" y="150798"/>
                  </a:lnTo>
                  <a:lnTo>
                    <a:pt x="14607" y="150333"/>
                  </a:lnTo>
                  <a:lnTo>
                    <a:pt x="15371" y="149592"/>
                  </a:lnTo>
                  <a:lnTo>
                    <a:pt x="15837" y="148672"/>
                  </a:lnTo>
                  <a:lnTo>
                    <a:pt x="16147" y="147227"/>
                  </a:lnTo>
                  <a:lnTo>
                    <a:pt x="16387" y="145722"/>
                  </a:lnTo>
                  <a:lnTo>
                    <a:pt x="16554" y="143370"/>
                  </a:lnTo>
                  <a:lnTo>
                    <a:pt x="16745" y="142235"/>
                  </a:lnTo>
                  <a:lnTo>
                    <a:pt x="17103" y="139930"/>
                  </a:lnTo>
                  <a:lnTo>
                    <a:pt x="17414" y="138664"/>
                  </a:lnTo>
                  <a:lnTo>
                    <a:pt x="18130" y="137362"/>
                  </a:lnTo>
                  <a:lnTo>
                    <a:pt x="18596" y="136717"/>
                  </a:lnTo>
                  <a:lnTo>
                    <a:pt x="19576" y="136287"/>
                  </a:lnTo>
                  <a:lnTo>
                    <a:pt x="20579" y="136084"/>
                  </a:lnTo>
                  <a:lnTo>
                    <a:pt x="21761" y="136072"/>
                  </a:lnTo>
                  <a:lnTo>
                    <a:pt x="23051" y="136263"/>
                  </a:lnTo>
                  <a:lnTo>
                    <a:pt x="24711" y="136789"/>
                  </a:lnTo>
                  <a:lnTo>
                    <a:pt x="26682" y="137255"/>
                  </a:lnTo>
                  <a:lnTo>
                    <a:pt x="27864" y="137290"/>
                  </a:lnTo>
                  <a:lnTo>
                    <a:pt x="29106" y="137135"/>
                  </a:lnTo>
                  <a:lnTo>
                    <a:pt x="29811" y="136908"/>
                  </a:lnTo>
                  <a:lnTo>
                    <a:pt x="30719" y="136574"/>
                  </a:lnTo>
                  <a:lnTo>
                    <a:pt x="31352" y="136251"/>
                  </a:lnTo>
                  <a:lnTo>
                    <a:pt x="32379" y="135726"/>
                  </a:lnTo>
                  <a:lnTo>
                    <a:pt x="33215" y="134866"/>
                  </a:lnTo>
                  <a:lnTo>
                    <a:pt x="33824" y="133874"/>
                  </a:lnTo>
                  <a:lnTo>
                    <a:pt x="34230" y="132370"/>
                  </a:lnTo>
                  <a:lnTo>
                    <a:pt x="34362" y="131402"/>
                  </a:lnTo>
                  <a:lnTo>
                    <a:pt x="34529" y="130506"/>
                  </a:lnTo>
                  <a:lnTo>
                    <a:pt x="34672" y="129826"/>
                  </a:lnTo>
                  <a:lnTo>
                    <a:pt x="35448" y="128476"/>
                  </a:lnTo>
                  <a:lnTo>
                    <a:pt x="38076" y="126063"/>
                  </a:lnTo>
                  <a:lnTo>
                    <a:pt x="41336" y="123066"/>
                  </a:lnTo>
                  <a:lnTo>
                    <a:pt x="42221" y="122158"/>
                  </a:lnTo>
                  <a:lnTo>
                    <a:pt x="43128" y="120713"/>
                  </a:lnTo>
                  <a:lnTo>
                    <a:pt x="44120" y="119136"/>
                  </a:lnTo>
                  <a:lnTo>
                    <a:pt x="44597" y="118049"/>
                  </a:lnTo>
                  <a:lnTo>
                    <a:pt x="44800" y="117034"/>
                  </a:lnTo>
                  <a:lnTo>
                    <a:pt x="44717" y="116019"/>
                  </a:lnTo>
                  <a:lnTo>
                    <a:pt x="44335" y="115302"/>
                  </a:lnTo>
                  <a:lnTo>
                    <a:pt x="43832" y="114765"/>
                  </a:lnTo>
                  <a:lnTo>
                    <a:pt x="43116" y="114096"/>
                  </a:lnTo>
                  <a:lnTo>
                    <a:pt x="42339" y="113463"/>
                  </a:lnTo>
                  <a:lnTo>
                    <a:pt x="41289" y="112579"/>
                  </a:lnTo>
                  <a:lnTo>
                    <a:pt x="40202" y="111899"/>
                  </a:lnTo>
                  <a:lnTo>
                    <a:pt x="39163" y="111409"/>
                  </a:lnTo>
                  <a:lnTo>
                    <a:pt x="38195" y="110692"/>
                  </a:lnTo>
                  <a:lnTo>
                    <a:pt x="36941" y="110214"/>
                  </a:lnTo>
                  <a:lnTo>
                    <a:pt x="35950" y="110083"/>
                  </a:lnTo>
                  <a:lnTo>
                    <a:pt x="35245" y="110191"/>
                  </a:lnTo>
                  <a:lnTo>
                    <a:pt x="34421" y="110441"/>
                  </a:lnTo>
                  <a:lnTo>
                    <a:pt x="33561" y="110680"/>
                  </a:lnTo>
                  <a:lnTo>
                    <a:pt x="32522" y="110931"/>
                  </a:lnTo>
                  <a:lnTo>
                    <a:pt x="31423" y="111134"/>
                  </a:lnTo>
                  <a:lnTo>
                    <a:pt x="30551" y="111170"/>
                  </a:lnTo>
                  <a:lnTo>
                    <a:pt x="29656" y="111062"/>
                  </a:lnTo>
                  <a:lnTo>
                    <a:pt x="28246" y="110776"/>
                  </a:lnTo>
                  <a:lnTo>
                    <a:pt x="27518" y="110477"/>
                  </a:lnTo>
                  <a:lnTo>
                    <a:pt x="26383" y="109737"/>
                  </a:lnTo>
                  <a:lnTo>
                    <a:pt x="25930" y="108984"/>
                  </a:lnTo>
                  <a:lnTo>
                    <a:pt x="25583" y="108077"/>
                  </a:lnTo>
                  <a:lnTo>
                    <a:pt x="25404" y="107229"/>
                  </a:lnTo>
                  <a:lnTo>
                    <a:pt x="25607" y="106082"/>
                  </a:lnTo>
                  <a:lnTo>
                    <a:pt x="25858" y="104924"/>
                  </a:lnTo>
                  <a:lnTo>
                    <a:pt x="26121" y="103024"/>
                  </a:lnTo>
                  <a:lnTo>
                    <a:pt x="26096" y="101520"/>
                  </a:lnTo>
                  <a:lnTo>
                    <a:pt x="25989" y="100815"/>
                  </a:lnTo>
                  <a:lnTo>
                    <a:pt x="26383" y="100146"/>
                  </a:lnTo>
                  <a:lnTo>
                    <a:pt x="28020" y="97148"/>
                  </a:lnTo>
                  <a:lnTo>
                    <a:pt x="29501" y="94676"/>
                  </a:lnTo>
                  <a:lnTo>
                    <a:pt x="30790" y="92622"/>
                  </a:lnTo>
                  <a:lnTo>
                    <a:pt x="31602" y="91320"/>
                  </a:lnTo>
                  <a:lnTo>
                    <a:pt x="31889" y="89911"/>
                  </a:lnTo>
                  <a:lnTo>
                    <a:pt x="32116" y="88609"/>
                  </a:lnTo>
                  <a:lnTo>
                    <a:pt x="32057" y="87832"/>
                  </a:lnTo>
                  <a:lnTo>
                    <a:pt x="31817" y="87044"/>
                  </a:lnTo>
                  <a:lnTo>
                    <a:pt x="30814" y="85826"/>
                  </a:lnTo>
                  <a:lnTo>
                    <a:pt x="30182" y="84572"/>
                  </a:lnTo>
                  <a:lnTo>
                    <a:pt x="29990" y="83748"/>
                  </a:lnTo>
                  <a:lnTo>
                    <a:pt x="30002" y="82924"/>
                  </a:lnTo>
                  <a:lnTo>
                    <a:pt x="30158" y="82123"/>
                  </a:lnTo>
                  <a:lnTo>
                    <a:pt x="30360" y="81347"/>
                  </a:lnTo>
                  <a:lnTo>
                    <a:pt x="30731" y="80595"/>
                  </a:lnTo>
                  <a:lnTo>
                    <a:pt x="31400" y="79854"/>
                  </a:lnTo>
                  <a:lnTo>
                    <a:pt x="32296" y="79233"/>
                  </a:lnTo>
                  <a:lnTo>
                    <a:pt x="32964" y="78827"/>
                  </a:lnTo>
                  <a:lnTo>
                    <a:pt x="33967" y="78278"/>
                  </a:lnTo>
                  <a:lnTo>
                    <a:pt x="34792" y="77537"/>
                  </a:lnTo>
                  <a:lnTo>
                    <a:pt x="35484" y="76534"/>
                  </a:lnTo>
                  <a:lnTo>
                    <a:pt x="35544" y="75531"/>
                  </a:lnTo>
                  <a:lnTo>
                    <a:pt x="35448" y="73691"/>
                  </a:lnTo>
                  <a:lnTo>
                    <a:pt x="35054" y="71518"/>
                  </a:lnTo>
                  <a:lnTo>
                    <a:pt x="34588" y="68412"/>
                  </a:lnTo>
                  <a:lnTo>
                    <a:pt x="34242" y="66872"/>
                  </a:lnTo>
                  <a:lnTo>
                    <a:pt x="33931" y="65844"/>
                  </a:lnTo>
                  <a:lnTo>
                    <a:pt x="33466" y="64973"/>
                  </a:lnTo>
                  <a:lnTo>
                    <a:pt x="32916" y="64280"/>
                  </a:lnTo>
                  <a:lnTo>
                    <a:pt x="32427" y="63742"/>
                  </a:lnTo>
                  <a:lnTo>
                    <a:pt x="31925" y="63097"/>
                  </a:lnTo>
                  <a:lnTo>
                    <a:pt x="31447" y="62321"/>
                  </a:lnTo>
                  <a:lnTo>
                    <a:pt x="30934" y="61533"/>
                  </a:lnTo>
                  <a:lnTo>
                    <a:pt x="30528" y="60362"/>
                  </a:lnTo>
                  <a:lnTo>
                    <a:pt x="30277" y="59287"/>
                  </a:lnTo>
                  <a:lnTo>
                    <a:pt x="30109" y="58487"/>
                  </a:lnTo>
                  <a:lnTo>
                    <a:pt x="41922" y="53268"/>
                  </a:lnTo>
                  <a:lnTo>
                    <a:pt x="41993" y="55262"/>
                  </a:lnTo>
                  <a:lnTo>
                    <a:pt x="42077" y="56529"/>
                  </a:lnTo>
                  <a:lnTo>
                    <a:pt x="42339" y="57400"/>
                  </a:lnTo>
                  <a:lnTo>
                    <a:pt x="42889" y="57950"/>
                  </a:lnTo>
                  <a:lnTo>
                    <a:pt x="44071" y="57962"/>
                  </a:lnTo>
                  <a:lnTo>
                    <a:pt x="45469" y="57448"/>
                  </a:lnTo>
                  <a:lnTo>
                    <a:pt x="46914" y="56612"/>
                  </a:lnTo>
                  <a:lnTo>
                    <a:pt x="48084" y="55657"/>
                  </a:lnTo>
                  <a:lnTo>
                    <a:pt x="49076" y="54140"/>
                  </a:lnTo>
                  <a:lnTo>
                    <a:pt x="49864" y="53101"/>
                  </a:lnTo>
                  <a:lnTo>
                    <a:pt x="50485" y="52265"/>
                  </a:lnTo>
                  <a:lnTo>
                    <a:pt x="50879" y="51465"/>
                  </a:lnTo>
                  <a:lnTo>
                    <a:pt x="51369" y="50628"/>
                  </a:lnTo>
                  <a:lnTo>
                    <a:pt x="52110" y="49613"/>
                  </a:lnTo>
                  <a:lnTo>
                    <a:pt x="63241" y="45314"/>
                  </a:lnTo>
                  <a:lnTo>
                    <a:pt x="161607" y="5518"/>
                  </a:lnTo>
                  <a:lnTo>
                    <a:pt x="164797" y="8695"/>
                  </a:lnTo>
                  <a:lnTo>
                    <a:pt x="165859" y="9256"/>
                  </a:lnTo>
                  <a:lnTo>
                    <a:pt x="166588" y="9328"/>
                  </a:lnTo>
                  <a:lnTo>
                    <a:pt x="167675" y="9531"/>
                  </a:lnTo>
                  <a:lnTo>
                    <a:pt x="169108" y="9686"/>
                  </a:lnTo>
                  <a:lnTo>
                    <a:pt x="170147" y="9937"/>
                  </a:lnTo>
                  <a:lnTo>
                    <a:pt x="170684" y="10367"/>
                  </a:lnTo>
                  <a:lnTo>
                    <a:pt x="171282" y="10785"/>
                  </a:lnTo>
                  <a:lnTo>
                    <a:pt x="172273" y="11537"/>
                  </a:lnTo>
                  <a:lnTo>
                    <a:pt x="174339" y="12373"/>
                  </a:lnTo>
                  <a:lnTo>
                    <a:pt x="175689" y="12720"/>
                  </a:lnTo>
                  <a:lnTo>
                    <a:pt x="177457" y="13448"/>
                  </a:lnTo>
                  <a:lnTo>
                    <a:pt x="178567" y="14117"/>
                  </a:lnTo>
                  <a:lnTo>
                    <a:pt x="179726" y="14726"/>
                  </a:lnTo>
                  <a:lnTo>
                    <a:pt x="180585" y="15013"/>
                  </a:lnTo>
                  <a:lnTo>
                    <a:pt x="181863" y="15168"/>
                  </a:lnTo>
                  <a:lnTo>
                    <a:pt x="182974" y="15264"/>
                  </a:lnTo>
                  <a:lnTo>
                    <a:pt x="183679" y="15073"/>
                  </a:lnTo>
                  <a:lnTo>
                    <a:pt x="184826" y="14547"/>
                  </a:lnTo>
                  <a:lnTo>
                    <a:pt x="185948" y="13795"/>
                  </a:lnTo>
                  <a:lnTo>
                    <a:pt x="186868" y="13365"/>
                  </a:lnTo>
                  <a:lnTo>
                    <a:pt x="188181" y="13568"/>
                  </a:lnTo>
                  <a:lnTo>
                    <a:pt x="188958" y="13938"/>
                  </a:lnTo>
                  <a:lnTo>
                    <a:pt x="189770" y="14499"/>
                  </a:lnTo>
                  <a:lnTo>
                    <a:pt x="190701" y="14965"/>
                  </a:lnTo>
                  <a:lnTo>
                    <a:pt x="191932" y="14846"/>
                  </a:lnTo>
                  <a:lnTo>
                    <a:pt x="193365" y="14093"/>
                  </a:lnTo>
                  <a:lnTo>
                    <a:pt x="194440" y="13377"/>
                  </a:lnTo>
                  <a:lnTo>
                    <a:pt x="195563" y="12457"/>
                  </a:lnTo>
                  <a:lnTo>
                    <a:pt x="196733" y="11346"/>
                  </a:lnTo>
                  <a:lnTo>
                    <a:pt x="197713" y="9232"/>
                  </a:lnTo>
                  <a:lnTo>
                    <a:pt x="198859" y="8396"/>
                  </a:lnTo>
                  <a:lnTo>
                    <a:pt x="200364" y="8599"/>
                  </a:lnTo>
                  <a:lnTo>
                    <a:pt x="201965" y="8504"/>
                  </a:lnTo>
                  <a:lnTo>
                    <a:pt x="204174" y="8516"/>
                  </a:lnTo>
                  <a:lnTo>
                    <a:pt x="205189" y="8444"/>
                  </a:lnTo>
                  <a:lnTo>
                    <a:pt x="206288" y="8145"/>
                  </a:lnTo>
                  <a:lnTo>
                    <a:pt x="207745" y="7859"/>
                  </a:lnTo>
                  <a:lnTo>
                    <a:pt x="209489" y="7381"/>
                  </a:lnTo>
                  <a:lnTo>
                    <a:pt x="211054" y="6760"/>
                  </a:lnTo>
                  <a:lnTo>
                    <a:pt x="212379" y="6151"/>
                  </a:lnTo>
                  <a:lnTo>
                    <a:pt x="213454" y="5649"/>
                  </a:lnTo>
                  <a:lnTo>
                    <a:pt x="214792" y="4706"/>
                  </a:lnTo>
                  <a:lnTo>
                    <a:pt x="215986" y="3619"/>
                  </a:lnTo>
                  <a:lnTo>
                    <a:pt x="217156" y="2556"/>
                  </a:lnTo>
                  <a:lnTo>
                    <a:pt x="218447" y="1839"/>
                  </a:lnTo>
                  <a:lnTo>
                    <a:pt x="220035" y="1696"/>
                  </a:lnTo>
                  <a:lnTo>
                    <a:pt x="221504" y="2484"/>
                  </a:lnTo>
                  <a:lnTo>
                    <a:pt x="222089" y="2998"/>
                  </a:lnTo>
                  <a:lnTo>
                    <a:pt x="223033" y="3535"/>
                  </a:lnTo>
                  <a:lnTo>
                    <a:pt x="223738" y="3643"/>
                  </a:lnTo>
                  <a:lnTo>
                    <a:pt x="224729" y="3308"/>
                  </a:lnTo>
                  <a:lnTo>
                    <a:pt x="225194" y="2675"/>
                  </a:lnTo>
                  <a:lnTo>
                    <a:pt x="225588" y="2019"/>
                  </a:lnTo>
                  <a:lnTo>
                    <a:pt x="226174" y="1278"/>
                  </a:lnTo>
                  <a:lnTo>
                    <a:pt x="226640" y="549"/>
                  </a:lnTo>
                  <a:lnTo>
                    <a:pt x="227249" y="143"/>
                  </a:lnTo>
                  <a:lnTo>
                    <a:pt x="227953" y="0"/>
                  </a:lnTo>
                  <a:lnTo>
                    <a:pt x="228610" y="382"/>
                  </a:lnTo>
                  <a:lnTo>
                    <a:pt x="229375" y="1433"/>
                  </a:lnTo>
                  <a:lnTo>
                    <a:pt x="229566" y="2747"/>
                  </a:lnTo>
                  <a:lnTo>
                    <a:pt x="229972" y="3917"/>
                  </a:lnTo>
                  <a:lnTo>
                    <a:pt x="230664" y="4550"/>
                  </a:lnTo>
                  <a:lnTo>
                    <a:pt x="231536" y="5112"/>
                  </a:lnTo>
                  <a:lnTo>
                    <a:pt x="232659" y="5601"/>
                  </a:lnTo>
                  <a:lnTo>
                    <a:pt x="233698" y="6629"/>
                  </a:lnTo>
                  <a:lnTo>
                    <a:pt x="234343" y="7405"/>
                  </a:lnTo>
                  <a:lnTo>
                    <a:pt x="236302" y="8826"/>
                  </a:lnTo>
                  <a:lnTo>
                    <a:pt x="237902" y="9973"/>
                  </a:lnTo>
                  <a:lnTo>
                    <a:pt x="237079" y="10749"/>
                  </a:lnTo>
                  <a:lnTo>
                    <a:pt x="225182" y="24866"/>
                  </a:lnTo>
                  <a:lnTo>
                    <a:pt x="263832" y="36941"/>
                  </a:lnTo>
                  <a:lnTo>
                    <a:pt x="268430" y="29500"/>
                  </a:lnTo>
                  <a:lnTo>
                    <a:pt x="271475" y="30707"/>
                  </a:lnTo>
                  <a:lnTo>
                    <a:pt x="274163" y="31865"/>
                  </a:lnTo>
                  <a:lnTo>
                    <a:pt x="276826" y="32821"/>
                  </a:lnTo>
                  <a:lnTo>
                    <a:pt x="278283" y="33394"/>
                  </a:lnTo>
                  <a:lnTo>
                    <a:pt x="280123" y="33931"/>
                  </a:lnTo>
                  <a:lnTo>
                    <a:pt x="281652" y="34278"/>
                  </a:lnTo>
                  <a:lnTo>
                    <a:pt x="282917" y="34648"/>
                  </a:lnTo>
                  <a:lnTo>
                    <a:pt x="284076" y="34899"/>
                  </a:lnTo>
                  <a:lnTo>
                    <a:pt x="285748" y="35030"/>
                  </a:lnTo>
                  <a:lnTo>
                    <a:pt x="287564" y="35138"/>
                  </a:lnTo>
                  <a:lnTo>
                    <a:pt x="289176" y="35317"/>
                  </a:lnTo>
                  <a:lnTo>
                    <a:pt x="290967" y="35317"/>
                  </a:lnTo>
                  <a:lnTo>
                    <a:pt x="293511" y="35162"/>
                  </a:lnTo>
                  <a:lnTo>
                    <a:pt x="294992" y="34899"/>
                  </a:lnTo>
                  <a:lnTo>
                    <a:pt x="297202" y="34672"/>
                  </a:lnTo>
                  <a:lnTo>
                    <a:pt x="299435" y="34194"/>
                  </a:lnTo>
                  <a:lnTo>
                    <a:pt x="301728" y="33430"/>
                  </a:lnTo>
                  <a:lnTo>
                    <a:pt x="305443" y="31913"/>
                  </a:lnTo>
                  <a:lnTo>
                    <a:pt x="307604" y="30934"/>
                  </a:lnTo>
                  <a:lnTo>
                    <a:pt x="308727" y="30647"/>
                  </a:lnTo>
                  <a:lnTo>
                    <a:pt x="309552" y="30731"/>
                  </a:lnTo>
                  <a:lnTo>
                    <a:pt x="310351" y="30993"/>
                  </a:lnTo>
                  <a:lnTo>
                    <a:pt x="311617" y="31483"/>
                  </a:lnTo>
                  <a:lnTo>
                    <a:pt x="313099" y="3186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1087;gbcf4302aa7_0_6">
              <a:extLst>
                <a:ext uri="{FF2B5EF4-FFF2-40B4-BE49-F238E27FC236}">
                  <a16:creationId xmlns:a16="http://schemas.microsoft.com/office/drawing/2014/main" id="{D0688F9F-A593-5A47-A63F-4E9859330132}"/>
                </a:ext>
              </a:extLst>
            </p:cNvPr>
            <p:cNvSpPr/>
            <p:nvPr/>
          </p:nvSpPr>
          <p:spPr>
            <a:xfrm>
              <a:off x="7417377" y="2186557"/>
              <a:ext cx="5023" cy="4747"/>
            </a:xfrm>
            <a:custGeom>
              <a:avLst/>
              <a:gdLst/>
              <a:ahLst/>
              <a:cxnLst/>
              <a:rect l="l" t="t" r="r" b="b"/>
              <a:pathLst>
                <a:path w="9996" h="9447" extrusionOk="0">
                  <a:moveTo>
                    <a:pt x="6174" y="9447"/>
                  </a:moveTo>
                  <a:lnTo>
                    <a:pt x="4288" y="9364"/>
                  </a:lnTo>
                  <a:lnTo>
                    <a:pt x="1553" y="8253"/>
                  </a:lnTo>
                  <a:lnTo>
                    <a:pt x="418" y="6772"/>
                  </a:lnTo>
                  <a:lnTo>
                    <a:pt x="215" y="5745"/>
                  </a:lnTo>
                  <a:lnTo>
                    <a:pt x="1540" y="5924"/>
                  </a:lnTo>
                  <a:lnTo>
                    <a:pt x="2293" y="6676"/>
                  </a:lnTo>
                  <a:lnTo>
                    <a:pt x="4754" y="7978"/>
                  </a:lnTo>
                  <a:lnTo>
                    <a:pt x="6151" y="7560"/>
                  </a:lnTo>
                  <a:lnTo>
                    <a:pt x="6629" y="6915"/>
                  </a:lnTo>
                  <a:lnTo>
                    <a:pt x="5768" y="5315"/>
                  </a:lnTo>
                  <a:lnTo>
                    <a:pt x="6032" y="2413"/>
                  </a:lnTo>
                  <a:lnTo>
                    <a:pt x="5267" y="1732"/>
                  </a:lnTo>
                  <a:lnTo>
                    <a:pt x="191" y="1218"/>
                  </a:lnTo>
                  <a:lnTo>
                    <a:pt x="0" y="370"/>
                  </a:lnTo>
                  <a:lnTo>
                    <a:pt x="1314" y="0"/>
                  </a:lnTo>
                  <a:lnTo>
                    <a:pt x="4419" y="167"/>
                  </a:lnTo>
                  <a:lnTo>
                    <a:pt x="7524" y="1373"/>
                  </a:lnTo>
                  <a:lnTo>
                    <a:pt x="9328" y="3141"/>
                  </a:lnTo>
                  <a:lnTo>
                    <a:pt x="9996" y="4527"/>
                  </a:lnTo>
                  <a:lnTo>
                    <a:pt x="9734" y="7751"/>
                  </a:lnTo>
                  <a:lnTo>
                    <a:pt x="8611" y="8969"/>
                  </a:lnTo>
                  <a:lnTo>
                    <a:pt x="7859" y="9364"/>
                  </a:lnTo>
                  <a:lnTo>
                    <a:pt x="6174" y="94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1088;gbcf4302aa7_0_6">
              <a:extLst>
                <a:ext uri="{FF2B5EF4-FFF2-40B4-BE49-F238E27FC236}">
                  <a16:creationId xmlns:a16="http://schemas.microsoft.com/office/drawing/2014/main" id="{A2F463AB-029C-3146-88A0-73A22055B447}"/>
                </a:ext>
              </a:extLst>
            </p:cNvPr>
            <p:cNvSpPr/>
            <p:nvPr/>
          </p:nvSpPr>
          <p:spPr>
            <a:xfrm>
              <a:off x="3667829" y="2187905"/>
              <a:ext cx="140983" cy="193845"/>
            </a:xfrm>
            <a:custGeom>
              <a:avLst/>
              <a:gdLst/>
              <a:ahLst/>
              <a:cxnLst/>
              <a:rect l="l" t="t" r="r" b="b"/>
              <a:pathLst>
                <a:path w="280564" h="385762" extrusionOk="0">
                  <a:moveTo>
                    <a:pt x="67433" y="0"/>
                  </a:moveTo>
                  <a:lnTo>
                    <a:pt x="177659" y="2138"/>
                  </a:lnTo>
                  <a:lnTo>
                    <a:pt x="280564" y="3368"/>
                  </a:lnTo>
                  <a:lnTo>
                    <a:pt x="250407" y="54188"/>
                  </a:lnTo>
                  <a:lnTo>
                    <a:pt x="243110" y="133767"/>
                  </a:lnTo>
                  <a:lnTo>
                    <a:pt x="205153" y="137290"/>
                  </a:lnTo>
                  <a:lnTo>
                    <a:pt x="195718" y="385762"/>
                  </a:lnTo>
                  <a:lnTo>
                    <a:pt x="169502" y="384771"/>
                  </a:lnTo>
                  <a:lnTo>
                    <a:pt x="84488" y="383374"/>
                  </a:lnTo>
                  <a:lnTo>
                    <a:pt x="93207" y="326117"/>
                  </a:lnTo>
                  <a:lnTo>
                    <a:pt x="46771" y="294932"/>
                  </a:lnTo>
                  <a:lnTo>
                    <a:pt x="47702" y="244698"/>
                  </a:lnTo>
                  <a:lnTo>
                    <a:pt x="0" y="226652"/>
                  </a:lnTo>
                  <a:lnTo>
                    <a:pt x="15097" y="175927"/>
                  </a:lnTo>
                  <a:lnTo>
                    <a:pt x="56110" y="38088"/>
                  </a:lnTo>
                  <a:lnTo>
                    <a:pt x="6743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1089;gbcf4302aa7_0_6">
              <a:extLst>
                <a:ext uri="{FF2B5EF4-FFF2-40B4-BE49-F238E27FC236}">
                  <a16:creationId xmlns:a16="http://schemas.microsoft.com/office/drawing/2014/main" id="{B70C04CD-FC9C-A14B-A6D0-830E682E83C9}"/>
                </a:ext>
              </a:extLst>
            </p:cNvPr>
            <p:cNvSpPr/>
            <p:nvPr/>
          </p:nvSpPr>
          <p:spPr>
            <a:xfrm>
              <a:off x="7588098" y="2188678"/>
              <a:ext cx="1698" cy="1992"/>
            </a:xfrm>
            <a:custGeom>
              <a:avLst/>
              <a:gdLst/>
              <a:ahLst/>
              <a:cxnLst/>
              <a:rect l="l" t="t" r="r" b="b"/>
              <a:pathLst>
                <a:path w="3380" h="3965" extrusionOk="0">
                  <a:moveTo>
                    <a:pt x="1421" y="3965"/>
                  </a:moveTo>
                  <a:lnTo>
                    <a:pt x="12" y="3906"/>
                  </a:lnTo>
                  <a:lnTo>
                    <a:pt x="0" y="2019"/>
                  </a:lnTo>
                  <a:lnTo>
                    <a:pt x="454" y="406"/>
                  </a:lnTo>
                  <a:lnTo>
                    <a:pt x="1768" y="0"/>
                  </a:lnTo>
                  <a:lnTo>
                    <a:pt x="2520" y="203"/>
                  </a:lnTo>
                  <a:lnTo>
                    <a:pt x="3285" y="1135"/>
                  </a:lnTo>
                  <a:lnTo>
                    <a:pt x="3380" y="2245"/>
                  </a:lnTo>
                  <a:lnTo>
                    <a:pt x="1421" y="396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1090;gbcf4302aa7_0_6">
              <a:extLst>
                <a:ext uri="{FF2B5EF4-FFF2-40B4-BE49-F238E27FC236}">
                  <a16:creationId xmlns:a16="http://schemas.microsoft.com/office/drawing/2014/main" id="{5967BF51-480D-FE47-B04C-6C29F92D5CFA}"/>
                </a:ext>
              </a:extLst>
            </p:cNvPr>
            <p:cNvSpPr/>
            <p:nvPr/>
          </p:nvSpPr>
          <p:spPr>
            <a:xfrm>
              <a:off x="3765998" y="2189594"/>
              <a:ext cx="123477" cy="196858"/>
            </a:xfrm>
            <a:custGeom>
              <a:avLst/>
              <a:gdLst/>
              <a:ahLst/>
              <a:cxnLst/>
              <a:rect l="l" t="t" r="r" b="b"/>
              <a:pathLst>
                <a:path w="245725" h="391758" extrusionOk="0">
                  <a:moveTo>
                    <a:pt x="84847" y="0"/>
                  </a:moveTo>
                  <a:lnTo>
                    <a:pt x="115804" y="370"/>
                  </a:lnTo>
                  <a:lnTo>
                    <a:pt x="245725" y="1947"/>
                  </a:lnTo>
                  <a:lnTo>
                    <a:pt x="242954" y="120343"/>
                  </a:lnTo>
                  <a:lnTo>
                    <a:pt x="234188" y="391758"/>
                  </a:lnTo>
                  <a:lnTo>
                    <a:pt x="0" y="382394"/>
                  </a:lnTo>
                  <a:lnTo>
                    <a:pt x="9435" y="133922"/>
                  </a:lnTo>
                  <a:lnTo>
                    <a:pt x="47392" y="130399"/>
                  </a:lnTo>
                  <a:lnTo>
                    <a:pt x="54689" y="50820"/>
                  </a:lnTo>
                  <a:lnTo>
                    <a:pt x="84847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1091;gbcf4302aa7_0_6">
              <a:extLst>
                <a:ext uri="{FF2B5EF4-FFF2-40B4-BE49-F238E27FC236}">
                  <a16:creationId xmlns:a16="http://schemas.microsoft.com/office/drawing/2014/main" id="{A8C366DF-6815-1040-990A-9F02511D7094}"/>
                </a:ext>
              </a:extLst>
            </p:cNvPr>
            <p:cNvSpPr/>
            <p:nvPr/>
          </p:nvSpPr>
          <p:spPr>
            <a:xfrm>
              <a:off x="5531152" y="2191404"/>
              <a:ext cx="265360" cy="179579"/>
            </a:xfrm>
            <a:custGeom>
              <a:avLst/>
              <a:gdLst/>
              <a:ahLst/>
              <a:cxnLst/>
              <a:rect l="l" t="t" r="r" b="b"/>
              <a:pathLst>
                <a:path w="528080" h="357372" extrusionOk="0">
                  <a:moveTo>
                    <a:pt x="276623" y="0"/>
                  </a:moveTo>
                  <a:lnTo>
                    <a:pt x="311414" y="31794"/>
                  </a:lnTo>
                  <a:lnTo>
                    <a:pt x="528081" y="229661"/>
                  </a:lnTo>
                  <a:lnTo>
                    <a:pt x="294765" y="254683"/>
                  </a:lnTo>
                  <a:lnTo>
                    <a:pt x="273171" y="284112"/>
                  </a:lnTo>
                  <a:lnTo>
                    <a:pt x="258481" y="302839"/>
                  </a:lnTo>
                  <a:lnTo>
                    <a:pt x="241700" y="341010"/>
                  </a:lnTo>
                  <a:lnTo>
                    <a:pt x="208139" y="357373"/>
                  </a:lnTo>
                  <a:lnTo>
                    <a:pt x="210886" y="299483"/>
                  </a:lnTo>
                  <a:lnTo>
                    <a:pt x="160102" y="310805"/>
                  </a:lnTo>
                  <a:lnTo>
                    <a:pt x="159577" y="296318"/>
                  </a:lnTo>
                  <a:lnTo>
                    <a:pt x="150452" y="296521"/>
                  </a:lnTo>
                  <a:lnTo>
                    <a:pt x="150428" y="298432"/>
                  </a:lnTo>
                  <a:lnTo>
                    <a:pt x="132740" y="297596"/>
                  </a:lnTo>
                  <a:lnTo>
                    <a:pt x="133002" y="287062"/>
                  </a:lnTo>
                  <a:lnTo>
                    <a:pt x="137446" y="271690"/>
                  </a:lnTo>
                  <a:lnTo>
                    <a:pt x="9853" y="284422"/>
                  </a:lnTo>
                  <a:lnTo>
                    <a:pt x="0" y="285294"/>
                  </a:lnTo>
                  <a:lnTo>
                    <a:pt x="27637" y="236206"/>
                  </a:lnTo>
                  <a:lnTo>
                    <a:pt x="22215" y="217527"/>
                  </a:lnTo>
                  <a:lnTo>
                    <a:pt x="21462" y="214613"/>
                  </a:lnTo>
                  <a:lnTo>
                    <a:pt x="22454" y="214684"/>
                  </a:lnTo>
                  <a:lnTo>
                    <a:pt x="23815" y="214887"/>
                  </a:lnTo>
                  <a:lnTo>
                    <a:pt x="24866" y="215042"/>
                  </a:lnTo>
                  <a:lnTo>
                    <a:pt x="25881" y="215162"/>
                  </a:lnTo>
                  <a:lnTo>
                    <a:pt x="26753" y="215472"/>
                  </a:lnTo>
                  <a:lnTo>
                    <a:pt x="28485" y="215962"/>
                  </a:lnTo>
                  <a:lnTo>
                    <a:pt x="29238" y="216273"/>
                  </a:lnTo>
                  <a:lnTo>
                    <a:pt x="30050" y="216702"/>
                  </a:lnTo>
                  <a:lnTo>
                    <a:pt x="31196" y="217753"/>
                  </a:lnTo>
                  <a:lnTo>
                    <a:pt x="32164" y="217634"/>
                  </a:lnTo>
                  <a:lnTo>
                    <a:pt x="33107" y="216918"/>
                  </a:lnTo>
                  <a:lnTo>
                    <a:pt x="34170" y="216225"/>
                  </a:lnTo>
                  <a:lnTo>
                    <a:pt x="35138" y="215878"/>
                  </a:lnTo>
                  <a:lnTo>
                    <a:pt x="36057" y="215723"/>
                  </a:lnTo>
                  <a:lnTo>
                    <a:pt x="37610" y="215544"/>
                  </a:lnTo>
                  <a:lnTo>
                    <a:pt x="40429" y="215317"/>
                  </a:lnTo>
                  <a:lnTo>
                    <a:pt x="41957" y="215186"/>
                  </a:lnTo>
                  <a:lnTo>
                    <a:pt x="42925" y="215245"/>
                  </a:lnTo>
                  <a:lnTo>
                    <a:pt x="44047" y="215281"/>
                  </a:lnTo>
                  <a:lnTo>
                    <a:pt x="44848" y="215544"/>
                  </a:lnTo>
                  <a:lnTo>
                    <a:pt x="45481" y="215831"/>
                  </a:lnTo>
                  <a:lnTo>
                    <a:pt x="46842" y="216499"/>
                  </a:lnTo>
                  <a:lnTo>
                    <a:pt x="51023" y="218626"/>
                  </a:lnTo>
                  <a:lnTo>
                    <a:pt x="61342" y="223725"/>
                  </a:lnTo>
                  <a:lnTo>
                    <a:pt x="62882" y="224979"/>
                  </a:lnTo>
                  <a:lnTo>
                    <a:pt x="63253" y="226066"/>
                  </a:lnTo>
                  <a:lnTo>
                    <a:pt x="63432" y="227010"/>
                  </a:lnTo>
                  <a:lnTo>
                    <a:pt x="63420" y="227858"/>
                  </a:lnTo>
                  <a:lnTo>
                    <a:pt x="63241" y="229219"/>
                  </a:lnTo>
                  <a:lnTo>
                    <a:pt x="62512" y="230246"/>
                  </a:lnTo>
                  <a:lnTo>
                    <a:pt x="61939" y="231226"/>
                  </a:lnTo>
                  <a:lnTo>
                    <a:pt x="61784" y="232181"/>
                  </a:lnTo>
                  <a:lnTo>
                    <a:pt x="61616" y="232958"/>
                  </a:lnTo>
                  <a:lnTo>
                    <a:pt x="61676" y="233734"/>
                  </a:lnTo>
                  <a:lnTo>
                    <a:pt x="61031" y="235048"/>
                  </a:lnTo>
                  <a:lnTo>
                    <a:pt x="60900" y="235896"/>
                  </a:lnTo>
                  <a:lnTo>
                    <a:pt x="61103" y="236875"/>
                  </a:lnTo>
                  <a:lnTo>
                    <a:pt x="61401" y="237675"/>
                  </a:lnTo>
                  <a:lnTo>
                    <a:pt x="61867" y="238607"/>
                  </a:lnTo>
                  <a:lnTo>
                    <a:pt x="62428" y="239240"/>
                  </a:lnTo>
                  <a:lnTo>
                    <a:pt x="62978" y="239861"/>
                  </a:lnTo>
                  <a:lnTo>
                    <a:pt x="63635" y="240267"/>
                  </a:lnTo>
                  <a:lnTo>
                    <a:pt x="64435" y="241020"/>
                  </a:lnTo>
                  <a:lnTo>
                    <a:pt x="65152" y="241354"/>
                  </a:lnTo>
                  <a:lnTo>
                    <a:pt x="66776" y="242059"/>
                  </a:lnTo>
                  <a:lnTo>
                    <a:pt x="67493" y="242226"/>
                  </a:lnTo>
                  <a:lnTo>
                    <a:pt x="68998" y="242584"/>
                  </a:lnTo>
                  <a:lnTo>
                    <a:pt x="69726" y="242692"/>
                  </a:lnTo>
                  <a:lnTo>
                    <a:pt x="71470" y="243038"/>
                  </a:lnTo>
                  <a:lnTo>
                    <a:pt x="74049" y="243337"/>
                  </a:lnTo>
                  <a:lnTo>
                    <a:pt x="75268" y="243205"/>
                  </a:lnTo>
                  <a:lnTo>
                    <a:pt x="76606" y="243122"/>
                  </a:lnTo>
                  <a:lnTo>
                    <a:pt x="80236" y="243014"/>
                  </a:lnTo>
                  <a:lnTo>
                    <a:pt x="82016" y="242823"/>
                  </a:lnTo>
                  <a:lnTo>
                    <a:pt x="82959" y="242381"/>
                  </a:lnTo>
                  <a:lnTo>
                    <a:pt x="84859" y="241199"/>
                  </a:lnTo>
                  <a:lnTo>
                    <a:pt x="85754" y="240601"/>
                  </a:lnTo>
                  <a:lnTo>
                    <a:pt x="88358" y="238547"/>
                  </a:lnTo>
                  <a:lnTo>
                    <a:pt x="90066" y="237413"/>
                  </a:lnTo>
                  <a:lnTo>
                    <a:pt x="91559" y="236302"/>
                  </a:lnTo>
                  <a:lnTo>
                    <a:pt x="92383" y="235299"/>
                  </a:lnTo>
                  <a:lnTo>
                    <a:pt x="92514" y="234570"/>
                  </a:lnTo>
                  <a:lnTo>
                    <a:pt x="92287" y="233841"/>
                  </a:lnTo>
                  <a:lnTo>
                    <a:pt x="91487" y="233017"/>
                  </a:lnTo>
                  <a:lnTo>
                    <a:pt x="90603" y="231919"/>
                  </a:lnTo>
                  <a:lnTo>
                    <a:pt x="89863" y="231512"/>
                  </a:lnTo>
                  <a:lnTo>
                    <a:pt x="88214" y="230724"/>
                  </a:lnTo>
                  <a:lnTo>
                    <a:pt x="87283" y="230151"/>
                  </a:lnTo>
                  <a:lnTo>
                    <a:pt x="86650" y="229590"/>
                  </a:lnTo>
                  <a:lnTo>
                    <a:pt x="86555" y="228479"/>
                  </a:lnTo>
                  <a:lnTo>
                    <a:pt x="87259" y="228109"/>
                  </a:lnTo>
                  <a:lnTo>
                    <a:pt x="88406" y="228073"/>
                  </a:lnTo>
                  <a:lnTo>
                    <a:pt x="89146" y="227726"/>
                  </a:lnTo>
                  <a:lnTo>
                    <a:pt x="89528" y="226938"/>
                  </a:lnTo>
                  <a:lnTo>
                    <a:pt x="89469" y="225875"/>
                  </a:lnTo>
                  <a:lnTo>
                    <a:pt x="89325" y="224956"/>
                  </a:lnTo>
                  <a:lnTo>
                    <a:pt x="88824" y="224155"/>
                  </a:lnTo>
                  <a:lnTo>
                    <a:pt x="88059" y="223092"/>
                  </a:lnTo>
                  <a:lnTo>
                    <a:pt x="87713" y="222340"/>
                  </a:lnTo>
                  <a:lnTo>
                    <a:pt x="88047" y="221002"/>
                  </a:lnTo>
                  <a:lnTo>
                    <a:pt x="88513" y="219688"/>
                  </a:lnTo>
                  <a:lnTo>
                    <a:pt x="88848" y="219055"/>
                  </a:lnTo>
                  <a:lnTo>
                    <a:pt x="90412" y="216679"/>
                  </a:lnTo>
                  <a:lnTo>
                    <a:pt x="91177" y="215580"/>
                  </a:lnTo>
                  <a:lnTo>
                    <a:pt x="91523" y="214565"/>
                  </a:lnTo>
                  <a:lnTo>
                    <a:pt x="92001" y="213490"/>
                  </a:lnTo>
                  <a:lnTo>
                    <a:pt x="92789" y="212295"/>
                  </a:lnTo>
                  <a:lnTo>
                    <a:pt x="93900" y="210803"/>
                  </a:lnTo>
                  <a:lnTo>
                    <a:pt x="95094" y="209692"/>
                  </a:lnTo>
                  <a:lnTo>
                    <a:pt x="95655" y="209202"/>
                  </a:lnTo>
                  <a:lnTo>
                    <a:pt x="96396" y="208617"/>
                  </a:lnTo>
                  <a:lnTo>
                    <a:pt x="97626" y="207900"/>
                  </a:lnTo>
                  <a:lnTo>
                    <a:pt x="98426" y="207506"/>
                  </a:lnTo>
                  <a:lnTo>
                    <a:pt x="99346" y="207255"/>
                  </a:lnTo>
                  <a:lnTo>
                    <a:pt x="101197" y="206993"/>
                  </a:lnTo>
                  <a:lnTo>
                    <a:pt x="103180" y="206312"/>
                  </a:lnTo>
                  <a:lnTo>
                    <a:pt x="104016" y="205356"/>
                  </a:lnTo>
                  <a:lnTo>
                    <a:pt x="104493" y="204747"/>
                  </a:lnTo>
                  <a:lnTo>
                    <a:pt x="105043" y="203923"/>
                  </a:lnTo>
                  <a:lnTo>
                    <a:pt x="106118" y="202167"/>
                  </a:lnTo>
                  <a:lnTo>
                    <a:pt x="106476" y="201475"/>
                  </a:lnTo>
                  <a:lnTo>
                    <a:pt x="106739" y="200113"/>
                  </a:lnTo>
                  <a:lnTo>
                    <a:pt x="106918" y="198895"/>
                  </a:lnTo>
                  <a:lnTo>
                    <a:pt x="107456" y="197270"/>
                  </a:lnTo>
                  <a:lnTo>
                    <a:pt x="108065" y="196673"/>
                  </a:lnTo>
                  <a:lnTo>
                    <a:pt x="108734" y="196208"/>
                  </a:lnTo>
                  <a:lnTo>
                    <a:pt x="109510" y="195909"/>
                  </a:lnTo>
                  <a:lnTo>
                    <a:pt x="110358" y="195957"/>
                  </a:lnTo>
                  <a:lnTo>
                    <a:pt x="111218" y="196016"/>
                  </a:lnTo>
                  <a:lnTo>
                    <a:pt x="111934" y="195813"/>
                  </a:lnTo>
                  <a:lnTo>
                    <a:pt x="113153" y="195348"/>
                  </a:lnTo>
                  <a:lnTo>
                    <a:pt x="113750" y="194440"/>
                  </a:lnTo>
                  <a:lnTo>
                    <a:pt x="114323" y="193783"/>
                  </a:lnTo>
                  <a:lnTo>
                    <a:pt x="114633" y="192851"/>
                  </a:lnTo>
                  <a:lnTo>
                    <a:pt x="114359" y="191980"/>
                  </a:lnTo>
                  <a:lnTo>
                    <a:pt x="114000" y="190917"/>
                  </a:lnTo>
                  <a:lnTo>
                    <a:pt x="113702" y="189770"/>
                  </a:lnTo>
                  <a:lnTo>
                    <a:pt x="113618" y="189089"/>
                  </a:lnTo>
                  <a:lnTo>
                    <a:pt x="113463" y="188098"/>
                  </a:lnTo>
                  <a:lnTo>
                    <a:pt x="113523" y="186521"/>
                  </a:lnTo>
                  <a:lnTo>
                    <a:pt x="114000" y="184909"/>
                  </a:lnTo>
                  <a:lnTo>
                    <a:pt x="114347" y="184085"/>
                  </a:lnTo>
                  <a:lnTo>
                    <a:pt x="115255" y="182544"/>
                  </a:lnTo>
                  <a:lnTo>
                    <a:pt x="116795" y="180060"/>
                  </a:lnTo>
                  <a:lnTo>
                    <a:pt x="117870" y="178854"/>
                  </a:lnTo>
                  <a:lnTo>
                    <a:pt x="118623" y="178627"/>
                  </a:lnTo>
                  <a:lnTo>
                    <a:pt x="119292" y="177922"/>
                  </a:lnTo>
                  <a:lnTo>
                    <a:pt x="119901" y="177552"/>
                  </a:lnTo>
                  <a:lnTo>
                    <a:pt x="120474" y="177158"/>
                  </a:lnTo>
                  <a:lnTo>
                    <a:pt x="120856" y="176501"/>
                  </a:lnTo>
                  <a:lnTo>
                    <a:pt x="121441" y="175951"/>
                  </a:lnTo>
                  <a:lnTo>
                    <a:pt x="122433" y="175414"/>
                  </a:lnTo>
                  <a:lnTo>
                    <a:pt x="122982" y="174769"/>
                  </a:lnTo>
                  <a:lnTo>
                    <a:pt x="123914" y="174088"/>
                  </a:lnTo>
                  <a:lnTo>
                    <a:pt x="125502" y="172524"/>
                  </a:lnTo>
                  <a:lnTo>
                    <a:pt x="127234" y="170660"/>
                  </a:lnTo>
                  <a:lnTo>
                    <a:pt x="128154" y="169777"/>
                  </a:lnTo>
                  <a:lnTo>
                    <a:pt x="128631" y="169203"/>
                  </a:lnTo>
                  <a:lnTo>
                    <a:pt x="128966" y="168570"/>
                  </a:lnTo>
                  <a:lnTo>
                    <a:pt x="128739" y="167627"/>
                  </a:lnTo>
                  <a:lnTo>
                    <a:pt x="128345" y="166803"/>
                  </a:lnTo>
                  <a:lnTo>
                    <a:pt x="127724" y="165716"/>
                  </a:lnTo>
                  <a:lnTo>
                    <a:pt x="127330" y="165119"/>
                  </a:lnTo>
                  <a:lnTo>
                    <a:pt x="127031" y="164318"/>
                  </a:lnTo>
                  <a:lnTo>
                    <a:pt x="126804" y="163172"/>
                  </a:lnTo>
                  <a:lnTo>
                    <a:pt x="126864" y="162133"/>
                  </a:lnTo>
                  <a:lnTo>
                    <a:pt x="126887" y="161332"/>
                  </a:lnTo>
                  <a:lnTo>
                    <a:pt x="126899" y="160556"/>
                  </a:lnTo>
                  <a:lnTo>
                    <a:pt x="126912" y="159708"/>
                  </a:lnTo>
                  <a:lnTo>
                    <a:pt x="127150" y="158705"/>
                  </a:lnTo>
                  <a:lnTo>
                    <a:pt x="127413" y="157881"/>
                  </a:lnTo>
                  <a:lnTo>
                    <a:pt x="128046" y="156555"/>
                  </a:lnTo>
                  <a:lnTo>
                    <a:pt x="128536" y="156065"/>
                  </a:lnTo>
                  <a:lnTo>
                    <a:pt x="129324" y="155528"/>
                  </a:lnTo>
                  <a:lnTo>
                    <a:pt x="130877" y="154620"/>
                  </a:lnTo>
                  <a:lnTo>
                    <a:pt x="131522" y="154250"/>
                  </a:lnTo>
                  <a:lnTo>
                    <a:pt x="131904" y="153641"/>
                  </a:lnTo>
                  <a:lnTo>
                    <a:pt x="132167" y="152877"/>
                  </a:lnTo>
                  <a:lnTo>
                    <a:pt x="132417" y="151706"/>
                  </a:lnTo>
                  <a:lnTo>
                    <a:pt x="132274" y="150715"/>
                  </a:lnTo>
                  <a:lnTo>
                    <a:pt x="132895" y="149951"/>
                  </a:lnTo>
                  <a:lnTo>
                    <a:pt x="133230" y="149317"/>
                  </a:lnTo>
                  <a:lnTo>
                    <a:pt x="133779" y="148302"/>
                  </a:lnTo>
                  <a:lnTo>
                    <a:pt x="134233" y="147514"/>
                  </a:lnTo>
                  <a:lnTo>
                    <a:pt x="135188" y="146630"/>
                  </a:lnTo>
                  <a:lnTo>
                    <a:pt x="135774" y="146117"/>
                  </a:lnTo>
                  <a:lnTo>
                    <a:pt x="138688" y="143835"/>
                  </a:lnTo>
                  <a:lnTo>
                    <a:pt x="139834" y="142653"/>
                  </a:lnTo>
                  <a:lnTo>
                    <a:pt x="140611" y="141578"/>
                  </a:lnTo>
                  <a:lnTo>
                    <a:pt x="141100" y="140288"/>
                  </a:lnTo>
                  <a:lnTo>
                    <a:pt x="141268" y="139213"/>
                  </a:lnTo>
                  <a:lnTo>
                    <a:pt x="141900" y="137876"/>
                  </a:lnTo>
                  <a:lnTo>
                    <a:pt x="143167" y="134925"/>
                  </a:lnTo>
                  <a:lnTo>
                    <a:pt x="143716" y="134412"/>
                  </a:lnTo>
                  <a:lnTo>
                    <a:pt x="144397" y="134137"/>
                  </a:lnTo>
                  <a:lnTo>
                    <a:pt x="145197" y="134030"/>
                  </a:lnTo>
                  <a:lnTo>
                    <a:pt x="146236" y="133779"/>
                  </a:lnTo>
                  <a:lnTo>
                    <a:pt x="146821" y="133385"/>
                  </a:lnTo>
                  <a:lnTo>
                    <a:pt x="147490" y="132823"/>
                  </a:lnTo>
                  <a:lnTo>
                    <a:pt x="148147" y="132250"/>
                  </a:lnTo>
                  <a:lnTo>
                    <a:pt x="149150" y="131486"/>
                  </a:lnTo>
                  <a:lnTo>
                    <a:pt x="150727" y="130721"/>
                  </a:lnTo>
                  <a:lnTo>
                    <a:pt x="152614" y="129981"/>
                  </a:lnTo>
                  <a:lnTo>
                    <a:pt x="153725" y="129121"/>
                  </a:lnTo>
                  <a:lnTo>
                    <a:pt x="154202" y="128189"/>
                  </a:lnTo>
                  <a:lnTo>
                    <a:pt x="154704" y="127294"/>
                  </a:lnTo>
                  <a:lnTo>
                    <a:pt x="154978" y="126267"/>
                  </a:lnTo>
                  <a:lnTo>
                    <a:pt x="154943" y="125251"/>
                  </a:lnTo>
                  <a:lnTo>
                    <a:pt x="155958" y="124797"/>
                  </a:lnTo>
                  <a:lnTo>
                    <a:pt x="157200" y="124296"/>
                  </a:lnTo>
                  <a:lnTo>
                    <a:pt x="158227" y="123054"/>
                  </a:lnTo>
                  <a:lnTo>
                    <a:pt x="157714" y="122445"/>
                  </a:lnTo>
                  <a:lnTo>
                    <a:pt x="156340" y="121370"/>
                  </a:lnTo>
                  <a:lnTo>
                    <a:pt x="155385" y="120534"/>
                  </a:lnTo>
                  <a:lnTo>
                    <a:pt x="154990" y="119972"/>
                  </a:lnTo>
                  <a:lnTo>
                    <a:pt x="154692" y="119339"/>
                  </a:lnTo>
                  <a:lnTo>
                    <a:pt x="154226" y="118061"/>
                  </a:lnTo>
                  <a:lnTo>
                    <a:pt x="154119" y="116867"/>
                  </a:lnTo>
                  <a:lnTo>
                    <a:pt x="154250" y="115947"/>
                  </a:lnTo>
                  <a:lnTo>
                    <a:pt x="154334" y="115099"/>
                  </a:lnTo>
                  <a:lnTo>
                    <a:pt x="154716" y="114287"/>
                  </a:lnTo>
                  <a:lnTo>
                    <a:pt x="155074" y="113296"/>
                  </a:lnTo>
                  <a:lnTo>
                    <a:pt x="155552" y="112711"/>
                  </a:lnTo>
                  <a:lnTo>
                    <a:pt x="156471" y="112018"/>
                  </a:lnTo>
                  <a:lnTo>
                    <a:pt x="157320" y="111815"/>
                  </a:lnTo>
                  <a:lnTo>
                    <a:pt x="158048" y="111612"/>
                  </a:lnTo>
                  <a:lnTo>
                    <a:pt x="158944" y="111313"/>
                  </a:lnTo>
                  <a:lnTo>
                    <a:pt x="159816" y="110800"/>
                  </a:lnTo>
                  <a:lnTo>
                    <a:pt x="160926" y="110179"/>
                  </a:lnTo>
                  <a:lnTo>
                    <a:pt x="161834" y="109641"/>
                  </a:lnTo>
                  <a:lnTo>
                    <a:pt x="162825" y="108949"/>
                  </a:lnTo>
                  <a:lnTo>
                    <a:pt x="163375" y="108483"/>
                  </a:lnTo>
                  <a:lnTo>
                    <a:pt x="164127" y="107921"/>
                  </a:lnTo>
                  <a:lnTo>
                    <a:pt x="164796" y="107181"/>
                  </a:lnTo>
                  <a:lnTo>
                    <a:pt x="165716" y="106393"/>
                  </a:lnTo>
                  <a:lnTo>
                    <a:pt x="166504" y="105365"/>
                  </a:lnTo>
                  <a:lnTo>
                    <a:pt x="166886" y="104685"/>
                  </a:lnTo>
                  <a:lnTo>
                    <a:pt x="167579" y="103192"/>
                  </a:lnTo>
                  <a:lnTo>
                    <a:pt x="167925" y="101197"/>
                  </a:lnTo>
                  <a:lnTo>
                    <a:pt x="168033" y="100277"/>
                  </a:lnTo>
                  <a:lnTo>
                    <a:pt x="167937" y="99334"/>
                  </a:lnTo>
                  <a:lnTo>
                    <a:pt x="167818" y="98044"/>
                  </a:lnTo>
                  <a:lnTo>
                    <a:pt x="167579" y="97315"/>
                  </a:lnTo>
                  <a:lnTo>
                    <a:pt x="167364" y="96026"/>
                  </a:lnTo>
                  <a:lnTo>
                    <a:pt x="167137" y="94867"/>
                  </a:lnTo>
                  <a:lnTo>
                    <a:pt x="167256" y="94091"/>
                  </a:lnTo>
                  <a:lnTo>
                    <a:pt x="167484" y="92968"/>
                  </a:lnTo>
                  <a:lnTo>
                    <a:pt x="167818" y="92335"/>
                  </a:lnTo>
                  <a:lnTo>
                    <a:pt x="168200" y="91583"/>
                  </a:lnTo>
                  <a:lnTo>
                    <a:pt x="168702" y="91009"/>
                  </a:lnTo>
                  <a:lnTo>
                    <a:pt x="169371" y="90137"/>
                  </a:lnTo>
                  <a:lnTo>
                    <a:pt x="170386" y="88836"/>
                  </a:lnTo>
                  <a:lnTo>
                    <a:pt x="170613" y="87892"/>
                  </a:lnTo>
                  <a:lnTo>
                    <a:pt x="170553" y="86865"/>
                  </a:lnTo>
                  <a:lnTo>
                    <a:pt x="170410" y="86184"/>
                  </a:lnTo>
                  <a:lnTo>
                    <a:pt x="170792" y="85599"/>
                  </a:lnTo>
                  <a:lnTo>
                    <a:pt x="171532" y="85181"/>
                  </a:lnTo>
                  <a:lnTo>
                    <a:pt x="172356" y="84835"/>
                  </a:lnTo>
                  <a:lnTo>
                    <a:pt x="173228" y="84584"/>
                  </a:lnTo>
                  <a:lnTo>
                    <a:pt x="174243" y="84213"/>
                  </a:lnTo>
                  <a:lnTo>
                    <a:pt x="175438" y="83867"/>
                  </a:lnTo>
                  <a:lnTo>
                    <a:pt x="176178" y="83628"/>
                  </a:lnTo>
                  <a:lnTo>
                    <a:pt x="177635" y="83330"/>
                  </a:lnTo>
                  <a:lnTo>
                    <a:pt x="178531" y="83473"/>
                  </a:lnTo>
                  <a:lnTo>
                    <a:pt x="179726" y="83843"/>
                  </a:lnTo>
                  <a:lnTo>
                    <a:pt x="180824" y="83593"/>
                  </a:lnTo>
                  <a:lnTo>
                    <a:pt x="181863" y="83318"/>
                  </a:lnTo>
                  <a:lnTo>
                    <a:pt x="182687" y="83067"/>
                  </a:lnTo>
                  <a:lnTo>
                    <a:pt x="183548" y="82470"/>
                  </a:lnTo>
                  <a:lnTo>
                    <a:pt x="184192" y="81443"/>
                  </a:lnTo>
                  <a:lnTo>
                    <a:pt x="185530" y="78863"/>
                  </a:lnTo>
                  <a:lnTo>
                    <a:pt x="186175" y="77669"/>
                  </a:lnTo>
                  <a:lnTo>
                    <a:pt x="187190" y="76880"/>
                  </a:lnTo>
                  <a:lnTo>
                    <a:pt x="187919" y="76534"/>
                  </a:lnTo>
                  <a:lnTo>
                    <a:pt x="189949" y="75984"/>
                  </a:lnTo>
                  <a:lnTo>
                    <a:pt x="191000" y="76235"/>
                  </a:lnTo>
                  <a:lnTo>
                    <a:pt x="191777" y="76498"/>
                  </a:lnTo>
                  <a:lnTo>
                    <a:pt x="192696" y="76713"/>
                  </a:lnTo>
                  <a:lnTo>
                    <a:pt x="193508" y="76988"/>
                  </a:lnTo>
                  <a:lnTo>
                    <a:pt x="194667" y="77059"/>
                  </a:lnTo>
                  <a:lnTo>
                    <a:pt x="196172" y="77059"/>
                  </a:lnTo>
                  <a:lnTo>
                    <a:pt x="197390" y="77024"/>
                  </a:lnTo>
                  <a:lnTo>
                    <a:pt x="198429" y="77000"/>
                  </a:lnTo>
                  <a:lnTo>
                    <a:pt x="199504" y="76868"/>
                  </a:lnTo>
                  <a:lnTo>
                    <a:pt x="200901" y="76701"/>
                  </a:lnTo>
                  <a:lnTo>
                    <a:pt x="201893" y="76426"/>
                  </a:lnTo>
                  <a:lnTo>
                    <a:pt x="203804" y="75483"/>
                  </a:lnTo>
                  <a:lnTo>
                    <a:pt x="205428" y="75280"/>
                  </a:lnTo>
                  <a:lnTo>
                    <a:pt x="206527" y="75519"/>
                  </a:lnTo>
                  <a:lnTo>
                    <a:pt x="207183" y="75841"/>
                  </a:lnTo>
                  <a:lnTo>
                    <a:pt x="207721" y="76307"/>
                  </a:lnTo>
                  <a:lnTo>
                    <a:pt x="208676" y="76904"/>
                  </a:lnTo>
                  <a:lnTo>
                    <a:pt x="209775" y="77860"/>
                  </a:lnTo>
                  <a:lnTo>
                    <a:pt x="212068" y="80583"/>
                  </a:lnTo>
                  <a:lnTo>
                    <a:pt x="213406" y="81502"/>
                  </a:lnTo>
                  <a:lnTo>
                    <a:pt x="214254" y="81777"/>
                  </a:lnTo>
                  <a:lnTo>
                    <a:pt x="215233" y="81777"/>
                  </a:lnTo>
                  <a:lnTo>
                    <a:pt x="216225" y="81789"/>
                  </a:lnTo>
                  <a:lnTo>
                    <a:pt x="217240" y="81490"/>
                  </a:lnTo>
                  <a:lnTo>
                    <a:pt x="217992" y="81144"/>
                  </a:lnTo>
                  <a:lnTo>
                    <a:pt x="219103" y="80762"/>
                  </a:lnTo>
                  <a:lnTo>
                    <a:pt x="219832" y="80571"/>
                  </a:lnTo>
                  <a:lnTo>
                    <a:pt x="221098" y="80607"/>
                  </a:lnTo>
                  <a:lnTo>
                    <a:pt x="222149" y="81084"/>
                  </a:lnTo>
                  <a:lnTo>
                    <a:pt x="223164" y="81479"/>
                  </a:lnTo>
                  <a:lnTo>
                    <a:pt x="224227" y="81180"/>
                  </a:lnTo>
                  <a:lnTo>
                    <a:pt x="226699" y="79603"/>
                  </a:lnTo>
                  <a:lnTo>
                    <a:pt x="226902" y="78409"/>
                  </a:lnTo>
                  <a:lnTo>
                    <a:pt x="226460" y="77740"/>
                  </a:lnTo>
                  <a:lnTo>
                    <a:pt x="225481" y="76462"/>
                  </a:lnTo>
                  <a:lnTo>
                    <a:pt x="225541" y="75387"/>
                  </a:lnTo>
                  <a:lnTo>
                    <a:pt x="226138" y="74408"/>
                  </a:lnTo>
                  <a:lnTo>
                    <a:pt x="226783" y="74109"/>
                  </a:lnTo>
                  <a:lnTo>
                    <a:pt x="227487" y="73202"/>
                  </a:lnTo>
                  <a:lnTo>
                    <a:pt x="227571" y="72425"/>
                  </a:lnTo>
                  <a:lnTo>
                    <a:pt x="226687" y="68066"/>
                  </a:lnTo>
                  <a:lnTo>
                    <a:pt x="226377" y="66860"/>
                  </a:lnTo>
                  <a:lnTo>
                    <a:pt x="226448" y="66167"/>
                  </a:lnTo>
                  <a:lnTo>
                    <a:pt x="227022" y="65128"/>
                  </a:lnTo>
                  <a:lnTo>
                    <a:pt x="227690" y="64340"/>
                  </a:lnTo>
                  <a:lnTo>
                    <a:pt x="228515" y="63993"/>
                  </a:lnTo>
                  <a:lnTo>
                    <a:pt x="229291" y="63933"/>
                  </a:lnTo>
                  <a:lnTo>
                    <a:pt x="229995" y="64053"/>
                  </a:lnTo>
                  <a:lnTo>
                    <a:pt x="230748" y="64136"/>
                  </a:lnTo>
                  <a:lnTo>
                    <a:pt x="231691" y="64375"/>
                  </a:lnTo>
                  <a:lnTo>
                    <a:pt x="232946" y="65140"/>
                  </a:lnTo>
                  <a:lnTo>
                    <a:pt x="234164" y="65904"/>
                  </a:lnTo>
                  <a:lnTo>
                    <a:pt x="234869" y="66215"/>
                  </a:lnTo>
                  <a:lnTo>
                    <a:pt x="235919" y="66262"/>
                  </a:lnTo>
                  <a:lnTo>
                    <a:pt x="236851" y="65641"/>
                  </a:lnTo>
                  <a:lnTo>
                    <a:pt x="237365" y="65056"/>
                  </a:lnTo>
                  <a:lnTo>
                    <a:pt x="238033" y="64244"/>
                  </a:lnTo>
                  <a:lnTo>
                    <a:pt x="238535" y="63169"/>
                  </a:lnTo>
                  <a:lnTo>
                    <a:pt x="238858" y="61616"/>
                  </a:lnTo>
                  <a:lnTo>
                    <a:pt x="238965" y="60840"/>
                  </a:lnTo>
                  <a:lnTo>
                    <a:pt x="238989" y="59813"/>
                  </a:lnTo>
                  <a:lnTo>
                    <a:pt x="238977" y="58917"/>
                  </a:lnTo>
                  <a:lnTo>
                    <a:pt x="238643" y="57556"/>
                  </a:lnTo>
                  <a:lnTo>
                    <a:pt x="238344" y="56851"/>
                  </a:lnTo>
                  <a:lnTo>
                    <a:pt x="238021" y="55919"/>
                  </a:lnTo>
                  <a:lnTo>
                    <a:pt x="237580" y="54892"/>
                  </a:lnTo>
                  <a:lnTo>
                    <a:pt x="237054" y="53519"/>
                  </a:lnTo>
                  <a:lnTo>
                    <a:pt x="236875" y="52719"/>
                  </a:lnTo>
                  <a:lnTo>
                    <a:pt x="236600" y="51871"/>
                  </a:lnTo>
                  <a:lnTo>
                    <a:pt x="236350" y="50652"/>
                  </a:lnTo>
                  <a:lnTo>
                    <a:pt x="236135" y="48574"/>
                  </a:lnTo>
                  <a:lnTo>
                    <a:pt x="236290" y="47332"/>
                  </a:lnTo>
                  <a:lnTo>
                    <a:pt x="236529" y="46138"/>
                  </a:lnTo>
                  <a:lnTo>
                    <a:pt x="236851" y="44919"/>
                  </a:lnTo>
                  <a:lnTo>
                    <a:pt x="237197" y="43415"/>
                  </a:lnTo>
                  <a:lnTo>
                    <a:pt x="237771" y="42101"/>
                  </a:lnTo>
                  <a:lnTo>
                    <a:pt x="238583" y="40894"/>
                  </a:lnTo>
                  <a:lnTo>
                    <a:pt x="239431" y="40238"/>
                  </a:lnTo>
                  <a:lnTo>
                    <a:pt x="240028" y="39640"/>
                  </a:lnTo>
                  <a:lnTo>
                    <a:pt x="240804" y="38840"/>
                  </a:lnTo>
                  <a:lnTo>
                    <a:pt x="241187" y="38195"/>
                  </a:lnTo>
                  <a:lnTo>
                    <a:pt x="241521" y="37371"/>
                  </a:lnTo>
                  <a:lnTo>
                    <a:pt x="241951" y="36667"/>
                  </a:lnTo>
                  <a:lnTo>
                    <a:pt x="242297" y="35902"/>
                  </a:lnTo>
                  <a:lnTo>
                    <a:pt x="242417" y="34911"/>
                  </a:lnTo>
                  <a:lnTo>
                    <a:pt x="242477" y="33896"/>
                  </a:lnTo>
                  <a:lnTo>
                    <a:pt x="242548" y="33203"/>
                  </a:lnTo>
                  <a:lnTo>
                    <a:pt x="242536" y="32427"/>
                  </a:lnTo>
                  <a:lnTo>
                    <a:pt x="242524" y="31507"/>
                  </a:lnTo>
                  <a:lnTo>
                    <a:pt x="242417" y="30492"/>
                  </a:lnTo>
                  <a:lnTo>
                    <a:pt x="242727" y="28975"/>
                  </a:lnTo>
                  <a:lnTo>
                    <a:pt x="243157" y="28175"/>
                  </a:lnTo>
                  <a:lnTo>
                    <a:pt x="243659" y="27267"/>
                  </a:lnTo>
                  <a:lnTo>
                    <a:pt x="244352" y="26395"/>
                  </a:lnTo>
                  <a:lnTo>
                    <a:pt x="245116" y="25679"/>
                  </a:lnTo>
                  <a:lnTo>
                    <a:pt x="245868" y="24866"/>
                  </a:lnTo>
                  <a:lnTo>
                    <a:pt x="246633" y="24257"/>
                  </a:lnTo>
                  <a:lnTo>
                    <a:pt x="247552" y="23541"/>
                  </a:lnTo>
                  <a:lnTo>
                    <a:pt x="248830" y="22418"/>
                  </a:lnTo>
                  <a:lnTo>
                    <a:pt x="249547" y="22096"/>
                  </a:lnTo>
                  <a:lnTo>
                    <a:pt x="250156" y="21749"/>
                  </a:lnTo>
                  <a:lnTo>
                    <a:pt x="250885" y="21451"/>
                  </a:lnTo>
                  <a:lnTo>
                    <a:pt x="251948" y="21092"/>
                  </a:lnTo>
                  <a:lnTo>
                    <a:pt x="252915" y="21140"/>
                  </a:lnTo>
                  <a:lnTo>
                    <a:pt x="253894" y="21343"/>
                  </a:lnTo>
                  <a:lnTo>
                    <a:pt x="254743" y="21510"/>
                  </a:lnTo>
                  <a:lnTo>
                    <a:pt x="255638" y="21773"/>
                  </a:lnTo>
                  <a:lnTo>
                    <a:pt x="257107" y="21928"/>
                  </a:lnTo>
                  <a:lnTo>
                    <a:pt x="257979" y="21630"/>
                  </a:lnTo>
                  <a:lnTo>
                    <a:pt x="259042" y="21379"/>
                  </a:lnTo>
                  <a:lnTo>
                    <a:pt x="259914" y="21271"/>
                  </a:lnTo>
                  <a:lnTo>
                    <a:pt x="261025" y="20973"/>
                  </a:lnTo>
                  <a:lnTo>
                    <a:pt x="267152" y="19110"/>
                  </a:lnTo>
                  <a:lnTo>
                    <a:pt x="267952" y="18668"/>
                  </a:lnTo>
                  <a:lnTo>
                    <a:pt x="269063" y="17903"/>
                  </a:lnTo>
                  <a:lnTo>
                    <a:pt x="269827" y="17270"/>
                  </a:lnTo>
                  <a:lnTo>
                    <a:pt x="270592" y="16458"/>
                  </a:lnTo>
                  <a:lnTo>
                    <a:pt x="271129" y="15873"/>
                  </a:lnTo>
                  <a:lnTo>
                    <a:pt x="271559" y="15216"/>
                  </a:lnTo>
                  <a:lnTo>
                    <a:pt x="272132" y="14284"/>
                  </a:lnTo>
                  <a:lnTo>
                    <a:pt x="273135" y="12983"/>
                  </a:lnTo>
                  <a:lnTo>
                    <a:pt x="274127" y="12194"/>
                  </a:lnTo>
                  <a:lnTo>
                    <a:pt x="275560" y="11848"/>
                  </a:lnTo>
                  <a:lnTo>
                    <a:pt x="275954" y="11131"/>
                  </a:lnTo>
                  <a:lnTo>
                    <a:pt x="276241" y="10283"/>
                  </a:lnTo>
                  <a:lnTo>
                    <a:pt x="276492" y="9316"/>
                  </a:lnTo>
                  <a:lnTo>
                    <a:pt x="276659" y="8134"/>
                  </a:lnTo>
                  <a:lnTo>
                    <a:pt x="276492" y="7405"/>
                  </a:lnTo>
                  <a:lnTo>
                    <a:pt x="276336" y="6724"/>
                  </a:lnTo>
                  <a:lnTo>
                    <a:pt x="275823" y="5649"/>
                  </a:lnTo>
                  <a:lnTo>
                    <a:pt x="274975" y="4324"/>
                  </a:lnTo>
                  <a:lnTo>
                    <a:pt x="274796" y="3285"/>
                  </a:lnTo>
                  <a:lnTo>
                    <a:pt x="275178" y="2532"/>
                  </a:lnTo>
                  <a:lnTo>
                    <a:pt x="27662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1092;gbcf4302aa7_0_6">
              <a:extLst>
                <a:ext uri="{FF2B5EF4-FFF2-40B4-BE49-F238E27FC236}">
                  <a16:creationId xmlns:a16="http://schemas.microsoft.com/office/drawing/2014/main" id="{C8CA189B-BA69-FF43-8816-A606DC5A2FC1}"/>
                </a:ext>
              </a:extLst>
            </p:cNvPr>
            <p:cNvSpPr/>
            <p:nvPr/>
          </p:nvSpPr>
          <p:spPr>
            <a:xfrm>
              <a:off x="6333940" y="2193033"/>
              <a:ext cx="167943" cy="177953"/>
            </a:xfrm>
            <a:custGeom>
              <a:avLst/>
              <a:gdLst/>
              <a:ahLst/>
              <a:cxnLst/>
              <a:rect l="l" t="t" r="r" b="b"/>
              <a:pathLst>
                <a:path w="334214" h="354136" extrusionOk="0">
                  <a:moveTo>
                    <a:pt x="199133" y="59132"/>
                  </a:moveTo>
                  <a:lnTo>
                    <a:pt x="198548" y="59694"/>
                  </a:lnTo>
                  <a:lnTo>
                    <a:pt x="195180" y="62596"/>
                  </a:lnTo>
                  <a:lnTo>
                    <a:pt x="199109" y="66812"/>
                  </a:lnTo>
                  <a:lnTo>
                    <a:pt x="210790" y="80702"/>
                  </a:lnTo>
                  <a:lnTo>
                    <a:pt x="215508" y="88573"/>
                  </a:lnTo>
                  <a:lnTo>
                    <a:pt x="220369" y="94150"/>
                  </a:lnTo>
                  <a:lnTo>
                    <a:pt x="224083" y="96097"/>
                  </a:lnTo>
                  <a:lnTo>
                    <a:pt x="238427" y="106631"/>
                  </a:lnTo>
                  <a:lnTo>
                    <a:pt x="240530" y="108029"/>
                  </a:lnTo>
                  <a:lnTo>
                    <a:pt x="242930" y="109068"/>
                  </a:lnTo>
                  <a:lnTo>
                    <a:pt x="254372" y="113559"/>
                  </a:lnTo>
                  <a:lnTo>
                    <a:pt x="259567" y="115888"/>
                  </a:lnTo>
                  <a:lnTo>
                    <a:pt x="261000" y="116115"/>
                  </a:lnTo>
                  <a:lnTo>
                    <a:pt x="262422" y="136383"/>
                  </a:lnTo>
                  <a:lnTo>
                    <a:pt x="257334" y="142653"/>
                  </a:lnTo>
                  <a:lnTo>
                    <a:pt x="267582" y="156089"/>
                  </a:lnTo>
                  <a:lnTo>
                    <a:pt x="281627" y="180526"/>
                  </a:lnTo>
                  <a:lnTo>
                    <a:pt x="297177" y="194368"/>
                  </a:lnTo>
                  <a:lnTo>
                    <a:pt x="318413" y="222161"/>
                  </a:lnTo>
                  <a:lnTo>
                    <a:pt x="334214" y="242871"/>
                  </a:lnTo>
                  <a:lnTo>
                    <a:pt x="198859" y="261383"/>
                  </a:lnTo>
                  <a:lnTo>
                    <a:pt x="173276" y="264572"/>
                  </a:lnTo>
                  <a:lnTo>
                    <a:pt x="172524" y="264668"/>
                  </a:lnTo>
                  <a:lnTo>
                    <a:pt x="172105" y="265444"/>
                  </a:lnTo>
                  <a:lnTo>
                    <a:pt x="171604" y="266435"/>
                  </a:lnTo>
                  <a:lnTo>
                    <a:pt x="171233" y="267606"/>
                  </a:lnTo>
                  <a:lnTo>
                    <a:pt x="171007" y="268884"/>
                  </a:lnTo>
                  <a:lnTo>
                    <a:pt x="170887" y="269982"/>
                  </a:lnTo>
                  <a:lnTo>
                    <a:pt x="170481" y="271212"/>
                  </a:lnTo>
                  <a:lnTo>
                    <a:pt x="169765" y="271774"/>
                  </a:lnTo>
                  <a:lnTo>
                    <a:pt x="168893" y="272013"/>
                  </a:lnTo>
                  <a:lnTo>
                    <a:pt x="168140" y="272909"/>
                  </a:lnTo>
                  <a:lnTo>
                    <a:pt x="167925" y="273840"/>
                  </a:lnTo>
                  <a:lnTo>
                    <a:pt x="167675" y="274808"/>
                  </a:lnTo>
                  <a:lnTo>
                    <a:pt x="168164" y="275464"/>
                  </a:lnTo>
                  <a:lnTo>
                    <a:pt x="168773" y="275835"/>
                  </a:lnTo>
                  <a:lnTo>
                    <a:pt x="169012" y="277089"/>
                  </a:lnTo>
                  <a:lnTo>
                    <a:pt x="169155" y="278212"/>
                  </a:lnTo>
                  <a:lnTo>
                    <a:pt x="169060" y="279107"/>
                  </a:lnTo>
                  <a:lnTo>
                    <a:pt x="168857" y="279764"/>
                  </a:lnTo>
                  <a:lnTo>
                    <a:pt x="168427" y="280325"/>
                  </a:lnTo>
                  <a:lnTo>
                    <a:pt x="166695" y="281042"/>
                  </a:lnTo>
                  <a:lnTo>
                    <a:pt x="160807" y="282571"/>
                  </a:lnTo>
                  <a:lnTo>
                    <a:pt x="160365" y="283228"/>
                  </a:lnTo>
                  <a:lnTo>
                    <a:pt x="160652" y="284338"/>
                  </a:lnTo>
                  <a:lnTo>
                    <a:pt x="160986" y="285390"/>
                  </a:lnTo>
                  <a:lnTo>
                    <a:pt x="160747" y="286452"/>
                  </a:lnTo>
                  <a:lnTo>
                    <a:pt x="160329" y="287300"/>
                  </a:lnTo>
                  <a:lnTo>
                    <a:pt x="160676" y="288172"/>
                  </a:lnTo>
                  <a:lnTo>
                    <a:pt x="160186" y="289606"/>
                  </a:lnTo>
                  <a:lnTo>
                    <a:pt x="159087" y="290633"/>
                  </a:lnTo>
                  <a:lnTo>
                    <a:pt x="158705" y="291254"/>
                  </a:lnTo>
                  <a:lnTo>
                    <a:pt x="158430" y="292233"/>
                  </a:lnTo>
                  <a:lnTo>
                    <a:pt x="158478" y="293320"/>
                  </a:lnTo>
                  <a:lnTo>
                    <a:pt x="158717" y="294120"/>
                  </a:lnTo>
                  <a:lnTo>
                    <a:pt x="159183" y="294932"/>
                  </a:lnTo>
                  <a:lnTo>
                    <a:pt x="159254" y="295804"/>
                  </a:lnTo>
                  <a:lnTo>
                    <a:pt x="159027" y="296604"/>
                  </a:lnTo>
                  <a:lnTo>
                    <a:pt x="157475" y="297882"/>
                  </a:lnTo>
                  <a:lnTo>
                    <a:pt x="155778" y="298838"/>
                  </a:lnTo>
                  <a:lnTo>
                    <a:pt x="154978" y="299292"/>
                  </a:lnTo>
                  <a:lnTo>
                    <a:pt x="154298" y="299686"/>
                  </a:lnTo>
                  <a:lnTo>
                    <a:pt x="153271" y="300044"/>
                  </a:lnTo>
                  <a:lnTo>
                    <a:pt x="152936" y="299053"/>
                  </a:lnTo>
                  <a:lnTo>
                    <a:pt x="152864" y="297930"/>
                  </a:lnTo>
                  <a:lnTo>
                    <a:pt x="152482" y="297273"/>
                  </a:lnTo>
                  <a:lnTo>
                    <a:pt x="151658" y="297464"/>
                  </a:lnTo>
                  <a:lnTo>
                    <a:pt x="150488" y="298778"/>
                  </a:lnTo>
                  <a:lnTo>
                    <a:pt x="149998" y="299746"/>
                  </a:lnTo>
                  <a:lnTo>
                    <a:pt x="150321" y="300641"/>
                  </a:lnTo>
                  <a:lnTo>
                    <a:pt x="150989" y="301226"/>
                  </a:lnTo>
                  <a:lnTo>
                    <a:pt x="151335" y="302051"/>
                  </a:lnTo>
                  <a:lnTo>
                    <a:pt x="151383" y="303006"/>
                  </a:lnTo>
                  <a:lnTo>
                    <a:pt x="151109" y="303782"/>
                  </a:lnTo>
                  <a:lnTo>
                    <a:pt x="150261" y="303950"/>
                  </a:lnTo>
                  <a:lnTo>
                    <a:pt x="149759" y="303388"/>
                  </a:lnTo>
                  <a:lnTo>
                    <a:pt x="149341" y="302827"/>
                  </a:lnTo>
                  <a:lnTo>
                    <a:pt x="148589" y="302660"/>
                  </a:lnTo>
                  <a:lnTo>
                    <a:pt x="148003" y="303114"/>
                  </a:lnTo>
                  <a:lnTo>
                    <a:pt x="148027" y="304141"/>
                  </a:lnTo>
                  <a:lnTo>
                    <a:pt x="148493" y="304845"/>
                  </a:lnTo>
                  <a:lnTo>
                    <a:pt x="148099" y="305526"/>
                  </a:lnTo>
                  <a:lnTo>
                    <a:pt x="147395" y="305765"/>
                  </a:lnTo>
                  <a:lnTo>
                    <a:pt x="146666" y="305514"/>
                  </a:lnTo>
                  <a:lnTo>
                    <a:pt x="145913" y="305299"/>
                  </a:lnTo>
                  <a:lnTo>
                    <a:pt x="145017" y="305228"/>
                  </a:lnTo>
                  <a:lnTo>
                    <a:pt x="144313" y="305908"/>
                  </a:lnTo>
                  <a:lnTo>
                    <a:pt x="143823" y="306852"/>
                  </a:lnTo>
                  <a:lnTo>
                    <a:pt x="143632" y="307700"/>
                  </a:lnTo>
                  <a:lnTo>
                    <a:pt x="144265" y="308190"/>
                  </a:lnTo>
                  <a:lnTo>
                    <a:pt x="144850" y="308655"/>
                  </a:lnTo>
                  <a:lnTo>
                    <a:pt x="144194" y="309336"/>
                  </a:lnTo>
                  <a:lnTo>
                    <a:pt x="143238" y="309348"/>
                  </a:lnTo>
                  <a:lnTo>
                    <a:pt x="143262" y="310280"/>
                  </a:lnTo>
                  <a:lnTo>
                    <a:pt x="142605" y="310901"/>
                  </a:lnTo>
                  <a:lnTo>
                    <a:pt x="142318" y="311904"/>
                  </a:lnTo>
                  <a:lnTo>
                    <a:pt x="142605" y="312943"/>
                  </a:lnTo>
                  <a:lnTo>
                    <a:pt x="143214" y="313851"/>
                  </a:lnTo>
                  <a:lnTo>
                    <a:pt x="143788" y="314328"/>
                  </a:lnTo>
                  <a:lnTo>
                    <a:pt x="143859" y="315308"/>
                  </a:lnTo>
                  <a:lnTo>
                    <a:pt x="142939" y="315690"/>
                  </a:lnTo>
                  <a:lnTo>
                    <a:pt x="59335" y="354136"/>
                  </a:lnTo>
                  <a:lnTo>
                    <a:pt x="38697" y="323824"/>
                  </a:lnTo>
                  <a:lnTo>
                    <a:pt x="28115" y="245427"/>
                  </a:lnTo>
                  <a:lnTo>
                    <a:pt x="0" y="189292"/>
                  </a:lnTo>
                  <a:lnTo>
                    <a:pt x="5935" y="162097"/>
                  </a:lnTo>
                  <a:lnTo>
                    <a:pt x="41086" y="0"/>
                  </a:lnTo>
                  <a:lnTo>
                    <a:pt x="170493" y="26813"/>
                  </a:lnTo>
                  <a:lnTo>
                    <a:pt x="199133" y="5913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1093;gbcf4302aa7_0_6">
              <a:extLst>
                <a:ext uri="{FF2B5EF4-FFF2-40B4-BE49-F238E27FC236}">
                  <a16:creationId xmlns:a16="http://schemas.microsoft.com/office/drawing/2014/main" id="{39DA8280-737A-364D-8CC1-BEF18E255A8F}"/>
                </a:ext>
              </a:extLst>
            </p:cNvPr>
            <p:cNvSpPr/>
            <p:nvPr/>
          </p:nvSpPr>
          <p:spPr>
            <a:xfrm>
              <a:off x="5137243" y="2198545"/>
              <a:ext cx="213819" cy="357527"/>
            </a:xfrm>
            <a:custGeom>
              <a:avLst/>
              <a:gdLst/>
              <a:ahLst/>
              <a:cxnLst/>
              <a:rect l="l" t="t" r="r" b="b"/>
              <a:pathLst>
                <a:path w="425510" h="711497" extrusionOk="0">
                  <a:moveTo>
                    <a:pt x="355653" y="76104"/>
                  </a:moveTo>
                  <a:lnTo>
                    <a:pt x="356262" y="76809"/>
                  </a:lnTo>
                  <a:lnTo>
                    <a:pt x="356704" y="77346"/>
                  </a:lnTo>
                  <a:lnTo>
                    <a:pt x="356883" y="78230"/>
                  </a:lnTo>
                  <a:lnTo>
                    <a:pt x="356895" y="79269"/>
                  </a:lnTo>
                  <a:lnTo>
                    <a:pt x="357528" y="79699"/>
                  </a:lnTo>
                  <a:lnTo>
                    <a:pt x="358233" y="79651"/>
                  </a:lnTo>
                  <a:lnTo>
                    <a:pt x="358723" y="79078"/>
                  </a:lnTo>
                  <a:lnTo>
                    <a:pt x="359809" y="78517"/>
                  </a:lnTo>
                  <a:lnTo>
                    <a:pt x="360096" y="79460"/>
                  </a:lnTo>
                  <a:lnTo>
                    <a:pt x="359797" y="80272"/>
                  </a:lnTo>
                  <a:lnTo>
                    <a:pt x="359272" y="81156"/>
                  </a:lnTo>
                  <a:lnTo>
                    <a:pt x="359367" y="82123"/>
                  </a:lnTo>
                  <a:lnTo>
                    <a:pt x="360084" y="82673"/>
                  </a:lnTo>
                  <a:lnTo>
                    <a:pt x="360789" y="82577"/>
                  </a:lnTo>
                  <a:lnTo>
                    <a:pt x="361493" y="82494"/>
                  </a:lnTo>
                  <a:lnTo>
                    <a:pt x="361649" y="83437"/>
                  </a:lnTo>
                  <a:lnTo>
                    <a:pt x="360896" y="84178"/>
                  </a:lnTo>
                  <a:lnTo>
                    <a:pt x="360837" y="85050"/>
                  </a:lnTo>
                  <a:lnTo>
                    <a:pt x="361517" y="85635"/>
                  </a:lnTo>
                  <a:lnTo>
                    <a:pt x="362473" y="86029"/>
                  </a:lnTo>
                  <a:lnTo>
                    <a:pt x="363201" y="86483"/>
                  </a:lnTo>
                  <a:lnTo>
                    <a:pt x="363213" y="87247"/>
                  </a:lnTo>
                  <a:lnTo>
                    <a:pt x="362771" y="87856"/>
                  </a:lnTo>
                  <a:lnTo>
                    <a:pt x="361804" y="88179"/>
                  </a:lnTo>
                  <a:lnTo>
                    <a:pt x="361302" y="88883"/>
                  </a:lnTo>
                  <a:lnTo>
                    <a:pt x="362090" y="89827"/>
                  </a:lnTo>
                  <a:lnTo>
                    <a:pt x="363189" y="90233"/>
                  </a:lnTo>
                  <a:lnTo>
                    <a:pt x="363822" y="90663"/>
                  </a:lnTo>
                  <a:lnTo>
                    <a:pt x="363082" y="91177"/>
                  </a:lnTo>
                  <a:lnTo>
                    <a:pt x="362234" y="91403"/>
                  </a:lnTo>
                  <a:lnTo>
                    <a:pt x="362676" y="92132"/>
                  </a:lnTo>
                  <a:lnTo>
                    <a:pt x="362783" y="93231"/>
                  </a:lnTo>
                  <a:lnTo>
                    <a:pt x="362986" y="94270"/>
                  </a:lnTo>
                  <a:lnTo>
                    <a:pt x="363739" y="95010"/>
                  </a:lnTo>
                  <a:lnTo>
                    <a:pt x="364252" y="95596"/>
                  </a:lnTo>
                  <a:lnTo>
                    <a:pt x="364706" y="96229"/>
                  </a:lnTo>
                  <a:lnTo>
                    <a:pt x="365160" y="95536"/>
                  </a:lnTo>
                  <a:lnTo>
                    <a:pt x="364981" y="94712"/>
                  </a:lnTo>
                  <a:lnTo>
                    <a:pt x="365554" y="94270"/>
                  </a:lnTo>
                  <a:lnTo>
                    <a:pt x="366175" y="95070"/>
                  </a:lnTo>
                  <a:lnTo>
                    <a:pt x="366736" y="95619"/>
                  </a:lnTo>
                  <a:lnTo>
                    <a:pt x="367155" y="96491"/>
                  </a:lnTo>
                  <a:lnTo>
                    <a:pt x="366474" y="96766"/>
                  </a:lnTo>
                  <a:lnTo>
                    <a:pt x="366880" y="97853"/>
                  </a:lnTo>
                  <a:lnTo>
                    <a:pt x="367513" y="98343"/>
                  </a:lnTo>
                  <a:lnTo>
                    <a:pt x="368265" y="98140"/>
                  </a:lnTo>
                  <a:lnTo>
                    <a:pt x="368683" y="98892"/>
                  </a:lnTo>
                  <a:lnTo>
                    <a:pt x="368647" y="99812"/>
                  </a:lnTo>
                  <a:lnTo>
                    <a:pt x="368874" y="100755"/>
                  </a:lnTo>
                  <a:lnTo>
                    <a:pt x="367955" y="101293"/>
                  </a:lnTo>
                  <a:lnTo>
                    <a:pt x="368182" y="101973"/>
                  </a:lnTo>
                  <a:lnTo>
                    <a:pt x="367047" y="102881"/>
                  </a:lnTo>
                  <a:lnTo>
                    <a:pt x="367728" y="103705"/>
                  </a:lnTo>
                  <a:lnTo>
                    <a:pt x="368564" y="104374"/>
                  </a:lnTo>
                  <a:lnTo>
                    <a:pt x="368791" y="105174"/>
                  </a:lnTo>
                  <a:lnTo>
                    <a:pt x="368014" y="105568"/>
                  </a:lnTo>
                  <a:lnTo>
                    <a:pt x="367262" y="105210"/>
                  </a:lnTo>
                  <a:lnTo>
                    <a:pt x="366880" y="105998"/>
                  </a:lnTo>
                  <a:lnTo>
                    <a:pt x="366605" y="106966"/>
                  </a:lnTo>
                  <a:lnTo>
                    <a:pt x="365865" y="106225"/>
                  </a:lnTo>
                  <a:lnTo>
                    <a:pt x="365088" y="106428"/>
                  </a:lnTo>
                  <a:lnTo>
                    <a:pt x="365459" y="107169"/>
                  </a:lnTo>
                  <a:lnTo>
                    <a:pt x="365566" y="107993"/>
                  </a:lnTo>
                  <a:lnTo>
                    <a:pt x="364993" y="108877"/>
                  </a:lnTo>
                  <a:lnTo>
                    <a:pt x="364467" y="109486"/>
                  </a:lnTo>
                  <a:lnTo>
                    <a:pt x="363918" y="110274"/>
                  </a:lnTo>
                  <a:lnTo>
                    <a:pt x="363679" y="111337"/>
                  </a:lnTo>
                  <a:lnTo>
                    <a:pt x="363309" y="112627"/>
                  </a:lnTo>
                  <a:lnTo>
                    <a:pt x="363345" y="113356"/>
                  </a:lnTo>
                  <a:lnTo>
                    <a:pt x="363476" y="114275"/>
                  </a:lnTo>
                  <a:lnTo>
                    <a:pt x="363989" y="115422"/>
                  </a:lnTo>
                  <a:lnTo>
                    <a:pt x="364873" y="116138"/>
                  </a:lnTo>
                  <a:lnTo>
                    <a:pt x="365709" y="116807"/>
                  </a:lnTo>
                  <a:lnTo>
                    <a:pt x="366247" y="117966"/>
                  </a:lnTo>
                  <a:lnTo>
                    <a:pt x="366450" y="118766"/>
                  </a:lnTo>
                  <a:lnTo>
                    <a:pt x="366724" y="119423"/>
                  </a:lnTo>
                  <a:lnTo>
                    <a:pt x="367119" y="120092"/>
                  </a:lnTo>
                  <a:lnTo>
                    <a:pt x="368098" y="121155"/>
                  </a:lnTo>
                  <a:lnTo>
                    <a:pt x="368205" y="121931"/>
                  </a:lnTo>
                  <a:lnTo>
                    <a:pt x="367190" y="121943"/>
                  </a:lnTo>
                  <a:lnTo>
                    <a:pt x="366533" y="121394"/>
                  </a:lnTo>
                  <a:lnTo>
                    <a:pt x="365865" y="120988"/>
                  </a:lnTo>
                  <a:lnTo>
                    <a:pt x="365566" y="121644"/>
                  </a:lnTo>
                  <a:lnTo>
                    <a:pt x="365232" y="122540"/>
                  </a:lnTo>
                  <a:lnTo>
                    <a:pt x="364575" y="121991"/>
                  </a:lnTo>
                  <a:lnTo>
                    <a:pt x="364049" y="121489"/>
                  </a:lnTo>
                  <a:lnTo>
                    <a:pt x="363667" y="122170"/>
                  </a:lnTo>
                  <a:lnTo>
                    <a:pt x="363392" y="123018"/>
                  </a:lnTo>
                  <a:lnTo>
                    <a:pt x="362771" y="123806"/>
                  </a:lnTo>
                  <a:lnTo>
                    <a:pt x="363548" y="124451"/>
                  </a:lnTo>
                  <a:lnTo>
                    <a:pt x="364252" y="124738"/>
                  </a:lnTo>
                  <a:lnTo>
                    <a:pt x="364802" y="125335"/>
                  </a:lnTo>
                  <a:lnTo>
                    <a:pt x="364097" y="126314"/>
                  </a:lnTo>
                  <a:lnTo>
                    <a:pt x="363380" y="126828"/>
                  </a:lnTo>
                  <a:lnTo>
                    <a:pt x="362628" y="127544"/>
                  </a:lnTo>
                  <a:lnTo>
                    <a:pt x="361959" y="127986"/>
                  </a:lnTo>
                  <a:lnTo>
                    <a:pt x="361135" y="128655"/>
                  </a:lnTo>
                  <a:lnTo>
                    <a:pt x="360609" y="129551"/>
                  </a:lnTo>
                  <a:lnTo>
                    <a:pt x="361637" y="130148"/>
                  </a:lnTo>
                  <a:lnTo>
                    <a:pt x="362688" y="130244"/>
                  </a:lnTo>
                  <a:lnTo>
                    <a:pt x="363416" y="130674"/>
                  </a:lnTo>
                  <a:lnTo>
                    <a:pt x="363691" y="131760"/>
                  </a:lnTo>
                  <a:lnTo>
                    <a:pt x="363775" y="132608"/>
                  </a:lnTo>
                  <a:lnTo>
                    <a:pt x="364192" y="133433"/>
                  </a:lnTo>
                  <a:lnTo>
                    <a:pt x="364419" y="134328"/>
                  </a:lnTo>
                  <a:lnTo>
                    <a:pt x="363380" y="135021"/>
                  </a:lnTo>
                  <a:lnTo>
                    <a:pt x="362520" y="135296"/>
                  </a:lnTo>
                  <a:lnTo>
                    <a:pt x="362879" y="135905"/>
                  </a:lnTo>
                  <a:lnTo>
                    <a:pt x="363213" y="136777"/>
                  </a:lnTo>
                  <a:lnTo>
                    <a:pt x="364061" y="137541"/>
                  </a:lnTo>
                  <a:lnTo>
                    <a:pt x="365016" y="137684"/>
                  </a:lnTo>
                  <a:lnTo>
                    <a:pt x="365865" y="137816"/>
                  </a:lnTo>
                  <a:lnTo>
                    <a:pt x="366068" y="138521"/>
                  </a:lnTo>
                  <a:lnTo>
                    <a:pt x="365733" y="139261"/>
                  </a:lnTo>
                  <a:lnTo>
                    <a:pt x="366509" y="139858"/>
                  </a:lnTo>
                  <a:lnTo>
                    <a:pt x="367632" y="140431"/>
                  </a:lnTo>
                  <a:lnTo>
                    <a:pt x="367859" y="141160"/>
                  </a:lnTo>
                  <a:lnTo>
                    <a:pt x="367130" y="141435"/>
                  </a:lnTo>
                  <a:lnTo>
                    <a:pt x="366092" y="141315"/>
                  </a:lnTo>
                  <a:lnTo>
                    <a:pt x="365148" y="141650"/>
                  </a:lnTo>
                  <a:lnTo>
                    <a:pt x="364467" y="142139"/>
                  </a:lnTo>
                  <a:lnTo>
                    <a:pt x="363440" y="142784"/>
                  </a:lnTo>
                  <a:lnTo>
                    <a:pt x="362807" y="143680"/>
                  </a:lnTo>
                  <a:lnTo>
                    <a:pt x="361601" y="143453"/>
                  </a:lnTo>
                  <a:lnTo>
                    <a:pt x="360454" y="143465"/>
                  </a:lnTo>
                  <a:lnTo>
                    <a:pt x="359654" y="143859"/>
                  </a:lnTo>
                  <a:lnTo>
                    <a:pt x="359033" y="144397"/>
                  </a:lnTo>
                  <a:lnTo>
                    <a:pt x="358436" y="145065"/>
                  </a:lnTo>
                  <a:lnTo>
                    <a:pt x="358197" y="145937"/>
                  </a:lnTo>
                  <a:lnTo>
                    <a:pt x="359033" y="146702"/>
                  </a:lnTo>
                  <a:lnTo>
                    <a:pt x="359881" y="147012"/>
                  </a:lnTo>
                  <a:lnTo>
                    <a:pt x="360430" y="147789"/>
                  </a:lnTo>
                  <a:lnTo>
                    <a:pt x="360191" y="148816"/>
                  </a:lnTo>
                  <a:lnTo>
                    <a:pt x="360203" y="149926"/>
                  </a:lnTo>
                  <a:lnTo>
                    <a:pt x="360550" y="150798"/>
                  </a:lnTo>
                  <a:lnTo>
                    <a:pt x="360586" y="151527"/>
                  </a:lnTo>
                  <a:lnTo>
                    <a:pt x="359857" y="151885"/>
                  </a:lnTo>
                  <a:lnTo>
                    <a:pt x="359152" y="152315"/>
                  </a:lnTo>
                  <a:lnTo>
                    <a:pt x="359750" y="152996"/>
                  </a:lnTo>
                  <a:lnTo>
                    <a:pt x="360502" y="153187"/>
                  </a:lnTo>
                  <a:lnTo>
                    <a:pt x="361135" y="153665"/>
                  </a:lnTo>
                  <a:lnTo>
                    <a:pt x="361171" y="154668"/>
                  </a:lnTo>
                  <a:lnTo>
                    <a:pt x="361756" y="155385"/>
                  </a:lnTo>
                  <a:lnTo>
                    <a:pt x="362150" y="156042"/>
                  </a:lnTo>
                  <a:lnTo>
                    <a:pt x="361768" y="156627"/>
                  </a:lnTo>
                  <a:lnTo>
                    <a:pt x="360717" y="157487"/>
                  </a:lnTo>
                  <a:lnTo>
                    <a:pt x="359869" y="158323"/>
                  </a:lnTo>
                  <a:lnTo>
                    <a:pt x="359224" y="159398"/>
                  </a:lnTo>
                  <a:lnTo>
                    <a:pt x="358543" y="161046"/>
                  </a:lnTo>
                  <a:lnTo>
                    <a:pt x="358137" y="161810"/>
                  </a:lnTo>
                  <a:lnTo>
                    <a:pt x="357755" y="162634"/>
                  </a:lnTo>
                  <a:lnTo>
                    <a:pt x="356835" y="163040"/>
                  </a:lnTo>
                  <a:lnTo>
                    <a:pt x="355665" y="162993"/>
                  </a:lnTo>
                  <a:lnTo>
                    <a:pt x="355342" y="163877"/>
                  </a:lnTo>
                  <a:lnTo>
                    <a:pt x="355151" y="164772"/>
                  </a:lnTo>
                  <a:lnTo>
                    <a:pt x="355665" y="165238"/>
                  </a:lnTo>
                  <a:lnTo>
                    <a:pt x="356346" y="164736"/>
                  </a:lnTo>
                  <a:lnTo>
                    <a:pt x="357241" y="165023"/>
                  </a:lnTo>
                  <a:lnTo>
                    <a:pt x="357301" y="165752"/>
                  </a:lnTo>
                  <a:lnTo>
                    <a:pt x="356680" y="166612"/>
                  </a:lnTo>
                  <a:lnTo>
                    <a:pt x="355784" y="167436"/>
                  </a:lnTo>
                  <a:lnTo>
                    <a:pt x="355235" y="168535"/>
                  </a:lnTo>
                  <a:lnTo>
                    <a:pt x="356119" y="169335"/>
                  </a:lnTo>
                  <a:lnTo>
                    <a:pt x="356549" y="170613"/>
                  </a:lnTo>
                  <a:lnTo>
                    <a:pt x="356824" y="171485"/>
                  </a:lnTo>
                  <a:lnTo>
                    <a:pt x="356621" y="172727"/>
                  </a:lnTo>
                  <a:lnTo>
                    <a:pt x="356071" y="173527"/>
                  </a:lnTo>
                  <a:lnTo>
                    <a:pt x="355438" y="174148"/>
                  </a:lnTo>
                  <a:lnTo>
                    <a:pt x="355211" y="175390"/>
                  </a:lnTo>
                  <a:lnTo>
                    <a:pt x="355880" y="176250"/>
                  </a:lnTo>
                  <a:lnTo>
                    <a:pt x="356680" y="176859"/>
                  </a:lnTo>
                  <a:lnTo>
                    <a:pt x="357193" y="177385"/>
                  </a:lnTo>
                  <a:lnTo>
                    <a:pt x="357253" y="178304"/>
                  </a:lnTo>
                  <a:lnTo>
                    <a:pt x="356812" y="180179"/>
                  </a:lnTo>
                  <a:lnTo>
                    <a:pt x="356286" y="181445"/>
                  </a:lnTo>
                  <a:lnTo>
                    <a:pt x="355963" y="182126"/>
                  </a:lnTo>
                  <a:lnTo>
                    <a:pt x="355283" y="182795"/>
                  </a:lnTo>
                  <a:lnTo>
                    <a:pt x="354220" y="183117"/>
                  </a:lnTo>
                  <a:lnTo>
                    <a:pt x="353109" y="183416"/>
                  </a:lnTo>
                  <a:lnTo>
                    <a:pt x="352261" y="184252"/>
                  </a:lnTo>
                  <a:lnTo>
                    <a:pt x="352082" y="185005"/>
                  </a:lnTo>
                  <a:lnTo>
                    <a:pt x="352046" y="185853"/>
                  </a:lnTo>
                  <a:lnTo>
                    <a:pt x="352261" y="186605"/>
                  </a:lnTo>
                  <a:lnTo>
                    <a:pt x="352380" y="187764"/>
                  </a:lnTo>
                  <a:lnTo>
                    <a:pt x="351222" y="188552"/>
                  </a:lnTo>
                  <a:lnTo>
                    <a:pt x="350398" y="189173"/>
                  </a:lnTo>
                  <a:lnTo>
                    <a:pt x="349825" y="189710"/>
                  </a:lnTo>
                  <a:lnTo>
                    <a:pt x="349633" y="190439"/>
                  </a:lnTo>
                  <a:lnTo>
                    <a:pt x="350147" y="190917"/>
                  </a:lnTo>
                  <a:lnTo>
                    <a:pt x="350780" y="191466"/>
                  </a:lnTo>
                  <a:lnTo>
                    <a:pt x="351258" y="192171"/>
                  </a:lnTo>
                  <a:lnTo>
                    <a:pt x="351246" y="193293"/>
                  </a:lnTo>
                  <a:lnTo>
                    <a:pt x="350816" y="194356"/>
                  </a:lnTo>
                  <a:lnTo>
                    <a:pt x="350290" y="195407"/>
                  </a:lnTo>
                  <a:lnTo>
                    <a:pt x="349693" y="196626"/>
                  </a:lnTo>
                  <a:lnTo>
                    <a:pt x="349896" y="197282"/>
                  </a:lnTo>
                  <a:lnTo>
                    <a:pt x="350625" y="197175"/>
                  </a:lnTo>
                  <a:lnTo>
                    <a:pt x="351592" y="197115"/>
                  </a:lnTo>
                  <a:lnTo>
                    <a:pt x="351413" y="198047"/>
                  </a:lnTo>
                  <a:lnTo>
                    <a:pt x="350434" y="198059"/>
                  </a:lnTo>
                  <a:lnTo>
                    <a:pt x="349717" y="198298"/>
                  </a:lnTo>
                  <a:lnTo>
                    <a:pt x="349084" y="198895"/>
                  </a:lnTo>
                  <a:lnTo>
                    <a:pt x="348690" y="199814"/>
                  </a:lnTo>
                  <a:lnTo>
                    <a:pt x="348499" y="200567"/>
                  </a:lnTo>
                  <a:lnTo>
                    <a:pt x="347436" y="200818"/>
                  </a:lnTo>
                  <a:lnTo>
                    <a:pt x="346564" y="200662"/>
                  </a:lnTo>
                  <a:lnTo>
                    <a:pt x="345608" y="200698"/>
                  </a:lnTo>
                  <a:lnTo>
                    <a:pt x="345011" y="201260"/>
                  </a:lnTo>
                  <a:lnTo>
                    <a:pt x="345191" y="201964"/>
                  </a:lnTo>
                  <a:lnTo>
                    <a:pt x="344593" y="202597"/>
                  </a:lnTo>
                  <a:lnTo>
                    <a:pt x="343829" y="202454"/>
                  </a:lnTo>
                  <a:lnTo>
                    <a:pt x="343208" y="202920"/>
                  </a:lnTo>
                  <a:lnTo>
                    <a:pt x="343554" y="203720"/>
                  </a:lnTo>
                  <a:lnTo>
                    <a:pt x="343781" y="204472"/>
                  </a:lnTo>
                  <a:lnTo>
                    <a:pt x="343698" y="205249"/>
                  </a:lnTo>
                  <a:lnTo>
                    <a:pt x="344450" y="205941"/>
                  </a:lnTo>
                  <a:lnTo>
                    <a:pt x="344151" y="206945"/>
                  </a:lnTo>
                  <a:lnTo>
                    <a:pt x="343471" y="207649"/>
                  </a:lnTo>
                  <a:lnTo>
                    <a:pt x="342085" y="207494"/>
                  </a:lnTo>
                  <a:lnTo>
                    <a:pt x="341237" y="207243"/>
                  </a:lnTo>
                  <a:lnTo>
                    <a:pt x="340508" y="207196"/>
                  </a:lnTo>
                  <a:lnTo>
                    <a:pt x="339685" y="207255"/>
                  </a:lnTo>
                  <a:lnTo>
                    <a:pt x="338812" y="207410"/>
                  </a:lnTo>
                  <a:lnTo>
                    <a:pt x="338454" y="208593"/>
                  </a:lnTo>
                  <a:lnTo>
                    <a:pt x="339028" y="209417"/>
                  </a:lnTo>
                  <a:lnTo>
                    <a:pt x="339565" y="210265"/>
                  </a:lnTo>
                  <a:lnTo>
                    <a:pt x="339935" y="210970"/>
                  </a:lnTo>
                  <a:lnTo>
                    <a:pt x="339111" y="211161"/>
                  </a:lnTo>
                  <a:lnTo>
                    <a:pt x="338299" y="211710"/>
                  </a:lnTo>
                  <a:lnTo>
                    <a:pt x="339159" y="212427"/>
                  </a:lnTo>
                  <a:lnTo>
                    <a:pt x="339864" y="212642"/>
                  </a:lnTo>
                  <a:lnTo>
                    <a:pt x="340449" y="213048"/>
                  </a:lnTo>
                  <a:lnTo>
                    <a:pt x="341082" y="213681"/>
                  </a:lnTo>
                  <a:lnTo>
                    <a:pt x="341667" y="214421"/>
                  </a:lnTo>
                  <a:lnTo>
                    <a:pt x="342384" y="215054"/>
                  </a:lnTo>
                  <a:lnTo>
                    <a:pt x="342945" y="215843"/>
                  </a:lnTo>
                  <a:lnTo>
                    <a:pt x="343423" y="216929"/>
                  </a:lnTo>
                  <a:lnTo>
                    <a:pt x="343471" y="217789"/>
                  </a:lnTo>
                  <a:lnTo>
                    <a:pt x="343506" y="218805"/>
                  </a:lnTo>
                  <a:lnTo>
                    <a:pt x="343829" y="219605"/>
                  </a:lnTo>
                  <a:lnTo>
                    <a:pt x="344545" y="220059"/>
                  </a:lnTo>
                  <a:lnTo>
                    <a:pt x="345167" y="219664"/>
                  </a:lnTo>
                  <a:lnTo>
                    <a:pt x="345991" y="219294"/>
                  </a:lnTo>
                  <a:lnTo>
                    <a:pt x="346672" y="219450"/>
                  </a:lnTo>
                  <a:lnTo>
                    <a:pt x="347066" y="220202"/>
                  </a:lnTo>
                  <a:lnTo>
                    <a:pt x="346958" y="221181"/>
                  </a:lnTo>
                  <a:lnTo>
                    <a:pt x="347209" y="221934"/>
                  </a:lnTo>
                  <a:lnTo>
                    <a:pt x="348081" y="222579"/>
                  </a:lnTo>
                  <a:lnTo>
                    <a:pt x="348618" y="223128"/>
                  </a:lnTo>
                  <a:lnTo>
                    <a:pt x="348558" y="224012"/>
                  </a:lnTo>
                  <a:lnTo>
                    <a:pt x="348403" y="224860"/>
                  </a:lnTo>
                  <a:lnTo>
                    <a:pt x="348726" y="225804"/>
                  </a:lnTo>
                  <a:lnTo>
                    <a:pt x="349323" y="227129"/>
                  </a:lnTo>
                  <a:lnTo>
                    <a:pt x="349693" y="228204"/>
                  </a:lnTo>
                  <a:lnTo>
                    <a:pt x="350207" y="229207"/>
                  </a:lnTo>
                  <a:lnTo>
                    <a:pt x="351114" y="229637"/>
                  </a:lnTo>
                  <a:lnTo>
                    <a:pt x="352201" y="229817"/>
                  </a:lnTo>
                  <a:lnTo>
                    <a:pt x="352870" y="230282"/>
                  </a:lnTo>
                  <a:lnTo>
                    <a:pt x="353849" y="230855"/>
                  </a:lnTo>
                  <a:lnTo>
                    <a:pt x="354984" y="231094"/>
                  </a:lnTo>
                  <a:lnTo>
                    <a:pt x="356035" y="231393"/>
                  </a:lnTo>
                  <a:lnTo>
                    <a:pt x="356764" y="231703"/>
                  </a:lnTo>
                  <a:lnTo>
                    <a:pt x="357767" y="232086"/>
                  </a:lnTo>
                  <a:lnTo>
                    <a:pt x="358448" y="232492"/>
                  </a:lnTo>
                  <a:lnTo>
                    <a:pt x="359081" y="232922"/>
                  </a:lnTo>
                  <a:lnTo>
                    <a:pt x="359403" y="233722"/>
                  </a:lnTo>
                  <a:lnTo>
                    <a:pt x="358782" y="234845"/>
                  </a:lnTo>
                  <a:lnTo>
                    <a:pt x="357970" y="235920"/>
                  </a:lnTo>
                  <a:lnTo>
                    <a:pt x="357301" y="237413"/>
                  </a:lnTo>
                  <a:lnTo>
                    <a:pt x="356704" y="238416"/>
                  </a:lnTo>
                  <a:lnTo>
                    <a:pt x="356334" y="239610"/>
                  </a:lnTo>
                  <a:lnTo>
                    <a:pt x="356047" y="240900"/>
                  </a:lnTo>
                  <a:lnTo>
                    <a:pt x="355725" y="242656"/>
                  </a:lnTo>
                  <a:lnTo>
                    <a:pt x="355545" y="243790"/>
                  </a:lnTo>
                  <a:lnTo>
                    <a:pt x="355486" y="245427"/>
                  </a:lnTo>
                  <a:lnTo>
                    <a:pt x="355963" y="246633"/>
                  </a:lnTo>
                  <a:lnTo>
                    <a:pt x="356680" y="247553"/>
                  </a:lnTo>
                  <a:lnTo>
                    <a:pt x="357528" y="248006"/>
                  </a:lnTo>
                  <a:lnTo>
                    <a:pt x="358818" y="248114"/>
                  </a:lnTo>
                  <a:lnTo>
                    <a:pt x="360132" y="248102"/>
                  </a:lnTo>
                  <a:lnTo>
                    <a:pt x="361219" y="248198"/>
                  </a:lnTo>
                  <a:lnTo>
                    <a:pt x="362556" y="248639"/>
                  </a:lnTo>
                  <a:lnTo>
                    <a:pt x="363464" y="248926"/>
                  </a:lnTo>
                  <a:lnTo>
                    <a:pt x="364610" y="249595"/>
                  </a:lnTo>
                  <a:lnTo>
                    <a:pt x="365697" y="249475"/>
                  </a:lnTo>
                  <a:lnTo>
                    <a:pt x="366402" y="249487"/>
                  </a:lnTo>
                  <a:lnTo>
                    <a:pt x="367130" y="249475"/>
                  </a:lnTo>
                  <a:lnTo>
                    <a:pt x="368026" y="249917"/>
                  </a:lnTo>
                  <a:lnTo>
                    <a:pt x="368062" y="250634"/>
                  </a:lnTo>
                  <a:lnTo>
                    <a:pt x="367214" y="250945"/>
                  </a:lnTo>
                  <a:lnTo>
                    <a:pt x="366247" y="251171"/>
                  </a:lnTo>
                  <a:lnTo>
                    <a:pt x="364945" y="251566"/>
                  </a:lnTo>
                  <a:lnTo>
                    <a:pt x="364360" y="252103"/>
                  </a:lnTo>
                  <a:lnTo>
                    <a:pt x="364061" y="252856"/>
                  </a:lnTo>
                  <a:lnTo>
                    <a:pt x="363464" y="254181"/>
                  </a:lnTo>
                  <a:lnTo>
                    <a:pt x="363130" y="255447"/>
                  </a:lnTo>
                  <a:lnTo>
                    <a:pt x="362855" y="256450"/>
                  </a:lnTo>
                  <a:lnTo>
                    <a:pt x="362711" y="257513"/>
                  </a:lnTo>
                  <a:lnTo>
                    <a:pt x="362508" y="258338"/>
                  </a:lnTo>
                  <a:lnTo>
                    <a:pt x="362270" y="259269"/>
                  </a:lnTo>
                  <a:lnTo>
                    <a:pt x="362210" y="260141"/>
                  </a:lnTo>
                  <a:lnTo>
                    <a:pt x="362186" y="260917"/>
                  </a:lnTo>
                  <a:lnTo>
                    <a:pt x="362831" y="261861"/>
                  </a:lnTo>
                  <a:lnTo>
                    <a:pt x="363536" y="262219"/>
                  </a:lnTo>
                  <a:lnTo>
                    <a:pt x="365076" y="262721"/>
                  </a:lnTo>
                  <a:lnTo>
                    <a:pt x="365853" y="262936"/>
                  </a:lnTo>
                  <a:lnTo>
                    <a:pt x="366916" y="263258"/>
                  </a:lnTo>
                  <a:lnTo>
                    <a:pt x="367704" y="263640"/>
                  </a:lnTo>
                  <a:lnTo>
                    <a:pt x="368409" y="263999"/>
                  </a:lnTo>
                  <a:lnTo>
                    <a:pt x="369197" y="264823"/>
                  </a:lnTo>
                  <a:lnTo>
                    <a:pt x="370140" y="265504"/>
                  </a:lnTo>
                  <a:lnTo>
                    <a:pt x="371096" y="265611"/>
                  </a:lnTo>
                  <a:lnTo>
                    <a:pt x="372159" y="265432"/>
                  </a:lnTo>
                  <a:lnTo>
                    <a:pt x="373174" y="265599"/>
                  </a:lnTo>
                  <a:lnTo>
                    <a:pt x="374392" y="265802"/>
                  </a:lnTo>
                  <a:lnTo>
                    <a:pt x="374679" y="267427"/>
                  </a:lnTo>
                  <a:lnTo>
                    <a:pt x="374332" y="269421"/>
                  </a:lnTo>
                  <a:lnTo>
                    <a:pt x="373891" y="274342"/>
                  </a:lnTo>
                  <a:lnTo>
                    <a:pt x="373771" y="276742"/>
                  </a:lnTo>
                  <a:lnTo>
                    <a:pt x="373700" y="279131"/>
                  </a:lnTo>
                  <a:lnTo>
                    <a:pt x="373580" y="280158"/>
                  </a:lnTo>
                  <a:lnTo>
                    <a:pt x="373329" y="281149"/>
                  </a:lnTo>
                  <a:lnTo>
                    <a:pt x="372314" y="284470"/>
                  </a:lnTo>
                  <a:lnTo>
                    <a:pt x="371645" y="287169"/>
                  </a:lnTo>
                  <a:lnTo>
                    <a:pt x="370582" y="290119"/>
                  </a:lnTo>
                  <a:lnTo>
                    <a:pt x="370105" y="291970"/>
                  </a:lnTo>
                  <a:lnTo>
                    <a:pt x="369830" y="292997"/>
                  </a:lnTo>
                  <a:lnTo>
                    <a:pt x="369591" y="294084"/>
                  </a:lnTo>
                  <a:lnTo>
                    <a:pt x="369412" y="295410"/>
                  </a:lnTo>
                  <a:lnTo>
                    <a:pt x="369209" y="296569"/>
                  </a:lnTo>
                  <a:lnTo>
                    <a:pt x="369041" y="297405"/>
                  </a:lnTo>
                  <a:lnTo>
                    <a:pt x="368623" y="298838"/>
                  </a:lnTo>
                  <a:lnTo>
                    <a:pt x="367573" y="301227"/>
                  </a:lnTo>
                  <a:lnTo>
                    <a:pt x="367393" y="302421"/>
                  </a:lnTo>
                  <a:lnTo>
                    <a:pt x="367143" y="303472"/>
                  </a:lnTo>
                  <a:lnTo>
                    <a:pt x="367298" y="304869"/>
                  </a:lnTo>
                  <a:lnTo>
                    <a:pt x="367405" y="305574"/>
                  </a:lnTo>
                  <a:lnTo>
                    <a:pt x="367728" y="306470"/>
                  </a:lnTo>
                  <a:lnTo>
                    <a:pt x="368420" y="307485"/>
                  </a:lnTo>
                  <a:lnTo>
                    <a:pt x="369436" y="308190"/>
                  </a:lnTo>
                  <a:lnTo>
                    <a:pt x="370582" y="308512"/>
                  </a:lnTo>
                  <a:lnTo>
                    <a:pt x="372219" y="309038"/>
                  </a:lnTo>
                  <a:lnTo>
                    <a:pt x="372995" y="309372"/>
                  </a:lnTo>
                  <a:lnTo>
                    <a:pt x="373652" y="309802"/>
                  </a:lnTo>
                  <a:lnTo>
                    <a:pt x="374512" y="310184"/>
                  </a:lnTo>
                  <a:lnTo>
                    <a:pt x="375216" y="310375"/>
                  </a:lnTo>
                  <a:lnTo>
                    <a:pt x="376423" y="310435"/>
                  </a:lnTo>
                  <a:lnTo>
                    <a:pt x="377498" y="310650"/>
                  </a:lnTo>
                  <a:lnTo>
                    <a:pt x="378632" y="310829"/>
                  </a:lnTo>
                  <a:lnTo>
                    <a:pt x="379397" y="311020"/>
                  </a:lnTo>
                  <a:lnTo>
                    <a:pt x="380077" y="311259"/>
                  </a:lnTo>
                  <a:lnTo>
                    <a:pt x="380854" y="311665"/>
                  </a:lnTo>
                  <a:lnTo>
                    <a:pt x="381857" y="312262"/>
                  </a:lnTo>
                  <a:lnTo>
                    <a:pt x="383493" y="313313"/>
                  </a:lnTo>
                  <a:lnTo>
                    <a:pt x="386157" y="315404"/>
                  </a:lnTo>
                  <a:lnTo>
                    <a:pt x="387626" y="317064"/>
                  </a:lnTo>
                  <a:lnTo>
                    <a:pt x="388999" y="318389"/>
                  </a:lnTo>
                  <a:lnTo>
                    <a:pt x="390241" y="319118"/>
                  </a:lnTo>
                  <a:lnTo>
                    <a:pt x="391292" y="319536"/>
                  </a:lnTo>
                  <a:lnTo>
                    <a:pt x="392725" y="319727"/>
                  </a:lnTo>
                  <a:lnTo>
                    <a:pt x="394111" y="319763"/>
                  </a:lnTo>
                  <a:lnTo>
                    <a:pt x="394935" y="319655"/>
                  </a:lnTo>
                  <a:lnTo>
                    <a:pt x="396703" y="319858"/>
                  </a:lnTo>
                  <a:lnTo>
                    <a:pt x="397563" y="320241"/>
                  </a:lnTo>
                  <a:lnTo>
                    <a:pt x="398697" y="320575"/>
                  </a:lnTo>
                  <a:lnTo>
                    <a:pt x="399629" y="321148"/>
                  </a:lnTo>
                  <a:lnTo>
                    <a:pt x="400429" y="321722"/>
                  </a:lnTo>
                  <a:lnTo>
                    <a:pt x="401169" y="322271"/>
                  </a:lnTo>
                  <a:lnTo>
                    <a:pt x="401731" y="323023"/>
                  </a:lnTo>
                  <a:lnTo>
                    <a:pt x="402304" y="324039"/>
                  </a:lnTo>
                  <a:lnTo>
                    <a:pt x="402877" y="325221"/>
                  </a:lnTo>
                  <a:lnTo>
                    <a:pt x="404143" y="326523"/>
                  </a:lnTo>
                  <a:lnTo>
                    <a:pt x="404764" y="327777"/>
                  </a:lnTo>
                  <a:lnTo>
                    <a:pt x="404979" y="329652"/>
                  </a:lnTo>
                  <a:lnTo>
                    <a:pt x="404657" y="331252"/>
                  </a:lnTo>
                  <a:lnTo>
                    <a:pt x="404406" y="333128"/>
                  </a:lnTo>
                  <a:lnTo>
                    <a:pt x="403988" y="335468"/>
                  </a:lnTo>
                  <a:lnTo>
                    <a:pt x="403761" y="337021"/>
                  </a:lnTo>
                  <a:lnTo>
                    <a:pt x="403618" y="339231"/>
                  </a:lnTo>
                  <a:lnTo>
                    <a:pt x="403474" y="341858"/>
                  </a:lnTo>
                  <a:lnTo>
                    <a:pt x="403570" y="344450"/>
                  </a:lnTo>
                  <a:lnTo>
                    <a:pt x="403606" y="346397"/>
                  </a:lnTo>
                  <a:lnTo>
                    <a:pt x="403869" y="347388"/>
                  </a:lnTo>
                  <a:lnTo>
                    <a:pt x="404561" y="348941"/>
                  </a:lnTo>
                  <a:lnTo>
                    <a:pt x="405445" y="350004"/>
                  </a:lnTo>
                  <a:lnTo>
                    <a:pt x="406353" y="350864"/>
                  </a:lnTo>
                  <a:lnTo>
                    <a:pt x="407571" y="351628"/>
                  </a:lnTo>
                  <a:lnTo>
                    <a:pt x="409542" y="352512"/>
                  </a:lnTo>
                  <a:lnTo>
                    <a:pt x="410808" y="352894"/>
                  </a:lnTo>
                  <a:lnTo>
                    <a:pt x="412098" y="353515"/>
                  </a:lnTo>
                  <a:lnTo>
                    <a:pt x="414212" y="354053"/>
                  </a:lnTo>
                  <a:lnTo>
                    <a:pt x="416362" y="354614"/>
                  </a:lnTo>
                  <a:lnTo>
                    <a:pt x="417843" y="354781"/>
                  </a:lnTo>
                  <a:lnTo>
                    <a:pt x="418882" y="354841"/>
                  </a:lnTo>
                  <a:lnTo>
                    <a:pt x="419586" y="355008"/>
                  </a:lnTo>
                  <a:lnTo>
                    <a:pt x="420733" y="355498"/>
                  </a:lnTo>
                  <a:lnTo>
                    <a:pt x="421521" y="356059"/>
                  </a:lnTo>
                  <a:lnTo>
                    <a:pt x="422596" y="356847"/>
                  </a:lnTo>
                  <a:lnTo>
                    <a:pt x="423325" y="357719"/>
                  </a:lnTo>
                  <a:lnTo>
                    <a:pt x="423826" y="358460"/>
                  </a:lnTo>
                  <a:lnTo>
                    <a:pt x="424459" y="359117"/>
                  </a:lnTo>
                  <a:lnTo>
                    <a:pt x="424841" y="360514"/>
                  </a:lnTo>
                  <a:lnTo>
                    <a:pt x="425307" y="361290"/>
                  </a:lnTo>
                  <a:lnTo>
                    <a:pt x="425487" y="362114"/>
                  </a:lnTo>
                  <a:lnTo>
                    <a:pt x="425510" y="362986"/>
                  </a:lnTo>
                  <a:lnTo>
                    <a:pt x="425499" y="363763"/>
                  </a:lnTo>
                  <a:lnTo>
                    <a:pt x="425367" y="365100"/>
                  </a:lnTo>
                  <a:lnTo>
                    <a:pt x="422919" y="372971"/>
                  </a:lnTo>
                  <a:lnTo>
                    <a:pt x="422095" y="375181"/>
                  </a:lnTo>
                  <a:lnTo>
                    <a:pt x="421068" y="377139"/>
                  </a:lnTo>
                  <a:lnTo>
                    <a:pt x="420590" y="377987"/>
                  </a:lnTo>
                  <a:lnTo>
                    <a:pt x="419515" y="379456"/>
                  </a:lnTo>
                  <a:lnTo>
                    <a:pt x="418619" y="380197"/>
                  </a:lnTo>
                  <a:lnTo>
                    <a:pt x="418165" y="380925"/>
                  </a:lnTo>
                  <a:lnTo>
                    <a:pt x="417592" y="381630"/>
                  </a:lnTo>
                  <a:lnTo>
                    <a:pt x="416768" y="383410"/>
                  </a:lnTo>
                  <a:lnTo>
                    <a:pt x="416457" y="384437"/>
                  </a:lnTo>
                  <a:lnTo>
                    <a:pt x="416517" y="385380"/>
                  </a:lnTo>
                  <a:lnTo>
                    <a:pt x="416481" y="386181"/>
                  </a:lnTo>
                  <a:lnTo>
                    <a:pt x="416780" y="387076"/>
                  </a:lnTo>
                  <a:lnTo>
                    <a:pt x="417078" y="387805"/>
                  </a:lnTo>
                  <a:lnTo>
                    <a:pt x="417616" y="388593"/>
                  </a:lnTo>
                  <a:lnTo>
                    <a:pt x="418082" y="389298"/>
                  </a:lnTo>
                  <a:lnTo>
                    <a:pt x="418404" y="390146"/>
                  </a:lnTo>
                  <a:lnTo>
                    <a:pt x="418714" y="391472"/>
                  </a:lnTo>
                  <a:lnTo>
                    <a:pt x="418917" y="392475"/>
                  </a:lnTo>
                  <a:lnTo>
                    <a:pt x="419001" y="393812"/>
                  </a:lnTo>
                  <a:lnTo>
                    <a:pt x="418941" y="394923"/>
                  </a:lnTo>
                  <a:lnTo>
                    <a:pt x="418977" y="395699"/>
                  </a:lnTo>
                  <a:lnTo>
                    <a:pt x="418714" y="396619"/>
                  </a:lnTo>
                  <a:lnTo>
                    <a:pt x="418523" y="397503"/>
                  </a:lnTo>
                  <a:lnTo>
                    <a:pt x="417974" y="398255"/>
                  </a:lnTo>
                  <a:lnTo>
                    <a:pt x="417114" y="398650"/>
                  </a:lnTo>
                  <a:lnTo>
                    <a:pt x="416314" y="398590"/>
                  </a:lnTo>
                  <a:lnTo>
                    <a:pt x="415525" y="398542"/>
                  </a:lnTo>
                  <a:lnTo>
                    <a:pt x="414510" y="398411"/>
                  </a:lnTo>
                  <a:lnTo>
                    <a:pt x="413639" y="398148"/>
                  </a:lnTo>
                  <a:lnTo>
                    <a:pt x="412790" y="398112"/>
                  </a:lnTo>
                  <a:lnTo>
                    <a:pt x="411286" y="398196"/>
                  </a:lnTo>
                  <a:lnTo>
                    <a:pt x="409673" y="399402"/>
                  </a:lnTo>
                  <a:lnTo>
                    <a:pt x="408539" y="400764"/>
                  </a:lnTo>
                  <a:lnTo>
                    <a:pt x="407846" y="401528"/>
                  </a:lnTo>
                  <a:lnTo>
                    <a:pt x="407273" y="402304"/>
                  </a:lnTo>
                  <a:lnTo>
                    <a:pt x="406652" y="403308"/>
                  </a:lnTo>
                  <a:lnTo>
                    <a:pt x="406269" y="404012"/>
                  </a:lnTo>
                  <a:lnTo>
                    <a:pt x="406126" y="404908"/>
                  </a:lnTo>
                  <a:lnTo>
                    <a:pt x="406043" y="405983"/>
                  </a:lnTo>
                  <a:lnTo>
                    <a:pt x="406401" y="407118"/>
                  </a:lnTo>
                  <a:lnTo>
                    <a:pt x="406843" y="407870"/>
                  </a:lnTo>
                  <a:lnTo>
                    <a:pt x="407141" y="408515"/>
                  </a:lnTo>
                  <a:lnTo>
                    <a:pt x="407655" y="409196"/>
                  </a:lnTo>
                  <a:lnTo>
                    <a:pt x="408634" y="409960"/>
                  </a:lnTo>
                  <a:lnTo>
                    <a:pt x="409243" y="410462"/>
                  </a:lnTo>
                  <a:lnTo>
                    <a:pt x="408694" y="411083"/>
                  </a:lnTo>
                  <a:lnTo>
                    <a:pt x="407189" y="411071"/>
                  </a:lnTo>
                  <a:lnTo>
                    <a:pt x="406413" y="411071"/>
                  </a:lnTo>
                  <a:lnTo>
                    <a:pt x="405422" y="411131"/>
                  </a:lnTo>
                  <a:lnTo>
                    <a:pt x="404741" y="411501"/>
                  </a:lnTo>
                  <a:lnTo>
                    <a:pt x="404454" y="412205"/>
                  </a:lnTo>
                  <a:lnTo>
                    <a:pt x="404179" y="413256"/>
                  </a:lnTo>
                  <a:lnTo>
                    <a:pt x="404335" y="414248"/>
                  </a:lnTo>
                  <a:lnTo>
                    <a:pt x="405266" y="414773"/>
                  </a:lnTo>
                  <a:lnTo>
                    <a:pt x="407619" y="415729"/>
                  </a:lnTo>
                  <a:lnTo>
                    <a:pt x="408479" y="416123"/>
                  </a:lnTo>
                  <a:lnTo>
                    <a:pt x="409136" y="416493"/>
                  </a:lnTo>
                  <a:lnTo>
                    <a:pt x="409685" y="417472"/>
                  </a:lnTo>
                  <a:lnTo>
                    <a:pt x="409960" y="418392"/>
                  </a:lnTo>
                  <a:lnTo>
                    <a:pt x="409661" y="419849"/>
                  </a:lnTo>
                  <a:lnTo>
                    <a:pt x="409542" y="420685"/>
                  </a:lnTo>
                  <a:lnTo>
                    <a:pt x="409601" y="421748"/>
                  </a:lnTo>
                  <a:lnTo>
                    <a:pt x="410378" y="423755"/>
                  </a:lnTo>
                  <a:lnTo>
                    <a:pt x="410653" y="425188"/>
                  </a:lnTo>
                  <a:lnTo>
                    <a:pt x="410641" y="426573"/>
                  </a:lnTo>
                  <a:lnTo>
                    <a:pt x="410521" y="428126"/>
                  </a:lnTo>
                  <a:lnTo>
                    <a:pt x="410951" y="430013"/>
                  </a:lnTo>
                  <a:lnTo>
                    <a:pt x="411549" y="431494"/>
                  </a:lnTo>
                  <a:lnTo>
                    <a:pt x="411931" y="433142"/>
                  </a:lnTo>
                  <a:lnTo>
                    <a:pt x="413256" y="437322"/>
                  </a:lnTo>
                  <a:lnTo>
                    <a:pt x="414701" y="441754"/>
                  </a:lnTo>
                  <a:lnTo>
                    <a:pt x="414904" y="442697"/>
                  </a:lnTo>
                  <a:lnTo>
                    <a:pt x="414964" y="443617"/>
                  </a:lnTo>
                  <a:lnTo>
                    <a:pt x="415322" y="444763"/>
                  </a:lnTo>
                  <a:lnTo>
                    <a:pt x="415478" y="446340"/>
                  </a:lnTo>
                  <a:lnTo>
                    <a:pt x="415334" y="449051"/>
                  </a:lnTo>
                  <a:lnTo>
                    <a:pt x="415263" y="449995"/>
                  </a:lnTo>
                  <a:lnTo>
                    <a:pt x="415275" y="450747"/>
                  </a:lnTo>
                  <a:lnTo>
                    <a:pt x="415203" y="451726"/>
                  </a:lnTo>
                  <a:lnTo>
                    <a:pt x="415048" y="452789"/>
                  </a:lnTo>
                  <a:lnTo>
                    <a:pt x="414976" y="453745"/>
                  </a:lnTo>
                  <a:lnTo>
                    <a:pt x="414737" y="454665"/>
                  </a:lnTo>
                  <a:lnTo>
                    <a:pt x="414534" y="455560"/>
                  </a:lnTo>
                  <a:lnTo>
                    <a:pt x="414272" y="456217"/>
                  </a:lnTo>
                  <a:lnTo>
                    <a:pt x="414140" y="456922"/>
                  </a:lnTo>
                  <a:lnTo>
                    <a:pt x="414164" y="458283"/>
                  </a:lnTo>
                  <a:lnTo>
                    <a:pt x="414236" y="459179"/>
                  </a:lnTo>
                  <a:lnTo>
                    <a:pt x="414248" y="459920"/>
                  </a:lnTo>
                  <a:lnTo>
                    <a:pt x="414582" y="460624"/>
                  </a:lnTo>
                  <a:lnTo>
                    <a:pt x="415012" y="461341"/>
                  </a:lnTo>
                  <a:lnTo>
                    <a:pt x="415466" y="462404"/>
                  </a:lnTo>
                  <a:lnTo>
                    <a:pt x="416278" y="463574"/>
                  </a:lnTo>
                  <a:lnTo>
                    <a:pt x="416923" y="464566"/>
                  </a:lnTo>
                  <a:lnTo>
                    <a:pt x="417735" y="465640"/>
                  </a:lnTo>
                  <a:lnTo>
                    <a:pt x="418225" y="466477"/>
                  </a:lnTo>
                  <a:lnTo>
                    <a:pt x="418488" y="467277"/>
                  </a:lnTo>
                  <a:lnTo>
                    <a:pt x="418380" y="468292"/>
                  </a:lnTo>
                  <a:lnTo>
                    <a:pt x="417652" y="468877"/>
                  </a:lnTo>
                  <a:lnTo>
                    <a:pt x="416851" y="469152"/>
                  </a:lnTo>
                  <a:lnTo>
                    <a:pt x="416003" y="469331"/>
                  </a:lnTo>
                  <a:lnTo>
                    <a:pt x="415347" y="469606"/>
                  </a:lnTo>
                  <a:lnTo>
                    <a:pt x="414654" y="469964"/>
                  </a:lnTo>
                  <a:lnTo>
                    <a:pt x="414212" y="470645"/>
                  </a:lnTo>
                  <a:lnTo>
                    <a:pt x="414021" y="471397"/>
                  </a:lnTo>
                  <a:lnTo>
                    <a:pt x="413794" y="472317"/>
                  </a:lnTo>
                  <a:lnTo>
                    <a:pt x="413627" y="473093"/>
                  </a:lnTo>
                  <a:lnTo>
                    <a:pt x="413651" y="473846"/>
                  </a:lnTo>
                  <a:lnTo>
                    <a:pt x="413794" y="474646"/>
                  </a:lnTo>
                  <a:lnTo>
                    <a:pt x="414104" y="475518"/>
                  </a:lnTo>
                  <a:lnTo>
                    <a:pt x="414379" y="476163"/>
                  </a:lnTo>
                  <a:lnTo>
                    <a:pt x="414594" y="476891"/>
                  </a:lnTo>
                  <a:lnTo>
                    <a:pt x="414749" y="477811"/>
                  </a:lnTo>
                  <a:lnTo>
                    <a:pt x="415000" y="479829"/>
                  </a:lnTo>
                  <a:lnTo>
                    <a:pt x="415191" y="481012"/>
                  </a:lnTo>
                  <a:lnTo>
                    <a:pt x="415203" y="482218"/>
                  </a:lnTo>
                  <a:lnTo>
                    <a:pt x="415215" y="483054"/>
                  </a:lnTo>
                  <a:lnTo>
                    <a:pt x="414904" y="484320"/>
                  </a:lnTo>
                  <a:lnTo>
                    <a:pt x="415036" y="485085"/>
                  </a:lnTo>
                  <a:lnTo>
                    <a:pt x="415382" y="486255"/>
                  </a:lnTo>
                  <a:lnTo>
                    <a:pt x="416171" y="487294"/>
                  </a:lnTo>
                  <a:lnTo>
                    <a:pt x="417652" y="489193"/>
                  </a:lnTo>
                  <a:lnTo>
                    <a:pt x="417974" y="490029"/>
                  </a:lnTo>
                  <a:lnTo>
                    <a:pt x="418356" y="491928"/>
                  </a:lnTo>
                  <a:lnTo>
                    <a:pt x="419837" y="499345"/>
                  </a:lnTo>
                  <a:lnTo>
                    <a:pt x="420004" y="500432"/>
                  </a:lnTo>
                  <a:lnTo>
                    <a:pt x="420160" y="501602"/>
                  </a:lnTo>
                  <a:lnTo>
                    <a:pt x="420279" y="502832"/>
                  </a:lnTo>
                  <a:lnTo>
                    <a:pt x="420076" y="504075"/>
                  </a:lnTo>
                  <a:lnTo>
                    <a:pt x="419718" y="505102"/>
                  </a:lnTo>
                  <a:lnTo>
                    <a:pt x="419372" y="506392"/>
                  </a:lnTo>
                  <a:lnTo>
                    <a:pt x="419204" y="507562"/>
                  </a:lnTo>
                  <a:lnTo>
                    <a:pt x="419240" y="509091"/>
                  </a:lnTo>
                  <a:lnTo>
                    <a:pt x="419288" y="510202"/>
                  </a:lnTo>
                  <a:lnTo>
                    <a:pt x="419754" y="510739"/>
                  </a:lnTo>
                  <a:lnTo>
                    <a:pt x="419646" y="511539"/>
                  </a:lnTo>
                  <a:lnTo>
                    <a:pt x="419610" y="512471"/>
                  </a:lnTo>
                  <a:lnTo>
                    <a:pt x="419132" y="513582"/>
                  </a:lnTo>
                  <a:lnTo>
                    <a:pt x="418810" y="514322"/>
                  </a:lnTo>
                  <a:lnTo>
                    <a:pt x="418332" y="515206"/>
                  </a:lnTo>
                  <a:lnTo>
                    <a:pt x="417783" y="515839"/>
                  </a:lnTo>
                  <a:lnTo>
                    <a:pt x="417138" y="516496"/>
                  </a:lnTo>
                  <a:lnTo>
                    <a:pt x="416445" y="517416"/>
                  </a:lnTo>
                  <a:lnTo>
                    <a:pt x="416087" y="518287"/>
                  </a:lnTo>
                  <a:lnTo>
                    <a:pt x="415944" y="519410"/>
                  </a:lnTo>
                  <a:lnTo>
                    <a:pt x="416362" y="520497"/>
                  </a:lnTo>
                  <a:lnTo>
                    <a:pt x="416206" y="521500"/>
                  </a:lnTo>
                  <a:lnTo>
                    <a:pt x="415884" y="522659"/>
                  </a:lnTo>
                  <a:lnTo>
                    <a:pt x="415729" y="523495"/>
                  </a:lnTo>
                  <a:lnTo>
                    <a:pt x="415741" y="524486"/>
                  </a:lnTo>
                  <a:lnTo>
                    <a:pt x="416206" y="527687"/>
                  </a:lnTo>
                  <a:lnTo>
                    <a:pt x="416338" y="528905"/>
                  </a:lnTo>
                  <a:lnTo>
                    <a:pt x="416445" y="529646"/>
                  </a:lnTo>
                  <a:lnTo>
                    <a:pt x="416457" y="530446"/>
                  </a:lnTo>
                  <a:lnTo>
                    <a:pt x="416565" y="531174"/>
                  </a:lnTo>
                  <a:lnTo>
                    <a:pt x="416636" y="532297"/>
                  </a:lnTo>
                  <a:lnTo>
                    <a:pt x="416553" y="533145"/>
                  </a:lnTo>
                  <a:lnTo>
                    <a:pt x="416374" y="534554"/>
                  </a:lnTo>
                  <a:lnTo>
                    <a:pt x="415932" y="535797"/>
                  </a:lnTo>
                  <a:lnTo>
                    <a:pt x="415263" y="536895"/>
                  </a:lnTo>
                  <a:lnTo>
                    <a:pt x="413639" y="538424"/>
                  </a:lnTo>
                  <a:lnTo>
                    <a:pt x="413017" y="539236"/>
                  </a:lnTo>
                  <a:lnTo>
                    <a:pt x="412587" y="539821"/>
                  </a:lnTo>
                  <a:lnTo>
                    <a:pt x="412134" y="540574"/>
                  </a:lnTo>
                  <a:lnTo>
                    <a:pt x="411883" y="541231"/>
                  </a:lnTo>
                  <a:lnTo>
                    <a:pt x="411966" y="542330"/>
                  </a:lnTo>
                  <a:lnTo>
                    <a:pt x="412181" y="543512"/>
                  </a:lnTo>
                  <a:lnTo>
                    <a:pt x="412384" y="544384"/>
                  </a:lnTo>
                  <a:lnTo>
                    <a:pt x="412253" y="545530"/>
                  </a:lnTo>
                  <a:lnTo>
                    <a:pt x="411883" y="546558"/>
                  </a:lnTo>
                  <a:lnTo>
                    <a:pt x="411059" y="548027"/>
                  </a:lnTo>
                  <a:lnTo>
                    <a:pt x="410772" y="548660"/>
                  </a:lnTo>
                  <a:lnTo>
                    <a:pt x="410044" y="550296"/>
                  </a:lnTo>
                  <a:lnTo>
                    <a:pt x="409626" y="551490"/>
                  </a:lnTo>
                  <a:lnTo>
                    <a:pt x="409064" y="553186"/>
                  </a:lnTo>
                  <a:lnTo>
                    <a:pt x="408718" y="554285"/>
                  </a:lnTo>
                  <a:lnTo>
                    <a:pt x="408300" y="555623"/>
                  </a:lnTo>
                  <a:lnTo>
                    <a:pt x="408276" y="556363"/>
                  </a:lnTo>
                  <a:lnTo>
                    <a:pt x="408168" y="557355"/>
                  </a:lnTo>
                  <a:lnTo>
                    <a:pt x="408037" y="558059"/>
                  </a:lnTo>
                  <a:lnTo>
                    <a:pt x="408156" y="559349"/>
                  </a:lnTo>
                  <a:lnTo>
                    <a:pt x="408431" y="560317"/>
                  </a:lnTo>
                  <a:lnTo>
                    <a:pt x="409004" y="561224"/>
                  </a:lnTo>
                  <a:lnTo>
                    <a:pt x="409673" y="562192"/>
                  </a:lnTo>
                  <a:lnTo>
                    <a:pt x="410223" y="562992"/>
                  </a:lnTo>
                  <a:lnTo>
                    <a:pt x="410820" y="563708"/>
                  </a:lnTo>
                  <a:lnTo>
                    <a:pt x="411489" y="564545"/>
                  </a:lnTo>
                  <a:lnTo>
                    <a:pt x="411716" y="565321"/>
                  </a:lnTo>
                  <a:lnTo>
                    <a:pt x="411883" y="566682"/>
                  </a:lnTo>
                  <a:lnTo>
                    <a:pt x="411704" y="567948"/>
                  </a:lnTo>
                  <a:lnTo>
                    <a:pt x="411429" y="568904"/>
                  </a:lnTo>
                  <a:lnTo>
                    <a:pt x="411118" y="569919"/>
                  </a:lnTo>
                  <a:lnTo>
                    <a:pt x="410485" y="571149"/>
                  </a:lnTo>
                  <a:lnTo>
                    <a:pt x="410426" y="572045"/>
                  </a:lnTo>
                  <a:lnTo>
                    <a:pt x="410187" y="572714"/>
                  </a:lnTo>
                  <a:lnTo>
                    <a:pt x="409697" y="573896"/>
                  </a:lnTo>
                  <a:lnTo>
                    <a:pt x="409172" y="574923"/>
                  </a:lnTo>
                  <a:lnTo>
                    <a:pt x="408598" y="575473"/>
                  </a:lnTo>
                  <a:lnTo>
                    <a:pt x="407667" y="575974"/>
                  </a:lnTo>
                  <a:lnTo>
                    <a:pt x="406353" y="576404"/>
                  </a:lnTo>
                  <a:lnTo>
                    <a:pt x="405170" y="576464"/>
                  </a:lnTo>
                  <a:lnTo>
                    <a:pt x="404335" y="576571"/>
                  </a:lnTo>
                  <a:lnTo>
                    <a:pt x="401635" y="576404"/>
                  </a:lnTo>
                  <a:lnTo>
                    <a:pt x="399772" y="576285"/>
                  </a:lnTo>
                  <a:lnTo>
                    <a:pt x="397336" y="576440"/>
                  </a:lnTo>
                  <a:lnTo>
                    <a:pt x="394386" y="576942"/>
                  </a:lnTo>
                  <a:lnTo>
                    <a:pt x="392343" y="577408"/>
                  </a:lnTo>
                  <a:lnTo>
                    <a:pt x="391137" y="577682"/>
                  </a:lnTo>
                  <a:lnTo>
                    <a:pt x="390480" y="577945"/>
                  </a:lnTo>
                  <a:lnTo>
                    <a:pt x="389656" y="578363"/>
                  </a:lnTo>
                  <a:lnTo>
                    <a:pt x="388868" y="578877"/>
                  </a:lnTo>
                  <a:lnTo>
                    <a:pt x="388211" y="579259"/>
                  </a:lnTo>
                  <a:lnTo>
                    <a:pt x="387423" y="579749"/>
                  </a:lnTo>
                  <a:lnTo>
                    <a:pt x="386801" y="580346"/>
                  </a:lnTo>
                  <a:lnTo>
                    <a:pt x="386312" y="580931"/>
                  </a:lnTo>
                  <a:lnTo>
                    <a:pt x="385643" y="581815"/>
                  </a:lnTo>
                  <a:lnTo>
                    <a:pt x="385225" y="582448"/>
                  </a:lnTo>
                  <a:lnTo>
                    <a:pt x="384604" y="583582"/>
                  </a:lnTo>
                  <a:lnTo>
                    <a:pt x="384174" y="584263"/>
                  </a:lnTo>
                  <a:lnTo>
                    <a:pt x="383768" y="584968"/>
                  </a:lnTo>
                  <a:lnTo>
                    <a:pt x="382884" y="585792"/>
                  </a:lnTo>
                  <a:lnTo>
                    <a:pt x="382156" y="586138"/>
                  </a:lnTo>
                  <a:lnTo>
                    <a:pt x="381128" y="586950"/>
                  </a:lnTo>
                  <a:lnTo>
                    <a:pt x="380376" y="587500"/>
                  </a:lnTo>
                  <a:lnTo>
                    <a:pt x="379612" y="588408"/>
                  </a:lnTo>
                  <a:lnTo>
                    <a:pt x="379277" y="589136"/>
                  </a:lnTo>
                  <a:lnTo>
                    <a:pt x="379098" y="589817"/>
                  </a:lnTo>
                  <a:lnTo>
                    <a:pt x="378966" y="591692"/>
                  </a:lnTo>
                  <a:lnTo>
                    <a:pt x="378871" y="593221"/>
                  </a:lnTo>
                  <a:lnTo>
                    <a:pt x="379062" y="594415"/>
                  </a:lnTo>
                  <a:lnTo>
                    <a:pt x="379671" y="596565"/>
                  </a:lnTo>
                  <a:lnTo>
                    <a:pt x="380674" y="600781"/>
                  </a:lnTo>
                  <a:lnTo>
                    <a:pt x="380782" y="601510"/>
                  </a:lnTo>
                  <a:lnTo>
                    <a:pt x="380794" y="602656"/>
                  </a:lnTo>
                  <a:lnTo>
                    <a:pt x="380519" y="604233"/>
                  </a:lnTo>
                  <a:lnTo>
                    <a:pt x="380197" y="605093"/>
                  </a:lnTo>
                  <a:lnTo>
                    <a:pt x="379767" y="605941"/>
                  </a:lnTo>
                  <a:lnTo>
                    <a:pt x="379432" y="606585"/>
                  </a:lnTo>
                  <a:lnTo>
                    <a:pt x="379026" y="607219"/>
                  </a:lnTo>
                  <a:lnTo>
                    <a:pt x="378441" y="608293"/>
                  </a:lnTo>
                  <a:lnTo>
                    <a:pt x="378154" y="609058"/>
                  </a:lnTo>
                  <a:lnTo>
                    <a:pt x="377880" y="609954"/>
                  </a:lnTo>
                  <a:lnTo>
                    <a:pt x="377689" y="610837"/>
                  </a:lnTo>
                  <a:lnTo>
                    <a:pt x="377438" y="611733"/>
                  </a:lnTo>
                  <a:lnTo>
                    <a:pt x="377175" y="612462"/>
                  </a:lnTo>
                  <a:lnTo>
                    <a:pt x="376673" y="612940"/>
                  </a:lnTo>
                  <a:lnTo>
                    <a:pt x="375754" y="613572"/>
                  </a:lnTo>
                  <a:lnTo>
                    <a:pt x="374990" y="613823"/>
                  </a:lnTo>
                  <a:lnTo>
                    <a:pt x="374285" y="613740"/>
                  </a:lnTo>
                  <a:lnTo>
                    <a:pt x="372935" y="613537"/>
                  </a:lnTo>
                  <a:lnTo>
                    <a:pt x="371717" y="613381"/>
                  </a:lnTo>
                  <a:lnTo>
                    <a:pt x="371024" y="613489"/>
                  </a:lnTo>
                  <a:lnTo>
                    <a:pt x="370045" y="613477"/>
                  </a:lnTo>
                  <a:lnTo>
                    <a:pt x="368886" y="613596"/>
                  </a:lnTo>
                  <a:lnTo>
                    <a:pt x="368110" y="614182"/>
                  </a:lnTo>
                  <a:lnTo>
                    <a:pt x="367907" y="615065"/>
                  </a:lnTo>
                  <a:lnTo>
                    <a:pt x="367919" y="615866"/>
                  </a:lnTo>
                  <a:lnTo>
                    <a:pt x="367859" y="617000"/>
                  </a:lnTo>
                  <a:lnTo>
                    <a:pt x="367596" y="617705"/>
                  </a:lnTo>
                  <a:lnTo>
                    <a:pt x="367274" y="618350"/>
                  </a:lnTo>
                  <a:lnTo>
                    <a:pt x="366629" y="619592"/>
                  </a:lnTo>
                  <a:lnTo>
                    <a:pt x="365697" y="620571"/>
                  </a:lnTo>
                  <a:lnTo>
                    <a:pt x="364599" y="621849"/>
                  </a:lnTo>
                  <a:lnTo>
                    <a:pt x="363858" y="622757"/>
                  </a:lnTo>
                  <a:lnTo>
                    <a:pt x="363106" y="623617"/>
                  </a:lnTo>
                  <a:lnTo>
                    <a:pt x="362437" y="624381"/>
                  </a:lnTo>
                  <a:lnTo>
                    <a:pt x="361505" y="625170"/>
                  </a:lnTo>
                  <a:lnTo>
                    <a:pt x="360681" y="625671"/>
                  </a:lnTo>
                  <a:lnTo>
                    <a:pt x="359523" y="626555"/>
                  </a:lnTo>
                  <a:lnTo>
                    <a:pt x="358436" y="626376"/>
                  </a:lnTo>
                  <a:lnTo>
                    <a:pt x="357612" y="626459"/>
                  </a:lnTo>
                  <a:lnTo>
                    <a:pt x="356704" y="626221"/>
                  </a:lnTo>
                  <a:lnTo>
                    <a:pt x="355748" y="625361"/>
                  </a:lnTo>
                  <a:lnTo>
                    <a:pt x="354984" y="624859"/>
                  </a:lnTo>
                  <a:lnTo>
                    <a:pt x="354363" y="623820"/>
                  </a:lnTo>
                  <a:lnTo>
                    <a:pt x="353909" y="622518"/>
                  </a:lnTo>
                  <a:lnTo>
                    <a:pt x="353479" y="621503"/>
                  </a:lnTo>
                  <a:lnTo>
                    <a:pt x="353252" y="620846"/>
                  </a:lnTo>
                  <a:lnTo>
                    <a:pt x="352834" y="619962"/>
                  </a:lnTo>
                  <a:lnTo>
                    <a:pt x="351938" y="618899"/>
                  </a:lnTo>
                  <a:lnTo>
                    <a:pt x="351282" y="618422"/>
                  </a:lnTo>
                  <a:lnTo>
                    <a:pt x="350278" y="617896"/>
                  </a:lnTo>
                  <a:lnTo>
                    <a:pt x="349621" y="617669"/>
                  </a:lnTo>
                  <a:lnTo>
                    <a:pt x="348941" y="617382"/>
                  </a:lnTo>
                  <a:lnTo>
                    <a:pt x="348152" y="617227"/>
                  </a:lnTo>
                  <a:lnTo>
                    <a:pt x="347042" y="617239"/>
                  </a:lnTo>
                  <a:lnTo>
                    <a:pt x="346241" y="617562"/>
                  </a:lnTo>
                  <a:lnTo>
                    <a:pt x="345441" y="618135"/>
                  </a:lnTo>
                  <a:lnTo>
                    <a:pt x="344844" y="618720"/>
                  </a:lnTo>
                  <a:lnTo>
                    <a:pt x="344342" y="619281"/>
                  </a:lnTo>
                  <a:lnTo>
                    <a:pt x="343793" y="619998"/>
                  </a:lnTo>
                  <a:lnTo>
                    <a:pt x="343005" y="620906"/>
                  </a:lnTo>
                  <a:lnTo>
                    <a:pt x="342730" y="621957"/>
                  </a:lnTo>
                  <a:lnTo>
                    <a:pt x="341966" y="622757"/>
                  </a:lnTo>
                  <a:lnTo>
                    <a:pt x="341440" y="623939"/>
                  </a:lnTo>
                  <a:lnTo>
                    <a:pt x="340604" y="624919"/>
                  </a:lnTo>
                  <a:lnTo>
                    <a:pt x="339899" y="626603"/>
                  </a:lnTo>
                  <a:lnTo>
                    <a:pt x="339362" y="628287"/>
                  </a:lnTo>
                  <a:lnTo>
                    <a:pt x="338992" y="629015"/>
                  </a:lnTo>
                  <a:lnTo>
                    <a:pt x="338371" y="629827"/>
                  </a:lnTo>
                  <a:lnTo>
                    <a:pt x="337881" y="630413"/>
                  </a:lnTo>
                  <a:lnTo>
                    <a:pt x="337427" y="630950"/>
                  </a:lnTo>
                  <a:lnTo>
                    <a:pt x="336878" y="631488"/>
                  </a:lnTo>
                  <a:lnTo>
                    <a:pt x="336304" y="631941"/>
                  </a:lnTo>
                  <a:lnTo>
                    <a:pt x="335385" y="632479"/>
                  </a:lnTo>
                  <a:lnTo>
                    <a:pt x="334298" y="632837"/>
                  </a:lnTo>
                  <a:lnTo>
                    <a:pt x="333450" y="632969"/>
                  </a:lnTo>
                  <a:lnTo>
                    <a:pt x="332303" y="632467"/>
                  </a:lnTo>
                  <a:lnTo>
                    <a:pt x="331766" y="631870"/>
                  </a:lnTo>
                  <a:lnTo>
                    <a:pt x="330930" y="631273"/>
                  </a:lnTo>
                  <a:lnTo>
                    <a:pt x="329580" y="630926"/>
                  </a:lnTo>
                  <a:lnTo>
                    <a:pt x="328541" y="630628"/>
                  </a:lnTo>
                  <a:lnTo>
                    <a:pt x="327634" y="630317"/>
                  </a:lnTo>
                  <a:lnTo>
                    <a:pt x="326869" y="629362"/>
                  </a:lnTo>
                  <a:lnTo>
                    <a:pt x="326929" y="628550"/>
                  </a:lnTo>
                  <a:lnTo>
                    <a:pt x="327383" y="627988"/>
                  </a:lnTo>
                  <a:lnTo>
                    <a:pt x="327956" y="627451"/>
                  </a:lnTo>
                  <a:lnTo>
                    <a:pt x="328637" y="627343"/>
                  </a:lnTo>
                  <a:lnTo>
                    <a:pt x="329389" y="626949"/>
                  </a:lnTo>
                  <a:lnTo>
                    <a:pt x="330249" y="626495"/>
                  </a:lnTo>
                  <a:lnTo>
                    <a:pt x="330703" y="625886"/>
                  </a:lnTo>
                  <a:lnTo>
                    <a:pt x="330572" y="624823"/>
                  </a:lnTo>
                  <a:lnTo>
                    <a:pt x="329783" y="624441"/>
                  </a:lnTo>
                  <a:lnTo>
                    <a:pt x="328517" y="624286"/>
                  </a:lnTo>
                  <a:lnTo>
                    <a:pt x="326953" y="623330"/>
                  </a:lnTo>
                  <a:lnTo>
                    <a:pt x="326272" y="623103"/>
                  </a:lnTo>
                  <a:lnTo>
                    <a:pt x="325400" y="623259"/>
                  </a:lnTo>
                  <a:lnTo>
                    <a:pt x="324743" y="623462"/>
                  </a:lnTo>
                  <a:lnTo>
                    <a:pt x="323991" y="623856"/>
                  </a:lnTo>
                  <a:lnTo>
                    <a:pt x="323417" y="624369"/>
                  </a:lnTo>
                  <a:lnTo>
                    <a:pt x="322868" y="624823"/>
                  </a:lnTo>
                  <a:lnTo>
                    <a:pt x="322271" y="625647"/>
                  </a:lnTo>
                  <a:lnTo>
                    <a:pt x="321781" y="626925"/>
                  </a:lnTo>
                  <a:lnTo>
                    <a:pt x="321638" y="627797"/>
                  </a:lnTo>
                  <a:lnTo>
                    <a:pt x="321566" y="628908"/>
                  </a:lnTo>
                  <a:lnTo>
                    <a:pt x="321459" y="630496"/>
                  </a:lnTo>
                  <a:lnTo>
                    <a:pt x="322295" y="639191"/>
                  </a:lnTo>
                  <a:lnTo>
                    <a:pt x="322354" y="639920"/>
                  </a:lnTo>
                  <a:lnTo>
                    <a:pt x="322342" y="640720"/>
                  </a:lnTo>
                  <a:lnTo>
                    <a:pt x="322307" y="641604"/>
                  </a:lnTo>
                  <a:lnTo>
                    <a:pt x="322462" y="642547"/>
                  </a:lnTo>
                  <a:lnTo>
                    <a:pt x="323274" y="643670"/>
                  </a:lnTo>
                  <a:lnTo>
                    <a:pt x="324265" y="644566"/>
                  </a:lnTo>
                  <a:lnTo>
                    <a:pt x="325328" y="645641"/>
                  </a:lnTo>
                  <a:lnTo>
                    <a:pt x="325854" y="646465"/>
                  </a:lnTo>
                  <a:lnTo>
                    <a:pt x="326332" y="647635"/>
                  </a:lnTo>
                  <a:lnTo>
                    <a:pt x="326439" y="648340"/>
                  </a:lnTo>
                  <a:lnTo>
                    <a:pt x="326726" y="649821"/>
                  </a:lnTo>
                  <a:lnTo>
                    <a:pt x="326857" y="650836"/>
                  </a:lnTo>
                  <a:lnTo>
                    <a:pt x="327072" y="651804"/>
                  </a:lnTo>
                  <a:lnTo>
                    <a:pt x="327395" y="652675"/>
                  </a:lnTo>
                  <a:lnTo>
                    <a:pt x="327681" y="653476"/>
                  </a:lnTo>
                  <a:lnTo>
                    <a:pt x="328040" y="654730"/>
                  </a:lnTo>
                  <a:lnTo>
                    <a:pt x="328266" y="655805"/>
                  </a:lnTo>
                  <a:lnTo>
                    <a:pt x="328350" y="656724"/>
                  </a:lnTo>
                  <a:lnTo>
                    <a:pt x="328362" y="657524"/>
                  </a:lnTo>
                  <a:lnTo>
                    <a:pt x="328303" y="658420"/>
                  </a:lnTo>
                  <a:lnTo>
                    <a:pt x="328314" y="659292"/>
                  </a:lnTo>
                  <a:lnTo>
                    <a:pt x="328326" y="660045"/>
                  </a:lnTo>
                  <a:lnTo>
                    <a:pt x="328123" y="660749"/>
                  </a:lnTo>
                  <a:lnTo>
                    <a:pt x="327956" y="661561"/>
                  </a:lnTo>
                  <a:lnTo>
                    <a:pt x="327610" y="662266"/>
                  </a:lnTo>
                  <a:lnTo>
                    <a:pt x="326666" y="662911"/>
                  </a:lnTo>
                  <a:lnTo>
                    <a:pt x="325699" y="662971"/>
                  </a:lnTo>
                  <a:lnTo>
                    <a:pt x="325090" y="663317"/>
                  </a:lnTo>
                  <a:lnTo>
                    <a:pt x="324624" y="664320"/>
                  </a:lnTo>
                  <a:lnTo>
                    <a:pt x="324612" y="665491"/>
                  </a:lnTo>
                  <a:lnTo>
                    <a:pt x="325042" y="666697"/>
                  </a:lnTo>
                  <a:lnTo>
                    <a:pt x="326069" y="667044"/>
                  </a:lnTo>
                  <a:lnTo>
                    <a:pt x="327502" y="667199"/>
                  </a:lnTo>
                  <a:lnTo>
                    <a:pt x="328278" y="667044"/>
                  </a:lnTo>
                  <a:lnTo>
                    <a:pt x="329270" y="666912"/>
                  </a:lnTo>
                  <a:lnTo>
                    <a:pt x="330213" y="666637"/>
                  </a:lnTo>
                  <a:lnTo>
                    <a:pt x="331157" y="666327"/>
                  </a:lnTo>
                  <a:lnTo>
                    <a:pt x="332053" y="666243"/>
                  </a:lnTo>
                  <a:lnTo>
                    <a:pt x="333020" y="666375"/>
                  </a:lnTo>
                  <a:lnTo>
                    <a:pt x="333665" y="666661"/>
                  </a:lnTo>
                  <a:lnTo>
                    <a:pt x="334764" y="667700"/>
                  </a:lnTo>
                  <a:lnTo>
                    <a:pt x="335528" y="668441"/>
                  </a:lnTo>
                  <a:lnTo>
                    <a:pt x="336316" y="669432"/>
                  </a:lnTo>
                  <a:lnTo>
                    <a:pt x="336806" y="670268"/>
                  </a:lnTo>
                  <a:lnTo>
                    <a:pt x="337105" y="671021"/>
                  </a:lnTo>
                  <a:lnTo>
                    <a:pt x="337141" y="671797"/>
                  </a:lnTo>
                  <a:lnTo>
                    <a:pt x="337272" y="672693"/>
                  </a:lnTo>
                  <a:lnTo>
                    <a:pt x="337368" y="673983"/>
                  </a:lnTo>
                  <a:lnTo>
                    <a:pt x="337762" y="675022"/>
                  </a:lnTo>
                  <a:lnTo>
                    <a:pt x="338239" y="675941"/>
                  </a:lnTo>
                  <a:lnTo>
                    <a:pt x="338753" y="676813"/>
                  </a:lnTo>
                  <a:lnTo>
                    <a:pt x="338693" y="677733"/>
                  </a:lnTo>
                  <a:lnTo>
                    <a:pt x="338359" y="678425"/>
                  </a:lnTo>
                  <a:lnTo>
                    <a:pt x="337606" y="678748"/>
                  </a:lnTo>
                  <a:lnTo>
                    <a:pt x="336495" y="678569"/>
                  </a:lnTo>
                  <a:lnTo>
                    <a:pt x="335827" y="678258"/>
                  </a:lnTo>
                  <a:lnTo>
                    <a:pt x="334836" y="677733"/>
                  </a:lnTo>
                  <a:lnTo>
                    <a:pt x="334071" y="677375"/>
                  </a:lnTo>
                  <a:lnTo>
                    <a:pt x="333223" y="677148"/>
                  </a:lnTo>
                  <a:lnTo>
                    <a:pt x="332351" y="677136"/>
                  </a:lnTo>
                  <a:lnTo>
                    <a:pt x="331694" y="677554"/>
                  </a:lnTo>
                  <a:lnTo>
                    <a:pt x="331145" y="678414"/>
                  </a:lnTo>
                  <a:lnTo>
                    <a:pt x="331014" y="679632"/>
                  </a:lnTo>
                  <a:lnTo>
                    <a:pt x="331073" y="681089"/>
                  </a:lnTo>
                  <a:lnTo>
                    <a:pt x="332506" y="686344"/>
                  </a:lnTo>
                  <a:lnTo>
                    <a:pt x="332817" y="688171"/>
                  </a:lnTo>
                  <a:lnTo>
                    <a:pt x="333271" y="690297"/>
                  </a:lnTo>
                  <a:lnTo>
                    <a:pt x="333581" y="692017"/>
                  </a:lnTo>
                  <a:lnTo>
                    <a:pt x="333880" y="692997"/>
                  </a:lnTo>
                  <a:lnTo>
                    <a:pt x="334250" y="693797"/>
                  </a:lnTo>
                  <a:lnTo>
                    <a:pt x="334895" y="694585"/>
                  </a:lnTo>
                  <a:lnTo>
                    <a:pt x="335898" y="695421"/>
                  </a:lnTo>
                  <a:lnTo>
                    <a:pt x="337141" y="695529"/>
                  </a:lnTo>
                  <a:lnTo>
                    <a:pt x="339231" y="695565"/>
                  </a:lnTo>
                  <a:lnTo>
                    <a:pt x="339959" y="695517"/>
                  </a:lnTo>
                  <a:lnTo>
                    <a:pt x="340401" y="695565"/>
                  </a:lnTo>
                  <a:lnTo>
                    <a:pt x="340986" y="695612"/>
                  </a:lnTo>
                  <a:lnTo>
                    <a:pt x="341333" y="695708"/>
                  </a:lnTo>
                  <a:lnTo>
                    <a:pt x="341333" y="695851"/>
                  </a:lnTo>
                  <a:lnTo>
                    <a:pt x="337941" y="696353"/>
                  </a:lnTo>
                  <a:lnTo>
                    <a:pt x="291230" y="703567"/>
                  </a:lnTo>
                  <a:lnTo>
                    <a:pt x="226639" y="711497"/>
                  </a:lnTo>
                  <a:lnTo>
                    <a:pt x="202741" y="521906"/>
                  </a:lnTo>
                  <a:lnTo>
                    <a:pt x="71076" y="539344"/>
                  </a:lnTo>
                  <a:lnTo>
                    <a:pt x="57018" y="445337"/>
                  </a:lnTo>
                  <a:lnTo>
                    <a:pt x="22477" y="206742"/>
                  </a:lnTo>
                  <a:lnTo>
                    <a:pt x="0" y="27661"/>
                  </a:lnTo>
                  <a:lnTo>
                    <a:pt x="191968" y="0"/>
                  </a:lnTo>
                  <a:lnTo>
                    <a:pt x="203326" y="91451"/>
                  </a:lnTo>
                  <a:lnTo>
                    <a:pt x="239598" y="85372"/>
                  </a:lnTo>
                  <a:lnTo>
                    <a:pt x="239240" y="80547"/>
                  </a:lnTo>
                  <a:lnTo>
                    <a:pt x="279633" y="75435"/>
                  </a:lnTo>
                  <a:lnTo>
                    <a:pt x="297202" y="75722"/>
                  </a:lnTo>
                  <a:lnTo>
                    <a:pt x="355653" y="7610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1094;gbcf4302aa7_0_6">
              <a:extLst>
                <a:ext uri="{FF2B5EF4-FFF2-40B4-BE49-F238E27FC236}">
                  <a16:creationId xmlns:a16="http://schemas.microsoft.com/office/drawing/2014/main" id="{D158290E-DBFA-E147-A016-62C3454C51B4}"/>
                </a:ext>
              </a:extLst>
            </p:cNvPr>
            <p:cNvSpPr/>
            <p:nvPr/>
          </p:nvSpPr>
          <p:spPr>
            <a:xfrm>
              <a:off x="7436278" y="2207579"/>
              <a:ext cx="24564" cy="26611"/>
            </a:xfrm>
            <a:custGeom>
              <a:avLst/>
              <a:gdLst/>
              <a:ahLst/>
              <a:cxnLst/>
              <a:rect l="l" t="t" r="r" b="b"/>
              <a:pathLst>
                <a:path w="48884" h="52957" extrusionOk="0">
                  <a:moveTo>
                    <a:pt x="4455" y="0"/>
                  </a:moveTo>
                  <a:lnTo>
                    <a:pt x="7930" y="1230"/>
                  </a:lnTo>
                  <a:lnTo>
                    <a:pt x="11980" y="1672"/>
                  </a:lnTo>
                  <a:lnTo>
                    <a:pt x="13019" y="2126"/>
                  </a:lnTo>
                  <a:lnTo>
                    <a:pt x="15945" y="4479"/>
                  </a:lnTo>
                  <a:lnTo>
                    <a:pt x="21308" y="4801"/>
                  </a:lnTo>
                  <a:lnTo>
                    <a:pt x="24592" y="3559"/>
                  </a:lnTo>
                  <a:lnTo>
                    <a:pt x="27506" y="3177"/>
                  </a:lnTo>
                  <a:lnTo>
                    <a:pt x="29393" y="3643"/>
                  </a:lnTo>
                  <a:lnTo>
                    <a:pt x="30898" y="4634"/>
                  </a:lnTo>
                  <a:lnTo>
                    <a:pt x="32415" y="6258"/>
                  </a:lnTo>
                  <a:lnTo>
                    <a:pt x="38840" y="10988"/>
                  </a:lnTo>
                  <a:lnTo>
                    <a:pt x="40835" y="13413"/>
                  </a:lnTo>
                  <a:lnTo>
                    <a:pt x="42173" y="17187"/>
                  </a:lnTo>
                  <a:lnTo>
                    <a:pt x="42460" y="18477"/>
                  </a:lnTo>
                  <a:lnTo>
                    <a:pt x="47321" y="27410"/>
                  </a:lnTo>
                  <a:lnTo>
                    <a:pt x="47619" y="29477"/>
                  </a:lnTo>
                  <a:lnTo>
                    <a:pt x="45564" y="31901"/>
                  </a:lnTo>
                  <a:lnTo>
                    <a:pt x="45195" y="33251"/>
                  </a:lnTo>
                  <a:lnTo>
                    <a:pt x="45314" y="35759"/>
                  </a:lnTo>
                  <a:lnTo>
                    <a:pt x="47141" y="42901"/>
                  </a:lnTo>
                  <a:lnTo>
                    <a:pt x="48192" y="45158"/>
                  </a:lnTo>
                  <a:lnTo>
                    <a:pt x="48312" y="49195"/>
                  </a:lnTo>
                  <a:lnTo>
                    <a:pt x="48885" y="50999"/>
                  </a:lnTo>
                  <a:lnTo>
                    <a:pt x="48527" y="52671"/>
                  </a:lnTo>
                  <a:lnTo>
                    <a:pt x="47678" y="52957"/>
                  </a:lnTo>
                  <a:lnTo>
                    <a:pt x="46640" y="52623"/>
                  </a:lnTo>
                  <a:lnTo>
                    <a:pt x="44645" y="50270"/>
                  </a:lnTo>
                  <a:lnTo>
                    <a:pt x="43044" y="49315"/>
                  </a:lnTo>
                  <a:lnTo>
                    <a:pt x="36631" y="47141"/>
                  </a:lnTo>
                  <a:lnTo>
                    <a:pt x="35222" y="45803"/>
                  </a:lnTo>
                  <a:lnTo>
                    <a:pt x="34457" y="44012"/>
                  </a:lnTo>
                  <a:lnTo>
                    <a:pt x="34063" y="41504"/>
                  </a:lnTo>
                  <a:lnTo>
                    <a:pt x="32427" y="37073"/>
                  </a:lnTo>
                  <a:lnTo>
                    <a:pt x="30158" y="34732"/>
                  </a:lnTo>
                  <a:lnTo>
                    <a:pt x="27697" y="32618"/>
                  </a:lnTo>
                  <a:lnTo>
                    <a:pt x="21845" y="29524"/>
                  </a:lnTo>
                  <a:lnTo>
                    <a:pt x="19492" y="27864"/>
                  </a:lnTo>
                  <a:lnTo>
                    <a:pt x="17116" y="25631"/>
                  </a:lnTo>
                  <a:lnTo>
                    <a:pt x="14392" y="24902"/>
                  </a:lnTo>
                  <a:lnTo>
                    <a:pt x="13533" y="23588"/>
                  </a:lnTo>
                  <a:lnTo>
                    <a:pt x="12768" y="21618"/>
                  </a:lnTo>
                  <a:lnTo>
                    <a:pt x="11812" y="20005"/>
                  </a:lnTo>
                  <a:lnTo>
                    <a:pt x="11801" y="18608"/>
                  </a:lnTo>
                  <a:lnTo>
                    <a:pt x="12553" y="17473"/>
                  </a:lnTo>
                  <a:lnTo>
                    <a:pt x="12553" y="16733"/>
                  </a:lnTo>
                  <a:lnTo>
                    <a:pt x="10558" y="14858"/>
                  </a:lnTo>
                  <a:lnTo>
                    <a:pt x="3584" y="11394"/>
                  </a:lnTo>
                  <a:lnTo>
                    <a:pt x="645" y="9447"/>
                  </a:lnTo>
                  <a:lnTo>
                    <a:pt x="359" y="8719"/>
                  </a:lnTo>
                  <a:lnTo>
                    <a:pt x="633" y="8038"/>
                  </a:lnTo>
                  <a:lnTo>
                    <a:pt x="1481" y="7501"/>
                  </a:lnTo>
                  <a:lnTo>
                    <a:pt x="3178" y="7190"/>
                  </a:lnTo>
                  <a:lnTo>
                    <a:pt x="2604" y="6055"/>
                  </a:lnTo>
                  <a:lnTo>
                    <a:pt x="1182" y="5613"/>
                  </a:lnTo>
                  <a:lnTo>
                    <a:pt x="0" y="4622"/>
                  </a:lnTo>
                  <a:lnTo>
                    <a:pt x="4455" y="0"/>
                  </a:lnTo>
                </a:path>
              </a:pathLst>
            </a:custGeom>
            <a:solidFill>
              <a:srgbClr val="7030A0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1095;gbcf4302aa7_0_6">
              <a:extLst>
                <a:ext uri="{FF2B5EF4-FFF2-40B4-BE49-F238E27FC236}">
                  <a16:creationId xmlns:a16="http://schemas.microsoft.com/office/drawing/2014/main" id="{598C1544-3A2C-C943-8A52-C58B6F4FBC27}"/>
                </a:ext>
              </a:extLst>
            </p:cNvPr>
            <p:cNvSpPr/>
            <p:nvPr/>
          </p:nvSpPr>
          <p:spPr>
            <a:xfrm>
              <a:off x="7553221" y="2213407"/>
              <a:ext cx="1470" cy="2460"/>
            </a:xfrm>
            <a:custGeom>
              <a:avLst/>
              <a:gdLst/>
              <a:ahLst/>
              <a:cxnLst/>
              <a:rect l="l" t="t" r="r" b="b"/>
              <a:pathLst>
                <a:path w="2926" h="4896" extrusionOk="0">
                  <a:moveTo>
                    <a:pt x="1158" y="4897"/>
                  </a:moveTo>
                  <a:lnTo>
                    <a:pt x="12" y="2114"/>
                  </a:lnTo>
                  <a:lnTo>
                    <a:pt x="0" y="478"/>
                  </a:lnTo>
                  <a:lnTo>
                    <a:pt x="1039" y="0"/>
                  </a:lnTo>
                  <a:lnTo>
                    <a:pt x="2352" y="860"/>
                  </a:lnTo>
                  <a:lnTo>
                    <a:pt x="2926" y="1803"/>
                  </a:lnTo>
                  <a:lnTo>
                    <a:pt x="2663" y="3774"/>
                  </a:lnTo>
                  <a:lnTo>
                    <a:pt x="1158" y="489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1096;gbcf4302aa7_0_6">
              <a:extLst>
                <a:ext uri="{FF2B5EF4-FFF2-40B4-BE49-F238E27FC236}">
                  <a16:creationId xmlns:a16="http://schemas.microsoft.com/office/drawing/2014/main" id="{F6513260-F2EE-A045-A427-2A9415BF160A}"/>
                </a:ext>
              </a:extLst>
            </p:cNvPr>
            <p:cNvSpPr/>
            <p:nvPr/>
          </p:nvSpPr>
          <p:spPr>
            <a:xfrm>
              <a:off x="5313901" y="2214108"/>
              <a:ext cx="233990" cy="271860"/>
            </a:xfrm>
            <a:custGeom>
              <a:avLst/>
              <a:gdLst/>
              <a:ahLst/>
              <a:cxnLst/>
              <a:rect l="l" t="t" r="r" b="b"/>
              <a:pathLst>
                <a:path w="465652" h="541015" extrusionOk="0">
                  <a:moveTo>
                    <a:pt x="207721" y="167"/>
                  </a:moveTo>
                  <a:lnTo>
                    <a:pt x="220907" y="263"/>
                  </a:lnTo>
                  <a:lnTo>
                    <a:pt x="221874" y="7811"/>
                  </a:lnTo>
                  <a:lnTo>
                    <a:pt x="229160" y="65677"/>
                  </a:lnTo>
                  <a:lnTo>
                    <a:pt x="238034" y="64387"/>
                  </a:lnTo>
                  <a:lnTo>
                    <a:pt x="241903" y="93422"/>
                  </a:lnTo>
                  <a:lnTo>
                    <a:pt x="232886" y="94568"/>
                  </a:lnTo>
                  <a:lnTo>
                    <a:pt x="248245" y="206658"/>
                  </a:lnTo>
                  <a:lnTo>
                    <a:pt x="287181" y="193293"/>
                  </a:lnTo>
                  <a:lnTo>
                    <a:pt x="288328" y="201200"/>
                  </a:lnTo>
                  <a:lnTo>
                    <a:pt x="325221" y="193520"/>
                  </a:lnTo>
                  <a:lnTo>
                    <a:pt x="442852" y="169765"/>
                  </a:lnTo>
                  <a:lnTo>
                    <a:pt x="441682" y="171031"/>
                  </a:lnTo>
                  <a:lnTo>
                    <a:pt x="441132" y="171855"/>
                  </a:lnTo>
                  <a:lnTo>
                    <a:pt x="440703" y="172428"/>
                  </a:lnTo>
                  <a:lnTo>
                    <a:pt x="439484" y="174279"/>
                  </a:lnTo>
                  <a:lnTo>
                    <a:pt x="438983" y="176035"/>
                  </a:lnTo>
                  <a:lnTo>
                    <a:pt x="438732" y="176978"/>
                  </a:lnTo>
                  <a:lnTo>
                    <a:pt x="438601" y="178758"/>
                  </a:lnTo>
                  <a:lnTo>
                    <a:pt x="438338" y="179606"/>
                  </a:lnTo>
                  <a:lnTo>
                    <a:pt x="438159" y="180370"/>
                  </a:lnTo>
                  <a:lnTo>
                    <a:pt x="437657" y="181851"/>
                  </a:lnTo>
                  <a:lnTo>
                    <a:pt x="437478" y="182580"/>
                  </a:lnTo>
                  <a:lnTo>
                    <a:pt x="437072" y="184503"/>
                  </a:lnTo>
                  <a:lnTo>
                    <a:pt x="437060" y="185231"/>
                  </a:lnTo>
                  <a:lnTo>
                    <a:pt x="437167" y="185960"/>
                  </a:lnTo>
                  <a:lnTo>
                    <a:pt x="437239" y="186760"/>
                  </a:lnTo>
                  <a:lnTo>
                    <a:pt x="437347" y="187704"/>
                  </a:lnTo>
                  <a:lnTo>
                    <a:pt x="437442" y="189041"/>
                  </a:lnTo>
                  <a:lnTo>
                    <a:pt x="437287" y="190678"/>
                  </a:lnTo>
                  <a:lnTo>
                    <a:pt x="437275" y="191836"/>
                  </a:lnTo>
                  <a:lnTo>
                    <a:pt x="437191" y="193293"/>
                  </a:lnTo>
                  <a:lnTo>
                    <a:pt x="436833" y="194738"/>
                  </a:lnTo>
                  <a:lnTo>
                    <a:pt x="436606" y="196195"/>
                  </a:lnTo>
                  <a:lnTo>
                    <a:pt x="436379" y="197963"/>
                  </a:lnTo>
                  <a:lnTo>
                    <a:pt x="436319" y="199325"/>
                  </a:lnTo>
                  <a:lnTo>
                    <a:pt x="436475" y="200686"/>
                  </a:lnTo>
                  <a:lnTo>
                    <a:pt x="436666" y="201797"/>
                  </a:lnTo>
                  <a:lnTo>
                    <a:pt x="437322" y="202944"/>
                  </a:lnTo>
                  <a:lnTo>
                    <a:pt x="438206" y="203541"/>
                  </a:lnTo>
                  <a:lnTo>
                    <a:pt x="438601" y="204747"/>
                  </a:lnTo>
                  <a:lnTo>
                    <a:pt x="438804" y="205774"/>
                  </a:lnTo>
                  <a:lnTo>
                    <a:pt x="438529" y="207136"/>
                  </a:lnTo>
                  <a:lnTo>
                    <a:pt x="438183" y="208175"/>
                  </a:lnTo>
                  <a:lnTo>
                    <a:pt x="437729" y="209692"/>
                  </a:lnTo>
                  <a:lnTo>
                    <a:pt x="437131" y="210325"/>
                  </a:lnTo>
                  <a:lnTo>
                    <a:pt x="436534" y="210958"/>
                  </a:lnTo>
                  <a:lnTo>
                    <a:pt x="435901" y="211376"/>
                  </a:lnTo>
                  <a:lnTo>
                    <a:pt x="435173" y="211901"/>
                  </a:lnTo>
                  <a:lnTo>
                    <a:pt x="434480" y="212391"/>
                  </a:lnTo>
                  <a:lnTo>
                    <a:pt x="433907" y="213096"/>
                  </a:lnTo>
                  <a:lnTo>
                    <a:pt x="431315" y="213872"/>
                  </a:lnTo>
                  <a:lnTo>
                    <a:pt x="430180" y="214278"/>
                  </a:lnTo>
                  <a:lnTo>
                    <a:pt x="429404" y="214791"/>
                  </a:lnTo>
                  <a:lnTo>
                    <a:pt x="428580" y="215436"/>
                  </a:lnTo>
                  <a:lnTo>
                    <a:pt x="427935" y="216093"/>
                  </a:lnTo>
                  <a:lnTo>
                    <a:pt x="427314" y="217121"/>
                  </a:lnTo>
                  <a:lnTo>
                    <a:pt x="426956" y="218076"/>
                  </a:lnTo>
                  <a:lnTo>
                    <a:pt x="426561" y="219772"/>
                  </a:lnTo>
                  <a:lnTo>
                    <a:pt x="426502" y="220596"/>
                  </a:lnTo>
                  <a:lnTo>
                    <a:pt x="426155" y="222304"/>
                  </a:lnTo>
                  <a:lnTo>
                    <a:pt x="425833" y="227475"/>
                  </a:lnTo>
                  <a:lnTo>
                    <a:pt x="425702" y="228204"/>
                  </a:lnTo>
                  <a:lnTo>
                    <a:pt x="425367" y="229303"/>
                  </a:lnTo>
                  <a:lnTo>
                    <a:pt x="424937" y="230593"/>
                  </a:lnTo>
                  <a:lnTo>
                    <a:pt x="424782" y="231859"/>
                  </a:lnTo>
                  <a:lnTo>
                    <a:pt x="424890" y="233149"/>
                  </a:lnTo>
                  <a:lnTo>
                    <a:pt x="425152" y="235095"/>
                  </a:lnTo>
                  <a:lnTo>
                    <a:pt x="425367" y="236576"/>
                  </a:lnTo>
                  <a:lnTo>
                    <a:pt x="425152" y="237663"/>
                  </a:lnTo>
                  <a:lnTo>
                    <a:pt x="424877" y="238666"/>
                  </a:lnTo>
                  <a:lnTo>
                    <a:pt x="424448" y="239909"/>
                  </a:lnTo>
                  <a:lnTo>
                    <a:pt x="424280" y="240709"/>
                  </a:lnTo>
                  <a:lnTo>
                    <a:pt x="425451" y="240816"/>
                  </a:lnTo>
                  <a:lnTo>
                    <a:pt x="433131" y="240028"/>
                  </a:lnTo>
                  <a:lnTo>
                    <a:pt x="442984" y="239156"/>
                  </a:lnTo>
                  <a:lnTo>
                    <a:pt x="465653" y="252915"/>
                  </a:lnTo>
                  <a:lnTo>
                    <a:pt x="463586" y="262398"/>
                  </a:lnTo>
                  <a:lnTo>
                    <a:pt x="453745" y="277280"/>
                  </a:lnTo>
                  <a:lnTo>
                    <a:pt x="438768" y="287766"/>
                  </a:lnTo>
                  <a:lnTo>
                    <a:pt x="436069" y="340628"/>
                  </a:lnTo>
                  <a:lnTo>
                    <a:pt x="420602" y="338968"/>
                  </a:lnTo>
                  <a:lnTo>
                    <a:pt x="425308" y="396332"/>
                  </a:lnTo>
                  <a:lnTo>
                    <a:pt x="440547" y="398841"/>
                  </a:lnTo>
                  <a:lnTo>
                    <a:pt x="439580" y="412157"/>
                  </a:lnTo>
                  <a:lnTo>
                    <a:pt x="440129" y="413220"/>
                  </a:lnTo>
                  <a:lnTo>
                    <a:pt x="440715" y="417090"/>
                  </a:lnTo>
                  <a:lnTo>
                    <a:pt x="442076" y="433596"/>
                  </a:lnTo>
                  <a:lnTo>
                    <a:pt x="429619" y="431936"/>
                  </a:lnTo>
                  <a:lnTo>
                    <a:pt x="429153" y="425785"/>
                  </a:lnTo>
                  <a:lnTo>
                    <a:pt x="419085" y="427553"/>
                  </a:lnTo>
                  <a:lnTo>
                    <a:pt x="409387" y="441240"/>
                  </a:lnTo>
                  <a:lnTo>
                    <a:pt x="329986" y="453864"/>
                  </a:lnTo>
                  <a:lnTo>
                    <a:pt x="322415" y="465402"/>
                  </a:lnTo>
                  <a:lnTo>
                    <a:pt x="297441" y="503310"/>
                  </a:lnTo>
                  <a:lnTo>
                    <a:pt x="265098" y="505460"/>
                  </a:lnTo>
                  <a:lnTo>
                    <a:pt x="258600" y="474204"/>
                  </a:lnTo>
                  <a:lnTo>
                    <a:pt x="257872" y="474502"/>
                  </a:lnTo>
                  <a:lnTo>
                    <a:pt x="257418" y="475100"/>
                  </a:lnTo>
                  <a:lnTo>
                    <a:pt x="256677" y="475852"/>
                  </a:lnTo>
                  <a:lnTo>
                    <a:pt x="256188" y="476354"/>
                  </a:lnTo>
                  <a:lnTo>
                    <a:pt x="255280" y="476867"/>
                  </a:lnTo>
                  <a:lnTo>
                    <a:pt x="254205" y="477345"/>
                  </a:lnTo>
                  <a:lnTo>
                    <a:pt x="252879" y="477536"/>
                  </a:lnTo>
                  <a:lnTo>
                    <a:pt x="252151" y="477632"/>
                  </a:lnTo>
                  <a:lnTo>
                    <a:pt x="251148" y="477572"/>
                  </a:lnTo>
                  <a:lnTo>
                    <a:pt x="250204" y="477441"/>
                  </a:lnTo>
                  <a:lnTo>
                    <a:pt x="249177" y="477751"/>
                  </a:lnTo>
                  <a:lnTo>
                    <a:pt x="248341" y="478265"/>
                  </a:lnTo>
                  <a:lnTo>
                    <a:pt x="236302" y="489515"/>
                  </a:lnTo>
                  <a:lnTo>
                    <a:pt x="225410" y="481633"/>
                  </a:lnTo>
                  <a:lnTo>
                    <a:pt x="59407" y="540849"/>
                  </a:lnTo>
                  <a:lnTo>
                    <a:pt x="58224" y="541016"/>
                  </a:lnTo>
                  <a:lnTo>
                    <a:pt x="58284" y="540120"/>
                  </a:lnTo>
                  <a:lnTo>
                    <a:pt x="58917" y="538890"/>
                  </a:lnTo>
                  <a:lnTo>
                    <a:pt x="59228" y="537875"/>
                  </a:lnTo>
                  <a:lnTo>
                    <a:pt x="59503" y="536919"/>
                  </a:lnTo>
                  <a:lnTo>
                    <a:pt x="59682" y="535653"/>
                  </a:lnTo>
                  <a:lnTo>
                    <a:pt x="59514" y="534292"/>
                  </a:lnTo>
                  <a:lnTo>
                    <a:pt x="59288" y="533515"/>
                  </a:lnTo>
                  <a:lnTo>
                    <a:pt x="58619" y="532679"/>
                  </a:lnTo>
                  <a:lnTo>
                    <a:pt x="58021" y="531963"/>
                  </a:lnTo>
                  <a:lnTo>
                    <a:pt x="57472" y="531162"/>
                  </a:lnTo>
                  <a:lnTo>
                    <a:pt x="56803" y="530195"/>
                  </a:lnTo>
                  <a:lnTo>
                    <a:pt x="56230" y="529287"/>
                  </a:lnTo>
                  <a:lnTo>
                    <a:pt x="55955" y="528320"/>
                  </a:lnTo>
                  <a:lnTo>
                    <a:pt x="55836" y="527030"/>
                  </a:lnTo>
                  <a:lnTo>
                    <a:pt x="55967" y="526325"/>
                  </a:lnTo>
                  <a:lnTo>
                    <a:pt x="56075" y="525334"/>
                  </a:lnTo>
                  <a:lnTo>
                    <a:pt x="56099" y="524593"/>
                  </a:lnTo>
                  <a:lnTo>
                    <a:pt x="56517" y="523256"/>
                  </a:lnTo>
                  <a:lnTo>
                    <a:pt x="56863" y="522157"/>
                  </a:lnTo>
                  <a:lnTo>
                    <a:pt x="57424" y="520461"/>
                  </a:lnTo>
                  <a:lnTo>
                    <a:pt x="57842" y="519267"/>
                  </a:lnTo>
                  <a:lnTo>
                    <a:pt x="58571" y="517630"/>
                  </a:lnTo>
                  <a:lnTo>
                    <a:pt x="58858" y="516997"/>
                  </a:lnTo>
                  <a:lnTo>
                    <a:pt x="59682" y="515528"/>
                  </a:lnTo>
                  <a:lnTo>
                    <a:pt x="60052" y="514501"/>
                  </a:lnTo>
                  <a:lnTo>
                    <a:pt x="60183" y="513355"/>
                  </a:lnTo>
                  <a:lnTo>
                    <a:pt x="59980" y="512483"/>
                  </a:lnTo>
                  <a:lnTo>
                    <a:pt x="59765" y="511300"/>
                  </a:lnTo>
                  <a:lnTo>
                    <a:pt x="59682" y="510201"/>
                  </a:lnTo>
                  <a:lnTo>
                    <a:pt x="59932" y="509545"/>
                  </a:lnTo>
                  <a:lnTo>
                    <a:pt x="60386" y="508792"/>
                  </a:lnTo>
                  <a:lnTo>
                    <a:pt x="60816" y="508207"/>
                  </a:lnTo>
                  <a:lnTo>
                    <a:pt x="61437" y="507395"/>
                  </a:lnTo>
                  <a:lnTo>
                    <a:pt x="63062" y="505866"/>
                  </a:lnTo>
                  <a:lnTo>
                    <a:pt x="63730" y="504767"/>
                  </a:lnTo>
                  <a:lnTo>
                    <a:pt x="64173" y="503525"/>
                  </a:lnTo>
                  <a:lnTo>
                    <a:pt x="64351" y="502116"/>
                  </a:lnTo>
                  <a:lnTo>
                    <a:pt x="64435" y="501268"/>
                  </a:lnTo>
                  <a:lnTo>
                    <a:pt x="64364" y="500145"/>
                  </a:lnTo>
                  <a:lnTo>
                    <a:pt x="64256" y="499417"/>
                  </a:lnTo>
                  <a:lnTo>
                    <a:pt x="64244" y="498616"/>
                  </a:lnTo>
                  <a:lnTo>
                    <a:pt x="64137" y="497876"/>
                  </a:lnTo>
                  <a:lnTo>
                    <a:pt x="64005" y="496658"/>
                  </a:lnTo>
                  <a:lnTo>
                    <a:pt x="63539" y="493457"/>
                  </a:lnTo>
                  <a:lnTo>
                    <a:pt x="63527" y="492465"/>
                  </a:lnTo>
                  <a:lnTo>
                    <a:pt x="63683" y="491629"/>
                  </a:lnTo>
                  <a:lnTo>
                    <a:pt x="64005" y="490471"/>
                  </a:lnTo>
                  <a:lnTo>
                    <a:pt x="64160" y="489468"/>
                  </a:lnTo>
                  <a:lnTo>
                    <a:pt x="63742" y="488381"/>
                  </a:lnTo>
                  <a:lnTo>
                    <a:pt x="63886" y="487258"/>
                  </a:lnTo>
                  <a:lnTo>
                    <a:pt x="64244" y="486386"/>
                  </a:lnTo>
                  <a:lnTo>
                    <a:pt x="64937" y="485467"/>
                  </a:lnTo>
                  <a:lnTo>
                    <a:pt x="65582" y="484810"/>
                  </a:lnTo>
                  <a:lnTo>
                    <a:pt x="66131" y="484177"/>
                  </a:lnTo>
                  <a:lnTo>
                    <a:pt x="66609" y="483293"/>
                  </a:lnTo>
                  <a:lnTo>
                    <a:pt x="66931" y="482552"/>
                  </a:lnTo>
                  <a:lnTo>
                    <a:pt x="67409" y="481442"/>
                  </a:lnTo>
                  <a:lnTo>
                    <a:pt x="67445" y="480510"/>
                  </a:lnTo>
                  <a:lnTo>
                    <a:pt x="67552" y="479710"/>
                  </a:lnTo>
                  <a:lnTo>
                    <a:pt x="67087" y="479172"/>
                  </a:lnTo>
                  <a:lnTo>
                    <a:pt x="67039" y="478062"/>
                  </a:lnTo>
                  <a:lnTo>
                    <a:pt x="67003" y="476533"/>
                  </a:lnTo>
                  <a:lnTo>
                    <a:pt x="67170" y="475362"/>
                  </a:lnTo>
                  <a:lnTo>
                    <a:pt x="67517" y="474073"/>
                  </a:lnTo>
                  <a:lnTo>
                    <a:pt x="67875" y="473045"/>
                  </a:lnTo>
                  <a:lnTo>
                    <a:pt x="68078" y="471803"/>
                  </a:lnTo>
                  <a:lnTo>
                    <a:pt x="67958" y="470573"/>
                  </a:lnTo>
                  <a:lnTo>
                    <a:pt x="67803" y="469403"/>
                  </a:lnTo>
                  <a:lnTo>
                    <a:pt x="67636" y="468316"/>
                  </a:lnTo>
                  <a:lnTo>
                    <a:pt x="66155" y="460899"/>
                  </a:lnTo>
                  <a:lnTo>
                    <a:pt x="65773" y="459000"/>
                  </a:lnTo>
                  <a:lnTo>
                    <a:pt x="65450" y="458164"/>
                  </a:lnTo>
                  <a:lnTo>
                    <a:pt x="63970" y="456265"/>
                  </a:lnTo>
                  <a:lnTo>
                    <a:pt x="63181" y="455226"/>
                  </a:lnTo>
                  <a:lnTo>
                    <a:pt x="62835" y="454055"/>
                  </a:lnTo>
                  <a:lnTo>
                    <a:pt x="62703" y="453291"/>
                  </a:lnTo>
                  <a:lnTo>
                    <a:pt x="63014" y="452025"/>
                  </a:lnTo>
                  <a:lnTo>
                    <a:pt x="63002" y="451189"/>
                  </a:lnTo>
                  <a:lnTo>
                    <a:pt x="62990" y="449983"/>
                  </a:lnTo>
                  <a:lnTo>
                    <a:pt x="62799" y="448800"/>
                  </a:lnTo>
                  <a:lnTo>
                    <a:pt x="62548" y="446782"/>
                  </a:lnTo>
                  <a:lnTo>
                    <a:pt x="62393" y="445862"/>
                  </a:lnTo>
                  <a:lnTo>
                    <a:pt x="62178" y="445133"/>
                  </a:lnTo>
                  <a:lnTo>
                    <a:pt x="61903" y="444488"/>
                  </a:lnTo>
                  <a:lnTo>
                    <a:pt x="61593" y="443617"/>
                  </a:lnTo>
                  <a:lnTo>
                    <a:pt x="61449" y="442816"/>
                  </a:lnTo>
                  <a:lnTo>
                    <a:pt x="61425" y="442064"/>
                  </a:lnTo>
                  <a:lnTo>
                    <a:pt x="61593" y="441288"/>
                  </a:lnTo>
                  <a:lnTo>
                    <a:pt x="61820" y="440368"/>
                  </a:lnTo>
                  <a:lnTo>
                    <a:pt x="62011" y="439616"/>
                  </a:lnTo>
                  <a:lnTo>
                    <a:pt x="62453" y="438935"/>
                  </a:lnTo>
                  <a:lnTo>
                    <a:pt x="63145" y="438576"/>
                  </a:lnTo>
                  <a:lnTo>
                    <a:pt x="63802" y="438302"/>
                  </a:lnTo>
                  <a:lnTo>
                    <a:pt x="64650" y="438123"/>
                  </a:lnTo>
                  <a:lnTo>
                    <a:pt x="65450" y="437848"/>
                  </a:lnTo>
                  <a:lnTo>
                    <a:pt x="66179" y="437263"/>
                  </a:lnTo>
                  <a:lnTo>
                    <a:pt x="66287" y="436248"/>
                  </a:lnTo>
                  <a:lnTo>
                    <a:pt x="66024" y="435447"/>
                  </a:lnTo>
                  <a:lnTo>
                    <a:pt x="65534" y="434611"/>
                  </a:lnTo>
                  <a:lnTo>
                    <a:pt x="64722" y="433536"/>
                  </a:lnTo>
                  <a:lnTo>
                    <a:pt x="64077" y="432545"/>
                  </a:lnTo>
                  <a:lnTo>
                    <a:pt x="63265" y="431375"/>
                  </a:lnTo>
                  <a:lnTo>
                    <a:pt x="62811" y="430312"/>
                  </a:lnTo>
                  <a:lnTo>
                    <a:pt x="62381" y="429595"/>
                  </a:lnTo>
                  <a:lnTo>
                    <a:pt x="62046" y="428890"/>
                  </a:lnTo>
                  <a:lnTo>
                    <a:pt x="62034" y="428150"/>
                  </a:lnTo>
                  <a:lnTo>
                    <a:pt x="61963" y="427254"/>
                  </a:lnTo>
                  <a:lnTo>
                    <a:pt x="61939" y="425893"/>
                  </a:lnTo>
                  <a:lnTo>
                    <a:pt x="62071" y="425188"/>
                  </a:lnTo>
                  <a:lnTo>
                    <a:pt x="62333" y="424531"/>
                  </a:lnTo>
                  <a:lnTo>
                    <a:pt x="62536" y="423635"/>
                  </a:lnTo>
                  <a:lnTo>
                    <a:pt x="62775" y="422716"/>
                  </a:lnTo>
                  <a:lnTo>
                    <a:pt x="62847" y="421760"/>
                  </a:lnTo>
                  <a:lnTo>
                    <a:pt x="63002" y="420697"/>
                  </a:lnTo>
                  <a:lnTo>
                    <a:pt x="63074" y="419718"/>
                  </a:lnTo>
                  <a:lnTo>
                    <a:pt x="63062" y="418965"/>
                  </a:lnTo>
                  <a:lnTo>
                    <a:pt x="63133" y="418022"/>
                  </a:lnTo>
                  <a:lnTo>
                    <a:pt x="63277" y="415311"/>
                  </a:lnTo>
                  <a:lnTo>
                    <a:pt x="63121" y="413734"/>
                  </a:lnTo>
                  <a:lnTo>
                    <a:pt x="62763" y="412588"/>
                  </a:lnTo>
                  <a:lnTo>
                    <a:pt x="62703" y="411668"/>
                  </a:lnTo>
                  <a:lnTo>
                    <a:pt x="62500" y="410724"/>
                  </a:lnTo>
                  <a:lnTo>
                    <a:pt x="61055" y="406293"/>
                  </a:lnTo>
                  <a:lnTo>
                    <a:pt x="59729" y="402113"/>
                  </a:lnTo>
                  <a:lnTo>
                    <a:pt x="59347" y="400465"/>
                  </a:lnTo>
                  <a:lnTo>
                    <a:pt x="58750" y="398984"/>
                  </a:lnTo>
                  <a:lnTo>
                    <a:pt x="58320" y="397097"/>
                  </a:lnTo>
                  <a:lnTo>
                    <a:pt x="58440" y="395544"/>
                  </a:lnTo>
                  <a:lnTo>
                    <a:pt x="58452" y="394159"/>
                  </a:lnTo>
                  <a:lnTo>
                    <a:pt x="58177" y="392725"/>
                  </a:lnTo>
                  <a:lnTo>
                    <a:pt x="57400" y="390719"/>
                  </a:lnTo>
                  <a:lnTo>
                    <a:pt x="57341" y="389656"/>
                  </a:lnTo>
                  <a:lnTo>
                    <a:pt x="57460" y="388820"/>
                  </a:lnTo>
                  <a:lnTo>
                    <a:pt x="57759" y="387363"/>
                  </a:lnTo>
                  <a:lnTo>
                    <a:pt x="57484" y="386443"/>
                  </a:lnTo>
                  <a:lnTo>
                    <a:pt x="56935" y="385464"/>
                  </a:lnTo>
                  <a:lnTo>
                    <a:pt x="56278" y="385094"/>
                  </a:lnTo>
                  <a:lnTo>
                    <a:pt x="55418" y="384699"/>
                  </a:lnTo>
                  <a:lnTo>
                    <a:pt x="53065" y="383744"/>
                  </a:lnTo>
                  <a:lnTo>
                    <a:pt x="52134" y="383219"/>
                  </a:lnTo>
                  <a:lnTo>
                    <a:pt x="51978" y="382227"/>
                  </a:lnTo>
                  <a:lnTo>
                    <a:pt x="52253" y="381176"/>
                  </a:lnTo>
                  <a:lnTo>
                    <a:pt x="52540" y="380471"/>
                  </a:lnTo>
                  <a:lnTo>
                    <a:pt x="53220" y="380101"/>
                  </a:lnTo>
                  <a:lnTo>
                    <a:pt x="54211" y="380041"/>
                  </a:lnTo>
                  <a:lnTo>
                    <a:pt x="54988" y="380041"/>
                  </a:lnTo>
                  <a:lnTo>
                    <a:pt x="56493" y="380054"/>
                  </a:lnTo>
                  <a:lnTo>
                    <a:pt x="57042" y="379432"/>
                  </a:lnTo>
                  <a:lnTo>
                    <a:pt x="56433" y="378931"/>
                  </a:lnTo>
                  <a:lnTo>
                    <a:pt x="55454" y="378166"/>
                  </a:lnTo>
                  <a:lnTo>
                    <a:pt x="54940" y="377486"/>
                  </a:lnTo>
                  <a:lnTo>
                    <a:pt x="54642" y="376841"/>
                  </a:lnTo>
                  <a:lnTo>
                    <a:pt x="54200" y="376088"/>
                  </a:lnTo>
                  <a:lnTo>
                    <a:pt x="53842" y="374954"/>
                  </a:lnTo>
                  <a:lnTo>
                    <a:pt x="53925" y="373879"/>
                  </a:lnTo>
                  <a:lnTo>
                    <a:pt x="54068" y="372983"/>
                  </a:lnTo>
                  <a:lnTo>
                    <a:pt x="54451" y="372278"/>
                  </a:lnTo>
                  <a:lnTo>
                    <a:pt x="55072" y="371275"/>
                  </a:lnTo>
                  <a:lnTo>
                    <a:pt x="55645" y="370499"/>
                  </a:lnTo>
                  <a:lnTo>
                    <a:pt x="56338" y="369734"/>
                  </a:lnTo>
                  <a:lnTo>
                    <a:pt x="57472" y="368373"/>
                  </a:lnTo>
                  <a:lnTo>
                    <a:pt x="59085" y="367166"/>
                  </a:lnTo>
                  <a:lnTo>
                    <a:pt x="60589" y="367083"/>
                  </a:lnTo>
                  <a:lnTo>
                    <a:pt x="61437" y="367119"/>
                  </a:lnTo>
                  <a:lnTo>
                    <a:pt x="62309" y="367381"/>
                  </a:lnTo>
                  <a:lnTo>
                    <a:pt x="63324" y="367513"/>
                  </a:lnTo>
                  <a:lnTo>
                    <a:pt x="64113" y="367561"/>
                  </a:lnTo>
                  <a:lnTo>
                    <a:pt x="64913" y="367620"/>
                  </a:lnTo>
                  <a:lnTo>
                    <a:pt x="65773" y="367226"/>
                  </a:lnTo>
                  <a:lnTo>
                    <a:pt x="66322" y="366474"/>
                  </a:lnTo>
                  <a:lnTo>
                    <a:pt x="66513" y="365590"/>
                  </a:lnTo>
                  <a:lnTo>
                    <a:pt x="66776" y="364670"/>
                  </a:lnTo>
                  <a:lnTo>
                    <a:pt x="66740" y="363894"/>
                  </a:lnTo>
                  <a:lnTo>
                    <a:pt x="66800" y="362783"/>
                  </a:lnTo>
                  <a:lnTo>
                    <a:pt x="66716" y="361446"/>
                  </a:lnTo>
                  <a:lnTo>
                    <a:pt x="66513" y="360442"/>
                  </a:lnTo>
                  <a:lnTo>
                    <a:pt x="66203" y="359117"/>
                  </a:lnTo>
                  <a:lnTo>
                    <a:pt x="65881" y="358269"/>
                  </a:lnTo>
                  <a:lnTo>
                    <a:pt x="65415" y="357564"/>
                  </a:lnTo>
                  <a:lnTo>
                    <a:pt x="64877" y="356776"/>
                  </a:lnTo>
                  <a:lnTo>
                    <a:pt x="64579" y="356047"/>
                  </a:lnTo>
                  <a:lnTo>
                    <a:pt x="64280" y="355151"/>
                  </a:lnTo>
                  <a:lnTo>
                    <a:pt x="64316" y="354351"/>
                  </a:lnTo>
                  <a:lnTo>
                    <a:pt x="64256" y="353408"/>
                  </a:lnTo>
                  <a:lnTo>
                    <a:pt x="64567" y="352380"/>
                  </a:lnTo>
                  <a:lnTo>
                    <a:pt x="65391" y="350601"/>
                  </a:lnTo>
                  <a:lnTo>
                    <a:pt x="65964" y="349896"/>
                  </a:lnTo>
                  <a:lnTo>
                    <a:pt x="66418" y="349168"/>
                  </a:lnTo>
                  <a:lnTo>
                    <a:pt x="67314" y="348427"/>
                  </a:lnTo>
                  <a:lnTo>
                    <a:pt x="68389" y="346958"/>
                  </a:lnTo>
                  <a:lnTo>
                    <a:pt x="68866" y="346110"/>
                  </a:lnTo>
                  <a:lnTo>
                    <a:pt x="69893" y="344151"/>
                  </a:lnTo>
                  <a:lnTo>
                    <a:pt x="70718" y="341942"/>
                  </a:lnTo>
                  <a:lnTo>
                    <a:pt x="73166" y="334071"/>
                  </a:lnTo>
                  <a:lnTo>
                    <a:pt x="73297" y="332733"/>
                  </a:lnTo>
                  <a:lnTo>
                    <a:pt x="73309" y="331957"/>
                  </a:lnTo>
                  <a:lnTo>
                    <a:pt x="73285" y="331085"/>
                  </a:lnTo>
                  <a:lnTo>
                    <a:pt x="73106" y="330261"/>
                  </a:lnTo>
                  <a:lnTo>
                    <a:pt x="72640" y="329485"/>
                  </a:lnTo>
                  <a:lnTo>
                    <a:pt x="72258" y="328087"/>
                  </a:lnTo>
                  <a:lnTo>
                    <a:pt x="71625" y="327430"/>
                  </a:lnTo>
                  <a:lnTo>
                    <a:pt x="71124" y="326690"/>
                  </a:lnTo>
                  <a:lnTo>
                    <a:pt x="70395" y="325818"/>
                  </a:lnTo>
                  <a:lnTo>
                    <a:pt x="69320" y="325030"/>
                  </a:lnTo>
                  <a:lnTo>
                    <a:pt x="68532" y="324468"/>
                  </a:lnTo>
                  <a:lnTo>
                    <a:pt x="67385" y="323979"/>
                  </a:lnTo>
                  <a:lnTo>
                    <a:pt x="66681" y="323812"/>
                  </a:lnTo>
                  <a:lnTo>
                    <a:pt x="65641" y="323752"/>
                  </a:lnTo>
                  <a:lnTo>
                    <a:pt x="64160" y="323585"/>
                  </a:lnTo>
                  <a:lnTo>
                    <a:pt x="62011" y="323023"/>
                  </a:lnTo>
                  <a:lnTo>
                    <a:pt x="59897" y="322486"/>
                  </a:lnTo>
                  <a:lnTo>
                    <a:pt x="58607" y="321865"/>
                  </a:lnTo>
                  <a:lnTo>
                    <a:pt x="57341" y="321483"/>
                  </a:lnTo>
                  <a:lnTo>
                    <a:pt x="55370" y="320599"/>
                  </a:lnTo>
                  <a:lnTo>
                    <a:pt x="54152" y="319834"/>
                  </a:lnTo>
                  <a:lnTo>
                    <a:pt x="53244" y="318975"/>
                  </a:lnTo>
                  <a:lnTo>
                    <a:pt x="52360" y="317912"/>
                  </a:lnTo>
                  <a:lnTo>
                    <a:pt x="51668" y="316359"/>
                  </a:lnTo>
                  <a:lnTo>
                    <a:pt x="51405" y="315368"/>
                  </a:lnTo>
                  <a:lnTo>
                    <a:pt x="51369" y="313421"/>
                  </a:lnTo>
                  <a:lnTo>
                    <a:pt x="51273" y="310829"/>
                  </a:lnTo>
                  <a:lnTo>
                    <a:pt x="51417" y="308201"/>
                  </a:lnTo>
                  <a:lnTo>
                    <a:pt x="51560" y="305992"/>
                  </a:lnTo>
                  <a:lnTo>
                    <a:pt x="51787" y="304439"/>
                  </a:lnTo>
                  <a:lnTo>
                    <a:pt x="52205" y="302098"/>
                  </a:lnTo>
                  <a:lnTo>
                    <a:pt x="52456" y="300223"/>
                  </a:lnTo>
                  <a:lnTo>
                    <a:pt x="52778" y="298623"/>
                  </a:lnTo>
                  <a:lnTo>
                    <a:pt x="52563" y="296748"/>
                  </a:lnTo>
                  <a:lnTo>
                    <a:pt x="51942" y="295494"/>
                  </a:lnTo>
                  <a:lnTo>
                    <a:pt x="50676" y="294192"/>
                  </a:lnTo>
                  <a:lnTo>
                    <a:pt x="50103" y="293009"/>
                  </a:lnTo>
                  <a:lnTo>
                    <a:pt x="49530" y="291994"/>
                  </a:lnTo>
                  <a:lnTo>
                    <a:pt x="48968" y="291242"/>
                  </a:lnTo>
                  <a:lnTo>
                    <a:pt x="48228" y="290692"/>
                  </a:lnTo>
                  <a:lnTo>
                    <a:pt x="47428" y="290119"/>
                  </a:lnTo>
                  <a:lnTo>
                    <a:pt x="46496" y="289546"/>
                  </a:lnTo>
                  <a:lnTo>
                    <a:pt x="45361" y="289211"/>
                  </a:lnTo>
                  <a:lnTo>
                    <a:pt x="44502" y="288829"/>
                  </a:lnTo>
                  <a:lnTo>
                    <a:pt x="42734" y="288626"/>
                  </a:lnTo>
                  <a:lnTo>
                    <a:pt x="41910" y="288734"/>
                  </a:lnTo>
                  <a:lnTo>
                    <a:pt x="40524" y="288698"/>
                  </a:lnTo>
                  <a:lnTo>
                    <a:pt x="39091" y="288507"/>
                  </a:lnTo>
                  <a:lnTo>
                    <a:pt x="38040" y="288089"/>
                  </a:lnTo>
                  <a:lnTo>
                    <a:pt x="36798" y="287360"/>
                  </a:lnTo>
                  <a:lnTo>
                    <a:pt x="35424" y="286034"/>
                  </a:lnTo>
                  <a:lnTo>
                    <a:pt x="33956" y="284374"/>
                  </a:lnTo>
                  <a:lnTo>
                    <a:pt x="31292" y="282284"/>
                  </a:lnTo>
                  <a:lnTo>
                    <a:pt x="29656" y="281233"/>
                  </a:lnTo>
                  <a:lnTo>
                    <a:pt x="28653" y="280636"/>
                  </a:lnTo>
                  <a:lnTo>
                    <a:pt x="27876" y="280230"/>
                  </a:lnTo>
                  <a:lnTo>
                    <a:pt x="27195" y="279991"/>
                  </a:lnTo>
                  <a:lnTo>
                    <a:pt x="26431" y="279800"/>
                  </a:lnTo>
                  <a:lnTo>
                    <a:pt x="25296" y="279621"/>
                  </a:lnTo>
                  <a:lnTo>
                    <a:pt x="24222" y="279406"/>
                  </a:lnTo>
                  <a:lnTo>
                    <a:pt x="23015" y="279346"/>
                  </a:lnTo>
                  <a:lnTo>
                    <a:pt x="22311" y="279155"/>
                  </a:lnTo>
                  <a:lnTo>
                    <a:pt x="21451" y="278773"/>
                  </a:lnTo>
                  <a:lnTo>
                    <a:pt x="20794" y="278343"/>
                  </a:lnTo>
                  <a:lnTo>
                    <a:pt x="20018" y="278008"/>
                  </a:lnTo>
                  <a:lnTo>
                    <a:pt x="18381" y="277483"/>
                  </a:lnTo>
                  <a:lnTo>
                    <a:pt x="17235" y="277160"/>
                  </a:lnTo>
                  <a:lnTo>
                    <a:pt x="16219" y="276456"/>
                  </a:lnTo>
                  <a:lnTo>
                    <a:pt x="15527" y="275441"/>
                  </a:lnTo>
                  <a:lnTo>
                    <a:pt x="15204" y="274545"/>
                  </a:lnTo>
                  <a:lnTo>
                    <a:pt x="15097" y="273840"/>
                  </a:lnTo>
                  <a:lnTo>
                    <a:pt x="14941" y="272443"/>
                  </a:lnTo>
                  <a:lnTo>
                    <a:pt x="15192" y="271392"/>
                  </a:lnTo>
                  <a:lnTo>
                    <a:pt x="15371" y="270197"/>
                  </a:lnTo>
                  <a:lnTo>
                    <a:pt x="16422" y="267809"/>
                  </a:lnTo>
                  <a:lnTo>
                    <a:pt x="16840" y="266375"/>
                  </a:lnTo>
                  <a:lnTo>
                    <a:pt x="17008" y="265539"/>
                  </a:lnTo>
                  <a:lnTo>
                    <a:pt x="17211" y="264381"/>
                  </a:lnTo>
                  <a:lnTo>
                    <a:pt x="17390" y="263055"/>
                  </a:lnTo>
                  <a:lnTo>
                    <a:pt x="17629" y="261968"/>
                  </a:lnTo>
                  <a:lnTo>
                    <a:pt x="17904" y="260941"/>
                  </a:lnTo>
                  <a:lnTo>
                    <a:pt x="18381" y="259090"/>
                  </a:lnTo>
                  <a:lnTo>
                    <a:pt x="19444" y="256140"/>
                  </a:lnTo>
                  <a:lnTo>
                    <a:pt x="20113" y="253441"/>
                  </a:lnTo>
                  <a:lnTo>
                    <a:pt x="21128" y="250120"/>
                  </a:lnTo>
                  <a:lnTo>
                    <a:pt x="21379" y="249129"/>
                  </a:lnTo>
                  <a:lnTo>
                    <a:pt x="21498" y="248102"/>
                  </a:lnTo>
                  <a:lnTo>
                    <a:pt x="21570" y="245713"/>
                  </a:lnTo>
                  <a:lnTo>
                    <a:pt x="21689" y="243313"/>
                  </a:lnTo>
                  <a:lnTo>
                    <a:pt x="22131" y="238392"/>
                  </a:lnTo>
                  <a:lnTo>
                    <a:pt x="22478" y="236397"/>
                  </a:lnTo>
                  <a:lnTo>
                    <a:pt x="22191" y="234773"/>
                  </a:lnTo>
                  <a:lnTo>
                    <a:pt x="20973" y="234570"/>
                  </a:lnTo>
                  <a:lnTo>
                    <a:pt x="19958" y="234403"/>
                  </a:lnTo>
                  <a:lnTo>
                    <a:pt x="18895" y="234582"/>
                  </a:lnTo>
                  <a:lnTo>
                    <a:pt x="17939" y="234474"/>
                  </a:lnTo>
                  <a:lnTo>
                    <a:pt x="16996" y="233794"/>
                  </a:lnTo>
                  <a:lnTo>
                    <a:pt x="16208" y="232970"/>
                  </a:lnTo>
                  <a:lnTo>
                    <a:pt x="15503" y="232611"/>
                  </a:lnTo>
                  <a:lnTo>
                    <a:pt x="14715" y="232229"/>
                  </a:lnTo>
                  <a:lnTo>
                    <a:pt x="13651" y="231906"/>
                  </a:lnTo>
                  <a:lnTo>
                    <a:pt x="12875" y="231691"/>
                  </a:lnTo>
                  <a:lnTo>
                    <a:pt x="11334" y="231190"/>
                  </a:lnTo>
                  <a:lnTo>
                    <a:pt x="10630" y="230832"/>
                  </a:lnTo>
                  <a:lnTo>
                    <a:pt x="9985" y="229888"/>
                  </a:lnTo>
                  <a:lnTo>
                    <a:pt x="10009" y="229112"/>
                  </a:lnTo>
                  <a:lnTo>
                    <a:pt x="10069" y="228240"/>
                  </a:lnTo>
                  <a:lnTo>
                    <a:pt x="10307" y="227308"/>
                  </a:lnTo>
                  <a:lnTo>
                    <a:pt x="10510" y="226484"/>
                  </a:lnTo>
                  <a:lnTo>
                    <a:pt x="10654" y="225421"/>
                  </a:lnTo>
                  <a:lnTo>
                    <a:pt x="10928" y="224418"/>
                  </a:lnTo>
                  <a:lnTo>
                    <a:pt x="11263" y="223152"/>
                  </a:lnTo>
                  <a:lnTo>
                    <a:pt x="11860" y="221826"/>
                  </a:lnTo>
                  <a:lnTo>
                    <a:pt x="12159" y="221074"/>
                  </a:lnTo>
                  <a:lnTo>
                    <a:pt x="12744" y="220536"/>
                  </a:lnTo>
                  <a:lnTo>
                    <a:pt x="14046" y="220142"/>
                  </a:lnTo>
                  <a:lnTo>
                    <a:pt x="15013" y="219915"/>
                  </a:lnTo>
                  <a:lnTo>
                    <a:pt x="15861" y="219605"/>
                  </a:lnTo>
                  <a:lnTo>
                    <a:pt x="15825" y="218888"/>
                  </a:lnTo>
                  <a:lnTo>
                    <a:pt x="14929" y="218446"/>
                  </a:lnTo>
                  <a:lnTo>
                    <a:pt x="14201" y="218458"/>
                  </a:lnTo>
                  <a:lnTo>
                    <a:pt x="13496" y="218446"/>
                  </a:lnTo>
                  <a:lnTo>
                    <a:pt x="12409" y="218566"/>
                  </a:lnTo>
                  <a:lnTo>
                    <a:pt x="11263" y="217897"/>
                  </a:lnTo>
                  <a:lnTo>
                    <a:pt x="10355" y="217610"/>
                  </a:lnTo>
                  <a:lnTo>
                    <a:pt x="9017" y="217168"/>
                  </a:lnTo>
                  <a:lnTo>
                    <a:pt x="7930" y="217073"/>
                  </a:lnTo>
                  <a:lnTo>
                    <a:pt x="6617" y="217085"/>
                  </a:lnTo>
                  <a:lnTo>
                    <a:pt x="5327" y="216977"/>
                  </a:lnTo>
                  <a:lnTo>
                    <a:pt x="4479" y="216523"/>
                  </a:lnTo>
                  <a:lnTo>
                    <a:pt x="3762" y="215604"/>
                  </a:lnTo>
                  <a:lnTo>
                    <a:pt x="3285" y="214397"/>
                  </a:lnTo>
                  <a:lnTo>
                    <a:pt x="3344" y="212761"/>
                  </a:lnTo>
                  <a:lnTo>
                    <a:pt x="3523" y="211626"/>
                  </a:lnTo>
                  <a:lnTo>
                    <a:pt x="3846" y="209871"/>
                  </a:lnTo>
                  <a:lnTo>
                    <a:pt x="4133" y="208581"/>
                  </a:lnTo>
                  <a:lnTo>
                    <a:pt x="4503" y="207387"/>
                  </a:lnTo>
                  <a:lnTo>
                    <a:pt x="5100" y="206383"/>
                  </a:lnTo>
                  <a:lnTo>
                    <a:pt x="5769" y="204890"/>
                  </a:lnTo>
                  <a:lnTo>
                    <a:pt x="6581" y="203815"/>
                  </a:lnTo>
                  <a:lnTo>
                    <a:pt x="7202" y="202693"/>
                  </a:lnTo>
                  <a:lnTo>
                    <a:pt x="6880" y="201893"/>
                  </a:lnTo>
                  <a:lnTo>
                    <a:pt x="6247" y="201463"/>
                  </a:lnTo>
                  <a:lnTo>
                    <a:pt x="5566" y="201057"/>
                  </a:lnTo>
                  <a:lnTo>
                    <a:pt x="4563" y="200674"/>
                  </a:lnTo>
                  <a:lnTo>
                    <a:pt x="3834" y="200364"/>
                  </a:lnTo>
                  <a:lnTo>
                    <a:pt x="2783" y="200065"/>
                  </a:lnTo>
                  <a:lnTo>
                    <a:pt x="1648" y="199826"/>
                  </a:lnTo>
                  <a:lnTo>
                    <a:pt x="669" y="199253"/>
                  </a:lnTo>
                  <a:lnTo>
                    <a:pt x="0" y="198787"/>
                  </a:lnTo>
                  <a:lnTo>
                    <a:pt x="2592" y="193269"/>
                  </a:lnTo>
                  <a:lnTo>
                    <a:pt x="3786" y="191239"/>
                  </a:lnTo>
                  <a:lnTo>
                    <a:pt x="4921" y="189818"/>
                  </a:lnTo>
                  <a:lnTo>
                    <a:pt x="5613" y="188982"/>
                  </a:lnTo>
                  <a:lnTo>
                    <a:pt x="6438" y="188444"/>
                  </a:lnTo>
                  <a:lnTo>
                    <a:pt x="8002" y="187536"/>
                  </a:lnTo>
                  <a:lnTo>
                    <a:pt x="9041" y="187262"/>
                  </a:lnTo>
                  <a:lnTo>
                    <a:pt x="9866" y="186856"/>
                  </a:lnTo>
                  <a:lnTo>
                    <a:pt x="10582" y="186485"/>
                  </a:lnTo>
                  <a:lnTo>
                    <a:pt x="11777" y="185996"/>
                  </a:lnTo>
                  <a:lnTo>
                    <a:pt x="12720" y="186055"/>
                  </a:lnTo>
                  <a:lnTo>
                    <a:pt x="13186" y="186617"/>
                  </a:lnTo>
                  <a:lnTo>
                    <a:pt x="13413" y="187417"/>
                  </a:lnTo>
                  <a:lnTo>
                    <a:pt x="13616" y="188408"/>
                  </a:lnTo>
                  <a:lnTo>
                    <a:pt x="13544" y="189232"/>
                  </a:lnTo>
                  <a:lnTo>
                    <a:pt x="13413" y="190451"/>
                  </a:lnTo>
                  <a:lnTo>
                    <a:pt x="13269" y="194894"/>
                  </a:lnTo>
                  <a:lnTo>
                    <a:pt x="13639" y="195813"/>
                  </a:lnTo>
                  <a:lnTo>
                    <a:pt x="14488" y="196363"/>
                  </a:lnTo>
                  <a:lnTo>
                    <a:pt x="15347" y="196363"/>
                  </a:lnTo>
                  <a:lnTo>
                    <a:pt x="16339" y="195992"/>
                  </a:lnTo>
                  <a:lnTo>
                    <a:pt x="17366" y="195324"/>
                  </a:lnTo>
                  <a:lnTo>
                    <a:pt x="18214" y="194511"/>
                  </a:lnTo>
                  <a:lnTo>
                    <a:pt x="18668" y="193902"/>
                  </a:lnTo>
                  <a:lnTo>
                    <a:pt x="19050" y="193245"/>
                  </a:lnTo>
                  <a:lnTo>
                    <a:pt x="19575" y="192015"/>
                  </a:lnTo>
                  <a:lnTo>
                    <a:pt x="19803" y="191334"/>
                  </a:lnTo>
                  <a:lnTo>
                    <a:pt x="19874" y="190558"/>
                  </a:lnTo>
                  <a:lnTo>
                    <a:pt x="19934" y="189662"/>
                  </a:lnTo>
                  <a:lnTo>
                    <a:pt x="19922" y="188671"/>
                  </a:lnTo>
                  <a:lnTo>
                    <a:pt x="19838" y="187692"/>
                  </a:lnTo>
                  <a:lnTo>
                    <a:pt x="19396" y="186067"/>
                  </a:lnTo>
                  <a:lnTo>
                    <a:pt x="18620" y="184646"/>
                  </a:lnTo>
                  <a:lnTo>
                    <a:pt x="17963" y="183774"/>
                  </a:lnTo>
                  <a:lnTo>
                    <a:pt x="17294" y="182998"/>
                  </a:lnTo>
                  <a:lnTo>
                    <a:pt x="16518" y="182066"/>
                  </a:lnTo>
                  <a:lnTo>
                    <a:pt x="15610" y="181708"/>
                  </a:lnTo>
                  <a:lnTo>
                    <a:pt x="14858" y="181613"/>
                  </a:lnTo>
                  <a:lnTo>
                    <a:pt x="13986" y="182019"/>
                  </a:lnTo>
                  <a:lnTo>
                    <a:pt x="13365" y="182460"/>
                  </a:lnTo>
                  <a:lnTo>
                    <a:pt x="12445" y="182950"/>
                  </a:lnTo>
                  <a:lnTo>
                    <a:pt x="11371" y="182843"/>
                  </a:lnTo>
                  <a:lnTo>
                    <a:pt x="10546" y="182269"/>
                  </a:lnTo>
                  <a:lnTo>
                    <a:pt x="10057" y="181756"/>
                  </a:lnTo>
                  <a:lnTo>
                    <a:pt x="10092" y="180812"/>
                  </a:lnTo>
                  <a:lnTo>
                    <a:pt x="10725" y="180418"/>
                  </a:lnTo>
                  <a:lnTo>
                    <a:pt x="11609" y="179773"/>
                  </a:lnTo>
                  <a:lnTo>
                    <a:pt x="12851" y="179690"/>
                  </a:lnTo>
                  <a:lnTo>
                    <a:pt x="13891" y="179678"/>
                  </a:lnTo>
                  <a:lnTo>
                    <a:pt x="15085" y="179702"/>
                  </a:lnTo>
                  <a:lnTo>
                    <a:pt x="16172" y="179714"/>
                  </a:lnTo>
                  <a:lnTo>
                    <a:pt x="17127" y="179749"/>
                  </a:lnTo>
                  <a:lnTo>
                    <a:pt x="18095" y="179594"/>
                  </a:lnTo>
                  <a:lnTo>
                    <a:pt x="18895" y="179415"/>
                  </a:lnTo>
                  <a:lnTo>
                    <a:pt x="19432" y="178424"/>
                  </a:lnTo>
                  <a:lnTo>
                    <a:pt x="19814" y="177779"/>
                  </a:lnTo>
                  <a:lnTo>
                    <a:pt x="19934" y="176955"/>
                  </a:lnTo>
                  <a:lnTo>
                    <a:pt x="19241" y="176333"/>
                  </a:lnTo>
                  <a:lnTo>
                    <a:pt x="18441" y="176238"/>
                  </a:lnTo>
                  <a:lnTo>
                    <a:pt x="17402" y="176417"/>
                  </a:lnTo>
                  <a:lnTo>
                    <a:pt x="16303" y="175796"/>
                  </a:lnTo>
                  <a:lnTo>
                    <a:pt x="15742" y="175151"/>
                  </a:lnTo>
                  <a:lnTo>
                    <a:pt x="15276" y="174208"/>
                  </a:lnTo>
                  <a:lnTo>
                    <a:pt x="14977" y="173574"/>
                  </a:lnTo>
                  <a:lnTo>
                    <a:pt x="14404" y="172583"/>
                  </a:lnTo>
                  <a:lnTo>
                    <a:pt x="14201" y="171377"/>
                  </a:lnTo>
                  <a:lnTo>
                    <a:pt x="14511" y="170553"/>
                  </a:lnTo>
                  <a:lnTo>
                    <a:pt x="15085" y="169932"/>
                  </a:lnTo>
                  <a:lnTo>
                    <a:pt x="15790" y="169836"/>
                  </a:lnTo>
                  <a:lnTo>
                    <a:pt x="16482" y="169753"/>
                  </a:lnTo>
                  <a:lnTo>
                    <a:pt x="17485" y="169836"/>
                  </a:lnTo>
                  <a:lnTo>
                    <a:pt x="18166" y="170075"/>
                  </a:lnTo>
                  <a:lnTo>
                    <a:pt x="19122" y="170828"/>
                  </a:lnTo>
                  <a:lnTo>
                    <a:pt x="19755" y="171688"/>
                  </a:lnTo>
                  <a:lnTo>
                    <a:pt x="20077" y="172320"/>
                  </a:lnTo>
                  <a:lnTo>
                    <a:pt x="20555" y="173121"/>
                  </a:lnTo>
                  <a:lnTo>
                    <a:pt x="21116" y="173837"/>
                  </a:lnTo>
                  <a:lnTo>
                    <a:pt x="21869" y="174422"/>
                  </a:lnTo>
                  <a:lnTo>
                    <a:pt x="22705" y="174793"/>
                  </a:lnTo>
                  <a:lnTo>
                    <a:pt x="23744" y="174769"/>
                  </a:lnTo>
                  <a:lnTo>
                    <a:pt x="24592" y="174566"/>
                  </a:lnTo>
                  <a:lnTo>
                    <a:pt x="30050" y="172404"/>
                  </a:lnTo>
                  <a:lnTo>
                    <a:pt x="31185" y="171616"/>
                  </a:lnTo>
                  <a:lnTo>
                    <a:pt x="31591" y="171031"/>
                  </a:lnTo>
                  <a:lnTo>
                    <a:pt x="32212" y="170135"/>
                  </a:lnTo>
                  <a:lnTo>
                    <a:pt x="32475" y="169203"/>
                  </a:lnTo>
                  <a:lnTo>
                    <a:pt x="33263" y="168272"/>
                  </a:lnTo>
                  <a:lnTo>
                    <a:pt x="34254" y="167197"/>
                  </a:lnTo>
                  <a:lnTo>
                    <a:pt x="34875" y="166826"/>
                  </a:lnTo>
                  <a:lnTo>
                    <a:pt x="35556" y="166361"/>
                  </a:lnTo>
                  <a:lnTo>
                    <a:pt x="36368" y="165775"/>
                  </a:lnTo>
                  <a:lnTo>
                    <a:pt x="36941" y="165310"/>
                  </a:lnTo>
                  <a:lnTo>
                    <a:pt x="37718" y="164545"/>
                  </a:lnTo>
                  <a:lnTo>
                    <a:pt x="38243" y="163888"/>
                  </a:lnTo>
                  <a:lnTo>
                    <a:pt x="38661" y="162479"/>
                  </a:lnTo>
                  <a:lnTo>
                    <a:pt x="41432" y="155373"/>
                  </a:lnTo>
                  <a:lnTo>
                    <a:pt x="42268" y="154214"/>
                  </a:lnTo>
                  <a:lnTo>
                    <a:pt x="42949" y="153796"/>
                  </a:lnTo>
                  <a:lnTo>
                    <a:pt x="43653" y="153557"/>
                  </a:lnTo>
                  <a:lnTo>
                    <a:pt x="44573" y="153378"/>
                  </a:lnTo>
                  <a:lnTo>
                    <a:pt x="45373" y="153366"/>
                  </a:lnTo>
                  <a:lnTo>
                    <a:pt x="46245" y="153438"/>
                  </a:lnTo>
                  <a:lnTo>
                    <a:pt x="47117" y="153593"/>
                  </a:lnTo>
                  <a:lnTo>
                    <a:pt x="48909" y="153748"/>
                  </a:lnTo>
                  <a:lnTo>
                    <a:pt x="49769" y="153748"/>
                  </a:lnTo>
                  <a:lnTo>
                    <a:pt x="50617" y="153736"/>
                  </a:lnTo>
                  <a:lnTo>
                    <a:pt x="51775" y="153581"/>
                  </a:lnTo>
                  <a:lnTo>
                    <a:pt x="53280" y="153593"/>
                  </a:lnTo>
                  <a:lnTo>
                    <a:pt x="54689" y="153438"/>
                  </a:lnTo>
                  <a:lnTo>
                    <a:pt x="55418" y="153283"/>
                  </a:lnTo>
                  <a:lnTo>
                    <a:pt x="56338" y="153079"/>
                  </a:lnTo>
                  <a:lnTo>
                    <a:pt x="57293" y="152662"/>
                  </a:lnTo>
                  <a:lnTo>
                    <a:pt x="58237" y="152220"/>
                  </a:lnTo>
                  <a:lnTo>
                    <a:pt x="59646" y="151479"/>
                  </a:lnTo>
                  <a:lnTo>
                    <a:pt x="60458" y="151180"/>
                  </a:lnTo>
                  <a:lnTo>
                    <a:pt x="61509" y="151169"/>
                  </a:lnTo>
                  <a:lnTo>
                    <a:pt x="62883" y="150918"/>
                  </a:lnTo>
                  <a:lnTo>
                    <a:pt x="63874" y="150667"/>
                  </a:lnTo>
                  <a:lnTo>
                    <a:pt x="64579" y="149938"/>
                  </a:lnTo>
                  <a:lnTo>
                    <a:pt x="64901" y="149031"/>
                  </a:lnTo>
                  <a:lnTo>
                    <a:pt x="64746" y="148111"/>
                  </a:lnTo>
                  <a:lnTo>
                    <a:pt x="64519" y="147048"/>
                  </a:lnTo>
                  <a:lnTo>
                    <a:pt x="64698" y="145782"/>
                  </a:lnTo>
                  <a:lnTo>
                    <a:pt x="65235" y="145042"/>
                  </a:lnTo>
                  <a:lnTo>
                    <a:pt x="65606" y="144265"/>
                  </a:lnTo>
                  <a:lnTo>
                    <a:pt x="65701" y="143167"/>
                  </a:lnTo>
                  <a:lnTo>
                    <a:pt x="65606" y="141685"/>
                  </a:lnTo>
                  <a:lnTo>
                    <a:pt x="65594" y="140503"/>
                  </a:lnTo>
                  <a:lnTo>
                    <a:pt x="66000" y="139691"/>
                  </a:lnTo>
                  <a:lnTo>
                    <a:pt x="66537" y="139225"/>
                  </a:lnTo>
                  <a:lnTo>
                    <a:pt x="67588" y="138473"/>
                  </a:lnTo>
                  <a:lnTo>
                    <a:pt x="68699" y="137195"/>
                  </a:lnTo>
                  <a:lnTo>
                    <a:pt x="69189" y="136144"/>
                  </a:lnTo>
                  <a:lnTo>
                    <a:pt x="69619" y="135487"/>
                  </a:lnTo>
                  <a:lnTo>
                    <a:pt x="70060" y="134925"/>
                  </a:lnTo>
                  <a:lnTo>
                    <a:pt x="70658" y="134364"/>
                  </a:lnTo>
                  <a:lnTo>
                    <a:pt x="71422" y="133910"/>
                  </a:lnTo>
                  <a:lnTo>
                    <a:pt x="72103" y="133624"/>
                  </a:lnTo>
                  <a:lnTo>
                    <a:pt x="73023" y="133206"/>
                  </a:lnTo>
                  <a:lnTo>
                    <a:pt x="74372" y="132823"/>
                  </a:lnTo>
                  <a:lnTo>
                    <a:pt x="75853" y="132441"/>
                  </a:lnTo>
                  <a:lnTo>
                    <a:pt x="77215" y="132190"/>
                  </a:lnTo>
                  <a:lnTo>
                    <a:pt x="78564" y="132131"/>
                  </a:lnTo>
                  <a:lnTo>
                    <a:pt x="79245" y="131940"/>
                  </a:lnTo>
                  <a:lnTo>
                    <a:pt x="80440" y="131868"/>
                  </a:lnTo>
                  <a:lnTo>
                    <a:pt x="81622" y="131868"/>
                  </a:lnTo>
                  <a:lnTo>
                    <a:pt x="82745" y="132166"/>
                  </a:lnTo>
                  <a:lnTo>
                    <a:pt x="83604" y="133277"/>
                  </a:lnTo>
                  <a:lnTo>
                    <a:pt x="83545" y="134448"/>
                  </a:lnTo>
                  <a:lnTo>
                    <a:pt x="83473" y="135415"/>
                  </a:lnTo>
                  <a:lnTo>
                    <a:pt x="83461" y="136442"/>
                  </a:lnTo>
                  <a:lnTo>
                    <a:pt x="84118" y="136824"/>
                  </a:lnTo>
                  <a:lnTo>
                    <a:pt x="85097" y="136836"/>
                  </a:lnTo>
                  <a:lnTo>
                    <a:pt x="85766" y="136060"/>
                  </a:lnTo>
                  <a:lnTo>
                    <a:pt x="86196" y="135427"/>
                  </a:lnTo>
                  <a:lnTo>
                    <a:pt x="86411" y="134615"/>
                  </a:lnTo>
                  <a:lnTo>
                    <a:pt x="87056" y="133910"/>
                  </a:lnTo>
                  <a:lnTo>
                    <a:pt x="87534" y="132811"/>
                  </a:lnTo>
                  <a:lnTo>
                    <a:pt x="87761" y="131832"/>
                  </a:lnTo>
                  <a:lnTo>
                    <a:pt x="88119" y="130590"/>
                  </a:lnTo>
                  <a:lnTo>
                    <a:pt x="88418" y="129742"/>
                  </a:lnTo>
                  <a:lnTo>
                    <a:pt x="88561" y="129013"/>
                  </a:lnTo>
                  <a:lnTo>
                    <a:pt x="88549" y="128141"/>
                  </a:lnTo>
                  <a:lnTo>
                    <a:pt x="88633" y="126995"/>
                  </a:lnTo>
                  <a:lnTo>
                    <a:pt x="88418" y="124618"/>
                  </a:lnTo>
                  <a:lnTo>
                    <a:pt x="88322" y="122385"/>
                  </a:lnTo>
                  <a:lnTo>
                    <a:pt x="88453" y="120605"/>
                  </a:lnTo>
                  <a:lnTo>
                    <a:pt x="88418" y="118933"/>
                  </a:lnTo>
                  <a:lnTo>
                    <a:pt x="88227" y="116986"/>
                  </a:lnTo>
                  <a:lnTo>
                    <a:pt x="87868" y="115589"/>
                  </a:lnTo>
                  <a:lnTo>
                    <a:pt x="87474" y="114275"/>
                  </a:lnTo>
                  <a:lnTo>
                    <a:pt x="87164" y="113260"/>
                  </a:lnTo>
                  <a:lnTo>
                    <a:pt x="86746" y="112113"/>
                  </a:lnTo>
                  <a:lnTo>
                    <a:pt x="86244" y="111026"/>
                  </a:lnTo>
                  <a:lnTo>
                    <a:pt x="85718" y="109331"/>
                  </a:lnTo>
                  <a:lnTo>
                    <a:pt x="85587" y="108459"/>
                  </a:lnTo>
                  <a:lnTo>
                    <a:pt x="85587" y="107467"/>
                  </a:lnTo>
                  <a:lnTo>
                    <a:pt x="85862" y="105998"/>
                  </a:lnTo>
                  <a:lnTo>
                    <a:pt x="86148" y="105318"/>
                  </a:lnTo>
                  <a:lnTo>
                    <a:pt x="86447" y="104613"/>
                  </a:lnTo>
                  <a:lnTo>
                    <a:pt x="86913" y="103980"/>
                  </a:lnTo>
                  <a:lnTo>
                    <a:pt x="87629" y="103144"/>
                  </a:lnTo>
                  <a:lnTo>
                    <a:pt x="88453" y="102750"/>
                  </a:lnTo>
                  <a:lnTo>
                    <a:pt x="89230" y="102666"/>
                  </a:lnTo>
                  <a:lnTo>
                    <a:pt x="90221" y="102929"/>
                  </a:lnTo>
                  <a:lnTo>
                    <a:pt x="90592" y="103705"/>
                  </a:lnTo>
                  <a:lnTo>
                    <a:pt x="90890" y="104434"/>
                  </a:lnTo>
                  <a:lnTo>
                    <a:pt x="90926" y="105234"/>
                  </a:lnTo>
                  <a:lnTo>
                    <a:pt x="90962" y="106225"/>
                  </a:lnTo>
                  <a:lnTo>
                    <a:pt x="91177" y="108554"/>
                  </a:lnTo>
                  <a:lnTo>
                    <a:pt x="91822" y="109760"/>
                  </a:lnTo>
                  <a:lnTo>
                    <a:pt x="92646" y="109593"/>
                  </a:lnTo>
                  <a:lnTo>
                    <a:pt x="93315" y="109319"/>
                  </a:lnTo>
                  <a:lnTo>
                    <a:pt x="94115" y="108793"/>
                  </a:lnTo>
                  <a:lnTo>
                    <a:pt x="94640" y="108303"/>
                  </a:lnTo>
                  <a:lnTo>
                    <a:pt x="95237" y="107766"/>
                  </a:lnTo>
                  <a:lnTo>
                    <a:pt x="95942" y="106906"/>
                  </a:lnTo>
                  <a:lnTo>
                    <a:pt x="96301" y="106178"/>
                  </a:lnTo>
                  <a:lnTo>
                    <a:pt x="96993" y="105126"/>
                  </a:lnTo>
                  <a:lnTo>
                    <a:pt x="96910" y="104111"/>
                  </a:lnTo>
                  <a:lnTo>
                    <a:pt x="96587" y="103192"/>
                  </a:lnTo>
                  <a:lnTo>
                    <a:pt x="95894" y="102272"/>
                  </a:lnTo>
                  <a:lnTo>
                    <a:pt x="95381" y="101543"/>
                  </a:lnTo>
                  <a:lnTo>
                    <a:pt x="94402" y="100385"/>
                  </a:lnTo>
                  <a:lnTo>
                    <a:pt x="93243" y="99226"/>
                  </a:lnTo>
                  <a:lnTo>
                    <a:pt x="92574" y="98295"/>
                  </a:lnTo>
                  <a:lnTo>
                    <a:pt x="92347" y="97077"/>
                  </a:lnTo>
                  <a:lnTo>
                    <a:pt x="92454" y="96109"/>
                  </a:lnTo>
                  <a:lnTo>
                    <a:pt x="93004" y="94640"/>
                  </a:lnTo>
                  <a:lnTo>
                    <a:pt x="93577" y="93517"/>
                  </a:lnTo>
                  <a:lnTo>
                    <a:pt x="93959" y="92622"/>
                  </a:lnTo>
                  <a:lnTo>
                    <a:pt x="94306" y="91499"/>
                  </a:lnTo>
                  <a:lnTo>
                    <a:pt x="94497" y="90711"/>
                  </a:lnTo>
                  <a:lnTo>
                    <a:pt x="94748" y="89791"/>
                  </a:lnTo>
                  <a:lnTo>
                    <a:pt x="95058" y="88621"/>
                  </a:lnTo>
                  <a:lnTo>
                    <a:pt x="95393" y="87892"/>
                  </a:lnTo>
                  <a:lnTo>
                    <a:pt x="95751" y="87247"/>
                  </a:lnTo>
                  <a:lnTo>
                    <a:pt x="96253" y="86447"/>
                  </a:lnTo>
                  <a:lnTo>
                    <a:pt x="97113" y="85981"/>
                  </a:lnTo>
                  <a:lnTo>
                    <a:pt x="98187" y="86017"/>
                  </a:lnTo>
                  <a:lnTo>
                    <a:pt x="99083" y="86029"/>
                  </a:lnTo>
                  <a:lnTo>
                    <a:pt x="100301" y="86148"/>
                  </a:lnTo>
                  <a:lnTo>
                    <a:pt x="101663" y="86065"/>
                  </a:lnTo>
                  <a:lnTo>
                    <a:pt x="102702" y="85682"/>
                  </a:lnTo>
                  <a:lnTo>
                    <a:pt x="103108" y="85002"/>
                  </a:lnTo>
                  <a:lnTo>
                    <a:pt x="103467" y="84393"/>
                  </a:lnTo>
                  <a:lnTo>
                    <a:pt x="103598" y="83389"/>
                  </a:lnTo>
                  <a:lnTo>
                    <a:pt x="103705" y="82637"/>
                  </a:lnTo>
                  <a:lnTo>
                    <a:pt x="103896" y="81275"/>
                  </a:lnTo>
                  <a:lnTo>
                    <a:pt x="103658" y="80129"/>
                  </a:lnTo>
                  <a:lnTo>
                    <a:pt x="103263" y="79137"/>
                  </a:lnTo>
                  <a:lnTo>
                    <a:pt x="102487" y="78636"/>
                  </a:lnTo>
                  <a:lnTo>
                    <a:pt x="101914" y="77860"/>
                  </a:lnTo>
                  <a:lnTo>
                    <a:pt x="101496" y="77167"/>
                  </a:lnTo>
                  <a:lnTo>
                    <a:pt x="101400" y="76462"/>
                  </a:lnTo>
                  <a:lnTo>
                    <a:pt x="101460" y="75459"/>
                  </a:lnTo>
                  <a:lnTo>
                    <a:pt x="101711" y="74635"/>
                  </a:lnTo>
                  <a:lnTo>
                    <a:pt x="102141" y="73536"/>
                  </a:lnTo>
                  <a:lnTo>
                    <a:pt x="102523" y="72580"/>
                  </a:lnTo>
                  <a:lnTo>
                    <a:pt x="103359" y="71434"/>
                  </a:lnTo>
                  <a:lnTo>
                    <a:pt x="104243" y="70037"/>
                  </a:lnTo>
                  <a:lnTo>
                    <a:pt x="105461" y="68400"/>
                  </a:lnTo>
                  <a:lnTo>
                    <a:pt x="107551" y="65976"/>
                  </a:lnTo>
                  <a:lnTo>
                    <a:pt x="109044" y="64555"/>
                  </a:lnTo>
                  <a:lnTo>
                    <a:pt x="110203" y="63468"/>
                  </a:lnTo>
                  <a:lnTo>
                    <a:pt x="110669" y="62345"/>
                  </a:lnTo>
                  <a:lnTo>
                    <a:pt x="111409" y="61246"/>
                  </a:lnTo>
                  <a:lnTo>
                    <a:pt x="111994" y="60362"/>
                  </a:lnTo>
                  <a:lnTo>
                    <a:pt x="113499" y="58093"/>
                  </a:lnTo>
                  <a:lnTo>
                    <a:pt x="118587" y="50533"/>
                  </a:lnTo>
                  <a:lnTo>
                    <a:pt x="119507" y="50067"/>
                  </a:lnTo>
                  <a:lnTo>
                    <a:pt x="120522" y="49816"/>
                  </a:lnTo>
                  <a:lnTo>
                    <a:pt x="121668" y="49900"/>
                  </a:lnTo>
                  <a:lnTo>
                    <a:pt x="122815" y="50473"/>
                  </a:lnTo>
                  <a:lnTo>
                    <a:pt x="123723" y="51118"/>
                  </a:lnTo>
                  <a:lnTo>
                    <a:pt x="124523" y="51429"/>
                  </a:lnTo>
                  <a:lnTo>
                    <a:pt x="125180" y="51691"/>
                  </a:lnTo>
                  <a:lnTo>
                    <a:pt x="126434" y="51488"/>
                  </a:lnTo>
                  <a:lnTo>
                    <a:pt x="126959" y="50652"/>
                  </a:lnTo>
                  <a:lnTo>
                    <a:pt x="127246" y="49709"/>
                  </a:lnTo>
                  <a:lnTo>
                    <a:pt x="127521" y="48705"/>
                  </a:lnTo>
                  <a:lnTo>
                    <a:pt x="127712" y="47690"/>
                  </a:lnTo>
                  <a:lnTo>
                    <a:pt x="127795" y="46986"/>
                  </a:lnTo>
                  <a:lnTo>
                    <a:pt x="127795" y="46221"/>
                  </a:lnTo>
                  <a:lnTo>
                    <a:pt x="127807" y="45421"/>
                  </a:lnTo>
                  <a:lnTo>
                    <a:pt x="127771" y="44334"/>
                  </a:lnTo>
                  <a:lnTo>
                    <a:pt x="127664" y="43462"/>
                  </a:lnTo>
                  <a:lnTo>
                    <a:pt x="127568" y="42686"/>
                  </a:lnTo>
                  <a:lnTo>
                    <a:pt x="127234" y="40906"/>
                  </a:lnTo>
                  <a:lnTo>
                    <a:pt x="127031" y="40178"/>
                  </a:lnTo>
                  <a:lnTo>
                    <a:pt x="127091" y="39234"/>
                  </a:lnTo>
                  <a:lnTo>
                    <a:pt x="126959" y="38195"/>
                  </a:lnTo>
                  <a:lnTo>
                    <a:pt x="127055" y="37264"/>
                  </a:lnTo>
                  <a:lnTo>
                    <a:pt x="127067" y="36440"/>
                  </a:lnTo>
                  <a:lnTo>
                    <a:pt x="127127" y="35639"/>
                  </a:lnTo>
                  <a:lnTo>
                    <a:pt x="127437" y="34696"/>
                  </a:lnTo>
                  <a:lnTo>
                    <a:pt x="129038" y="33943"/>
                  </a:lnTo>
                  <a:lnTo>
                    <a:pt x="129933" y="33872"/>
                  </a:lnTo>
                  <a:lnTo>
                    <a:pt x="130662" y="34660"/>
                  </a:lnTo>
                  <a:lnTo>
                    <a:pt x="131164" y="35974"/>
                  </a:lnTo>
                  <a:lnTo>
                    <a:pt x="131677" y="36738"/>
                  </a:lnTo>
                  <a:lnTo>
                    <a:pt x="132310" y="36440"/>
                  </a:lnTo>
                  <a:lnTo>
                    <a:pt x="133576" y="36607"/>
                  </a:lnTo>
                  <a:lnTo>
                    <a:pt x="134113" y="37252"/>
                  </a:lnTo>
                  <a:lnTo>
                    <a:pt x="135356" y="37634"/>
                  </a:lnTo>
                  <a:lnTo>
                    <a:pt x="136001" y="37240"/>
                  </a:lnTo>
                  <a:lnTo>
                    <a:pt x="136705" y="36404"/>
                  </a:lnTo>
                  <a:lnTo>
                    <a:pt x="137446" y="36141"/>
                  </a:lnTo>
                  <a:lnTo>
                    <a:pt x="138234" y="36463"/>
                  </a:lnTo>
                  <a:lnTo>
                    <a:pt x="139560" y="36404"/>
                  </a:lnTo>
                  <a:lnTo>
                    <a:pt x="140205" y="35317"/>
                  </a:lnTo>
                  <a:lnTo>
                    <a:pt x="140683" y="34433"/>
                  </a:lnTo>
                  <a:lnTo>
                    <a:pt x="141554" y="33884"/>
                  </a:lnTo>
                  <a:lnTo>
                    <a:pt x="142450" y="34254"/>
                  </a:lnTo>
                  <a:lnTo>
                    <a:pt x="143226" y="34170"/>
                  </a:lnTo>
                  <a:lnTo>
                    <a:pt x="143835" y="33776"/>
                  </a:lnTo>
                  <a:lnTo>
                    <a:pt x="143728" y="32833"/>
                  </a:lnTo>
                  <a:lnTo>
                    <a:pt x="143621" y="31519"/>
                  </a:lnTo>
                  <a:lnTo>
                    <a:pt x="144206" y="30492"/>
                  </a:lnTo>
                  <a:lnTo>
                    <a:pt x="145054" y="29656"/>
                  </a:lnTo>
                  <a:lnTo>
                    <a:pt x="145699" y="29118"/>
                  </a:lnTo>
                  <a:lnTo>
                    <a:pt x="146678" y="29429"/>
                  </a:lnTo>
                  <a:lnTo>
                    <a:pt x="147072" y="30205"/>
                  </a:lnTo>
                  <a:lnTo>
                    <a:pt x="146618" y="30742"/>
                  </a:lnTo>
                  <a:lnTo>
                    <a:pt x="145531" y="31256"/>
                  </a:lnTo>
                  <a:lnTo>
                    <a:pt x="145615" y="32355"/>
                  </a:lnTo>
                  <a:lnTo>
                    <a:pt x="146320" y="32522"/>
                  </a:lnTo>
                  <a:lnTo>
                    <a:pt x="147216" y="31997"/>
                  </a:lnTo>
                  <a:lnTo>
                    <a:pt x="148075" y="31602"/>
                  </a:lnTo>
                  <a:lnTo>
                    <a:pt x="149055" y="31865"/>
                  </a:lnTo>
                  <a:lnTo>
                    <a:pt x="149927" y="32020"/>
                  </a:lnTo>
                  <a:lnTo>
                    <a:pt x="150823" y="31973"/>
                  </a:lnTo>
                  <a:lnTo>
                    <a:pt x="151790" y="31698"/>
                  </a:lnTo>
                  <a:lnTo>
                    <a:pt x="152590" y="31101"/>
                  </a:lnTo>
                  <a:lnTo>
                    <a:pt x="152996" y="30324"/>
                  </a:lnTo>
                  <a:lnTo>
                    <a:pt x="152650" y="29620"/>
                  </a:lnTo>
                  <a:lnTo>
                    <a:pt x="151479" y="29309"/>
                  </a:lnTo>
                  <a:lnTo>
                    <a:pt x="150870" y="28593"/>
                  </a:lnTo>
                  <a:lnTo>
                    <a:pt x="151252" y="27864"/>
                  </a:lnTo>
                  <a:lnTo>
                    <a:pt x="152088" y="27482"/>
                  </a:lnTo>
                  <a:lnTo>
                    <a:pt x="152865" y="27315"/>
                  </a:lnTo>
                  <a:lnTo>
                    <a:pt x="153558" y="26407"/>
                  </a:lnTo>
                  <a:lnTo>
                    <a:pt x="153163" y="25559"/>
                  </a:lnTo>
                  <a:lnTo>
                    <a:pt x="152889" y="24854"/>
                  </a:lnTo>
                  <a:lnTo>
                    <a:pt x="153271" y="24269"/>
                  </a:lnTo>
                  <a:lnTo>
                    <a:pt x="154071" y="24138"/>
                  </a:lnTo>
                  <a:lnTo>
                    <a:pt x="155146" y="24305"/>
                  </a:lnTo>
                  <a:lnTo>
                    <a:pt x="157379" y="25093"/>
                  </a:lnTo>
                  <a:lnTo>
                    <a:pt x="158168" y="25439"/>
                  </a:lnTo>
                  <a:lnTo>
                    <a:pt x="157762" y="26180"/>
                  </a:lnTo>
                  <a:lnTo>
                    <a:pt x="157033" y="26335"/>
                  </a:lnTo>
                  <a:lnTo>
                    <a:pt x="156328" y="26646"/>
                  </a:lnTo>
                  <a:lnTo>
                    <a:pt x="156412" y="27530"/>
                  </a:lnTo>
                  <a:lnTo>
                    <a:pt x="157284" y="27936"/>
                  </a:lnTo>
                  <a:lnTo>
                    <a:pt x="158383" y="27554"/>
                  </a:lnTo>
                  <a:lnTo>
                    <a:pt x="159171" y="27088"/>
                  </a:lnTo>
                  <a:lnTo>
                    <a:pt x="160091" y="26503"/>
                  </a:lnTo>
                  <a:lnTo>
                    <a:pt x="161129" y="25738"/>
                  </a:lnTo>
                  <a:lnTo>
                    <a:pt x="161990" y="24687"/>
                  </a:lnTo>
                  <a:lnTo>
                    <a:pt x="162611" y="23660"/>
                  </a:lnTo>
                  <a:lnTo>
                    <a:pt x="163256" y="22657"/>
                  </a:lnTo>
                  <a:lnTo>
                    <a:pt x="163709" y="21952"/>
                  </a:lnTo>
                  <a:lnTo>
                    <a:pt x="164641" y="21044"/>
                  </a:lnTo>
                  <a:lnTo>
                    <a:pt x="165202" y="20602"/>
                  </a:lnTo>
                  <a:lnTo>
                    <a:pt x="165967" y="20113"/>
                  </a:lnTo>
                  <a:lnTo>
                    <a:pt x="166791" y="19325"/>
                  </a:lnTo>
                  <a:lnTo>
                    <a:pt x="167364" y="18739"/>
                  </a:lnTo>
                  <a:lnTo>
                    <a:pt x="167818" y="17664"/>
                  </a:lnTo>
                  <a:lnTo>
                    <a:pt x="168045" y="16864"/>
                  </a:lnTo>
                  <a:lnTo>
                    <a:pt x="168427" y="15622"/>
                  </a:lnTo>
                  <a:lnTo>
                    <a:pt x="169263" y="14786"/>
                  </a:lnTo>
                  <a:lnTo>
                    <a:pt x="170254" y="14511"/>
                  </a:lnTo>
                  <a:lnTo>
                    <a:pt x="171353" y="14153"/>
                  </a:lnTo>
                  <a:lnTo>
                    <a:pt x="172583" y="13544"/>
                  </a:lnTo>
                  <a:lnTo>
                    <a:pt x="173300" y="12779"/>
                  </a:lnTo>
                  <a:lnTo>
                    <a:pt x="174148" y="12457"/>
                  </a:lnTo>
                  <a:lnTo>
                    <a:pt x="174829" y="12206"/>
                  </a:lnTo>
                  <a:lnTo>
                    <a:pt x="175880" y="11597"/>
                  </a:lnTo>
                  <a:lnTo>
                    <a:pt x="176561" y="11215"/>
                  </a:lnTo>
                  <a:lnTo>
                    <a:pt x="177289" y="11263"/>
                  </a:lnTo>
                  <a:lnTo>
                    <a:pt x="178125" y="11931"/>
                  </a:lnTo>
                  <a:lnTo>
                    <a:pt x="179117" y="11955"/>
                  </a:lnTo>
                  <a:lnTo>
                    <a:pt x="182771" y="11071"/>
                  </a:lnTo>
                  <a:lnTo>
                    <a:pt x="183404" y="10749"/>
                  </a:lnTo>
                  <a:lnTo>
                    <a:pt x="184073" y="10032"/>
                  </a:lnTo>
                  <a:lnTo>
                    <a:pt x="184670" y="9232"/>
                  </a:lnTo>
                  <a:lnTo>
                    <a:pt x="185124" y="8121"/>
                  </a:lnTo>
                  <a:lnTo>
                    <a:pt x="185554" y="7321"/>
                  </a:lnTo>
                  <a:lnTo>
                    <a:pt x="186008" y="6760"/>
                  </a:lnTo>
                  <a:lnTo>
                    <a:pt x="186844" y="6175"/>
                  </a:lnTo>
                  <a:lnTo>
                    <a:pt x="187799" y="6043"/>
                  </a:lnTo>
                  <a:lnTo>
                    <a:pt x="188982" y="5757"/>
                  </a:lnTo>
                  <a:lnTo>
                    <a:pt x="189639" y="5530"/>
                  </a:lnTo>
                  <a:lnTo>
                    <a:pt x="190212" y="4873"/>
                  </a:lnTo>
                  <a:lnTo>
                    <a:pt x="191155" y="4503"/>
                  </a:lnTo>
                  <a:lnTo>
                    <a:pt x="192027" y="4443"/>
                  </a:lnTo>
                  <a:lnTo>
                    <a:pt x="192696" y="3738"/>
                  </a:lnTo>
                  <a:lnTo>
                    <a:pt x="193592" y="3511"/>
                  </a:lnTo>
                  <a:lnTo>
                    <a:pt x="194559" y="3476"/>
                  </a:lnTo>
                  <a:lnTo>
                    <a:pt x="195312" y="3153"/>
                  </a:lnTo>
                  <a:lnTo>
                    <a:pt x="195909" y="2365"/>
                  </a:lnTo>
                  <a:lnTo>
                    <a:pt x="196649" y="1397"/>
                  </a:lnTo>
                  <a:lnTo>
                    <a:pt x="197282" y="1099"/>
                  </a:lnTo>
                  <a:lnTo>
                    <a:pt x="198178" y="1182"/>
                  </a:lnTo>
                  <a:lnTo>
                    <a:pt x="199253" y="1493"/>
                  </a:lnTo>
                  <a:lnTo>
                    <a:pt x="199337" y="2245"/>
                  </a:lnTo>
                  <a:lnTo>
                    <a:pt x="199361" y="3141"/>
                  </a:lnTo>
                  <a:lnTo>
                    <a:pt x="199444" y="4037"/>
                  </a:lnTo>
                  <a:lnTo>
                    <a:pt x="200233" y="4395"/>
                  </a:lnTo>
                  <a:lnTo>
                    <a:pt x="201104" y="4335"/>
                  </a:lnTo>
                  <a:lnTo>
                    <a:pt x="201845" y="3679"/>
                  </a:lnTo>
                  <a:lnTo>
                    <a:pt x="202394" y="2604"/>
                  </a:lnTo>
                  <a:lnTo>
                    <a:pt x="202370" y="1003"/>
                  </a:lnTo>
                  <a:lnTo>
                    <a:pt x="201761" y="382"/>
                  </a:lnTo>
                  <a:lnTo>
                    <a:pt x="202454" y="0"/>
                  </a:lnTo>
                  <a:lnTo>
                    <a:pt x="203445" y="155"/>
                  </a:lnTo>
                  <a:lnTo>
                    <a:pt x="204437" y="693"/>
                  </a:lnTo>
                  <a:lnTo>
                    <a:pt x="205130" y="848"/>
                  </a:lnTo>
                  <a:lnTo>
                    <a:pt x="206431" y="693"/>
                  </a:lnTo>
                  <a:lnTo>
                    <a:pt x="207721" y="16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1097;gbcf4302aa7_0_6">
              <a:extLst>
                <a:ext uri="{FF2B5EF4-FFF2-40B4-BE49-F238E27FC236}">
                  <a16:creationId xmlns:a16="http://schemas.microsoft.com/office/drawing/2014/main" id="{BE3B992A-311E-6A42-B4DA-507A011FE6A8}"/>
                </a:ext>
              </a:extLst>
            </p:cNvPr>
            <p:cNvSpPr/>
            <p:nvPr/>
          </p:nvSpPr>
          <p:spPr>
            <a:xfrm>
              <a:off x="6628739" y="2217655"/>
              <a:ext cx="183133" cy="197885"/>
            </a:xfrm>
            <a:custGeom>
              <a:avLst/>
              <a:gdLst/>
              <a:ahLst/>
              <a:cxnLst/>
              <a:rect l="l" t="t" r="r" b="b"/>
              <a:pathLst>
                <a:path w="364443" h="393800" extrusionOk="0">
                  <a:moveTo>
                    <a:pt x="306721" y="49386"/>
                  </a:moveTo>
                  <a:lnTo>
                    <a:pt x="309503" y="55167"/>
                  </a:lnTo>
                  <a:lnTo>
                    <a:pt x="311343" y="58177"/>
                  </a:lnTo>
                  <a:lnTo>
                    <a:pt x="312059" y="59514"/>
                  </a:lnTo>
                  <a:lnTo>
                    <a:pt x="312059" y="60780"/>
                  </a:lnTo>
                  <a:lnTo>
                    <a:pt x="311892" y="62011"/>
                  </a:lnTo>
                  <a:lnTo>
                    <a:pt x="311832" y="63862"/>
                  </a:lnTo>
                  <a:lnTo>
                    <a:pt x="311534" y="67182"/>
                  </a:lnTo>
                  <a:lnTo>
                    <a:pt x="311534" y="68544"/>
                  </a:lnTo>
                  <a:lnTo>
                    <a:pt x="311773" y="69200"/>
                  </a:lnTo>
                  <a:lnTo>
                    <a:pt x="312131" y="70311"/>
                  </a:lnTo>
                  <a:lnTo>
                    <a:pt x="313027" y="71123"/>
                  </a:lnTo>
                  <a:lnTo>
                    <a:pt x="314341" y="71506"/>
                  </a:lnTo>
                  <a:lnTo>
                    <a:pt x="315213" y="71637"/>
                  </a:lnTo>
                  <a:lnTo>
                    <a:pt x="316287" y="71637"/>
                  </a:lnTo>
                  <a:lnTo>
                    <a:pt x="317387" y="71255"/>
                  </a:lnTo>
                  <a:lnTo>
                    <a:pt x="318019" y="70980"/>
                  </a:lnTo>
                  <a:lnTo>
                    <a:pt x="318867" y="70669"/>
                  </a:lnTo>
                  <a:lnTo>
                    <a:pt x="319548" y="70144"/>
                  </a:lnTo>
                  <a:lnTo>
                    <a:pt x="320277" y="69559"/>
                  </a:lnTo>
                  <a:lnTo>
                    <a:pt x="321005" y="68962"/>
                  </a:lnTo>
                  <a:lnTo>
                    <a:pt x="321638" y="68126"/>
                  </a:lnTo>
                  <a:lnTo>
                    <a:pt x="322295" y="67409"/>
                  </a:lnTo>
                  <a:lnTo>
                    <a:pt x="323035" y="66609"/>
                  </a:lnTo>
                  <a:lnTo>
                    <a:pt x="323860" y="65689"/>
                  </a:lnTo>
                  <a:lnTo>
                    <a:pt x="324779" y="64889"/>
                  </a:lnTo>
                  <a:lnTo>
                    <a:pt x="325568" y="64495"/>
                  </a:lnTo>
                  <a:lnTo>
                    <a:pt x="326344" y="64041"/>
                  </a:lnTo>
                  <a:lnTo>
                    <a:pt x="327168" y="63922"/>
                  </a:lnTo>
                  <a:lnTo>
                    <a:pt x="327944" y="63874"/>
                  </a:lnTo>
                  <a:lnTo>
                    <a:pt x="328745" y="63922"/>
                  </a:lnTo>
                  <a:lnTo>
                    <a:pt x="329987" y="64196"/>
                  </a:lnTo>
                  <a:lnTo>
                    <a:pt x="331026" y="64853"/>
                  </a:lnTo>
                  <a:lnTo>
                    <a:pt x="331396" y="65462"/>
                  </a:lnTo>
                  <a:lnTo>
                    <a:pt x="331515" y="66191"/>
                  </a:lnTo>
                  <a:lnTo>
                    <a:pt x="331336" y="67063"/>
                  </a:lnTo>
                  <a:lnTo>
                    <a:pt x="330894" y="68173"/>
                  </a:lnTo>
                  <a:lnTo>
                    <a:pt x="330655" y="69224"/>
                  </a:lnTo>
                  <a:lnTo>
                    <a:pt x="351736" y="100767"/>
                  </a:lnTo>
                  <a:lnTo>
                    <a:pt x="364444" y="157606"/>
                  </a:lnTo>
                  <a:lnTo>
                    <a:pt x="334573" y="209524"/>
                  </a:lnTo>
                  <a:lnTo>
                    <a:pt x="288686" y="245534"/>
                  </a:lnTo>
                  <a:lnTo>
                    <a:pt x="298456" y="297823"/>
                  </a:lnTo>
                  <a:lnTo>
                    <a:pt x="305073" y="304415"/>
                  </a:lnTo>
                  <a:lnTo>
                    <a:pt x="309121" y="329652"/>
                  </a:lnTo>
                  <a:lnTo>
                    <a:pt x="325950" y="333534"/>
                  </a:lnTo>
                  <a:lnTo>
                    <a:pt x="303365" y="376494"/>
                  </a:lnTo>
                  <a:lnTo>
                    <a:pt x="237747" y="393800"/>
                  </a:lnTo>
                  <a:lnTo>
                    <a:pt x="110764" y="304200"/>
                  </a:lnTo>
                  <a:lnTo>
                    <a:pt x="0" y="259818"/>
                  </a:lnTo>
                  <a:lnTo>
                    <a:pt x="33681" y="172380"/>
                  </a:lnTo>
                  <a:lnTo>
                    <a:pt x="36476" y="123269"/>
                  </a:lnTo>
                  <a:lnTo>
                    <a:pt x="31244" y="94318"/>
                  </a:lnTo>
                  <a:lnTo>
                    <a:pt x="41838" y="0"/>
                  </a:lnTo>
                  <a:lnTo>
                    <a:pt x="306721" y="4938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1098;gbcf4302aa7_0_6">
              <a:extLst>
                <a:ext uri="{FF2B5EF4-FFF2-40B4-BE49-F238E27FC236}">
                  <a16:creationId xmlns:a16="http://schemas.microsoft.com/office/drawing/2014/main" id="{498D5A3E-103A-8F4A-B3AB-47F696DAC53F}"/>
                </a:ext>
              </a:extLst>
            </p:cNvPr>
            <p:cNvSpPr/>
            <p:nvPr/>
          </p:nvSpPr>
          <p:spPr>
            <a:xfrm>
              <a:off x="4323451" y="2217745"/>
              <a:ext cx="186523" cy="217312"/>
            </a:xfrm>
            <a:custGeom>
              <a:avLst/>
              <a:gdLst/>
              <a:ahLst/>
              <a:cxnLst/>
              <a:rect l="l" t="t" r="r" b="b"/>
              <a:pathLst>
                <a:path w="371191" h="432461" extrusionOk="0">
                  <a:moveTo>
                    <a:pt x="154871" y="0"/>
                  </a:moveTo>
                  <a:lnTo>
                    <a:pt x="330476" y="15969"/>
                  </a:lnTo>
                  <a:lnTo>
                    <a:pt x="332650" y="54164"/>
                  </a:lnTo>
                  <a:lnTo>
                    <a:pt x="361876" y="50043"/>
                  </a:lnTo>
                  <a:lnTo>
                    <a:pt x="371191" y="326666"/>
                  </a:lnTo>
                  <a:lnTo>
                    <a:pt x="313911" y="388223"/>
                  </a:lnTo>
                  <a:lnTo>
                    <a:pt x="272777" y="432462"/>
                  </a:lnTo>
                  <a:lnTo>
                    <a:pt x="21319" y="383374"/>
                  </a:lnTo>
                  <a:lnTo>
                    <a:pt x="7071" y="380233"/>
                  </a:lnTo>
                  <a:lnTo>
                    <a:pt x="0" y="378823"/>
                  </a:lnTo>
                  <a:lnTo>
                    <a:pt x="9483" y="125490"/>
                  </a:lnTo>
                  <a:lnTo>
                    <a:pt x="15487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1099;gbcf4302aa7_0_6">
              <a:extLst>
                <a:ext uri="{FF2B5EF4-FFF2-40B4-BE49-F238E27FC236}">
                  <a16:creationId xmlns:a16="http://schemas.microsoft.com/office/drawing/2014/main" id="{5727FAA8-88D4-AF4A-9994-47791F2138B2}"/>
                </a:ext>
              </a:extLst>
            </p:cNvPr>
            <p:cNvSpPr/>
            <p:nvPr/>
          </p:nvSpPr>
          <p:spPr>
            <a:xfrm>
              <a:off x="4460271" y="2218170"/>
              <a:ext cx="151990" cy="264904"/>
            </a:xfrm>
            <a:custGeom>
              <a:avLst/>
              <a:gdLst/>
              <a:ahLst/>
              <a:cxnLst/>
              <a:rect l="l" t="t" r="r" b="b"/>
              <a:pathLst>
                <a:path w="302468" h="527173" extrusionOk="0">
                  <a:moveTo>
                    <a:pt x="284960" y="27195"/>
                  </a:moveTo>
                  <a:lnTo>
                    <a:pt x="300343" y="363727"/>
                  </a:lnTo>
                  <a:lnTo>
                    <a:pt x="301597" y="391579"/>
                  </a:lnTo>
                  <a:lnTo>
                    <a:pt x="302469" y="412588"/>
                  </a:lnTo>
                  <a:lnTo>
                    <a:pt x="167364" y="429213"/>
                  </a:lnTo>
                  <a:lnTo>
                    <a:pt x="146212" y="462714"/>
                  </a:lnTo>
                  <a:lnTo>
                    <a:pt x="137064" y="487855"/>
                  </a:lnTo>
                  <a:lnTo>
                    <a:pt x="133134" y="497530"/>
                  </a:lnTo>
                  <a:lnTo>
                    <a:pt x="121250" y="527173"/>
                  </a:lnTo>
                  <a:lnTo>
                    <a:pt x="113762" y="521488"/>
                  </a:lnTo>
                  <a:lnTo>
                    <a:pt x="0" y="431614"/>
                  </a:lnTo>
                  <a:lnTo>
                    <a:pt x="41133" y="387375"/>
                  </a:lnTo>
                  <a:lnTo>
                    <a:pt x="98414" y="325818"/>
                  </a:lnTo>
                  <a:lnTo>
                    <a:pt x="89098" y="49195"/>
                  </a:lnTo>
                  <a:lnTo>
                    <a:pt x="88095" y="18524"/>
                  </a:lnTo>
                  <a:lnTo>
                    <a:pt x="121979" y="14476"/>
                  </a:lnTo>
                  <a:lnTo>
                    <a:pt x="183989" y="6390"/>
                  </a:lnTo>
                  <a:lnTo>
                    <a:pt x="186151" y="7763"/>
                  </a:lnTo>
                  <a:lnTo>
                    <a:pt x="189220" y="9304"/>
                  </a:lnTo>
                  <a:lnTo>
                    <a:pt x="190666" y="9818"/>
                  </a:lnTo>
                  <a:lnTo>
                    <a:pt x="191789" y="10009"/>
                  </a:lnTo>
                  <a:lnTo>
                    <a:pt x="192577" y="9734"/>
                  </a:lnTo>
                  <a:lnTo>
                    <a:pt x="193305" y="9352"/>
                  </a:lnTo>
                  <a:lnTo>
                    <a:pt x="193998" y="8958"/>
                  </a:lnTo>
                  <a:lnTo>
                    <a:pt x="194846" y="8719"/>
                  </a:lnTo>
                  <a:lnTo>
                    <a:pt x="195550" y="8683"/>
                  </a:lnTo>
                  <a:lnTo>
                    <a:pt x="196375" y="8743"/>
                  </a:lnTo>
                  <a:lnTo>
                    <a:pt x="197617" y="8910"/>
                  </a:lnTo>
                  <a:lnTo>
                    <a:pt x="198429" y="9161"/>
                  </a:lnTo>
                  <a:lnTo>
                    <a:pt x="199241" y="9555"/>
                  </a:lnTo>
                  <a:lnTo>
                    <a:pt x="199994" y="9865"/>
                  </a:lnTo>
                  <a:lnTo>
                    <a:pt x="201689" y="10534"/>
                  </a:lnTo>
                  <a:lnTo>
                    <a:pt x="202573" y="10976"/>
                  </a:lnTo>
                  <a:lnTo>
                    <a:pt x="203373" y="11430"/>
                  </a:lnTo>
                  <a:lnTo>
                    <a:pt x="204293" y="12087"/>
                  </a:lnTo>
                  <a:lnTo>
                    <a:pt x="205034" y="12660"/>
                  </a:lnTo>
                  <a:lnTo>
                    <a:pt x="205822" y="13544"/>
                  </a:lnTo>
                  <a:lnTo>
                    <a:pt x="208211" y="18799"/>
                  </a:lnTo>
                  <a:lnTo>
                    <a:pt x="215807" y="1696"/>
                  </a:lnTo>
                  <a:lnTo>
                    <a:pt x="227499" y="0"/>
                  </a:lnTo>
                  <a:lnTo>
                    <a:pt x="227703" y="693"/>
                  </a:lnTo>
                  <a:lnTo>
                    <a:pt x="227822" y="1839"/>
                  </a:lnTo>
                  <a:lnTo>
                    <a:pt x="227965" y="2878"/>
                  </a:lnTo>
                  <a:lnTo>
                    <a:pt x="228228" y="3894"/>
                  </a:lnTo>
                  <a:lnTo>
                    <a:pt x="228383" y="4813"/>
                  </a:lnTo>
                  <a:lnTo>
                    <a:pt x="228503" y="5566"/>
                  </a:lnTo>
                  <a:lnTo>
                    <a:pt x="228539" y="6485"/>
                  </a:lnTo>
                  <a:lnTo>
                    <a:pt x="228753" y="7405"/>
                  </a:lnTo>
                  <a:lnTo>
                    <a:pt x="229100" y="8110"/>
                  </a:lnTo>
                  <a:lnTo>
                    <a:pt x="229960" y="8325"/>
                  </a:lnTo>
                  <a:lnTo>
                    <a:pt x="230748" y="8898"/>
                  </a:lnTo>
                  <a:lnTo>
                    <a:pt x="231488" y="9220"/>
                  </a:lnTo>
                  <a:lnTo>
                    <a:pt x="232396" y="9603"/>
                  </a:lnTo>
                  <a:lnTo>
                    <a:pt x="233495" y="10056"/>
                  </a:lnTo>
                  <a:lnTo>
                    <a:pt x="234439" y="9806"/>
                  </a:lnTo>
                  <a:lnTo>
                    <a:pt x="235501" y="9710"/>
                  </a:lnTo>
                  <a:lnTo>
                    <a:pt x="236493" y="9495"/>
                  </a:lnTo>
                  <a:lnTo>
                    <a:pt x="237687" y="9328"/>
                  </a:lnTo>
                  <a:lnTo>
                    <a:pt x="238941" y="9232"/>
                  </a:lnTo>
                  <a:lnTo>
                    <a:pt x="239837" y="9089"/>
                  </a:lnTo>
                  <a:lnTo>
                    <a:pt x="240960" y="9197"/>
                  </a:lnTo>
                  <a:lnTo>
                    <a:pt x="241676" y="9471"/>
                  </a:lnTo>
                  <a:lnTo>
                    <a:pt x="242608" y="9937"/>
                  </a:lnTo>
                  <a:lnTo>
                    <a:pt x="243241" y="10343"/>
                  </a:lnTo>
                  <a:lnTo>
                    <a:pt x="243814" y="10892"/>
                  </a:lnTo>
                  <a:lnTo>
                    <a:pt x="244901" y="11896"/>
                  </a:lnTo>
                  <a:lnTo>
                    <a:pt x="245773" y="12696"/>
                  </a:lnTo>
                  <a:lnTo>
                    <a:pt x="246406" y="13245"/>
                  </a:lnTo>
                  <a:lnTo>
                    <a:pt x="247397" y="13866"/>
                  </a:lnTo>
                  <a:lnTo>
                    <a:pt x="248281" y="14105"/>
                  </a:lnTo>
                  <a:lnTo>
                    <a:pt x="249272" y="14045"/>
                  </a:lnTo>
                  <a:lnTo>
                    <a:pt x="250109" y="13616"/>
                  </a:lnTo>
                  <a:lnTo>
                    <a:pt x="250813" y="13233"/>
                  </a:lnTo>
                  <a:lnTo>
                    <a:pt x="251506" y="12839"/>
                  </a:lnTo>
                  <a:lnTo>
                    <a:pt x="252569" y="12553"/>
                  </a:lnTo>
                  <a:lnTo>
                    <a:pt x="253763" y="12457"/>
                  </a:lnTo>
                  <a:lnTo>
                    <a:pt x="254587" y="12469"/>
                  </a:lnTo>
                  <a:lnTo>
                    <a:pt x="256534" y="12326"/>
                  </a:lnTo>
                  <a:lnTo>
                    <a:pt x="257895" y="12302"/>
                  </a:lnTo>
                  <a:lnTo>
                    <a:pt x="258863" y="12433"/>
                  </a:lnTo>
                  <a:lnTo>
                    <a:pt x="259580" y="12517"/>
                  </a:lnTo>
                  <a:lnTo>
                    <a:pt x="260714" y="12373"/>
                  </a:lnTo>
                  <a:lnTo>
                    <a:pt x="261849" y="12206"/>
                  </a:lnTo>
                  <a:lnTo>
                    <a:pt x="262601" y="12099"/>
                  </a:lnTo>
                  <a:lnTo>
                    <a:pt x="263700" y="11908"/>
                  </a:lnTo>
                  <a:lnTo>
                    <a:pt x="264512" y="11693"/>
                  </a:lnTo>
                  <a:lnTo>
                    <a:pt x="265408" y="11358"/>
                  </a:lnTo>
                  <a:lnTo>
                    <a:pt x="266256" y="11299"/>
                  </a:lnTo>
                  <a:lnTo>
                    <a:pt x="267188" y="11669"/>
                  </a:lnTo>
                  <a:lnTo>
                    <a:pt x="268167" y="11943"/>
                  </a:lnTo>
                  <a:lnTo>
                    <a:pt x="269230" y="12481"/>
                  </a:lnTo>
                  <a:lnTo>
                    <a:pt x="269839" y="13007"/>
                  </a:lnTo>
                  <a:lnTo>
                    <a:pt x="270496" y="13914"/>
                  </a:lnTo>
                  <a:lnTo>
                    <a:pt x="270556" y="14619"/>
                  </a:lnTo>
                  <a:lnTo>
                    <a:pt x="270592" y="15586"/>
                  </a:lnTo>
                  <a:lnTo>
                    <a:pt x="270460" y="16351"/>
                  </a:lnTo>
                  <a:lnTo>
                    <a:pt x="270604" y="17246"/>
                  </a:lnTo>
                  <a:lnTo>
                    <a:pt x="271105" y="18082"/>
                  </a:lnTo>
                  <a:lnTo>
                    <a:pt x="271702" y="18536"/>
                  </a:lnTo>
                  <a:lnTo>
                    <a:pt x="272598" y="18978"/>
                  </a:lnTo>
                  <a:lnTo>
                    <a:pt x="273434" y="19396"/>
                  </a:lnTo>
                  <a:lnTo>
                    <a:pt x="274127" y="19922"/>
                  </a:lnTo>
                  <a:lnTo>
                    <a:pt x="274652" y="20734"/>
                  </a:lnTo>
                  <a:lnTo>
                    <a:pt x="276348" y="23863"/>
                  </a:lnTo>
                  <a:lnTo>
                    <a:pt x="277160" y="24998"/>
                  </a:lnTo>
                  <a:lnTo>
                    <a:pt x="277758" y="25416"/>
                  </a:lnTo>
                  <a:lnTo>
                    <a:pt x="278606" y="25452"/>
                  </a:lnTo>
                  <a:lnTo>
                    <a:pt x="279430" y="25237"/>
                  </a:lnTo>
                  <a:lnTo>
                    <a:pt x="280182" y="24986"/>
                  </a:lnTo>
                  <a:lnTo>
                    <a:pt x="281711" y="24842"/>
                  </a:lnTo>
                  <a:lnTo>
                    <a:pt x="282583" y="25010"/>
                  </a:lnTo>
                  <a:lnTo>
                    <a:pt x="283287" y="25726"/>
                  </a:lnTo>
                  <a:lnTo>
                    <a:pt x="283956" y="26347"/>
                  </a:lnTo>
                  <a:lnTo>
                    <a:pt x="284960" y="2719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1100;gbcf4302aa7_0_6">
              <a:extLst>
                <a:ext uri="{FF2B5EF4-FFF2-40B4-BE49-F238E27FC236}">
                  <a16:creationId xmlns:a16="http://schemas.microsoft.com/office/drawing/2014/main" id="{78209758-6EEC-8A45-9BEF-5E1A773B2B9B}"/>
                </a:ext>
              </a:extLst>
            </p:cNvPr>
            <p:cNvSpPr/>
            <p:nvPr/>
          </p:nvSpPr>
          <p:spPr>
            <a:xfrm>
              <a:off x="7115665" y="2219284"/>
              <a:ext cx="112230" cy="118237"/>
            </a:xfrm>
            <a:custGeom>
              <a:avLst/>
              <a:gdLst/>
              <a:ahLst/>
              <a:cxnLst/>
              <a:rect l="l" t="t" r="r" b="b"/>
              <a:pathLst>
                <a:path w="223343" h="235298" extrusionOk="0">
                  <a:moveTo>
                    <a:pt x="67541" y="88728"/>
                  </a:moveTo>
                  <a:lnTo>
                    <a:pt x="88728" y="70944"/>
                  </a:lnTo>
                  <a:lnTo>
                    <a:pt x="86925" y="68974"/>
                  </a:lnTo>
                  <a:lnTo>
                    <a:pt x="87976" y="67540"/>
                  </a:lnTo>
                  <a:lnTo>
                    <a:pt x="93195" y="65821"/>
                  </a:lnTo>
                  <a:lnTo>
                    <a:pt x="92120" y="61616"/>
                  </a:lnTo>
                  <a:lnTo>
                    <a:pt x="99729" y="59252"/>
                  </a:lnTo>
                  <a:lnTo>
                    <a:pt x="98569" y="54701"/>
                  </a:lnTo>
                  <a:lnTo>
                    <a:pt x="99465" y="54295"/>
                  </a:lnTo>
                  <a:lnTo>
                    <a:pt x="105568" y="48526"/>
                  </a:lnTo>
                  <a:lnTo>
                    <a:pt x="112699" y="48096"/>
                  </a:lnTo>
                  <a:lnTo>
                    <a:pt x="113045" y="46699"/>
                  </a:lnTo>
                  <a:lnTo>
                    <a:pt x="113439" y="45696"/>
                  </a:lnTo>
                  <a:lnTo>
                    <a:pt x="113953" y="44728"/>
                  </a:lnTo>
                  <a:lnTo>
                    <a:pt x="114323" y="44024"/>
                  </a:lnTo>
                  <a:lnTo>
                    <a:pt x="115027" y="43247"/>
                  </a:lnTo>
                  <a:lnTo>
                    <a:pt x="118037" y="40034"/>
                  </a:lnTo>
                  <a:lnTo>
                    <a:pt x="138401" y="19157"/>
                  </a:lnTo>
                  <a:lnTo>
                    <a:pt x="150918" y="10892"/>
                  </a:lnTo>
                  <a:lnTo>
                    <a:pt x="151312" y="10188"/>
                  </a:lnTo>
                  <a:lnTo>
                    <a:pt x="151754" y="9626"/>
                  </a:lnTo>
                  <a:lnTo>
                    <a:pt x="152435" y="8862"/>
                  </a:lnTo>
                  <a:lnTo>
                    <a:pt x="153044" y="8301"/>
                  </a:lnTo>
                  <a:lnTo>
                    <a:pt x="153557" y="7703"/>
                  </a:lnTo>
                  <a:lnTo>
                    <a:pt x="158311" y="6652"/>
                  </a:lnTo>
                  <a:lnTo>
                    <a:pt x="159147" y="6079"/>
                  </a:lnTo>
                  <a:lnTo>
                    <a:pt x="160222" y="5327"/>
                  </a:lnTo>
                  <a:lnTo>
                    <a:pt x="161237" y="4634"/>
                  </a:lnTo>
                  <a:lnTo>
                    <a:pt x="162336" y="3762"/>
                  </a:lnTo>
                  <a:lnTo>
                    <a:pt x="164509" y="2066"/>
                  </a:lnTo>
                  <a:lnTo>
                    <a:pt x="165596" y="1278"/>
                  </a:lnTo>
                  <a:lnTo>
                    <a:pt x="166887" y="693"/>
                  </a:lnTo>
                  <a:lnTo>
                    <a:pt x="170254" y="1302"/>
                  </a:lnTo>
                  <a:lnTo>
                    <a:pt x="170362" y="0"/>
                  </a:lnTo>
                  <a:lnTo>
                    <a:pt x="220489" y="7835"/>
                  </a:lnTo>
                  <a:lnTo>
                    <a:pt x="218721" y="18477"/>
                  </a:lnTo>
                  <a:lnTo>
                    <a:pt x="223343" y="31805"/>
                  </a:lnTo>
                  <a:lnTo>
                    <a:pt x="222173" y="33143"/>
                  </a:lnTo>
                  <a:lnTo>
                    <a:pt x="221253" y="34087"/>
                  </a:lnTo>
                  <a:lnTo>
                    <a:pt x="220346" y="35353"/>
                  </a:lnTo>
                  <a:lnTo>
                    <a:pt x="219736" y="36308"/>
                  </a:lnTo>
                  <a:lnTo>
                    <a:pt x="219068" y="37287"/>
                  </a:lnTo>
                  <a:lnTo>
                    <a:pt x="217944" y="38231"/>
                  </a:lnTo>
                  <a:lnTo>
                    <a:pt x="216894" y="38697"/>
                  </a:lnTo>
                  <a:lnTo>
                    <a:pt x="216010" y="38948"/>
                  </a:lnTo>
                  <a:lnTo>
                    <a:pt x="215282" y="39999"/>
                  </a:lnTo>
                  <a:lnTo>
                    <a:pt x="214732" y="40668"/>
                  </a:lnTo>
                  <a:lnTo>
                    <a:pt x="213729" y="41169"/>
                  </a:lnTo>
                  <a:lnTo>
                    <a:pt x="212522" y="41683"/>
                  </a:lnTo>
                  <a:lnTo>
                    <a:pt x="211639" y="42363"/>
                  </a:lnTo>
                  <a:lnTo>
                    <a:pt x="210994" y="42901"/>
                  </a:lnTo>
                  <a:lnTo>
                    <a:pt x="210420" y="43474"/>
                  </a:lnTo>
                  <a:lnTo>
                    <a:pt x="209918" y="44071"/>
                  </a:lnTo>
                  <a:lnTo>
                    <a:pt x="209393" y="44884"/>
                  </a:lnTo>
                  <a:lnTo>
                    <a:pt x="208784" y="46006"/>
                  </a:lnTo>
                  <a:lnTo>
                    <a:pt x="208426" y="46806"/>
                  </a:lnTo>
                  <a:lnTo>
                    <a:pt x="208032" y="48072"/>
                  </a:lnTo>
                  <a:lnTo>
                    <a:pt x="207494" y="50270"/>
                  </a:lnTo>
                  <a:lnTo>
                    <a:pt x="207207" y="52503"/>
                  </a:lnTo>
                  <a:lnTo>
                    <a:pt x="206861" y="53805"/>
                  </a:lnTo>
                  <a:lnTo>
                    <a:pt x="205416" y="58547"/>
                  </a:lnTo>
                  <a:lnTo>
                    <a:pt x="205572" y="59371"/>
                  </a:lnTo>
                  <a:lnTo>
                    <a:pt x="205941" y="59968"/>
                  </a:lnTo>
                  <a:lnTo>
                    <a:pt x="206288" y="60637"/>
                  </a:lnTo>
                  <a:lnTo>
                    <a:pt x="206395" y="61557"/>
                  </a:lnTo>
                  <a:lnTo>
                    <a:pt x="207028" y="62536"/>
                  </a:lnTo>
                  <a:lnTo>
                    <a:pt x="207686" y="63181"/>
                  </a:lnTo>
                  <a:lnTo>
                    <a:pt x="207434" y="64614"/>
                  </a:lnTo>
                  <a:lnTo>
                    <a:pt x="207172" y="65582"/>
                  </a:lnTo>
                  <a:lnTo>
                    <a:pt x="208175" y="67445"/>
                  </a:lnTo>
                  <a:lnTo>
                    <a:pt x="204138" y="72903"/>
                  </a:lnTo>
                  <a:lnTo>
                    <a:pt x="202717" y="74814"/>
                  </a:lnTo>
                  <a:lnTo>
                    <a:pt x="201917" y="76414"/>
                  </a:lnTo>
                  <a:lnTo>
                    <a:pt x="201535" y="77358"/>
                  </a:lnTo>
                  <a:lnTo>
                    <a:pt x="200197" y="80666"/>
                  </a:lnTo>
                  <a:lnTo>
                    <a:pt x="199767" y="82207"/>
                  </a:lnTo>
                  <a:lnTo>
                    <a:pt x="199886" y="83330"/>
                  </a:lnTo>
                  <a:lnTo>
                    <a:pt x="200066" y="84416"/>
                  </a:lnTo>
                  <a:lnTo>
                    <a:pt x="194201" y="101567"/>
                  </a:lnTo>
                  <a:lnTo>
                    <a:pt x="193329" y="103216"/>
                  </a:lnTo>
                  <a:lnTo>
                    <a:pt x="192565" y="104935"/>
                  </a:lnTo>
                  <a:lnTo>
                    <a:pt x="192207" y="105915"/>
                  </a:lnTo>
                  <a:lnTo>
                    <a:pt x="191502" y="111886"/>
                  </a:lnTo>
                  <a:lnTo>
                    <a:pt x="191155" y="113379"/>
                  </a:lnTo>
                  <a:lnTo>
                    <a:pt x="190761" y="114335"/>
                  </a:lnTo>
                  <a:lnTo>
                    <a:pt x="190069" y="114944"/>
                  </a:lnTo>
                  <a:lnTo>
                    <a:pt x="188875" y="115887"/>
                  </a:lnTo>
                  <a:lnTo>
                    <a:pt x="184921" y="117524"/>
                  </a:lnTo>
                  <a:lnTo>
                    <a:pt x="183631" y="118778"/>
                  </a:lnTo>
                  <a:lnTo>
                    <a:pt x="181983" y="119268"/>
                  </a:lnTo>
                  <a:lnTo>
                    <a:pt x="179797" y="119172"/>
                  </a:lnTo>
                  <a:lnTo>
                    <a:pt x="175270" y="115267"/>
                  </a:lnTo>
                  <a:lnTo>
                    <a:pt x="170039" y="120044"/>
                  </a:lnTo>
                  <a:lnTo>
                    <a:pt x="168797" y="118945"/>
                  </a:lnTo>
                  <a:lnTo>
                    <a:pt x="166098" y="124128"/>
                  </a:lnTo>
                  <a:lnTo>
                    <a:pt x="148111" y="152459"/>
                  </a:lnTo>
                  <a:lnTo>
                    <a:pt x="142188" y="162599"/>
                  </a:lnTo>
                  <a:lnTo>
                    <a:pt x="141518" y="164151"/>
                  </a:lnTo>
                  <a:lnTo>
                    <a:pt x="136251" y="175294"/>
                  </a:lnTo>
                  <a:lnTo>
                    <a:pt x="130124" y="187357"/>
                  </a:lnTo>
                  <a:lnTo>
                    <a:pt x="119124" y="203624"/>
                  </a:lnTo>
                  <a:lnTo>
                    <a:pt x="98391" y="223821"/>
                  </a:lnTo>
                  <a:lnTo>
                    <a:pt x="82482" y="235298"/>
                  </a:lnTo>
                  <a:lnTo>
                    <a:pt x="44167" y="197270"/>
                  </a:lnTo>
                  <a:lnTo>
                    <a:pt x="39652" y="194643"/>
                  </a:lnTo>
                  <a:lnTo>
                    <a:pt x="27780" y="181445"/>
                  </a:lnTo>
                  <a:lnTo>
                    <a:pt x="0" y="154596"/>
                  </a:lnTo>
                  <a:lnTo>
                    <a:pt x="26825" y="128464"/>
                  </a:lnTo>
                  <a:lnTo>
                    <a:pt x="25548" y="125156"/>
                  </a:lnTo>
                  <a:lnTo>
                    <a:pt x="29488" y="123400"/>
                  </a:lnTo>
                  <a:lnTo>
                    <a:pt x="29190" y="122253"/>
                  </a:lnTo>
                  <a:lnTo>
                    <a:pt x="35974" y="119542"/>
                  </a:lnTo>
                  <a:lnTo>
                    <a:pt x="67541" y="8872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1101;gbcf4302aa7_0_6">
              <a:extLst>
                <a:ext uri="{FF2B5EF4-FFF2-40B4-BE49-F238E27FC236}">
                  <a16:creationId xmlns:a16="http://schemas.microsoft.com/office/drawing/2014/main" id="{7B5032A8-901C-FD43-B4D6-558716666AD3}"/>
                </a:ext>
              </a:extLst>
            </p:cNvPr>
            <p:cNvSpPr/>
            <p:nvPr/>
          </p:nvSpPr>
          <p:spPr>
            <a:xfrm>
              <a:off x="4078703" y="2223202"/>
              <a:ext cx="249961" cy="217257"/>
            </a:xfrm>
            <a:custGeom>
              <a:avLst/>
              <a:gdLst/>
              <a:ahLst/>
              <a:cxnLst/>
              <a:rect l="l" t="t" r="r" b="b"/>
              <a:pathLst>
                <a:path w="497434" h="432353" extrusionOk="0">
                  <a:moveTo>
                    <a:pt x="303974" y="0"/>
                  </a:moveTo>
                  <a:lnTo>
                    <a:pt x="307174" y="42149"/>
                  </a:lnTo>
                  <a:lnTo>
                    <a:pt x="307055" y="43355"/>
                  </a:lnTo>
                  <a:lnTo>
                    <a:pt x="307557" y="44131"/>
                  </a:lnTo>
                  <a:lnTo>
                    <a:pt x="308488" y="44884"/>
                  </a:lnTo>
                  <a:lnTo>
                    <a:pt x="309205" y="45457"/>
                  </a:lnTo>
                  <a:lnTo>
                    <a:pt x="310495" y="46281"/>
                  </a:lnTo>
                  <a:lnTo>
                    <a:pt x="312561" y="47571"/>
                  </a:lnTo>
                  <a:lnTo>
                    <a:pt x="314328" y="48407"/>
                  </a:lnTo>
                  <a:lnTo>
                    <a:pt x="315093" y="49100"/>
                  </a:lnTo>
                  <a:lnTo>
                    <a:pt x="315833" y="49673"/>
                  </a:lnTo>
                  <a:lnTo>
                    <a:pt x="316765" y="50187"/>
                  </a:lnTo>
                  <a:lnTo>
                    <a:pt x="317529" y="50843"/>
                  </a:lnTo>
                  <a:lnTo>
                    <a:pt x="318867" y="51811"/>
                  </a:lnTo>
                  <a:lnTo>
                    <a:pt x="320360" y="52778"/>
                  </a:lnTo>
                  <a:lnTo>
                    <a:pt x="323274" y="54809"/>
                  </a:lnTo>
                  <a:lnTo>
                    <a:pt x="324481" y="55609"/>
                  </a:lnTo>
                  <a:lnTo>
                    <a:pt x="325293" y="56302"/>
                  </a:lnTo>
                  <a:lnTo>
                    <a:pt x="325985" y="56791"/>
                  </a:lnTo>
                  <a:lnTo>
                    <a:pt x="328004" y="57998"/>
                  </a:lnTo>
                  <a:lnTo>
                    <a:pt x="330309" y="58917"/>
                  </a:lnTo>
                  <a:lnTo>
                    <a:pt x="331014" y="59072"/>
                  </a:lnTo>
                  <a:lnTo>
                    <a:pt x="332220" y="59634"/>
                  </a:lnTo>
                  <a:lnTo>
                    <a:pt x="333366" y="60267"/>
                  </a:lnTo>
                  <a:lnTo>
                    <a:pt x="334131" y="60733"/>
                  </a:lnTo>
                  <a:lnTo>
                    <a:pt x="334847" y="61234"/>
                  </a:lnTo>
                  <a:lnTo>
                    <a:pt x="335660" y="61951"/>
                  </a:lnTo>
                  <a:lnTo>
                    <a:pt x="336448" y="62440"/>
                  </a:lnTo>
                  <a:lnTo>
                    <a:pt x="337284" y="62859"/>
                  </a:lnTo>
                  <a:lnTo>
                    <a:pt x="338251" y="63587"/>
                  </a:lnTo>
                  <a:lnTo>
                    <a:pt x="338968" y="64017"/>
                  </a:lnTo>
                  <a:lnTo>
                    <a:pt x="339684" y="64626"/>
                  </a:lnTo>
                  <a:lnTo>
                    <a:pt x="340640" y="65462"/>
                  </a:lnTo>
                  <a:lnTo>
                    <a:pt x="341321" y="66274"/>
                  </a:lnTo>
                  <a:lnTo>
                    <a:pt x="342933" y="68842"/>
                  </a:lnTo>
                  <a:lnTo>
                    <a:pt x="343853" y="70323"/>
                  </a:lnTo>
                  <a:lnTo>
                    <a:pt x="344319" y="71291"/>
                  </a:lnTo>
                  <a:lnTo>
                    <a:pt x="344868" y="71983"/>
                  </a:lnTo>
                  <a:lnTo>
                    <a:pt x="345537" y="72569"/>
                  </a:lnTo>
                  <a:lnTo>
                    <a:pt x="346468" y="73237"/>
                  </a:lnTo>
                  <a:lnTo>
                    <a:pt x="347209" y="73906"/>
                  </a:lnTo>
                  <a:lnTo>
                    <a:pt x="347758" y="74396"/>
                  </a:lnTo>
                  <a:lnTo>
                    <a:pt x="348523" y="75065"/>
                  </a:lnTo>
                  <a:lnTo>
                    <a:pt x="349407" y="75555"/>
                  </a:lnTo>
                  <a:lnTo>
                    <a:pt x="350302" y="75471"/>
                  </a:lnTo>
                  <a:lnTo>
                    <a:pt x="351031" y="75399"/>
                  </a:lnTo>
                  <a:lnTo>
                    <a:pt x="351986" y="75793"/>
                  </a:lnTo>
                  <a:lnTo>
                    <a:pt x="352607" y="76104"/>
                  </a:lnTo>
                  <a:lnTo>
                    <a:pt x="353384" y="76331"/>
                  </a:lnTo>
                  <a:lnTo>
                    <a:pt x="354076" y="76916"/>
                  </a:lnTo>
                  <a:lnTo>
                    <a:pt x="354721" y="77370"/>
                  </a:lnTo>
                  <a:lnTo>
                    <a:pt x="355390" y="77895"/>
                  </a:lnTo>
                  <a:lnTo>
                    <a:pt x="356393" y="78624"/>
                  </a:lnTo>
                  <a:lnTo>
                    <a:pt x="357170" y="79388"/>
                  </a:lnTo>
                  <a:lnTo>
                    <a:pt x="357767" y="80392"/>
                  </a:lnTo>
                  <a:lnTo>
                    <a:pt x="358352" y="81789"/>
                  </a:lnTo>
                  <a:lnTo>
                    <a:pt x="358615" y="82458"/>
                  </a:lnTo>
                  <a:lnTo>
                    <a:pt x="359069" y="83497"/>
                  </a:lnTo>
                  <a:lnTo>
                    <a:pt x="359941" y="84452"/>
                  </a:lnTo>
                  <a:lnTo>
                    <a:pt x="361040" y="84775"/>
                  </a:lnTo>
                  <a:lnTo>
                    <a:pt x="361995" y="84894"/>
                  </a:lnTo>
                  <a:lnTo>
                    <a:pt x="362747" y="84930"/>
                  </a:lnTo>
                  <a:lnTo>
                    <a:pt x="363822" y="84345"/>
                  </a:lnTo>
                  <a:lnTo>
                    <a:pt x="364861" y="83987"/>
                  </a:lnTo>
                  <a:lnTo>
                    <a:pt x="365829" y="83700"/>
                  </a:lnTo>
                  <a:lnTo>
                    <a:pt x="366748" y="83390"/>
                  </a:lnTo>
                  <a:lnTo>
                    <a:pt x="367728" y="82745"/>
                  </a:lnTo>
                  <a:lnTo>
                    <a:pt x="368492" y="82076"/>
                  </a:lnTo>
                  <a:lnTo>
                    <a:pt x="369233" y="81717"/>
                  </a:lnTo>
                  <a:lnTo>
                    <a:pt x="369866" y="81443"/>
                  </a:lnTo>
                  <a:lnTo>
                    <a:pt x="370881" y="81371"/>
                  </a:lnTo>
                  <a:lnTo>
                    <a:pt x="371753" y="81323"/>
                  </a:lnTo>
                  <a:lnTo>
                    <a:pt x="372780" y="81431"/>
                  </a:lnTo>
                  <a:lnTo>
                    <a:pt x="373628" y="81407"/>
                  </a:lnTo>
                  <a:lnTo>
                    <a:pt x="374703" y="81479"/>
                  </a:lnTo>
                  <a:lnTo>
                    <a:pt x="375276" y="82171"/>
                  </a:lnTo>
                  <a:lnTo>
                    <a:pt x="375718" y="82948"/>
                  </a:lnTo>
                  <a:lnTo>
                    <a:pt x="375981" y="83688"/>
                  </a:lnTo>
                  <a:lnTo>
                    <a:pt x="376411" y="84536"/>
                  </a:lnTo>
                  <a:lnTo>
                    <a:pt x="376793" y="85300"/>
                  </a:lnTo>
                  <a:lnTo>
                    <a:pt x="377247" y="86244"/>
                  </a:lnTo>
                  <a:lnTo>
                    <a:pt x="377629" y="87008"/>
                  </a:lnTo>
                  <a:lnTo>
                    <a:pt x="378011" y="87928"/>
                  </a:lnTo>
                  <a:lnTo>
                    <a:pt x="378107" y="88919"/>
                  </a:lnTo>
                  <a:lnTo>
                    <a:pt x="377856" y="89696"/>
                  </a:lnTo>
                  <a:lnTo>
                    <a:pt x="377677" y="90555"/>
                  </a:lnTo>
                  <a:lnTo>
                    <a:pt x="378286" y="94819"/>
                  </a:lnTo>
                  <a:lnTo>
                    <a:pt x="378632" y="98665"/>
                  </a:lnTo>
                  <a:lnTo>
                    <a:pt x="378692" y="100170"/>
                  </a:lnTo>
                  <a:lnTo>
                    <a:pt x="378847" y="100851"/>
                  </a:lnTo>
                  <a:lnTo>
                    <a:pt x="379050" y="101520"/>
                  </a:lnTo>
                  <a:lnTo>
                    <a:pt x="379504" y="102296"/>
                  </a:lnTo>
                  <a:lnTo>
                    <a:pt x="379886" y="102917"/>
                  </a:lnTo>
                  <a:lnTo>
                    <a:pt x="380758" y="103610"/>
                  </a:lnTo>
                  <a:lnTo>
                    <a:pt x="381463" y="103884"/>
                  </a:lnTo>
                  <a:lnTo>
                    <a:pt x="382908" y="104756"/>
                  </a:lnTo>
                  <a:lnTo>
                    <a:pt x="383804" y="105318"/>
                  </a:lnTo>
                  <a:lnTo>
                    <a:pt x="388199" y="109092"/>
                  </a:lnTo>
                  <a:lnTo>
                    <a:pt x="391077" y="111875"/>
                  </a:lnTo>
                  <a:lnTo>
                    <a:pt x="391698" y="112436"/>
                  </a:lnTo>
                  <a:lnTo>
                    <a:pt x="392427" y="113368"/>
                  </a:lnTo>
                  <a:lnTo>
                    <a:pt x="392869" y="113977"/>
                  </a:lnTo>
                  <a:lnTo>
                    <a:pt x="393347" y="114789"/>
                  </a:lnTo>
                  <a:lnTo>
                    <a:pt x="393800" y="115338"/>
                  </a:lnTo>
                  <a:lnTo>
                    <a:pt x="394422" y="116007"/>
                  </a:lnTo>
                  <a:lnTo>
                    <a:pt x="394804" y="116604"/>
                  </a:lnTo>
                  <a:lnTo>
                    <a:pt x="395353" y="117763"/>
                  </a:lnTo>
                  <a:lnTo>
                    <a:pt x="395664" y="118455"/>
                  </a:lnTo>
                  <a:lnTo>
                    <a:pt x="396094" y="119268"/>
                  </a:lnTo>
                  <a:lnTo>
                    <a:pt x="396667" y="120163"/>
                  </a:lnTo>
                  <a:lnTo>
                    <a:pt x="397109" y="121023"/>
                  </a:lnTo>
                  <a:lnTo>
                    <a:pt x="397754" y="122086"/>
                  </a:lnTo>
                  <a:lnTo>
                    <a:pt x="398279" y="122922"/>
                  </a:lnTo>
                  <a:lnTo>
                    <a:pt x="399056" y="123782"/>
                  </a:lnTo>
                  <a:lnTo>
                    <a:pt x="399641" y="124785"/>
                  </a:lnTo>
                  <a:lnTo>
                    <a:pt x="400154" y="125287"/>
                  </a:lnTo>
                  <a:lnTo>
                    <a:pt x="400871" y="125872"/>
                  </a:lnTo>
                  <a:lnTo>
                    <a:pt x="401635" y="126446"/>
                  </a:lnTo>
                  <a:lnTo>
                    <a:pt x="402471" y="126959"/>
                  </a:lnTo>
                  <a:lnTo>
                    <a:pt x="404143" y="127688"/>
                  </a:lnTo>
                  <a:lnTo>
                    <a:pt x="405278" y="128560"/>
                  </a:lnTo>
                  <a:lnTo>
                    <a:pt x="406234" y="128978"/>
                  </a:lnTo>
                  <a:lnTo>
                    <a:pt x="406926" y="129396"/>
                  </a:lnTo>
                  <a:lnTo>
                    <a:pt x="408049" y="129981"/>
                  </a:lnTo>
                  <a:lnTo>
                    <a:pt x="409267" y="130124"/>
                  </a:lnTo>
                  <a:lnTo>
                    <a:pt x="410318" y="130471"/>
                  </a:lnTo>
                  <a:lnTo>
                    <a:pt x="411345" y="130841"/>
                  </a:lnTo>
                  <a:lnTo>
                    <a:pt x="412158" y="131116"/>
                  </a:lnTo>
                  <a:lnTo>
                    <a:pt x="413209" y="131414"/>
                  </a:lnTo>
                  <a:lnTo>
                    <a:pt x="414093" y="131832"/>
                  </a:lnTo>
                  <a:lnTo>
                    <a:pt x="414737" y="132202"/>
                  </a:lnTo>
                  <a:lnTo>
                    <a:pt x="415681" y="132573"/>
                  </a:lnTo>
                  <a:lnTo>
                    <a:pt x="416827" y="132597"/>
                  </a:lnTo>
                  <a:lnTo>
                    <a:pt x="417902" y="131928"/>
                  </a:lnTo>
                  <a:lnTo>
                    <a:pt x="418953" y="131128"/>
                  </a:lnTo>
                  <a:lnTo>
                    <a:pt x="419670" y="130303"/>
                  </a:lnTo>
                  <a:lnTo>
                    <a:pt x="420590" y="129073"/>
                  </a:lnTo>
                  <a:lnTo>
                    <a:pt x="421426" y="128381"/>
                  </a:lnTo>
                  <a:lnTo>
                    <a:pt x="422322" y="127998"/>
                  </a:lnTo>
                  <a:lnTo>
                    <a:pt x="423014" y="127783"/>
                  </a:lnTo>
                  <a:lnTo>
                    <a:pt x="424077" y="127497"/>
                  </a:lnTo>
                  <a:lnTo>
                    <a:pt x="425092" y="127162"/>
                  </a:lnTo>
                  <a:lnTo>
                    <a:pt x="425773" y="126983"/>
                  </a:lnTo>
                  <a:lnTo>
                    <a:pt x="426717" y="126673"/>
                  </a:lnTo>
                  <a:lnTo>
                    <a:pt x="427481" y="126529"/>
                  </a:lnTo>
                  <a:lnTo>
                    <a:pt x="428484" y="126541"/>
                  </a:lnTo>
                  <a:lnTo>
                    <a:pt x="429583" y="126732"/>
                  </a:lnTo>
                  <a:lnTo>
                    <a:pt x="430586" y="127246"/>
                  </a:lnTo>
                  <a:lnTo>
                    <a:pt x="431542" y="127879"/>
                  </a:lnTo>
                  <a:lnTo>
                    <a:pt x="432235" y="128476"/>
                  </a:lnTo>
                  <a:lnTo>
                    <a:pt x="432832" y="129073"/>
                  </a:lnTo>
                  <a:lnTo>
                    <a:pt x="433560" y="129861"/>
                  </a:lnTo>
                  <a:lnTo>
                    <a:pt x="434134" y="130602"/>
                  </a:lnTo>
                  <a:lnTo>
                    <a:pt x="434922" y="131259"/>
                  </a:lnTo>
                  <a:lnTo>
                    <a:pt x="435555" y="131546"/>
                  </a:lnTo>
                  <a:lnTo>
                    <a:pt x="436558" y="131665"/>
                  </a:lnTo>
                  <a:lnTo>
                    <a:pt x="437382" y="131701"/>
                  </a:lnTo>
                  <a:lnTo>
                    <a:pt x="438529" y="131629"/>
                  </a:lnTo>
                  <a:lnTo>
                    <a:pt x="439186" y="131056"/>
                  </a:lnTo>
                  <a:lnTo>
                    <a:pt x="440058" y="130554"/>
                  </a:lnTo>
                  <a:lnTo>
                    <a:pt x="440774" y="129933"/>
                  </a:lnTo>
                  <a:lnTo>
                    <a:pt x="441240" y="129360"/>
                  </a:lnTo>
                  <a:lnTo>
                    <a:pt x="441825" y="128381"/>
                  </a:lnTo>
                  <a:lnTo>
                    <a:pt x="442410" y="127330"/>
                  </a:lnTo>
                  <a:lnTo>
                    <a:pt x="442781" y="126350"/>
                  </a:lnTo>
                  <a:lnTo>
                    <a:pt x="443031" y="125538"/>
                  </a:lnTo>
                  <a:lnTo>
                    <a:pt x="443378" y="124654"/>
                  </a:lnTo>
                  <a:lnTo>
                    <a:pt x="443772" y="123950"/>
                  </a:lnTo>
                  <a:lnTo>
                    <a:pt x="444226" y="123233"/>
                  </a:lnTo>
                  <a:lnTo>
                    <a:pt x="444668" y="122480"/>
                  </a:lnTo>
                  <a:lnTo>
                    <a:pt x="445265" y="121835"/>
                  </a:lnTo>
                  <a:lnTo>
                    <a:pt x="446173" y="121453"/>
                  </a:lnTo>
                  <a:lnTo>
                    <a:pt x="447104" y="121501"/>
                  </a:lnTo>
                  <a:lnTo>
                    <a:pt x="447881" y="121609"/>
                  </a:lnTo>
                  <a:lnTo>
                    <a:pt x="449087" y="122385"/>
                  </a:lnTo>
                  <a:lnTo>
                    <a:pt x="449792" y="123221"/>
                  </a:lnTo>
                  <a:lnTo>
                    <a:pt x="450687" y="124224"/>
                  </a:lnTo>
                  <a:lnTo>
                    <a:pt x="451356" y="125084"/>
                  </a:lnTo>
                  <a:lnTo>
                    <a:pt x="451906" y="125872"/>
                  </a:lnTo>
                  <a:lnTo>
                    <a:pt x="452610" y="126923"/>
                  </a:lnTo>
                  <a:lnTo>
                    <a:pt x="453458" y="128178"/>
                  </a:lnTo>
                  <a:lnTo>
                    <a:pt x="454832" y="130817"/>
                  </a:lnTo>
                  <a:lnTo>
                    <a:pt x="455620" y="132692"/>
                  </a:lnTo>
                  <a:lnTo>
                    <a:pt x="456396" y="133851"/>
                  </a:lnTo>
                  <a:lnTo>
                    <a:pt x="457328" y="135093"/>
                  </a:lnTo>
                  <a:lnTo>
                    <a:pt x="458009" y="136192"/>
                  </a:lnTo>
                  <a:lnTo>
                    <a:pt x="458558" y="137302"/>
                  </a:lnTo>
                  <a:lnTo>
                    <a:pt x="459072" y="138353"/>
                  </a:lnTo>
                  <a:lnTo>
                    <a:pt x="459812" y="139237"/>
                  </a:lnTo>
                  <a:lnTo>
                    <a:pt x="461102" y="140205"/>
                  </a:lnTo>
                  <a:lnTo>
                    <a:pt x="462093" y="140993"/>
                  </a:lnTo>
                  <a:lnTo>
                    <a:pt x="462547" y="141709"/>
                  </a:lnTo>
                  <a:lnTo>
                    <a:pt x="462965" y="142426"/>
                  </a:lnTo>
                  <a:lnTo>
                    <a:pt x="463419" y="143202"/>
                  </a:lnTo>
                  <a:lnTo>
                    <a:pt x="463825" y="143943"/>
                  </a:lnTo>
                  <a:lnTo>
                    <a:pt x="464649" y="145018"/>
                  </a:lnTo>
                  <a:lnTo>
                    <a:pt x="465425" y="145973"/>
                  </a:lnTo>
                  <a:lnTo>
                    <a:pt x="466333" y="146582"/>
                  </a:lnTo>
                  <a:lnTo>
                    <a:pt x="467157" y="147203"/>
                  </a:lnTo>
                  <a:lnTo>
                    <a:pt x="467910" y="147454"/>
                  </a:lnTo>
                  <a:lnTo>
                    <a:pt x="468662" y="147586"/>
                  </a:lnTo>
                  <a:lnTo>
                    <a:pt x="469689" y="147586"/>
                  </a:lnTo>
                  <a:lnTo>
                    <a:pt x="470490" y="147669"/>
                  </a:lnTo>
                  <a:lnTo>
                    <a:pt x="471361" y="147526"/>
                  </a:lnTo>
                  <a:lnTo>
                    <a:pt x="472257" y="147239"/>
                  </a:lnTo>
                  <a:lnTo>
                    <a:pt x="472974" y="147036"/>
                  </a:lnTo>
                  <a:lnTo>
                    <a:pt x="473965" y="146702"/>
                  </a:lnTo>
                  <a:lnTo>
                    <a:pt x="474813" y="146714"/>
                  </a:lnTo>
                  <a:lnTo>
                    <a:pt x="475637" y="146762"/>
                  </a:lnTo>
                  <a:lnTo>
                    <a:pt x="476497" y="146821"/>
                  </a:lnTo>
                  <a:lnTo>
                    <a:pt x="477560" y="146726"/>
                  </a:lnTo>
                  <a:lnTo>
                    <a:pt x="478886" y="145949"/>
                  </a:lnTo>
                  <a:lnTo>
                    <a:pt x="479531" y="145615"/>
                  </a:lnTo>
                  <a:lnTo>
                    <a:pt x="480415" y="145113"/>
                  </a:lnTo>
                  <a:lnTo>
                    <a:pt x="480964" y="144492"/>
                  </a:lnTo>
                  <a:lnTo>
                    <a:pt x="480725" y="143382"/>
                  </a:lnTo>
                  <a:lnTo>
                    <a:pt x="480307" y="141984"/>
                  </a:lnTo>
                  <a:lnTo>
                    <a:pt x="480044" y="141232"/>
                  </a:lnTo>
                  <a:lnTo>
                    <a:pt x="479782" y="140563"/>
                  </a:lnTo>
                  <a:lnTo>
                    <a:pt x="479698" y="139595"/>
                  </a:lnTo>
                  <a:lnTo>
                    <a:pt x="479925" y="138939"/>
                  </a:lnTo>
                  <a:lnTo>
                    <a:pt x="480319" y="137959"/>
                  </a:lnTo>
                  <a:lnTo>
                    <a:pt x="481609" y="136932"/>
                  </a:lnTo>
                  <a:lnTo>
                    <a:pt x="482349" y="136430"/>
                  </a:lnTo>
                  <a:lnTo>
                    <a:pt x="483484" y="135929"/>
                  </a:lnTo>
                  <a:lnTo>
                    <a:pt x="484690" y="135582"/>
                  </a:lnTo>
                  <a:lnTo>
                    <a:pt x="485670" y="134830"/>
                  </a:lnTo>
                  <a:lnTo>
                    <a:pt x="486207" y="134197"/>
                  </a:lnTo>
                  <a:lnTo>
                    <a:pt x="486482" y="133289"/>
                  </a:lnTo>
                  <a:lnTo>
                    <a:pt x="486565" y="132346"/>
                  </a:lnTo>
                  <a:lnTo>
                    <a:pt x="486757" y="131605"/>
                  </a:lnTo>
                  <a:lnTo>
                    <a:pt x="486936" y="130781"/>
                  </a:lnTo>
                  <a:lnTo>
                    <a:pt x="486995" y="130053"/>
                  </a:lnTo>
                  <a:lnTo>
                    <a:pt x="487007" y="129157"/>
                  </a:lnTo>
                  <a:lnTo>
                    <a:pt x="487007" y="128058"/>
                  </a:lnTo>
                  <a:lnTo>
                    <a:pt x="487198" y="126959"/>
                  </a:lnTo>
                  <a:lnTo>
                    <a:pt x="487927" y="125861"/>
                  </a:lnTo>
                  <a:lnTo>
                    <a:pt x="488835" y="125204"/>
                  </a:lnTo>
                  <a:lnTo>
                    <a:pt x="489671" y="124702"/>
                  </a:lnTo>
                  <a:lnTo>
                    <a:pt x="490447" y="124153"/>
                  </a:lnTo>
                  <a:lnTo>
                    <a:pt x="490794" y="123520"/>
                  </a:lnTo>
                  <a:lnTo>
                    <a:pt x="491522" y="120952"/>
                  </a:lnTo>
                  <a:lnTo>
                    <a:pt x="492095" y="119506"/>
                  </a:lnTo>
                  <a:lnTo>
                    <a:pt x="492382" y="118432"/>
                  </a:lnTo>
                  <a:lnTo>
                    <a:pt x="492764" y="117727"/>
                  </a:lnTo>
                  <a:lnTo>
                    <a:pt x="494042" y="116533"/>
                  </a:lnTo>
                  <a:lnTo>
                    <a:pt x="494663" y="116055"/>
                  </a:lnTo>
                  <a:lnTo>
                    <a:pt x="495607" y="115434"/>
                  </a:lnTo>
                  <a:lnTo>
                    <a:pt x="497434" y="114610"/>
                  </a:lnTo>
                  <a:lnTo>
                    <a:pt x="487951" y="367943"/>
                  </a:lnTo>
                  <a:lnTo>
                    <a:pt x="480474" y="366462"/>
                  </a:lnTo>
                  <a:lnTo>
                    <a:pt x="479471" y="371944"/>
                  </a:lnTo>
                  <a:lnTo>
                    <a:pt x="468519" y="419598"/>
                  </a:lnTo>
                  <a:lnTo>
                    <a:pt x="382000" y="427206"/>
                  </a:lnTo>
                  <a:lnTo>
                    <a:pt x="380472" y="410617"/>
                  </a:lnTo>
                  <a:lnTo>
                    <a:pt x="214851" y="432354"/>
                  </a:lnTo>
                  <a:lnTo>
                    <a:pt x="210540" y="385798"/>
                  </a:lnTo>
                  <a:lnTo>
                    <a:pt x="124272" y="394195"/>
                  </a:lnTo>
                  <a:lnTo>
                    <a:pt x="124523" y="392857"/>
                  </a:lnTo>
                  <a:lnTo>
                    <a:pt x="124750" y="391842"/>
                  </a:lnTo>
                  <a:lnTo>
                    <a:pt x="125192" y="390480"/>
                  </a:lnTo>
                  <a:lnTo>
                    <a:pt x="124750" y="389465"/>
                  </a:lnTo>
                  <a:lnTo>
                    <a:pt x="123973" y="388545"/>
                  </a:lnTo>
                  <a:lnTo>
                    <a:pt x="123794" y="387459"/>
                  </a:lnTo>
                  <a:lnTo>
                    <a:pt x="123639" y="386491"/>
                  </a:lnTo>
                  <a:lnTo>
                    <a:pt x="123519" y="385810"/>
                  </a:lnTo>
                  <a:lnTo>
                    <a:pt x="123436" y="384771"/>
                  </a:lnTo>
                  <a:lnTo>
                    <a:pt x="123233" y="383804"/>
                  </a:lnTo>
                  <a:lnTo>
                    <a:pt x="122946" y="382884"/>
                  </a:lnTo>
                  <a:lnTo>
                    <a:pt x="122886" y="381965"/>
                  </a:lnTo>
                  <a:lnTo>
                    <a:pt x="122457" y="381343"/>
                  </a:lnTo>
                  <a:lnTo>
                    <a:pt x="121609" y="380639"/>
                  </a:lnTo>
                  <a:lnTo>
                    <a:pt x="121179" y="379922"/>
                  </a:lnTo>
                  <a:lnTo>
                    <a:pt x="120760" y="378859"/>
                  </a:lnTo>
                  <a:lnTo>
                    <a:pt x="120474" y="377844"/>
                  </a:lnTo>
                  <a:lnTo>
                    <a:pt x="119936" y="376614"/>
                  </a:lnTo>
                  <a:lnTo>
                    <a:pt x="119626" y="375993"/>
                  </a:lnTo>
                  <a:lnTo>
                    <a:pt x="119303" y="375360"/>
                  </a:lnTo>
                  <a:lnTo>
                    <a:pt x="118623" y="374476"/>
                  </a:lnTo>
                  <a:lnTo>
                    <a:pt x="118205" y="373473"/>
                  </a:lnTo>
                  <a:lnTo>
                    <a:pt x="118133" y="372266"/>
                  </a:lnTo>
                  <a:lnTo>
                    <a:pt x="118264" y="371215"/>
                  </a:lnTo>
                  <a:lnTo>
                    <a:pt x="118778" y="368743"/>
                  </a:lnTo>
                  <a:lnTo>
                    <a:pt x="119399" y="366880"/>
                  </a:lnTo>
                  <a:lnTo>
                    <a:pt x="120187" y="366330"/>
                  </a:lnTo>
                  <a:lnTo>
                    <a:pt x="121202" y="365913"/>
                  </a:lnTo>
                  <a:lnTo>
                    <a:pt x="122050" y="365387"/>
                  </a:lnTo>
                  <a:lnTo>
                    <a:pt x="122552" y="364814"/>
                  </a:lnTo>
                  <a:lnTo>
                    <a:pt x="123711" y="363488"/>
                  </a:lnTo>
                  <a:lnTo>
                    <a:pt x="124296" y="362712"/>
                  </a:lnTo>
                  <a:lnTo>
                    <a:pt x="124750" y="361923"/>
                  </a:lnTo>
                  <a:lnTo>
                    <a:pt x="124833" y="361231"/>
                  </a:lnTo>
                  <a:lnTo>
                    <a:pt x="124833" y="360299"/>
                  </a:lnTo>
                  <a:lnTo>
                    <a:pt x="124809" y="359463"/>
                  </a:lnTo>
                  <a:lnTo>
                    <a:pt x="124845" y="358579"/>
                  </a:lnTo>
                  <a:lnTo>
                    <a:pt x="124487" y="357707"/>
                  </a:lnTo>
                  <a:lnTo>
                    <a:pt x="124200" y="356656"/>
                  </a:lnTo>
                  <a:lnTo>
                    <a:pt x="123806" y="355534"/>
                  </a:lnTo>
                  <a:lnTo>
                    <a:pt x="123424" y="354459"/>
                  </a:lnTo>
                  <a:lnTo>
                    <a:pt x="113320" y="356226"/>
                  </a:lnTo>
                  <a:lnTo>
                    <a:pt x="59992" y="364121"/>
                  </a:lnTo>
                  <a:lnTo>
                    <a:pt x="0" y="373150"/>
                  </a:lnTo>
                  <a:lnTo>
                    <a:pt x="155" y="362951"/>
                  </a:lnTo>
                  <a:lnTo>
                    <a:pt x="5315" y="212833"/>
                  </a:lnTo>
                  <a:lnTo>
                    <a:pt x="9519" y="140527"/>
                  </a:lnTo>
                  <a:lnTo>
                    <a:pt x="12875" y="36022"/>
                  </a:lnTo>
                  <a:lnTo>
                    <a:pt x="119745" y="22167"/>
                  </a:lnTo>
                  <a:lnTo>
                    <a:pt x="227738" y="9364"/>
                  </a:lnTo>
                  <a:lnTo>
                    <a:pt x="30397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1102;gbcf4302aa7_0_6">
              <a:extLst>
                <a:ext uri="{FF2B5EF4-FFF2-40B4-BE49-F238E27FC236}">
                  <a16:creationId xmlns:a16="http://schemas.microsoft.com/office/drawing/2014/main" id="{ADDA21CA-0E73-854A-9136-32DF78A99E7C}"/>
                </a:ext>
              </a:extLst>
            </p:cNvPr>
            <p:cNvSpPr/>
            <p:nvPr/>
          </p:nvSpPr>
          <p:spPr>
            <a:xfrm>
              <a:off x="5868497" y="2223681"/>
              <a:ext cx="181620" cy="141157"/>
            </a:xfrm>
            <a:custGeom>
              <a:avLst/>
              <a:gdLst/>
              <a:ahLst/>
              <a:cxnLst/>
              <a:rect l="l" t="t" r="r" b="b"/>
              <a:pathLst>
                <a:path w="361433" h="280910" extrusionOk="0">
                  <a:moveTo>
                    <a:pt x="0" y="122301"/>
                  </a:moveTo>
                  <a:lnTo>
                    <a:pt x="67707" y="82410"/>
                  </a:lnTo>
                  <a:lnTo>
                    <a:pt x="121656" y="64984"/>
                  </a:lnTo>
                  <a:lnTo>
                    <a:pt x="224071" y="7895"/>
                  </a:lnTo>
                  <a:lnTo>
                    <a:pt x="229625" y="6139"/>
                  </a:lnTo>
                  <a:lnTo>
                    <a:pt x="270520" y="0"/>
                  </a:lnTo>
                  <a:lnTo>
                    <a:pt x="281711" y="32223"/>
                  </a:lnTo>
                  <a:lnTo>
                    <a:pt x="269039" y="36917"/>
                  </a:lnTo>
                  <a:lnTo>
                    <a:pt x="275823" y="56994"/>
                  </a:lnTo>
                  <a:lnTo>
                    <a:pt x="252796" y="66191"/>
                  </a:lnTo>
                  <a:lnTo>
                    <a:pt x="282988" y="148696"/>
                  </a:lnTo>
                  <a:lnTo>
                    <a:pt x="285270" y="148589"/>
                  </a:lnTo>
                  <a:lnTo>
                    <a:pt x="312035" y="221134"/>
                  </a:lnTo>
                  <a:lnTo>
                    <a:pt x="342025" y="213872"/>
                  </a:lnTo>
                  <a:lnTo>
                    <a:pt x="345512" y="211161"/>
                  </a:lnTo>
                  <a:lnTo>
                    <a:pt x="350015" y="213836"/>
                  </a:lnTo>
                  <a:lnTo>
                    <a:pt x="348498" y="220739"/>
                  </a:lnTo>
                  <a:lnTo>
                    <a:pt x="348331" y="229996"/>
                  </a:lnTo>
                  <a:lnTo>
                    <a:pt x="340735" y="237090"/>
                  </a:lnTo>
                  <a:lnTo>
                    <a:pt x="361433" y="259353"/>
                  </a:lnTo>
                  <a:lnTo>
                    <a:pt x="334549" y="280911"/>
                  </a:lnTo>
                  <a:lnTo>
                    <a:pt x="329509" y="267212"/>
                  </a:lnTo>
                  <a:lnTo>
                    <a:pt x="100588" y="278701"/>
                  </a:lnTo>
                  <a:lnTo>
                    <a:pt x="80773" y="158418"/>
                  </a:lnTo>
                  <a:lnTo>
                    <a:pt x="13006" y="160461"/>
                  </a:lnTo>
                  <a:lnTo>
                    <a:pt x="0" y="12230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1103;gbcf4302aa7_0_6">
              <a:extLst>
                <a:ext uri="{FF2B5EF4-FFF2-40B4-BE49-F238E27FC236}">
                  <a16:creationId xmlns:a16="http://schemas.microsoft.com/office/drawing/2014/main" id="{D5FE810F-98B9-0E45-83F6-F6F16C3B34F3}"/>
                </a:ext>
              </a:extLst>
            </p:cNvPr>
            <p:cNvSpPr/>
            <p:nvPr/>
          </p:nvSpPr>
          <p:spPr>
            <a:xfrm>
              <a:off x="7550214" y="2228810"/>
              <a:ext cx="1224" cy="1278"/>
            </a:xfrm>
            <a:custGeom>
              <a:avLst/>
              <a:gdLst/>
              <a:ahLst/>
              <a:cxnLst/>
              <a:rect l="l" t="t" r="r" b="b"/>
              <a:pathLst>
                <a:path w="2436" h="2543" extrusionOk="0">
                  <a:moveTo>
                    <a:pt x="1421" y="2544"/>
                  </a:moveTo>
                  <a:lnTo>
                    <a:pt x="0" y="884"/>
                  </a:lnTo>
                  <a:lnTo>
                    <a:pt x="275" y="95"/>
                  </a:lnTo>
                  <a:lnTo>
                    <a:pt x="2436" y="0"/>
                  </a:lnTo>
                  <a:lnTo>
                    <a:pt x="2352" y="2186"/>
                  </a:lnTo>
                  <a:lnTo>
                    <a:pt x="1421" y="254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1104;gbcf4302aa7_0_6">
              <a:extLst>
                <a:ext uri="{FF2B5EF4-FFF2-40B4-BE49-F238E27FC236}">
                  <a16:creationId xmlns:a16="http://schemas.microsoft.com/office/drawing/2014/main" id="{8AFF2D0C-FB40-644A-B650-12CB85A66063}"/>
                </a:ext>
              </a:extLst>
            </p:cNvPr>
            <p:cNvSpPr/>
            <p:nvPr/>
          </p:nvSpPr>
          <p:spPr>
            <a:xfrm>
              <a:off x="7544726" y="2234548"/>
              <a:ext cx="5149" cy="9914"/>
            </a:xfrm>
            <a:custGeom>
              <a:avLst/>
              <a:gdLst/>
              <a:ahLst/>
              <a:cxnLst/>
              <a:rect l="l" t="t" r="r" b="b"/>
              <a:pathLst>
                <a:path w="10247" h="19730" extrusionOk="0">
                  <a:moveTo>
                    <a:pt x="5028" y="19731"/>
                  </a:moveTo>
                  <a:lnTo>
                    <a:pt x="4359" y="19456"/>
                  </a:lnTo>
                  <a:lnTo>
                    <a:pt x="3786" y="17951"/>
                  </a:lnTo>
                  <a:lnTo>
                    <a:pt x="2281" y="16554"/>
                  </a:lnTo>
                  <a:lnTo>
                    <a:pt x="1899" y="15455"/>
                  </a:lnTo>
                  <a:lnTo>
                    <a:pt x="0" y="13950"/>
                  </a:lnTo>
                  <a:lnTo>
                    <a:pt x="0" y="13102"/>
                  </a:lnTo>
                  <a:lnTo>
                    <a:pt x="1959" y="11299"/>
                  </a:lnTo>
                  <a:lnTo>
                    <a:pt x="3081" y="9412"/>
                  </a:lnTo>
                  <a:lnTo>
                    <a:pt x="2484" y="5363"/>
                  </a:lnTo>
                  <a:lnTo>
                    <a:pt x="2568" y="2651"/>
                  </a:lnTo>
                  <a:lnTo>
                    <a:pt x="5924" y="0"/>
                  </a:lnTo>
                  <a:lnTo>
                    <a:pt x="6868" y="84"/>
                  </a:lnTo>
                  <a:lnTo>
                    <a:pt x="8205" y="2604"/>
                  </a:lnTo>
                  <a:lnTo>
                    <a:pt x="9710" y="3261"/>
                  </a:lnTo>
                  <a:lnTo>
                    <a:pt x="9447" y="5709"/>
                  </a:lnTo>
                  <a:lnTo>
                    <a:pt x="9567" y="9376"/>
                  </a:lnTo>
                  <a:lnTo>
                    <a:pt x="10247" y="12206"/>
                  </a:lnTo>
                  <a:lnTo>
                    <a:pt x="8659" y="14356"/>
                  </a:lnTo>
                  <a:lnTo>
                    <a:pt x="8492" y="18298"/>
                  </a:lnTo>
                  <a:lnTo>
                    <a:pt x="5028" y="1973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1105;gbcf4302aa7_0_6">
              <a:extLst>
                <a:ext uri="{FF2B5EF4-FFF2-40B4-BE49-F238E27FC236}">
                  <a16:creationId xmlns:a16="http://schemas.microsoft.com/office/drawing/2014/main" id="{91D6308B-4A67-8E47-9E47-8FB0383C6266}"/>
                </a:ext>
              </a:extLst>
            </p:cNvPr>
            <p:cNvSpPr/>
            <p:nvPr/>
          </p:nvSpPr>
          <p:spPr>
            <a:xfrm>
              <a:off x="7569947" y="2234716"/>
              <a:ext cx="10707" cy="4861"/>
            </a:xfrm>
            <a:custGeom>
              <a:avLst/>
              <a:gdLst/>
              <a:ahLst/>
              <a:cxnLst/>
              <a:rect l="l" t="t" r="r" b="b"/>
              <a:pathLst>
                <a:path w="21307" h="9674" extrusionOk="0">
                  <a:moveTo>
                    <a:pt x="4144" y="9674"/>
                  </a:moveTo>
                  <a:lnTo>
                    <a:pt x="3296" y="9292"/>
                  </a:lnTo>
                  <a:lnTo>
                    <a:pt x="3105" y="8265"/>
                  </a:lnTo>
                  <a:lnTo>
                    <a:pt x="2448" y="7799"/>
                  </a:lnTo>
                  <a:lnTo>
                    <a:pt x="0" y="7536"/>
                  </a:lnTo>
                  <a:lnTo>
                    <a:pt x="1027" y="6103"/>
                  </a:lnTo>
                  <a:lnTo>
                    <a:pt x="6831" y="2783"/>
                  </a:lnTo>
                  <a:lnTo>
                    <a:pt x="11059" y="2771"/>
                  </a:lnTo>
                  <a:lnTo>
                    <a:pt x="12277" y="1624"/>
                  </a:lnTo>
                  <a:lnTo>
                    <a:pt x="13113" y="406"/>
                  </a:lnTo>
                  <a:lnTo>
                    <a:pt x="14619" y="0"/>
                  </a:lnTo>
                  <a:lnTo>
                    <a:pt x="16696" y="1230"/>
                  </a:lnTo>
                  <a:lnTo>
                    <a:pt x="17724" y="645"/>
                  </a:lnTo>
                  <a:lnTo>
                    <a:pt x="20542" y="454"/>
                  </a:lnTo>
                  <a:lnTo>
                    <a:pt x="21212" y="729"/>
                  </a:lnTo>
                  <a:lnTo>
                    <a:pt x="21307" y="2019"/>
                  </a:lnTo>
                  <a:lnTo>
                    <a:pt x="19910" y="3917"/>
                  </a:lnTo>
                  <a:lnTo>
                    <a:pt x="17103" y="5996"/>
                  </a:lnTo>
                  <a:lnTo>
                    <a:pt x="15801" y="7811"/>
                  </a:lnTo>
                  <a:lnTo>
                    <a:pt x="13735" y="8659"/>
                  </a:lnTo>
                  <a:lnTo>
                    <a:pt x="5649" y="9185"/>
                  </a:lnTo>
                  <a:lnTo>
                    <a:pt x="4144" y="967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1106;gbcf4302aa7_0_6">
              <a:extLst>
                <a:ext uri="{FF2B5EF4-FFF2-40B4-BE49-F238E27FC236}">
                  <a16:creationId xmlns:a16="http://schemas.microsoft.com/office/drawing/2014/main" id="{7232645B-415A-6B4A-B54A-A238ECC1D2F2}"/>
                </a:ext>
              </a:extLst>
            </p:cNvPr>
            <p:cNvSpPr/>
            <p:nvPr/>
          </p:nvSpPr>
          <p:spPr>
            <a:xfrm>
              <a:off x="6036301" y="2241414"/>
              <a:ext cx="234116" cy="270936"/>
            </a:xfrm>
            <a:custGeom>
              <a:avLst/>
              <a:gdLst/>
              <a:ahLst/>
              <a:cxnLst/>
              <a:rect l="l" t="t" r="r" b="b"/>
              <a:pathLst>
                <a:path w="465902" h="539176" extrusionOk="0">
                  <a:moveTo>
                    <a:pt x="353551" y="123663"/>
                  </a:moveTo>
                  <a:lnTo>
                    <a:pt x="383207" y="185327"/>
                  </a:lnTo>
                  <a:lnTo>
                    <a:pt x="405123" y="357194"/>
                  </a:lnTo>
                  <a:lnTo>
                    <a:pt x="410139" y="371609"/>
                  </a:lnTo>
                  <a:lnTo>
                    <a:pt x="410127" y="375049"/>
                  </a:lnTo>
                  <a:lnTo>
                    <a:pt x="413340" y="381582"/>
                  </a:lnTo>
                  <a:lnTo>
                    <a:pt x="420255" y="400501"/>
                  </a:lnTo>
                  <a:lnTo>
                    <a:pt x="465903" y="411095"/>
                  </a:lnTo>
                  <a:lnTo>
                    <a:pt x="459119" y="424734"/>
                  </a:lnTo>
                  <a:lnTo>
                    <a:pt x="409924" y="453733"/>
                  </a:lnTo>
                  <a:lnTo>
                    <a:pt x="264238" y="539176"/>
                  </a:lnTo>
                  <a:lnTo>
                    <a:pt x="243826" y="494090"/>
                  </a:lnTo>
                  <a:lnTo>
                    <a:pt x="234881" y="481764"/>
                  </a:lnTo>
                  <a:lnTo>
                    <a:pt x="225063" y="451619"/>
                  </a:lnTo>
                  <a:lnTo>
                    <a:pt x="82016" y="469068"/>
                  </a:lnTo>
                  <a:lnTo>
                    <a:pt x="47117" y="373592"/>
                  </a:lnTo>
                  <a:lnTo>
                    <a:pt x="28652" y="323250"/>
                  </a:lnTo>
                  <a:lnTo>
                    <a:pt x="0" y="245558"/>
                  </a:lnTo>
                  <a:lnTo>
                    <a:pt x="26884" y="224000"/>
                  </a:lnTo>
                  <a:lnTo>
                    <a:pt x="29154" y="222137"/>
                  </a:lnTo>
                  <a:lnTo>
                    <a:pt x="250897" y="40381"/>
                  </a:lnTo>
                  <a:lnTo>
                    <a:pt x="300319" y="0"/>
                  </a:lnTo>
                  <a:lnTo>
                    <a:pt x="353551" y="12366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1107;gbcf4302aa7_0_6">
              <a:extLst>
                <a:ext uri="{FF2B5EF4-FFF2-40B4-BE49-F238E27FC236}">
                  <a16:creationId xmlns:a16="http://schemas.microsoft.com/office/drawing/2014/main" id="{5CA8F805-BA5C-E444-A977-F8890EA7BAD6}"/>
                </a:ext>
              </a:extLst>
            </p:cNvPr>
            <p:cNvSpPr/>
            <p:nvPr/>
          </p:nvSpPr>
          <p:spPr>
            <a:xfrm>
              <a:off x="7554509" y="2241749"/>
              <a:ext cx="9963" cy="3414"/>
            </a:xfrm>
            <a:custGeom>
              <a:avLst/>
              <a:gdLst/>
              <a:ahLst/>
              <a:cxnLst/>
              <a:rect l="l" t="t" r="r" b="b"/>
              <a:pathLst>
                <a:path w="19826" h="6795" extrusionOk="0">
                  <a:moveTo>
                    <a:pt x="2651" y="6796"/>
                  </a:moveTo>
                  <a:lnTo>
                    <a:pt x="477" y="6414"/>
                  </a:lnTo>
                  <a:lnTo>
                    <a:pt x="0" y="4730"/>
                  </a:lnTo>
                  <a:lnTo>
                    <a:pt x="1314" y="4061"/>
                  </a:lnTo>
                  <a:lnTo>
                    <a:pt x="4789" y="3284"/>
                  </a:lnTo>
                  <a:lnTo>
                    <a:pt x="12015" y="514"/>
                  </a:lnTo>
                  <a:lnTo>
                    <a:pt x="14261" y="0"/>
                  </a:lnTo>
                  <a:lnTo>
                    <a:pt x="15120" y="502"/>
                  </a:lnTo>
                  <a:lnTo>
                    <a:pt x="18310" y="920"/>
                  </a:lnTo>
                  <a:lnTo>
                    <a:pt x="19827" y="2616"/>
                  </a:lnTo>
                  <a:lnTo>
                    <a:pt x="18142" y="3929"/>
                  </a:lnTo>
                  <a:lnTo>
                    <a:pt x="15431" y="5267"/>
                  </a:lnTo>
                  <a:lnTo>
                    <a:pt x="10821" y="6067"/>
                  </a:lnTo>
                  <a:lnTo>
                    <a:pt x="2651" y="679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1108;gbcf4302aa7_0_6">
              <a:extLst>
                <a:ext uri="{FF2B5EF4-FFF2-40B4-BE49-F238E27FC236}">
                  <a16:creationId xmlns:a16="http://schemas.microsoft.com/office/drawing/2014/main" id="{BFF298EE-BADC-E240-BCDE-E60C953699D8}"/>
                </a:ext>
              </a:extLst>
            </p:cNvPr>
            <p:cNvSpPr/>
            <p:nvPr/>
          </p:nvSpPr>
          <p:spPr>
            <a:xfrm>
              <a:off x="7542594" y="2251652"/>
              <a:ext cx="8450" cy="10275"/>
            </a:xfrm>
            <a:custGeom>
              <a:avLst/>
              <a:gdLst/>
              <a:ahLst/>
              <a:cxnLst/>
              <a:rect l="l" t="t" r="r" b="b"/>
              <a:pathLst>
                <a:path w="16816" h="20447" extrusionOk="0">
                  <a:moveTo>
                    <a:pt x="9316" y="20447"/>
                  </a:moveTo>
                  <a:lnTo>
                    <a:pt x="8468" y="20364"/>
                  </a:lnTo>
                  <a:lnTo>
                    <a:pt x="6402" y="19611"/>
                  </a:lnTo>
                  <a:lnTo>
                    <a:pt x="4789" y="18405"/>
                  </a:lnTo>
                  <a:lnTo>
                    <a:pt x="3285" y="18703"/>
                  </a:lnTo>
                  <a:lnTo>
                    <a:pt x="1040" y="20328"/>
                  </a:lnTo>
                  <a:lnTo>
                    <a:pt x="0" y="19766"/>
                  </a:lnTo>
                  <a:lnTo>
                    <a:pt x="95" y="18727"/>
                  </a:lnTo>
                  <a:lnTo>
                    <a:pt x="5601" y="13221"/>
                  </a:lnTo>
                  <a:lnTo>
                    <a:pt x="6820" y="11263"/>
                  </a:lnTo>
                  <a:lnTo>
                    <a:pt x="7274" y="9734"/>
                  </a:lnTo>
                  <a:lnTo>
                    <a:pt x="7715" y="4945"/>
                  </a:lnTo>
                  <a:lnTo>
                    <a:pt x="8265" y="3631"/>
                  </a:lnTo>
                  <a:lnTo>
                    <a:pt x="9113" y="2675"/>
                  </a:lnTo>
                  <a:lnTo>
                    <a:pt x="13043" y="119"/>
                  </a:lnTo>
                  <a:lnTo>
                    <a:pt x="15861" y="0"/>
                  </a:lnTo>
                  <a:lnTo>
                    <a:pt x="16805" y="824"/>
                  </a:lnTo>
                  <a:lnTo>
                    <a:pt x="16817" y="2150"/>
                  </a:lnTo>
                  <a:lnTo>
                    <a:pt x="13831" y="5088"/>
                  </a:lnTo>
                  <a:lnTo>
                    <a:pt x="13006" y="8743"/>
                  </a:lnTo>
                  <a:lnTo>
                    <a:pt x="12839" y="11860"/>
                  </a:lnTo>
                  <a:lnTo>
                    <a:pt x="10976" y="14810"/>
                  </a:lnTo>
                  <a:lnTo>
                    <a:pt x="10260" y="20053"/>
                  </a:lnTo>
                  <a:lnTo>
                    <a:pt x="9316" y="204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1109;gbcf4302aa7_0_6">
              <a:extLst>
                <a:ext uri="{FF2B5EF4-FFF2-40B4-BE49-F238E27FC236}">
                  <a16:creationId xmlns:a16="http://schemas.microsoft.com/office/drawing/2014/main" id="{FCB707CE-1A68-C94D-941A-DF28C67156BA}"/>
                </a:ext>
              </a:extLst>
            </p:cNvPr>
            <p:cNvSpPr/>
            <p:nvPr/>
          </p:nvSpPr>
          <p:spPr>
            <a:xfrm>
              <a:off x="7493225" y="2255096"/>
              <a:ext cx="13227" cy="17182"/>
            </a:xfrm>
            <a:custGeom>
              <a:avLst/>
              <a:gdLst/>
              <a:ahLst/>
              <a:cxnLst/>
              <a:rect l="l" t="t" r="r" b="b"/>
              <a:pathLst>
                <a:path w="26323" h="34194" extrusionOk="0">
                  <a:moveTo>
                    <a:pt x="23337" y="34194"/>
                  </a:moveTo>
                  <a:lnTo>
                    <a:pt x="20411" y="33836"/>
                  </a:lnTo>
                  <a:lnTo>
                    <a:pt x="18524" y="32259"/>
                  </a:lnTo>
                  <a:lnTo>
                    <a:pt x="17855" y="30468"/>
                  </a:lnTo>
                  <a:lnTo>
                    <a:pt x="17748" y="28390"/>
                  </a:lnTo>
                  <a:lnTo>
                    <a:pt x="15658" y="25607"/>
                  </a:lnTo>
                  <a:lnTo>
                    <a:pt x="10558" y="22346"/>
                  </a:lnTo>
                  <a:lnTo>
                    <a:pt x="5924" y="19253"/>
                  </a:lnTo>
                  <a:lnTo>
                    <a:pt x="2352" y="19181"/>
                  </a:lnTo>
                  <a:lnTo>
                    <a:pt x="1684" y="16936"/>
                  </a:lnTo>
                  <a:lnTo>
                    <a:pt x="3344" y="11920"/>
                  </a:lnTo>
                  <a:lnTo>
                    <a:pt x="3141" y="9304"/>
                  </a:lnTo>
                  <a:lnTo>
                    <a:pt x="2090" y="7333"/>
                  </a:lnTo>
                  <a:lnTo>
                    <a:pt x="0" y="4610"/>
                  </a:lnTo>
                  <a:lnTo>
                    <a:pt x="83" y="3201"/>
                  </a:lnTo>
                  <a:lnTo>
                    <a:pt x="1863" y="1409"/>
                  </a:lnTo>
                  <a:lnTo>
                    <a:pt x="4490" y="0"/>
                  </a:lnTo>
                  <a:lnTo>
                    <a:pt x="6091" y="251"/>
                  </a:lnTo>
                  <a:lnTo>
                    <a:pt x="6187" y="2138"/>
                  </a:lnTo>
                  <a:lnTo>
                    <a:pt x="8372" y="5410"/>
                  </a:lnTo>
                  <a:lnTo>
                    <a:pt x="9137" y="6342"/>
                  </a:lnTo>
                  <a:lnTo>
                    <a:pt x="11513" y="10570"/>
                  </a:lnTo>
                  <a:lnTo>
                    <a:pt x="12086" y="11705"/>
                  </a:lnTo>
                  <a:lnTo>
                    <a:pt x="12935" y="13007"/>
                  </a:lnTo>
                  <a:lnTo>
                    <a:pt x="13794" y="13842"/>
                  </a:lnTo>
                  <a:lnTo>
                    <a:pt x="17497" y="18811"/>
                  </a:lnTo>
                  <a:lnTo>
                    <a:pt x="19874" y="23481"/>
                  </a:lnTo>
                  <a:lnTo>
                    <a:pt x="21104" y="25261"/>
                  </a:lnTo>
                  <a:lnTo>
                    <a:pt x="26216" y="30026"/>
                  </a:lnTo>
                  <a:lnTo>
                    <a:pt x="26323" y="31805"/>
                  </a:lnTo>
                  <a:lnTo>
                    <a:pt x="24830" y="33633"/>
                  </a:lnTo>
                  <a:lnTo>
                    <a:pt x="23337" y="3419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1110;gbcf4302aa7_0_6">
              <a:extLst>
                <a:ext uri="{FF2B5EF4-FFF2-40B4-BE49-F238E27FC236}">
                  <a16:creationId xmlns:a16="http://schemas.microsoft.com/office/drawing/2014/main" id="{0D5B644D-D45A-6448-BD1F-9031E132C71A}"/>
                </a:ext>
              </a:extLst>
            </p:cNvPr>
            <p:cNvSpPr/>
            <p:nvPr/>
          </p:nvSpPr>
          <p:spPr>
            <a:xfrm>
              <a:off x="6213636" y="2259889"/>
              <a:ext cx="167120" cy="188066"/>
            </a:xfrm>
            <a:custGeom>
              <a:avLst/>
              <a:gdLst/>
              <a:ahLst/>
              <a:cxnLst/>
              <a:rect l="l" t="t" r="r" b="b"/>
              <a:pathLst>
                <a:path w="332578" h="374260" extrusionOk="0">
                  <a:moveTo>
                    <a:pt x="245785" y="28808"/>
                  </a:moveTo>
                  <a:lnTo>
                    <a:pt x="239849" y="56003"/>
                  </a:lnTo>
                  <a:lnTo>
                    <a:pt x="267964" y="112137"/>
                  </a:lnTo>
                  <a:lnTo>
                    <a:pt x="278546" y="190534"/>
                  </a:lnTo>
                  <a:lnTo>
                    <a:pt x="299184" y="220847"/>
                  </a:lnTo>
                  <a:lnTo>
                    <a:pt x="332578" y="269875"/>
                  </a:lnTo>
                  <a:lnTo>
                    <a:pt x="297631" y="293571"/>
                  </a:lnTo>
                  <a:lnTo>
                    <a:pt x="279729" y="322008"/>
                  </a:lnTo>
                  <a:lnTo>
                    <a:pt x="285903" y="329306"/>
                  </a:lnTo>
                  <a:lnTo>
                    <a:pt x="232778" y="338633"/>
                  </a:lnTo>
                  <a:lnTo>
                    <a:pt x="193867" y="345537"/>
                  </a:lnTo>
                  <a:lnTo>
                    <a:pt x="174494" y="358663"/>
                  </a:lnTo>
                  <a:lnTo>
                    <a:pt x="153056" y="358926"/>
                  </a:lnTo>
                  <a:lnTo>
                    <a:pt x="112352" y="374261"/>
                  </a:lnTo>
                  <a:lnTo>
                    <a:pt x="66705" y="363667"/>
                  </a:lnTo>
                  <a:lnTo>
                    <a:pt x="59789" y="344748"/>
                  </a:lnTo>
                  <a:lnTo>
                    <a:pt x="56576" y="338215"/>
                  </a:lnTo>
                  <a:lnTo>
                    <a:pt x="56589" y="334776"/>
                  </a:lnTo>
                  <a:lnTo>
                    <a:pt x="51572" y="320360"/>
                  </a:lnTo>
                  <a:lnTo>
                    <a:pt x="29656" y="148493"/>
                  </a:lnTo>
                  <a:lnTo>
                    <a:pt x="0" y="86829"/>
                  </a:lnTo>
                  <a:lnTo>
                    <a:pt x="3129" y="85945"/>
                  </a:lnTo>
                  <a:lnTo>
                    <a:pt x="3380" y="78707"/>
                  </a:lnTo>
                  <a:lnTo>
                    <a:pt x="11824" y="79914"/>
                  </a:lnTo>
                  <a:lnTo>
                    <a:pt x="35711" y="83306"/>
                  </a:lnTo>
                  <a:lnTo>
                    <a:pt x="57424" y="73584"/>
                  </a:lnTo>
                  <a:lnTo>
                    <a:pt x="82160" y="61963"/>
                  </a:lnTo>
                  <a:lnTo>
                    <a:pt x="80989" y="68627"/>
                  </a:lnTo>
                  <a:lnTo>
                    <a:pt x="111361" y="59574"/>
                  </a:lnTo>
                  <a:lnTo>
                    <a:pt x="116258" y="46532"/>
                  </a:lnTo>
                  <a:lnTo>
                    <a:pt x="212498" y="0"/>
                  </a:lnTo>
                  <a:lnTo>
                    <a:pt x="222340" y="8946"/>
                  </a:lnTo>
                  <a:lnTo>
                    <a:pt x="215628" y="13389"/>
                  </a:lnTo>
                  <a:lnTo>
                    <a:pt x="216177" y="20185"/>
                  </a:lnTo>
                  <a:lnTo>
                    <a:pt x="235908" y="14487"/>
                  </a:lnTo>
                  <a:lnTo>
                    <a:pt x="235478" y="22955"/>
                  </a:lnTo>
                  <a:lnTo>
                    <a:pt x="240375" y="26789"/>
                  </a:lnTo>
                  <a:lnTo>
                    <a:pt x="245785" y="2880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1111;gbcf4302aa7_0_6">
              <a:extLst>
                <a:ext uri="{FF2B5EF4-FFF2-40B4-BE49-F238E27FC236}">
                  <a16:creationId xmlns:a16="http://schemas.microsoft.com/office/drawing/2014/main" id="{7C84E5C6-7C7B-AF47-9854-09E6A71F8889}"/>
                </a:ext>
              </a:extLst>
            </p:cNvPr>
            <p:cNvSpPr/>
            <p:nvPr/>
          </p:nvSpPr>
          <p:spPr>
            <a:xfrm>
              <a:off x="6773539" y="2259967"/>
              <a:ext cx="153023" cy="175252"/>
            </a:xfrm>
            <a:custGeom>
              <a:avLst/>
              <a:gdLst/>
              <a:ahLst/>
              <a:cxnLst/>
              <a:rect l="l" t="t" r="r" b="b"/>
              <a:pathLst>
                <a:path w="304523" h="348761" extrusionOk="0">
                  <a:moveTo>
                    <a:pt x="225266" y="3117"/>
                  </a:moveTo>
                  <a:lnTo>
                    <a:pt x="229219" y="46364"/>
                  </a:lnTo>
                  <a:lnTo>
                    <a:pt x="229398" y="76785"/>
                  </a:lnTo>
                  <a:lnTo>
                    <a:pt x="221933" y="79711"/>
                  </a:lnTo>
                  <a:lnTo>
                    <a:pt x="240267" y="142784"/>
                  </a:lnTo>
                  <a:lnTo>
                    <a:pt x="287324" y="253894"/>
                  </a:lnTo>
                  <a:lnTo>
                    <a:pt x="303066" y="338407"/>
                  </a:lnTo>
                  <a:lnTo>
                    <a:pt x="304523" y="346050"/>
                  </a:lnTo>
                  <a:lnTo>
                    <a:pt x="214756" y="343124"/>
                  </a:lnTo>
                  <a:lnTo>
                    <a:pt x="213836" y="343076"/>
                  </a:lnTo>
                  <a:lnTo>
                    <a:pt x="213430" y="344271"/>
                  </a:lnTo>
                  <a:lnTo>
                    <a:pt x="213286" y="345453"/>
                  </a:lnTo>
                  <a:lnTo>
                    <a:pt x="213203" y="346480"/>
                  </a:lnTo>
                  <a:lnTo>
                    <a:pt x="213334" y="347281"/>
                  </a:lnTo>
                  <a:lnTo>
                    <a:pt x="213561" y="348761"/>
                  </a:lnTo>
                  <a:lnTo>
                    <a:pt x="187023" y="338633"/>
                  </a:lnTo>
                  <a:lnTo>
                    <a:pt x="183547" y="337117"/>
                  </a:lnTo>
                  <a:lnTo>
                    <a:pt x="185661" y="324779"/>
                  </a:lnTo>
                  <a:lnTo>
                    <a:pt x="175820" y="323274"/>
                  </a:lnTo>
                  <a:lnTo>
                    <a:pt x="165596" y="319799"/>
                  </a:lnTo>
                  <a:lnTo>
                    <a:pt x="158227" y="314699"/>
                  </a:lnTo>
                  <a:lnTo>
                    <a:pt x="155456" y="315344"/>
                  </a:lnTo>
                  <a:lnTo>
                    <a:pt x="154931" y="314711"/>
                  </a:lnTo>
                  <a:lnTo>
                    <a:pt x="153748" y="314209"/>
                  </a:lnTo>
                  <a:lnTo>
                    <a:pt x="152996" y="313719"/>
                  </a:lnTo>
                  <a:lnTo>
                    <a:pt x="152793" y="313027"/>
                  </a:lnTo>
                  <a:lnTo>
                    <a:pt x="151921" y="312394"/>
                  </a:lnTo>
                  <a:lnTo>
                    <a:pt x="151061" y="311892"/>
                  </a:lnTo>
                  <a:lnTo>
                    <a:pt x="150237" y="311104"/>
                  </a:lnTo>
                  <a:lnTo>
                    <a:pt x="149413" y="310925"/>
                  </a:lnTo>
                  <a:lnTo>
                    <a:pt x="148529" y="310351"/>
                  </a:lnTo>
                  <a:lnTo>
                    <a:pt x="148290" y="309408"/>
                  </a:lnTo>
                  <a:lnTo>
                    <a:pt x="147812" y="308596"/>
                  </a:lnTo>
                  <a:lnTo>
                    <a:pt x="147359" y="308034"/>
                  </a:lnTo>
                  <a:lnTo>
                    <a:pt x="147526" y="307043"/>
                  </a:lnTo>
                  <a:lnTo>
                    <a:pt x="147681" y="305896"/>
                  </a:lnTo>
                  <a:lnTo>
                    <a:pt x="147180" y="304774"/>
                  </a:lnTo>
                  <a:lnTo>
                    <a:pt x="146463" y="304260"/>
                  </a:lnTo>
                  <a:lnTo>
                    <a:pt x="145352" y="303759"/>
                  </a:lnTo>
                  <a:lnTo>
                    <a:pt x="144218" y="303185"/>
                  </a:lnTo>
                  <a:lnTo>
                    <a:pt x="143250" y="302325"/>
                  </a:lnTo>
                  <a:lnTo>
                    <a:pt x="141698" y="301191"/>
                  </a:lnTo>
                  <a:lnTo>
                    <a:pt x="141124" y="300331"/>
                  </a:lnTo>
                  <a:lnTo>
                    <a:pt x="140671" y="299518"/>
                  </a:lnTo>
                  <a:lnTo>
                    <a:pt x="140527" y="298647"/>
                  </a:lnTo>
                  <a:lnTo>
                    <a:pt x="140431" y="297261"/>
                  </a:lnTo>
                  <a:lnTo>
                    <a:pt x="140813" y="295828"/>
                  </a:lnTo>
                  <a:lnTo>
                    <a:pt x="141136" y="294574"/>
                  </a:lnTo>
                  <a:lnTo>
                    <a:pt x="141148" y="293726"/>
                  </a:lnTo>
                  <a:lnTo>
                    <a:pt x="140993" y="292675"/>
                  </a:lnTo>
                  <a:lnTo>
                    <a:pt x="140694" y="290513"/>
                  </a:lnTo>
                  <a:lnTo>
                    <a:pt x="140360" y="288686"/>
                  </a:lnTo>
                  <a:lnTo>
                    <a:pt x="140133" y="286954"/>
                  </a:lnTo>
                  <a:lnTo>
                    <a:pt x="139548" y="285449"/>
                  </a:lnTo>
                  <a:lnTo>
                    <a:pt x="139488" y="284350"/>
                  </a:lnTo>
                  <a:lnTo>
                    <a:pt x="139380" y="283371"/>
                  </a:lnTo>
                  <a:lnTo>
                    <a:pt x="85766" y="262136"/>
                  </a:lnTo>
                  <a:lnTo>
                    <a:pt x="78671" y="259161"/>
                  </a:lnTo>
                  <a:lnTo>
                    <a:pt x="37264" y="249177"/>
                  </a:lnTo>
                  <a:lnTo>
                    <a:pt x="20435" y="245295"/>
                  </a:lnTo>
                  <a:lnTo>
                    <a:pt x="16387" y="220058"/>
                  </a:lnTo>
                  <a:lnTo>
                    <a:pt x="9770" y="213466"/>
                  </a:lnTo>
                  <a:lnTo>
                    <a:pt x="0" y="161177"/>
                  </a:lnTo>
                  <a:lnTo>
                    <a:pt x="45887" y="125168"/>
                  </a:lnTo>
                  <a:lnTo>
                    <a:pt x="75758" y="73249"/>
                  </a:lnTo>
                  <a:lnTo>
                    <a:pt x="85455" y="87223"/>
                  </a:lnTo>
                  <a:lnTo>
                    <a:pt x="88991" y="92574"/>
                  </a:lnTo>
                  <a:lnTo>
                    <a:pt x="90137" y="92860"/>
                  </a:lnTo>
                  <a:lnTo>
                    <a:pt x="91797" y="93040"/>
                  </a:lnTo>
                  <a:lnTo>
                    <a:pt x="93900" y="92765"/>
                  </a:lnTo>
                  <a:lnTo>
                    <a:pt x="94962" y="92514"/>
                  </a:lnTo>
                  <a:lnTo>
                    <a:pt x="95942" y="92096"/>
                  </a:lnTo>
                  <a:lnTo>
                    <a:pt x="97196" y="91499"/>
                  </a:lnTo>
                  <a:lnTo>
                    <a:pt x="97984" y="90938"/>
                  </a:lnTo>
                  <a:lnTo>
                    <a:pt x="98534" y="90233"/>
                  </a:lnTo>
                  <a:lnTo>
                    <a:pt x="99131" y="89230"/>
                  </a:lnTo>
                  <a:lnTo>
                    <a:pt x="99860" y="87749"/>
                  </a:lnTo>
                  <a:lnTo>
                    <a:pt x="101018" y="85491"/>
                  </a:lnTo>
                  <a:lnTo>
                    <a:pt x="102272" y="82971"/>
                  </a:lnTo>
                  <a:lnTo>
                    <a:pt x="103693" y="80774"/>
                  </a:lnTo>
                  <a:lnTo>
                    <a:pt x="116962" y="68018"/>
                  </a:lnTo>
                  <a:lnTo>
                    <a:pt x="119710" y="68508"/>
                  </a:lnTo>
                  <a:lnTo>
                    <a:pt x="130208" y="62906"/>
                  </a:lnTo>
                  <a:lnTo>
                    <a:pt x="138759" y="62811"/>
                  </a:lnTo>
                  <a:lnTo>
                    <a:pt x="143035" y="62847"/>
                  </a:lnTo>
                  <a:lnTo>
                    <a:pt x="144361" y="63002"/>
                  </a:lnTo>
                  <a:lnTo>
                    <a:pt x="172655" y="72425"/>
                  </a:lnTo>
                  <a:lnTo>
                    <a:pt x="195049" y="37717"/>
                  </a:lnTo>
                  <a:lnTo>
                    <a:pt x="209537" y="0"/>
                  </a:lnTo>
                  <a:lnTo>
                    <a:pt x="225266" y="311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1112;gbcf4302aa7_0_6">
              <a:extLst>
                <a:ext uri="{FF2B5EF4-FFF2-40B4-BE49-F238E27FC236}">
                  <a16:creationId xmlns:a16="http://schemas.microsoft.com/office/drawing/2014/main" id="{2B2BDD47-EDA9-1740-882A-6C86EF4F6B4E}"/>
                </a:ext>
              </a:extLst>
            </p:cNvPr>
            <p:cNvSpPr/>
            <p:nvPr/>
          </p:nvSpPr>
          <p:spPr>
            <a:xfrm>
              <a:off x="7567365" y="2260853"/>
              <a:ext cx="2592" cy="1188"/>
            </a:xfrm>
            <a:custGeom>
              <a:avLst/>
              <a:gdLst/>
              <a:ahLst/>
              <a:cxnLst/>
              <a:rect l="l" t="t" r="r" b="b"/>
              <a:pathLst>
                <a:path w="5159" h="2364" extrusionOk="0">
                  <a:moveTo>
                    <a:pt x="1218" y="2365"/>
                  </a:moveTo>
                  <a:lnTo>
                    <a:pt x="0" y="1553"/>
                  </a:lnTo>
                  <a:lnTo>
                    <a:pt x="275" y="800"/>
                  </a:lnTo>
                  <a:lnTo>
                    <a:pt x="2807" y="24"/>
                  </a:lnTo>
                  <a:lnTo>
                    <a:pt x="4778" y="0"/>
                  </a:lnTo>
                  <a:lnTo>
                    <a:pt x="5160" y="585"/>
                  </a:lnTo>
                  <a:lnTo>
                    <a:pt x="4228" y="1314"/>
                  </a:lnTo>
                  <a:lnTo>
                    <a:pt x="1218" y="236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1113;gbcf4302aa7_0_6">
              <a:extLst>
                <a:ext uri="{FF2B5EF4-FFF2-40B4-BE49-F238E27FC236}">
                  <a16:creationId xmlns:a16="http://schemas.microsoft.com/office/drawing/2014/main" id="{6927AF1A-133C-5E42-B07D-41D01027646F}"/>
                </a:ext>
              </a:extLst>
            </p:cNvPr>
            <p:cNvSpPr/>
            <p:nvPr/>
          </p:nvSpPr>
          <p:spPr>
            <a:xfrm>
              <a:off x="7424799" y="2260883"/>
              <a:ext cx="34659" cy="42785"/>
            </a:xfrm>
            <a:custGeom>
              <a:avLst/>
              <a:gdLst/>
              <a:ahLst/>
              <a:cxnLst/>
              <a:rect l="l" t="t" r="r" b="b"/>
              <a:pathLst>
                <a:path w="68973" h="85145" extrusionOk="0">
                  <a:moveTo>
                    <a:pt x="53172" y="19683"/>
                  </a:moveTo>
                  <a:lnTo>
                    <a:pt x="51978" y="22800"/>
                  </a:lnTo>
                  <a:lnTo>
                    <a:pt x="51142" y="25153"/>
                  </a:lnTo>
                  <a:lnTo>
                    <a:pt x="50580" y="25655"/>
                  </a:lnTo>
                  <a:lnTo>
                    <a:pt x="49290" y="29990"/>
                  </a:lnTo>
                  <a:lnTo>
                    <a:pt x="41109" y="43940"/>
                  </a:lnTo>
                  <a:lnTo>
                    <a:pt x="37514" y="54235"/>
                  </a:lnTo>
                  <a:lnTo>
                    <a:pt x="35842" y="58021"/>
                  </a:lnTo>
                  <a:lnTo>
                    <a:pt x="32522" y="68269"/>
                  </a:lnTo>
                  <a:lnTo>
                    <a:pt x="31029" y="69798"/>
                  </a:lnTo>
                  <a:lnTo>
                    <a:pt x="27088" y="70395"/>
                  </a:lnTo>
                  <a:lnTo>
                    <a:pt x="24639" y="71171"/>
                  </a:lnTo>
                  <a:lnTo>
                    <a:pt x="20997" y="73906"/>
                  </a:lnTo>
                  <a:lnTo>
                    <a:pt x="18954" y="78815"/>
                  </a:lnTo>
                  <a:lnTo>
                    <a:pt x="18118" y="79663"/>
                  </a:lnTo>
                  <a:lnTo>
                    <a:pt x="9029" y="84154"/>
                  </a:lnTo>
                  <a:lnTo>
                    <a:pt x="5924" y="84906"/>
                  </a:lnTo>
                  <a:lnTo>
                    <a:pt x="1696" y="85145"/>
                  </a:lnTo>
                  <a:lnTo>
                    <a:pt x="0" y="84488"/>
                  </a:lnTo>
                  <a:lnTo>
                    <a:pt x="358" y="82995"/>
                  </a:lnTo>
                  <a:lnTo>
                    <a:pt x="5327" y="79854"/>
                  </a:lnTo>
                  <a:lnTo>
                    <a:pt x="8885" y="77191"/>
                  </a:lnTo>
                  <a:lnTo>
                    <a:pt x="11776" y="74145"/>
                  </a:lnTo>
                  <a:lnTo>
                    <a:pt x="15502" y="68293"/>
                  </a:lnTo>
                  <a:lnTo>
                    <a:pt x="15873" y="67349"/>
                  </a:lnTo>
                  <a:lnTo>
                    <a:pt x="16052" y="66310"/>
                  </a:lnTo>
                  <a:lnTo>
                    <a:pt x="17258" y="64232"/>
                  </a:lnTo>
                  <a:lnTo>
                    <a:pt x="18834" y="60004"/>
                  </a:lnTo>
                  <a:lnTo>
                    <a:pt x="22728" y="52181"/>
                  </a:lnTo>
                  <a:lnTo>
                    <a:pt x="24531" y="40309"/>
                  </a:lnTo>
                  <a:lnTo>
                    <a:pt x="24997" y="39079"/>
                  </a:lnTo>
                  <a:lnTo>
                    <a:pt x="25368" y="37849"/>
                  </a:lnTo>
                  <a:lnTo>
                    <a:pt x="25822" y="35866"/>
                  </a:lnTo>
                  <a:lnTo>
                    <a:pt x="26478" y="35293"/>
                  </a:lnTo>
                  <a:lnTo>
                    <a:pt x="26753" y="34469"/>
                  </a:lnTo>
                  <a:lnTo>
                    <a:pt x="27315" y="33979"/>
                  </a:lnTo>
                  <a:lnTo>
                    <a:pt x="27398" y="33227"/>
                  </a:lnTo>
                  <a:lnTo>
                    <a:pt x="35245" y="24807"/>
                  </a:lnTo>
                  <a:lnTo>
                    <a:pt x="35233" y="22848"/>
                  </a:lnTo>
                  <a:lnTo>
                    <a:pt x="41228" y="19109"/>
                  </a:lnTo>
                  <a:lnTo>
                    <a:pt x="48335" y="13604"/>
                  </a:lnTo>
                  <a:lnTo>
                    <a:pt x="51417" y="10594"/>
                  </a:lnTo>
                  <a:lnTo>
                    <a:pt x="53196" y="8241"/>
                  </a:lnTo>
                  <a:lnTo>
                    <a:pt x="53650" y="6712"/>
                  </a:lnTo>
                  <a:lnTo>
                    <a:pt x="55322" y="2401"/>
                  </a:lnTo>
                  <a:lnTo>
                    <a:pt x="56994" y="1051"/>
                  </a:lnTo>
                  <a:lnTo>
                    <a:pt x="58690" y="299"/>
                  </a:lnTo>
                  <a:lnTo>
                    <a:pt x="62644" y="0"/>
                  </a:lnTo>
                  <a:lnTo>
                    <a:pt x="65271" y="514"/>
                  </a:lnTo>
                  <a:lnTo>
                    <a:pt x="68006" y="1541"/>
                  </a:lnTo>
                  <a:lnTo>
                    <a:pt x="68866" y="2484"/>
                  </a:lnTo>
                  <a:lnTo>
                    <a:pt x="68973" y="4634"/>
                  </a:lnTo>
                  <a:lnTo>
                    <a:pt x="68412" y="5566"/>
                  </a:lnTo>
                  <a:lnTo>
                    <a:pt x="67098" y="6832"/>
                  </a:lnTo>
                  <a:lnTo>
                    <a:pt x="64112" y="8731"/>
                  </a:lnTo>
                  <a:lnTo>
                    <a:pt x="62799" y="9961"/>
                  </a:lnTo>
                  <a:lnTo>
                    <a:pt x="60171" y="11478"/>
                  </a:lnTo>
                  <a:lnTo>
                    <a:pt x="58499" y="13938"/>
                  </a:lnTo>
                  <a:lnTo>
                    <a:pt x="55692" y="16506"/>
                  </a:lnTo>
                  <a:lnTo>
                    <a:pt x="53172" y="1968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1114;gbcf4302aa7_0_6">
              <a:extLst>
                <a:ext uri="{FF2B5EF4-FFF2-40B4-BE49-F238E27FC236}">
                  <a16:creationId xmlns:a16="http://schemas.microsoft.com/office/drawing/2014/main" id="{DCB318F6-F1D7-4245-9405-CE5D70B435F9}"/>
                </a:ext>
              </a:extLst>
            </p:cNvPr>
            <p:cNvSpPr/>
            <p:nvPr/>
          </p:nvSpPr>
          <p:spPr>
            <a:xfrm>
              <a:off x="6493650" y="2264274"/>
              <a:ext cx="153665" cy="139855"/>
            </a:xfrm>
            <a:custGeom>
              <a:avLst/>
              <a:gdLst/>
              <a:ahLst/>
              <a:cxnLst/>
              <a:rect l="l" t="t" r="r" b="b"/>
              <a:pathLst>
                <a:path w="305800" h="278318" extrusionOk="0">
                  <a:moveTo>
                    <a:pt x="300570" y="1374"/>
                  </a:moveTo>
                  <a:lnTo>
                    <a:pt x="305801" y="30325"/>
                  </a:lnTo>
                  <a:lnTo>
                    <a:pt x="303006" y="79436"/>
                  </a:lnTo>
                  <a:lnTo>
                    <a:pt x="269325" y="166874"/>
                  </a:lnTo>
                  <a:lnTo>
                    <a:pt x="262111" y="186509"/>
                  </a:lnTo>
                  <a:lnTo>
                    <a:pt x="242703" y="236517"/>
                  </a:lnTo>
                  <a:lnTo>
                    <a:pt x="242369" y="263222"/>
                  </a:lnTo>
                  <a:lnTo>
                    <a:pt x="241915" y="270974"/>
                  </a:lnTo>
                  <a:lnTo>
                    <a:pt x="241210" y="271475"/>
                  </a:lnTo>
                  <a:lnTo>
                    <a:pt x="240028" y="271965"/>
                  </a:lnTo>
                  <a:lnTo>
                    <a:pt x="238726" y="272634"/>
                  </a:lnTo>
                  <a:lnTo>
                    <a:pt x="238093" y="272932"/>
                  </a:lnTo>
                  <a:lnTo>
                    <a:pt x="236075" y="273147"/>
                  </a:lnTo>
                  <a:lnTo>
                    <a:pt x="234916" y="272897"/>
                  </a:lnTo>
                  <a:lnTo>
                    <a:pt x="233961" y="272682"/>
                  </a:lnTo>
                  <a:lnTo>
                    <a:pt x="233089" y="272383"/>
                  </a:lnTo>
                  <a:lnTo>
                    <a:pt x="231966" y="271882"/>
                  </a:lnTo>
                  <a:lnTo>
                    <a:pt x="230939" y="271571"/>
                  </a:lnTo>
                  <a:lnTo>
                    <a:pt x="230497" y="270771"/>
                  </a:lnTo>
                  <a:lnTo>
                    <a:pt x="230318" y="269947"/>
                  </a:lnTo>
                  <a:lnTo>
                    <a:pt x="229626" y="269564"/>
                  </a:lnTo>
                  <a:lnTo>
                    <a:pt x="229016" y="268920"/>
                  </a:lnTo>
                  <a:lnTo>
                    <a:pt x="228622" y="268298"/>
                  </a:lnTo>
                  <a:lnTo>
                    <a:pt x="228778" y="267247"/>
                  </a:lnTo>
                  <a:lnTo>
                    <a:pt x="229088" y="266590"/>
                  </a:lnTo>
                  <a:lnTo>
                    <a:pt x="229184" y="265587"/>
                  </a:lnTo>
                  <a:lnTo>
                    <a:pt x="228025" y="264966"/>
                  </a:lnTo>
                  <a:lnTo>
                    <a:pt x="227130" y="265121"/>
                  </a:lnTo>
                  <a:lnTo>
                    <a:pt x="226019" y="265551"/>
                  </a:lnTo>
                  <a:lnTo>
                    <a:pt x="225171" y="265707"/>
                  </a:lnTo>
                  <a:lnTo>
                    <a:pt x="224442" y="265611"/>
                  </a:lnTo>
                  <a:lnTo>
                    <a:pt x="223738" y="265086"/>
                  </a:lnTo>
                  <a:lnTo>
                    <a:pt x="223068" y="264393"/>
                  </a:lnTo>
                  <a:lnTo>
                    <a:pt x="222161" y="263545"/>
                  </a:lnTo>
                  <a:lnTo>
                    <a:pt x="221468" y="262697"/>
                  </a:lnTo>
                  <a:lnTo>
                    <a:pt x="220178" y="261550"/>
                  </a:lnTo>
                  <a:lnTo>
                    <a:pt x="217407" y="259687"/>
                  </a:lnTo>
                  <a:lnTo>
                    <a:pt x="216046" y="258970"/>
                  </a:lnTo>
                  <a:lnTo>
                    <a:pt x="215066" y="258636"/>
                  </a:lnTo>
                  <a:lnTo>
                    <a:pt x="213705" y="258648"/>
                  </a:lnTo>
                  <a:lnTo>
                    <a:pt x="212618" y="258779"/>
                  </a:lnTo>
                  <a:lnTo>
                    <a:pt x="211495" y="258983"/>
                  </a:lnTo>
                  <a:lnTo>
                    <a:pt x="210432" y="259066"/>
                  </a:lnTo>
                  <a:lnTo>
                    <a:pt x="209310" y="259030"/>
                  </a:lnTo>
                  <a:lnTo>
                    <a:pt x="207685" y="258875"/>
                  </a:lnTo>
                  <a:lnTo>
                    <a:pt x="206324" y="258744"/>
                  </a:lnTo>
                  <a:lnTo>
                    <a:pt x="204891" y="258732"/>
                  </a:lnTo>
                  <a:lnTo>
                    <a:pt x="203625" y="258970"/>
                  </a:lnTo>
                  <a:lnTo>
                    <a:pt x="202705" y="259293"/>
                  </a:lnTo>
                  <a:lnTo>
                    <a:pt x="201905" y="259424"/>
                  </a:lnTo>
                  <a:lnTo>
                    <a:pt x="201104" y="259699"/>
                  </a:lnTo>
                  <a:lnTo>
                    <a:pt x="200459" y="260045"/>
                  </a:lnTo>
                  <a:lnTo>
                    <a:pt x="199827" y="260631"/>
                  </a:lnTo>
                  <a:lnTo>
                    <a:pt x="199206" y="261419"/>
                  </a:lnTo>
                  <a:lnTo>
                    <a:pt x="198775" y="262004"/>
                  </a:lnTo>
                  <a:lnTo>
                    <a:pt x="198178" y="262589"/>
                  </a:lnTo>
                  <a:lnTo>
                    <a:pt x="197498" y="262792"/>
                  </a:lnTo>
                  <a:lnTo>
                    <a:pt x="196578" y="263067"/>
                  </a:lnTo>
                  <a:lnTo>
                    <a:pt x="195455" y="263222"/>
                  </a:lnTo>
                  <a:lnTo>
                    <a:pt x="194249" y="263366"/>
                  </a:lnTo>
                  <a:lnTo>
                    <a:pt x="192839" y="263378"/>
                  </a:lnTo>
                  <a:lnTo>
                    <a:pt x="192111" y="263378"/>
                  </a:lnTo>
                  <a:lnTo>
                    <a:pt x="190630" y="263449"/>
                  </a:lnTo>
                  <a:lnTo>
                    <a:pt x="189806" y="263748"/>
                  </a:lnTo>
                  <a:lnTo>
                    <a:pt x="188767" y="264309"/>
                  </a:lnTo>
                  <a:lnTo>
                    <a:pt x="188038" y="264679"/>
                  </a:lnTo>
                  <a:lnTo>
                    <a:pt x="187238" y="265086"/>
                  </a:lnTo>
                  <a:lnTo>
                    <a:pt x="186151" y="265504"/>
                  </a:lnTo>
                  <a:lnTo>
                    <a:pt x="184993" y="265539"/>
                  </a:lnTo>
                  <a:lnTo>
                    <a:pt x="183990" y="265324"/>
                  </a:lnTo>
                  <a:lnTo>
                    <a:pt x="183022" y="264978"/>
                  </a:lnTo>
                  <a:lnTo>
                    <a:pt x="181839" y="264524"/>
                  </a:lnTo>
                  <a:lnTo>
                    <a:pt x="180824" y="264238"/>
                  </a:lnTo>
                  <a:lnTo>
                    <a:pt x="174793" y="263628"/>
                  </a:lnTo>
                  <a:lnTo>
                    <a:pt x="172559" y="263712"/>
                  </a:lnTo>
                  <a:lnTo>
                    <a:pt x="170541" y="263736"/>
                  </a:lnTo>
                  <a:lnTo>
                    <a:pt x="167973" y="263987"/>
                  </a:lnTo>
                  <a:lnTo>
                    <a:pt x="166241" y="264321"/>
                  </a:lnTo>
                  <a:lnTo>
                    <a:pt x="164641" y="264453"/>
                  </a:lnTo>
                  <a:lnTo>
                    <a:pt x="163387" y="264536"/>
                  </a:lnTo>
                  <a:lnTo>
                    <a:pt x="162431" y="264668"/>
                  </a:lnTo>
                  <a:lnTo>
                    <a:pt x="161106" y="265145"/>
                  </a:lnTo>
                  <a:lnTo>
                    <a:pt x="160437" y="265683"/>
                  </a:lnTo>
                  <a:lnTo>
                    <a:pt x="159398" y="266495"/>
                  </a:lnTo>
                  <a:lnTo>
                    <a:pt x="158502" y="267164"/>
                  </a:lnTo>
                  <a:lnTo>
                    <a:pt x="157750" y="267701"/>
                  </a:lnTo>
                  <a:lnTo>
                    <a:pt x="156913" y="268298"/>
                  </a:lnTo>
                  <a:lnTo>
                    <a:pt x="155946" y="268645"/>
                  </a:lnTo>
                  <a:lnTo>
                    <a:pt x="155074" y="268943"/>
                  </a:lnTo>
                  <a:lnTo>
                    <a:pt x="154095" y="269027"/>
                  </a:lnTo>
                  <a:lnTo>
                    <a:pt x="153199" y="269254"/>
                  </a:lnTo>
                  <a:lnTo>
                    <a:pt x="152184" y="269505"/>
                  </a:lnTo>
                  <a:lnTo>
                    <a:pt x="151217" y="269827"/>
                  </a:lnTo>
                  <a:lnTo>
                    <a:pt x="150643" y="270257"/>
                  </a:lnTo>
                  <a:lnTo>
                    <a:pt x="150130" y="270747"/>
                  </a:lnTo>
                  <a:lnTo>
                    <a:pt x="148457" y="271093"/>
                  </a:lnTo>
                  <a:lnTo>
                    <a:pt x="147072" y="271213"/>
                  </a:lnTo>
                  <a:lnTo>
                    <a:pt x="145794" y="271225"/>
                  </a:lnTo>
                  <a:lnTo>
                    <a:pt x="145030" y="271201"/>
                  </a:lnTo>
                  <a:lnTo>
                    <a:pt x="143991" y="271308"/>
                  </a:lnTo>
                  <a:lnTo>
                    <a:pt x="143035" y="272706"/>
                  </a:lnTo>
                  <a:lnTo>
                    <a:pt x="142629" y="273757"/>
                  </a:lnTo>
                  <a:lnTo>
                    <a:pt x="142008" y="274855"/>
                  </a:lnTo>
                  <a:lnTo>
                    <a:pt x="141243" y="276050"/>
                  </a:lnTo>
                  <a:lnTo>
                    <a:pt x="140503" y="276838"/>
                  </a:lnTo>
                  <a:lnTo>
                    <a:pt x="139823" y="277447"/>
                  </a:lnTo>
                  <a:lnTo>
                    <a:pt x="139202" y="277949"/>
                  </a:lnTo>
                  <a:lnTo>
                    <a:pt x="137983" y="278319"/>
                  </a:lnTo>
                  <a:lnTo>
                    <a:pt x="136598" y="277925"/>
                  </a:lnTo>
                  <a:lnTo>
                    <a:pt x="135690" y="277280"/>
                  </a:lnTo>
                  <a:lnTo>
                    <a:pt x="134806" y="276360"/>
                  </a:lnTo>
                  <a:lnTo>
                    <a:pt x="134388" y="275763"/>
                  </a:lnTo>
                  <a:lnTo>
                    <a:pt x="133898" y="275178"/>
                  </a:lnTo>
                  <a:lnTo>
                    <a:pt x="133408" y="274593"/>
                  </a:lnTo>
                  <a:lnTo>
                    <a:pt x="132847" y="274139"/>
                  </a:lnTo>
                  <a:lnTo>
                    <a:pt x="132059" y="273792"/>
                  </a:lnTo>
                  <a:lnTo>
                    <a:pt x="130948" y="273673"/>
                  </a:lnTo>
                  <a:lnTo>
                    <a:pt x="130100" y="273565"/>
                  </a:lnTo>
                  <a:lnTo>
                    <a:pt x="129384" y="273398"/>
                  </a:lnTo>
                  <a:lnTo>
                    <a:pt x="128392" y="273100"/>
                  </a:lnTo>
                  <a:lnTo>
                    <a:pt x="127569" y="273147"/>
                  </a:lnTo>
                  <a:lnTo>
                    <a:pt x="126445" y="272897"/>
                  </a:lnTo>
                  <a:lnTo>
                    <a:pt x="125633" y="272491"/>
                  </a:lnTo>
                  <a:lnTo>
                    <a:pt x="125001" y="271547"/>
                  </a:lnTo>
                  <a:lnTo>
                    <a:pt x="125598" y="270723"/>
                  </a:lnTo>
                  <a:lnTo>
                    <a:pt x="124929" y="270114"/>
                  </a:lnTo>
                  <a:lnTo>
                    <a:pt x="124332" y="270484"/>
                  </a:lnTo>
                  <a:lnTo>
                    <a:pt x="123364" y="271320"/>
                  </a:lnTo>
                  <a:lnTo>
                    <a:pt x="121644" y="271284"/>
                  </a:lnTo>
                  <a:lnTo>
                    <a:pt x="120546" y="270795"/>
                  </a:lnTo>
                  <a:lnTo>
                    <a:pt x="119853" y="269755"/>
                  </a:lnTo>
                  <a:lnTo>
                    <a:pt x="119674" y="268716"/>
                  </a:lnTo>
                  <a:lnTo>
                    <a:pt x="118922" y="268430"/>
                  </a:lnTo>
                  <a:lnTo>
                    <a:pt x="117846" y="268239"/>
                  </a:lnTo>
                  <a:lnTo>
                    <a:pt x="117070" y="268609"/>
                  </a:lnTo>
                  <a:lnTo>
                    <a:pt x="114944" y="267641"/>
                  </a:lnTo>
                  <a:lnTo>
                    <a:pt x="113439" y="266973"/>
                  </a:lnTo>
                  <a:lnTo>
                    <a:pt x="113021" y="266375"/>
                  </a:lnTo>
                  <a:lnTo>
                    <a:pt x="111684" y="265969"/>
                  </a:lnTo>
                  <a:lnTo>
                    <a:pt x="110632" y="265862"/>
                  </a:lnTo>
                  <a:lnTo>
                    <a:pt x="109188" y="264978"/>
                  </a:lnTo>
                  <a:lnTo>
                    <a:pt x="136454" y="258779"/>
                  </a:lnTo>
                  <a:lnTo>
                    <a:pt x="15801" y="100839"/>
                  </a:lnTo>
                  <a:lnTo>
                    <a:pt x="0" y="80129"/>
                  </a:lnTo>
                  <a:lnTo>
                    <a:pt x="49613" y="41480"/>
                  </a:lnTo>
                  <a:lnTo>
                    <a:pt x="104554" y="16494"/>
                  </a:lnTo>
                  <a:lnTo>
                    <a:pt x="209894" y="0"/>
                  </a:lnTo>
                  <a:lnTo>
                    <a:pt x="236839" y="9961"/>
                  </a:lnTo>
                  <a:lnTo>
                    <a:pt x="261550" y="6533"/>
                  </a:lnTo>
                  <a:lnTo>
                    <a:pt x="262339" y="6724"/>
                  </a:lnTo>
                  <a:lnTo>
                    <a:pt x="300570" y="137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1115;gbcf4302aa7_0_6">
              <a:extLst>
                <a:ext uri="{FF2B5EF4-FFF2-40B4-BE49-F238E27FC236}">
                  <a16:creationId xmlns:a16="http://schemas.microsoft.com/office/drawing/2014/main" id="{40C09E16-0007-3245-B40D-7787E4FA4ABD}"/>
                </a:ext>
              </a:extLst>
            </p:cNvPr>
            <p:cNvSpPr/>
            <p:nvPr/>
          </p:nvSpPr>
          <p:spPr>
            <a:xfrm>
              <a:off x="7554275" y="2265376"/>
              <a:ext cx="3967" cy="1428"/>
            </a:xfrm>
            <a:custGeom>
              <a:avLst/>
              <a:gdLst/>
              <a:ahLst/>
              <a:cxnLst/>
              <a:rect l="l" t="t" r="r" b="b"/>
              <a:pathLst>
                <a:path w="7894" h="2842" extrusionOk="0">
                  <a:moveTo>
                    <a:pt x="5661" y="2842"/>
                  </a:moveTo>
                  <a:lnTo>
                    <a:pt x="1803" y="2771"/>
                  </a:lnTo>
                  <a:lnTo>
                    <a:pt x="108" y="2377"/>
                  </a:lnTo>
                  <a:lnTo>
                    <a:pt x="0" y="967"/>
                  </a:lnTo>
                  <a:lnTo>
                    <a:pt x="1779" y="322"/>
                  </a:lnTo>
                  <a:lnTo>
                    <a:pt x="7799" y="0"/>
                  </a:lnTo>
                  <a:lnTo>
                    <a:pt x="7895" y="848"/>
                  </a:lnTo>
                  <a:lnTo>
                    <a:pt x="5661" y="284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1116;gbcf4302aa7_0_6">
              <a:extLst>
                <a:ext uri="{FF2B5EF4-FFF2-40B4-BE49-F238E27FC236}">
                  <a16:creationId xmlns:a16="http://schemas.microsoft.com/office/drawing/2014/main" id="{3114FF7F-3132-5543-B908-680B20CAA73F}"/>
                </a:ext>
              </a:extLst>
            </p:cNvPr>
            <p:cNvSpPr/>
            <p:nvPr/>
          </p:nvSpPr>
          <p:spPr>
            <a:xfrm>
              <a:off x="7402928" y="2266568"/>
              <a:ext cx="11661" cy="18851"/>
            </a:xfrm>
            <a:custGeom>
              <a:avLst/>
              <a:gdLst/>
              <a:ahLst/>
              <a:cxnLst/>
              <a:rect l="l" t="t" r="r" b="b"/>
              <a:pathLst>
                <a:path w="23206" h="37514" extrusionOk="0">
                  <a:moveTo>
                    <a:pt x="14870" y="37515"/>
                  </a:moveTo>
                  <a:lnTo>
                    <a:pt x="14117" y="37503"/>
                  </a:lnTo>
                  <a:lnTo>
                    <a:pt x="12696" y="36320"/>
                  </a:lnTo>
                  <a:lnTo>
                    <a:pt x="11943" y="35198"/>
                  </a:lnTo>
                  <a:lnTo>
                    <a:pt x="10426" y="34350"/>
                  </a:lnTo>
                  <a:lnTo>
                    <a:pt x="9626" y="25893"/>
                  </a:lnTo>
                  <a:lnTo>
                    <a:pt x="10438" y="21164"/>
                  </a:lnTo>
                  <a:lnTo>
                    <a:pt x="9017" y="20053"/>
                  </a:lnTo>
                  <a:lnTo>
                    <a:pt x="8073" y="18823"/>
                  </a:lnTo>
                  <a:lnTo>
                    <a:pt x="8611" y="16410"/>
                  </a:lnTo>
                  <a:lnTo>
                    <a:pt x="8146" y="15753"/>
                  </a:lnTo>
                  <a:lnTo>
                    <a:pt x="6067" y="14070"/>
                  </a:lnTo>
                  <a:lnTo>
                    <a:pt x="4371" y="13305"/>
                  </a:lnTo>
                  <a:lnTo>
                    <a:pt x="2663" y="11537"/>
                  </a:lnTo>
                  <a:lnTo>
                    <a:pt x="12" y="9328"/>
                  </a:lnTo>
                  <a:lnTo>
                    <a:pt x="0" y="7142"/>
                  </a:lnTo>
                  <a:lnTo>
                    <a:pt x="1576" y="4610"/>
                  </a:lnTo>
                  <a:lnTo>
                    <a:pt x="4765" y="2150"/>
                  </a:lnTo>
                  <a:lnTo>
                    <a:pt x="7858" y="872"/>
                  </a:lnTo>
                  <a:lnTo>
                    <a:pt x="11609" y="96"/>
                  </a:lnTo>
                  <a:lnTo>
                    <a:pt x="16028" y="0"/>
                  </a:lnTo>
                  <a:lnTo>
                    <a:pt x="19706" y="812"/>
                  </a:lnTo>
                  <a:lnTo>
                    <a:pt x="21880" y="1636"/>
                  </a:lnTo>
                  <a:lnTo>
                    <a:pt x="23206" y="2747"/>
                  </a:lnTo>
                  <a:lnTo>
                    <a:pt x="23111" y="3906"/>
                  </a:lnTo>
                  <a:lnTo>
                    <a:pt x="20495" y="5984"/>
                  </a:lnTo>
                  <a:lnTo>
                    <a:pt x="20125" y="7023"/>
                  </a:lnTo>
                  <a:lnTo>
                    <a:pt x="19384" y="9638"/>
                  </a:lnTo>
                  <a:lnTo>
                    <a:pt x="19229" y="13496"/>
                  </a:lnTo>
                  <a:lnTo>
                    <a:pt x="18501" y="17629"/>
                  </a:lnTo>
                  <a:lnTo>
                    <a:pt x="18894" y="20101"/>
                  </a:lnTo>
                  <a:lnTo>
                    <a:pt x="21379" y="26467"/>
                  </a:lnTo>
                  <a:lnTo>
                    <a:pt x="21390" y="27398"/>
                  </a:lnTo>
                  <a:lnTo>
                    <a:pt x="17760" y="34469"/>
                  </a:lnTo>
                  <a:lnTo>
                    <a:pt x="16183" y="36738"/>
                  </a:lnTo>
                  <a:lnTo>
                    <a:pt x="14870" y="3751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1117;gbcf4302aa7_0_6">
              <a:extLst>
                <a:ext uri="{FF2B5EF4-FFF2-40B4-BE49-F238E27FC236}">
                  <a16:creationId xmlns:a16="http://schemas.microsoft.com/office/drawing/2014/main" id="{CC12B53F-52F8-B54C-BE4C-545B89FAF5FC}"/>
                </a:ext>
              </a:extLst>
            </p:cNvPr>
            <p:cNvSpPr/>
            <p:nvPr/>
          </p:nvSpPr>
          <p:spPr>
            <a:xfrm>
              <a:off x="7477972" y="2267491"/>
              <a:ext cx="13245" cy="5821"/>
            </a:xfrm>
            <a:custGeom>
              <a:avLst/>
              <a:gdLst/>
              <a:ahLst/>
              <a:cxnLst/>
              <a:rect l="l" t="t" r="r" b="b"/>
              <a:pathLst>
                <a:path w="26359" h="11585" extrusionOk="0">
                  <a:moveTo>
                    <a:pt x="5697" y="11119"/>
                  </a:moveTo>
                  <a:lnTo>
                    <a:pt x="4181" y="9985"/>
                  </a:lnTo>
                  <a:lnTo>
                    <a:pt x="2281" y="7847"/>
                  </a:lnTo>
                  <a:lnTo>
                    <a:pt x="574" y="5422"/>
                  </a:lnTo>
                  <a:lnTo>
                    <a:pt x="0" y="3619"/>
                  </a:lnTo>
                  <a:lnTo>
                    <a:pt x="550" y="1935"/>
                  </a:lnTo>
                  <a:lnTo>
                    <a:pt x="1768" y="418"/>
                  </a:lnTo>
                  <a:lnTo>
                    <a:pt x="2699" y="24"/>
                  </a:lnTo>
                  <a:lnTo>
                    <a:pt x="5900" y="0"/>
                  </a:lnTo>
                  <a:lnTo>
                    <a:pt x="15801" y="3714"/>
                  </a:lnTo>
                  <a:lnTo>
                    <a:pt x="23146" y="4419"/>
                  </a:lnTo>
                  <a:lnTo>
                    <a:pt x="25117" y="5255"/>
                  </a:lnTo>
                  <a:lnTo>
                    <a:pt x="26360" y="6915"/>
                  </a:lnTo>
                  <a:lnTo>
                    <a:pt x="15348" y="7202"/>
                  </a:lnTo>
                  <a:lnTo>
                    <a:pt x="12720" y="8062"/>
                  </a:lnTo>
                  <a:lnTo>
                    <a:pt x="8982" y="11167"/>
                  </a:lnTo>
                  <a:lnTo>
                    <a:pt x="7489" y="11585"/>
                  </a:lnTo>
                  <a:lnTo>
                    <a:pt x="5697" y="1111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1118;gbcf4302aa7_0_6">
              <a:extLst>
                <a:ext uri="{FF2B5EF4-FFF2-40B4-BE49-F238E27FC236}">
                  <a16:creationId xmlns:a16="http://schemas.microsoft.com/office/drawing/2014/main" id="{84832968-6D5D-E247-AFEC-23205350AB30}"/>
                </a:ext>
              </a:extLst>
            </p:cNvPr>
            <p:cNvSpPr/>
            <p:nvPr/>
          </p:nvSpPr>
          <p:spPr>
            <a:xfrm>
              <a:off x="6884857" y="2268713"/>
              <a:ext cx="156486" cy="118820"/>
            </a:xfrm>
            <a:custGeom>
              <a:avLst/>
              <a:gdLst/>
              <a:ahLst/>
              <a:cxnLst/>
              <a:rect l="l" t="t" r="r" b="b"/>
              <a:pathLst>
                <a:path w="311414" h="236457" extrusionOk="0">
                  <a:moveTo>
                    <a:pt x="311415" y="51190"/>
                  </a:moveTo>
                  <a:lnTo>
                    <a:pt x="309683" y="50091"/>
                  </a:lnTo>
                  <a:lnTo>
                    <a:pt x="308548" y="49458"/>
                  </a:lnTo>
                  <a:lnTo>
                    <a:pt x="307366" y="48646"/>
                  </a:lnTo>
                  <a:lnTo>
                    <a:pt x="306231" y="48061"/>
                  </a:lnTo>
                  <a:lnTo>
                    <a:pt x="304941" y="47738"/>
                  </a:lnTo>
                  <a:lnTo>
                    <a:pt x="303269" y="47511"/>
                  </a:lnTo>
                  <a:lnTo>
                    <a:pt x="301979" y="47870"/>
                  </a:lnTo>
                  <a:lnTo>
                    <a:pt x="300546" y="47905"/>
                  </a:lnTo>
                  <a:lnTo>
                    <a:pt x="299041" y="48156"/>
                  </a:lnTo>
                  <a:lnTo>
                    <a:pt x="297787" y="48371"/>
                  </a:lnTo>
                  <a:lnTo>
                    <a:pt x="296593" y="48634"/>
                  </a:lnTo>
                  <a:lnTo>
                    <a:pt x="295601" y="48897"/>
                  </a:lnTo>
                  <a:lnTo>
                    <a:pt x="294933" y="49159"/>
                  </a:lnTo>
                  <a:lnTo>
                    <a:pt x="294383" y="49637"/>
                  </a:lnTo>
                  <a:lnTo>
                    <a:pt x="293404" y="50079"/>
                  </a:lnTo>
                  <a:lnTo>
                    <a:pt x="244997" y="95333"/>
                  </a:lnTo>
                  <a:lnTo>
                    <a:pt x="106966" y="226436"/>
                  </a:lnTo>
                  <a:lnTo>
                    <a:pt x="106154" y="224753"/>
                  </a:lnTo>
                  <a:lnTo>
                    <a:pt x="105222" y="223283"/>
                  </a:lnTo>
                  <a:lnTo>
                    <a:pt x="104769" y="222555"/>
                  </a:lnTo>
                  <a:lnTo>
                    <a:pt x="103968" y="221958"/>
                  </a:lnTo>
                  <a:lnTo>
                    <a:pt x="102810" y="221265"/>
                  </a:lnTo>
                  <a:lnTo>
                    <a:pt x="101603" y="220883"/>
                  </a:lnTo>
                  <a:lnTo>
                    <a:pt x="100636" y="220775"/>
                  </a:lnTo>
                  <a:lnTo>
                    <a:pt x="99788" y="220787"/>
                  </a:lnTo>
                  <a:lnTo>
                    <a:pt x="98761" y="221086"/>
                  </a:lnTo>
                  <a:lnTo>
                    <a:pt x="98009" y="221229"/>
                  </a:lnTo>
                  <a:lnTo>
                    <a:pt x="96862" y="221575"/>
                  </a:lnTo>
                  <a:lnTo>
                    <a:pt x="96157" y="221588"/>
                  </a:lnTo>
                  <a:lnTo>
                    <a:pt x="95357" y="221504"/>
                  </a:lnTo>
                  <a:lnTo>
                    <a:pt x="94664" y="221301"/>
                  </a:lnTo>
                  <a:lnTo>
                    <a:pt x="93959" y="220978"/>
                  </a:lnTo>
                  <a:lnTo>
                    <a:pt x="92885" y="219700"/>
                  </a:lnTo>
                  <a:lnTo>
                    <a:pt x="92550" y="218566"/>
                  </a:lnTo>
                  <a:lnTo>
                    <a:pt x="92109" y="217264"/>
                  </a:lnTo>
                  <a:lnTo>
                    <a:pt x="92049" y="216177"/>
                  </a:lnTo>
                  <a:lnTo>
                    <a:pt x="91941" y="215126"/>
                  </a:lnTo>
                  <a:lnTo>
                    <a:pt x="92073" y="213968"/>
                  </a:lnTo>
                  <a:lnTo>
                    <a:pt x="92383" y="212606"/>
                  </a:lnTo>
                  <a:lnTo>
                    <a:pt x="92921" y="211591"/>
                  </a:lnTo>
                  <a:lnTo>
                    <a:pt x="96337" y="204616"/>
                  </a:lnTo>
                  <a:lnTo>
                    <a:pt x="96898" y="203660"/>
                  </a:lnTo>
                  <a:lnTo>
                    <a:pt x="97471" y="202765"/>
                  </a:lnTo>
                  <a:lnTo>
                    <a:pt x="97865" y="202084"/>
                  </a:lnTo>
                  <a:lnTo>
                    <a:pt x="98236" y="201343"/>
                  </a:lnTo>
                  <a:lnTo>
                    <a:pt x="98642" y="200232"/>
                  </a:lnTo>
                  <a:lnTo>
                    <a:pt x="98677" y="198847"/>
                  </a:lnTo>
                  <a:lnTo>
                    <a:pt x="98821" y="196876"/>
                  </a:lnTo>
                  <a:lnTo>
                    <a:pt x="98868" y="195228"/>
                  </a:lnTo>
                  <a:lnTo>
                    <a:pt x="98570" y="194177"/>
                  </a:lnTo>
                  <a:lnTo>
                    <a:pt x="98378" y="193305"/>
                  </a:lnTo>
                  <a:lnTo>
                    <a:pt x="97925" y="192445"/>
                  </a:lnTo>
                  <a:lnTo>
                    <a:pt x="97495" y="191765"/>
                  </a:lnTo>
                  <a:lnTo>
                    <a:pt x="96516" y="190785"/>
                  </a:lnTo>
                  <a:lnTo>
                    <a:pt x="95727" y="190260"/>
                  </a:lnTo>
                  <a:lnTo>
                    <a:pt x="94736" y="189447"/>
                  </a:lnTo>
                  <a:lnTo>
                    <a:pt x="94139" y="188838"/>
                  </a:lnTo>
                  <a:lnTo>
                    <a:pt x="93661" y="188313"/>
                  </a:lnTo>
                  <a:lnTo>
                    <a:pt x="93052" y="187728"/>
                  </a:lnTo>
                  <a:lnTo>
                    <a:pt x="92455" y="187035"/>
                  </a:lnTo>
                  <a:lnTo>
                    <a:pt x="91320" y="186247"/>
                  </a:lnTo>
                  <a:lnTo>
                    <a:pt x="90019" y="186044"/>
                  </a:lnTo>
                  <a:lnTo>
                    <a:pt x="89015" y="186820"/>
                  </a:lnTo>
                  <a:lnTo>
                    <a:pt x="86734" y="191120"/>
                  </a:lnTo>
                  <a:lnTo>
                    <a:pt x="85814" y="192756"/>
                  </a:lnTo>
                  <a:lnTo>
                    <a:pt x="85265" y="193867"/>
                  </a:lnTo>
                  <a:lnTo>
                    <a:pt x="84906" y="195252"/>
                  </a:lnTo>
                  <a:lnTo>
                    <a:pt x="84333" y="196578"/>
                  </a:lnTo>
                  <a:lnTo>
                    <a:pt x="83736" y="197665"/>
                  </a:lnTo>
                  <a:lnTo>
                    <a:pt x="83294" y="198381"/>
                  </a:lnTo>
                  <a:lnTo>
                    <a:pt x="82458" y="199587"/>
                  </a:lnTo>
                  <a:lnTo>
                    <a:pt x="80392" y="201773"/>
                  </a:lnTo>
                  <a:lnTo>
                    <a:pt x="79114" y="203111"/>
                  </a:lnTo>
                  <a:lnTo>
                    <a:pt x="76833" y="205153"/>
                  </a:lnTo>
                  <a:lnTo>
                    <a:pt x="75483" y="205989"/>
                  </a:lnTo>
                  <a:lnTo>
                    <a:pt x="74098" y="206742"/>
                  </a:lnTo>
                  <a:lnTo>
                    <a:pt x="72748" y="207363"/>
                  </a:lnTo>
                  <a:lnTo>
                    <a:pt x="70682" y="208378"/>
                  </a:lnTo>
                  <a:lnTo>
                    <a:pt x="69380" y="209381"/>
                  </a:lnTo>
                  <a:lnTo>
                    <a:pt x="68520" y="210074"/>
                  </a:lnTo>
                  <a:lnTo>
                    <a:pt x="67612" y="210719"/>
                  </a:lnTo>
                  <a:lnTo>
                    <a:pt x="66645" y="210922"/>
                  </a:lnTo>
                  <a:lnTo>
                    <a:pt x="65844" y="211017"/>
                  </a:lnTo>
                  <a:lnTo>
                    <a:pt x="64722" y="211412"/>
                  </a:lnTo>
                  <a:lnTo>
                    <a:pt x="64041" y="211770"/>
                  </a:lnTo>
                  <a:lnTo>
                    <a:pt x="62763" y="212964"/>
                  </a:lnTo>
                  <a:lnTo>
                    <a:pt x="62214" y="214171"/>
                  </a:lnTo>
                  <a:lnTo>
                    <a:pt x="62035" y="215090"/>
                  </a:lnTo>
                  <a:lnTo>
                    <a:pt x="61975" y="215795"/>
                  </a:lnTo>
                  <a:lnTo>
                    <a:pt x="62489" y="217180"/>
                  </a:lnTo>
                  <a:lnTo>
                    <a:pt x="62859" y="218626"/>
                  </a:lnTo>
                  <a:lnTo>
                    <a:pt x="63539" y="220620"/>
                  </a:lnTo>
                  <a:lnTo>
                    <a:pt x="63539" y="221599"/>
                  </a:lnTo>
                  <a:lnTo>
                    <a:pt x="63397" y="223164"/>
                  </a:lnTo>
                  <a:lnTo>
                    <a:pt x="63361" y="224430"/>
                  </a:lnTo>
                  <a:lnTo>
                    <a:pt x="63563" y="225433"/>
                  </a:lnTo>
                  <a:lnTo>
                    <a:pt x="63982" y="227093"/>
                  </a:lnTo>
                  <a:lnTo>
                    <a:pt x="64710" y="229136"/>
                  </a:lnTo>
                  <a:lnTo>
                    <a:pt x="65534" y="231035"/>
                  </a:lnTo>
                  <a:lnTo>
                    <a:pt x="65893" y="232193"/>
                  </a:lnTo>
                  <a:lnTo>
                    <a:pt x="66000" y="232970"/>
                  </a:lnTo>
                  <a:lnTo>
                    <a:pt x="66084" y="234176"/>
                  </a:lnTo>
                  <a:lnTo>
                    <a:pt x="65952" y="235251"/>
                  </a:lnTo>
                  <a:lnTo>
                    <a:pt x="65391" y="236457"/>
                  </a:lnTo>
                  <a:lnTo>
                    <a:pt x="18334" y="125347"/>
                  </a:lnTo>
                  <a:lnTo>
                    <a:pt x="0" y="62273"/>
                  </a:lnTo>
                  <a:lnTo>
                    <a:pt x="7465" y="59347"/>
                  </a:lnTo>
                  <a:lnTo>
                    <a:pt x="182246" y="0"/>
                  </a:lnTo>
                  <a:lnTo>
                    <a:pt x="183261" y="991"/>
                  </a:lnTo>
                  <a:lnTo>
                    <a:pt x="184229" y="1457"/>
                  </a:lnTo>
                  <a:lnTo>
                    <a:pt x="185662" y="1959"/>
                  </a:lnTo>
                  <a:lnTo>
                    <a:pt x="187274" y="2293"/>
                  </a:lnTo>
                  <a:lnTo>
                    <a:pt x="192207" y="2675"/>
                  </a:lnTo>
                  <a:lnTo>
                    <a:pt x="194046" y="3046"/>
                  </a:lnTo>
                  <a:lnTo>
                    <a:pt x="195324" y="3547"/>
                  </a:lnTo>
                  <a:lnTo>
                    <a:pt x="196244" y="4240"/>
                  </a:lnTo>
                  <a:lnTo>
                    <a:pt x="197438" y="5052"/>
                  </a:lnTo>
                  <a:lnTo>
                    <a:pt x="199241" y="6533"/>
                  </a:lnTo>
                  <a:lnTo>
                    <a:pt x="200209" y="7202"/>
                  </a:lnTo>
                  <a:lnTo>
                    <a:pt x="201224" y="7775"/>
                  </a:lnTo>
                  <a:lnTo>
                    <a:pt x="202144" y="8241"/>
                  </a:lnTo>
                  <a:lnTo>
                    <a:pt x="203039" y="8157"/>
                  </a:lnTo>
                  <a:lnTo>
                    <a:pt x="203875" y="7417"/>
                  </a:lnTo>
                  <a:lnTo>
                    <a:pt x="205046" y="6294"/>
                  </a:lnTo>
                  <a:lnTo>
                    <a:pt x="205667" y="5984"/>
                  </a:lnTo>
                  <a:lnTo>
                    <a:pt x="206610" y="5721"/>
                  </a:lnTo>
                  <a:lnTo>
                    <a:pt x="208092" y="5530"/>
                  </a:lnTo>
                  <a:lnTo>
                    <a:pt x="209895" y="5446"/>
                  </a:lnTo>
                  <a:lnTo>
                    <a:pt x="211890" y="5327"/>
                  </a:lnTo>
                  <a:lnTo>
                    <a:pt x="213024" y="5470"/>
                  </a:lnTo>
                  <a:lnTo>
                    <a:pt x="213992" y="5673"/>
                  </a:lnTo>
                  <a:lnTo>
                    <a:pt x="215174" y="6318"/>
                  </a:lnTo>
                  <a:lnTo>
                    <a:pt x="215891" y="7178"/>
                  </a:lnTo>
                  <a:lnTo>
                    <a:pt x="216417" y="8301"/>
                  </a:lnTo>
                  <a:lnTo>
                    <a:pt x="216834" y="9328"/>
                  </a:lnTo>
                  <a:lnTo>
                    <a:pt x="216978" y="10331"/>
                  </a:lnTo>
                  <a:lnTo>
                    <a:pt x="217109" y="11084"/>
                  </a:lnTo>
                  <a:lnTo>
                    <a:pt x="217264" y="12027"/>
                  </a:lnTo>
                  <a:lnTo>
                    <a:pt x="217718" y="12983"/>
                  </a:lnTo>
                  <a:lnTo>
                    <a:pt x="218052" y="13639"/>
                  </a:lnTo>
                  <a:lnTo>
                    <a:pt x="218578" y="14141"/>
                  </a:lnTo>
                  <a:lnTo>
                    <a:pt x="219426" y="14655"/>
                  </a:lnTo>
                  <a:lnTo>
                    <a:pt x="220728" y="14894"/>
                  </a:lnTo>
                  <a:lnTo>
                    <a:pt x="221898" y="14714"/>
                  </a:lnTo>
                  <a:lnTo>
                    <a:pt x="222722" y="14476"/>
                  </a:lnTo>
                  <a:lnTo>
                    <a:pt x="224108" y="14225"/>
                  </a:lnTo>
                  <a:lnTo>
                    <a:pt x="225278" y="13854"/>
                  </a:lnTo>
                  <a:lnTo>
                    <a:pt x="226520" y="13389"/>
                  </a:lnTo>
                  <a:lnTo>
                    <a:pt x="227356" y="12935"/>
                  </a:lnTo>
                  <a:lnTo>
                    <a:pt x="228288" y="12218"/>
                  </a:lnTo>
                  <a:lnTo>
                    <a:pt x="229029" y="11478"/>
                  </a:lnTo>
                  <a:lnTo>
                    <a:pt x="229446" y="10773"/>
                  </a:lnTo>
                  <a:lnTo>
                    <a:pt x="229805" y="9316"/>
                  </a:lnTo>
                  <a:lnTo>
                    <a:pt x="230271" y="8360"/>
                  </a:lnTo>
                  <a:lnTo>
                    <a:pt x="230796" y="7369"/>
                  </a:lnTo>
                  <a:lnTo>
                    <a:pt x="231382" y="6664"/>
                  </a:lnTo>
                  <a:lnTo>
                    <a:pt x="232396" y="5590"/>
                  </a:lnTo>
                  <a:lnTo>
                    <a:pt x="233531" y="5721"/>
                  </a:lnTo>
                  <a:lnTo>
                    <a:pt x="234236" y="5852"/>
                  </a:lnTo>
                  <a:lnTo>
                    <a:pt x="234965" y="6079"/>
                  </a:lnTo>
                  <a:lnTo>
                    <a:pt x="235741" y="6342"/>
                  </a:lnTo>
                  <a:lnTo>
                    <a:pt x="236959" y="7369"/>
                  </a:lnTo>
                  <a:lnTo>
                    <a:pt x="237461" y="7930"/>
                  </a:lnTo>
                  <a:lnTo>
                    <a:pt x="238130" y="9017"/>
                  </a:lnTo>
                  <a:lnTo>
                    <a:pt x="238583" y="9961"/>
                  </a:lnTo>
                  <a:lnTo>
                    <a:pt x="238906" y="10869"/>
                  </a:lnTo>
                  <a:lnTo>
                    <a:pt x="239384" y="11705"/>
                  </a:lnTo>
                  <a:lnTo>
                    <a:pt x="239933" y="12338"/>
                  </a:lnTo>
                  <a:lnTo>
                    <a:pt x="240566" y="12887"/>
                  </a:lnTo>
                  <a:lnTo>
                    <a:pt x="241737" y="13914"/>
                  </a:lnTo>
                  <a:lnTo>
                    <a:pt x="242358" y="14726"/>
                  </a:lnTo>
                  <a:lnTo>
                    <a:pt x="242668" y="15503"/>
                  </a:lnTo>
                  <a:lnTo>
                    <a:pt x="242979" y="16136"/>
                  </a:lnTo>
                  <a:lnTo>
                    <a:pt x="243671" y="17270"/>
                  </a:lnTo>
                  <a:lnTo>
                    <a:pt x="244770" y="18286"/>
                  </a:lnTo>
                  <a:lnTo>
                    <a:pt x="246000" y="18572"/>
                  </a:lnTo>
                  <a:lnTo>
                    <a:pt x="246848" y="19157"/>
                  </a:lnTo>
                  <a:lnTo>
                    <a:pt x="247326" y="19958"/>
                  </a:lnTo>
                  <a:lnTo>
                    <a:pt x="247649" y="20829"/>
                  </a:lnTo>
                  <a:lnTo>
                    <a:pt x="248496" y="22943"/>
                  </a:lnTo>
                  <a:lnTo>
                    <a:pt x="249954" y="25499"/>
                  </a:lnTo>
                  <a:lnTo>
                    <a:pt x="251243" y="27566"/>
                  </a:lnTo>
                  <a:lnTo>
                    <a:pt x="252259" y="28581"/>
                  </a:lnTo>
                  <a:lnTo>
                    <a:pt x="252975" y="28796"/>
                  </a:lnTo>
                  <a:lnTo>
                    <a:pt x="253728" y="28951"/>
                  </a:lnTo>
                  <a:lnTo>
                    <a:pt x="254850" y="28820"/>
                  </a:lnTo>
                  <a:lnTo>
                    <a:pt x="255722" y="28641"/>
                  </a:lnTo>
                  <a:lnTo>
                    <a:pt x="256773" y="28473"/>
                  </a:lnTo>
                  <a:lnTo>
                    <a:pt x="257657" y="28294"/>
                  </a:lnTo>
                  <a:lnTo>
                    <a:pt x="258994" y="28055"/>
                  </a:lnTo>
                  <a:lnTo>
                    <a:pt x="259795" y="28103"/>
                  </a:lnTo>
                  <a:lnTo>
                    <a:pt x="260607" y="28282"/>
                  </a:lnTo>
                  <a:lnTo>
                    <a:pt x="261503" y="28617"/>
                  </a:lnTo>
                  <a:lnTo>
                    <a:pt x="262279" y="29035"/>
                  </a:lnTo>
                  <a:lnTo>
                    <a:pt x="263235" y="29489"/>
                  </a:lnTo>
                  <a:lnTo>
                    <a:pt x="264763" y="29823"/>
                  </a:lnTo>
                  <a:lnTo>
                    <a:pt x="265838" y="29966"/>
                  </a:lnTo>
                  <a:lnTo>
                    <a:pt x="267009" y="30074"/>
                  </a:lnTo>
                  <a:lnTo>
                    <a:pt x="270436" y="29632"/>
                  </a:lnTo>
                  <a:lnTo>
                    <a:pt x="271798" y="29226"/>
                  </a:lnTo>
                  <a:lnTo>
                    <a:pt x="272921" y="28688"/>
                  </a:lnTo>
                  <a:lnTo>
                    <a:pt x="273602" y="27960"/>
                  </a:lnTo>
                  <a:lnTo>
                    <a:pt x="274724" y="26921"/>
                  </a:lnTo>
                  <a:lnTo>
                    <a:pt x="275727" y="26335"/>
                  </a:lnTo>
                  <a:lnTo>
                    <a:pt x="276791" y="26240"/>
                  </a:lnTo>
                  <a:lnTo>
                    <a:pt x="278570" y="26288"/>
                  </a:lnTo>
                  <a:lnTo>
                    <a:pt x="279538" y="26443"/>
                  </a:lnTo>
                  <a:lnTo>
                    <a:pt x="280995" y="26813"/>
                  </a:lnTo>
                  <a:lnTo>
                    <a:pt x="284183" y="28210"/>
                  </a:lnTo>
                  <a:lnTo>
                    <a:pt x="287193" y="29644"/>
                  </a:lnTo>
                  <a:lnTo>
                    <a:pt x="289880" y="30289"/>
                  </a:lnTo>
                  <a:lnTo>
                    <a:pt x="291004" y="30325"/>
                  </a:lnTo>
                  <a:lnTo>
                    <a:pt x="292162" y="30277"/>
                  </a:lnTo>
                  <a:lnTo>
                    <a:pt x="293356" y="30062"/>
                  </a:lnTo>
                  <a:lnTo>
                    <a:pt x="296055" y="29644"/>
                  </a:lnTo>
                  <a:lnTo>
                    <a:pt x="298647" y="29512"/>
                  </a:lnTo>
                  <a:lnTo>
                    <a:pt x="299937" y="29692"/>
                  </a:lnTo>
                  <a:lnTo>
                    <a:pt x="300641" y="29990"/>
                  </a:lnTo>
                  <a:lnTo>
                    <a:pt x="301335" y="30301"/>
                  </a:lnTo>
                  <a:lnTo>
                    <a:pt x="301896" y="31101"/>
                  </a:lnTo>
                  <a:lnTo>
                    <a:pt x="303317" y="32427"/>
                  </a:lnTo>
                  <a:lnTo>
                    <a:pt x="304977" y="34744"/>
                  </a:lnTo>
                  <a:lnTo>
                    <a:pt x="306362" y="35651"/>
                  </a:lnTo>
                  <a:lnTo>
                    <a:pt x="307187" y="35962"/>
                  </a:lnTo>
                  <a:lnTo>
                    <a:pt x="307760" y="36499"/>
                  </a:lnTo>
                  <a:lnTo>
                    <a:pt x="308417" y="37622"/>
                  </a:lnTo>
                  <a:lnTo>
                    <a:pt x="309014" y="39127"/>
                  </a:lnTo>
                  <a:lnTo>
                    <a:pt x="309348" y="40178"/>
                  </a:lnTo>
                  <a:lnTo>
                    <a:pt x="309503" y="41850"/>
                  </a:lnTo>
                  <a:lnTo>
                    <a:pt x="309791" y="43868"/>
                  </a:lnTo>
                  <a:lnTo>
                    <a:pt x="310316" y="46699"/>
                  </a:lnTo>
                  <a:lnTo>
                    <a:pt x="310662" y="48252"/>
                  </a:lnTo>
                  <a:lnTo>
                    <a:pt x="311319" y="49542"/>
                  </a:lnTo>
                  <a:lnTo>
                    <a:pt x="311415" y="5119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1119;gbcf4302aa7_0_6">
              <a:extLst>
                <a:ext uri="{FF2B5EF4-FFF2-40B4-BE49-F238E27FC236}">
                  <a16:creationId xmlns:a16="http://schemas.microsoft.com/office/drawing/2014/main" id="{EEFF501C-35D1-4444-8F18-604E1818C4F8}"/>
                </a:ext>
              </a:extLst>
            </p:cNvPr>
            <p:cNvSpPr/>
            <p:nvPr/>
          </p:nvSpPr>
          <p:spPr>
            <a:xfrm>
              <a:off x="7495339" y="2278711"/>
              <a:ext cx="7844" cy="9818"/>
            </a:xfrm>
            <a:custGeom>
              <a:avLst/>
              <a:gdLst/>
              <a:ahLst/>
              <a:cxnLst/>
              <a:rect l="l" t="t" r="r" b="b"/>
              <a:pathLst>
                <a:path w="15610" h="19539" extrusionOk="0">
                  <a:moveTo>
                    <a:pt x="7298" y="19540"/>
                  </a:moveTo>
                  <a:lnTo>
                    <a:pt x="6067" y="19169"/>
                  </a:lnTo>
                  <a:lnTo>
                    <a:pt x="2926" y="13926"/>
                  </a:lnTo>
                  <a:lnTo>
                    <a:pt x="1696" y="12445"/>
                  </a:lnTo>
                  <a:lnTo>
                    <a:pt x="191" y="12445"/>
                  </a:lnTo>
                  <a:lnTo>
                    <a:pt x="0" y="11490"/>
                  </a:lnTo>
                  <a:lnTo>
                    <a:pt x="550" y="9997"/>
                  </a:lnTo>
                  <a:lnTo>
                    <a:pt x="609" y="4813"/>
                  </a:lnTo>
                  <a:lnTo>
                    <a:pt x="598" y="2174"/>
                  </a:lnTo>
                  <a:lnTo>
                    <a:pt x="967" y="1350"/>
                  </a:lnTo>
                  <a:lnTo>
                    <a:pt x="2652" y="490"/>
                  </a:lnTo>
                  <a:lnTo>
                    <a:pt x="6701" y="0"/>
                  </a:lnTo>
                  <a:lnTo>
                    <a:pt x="12159" y="2018"/>
                  </a:lnTo>
                  <a:lnTo>
                    <a:pt x="13676" y="3129"/>
                  </a:lnTo>
                  <a:lnTo>
                    <a:pt x="14918" y="5649"/>
                  </a:lnTo>
                  <a:lnTo>
                    <a:pt x="15610" y="10916"/>
                  </a:lnTo>
                  <a:lnTo>
                    <a:pt x="15157" y="14416"/>
                  </a:lnTo>
                  <a:lnTo>
                    <a:pt x="14691" y="15730"/>
                  </a:lnTo>
                  <a:lnTo>
                    <a:pt x="13210" y="17617"/>
                  </a:lnTo>
                  <a:lnTo>
                    <a:pt x="10952" y="17724"/>
                  </a:lnTo>
                  <a:lnTo>
                    <a:pt x="8420" y="19241"/>
                  </a:lnTo>
                  <a:lnTo>
                    <a:pt x="7298" y="1954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1120;gbcf4302aa7_0_6">
              <a:extLst>
                <a:ext uri="{FF2B5EF4-FFF2-40B4-BE49-F238E27FC236}">
                  <a16:creationId xmlns:a16="http://schemas.microsoft.com/office/drawing/2014/main" id="{D20B0CDC-7BFE-714E-A99E-0411A05B55BC}"/>
                </a:ext>
              </a:extLst>
            </p:cNvPr>
            <p:cNvSpPr/>
            <p:nvPr/>
          </p:nvSpPr>
          <p:spPr>
            <a:xfrm>
              <a:off x="7363354" y="2281060"/>
              <a:ext cx="27835" cy="25920"/>
            </a:xfrm>
            <a:custGeom>
              <a:avLst/>
              <a:gdLst/>
              <a:ahLst/>
              <a:cxnLst/>
              <a:rect l="l" t="t" r="r" b="b"/>
              <a:pathLst>
                <a:path w="55393" h="51583" extrusionOk="0">
                  <a:moveTo>
                    <a:pt x="54307" y="5327"/>
                  </a:moveTo>
                  <a:lnTo>
                    <a:pt x="55394" y="8790"/>
                  </a:lnTo>
                  <a:lnTo>
                    <a:pt x="53555" y="9065"/>
                  </a:lnTo>
                  <a:lnTo>
                    <a:pt x="51202" y="7130"/>
                  </a:lnTo>
                  <a:lnTo>
                    <a:pt x="49315" y="6485"/>
                  </a:lnTo>
                  <a:lnTo>
                    <a:pt x="46866" y="6366"/>
                  </a:lnTo>
                  <a:lnTo>
                    <a:pt x="43856" y="7166"/>
                  </a:lnTo>
                  <a:lnTo>
                    <a:pt x="41898" y="8289"/>
                  </a:lnTo>
                  <a:lnTo>
                    <a:pt x="37598" y="13126"/>
                  </a:lnTo>
                  <a:lnTo>
                    <a:pt x="35544" y="17366"/>
                  </a:lnTo>
                  <a:lnTo>
                    <a:pt x="33681" y="19348"/>
                  </a:lnTo>
                  <a:lnTo>
                    <a:pt x="32272" y="21797"/>
                  </a:lnTo>
                  <a:lnTo>
                    <a:pt x="32188" y="22537"/>
                  </a:lnTo>
                  <a:lnTo>
                    <a:pt x="31722" y="23409"/>
                  </a:lnTo>
                  <a:lnTo>
                    <a:pt x="28652" y="31388"/>
                  </a:lnTo>
                  <a:lnTo>
                    <a:pt x="27542" y="33681"/>
                  </a:lnTo>
                  <a:lnTo>
                    <a:pt x="20626" y="43211"/>
                  </a:lnTo>
                  <a:lnTo>
                    <a:pt x="19229" y="45361"/>
                  </a:lnTo>
                  <a:lnTo>
                    <a:pt x="17473" y="51011"/>
                  </a:lnTo>
                  <a:lnTo>
                    <a:pt x="16817" y="51584"/>
                  </a:lnTo>
                  <a:lnTo>
                    <a:pt x="15968" y="50831"/>
                  </a:lnTo>
                  <a:lnTo>
                    <a:pt x="15204" y="49040"/>
                  </a:lnTo>
                  <a:lnTo>
                    <a:pt x="13496" y="46902"/>
                  </a:lnTo>
                  <a:lnTo>
                    <a:pt x="11239" y="45409"/>
                  </a:lnTo>
                  <a:lnTo>
                    <a:pt x="8982" y="45409"/>
                  </a:lnTo>
                  <a:lnTo>
                    <a:pt x="7202" y="46281"/>
                  </a:lnTo>
                  <a:lnTo>
                    <a:pt x="8707" y="47487"/>
                  </a:lnTo>
                  <a:lnTo>
                    <a:pt x="10964" y="47762"/>
                  </a:lnTo>
                  <a:lnTo>
                    <a:pt x="10881" y="48610"/>
                  </a:lnTo>
                  <a:lnTo>
                    <a:pt x="7871" y="48622"/>
                  </a:lnTo>
                  <a:lnTo>
                    <a:pt x="5040" y="47117"/>
                  </a:lnTo>
                  <a:lnTo>
                    <a:pt x="3332" y="44872"/>
                  </a:lnTo>
                  <a:lnTo>
                    <a:pt x="2389" y="43200"/>
                  </a:lnTo>
                  <a:lnTo>
                    <a:pt x="2376" y="42459"/>
                  </a:lnTo>
                  <a:lnTo>
                    <a:pt x="1529" y="40966"/>
                  </a:lnTo>
                  <a:lnTo>
                    <a:pt x="0" y="35974"/>
                  </a:lnTo>
                  <a:lnTo>
                    <a:pt x="179" y="33442"/>
                  </a:lnTo>
                  <a:lnTo>
                    <a:pt x="1290" y="31160"/>
                  </a:lnTo>
                  <a:lnTo>
                    <a:pt x="2604" y="29751"/>
                  </a:lnTo>
                  <a:lnTo>
                    <a:pt x="15634" y="22442"/>
                  </a:lnTo>
                  <a:lnTo>
                    <a:pt x="19289" y="19587"/>
                  </a:lnTo>
                  <a:lnTo>
                    <a:pt x="21618" y="16291"/>
                  </a:lnTo>
                  <a:lnTo>
                    <a:pt x="23111" y="13102"/>
                  </a:lnTo>
                  <a:lnTo>
                    <a:pt x="23660" y="11131"/>
                  </a:lnTo>
                  <a:lnTo>
                    <a:pt x="27398" y="6390"/>
                  </a:lnTo>
                  <a:lnTo>
                    <a:pt x="31984" y="2699"/>
                  </a:lnTo>
                  <a:lnTo>
                    <a:pt x="34803" y="1170"/>
                  </a:lnTo>
                  <a:lnTo>
                    <a:pt x="41755" y="0"/>
                  </a:lnTo>
                  <a:lnTo>
                    <a:pt x="53375" y="1612"/>
                  </a:lnTo>
                  <a:lnTo>
                    <a:pt x="53949" y="2580"/>
                  </a:lnTo>
                  <a:lnTo>
                    <a:pt x="54427" y="3237"/>
                  </a:lnTo>
                  <a:lnTo>
                    <a:pt x="54307" y="532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1121;gbcf4302aa7_0_6">
              <a:extLst>
                <a:ext uri="{FF2B5EF4-FFF2-40B4-BE49-F238E27FC236}">
                  <a16:creationId xmlns:a16="http://schemas.microsoft.com/office/drawing/2014/main" id="{F00F4075-67A4-9748-B53F-BF99295E92D8}"/>
                </a:ext>
              </a:extLst>
            </p:cNvPr>
            <p:cNvSpPr/>
            <p:nvPr/>
          </p:nvSpPr>
          <p:spPr>
            <a:xfrm>
              <a:off x="6928793" y="2292543"/>
              <a:ext cx="173380" cy="127654"/>
            </a:xfrm>
            <a:custGeom>
              <a:avLst/>
              <a:gdLst/>
              <a:ahLst/>
              <a:cxnLst/>
              <a:rect l="l" t="t" r="r" b="b"/>
              <a:pathLst>
                <a:path w="345034" h="254037" extrusionOk="0">
                  <a:moveTo>
                    <a:pt x="335778" y="137326"/>
                  </a:moveTo>
                  <a:lnTo>
                    <a:pt x="335803" y="138222"/>
                  </a:lnTo>
                  <a:lnTo>
                    <a:pt x="336304" y="139882"/>
                  </a:lnTo>
                  <a:lnTo>
                    <a:pt x="337391" y="141602"/>
                  </a:lnTo>
                  <a:lnTo>
                    <a:pt x="337905" y="142139"/>
                  </a:lnTo>
                  <a:lnTo>
                    <a:pt x="338502" y="142701"/>
                  </a:lnTo>
                  <a:lnTo>
                    <a:pt x="339636" y="143513"/>
                  </a:lnTo>
                  <a:lnTo>
                    <a:pt x="341046" y="144492"/>
                  </a:lnTo>
                  <a:lnTo>
                    <a:pt x="342563" y="145400"/>
                  </a:lnTo>
                  <a:lnTo>
                    <a:pt x="343554" y="146320"/>
                  </a:lnTo>
                  <a:lnTo>
                    <a:pt x="344402" y="147012"/>
                  </a:lnTo>
                  <a:lnTo>
                    <a:pt x="345035" y="147729"/>
                  </a:lnTo>
                  <a:lnTo>
                    <a:pt x="319882" y="192589"/>
                  </a:lnTo>
                  <a:lnTo>
                    <a:pt x="319320" y="193437"/>
                  </a:lnTo>
                  <a:lnTo>
                    <a:pt x="318664" y="194356"/>
                  </a:lnTo>
                  <a:lnTo>
                    <a:pt x="317780" y="195133"/>
                  </a:lnTo>
                  <a:lnTo>
                    <a:pt x="317123" y="195515"/>
                  </a:lnTo>
                  <a:lnTo>
                    <a:pt x="315762" y="195921"/>
                  </a:lnTo>
                  <a:lnTo>
                    <a:pt x="314961" y="196088"/>
                  </a:lnTo>
                  <a:lnTo>
                    <a:pt x="313970" y="196279"/>
                  </a:lnTo>
                  <a:lnTo>
                    <a:pt x="313289" y="196709"/>
                  </a:lnTo>
                  <a:lnTo>
                    <a:pt x="312728" y="197509"/>
                  </a:lnTo>
                  <a:lnTo>
                    <a:pt x="312035" y="198286"/>
                  </a:lnTo>
                  <a:lnTo>
                    <a:pt x="311426" y="199134"/>
                  </a:lnTo>
                  <a:lnTo>
                    <a:pt x="310315" y="199779"/>
                  </a:lnTo>
                  <a:lnTo>
                    <a:pt x="294108" y="202800"/>
                  </a:lnTo>
                  <a:lnTo>
                    <a:pt x="293379" y="202633"/>
                  </a:lnTo>
                  <a:lnTo>
                    <a:pt x="292651" y="202072"/>
                  </a:lnTo>
                  <a:lnTo>
                    <a:pt x="292197" y="201415"/>
                  </a:lnTo>
                  <a:lnTo>
                    <a:pt x="291445" y="200710"/>
                  </a:lnTo>
                  <a:lnTo>
                    <a:pt x="289952" y="200161"/>
                  </a:lnTo>
                  <a:lnTo>
                    <a:pt x="289128" y="199743"/>
                  </a:lnTo>
                  <a:lnTo>
                    <a:pt x="287396" y="199755"/>
                  </a:lnTo>
                  <a:lnTo>
                    <a:pt x="285484" y="199576"/>
                  </a:lnTo>
                  <a:lnTo>
                    <a:pt x="284339" y="199552"/>
                  </a:lnTo>
                  <a:lnTo>
                    <a:pt x="282809" y="200029"/>
                  </a:lnTo>
                  <a:lnTo>
                    <a:pt x="281639" y="200531"/>
                  </a:lnTo>
                  <a:lnTo>
                    <a:pt x="280504" y="200866"/>
                  </a:lnTo>
                  <a:lnTo>
                    <a:pt x="279239" y="201200"/>
                  </a:lnTo>
                  <a:lnTo>
                    <a:pt x="275273" y="201857"/>
                  </a:lnTo>
                  <a:lnTo>
                    <a:pt x="273792" y="201714"/>
                  </a:lnTo>
                  <a:lnTo>
                    <a:pt x="272848" y="201236"/>
                  </a:lnTo>
                  <a:lnTo>
                    <a:pt x="272180" y="200973"/>
                  </a:lnTo>
                  <a:lnTo>
                    <a:pt x="270961" y="200722"/>
                  </a:lnTo>
                  <a:lnTo>
                    <a:pt x="269170" y="200519"/>
                  </a:lnTo>
                  <a:lnTo>
                    <a:pt x="262768" y="199958"/>
                  </a:lnTo>
                  <a:lnTo>
                    <a:pt x="261455" y="199528"/>
                  </a:lnTo>
                  <a:lnTo>
                    <a:pt x="260368" y="199038"/>
                  </a:lnTo>
                  <a:lnTo>
                    <a:pt x="259352" y="198405"/>
                  </a:lnTo>
                  <a:lnTo>
                    <a:pt x="258409" y="197617"/>
                  </a:lnTo>
                  <a:lnTo>
                    <a:pt x="257310" y="197199"/>
                  </a:lnTo>
                  <a:lnTo>
                    <a:pt x="256295" y="196876"/>
                  </a:lnTo>
                  <a:lnTo>
                    <a:pt x="255471" y="196709"/>
                  </a:lnTo>
                  <a:lnTo>
                    <a:pt x="254599" y="196554"/>
                  </a:lnTo>
                  <a:lnTo>
                    <a:pt x="253846" y="196650"/>
                  </a:lnTo>
                  <a:lnTo>
                    <a:pt x="253381" y="197211"/>
                  </a:lnTo>
                  <a:lnTo>
                    <a:pt x="253356" y="198130"/>
                  </a:lnTo>
                  <a:lnTo>
                    <a:pt x="253882" y="199253"/>
                  </a:lnTo>
                  <a:lnTo>
                    <a:pt x="253679" y="200567"/>
                  </a:lnTo>
                  <a:lnTo>
                    <a:pt x="253596" y="203015"/>
                  </a:lnTo>
                  <a:lnTo>
                    <a:pt x="253285" y="206407"/>
                  </a:lnTo>
                  <a:lnTo>
                    <a:pt x="252652" y="208378"/>
                  </a:lnTo>
                  <a:lnTo>
                    <a:pt x="251267" y="211866"/>
                  </a:lnTo>
                  <a:lnTo>
                    <a:pt x="250383" y="213968"/>
                  </a:lnTo>
                  <a:lnTo>
                    <a:pt x="249260" y="216368"/>
                  </a:lnTo>
                  <a:lnTo>
                    <a:pt x="248771" y="217455"/>
                  </a:lnTo>
                  <a:lnTo>
                    <a:pt x="247970" y="217873"/>
                  </a:lnTo>
                  <a:lnTo>
                    <a:pt x="247087" y="217885"/>
                  </a:lnTo>
                  <a:lnTo>
                    <a:pt x="245665" y="217742"/>
                  </a:lnTo>
                  <a:lnTo>
                    <a:pt x="244961" y="217682"/>
                  </a:lnTo>
                  <a:lnTo>
                    <a:pt x="243981" y="217969"/>
                  </a:lnTo>
                  <a:lnTo>
                    <a:pt x="242619" y="218697"/>
                  </a:lnTo>
                  <a:lnTo>
                    <a:pt x="242034" y="219270"/>
                  </a:lnTo>
                  <a:lnTo>
                    <a:pt x="241306" y="219724"/>
                  </a:lnTo>
                  <a:lnTo>
                    <a:pt x="240434" y="220309"/>
                  </a:lnTo>
                  <a:lnTo>
                    <a:pt x="239359" y="220787"/>
                  </a:lnTo>
                  <a:lnTo>
                    <a:pt x="238296" y="220883"/>
                  </a:lnTo>
                  <a:lnTo>
                    <a:pt x="237592" y="220680"/>
                  </a:lnTo>
                  <a:lnTo>
                    <a:pt x="235752" y="219163"/>
                  </a:lnTo>
                  <a:lnTo>
                    <a:pt x="234904" y="218649"/>
                  </a:lnTo>
                  <a:lnTo>
                    <a:pt x="234271" y="218160"/>
                  </a:lnTo>
                  <a:lnTo>
                    <a:pt x="233650" y="217503"/>
                  </a:lnTo>
                  <a:lnTo>
                    <a:pt x="232802" y="216261"/>
                  </a:lnTo>
                  <a:lnTo>
                    <a:pt x="232300" y="215771"/>
                  </a:lnTo>
                  <a:lnTo>
                    <a:pt x="231178" y="215425"/>
                  </a:lnTo>
                  <a:lnTo>
                    <a:pt x="229995" y="215425"/>
                  </a:lnTo>
                  <a:lnTo>
                    <a:pt x="229243" y="215568"/>
                  </a:lnTo>
                  <a:lnTo>
                    <a:pt x="228419" y="215783"/>
                  </a:lnTo>
                  <a:lnTo>
                    <a:pt x="227630" y="215974"/>
                  </a:lnTo>
                  <a:lnTo>
                    <a:pt x="226401" y="216296"/>
                  </a:lnTo>
                  <a:lnTo>
                    <a:pt x="225720" y="216177"/>
                  </a:lnTo>
                  <a:lnTo>
                    <a:pt x="224406" y="215879"/>
                  </a:lnTo>
                  <a:lnTo>
                    <a:pt x="223653" y="215604"/>
                  </a:lnTo>
                  <a:lnTo>
                    <a:pt x="222961" y="215019"/>
                  </a:lnTo>
                  <a:lnTo>
                    <a:pt x="221599" y="214720"/>
                  </a:lnTo>
                  <a:lnTo>
                    <a:pt x="220656" y="214935"/>
                  </a:lnTo>
                  <a:lnTo>
                    <a:pt x="219951" y="215198"/>
                  </a:lnTo>
                  <a:lnTo>
                    <a:pt x="219211" y="216141"/>
                  </a:lnTo>
                  <a:lnTo>
                    <a:pt x="218864" y="216941"/>
                  </a:lnTo>
                  <a:lnTo>
                    <a:pt x="218625" y="218136"/>
                  </a:lnTo>
                  <a:lnTo>
                    <a:pt x="218052" y="220334"/>
                  </a:lnTo>
                  <a:lnTo>
                    <a:pt x="217431" y="223570"/>
                  </a:lnTo>
                  <a:lnTo>
                    <a:pt x="216953" y="225827"/>
                  </a:lnTo>
                  <a:lnTo>
                    <a:pt x="216046" y="228168"/>
                  </a:lnTo>
                  <a:lnTo>
                    <a:pt x="215257" y="229996"/>
                  </a:lnTo>
                  <a:lnTo>
                    <a:pt x="213920" y="232337"/>
                  </a:lnTo>
                  <a:lnTo>
                    <a:pt x="212713" y="235275"/>
                  </a:lnTo>
                  <a:lnTo>
                    <a:pt x="211710" y="236839"/>
                  </a:lnTo>
                  <a:lnTo>
                    <a:pt x="211029" y="237843"/>
                  </a:lnTo>
                  <a:lnTo>
                    <a:pt x="210659" y="238583"/>
                  </a:lnTo>
                  <a:lnTo>
                    <a:pt x="209644" y="238918"/>
                  </a:lnTo>
                  <a:lnTo>
                    <a:pt x="208748" y="238965"/>
                  </a:lnTo>
                  <a:lnTo>
                    <a:pt x="207625" y="238667"/>
                  </a:lnTo>
                  <a:lnTo>
                    <a:pt x="205810" y="237711"/>
                  </a:lnTo>
                  <a:lnTo>
                    <a:pt x="201474" y="235478"/>
                  </a:lnTo>
                  <a:lnTo>
                    <a:pt x="200005" y="234104"/>
                  </a:lnTo>
                  <a:lnTo>
                    <a:pt x="199133" y="233304"/>
                  </a:lnTo>
                  <a:lnTo>
                    <a:pt x="198071" y="232814"/>
                  </a:lnTo>
                  <a:lnTo>
                    <a:pt x="196661" y="232611"/>
                  </a:lnTo>
                  <a:lnTo>
                    <a:pt x="194714" y="232456"/>
                  </a:lnTo>
                  <a:lnTo>
                    <a:pt x="193556" y="232982"/>
                  </a:lnTo>
                  <a:lnTo>
                    <a:pt x="192624" y="233197"/>
                  </a:lnTo>
                  <a:lnTo>
                    <a:pt x="191489" y="233292"/>
                  </a:lnTo>
                  <a:lnTo>
                    <a:pt x="190224" y="233495"/>
                  </a:lnTo>
                  <a:lnTo>
                    <a:pt x="189412" y="234104"/>
                  </a:lnTo>
                  <a:lnTo>
                    <a:pt x="188802" y="234725"/>
                  </a:lnTo>
                  <a:lnTo>
                    <a:pt x="188265" y="235263"/>
                  </a:lnTo>
                  <a:lnTo>
                    <a:pt x="187298" y="235645"/>
                  </a:lnTo>
                  <a:lnTo>
                    <a:pt x="173993" y="234952"/>
                  </a:lnTo>
                  <a:lnTo>
                    <a:pt x="172655" y="235060"/>
                  </a:lnTo>
                  <a:lnTo>
                    <a:pt x="171126" y="235311"/>
                  </a:lnTo>
                  <a:lnTo>
                    <a:pt x="170147" y="235812"/>
                  </a:lnTo>
                  <a:lnTo>
                    <a:pt x="169501" y="236147"/>
                  </a:lnTo>
                  <a:lnTo>
                    <a:pt x="168845" y="236624"/>
                  </a:lnTo>
                  <a:lnTo>
                    <a:pt x="168236" y="237162"/>
                  </a:lnTo>
                  <a:lnTo>
                    <a:pt x="167196" y="238308"/>
                  </a:lnTo>
                  <a:lnTo>
                    <a:pt x="166432" y="239538"/>
                  </a:lnTo>
                  <a:lnTo>
                    <a:pt x="165763" y="240769"/>
                  </a:lnTo>
                  <a:lnTo>
                    <a:pt x="165310" y="242071"/>
                  </a:lnTo>
                  <a:lnTo>
                    <a:pt x="164557" y="244017"/>
                  </a:lnTo>
                  <a:lnTo>
                    <a:pt x="164091" y="245224"/>
                  </a:lnTo>
                  <a:lnTo>
                    <a:pt x="163470" y="246585"/>
                  </a:lnTo>
                  <a:lnTo>
                    <a:pt x="162777" y="247911"/>
                  </a:lnTo>
                  <a:lnTo>
                    <a:pt x="162132" y="248974"/>
                  </a:lnTo>
                  <a:lnTo>
                    <a:pt x="161595" y="249846"/>
                  </a:lnTo>
                  <a:lnTo>
                    <a:pt x="160902" y="250467"/>
                  </a:lnTo>
                  <a:lnTo>
                    <a:pt x="160102" y="250921"/>
                  </a:lnTo>
                  <a:lnTo>
                    <a:pt x="158991" y="251088"/>
                  </a:lnTo>
                  <a:lnTo>
                    <a:pt x="157988" y="251040"/>
                  </a:lnTo>
                  <a:lnTo>
                    <a:pt x="157045" y="250801"/>
                  </a:lnTo>
                  <a:lnTo>
                    <a:pt x="155623" y="250515"/>
                  </a:lnTo>
                  <a:lnTo>
                    <a:pt x="154716" y="250359"/>
                  </a:lnTo>
                  <a:lnTo>
                    <a:pt x="153868" y="250479"/>
                  </a:lnTo>
                  <a:lnTo>
                    <a:pt x="153067" y="250754"/>
                  </a:lnTo>
                  <a:lnTo>
                    <a:pt x="151945" y="251183"/>
                  </a:lnTo>
                  <a:lnTo>
                    <a:pt x="150894" y="251721"/>
                  </a:lnTo>
                  <a:lnTo>
                    <a:pt x="149842" y="252294"/>
                  </a:lnTo>
                  <a:lnTo>
                    <a:pt x="149138" y="252796"/>
                  </a:lnTo>
                  <a:lnTo>
                    <a:pt x="148517" y="253178"/>
                  </a:lnTo>
                  <a:lnTo>
                    <a:pt x="147741" y="253405"/>
                  </a:lnTo>
                  <a:lnTo>
                    <a:pt x="146606" y="253536"/>
                  </a:lnTo>
                  <a:lnTo>
                    <a:pt x="145878" y="253453"/>
                  </a:lnTo>
                  <a:lnTo>
                    <a:pt x="145197" y="253274"/>
                  </a:lnTo>
                  <a:lnTo>
                    <a:pt x="144468" y="252999"/>
                  </a:lnTo>
                  <a:lnTo>
                    <a:pt x="143811" y="252772"/>
                  </a:lnTo>
                  <a:lnTo>
                    <a:pt x="142748" y="252712"/>
                  </a:lnTo>
                  <a:lnTo>
                    <a:pt x="141852" y="252700"/>
                  </a:lnTo>
                  <a:lnTo>
                    <a:pt x="140730" y="252784"/>
                  </a:lnTo>
                  <a:lnTo>
                    <a:pt x="139834" y="253071"/>
                  </a:lnTo>
                  <a:lnTo>
                    <a:pt x="138974" y="253393"/>
                  </a:lnTo>
                  <a:lnTo>
                    <a:pt x="138317" y="253656"/>
                  </a:lnTo>
                  <a:lnTo>
                    <a:pt x="137230" y="253954"/>
                  </a:lnTo>
                  <a:lnTo>
                    <a:pt x="136155" y="254038"/>
                  </a:lnTo>
                  <a:lnTo>
                    <a:pt x="134746" y="253799"/>
                  </a:lnTo>
                  <a:lnTo>
                    <a:pt x="133981" y="253453"/>
                  </a:lnTo>
                  <a:lnTo>
                    <a:pt x="132895" y="252903"/>
                  </a:lnTo>
                  <a:lnTo>
                    <a:pt x="130028" y="250395"/>
                  </a:lnTo>
                  <a:lnTo>
                    <a:pt x="129049" y="249416"/>
                  </a:lnTo>
                  <a:lnTo>
                    <a:pt x="127150" y="248054"/>
                  </a:lnTo>
                  <a:lnTo>
                    <a:pt x="125454" y="247087"/>
                  </a:lnTo>
                  <a:lnTo>
                    <a:pt x="123937" y="246072"/>
                  </a:lnTo>
                  <a:lnTo>
                    <a:pt x="122444" y="245271"/>
                  </a:lnTo>
                  <a:lnTo>
                    <a:pt x="121501" y="244794"/>
                  </a:lnTo>
                  <a:lnTo>
                    <a:pt x="120737" y="244256"/>
                  </a:lnTo>
                  <a:lnTo>
                    <a:pt x="119817" y="243420"/>
                  </a:lnTo>
                  <a:lnTo>
                    <a:pt x="119315" y="242632"/>
                  </a:lnTo>
                  <a:lnTo>
                    <a:pt x="118551" y="241772"/>
                  </a:lnTo>
                  <a:lnTo>
                    <a:pt x="117906" y="241031"/>
                  </a:lnTo>
                  <a:lnTo>
                    <a:pt x="117237" y="239957"/>
                  </a:lnTo>
                  <a:lnTo>
                    <a:pt x="116891" y="238523"/>
                  </a:lnTo>
                  <a:lnTo>
                    <a:pt x="116353" y="237078"/>
                  </a:lnTo>
                  <a:lnTo>
                    <a:pt x="116043" y="236254"/>
                  </a:lnTo>
                  <a:lnTo>
                    <a:pt x="115684" y="235549"/>
                  </a:lnTo>
                  <a:lnTo>
                    <a:pt x="114526" y="235072"/>
                  </a:lnTo>
                  <a:lnTo>
                    <a:pt x="113559" y="234964"/>
                  </a:lnTo>
                  <a:lnTo>
                    <a:pt x="112424" y="234797"/>
                  </a:lnTo>
                  <a:lnTo>
                    <a:pt x="111265" y="234224"/>
                  </a:lnTo>
                  <a:lnTo>
                    <a:pt x="110632" y="233758"/>
                  </a:lnTo>
                  <a:lnTo>
                    <a:pt x="109963" y="233364"/>
                  </a:lnTo>
                  <a:lnTo>
                    <a:pt x="109187" y="232958"/>
                  </a:lnTo>
                  <a:lnTo>
                    <a:pt x="108339" y="232707"/>
                  </a:lnTo>
                  <a:lnTo>
                    <a:pt x="107539" y="233041"/>
                  </a:lnTo>
                  <a:lnTo>
                    <a:pt x="107168" y="233710"/>
                  </a:lnTo>
                  <a:lnTo>
                    <a:pt x="106930" y="234654"/>
                  </a:lnTo>
                  <a:lnTo>
                    <a:pt x="106798" y="235776"/>
                  </a:lnTo>
                  <a:lnTo>
                    <a:pt x="106882" y="236720"/>
                  </a:lnTo>
                  <a:lnTo>
                    <a:pt x="106930" y="237568"/>
                  </a:lnTo>
                  <a:lnTo>
                    <a:pt x="107252" y="238476"/>
                  </a:lnTo>
                  <a:lnTo>
                    <a:pt x="107802" y="239240"/>
                  </a:lnTo>
                  <a:lnTo>
                    <a:pt x="108255" y="239825"/>
                  </a:lnTo>
                  <a:lnTo>
                    <a:pt x="108734" y="240410"/>
                  </a:lnTo>
                  <a:lnTo>
                    <a:pt x="109546" y="241593"/>
                  </a:lnTo>
                  <a:lnTo>
                    <a:pt x="109904" y="242441"/>
                  </a:lnTo>
                  <a:lnTo>
                    <a:pt x="110154" y="243444"/>
                  </a:lnTo>
                  <a:lnTo>
                    <a:pt x="110298" y="244220"/>
                  </a:lnTo>
                  <a:lnTo>
                    <a:pt x="110597" y="245092"/>
                  </a:lnTo>
                  <a:lnTo>
                    <a:pt x="110811" y="245976"/>
                  </a:lnTo>
                  <a:lnTo>
                    <a:pt x="110919" y="246681"/>
                  </a:lnTo>
                  <a:lnTo>
                    <a:pt x="110907" y="248066"/>
                  </a:lnTo>
                  <a:lnTo>
                    <a:pt x="110979" y="249762"/>
                  </a:lnTo>
                  <a:lnTo>
                    <a:pt x="111432" y="250741"/>
                  </a:lnTo>
                  <a:lnTo>
                    <a:pt x="111420" y="251805"/>
                  </a:lnTo>
                  <a:lnTo>
                    <a:pt x="110752" y="252987"/>
                  </a:lnTo>
                  <a:lnTo>
                    <a:pt x="110238" y="253477"/>
                  </a:lnTo>
                  <a:lnTo>
                    <a:pt x="109306" y="253847"/>
                  </a:lnTo>
                  <a:lnTo>
                    <a:pt x="108196" y="253906"/>
                  </a:lnTo>
                  <a:lnTo>
                    <a:pt x="107348" y="253823"/>
                  </a:lnTo>
                  <a:lnTo>
                    <a:pt x="105963" y="253345"/>
                  </a:lnTo>
                  <a:lnTo>
                    <a:pt x="105222" y="252999"/>
                  </a:lnTo>
                  <a:lnTo>
                    <a:pt x="104493" y="252545"/>
                  </a:lnTo>
                  <a:lnTo>
                    <a:pt x="103645" y="251936"/>
                  </a:lnTo>
                  <a:lnTo>
                    <a:pt x="102762" y="251291"/>
                  </a:lnTo>
                  <a:lnTo>
                    <a:pt x="102069" y="250646"/>
                  </a:lnTo>
                  <a:lnTo>
                    <a:pt x="101520" y="249965"/>
                  </a:lnTo>
                  <a:lnTo>
                    <a:pt x="100719" y="249058"/>
                  </a:lnTo>
                  <a:lnTo>
                    <a:pt x="100122" y="248389"/>
                  </a:lnTo>
                  <a:lnTo>
                    <a:pt x="99477" y="247851"/>
                  </a:lnTo>
                  <a:lnTo>
                    <a:pt x="98486" y="246991"/>
                  </a:lnTo>
                  <a:lnTo>
                    <a:pt x="92908" y="242202"/>
                  </a:lnTo>
                  <a:lnTo>
                    <a:pt x="92239" y="241438"/>
                  </a:lnTo>
                  <a:lnTo>
                    <a:pt x="91833" y="240804"/>
                  </a:lnTo>
                  <a:lnTo>
                    <a:pt x="91236" y="239658"/>
                  </a:lnTo>
                  <a:lnTo>
                    <a:pt x="90794" y="238022"/>
                  </a:lnTo>
                  <a:lnTo>
                    <a:pt x="90675" y="236792"/>
                  </a:lnTo>
                  <a:lnTo>
                    <a:pt x="90651" y="235860"/>
                  </a:lnTo>
                  <a:lnTo>
                    <a:pt x="90686" y="234964"/>
                  </a:lnTo>
                  <a:lnTo>
                    <a:pt x="91033" y="234236"/>
                  </a:lnTo>
                  <a:lnTo>
                    <a:pt x="91606" y="233686"/>
                  </a:lnTo>
                  <a:lnTo>
                    <a:pt x="92514" y="232850"/>
                  </a:lnTo>
                  <a:lnTo>
                    <a:pt x="93183" y="231835"/>
                  </a:lnTo>
                  <a:lnTo>
                    <a:pt x="93386" y="230939"/>
                  </a:lnTo>
                  <a:lnTo>
                    <a:pt x="93612" y="229661"/>
                  </a:lnTo>
                  <a:lnTo>
                    <a:pt x="93696" y="228634"/>
                  </a:lnTo>
                  <a:lnTo>
                    <a:pt x="93398" y="227368"/>
                  </a:lnTo>
                  <a:lnTo>
                    <a:pt x="92873" y="226341"/>
                  </a:lnTo>
                  <a:lnTo>
                    <a:pt x="92394" y="225636"/>
                  </a:lnTo>
                  <a:lnTo>
                    <a:pt x="91535" y="224920"/>
                  </a:lnTo>
                  <a:lnTo>
                    <a:pt x="90543" y="224442"/>
                  </a:lnTo>
                  <a:lnTo>
                    <a:pt x="89719" y="224358"/>
                  </a:lnTo>
                  <a:lnTo>
                    <a:pt x="88561" y="224370"/>
                  </a:lnTo>
                  <a:lnTo>
                    <a:pt x="87558" y="224454"/>
                  </a:lnTo>
                  <a:lnTo>
                    <a:pt x="86411" y="224561"/>
                  </a:lnTo>
                  <a:lnTo>
                    <a:pt x="85300" y="224764"/>
                  </a:lnTo>
                  <a:lnTo>
                    <a:pt x="84201" y="225003"/>
                  </a:lnTo>
                  <a:lnTo>
                    <a:pt x="83330" y="225374"/>
                  </a:lnTo>
                  <a:lnTo>
                    <a:pt x="82278" y="225827"/>
                  </a:lnTo>
                  <a:lnTo>
                    <a:pt x="81418" y="226293"/>
                  </a:lnTo>
                  <a:lnTo>
                    <a:pt x="80475" y="226675"/>
                  </a:lnTo>
                  <a:lnTo>
                    <a:pt x="79734" y="227273"/>
                  </a:lnTo>
                  <a:lnTo>
                    <a:pt x="79126" y="227846"/>
                  </a:lnTo>
                  <a:lnTo>
                    <a:pt x="78385" y="228742"/>
                  </a:lnTo>
                  <a:lnTo>
                    <a:pt x="77859" y="229315"/>
                  </a:lnTo>
                  <a:lnTo>
                    <a:pt x="76533" y="229291"/>
                  </a:lnTo>
                  <a:lnTo>
                    <a:pt x="75710" y="228945"/>
                  </a:lnTo>
                  <a:lnTo>
                    <a:pt x="74778" y="228133"/>
                  </a:lnTo>
                  <a:lnTo>
                    <a:pt x="74241" y="227547"/>
                  </a:lnTo>
                  <a:lnTo>
                    <a:pt x="73345" y="227679"/>
                  </a:lnTo>
                  <a:lnTo>
                    <a:pt x="72759" y="230079"/>
                  </a:lnTo>
                  <a:lnTo>
                    <a:pt x="72485" y="230975"/>
                  </a:lnTo>
                  <a:lnTo>
                    <a:pt x="72067" y="231548"/>
                  </a:lnTo>
                  <a:lnTo>
                    <a:pt x="71446" y="232122"/>
                  </a:lnTo>
                  <a:lnTo>
                    <a:pt x="70836" y="232456"/>
                  </a:lnTo>
                  <a:lnTo>
                    <a:pt x="70204" y="232743"/>
                  </a:lnTo>
                  <a:lnTo>
                    <a:pt x="69523" y="232850"/>
                  </a:lnTo>
                  <a:lnTo>
                    <a:pt x="68281" y="232982"/>
                  </a:lnTo>
                  <a:lnTo>
                    <a:pt x="67289" y="232779"/>
                  </a:lnTo>
                  <a:lnTo>
                    <a:pt x="66107" y="232349"/>
                  </a:lnTo>
                  <a:lnTo>
                    <a:pt x="65044" y="231799"/>
                  </a:lnTo>
                  <a:lnTo>
                    <a:pt x="63957" y="230891"/>
                  </a:lnTo>
                  <a:lnTo>
                    <a:pt x="62416" y="229769"/>
                  </a:lnTo>
                  <a:lnTo>
                    <a:pt x="61246" y="228813"/>
                  </a:lnTo>
                  <a:lnTo>
                    <a:pt x="59968" y="228013"/>
                  </a:lnTo>
                  <a:lnTo>
                    <a:pt x="58738" y="227153"/>
                  </a:lnTo>
                  <a:lnTo>
                    <a:pt x="57436" y="226305"/>
                  </a:lnTo>
                  <a:lnTo>
                    <a:pt x="56421" y="225612"/>
                  </a:lnTo>
                  <a:lnTo>
                    <a:pt x="55346" y="224776"/>
                  </a:lnTo>
                  <a:lnTo>
                    <a:pt x="54498" y="224060"/>
                  </a:lnTo>
                  <a:lnTo>
                    <a:pt x="53566" y="223033"/>
                  </a:lnTo>
                  <a:lnTo>
                    <a:pt x="52431" y="221898"/>
                  </a:lnTo>
                  <a:lnTo>
                    <a:pt x="51619" y="220966"/>
                  </a:lnTo>
                  <a:lnTo>
                    <a:pt x="51070" y="220154"/>
                  </a:lnTo>
                  <a:lnTo>
                    <a:pt x="50545" y="219318"/>
                  </a:lnTo>
                  <a:lnTo>
                    <a:pt x="50365" y="218422"/>
                  </a:lnTo>
                  <a:lnTo>
                    <a:pt x="50115" y="217503"/>
                  </a:lnTo>
                  <a:lnTo>
                    <a:pt x="49924" y="216667"/>
                  </a:lnTo>
                  <a:lnTo>
                    <a:pt x="49888" y="215795"/>
                  </a:lnTo>
                  <a:lnTo>
                    <a:pt x="49971" y="214505"/>
                  </a:lnTo>
                  <a:lnTo>
                    <a:pt x="49697" y="213143"/>
                  </a:lnTo>
                  <a:lnTo>
                    <a:pt x="49338" y="212272"/>
                  </a:lnTo>
                  <a:lnTo>
                    <a:pt x="48741" y="211483"/>
                  </a:lnTo>
                  <a:lnTo>
                    <a:pt x="47523" y="210158"/>
                  </a:lnTo>
                  <a:lnTo>
                    <a:pt x="46543" y="209274"/>
                  </a:lnTo>
                  <a:lnTo>
                    <a:pt x="45696" y="208605"/>
                  </a:lnTo>
                  <a:lnTo>
                    <a:pt x="44859" y="207984"/>
                  </a:lnTo>
                  <a:lnTo>
                    <a:pt x="43797" y="207411"/>
                  </a:lnTo>
                  <a:lnTo>
                    <a:pt x="42949" y="207399"/>
                  </a:lnTo>
                  <a:lnTo>
                    <a:pt x="42280" y="208020"/>
                  </a:lnTo>
                  <a:lnTo>
                    <a:pt x="42220" y="209310"/>
                  </a:lnTo>
                  <a:lnTo>
                    <a:pt x="42136" y="210253"/>
                  </a:lnTo>
                  <a:lnTo>
                    <a:pt x="41611" y="211077"/>
                  </a:lnTo>
                  <a:lnTo>
                    <a:pt x="40357" y="211029"/>
                  </a:lnTo>
                  <a:lnTo>
                    <a:pt x="39365" y="210492"/>
                  </a:lnTo>
                  <a:lnTo>
                    <a:pt x="38804" y="210026"/>
                  </a:lnTo>
                  <a:lnTo>
                    <a:pt x="38207" y="209572"/>
                  </a:lnTo>
                  <a:lnTo>
                    <a:pt x="37431" y="209226"/>
                  </a:lnTo>
                  <a:lnTo>
                    <a:pt x="36201" y="208939"/>
                  </a:lnTo>
                  <a:lnTo>
                    <a:pt x="34576" y="208462"/>
                  </a:lnTo>
                  <a:lnTo>
                    <a:pt x="33764" y="208044"/>
                  </a:lnTo>
                  <a:lnTo>
                    <a:pt x="33047" y="207207"/>
                  </a:lnTo>
                  <a:lnTo>
                    <a:pt x="32462" y="206395"/>
                  </a:lnTo>
                  <a:lnTo>
                    <a:pt x="31973" y="205607"/>
                  </a:lnTo>
                  <a:lnTo>
                    <a:pt x="31734" y="204759"/>
                  </a:lnTo>
                  <a:lnTo>
                    <a:pt x="31530" y="203899"/>
                  </a:lnTo>
                  <a:lnTo>
                    <a:pt x="30348" y="203374"/>
                  </a:lnTo>
                  <a:lnTo>
                    <a:pt x="29405" y="202884"/>
                  </a:lnTo>
                  <a:lnTo>
                    <a:pt x="28676" y="202191"/>
                  </a:lnTo>
                  <a:lnTo>
                    <a:pt x="27828" y="202442"/>
                  </a:lnTo>
                  <a:lnTo>
                    <a:pt x="27266" y="202932"/>
                  </a:lnTo>
                  <a:lnTo>
                    <a:pt x="26204" y="203983"/>
                  </a:lnTo>
                  <a:lnTo>
                    <a:pt x="25225" y="204747"/>
                  </a:lnTo>
                  <a:lnTo>
                    <a:pt x="24281" y="205273"/>
                  </a:lnTo>
                  <a:lnTo>
                    <a:pt x="23708" y="205679"/>
                  </a:lnTo>
                  <a:lnTo>
                    <a:pt x="23122" y="206180"/>
                  </a:lnTo>
                  <a:lnTo>
                    <a:pt x="22239" y="207040"/>
                  </a:lnTo>
                  <a:lnTo>
                    <a:pt x="21868" y="207769"/>
                  </a:lnTo>
                  <a:lnTo>
                    <a:pt x="21689" y="208545"/>
                  </a:lnTo>
                  <a:lnTo>
                    <a:pt x="21510" y="209357"/>
                  </a:lnTo>
                  <a:lnTo>
                    <a:pt x="21128" y="210337"/>
                  </a:lnTo>
                  <a:lnTo>
                    <a:pt x="20793" y="210958"/>
                  </a:lnTo>
                  <a:lnTo>
                    <a:pt x="20340" y="211507"/>
                  </a:lnTo>
                  <a:lnTo>
                    <a:pt x="19850" y="212116"/>
                  </a:lnTo>
                  <a:lnTo>
                    <a:pt x="19240" y="212594"/>
                  </a:lnTo>
                  <a:lnTo>
                    <a:pt x="18142" y="212630"/>
                  </a:lnTo>
                  <a:lnTo>
                    <a:pt x="17401" y="212033"/>
                  </a:lnTo>
                  <a:lnTo>
                    <a:pt x="17317" y="210910"/>
                  </a:lnTo>
                  <a:lnTo>
                    <a:pt x="17569" y="210074"/>
                  </a:lnTo>
                  <a:lnTo>
                    <a:pt x="18035" y="209417"/>
                  </a:lnTo>
                  <a:lnTo>
                    <a:pt x="18608" y="208796"/>
                  </a:lnTo>
                  <a:lnTo>
                    <a:pt x="18632" y="208044"/>
                  </a:lnTo>
                  <a:lnTo>
                    <a:pt x="18500" y="207136"/>
                  </a:lnTo>
                  <a:lnTo>
                    <a:pt x="18237" y="206407"/>
                  </a:lnTo>
                  <a:lnTo>
                    <a:pt x="18321" y="205440"/>
                  </a:lnTo>
                  <a:lnTo>
                    <a:pt x="17807" y="204460"/>
                  </a:lnTo>
                  <a:lnTo>
                    <a:pt x="17007" y="204449"/>
                  </a:lnTo>
                  <a:lnTo>
                    <a:pt x="15884" y="204246"/>
                  </a:lnTo>
                  <a:lnTo>
                    <a:pt x="14284" y="204198"/>
                  </a:lnTo>
                  <a:lnTo>
                    <a:pt x="13138" y="204401"/>
                  </a:lnTo>
                  <a:lnTo>
                    <a:pt x="12218" y="204771"/>
                  </a:lnTo>
                  <a:lnTo>
                    <a:pt x="11119" y="204962"/>
                  </a:lnTo>
                  <a:lnTo>
                    <a:pt x="9961" y="205094"/>
                  </a:lnTo>
                  <a:lnTo>
                    <a:pt x="8767" y="205141"/>
                  </a:lnTo>
                  <a:lnTo>
                    <a:pt x="7572" y="205177"/>
                  </a:lnTo>
                  <a:lnTo>
                    <a:pt x="6438" y="204998"/>
                  </a:lnTo>
                  <a:lnTo>
                    <a:pt x="5374" y="204962"/>
                  </a:lnTo>
                  <a:lnTo>
                    <a:pt x="4180" y="204843"/>
                  </a:lnTo>
                  <a:lnTo>
                    <a:pt x="3475" y="204640"/>
                  </a:lnTo>
                  <a:lnTo>
                    <a:pt x="2675" y="204604"/>
                  </a:lnTo>
                  <a:lnTo>
                    <a:pt x="1373" y="204544"/>
                  </a:lnTo>
                  <a:lnTo>
                    <a:pt x="453" y="204317"/>
                  </a:lnTo>
                  <a:lnTo>
                    <a:pt x="0" y="203457"/>
                  </a:lnTo>
                  <a:lnTo>
                    <a:pt x="394" y="202251"/>
                  </a:lnTo>
                  <a:lnTo>
                    <a:pt x="1087" y="201773"/>
                  </a:lnTo>
                  <a:lnTo>
                    <a:pt x="1815" y="201439"/>
                  </a:lnTo>
                  <a:lnTo>
                    <a:pt x="3069" y="200460"/>
                  </a:lnTo>
                  <a:lnTo>
                    <a:pt x="3690" y="199277"/>
                  </a:lnTo>
                  <a:lnTo>
                    <a:pt x="4216" y="197724"/>
                  </a:lnTo>
                  <a:lnTo>
                    <a:pt x="4180" y="196375"/>
                  </a:lnTo>
                  <a:lnTo>
                    <a:pt x="4240" y="195491"/>
                  </a:lnTo>
                  <a:lnTo>
                    <a:pt x="4347" y="194476"/>
                  </a:lnTo>
                  <a:lnTo>
                    <a:pt x="4383" y="193532"/>
                  </a:lnTo>
                  <a:lnTo>
                    <a:pt x="4371" y="192780"/>
                  </a:lnTo>
                  <a:lnTo>
                    <a:pt x="4264" y="191681"/>
                  </a:lnTo>
                  <a:lnTo>
                    <a:pt x="4204" y="190320"/>
                  </a:lnTo>
                  <a:lnTo>
                    <a:pt x="4383" y="189591"/>
                  </a:lnTo>
                  <a:lnTo>
                    <a:pt x="5147" y="188588"/>
                  </a:lnTo>
                  <a:lnTo>
                    <a:pt x="5709" y="188110"/>
                  </a:lnTo>
                  <a:lnTo>
                    <a:pt x="6831" y="187931"/>
                  </a:lnTo>
                  <a:lnTo>
                    <a:pt x="7488" y="187477"/>
                  </a:lnTo>
                  <a:lnTo>
                    <a:pt x="8193" y="186927"/>
                  </a:lnTo>
                  <a:lnTo>
                    <a:pt x="8670" y="186366"/>
                  </a:lnTo>
                  <a:lnTo>
                    <a:pt x="9459" y="185112"/>
                  </a:lnTo>
                  <a:lnTo>
                    <a:pt x="9686" y="184348"/>
                  </a:lnTo>
                  <a:lnTo>
                    <a:pt x="9889" y="183619"/>
                  </a:lnTo>
                  <a:lnTo>
                    <a:pt x="10391" y="182628"/>
                  </a:lnTo>
                  <a:lnTo>
                    <a:pt x="10904" y="181911"/>
                  </a:lnTo>
                  <a:lnTo>
                    <a:pt x="12385" y="181362"/>
                  </a:lnTo>
                  <a:lnTo>
                    <a:pt x="13508" y="181087"/>
                  </a:lnTo>
                  <a:lnTo>
                    <a:pt x="14630" y="181099"/>
                  </a:lnTo>
                  <a:lnTo>
                    <a:pt x="15311" y="181183"/>
                  </a:lnTo>
                  <a:lnTo>
                    <a:pt x="16637" y="181565"/>
                  </a:lnTo>
                  <a:lnTo>
                    <a:pt x="17342" y="181863"/>
                  </a:lnTo>
                  <a:lnTo>
                    <a:pt x="18381" y="182126"/>
                  </a:lnTo>
                  <a:lnTo>
                    <a:pt x="19157" y="182126"/>
                  </a:lnTo>
                  <a:lnTo>
                    <a:pt x="19551" y="181218"/>
                  </a:lnTo>
                  <a:lnTo>
                    <a:pt x="19539" y="180239"/>
                  </a:lnTo>
                  <a:lnTo>
                    <a:pt x="19372" y="178925"/>
                  </a:lnTo>
                  <a:lnTo>
                    <a:pt x="157403" y="47822"/>
                  </a:lnTo>
                  <a:lnTo>
                    <a:pt x="205810" y="2568"/>
                  </a:lnTo>
                  <a:lnTo>
                    <a:pt x="206789" y="2126"/>
                  </a:lnTo>
                  <a:lnTo>
                    <a:pt x="207339" y="1648"/>
                  </a:lnTo>
                  <a:lnTo>
                    <a:pt x="208007" y="1386"/>
                  </a:lnTo>
                  <a:lnTo>
                    <a:pt x="208999" y="1123"/>
                  </a:lnTo>
                  <a:lnTo>
                    <a:pt x="210193" y="860"/>
                  </a:lnTo>
                  <a:lnTo>
                    <a:pt x="211447" y="645"/>
                  </a:lnTo>
                  <a:lnTo>
                    <a:pt x="212952" y="394"/>
                  </a:lnTo>
                  <a:lnTo>
                    <a:pt x="214385" y="358"/>
                  </a:lnTo>
                  <a:lnTo>
                    <a:pt x="215675" y="0"/>
                  </a:lnTo>
                  <a:lnTo>
                    <a:pt x="217347" y="227"/>
                  </a:lnTo>
                  <a:lnTo>
                    <a:pt x="218637" y="549"/>
                  </a:lnTo>
                  <a:lnTo>
                    <a:pt x="219772" y="1135"/>
                  </a:lnTo>
                  <a:lnTo>
                    <a:pt x="220954" y="1947"/>
                  </a:lnTo>
                  <a:lnTo>
                    <a:pt x="222089" y="2580"/>
                  </a:lnTo>
                  <a:lnTo>
                    <a:pt x="223821" y="3679"/>
                  </a:lnTo>
                  <a:lnTo>
                    <a:pt x="224179" y="5196"/>
                  </a:lnTo>
                  <a:lnTo>
                    <a:pt x="225314" y="6820"/>
                  </a:lnTo>
                  <a:lnTo>
                    <a:pt x="227272" y="8898"/>
                  </a:lnTo>
                  <a:lnTo>
                    <a:pt x="227989" y="10331"/>
                  </a:lnTo>
                  <a:lnTo>
                    <a:pt x="227750" y="11203"/>
                  </a:lnTo>
                  <a:lnTo>
                    <a:pt x="227690" y="12983"/>
                  </a:lnTo>
                  <a:lnTo>
                    <a:pt x="227392" y="14141"/>
                  </a:lnTo>
                  <a:lnTo>
                    <a:pt x="226711" y="15061"/>
                  </a:lnTo>
                  <a:lnTo>
                    <a:pt x="226042" y="15861"/>
                  </a:lnTo>
                  <a:lnTo>
                    <a:pt x="225731" y="16518"/>
                  </a:lnTo>
                  <a:lnTo>
                    <a:pt x="225875" y="20256"/>
                  </a:lnTo>
                  <a:lnTo>
                    <a:pt x="226352" y="21809"/>
                  </a:lnTo>
                  <a:lnTo>
                    <a:pt x="227344" y="24436"/>
                  </a:lnTo>
                  <a:lnTo>
                    <a:pt x="227619" y="26312"/>
                  </a:lnTo>
                  <a:lnTo>
                    <a:pt x="227571" y="27482"/>
                  </a:lnTo>
                  <a:lnTo>
                    <a:pt x="226831" y="28306"/>
                  </a:lnTo>
                  <a:lnTo>
                    <a:pt x="226245" y="28736"/>
                  </a:lnTo>
                  <a:lnTo>
                    <a:pt x="225564" y="29489"/>
                  </a:lnTo>
                  <a:lnTo>
                    <a:pt x="225170" y="30671"/>
                  </a:lnTo>
                  <a:lnTo>
                    <a:pt x="225385" y="31686"/>
                  </a:lnTo>
                  <a:lnTo>
                    <a:pt x="225863" y="32809"/>
                  </a:lnTo>
                  <a:lnTo>
                    <a:pt x="226831" y="34075"/>
                  </a:lnTo>
                  <a:lnTo>
                    <a:pt x="227703" y="34541"/>
                  </a:lnTo>
                  <a:lnTo>
                    <a:pt x="228813" y="34863"/>
                  </a:lnTo>
                  <a:lnTo>
                    <a:pt x="229983" y="34899"/>
                  </a:lnTo>
                  <a:lnTo>
                    <a:pt x="230688" y="35114"/>
                  </a:lnTo>
                  <a:lnTo>
                    <a:pt x="231823" y="35663"/>
                  </a:lnTo>
                  <a:lnTo>
                    <a:pt x="232647" y="36344"/>
                  </a:lnTo>
                  <a:lnTo>
                    <a:pt x="233471" y="37001"/>
                  </a:lnTo>
                  <a:lnTo>
                    <a:pt x="234749" y="37933"/>
                  </a:lnTo>
                  <a:lnTo>
                    <a:pt x="235740" y="38518"/>
                  </a:lnTo>
                  <a:lnTo>
                    <a:pt x="237759" y="38673"/>
                  </a:lnTo>
                  <a:lnTo>
                    <a:pt x="238631" y="38637"/>
                  </a:lnTo>
                  <a:lnTo>
                    <a:pt x="239574" y="38984"/>
                  </a:lnTo>
                  <a:lnTo>
                    <a:pt x="240613" y="39497"/>
                  </a:lnTo>
                  <a:lnTo>
                    <a:pt x="242668" y="40859"/>
                  </a:lnTo>
                  <a:lnTo>
                    <a:pt x="244029" y="41432"/>
                  </a:lnTo>
                  <a:lnTo>
                    <a:pt x="244949" y="41671"/>
                  </a:lnTo>
                  <a:lnTo>
                    <a:pt x="245964" y="41731"/>
                  </a:lnTo>
                  <a:lnTo>
                    <a:pt x="246716" y="41587"/>
                  </a:lnTo>
                  <a:lnTo>
                    <a:pt x="248376" y="40775"/>
                  </a:lnTo>
                  <a:lnTo>
                    <a:pt x="250538" y="40226"/>
                  </a:lnTo>
                  <a:lnTo>
                    <a:pt x="251996" y="40202"/>
                  </a:lnTo>
                  <a:lnTo>
                    <a:pt x="253154" y="40309"/>
                  </a:lnTo>
                  <a:lnTo>
                    <a:pt x="254325" y="40536"/>
                  </a:lnTo>
                  <a:lnTo>
                    <a:pt x="255507" y="40859"/>
                  </a:lnTo>
                  <a:lnTo>
                    <a:pt x="256821" y="41253"/>
                  </a:lnTo>
                  <a:lnTo>
                    <a:pt x="258015" y="41480"/>
                  </a:lnTo>
                  <a:lnTo>
                    <a:pt x="259806" y="41683"/>
                  </a:lnTo>
                  <a:lnTo>
                    <a:pt x="262768" y="41838"/>
                  </a:lnTo>
                  <a:lnTo>
                    <a:pt x="266351" y="41934"/>
                  </a:lnTo>
                  <a:lnTo>
                    <a:pt x="267808" y="42543"/>
                  </a:lnTo>
                  <a:lnTo>
                    <a:pt x="268656" y="43403"/>
                  </a:lnTo>
                  <a:lnTo>
                    <a:pt x="269325" y="44322"/>
                  </a:lnTo>
                  <a:lnTo>
                    <a:pt x="270245" y="46293"/>
                  </a:lnTo>
                  <a:lnTo>
                    <a:pt x="271320" y="48419"/>
                  </a:lnTo>
                  <a:lnTo>
                    <a:pt x="272454" y="50390"/>
                  </a:lnTo>
                  <a:lnTo>
                    <a:pt x="273147" y="52456"/>
                  </a:lnTo>
                  <a:lnTo>
                    <a:pt x="273673" y="53913"/>
                  </a:lnTo>
                  <a:lnTo>
                    <a:pt x="273959" y="56158"/>
                  </a:lnTo>
                  <a:lnTo>
                    <a:pt x="273924" y="56863"/>
                  </a:lnTo>
                  <a:lnTo>
                    <a:pt x="274091" y="58165"/>
                  </a:lnTo>
                  <a:lnTo>
                    <a:pt x="273768" y="59216"/>
                  </a:lnTo>
                  <a:lnTo>
                    <a:pt x="273135" y="60685"/>
                  </a:lnTo>
                  <a:lnTo>
                    <a:pt x="272514" y="62046"/>
                  </a:lnTo>
                  <a:lnTo>
                    <a:pt x="272120" y="63719"/>
                  </a:lnTo>
                  <a:lnTo>
                    <a:pt x="272168" y="64937"/>
                  </a:lnTo>
                  <a:lnTo>
                    <a:pt x="272108" y="66095"/>
                  </a:lnTo>
                  <a:lnTo>
                    <a:pt x="272323" y="66800"/>
                  </a:lnTo>
                  <a:lnTo>
                    <a:pt x="272633" y="67588"/>
                  </a:lnTo>
                  <a:lnTo>
                    <a:pt x="272897" y="68293"/>
                  </a:lnTo>
                  <a:lnTo>
                    <a:pt x="273338" y="69021"/>
                  </a:lnTo>
                  <a:lnTo>
                    <a:pt x="273984" y="70001"/>
                  </a:lnTo>
                  <a:lnTo>
                    <a:pt x="275046" y="71135"/>
                  </a:lnTo>
                  <a:lnTo>
                    <a:pt x="276515" y="72676"/>
                  </a:lnTo>
                  <a:lnTo>
                    <a:pt x="278940" y="74802"/>
                  </a:lnTo>
                  <a:lnTo>
                    <a:pt x="283311" y="78684"/>
                  </a:lnTo>
                  <a:lnTo>
                    <a:pt x="284589" y="79926"/>
                  </a:lnTo>
                  <a:lnTo>
                    <a:pt x="285222" y="80857"/>
                  </a:lnTo>
                  <a:lnTo>
                    <a:pt x="285819" y="82171"/>
                  </a:lnTo>
                  <a:lnTo>
                    <a:pt x="286297" y="83927"/>
                  </a:lnTo>
                  <a:lnTo>
                    <a:pt x="286608" y="85217"/>
                  </a:lnTo>
                  <a:lnTo>
                    <a:pt x="287014" y="86399"/>
                  </a:lnTo>
                  <a:lnTo>
                    <a:pt x="287587" y="87844"/>
                  </a:lnTo>
                  <a:lnTo>
                    <a:pt x="288853" y="91177"/>
                  </a:lnTo>
                  <a:lnTo>
                    <a:pt x="289832" y="94724"/>
                  </a:lnTo>
                  <a:lnTo>
                    <a:pt x="290943" y="100743"/>
                  </a:lnTo>
                  <a:lnTo>
                    <a:pt x="291480" y="104470"/>
                  </a:lnTo>
                  <a:lnTo>
                    <a:pt x="291564" y="106870"/>
                  </a:lnTo>
                  <a:lnTo>
                    <a:pt x="291612" y="108447"/>
                  </a:lnTo>
                  <a:lnTo>
                    <a:pt x="292042" y="109641"/>
                  </a:lnTo>
                  <a:lnTo>
                    <a:pt x="292782" y="110812"/>
                  </a:lnTo>
                  <a:lnTo>
                    <a:pt x="293869" y="112102"/>
                  </a:lnTo>
                  <a:lnTo>
                    <a:pt x="295087" y="113033"/>
                  </a:lnTo>
                  <a:lnTo>
                    <a:pt x="296174" y="113618"/>
                  </a:lnTo>
                  <a:lnTo>
                    <a:pt x="297117" y="114180"/>
                  </a:lnTo>
                  <a:lnTo>
                    <a:pt x="298348" y="114287"/>
                  </a:lnTo>
                  <a:lnTo>
                    <a:pt x="299590" y="114395"/>
                  </a:lnTo>
                  <a:lnTo>
                    <a:pt x="302062" y="114431"/>
                  </a:lnTo>
                  <a:lnTo>
                    <a:pt x="303615" y="114502"/>
                  </a:lnTo>
                  <a:lnTo>
                    <a:pt x="304439" y="114705"/>
                  </a:lnTo>
                  <a:lnTo>
                    <a:pt x="305192" y="115243"/>
                  </a:lnTo>
                  <a:lnTo>
                    <a:pt x="307676" y="117584"/>
                  </a:lnTo>
                  <a:lnTo>
                    <a:pt x="308691" y="118467"/>
                  </a:lnTo>
                  <a:lnTo>
                    <a:pt x="309933" y="119304"/>
                  </a:lnTo>
                  <a:lnTo>
                    <a:pt x="311020" y="119698"/>
                  </a:lnTo>
                  <a:lnTo>
                    <a:pt x="311844" y="120032"/>
                  </a:lnTo>
                  <a:lnTo>
                    <a:pt x="312740" y="120402"/>
                  </a:lnTo>
                  <a:lnTo>
                    <a:pt x="313731" y="120892"/>
                  </a:lnTo>
                  <a:lnTo>
                    <a:pt x="314890" y="121656"/>
                  </a:lnTo>
                  <a:lnTo>
                    <a:pt x="316658" y="123149"/>
                  </a:lnTo>
                  <a:lnTo>
                    <a:pt x="318091" y="124141"/>
                  </a:lnTo>
                  <a:lnTo>
                    <a:pt x="318712" y="124654"/>
                  </a:lnTo>
                  <a:lnTo>
                    <a:pt x="319882" y="124738"/>
                  </a:lnTo>
                  <a:lnTo>
                    <a:pt x="320611" y="124499"/>
                  </a:lnTo>
                  <a:lnTo>
                    <a:pt x="321028" y="123508"/>
                  </a:lnTo>
                  <a:lnTo>
                    <a:pt x="321244" y="122433"/>
                  </a:lnTo>
                  <a:lnTo>
                    <a:pt x="321494" y="121059"/>
                  </a:lnTo>
                  <a:lnTo>
                    <a:pt x="321900" y="119387"/>
                  </a:lnTo>
                  <a:lnTo>
                    <a:pt x="322271" y="118288"/>
                  </a:lnTo>
                  <a:lnTo>
                    <a:pt x="323310" y="116987"/>
                  </a:lnTo>
                  <a:lnTo>
                    <a:pt x="324289" y="116282"/>
                  </a:lnTo>
                  <a:lnTo>
                    <a:pt x="325209" y="115971"/>
                  </a:lnTo>
                  <a:lnTo>
                    <a:pt x="326081" y="116007"/>
                  </a:lnTo>
                  <a:lnTo>
                    <a:pt x="327490" y="116353"/>
                  </a:lnTo>
                  <a:lnTo>
                    <a:pt x="328995" y="117058"/>
                  </a:lnTo>
                  <a:lnTo>
                    <a:pt x="330834" y="118432"/>
                  </a:lnTo>
                  <a:lnTo>
                    <a:pt x="332470" y="119996"/>
                  </a:lnTo>
                  <a:lnTo>
                    <a:pt x="334286" y="121895"/>
                  </a:lnTo>
                  <a:lnTo>
                    <a:pt x="335636" y="124141"/>
                  </a:lnTo>
                  <a:lnTo>
                    <a:pt x="336066" y="125813"/>
                  </a:lnTo>
                  <a:lnTo>
                    <a:pt x="336281" y="127055"/>
                  </a:lnTo>
                  <a:lnTo>
                    <a:pt x="336292" y="128488"/>
                  </a:lnTo>
                  <a:lnTo>
                    <a:pt x="336209" y="130280"/>
                  </a:lnTo>
                  <a:lnTo>
                    <a:pt x="335803" y="134484"/>
                  </a:lnTo>
                  <a:lnTo>
                    <a:pt x="335778" y="13732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1122;gbcf4302aa7_0_6">
              <a:extLst>
                <a:ext uri="{FF2B5EF4-FFF2-40B4-BE49-F238E27FC236}">
                  <a16:creationId xmlns:a16="http://schemas.microsoft.com/office/drawing/2014/main" id="{B32B30A9-21B9-4E40-9D13-B0040E8328C0}"/>
                </a:ext>
              </a:extLst>
            </p:cNvPr>
            <p:cNvSpPr/>
            <p:nvPr/>
          </p:nvSpPr>
          <p:spPr>
            <a:xfrm>
              <a:off x="7453854" y="2297246"/>
              <a:ext cx="13071" cy="7220"/>
            </a:xfrm>
            <a:custGeom>
              <a:avLst/>
              <a:gdLst/>
              <a:ahLst/>
              <a:cxnLst/>
              <a:rect l="l" t="t" r="r" b="b"/>
              <a:pathLst>
                <a:path w="26012" h="14368" extrusionOk="0">
                  <a:moveTo>
                    <a:pt x="9710" y="14368"/>
                  </a:moveTo>
                  <a:lnTo>
                    <a:pt x="8767" y="14356"/>
                  </a:lnTo>
                  <a:lnTo>
                    <a:pt x="7823" y="13604"/>
                  </a:lnTo>
                  <a:lnTo>
                    <a:pt x="6868" y="11382"/>
                  </a:lnTo>
                  <a:lnTo>
                    <a:pt x="4407" y="9674"/>
                  </a:lnTo>
                  <a:lnTo>
                    <a:pt x="2628" y="10355"/>
                  </a:lnTo>
                  <a:lnTo>
                    <a:pt x="657" y="11896"/>
                  </a:lnTo>
                  <a:lnTo>
                    <a:pt x="0" y="10654"/>
                  </a:lnTo>
                  <a:lnTo>
                    <a:pt x="2234" y="7990"/>
                  </a:lnTo>
                  <a:lnTo>
                    <a:pt x="7118" y="7333"/>
                  </a:lnTo>
                  <a:lnTo>
                    <a:pt x="10690" y="5709"/>
                  </a:lnTo>
                  <a:lnTo>
                    <a:pt x="15455" y="860"/>
                  </a:lnTo>
                  <a:lnTo>
                    <a:pt x="17043" y="0"/>
                  </a:lnTo>
                  <a:lnTo>
                    <a:pt x="20901" y="812"/>
                  </a:lnTo>
                  <a:lnTo>
                    <a:pt x="25917" y="4670"/>
                  </a:lnTo>
                  <a:lnTo>
                    <a:pt x="26013" y="5518"/>
                  </a:lnTo>
                  <a:lnTo>
                    <a:pt x="24986" y="6175"/>
                  </a:lnTo>
                  <a:lnTo>
                    <a:pt x="19719" y="7035"/>
                  </a:lnTo>
                  <a:lnTo>
                    <a:pt x="18321" y="7895"/>
                  </a:lnTo>
                  <a:lnTo>
                    <a:pt x="17103" y="9328"/>
                  </a:lnTo>
                  <a:lnTo>
                    <a:pt x="16160" y="9328"/>
                  </a:lnTo>
                  <a:lnTo>
                    <a:pt x="15216" y="8504"/>
                  </a:lnTo>
                  <a:lnTo>
                    <a:pt x="15300" y="7715"/>
                  </a:lnTo>
                  <a:lnTo>
                    <a:pt x="14439" y="5745"/>
                  </a:lnTo>
                  <a:lnTo>
                    <a:pt x="12947" y="5972"/>
                  </a:lnTo>
                  <a:lnTo>
                    <a:pt x="9949" y="8994"/>
                  </a:lnTo>
                  <a:lnTo>
                    <a:pt x="10618" y="10116"/>
                  </a:lnTo>
                  <a:lnTo>
                    <a:pt x="10905" y="11263"/>
                  </a:lnTo>
                  <a:lnTo>
                    <a:pt x="10737" y="13222"/>
                  </a:lnTo>
                  <a:lnTo>
                    <a:pt x="9710" y="1436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1123;gbcf4302aa7_0_6">
              <a:extLst>
                <a:ext uri="{FF2B5EF4-FFF2-40B4-BE49-F238E27FC236}">
                  <a16:creationId xmlns:a16="http://schemas.microsoft.com/office/drawing/2014/main" id="{DC0E7A43-B5F0-CF44-AA25-83B838917B77}"/>
                </a:ext>
              </a:extLst>
            </p:cNvPr>
            <p:cNvSpPr/>
            <p:nvPr/>
          </p:nvSpPr>
          <p:spPr>
            <a:xfrm>
              <a:off x="3619964" y="2301590"/>
              <a:ext cx="98462" cy="172918"/>
            </a:xfrm>
            <a:custGeom>
              <a:avLst/>
              <a:gdLst/>
              <a:ahLst/>
              <a:cxnLst/>
              <a:rect l="l" t="t" r="r" b="b"/>
              <a:pathLst>
                <a:path w="195944" h="344115" extrusionOk="0">
                  <a:moveTo>
                    <a:pt x="95428" y="0"/>
                  </a:moveTo>
                  <a:lnTo>
                    <a:pt x="143131" y="18047"/>
                  </a:lnTo>
                  <a:lnTo>
                    <a:pt x="142199" y="68281"/>
                  </a:lnTo>
                  <a:lnTo>
                    <a:pt x="188635" y="99465"/>
                  </a:lnTo>
                  <a:lnTo>
                    <a:pt x="179917" y="156722"/>
                  </a:lnTo>
                  <a:lnTo>
                    <a:pt x="183607" y="191466"/>
                  </a:lnTo>
                  <a:lnTo>
                    <a:pt x="195945" y="294861"/>
                  </a:lnTo>
                  <a:lnTo>
                    <a:pt x="140575" y="292842"/>
                  </a:lnTo>
                  <a:lnTo>
                    <a:pt x="140205" y="344116"/>
                  </a:lnTo>
                  <a:lnTo>
                    <a:pt x="0" y="321136"/>
                  </a:lnTo>
                  <a:lnTo>
                    <a:pt x="39425" y="188193"/>
                  </a:lnTo>
                  <a:lnTo>
                    <a:pt x="56529" y="130709"/>
                  </a:lnTo>
                  <a:lnTo>
                    <a:pt x="9542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1124;gbcf4302aa7_0_6">
              <a:extLst>
                <a:ext uri="{FF2B5EF4-FFF2-40B4-BE49-F238E27FC236}">
                  <a16:creationId xmlns:a16="http://schemas.microsoft.com/office/drawing/2014/main" id="{0232587A-6FEA-0B47-9A91-49AE157C12C2}"/>
                </a:ext>
              </a:extLst>
            </p:cNvPr>
            <p:cNvSpPr/>
            <p:nvPr/>
          </p:nvSpPr>
          <p:spPr>
            <a:xfrm>
              <a:off x="7508147" y="2301721"/>
              <a:ext cx="148839" cy="106456"/>
            </a:xfrm>
            <a:custGeom>
              <a:avLst/>
              <a:gdLst/>
              <a:ahLst/>
              <a:cxnLst/>
              <a:rect l="l" t="t" r="r" b="b"/>
              <a:pathLst>
                <a:path w="296198" h="211853" extrusionOk="0">
                  <a:moveTo>
                    <a:pt x="296199" y="187011"/>
                  </a:moveTo>
                  <a:lnTo>
                    <a:pt x="295303" y="188420"/>
                  </a:lnTo>
                  <a:lnTo>
                    <a:pt x="293762" y="189017"/>
                  </a:lnTo>
                  <a:lnTo>
                    <a:pt x="267678" y="187118"/>
                  </a:lnTo>
                  <a:lnTo>
                    <a:pt x="266853" y="187166"/>
                  </a:lnTo>
                  <a:lnTo>
                    <a:pt x="265217" y="187680"/>
                  </a:lnTo>
                  <a:lnTo>
                    <a:pt x="264011" y="188253"/>
                  </a:lnTo>
                  <a:lnTo>
                    <a:pt x="262637" y="189400"/>
                  </a:lnTo>
                  <a:lnTo>
                    <a:pt x="260547" y="190857"/>
                  </a:lnTo>
                  <a:lnTo>
                    <a:pt x="257776" y="193138"/>
                  </a:lnTo>
                  <a:lnTo>
                    <a:pt x="257119" y="193664"/>
                  </a:lnTo>
                  <a:lnTo>
                    <a:pt x="256570" y="194213"/>
                  </a:lnTo>
                  <a:lnTo>
                    <a:pt x="255877" y="195240"/>
                  </a:lnTo>
                  <a:lnTo>
                    <a:pt x="255710" y="196207"/>
                  </a:lnTo>
                  <a:lnTo>
                    <a:pt x="255591" y="197390"/>
                  </a:lnTo>
                  <a:lnTo>
                    <a:pt x="254910" y="198477"/>
                  </a:lnTo>
                  <a:lnTo>
                    <a:pt x="253990" y="199719"/>
                  </a:lnTo>
                  <a:lnTo>
                    <a:pt x="253417" y="200591"/>
                  </a:lnTo>
                  <a:lnTo>
                    <a:pt x="252665" y="201881"/>
                  </a:lnTo>
                  <a:lnTo>
                    <a:pt x="251864" y="202884"/>
                  </a:lnTo>
                  <a:lnTo>
                    <a:pt x="250467" y="203780"/>
                  </a:lnTo>
                  <a:lnTo>
                    <a:pt x="249045" y="204317"/>
                  </a:lnTo>
                  <a:lnTo>
                    <a:pt x="247529" y="204795"/>
                  </a:lnTo>
                  <a:lnTo>
                    <a:pt x="245582" y="205249"/>
                  </a:lnTo>
                  <a:lnTo>
                    <a:pt x="243348" y="205499"/>
                  </a:lnTo>
                  <a:lnTo>
                    <a:pt x="241700" y="205559"/>
                  </a:lnTo>
                  <a:lnTo>
                    <a:pt x="240697" y="205499"/>
                  </a:lnTo>
                  <a:lnTo>
                    <a:pt x="239526" y="205344"/>
                  </a:lnTo>
                  <a:lnTo>
                    <a:pt x="238762" y="205296"/>
                  </a:lnTo>
                  <a:lnTo>
                    <a:pt x="237891" y="205464"/>
                  </a:lnTo>
                  <a:lnTo>
                    <a:pt x="237198" y="205798"/>
                  </a:lnTo>
                  <a:lnTo>
                    <a:pt x="236505" y="206001"/>
                  </a:lnTo>
                  <a:lnTo>
                    <a:pt x="235311" y="206336"/>
                  </a:lnTo>
                  <a:lnTo>
                    <a:pt x="233961" y="207160"/>
                  </a:lnTo>
                  <a:lnTo>
                    <a:pt x="232552" y="207637"/>
                  </a:lnTo>
                  <a:lnTo>
                    <a:pt x="231560" y="207972"/>
                  </a:lnTo>
                  <a:lnTo>
                    <a:pt x="229386" y="210528"/>
                  </a:lnTo>
                  <a:lnTo>
                    <a:pt x="228264" y="211447"/>
                  </a:lnTo>
                  <a:lnTo>
                    <a:pt x="226748" y="211853"/>
                  </a:lnTo>
                  <a:lnTo>
                    <a:pt x="225493" y="211352"/>
                  </a:lnTo>
                  <a:lnTo>
                    <a:pt x="224502" y="211077"/>
                  </a:lnTo>
                  <a:lnTo>
                    <a:pt x="223809" y="210886"/>
                  </a:lnTo>
                  <a:lnTo>
                    <a:pt x="223045" y="210671"/>
                  </a:lnTo>
                  <a:lnTo>
                    <a:pt x="222185" y="210432"/>
                  </a:lnTo>
                  <a:lnTo>
                    <a:pt x="216583" y="208903"/>
                  </a:lnTo>
                  <a:lnTo>
                    <a:pt x="214410" y="208664"/>
                  </a:lnTo>
                  <a:lnTo>
                    <a:pt x="211400" y="207936"/>
                  </a:lnTo>
                  <a:lnTo>
                    <a:pt x="210432" y="204377"/>
                  </a:lnTo>
                  <a:lnTo>
                    <a:pt x="209095" y="202490"/>
                  </a:lnTo>
                  <a:lnTo>
                    <a:pt x="209095" y="201558"/>
                  </a:lnTo>
                  <a:lnTo>
                    <a:pt x="211448" y="202645"/>
                  </a:lnTo>
                  <a:lnTo>
                    <a:pt x="216990" y="201474"/>
                  </a:lnTo>
                  <a:lnTo>
                    <a:pt x="218662" y="199874"/>
                  </a:lnTo>
                  <a:lnTo>
                    <a:pt x="215950" y="200842"/>
                  </a:lnTo>
                  <a:lnTo>
                    <a:pt x="214254" y="200853"/>
                  </a:lnTo>
                  <a:lnTo>
                    <a:pt x="212367" y="200280"/>
                  </a:lnTo>
                  <a:lnTo>
                    <a:pt x="209071" y="198823"/>
                  </a:lnTo>
                  <a:lnTo>
                    <a:pt x="208402" y="197987"/>
                  </a:lnTo>
                  <a:lnTo>
                    <a:pt x="207471" y="198345"/>
                  </a:lnTo>
                  <a:lnTo>
                    <a:pt x="206814" y="199110"/>
                  </a:lnTo>
                  <a:lnTo>
                    <a:pt x="206180" y="201391"/>
                  </a:lnTo>
                  <a:lnTo>
                    <a:pt x="205739" y="205440"/>
                  </a:lnTo>
                  <a:lnTo>
                    <a:pt x="204723" y="207804"/>
                  </a:lnTo>
                  <a:lnTo>
                    <a:pt x="204545" y="209393"/>
                  </a:lnTo>
                  <a:lnTo>
                    <a:pt x="203708" y="210169"/>
                  </a:lnTo>
                  <a:lnTo>
                    <a:pt x="202395" y="210420"/>
                  </a:lnTo>
                  <a:lnTo>
                    <a:pt x="201726" y="210146"/>
                  </a:lnTo>
                  <a:lnTo>
                    <a:pt x="200687" y="208211"/>
                  </a:lnTo>
                  <a:lnTo>
                    <a:pt x="199647" y="208509"/>
                  </a:lnTo>
                  <a:lnTo>
                    <a:pt x="197510" y="211603"/>
                  </a:lnTo>
                  <a:lnTo>
                    <a:pt x="196757" y="211447"/>
                  </a:lnTo>
                  <a:lnTo>
                    <a:pt x="197473" y="206240"/>
                  </a:lnTo>
                  <a:lnTo>
                    <a:pt x="194835" y="205977"/>
                  </a:lnTo>
                  <a:lnTo>
                    <a:pt x="192863" y="206479"/>
                  </a:lnTo>
                  <a:lnTo>
                    <a:pt x="192506" y="208270"/>
                  </a:lnTo>
                  <a:lnTo>
                    <a:pt x="189782" y="209321"/>
                  </a:lnTo>
                  <a:lnTo>
                    <a:pt x="185088" y="209751"/>
                  </a:lnTo>
                  <a:lnTo>
                    <a:pt x="181243" y="211567"/>
                  </a:lnTo>
                  <a:lnTo>
                    <a:pt x="180203" y="211483"/>
                  </a:lnTo>
                  <a:lnTo>
                    <a:pt x="180574" y="210253"/>
                  </a:lnTo>
                  <a:lnTo>
                    <a:pt x="176895" y="209333"/>
                  </a:lnTo>
                  <a:lnTo>
                    <a:pt x="176454" y="208712"/>
                  </a:lnTo>
                  <a:lnTo>
                    <a:pt x="175235" y="208199"/>
                  </a:lnTo>
                  <a:lnTo>
                    <a:pt x="176680" y="206324"/>
                  </a:lnTo>
                  <a:lnTo>
                    <a:pt x="181075" y="204532"/>
                  </a:lnTo>
                  <a:lnTo>
                    <a:pt x="173097" y="204771"/>
                  </a:lnTo>
                  <a:lnTo>
                    <a:pt x="171210" y="203935"/>
                  </a:lnTo>
                  <a:lnTo>
                    <a:pt x="171198" y="202788"/>
                  </a:lnTo>
                  <a:lnTo>
                    <a:pt x="172417" y="201188"/>
                  </a:lnTo>
                  <a:lnTo>
                    <a:pt x="171556" y="200149"/>
                  </a:lnTo>
                  <a:lnTo>
                    <a:pt x="168917" y="199814"/>
                  </a:lnTo>
                  <a:lnTo>
                    <a:pt x="168475" y="198298"/>
                  </a:lnTo>
                  <a:lnTo>
                    <a:pt x="168117" y="197079"/>
                  </a:lnTo>
                  <a:lnTo>
                    <a:pt x="168415" y="195754"/>
                  </a:lnTo>
                  <a:lnTo>
                    <a:pt x="171306" y="192636"/>
                  </a:lnTo>
                  <a:lnTo>
                    <a:pt x="178997" y="189364"/>
                  </a:lnTo>
                  <a:lnTo>
                    <a:pt x="179833" y="188600"/>
                  </a:lnTo>
                  <a:lnTo>
                    <a:pt x="179547" y="187501"/>
                  </a:lnTo>
                  <a:lnTo>
                    <a:pt x="177839" y="185924"/>
                  </a:lnTo>
                  <a:lnTo>
                    <a:pt x="177158" y="183464"/>
                  </a:lnTo>
                  <a:lnTo>
                    <a:pt x="177815" y="182807"/>
                  </a:lnTo>
                  <a:lnTo>
                    <a:pt x="179786" y="182234"/>
                  </a:lnTo>
                  <a:lnTo>
                    <a:pt x="179869" y="180896"/>
                  </a:lnTo>
                  <a:lnTo>
                    <a:pt x="177504" y="179893"/>
                  </a:lnTo>
                  <a:lnTo>
                    <a:pt x="177600" y="179152"/>
                  </a:lnTo>
                  <a:lnTo>
                    <a:pt x="179857" y="178937"/>
                  </a:lnTo>
                  <a:lnTo>
                    <a:pt x="181923" y="179654"/>
                  </a:lnTo>
                  <a:lnTo>
                    <a:pt x="181935" y="180872"/>
                  </a:lnTo>
                  <a:lnTo>
                    <a:pt x="181374" y="181636"/>
                  </a:lnTo>
                  <a:lnTo>
                    <a:pt x="181386" y="182413"/>
                  </a:lnTo>
                  <a:lnTo>
                    <a:pt x="182521" y="184264"/>
                  </a:lnTo>
                  <a:lnTo>
                    <a:pt x="186951" y="184133"/>
                  </a:lnTo>
                  <a:lnTo>
                    <a:pt x="190045" y="183082"/>
                  </a:lnTo>
                  <a:lnTo>
                    <a:pt x="192481" y="182974"/>
                  </a:lnTo>
                  <a:lnTo>
                    <a:pt x="194858" y="186342"/>
                  </a:lnTo>
                  <a:lnTo>
                    <a:pt x="195634" y="189065"/>
                  </a:lnTo>
                  <a:lnTo>
                    <a:pt x="196948" y="188767"/>
                  </a:lnTo>
                  <a:lnTo>
                    <a:pt x="199385" y="186951"/>
                  </a:lnTo>
                  <a:lnTo>
                    <a:pt x="201989" y="184097"/>
                  </a:lnTo>
                  <a:lnTo>
                    <a:pt x="203194" y="181660"/>
                  </a:lnTo>
                  <a:lnTo>
                    <a:pt x="204102" y="177707"/>
                  </a:lnTo>
                  <a:lnTo>
                    <a:pt x="204079" y="174781"/>
                  </a:lnTo>
                  <a:lnTo>
                    <a:pt x="201976" y="170278"/>
                  </a:lnTo>
                  <a:lnTo>
                    <a:pt x="200459" y="168809"/>
                  </a:lnTo>
                  <a:lnTo>
                    <a:pt x="199421" y="168511"/>
                  </a:lnTo>
                  <a:lnTo>
                    <a:pt x="195109" y="169777"/>
                  </a:lnTo>
                  <a:lnTo>
                    <a:pt x="192947" y="169693"/>
                  </a:lnTo>
                  <a:lnTo>
                    <a:pt x="193031" y="168582"/>
                  </a:lnTo>
                  <a:lnTo>
                    <a:pt x="193771" y="167710"/>
                  </a:lnTo>
                  <a:lnTo>
                    <a:pt x="196578" y="165990"/>
                  </a:lnTo>
                  <a:lnTo>
                    <a:pt x="197044" y="165429"/>
                  </a:lnTo>
                  <a:lnTo>
                    <a:pt x="196852" y="164390"/>
                  </a:lnTo>
                  <a:lnTo>
                    <a:pt x="192780" y="160592"/>
                  </a:lnTo>
                  <a:lnTo>
                    <a:pt x="191454" y="159660"/>
                  </a:lnTo>
                  <a:lnTo>
                    <a:pt x="188337" y="159015"/>
                  </a:lnTo>
                  <a:lnTo>
                    <a:pt x="185530" y="159434"/>
                  </a:lnTo>
                  <a:lnTo>
                    <a:pt x="181028" y="160974"/>
                  </a:lnTo>
                  <a:lnTo>
                    <a:pt x="179523" y="162085"/>
                  </a:lnTo>
                  <a:lnTo>
                    <a:pt x="179630" y="163494"/>
                  </a:lnTo>
                  <a:lnTo>
                    <a:pt x="182855" y="166588"/>
                  </a:lnTo>
                  <a:lnTo>
                    <a:pt x="182867" y="168475"/>
                  </a:lnTo>
                  <a:lnTo>
                    <a:pt x="181935" y="169430"/>
                  </a:lnTo>
                  <a:lnTo>
                    <a:pt x="180252" y="170254"/>
                  </a:lnTo>
                  <a:lnTo>
                    <a:pt x="177994" y="170768"/>
                  </a:lnTo>
                  <a:lnTo>
                    <a:pt x="174793" y="170780"/>
                  </a:lnTo>
                  <a:lnTo>
                    <a:pt x="171317" y="169956"/>
                  </a:lnTo>
                  <a:lnTo>
                    <a:pt x="167723" y="167734"/>
                  </a:lnTo>
                  <a:lnTo>
                    <a:pt x="167053" y="166898"/>
                  </a:lnTo>
                  <a:lnTo>
                    <a:pt x="166660" y="163685"/>
                  </a:lnTo>
                  <a:lnTo>
                    <a:pt x="167400" y="162670"/>
                  </a:lnTo>
                  <a:lnTo>
                    <a:pt x="169633" y="160305"/>
                  </a:lnTo>
                  <a:lnTo>
                    <a:pt x="171449" y="151921"/>
                  </a:lnTo>
                  <a:lnTo>
                    <a:pt x="172010" y="150786"/>
                  </a:lnTo>
                  <a:lnTo>
                    <a:pt x="174148" y="148684"/>
                  </a:lnTo>
                  <a:lnTo>
                    <a:pt x="176955" y="146869"/>
                  </a:lnTo>
                  <a:lnTo>
                    <a:pt x="177707" y="146104"/>
                  </a:lnTo>
                  <a:lnTo>
                    <a:pt x="177600" y="145185"/>
                  </a:lnTo>
                  <a:lnTo>
                    <a:pt x="175701" y="143238"/>
                  </a:lnTo>
                  <a:lnTo>
                    <a:pt x="174089" y="139954"/>
                  </a:lnTo>
                  <a:lnTo>
                    <a:pt x="172942" y="138652"/>
                  </a:lnTo>
                  <a:lnTo>
                    <a:pt x="172285" y="138449"/>
                  </a:lnTo>
                  <a:lnTo>
                    <a:pt x="169837" y="138855"/>
                  </a:lnTo>
                  <a:lnTo>
                    <a:pt x="166373" y="140097"/>
                  </a:lnTo>
                  <a:lnTo>
                    <a:pt x="155385" y="142354"/>
                  </a:lnTo>
                  <a:lnTo>
                    <a:pt x="151074" y="143513"/>
                  </a:lnTo>
                  <a:lnTo>
                    <a:pt x="147741" y="143907"/>
                  </a:lnTo>
                  <a:lnTo>
                    <a:pt x="139930" y="142175"/>
                  </a:lnTo>
                  <a:lnTo>
                    <a:pt x="127318" y="140097"/>
                  </a:lnTo>
                  <a:lnTo>
                    <a:pt x="123269" y="140408"/>
                  </a:lnTo>
                  <a:lnTo>
                    <a:pt x="119805" y="142581"/>
                  </a:lnTo>
                  <a:lnTo>
                    <a:pt x="117644" y="143274"/>
                  </a:lnTo>
                  <a:lnTo>
                    <a:pt x="114729" y="143095"/>
                  </a:lnTo>
                  <a:lnTo>
                    <a:pt x="106727" y="140778"/>
                  </a:lnTo>
                  <a:lnTo>
                    <a:pt x="102679" y="140455"/>
                  </a:lnTo>
                  <a:lnTo>
                    <a:pt x="102105" y="140061"/>
                  </a:lnTo>
                  <a:lnTo>
                    <a:pt x="102200" y="139129"/>
                  </a:lnTo>
                  <a:lnTo>
                    <a:pt x="104625" y="137027"/>
                  </a:lnTo>
                  <a:lnTo>
                    <a:pt x="107539" y="136084"/>
                  </a:lnTo>
                  <a:lnTo>
                    <a:pt x="111111" y="136168"/>
                  </a:lnTo>
                  <a:lnTo>
                    <a:pt x="116568" y="137230"/>
                  </a:lnTo>
                  <a:lnTo>
                    <a:pt x="120331" y="137111"/>
                  </a:lnTo>
                  <a:lnTo>
                    <a:pt x="123711" y="136347"/>
                  </a:lnTo>
                  <a:lnTo>
                    <a:pt x="125586" y="135594"/>
                  </a:lnTo>
                  <a:lnTo>
                    <a:pt x="133015" y="135260"/>
                  </a:lnTo>
                  <a:lnTo>
                    <a:pt x="134985" y="134758"/>
                  </a:lnTo>
                  <a:lnTo>
                    <a:pt x="137135" y="132585"/>
                  </a:lnTo>
                  <a:lnTo>
                    <a:pt x="138234" y="127700"/>
                  </a:lnTo>
                  <a:lnTo>
                    <a:pt x="138497" y="124690"/>
                  </a:lnTo>
                  <a:lnTo>
                    <a:pt x="137255" y="122612"/>
                  </a:lnTo>
                  <a:lnTo>
                    <a:pt x="135941" y="121501"/>
                  </a:lnTo>
                  <a:lnTo>
                    <a:pt x="131964" y="117213"/>
                  </a:lnTo>
                  <a:lnTo>
                    <a:pt x="127043" y="112985"/>
                  </a:lnTo>
                  <a:lnTo>
                    <a:pt x="126278" y="111863"/>
                  </a:lnTo>
                  <a:lnTo>
                    <a:pt x="126709" y="105592"/>
                  </a:lnTo>
                  <a:lnTo>
                    <a:pt x="126278" y="97674"/>
                  </a:lnTo>
                  <a:lnTo>
                    <a:pt x="125240" y="95894"/>
                  </a:lnTo>
                  <a:lnTo>
                    <a:pt x="122970" y="94330"/>
                  </a:lnTo>
                  <a:lnTo>
                    <a:pt x="120606" y="92060"/>
                  </a:lnTo>
                  <a:lnTo>
                    <a:pt x="120128" y="91153"/>
                  </a:lnTo>
                  <a:lnTo>
                    <a:pt x="119447" y="88131"/>
                  </a:lnTo>
                  <a:lnTo>
                    <a:pt x="119041" y="83330"/>
                  </a:lnTo>
                  <a:lnTo>
                    <a:pt x="118372" y="81275"/>
                  </a:lnTo>
                  <a:lnTo>
                    <a:pt x="117882" y="79102"/>
                  </a:lnTo>
                  <a:lnTo>
                    <a:pt x="117214" y="77418"/>
                  </a:lnTo>
                  <a:lnTo>
                    <a:pt x="114753" y="75017"/>
                  </a:lnTo>
                  <a:lnTo>
                    <a:pt x="108997" y="72222"/>
                  </a:lnTo>
                  <a:lnTo>
                    <a:pt x="107671" y="70335"/>
                  </a:lnTo>
                  <a:lnTo>
                    <a:pt x="107456" y="67337"/>
                  </a:lnTo>
                  <a:lnTo>
                    <a:pt x="107802" y="62739"/>
                  </a:lnTo>
                  <a:lnTo>
                    <a:pt x="108256" y="60279"/>
                  </a:lnTo>
                  <a:lnTo>
                    <a:pt x="108709" y="56779"/>
                  </a:lnTo>
                  <a:lnTo>
                    <a:pt x="108662" y="50855"/>
                  </a:lnTo>
                  <a:lnTo>
                    <a:pt x="109641" y="41635"/>
                  </a:lnTo>
                  <a:lnTo>
                    <a:pt x="110107" y="40142"/>
                  </a:lnTo>
                  <a:lnTo>
                    <a:pt x="110275" y="38625"/>
                  </a:lnTo>
                  <a:lnTo>
                    <a:pt x="111397" y="36440"/>
                  </a:lnTo>
                  <a:lnTo>
                    <a:pt x="113225" y="29202"/>
                  </a:lnTo>
                  <a:lnTo>
                    <a:pt x="113212" y="27231"/>
                  </a:lnTo>
                  <a:lnTo>
                    <a:pt x="112544" y="26108"/>
                  </a:lnTo>
                  <a:lnTo>
                    <a:pt x="111409" y="25177"/>
                  </a:lnTo>
                  <a:lnTo>
                    <a:pt x="104541" y="23421"/>
                  </a:lnTo>
                  <a:lnTo>
                    <a:pt x="101138" y="21474"/>
                  </a:lnTo>
                  <a:lnTo>
                    <a:pt x="98964" y="19325"/>
                  </a:lnTo>
                  <a:lnTo>
                    <a:pt x="97065" y="16816"/>
                  </a:lnTo>
                  <a:lnTo>
                    <a:pt x="96026" y="16709"/>
                  </a:lnTo>
                  <a:lnTo>
                    <a:pt x="94055" y="17390"/>
                  </a:lnTo>
                  <a:lnTo>
                    <a:pt x="88513" y="17521"/>
                  </a:lnTo>
                  <a:lnTo>
                    <a:pt x="87665" y="17915"/>
                  </a:lnTo>
                  <a:lnTo>
                    <a:pt x="85420" y="20089"/>
                  </a:lnTo>
                  <a:lnTo>
                    <a:pt x="83640" y="21223"/>
                  </a:lnTo>
                  <a:lnTo>
                    <a:pt x="79699" y="22740"/>
                  </a:lnTo>
                  <a:lnTo>
                    <a:pt x="74814" y="22776"/>
                  </a:lnTo>
                  <a:lnTo>
                    <a:pt x="72652" y="23911"/>
                  </a:lnTo>
                  <a:lnTo>
                    <a:pt x="70885" y="26001"/>
                  </a:lnTo>
                  <a:lnTo>
                    <a:pt x="70801" y="27780"/>
                  </a:lnTo>
                  <a:lnTo>
                    <a:pt x="68735" y="28294"/>
                  </a:lnTo>
                  <a:lnTo>
                    <a:pt x="68078" y="29118"/>
                  </a:lnTo>
                  <a:lnTo>
                    <a:pt x="63779" y="31698"/>
                  </a:lnTo>
                  <a:lnTo>
                    <a:pt x="53734" y="35436"/>
                  </a:lnTo>
                  <a:lnTo>
                    <a:pt x="52516" y="36213"/>
                  </a:lnTo>
                  <a:lnTo>
                    <a:pt x="50653" y="39234"/>
                  </a:lnTo>
                  <a:lnTo>
                    <a:pt x="48419" y="41778"/>
                  </a:lnTo>
                  <a:lnTo>
                    <a:pt x="45970" y="42077"/>
                  </a:lnTo>
                  <a:lnTo>
                    <a:pt x="35174" y="45361"/>
                  </a:lnTo>
                  <a:lnTo>
                    <a:pt x="31125" y="43032"/>
                  </a:lnTo>
                  <a:lnTo>
                    <a:pt x="29226" y="41229"/>
                  </a:lnTo>
                  <a:lnTo>
                    <a:pt x="25428" y="35830"/>
                  </a:lnTo>
                  <a:lnTo>
                    <a:pt x="25046" y="34134"/>
                  </a:lnTo>
                  <a:lnTo>
                    <a:pt x="25022" y="30838"/>
                  </a:lnTo>
                  <a:lnTo>
                    <a:pt x="21809" y="28043"/>
                  </a:lnTo>
                  <a:lnTo>
                    <a:pt x="20770" y="27745"/>
                  </a:lnTo>
                  <a:lnTo>
                    <a:pt x="20113" y="28318"/>
                  </a:lnTo>
                  <a:lnTo>
                    <a:pt x="18799" y="28425"/>
                  </a:lnTo>
                  <a:lnTo>
                    <a:pt x="17187" y="26849"/>
                  </a:lnTo>
                  <a:lnTo>
                    <a:pt x="15873" y="26299"/>
                  </a:lnTo>
                  <a:lnTo>
                    <a:pt x="14273" y="26383"/>
                  </a:lnTo>
                  <a:lnTo>
                    <a:pt x="11932" y="27518"/>
                  </a:lnTo>
                  <a:lnTo>
                    <a:pt x="8838" y="30097"/>
                  </a:lnTo>
                  <a:lnTo>
                    <a:pt x="8659" y="31507"/>
                  </a:lnTo>
                  <a:lnTo>
                    <a:pt x="7250" y="31997"/>
                  </a:lnTo>
                  <a:lnTo>
                    <a:pt x="6593" y="31793"/>
                  </a:lnTo>
                  <a:lnTo>
                    <a:pt x="765" y="32594"/>
                  </a:lnTo>
                  <a:lnTo>
                    <a:pt x="0" y="30539"/>
                  </a:lnTo>
                  <a:lnTo>
                    <a:pt x="155" y="24424"/>
                  </a:lnTo>
                  <a:lnTo>
                    <a:pt x="2114" y="23111"/>
                  </a:lnTo>
                  <a:lnTo>
                    <a:pt x="7083" y="20519"/>
                  </a:lnTo>
                  <a:lnTo>
                    <a:pt x="9997" y="19348"/>
                  </a:lnTo>
                  <a:lnTo>
                    <a:pt x="12804" y="18978"/>
                  </a:lnTo>
                  <a:lnTo>
                    <a:pt x="25989" y="20662"/>
                  </a:lnTo>
                  <a:lnTo>
                    <a:pt x="27960" y="20089"/>
                  </a:lnTo>
                  <a:lnTo>
                    <a:pt x="29931" y="19133"/>
                  </a:lnTo>
                  <a:lnTo>
                    <a:pt x="35353" y="14380"/>
                  </a:lnTo>
                  <a:lnTo>
                    <a:pt x="37598" y="12982"/>
                  </a:lnTo>
                  <a:lnTo>
                    <a:pt x="39760" y="12218"/>
                  </a:lnTo>
                  <a:lnTo>
                    <a:pt x="43988" y="11979"/>
                  </a:lnTo>
                  <a:lnTo>
                    <a:pt x="48969" y="12242"/>
                  </a:lnTo>
                  <a:lnTo>
                    <a:pt x="63098" y="14786"/>
                  </a:lnTo>
                  <a:lnTo>
                    <a:pt x="66681" y="15861"/>
                  </a:lnTo>
                  <a:lnTo>
                    <a:pt x="74599" y="19109"/>
                  </a:lnTo>
                  <a:lnTo>
                    <a:pt x="79126" y="20125"/>
                  </a:lnTo>
                  <a:lnTo>
                    <a:pt x="81001" y="19993"/>
                  </a:lnTo>
                  <a:lnTo>
                    <a:pt x="83246" y="19038"/>
                  </a:lnTo>
                  <a:lnTo>
                    <a:pt x="85683" y="16601"/>
                  </a:lnTo>
                  <a:lnTo>
                    <a:pt x="87259" y="14225"/>
                  </a:lnTo>
                  <a:lnTo>
                    <a:pt x="87343" y="12624"/>
                  </a:lnTo>
                  <a:lnTo>
                    <a:pt x="88000" y="10642"/>
                  </a:lnTo>
                  <a:lnTo>
                    <a:pt x="92096" y="6115"/>
                  </a:lnTo>
                  <a:lnTo>
                    <a:pt x="96038" y="4108"/>
                  </a:lnTo>
                  <a:lnTo>
                    <a:pt x="100170" y="3057"/>
                  </a:lnTo>
                  <a:lnTo>
                    <a:pt x="111063" y="1660"/>
                  </a:lnTo>
                  <a:lnTo>
                    <a:pt x="121119" y="0"/>
                  </a:lnTo>
                  <a:lnTo>
                    <a:pt x="121967" y="83"/>
                  </a:lnTo>
                  <a:lnTo>
                    <a:pt x="122731" y="1099"/>
                  </a:lnTo>
                  <a:lnTo>
                    <a:pt x="122851" y="4765"/>
                  </a:lnTo>
                  <a:lnTo>
                    <a:pt x="120701" y="7417"/>
                  </a:lnTo>
                  <a:lnTo>
                    <a:pt x="119686" y="10152"/>
                  </a:lnTo>
                  <a:lnTo>
                    <a:pt x="120033" y="19731"/>
                  </a:lnTo>
                  <a:lnTo>
                    <a:pt x="121095" y="24627"/>
                  </a:lnTo>
                  <a:lnTo>
                    <a:pt x="121967" y="28867"/>
                  </a:lnTo>
                  <a:lnTo>
                    <a:pt x="124654" y="37013"/>
                  </a:lnTo>
                  <a:lnTo>
                    <a:pt x="126195" y="41336"/>
                  </a:lnTo>
                  <a:lnTo>
                    <a:pt x="127521" y="43594"/>
                  </a:lnTo>
                  <a:lnTo>
                    <a:pt x="128572" y="46114"/>
                  </a:lnTo>
                  <a:lnTo>
                    <a:pt x="130100" y="48550"/>
                  </a:lnTo>
                  <a:lnTo>
                    <a:pt x="130579" y="50055"/>
                  </a:lnTo>
                  <a:lnTo>
                    <a:pt x="131235" y="50712"/>
                  </a:lnTo>
                  <a:lnTo>
                    <a:pt x="131713" y="51727"/>
                  </a:lnTo>
                  <a:lnTo>
                    <a:pt x="132287" y="52862"/>
                  </a:lnTo>
                  <a:lnTo>
                    <a:pt x="134102" y="55955"/>
                  </a:lnTo>
                  <a:lnTo>
                    <a:pt x="135619" y="59622"/>
                  </a:lnTo>
                  <a:lnTo>
                    <a:pt x="135630" y="60362"/>
                  </a:lnTo>
                  <a:lnTo>
                    <a:pt x="137052" y="63348"/>
                  </a:lnTo>
                  <a:lnTo>
                    <a:pt x="137255" y="64124"/>
                  </a:lnTo>
                  <a:lnTo>
                    <a:pt x="137816" y="64662"/>
                  </a:lnTo>
                  <a:lnTo>
                    <a:pt x="141829" y="72843"/>
                  </a:lnTo>
                  <a:lnTo>
                    <a:pt x="143632" y="75936"/>
                  </a:lnTo>
                  <a:lnTo>
                    <a:pt x="143645" y="77346"/>
                  </a:lnTo>
                  <a:lnTo>
                    <a:pt x="144122" y="78660"/>
                  </a:lnTo>
                  <a:lnTo>
                    <a:pt x="145257" y="80033"/>
                  </a:lnTo>
                  <a:lnTo>
                    <a:pt x="145353" y="80809"/>
                  </a:lnTo>
                  <a:lnTo>
                    <a:pt x="146117" y="81646"/>
                  </a:lnTo>
                  <a:lnTo>
                    <a:pt x="147252" y="83724"/>
                  </a:lnTo>
                  <a:lnTo>
                    <a:pt x="150631" y="89516"/>
                  </a:lnTo>
                  <a:lnTo>
                    <a:pt x="151778" y="91033"/>
                  </a:lnTo>
                  <a:lnTo>
                    <a:pt x="153020" y="93255"/>
                  </a:lnTo>
                  <a:lnTo>
                    <a:pt x="158180" y="103968"/>
                  </a:lnTo>
                  <a:lnTo>
                    <a:pt x="158562" y="104696"/>
                  </a:lnTo>
                  <a:lnTo>
                    <a:pt x="162372" y="110394"/>
                  </a:lnTo>
                  <a:lnTo>
                    <a:pt x="162754" y="111242"/>
                  </a:lnTo>
                  <a:lnTo>
                    <a:pt x="164462" y="113666"/>
                  </a:lnTo>
                  <a:lnTo>
                    <a:pt x="164761" y="114514"/>
                  </a:lnTo>
                  <a:lnTo>
                    <a:pt x="168845" y="120247"/>
                  </a:lnTo>
                  <a:lnTo>
                    <a:pt x="169884" y="121250"/>
                  </a:lnTo>
                  <a:lnTo>
                    <a:pt x="178544" y="133516"/>
                  </a:lnTo>
                  <a:lnTo>
                    <a:pt x="184611" y="138520"/>
                  </a:lnTo>
                  <a:lnTo>
                    <a:pt x="189913" y="143561"/>
                  </a:lnTo>
                  <a:lnTo>
                    <a:pt x="190583" y="145543"/>
                  </a:lnTo>
                  <a:lnTo>
                    <a:pt x="196745" y="151503"/>
                  </a:lnTo>
                  <a:lnTo>
                    <a:pt x="203016" y="160031"/>
                  </a:lnTo>
                  <a:lnTo>
                    <a:pt x="204055" y="160664"/>
                  </a:lnTo>
                  <a:lnTo>
                    <a:pt x="206814" y="164581"/>
                  </a:lnTo>
                  <a:lnTo>
                    <a:pt x="214206" y="171031"/>
                  </a:lnTo>
                  <a:lnTo>
                    <a:pt x="221575" y="174924"/>
                  </a:lnTo>
                  <a:lnTo>
                    <a:pt x="222520" y="175008"/>
                  </a:lnTo>
                  <a:lnTo>
                    <a:pt x="226162" y="172906"/>
                  </a:lnTo>
                  <a:lnTo>
                    <a:pt x="229076" y="172046"/>
                  </a:lnTo>
                  <a:lnTo>
                    <a:pt x="231334" y="172010"/>
                  </a:lnTo>
                  <a:lnTo>
                    <a:pt x="234260" y="173228"/>
                  </a:lnTo>
                  <a:lnTo>
                    <a:pt x="236230" y="173097"/>
                  </a:lnTo>
                  <a:lnTo>
                    <a:pt x="243671" y="174721"/>
                  </a:lnTo>
                  <a:lnTo>
                    <a:pt x="246036" y="176429"/>
                  </a:lnTo>
                  <a:lnTo>
                    <a:pt x="248962" y="176680"/>
                  </a:lnTo>
                  <a:lnTo>
                    <a:pt x="253082" y="175593"/>
                  </a:lnTo>
                  <a:lnTo>
                    <a:pt x="253453" y="174960"/>
                  </a:lnTo>
                  <a:lnTo>
                    <a:pt x="253250" y="172034"/>
                  </a:lnTo>
                  <a:lnTo>
                    <a:pt x="253990" y="170899"/>
                  </a:lnTo>
                  <a:lnTo>
                    <a:pt x="255400" y="170792"/>
                  </a:lnTo>
                  <a:lnTo>
                    <a:pt x="258792" y="172536"/>
                  </a:lnTo>
                  <a:lnTo>
                    <a:pt x="260858" y="171962"/>
                  </a:lnTo>
                  <a:lnTo>
                    <a:pt x="261431" y="172428"/>
                  </a:lnTo>
                  <a:lnTo>
                    <a:pt x="261622" y="173574"/>
                  </a:lnTo>
                  <a:lnTo>
                    <a:pt x="262291" y="174876"/>
                  </a:lnTo>
                  <a:lnTo>
                    <a:pt x="264668" y="176740"/>
                  </a:lnTo>
                  <a:lnTo>
                    <a:pt x="270043" y="178842"/>
                  </a:lnTo>
                  <a:lnTo>
                    <a:pt x="273996" y="179869"/>
                  </a:lnTo>
                  <a:lnTo>
                    <a:pt x="275691" y="179928"/>
                  </a:lnTo>
                  <a:lnTo>
                    <a:pt x="277005" y="179642"/>
                  </a:lnTo>
                  <a:lnTo>
                    <a:pt x="280003" y="177361"/>
                  </a:lnTo>
                  <a:lnTo>
                    <a:pt x="281401" y="175653"/>
                  </a:lnTo>
                  <a:lnTo>
                    <a:pt x="282523" y="174996"/>
                  </a:lnTo>
                  <a:lnTo>
                    <a:pt x="285629" y="175342"/>
                  </a:lnTo>
                  <a:lnTo>
                    <a:pt x="287229" y="176190"/>
                  </a:lnTo>
                  <a:lnTo>
                    <a:pt x="290454" y="179725"/>
                  </a:lnTo>
                  <a:lnTo>
                    <a:pt x="293201" y="181194"/>
                  </a:lnTo>
                  <a:lnTo>
                    <a:pt x="294622" y="183273"/>
                  </a:lnTo>
                  <a:lnTo>
                    <a:pt x="296199" y="18701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1125;gbcf4302aa7_0_6">
              <a:extLst>
                <a:ext uri="{FF2B5EF4-FFF2-40B4-BE49-F238E27FC236}">
                  <a16:creationId xmlns:a16="http://schemas.microsoft.com/office/drawing/2014/main" id="{752574E7-8881-6C4C-B6DB-623002929D6A}"/>
                </a:ext>
              </a:extLst>
            </p:cNvPr>
            <p:cNvSpPr/>
            <p:nvPr/>
          </p:nvSpPr>
          <p:spPr>
            <a:xfrm>
              <a:off x="5003281" y="2302243"/>
              <a:ext cx="169923" cy="187640"/>
            </a:xfrm>
            <a:custGeom>
              <a:avLst/>
              <a:gdLst/>
              <a:ahLst/>
              <a:cxnLst/>
              <a:rect l="l" t="t" r="r" b="b"/>
              <a:pathLst>
                <a:path w="338155" h="373412" extrusionOk="0">
                  <a:moveTo>
                    <a:pt x="289558" y="0"/>
                  </a:moveTo>
                  <a:lnTo>
                    <a:pt x="324098" y="238595"/>
                  </a:lnTo>
                  <a:lnTo>
                    <a:pt x="338156" y="332602"/>
                  </a:lnTo>
                  <a:lnTo>
                    <a:pt x="177444" y="355581"/>
                  </a:lnTo>
                  <a:lnTo>
                    <a:pt x="101806" y="364885"/>
                  </a:lnTo>
                  <a:lnTo>
                    <a:pt x="34469" y="373413"/>
                  </a:lnTo>
                  <a:lnTo>
                    <a:pt x="9017" y="255805"/>
                  </a:lnTo>
                  <a:lnTo>
                    <a:pt x="7656" y="234773"/>
                  </a:lnTo>
                  <a:lnTo>
                    <a:pt x="0" y="109032"/>
                  </a:lnTo>
                  <a:lnTo>
                    <a:pt x="36690" y="90663"/>
                  </a:lnTo>
                  <a:lnTo>
                    <a:pt x="37443" y="90317"/>
                  </a:lnTo>
                  <a:lnTo>
                    <a:pt x="38207" y="90090"/>
                  </a:lnTo>
                  <a:lnTo>
                    <a:pt x="38888" y="90006"/>
                  </a:lnTo>
                  <a:lnTo>
                    <a:pt x="39879" y="89743"/>
                  </a:lnTo>
                  <a:lnTo>
                    <a:pt x="40930" y="89492"/>
                  </a:lnTo>
                  <a:lnTo>
                    <a:pt x="42519" y="89254"/>
                  </a:lnTo>
                  <a:lnTo>
                    <a:pt x="45337" y="88441"/>
                  </a:lnTo>
                  <a:lnTo>
                    <a:pt x="46783" y="88059"/>
                  </a:lnTo>
                  <a:lnTo>
                    <a:pt x="48383" y="87534"/>
                  </a:lnTo>
                  <a:lnTo>
                    <a:pt x="50485" y="86542"/>
                  </a:lnTo>
                  <a:lnTo>
                    <a:pt x="52539" y="85707"/>
                  </a:lnTo>
                  <a:lnTo>
                    <a:pt x="54438" y="82064"/>
                  </a:lnTo>
                  <a:lnTo>
                    <a:pt x="54856" y="81216"/>
                  </a:lnTo>
                  <a:lnTo>
                    <a:pt x="54988" y="80117"/>
                  </a:lnTo>
                  <a:lnTo>
                    <a:pt x="55191" y="78504"/>
                  </a:lnTo>
                  <a:lnTo>
                    <a:pt x="55370" y="77561"/>
                  </a:lnTo>
                  <a:lnTo>
                    <a:pt x="55609" y="76510"/>
                  </a:lnTo>
                  <a:lnTo>
                    <a:pt x="56051" y="75220"/>
                  </a:lnTo>
                  <a:lnTo>
                    <a:pt x="56242" y="74504"/>
                  </a:lnTo>
                  <a:lnTo>
                    <a:pt x="56588" y="73823"/>
                  </a:lnTo>
                  <a:lnTo>
                    <a:pt x="56875" y="72999"/>
                  </a:lnTo>
                  <a:lnTo>
                    <a:pt x="57161" y="72234"/>
                  </a:lnTo>
                  <a:lnTo>
                    <a:pt x="57018" y="71267"/>
                  </a:lnTo>
                  <a:lnTo>
                    <a:pt x="56707" y="66752"/>
                  </a:lnTo>
                  <a:lnTo>
                    <a:pt x="56803" y="65247"/>
                  </a:lnTo>
                  <a:lnTo>
                    <a:pt x="56672" y="64519"/>
                  </a:lnTo>
                  <a:lnTo>
                    <a:pt x="56732" y="63575"/>
                  </a:lnTo>
                  <a:lnTo>
                    <a:pt x="56815" y="62500"/>
                  </a:lnTo>
                  <a:lnTo>
                    <a:pt x="57030" y="61820"/>
                  </a:lnTo>
                  <a:lnTo>
                    <a:pt x="57281" y="60888"/>
                  </a:lnTo>
                  <a:lnTo>
                    <a:pt x="57997" y="59789"/>
                  </a:lnTo>
                  <a:lnTo>
                    <a:pt x="58260" y="58858"/>
                  </a:lnTo>
                  <a:lnTo>
                    <a:pt x="58953" y="58010"/>
                  </a:lnTo>
                  <a:lnTo>
                    <a:pt x="60040" y="57341"/>
                  </a:lnTo>
                  <a:lnTo>
                    <a:pt x="60733" y="56600"/>
                  </a:lnTo>
                  <a:lnTo>
                    <a:pt x="61784" y="55179"/>
                  </a:lnTo>
                  <a:lnTo>
                    <a:pt x="62500" y="54462"/>
                  </a:lnTo>
                  <a:lnTo>
                    <a:pt x="62906" y="53877"/>
                  </a:lnTo>
                  <a:lnTo>
                    <a:pt x="63802" y="53160"/>
                  </a:lnTo>
                  <a:lnTo>
                    <a:pt x="64590" y="52444"/>
                  </a:lnTo>
                  <a:lnTo>
                    <a:pt x="66167" y="52014"/>
                  </a:lnTo>
                  <a:lnTo>
                    <a:pt x="67445" y="51679"/>
                  </a:lnTo>
                  <a:lnTo>
                    <a:pt x="68580" y="51321"/>
                  </a:lnTo>
                  <a:lnTo>
                    <a:pt x="69308" y="50951"/>
                  </a:lnTo>
                  <a:lnTo>
                    <a:pt x="69989" y="50581"/>
                  </a:lnTo>
                  <a:lnTo>
                    <a:pt x="70968" y="49960"/>
                  </a:lnTo>
                  <a:lnTo>
                    <a:pt x="71553" y="49589"/>
                  </a:lnTo>
                  <a:lnTo>
                    <a:pt x="72437" y="48849"/>
                  </a:lnTo>
                  <a:lnTo>
                    <a:pt x="73011" y="48287"/>
                  </a:lnTo>
                  <a:lnTo>
                    <a:pt x="73679" y="47332"/>
                  </a:lnTo>
                  <a:lnTo>
                    <a:pt x="74014" y="46639"/>
                  </a:lnTo>
                  <a:lnTo>
                    <a:pt x="74539" y="45791"/>
                  </a:lnTo>
                  <a:lnTo>
                    <a:pt x="75793" y="43271"/>
                  </a:lnTo>
                  <a:lnTo>
                    <a:pt x="76414" y="42316"/>
                  </a:lnTo>
                  <a:lnTo>
                    <a:pt x="76964" y="41671"/>
                  </a:lnTo>
                  <a:lnTo>
                    <a:pt x="78457" y="40644"/>
                  </a:lnTo>
                  <a:lnTo>
                    <a:pt x="80379" y="39187"/>
                  </a:lnTo>
                  <a:lnTo>
                    <a:pt x="81419" y="38661"/>
                  </a:lnTo>
                  <a:lnTo>
                    <a:pt x="84942" y="38279"/>
                  </a:lnTo>
                  <a:lnTo>
                    <a:pt x="94950" y="30934"/>
                  </a:lnTo>
                  <a:lnTo>
                    <a:pt x="95309" y="24759"/>
                  </a:lnTo>
                  <a:lnTo>
                    <a:pt x="104649" y="18023"/>
                  </a:lnTo>
                  <a:lnTo>
                    <a:pt x="114538" y="22024"/>
                  </a:lnTo>
                  <a:lnTo>
                    <a:pt x="153736" y="6879"/>
                  </a:lnTo>
                  <a:lnTo>
                    <a:pt x="160007" y="5363"/>
                  </a:lnTo>
                  <a:lnTo>
                    <a:pt x="167663" y="9089"/>
                  </a:lnTo>
                  <a:lnTo>
                    <a:pt x="177922" y="10666"/>
                  </a:lnTo>
                  <a:lnTo>
                    <a:pt x="181613" y="7154"/>
                  </a:lnTo>
                  <a:lnTo>
                    <a:pt x="182831" y="6199"/>
                  </a:lnTo>
                  <a:lnTo>
                    <a:pt x="185960" y="10785"/>
                  </a:lnTo>
                  <a:lnTo>
                    <a:pt x="199516" y="22514"/>
                  </a:lnTo>
                  <a:lnTo>
                    <a:pt x="209297" y="16900"/>
                  </a:lnTo>
                  <a:lnTo>
                    <a:pt x="217837" y="12768"/>
                  </a:lnTo>
                  <a:lnTo>
                    <a:pt x="231906" y="10307"/>
                  </a:lnTo>
                  <a:lnTo>
                    <a:pt x="242477" y="4025"/>
                  </a:lnTo>
                  <a:lnTo>
                    <a:pt x="244698" y="3822"/>
                  </a:lnTo>
                  <a:lnTo>
                    <a:pt x="248938" y="3189"/>
                  </a:lnTo>
                  <a:lnTo>
                    <a:pt x="28955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1126;gbcf4302aa7_0_6">
              <a:extLst>
                <a:ext uri="{FF2B5EF4-FFF2-40B4-BE49-F238E27FC236}">
                  <a16:creationId xmlns:a16="http://schemas.microsoft.com/office/drawing/2014/main" id="{DC4A7DE8-A114-4F42-8296-88F89AB00040}"/>
                </a:ext>
              </a:extLst>
            </p:cNvPr>
            <p:cNvSpPr/>
            <p:nvPr/>
          </p:nvSpPr>
          <p:spPr>
            <a:xfrm>
              <a:off x="5796028" y="2303141"/>
              <a:ext cx="154985" cy="261538"/>
            </a:xfrm>
            <a:custGeom>
              <a:avLst/>
              <a:gdLst/>
              <a:ahLst/>
              <a:cxnLst/>
              <a:rect l="l" t="t" r="r" b="b"/>
              <a:pathLst>
                <a:path w="308428" h="520473" extrusionOk="0">
                  <a:moveTo>
                    <a:pt x="157487" y="2042"/>
                  </a:moveTo>
                  <a:lnTo>
                    <a:pt x="225254" y="0"/>
                  </a:lnTo>
                  <a:lnTo>
                    <a:pt x="245068" y="120283"/>
                  </a:lnTo>
                  <a:lnTo>
                    <a:pt x="266352" y="249368"/>
                  </a:lnTo>
                  <a:lnTo>
                    <a:pt x="308429" y="499512"/>
                  </a:lnTo>
                  <a:lnTo>
                    <a:pt x="123938" y="515696"/>
                  </a:lnTo>
                  <a:lnTo>
                    <a:pt x="61748" y="520473"/>
                  </a:lnTo>
                  <a:lnTo>
                    <a:pt x="31531" y="268012"/>
                  </a:lnTo>
                  <a:lnTo>
                    <a:pt x="28927" y="247994"/>
                  </a:lnTo>
                  <a:lnTo>
                    <a:pt x="0" y="6891"/>
                  </a:lnTo>
                  <a:lnTo>
                    <a:pt x="126899" y="2711"/>
                  </a:lnTo>
                  <a:lnTo>
                    <a:pt x="157487" y="204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1127;gbcf4302aa7_0_6">
              <a:extLst>
                <a:ext uri="{FF2B5EF4-FFF2-40B4-BE49-F238E27FC236}">
                  <a16:creationId xmlns:a16="http://schemas.microsoft.com/office/drawing/2014/main" id="{9BDFC6FF-FEFB-7A4E-AD69-C97B2E2282C1}"/>
                </a:ext>
              </a:extLst>
            </p:cNvPr>
            <p:cNvSpPr/>
            <p:nvPr/>
          </p:nvSpPr>
          <p:spPr>
            <a:xfrm>
              <a:off x="4901680" y="2305657"/>
              <a:ext cx="149680" cy="193527"/>
            </a:xfrm>
            <a:custGeom>
              <a:avLst/>
              <a:gdLst/>
              <a:ahLst/>
              <a:cxnLst/>
              <a:rect l="l" t="t" r="r" b="b"/>
              <a:pathLst>
                <a:path w="297870" h="385129" extrusionOk="0">
                  <a:moveTo>
                    <a:pt x="297870" y="17951"/>
                  </a:moveTo>
                  <a:lnTo>
                    <a:pt x="297512" y="24126"/>
                  </a:lnTo>
                  <a:lnTo>
                    <a:pt x="287503" y="31471"/>
                  </a:lnTo>
                  <a:lnTo>
                    <a:pt x="283980" y="31853"/>
                  </a:lnTo>
                  <a:lnTo>
                    <a:pt x="282941" y="32379"/>
                  </a:lnTo>
                  <a:lnTo>
                    <a:pt x="281018" y="33836"/>
                  </a:lnTo>
                  <a:lnTo>
                    <a:pt x="279525" y="34863"/>
                  </a:lnTo>
                  <a:lnTo>
                    <a:pt x="278976" y="35508"/>
                  </a:lnTo>
                  <a:lnTo>
                    <a:pt x="278355" y="36463"/>
                  </a:lnTo>
                  <a:lnTo>
                    <a:pt x="277101" y="38983"/>
                  </a:lnTo>
                  <a:lnTo>
                    <a:pt x="276575" y="39831"/>
                  </a:lnTo>
                  <a:lnTo>
                    <a:pt x="276241" y="40524"/>
                  </a:lnTo>
                  <a:lnTo>
                    <a:pt x="275572" y="41480"/>
                  </a:lnTo>
                  <a:lnTo>
                    <a:pt x="274999" y="42041"/>
                  </a:lnTo>
                  <a:lnTo>
                    <a:pt x="274115" y="42782"/>
                  </a:lnTo>
                  <a:lnTo>
                    <a:pt x="273529" y="43152"/>
                  </a:lnTo>
                  <a:lnTo>
                    <a:pt x="272550" y="43773"/>
                  </a:lnTo>
                  <a:lnTo>
                    <a:pt x="271869" y="44143"/>
                  </a:lnTo>
                  <a:lnTo>
                    <a:pt x="271141" y="44513"/>
                  </a:lnTo>
                  <a:lnTo>
                    <a:pt x="270006" y="44872"/>
                  </a:lnTo>
                  <a:lnTo>
                    <a:pt x="268728" y="45206"/>
                  </a:lnTo>
                  <a:lnTo>
                    <a:pt x="267152" y="45636"/>
                  </a:lnTo>
                  <a:lnTo>
                    <a:pt x="266363" y="46353"/>
                  </a:lnTo>
                  <a:lnTo>
                    <a:pt x="265468" y="47069"/>
                  </a:lnTo>
                  <a:lnTo>
                    <a:pt x="265062" y="47654"/>
                  </a:lnTo>
                  <a:lnTo>
                    <a:pt x="264345" y="48371"/>
                  </a:lnTo>
                  <a:lnTo>
                    <a:pt x="263294" y="49792"/>
                  </a:lnTo>
                  <a:lnTo>
                    <a:pt x="262601" y="50533"/>
                  </a:lnTo>
                  <a:lnTo>
                    <a:pt x="261514" y="51202"/>
                  </a:lnTo>
                  <a:lnTo>
                    <a:pt x="260822" y="52050"/>
                  </a:lnTo>
                  <a:lnTo>
                    <a:pt x="260559" y="52981"/>
                  </a:lnTo>
                  <a:lnTo>
                    <a:pt x="259842" y="54080"/>
                  </a:lnTo>
                  <a:lnTo>
                    <a:pt x="259591" y="55012"/>
                  </a:lnTo>
                  <a:lnTo>
                    <a:pt x="259376" y="55692"/>
                  </a:lnTo>
                  <a:lnTo>
                    <a:pt x="259293" y="56767"/>
                  </a:lnTo>
                  <a:lnTo>
                    <a:pt x="259233" y="57711"/>
                  </a:lnTo>
                  <a:lnTo>
                    <a:pt x="259364" y="58439"/>
                  </a:lnTo>
                  <a:lnTo>
                    <a:pt x="259269" y="59944"/>
                  </a:lnTo>
                  <a:lnTo>
                    <a:pt x="259579" y="64459"/>
                  </a:lnTo>
                  <a:lnTo>
                    <a:pt x="259723" y="65426"/>
                  </a:lnTo>
                  <a:lnTo>
                    <a:pt x="259436" y="66191"/>
                  </a:lnTo>
                  <a:lnTo>
                    <a:pt x="259150" y="67015"/>
                  </a:lnTo>
                  <a:lnTo>
                    <a:pt x="258803" y="67696"/>
                  </a:lnTo>
                  <a:lnTo>
                    <a:pt x="258612" y="68412"/>
                  </a:lnTo>
                  <a:lnTo>
                    <a:pt x="258170" y="69702"/>
                  </a:lnTo>
                  <a:lnTo>
                    <a:pt x="257931" y="70753"/>
                  </a:lnTo>
                  <a:lnTo>
                    <a:pt x="257752" y="71697"/>
                  </a:lnTo>
                  <a:lnTo>
                    <a:pt x="257549" y="73309"/>
                  </a:lnTo>
                  <a:lnTo>
                    <a:pt x="257418" y="74408"/>
                  </a:lnTo>
                  <a:lnTo>
                    <a:pt x="257000" y="75256"/>
                  </a:lnTo>
                  <a:lnTo>
                    <a:pt x="255101" y="78899"/>
                  </a:lnTo>
                  <a:lnTo>
                    <a:pt x="253046" y="79735"/>
                  </a:lnTo>
                  <a:lnTo>
                    <a:pt x="250944" y="80726"/>
                  </a:lnTo>
                  <a:lnTo>
                    <a:pt x="249344" y="81251"/>
                  </a:lnTo>
                  <a:lnTo>
                    <a:pt x="247899" y="81634"/>
                  </a:lnTo>
                  <a:lnTo>
                    <a:pt x="245080" y="82446"/>
                  </a:lnTo>
                  <a:lnTo>
                    <a:pt x="243492" y="82685"/>
                  </a:lnTo>
                  <a:lnTo>
                    <a:pt x="242441" y="82936"/>
                  </a:lnTo>
                  <a:lnTo>
                    <a:pt x="241449" y="83198"/>
                  </a:lnTo>
                  <a:lnTo>
                    <a:pt x="240769" y="83282"/>
                  </a:lnTo>
                  <a:lnTo>
                    <a:pt x="240004" y="83509"/>
                  </a:lnTo>
                  <a:lnTo>
                    <a:pt x="239252" y="83855"/>
                  </a:lnTo>
                  <a:lnTo>
                    <a:pt x="202561" y="102224"/>
                  </a:lnTo>
                  <a:lnTo>
                    <a:pt x="210217" y="227965"/>
                  </a:lnTo>
                  <a:lnTo>
                    <a:pt x="211579" y="248998"/>
                  </a:lnTo>
                  <a:lnTo>
                    <a:pt x="237030" y="366605"/>
                  </a:lnTo>
                  <a:lnTo>
                    <a:pt x="98999" y="384425"/>
                  </a:lnTo>
                  <a:lnTo>
                    <a:pt x="96252" y="384855"/>
                  </a:lnTo>
                  <a:lnTo>
                    <a:pt x="95022" y="385022"/>
                  </a:lnTo>
                  <a:lnTo>
                    <a:pt x="93589" y="385046"/>
                  </a:lnTo>
                  <a:lnTo>
                    <a:pt x="92633" y="385130"/>
                  </a:lnTo>
                  <a:lnTo>
                    <a:pt x="91893" y="384879"/>
                  </a:lnTo>
                  <a:lnTo>
                    <a:pt x="91045" y="384867"/>
                  </a:lnTo>
                  <a:lnTo>
                    <a:pt x="89134" y="384699"/>
                  </a:lnTo>
                  <a:lnTo>
                    <a:pt x="87832" y="384508"/>
                  </a:lnTo>
                  <a:lnTo>
                    <a:pt x="86518" y="384210"/>
                  </a:lnTo>
                  <a:lnTo>
                    <a:pt x="85420" y="383983"/>
                  </a:lnTo>
                  <a:lnTo>
                    <a:pt x="84237" y="384078"/>
                  </a:lnTo>
                  <a:lnTo>
                    <a:pt x="83162" y="383589"/>
                  </a:lnTo>
                  <a:lnTo>
                    <a:pt x="82517" y="383350"/>
                  </a:lnTo>
                  <a:lnTo>
                    <a:pt x="80570" y="382753"/>
                  </a:lnTo>
                  <a:lnTo>
                    <a:pt x="78445" y="382359"/>
                  </a:lnTo>
                  <a:lnTo>
                    <a:pt x="76331" y="381761"/>
                  </a:lnTo>
                  <a:lnTo>
                    <a:pt x="75351" y="381451"/>
                  </a:lnTo>
                  <a:lnTo>
                    <a:pt x="74037" y="381069"/>
                  </a:lnTo>
                  <a:lnTo>
                    <a:pt x="72831" y="380627"/>
                  </a:lnTo>
                  <a:lnTo>
                    <a:pt x="70860" y="379910"/>
                  </a:lnTo>
                  <a:lnTo>
                    <a:pt x="69953" y="379504"/>
                  </a:lnTo>
                  <a:lnTo>
                    <a:pt x="68436" y="378823"/>
                  </a:lnTo>
                  <a:lnTo>
                    <a:pt x="67504" y="378405"/>
                  </a:lnTo>
                  <a:lnTo>
                    <a:pt x="66406" y="377963"/>
                  </a:lnTo>
                  <a:lnTo>
                    <a:pt x="65307" y="377498"/>
                  </a:lnTo>
                  <a:lnTo>
                    <a:pt x="64471" y="376900"/>
                  </a:lnTo>
                  <a:lnTo>
                    <a:pt x="63169" y="376291"/>
                  </a:lnTo>
                  <a:lnTo>
                    <a:pt x="62452" y="375873"/>
                  </a:lnTo>
                  <a:lnTo>
                    <a:pt x="61795" y="375491"/>
                  </a:lnTo>
                  <a:lnTo>
                    <a:pt x="60911" y="375169"/>
                  </a:lnTo>
                  <a:lnTo>
                    <a:pt x="60004" y="374476"/>
                  </a:lnTo>
                  <a:lnTo>
                    <a:pt x="59120" y="373783"/>
                  </a:lnTo>
                  <a:lnTo>
                    <a:pt x="58380" y="373365"/>
                  </a:lnTo>
                  <a:lnTo>
                    <a:pt x="56146" y="371681"/>
                  </a:lnTo>
                  <a:lnTo>
                    <a:pt x="55059" y="370869"/>
                  </a:lnTo>
                  <a:lnTo>
                    <a:pt x="54199" y="370200"/>
                  </a:lnTo>
                  <a:lnTo>
                    <a:pt x="52647" y="369185"/>
                  </a:lnTo>
                  <a:lnTo>
                    <a:pt x="51990" y="368564"/>
                  </a:lnTo>
                  <a:lnTo>
                    <a:pt x="51106" y="367931"/>
                  </a:lnTo>
                  <a:lnTo>
                    <a:pt x="50210" y="367071"/>
                  </a:lnTo>
                  <a:lnTo>
                    <a:pt x="49374" y="366163"/>
                  </a:lnTo>
                  <a:lnTo>
                    <a:pt x="48108" y="364993"/>
                  </a:lnTo>
                  <a:lnTo>
                    <a:pt x="47607" y="364252"/>
                  </a:lnTo>
                  <a:lnTo>
                    <a:pt x="46950" y="363571"/>
                  </a:lnTo>
                  <a:lnTo>
                    <a:pt x="46054" y="362616"/>
                  </a:lnTo>
                  <a:lnTo>
                    <a:pt x="45433" y="361947"/>
                  </a:lnTo>
                  <a:lnTo>
                    <a:pt x="44621" y="361063"/>
                  </a:lnTo>
                  <a:lnTo>
                    <a:pt x="43725" y="360156"/>
                  </a:lnTo>
                  <a:lnTo>
                    <a:pt x="43176" y="359272"/>
                  </a:lnTo>
                  <a:lnTo>
                    <a:pt x="42530" y="358340"/>
                  </a:lnTo>
                  <a:lnTo>
                    <a:pt x="41957" y="357158"/>
                  </a:lnTo>
                  <a:lnTo>
                    <a:pt x="41241" y="355545"/>
                  </a:lnTo>
                  <a:lnTo>
                    <a:pt x="40918" y="354721"/>
                  </a:lnTo>
                  <a:lnTo>
                    <a:pt x="40584" y="353802"/>
                  </a:lnTo>
                  <a:lnTo>
                    <a:pt x="40465" y="352763"/>
                  </a:lnTo>
                  <a:lnTo>
                    <a:pt x="39975" y="352070"/>
                  </a:lnTo>
                  <a:lnTo>
                    <a:pt x="39784" y="351007"/>
                  </a:lnTo>
                  <a:lnTo>
                    <a:pt x="39640" y="350135"/>
                  </a:lnTo>
                  <a:lnTo>
                    <a:pt x="39234" y="348547"/>
                  </a:lnTo>
                  <a:lnTo>
                    <a:pt x="38649" y="345955"/>
                  </a:lnTo>
                  <a:lnTo>
                    <a:pt x="38554" y="344784"/>
                  </a:lnTo>
                  <a:lnTo>
                    <a:pt x="38243" y="343363"/>
                  </a:lnTo>
                  <a:lnTo>
                    <a:pt x="38123" y="342348"/>
                  </a:lnTo>
                  <a:lnTo>
                    <a:pt x="38040" y="341667"/>
                  </a:lnTo>
                  <a:lnTo>
                    <a:pt x="37932" y="340974"/>
                  </a:lnTo>
                  <a:lnTo>
                    <a:pt x="37789" y="339780"/>
                  </a:lnTo>
                  <a:lnTo>
                    <a:pt x="37431" y="338359"/>
                  </a:lnTo>
                  <a:lnTo>
                    <a:pt x="37407" y="337535"/>
                  </a:lnTo>
                  <a:lnTo>
                    <a:pt x="37084" y="336806"/>
                  </a:lnTo>
                  <a:lnTo>
                    <a:pt x="36858" y="336066"/>
                  </a:lnTo>
                  <a:lnTo>
                    <a:pt x="36511" y="334800"/>
                  </a:lnTo>
                  <a:lnTo>
                    <a:pt x="36165" y="334083"/>
                  </a:lnTo>
                  <a:lnTo>
                    <a:pt x="35591" y="333068"/>
                  </a:lnTo>
                  <a:lnTo>
                    <a:pt x="35006" y="331993"/>
                  </a:lnTo>
                  <a:lnTo>
                    <a:pt x="34684" y="331336"/>
                  </a:lnTo>
                  <a:lnTo>
                    <a:pt x="34206" y="330476"/>
                  </a:lnTo>
                  <a:lnTo>
                    <a:pt x="33537" y="329437"/>
                  </a:lnTo>
                  <a:lnTo>
                    <a:pt x="32916" y="328577"/>
                  </a:lnTo>
                  <a:lnTo>
                    <a:pt x="32307" y="327693"/>
                  </a:lnTo>
                  <a:lnTo>
                    <a:pt x="31710" y="326630"/>
                  </a:lnTo>
                  <a:lnTo>
                    <a:pt x="30050" y="324624"/>
                  </a:lnTo>
                  <a:lnTo>
                    <a:pt x="28437" y="322880"/>
                  </a:lnTo>
                  <a:lnTo>
                    <a:pt x="27004" y="321518"/>
                  </a:lnTo>
                  <a:lnTo>
                    <a:pt x="25189" y="320241"/>
                  </a:lnTo>
                  <a:lnTo>
                    <a:pt x="23003" y="318819"/>
                  </a:lnTo>
                  <a:lnTo>
                    <a:pt x="20817" y="317374"/>
                  </a:lnTo>
                  <a:lnTo>
                    <a:pt x="18393" y="315786"/>
                  </a:lnTo>
                  <a:lnTo>
                    <a:pt x="15908" y="314376"/>
                  </a:lnTo>
                  <a:lnTo>
                    <a:pt x="13329" y="312645"/>
                  </a:lnTo>
                  <a:lnTo>
                    <a:pt x="9435" y="310602"/>
                  </a:lnTo>
                  <a:lnTo>
                    <a:pt x="7345" y="309229"/>
                  </a:lnTo>
                  <a:lnTo>
                    <a:pt x="4765" y="307234"/>
                  </a:lnTo>
                  <a:lnTo>
                    <a:pt x="3571" y="305873"/>
                  </a:lnTo>
                  <a:lnTo>
                    <a:pt x="2579" y="304332"/>
                  </a:lnTo>
                  <a:lnTo>
                    <a:pt x="2126" y="303472"/>
                  </a:lnTo>
                  <a:lnTo>
                    <a:pt x="1767" y="302672"/>
                  </a:lnTo>
                  <a:lnTo>
                    <a:pt x="1194" y="301250"/>
                  </a:lnTo>
                  <a:lnTo>
                    <a:pt x="967" y="298073"/>
                  </a:lnTo>
                  <a:lnTo>
                    <a:pt x="680" y="295267"/>
                  </a:lnTo>
                  <a:lnTo>
                    <a:pt x="442" y="293332"/>
                  </a:lnTo>
                  <a:lnTo>
                    <a:pt x="251" y="291469"/>
                  </a:lnTo>
                  <a:lnTo>
                    <a:pt x="215" y="290012"/>
                  </a:lnTo>
                  <a:lnTo>
                    <a:pt x="119" y="288387"/>
                  </a:lnTo>
                  <a:lnTo>
                    <a:pt x="0" y="287181"/>
                  </a:lnTo>
                  <a:lnTo>
                    <a:pt x="251" y="286010"/>
                  </a:lnTo>
                  <a:lnTo>
                    <a:pt x="299" y="284721"/>
                  </a:lnTo>
                  <a:lnTo>
                    <a:pt x="430" y="283693"/>
                  </a:lnTo>
                  <a:lnTo>
                    <a:pt x="8814" y="259556"/>
                  </a:lnTo>
                  <a:lnTo>
                    <a:pt x="12851" y="248508"/>
                  </a:lnTo>
                  <a:lnTo>
                    <a:pt x="15694" y="241079"/>
                  </a:lnTo>
                  <a:lnTo>
                    <a:pt x="17234" y="237365"/>
                  </a:lnTo>
                  <a:lnTo>
                    <a:pt x="18345" y="234881"/>
                  </a:lnTo>
                  <a:lnTo>
                    <a:pt x="19348" y="232766"/>
                  </a:lnTo>
                  <a:lnTo>
                    <a:pt x="24138" y="225170"/>
                  </a:lnTo>
                  <a:lnTo>
                    <a:pt x="27386" y="219844"/>
                  </a:lnTo>
                  <a:lnTo>
                    <a:pt x="28521" y="217909"/>
                  </a:lnTo>
                  <a:lnTo>
                    <a:pt x="30300" y="214326"/>
                  </a:lnTo>
                  <a:lnTo>
                    <a:pt x="31662" y="211352"/>
                  </a:lnTo>
                  <a:lnTo>
                    <a:pt x="33071" y="208772"/>
                  </a:lnTo>
                  <a:lnTo>
                    <a:pt x="35114" y="206109"/>
                  </a:lnTo>
                  <a:lnTo>
                    <a:pt x="36308" y="204460"/>
                  </a:lnTo>
                  <a:lnTo>
                    <a:pt x="37228" y="202848"/>
                  </a:lnTo>
                  <a:lnTo>
                    <a:pt x="39521" y="197903"/>
                  </a:lnTo>
                  <a:lnTo>
                    <a:pt x="40476" y="196530"/>
                  </a:lnTo>
                  <a:lnTo>
                    <a:pt x="42124" y="194547"/>
                  </a:lnTo>
                  <a:lnTo>
                    <a:pt x="44441" y="191669"/>
                  </a:lnTo>
                  <a:lnTo>
                    <a:pt x="45349" y="190546"/>
                  </a:lnTo>
                  <a:lnTo>
                    <a:pt x="49816" y="184730"/>
                  </a:lnTo>
                  <a:lnTo>
                    <a:pt x="51249" y="182986"/>
                  </a:lnTo>
                  <a:lnTo>
                    <a:pt x="52790" y="181517"/>
                  </a:lnTo>
                  <a:lnTo>
                    <a:pt x="72174" y="165417"/>
                  </a:lnTo>
                  <a:lnTo>
                    <a:pt x="73345" y="164820"/>
                  </a:lnTo>
                  <a:lnTo>
                    <a:pt x="74408" y="163829"/>
                  </a:lnTo>
                  <a:lnTo>
                    <a:pt x="74861" y="162873"/>
                  </a:lnTo>
                  <a:lnTo>
                    <a:pt x="75530" y="162073"/>
                  </a:lnTo>
                  <a:lnTo>
                    <a:pt x="75901" y="160652"/>
                  </a:lnTo>
                  <a:lnTo>
                    <a:pt x="76366" y="159362"/>
                  </a:lnTo>
                  <a:lnTo>
                    <a:pt x="76784" y="158024"/>
                  </a:lnTo>
                  <a:lnTo>
                    <a:pt x="77262" y="156603"/>
                  </a:lnTo>
                  <a:lnTo>
                    <a:pt x="77895" y="155361"/>
                  </a:lnTo>
                  <a:lnTo>
                    <a:pt x="78218" y="153975"/>
                  </a:lnTo>
                  <a:lnTo>
                    <a:pt x="78397" y="152435"/>
                  </a:lnTo>
                  <a:lnTo>
                    <a:pt x="78624" y="151204"/>
                  </a:lnTo>
                  <a:lnTo>
                    <a:pt x="78660" y="149938"/>
                  </a:lnTo>
                  <a:lnTo>
                    <a:pt x="79114" y="145018"/>
                  </a:lnTo>
                  <a:lnTo>
                    <a:pt x="79089" y="143692"/>
                  </a:lnTo>
                  <a:lnTo>
                    <a:pt x="79077" y="141865"/>
                  </a:lnTo>
                  <a:lnTo>
                    <a:pt x="78874" y="139822"/>
                  </a:lnTo>
                  <a:lnTo>
                    <a:pt x="77752" y="125466"/>
                  </a:lnTo>
                  <a:lnTo>
                    <a:pt x="77668" y="123961"/>
                  </a:lnTo>
                  <a:lnTo>
                    <a:pt x="77728" y="122648"/>
                  </a:lnTo>
                  <a:lnTo>
                    <a:pt x="77346" y="121166"/>
                  </a:lnTo>
                  <a:lnTo>
                    <a:pt x="76868" y="119889"/>
                  </a:lnTo>
                  <a:lnTo>
                    <a:pt x="76689" y="119017"/>
                  </a:lnTo>
                  <a:lnTo>
                    <a:pt x="76498" y="118121"/>
                  </a:lnTo>
                  <a:lnTo>
                    <a:pt x="76223" y="117130"/>
                  </a:lnTo>
                  <a:lnTo>
                    <a:pt x="75996" y="116425"/>
                  </a:lnTo>
                  <a:lnTo>
                    <a:pt x="75507" y="115434"/>
                  </a:lnTo>
                  <a:lnTo>
                    <a:pt x="74754" y="114156"/>
                  </a:lnTo>
                  <a:lnTo>
                    <a:pt x="74037" y="112734"/>
                  </a:lnTo>
                  <a:lnTo>
                    <a:pt x="73560" y="111695"/>
                  </a:lnTo>
                  <a:lnTo>
                    <a:pt x="73309" y="110286"/>
                  </a:lnTo>
                  <a:lnTo>
                    <a:pt x="73261" y="109199"/>
                  </a:lnTo>
                  <a:lnTo>
                    <a:pt x="73416" y="107611"/>
                  </a:lnTo>
                  <a:lnTo>
                    <a:pt x="73619" y="106082"/>
                  </a:lnTo>
                  <a:lnTo>
                    <a:pt x="73751" y="104613"/>
                  </a:lnTo>
                  <a:lnTo>
                    <a:pt x="73608" y="103478"/>
                  </a:lnTo>
                  <a:lnTo>
                    <a:pt x="73309" y="102296"/>
                  </a:lnTo>
                  <a:lnTo>
                    <a:pt x="73118" y="100886"/>
                  </a:lnTo>
                  <a:lnTo>
                    <a:pt x="72664" y="99334"/>
                  </a:lnTo>
                  <a:lnTo>
                    <a:pt x="72413" y="98223"/>
                  </a:lnTo>
                  <a:lnTo>
                    <a:pt x="70120" y="95178"/>
                  </a:lnTo>
                  <a:lnTo>
                    <a:pt x="69308" y="94043"/>
                  </a:lnTo>
                  <a:lnTo>
                    <a:pt x="68723" y="93302"/>
                  </a:lnTo>
                  <a:lnTo>
                    <a:pt x="64829" y="88788"/>
                  </a:lnTo>
                  <a:lnTo>
                    <a:pt x="63062" y="86757"/>
                  </a:lnTo>
                  <a:lnTo>
                    <a:pt x="61843" y="85802"/>
                  </a:lnTo>
                  <a:lnTo>
                    <a:pt x="60840" y="85157"/>
                  </a:lnTo>
                  <a:lnTo>
                    <a:pt x="60207" y="84846"/>
                  </a:lnTo>
                  <a:lnTo>
                    <a:pt x="58857" y="84464"/>
                  </a:lnTo>
                  <a:lnTo>
                    <a:pt x="57878" y="84178"/>
                  </a:lnTo>
                  <a:lnTo>
                    <a:pt x="56409" y="83831"/>
                  </a:lnTo>
                  <a:lnTo>
                    <a:pt x="52575" y="82936"/>
                  </a:lnTo>
                  <a:lnTo>
                    <a:pt x="45946" y="81586"/>
                  </a:lnTo>
                  <a:lnTo>
                    <a:pt x="70001" y="70144"/>
                  </a:lnTo>
                  <a:lnTo>
                    <a:pt x="70705" y="70144"/>
                  </a:lnTo>
                  <a:lnTo>
                    <a:pt x="72174" y="68090"/>
                  </a:lnTo>
                  <a:lnTo>
                    <a:pt x="91153" y="44322"/>
                  </a:lnTo>
                  <a:lnTo>
                    <a:pt x="113988" y="19969"/>
                  </a:lnTo>
                  <a:lnTo>
                    <a:pt x="148529" y="8969"/>
                  </a:lnTo>
                  <a:lnTo>
                    <a:pt x="171162" y="3571"/>
                  </a:lnTo>
                  <a:lnTo>
                    <a:pt x="184336" y="6664"/>
                  </a:lnTo>
                  <a:lnTo>
                    <a:pt x="246573" y="0"/>
                  </a:lnTo>
                  <a:lnTo>
                    <a:pt x="260857" y="6724"/>
                  </a:lnTo>
                  <a:lnTo>
                    <a:pt x="275273" y="6294"/>
                  </a:lnTo>
                  <a:lnTo>
                    <a:pt x="287205" y="8802"/>
                  </a:lnTo>
                  <a:lnTo>
                    <a:pt x="297870" y="1795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1128;gbcf4302aa7_0_6">
              <a:extLst>
                <a:ext uri="{FF2B5EF4-FFF2-40B4-BE49-F238E27FC236}">
                  <a16:creationId xmlns:a16="http://schemas.microsoft.com/office/drawing/2014/main" id="{19579C5B-E441-254C-A6DD-27CB6EF66770}"/>
                </a:ext>
              </a:extLst>
            </p:cNvPr>
            <p:cNvSpPr/>
            <p:nvPr/>
          </p:nvSpPr>
          <p:spPr>
            <a:xfrm>
              <a:off x="5652385" y="2306598"/>
              <a:ext cx="159750" cy="162577"/>
            </a:xfrm>
            <a:custGeom>
              <a:avLst/>
              <a:gdLst/>
              <a:ahLst/>
              <a:cxnLst/>
              <a:rect l="l" t="t" r="r" b="b"/>
              <a:pathLst>
                <a:path w="317911" h="323537" extrusionOk="0">
                  <a:moveTo>
                    <a:pt x="286381" y="0"/>
                  </a:moveTo>
                  <a:lnTo>
                    <a:pt x="315308" y="241103"/>
                  </a:lnTo>
                  <a:lnTo>
                    <a:pt x="317912" y="261120"/>
                  </a:lnTo>
                  <a:lnTo>
                    <a:pt x="292400" y="264429"/>
                  </a:lnTo>
                  <a:lnTo>
                    <a:pt x="273195" y="323537"/>
                  </a:lnTo>
                  <a:lnTo>
                    <a:pt x="202920" y="318055"/>
                  </a:lnTo>
                  <a:lnTo>
                    <a:pt x="200758" y="318019"/>
                  </a:lnTo>
                  <a:lnTo>
                    <a:pt x="198274" y="318115"/>
                  </a:lnTo>
                  <a:lnTo>
                    <a:pt x="195073" y="318067"/>
                  </a:lnTo>
                  <a:lnTo>
                    <a:pt x="193950" y="317721"/>
                  </a:lnTo>
                  <a:lnTo>
                    <a:pt x="190678" y="316013"/>
                  </a:lnTo>
                  <a:lnTo>
                    <a:pt x="189495" y="315380"/>
                  </a:lnTo>
                  <a:lnTo>
                    <a:pt x="188623" y="314950"/>
                  </a:lnTo>
                  <a:lnTo>
                    <a:pt x="187059" y="314508"/>
                  </a:lnTo>
                  <a:lnTo>
                    <a:pt x="186079" y="314424"/>
                  </a:lnTo>
                  <a:lnTo>
                    <a:pt x="185016" y="314663"/>
                  </a:lnTo>
                  <a:lnTo>
                    <a:pt x="184180" y="314747"/>
                  </a:lnTo>
                  <a:lnTo>
                    <a:pt x="180657" y="315487"/>
                  </a:lnTo>
                  <a:lnTo>
                    <a:pt x="176453" y="316586"/>
                  </a:lnTo>
                  <a:lnTo>
                    <a:pt x="174052" y="317183"/>
                  </a:lnTo>
                  <a:lnTo>
                    <a:pt x="172237" y="317816"/>
                  </a:lnTo>
                  <a:lnTo>
                    <a:pt x="171282" y="318401"/>
                  </a:lnTo>
                  <a:lnTo>
                    <a:pt x="106572" y="319357"/>
                  </a:lnTo>
                  <a:lnTo>
                    <a:pt x="70168" y="287038"/>
                  </a:lnTo>
                  <a:lnTo>
                    <a:pt x="51536" y="269791"/>
                  </a:lnTo>
                  <a:lnTo>
                    <a:pt x="61497" y="239467"/>
                  </a:lnTo>
                  <a:lnTo>
                    <a:pt x="64459" y="230055"/>
                  </a:lnTo>
                  <a:lnTo>
                    <a:pt x="30492" y="186629"/>
                  </a:lnTo>
                  <a:lnTo>
                    <a:pt x="30599" y="179511"/>
                  </a:lnTo>
                  <a:lnTo>
                    <a:pt x="52742" y="121453"/>
                  </a:lnTo>
                  <a:lnTo>
                    <a:pt x="30934" y="117070"/>
                  </a:lnTo>
                  <a:lnTo>
                    <a:pt x="0" y="111349"/>
                  </a:lnTo>
                  <a:lnTo>
                    <a:pt x="16781" y="73178"/>
                  </a:lnTo>
                  <a:lnTo>
                    <a:pt x="31471" y="54450"/>
                  </a:lnTo>
                  <a:lnTo>
                    <a:pt x="53065" y="25022"/>
                  </a:lnTo>
                  <a:lnTo>
                    <a:pt x="28638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1129;gbcf4302aa7_0_6">
              <a:extLst>
                <a:ext uri="{FF2B5EF4-FFF2-40B4-BE49-F238E27FC236}">
                  <a16:creationId xmlns:a16="http://schemas.microsoft.com/office/drawing/2014/main" id="{C3F39EFD-5D07-AC44-B146-7EF61782831C}"/>
                </a:ext>
              </a:extLst>
            </p:cNvPr>
            <p:cNvSpPr/>
            <p:nvPr/>
          </p:nvSpPr>
          <p:spPr>
            <a:xfrm>
              <a:off x="7247872" y="2308790"/>
              <a:ext cx="219995" cy="216718"/>
            </a:xfrm>
            <a:custGeom>
              <a:avLst/>
              <a:gdLst/>
              <a:ahLst/>
              <a:cxnLst/>
              <a:rect l="l" t="t" r="r" b="b"/>
              <a:pathLst>
                <a:path w="437800" h="431279" extrusionOk="0">
                  <a:moveTo>
                    <a:pt x="291409" y="173885"/>
                  </a:moveTo>
                  <a:lnTo>
                    <a:pt x="292627" y="172894"/>
                  </a:lnTo>
                  <a:lnTo>
                    <a:pt x="295840" y="174052"/>
                  </a:lnTo>
                  <a:lnTo>
                    <a:pt x="297620" y="174040"/>
                  </a:lnTo>
                  <a:lnTo>
                    <a:pt x="299304" y="173097"/>
                  </a:lnTo>
                  <a:lnTo>
                    <a:pt x="303818" y="171855"/>
                  </a:lnTo>
                  <a:lnTo>
                    <a:pt x="307951" y="171544"/>
                  </a:lnTo>
                  <a:lnTo>
                    <a:pt x="309264" y="171986"/>
                  </a:lnTo>
                  <a:lnTo>
                    <a:pt x="311259" y="173491"/>
                  </a:lnTo>
                  <a:lnTo>
                    <a:pt x="313146" y="174434"/>
                  </a:lnTo>
                  <a:lnTo>
                    <a:pt x="314269" y="174697"/>
                  </a:lnTo>
                  <a:lnTo>
                    <a:pt x="314651" y="175354"/>
                  </a:lnTo>
                  <a:lnTo>
                    <a:pt x="320503" y="178328"/>
                  </a:lnTo>
                  <a:lnTo>
                    <a:pt x="322677" y="180478"/>
                  </a:lnTo>
                  <a:lnTo>
                    <a:pt x="324194" y="181589"/>
                  </a:lnTo>
                  <a:lnTo>
                    <a:pt x="324862" y="182532"/>
                  </a:lnTo>
                  <a:lnTo>
                    <a:pt x="326642" y="181780"/>
                  </a:lnTo>
                  <a:lnTo>
                    <a:pt x="327848" y="179702"/>
                  </a:lnTo>
                  <a:lnTo>
                    <a:pt x="332053" y="176358"/>
                  </a:lnTo>
                  <a:lnTo>
                    <a:pt x="337690" y="174924"/>
                  </a:lnTo>
                  <a:lnTo>
                    <a:pt x="340138" y="174709"/>
                  </a:lnTo>
                  <a:lnTo>
                    <a:pt x="342395" y="175904"/>
                  </a:lnTo>
                  <a:lnTo>
                    <a:pt x="345130" y="176632"/>
                  </a:lnTo>
                  <a:lnTo>
                    <a:pt x="347961" y="178221"/>
                  </a:lnTo>
                  <a:lnTo>
                    <a:pt x="349192" y="179558"/>
                  </a:lnTo>
                  <a:lnTo>
                    <a:pt x="350900" y="180394"/>
                  </a:lnTo>
                  <a:lnTo>
                    <a:pt x="355031" y="180896"/>
                  </a:lnTo>
                  <a:lnTo>
                    <a:pt x="357766" y="181935"/>
                  </a:lnTo>
                  <a:lnTo>
                    <a:pt x="361720" y="182735"/>
                  </a:lnTo>
                  <a:lnTo>
                    <a:pt x="366987" y="181589"/>
                  </a:lnTo>
                  <a:lnTo>
                    <a:pt x="368850" y="180084"/>
                  </a:lnTo>
                  <a:lnTo>
                    <a:pt x="372111" y="175426"/>
                  </a:lnTo>
                  <a:lnTo>
                    <a:pt x="376972" y="170135"/>
                  </a:lnTo>
                  <a:lnTo>
                    <a:pt x="382119" y="166910"/>
                  </a:lnTo>
                  <a:lnTo>
                    <a:pt x="385583" y="163590"/>
                  </a:lnTo>
                  <a:lnTo>
                    <a:pt x="389417" y="160843"/>
                  </a:lnTo>
                  <a:lnTo>
                    <a:pt x="395233" y="158084"/>
                  </a:lnTo>
                  <a:lnTo>
                    <a:pt x="396165" y="157391"/>
                  </a:lnTo>
                  <a:lnTo>
                    <a:pt x="402925" y="155671"/>
                  </a:lnTo>
                  <a:lnTo>
                    <a:pt x="410700" y="151778"/>
                  </a:lnTo>
                  <a:lnTo>
                    <a:pt x="415776" y="150583"/>
                  </a:lnTo>
                  <a:lnTo>
                    <a:pt x="416804" y="150034"/>
                  </a:lnTo>
                  <a:lnTo>
                    <a:pt x="423539" y="143871"/>
                  </a:lnTo>
                  <a:lnTo>
                    <a:pt x="424746" y="142247"/>
                  </a:lnTo>
                  <a:lnTo>
                    <a:pt x="425582" y="140372"/>
                  </a:lnTo>
                  <a:lnTo>
                    <a:pt x="425857" y="138031"/>
                  </a:lnTo>
                  <a:lnTo>
                    <a:pt x="425653" y="137255"/>
                  </a:lnTo>
                  <a:lnTo>
                    <a:pt x="423373" y="132465"/>
                  </a:lnTo>
                  <a:lnTo>
                    <a:pt x="422213" y="127867"/>
                  </a:lnTo>
                  <a:lnTo>
                    <a:pt x="419526" y="119244"/>
                  </a:lnTo>
                  <a:lnTo>
                    <a:pt x="416958" y="115696"/>
                  </a:lnTo>
                  <a:lnTo>
                    <a:pt x="417042" y="114837"/>
                  </a:lnTo>
                  <a:lnTo>
                    <a:pt x="419013" y="113224"/>
                  </a:lnTo>
                  <a:lnTo>
                    <a:pt x="422202" y="112460"/>
                  </a:lnTo>
                  <a:lnTo>
                    <a:pt x="423706" y="112711"/>
                  </a:lnTo>
                  <a:lnTo>
                    <a:pt x="424376" y="113475"/>
                  </a:lnTo>
                  <a:lnTo>
                    <a:pt x="425056" y="116568"/>
                  </a:lnTo>
                  <a:lnTo>
                    <a:pt x="426597" y="122110"/>
                  </a:lnTo>
                  <a:lnTo>
                    <a:pt x="428114" y="125287"/>
                  </a:lnTo>
                  <a:lnTo>
                    <a:pt x="430491" y="128225"/>
                  </a:lnTo>
                  <a:lnTo>
                    <a:pt x="433226" y="129396"/>
                  </a:lnTo>
                  <a:lnTo>
                    <a:pt x="434742" y="130912"/>
                  </a:lnTo>
                  <a:lnTo>
                    <a:pt x="436259" y="133158"/>
                  </a:lnTo>
                  <a:lnTo>
                    <a:pt x="436355" y="134090"/>
                  </a:lnTo>
                  <a:lnTo>
                    <a:pt x="436928" y="134663"/>
                  </a:lnTo>
                  <a:lnTo>
                    <a:pt x="437310" y="135869"/>
                  </a:lnTo>
                  <a:lnTo>
                    <a:pt x="437800" y="138974"/>
                  </a:lnTo>
                  <a:lnTo>
                    <a:pt x="437442" y="140754"/>
                  </a:lnTo>
                  <a:lnTo>
                    <a:pt x="434659" y="146690"/>
                  </a:lnTo>
                  <a:lnTo>
                    <a:pt x="434026" y="150560"/>
                  </a:lnTo>
                  <a:lnTo>
                    <a:pt x="434038" y="152638"/>
                  </a:lnTo>
                  <a:lnTo>
                    <a:pt x="434121" y="164748"/>
                  </a:lnTo>
                  <a:lnTo>
                    <a:pt x="433393" y="170027"/>
                  </a:lnTo>
                  <a:lnTo>
                    <a:pt x="431554" y="174936"/>
                  </a:lnTo>
                  <a:lnTo>
                    <a:pt x="430801" y="175593"/>
                  </a:lnTo>
                  <a:lnTo>
                    <a:pt x="429511" y="178698"/>
                  </a:lnTo>
                  <a:lnTo>
                    <a:pt x="429069" y="183416"/>
                  </a:lnTo>
                  <a:lnTo>
                    <a:pt x="428604" y="185028"/>
                  </a:lnTo>
                  <a:lnTo>
                    <a:pt x="428890" y="185984"/>
                  </a:lnTo>
                  <a:lnTo>
                    <a:pt x="432211" y="189806"/>
                  </a:lnTo>
                  <a:lnTo>
                    <a:pt x="432784" y="191382"/>
                  </a:lnTo>
                  <a:lnTo>
                    <a:pt x="432521" y="193353"/>
                  </a:lnTo>
                  <a:lnTo>
                    <a:pt x="431769" y="194046"/>
                  </a:lnTo>
                  <a:lnTo>
                    <a:pt x="429702" y="194511"/>
                  </a:lnTo>
                  <a:lnTo>
                    <a:pt x="424411" y="191263"/>
                  </a:lnTo>
                  <a:lnTo>
                    <a:pt x="421772" y="190343"/>
                  </a:lnTo>
                  <a:lnTo>
                    <a:pt x="418392" y="189997"/>
                  </a:lnTo>
                  <a:lnTo>
                    <a:pt x="413579" y="187835"/>
                  </a:lnTo>
                  <a:lnTo>
                    <a:pt x="410748" y="187035"/>
                  </a:lnTo>
                  <a:lnTo>
                    <a:pt x="407463" y="187501"/>
                  </a:lnTo>
                  <a:lnTo>
                    <a:pt x="405672" y="186485"/>
                  </a:lnTo>
                  <a:lnTo>
                    <a:pt x="402017" y="189806"/>
                  </a:lnTo>
                  <a:lnTo>
                    <a:pt x="399605" y="193508"/>
                  </a:lnTo>
                  <a:lnTo>
                    <a:pt x="398852" y="193867"/>
                  </a:lnTo>
                  <a:lnTo>
                    <a:pt x="393024" y="193819"/>
                  </a:lnTo>
                  <a:lnTo>
                    <a:pt x="391245" y="194691"/>
                  </a:lnTo>
                  <a:lnTo>
                    <a:pt x="383529" y="195395"/>
                  </a:lnTo>
                  <a:lnTo>
                    <a:pt x="380149" y="195049"/>
                  </a:lnTo>
                  <a:lnTo>
                    <a:pt x="377772" y="192529"/>
                  </a:lnTo>
                  <a:lnTo>
                    <a:pt x="375515" y="192075"/>
                  </a:lnTo>
                  <a:lnTo>
                    <a:pt x="375801" y="193102"/>
                  </a:lnTo>
                  <a:lnTo>
                    <a:pt x="378549" y="196172"/>
                  </a:lnTo>
                  <a:lnTo>
                    <a:pt x="383266" y="197366"/>
                  </a:lnTo>
                  <a:lnTo>
                    <a:pt x="386097" y="198584"/>
                  </a:lnTo>
                  <a:lnTo>
                    <a:pt x="386455" y="197270"/>
                  </a:lnTo>
                  <a:lnTo>
                    <a:pt x="387685" y="196972"/>
                  </a:lnTo>
                  <a:lnTo>
                    <a:pt x="389190" y="197593"/>
                  </a:lnTo>
                  <a:lnTo>
                    <a:pt x="391460" y="199755"/>
                  </a:lnTo>
                  <a:lnTo>
                    <a:pt x="392212" y="200137"/>
                  </a:lnTo>
                  <a:lnTo>
                    <a:pt x="392128" y="201248"/>
                  </a:lnTo>
                  <a:lnTo>
                    <a:pt x="391196" y="202024"/>
                  </a:lnTo>
                  <a:lnTo>
                    <a:pt x="386132" y="204389"/>
                  </a:lnTo>
                  <a:lnTo>
                    <a:pt x="386037" y="205177"/>
                  </a:lnTo>
                  <a:lnTo>
                    <a:pt x="388020" y="205595"/>
                  </a:lnTo>
                  <a:lnTo>
                    <a:pt x="392355" y="207279"/>
                  </a:lnTo>
                  <a:lnTo>
                    <a:pt x="396021" y="206885"/>
                  </a:lnTo>
                  <a:lnTo>
                    <a:pt x="397443" y="208832"/>
                  </a:lnTo>
                  <a:lnTo>
                    <a:pt x="399617" y="210814"/>
                  </a:lnTo>
                  <a:lnTo>
                    <a:pt x="401420" y="212092"/>
                  </a:lnTo>
                  <a:lnTo>
                    <a:pt x="404526" y="212845"/>
                  </a:lnTo>
                  <a:lnTo>
                    <a:pt x="405839" y="212260"/>
                  </a:lnTo>
                  <a:lnTo>
                    <a:pt x="407057" y="211041"/>
                  </a:lnTo>
                  <a:lnTo>
                    <a:pt x="410438" y="209895"/>
                  </a:lnTo>
                  <a:lnTo>
                    <a:pt x="411847" y="211268"/>
                  </a:lnTo>
                  <a:lnTo>
                    <a:pt x="414032" y="214206"/>
                  </a:lnTo>
                  <a:lnTo>
                    <a:pt x="415370" y="217204"/>
                  </a:lnTo>
                  <a:lnTo>
                    <a:pt x="415382" y="218972"/>
                  </a:lnTo>
                  <a:lnTo>
                    <a:pt x="414642" y="220106"/>
                  </a:lnTo>
                  <a:lnTo>
                    <a:pt x="410139" y="222208"/>
                  </a:lnTo>
                  <a:lnTo>
                    <a:pt x="408264" y="224191"/>
                  </a:lnTo>
                  <a:lnTo>
                    <a:pt x="403892" y="232026"/>
                  </a:lnTo>
                  <a:lnTo>
                    <a:pt x="404012" y="234940"/>
                  </a:lnTo>
                  <a:lnTo>
                    <a:pt x="403271" y="236636"/>
                  </a:lnTo>
                  <a:lnTo>
                    <a:pt x="403295" y="240542"/>
                  </a:lnTo>
                  <a:lnTo>
                    <a:pt x="402555" y="241414"/>
                  </a:lnTo>
                  <a:lnTo>
                    <a:pt x="399736" y="242942"/>
                  </a:lnTo>
                  <a:lnTo>
                    <a:pt x="397121" y="244901"/>
                  </a:lnTo>
                  <a:lnTo>
                    <a:pt x="396368" y="244925"/>
                  </a:lnTo>
                  <a:lnTo>
                    <a:pt x="393525" y="242309"/>
                  </a:lnTo>
                  <a:lnTo>
                    <a:pt x="387303" y="239527"/>
                  </a:lnTo>
                  <a:lnTo>
                    <a:pt x="385237" y="239550"/>
                  </a:lnTo>
                  <a:lnTo>
                    <a:pt x="384747" y="236768"/>
                  </a:lnTo>
                  <a:lnTo>
                    <a:pt x="383899" y="236135"/>
                  </a:lnTo>
                  <a:lnTo>
                    <a:pt x="380137" y="236421"/>
                  </a:lnTo>
                  <a:lnTo>
                    <a:pt x="377593" y="235502"/>
                  </a:lnTo>
                  <a:lnTo>
                    <a:pt x="376267" y="234582"/>
                  </a:lnTo>
                  <a:lnTo>
                    <a:pt x="375503" y="232492"/>
                  </a:lnTo>
                  <a:lnTo>
                    <a:pt x="375873" y="231297"/>
                  </a:lnTo>
                  <a:lnTo>
                    <a:pt x="377175" y="229960"/>
                  </a:lnTo>
                  <a:lnTo>
                    <a:pt x="383099" y="229637"/>
                  </a:lnTo>
                  <a:lnTo>
                    <a:pt x="383947" y="229243"/>
                  </a:lnTo>
                  <a:lnTo>
                    <a:pt x="384317" y="228491"/>
                  </a:lnTo>
                  <a:lnTo>
                    <a:pt x="384210" y="227273"/>
                  </a:lnTo>
                  <a:lnTo>
                    <a:pt x="380710" y="223630"/>
                  </a:lnTo>
                  <a:lnTo>
                    <a:pt x="380698" y="222041"/>
                  </a:lnTo>
                  <a:lnTo>
                    <a:pt x="383123" y="218148"/>
                  </a:lnTo>
                  <a:lnTo>
                    <a:pt x="383206" y="217037"/>
                  </a:lnTo>
                  <a:lnTo>
                    <a:pt x="378393" y="214887"/>
                  </a:lnTo>
                  <a:lnTo>
                    <a:pt x="374894" y="211806"/>
                  </a:lnTo>
                  <a:lnTo>
                    <a:pt x="369137" y="208748"/>
                  </a:lnTo>
                  <a:lnTo>
                    <a:pt x="367632" y="208748"/>
                  </a:lnTo>
                  <a:lnTo>
                    <a:pt x="363500" y="210026"/>
                  </a:lnTo>
                  <a:lnTo>
                    <a:pt x="358985" y="210122"/>
                  </a:lnTo>
                  <a:lnTo>
                    <a:pt x="357575" y="209381"/>
                  </a:lnTo>
                  <a:lnTo>
                    <a:pt x="351998" y="205285"/>
                  </a:lnTo>
                  <a:lnTo>
                    <a:pt x="350494" y="204926"/>
                  </a:lnTo>
                  <a:lnTo>
                    <a:pt x="349729" y="203983"/>
                  </a:lnTo>
                  <a:lnTo>
                    <a:pt x="347651" y="202788"/>
                  </a:lnTo>
                  <a:lnTo>
                    <a:pt x="340509" y="203111"/>
                  </a:lnTo>
                  <a:lnTo>
                    <a:pt x="337021" y="202394"/>
                  </a:lnTo>
                  <a:lnTo>
                    <a:pt x="336077" y="201905"/>
                  </a:lnTo>
                  <a:lnTo>
                    <a:pt x="334955" y="203051"/>
                  </a:lnTo>
                  <a:lnTo>
                    <a:pt x="334775" y="203792"/>
                  </a:lnTo>
                  <a:lnTo>
                    <a:pt x="335815" y="204544"/>
                  </a:lnTo>
                  <a:lnTo>
                    <a:pt x="335002" y="208605"/>
                  </a:lnTo>
                  <a:lnTo>
                    <a:pt x="333581" y="208903"/>
                  </a:lnTo>
                  <a:lnTo>
                    <a:pt x="333020" y="207661"/>
                  </a:lnTo>
                  <a:lnTo>
                    <a:pt x="332268" y="207578"/>
                  </a:lnTo>
                  <a:lnTo>
                    <a:pt x="331802" y="208151"/>
                  </a:lnTo>
                  <a:lnTo>
                    <a:pt x="331610" y="209190"/>
                  </a:lnTo>
                  <a:lnTo>
                    <a:pt x="334847" y="213872"/>
                  </a:lnTo>
                  <a:lnTo>
                    <a:pt x="331467" y="216046"/>
                  </a:lnTo>
                  <a:lnTo>
                    <a:pt x="330345" y="216332"/>
                  </a:lnTo>
                  <a:lnTo>
                    <a:pt x="326558" y="212594"/>
                  </a:lnTo>
                  <a:lnTo>
                    <a:pt x="325902" y="212916"/>
                  </a:lnTo>
                  <a:lnTo>
                    <a:pt x="325818" y="213729"/>
                  </a:lnTo>
                  <a:lnTo>
                    <a:pt x="326857" y="215508"/>
                  </a:lnTo>
                  <a:lnTo>
                    <a:pt x="326964" y="217025"/>
                  </a:lnTo>
                  <a:lnTo>
                    <a:pt x="326499" y="217897"/>
                  </a:lnTo>
                  <a:lnTo>
                    <a:pt x="325185" y="218267"/>
                  </a:lnTo>
                  <a:lnTo>
                    <a:pt x="324910" y="219569"/>
                  </a:lnTo>
                  <a:lnTo>
                    <a:pt x="322187" y="220059"/>
                  </a:lnTo>
                  <a:lnTo>
                    <a:pt x="319930" y="219426"/>
                  </a:lnTo>
                  <a:lnTo>
                    <a:pt x="317661" y="217933"/>
                  </a:lnTo>
                  <a:lnTo>
                    <a:pt x="315212" y="217001"/>
                  </a:lnTo>
                  <a:lnTo>
                    <a:pt x="310041" y="216858"/>
                  </a:lnTo>
                  <a:lnTo>
                    <a:pt x="307664" y="214708"/>
                  </a:lnTo>
                  <a:lnTo>
                    <a:pt x="309635" y="213836"/>
                  </a:lnTo>
                  <a:lnTo>
                    <a:pt x="309635" y="212833"/>
                  </a:lnTo>
                  <a:lnTo>
                    <a:pt x="306911" y="212845"/>
                  </a:lnTo>
                  <a:lnTo>
                    <a:pt x="305586" y="211626"/>
                  </a:lnTo>
                  <a:lnTo>
                    <a:pt x="304164" y="211734"/>
                  </a:lnTo>
                  <a:lnTo>
                    <a:pt x="303710" y="212749"/>
                  </a:lnTo>
                  <a:lnTo>
                    <a:pt x="305502" y="214075"/>
                  </a:lnTo>
                  <a:lnTo>
                    <a:pt x="306087" y="216058"/>
                  </a:lnTo>
                  <a:lnTo>
                    <a:pt x="310340" y="219485"/>
                  </a:lnTo>
                  <a:lnTo>
                    <a:pt x="311283" y="220978"/>
                  </a:lnTo>
                  <a:lnTo>
                    <a:pt x="312322" y="221456"/>
                  </a:lnTo>
                  <a:lnTo>
                    <a:pt x="314675" y="221169"/>
                  </a:lnTo>
                  <a:lnTo>
                    <a:pt x="315523" y="221994"/>
                  </a:lnTo>
                  <a:lnTo>
                    <a:pt x="315558" y="227069"/>
                  </a:lnTo>
                  <a:lnTo>
                    <a:pt x="316598" y="227452"/>
                  </a:lnTo>
                  <a:lnTo>
                    <a:pt x="317064" y="226878"/>
                  </a:lnTo>
                  <a:lnTo>
                    <a:pt x="316956" y="224322"/>
                  </a:lnTo>
                  <a:lnTo>
                    <a:pt x="317314" y="223391"/>
                  </a:lnTo>
                  <a:lnTo>
                    <a:pt x="319393" y="223104"/>
                  </a:lnTo>
                  <a:lnTo>
                    <a:pt x="322115" y="223845"/>
                  </a:lnTo>
                  <a:lnTo>
                    <a:pt x="323059" y="224406"/>
                  </a:lnTo>
                  <a:lnTo>
                    <a:pt x="327777" y="225194"/>
                  </a:lnTo>
                  <a:lnTo>
                    <a:pt x="329365" y="224741"/>
                  </a:lnTo>
                  <a:lnTo>
                    <a:pt x="332291" y="225541"/>
                  </a:lnTo>
                  <a:lnTo>
                    <a:pt x="335301" y="225636"/>
                  </a:lnTo>
                  <a:lnTo>
                    <a:pt x="336053" y="226460"/>
                  </a:lnTo>
                  <a:lnTo>
                    <a:pt x="337116" y="229769"/>
                  </a:lnTo>
                  <a:lnTo>
                    <a:pt x="338335" y="229542"/>
                  </a:lnTo>
                  <a:lnTo>
                    <a:pt x="338801" y="228538"/>
                  </a:lnTo>
                  <a:lnTo>
                    <a:pt x="339828" y="227762"/>
                  </a:lnTo>
                  <a:lnTo>
                    <a:pt x="344617" y="226329"/>
                  </a:lnTo>
                  <a:lnTo>
                    <a:pt x="348355" y="224394"/>
                  </a:lnTo>
                  <a:lnTo>
                    <a:pt x="352213" y="224215"/>
                  </a:lnTo>
                  <a:lnTo>
                    <a:pt x="354387" y="225039"/>
                  </a:lnTo>
                  <a:lnTo>
                    <a:pt x="354948" y="225756"/>
                  </a:lnTo>
                  <a:lnTo>
                    <a:pt x="354697" y="230103"/>
                  </a:lnTo>
                  <a:lnTo>
                    <a:pt x="354984" y="231238"/>
                  </a:lnTo>
                  <a:lnTo>
                    <a:pt x="357731" y="233567"/>
                  </a:lnTo>
                  <a:lnTo>
                    <a:pt x="359152" y="235633"/>
                  </a:lnTo>
                  <a:lnTo>
                    <a:pt x="360669" y="236923"/>
                  </a:lnTo>
                  <a:lnTo>
                    <a:pt x="361529" y="237986"/>
                  </a:lnTo>
                  <a:lnTo>
                    <a:pt x="362102" y="240458"/>
                  </a:lnTo>
                  <a:lnTo>
                    <a:pt x="362126" y="243157"/>
                  </a:lnTo>
                  <a:lnTo>
                    <a:pt x="363356" y="245343"/>
                  </a:lnTo>
                  <a:lnTo>
                    <a:pt x="364300" y="245797"/>
                  </a:lnTo>
                  <a:lnTo>
                    <a:pt x="365900" y="245415"/>
                  </a:lnTo>
                  <a:lnTo>
                    <a:pt x="366282" y="246812"/>
                  </a:lnTo>
                  <a:lnTo>
                    <a:pt x="378059" y="250204"/>
                  </a:lnTo>
                  <a:lnTo>
                    <a:pt x="379277" y="249057"/>
                  </a:lnTo>
                  <a:lnTo>
                    <a:pt x="379934" y="248412"/>
                  </a:lnTo>
                  <a:lnTo>
                    <a:pt x="380005" y="246334"/>
                  </a:lnTo>
                  <a:lnTo>
                    <a:pt x="380292" y="245582"/>
                  </a:lnTo>
                  <a:lnTo>
                    <a:pt x="381797" y="245391"/>
                  </a:lnTo>
                  <a:lnTo>
                    <a:pt x="382358" y="244817"/>
                  </a:lnTo>
                  <a:lnTo>
                    <a:pt x="383194" y="244722"/>
                  </a:lnTo>
                  <a:lnTo>
                    <a:pt x="386598" y="246478"/>
                  </a:lnTo>
                  <a:lnTo>
                    <a:pt x="385954" y="248639"/>
                  </a:lnTo>
                  <a:lnTo>
                    <a:pt x="386145" y="249894"/>
                  </a:lnTo>
                  <a:lnTo>
                    <a:pt x="385225" y="251661"/>
                  </a:lnTo>
                  <a:lnTo>
                    <a:pt x="383625" y="252234"/>
                  </a:lnTo>
                  <a:lnTo>
                    <a:pt x="382788" y="253285"/>
                  </a:lnTo>
                  <a:lnTo>
                    <a:pt x="381391" y="256594"/>
                  </a:lnTo>
                  <a:lnTo>
                    <a:pt x="380830" y="257048"/>
                  </a:lnTo>
                  <a:lnTo>
                    <a:pt x="380388" y="260249"/>
                  </a:lnTo>
                  <a:lnTo>
                    <a:pt x="379552" y="260941"/>
                  </a:lnTo>
                  <a:lnTo>
                    <a:pt x="370439" y="262876"/>
                  </a:lnTo>
                  <a:lnTo>
                    <a:pt x="367835" y="267582"/>
                  </a:lnTo>
                  <a:lnTo>
                    <a:pt x="367190" y="269684"/>
                  </a:lnTo>
                  <a:lnTo>
                    <a:pt x="376781" y="269505"/>
                  </a:lnTo>
                  <a:lnTo>
                    <a:pt x="376888" y="271583"/>
                  </a:lnTo>
                  <a:lnTo>
                    <a:pt x="374476" y="275835"/>
                  </a:lnTo>
                  <a:lnTo>
                    <a:pt x="372780" y="275918"/>
                  </a:lnTo>
                  <a:lnTo>
                    <a:pt x="370140" y="275106"/>
                  </a:lnTo>
                  <a:lnTo>
                    <a:pt x="365996" y="274461"/>
                  </a:lnTo>
                  <a:lnTo>
                    <a:pt x="365530" y="275393"/>
                  </a:lnTo>
                  <a:lnTo>
                    <a:pt x="365650" y="278247"/>
                  </a:lnTo>
                  <a:lnTo>
                    <a:pt x="368002" y="278689"/>
                  </a:lnTo>
                  <a:lnTo>
                    <a:pt x="368755" y="279036"/>
                  </a:lnTo>
                  <a:lnTo>
                    <a:pt x="372242" y="279860"/>
                  </a:lnTo>
                  <a:lnTo>
                    <a:pt x="373281" y="280540"/>
                  </a:lnTo>
                  <a:lnTo>
                    <a:pt x="373377" y="281281"/>
                  </a:lnTo>
                  <a:lnTo>
                    <a:pt x="372541" y="282965"/>
                  </a:lnTo>
                  <a:lnTo>
                    <a:pt x="369053" y="282248"/>
                  </a:lnTo>
                  <a:lnTo>
                    <a:pt x="365674" y="282093"/>
                  </a:lnTo>
                  <a:lnTo>
                    <a:pt x="361255" y="281747"/>
                  </a:lnTo>
                  <a:lnTo>
                    <a:pt x="360526" y="286357"/>
                  </a:lnTo>
                  <a:lnTo>
                    <a:pt x="360537" y="288256"/>
                  </a:lnTo>
                  <a:lnTo>
                    <a:pt x="359678" y="287933"/>
                  </a:lnTo>
                  <a:lnTo>
                    <a:pt x="358591" y="287623"/>
                  </a:lnTo>
                  <a:lnTo>
                    <a:pt x="358006" y="287241"/>
                  </a:lnTo>
                  <a:lnTo>
                    <a:pt x="357492" y="286608"/>
                  </a:lnTo>
                  <a:lnTo>
                    <a:pt x="356907" y="285975"/>
                  </a:lnTo>
                  <a:lnTo>
                    <a:pt x="356202" y="285569"/>
                  </a:lnTo>
                  <a:lnTo>
                    <a:pt x="355545" y="285198"/>
                  </a:lnTo>
                  <a:lnTo>
                    <a:pt x="354864" y="284984"/>
                  </a:lnTo>
                  <a:lnTo>
                    <a:pt x="354136" y="284936"/>
                  </a:lnTo>
                  <a:lnTo>
                    <a:pt x="353014" y="285115"/>
                  </a:lnTo>
                  <a:lnTo>
                    <a:pt x="352045" y="285545"/>
                  </a:lnTo>
                  <a:lnTo>
                    <a:pt x="351222" y="286011"/>
                  </a:lnTo>
                  <a:lnTo>
                    <a:pt x="350302" y="286966"/>
                  </a:lnTo>
                  <a:lnTo>
                    <a:pt x="349740" y="287862"/>
                  </a:lnTo>
                  <a:lnTo>
                    <a:pt x="349048" y="289391"/>
                  </a:lnTo>
                  <a:lnTo>
                    <a:pt x="348582" y="290298"/>
                  </a:lnTo>
                  <a:lnTo>
                    <a:pt x="347961" y="291051"/>
                  </a:lnTo>
                  <a:lnTo>
                    <a:pt x="347137" y="291803"/>
                  </a:lnTo>
                  <a:lnTo>
                    <a:pt x="346229" y="292950"/>
                  </a:lnTo>
                  <a:lnTo>
                    <a:pt x="345752" y="293917"/>
                  </a:lnTo>
                  <a:lnTo>
                    <a:pt x="345370" y="295207"/>
                  </a:lnTo>
                  <a:lnTo>
                    <a:pt x="345119" y="296246"/>
                  </a:lnTo>
                  <a:lnTo>
                    <a:pt x="344975" y="297225"/>
                  </a:lnTo>
                  <a:lnTo>
                    <a:pt x="344211" y="297715"/>
                  </a:lnTo>
                  <a:lnTo>
                    <a:pt x="343422" y="296401"/>
                  </a:lnTo>
                  <a:lnTo>
                    <a:pt x="342300" y="295876"/>
                  </a:lnTo>
                  <a:lnTo>
                    <a:pt x="285950" y="309050"/>
                  </a:lnTo>
                  <a:lnTo>
                    <a:pt x="277626" y="310566"/>
                  </a:lnTo>
                  <a:lnTo>
                    <a:pt x="251028" y="325711"/>
                  </a:lnTo>
                  <a:lnTo>
                    <a:pt x="183463" y="329425"/>
                  </a:lnTo>
                  <a:lnTo>
                    <a:pt x="147478" y="380543"/>
                  </a:lnTo>
                  <a:lnTo>
                    <a:pt x="147395" y="417532"/>
                  </a:lnTo>
                  <a:lnTo>
                    <a:pt x="146439" y="418153"/>
                  </a:lnTo>
                  <a:lnTo>
                    <a:pt x="145687" y="418296"/>
                  </a:lnTo>
                  <a:lnTo>
                    <a:pt x="144815" y="418404"/>
                  </a:lnTo>
                  <a:lnTo>
                    <a:pt x="143943" y="418416"/>
                  </a:lnTo>
                  <a:lnTo>
                    <a:pt x="142927" y="418070"/>
                  </a:lnTo>
                  <a:lnTo>
                    <a:pt x="141852" y="418010"/>
                  </a:lnTo>
                  <a:lnTo>
                    <a:pt x="141052" y="417926"/>
                  </a:lnTo>
                  <a:lnTo>
                    <a:pt x="140252" y="417664"/>
                  </a:lnTo>
                  <a:lnTo>
                    <a:pt x="139165" y="418058"/>
                  </a:lnTo>
                  <a:lnTo>
                    <a:pt x="138258" y="418225"/>
                  </a:lnTo>
                  <a:lnTo>
                    <a:pt x="137386" y="417795"/>
                  </a:lnTo>
                  <a:lnTo>
                    <a:pt x="136550" y="417186"/>
                  </a:lnTo>
                  <a:lnTo>
                    <a:pt x="135236" y="417019"/>
                  </a:lnTo>
                  <a:lnTo>
                    <a:pt x="134447" y="417114"/>
                  </a:lnTo>
                  <a:lnTo>
                    <a:pt x="133444" y="416983"/>
                  </a:lnTo>
                  <a:lnTo>
                    <a:pt x="132273" y="417437"/>
                  </a:lnTo>
                  <a:lnTo>
                    <a:pt x="131343" y="417759"/>
                  </a:lnTo>
                  <a:lnTo>
                    <a:pt x="130614" y="417807"/>
                  </a:lnTo>
                  <a:lnTo>
                    <a:pt x="129420" y="418201"/>
                  </a:lnTo>
                  <a:lnTo>
                    <a:pt x="128225" y="418488"/>
                  </a:lnTo>
                  <a:lnTo>
                    <a:pt x="127472" y="418595"/>
                  </a:lnTo>
                  <a:lnTo>
                    <a:pt x="126625" y="418655"/>
                  </a:lnTo>
                  <a:lnTo>
                    <a:pt x="125860" y="419013"/>
                  </a:lnTo>
                  <a:lnTo>
                    <a:pt x="125203" y="419467"/>
                  </a:lnTo>
                  <a:lnTo>
                    <a:pt x="124105" y="419993"/>
                  </a:lnTo>
                  <a:lnTo>
                    <a:pt x="122958" y="420100"/>
                  </a:lnTo>
                  <a:lnTo>
                    <a:pt x="122182" y="419945"/>
                  </a:lnTo>
                  <a:lnTo>
                    <a:pt x="120939" y="419789"/>
                  </a:lnTo>
                  <a:lnTo>
                    <a:pt x="119220" y="419945"/>
                  </a:lnTo>
                  <a:lnTo>
                    <a:pt x="117714" y="419730"/>
                  </a:lnTo>
                  <a:lnTo>
                    <a:pt x="115983" y="419861"/>
                  </a:lnTo>
                  <a:lnTo>
                    <a:pt x="114550" y="420040"/>
                  </a:lnTo>
                  <a:lnTo>
                    <a:pt x="112902" y="420100"/>
                  </a:lnTo>
                  <a:lnTo>
                    <a:pt x="111432" y="420124"/>
                  </a:lnTo>
                  <a:lnTo>
                    <a:pt x="110560" y="420004"/>
                  </a:lnTo>
                  <a:lnTo>
                    <a:pt x="109653" y="419551"/>
                  </a:lnTo>
                  <a:lnTo>
                    <a:pt x="108590" y="418153"/>
                  </a:lnTo>
                  <a:lnTo>
                    <a:pt x="107849" y="417568"/>
                  </a:lnTo>
                  <a:lnTo>
                    <a:pt x="106953" y="417078"/>
                  </a:lnTo>
                  <a:lnTo>
                    <a:pt x="105986" y="416696"/>
                  </a:lnTo>
                  <a:lnTo>
                    <a:pt x="104816" y="416565"/>
                  </a:lnTo>
                  <a:lnTo>
                    <a:pt x="102917" y="416768"/>
                  </a:lnTo>
                  <a:lnTo>
                    <a:pt x="102164" y="416875"/>
                  </a:lnTo>
                  <a:lnTo>
                    <a:pt x="101484" y="416732"/>
                  </a:lnTo>
                  <a:lnTo>
                    <a:pt x="100708" y="416505"/>
                  </a:lnTo>
                  <a:lnTo>
                    <a:pt x="100038" y="416278"/>
                  </a:lnTo>
                  <a:lnTo>
                    <a:pt x="98796" y="416314"/>
                  </a:lnTo>
                  <a:lnTo>
                    <a:pt x="98115" y="416672"/>
                  </a:lnTo>
                  <a:lnTo>
                    <a:pt x="96933" y="417723"/>
                  </a:lnTo>
                  <a:lnTo>
                    <a:pt x="96216" y="418524"/>
                  </a:lnTo>
                  <a:lnTo>
                    <a:pt x="95237" y="419192"/>
                  </a:lnTo>
                  <a:lnTo>
                    <a:pt x="93887" y="419276"/>
                  </a:lnTo>
                  <a:lnTo>
                    <a:pt x="92645" y="419360"/>
                  </a:lnTo>
                  <a:lnTo>
                    <a:pt x="91152" y="419873"/>
                  </a:lnTo>
                  <a:lnTo>
                    <a:pt x="90257" y="420255"/>
                  </a:lnTo>
                  <a:lnTo>
                    <a:pt x="88358" y="420769"/>
                  </a:lnTo>
                  <a:lnTo>
                    <a:pt x="86184" y="421474"/>
                  </a:lnTo>
                  <a:lnTo>
                    <a:pt x="83795" y="422620"/>
                  </a:lnTo>
                  <a:lnTo>
                    <a:pt x="81598" y="423253"/>
                  </a:lnTo>
                  <a:lnTo>
                    <a:pt x="79459" y="423791"/>
                  </a:lnTo>
                  <a:lnTo>
                    <a:pt x="77095" y="424400"/>
                  </a:lnTo>
                  <a:lnTo>
                    <a:pt x="75387" y="424865"/>
                  </a:lnTo>
                  <a:lnTo>
                    <a:pt x="73954" y="425260"/>
                  </a:lnTo>
                  <a:lnTo>
                    <a:pt x="73070" y="425666"/>
                  </a:lnTo>
                  <a:lnTo>
                    <a:pt x="72174" y="425905"/>
                  </a:lnTo>
                  <a:lnTo>
                    <a:pt x="71422" y="425916"/>
                  </a:lnTo>
                  <a:lnTo>
                    <a:pt x="69594" y="426776"/>
                  </a:lnTo>
                  <a:lnTo>
                    <a:pt x="68878" y="427182"/>
                  </a:lnTo>
                  <a:lnTo>
                    <a:pt x="67803" y="427529"/>
                  </a:lnTo>
                  <a:lnTo>
                    <a:pt x="66788" y="427744"/>
                  </a:lnTo>
                  <a:lnTo>
                    <a:pt x="65987" y="427732"/>
                  </a:lnTo>
                  <a:lnTo>
                    <a:pt x="64722" y="428329"/>
                  </a:lnTo>
                  <a:lnTo>
                    <a:pt x="64148" y="428807"/>
                  </a:lnTo>
                  <a:lnTo>
                    <a:pt x="63539" y="429464"/>
                  </a:lnTo>
                  <a:lnTo>
                    <a:pt x="63336" y="430133"/>
                  </a:lnTo>
                  <a:lnTo>
                    <a:pt x="62237" y="431243"/>
                  </a:lnTo>
                  <a:lnTo>
                    <a:pt x="61306" y="431279"/>
                  </a:lnTo>
                  <a:lnTo>
                    <a:pt x="60494" y="430909"/>
                  </a:lnTo>
                  <a:lnTo>
                    <a:pt x="59562" y="431016"/>
                  </a:lnTo>
                  <a:lnTo>
                    <a:pt x="58475" y="430252"/>
                  </a:lnTo>
                  <a:lnTo>
                    <a:pt x="57197" y="429834"/>
                  </a:lnTo>
                  <a:lnTo>
                    <a:pt x="56444" y="429846"/>
                  </a:lnTo>
                  <a:lnTo>
                    <a:pt x="55525" y="429452"/>
                  </a:lnTo>
                  <a:lnTo>
                    <a:pt x="55024" y="428687"/>
                  </a:lnTo>
                  <a:lnTo>
                    <a:pt x="54713" y="427768"/>
                  </a:lnTo>
                  <a:lnTo>
                    <a:pt x="53793" y="428066"/>
                  </a:lnTo>
                  <a:lnTo>
                    <a:pt x="52360" y="428568"/>
                  </a:lnTo>
                  <a:lnTo>
                    <a:pt x="51417" y="427660"/>
                  </a:lnTo>
                  <a:lnTo>
                    <a:pt x="51082" y="426932"/>
                  </a:lnTo>
                  <a:lnTo>
                    <a:pt x="50556" y="426191"/>
                  </a:lnTo>
                  <a:lnTo>
                    <a:pt x="49756" y="425773"/>
                  </a:lnTo>
                  <a:lnTo>
                    <a:pt x="48824" y="425451"/>
                  </a:lnTo>
                  <a:lnTo>
                    <a:pt x="48001" y="425176"/>
                  </a:lnTo>
                  <a:lnTo>
                    <a:pt x="47320" y="424854"/>
                  </a:lnTo>
                  <a:lnTo>
                    <a:pt x="46102" y="425104"/>
                  </a:lnTo>
                  <a:lnTo>
                    <a:pt x="45421" y="425391"/>
                  </a:lnTo>
                  <a:lnTo>
                    <a:pt x="44644" y="425606"/>
                  </a:lnTo>
                  <a:lnTo>
                    <a:pt x="43844" y="425809"/>
                  </a:lnTo>
                  <a:lnTo>
                    <a:pt x="42996" y="425713"/>
                  </a:lnTo>
                  <a:lnTo>
                    <a:pt x="41981" y="425212"/>
                  </a:lnTo>
                  <a:lnTo>
                    <a:pt x="41133" y="424937"/>
                  </a:lnTo>
                  <a:lnTo>
                    <a:pt x="40046" y="424734"/>
                  </a:lnTo>
                  <a:lnTo>
                    <a:pt x="39091" y="424627"/>
                  </a:lnTo>
                  <a:lnTo>
                    <a:pt x="37908" y="424758"/>
                  </a:lnTo>
                  <a:lnTo>
                    <a:pt x="36834" y="425068"/>
                  </a:lnTo>
                  <a:lnTo>
                    <a:pt x="36129" y="425271"/>
                  </a:lnTo>
                  <a:lnTo>
                    <a:pt x="35209" y="425271"/>
                  </a:lnTo>
                  <a:lnTo>
                    <a:pt x="34349" y="425451"/>
                  </a:lnTo>
                  <a:lnTo>
                    <a:pt x="33501" y="425785"/>
                  </a:lnTo>
                  <a:lnTo>
                    <a:pt x="32092" y="426776"/>
                  </a:lnTo>
                  <a:lnTo>
                    <a:pt x="0" y="387387"/>
                  </a:lnTo>
                  <a:lnTo>
                    <a:pt x="121955" y="324218"/>
                  </a:lnTo>
                  <a:lnTo>
                    <a:pt x="97530" y="270078"/>
                  </a:lnTo>
                  <a:lnTo>
                    <a:pt x="140348" y="238058"/>
                  </a:lnTo>
                  <a:lnTo>
                    <a:pt x="185422" y="203696"/>
                  </a:lnTo>
                  <a:lnTo>
                    <a:pt x="187691" y="199994"/>
                  </a:lnTo>
                  <a:lnTo>
                    <a:pt x="156567" y="170852"/>
                  </a:lnTo>
                  <a:lnTo>
                    <a:pt x="156734" y="170159"/>
                  </a:lnTo>
                  <a:lnTo>
                    <a:pt x="156818" y="169406"/>
                  </a:lnTo>
                  <a:lnTo>
                    <a:pt x="156746" y="168355"/>
                  </a:lnTo>
                  <a:lnTo>
                    <a:pt x="156375" y="165584"/>
                  </a:lnTo>
                  <a:lnTo>
                    <a:pt x="156448" y="164426"/>
                  </a:lnTo>
                  <a:lnTo>
                    <a:pt x="156567" y="163626"/>
                  </a:lnTo>
                  <a:lnTo>
                    <a:pt x="156878" y="162873"/>
                  </a:lnTo>
                  <a:lnTo>
                    <a:pt x="153426" y="130769"/>
                  </a:lnTo>
                  <a:lnTo>
                    <a:pt x="153282" y="129479"/>
                  </a:lnTo>
                  <a:lnTo>
                    <a:pt x="155098" y="129443"/>
                  </a:lnTo>
                  <a:lnTo>
                    <a:pt x="160055" y="123961"/>
                  </a:lnTo>
                  <a:lnTo>
                    <a:pt x="161452" y="121143"/>
                  </a:lnTo>
                  <a:lnTo>
                    <a:pt x="162192" y="118420"/>
                  </a:lnTo>
                  <a:lnTo>
                    <a:pt x="163231" y="118611"/>
                  </a:lnTo>
                  <a:lnTo>
                    <a:pt x="163231" y="120211"/>
                  </a:lnTo>
                  <a:lnTo>
                    <a:pt x="162766" y="121513"/>
                  </a:lnTo>
                  <a:lnTo>
                    <a:pt x="162515" y="125490"/>
                  </a:lnTo>
                  <a:lnTo>
                    <a:pt x="163267" y="127246"/>
                  </a:lnTo>
                  <a:lnTo>
                    <a:pt x="164689" y="128201"/>
                  </a:lnTo>
                  <a:lnTo>
                    <a:pt x="167411" y="128082"/>
                  </a:lnTo>
                  <a:lnTo>
                    <a:pt x="168737" y="128345"/>
                  </a:lnTo>
                  <a:lnTo>
                    <a:pt x="169191" y="125741"/>
                  </a:lnTo>
                  <a:lnTo>
                    <a:pt x="169657" y="124869"/>
                  </a:lnTo>
                  <a:lnTo>
                    <a:pt x="172368" y="123042"/>
                  </a:lnTo>
                  <a:lnTo>
                    <a:pt x="170959" y="122492"/>
                  </a:lnTo>
                  <a:lnTo>
                    <a:pt x="169454" y="123173"/>
                  </a:lnTo>
                  <a:lnTo>
                    <a:pt x="166373" y="126183"/>
                  </a:lnTo>
                  <a:lnTo>
                    <a:pt x="164772" y="125753"/>
                  </a:lnTo>
                  <a:lnTo>
                    <a:pt x="164103" y="123400"/>
                  </a:lnTo>
                  <a:lnTo>
                    <a:pt x="165286" y="116628"/>
                  </a:lnTo>
                  <a:lnTo>
                    <a:pt x="165847" y="115386"/>
                  </a:lnTo>
                  <a:lnTo>
                    <a:pt x="164342" y="115398"/>
                  </a:lnTo>
                  <a:lnTo>
                    <a:pt x="162921" y="114287"/>
                  </a:lnTo>
                  <a:lnTo>
                    <a:pt x="162252" y="113165"/>
                  </a:lnTo>
                  <a:lnTo>
                    <a:pt x="162718" y="112030"/>
                  </a:lnTo>
                  <a:lnTo>
                    <a:pt x="162527" y="111194"/>
                  </a:lnTo>
                  <a:lnTo>
                    <a:pt x="163279" y="109952"/>
                  </a:lnTo>
                  <a:lnTo>
                    <a:pt x="162981" y="108065"/>
                  </a:lnTo>
                  <a:lnTo>
                    <a:pt x="164103" y="106106"/>
                  </a:lnTo>
                  <a:lnTo>
                    <a:pt x="165488" y="101591"/>
                  </a:lnTo>
                  <a:lnTo>
                    <a:pt x="167269" y="98940"/>
                  </a:lnTo>
                  <a:lnTo>
                    <a:pt x="171950" y="96360"/>
                  </a:lnTo>
                  <a:lnTo>
                    <a:pt x="174112" y="96073"/>
                  </a:lnTo>
                  <a:lnTo>
                    <a:pt x="176537" y="91559"/>
                  </a:lnTo>
                  <a:lnTo>
                    <a:pt x="177731" y="87223"/>
                  </a:lnTo>
                  <a:lnTo>
                    <a:pt x="178197" y="86363"/>
                  </a:lnTo>
                  <a:lnTo>
                    <a:pt x="180370" y="86626"/>
                  </a:lnTo>
                  <a:lnTo>
                    <a:pt x="181779" y="87773"/>
                  </a:lnTo>
                  <a:lnTo>
                    <a:pt x="182532" y="87378"/>
                  </a:lnTo>
                  <a:lnTo>
                    <a:pt x="182425" y="85682"/>
                  </a:lnTo>
                  <a:lnTo>
                    <a:pt x="183368" y="84655"/>
                  </a:lnTo>
                  <a:lnTo>
                    <a:pt x="185339" y="84333"/>
                  </a:lnTo>
                  <a:lnTo>
                    <a:pt x="184956" y="83055"/>
                  </a:lnTo>
                  <a:lnTo>
                    <a:pt x="184956" y="81825"/>
                  </a:lnTo>
                  <a:lnTo>
                    <a:pt x="185792" y="79842"/>
                  </a:lnTo>
                  <a:lnTo>
                    <a:pt x="186426" y="76271"/>
                  </a:lnTo>
                  <a:lnTo>
                    <a:pt x="187453" y="75316"/>
                  </a:lnTo>
                  <a:lnTo>
                    <a:pt x="187429" y="69129"/>
                  </a:lnTo>
                  <a:lnTo>
                    <a:pt x="185637" y="70144"/>
                  </a:lnTo>
                  <a:lnTo>
                    <a:pt x="185279" y="72712"/>
                  </a:lnTo>
                  <a:lnTo>
                    <a:pt x="182855" y="75626"/>
                  </a:lnTo>
                  <a:lnTo>
                    <a:pt x="180776" y="74993"/>
                  </a:lnTo>
                  <a:lnTo>
                    <a:pt x="181039" y="70096"/>
                  </a:lnTo>
                  <a:lnTo>
                    <a:pt x="181015" y="67469"/>
                  </a:lnTo>
                  <a:lnTo>
                    <a:pt x="180071" y="66525"/>
                  </a:lnTo>
                  <a:lnTo>
                    <a:pt x="178197" y="66322"/>
                  </a:lnTo>
                  <a:lnTo>
                    <a:pt x="177336" y="64160"/>
                  </a:lnTo>
                  <a:lnTo>
                    <a:pt x="176560" y="60338"/>
                  </a:lnTo>
                  <a:lnTo>
                    <a:pt x="174172" y="51405"/>
                  </a:lnTo>
                  <a:lnTo>
                    <a:pt x="173885" y="50270"/>
                  </a:lnTo>
                  <a:lnTo>
                    <a:pt x="173312" y="49434"/>
                  </a:lnTo>
                  <a:lnTo>
                    <a:pt x="172261" y="46986"/>
                  </a:lnTo>
                  <a:lnTo>
                    <a:pt x="171783" y="44657"/>
                  </a:lnTo>
                  <a:lnTo>
                    <a:pt x="168463" y="38948"/>
                  </a:lnTo>
                  <a:lnTo>
                    <a:pt x="163912" y="33048"/>
                  </a:lnTo>
                  <a:lnTo>
                    <a:pt x="163625" y="31053"/>
                  </a:lnTo>
                  <a:lnTo>
                    <a:pt x="163995" y="29082"/>
                  </a:lnTo>
                  <a:lnTo>
                    <a:pt x="164736" y="28497"/>
                  </a:lnTo>
                  <a:lnTo>
                    <a:pt x="173001" y="27327"/>
                  </a:lnTo>
                  <a:lnTo>
                    <a:pt x="174984" y="27530"/>
                  </a:lnTo>
                  <a:lnTo>
                    <a:pt x="189770" y="30468"/>
                  </a:lnTo>
                  <a:lnTo>
                    <a:pt x="189590" y="32510"/>
                  </a:lnTo>
                  <a:lnTo>
                    <a:pt x="190152" y="33155"/>
                  </a:lnTo>
                  <a:lnTo>
                    <a:pt x="190164" y="34373"/>
                  </a:lnTo>
                  <a:lnTo>
                    <a:pt x="192421" y="35424"/>
                  </a:lnTo>
                  <a:lnTo>
                    <a:pt x="195240" y="35114"/>
                  </a:lnTo>
                  <a:lnTo>
                    <a:pt x="195981" y="32283"/>
                  </a:lnTo>
                  <a:lnTo>
                    <a:pt x="196733" y="31817"/>
                  </a:lnTo>
                  <a:lnTo>
                    <a:pt x="204364" y="33669"/>
                  </a:lnTo>
                  <a:lnTo>
                    <a:pt x="205953" y="33287"/>
                  </a:lnTo>
                  <a:lnTo>
                    <a:pt x="206694" y="31185"/>
                  </a:lnTo>
                  <a:lnTo>
                    <a:pt x="206968" y="28473"/>
                  </a:lnTo>
                  <a:lnTo>
                    <a:pt x="206586" y="27267"/>
                  </a:lnTo>
                  <a:lnTo>
                    <a:pt x="205822" y="26515"/>
                  </a:lnTo>
                  <a:lnTo>
                    <a:pt x="193401" y="23170"/>
                  </a:lnTo>
                  <a:lnTo>
                    <a:pt x="193484" y="22358"/>
                  </a:lnTo>
                  <a:lnTo>
                    <a:pt x="194714" y="22430"/>
                  </a:lnTo>
                  <a:lnTo>
                    <a:pt x="207613" y="25643"/>
                  </a:lnTo>
                  <a:lnTo>
                    <a:pt x="208270" y="26216"/>
                  </a:lnTo>
                  <a:lnTo>
                    <a:pt x="208557" y="27351"/>
                  </a:lnTo>
                  <a:lnTo>
                    <a:pt x="208485" y="30432"/>
                  </a:lnTo>
                  <a:lnTo>
                    <a:pt x="207924" y="32152"/>
                  </a:lnTo>
                  <a:lnTo>
                    <a:pt x="208115" y="33740"/>
                  </a:lnTo>
                  <a:lnTo>
                    <a:pt x="209166" y="34779"/>
                  </a:lnTo>
                  <a:lnTo>
                    <a:pt x="215938" y="36249"/>
                  </a:lnTo>
                  <a:lnTo>
                    <a:pt x="219043" y="37264"/>
                  </a:lnTo>
                  <a:lnTo>
                    <a:pt x="220739" y="37335"/>
                  </a:lnTo>
                  <a:lnTo>
                    <a:pt x="220847" y="38554"/>
                  </a:lnTo>
                  <a:lnTo>
                    <a:pt x="219437" y="38960"/>
                  </a:lnTo>
                  <a:lnTo>
                    <a:pt x="216511" y="37825"/>
                  </a:lnTo>
                  <a:lnTo>
                    <a:pt x="213692" y="38315"/>
                  </a:lnTo>
                  <a:lnTo>
                    <a:pt x="211340" y="37944"/>
                  </a:lnTo>
                  <a:lnTo>
                    <a:pt x="210313" y="38231"/>
                  </a:lnTo>
                  <a:lnTo>
                    <a:pt x="211447" y="40787"/>
                  </a:lnTo>
                  <a:lnTo>
                    <a:pt x="211734" y="42268"/>
                  </a:lnTo>
                  <a:lnTo>
                    <a:pt x="211591" y="50449"/>
                  </a:lnTo>
                  <a:lnTo>
                    <a:pt x="212450" y="51691"/>
                  </a:lnTo>
                  <a:lnTo>
                    <a:pt x="213668" y="52503"/>
                  </a:lnTo>
                  <a:lnTo>
                    <a:pt x="213490" y="54104"/>
                  </a:lnTo>
                  <a:lnTo>
                    <a:pt x="212845" y="55716"/>
                  </a:lnTo>
                  <a:lnTo>
                    <a:pt x="213131" y="56923"/>
                  </a:lnTo>
                  <a:lnTo>
                    <a:pt x="214540" y="57030"/>
                  </a:lnTo>
                  <a:lnTo>
                    <a:pt x="216046" y="56063"/>
                  </a:lnTo>
                  <a:lnTo>
                    <a:pt x="218840" y="53053"/>
                  </a:lnTo>
                  <a:lnTo>
                    <a:pt x="219772" y="50617"/>
                  </a:lnTo>
                  <a:lnTo>
                    <a:pt x="220620" y="49554"/>
                  </a:lnTo>
                  <a:lnTo>
                    <a:pt x="227177" y="45660"/>
                  </a:lnTo>
                  <a:lnTo>
                    <a:pt x="231667" y="41719"/>
                  </a:lnTo>
                  <a:lnTo>
                    <a:pt x="233435" y="36810"/>
                  </a:lnTo>
                  <a:lnTo>
                    <a:pt x="235967" y="34254"/>
                  </a:lnTo>
                  <a:lnTo>
                    <a:pt x="238284" y="29441"/>
                  </a:lnTo>
                  <a:lnTo>
                    <a:pt x="240911" y="26407"/>
                  </a:lnTo>
                  <a:lnTo>
                    <a:pt x="241927" y="24627"/>
                  </a:lnTo>
                  <a:lnTo>
                    <a:pt x="241915" y="21892"/>
                  </a:lnTo>
                  <a:lnTo>
                    <a:pt x="240876" y="19850"/>
                  </a:lnTo>
                  <a:lnTo>
                    <a:pt x="238141" y="20411"/>
                  </a:lnTo>
                  <a:lnTo>
                    <a:pt x="236361" y="21092"/>
                  </a:lnTo>
                  <a:lnTo>
                    <a:pt x="235334" y="20722"/>
                  </a:lnTo>
                  <a:lnTo>
                    <a:pt x="234844" y="19217"/>
                  </a:lnTo>
                  <a:lnTo>
                    <a:pt x="238511" y="18441"/>
                  </a:lnTo>
                  <a:lnTo>
                    <a:pt x="242739" y="16351"/>
                  </a:lnTo>
                  <a:lnTo>
                    <a:pt x="247146" y="13771"/>
                  </a:lnTo>
                  <a:lnTo>
                    <a:pt x="250718" y="13604"/>
                  </a:lnTo>
                  <a:lnTo>
                    <a:pt x="252688" y="13651"/>
                  </a:lnTo>
                  <a:lnTo>
                    <a:pt x="255411" y="11860"/>
                  </a:lnTo>
                  <a:lnTo>
                    <a:pt x="256259" y="11848"/>
                  </a:lnTo>
                  <a:lnTo>
                    <a:pt x="256164" y="12994"/>
                  </a:lnTo>
                  <a:lnTo>
                    <a:pt x="254957" y="14583"/>
                  </a:lnTo>
                  <a:lnTo>
                    <a:pt x="254862" y="15622"/>
                  </a:lnTo>
                  <a:lnTo>
                    <a:pt x="254301" y="16494"/>
                  </a:lnTo>
                  <a:lnTo>
                    <a:pt x="252808" y="17426"/>
                  </a:lnTo>
                  <a:lnTo>
                    <a:pt x="252533" y="20137"/>
                  </a:lnTo>
                  <a:lnTo>
                    <a:pt x="253393" y="21665"/>
                  </a:lnTo>
                  <a:lnTo>
                    <a:pt x="254993" y="22955"/>
                  </a:lnTo>
                  <a:lnTo>
                    <a:pt x="264022" y="21988"/>
                  </a:lnTo>
                  <a:lnTo>
                    <a:pt x="284314" y="18751"/>
                  </a:lnTo>
                  <a:lnTo>
                    <a:pt x="291325" y="17688"/>
                  </a:lnTo>
                  <a:lnTo>
                    <a:pt x="296378" y="13723"/>
                  </a:lnTo>
                  <a:lnTo>
                    <a:pt x="306469" y="3870"/>
                  </a:lnTo>
                  <a:lnTo>
                    <a:pt x="307962" y="1899"/>
                  </a:lnTo>
                  <a:lnTo>
                    <a:pt x="308607" y="167"/>
                  </a:lnTo>
                  <a:lnTo>
                    <a:pt x="309360" y="0"/>
                  </a:lnTo>
                  <a:lnTo>
                    <a:pt x="311820" y="1971"/>
                  </a:lnTo>
                  <a:lnTo>
                    <a:pt x="317947" y="4527"/>
                  </a:lnTo>
                  <a:lnTo>
                    <a:pt x="320671" y="4885"/>
                  </a:lnTo>
                  <a:lnTo>
                    <a:pt x="321900" y="5554"/>
                  </a:lnTo>
                  <a:lnTo>
                    <a:pt x="321638" y="7715"/>
                  </a:lnTo>
                  <a:lnTo>
                    <a:pt x="320706" y="9782"/>
                  </a:lnTo>
                  <a:lnTo>
                    <a:pt x="319679" y="11287"/>
                  </a:lnTo>
                  <a:lnTo>
                    <a:pt x="314531" y="13699"/>
                  </a:lnTo>
                  <a:lnTo>
                    <a:pt x="312095" y="15479"/>
                  </a:lnTo>
                  <a:lnTo>
                    <a:pt x="307867" y="16637"/>
                  </a:lnTo>
                  <a:lnTo>
                    <a:pt x="302791" y="17055"/>
                  </a:lnTo>
                  <a:lnTo>
                    <a:pt x="299315" y="16410"/>
                  </a:lnTo>
                  <a:lnTo>
                    <a:pt x="294896" y="18130"/>
                  </a:lnTo>
                  <a:lnTo>
                    <a:pt x="294347" y="18895"/>
                  </a:lnTo>
                  <a:lnTo>
                    <a:pt x="290872" y="20806"/>
                  </a:lnTo>
                  <a:lnTo>
                    <a:pt x="288996" y="21200"/>
                  </a:lnTo>
                  <a:lnTo>
                    <a:pt x="284242" y="22167"/>
                  </a:lnTo>
                  <a:lnTo>
                    <a:pt x="259711" y="25105"/>
                  </a:lnTo>
                  <a:lnTo>
                    <a:pt x="257835" y="25762"/>
                  </a:lnTo>
                  <a:lnTo>
                    <a:pt x="259818" y="28103"/>
                  </a:lnTo>
                  <a:lnTo>
                    <a:pt x="265288" y="31089"/>
                  </a:lnTo>
                  <a:lnTo>
                    <a:pt x="266614" y="32128"/>
                  </a:lnTo>
                  <a:lnTo>
                    <a:pt x="267271" y="33442"/>
                  </a:lnTo>
                  <a:lnTo>
                    <a:pt x="267391" y="36989"/>
                  </a:lnTo>
                  <a:lnTo>
                    <a:pt x="266734" y="38601"/>
                  </a:lnTo>
                  <a:lnTo>
                    <a:pt x="266650" y="40309"/>
                  </a:lnTo>
                  <a:lnTo>
                    <a:pt x="266375" y="41133"/>
                  </a:lnTo>
                  <a:lnTo>
                    <a:pt x="266387" y="44621"/>
                  </a:lnTo>
                  <a:lnTo>
                    <a:pt x="266781" y="46783"/>
                  </a:lnTo>
                  <a:lnTo>
                    <a:pt x="268776" y="50366"/>
                  </a:lnTo>
                  <a:lnTo>
                    <a:pt x="268884" y="53172"/>
                  </a:lnTo>
                  <a:lnTo>
                    <a:pt x="267569" y="55621"/>
                  </a:lnTo>
                  <a:lnTo>
                    <a:pt x="263545" y="58738"/>
                  </a:lnTo>
                  <a:lnTo>
                    <a:pt x="262052" y="60338"/>
                  </a:lnTo>
                  <a:lnTo>
                    <a:pt x="261681" y="61497"/>
                  </a:lnTo>
                  <a:lnTo>
                    <a:pt x="261407" y="63910"/>
                  </a:lnTo>
                  <a:lnTo>
                    <a:pt x="260570" y="64781"/>
                  </a:lnTo>
                  <a:lnTo>
                    <a:pt x="258779" y="65247"/>
                  </a:lnTo>
                  <a:lnTo>
                    <a:pt x="255124" y="66979"/>
                  </a:lnTo>
                  <a:lnTo>
                    <a:pt x="249021" y="68496"/>
                  </a:lnTo>
                  <a:lnTo>
                    <a:pt x="246955" y="69559"/>
                  </a:lnTo>
                  <a:lnTo>
                    <a:pt x="243396" y="72593"/>
                  </a:lnTo>
                  <a:lnTo>
                    <a:pt x="241521" y="73536"/>
                  </a:lnTo>
                  <a:lnTo>
                    <a:pt x="237293" y="73727"/>
                  </a:lnTo>
                  <a:lnTo>
                    <a:pt x="235310" y="73011"/>
                  </a:lnTo>
                  <a:lnTo>
                    <a:pt x="234283" y="72258"/>
                  </a:lnTo>
                  <a:lnTo>
                    <a:pt x="233327" y="71697"/>
                  </a:lnTo>
                  <a:lnTo>
                    <a:pt x="233686" y="68687"/>
                  </a:lnTo>
                  <a:lnTo>
                    <a:pt x="232086" y="67361"/>
                  </a:lnTo>
                  <a:lnTo>
                    <a:pt x="232086" y="66621"/>
                  </a:lnTo>
                  <a:lnTo>
                    <a:pt x="232743" y="65749"/>
                  </a:lnTo>
                  <a:lnTo>
                    <a:pt x="232910" y="63898"/>
                  </a:lnTo>
                  <a:lnTo>
                    <a:pt x="231680" y="60422"/>
                  </a:lnTo>
                  <a:lnTo>
                    <a:pt x="231858" y="58081"/>
                  </a:lnTo>
                  <a:lnTo>
                    <a:pt x="231011" y="58069"/>
                  </a:lnTo>
                  <a:lnTo>
                    <a:pt x="230354" y="59491"/>
                  </a:lnTo>
                  <a:lnTo>
                    <a:pt x="230365" y="62118"/>
                  </a:lnTo>
                  <a:lnTo>
                    <a:pt x="231321" y="63611"/>
                  </a:lnTo>
                  <a:lnTo>
                    <a:pt x="231321" y="64531"/>
                  </a:lnTo>
                  <a:lnTo>
                    <a:pt x="230378" y="64638"/>
                  </a:lnTo>
                  <a:lnTo>
                    <a:pt x="229338" y="64005"/>
                  </a:lnTo>
                  <a:lnTo>
                    <a:pt x="228025" y="64483"/>
                  </a:lnTo>
                  <a:lnTo>
                    <a:pt x="229446" y="66143"/>
                  </a:lnTo>
                  <a:lnTo>
                    <a:pt x="229362" y="67182"/>
                  </a:lnTo>
                  <a:lnTo>
                    <a:pt x="227009" y="68257"/>
                  </a:lnTo>
                  <a:lnTo>
                    <a:pt x="228801" y="68794"/>
                  </a:lnTo>
                  <a:lnTo>
                    <a:pt x="230414" y="69642"/>
                  </a:lnTo>
                  <a:lnTo>
                    <a:pt x="231727" y="69451"/>
                  </a:lnTo>
                  <a:lnTo>
                    <a:pt x="231727" y="70562"/>
                  </a:lnTo>
                  <a:lnTo>
                    <a:pt x="230509" y="71410"/>
                  </a:lnTo>
                  <a:lnTo>
                    <a:pt x="227965" y="71518"/>
                  </a:lnTo>
                  <a:lnTo>
                    <a:pt x="226556" y="70491"/>
                  </a:lnTo>
                  <a:lnTo>
                    <a:pt x="225708" y="70586"/>
                  </a:lnTo>
                  <a:lnTo>
                    <a:pt x="225338" y="71267"/>
                  </a:lnTo>
                  <a:lnTo>
                    <a:pt x="224680" y="71661"/>
                  </a:lnTo>
                  <a:lnTo>
                    <a:pt x="221110" y="71768"/>
                  </a:lnTo>
                  <a:lnTo>
                    <a:pt x="220453" y="72784"/>
                  </a:lnTo>
                  <a:lnTo>
                    <a:pt x="219724" y="76104"/>
                  </a:lnTo>
                  <a:lnTo>
                    <a:pt x="218410" y="77883"/>
                  </a:lnTo>
                  <a:lnTo>
                    <a:pt x="215030" y="79866"/>
                  </a:lnTo>
                  <a:lnTo>
                    <a:pt x="214851" y="81574"/>
                  </a:lnTo>
                  <a:lnTo>
                    <a:pt x="215329" y="82780"/>
                  </a:lnTo>
                  <a:lnTo>
                    <a:pt x="219593" y="87916"/>
                  </a:lnTo>
                  <a:lnTo>
                    <a:pt x="222996" y="93446"/>
                  </a:lnTo>
                  <a:lnTo>
                    <a:pt x="223570" y="94951"/>
                  </a:lnTo>
                  <a:lnTo>
                    <a:pt x="224071" y="100301"/>
                  </a:lnTo>
                  <a:lnTo>
                    <a:pt x="226161" y="104350"/>
                  </a:lnTo>
                  <a:lnTo>
                    <a:pt x="231178" y="111277"/>
                  </a:lnTo>
                  <a:lnTo>
                    <a:pt x="234582" y="114287"/>
                  </a:lnTo>
                  <a:lnTo>
                    <a:pt x="239968" y="118276"/>
                  </a:lnTo>
                  <a:lnTo>
                    <a:pt x="246573" y="122385"/>
                  </a:lnTo>
                  <a:lnTo>
                    <a:pt x="250622" y="124523"/>
                  </a:lnTo>
                  <a:lnTo>
                    <a:pt x="268155" y="132155"/>
                  </a:lnTo>
                  <a:lnTo>
                    <a:pt x="277865" y="135570"/>
                  </a:lnTo>
                  <a:lnTo>
                    <a:pt x="285210" y="142605"/>
                  </a:lnTo>
                  <a:lnTo>
                    <a:pt x="287849" y="146344"/>
                  </a:lnTo>
                  <a:lnTo>
                    <a:pt x="291445" y="148947"/>
                  </a:lnTo>
                  <a:lnTo>
                    <a:pt x="292496" y="151945"/>
                  </a:lnTo>
                  <a:lnTo>
                    <a:pt x="293857" y="159099"/>
                  </a:lnTo>
                  <a:lnTo>
                    <a:pt x="294168" y="163053"/>
                  </a:lnTo>
                  <a:lnTo>
                    <a:pt x="293332" y="164928"/>
                  </a:lnTo>
                  <a:lnTo>
                    <a:pt x="293344" y="166898"/>
                  </a:lnTo>
                  <a:lnTo>
                    <a:pt x="294765" y="168403"/>
                  </a:lnTo>
                  <a:lnTo>
                    <a:pt x="294872" y="169442"/>
                  </a:lnTo>
                  <a:lnTo>
                    <a:pt x="292627" y="172894"/>
                  </a:lnTo>
                  <a:lnTo>
                    <a:pt x="292185" y="172273"/>
                  </a:lnTo>
                  <a:lnTo>
                    <a:pt x="291671" y="171520"/>
                  </a:lnTo>
                  <a:lnTo>
                    <a:pt x="291469" y="170684"/>
                  </a:lnTo>
                  <a:lnTo>
                    <a:pt x="290799" y="169848"/>
                  </a:lnTo>
                  <a:lnTo>
                    <a:pt x="287706" y="169048"/>
                  </a:lnTo>
                  <a:lnTo>
                    <a:pt x="286608" y="168236"/>
                  </a:lnTo>
                  <a:lnTo>
                    <a:pt x="286022" y="164008"/>
                  </a:lnTo>
                  <a:lnTo>
                    <a:pt x="285318" y="163040"/>
                  </a:lnTo>
                  <a:lnTo>
                    <a:pt x="282798" y="162646"/>
                  </a:lnTo>
                  <a:lnTo>
                    <a:pt x="281376" y="161798"/>
                  </a:lnTo>
                  <a:lnTo>
                    <a:pt x="280253" y="161058"/>
                  </a:lnTo>
                  <a:lnTo>
                    <a:pt x="275643" y="160891"/>
                  </a:lnTo>
                  <a:lnTo>
                    <a:pt x="274891" y="161285"/>
                  </a:lnTo>
                  <a:lnTo>
                    <a:pt x="274903" y="162694"/>
                  </a:lnTo>
                  <a:lnTo>
                    <a:pt x="274055" y="163160"/>
                  </a:lnTo>
                  <a:lnTo>
                    <a:pt x="271332" y="163650"/>
                  </a:lnTo>
                  <a:lnTo>
                    <a:pt x="272837" y="165047"/>
                  </a:lnTo>
                  <a:lnTo>
                    <a:pt x="273876" y="165608"/>
                  </a:lnTo>
                  <a:lnTo>
                    <a:pt x="276038" y="164844"/>
                  </a:lnTo>
                  <a:lnTo>
                    <a:pt x="278199" y="164629"/>
                  </a:lnTo>
                  <a:lnTo>
                    <a:pt x="279895" y="165477"/>
                  </a:lnTo>
                  <a:lnTo>
                    <a:pt x="280648" y="166301"/>
                  </a:lnTo>
                  <a:lnTo>
                    <a:pt x="280850" y="168594"/>
                  </a:lnTo>
                  <a:lnTo>
                    <a:pt x="280111" y="170171"/>
                  </a:lnTo>
                  <a:lnTo>
                    <a:pt x="278056" y="172524"/>
                  </a:lnTo>
                  <a:lnTo>
                    <a:pt x="276921" y="173001"/>
                  </a:lnTo>
                  <a:lnTo>
                    <a:pt x="275226" y="171532"/>
                  </a:lnTo>
                  <a:lnTo>
                    <a:pt x="273338" y="171449"/>
                  </a:lnTo>
                  <a:lnTo>
                    <a:pt x="272311" y="172655"/>
                  </a:lnTo>
                  <a:lnTo>
                    <a:pt x="273255" y="172930"/>
                  </a:lnTo>
                  <a:lnTo>
                    <a:pt x="274210" y="174638"/>
                  </a:lnTo>
                  <a:lnTo>
                    <a:pt x="274963" y="174984"/>
                  </a:lnTo>
                  <a:lnTo>
                    <a:pt x="278904" y="174614"/>
                  </a:lnTo>
                  <a:lnTo>
                    <a:pt x="280517" y="175892"/>
                  </a:lnTo>
                  <a:lnTo>
                    <a:pt x="280517" y="177229"/>
                  </a:lnTo>
                  <a:lnTo>
                    <a:pt x="279394" y="178555"/>
                  </a:lnTo>
                  <a:lnTo>
                    <a:pt x="278749" y="180060"/>
                  </a:lnTo>
                  <a:lnTo>
                    <a:pt x="278868" y="185315"/>
                  </a:lnTo>
                  <a:lnTo>
                    <a:pt x="277757" y="188791"/>
                  </a:lnTo>
                  <a:lnTo>
                    <a:pt x="273995" y="190128"/>
                  </a:lnTo>
                  <a:lnTo>
                    <a:pt x="273446" y="190881"/>
                  </a:lnTo>
                  <a:lnTo>
                    <a:pt x="273446" y="192589"/>
                  </a:lnTo>
                  <a:lnTo>
                    <a:pt x="274485" y="192111"/>
                  </a:lnTo>
                  <a:lnTo>
                    <a:pt x="276455" y="190797"/>
                  </a:lnTo>
                  <a:lnTo>
                    <a:pt x="279549" y="189555"/>
                  </a:lnTo>
                  <a:lnTo>
                    <a:pt x="280111" y="188432"/>
                  </a:lnTo>
                  <a:lnTo>
                    <a:pt x="280098" y="185793"/>
                  </a:lnTo>
                  <a:lnTo>
                    <a:pt x="280468" y="184754"/>
                  </a:lnTo>
                  <a:lnTo>
                    <a:pt x="280253" y="179761"/>
                  </a:lnTo>
                  <a:lnTo>
                    <a:pt x="280994" y="178436"/>
                  </a:lnTo>
                  <a:lnTo>
                    <a:pt x="281842" y="178077"/>
                  </a:lnTo>
                  <a:lnTo>
                    <a:pt x="283526" y="177958"/>
                  </a:lnTo>
                  <a:lnTo>
                    <a:pt x="285318" y="175784"/>
                  </a:lnTo>
                  <a:lnTo>
                    <a:pt x="286476" y="175175"/>
                  </a:lnTo>
                  <a:lnTo>
                    <a:pt x="287897" y="174853"/>
                  </a:lnTo>
                  <a:lnTo>
                    <a:pt x="289665" y="174757"/>
                  </a:lnTo>
                  <a:lnTo>
                    <a:pt x="291409" y="17388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1130;gbcf4302aa7_0_6">
              <a:extLst>
                <a:ext uri="{FF2B5EF4-FFF2-40B4-BE49-F238E27FC236}">
                  <a16:creationId xmlns:a16="http://schemas.microsoft.com/office/drawing/2014/main" id="{711B58DB-173C-6349-B503-1837F01D0F41}"/>
                </a:ext>
              </a:extLst>
            </p:cNvPr>
            <p:cNvSpPr/>
            <p:nvPr/>
          </p:nvSpPr>
          <p:spPr>
            <a:xfrm>
              <a:off x="6353942" y="2314853"/>
              <a:ext cx="208531" cy="165164"/>
            </a:xfrm>
            <a:custGeom>
              <a:avLst/>
              <a:gdLst/>
              <a:ahLst/>
              <a:cxnLst/>
              <a:rect l="l" t="t" r="r" b="b"/>
              <a:pathLst>
                <a:path w="414987" h="328684" extrusionOk="0">
                  <a:moveTo>
                    <a:pt x="294335" y="0"/>
                  </a:moveTo>
                  <a:lnTo>
                    <a:pt x="414988" y="157941"/>
                  </a:lnTo>
                  <a:lnTo>
                    <a:pt x="387721" y="164139"/>
                  </a:lnTo>
                  <a:lnTo>
                    <a:pt x="386873" y="163805"/>
                  </a:lnTo>
                  <a:lnTo>
                    <a:pt x="386180" y="163351"/>
                  </a:lnTo>
                  <a:lnTo>
                    <a:pt x="385284" y="163017"/>
                  </a:lnTo>
                  <a:lnTo>
                    <a:pt x="384257" y="162587"/>
                  </a:lnTo>
                  <a:lnTo>
                    <a:pt x="383206" y="161942"/>
                  </a:lnTo>
                  <a:lnTo>
                    <a:pt x="382203" y="161595"/>
                  </a:lnTo>
                  <a:lnTo>
                    <a:pt x="381260" y="161237"/>
                  </a:lnTo>
                  <a:lnTo>
                    <a:pt x="380627" y="160831"/>
                  </a:lnTo>
                  <a:lnTo>
                    <a:pt x="379958" y="160353"/>
                  </a:lnTo>
                  <a:lnTo>
                    <a:pt x="379002" y="159529"/>
                  </a:lnTo>
                  <a:lnTo>
                    <a:pt x="377928" y="158908"/>
                  </a:lnTo>
                  <a:lnTo>
                    <a:pt x="376566" y="158299"/>
                  </a:lnTo>
                  <a:lnTo>
                    <a:pt x="375395" y="157797"/>
                  </a:lnTo>
                  <a:lnTo>
                    <a:pt x="374201" y="157224"/>
                  </a:lnTo>
                  <a:lnTo>
                    <a:pt x="373436" y="157081"/>
                  </a:lnTo>
                  <a:lnTo>
                    <a:pt x="372326" y="157344"/>
                  </a:lnTo>
                  <a:lnTo>
                    <a:pt x="371705" y="157976"/>
                  </a:lnTo>
                  <a:lnTo>
                    <a:pt x="370809" y="158323"/>
                  </a:lnTo>
                  <a:lnTo>
                    <a:pt x="370021" y="158048"/>
                  </a:lnTo>
                  <a:lnTo>
                    <a:pt x="369388" y="157487"/>
                  </a:lnTo>
                  <a:lnTo>
                    <a:pt x="368313" y="157403"/>
                  </a:lnTo>
                  <a:lnTo>
                    <a:pt x="367513" y="156758"/>
                  </a:lnTo>
                  <a:lnTo>
                    <a:pt x="366462" y="156376"/>
                  </a:lnTo>
                  <a:lnTo>
                    <a:pt x="365590" y="156293"/>
                  </a:lnTo>
                  <a:lnTo>
                    <a:pt x="364957" y="156806"/>
                  </a:lnTo>
                  <a:lnTo>
                    <a:pt x="364312" y="157391"/>
                  </a:lnTo>
                  <a:lnTo>
                    <a:pt x="363607" y="158036"/>
                  </a:lnTo>
                  <a:lnTo>
                    <a:pt x="362449" y="158406"/>
                  </a:lnTo>
                  <a:lnTo>
                    <a:pt x="361040" y="158478"/>
                  </a:lnTo>
                  <a:lnTo>
                    <a:pt x="360120" y="158096"/>
                  </a:lnTo>
                  <a:lnTo>
                    <a:pt x="359845" y="157344"/>
                  </a:lnTo>
                  <a:lnTo>
                    <a:pt x="359021" y="157547"/>
                  </a:lnTo>
                  <a:lnTo>
                    <a:pt x="358161" y="157523"/>
                  </a:lnTo>
                  <a:lnTo>
                    <a:pt x="356931" y="157582"/>
                  </a:lnTo>
                  <a:lnTo>
                    <a:pt x="356059" y="157666"/>
                  </a:lnTo>
                  <a:lnTo>
                    <a:pt x="355199" y="157391"/>
                  </a:lnTo>
                  <a:lnTo>
                    <a:pt x="354351" y="157009"/>
                  </a:lnTo>
                  <a:lnTo>
                    <a:pt x="353181" y="156699"/>
                  </a:lnTo>
                  <a:lnTo>
                    <a:pt x="351115" y="156794"/>
                  </a:lnTo>
                  <a:lnTo>
                    <a:pt x="273625" y="190941"/>
                  </a:lnTo>
                  <a:lnTo>
                    <a:pt x="262864" y="229410"/>
                  </a:lnTo>
                  <a:lnTo>
                    <a:pt x="235525" y="328685"/>
                  </a:lnTo>
                  <a:lnTo>
                    <a:pt x="168630" y="308703"/>
                  </a:lnTo>
                  <a:lnTo>
                    <a:pt x="158573" y="311188"/>
                  </a:lnTo>
                  <a:lnTo>
                    <a:pt x="150213" y="312680"/>
                  </a:lnTo>
                  <a:lnTo>
                    <a:pt x="97829" y="325770"/>
                  </a:lnTo>
                  <a:lnTo>
                    <a:pt x="84368" y="241402"/>
                  </a:lnTo>
                  <a:lnTo>
                    <a:pt x="84046" y="237771"/>
                  </a:lnTo>
                  <a:lnTo>
                    <a:pt x="17043" y="251219"/>
                  </a:lnTo>
                  <a:lnTo>
                    <a:pt x="7620" y="235967"/>
                  </a:lnTo>
                  <a:lnTo>
                    <a:pt x="6891" y="229195"/>
                  </a:lnTo>
                  <a:lnTo>
                    <a:pt x="6174" y="219724"/>
                  </a:lnTo>
                  <a:lnTo>
                    <a:pt x="0" y="212427"/>
                  </a:lnTo>
                  <a:lnTo>
                    <a:pt x="17903" y="183989"/>
                  </a:lnTo>
                  <a:lnTo>
                    <a:pt x="52850" y="160294"/>
                  </a:lnTo>
                  <a:lnTo>
                    <a:pt x="19456" y="111266"/>
                  </a:lnTo>
                  <a:lnTo>
                    <a:pt x="103060" y="72819"/>
                  </a:lnTo>
                  <a:lnTo>
                    <a:pt x="103980" y="72437"/>
                  </a:lnTo>
                  <a:lnTo>
                    <a:pt x="103908" y="71458"/>
                  </a:lnTo>
                  <a:lnTo>
                    <a:pt x="103335" y="70980"/>
                  </a:lnTo>
                  <a:lnTo>
                    <a:pt x="102726" y="70072"/>
                  </a:lnTo>
                  <a:lnTo>
                    <a:pt x="102439" y="69033"/>
                  </a:lnTo>
                  <a:lnTo>
                    <a:pt x="102726" y="68030"/>
                  </a:lnTo>
                  <a:lnTo>
                    <a:pt x="103383" y="67409"/>
                  </a:lnTo>
                  <a:lnTo>
                    <a:pt x="103359" y="66478"/>
                  </a:lnTo>
                  <a:lnTo>
                    <a:pt x="104314" y="66466"/>
                  </a:lnTo>
                  <a:lnTo>
                    <a:pt x="104971" y="65785"/>
                  </a:lnTo>
                  <a:lnTo>
                    <a:pt x="104386" y="65319"/>
                  </a:lnTo>
                  <a:lnTo>
                    <a:pt x="103753" y="64829"/>
                  </a:lnTo>
                  <a:lnTo>
                    <a:pt x="103944" y="63981"/>
                  </a:lnTo>
                  <a:lnTo>
                    <a:pt x="104434" y="63038"/>
                  </a:lnTo>
                  <a:lnTo>
                    <a:pt x="105138" y="62357"/>
                  </a:lnTo>
                  <a:lnTo>
                    <a:pt x="106034" y="62429"/>
                  </a:lnTo>
                  <a:lnTo>
                    <a:pt x="106786" y="62644"/>
                  </a:lnTo>
                  <a:lnTo>
                    <a:pt x="107515" y="62894"/>
                  </a:lnTo>
                  <a:lnTo>
                    <a:pt x="108220" y="62656"/>
                  </a:lnTo>
                  <a:lnTo>
                    <a:pt x="108614" y="61975"/>
                  </a:lnTo>
                  <a:lnTo>
                    <a:pt x="108148" y="61270"/>
                  </a:lnTo>
                  <a:lnTo>
                    <a:pt x="108124" y="60243"/>
                  </a:lnTo>
                  <a:lnTo>
                    <a:pt x="108709" y="59789"/>
                  </a:lnTo>
                  <a:lnTo>
                    <a:pt x="109462" y="59956"/>
                  </a:lnTo>
                  <a:lnTo>
                    <a:pt x="109880" y="60518"/>
                  </a:lnTo>
                  <a:lnTo>
                    <a:pt x="110382" y="61079"/>
                  </a:lnTo>
                  <a:lnTo>
                    <a:pt x="111230" y="60912"/>
                  </a:lnTo>
                  <a:lnTo>
                    <a:pt x="111504" y="60135"/>
                  </a:lnTo>
                  <a:lnTo>
                    <a:pt x="111456" y="59180"/>
                  </a:lnTo>
                  <a:lnTo>
                    <a:pt x="111110" y="58356"/>
                  </a:lnTo>
                  <a:lnTo>
                    <a:pt x="110441" y="57771"/>
                  </a:lnTo>
                  <a:lnTo>
                    <a:pt x="110119" y="56875"/>
                  </a:lnTo>
                  <a:lnTo>
                    <a:pt x="110608" y="55908"/>
                  </a:lnTo>
                  <a:lnTo>
                    <a:pt x="111779" y="54594"/>
                  </a:lnTo>
                  <a:lnTo>
                    <a:pt x="112603" y="54403"/>
                  </a:lnTo>
                  <a:lnTo>
                    <a:pt x="112985" y="55059"/>
                  </a:lnTo>
                  <a:lnTo>
                    <a:pt x="113057" y="56182"/>
                  </a:lnTo>
                  <a:lnTo>
                    <a:pt x="113392" y="57173"/>
                  </a:lnTo>
                  <a:lnTo>
                    <a:pt x="114419" y="56815"/>
                  </a:lnTo>
                  <a:lnTo>
                    <a:pt x="115099" y="56421"/>
                  </a:lnTo>
                  <a:lnTo>
                    <a:pt x="115899" y="55967"/>
                  </a:lnTo>
                  <a:lnTo>
                    <a:pt x="117596" y="55012"/>
                  </a:lnTo>
                  <a:lnTo>
                    <a:pt x="119148" y="53734"/>
                  </a:lnTo>
                  <a:lnTo>
                    <a:pt x="119375" y="52934"/>
                  </a:lnTo>
                  <a:lnTo>
                    <a:pt x="119304" y="52062"/>
                  </a:lnTo>
                  <a:lnTo>
                    <a:pt x="118838" y="51249"/>
                  </a:lnTo>
                  <a:lnTo>
                    <a:pt x="118599" y="50449"/>
                  </a:lnTo>
                  <a:lnTo>
                    <a:pt x="118551" y="49363"/>
                  </a:lnTo>
                  <a:lnTo>
                    <a:pt x="118825" y="48383"/>
                  </a:lnTo>
                  <a:lnTo>
                    <a:pt x="119208" y="47762"/>
                  </a:lnTo>
                  <a:lnTo>
                    <a:pt x="120307" y="46735"/>
                  </a:lnTo>
                  <a:lnTo>
                    <a:pt x="120797" y="45302"/>
                  </a:lnTo>
                  <a:lnTo>
                    <a:pt x="120450" y="44430"/>
                  </a:lnTo>
                  <a:lnTo>
                    <a:pt x="120868" y="43582"/>
                  </a:lnTo>
                  <a:lnTo>
                    <a:pt x="121107" y="42519"/>
                  </a:lnTo>
                  <a:lnTo>
                    <a:pt x="120772" y="41468"/>
                  </a:lnTo>
                  <a:lnTo>
                    <a:pt x="120486" y="40357"/>
                  </a:lnTo>
                  <a:lnTo>
                    <a:pt x="120928" y="39700"/>
                  </a:lnTo>
                  <a:lnTo>
                    <a:pt x="126816" y="38172"/>
                  </a:lnTo>
                  <a:lnTo>
                    <a:pt x="128548" y="37455"/>
                  </a:lnTo>
                  <a:lnTo>
                    <a:pt x="128978" y="36893"/>
                  </a:lnTo>
                  <a:lnTo>
                    <a:pt x="129180" y="36237"/>
                  </a:lnTo>
                  <a:lnTo>
                    <a:pt x="129276" y="35341"/>
                  </a:lnTo>
                  <a:lnTo>
                    <a:pt x="129133" y="34218"/>
                  </a:lnTo>
                  <a:lnTo>
                    <a:pt x="128894" y="32964"/>
                  </a:lnTo>
                  <a:lnTo>
                    <a:pt x="128285" y="32594"/>
                  </a:lnTo>
                  <a:lnTo>
                    <a:pt x="127795" y="31937"/>
                  </a:lnTo>
                  <a:lnTo>
                    <a:pt x="128046" y="30969"/>
                  </a:lnTo>
                  <a:lnTo>
                    <a:pt x="128261" y="30038"/>
                  </a:lnTo>
                  <a:lnTo>
                    <a:pt x="129014" y="29142"/>
                  </a:lnTo>
                  <a:lnTo>
                    <a:pt x="129885" y="28903"/>
                  </a:lnTo>
                  <a:lnTo>
                    <a:pt x="130602" y="28342"/>
                  </a:lnTo>
                  <a:lnTo>
                    <a:pt x="131008" y="27112"/>
                  </a:lnTo>
                  <a:lnTo>
                    <a:pt x="131128" y="26013"/>
                  </a:lnTo>
                  <a:lnTo>
                    <a:pt x="131354" y="24735"/>
                  </a:lnTo>
                  <a:lnTo>
                    <a:pt x="131725" y="23565"/>
                  </a:lnTo>
                  <a:lnTo>
                    <a:pt x="132226" y="22573"/>
                  </a:lnTo>
                  <a:lnTo>
                    <a:pt x="132645" y="21797"/>
                  </a:lnTo>
                  <a:lnTo>
                    <a:pt x="133397" y="21701"/>
                  </a:lnTo>
                  <a:lnTo>
                    <a:pt x="158979" y="18512"/>
                  </a:lnTo>
                  <a:lnTo>
                    <a:pt x="29433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1131;gbcf4302aa7_0_6">
              <a:extLst>
                <a:ext uri="{FF2B5EF4-FFF2-40B4-BE49-F238E27FC236}">
                  <a16:creationId xmlns:a16="http://schemas.microsoft.com/office/drawing/2014/main" id="{B0520230-BFDA-504A-B358-14941C98FC57}"/>
                </a:ext>
              </a:extLst>
            </p:cNvPr>
            <p:cNvSpPr/>
            <p:nvPr/>
          </p:nvSpPr>
          <p:spPr>
            <a:xfrm>
              <a:off x="7465878" y="2318118"/>
              <a:ext cx="35625" cy="37630"/>
            </a:xfrm>
            <a:custGeom>
              <a:avLst/>
              <a:gdLst/>
              <a:ahLst/>
              <a:cxnLst/>
              <a:rect l="l" t="t" r="r" b="b"/>
              <a:pathLst>
                <a:path w="70896" h="74885" extrusionOk="0">
                  <a:moveTo>
                    <a:pt x="2508" y="62835"/>
                  </a:moveTo>
                  <a:lnTo>
                    <a:pt x="1457" y="60195"/>
                  </a:lnTo>
                  <a:lnTo>
                    <a:pt x="12" y="54832"/>
                  </a:lnTo>
                  <a:lnTo>
                    <a:pt x="0" y="53053"/>
                  </a:lnTo>
                  <a:lnTo>
                    <a:pt x="1493" y="51632"/>
                  </a:lnTo>
                  <a:lnTo>
                    <a:pt x="3463" y="50581"/>
                  </a:lnTo>
                  <a:lnTo>
                    <a:pt x="7489" y="49422"/>
                  </a:lnTo>
                  <a:lnTo>
                    <a:pt x="10224" y="49601"/>
                  </a:lnTo>
                  <a:lnTo>
                    <a:pt x="16912" y="50963"/>
                  </a:lnTo>
                  <a:lnTo>
                    <a:pt x="19074" y="50784"/>
                  </a:lnTo>
                  <a:lnTo>
                    <a:pt x="22632" y="49601"/>
                  </a:lnTo>
                  <a:lnTo>
                    <a:pt x="25917" y="47917"/>
                  </a:lnTo>
                  <a:lnTo>
                    <a:pt x="31722" y="43152"/>
                  </a:lnTo>
                  <a:lnTo>
                    <a:pt x="39951" y="37275"/>
                  </a:lnTo>
                  <a:lnTo>
                    <a:pt x="43498" y="32247"/>
                  </a:lnTo>
                  <a:lnTo>
                    <a:pt x="44979" y="29429"/>
                  </a:lnTo>
                  <a:lnTo>
                    <a:pt x="46078" y="24544"/>
                  </a:lnTo>
                  <a:lnTo>
                    <a:pt x="45373" y="16637"/>
                  </a:lnTo>
                  <a:lnTo>
                    <a:pt x="43844" y="13639"/>
                  </a:lnTo>
                  <a:lnTo>
                    <a:pt x="43462" y="12314"/>
                  </a:lnTo>
                  <a:lnTo>
                    <a:pt x="43438" y="9794"/>
                  </a:lnTo>
                  <a:lnTo>
                    <a:pt x="43904" y="8372"/>
                  </a:lnTo>
                  <a:lnTo>
                    <a:pt x="44740" y="7058"/>
                  </a:lnTo>
                  <a:lnTo>
                    <a:pt x="46985" y="4216"/>
                  </a:lnTo>
                  <a:lnTo>
                    <a:pt x="49505" y="2401"/>
                  </a:lnTo>
                  <a:lnTo>
                    <a:pt x="52981" y="776"/>
                  </a:lnTo>
                  <a:lnTo>
                    <a:pt x="56541" y="0"/>
                  </a:lnTo>
                  <a:lnTo>
                    <a:pt x="60589" y="0"/>
                  </a:lnTo>
                  <a:lnTo>
                    <a:pt x="65856" y="621"/>
                  </a:lnTo>
                  <a:lnTo>
                    <a:pt x="67743" y="1636"/>
                  </a:lnTo>
                  <a:lnTo>
                    <a:pt x="70024" y="4419"/>
                  </a:lnTo>
                  <a:lnTo>
                    <a:pt x="70694" y="6103"/>
                  </a:lnTo>
                  <a:lnTo>
                    <a:pt x="70896" y="8958"/>
                  </a:lnTo>
                  <a:lnTo>
                    <a:pt x="70084" y="12899"/>
                  </a:lnTo>
                  <a:lnTo>
                    <a:pt x="70192" y="15598"/>
                  </a:lnTo>
                  <a:lnTo>
                    <a:pt x="68687" y="16386"/>
                  </a:lnTo>
                  <a:lnTo>
                    <a:pt x="67111" y="18285"/>
                  </a:lnTo>
                  <a:lnTo>
                    <a:pt x="62536" y="23493"/>
                  </a:lnTo>
                  <a:lnTo>
                    <a:pt x="59622" y="25284"/>
                  </a:lnTo>
                  <a:lnTo>
                    <a:pt x="55871" y="26801"/>
                  </a:lnTo>
                  <a:lnTo>
                    <a:pt x="51464" y="27673"/>
                  </a:lnTo>
                  <a:lnTo>
                    <a:pt x="48741" y="29202"/>
                  </a:lnTo>
                  <a:lnTo>
                    <a:pt x="46878" y="31853"/>
                  </a:lnTo>
                  <a:lnTo>
                    <a:pt x="45123" y="36750"/>
                  </a:lnTo>
                  <a:lnTo>
                    <a:pt x="45039" y="38649"/>
                  </a:lnTo>
                  <a:lnTo>
                    <a:pt x="44227" y="42220"/>
                  </a:lnTo>
                  <a:lnTo>
                    <a:pt x="43307" y="45254"/>
                  </a:lnTo>
                  <a:lnTo>
                    <a:pt x="40978" y="50139"/>
                  </a:lnTo>
                  <a:lnTo>
                    <a:pt x="34433" y="56218"/>
                  </a:lnTo>
                  <a:lnTo>
                    <a:pt x="33597" y="57544"/>
                  </a:lnTo>
                  <a:lnTo>
                    <a:pt x="33060" y="60183"/>
                  </a:lnTo>
                  <a:lnTo>
                    <a:pt x="32414" y="62608"/>
                  </a:lnTo>
                  <a:lnTo>
                    <a:pt x="33083" y="64662"/>
                  </a:lnTo>
                  <a:lnTo>
                    <a:pt x="34791" y="67206"/>
                  </a:lnTo>
                  <a:lnTo>
                    <a:pt x="37073" y="69917"/>
                  </a:lnTo>
                  <a:lnTo>
                    <a:pt x="38493" y="72437"/>
                  </a:lnTo>
                  <a:lnTo>
                    <a:pt x="38231" y="74885"/>
                  </a:lnTo>
                  <a:lnTo>
                    <a:pt x="35782" y="74444"/>
                  </a:lnTo>
                  <a:lnTo>
                    <a:pt x="32080" y="69296"/>
                  </a:lnTo>
                  <a:lnTo>
                    <a:pt x="30444" y="64148"/>
                  </a:lnTo>
                  <a:lnTo>
                    <a:pt x="29966" y="61867"/>
                  </a:lnTo>
                  <a:lnTo>
                    <a:pt x="29846" y="58320"/>
                  </a:lnTo>
                  <a:lnTo>
                    <a:pt x="28127" y="55585"/>
                  </a:lnTo>
                  <a:lnTo>
                    <a:pt x="27936" y="54008"/>
                  </a:lnTo>
                  <a:lnTo>
                    <a:pt x="26503" y="51751"/>
                  </a:lnTo>
                  <a:lnTo>
                    <a:pt x="26598" y="51011"/>
                  </a:lnTo>
                  <a:lnTo>
                    <a:pt x="28103" y="51369"/>
                  </a:lnTo>
                  <a:lnTo>
                    <a:pt x="28377" y="49398"/>
                  </a:lnTo>
                  <a:lnTo>
                    <a:pt x="26968" y="49398"/>
                  </a:lnTo>
                  <a:lnTo>
                    <a:pt x="23779" y="51202"/>
                  </a:lnTo>
                  <a:lnTo>
                    <a:pt x="23218" y="52253"/>
                  </a:lnTo>
                  <a:lnTo>
                    <a:pt x="23409" y="52993"/>
                  </a:lnTo>
                  <a:lnTo>
                    <a:pt x="23982" y="53567"/>
                  </a:lnTo>
                  <a:lnTo>
                    <a:pt x="25380" y="52336"/>
                  </a:lnTo>
                  <a:lnTo>
                    <a:pt x="26897" y="54295"/>
                  </a:lnTo>
                  <a:lnTo>
                    <a:pt x="24090" y="55334"/>
                  </a:lnTo>
                  <a:lnTo>
                    <a:pt x="13401" y="60028"/>
                  </a:lnTo>
                  <a:lnTo>
                    <a:pt x="12182" y="61174"/>
                  </a:lnTo>
                  <a:lnTo>
                    <a:pt x="11346" y="63527"/>
                  </a:lnTo>
                  <a:lnTo>
                    <a:pt x="9017" y="66346"/>
                  </a:lnTo>
                  <a:lnTo>
                    <a:pt x="7429" y="67134"/>
                  </a:lnTo>
                  <a:lnTo>
                    <a:pt x="4980" y="66943"/>
                  </a:lnTo>
                  <a:lnTo>
                    <a:pt x="2508" y="6283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1132;gbcf4302aa7_0_6">
              <a:extLst>
                <a:ext uri="{FF2B5EF4-FFF2-40B4-BE49-F238E27FC236}">
                  <a16:creationId xmlns:a16="http://schemas.microsoft.com/office/drawing/2014/main" id="{47582A88-790D-9F4D-AFDA-9A3DDE2EC59A}"/>
                </a:ext>
              </a:extLst>
            </p:cNvPr>
            <p:cNvSpPr/>
            <p:nvPr/>
          </p:nvSpPr>
          <p:spPr>
            <a:xfrm>
              <a:off x="7546242" y="2320112"/>
              <a:ext cx="7760" cy="4807"/>
            </a:xfrm>
            <a:custGeom>
              <a:avLst/>
              <a:gdLst/>
              <a:ahLst/>
              <a:cxnLst/>
              <a:rect l="l" t="t" r="r" b="b"/>
              <a:pathLst>
                <a:path w="15443" h="9566" extrusionOk="0">
                  <a:moveTo>
                    <a:pt x="5888" y="9567"/>
                  </a:moveTo>
                  <a:lnTo>
                    <a:pt x="3536" y="9495"/>
                  </a:lnTo>
                  <a:lnTo>
                    <a:pt x="2675" y="8958"/>
                  </a:lnTo>
                  <a:lnTo>
                    <a:pt x="980" y="7083"/>
                  </a:lnTo>
                  <a:lnTo>
                    <a:pt x="24" y="4371"/>
                  </a:lnTo>
                  <a:lnTo>
                    <a:pt x="0" y="299"/>
                  </a:lnTo>
                  <a:lnTo>
                    <a:pt x="1218" y="0"/>
                  </a:lnTo>
                  <a:lnTo>
                    <a:pt x="3296" y="1792"/>
                  </a:lnTo>
                  <a:lnTo>
                    <a:pt x="9137" y="4586"/>
                  </a:lnTo>
                  <a:lnTo>
                    <a:pt x="10367" y="4658"/>
                  </a:lnTo>
                  <a:lnTo>
                    <a:pt x="11956" y="4359"/>
                  </a:lnTo>
                  <a:lnTo>
                    <a:pt x="12995" y="4837"/>
                  </a:lnTo>
                  <a:lnTo>
                    <a:pt x="15443" y="4730"/>
                  </a:lnTo>
                  <a:lnTo>
                    <a:pt x="15359" y="5554"/>
                  </a:lnTo>
                  <a:lnTo>
                    <a:pt x="11609" y="7477"/>
                  </a:lnTo>
                  <a:lnTo>
                    <a:pt x="5888" y="956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1133;gbcf4302aa7_0_6">
              <a:extLst>
                <a:ext uri="{FF2B5EF4-FFF2-40B4-BE49-F238E27FC236}">
                  <a16:creationId xmlns:a16="http://schemas.microsoft.com/office/drawing/2014/main" id="{410140C3-8B0A-F144-A5CC-7FCF1C849BEB}"/>
                </a:ext>
              </a:extLst>
            </p:cNvPr>
            <p:cNvSpPr/>
            <p:nvPr/>
          </p:nvSpPr>
          <p:spPr>
            <a:xfrm>
              <a:off x="5524868" y="2327679"/>
              <a:ext cx="163009" cy="244631"/>
            </a:xfrm>
            <a:custGeom>
              <a:avLst/>
              <a:gdLst/>
              <a:ahLst/>
              <a:cxnLst/>
              <a:rect l="l" t="t" r="r" b="b"/>
              <a:pathLst>
                <a:path w="324397" h="486828" extrusionOk="0">
                  <a:moveTo>
                    <a:pt x="254229" y="69320"/>
                  </a:moveTo>
                  <a:lnTo>
                    <a:pt x="285163" y="75041"/>
                  </a:lnTo>
                  <a:lnTo>
                    <a:pt x="306971" y="79424"/>
                  </a:lnTo>
                  <a:lnTo>
                    <a:pt x="284828" y="137481"/>
                  </a:lnTo>
                  <a:lnTo>
                    <a:pt x="284721" y="144600"/>
                  </a:lnTo>
                  <a:lnTo>
                    <a:pt x="318688" y="188026"/>
                  </a:lnTo>
                  <a:lnTo>
                    <a:pt x="315726" y="197438"/>
                  </a:lnTo>
                  <a:lnTo>
                    <a:pt x="305765" y="227762"/>
                  </a:lnTo>
                  <a:lnTo>
                    <a:pt x="324397" y="245009"/>
                  </a:lnTo>
                  <a:lnTo>
                    <a:pt x="319500" y="266901"/>
                  </a:lnTo>
                  <a:lnTo>
                    <a:pt x="301179" y="276181"/>
                  </a:lnTo>
                  <a:lnTo>
                    <a:pt x="297357" y="346361"/>
                  </a:lnTo>
                  <a:lnTo>
                    <a:pt x="296162" y="345859"/>
                  </a:lnTo>
                  <a:lnTo>
                    <a:pt x="294885" y="345310"/>
                  </a:lnTo>
                  <a:lnTo>
                    <a:pt x="293368" y="344557"/>
                  </a:lnTo>
                  <a:lnTo>
                    <a:pt x="291720" y="343733"/>
                  </a:lnTo>
                  <a:lnTo>
                    <a:pt x="290227" y="342790"/>
                  </a:lnTo>
                  <a:lnTo>
                    <a:pt x="289331" y="342312"/>
                  </a:lnTo>
                  <a:lnTo>
                    <a:pt x="288674" y="341906"/>
                  </a:lnTo>
                  <a:lnTo>
                    <a:pt x="288053" y="341440"/>
                  </a:lnTo>
                  <a:lnTo>
                    <a:pt x="286727" y="340365"/>
                  </a:lnTo>
                  <a:lnTo>
                    <a:pt x="285664" y="339422"/>
                  </a:lnTo>
                  <a:lnTo>
                    <a:pt x="284876" y="338538"/>
                  </a:lnTo>
                  <a:lnTo>
                    <a:pt x="283933" y="337427"/>
                  </a:lnTo>
                  <a:lnTo>
                    <a:pt x="283287" y="336711"/>
                  </a:lnTo>
                  <a:lnTo>
                    <a:pt x="267188" y="315248"/>
                  </a:lnTo>
                  <a:lnTo>
                    <a:pt x="228419" y="413042"/>
                  </a:lnTo>
                  <a:lnTo>
                    <a:pt x="235884" y="486828"/>
                  </a:lnTo>
                  <a:lnTo>
                    <a:pt x="212749" y="478778"/>
                  </a:lnTo>
                  <a:lnTo>
                    <a:pt x="193270" y="372780"/>
                  </a:lnTo>
                  <a:lnTo>
                    <a:pt x="144373" y="268155"/>
                  </a:lnTo>
                  <a:lnTo>
                    <a:pt x="142295" y="264524"/>
                  </a:lnTo>
                  <a:lnTo>
                    <a:pt x="141602" y="263043"/>
                  </a:lnTo>
                  <a:lnTo>
                    <a:pt x="141160" y="261550"/>
                  </a:lnTo>
                  <a:lnTo>
                    <a:pt x="140886" y="260726"/>
                  </a:lnTo>
                  <a:lnTo>
                    <a:pt x="140228" y="260225"/>
                  </a:lnTo>
                  <a:lnTo>
                    <a:pt x="139106" y="259914"/>
                  </a:lnTo>
                  <a:lnTo>
                    <a:pt x="138353" y="259496"/>
                  </a:lnTo>
                  <a:lnTo>
                    <a:pt x="137732" y="258839"/>
                  </a:lnTo>
                  <a:lnTo>
                    <a:pt x="136813" y="258588"/>
                  </a:lnTo>
                  <a:lnTo>
                    <a:pt x="135583" y="258111"/>
                  </a:lnTo>
                  <a:lnTo>
                    <a:pt x="134997" y="257370"/>
                  </a:lnTo>
                  <a:lnTo>
                    <a:pt x="134209" y="256653"/>
                  </a:lnTo>
                  <a:lnTo>
                    <a:pt x="133624" y="256224"/>
                  </a:lnTo>
                  <a:lnTo>
                    <a:pt x="133003" y="255746"/>
                  </a:lnTo>
                  <a:lnTo>
                    <a:pt x="132047" y="254981"/>
                  </a:lnTo>
                  <a:lnTo>
                    <a:pt x="131438" y="254599"/>
                  </a:lnTo>
                  <a:lnTo>
                    <a:pt x="131068" y="253680"/>
                  </a:lnTo>
                  <a:lnTo>
                    <a:pt x="131271" y="252676"/>
                  </a:lnTo>
                  <a:lnTo>
                    <a:pt x="130829" y="251852"/>
                  </a:lnTo>
                  <a:lnTo>
                    <a:pt x="130256" y="251374"/>
                  </a:lnTo>
                  <a:lnTo>
                    <a:pt x="129408" y="250909"/>
                  </a:lnTo>
                  <a:lnTo>
                    <a:pt x="128667" y="250431"/>
                  </a:lnTo>
                  <a:lnTo>
                    <a:pt x="127700" y="250323"/>
                  </a:lnTo>
                  <a:lnTo>
                    <a:pt x="126816" y="250180"/>
                  </a:lnTo>
                  <a:lnTo>
                    <a:pt x="125681" y="250240"/>
                  </a:lnTo>
                  <a:lnTo>
                    <a:pt x="124738" y="250228"/>
                  </a:lnTo>
                  <a:lnTo>
                    <a:pt x="123854" y="249953"/>
                  </a:lnTo>
                  <a:lnTo>
                    <a:pt x="122934" y="249881"/>
                  </a:lnTo>
                  <a:lnTo>
                    <a:pt x="122457" y="249165"/>
                  </a:lnTo>
                  <a:lnTo>
                    <a:pt x="122254" y="248078"/>
                  </a:lnTo>
                  <a:lnTo>
                    <a:pt x="122170" y="247278"/>
                  </a:lnTo>
                  <a:lnTo>
                    <a:pt x="121919" y="246239"/>
                  </a:lnTo>
                  <a:lnTo>
                    <a:pt x="121812" y="245534"/>
                  </a:lnTo>
                  <a:lnTo>
                    <a:pt x="121394" y="244662"/>
                  </a:lnTo>
                  <a:lnTo>
                    <a:pt x="121035" y="243838"/>
                  </a:lnTo>
                  <a:lnTo>
                    <a:pt x="120713" y="242703"/>
                  </a:lnTo>
                  <a:lnTo>
                    <a:pt x="120020" y="241664"/>
                  </a:lnTo>
                  <a:lnTo>
                    <a:pt x="119937" y="240864"/>
                  </a:lnTo>
                  <a:lnTo>
                    <a:pt x="120140" y="240112"/>
                  </a:lnTo>
                  <a:lnTo>
                    <a:pt x="120354" y="239264"/>
                  </a:lnTo>
                  <a:lnTo>
                    <a:pt x="120235" y="238284"/>
                  </a:lnTo>
                  <a:lnTo>
                    <a:pt x="119889" y="237532"/>
                  </a:lnTo>
                  <a:lnTo>
                    <a:pt x="119733" y="236350"/>
                  </a:lnTo>
                  <a:lnTo>
                    <a:pt x="119698" y="235382"/>
                  </a:lnTo>
                  <a:lnTo>
                    <a:pt x="119483" y="234259"/>
                  </a:lnTo>
                  <a:lnTo>
                    <a:pt x="118969" y="233053"/>
                  </a:lnTo>
                  <a:lnTo>
                    <a:pt x="118706" y="232384"/>
                  </a:lnTo>
                  <a:lnTo>
                    <a:pt x="119064" y="231500"/>
                  </a:lnTo>
                  <a:lnTo>
                    <a:pt x="118695" y="230724"/>
                  </a:lnTo>
                  <a:lnTo>
                    <a:pt x="118432" y="229542"/>
                  </a:lnTo>
                  <a:lnTo>
                    <a:pt x="118886" y="228419"/>
                  </a:lnTo>
                  <a:lnTo>
                    <a:pt x="119160" y="227655"/>
                  </a:lnTo>
                  <a:lnTo>
                    <a:pt x="118432" y="227081"/>
                  </a:lnTo>
                  <a:lnTo>
                    <a:pt x="117918" y="226341"/>
                  </a:lnTo>
                  <a:lnTo>
                    <a:pt x="117811" y="225612"/>
                  </a:lnTo>
                  <a:lnTo>
                    <a:pt x="117548" y="224036"/>
                  </a:lnTo>
                  <a:lnTo>
                    <a:pt x="117416" y="222961"/>
                  </a:lnTo>
                  <a:lnTo>
                    <a:pt x="117428" y="222185"/>
                  </a:lnTo>
                  <a:lnTo>
                    <a:pt x="117106" y="221289"/>
                  </a:lnTo>
                  <a:lnTo>
                    <a:pt x="117237" y="220560"/>
                  </a:lnTo>
                  <a:lnTo>
                    <a:pt x="117106" y="219617"/>
                  </a:lnTo>
                  <a:lnTo>
                    <a:pt x="116927" y="218864"/>
                  </a:lnTo>
                  <a:lnTo>
                    <a:pt x="116676" y="218136"/>
                  </a:lnTo>
                  <a:lnTo>
                    <a:pt x="116067" y="217515"/>
                  </a:lnTo>
                  <a:lnTo>
                    <a:pt x="115959" y="216810"/>
                  </a:lnTo>
                  <a:lnTo>
                    <a:pt x="116341" y="215950"/>
                  </a:lnTo>
                  <a:lnTo>
                    <a:pt x="116378" y="214971"/>
                  </a:lnTo>
                  <a:lnTo>
                    <a:pt x="116150" y="214123"/>
                  </a:lnTo>
                  <a:lnTo>
                    <a:pt x="116353" y="213048"/>
                  </a:lnTo>
                  <a:lnTo>
                    <a:pt x="115983" y="211698"/>
                  </a:lnTo>
                  <a:lnTo>
                    <a:pt x="111063" y="212451"/>
                  </a:lnTo>
                  <a:lnTo>
                    <a:pt x="108268" y="204353"/>
                  </a:lnTo>
                  <a:lnTo>
                    <a:pt x="107611" y="195742"/>
                  </a:lnTo>
                  <a:lnTo>
                    <a:pt x="106918" y="190618"/>
                  </a:lnTo>
                  <a:lnTo>
                    <a:pt x="20113" y="190666"/>
                  </a:lnTo>
                  <a:lnTo>
                    <a:pt x="19528" y="186796"/>
                  </a:lnTo>
                  <a:lnTo>
                    <a:pt x="18978" y="185733"/>
                  </a:lnTo>
                  <a:lnTo>
                    <a:pt x="19946" y="172416"/>
                  </a:lnTo>
                  <a:lnTo>
                    <a:pt x="4706" y="169908"/>
                  </a:lnTo>
                  <a:lnTo>
                    <a:pt x="0" y="112543"/>
                  </a:lnTo>
                  <a:lnTo>
                    <a:pt x="15467" y="114204"/>
                  </a:lnTo>
                  <a:lnTo>
                    <a:pt x="18166" y="61342"/>
                  </a:lnTo>
                  <a:lnTo>
                    <a:pt x="33143" y="50855"/>
                  </a:lnTo>
                  <a:lnTo>
                    <a:pt x="42985" y="35974"/>
                  </a:lnTo>
                  <a:lnTo>
                    <a:pt x="45051" y="26491"/>
                  </a:lnTo>
                  <a:lnTo>
                    <a:pt x="22382" y="12732"/>
                  </a:lnTo>
                  <a:lnTo>
                    <a:pt x="149974" y="0"/>
                  </a:lnTo>
                  <a:lnTo>
                    <a:pt x="145531" y="15371"/>
                  </a:lnTo>
                  <a:lnTo>
                    <a:pt x="145269" y="25905"/>
                  </a:lnTo>
                  <a:lnTo>
                    <a:pt x="162957" y="26741"/>
                  </a:lnTo>
                  <a:lnTo>
                    <a:pt x="162981" y="24830"/>
                  </a:lnTo>
                  <a:lnTo>
                    <a:pt x="172106" y="24627"/>
                  </a:lnTo>
                  <a:lnTo>
                    <a:pt x="172631" y="39115"/>
                  </a:lnTo>
                  <a:lnTo>
                    <a:pt x="223415" y="27792"/>
                  </a:lnTo>
                  <a:lnTo>
                    <a:pt x="220668" y="85682"/>
                  </a:lnTo>
                  <a:lnTo>
                    <a:pt x="254229" y="6932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1134;gbcf4302aa7_0_6">
              <a:extLst>
                <a:ext uri="{FF2B5EF4-FFF2-40B4-BE49-F238E27FC236}">
                  <a16:creationId xmlns:a16="http://schemas.microsoft.com/office/drawing/2014/main" id="{C18523C4-55EA-8C48-822C-B46915568B19}"/>
                </a:ext>
              </a:extLst>
            </p:cNvPr>
            <p:cNvSpPr/>
            <p:nvPr/>
          </p:nvSpPr>
          <p:spPr>
            <a:xfrm>
              <a:off x="3932676" y="2329955"/>
              <a:ext cx="148966" cy="185077"/>
            </a:xfrm>
            <a:custGeom>
              <a:avLst/>
              <a:gdLst/>
              <a:ahLst/>
              <a:cxnLst/>
              <a:rect l="l" t="t" r="r" b="b"/>
              <a:pathLst>
                <a:path w="296449" h="368313" extrusionOk="0">
                  <a:moveTo>
                    <a:pt x="296449" y="0"/>
                  </a:moveTo>
                  <a:lnTo>
                    <a:pt x="291290" y="150118"/>
                  </a:lnTo>
                  <a:lnTo>
                    <a:pt x="291134" y="160317"/>
                  </a:lnTo>
                  <a:lnTo>
                    <a:pt x="285246" y="368313"/>
                  </a:lnTo>
                  <a:lnTo>
                    <a:pt x="180693" y="297679"/>
                  </a:lnTo>
                  <a:lnTo>
                    <a:pt x="21594" y="193389"/>
                  </a:lnTo>
                  <a:lnTo>
                    <a:pt x="0" y="179188"/>
                  </a:lnTo>
                  <a:lnTo>
                    <a:pt x="22466" y="144492"/>
                  </a:lnTo>
                  <a:lnTo>
                    <a:pt x="39867" y="116616"/>
                  </a:lnTo>
                  <a:lnTo>
                    <a:pt x="96181" y="29381"/>
                  </a:lnTo>
                  <a:lnTo>
                    <a:pt x="29644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1135;gbcf4302aa7_0_6">
              <a:extLst>
                <a:ext uri="{FF2B5EF4-FFF2-40B4-BE49-F238E27FC236}">
                  <a16:creationId xmlns:a16="http://schemas.microsoft.com/office/drawing/2014/main" id="{D23D6D82-5082-7D42-8B11-361DCC51DD00}"/>
                </a:ext>
              </a:extLst>
            </p:cNvPr>
            <p:cNvSpPr/>
            <p:nvPr/>
          </p:nvSpPr>
          <p:spPr>
            <a:xfrm>
              <a:off x="4730431" y="2331524"/>
              <a:ext cx="189416" cy="141787"/>
            </a:xfrm>
            <a:custGeom>
              <a:avLst/>
              <a:gdLst/>
              <a:ahLst/>
              <a:cxnLst/>
              <a:rect l="l" t="t" r="r" b="b"/>
              <a:pathLst>
                <a:path w="376948" h="282164" extrusionOk="0">
                  <a:moveTo>
                    <a:pt x="370236" y="9185"/>
                  </a:moveTo>
                  <a:lnTo>
                    <a:pt x="370308" y="10212"/>
                  </a:lnTo>
                  <a:lnTo>
                    <a:pt x="370272" y="10916"/>
                  </a:lnTo>
                  <a:lnTo>
                    <a:pt x="370451" y="12206"/>
                  </a:lnTo>
                  <a:lnTo>
                    <a:pt x="370607" y="13628"/>
                  </a:lnTo>
                  <a:lnTo>
                    <a:pt x="370774" y="14894"/>
                  </a:lnTo>
                  <a:lnTo>
                    <a:pt x="371001" y="15956"/>
                  </a:lnTo>
                  <a:lnTo>
                    <a:pt x="373747" y="20447"/>
                  </a:lnTo>
                  <a:lnTo>
                    <a:pt x="375264" y="22573"/>
                  </a:lnTo>
                  <a:lnTo>
                    <a:pt x="376160" y="24090"/>
                  </a:lnTo>
                  <a:lnTo>
                    <a:pt x="376948" y="24998"/>
                  </a:lnTo>
                  <a:lnTo>
                    <a:pt x="342587" y="51608"/>
                  </a:lnTo>
                  <a:lnTo>
                    <a:pt x="311880" y="75041"/>
                  </a:lnTo>
                  <a:lnTo>
                    <a:pt x="275369" y="172966"/>
                  </a:lnTo>
                  <a:lnTo>
                    <a:pt x="241939" y="264894"/>
                  </a:lnTo>
                  <a:lnTo>
                    <a:pt x="207530" y="273613"/>
                  </a:lnTo>
                  <a:lnTo>
                    <a:pt x="146762" y="282165"/>
                  </a:lnTo>
                  <a:lnTo>
                    <a:pt x="147478" y="278176"/>
                  </a:lnTo>
                  <a:lnTo>
                    <a:pt x="147872" y="276850"/>
                  </a:lnTo>
                  <a:lnTo>
                    <a:pt x="148912" y="274867"/>
                  </a:lnTo>
                  <a:lnTo>
                    <a:pt x="149043" y="274139"/>
                  </a:lnTo>
                  <a:lnTo>
                    <a:pt x="149389" y="273136"/>
                  </a:lnTo>
                  <a:lnTo>
                    <a:pt x="150130" y="268561"/>
                  </a:lnTo>
                  <a:lnTo>
                    <a:pt x="150835" y="265074"/>
                  </a:lnTo>
                  <a:lnTo>
                    <a:pt x="150918" y="264297"/>
                  </a:lnTo>
                  <a:lnTo>
                    <a:pt x="151205" y="260869"/>
                  </a:lnTo>
                  <a:lnTo>
                    <a:pt x="151288" y="259759"/>
                  </a:lnTo>
                  <a:lnTo>
                    <a:pt x="151599" y="257824"/>
                  </a:lnTo>
                  <a:lnTo>
                    <a:pt x="151599" y="256439"/>
                  </a:lnTo>
                  <a:lnTo>
                    <a:pt x="152363" y="251888"/>
                  </a:lnTo>
                  <a:lnTo>
                    <a:pt x="152447" y="250945"/>
                  </a:lnTo>
                  <a:lnTo>
                    <a:pt x="152590" y="249870"/>
                  </a:lnTo>
                  <a:lnTo>
                    <a:pt x="152650" y="247206"/>
                  </a:lnTo>
                  <a:lnTo>
                    <a:pt x="152734" y="243050"/>
                  </a:lnTo>
                  <a:lnTo>
                    <a:pt x="152745" y="241999"/>
                  </a:lnTo>
                  <a:lnTo>
                    <a:pt x="152722" y="240685"/>
                  </a:lnTo>
                  <a:lnTo>
                    <a:pt x="152471" y="238404"/>
                  </a:lnTo>
                  <a:lnTo>
                    <a:pt x="152291" y="237269"/>
                  </a:lnTo>
                  <a:lnTo>
                    <a:pt x="152005" y="234582"/>
                  </a:lnTo>
                  <a:lnTo>
                    <a:pt x="150667" y="231118"/>
                  </a:lnTo>
                  <a:lnTo>
                    <a:pt x="149879" y="230629"/>
                  </a:lnTo>
                  <a:lnTo>
                    <a:pt x="149521" y="229339"/>
                  </a:lnTo>
                  <a:lnTo>
                    <a:pt x="148481" y="225911"/>
                  </a:lnTo>
                  <a:lnTo>
                    <a:pt x="148135" y="224693"/>
                  </a:lnTo>
                  <a:lnTo>
                    <a:pt x="147908" y="223725"/>
                  </a:lnTo>
                  <a:lnTo>
                    <a:pt x="147872" y="222734"/>
                  </a:lnTo>
                  <a:lnTo>
                    <a:pt x="148028" y="221707"/>
                  </a:lnTo>
                  <a:lnTo>
                    <a:pt x="148350" y="220811"/>
                  </a:lnTo>
                  <a:lnTo>
                    <a:pt x="149079" y="219605"/>
                  </a:lnTo>
                  <a:lnTo>
                    <a:pt x="150297" y="217766"/>
                  </a:lnTo>
                  <a:lnTo>
                    <a:pt x="153307" y="213084"/>
                  </a:lnTo>
                  <a:lnTo>
                    <a:pt x="153629" y="212104"/>
                  </a:lnTo>
                  <a:lnTo>
                    <a:pt x="154525" y="209835"/>
                  </a:lnTo>
                  <a:lnTo>
                    <a:pt x="156221" y="205655"/>
                  </a:lnTo>
                  <a:lnTo>
                    <a:pt x="157200" y="203039"/>
                  </a:lnTo>
                  <a:lnTo>
                    <a:pt x="163268" y="195981"/>
                  </a:lnTo>
                  <a:lnTo>
                    <a:pt x="136896" y="171043"/>
                  </a:lnTo>
                  <a:lnTo>
                    <a:pt x="107133" y="142283"/>
                  </a:lnTo>
                  <a:lnTo>
                    <a:pt x="106297" y="141315"/>
                  </a:lnTo>
                  <a:lnTo>
                    <a:pt x="107097" y="141112"/>
                  </a:lnTo>
                  <a:lnTo>
                    <a:pt x="108017" y="140885"/>
                  </a:lnTo>
                  <a:lnTo>
                    <a:pt x="108770" y="140527"/>
                  </a:lnTo>
                  <a:lnTo>
                    <a:pt x="108901" y="139846"/>
                  </a:lnTo>
                  <a:lnTo>
                    <a:pt x="108614" y="139046"/>
                  </a:lnTo>
                  <a:lnTo>
                    <a:pt x="109068" y="138437"/>
                  </a:lnTo>
                  <a:lnTo>
                    <a:pt x="109629" y="138043"/>
                  </a:lnTo>
                  <a:lnTo>
                    <a:pt x="110632" y="137589"/>
                  </a:lnTo>
                  <a:lnTo>
                    <a:pt x="111421" y="137864"/>
                  </a:lnTo>
                  <a:lnTo>
                    <a:pt x="112317" y="137876"/>
                  </a:lnTo>
                  <a:lnTo>
                    <a:pt x="113332" y="137470"/>
                  </a:lnTo>
                  <a:lnTo>
                    <a:pt x="113833" y="136036"/>
                  </a:lnTo>
                  <a:lnTo>
                    <a:pt x="112293" y="136323"/>
                  </a:lnTo>
                  <a:lnTo>
                    <a:pt x="111803" y="135750"/>
                  </a:lnTo>
                  <a:lnTo>
                    <a:pt x="111278" y="135212"/>
                  </a:lnTo>
                  <a:lnTo>
                    <a:pt x="110669" y="134711"/>
                  </a:lnTo>
                  <a:lnTo>
                    <a:pt x="111588" y="134340"/>
                  </a:lnTo>
                  <a:lnTo>
                    <a:pt x="112627" y="134424"/>
                  </a:lnTo>
                  <a:lnTo>
                    <a:pt x="113057" y="133779"/>
                  </a:lnTo>
                  <a:lnTo>
                    <a:pt x="112878" y="133039"/>
                  </a:lnTo>
                  <a:lnTo>
                    <a:pt x="113451" y="132489"/>
                  </a:lnTo>
                  <a:lnTo>
                    <a:pt x="113869" y="133134"/>
                  </a:lnTo>
                  <a:lnTo>
                    <a:pt x="114180" y="133910"/>
                  </a:lnTo>
                  <a:lnTo>
                    <a:pt x="114777" y="133445"/>
                  </a:lnTo>
                  <a:lnTo>
                    <a:pt x="115374" y="132847"/>
                  </a:lnTo>
                  <a:lnTo>
                    <a:pt x="115744" y="131988"/>
                  </a:lnTo>
                  <a:lnTo>
                    <a:pt x="116174" y="131426"/>
                  </a:lnTo>
                  <a:lnTo>
                    <a:pt x="116115" y="130650"/>
                  </a:lnTo>
                  <a:lnTo>
                    <a:pt x="115446" y="129838"/>
                  </a:lnTo>
                  <a:lnTo>
                    <a:pt x="114980" y="128942"/>
                  </a:lnTo>
                  <a:lnTo>
                    <a:pt x="114550" y="128130"/>
                  </a:lnTo>
                  <a:lnTo>
                    <a:pt x="114395" y="127401"/>
                  </a:lnTo>
                  <a:lnTo>
                    <a:pt x="114765" y="126207"/>
                  </a:lnTo>
                  <a:lnTo>
                    <a:pt x="114968" y="125514"/>
                  </a:lnTo>
                  <a:lnTo>
                    <a:pt x="115171" y="124272"/>
                  </a:lnTo>
                  <a:lnTo>
                    <a:pt x="115040" y="123508"/>
                  </a:lnTo>
                  <a:lnTo>
                    <a:pt x="115076" y="122600"/>
                  </a:lnTo>
                  <a:lnTo>
                    <a:pt x="115231" y="121776"/>
                  </a:lnTo>
                  <a:lnTo>
                    <a:pt x="115924" y="121011"/>
                  </a:lnTo>
                  <a:lnTo>
                    <a:pt x="116736" y="120414"/>
                  </a:lnTo>
                  <a:lnTo>
                    <a:pt x="116187" y="119698"/>
                  </a:lnTo>
                  <a:lnTo>
                    <a:pt x="115840" y="119077"/>
                  </a:lnTo>
                  <a:lnTo>
                    <a:pt x="116390" y="118432"/>
                  </a:lnTo>
                  <a:lnTo>
                    <a:pt x="117608" y="118193"/>
                  </a:lnTo>
                  <a:lnTo>
                    <a:pt x="118563" y="117548"/>
                  </a:lnTo>
                  <a:lnTo>
                    <a:pt x="119351" y="116975"/>
                  </a:lnTo>
                  <a:lnTo>
                    <a:pt x="119244" y="116246"/>
                  </a:lnTo>
                  <a:lnTo>
                    <a:pt x="119089" y="115422"/>
                  </a:lnTo>
                  <a:lnTo>
                    <a:pt x="118742" y="114514"/>
                  </a:lnTo>
                  <a:lnTo>
                    <a:pt x="119531" y="114227"/>
                  </a:lnTo>
                  <a:lnTo>
                    <a:pt x="120283" y="114120"/>
                  </a:lnTo>
                  <a:lnTo>
                    <a:pt x="120880" y="113427"/>
                  </a:lnTo>
                  <a:lnTo>
                    <a:pt x="121298" y="112281"/>
                  </a:lnTo>
                  <a:lnTo>
                    <a:pt x="122254" y="110979"/>
                  </a:lnTo>
                  <a:lnTo>
                    <a:pt x="122755" y="110083"/>
                  </a:lnTo>
                  <a:lnTo>
                    <a:pt x="123388" y="109163"/>
                  </a:lnTo>
                  <a:lnTo>
                    <a:pt x="124009" y="108459"/>
                  </a:lnTo>
                  <a:lnTo>
                    <a:pt x="124057" y="106799"/>
                  </a:lnTo>
                  <a:lnTo>
                    <a:pt x="123806" y="106034"/>
                  </a:lnTo>
                  <a:lnTo>
                    <a:pt x="123114" y="105389"/>
                  </a:lnTo>
                  <a:lnTo>
                    <a:pt x="122301" y="104517"/>
                  </a:lnTo>
                  <a:lnTo>
                    <a:pt x="119519" y="101090"/>
                  </a:lnTo>
                  <a:lnTo>
                    <a:pt x="118778" y="100277"/>
                  </a:lnTo>
                  <a:lnTo>
                    <a:pt x="118133" y="99513"/>
                  </a:lnTo>
                  <a:lnTo>
                    <a:pt x="117321" y="98797"/>
                  </a:lnTo>
                  <a:lnTo>
                    <a:pt x="116664" y="98510"/>
                  </a:lnTo>
                  <a:lnTo>
                    <a:pt x="116031" y="98008"/>
                  </a:lnTo>
                  <a:lnTo>
                    <a:pt x="115816" y="97208"/>
                  </a:lnTo>
                  <a:lnTo>
                    <a:pt x="115685" y="96384"/>
                  </a:lnTo>
                  <a:lnTo>
                    <a:pt x="115685" y="95130"/>
                  </a:lnTo>
                  <a:lnTo>
                    <a:pt x="115374" y="93768"/>
                  </a:lnTo>
                  <a:lnTo>
                    <a:pt x="115147" y="92753"/>
                  </a:lnTo>
                  <a:lnTo>
                    <a:pt x="114741" y="91977"/>
                  </a:lnTo>
                  <a:lnTo>
                    <a:pt x="114120" y="91212"/>
                  </a:lnTo>
                  <a:lnTo>
                    <a:pt x="113559" y="90711"/>
                  </a:lnTo>
                  <a:lnTo>
                    <a:pt x="112675" y="90364"/>
                  </a:lnTo>
                  <a:lnTo>
                    <a:pt x="111875" y="90352"/>
                  </a:lnTo>
                  <a:lnTo>
                    <a:pt x="111325" y="91260"/>
                  </a:lnTo>
                  <a:lnTo>
                    <a:pt x="110681" y="91869"/>
                  </a:lnTo>
                  <a:lnTo>
                    <a:pt x="109498" y="92383"/>
                  </a:lnTo>
                  <a:lnTo>
                    <a:pt x="108339" y="92908"/>
                  </a:lnTo>
                  <a:lnTo>
                    <a:pt x="107563" y="93064"/>
                  </a:lnTo>
                  <a:lnTo>
                    <a:pt x="106488" y="92837"/>
                  </a:lnTo>
                  <a:lnTo>
                    <a:pt x="105939" y="92096"/>
                  </a:lnTo>
                  <a:lnTo>
                    <a:pt x="104816" y="91798"/>
                  </a:lnTo>
                  <a:lnTo>
                    <a:pt x="103992" y="91630"/>
                  </a:lnTo>
                  <a:lnTo>
                    <a:pt x="103156" y="91165"/>
                  </a:lnTo>
                  <a:lnTo>
                    <a:pt x="102212" y="91224"/>
                  </a:lnTo>
                  <a:lnTo>
                    <a:pt x="101484" y="91165"/>
                  </a:lnTo>
                  <a:lnTo>
                    <a:pt x="100791" y="90711"/>
                  </a:lnTo>
                  <a:lnTo>
                    <a:pt x="100110" y="90508"/>
                  </a:lnTo>
                  <a:lnTo>
                    <a:pt x="99286" y="90520"/>
                  </a:lnTo>
                  <a:lnTo>
                    <a:pt x="98510" y="90579"/>
                  </a:lnTo>
                  <a:lnTo>
                    <a:pt x="97495" y="90687"/>
                  </a:lnTo>
                  <a:lnTo>
                    <a:pt x="96754" y="90532"/>
                  </a:lnTo>
                  <a:lnTo>
                    <a:pt x="95739" y="90591"/>
                  </a:lnTo>
                  <a:lnTo>
                    <a:pt x="94736" y="89982"/>
                  </a:lnTo>
                  <a:lnTo>
                    <a:pt x="94115" y="89254"/>
                  </a:lnTo>
                  <a:lnTo>
                    <a:pt x="93649" y="88728"/>
                  </a:lnTo>
                  <a:lnTo>
                    <a:pt x="92717" y="88215"/>
                  </a:lnTo>
                  <a:lnTo>
                    <a:pt x="91786" y="87832"/>
                  </a:lnTo>
                  <a:lnTo>
                    <a:pt x="91069" y="87379"/>
                  </a:lnTo>
                  <a:lnTo>
                    <a:pt x="90054" y="87713"/>
                  </a:lnTo>
                  <a:lnTo>
                    <a:pt x="90018" y="88465"/>
                  </a:lnTo>
                  <a:lnTo>
                    <a:pt x="90054" y="89242"/>
                  </a:lnTo>
                  <a:lnTo>
                    <a:pt x="89385" y="89982"/>
                  </a:lnTo>
                  <a:lnTo>
                    <a:pt x="88442" y="89994"/>
                  </a:lnTo>
                  <a:lnTo>
                    <a:pt x="87438" y="89946"/>
                  </a:lnTo>
                  <a:lnTo>
                    <a:pt x="86316" y="89863"/>
                  </a:lnTo>
                  <a:lnTo>
                    <a:pt x="85659" y="89146"/>
                  </a:lnTo>
                  <a:lnTo>
                    <a:pt x="84835" y="87701"/>
                  </a:lnTo>
                  <a:lnTo>
                    <a:pt x="84130" y="86805"/>
                  </a:lnTo>
                  <a:lnTo>
                    <a:pt x="83509" y="85826"/>
                  </a:lnTo>
                  <a:lnTo>
                    <a:pt x="83306" y="84799"/>
                  </a:lnTo>
                  <a:lnTo>
                    <a:pt x="83246" y="84010"/>
                  </a:lnTo>
                  <a:lnTo>
                    <a:pt x="83270" y="82864"/>
                  </a:lnTo>
                  <a:lnTo>
                    <a:pt x="82948" y="82135"/>
                  </a:lnTo>
                  <a:lnTo>
                    <a:pt x="82160" y="81443"/>
                  </a:lnTo>
                  <a:lnTo>
                    <a:pt x="81323" y="81072"/>
                  </a:lnTo>
                  <a:lnTo>
                    <a:pt x="80941" y="80057"/>
                  </a:lnTo>
                  <a:lnTo>
                    <a:pt x="80428" y="79341"/>
                  </a:lnTo>
                  <a:lnTo>
                    <a:pt x="79950" y="78851"/>
                  </a:lnTo>
                  <a:lnTo>
                    <a:pt x="79317" y="78278"/>
                  </a:lnTo>
                  <a:lnTo>
                    <a:pt x="79030" y="77310"/>
                  </a:lnTo>
                  <a:lnTo>
                    <a:pt x="79281" y="76534"/>
                  </a:lnTo>
                  <a:lnTo>
                    <a:pt x="79484" y="75566"/>
                  </a:lnTo>
                  <a:lnTo>
                    <a:pt x="79472" y="74874"/>
                  </a:lnTo>
                  <a:lnTo>
                    <a:pt x="79293" y="74085"/>
                  </a:lnTo>
                  <a:lnTo>
                    <a:pt x="79090" y="73166"/>
                  </a:lnTo>
                  <a:lnTo>
                    <a:pt x="78994" y="72258"/>
                  </a:lnTo>
                  <a:lnTo>
                    <a:pt x="78254" y="71374"/>
                  </a:lnTo>
                  <a:lnTo>
                    <a:pt x="77370" y="70705"/>
                  </a:lnTo>
                  <a:lnTo>
                    <a:pt x="76785" y="70252"/>
                  </a:lnTo>
                  <a:lnTo>
                    <a:pt x="76056" y="69248"/>
                  </a:lnTo>
                  <a:lnTo>
                    <a:pt x="75830" y="68185"/>
                  </a:lnTo>
                  <a:lnTo>
                    <a:pt x="75793" y="67457"/>
                  </a:lnTo>
                  <a:lnTo>
                    <a:pt x="75650" y="66633"/>
                  </a:lnTo>
                  <a:lnTo>
                    <a:pt x="75328" y="65737"/>
                  </a:lnTo>
                  <a:lnTo>
                    <a:pt x="75256" y="64686"/>
                  </a:lnTo>
                  <a:lnTo>
                    <a:pt x="75220" y="63766"/>
                  </a:lnTo>
                  <a:lnTo>
                    <a:pt x="74898" y="63074"/>
                  </a:lnTo>
                  <a:lnTo>
                    <a:pt x="73859" y="62261"/>
                  </a:lnTo>
                  <a:lnTo>
                    <a:pt x="73154" y="62273"/>
                  </a:lnTo>
                  <a:lnTo>
                    <a:pt x="72354" y="62524"/>
                  </a:lnTo>
                  <a:lnTo>
                    <a:pt x="70658" y="62799"/>
                  </a:lnTo>
                  <a:lnTo>
                    <a:pt x="69583" y="62536"/>
                  </a:lnTo>
                  <a:lnTo>
                    <a:pt x="68783" y="62453"/>
                  </a:lnTo>
                  <a:lnTo>
                    <a:pt x="67935" y="62596"/>
                  </a:lnTo>
                  <a:lnTo>
                    <a:pt x="67182" y="62237"/>
                  </a:lnTo>
                  <a:lnTo>
                    <a:pt x="66478" y="62249"/>
                  </a:lnTo>
                  <a:lnTo>
                    <a:pt x="65641" y="61820"/>
                  </a:lnTo>
                  <a:lnTo>
                    <a:pt x="64829" y="61569"/>
                  </a:lnTo>
                  <a:lnTo>
                    <a:pt x="64173" y="61354"/>
                  </a:lnTo>
                  <a:lnTo>
                    <a:pt x="62775" y="60900"/>
                  </a:lnTo>
                  <a:lnTo>
                    <a:pt x="61831" y="60685"/>
                  </a:lnTo>
                  <a:lnTo>
                    <a:pt x="60637" y="60434"/>
                  </a:lnTo>
                  <a:lnTo>
                    <a:pt x="59443" y="60291"/>
                  </a:lnTo>
                  <a:lnTo>
                    <a:pt x="58081" y="60183"/>
                  </a:lnTo>
                  <a:lnTo>
                    <a:pt x="57353" y="60195"/>
                  </a:lnTo>
                  <a:lnTo>
                    <a:pt x="56672" y="60279"/>
                  </a:lnTo>
                  <a:lnTo>
                    <a:pt x="55967" y="60338"/>
                  </a:lnTo>
                  <a:lnTo>
                    <a:pt x="54367" y="60577"/>
                  </a:lnTo>
                  <a:lnTo>
                    <a:pt x="53244" y="60697"/>
                  </a:lnTo>
                  <a:lnTo>
                    <a:pt x="52253" y="60733"/>
                  </a:lnTo>
                  <a:lnTo>
                    <a:pt x="51381" y="60768"/>
                  </a:lnTo>
                  <a:lnTo>
                    <a:pt x="50426" y="60780"/>
                  </a:lnTo>
                  <a:lnTo>
                    <a:pt x="49410" y="60625"/>
                  </a:lnTo>
                  <a:lnTo>
                    <a:pt x="48455" y="60422"/>
                  </a:lnTo>
                  <a:lnTo>
                    <a:pt x="47750" y="60219"/>
                  </a:lnTo>
                  <a:lnTo>
                    <a:pt x="46795" y="59598"/>
                  </a:lnTo>
                  <a:lnTo>
                    <a:pt x="45839" y="59395"/>
                  </a:lnTo>
                  <a:lnTo>
                    <a:pt x="44573" y="58834"/>
                  </a:lnTo>
                  <a:lnTo>
                    <a:pt x="43665" y="58380"/>
                  </a:lnTo>
                  <a:lnTo>
                    <a:pt x="42626" y="57747"/>
                  </a:lnTo>
                  <a:lnTo>
                    <a:pt x="41994" y="57317"/>
                  </a:lnTo>
                  <a:lnTo>
                    <a:pt x="41062" y="56576"/>
                  </a:lnTo>
                  <a:lnTo>
                    <a:pt x="40071" y="55836"/>
                  </a:lnTo>
                  <a:lnTo>
                    <a:pt x="38984" y="54928"/>
                  </a:lnTo>
                  <a:lnTo>
                    <a:pt x="37622" y="54737"/>
                  </a:lnTo>
                  <a:lnTo>
                    <a:pt x="36989" y="54427"/>
                  </a:lnTo>
                  <a:lnTo>
                    <a:pt x="35210" y="54498"/>
                  </a:lnTo>
                  <a:lnTo>
                    <a:pt x="1147" y="60171"/>
                  </a:lnTo>
                  <a:lnTo>
                    <a:pt x="0" y="28641"/>
                  </a:lnTo>
                  <a:lnTo>
                    <a:pt x="198131" y="0"/>
                  </a:lnTo>
                  <a:lnTo>
                    <a:pt x="198334" y="7083"/>
                  </a:lnTo>
                  <a:lnTo>
                    <a:pt x="234737" y="11466"/>
                  </a:lnTo>
                  <a:lnTo>
                    <a:pt x="233734" y="13842"/>
                  </a:lnTo>
                  <a:lnTo>
                    <a:pt x="269349" y="1159"/>
                  </a:lnTo>
                  <a:lnTo>
                    <a:pt x="277101" y="7047"/>
                  </a:lnTo>
                  <a:lnTo>
                    <a:pt x="284852" y="14774"/>
                  </a:lnTo>
                  <a:lnTo>
                    <a:pt x="289546" y="16375"/>
                  </a:lnTo>
                  <a:lnTo>
                    <a:pt x="293798" y="33024"/>
                  </a:lnTo>
                  <a:lnTo>
                    <a:pt x="303556" y="19934"/>
                  </a:lnTo>
                  <a:lnTo>
                    <a:pt x="304881" y="22334"/>
                  </a:lnTo>
                  <a:lnTo>
                    <a:pt x="305502" y="23111"/>
                  </a:lnTo>
                  <a:lnTo>
                    <a:pt x="306362" y="24233"/>
                  </a:lnTo>
                  <a:lnTo>
                    <a:pt x="307186" y="25213"/>
                  </a:lnTo>
                  <a:lnTo>
                    <a:pt x="307796" y="25798"/>
                  </a:lnTo>
                  <a:lnTo>
                    <a:pt x="308321" y="26324"/>
                  </a:lnTo>
                  <a:lnTo>
                    <a:pt x="309002" y="26837"/>
                  </a:lnTo>
                  <a:lnTo>
                    <a:pt x="309575" y="27267"/>
                  </a:lnTo>
                  <a:lnTo>
                    <a:pt x="310459" y="27864"/>
                  </a:lnTo>
                  <a:lnTo>
                    <a:pt x="311271" y="28294"/>
                  </a:lnTo>
                  <a:lnTo>
                    <a:pt x="311952" y="28617"/>
                  </a:lnTo>
                  <a:lnTo>
                    <a:pt x="312812" y="28903"/>
                  </a:lnTo>
                  <a:lnTo>
                    <a:pt x="313779" y="29250"/>
                  </a:lnTo>
                  <a:lnTo>
                    <a:pt x="314950" y="29477"/>
                  </a:lnTo>
                  <a:lnTo>
                    <a:pt x="315810" y="29560"/>
                  </a:lnTo>
                  <a:lnTo>
                    <a:pt x="318390" y="29906"/>
                  </a:lnTo>
                  <a:lnTo>
                    <a:pt x="319261" y="29966"/>
                  </a:lnTo>
                  <a:lnTo>
                    <a:pt x="320061" y="30050"/>
                  </a:lnTo>
                  <a:lnTo>
                    <a:pt x="320922" y="30062"/>
                  </a:lnTo>
                  <a:lnTo>
                    <a:pt x="321626" y="30157"/>
                  </a:lnTo>
                  <a:lnTo>
                    <a:pt x="322331" y="30145"/>
                  </a:lnTo>
                  <a:lnTo>
                    <a:pt x="323501" y="30313"/>
                  </a:lnTo>
                  <a:lnTo>
                    <a:pt x="324696" y="30372"/>
                  </a:lnTo>
                  <a:lnTo>
                    <a:pt x="325424" y="30408"/>
                  </a:lnTo>
                  <a:lnTo>
                    <a:pt x="326654" y="30145"/>
                  </a:lnTo>
                  <a:lnTo>
                    <a:pt x="327598" y="29847"/>
                  </a:lnTo>
                  <a:lnTo>
                    <a:pt x="328303" y="29560"/>
                  </a:lnTo>
                  <a:lnTo>
                    <a:pt x="329139" y="29094"/>
                  </a:lnTo>
                  <a:lnTo>
                    <a:pt x="329987" y="28402"/>
                  </a:lnTo>
                  <a:lnTo>
                    <a:pt x="330536" y="27948"/>
                  </a:lnTo>
                  <a:lnTo>
                    <a:pt x="331253" y="27434"/>
                  </a:lnTo>
                  <a:lnTo>
                    <a:pt x="332268" y="26682"/>
                  </a:lnTo>
                  <a:lnTo>
                    <a:pt x="332829" y="26001"/>
                  </a:lnTo>
                  <a:lnTo>
                    <a:pt x="333355" y="25165"/>
                  </a:lnTo>
                  <a:lnTo>
                    <a:pt x="334214" y="24102"/>
                  </a:lnTo>
                  <a:lnTo>
                    <a:pt x="343041" y="17402"/>
                  </a:lnTo>
                  <a:lnTo>
                    <a:pt x="350290" y="13890"/>
                  </a:lnTo>
                  <a:lnTo>
                    <a:pt x="351760" y="12827"/>
                  </a:lnTo>
                  <a:lnTo>
                    <a:pt x="352835" y="11967"/>
                  </a:lnTo>
                  <a:lnTo>
                    <a:pt x="353599" y="11490"/>
                  </a:lnTo>
                  <a:lnTo>
                    <a:pt x="357695" y="9973"/>
                  </a:lnTo>
                  <a:lnTo>
                    <a:pt x="358747" y="9603"/>
                  </a:lnTo>
                  <a:lnTo>
                    <a:pt x="360072" y="9388"/>
                  </a:lnTo>
                  <a:lnTo>
                    <a:pt x="361326" y="9340"/>
                  </a:lnTo>
                  <a:lnTo>
                    <a:pt x="362652" y="9173"/>
                  </a:lnTo>
                  <a:lnTo>
                    <a:pt x="370236" y="918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1136;gbcf4302aa7_0_6">
              <a:extLst>
                <a:ext uri="{FF2B5EF4-FFF2-40B4-BE49-F238E27FC236}">
                  <a16:creationId xmlns:a16="http://schemas.microsoft.com/office/drawing/2014/main" id="{BFF4BFA9-7407-A345-AAED-0183EB983606}"/>
                </a:ext>
              </a:extLst>
            </p:cNvPr>
            <p:cNvSpPr/>
            <p:nvPr/>
          </p:nvSpPr>
          <p:spPr>
            <a:xfrm>
              <a:off x="4799377" y="2344063"/>
              <a:ext cx="153923" cy="256664"/>
            </a:xfrm>
            <a:custGeom>
              <a:avLst/>
              <a:gdLst/>
              <a:ahLst/>
              <a:cxnLst/>
              <a:rect l="l" t="t" r="r" b="b"/>
              <a:pathLst>
                <a:path w="306314" h="510774" extrusionOk="0">
                  <a:moveTo>
                    <a:pt x="239491" y="0"/>
                  </a:moveTo>
                  <a:lnTo>
                    <a:pt x="240697" y="1397"/>
                  </a:lnTo>
                  <a:lnTo>
                    <a:pt x="241521" y="2042"/>
                  </a:lnTo>
                  <a:lnTo>
                    <a:pt x="242214" y="2520"/>
                  </a:lnTo>
                  <a:lnTo>
                    <a:pt x="243635" y="3499"/>
                  </a:lnTo>
                  <a:lnTo>
                    <a:pt x="245093" y="4097"/>
                  </a:lnTo>
                  <a:lnTo>
                    <a:pt x="246394" y="4515"/>
                  </a:lnTo>
                  <a:lnTo>
                    <a:pt x="248042" y="4634"/>
                  </a:lnTo>
                  <a:lnTo>
                    <a:pt x="249906" y="5016"/>
                  </a:lnTo>
                  <a:lnTo>
                    <a:pt x="256534" y="6366"/>
                  </a:lnTo>
                  <a:lnTo>
                    <a:pt x="260368" y="7262"/>
                  </a:lnTo>
                  <a:lnTo>
                    <a:pt x="261837" y="7608"/>
                  </a:lnTo>
                  <a:lnTo>
                    <a:pt x="262816" y="7895"/>
                  </a:lnTo>
                  <a:lnTo>
                    <a:pt x="264166" y="8277"/>
                  </a:lnTo>
                  <a:lnTo>
                    <a:pt x="264799" y="8587"/>
                  </a:lnTo>
                  <a:lnTo>
                    <a:pt x="265802" y="9232"/>
                  </a:lnTo>
                  <a:lnTo>
                    <a:pt x="267021" y="10188"/>
                  </a:lnTo>
                  <a:lnTo>
                    <a:pt x="268788" y="12218"/>
                  </a:lnTo>
                  <a:lnTo>
                    <a:pt x="272682" y="16733"/>
                  </a:lnTo>
                  <a:lnTo>
                    <a:pt x="273267" y="17473"/>
                  </a:lnTo>
                  <a:lnTo>
                    <a:pt x="274079" y="18608"/>
                  </a:lnTo>
                  <a:lnTo>
                    <a:pt x="276372" y="21654"/>
                  </a:lnTo>
                  <a:lnTo>
                    <a:pt x="276623" y="22764"/>
                  </a:lnTo>
                  <a:lnTo>
                    <a:pt x="277077" y="24317"/>
                  </a:lnTo>
                  <a:lnTo>
                    <a:pt x="277268" y="25726"/>
                  </a:lnTo>
                  <a:lnTo>
                    <a:pt x="277567" y="26909"/>
                  </a:lnTo>
                  <a:lnTo>
                    <a:pt x="277710" y="28043"/>
                  </a:lnTo>
                  <a:lnTo>
                    <a:pt x="277578" y="29512"/>
                  </a:lnTo>
                  <a:lnTo>
                    <a:pt x="277375" y="31041"/>
                  </a:lnTo>
                  <a:lnTo>
                    <a:pt x="277220" y="32630"/>
                  </a:lnTo>
                  <a:lnTo>
                    <a:pt x="277268" y="33716"/>
                  </a:lnTo>
                  <a:lnTo>
                    <a:pt x="277519" y="35126"/>
                  </a:lnTo>
                  <a:lnTo>
                    <a:pt x="277996" y="36165"/>
                  </a:lnTo>
                  <a:lnTo>
                    <a:pt x="278713" y="37586"/>
                  </a:lnTo>
                  <a:lnTo>
                    <a:pt x="279466" y="38864"/>
                  </a:lnTo>
                  <a:lnTo>
                    <a:pt x="279955" y="39855"/>
                  </a:lnTo>
                  <a:lnTo>
                    <a:pt x="280182" y="40560"/>
                  </a:lnTo>
                  <a:lnTo>
                    <a:pt x="280457" y="41551"/>
                  </a:lnTo>
                  <a:lnTo>
                    <a:pt x="280648" y="42447"/>
                  </a:lnTo>
                  <a:lnTo>
                    <a:pt x="280827" y="43319"/>
                  </a:lnTo>
                  <a:lnTo>
                    <a:pt x="281305" y="44597"/>
                  </a:lnTo>
                  <a:lnTo>
                    <a:pt x="281687" y="46078"/>
                  </a:lnTo>
                  <a:lnTo>
                    <a:pt x="281628" y="47392"/>
                  </a:lnTo>
                  <a:lnTo>
                    <a:pt x="281711" y="48897"/>
                  </a:lnTo>
                  <a:lnTo>
                    <a:pt x="282834" y="63253"/>
                  </a:lnTo>
                  <a:lnTo>
                    <a:pt x="283037" y="65295"/>
                  </a:lnTo>
                  <a:lnTo>
                    <a:pt x="283049" y="67122"/>
                  </a:lnTo>
                  <a:lnTo>
                    <a:pt x="283073" y="68448"/>
                  </a:lnTo>
                  <a:lnTo>
                    <a:pt x="282619" y="73369"/>
                  </a:lnTo>
                  <a:lnTo>
                    <a:pt x="282583" y="74635"/>
                  </a:lnTo>
                  <a:lnTo>
                    <a:pt x="282356" y="75865"/>
                  </a:lnTo>
                  <a:lnTo>
                    <a:pt x="282177" y="77406"/>
                  </a:lnTo>
                  <a:lnTo>
                    <a:pt x="281854" y="78791"/>
                  </a:lnTo>
                  <a:lnTo>
                    <a:pt x="281221" y="80033"/>
                  </a:lnTo>
                  <a:lnTo>
                    <a:pt x="280744" y="81455"/>
                  </a:lnTo>
                  <a:lnTo>
                    <a:pt x="280326" y="82792"/>
                  </a:lnTo>
                  <a:lnTo>
                    <a:pt x="279860" y="84082"/>
                  </a:lnTo>
                  <a:lnTo>
                    <a:pt x="279489" y="85503"/>
                  </a:lnTo>
                  <a:lnTo>
                    <a:pt x="278821" y="86304"/>
                  </a:lnTo>
                  <a:lnTo>
                    <a:pt x="278367" y="87259"/>
                  </a:lnTo>
                  <a:lnTo>
                    <a:pt x="277304" y="88250"/>
                  </a:lnTo>
                  <a:lnTo>
                    <a:pt x="276134" y="88848"/>
                  </a:lnTo>
                  <a:lnTo>
                    <a:pt x="256749" y="104947"/>
                  </a:lnTo>
                  <a:lnTo>
                    <a:pt x="255208" y="106416"/>
                  </a:lnTo>
                  <a:lnTo>
                    <a:pt x="253775" y="108160"/>
                  </a:lnTo>
                  <a:lnTo>
                    <a:pt x="249309" y="113977"/>
                  </a:lnTo>
                  <a:lnTo>
                    <a:pt x="248401" y="115099"/>
                  </a:lnTo>
                  <a:lnTo>
                    <a:pt x="246084" y="117978"/>
                  </a:lnTo>
                  <a:lnTo>
                    <a:pt x="244435" y="119960"/>
                  </a:lnTo>
                  <a:lnTo>
                    <a:pt x="243480" y="121334"/>
                  </a:lnTo>
                  <a:lnTo>
                    <a:pt x="241187" y="126278"/>
                  </a:lnTo>
                  <a:lnTo>
                    <a:pt x="240267" y="127891"/>
                  </a:lnTo>
                  <a:lnTo>
                    <a:pt x="239073" y="129539"/>
                  </a:lnTo>
                  <a:lnTo>
                    <a:pt x="237030" y="132202"/>
                  </a:lnTo>
                  <a:lnTo>
                    <a:pt x="235621" y="134782"/>
                  </a:lnTo>
                  <a:lnTo>
                    <a:pt x="234260" y="137756"/>
                  </a:lnTo>
                  <a:lnTo>
                    <a:pt x="232480" y="141339"/>
                  </a:lnTo>
                  <a:lnTo>
                    <a:pt x="231346" y="143274"/>
                  </a:lnTo>
                  <a:lnTo>
                    <a:pt x="228097" y="148601"/>
                  </a:lnTo>
                  <a:lnTo>
                    <a:pt x="223308" y="156197"/>
                  </a:lnTo>
                  <a:lnTo>
                    <a:pt x="222304" y="158311"/>
                  </a:lnTo>
                  <a:lnTo>
                    <a:pt x="221194" y="160795"/>
                  </a:lnTo>
                  <a:lnTo>
                    <a:pt x="219653" y="164510"/>
                  </a:lnTo>
                  <a:lnTo>
                    <a:pt x="216810" y="171938"/>
                  </a:lnTo>
                  <a:lnTo>
                    <a:pt x="212773" y="182986"/>
                  </a:lnTo>
                  <a:lnTo>
                    <a:pt x="204389" y="207124"/>
                  </a:lnTo>
                  <a:lnTo>
                    <a:pt x="204258" y="208151"/>
                  </a:lnTo>
                  <a:lnTo>
                    <a:pt x="204210" y="209441"/>
                  </a:lnTo>
                  <a:lnTo>
                    <a:pt x="203959" y="210611"/>
                  </a:lnTo>
                  <a:lnTo>
                    <a:pt x="204078" y="211818"/>
                  </a:lnTo>
                  <a:lnTo>
                    <a:pt x="204174" y="213442"/>
                  </a:lnTo>
                  <a:lnTo>
                    <a:pt x="204210" y="214899"/>
                  </a:lnTo>
                  <a:lnTo>
                    <a:pt x="204401" y="216762"/>
                  </a:lnTo>
                  <a:lnTo>
                    <a:pt x="204640" y="218697"/>
                  </a:lnTo>
                  <a:lnTo>
                    <a:pt x="204926" y="221504"/>
                  </a:lnTo>
                  <a:lnTo>
                    <a:pt x="205153" y="224681"/>
                  </a:lnTo>
                  <a:lnTo>
                    <a:pt x="205727" y="226102"/>
                  </a:lnTo>
                  <a:lnTo>
                    <a:pt x="206085" y="226902"/>
                  </a:lnTo>
                  <a:lnTo>
                    <a:pt x="206539" y="227762"/>
                  </a:lnTo>
                  <a:lnTo>
                    <a:pt x="207530" y="229303"/>
                  </a:lnTo>
                  <a:lnTo>
                    <a:pt x="208724" y="230664"/>
                  </a:lnTo>
                  <a:lnTo>
                    <a:pt x="211304" y="232659"/>
                  </a:lnTo>
                  <a:lnTo>
                    <a:pt x="213394" y="234033"/>
                  </a:lnTo>
                  <a:lnTo>
                    <a:pt x="217288" y="236075"/>
                  </a:lnTo>
                  <a:lnTo>
                    <a:pt x="219868" y="237807"/>
                  </a:lnTo>
                  <a:lnTo>
                    <a:pt x="222352" y="239216"/>
                  </a:lnTo>
                  <a:lnTo>
                    <a:pt x="224776" y="240804"/>
                  </a:lnTo>
                  <a:lnTo>
                    <a:pt x="226962" y="242250"/>
                  </a:lnTo>
                  <a:lnTo>
                    <a:pt x="229148" y="243671"/>
                  </a:lnTo>
                  <a:lnTo>
                    <a:pt x="230963" y="244949"/>
                  </a:lnTo>
                  <a:lnTo>
                    <a:pt x="232396" y="246310"/>
                  </a:lnTo>
                  <a:lnTo>
                    <a:pt x="234009" y="248054"/>
                  </a:lnTo>
                  <a:lnTo>
                    <a:pt x="235669" y="250061"/>
                  </a:lnTo>
                  <a:lnTo>
                    <a:pt x="236266" y="251124"/>
                  </a:lnTo>
                  <a:lnTo>
                    <a:pt x="236875" y="252008"/>
                  </a:lnTo>
                  <a:lnTo>
                    <a:pt x="237496" y="252867"/>
                  </a:lnTo>
                  <a:lnTo>
                    <a:pt x="238165" y="253906"/>
                  </a:lnTo>
                  <a:lnTo>
                    <a:pt x="238643" y="254766"/>
                  </a:lnTo>
                  <a:lnTo>
                    <a:pt x="238965" y="255423"/>
                  </a:lnTo>
                  <a:lnTo>
                    <a:pt x="239550" y="256498"/>
                  </a:lnTo>
                  <a:lnTo>
                    <a:pt x="240124" y="257513"/>
                  </a:lnTo>
                  <a:lnTo>
                    <a:pt x="240470" y="258230"/>
                  </a:lnTo>
                  <a:lnTo>
                    <a:pt x="240817" y="259496"/>
                  </a:lnTo>
                  <a:lnTo>
                    <a:pt x="241043" y="260237"/>
                  </a:lnTo>
                  <a:lnTo>
                    <a:pt x="241366" y="260965"/>
                  </a:lnTo>
                  <a:lnTo>
                    <a:pt x="241390" y="261789"/>
                  </a:lnTo>
                  <a:lnTo>
                    <a:pt x="241748" y="263210"/>
                  </a:lnTo>
                  <a:lnTo>
                    <a:pt x="241892" y="264405"/>
                  </a:lnTo>
                  <a:lnTo>
                    <a:pt x="241999" y="265098"/>
                  </a:lnTo>
                  <a:lnTo>
                    <a:pt x="242083" y="265778"/>
                  </a:lnTo>
                  <a:lnTo>
                    <a:pt x="242202" y="266793"/>
                  </a:lnTo>
                  <a:lnTo>
                    <a:pt x="242513" y="268215"/>
                  </a:lnTo>
                  <a:lnTo>
                    <a:pt x="242608" y="269385"/>
                  </a:lnTo>
                  <a:lnTo>
                    <a:pt x="243193" y="271977"/>
                  </a:lnTo>
                  <a:lnTo>
                    <a:pt x="243600" y="273565"/>
                  </a:lnTo>
                  <a:lnTo>
                    <a:pt x="243743" y="274437"/>
                  </a:lnTo>
                  <a:lnTo>
                    <a:pt x="243934" y="275500"/>
                  </a:lnTo>
                  <a:lnTo>
                    <a:pt x="244424" y="276193"/>
                  </a:lnTo>
                  <a:lnTo>
                    <a:pt x="244543" y="277232"/>
                  </a:lnTo>
                  <a:lnTo>
                    <a:pt x="244877" y="278152"/>
                  </a:lnTo>
                  <a:lnTo>
                    <a:pt x="245200" y="278976"/>
                  </a:lnTo>
                  <a:lnTo>
                    <a:pt x="245917" y="280588"/>
                  </a:lnTo>
                  <a:lnTo>
                    <a:pt x="246490" y="281771"/>
                  </a:lnTo>
                  <a:lnTo>
                    <a:pt x="247135" y="282702"/>
                  </a:lnTo>
                  <a:lnTo>
                    <a:pt x="247684" y="283586"/>
                  </a:lnTo>
                  <a:lnTo>
                    <a:pt x="248580" y="284494"/>
                  </a:lnTo>
                  <a:lnTo>
                    <a:pt x="249392" y="285378"/>
                  </a:lnTo>
                  <a:lnTo>
                    <a:pt x="250013" y="286046"/>
                  </a:lnTo>
                  <a:lnTo>
                    <a:pt x="250909" y="287002"/>
                  </a:lnTo>
                  <a:lnTo>
                    <a:pt x="251566" y="287683"/>
                  </a:lnTo>
                  <a:lnTo>
                    <a:pt x="252067" y="288423"/>
                  </a:lnTo>
                  <a:lnTo>
                    <a:pt x="253333" y="289594"/>
                  </a:lnTo>
                  <a:lnTo>
                    <a:pt x="254169" y="290501"/>
                  </a:lnTo>
                  <a:lnTo>
                    <a:pt x="255065" y="291361"/>
                  </a:lnTo>
                  <a:lnTo>
                    <a:pt x="255949" y="291994"/>
                  </a:lnTo>
                  <a:lnTo>
                    <a:pt x="256606" y="292615"/>
                  </a:lnTo>
                  <a:lnTo>
                    <a:pt x="258159" y="293631"/>
                  </a:lnTo>
                  <a:lnTo>
                    <a:pt x="259018" y="294299"/>
                  </a:lnTo>
                  <a:lnTo>
                    <a:pt x="260105" y="295111"/>
                  </a:lnTo>
                  <a:lnTo>
                    <a:pt x="262339" y="296796"/>
                  </a:lnTo>
                  <a:lnTo>
                    <a:pt x="263079" y="297213"/>
                  </a:lnTo>
                  <a:lnTo>
                    <a:pt x="263963" y="297906"/>
                  </a:lnTo>
                  <a:lnTo>
                    <a:pt x="264871" y="298599"/>
                  </a:lnTo>
                  <a:lnTo>
                    <a:pt x="265754" y="298921"/>
                  </a:lnTo>
                  <a:lnTo>
                    <a:pt x="266411" y="299304"/>
                  </a:lnTo>
                  <a:lnTo>
                    <a:pt x="267128" y="299722"/>
                  </a:lnTo>
                  <a:lnTo>
                    <a:pt x="268430" y="300331"/>
                  </a:lnTo>
                  <a:lnTo>
                    <a:pt x="269266" y="300928"/>
                  </a:lnTo>
                  <a:lnTo>
                    <a:pt x="270365" y="301394"/>
                  </a:lnTo>
                  <a:lnTo>
                    <a:pt x="271463" y="301836"/>
                  </a:lnTo>
                  <a:lnTo>
                    <a:pt x="272395" y="302254"/>
                  </a:lnTo>
                  <a:lnTo>
                    <a:pt x="273912" y="302934"/>
                  </a:lnTo>
                  <a:lnTo>
                    <a:pt x="274820" y="303340"/>
                  </a:lnTo>
                  <a:lnTo>
                    <a:pt x="276790" y="304057"/>
                  </a:lnTo>
                  <a:lnTo>
                    <a:pt x="277996" y="304499"/>
                  </a:lnTo>
                  <a:lnTo>
                    <a:pt x="279310" y="304881"/>
                  </a:lnTo>
                  <a:lnTo>
                    <a:pt x="280290" y="305192"/>
                  </a:lnTo>
                  <a:lnTo>
                    <a:pt x="282404" y="305789"/>
                  </a:lnTo>
                  <a:lnTo>
                    <a:pt x="284530" y="306183"/>
                  </a:lnTo>
                  <a:lnTo>
                    <a:pt x="286477" y="306780"/>
                  </a:lnTo>
                  <a:lnTo>
                    <a:pt x="287121" y="307019"/>
                  </a:lnTo>
                  <a:lnTo>
                    <a:pt x="288196" y="307509"/>
                  </a:lnTo>
                  <a:lnTo>
                    <a:pt x="289379" y="307413"/>
                  </a:lnTo>
                  <a:lnTo>
                    <a:pt x="290478" y="307640"/>
                  </a:lnTo>
                  <a:lnTo>
                    <a:pt x="291791" y="307939"/>
                  </a:lnTo>
                  <a:lnTo>
                    <a:pt x="293093" y="308130"/>
                  </a:lnTo>
                  <a:lnTo>
                    <a:pt x="295004" y="308297"/>
                  </a:lnTo>
                  <a:lnTo>
                    <a:pt x="295852" y="308309"/>
                  </a:lnTo>
                  <a:lnTo>
                    <a:pt x="296593" y="308560"/>
                  </a:lnTo>
                  <a:lnTo>
                    <a:pt x="297082" y="309264"/>
                  </a:lnTo>
                  <a:lnTo>
                    <a:pt x="300319" y="313946"/>
                  </a:lnTo>
                  <a:lnTo>
                    <a:pt x="301394" y="315678"/>
                  </a:lnTo>
                  <a:lnTo>
                    <a:pt x="301908" y="317052"/>
                  </a:lnTo>
                  <a:lnTo>
                    <a:pt x="302612" y="318783"/>
                  </a:lnTo>
                  <a:lnTo>
                    <a:pt x="303126" y="320599"/>
                  </a:lnTo>
                  <a:lnTo>
                    <a:pt x="303508" y="322438"/>
                  </a:lnTo>
                  <a:lnTo>
                    <a:pt x="303974" y="324469"/>
                  </a:lnTo>
                  <a:lnTo>
                    <a:pt x="304475" y="326308"/>
                  </a:lnTo>
                  <a:lnTo>
                    <a:pt x="305216" y="328649"/>
                  </a:lnTo>
                  <a:lnTo>
                    <a:pt x="305132" y="329903"/>
                  </a:lnTo>
                  <a:lnTo>
                    <a:pt x="305443" y="331897"/>
                  </a:lnTo>
                  <a:lnTo>
                    <a:pt x="305741" y="334095"/>
                  </a:lnTo>
                  <a:lnTo>
                    <a:pt x="305933" y="335277"/>
                  </a:lnTo>
                  <a:lnTo>
                    <a:pt x="305933" y="336209"/>
                  </a:lnTo>
                  <a:lnTo>
                    <a:pt x="306111" y="337248"/>
                  </a:lnTo>
                  <a:lnTo>
                    <a:pt x="306183" y="338048"/>
                  </a:lnTo>
                  <a:lnTo>
                    <a:pt x="306219" y="339111"/>
                  </a:lnTo>
                  <a:lnTo>
                    <a:pt x="306315" y="340126"/>
                  </a:lnTo>
                  <a:lnTo>
                    <a:pt x="306231" y="341070"/>
                  </a:lnTo>
                  <a:lnTo>
                    <a:pt x="306267" y="341822"/>
                  </a:lnTo>
                  <a:lnTo>
                    <a:pt x="306255" y="342527"/>
                  </a:lnTo>
                  <a:lnTo>
                    <a:pt x="305992" y="343674"/>
                  </a:lnTo>
                  <a:lnTo>
                    <a:pt x="305777" y="344390"/>
                  </a:lnTo>
                  <a:lnTo>
                    <a:pt x="305311" y="345071"/>
                  </a:lnTo>
                  <a:lnTo>
                    <a:pt x="304834" y="345931"/>
                  </a:lnTo>
                  <a:lnTo>
                    <a:pt x="304200" y="347125"/>
                  </a:lnTo>
                  <a:lnTo>
                    <a:pt x="303496" y="348200"/>
                  </a:lnTo>
                  <a:lnTo>
                    <a:pt x="302851" y="349168"/>
                  </a:lnTo>
                  <a:lnTo>
                    <a:pt x="302326" y="349705"/>
                  </a:lnTo>
                  <a:lnTo>
                    <a:pt x="301549" y="350828"/>
                  </a:lnTo>
                  <a:lnTo>
                    <a:pt x="301143" y="351497"/>
                  </a:lnTo>
                  <a:lnTo>
                    <a:pt x="300331" y="352548"/>
                  </a:lnTo>
                  <a:lnTo>
                    <a:pt x="299578" y="353288"/>
                  </a:lnTo>
                  <a:lnTo>
                    <a:pt x="298623" y="354256"/>
                  </a:lnTo>
                  <a:lnTo>
                    <a:pt x="297620" y="355163"/>
                  </a:lnTo>
                  <a:lnTo>
                    <a:pt x="297094" y="355689"/>
                  </a:lnTo>
                  <a:lnTo>
                    <a:pt x="296688" y="356370"/>
                  </a:lnTo>
                  <a:lnTo>
                    <a:pt x="295804" y="357230"/>
                  </a:lnTo>
                  <a:lnTo>
                    <a:pt x="295016" y="357922"/>
                  </a:lnTo>
                  <a:lnTo>
                    <a:pt x="294371" y="358615"/>
                  </a:lnTo>
                  <a:lnTo>
                    <a:pt x="293344" y="359463"/>
                  </a:lnTo>
                  <a:lnTo>
                    <a:pt x="291672" y="360968"/>
                  </a:lnTo>
                  <a:lnTo>
                    <a:pt x="288149" y="363595"/>
                  </a:lnTo>
                  <a:lnTo>
                    <a:pt x="271463" y="376375"/>
                  </a:lnTo>
                  <a:lnTo>
                    <a:pt x="270150" y="377414"/>
                  </a:lnTo>
                  <a:lnTo>
                    <a:pt x="269386" y="378059"/>
                  </a:lnTo>
                  <a:lnTo>
                    <a:pt x="268502" y="378979"/>
                  </a:lnTo>
                  <a:lnTo>
                    <a:pt x="262398" y="385428"/>
                  </a:lnTo>
                  <a:lnTo>
                    <a:pt x="261395" y="386515"/>
                  </a:lnTo>
                  <a:lnTo>
                    <a:pt x="260846" y="387100"/>
                  </a:lnTo>
                  <a:lnTo>
                    <a:pt x="260141" y="387793"/>
                  </a:lnTo>
                  <a:lnTo>
                    <a:pt x="259508" y="388330"/>
                  </a:lnTo>
                  <a:lnTo>
                    <a:pt x="258624" y="389083"/>
                  </a:lnTo>
                  <a:lnTo>
                    <a:pt x="257788" y="389775"/>
                  </a:lnTo>
                  <a:lnTo>
                    <a:pt x="257095" y="390468"/>
                  </a:lnTo>
                  <a:lnTo>
                    <a:pt x="256379" y="391054"/>
                  </a:lnTo>
                  <a:lnTo>
                    <a:pt x="255376" y="391651"/>
                  </a:lnTo>
                  <a:lnTo>
                    <a:pt x="254098" y="392618"/>
                  </a:lnTo>
                  <a:lnTo>
                    <a:pt x="252999" y="393323"/>
                  </a:lnTo>
                  <a:lnTo>
                    <a:pt x="251912" y="393992"/>
                  </a:lnTo>
                  <a:lnTo>
                    <a:pt x="251100" y="394338"/>
                  </a:lnTo>
                  <a:lnTo>
                    <a:pt x="250133" y="394935"/>
                  </a:lnTo>
                  <a:lnTo>
                    <a:pt x="248592" y="395699"/>
                  </a:lnTo>
                  <a:lnTo>
                    <a:pt x="221134" y="408515"/>
                  </a:lnTo>
                  <a:lnTo>
                    <a:pt x="217634" y="410044"/>
                  </a:lnTo>
                  <a:lnTo>
                    <a:pt x="216631" y="410450"/>
                  </a:lnTo>
                  <a:lnTo>
                    <a:pt x="215508" y="410724"/>
                  </a:lnTo>
                  <a:lnTo>
                    <a:pt x="214147" y="411095"/>
                  </a:lnTo>
                  <a:lnTo>
                    <a:pt x="213168" y="411489"/>
                  </a:lnTo>
                  <a:lnTo>
                    <a:pt x="212307" y="411644"/>
                  </a:lnTo>
                  <a:lnTo>
                    <a:pt x="211328" y="412110"/>
                  </a:lnTo>
                  <a:lnTo>
                    <a:pt x="210373" y="412432"/>
                  </a:lnTo>
                  <a:lnTo>
                    <a:pt x="209608" y="412814"/>
                  </a:lnTo>
                  <a:lnTo>
                    <a:pt x="208462" y="413197"/>
                  </a:lnTo>
                  <a:lnTo>
                    <a:pt x="207578" y="413615"/>
                  </a:lnTo>
                  <a:lnTo>
                    <a:pt x="206766" y="414057"/>
                  </a:lnTo>
                  <a:lnTo>
                    <a:pt x="206085" y="414391"/>
                  </a:lnTo>
                  <a:lnTo>
                    <a:pt x="205428" y="414809"/>
                  </a:lnTo>
                  <a:lnTo>
                    <a:pt x="204592" y="415323"/>
                  </a:lnTo>
                  <a:lnTo>
                    <a:pt x="204007" y="415693"/>
                  </a:lnTo>
                  <a:lnTo>
                    <a:pt x="203505" y="416207"/>
                  </a:lnTo>
                  <a:lnTo>
                    <a:pt x="202968" y="416744"/>
                  </a:lnTo>
                  <a:lnTo>
                    <a:pt x="202311" y="417413"/>
                  </a:lnTo>
                  <a:lnTo>
                    <a:pt x="201666" y="418655"/>
                  </a:lnTo>
                  <a:lnTo>
                    <a:pt x="201295" y="419360"/>
                  </a:lnTo>
                  <a:lnTo>
                    <a:pt x="200651" y="420542"/>
                  </a:lnTo>
                  <a:lnTo>
                    <a:pt x="200137" y="421450"/>
                  </a:lnTo>
                  <a:lnTo>
                    <a:pt x="199229" y="422680"/>
                  </a:lnTo>
                  <a:lnTo>
                    <a:pt x="198250" y="424567"/>
                  </a:lnTo>
                  <a:lnTo>
                    <a:pt x="197378" y="426382"/>
                  </a:lnTo>
                  <a:lnTo>
                    <a:pt x="196458" y="428341"/>
                  </a:lnTo>
                  <a:lnTo>
                    <a:pt x="195706" y="430073"/>
                  </a:lnTo>
                  <a:lnTo>
                    <a:pt x="194846" y="432306"/>
                  </a:lnTo>
                  <a:lnTo>
                    <a:pt x="194177" y="434468"/>
                  </a:lnTo>
                  <a:lnTo>
                    <a:pt x="193520" y="436451"/>
                  </a:lnTo>
                  <a:lnTo>
                    <a:pt x="193091" y="437991"/>
                  </a:lnTo>
                  <a:lnTo>
                    <a:pt x="191872" y="442625"/>
                  </a:lnTo>
                  <a:lnTo>
                    <a:pt x="190988" y="446447"/>
                  </a:lnTo>
                  <a:lnTo>
                    <a:pt x="189866" y="451105"/>
                  </a:lnTo>
                  <a:lnTo>
                    <a:pt x="188277" y="460899"/>
                  </a:lnTo>
                  <a:lnTo>
                    <a:pt x="187083" y="470131"/>
                  </a:lnTo>
                  <a:lnTo>
                    <a:pt x="186653" y="479734"/>
                  </a:lnTo>
                  <a:lnTo>
                    <a:pt x="186486" y="487581"/>
                  </a:lnTo>
                  <a:lnTo>
                    <a:pt x="186486" y="492000"/>
                  </a:lnTo>
                  <a:lnTo>
                    <a:pt x="186462" y="493457"/>
                  </a:lnTo>
                  <a:lnTo>
                    <a:pt x="186641" y="495499"/>
                  </a:lnTo>
                  <a:lnTo>
                    <a:pt x="186939" y="497530"/>
                  </a:lnTo>
                  <a:lnTo>
                    <a:pt x="187668" y="502140"/>
                  </a:lnTo>
                  <a:lnTo>
                    <a:pt x="188934" y="507490"/>
                  </a:lnTo>
                  <a:lnTo>
                    <a:pt x="188898" y="509843"/>
                  </a:lnTo>
                  <a:lnTo>
                    <a:pt x="188946" y="510775"/>
                  </a:lnTo>
                  <a:lnTo>
                    <a:pt x="13962" y="504505"/>
                  </a:lnTo>
                  <a:lnTo>
                    <a:pt x="9268" y="420482"/>
                  </a:lnTo>
                  <a:lnTo>
                    <a:pt x="10284" y="408300"/>
                  </a:lnTo>
                  <a:lnTo>
                    <a:pt x="10439" y="405601"/>
                  </a:lnTo>
                  <a:lnTo>
                    <a:pt x="10797" y="403415"/>
                  </a:lnTo>
                  <a:lnTo>
                    <a:pt x="11299" y="401194"/>
                  </a:lnTo>
                  <a:lnTo>
                    <a:pt x="11633" y="398876"/>
                  </a:lnTo>
                  <a:lnTo>
                    <a:pt x="11693" y="398076"/>
                  </a:lnTo>
                  <a:lnTo>
                    <a:pt x="11609" y="397228"/>
                  </a:lnTo>
                  <a:lnTo>
                    <a:pt x="11430" y="395485"/>
                  </a:lnTo>
                  <a:lnTo>
                    <a:pt x="11024" y="391101"/>
                  </a:lnTo>
                  <a:lnTo>
                    <a:pt x="5781" y="349311"/>
                  </a:lnTo>
                  <a:lnTo>
                    <a:pt x="0" y="298348"/>
                  </a:lnTo>
                  <a:lnTo>
                    <a:pt x="62429" y="285342"/>
                  </a:lnTo>
                  <a:lnTo>
                    <a:pt x="70072" y="248615"/>
                  </a:lnTo>
                  <a:lnTo>
                    <a:pt x="104482" y="239897"/>
                  </a:lnTo>
                  <a:lnTo>
                    <a:pt x="137911" y="147968"/>
                  </a:lnTo>
                  <a:lnTo>
                    <a:pt x="174423" y="50043"/>
                  </a:lnTo>
                  <a:lnTo>
                    <a:pt x="205130" y="26610"/>
                  </a:lnTo>
                  <a:lnTo>
                    <a:pt x="239491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1137;gbcf4302aa7_0_6">
              <a:extLst>
                <a:ext uri="{FF2B5EF4-FFF2-40B4-BE49-F238E27FC236}">
                  <a16:creationId xmlns:a16="http://schemas.microsoft.com/office/drawing/2014/main" id="{C96D9745-0C03-DE42-933F-4CDC3B02E224}"/>
                </a:ext>
              </a:extLst>
            </p:cNvPr>
            <p:cNvSpPr/>
            <p:nvPr/>
          </p:nvSpPr>
          <p:spPr>
            <a:xfrm>
              <a:off x="6589536" y="2347975"/>
              <a:ext cx="160243" cy="124887"/>
            </a:xfrm>
            <a:custGeom>
              <a:avLst/>
              <a:gdLst/>
              <a:ahLst/>
              <a:cxnLst/>
              <a:rect l="l" t="t" r="r" b="b"/>
              <a:pathLst>
                <a:path w="318891" h="248531" extrusionOk="0">
                  <a:moveTo>
                    <a:pt x="78158" y="0"/>
                  </a:moveTo>
                  <a:lnTo>
                    <a:pt x="188922" y="44382"/>
                  </a:lnTo>
                  <a:lnTo>
                    <a:pt x="315905" y="133982"/>
                  </a:lnTo>
                  <a:lnTo>
                    <a:pt x="318175" y="163638"/>
                  </a:lnTo>
                  <a:lnTo>
                    <a:pt x="318891" y="178567"/>
                  </a:lnTo>
                  <a:lnTo>
                    <a:pt x="313624" y="212630"/>
                  </a:lnTo>
                  <a:lnTo>
                    <a:pt x="170016" y="243181"/>
                  </a:lnTo>
                  <a:lnTo>
                    <a:pt x="144743" y="248532"/>
                  </a:lnTo>
                  <a:lnTo>
                    <a:pt x="111242" y="241163"/>
                  </a:lnTo>
                  <a:lnTo>
                    <a:pt x="112162" y="176692"/>
                  </a:lnTo>
                  <a:lnTo>
                    <a:pt x="70849" y="163721"/>
                  </a:lnTo>
                  <a:lnTo>
                    <a:pt x="68663" y="163721"/>
                  </a:lnTo>
                  <a:lnTo>
                    <a:pt x="0" y="143023"/>
                  </a:lnTo>
                  <a:lnTo>
                    <a:pt x="1672" y="96503"/>
                  </a:lnTo>
                  <a:lnTo>
                    <a:pt x="3081" y="96491"/>
                  </a:lnTo>
                  <a:lnTo>
                    <a:pt x="4288" y="96348"/>
                  </a:lnTo>
                  <a:lnTo>
                    <a:pt x="5410" y="96193"/>
                  </a:lnTo>
                  <a:lnTo>
                    <a:pt x="6330" y="95918"/>
                  </a:lnTo>
                  <a:lnTo>
                    <a:pt x="7011" y="95715"/>
                  </a:lnTo>
                  <a:lnTo>
                    <a:pt x="7608" y="95130"/>
                  </a:lnTo>
                  <a:lnTo>
                    <a:pt x="8038" y="94545"/>
                  </a:lnTo>
                  <a:lnTo>
                    <a:pt x="8659" y="93756"/>
                  </a:lnTo>
                  <a:lnTo>
                    <a:pt x="9292" y="93171"/>
                  </a:lnTo>
                  <a:lnTo>
                    <a:pt x="9937" y="92825"/>
                  </a:lnTo>
                  <a:lnTo>
                    <a:pt x="10738" y="92550"/>
                  </a:lnTo>
                  <a:lnTo>
                    <a:pt x="11537" y="92419"/>
                  </a:lnTo>
                  <a:lnTo>
                    <a:pt x="12457" y="92096"/>
                  </a:lnTo>
                  <a:lnTo>
                    <a:pt x="13724" y="91857"/>
                  </a:lnTo>
                  <a:lnTo>
                    <a:pt x="15157" y="91869"/>
                  </a:lnTo>
                  <a:lnTo>
                    <a:pt x="16518" y="92001"/>
                  </a:lnTo>
                  <a:lnTo>
                    <a:pt x="18143" y="92156"/>
                  </a:lnTo>
                  <a:lnTo>
                    <a:pt x="19265" y="92192"/>
                  </a:lnTo>
                  <a:lnTo>
                    <a:pt x="20328" y="92108"/>
                  </a:lnTo>
                  <a:lnTo>
                    <a:pt x="21451" y="91905"/>
                  </a:lnTo>
                  <a:lnTo>
                    <a:pt x="22538" y="91774"/>
                  </a:lnTo>
                  <a:lnTo>
                    <a:pt x="23899" y="91762"/>
                  </a:lnTo>
                  <a:lnTo>
                    <a:pt x="24878" y="92096"/>
                  </a:lnTo>
                  <a:lnTo>
                    <a:pt x="26240" y="92813"/>
                  </a:lnTo>
                  <a:lnTo>
                    <a:pt x="29011" y="94676"/>
                  </a:lnTo>
                  <a:lnTo>
                    <a:pt x="30301" y="95822"/>
                  </a:lnTo>
                  <a:lnTo>
                    <a:pt x="30994" y="96670"/>
                  </a:lnTo>
                  <a:lnTo>
                    <a:pt x="31901" y="97518"/>
                  </a:lnTo>
                  <a:lnTo>
                    <a:pt x="32570" y="98211"/>
                  </a:lnTo>
                  <a:lnTo>
                    <a:pt x="33275" y="98737"/>
                  </a:lnTo>
                  <a:lnTo>
                    <a:pt x="34004" y="98832"/>
                  </a:lnTo>
                  <a:lnTo>
                    <a:pt x="34851" y="98677"/>
                  </a:lnTo>
                  <a:lnTo>
                    <a:pt x="35962" y="98247"/>
                  </a:lnTo>
                  <a:lnTo>
                    <a:pt x="36858" y="98092"/>
                  </a:lnTo>
                  <a:lnTo>
                    <a:pt x="38017" y="98713"/>
                  </a:lnTo>
                  <a:lnTo>
                    <a:pt x="37921" y="99716"/>
                  </a:lnTo>
                  <a:lnTo>
                    <a:pt x="37611" y="100373"/>
                  </a:lnTo>
                  <a:lnTo>
                    <a:pt x="37455" y="101424"/>
                  </a:lnTo>
                  <a:lnTo>
                    <a:pt x="37849" y="102045"/>
                  </a:lnTo>
                  <a:lnTo>
                    <a:pt x="38458" y="102690"/>
                  </a:lnTo>
                  <a:lnTo>
                    <a:pt x="39151" y="103072"/>
                  </a:lnTo>
                  <a:lnTo>
                    <a:pt x="39330" y="103896"/>
                  </a:lnTo>
                  <a:lnTo>
                    <a:pt x="39772" y="104697"/>
                  </a:lnTo>
                  <a:lnTo>
                    <a:pt x="40799" y="105007"/>
                  </a:lnTo>
                  <a:lnTo>
                    <a:pt x="41922" y="105509"/>
                  </a:lnTo>
                  <a:lnTo>
                    <a:pt x="42794" y="105807"/>
                  </a:lnTo>
                  <a:lnTo>
                    <a:pt x="43749" y="106022"/>
                  </a:lnTo>
                  <a:lnTo>
                    <a:pt x="44908" y="106273"/>
                  </a:lnTo>
                  <a:lnTo>
                    <a:pt x="46926" y="106058"/>
                  </a:lnTo>
                  <a:lnTo>
                    <a:pt x="47559" y="105759"/>
                  </a:lnTo>
                  <a:lnTo>
                    <a:pt x="48861" y="105091"/>
                  </a:lnTo>
                  <a:lnTo>
                    <a:pt x="50043" y="104601"/>
                  </a:lnTo>
                  <a:lnTo>
                    <a:pt x="50748" y="104099"/>
                  </a:lnTo>
                  <a:lnTo>
                    <a:pt x="51202" y="96348"/>
                  </a:lnTo>
                  <a:lnTo>
                    <a:pt x="51536" y="69642"/>
                  </a:lnTo>
                  <a:lnTo>
                    <a:pt x="70944" y="19635"/>
                  </a:lnTo>
                  <a:lnTo>
                    <a:pt x="7815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1138;gbcf4302aa7_0_6">
              <a:extLst>
                <a:ext uri="{FF2B5EF4-FFF2-40B4-BE49-F238E27FC236}">
                  <a16:creationId xmlns:a16="http://schemas.microsoft.com/office/drawing/2014/main" id="{F1B3DEA5-D457-9442-AFDA-69674E3A956E}"/>
                </a:ext>
              </a:extLst>
            </p:cNvPr>
            <p:cNvSpPr/>
            <p:nvPr/>
          </p:nvSpPr>
          <p:spPr>
            <a:xfrm>
              <a:off x="5918950" y="2357709"/>
              <a:ext cx="158778" cy="196336"/>
            </a:xfrm>
            <a:custGeom>
              <a:avLst/>
              <a:gdLst/>
              <a:ahLst/>
              <a:cxnLst/>
              <a:rect l="l" t="t" r="r" b="b"/>
              <a:pathLst>
                <a:path w="315976" h="390719" extrusionOk="0">
                  <a:moveTo>
                    <a:pt x="233961" y="13699"/>
                  </a:moveTo>
                  <a:lnTo>
                    <a:pt x="262613" y="91392"/>
                  </a:lnTo>
                  <a:lnTo>
                    <a:pt x="281078" y="141733"/>
                  </a:lnTo>
                  <a:lnTo>
                    <a:pt x="315977" y="237210"/>
                  </a:lnTo>
                  <a:lnTo>
                    <a:pt x="287838" y="240637"/>
                  </a:lnTo>
                  <a:lnTo>
                    <a:pt x="261729" y="278582"/>
                  </a:lnTo>
                  <a:lnTo>
                    <a:pt x="198130" y="378728"/>
                  </a:lnTo>
                  <a:lnTo>
                    <a:pt x="131151" y="384664"/>
                  </a:lnTo>
                  <a:lnTo>
                    <a:pt x="63360" y="390719"/>
                  </a:lnTo>
                  <a:lnTo>
                    <a:pt x="21283" y="140575"/>
                  </a:lnTo>
                  <a:lnTo>
                    <a:pt x="0" y="11490"/>
                  </a:lnTo>
                  <a:lnTo>
                    <a:pt x="228921" y="0"/>
                  </a:lnTo>
                  <a:lnTo>
                    <a:pt x="233961" y="1369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1139;gbcf4302aa7_0_6">
              <a:extLst>
                <a:ext uri="{FF2B5EF4-FFF2-40B4-BE49-F238E27FC236}">
                  <a16:creationId xmlns:a16="http://schemas.microsoft.com/office/drawing/2014/main" id="{B84C4CD5-7E90-F14F-B53B-86851996E81A}"/>
                </a:ext>
              </a:extLst>
            </p:cNvPr>
            <p:cNvSpPr/>
            <p:nvPr/>
          </p:nvSpPr>
          <p:spPr>
            <a:xfrm>
              <a:off x="4610918" y="2358824"/>
              <a:ext cx="224016" cy="196504"/>
            </a:xfrm>
            <a:custGeom>
              <a:avLst/>
              <a:gdLst/>
              <a:ahLst/>
              <a:cxnLst/>
              <a:rect l="l" t="t" r="r" b="b"/>
              <a:pathLst>
                <a:path w="445802" h="391053" extrusionOk="0">
                  <a:moveTo>
                    <a:pt x="239419" y="5745"/>
                  </a:moveTo>
                  <a:lnTo>
                    <a:pt x="273482" y="72"/>
                  </a:lnTo>
                  <a:lnTo>
                    <a:pt x="275261" y="0"/>
                  </a:lnTo>
                  <a:lnTo>
                    <a:pt x="275895" y="311"/>
                  </a:lnTo>
                  <a:lnTo>
                    <a:pt x="277256" y="502"/>
                  </a:lnTo>
                  <a:lnTo>
                    <a:pt x="278343" y="1409"/>
                  </a:lnTo>
                  <a:lnTo>
                    <a:pt x="279334" y="2150"/>
                  </a:lnTo>
                  <a:lnTo>
                    <a:pt x="280266" y="2890"/>
                  </a:lnTo>
                  <a:lnTo>
                    <a:pt x="280899" y="3320"/>
                  </a:lnTo>
                  <a:lnTo>
                    <a:pt x="281938" y="3953"/>
                  </a:lnTo>
                  <a:lnTo>
                    <a:pt x="282846" y="4407"/>
                  </a:lnTo>
                  <a:lnTo>
                    <a:pt x="284111" y="4968"/>
                  </a:lnTo>
                  <a:lnTo>
                    <a:pt x="285067" y="5172"/>
                  </a:lnTo>
                  <a:lnTo>
                    <a:pt x="286022" y="5793"/>
                  </a:lnTo>
                  <a:lnTo>
                    <a:pt x="286727" y="5996"/>
                  </a:lnTo>
                  <a:lnTo>
                    <a:pt x="287683" y="6199"/>
                  </a:lnTo>
                  <a:lnTo>
                    <a:pt x="288698" y="6354"/>
                  </a:lnTo>
                  <a:lnTo>
                    <a:pt x="289653" y="6342"/>
                  </a:lnTo>
                  <a:lnTo>
                    <a:pt x="290525" y="6306"/>
                  </a:lnTo>
                  <a:lnTo>
                    <a:pt x="291516" y="6270"/>
                  </a:lnTo>
                  <a:lnTo>
                    <a:pt x="292639" y="6151"/>
                  </a:lnTo>
                  <a:lnTo>
                    <a:pt x="294239" y="5912"/>
                  </a:lnTo>
                  <a:lnTo>
                    <a:pt x="294944" y="5852"/>
                  </a:lnTo>
                  <a:lnTo>
                    <a:pt x="295625" y="5769"/>
                  </a:lnTo>
                  <a:lnTo>
                    <a:pt x="296353" y="5757"/>
                  </a:lnTo>
                  <a:lnTo>
                    <a:pt x="297715" y="5864"/>
                  </a:lnTo>
                  <a:lnTo>
                    <a:pt x="298910" y="6007"/>
                  </a:lnTo>
                  <a:lnTo>
                    <a:pt x="300104" y="6258"/>
                  </a:lnTo>
                  <a:lnTo>
                    <a:pt x="301047" y="6473"/>
                  </a:lnTo>
                  <a:lnTo>
                    <a:pt x="302445" y="6927"/>
                  </a:lnTo>
                  <a:lnTo>
                    <a:pt x="303102" y="7142"/>
                  </a:lnTo>
                  <a:lnTo>
                    <a:pt x="303914" y="7393"/>
                  </a:lnTo>
                  <a:lnTo>
                    <a:pt x="304750" y="7823"/>
                  </a:lnTo>
                  <a:lnTo>
                    <a:pt x="305454" y="7811"/>
                  </a:lnTo>
                  <a:lnTo>
                    <a:pt x="306207" y="8169"/>
                  </a:lnTo>
                  <a:lnTo>
                    <a:pt x="307055" y="8026"/>
                  </a:lnTo>
                  <a:lnTo>
                    <a:pt x="307855" y="8110"/>
                  </a:lnTo>
                  <a:lnTo>
                    <a:pt x="308930" y="8372"/>
                  </a:lnTo>
                  <a:lnTo>
                    <a:pt x="310626" y="8098"/>
                  </a:lnTo>
                  <a:lnTo>
                    <a:pt x="311426" y="7847"/>
                  </a:lnTo>
                  <a:lnTo>
                    <a:pt x="312131" y="7835"/>
                  </a:lnTo>
                  <a:lnTo>
                    <a:pt x="313170" y="8647"/>
                  </a:lnTo>
                  <a:lnTo>
                    <a:pt x="313492" y="9340"/>
                  </a:lnTo>
                  <a:lnTo>
                    <a:pt x="313528" y="10259"/>
                  </a:lnTo>
                  <a:lnTo>
                    <a:pt x="313600" y="11310"/>
                  </a:lnTo>
                  <a:lnTo>
                    <a:pt x="313922" y="12206"/>
                  </a:lnTo>
                  <a:lnTo>
                    <a:pt x="314066" y="13030"/>
                  </a:lnTo>
                  <a:lnTo>
                    <a:pt x="314102" y="13759"/>
                  </a:lnTo>
                  <a:lnTo>
                    <a:pt x="314328" y="14822"/>
                  </a:lnTo>
                  <a:lnTo>
                    <a:pt x="315057" y="15825"/>
                  </a:lnTo>
                  <a:lnTo>
                    <a:pt x="315642" y="16279"/>
                  </a:lnTo>
                  <a:lnTo>
                    <a:pt x="316526" y="16948"/>
                  </a:lnTo>
                  <a:lnTo>
                    <a:pt x="317267" y="17832"/>
                  </a:lnTo>
                  <a:lnTo>
                    <a:pt x="317362" y="18739"/>
                  </a:lnTo>
                  <a:lnTo>
                    <a:pt x="317565" y="19659"/>
                  </a:lnTo>
                  <a:lnTo>
                    <a:pt x="317744" y="20447"/>
                  </a:lnTo>
                  <a:lnTo>
                    <a:pt x="317756" y="21140"/>
                  </a:lnTo>
                  <a:lnTo>
                    <a:pt x="317553" y="22107"/>
                  </a:lnTo>
                  <a:lnTo>
                    <a:pt x="317302" y="22884"/>
                  </a:lnTo>
                  <a:lnTo>
                    <a:pt x="317589" y="23851"/>
                  </a:lnTo>
                  <a:lnTo>
                    <a:pt x="318222" y="24424"/>
                  </a:lnTo>
                  <a:lnTo>
                    <a:pt x="318700" y="24914"/>
                  </a:lnTo>
                  <a:lnTo>
                    <a:pt x="319213" y="25631"/>
                  </a:lnTo>
                  <a:lnTo>
                    <a:pt x="319596" y="26646"/>
                  </a:lnTo>
                  <a:lnTo>
                    <a:pt x="320432" y="27016"/>
                  </a:lnTo>
                  <a:lnTo>
                    <a:pt x="321220" y="27709"/>
                  </a:lnTo>
                  <a:lnTo>
                    <a:pt x="321542" y="28437"/>
                  </a:lnTo>
                  <a:lnTo>
                    <a:pt x="321518" y="29584"/>
                  </a:lnTo>
                  <a:lnTo>
                    <a:pt x="321578" y="30372"/>
                  </a:lnTo>
                  <a:lnTo>
                    <a:pt x="321781" y="31399"/>
                  </a:lnTo>
                  <a:lnTo>
                    <a:pt x="322402" y="32379"/>
                  </a:lnTo>
                  <a:lnTo>
                    <a:pt x="323107" y="33274"/>
                  </a:lnTo>
                  <a:lnTo>
                    <a:pt x="323931" y="34720"/>
                  </a:lnTo>
                  <a:lnTo>
                    <a:pt x="324588" y="35436"/>
                  </a:lnTo>
                  <a:lnTo>
                    <a:pt x="325711" y="35520"/>
                  </a:lnTo>
                  <a:lnTo>
                    <a:pt x="326714" y="35568"/>
                  </a:lnTo>
                  <a:lnTo>
                    <a:pt x="327657" y="35556"/>
                  </a:lnTo>
                  <a:lnTo>
                    <a:pt x="328326" y="34815"/>
                  </a:lnTo>
                  <a:lnTo>
                    <a:pt x="328290" y="34039"/>
                  </a:lnTo>
                  <a:lnTo>
                    <a:pt x="328326" y="33287"/>
                  </a:lnTo>
                  <a:lnTo>
                    <a:pt x="329341" y="32952"/>
                  </a:lnTo>
                  <a:lnTo>
                    <a:pt x="330058" y="33406"/>
                  </a:lnTo>
                  <a:lnTo>
                    <a:pt x="330989" y="33788"/>
                  </a:lnTo>
                  <a:lnTo>
                    <a:pt x="331921" y="34302"/>
                  </a:lnTo>
                  <a:lnTo>
                    <a:pt x="332387" y="34827"/>
                  </a:lnTo>
                  <a:lnTo>
                    <a:pt x="333008" y="35556"/>
                  </a:lnTo>
                  <a:lnTo>
                    <a:pt x="334011" y="36165"/>
                  </a:lnTo>
                  <a:lnTo>
                    <a:pt x="335027" y="36105"/>
                  </a:lnTo>
                  <a:lnTo>
                    <a:pt x="335767" y="36260"/>
                  </a:lnTo>
                  <a:lnTo>
                    <a:pt x="336782" y="36153"/>
                  </a:lnTo>
                  <a:lnTo>
                    <a:pt x="337559" y="36093"/>
                  </a:lnTo>
                  <a:lnTo>
                    <a:pt x="338383" y="36081"/>
                  </a:lnTo>
                  <a:lnTo>
                    <a:pt x="339064" y="36284"/>
                  </a:lnTo>
                  <a:lnTo>
                    <a:pt x="339756" y="36738"/>
                  </a:lnTo>
                  <a:lnTo>
                    <a:pt x="340485" y="36798"/>
                  </a:lnTo>
                  <a:lnTo>
                    <a:pt x="341428" y="36738"/>
                  </a:lnTo>
                  <a:lnTo>
                    <a:pt x="342264" y="37204"/>
                  </a:lnTo>
                  <a:lnTo>
                    <a:pt x="343088" y="37371"/>
                  </a:lnTo>
                  <a:lnTo>
                    <a:pt x="344211" y="37670"/>
                  </a:lnTo>
                  <a:lnTo>
                    <a:pt x="344761" y="38410"/>
                  </a:lnTo>
                  <a:lnTo>
                    <a:pt x="345835" y="38637"/>
                  </a:lnTo>
                  <a:lnTo>
                    <a:pt x="346612" y="38482"/>
                  </a:lnTo>
                  <a:lnTo>
                    <a:pt x="347770" y="37956"/>
                  </a:lnTo>
                  <a:lnTo>
                    <a:pt x="348953" y="37443"/>
                  </a:lnTo>
                  <a:lnTo>
                    <a:pt x="349598" y="36834"/>
                  </a:lnTo>
                  <a:lnTo>
                    <a:pt x="350147" y="35926"/>
                  </a:lnTo>
                  <a:lnTo>
                    <a:pt x="350947" y="35938"/>
                  </a:lnTo>
                  <a:lnTo>
                    <a:pt x="351831" y="36284"/>
                  </a:lnTo>
                  <a:lnTo>
                    <a:pt x="352392" y="36786"/>
                  </a:lnTo>
                  <a:lnTo>
                    <a:pt x="353014" y="37550"/>
                  </a:lnTo>
                  <a:lnTo>
                    <a:pt x="353420" y="38327"/>
                  </a:lnTo>
                  <a:lnTo>
                    <a:pt x="353646" y="39342"/>
                  </a:lnTo>
                  <a:lnTo>
                    <a:pt x="353957" y="40703"/>
                  </a:lnTo>
                  <a:lnTo>
                    <a:pt x="353957" y="41957"/>
                  </a:lnTo>
                  <a:lnTo>
                    <a:pt x="354088" y="42782"/>
                  </a:lnTo>
                  <a:lnTo>
                    <a:pt x="354303" y="43582"/>
                  </a:lnTo>
                  <a:lnTo>
                    <a:pt x="354936" y="44083"/>
                  </a:lnTo>
                  <a:lnTo>
                    <a:pt x="355593" y="44370"/>
                  </a:lnTo>
                  <a:lnTo>
                    <a:pt x="356405" y="45087"/>
                  </a:lnTo>
                  <a:lnTo>
                    <a:pt x="357050" y="45851"/>
                  </a:lnTo>
                  <a:lnTo>
                    <a:pt x="357791" y="46663"/>
                  </a:lnTo>
                  <a:lnTo>
                    <a:pt x="360574" y="50091"/>
                  </a:lnTo>
                  <a:lnTo>
                    <a:pt x="361386" y="50963"/>
                  </a:lnTo>
                  <a:lnTo>
                    <a:pt x="362079" y="51608"/>
                  </a:lnTo>
                  <a:lnTo>
                    <a:pt x="362329" y="52372"/>
                  </a:lnTo>
                  <a:lnTo>
                    <a:pt x="362282" y="54032"/>
                  </a:lnTo>
                  <a:lnTo>
                    <a:pt x="361661" y="54737"/>
                  </a:lnTo>
                  <a:lnTo>
                    <a:pt x="361028" y="55656"/>
                  </a:lnTo>
                  <a:lnTo>
                    <a:pt x="360526" y="56552"/>
                  </a:lnTo>
                  <a:lnTo>
                    <a:pt x="359570" y="57854"/>
                  </a:lnTo>
                  <a:lnTo>
                    <a:pt x="359152" y="59001"/>
                  </a:lnTo>
                  <a:lnTo>
                    <a:pt x="358555" y="59694"/>
                  </a:lnTo>
                  <a:lnTo>
                    <a:pt x="357803" y="59801"/>
                  </a:lnTo>
                  <a:lnTo>
                    <a:pt x="357015" y="60088"/>
                  </a:lnTo>
                  <a:lnTo>
                    <a:pt x="357361" y="60995"/>
                  </a:lnTo>
                  <a:lnTo>
                    <a:pt x="357516" y="61819"/>
                  </a:lnTo>
                  <a:lnTo>
                    <a:pt x="357624" y="62548"/>
                  </a:lnTo>
                  <a:lnTo>
                    <a:pt x="356835" y="63121"/>
                  </a:lnTo>
                  <a:lnTo>
                    <a:pt x="355880" y="63766"/>
                  </a:lnTo>
                  <a:lnTo>
                    <a:pt x="354662" y="64005"/>
                  </a:lnTo>
                  <a:lnTo>
                    <a:pt x="354112" y="64650"/>
                  </a:lnTo>
                  <a:lnTo>
                    <a:pt x="354459" y="65271"/>
                  </a:lnTo>
                  <a:lnTo>
                    <a:pt x="355008" y="65988"/>
                  </a:lnTo>
                  <a:lnTo>
                    <a:pt x="354196" y="66585"/>
                  </a:lnTo>
                  <a:lnTo>
                    <a:pt x="353503" y="67349"/>
                  </a:lnTo>
                  <a:lnTo>
                    <a:pt x="353348" y="68173"/>
                  </a:lnTo>
                  <a:lnTo>
                    <a:pt x="353312" y="69081"/>
                  </a:lnTo>
                  <a:lnTo>
                    <a:pt x="353443" y="69845"/>
                  </a:lnTo>
                  <a:lnTo>
                    <a:pt x="353240" y="71088"/>
                  </a:lnTo>
                  <a:lnTo>
                    <a:pt x="353037" y="71780"/>
                  </a:lnTo>
                  <a:lnTo>
                    <a:pt x="352667" y="72975"/>
                  </a:lnTo>
                  <a:lnTo>
                    <a:pt x="352822" y="73703"/>
                  </a:lnTo>
                  <a:lnTo>
                    <a:pt x="353252" y="74515"/>
                  </a:lnTo>
                  <a:lnTo>
                    <a:pt x="353718" y="75411"/>
                  </a:lnTo>
                  <a:lnTo>
                    <a:pt x="354387" y="76223"/>
                  </a:lnTo>
                  <a:lnTo>
                    <a:pt x="354447" y="77000"/>
                  </a:lnTo>
                  <a:lnTo>
                    <a:pt x="354017" y="77561"/>
                  </a:lnTo>
                  <a:lnTo>
                    <a:pt x="353646" y="78421"/>
                  </a:lnTo>
                  <a:lnTo>
                    <a:pt x="353049" y="79018"/>
                  </a:lnTo>
                  <a:lnTo>
                    <a:pt x="352452" y="79484"/>
                  </a:lnTo>
                  <a:lnTo>
                    <a:pt x="352142" y="78707"/>
                  </a:lnTo>
                  <a:lnTo>
                    <a:pt x="351724" y="78063"/>
                  </a:lnTo>
                  <a:lnTo>
                    <a:pt x="351150" y="78612"/>
                  </a:lnTo>
                  <a:lnTo>
                    <a:pt x="351329" y="79352"/>
                  </a:lnTo>
                  <a:lnTo>
                    <a:pt x="350900" y="79997"/>
                  </a:lnTo>
                  <a:lnTo>
                    <a:pt x="349860" y="79914"/>
                  </a:lnTo>
                  <a:lnTo>
                    <a:pt x="348941" y="80284"/>
                  </a:lnTo>
                  <a:lnTo>
                    <a:pt x="349550" y="80786"/>
                  </a:lnTo>
                  <a:lnTo>
                    <a:pt x="350075" y="81323"/>
                  </a:lnTo>
                  <a:lnTo>
                    <a:pt x="350565" y="81896"/>
                  </a:lnTo>
                  <a:lnTo>
                    <a:pt x="352106" y="81610"/>
                  </a:lnTo>
                  <a:lnTo>
                    <a:pt x="351604" y="83043"/>
                  </a:lnTo>
                  <a:lnTo>
                    <a:pt x="350589" y="83449"/>
                  </a:lnTo>
                  <a:lnTo>
                    <a:pt x="349693" y="83437"/>
                  </a:lnTo>
                  <a:lnTo>
                    <a:pt x="348905" y="83162"/>
                  </a:lnTo>
                  <a:lnTo>
                    <a:pt x="347902" y="83616"/>
                  </a:lnTo>
                  <a:lnTo>
                    <a:pt x="347340" y="84010"/>
                  </a:lnTo>
                  <a:lnTo>
                    <a:pt x="346887" y="84619"/>
                  </a:lnTo>
                  <a:lnTo>
                    <a:pt x="347173" y="85420"/>
                  </a:lnTo>
                  <a:lnTo>
                    <a:pt x="347042" y="86101"/>
                  </a:lnTo>
                  <a:lnTo>
                    <a:pt x="346289" y="86459"/>
                  </a:lnTo>
                  <a:lnTo>
                    <a:pt x="345370" y="86686"/>
                  </a:lnTo>
                  <a:lnTo>
                    <a:pt x="344570" y="86889"/>
                  </a:lnTo>
                  <a:lnTo>
                    <a:pt x="345405" y="87856"/>
                  </a:lnTo>
                  <a:lnTo>
                    <a:pt x="375168" y="116616"/>
                  </a:lnTo>
                  <a:lnTo>
                    <a:pt x="401540" y="141554"/>
                  </a:lnTo>
                  <a:lnTo>
                    <a:pt x="395473" y="148613"/>
                  </a:lnTo>
                  <a:lnTo>
                    <a:pt x="394493" y="151228"/>
                  </a:lnTo>
                  <a:lnTo>
                    <a:pt x="392797" y="155409"/>
                  </a:lnTo>
                  <a:lnTo>
                    <a:pt x="391901" y="157678"/>
                  </a:lnTo>
                  <a:lnTo>
                    <a:pt x="391579" y="158657"/>
                  </a:lnTo>
                  <a:lnTo>
                    <a:pt x="388569" y="163339"/>
                  </a:lnTo>
                  <a:lnTo>
                    <a:pt x="387351" y="165178"/>
                  </a:lnTo>
                  <a:lnTo>
                    <a:pt x="386622" y="166385"/>
                  </a:lnTo>
                  <a:lnTo>
                    <a:pt x="386300" y="167280"/>
                  </a:lnTo>
                  <a:lnTo>
                    <a:pt x="386145" y="168307"/>
                  </a:lnTo>
                  <a:lnTo>
                    <a:pt x="386180" y="169299"/>
                  </a:lnTo>
                  <a:lnTo>
                    <a:pt x="386407" y="170266"/>
                  </a:lnTo>
                  <a:lnTo>
                    <a:pt x="386754" y="171485"/>
                  </a:lnTo>
                  <a:lnTo>
                    <a:pt x="387793" y="174912"/>
                  </a:lnTo>
                  <a:lnTo>
                    <a:pt x="388151" y="176202"/>
                  </a:lnTo>
                  <a:lnTo>
                    <a:pt x="388940" y="176692"/>
                  </a:lnTo>
                  <a:lnTo>
                    <a:pt x="390277" y="180155"/>
                  </a:lnTo>
                  <a:lnTo>
                    <a:pt x="390564" y="182843"/>
                  </a:lnTo>
                  <a:lnTo>
                    <a:pt x="390743" y="183977"/>
                  </a:lnTo>
                  <a:lnTo>
                    <a:pt x="390994" y="186259"/>
                  </a:lnTo>
                  <a:lnTo>
                    <a:pt x="391017" y="187572"/>
                  </a:lnTo>
                  <a:lnTo>
                    <a:pt x="391006" y="188623"/>
                  </a:lnTo>
                  <a:lnTo>
                    <a:pt x="390922" y="192780"/>
                  </a:lnTo>
                  <a:lnTo>
                    <a:pt x="390862" y="195443"/>
                  </a:lnTo>
                  <a:lnTo>
                    <a:pt x="390719" y="196518"/>
                  </a:lnTo>
                  <a:lnTo>
                    <a:pt x="390635" y="197461"/>
                  </a:lnTo>
                  <a:lnTo>
                    <a:pt x="389871" y="202012"/>
                  </a:lnTo>
                  <a:lnTo>
                    <a:pt x="389871" y="203397"/>
                  </a:lnTo>
                  <a:lnTo>
                    <a:pt x="389561" y="205332"/>
                  </a:lnTo>
                  <a:lnTo>
                    <a:pt x="389477" y="206443"/>
                  </a:lnTo>
                  <a:lnTo>
                    <a:pt x="389190" y="209871"/>
                  </a:lnTo>
                  <a:lnTo>
                    <a:pt x="389107" y="210647"/>
                  </a:lnTo>
                  <a:lnTo>
                    <a:pt x="388402" y="214135"/>
                  </a:lnTo>
                  <a:lnTo>
                    <a:pt x="387662" y="218709"/>
                  </a:lnTo>
                  <a:lnTo>
                    <a:pt x="387315" y="219712"/>
                  </a:lnTo>
                  <a:lnTo>
                    <a:pt x="387184" y="220441"/>
                  </a:lnTo>
                  <a:lnTo>
                    <a:pt x="386145" y="222423"/>
                  </a:lnTo>
                  <a:lnTo>
                    <a:pt x="385751" y="223749"/>
                  </a:lnTo>
                  <a:lnTo>
                    <a:pt x="385034" y="227738"/>
                  </a:lnTo>
                  <a:lnTo>
                    <a:pt x="445802" y="219187"/>
                  </a:lnTo>
                  <a:lnTo>
                    <a:pt x="438159" y="255913"/>
                  </a:lnTo>
                  <a:lnTo>
                    <a:pt x="375730" y="268919"/>
                  </a:lnTo>
                  <a:lnTo>
                    <a:pt x="381511" y="319882"/>
                  </a:lnTo>
                  <a:lnTo>
                    <a:pt x="386754" y="361672"/>
                  </a:lnTo>
                  <a:lnTo>
                    <a:pt x="387160" y="366056"/>
                  </a:lnTo>
                  <a:lnTo>
                    <a:pt x="387339" y="367799"/>
                  </a:lnTo>
                  <a:lnTo>
                    <a:pt x="387423" y="368647"/>
                  </a:lnTo>
                  <a:lnTo>
                    <a:pt x="387363" y="369448"/>
                  </a:lnTo>
                  <a:lnTo>
                    <a:pt x="387029" y="371765"/>
                  </a:lnTo>
                  <a:lnTo>
                    <a:pt x="386527" y="373986"/>
                  </a:lnTo>
                  <a:lnTo>
                    <a:pt x="386169" y="376172"/>
                  </a:lnTo>
                  <a:lnTo>
                    <a:pt x="386013" y="378871"/>
                  </a:lnTo>
                  <a:lnTo>
                    <a:pt x="384998" y="391053"/>
                  </a:lnTo>
                  <a:lnTo>
                    <a:pt x="351401" y="382478"/>
                  </a:lnTo>
                  <a:lnTo>
                    <a:pt x="269576" y="362246"/>
                  </a:lnTo>
                  <a:lnTo>
                    <a:pt x="208927" y="346624"/>
                  </a:lnTo>
                  <a:lnTo>
                    <a:pt x="193819" y="342802"/>
                  </a:lnTo>
                  <a:lnTo>
                    <a:pt x="97996" y="319834"/>
                  </a:lnTo>
                  <a:lnTo>
                    <a:pt x="95990" y="247493"/>
                  </a:lnTo>
                  <a:lnTo>
                    <a:pt x="65844" y="246812"/>
                  </a:lnTo>
                  <a:lnTo>
                    <a:pt x="62619" y="166409"/>
                  </a:lnTo>
                  <a:lnTo>
                    <a:pt x="3953" y="173228"/>
                  </a:lnTo>
                  <a:lnTo>
                    <a:pt x="2126" y="132166"/>
                  </a:lnTo>
                  <a:lnTo>
                    <a:pt x="1254" y="111158"/>
                  </a:lnTo>
                  <a:lnTo>
                    <a:pt x="0" y="83306"/>
                  </a:lnTo>
                  <a:lnTo>
                    <a:pt x="198262" y="53447"/>
                  </a:lnTo>
                  <a:lnTo>
                    <a:pt x="240506" y="47236"/>
                  </a:lnTo>
                  <a:lnTo>
                    <a:pt x="239419" y="574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1140;gbcf4302aa7_0_6">
              <a:extLst>
                <a:ext uri="{FF2B5EF4-FFF2-40B4-BE49-F238E27FC236}">
                  <a16:creationId xmlns:a16="http://schemas.microsoft.com/office/drawing/2014/main" id="{8AB70D09-AAE7-CF41-A83D-B5B82770BCF5}"/>
                </a:ext>
              </a:extLst>
            </p:cNvPr>
            <p:cNvSpPr/>
            <p:nvPr/>
          </p:nvSpPr>
          <p:spPr>
            <a:xfrm>
              <a:off x="7537465" y="2360483"/>
              <a:ext cx="12681" cy="5407"/>
            </a:xfrm>
            <a:custGeom>
              <a:avLst/>
              <a:gdLst/>
              <a:ahLst/>
              <a:cxnLst/>
              <a:rect l="l" t="t" r="r" b="b"/>
              <a:pathLst>
                <a:path w="25236" h="10761" extrusionOk="0">
                  <a:moveTo>
                    <a:pt x="15825" y="10761"/>
                  </a:moveTo>
                  <a:lnTo>
                    <a:pt x="6509" y="9519"/>
                  </a:lnTo>
                  <a:lnTo>
                    <a:pt x="3404" y="8504"/>
                  </a:lnTo>
                  <a:lnTo>
                    <a:pt x="764" y="7214"/>
                  </a:lnTo>
                  <a:lnTo>
                    <a:pt x="0" y="6079"/>
                  </a:lnTo>
                  <a:lnTo>
                    <a:pt x="179" y="4479"/>
                  </a:lnTo>
                  <a:lnTo>
                    <a:pt x="644" y="3655"/>
                  </a:lnTo>
                  <a:lnTo>
                    <a:pt x="2425" y="2054"/>
                  </a:lnTo>
                  <a:lnTo>
                    <a:pt x="5422" y="514"/>
                  </a:lnTo>
                  <a:lnTo>
                    <a:pt x="8898" y="0"/>
                  </a:lnTo>
                  <a:lnTo>
                    <a:pt x="11716" y="549"/>
                  </a:lnTo>
                  <a:lnTo>
                    <a:pt x="17843" y="2484"/>
                  </a:lnTo>
                  <a:lnTo>
                    <a:pt x="20782" y="4730"/>
                  </a:lnTo>
                  <a:lnTo>
                    <a:pt x="23708" y="7715"/>
                  </a:lnTo>
                  <a:lnTo>
                    <a:pt x="25236" y="10045"/>
                  </a:lnTo>
                  <a:lnTo>
                    <a:pt x="15825" y="1076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1141;gbcf4302aa7_0_6">
              <a:extLst>
                <a:ext uri="{FF2B5EF4-FFF2-40B4-BE49-F238E27FC236}">
                  <a16:creationId xmlns:a16="http://schemas.microsoft.com/office/drawing/2014/main" id="{89D263D0-5463-8C45-8813-7A856C09F82B}"/>
                </a:ext>
              </a:extLst>
            </p:cNvPr>
            <p:cNvSpPr/>
            <p:nvPr/>
          </p:nvSpPr>
          <p:spPr>
            <a:xfrm>
              <a:off x="6864519" y="2362029"/>
              <a:ext cx="170259" cy="170355"/>
            </a:xfrm>
            <a:custGeom>
              <a:avLst/>
              <a:gdLst/>
              <a:ahLst/>
              <a:cxnLst/>
              <a:rect l="l" t="t" r="r" b="b"/>
              <a:pathLst>
                <a:path w="338824" h="339015" extrusionOk="0">
                  <a:moveTo>
                    <a:pt x="147514" y="40393"/>
                  </a:moveTo>
                  <a:lnTo>
                    <a:pt x="147681" y="41707"/>
                  </a:lnTo>
                  <a:lnTo>
                    <a:pt x="147693" y="42686"/>
                  </a:lnTo>
                  <a:lnTo>
                    <a:pt x="147299" y="43594"/>
                  </a:lnTo>
                  <a:lnTo>
                    <a:pt x="146523" y="43594"/>
                  </a:lnTo>
                  <a:lnTo>
                    <a:pt x="145483" y="43331"/>
                  </a:lnTo>
                  <a:lnTo>
                    <a:pt x="144779" y="43033"/>
                  </a:lnTo>
                  <a:lnTo>
                    <a:pt x="143453" y="42650"/>
                  </a:lnTo>
                  <a:lnTo>
                    <a:pt x="142772" y="42567"/>
                  </a:lnTo>
                  <a:lnTo>
                    <a:pt x="141650" y="42555"/>
                  </a:lnTo>
                  <a:lnTo>
                    <a:pt x="140527" y="42829"/>
                  </a:lnTo>
                  <a:lnTo>
                    <a:pt x="139046" y="43379"/>
                  </a:lnTo>
                  <a:lnTo>
                    <a:pt x="138532" y="44095"/>
                  </a:lnTo>
                  <a:lnTo>
                    <a:pt x="138031" y="45087"/>
                  </a:lnTo>
                  <a:lnTo>
                    <a:pt x="137828" y="45815"/>
                  </a:lnTo>
                  <a:lnTo>
                    <a:pt x="137601" y="46580"/>
                  </a:lnTo>
                  <a:lnTo>
                    <a:pt x="136812" y="47834"/>
                  </a:lnTo>
                  <a:lnTo>
                    <a:pt x="136335" y="48395"/>
                  </a:lnTo>
                  <a:lnTo>
                    <a:pt x="135630" y="48944"/>
                  </a:lnTo>
                  <a:lnTo>
                    <a:pt x="134973" y="49398"/>
                  </a:lnTo>
                  <a:lnTo>
                    <a:pt x="133850" y="49577"/>
                  </a:lnTo>
                  <a:lnTo>
                    <a:pt x="133289" y="50055"/>
                  </a:lnTo>
                  <a:lnTo>
                    <a:pt x="132525" y="51058"/>
                  </a:lnTo>
                  <a:lnTo>
                    <a:pt x="132346" y="51787"/>
                  </a:lnTo>
                  <a:lnTo>
                    <a:pt x="132405" y="53149"/>
                  </a:lnTo>
                  <a:lnTo>
                    <a:pt x="132513" y="54247"/>
                  </a:lnTo>
                  <a:lnTo>
                    <a:pt x="132525" y="55000"/>
                  </a:lnTo>
                  <a:lnTo>
                    <a:pt x="132489" y="55943"/>
                  </a:lnTo>
                  <a:lnTo>
                    <a:pt x="132381" y="56959"/>
                  </a:lnTo>
                  <a:lnTo>
                    <a:pt x="132322" y="57842"/>
                  </a:lnTo>
                  <a:lnTo>
                    <a:pt x="132357" y="59192"/>
                  </a:lnTo>
                  <a:lnTo>
                    <a:pt x="131832" y="60745"/>
                  </a:lnTo>
                  <a:lnTo>
                    <a:pt x="131211" y="61927"/>
                  </a:lnTo>
                  <a:lnTo>
                    <a:pt x="129957" y="62906"/>
                  </a:lnTo>
                  <a:lnTo>
                    <a:pt x="129229" y="63241"/>
                  </a:lnTo>
                  <a:lnTo>
                    <a:pt x="128535" y="63719"/>
                  </a:lnTo>
                  <a:lnTo>
                    <a:pt x="128142" y="64925"/>
                  </a:lnTo>
                  <a:lnTo>
                    <a:pt x="128595" y="65785"/>
                  </a:lnTo>
                  <a:lnTo>
                    <a:pt x="129515" y="66012"/>
                  </a:lnTo>
                  <a:lnTo>
                    <a:pt x="130817" y="66071"/>
                  </a:lnTo>
                  <a:lnTo>
                    <a:pt x="131617" y="66107"/>
                  </a:lnTo>
                  <a:lnTo>
                    <a:pt x="132322" y="66310"/>
                  </a:lnTo>
                  <a:lnTo>
                    <a:pt x="133516" y="66430"/>
                  </a:lnTo>
                  <a:lnTo>
                    <a:pt x="134579" y="66466"/>
                  </a:lnTo>
                  <a:lnTo>
                    <a:pt x="135713" y="66645"/>
                  </a:lnTo>
                  <a:lnTo>
                    <a:pt x="136908" y="66609"/>
                  </a:lnTo>
                  <a:lnTo>
                    <a:pt x="138102" y="66561"/>
                  </a:lnTo>
                  <a:lnTo>
                    <a:pt x="139261" y="66430"/>
                  </a:lnTo>
                  <a:lnTo>
                    <a:pt x="140360" y="66239"/>
                  </a:lnTo>
                  <a:lnTo>
                    <a:pt x="141279" y="65868"/>
                  </a:lnTo>
                  <a:lnTo>
                    <a:pt x="142426" y="65665"/>
                  </a:lnTo>
                  <a:lnTo>
                    <a:pt x="144026" y="65713"/>
                  </a:lnTo>
                  <a:lnTo>
                    <a:pt x="145149" y="65916"/>
                  </a:lnTo>
                  <a:lnTo>
                    <a:pt x="145949" y="65928"/>
                  </a:lnTo>
                  <a:lnTo>
                    <a:pt x="146463" y="66907"/>
                  </a:lnTo>
                  <a:lnTo>
                    <a:pt x="146379" y="67875"/>
                  </a:lnTo>
                  <a:lnTo>
                    <a:pt x="146642" y="68603"/>
                  </a:lnTo>
                  <a:lnTo>
                    <a:pt x="146773" y="69511"/>
                  </a:lnTo>
                  <a:lnTo>
                    <a:pt x="146749" y="70264"/>
                  </a:lnTo>
                  <a:lnTo>
                    <a:pt x="146176" y="70885"/>
                  </a:lnTo>
                  <a:lnTo>
                    <a:pt x="145711" y="71542"/>
                  </a:lnTo>
                  <a:lnTo>
                    <a:pt x="145459" y="72378"/>
                  </a:lnTo>
                  <a:lnTo>
                    <a:pt x="145543" y="73500"/>
                  </a:lnTo>
                  <a:lnTo>
                    <a:pt x="146284" y="74097"/>
                  </a:lnTo>
                  <a:lnTo>
                    <a:pt x="147382" y="74062"/>
                  </a:lnTo>
                  <a:lnTo>
                    <a:pt x="147992" y="73584"/>
                  </a:lnTo>
                  <a:lnTo>
                    <a:pt x="148481" y="72975"/>
                  </a:lnTo>
                  <a:lnTo>
                    <a:pt x="148935" y="72425"/>
                  </a:lnTo>
                  <a:lnTo>
                    <a:pt x="149269" y="71804"/>
                  </a:lnTo>
                  <a:lnTo>
                    <a:pt x="149651" y="70825"/>
                  </a:lnTo>
                  <a:lnTo>
                    <a:pt x="149831" y="70013"/>
                  </a:lnTo>
                  <a:lnTo>
                    <a:pt x="150010" y="69237"/>
                  </a:lnTo>
                  <a:lnTo>
                    <a:pt x="150380" y="68508"/>
                  </a:lnTo>
                  <a:lnTo>
                    <a:pt x="151264" y="67648"/>
                  </a:lnTo>
                  <a:lnTo>
                    <a:pt x="151849" y="67146"/>
                  </a:lnTo>
                  <a:lnTo>
                    <a:pt x="152422" y="66740"/>
                  </a:lnTo>
                  <a:lnTo>
                    <a:pt x="153366" y="66215"/>
                  </a:lnTo>
                  <a:lnTo>
                    <a:pt x="154345" y="65450"/>
                  </a:lnTo>
                  <a:lnTo>
                    <a:pt x="155408" y="64399"/>
                  </a:lnTo>
                  <a:lnTo>
                    <a:pt x="155969" y="63910"/>
                  </a:lnTo>
                  <a:lnTo>
                    <a:pt x="156818" y="63659"/>
                  </a:lnTo>
                  <a:lnTo>
                    <a:pt x="157546" y="64351"/>
                  </a:lnTo>
                  <a:lnTo>
                    <a:pt x="158490" y="64841"/>
                  </a:lnTo>
                  <a:lnTo>
                    <a:pt x="159672" y="65367"/>
                  </a:lnTo>
                  <a:lnTo>
                    <a:pt x="159875" y="66227"/>
                  </a:lnTo>
                  <a:lnTo>
                    <a:pt x="160114" y="67075"/>
                  </a:lnTo>
                  <a:lnTo>
                    <a:pt x="160604" y="67863"/>
                  </a:lnTo>
                  <a:lnTo>
                    <a:pt x="161189" y="68675"/>
                  </a:lnTo>
                  <a:lnTo>
                    <a:pt x="161905" y="69511"/>
                  </a:lnTo>
                  <a:lnTo>
                    <a:pt x="162718" y="69929"/>
                  </a:lnTo>
                  <a:lnTo>
                    <a:pt x="164342" y="70407"/>
                  </a:lnTo>
                  <a:lnTo>
                    <a:pt x="165572" y="70694"/>
                  </a:lnTo>
                  <a:lnTo>
                    <a:pt x="166349" y="71040"/>
                  </a:lnTo>
                  <a:lnTo>
                    <a:pt x="166946" y="71494"/>
                  </a:lnTo>
                  <a:lnTo>
                    <a:pt x="167507" y="71960"/>
                  </a:lnTo>
                  <a:lnTo>
                    <a:pt x="168498" y="72497"/>
                  </a:lnTo>
                  <a:lnTo>
                    <a:pt x="169753" y="72545"/>
                  </a:lnTo>
                  <a:lnTo>
                    <a:pt x="170278" y="71721"/>
                  </a:lnTo>
                  <a:lnTo>
                    <a:pt x="170362" y="70777"/>
                  </a:lnTo>
                  <a:lnTo>
                    <a:pt x="170421" y="69487"/>
                  </a:lnTo>
                  <a:lnTo>
                    <a:pt x="171091" y="68866"/>
                  </a:lnTo>
                  <a:lnTo>
                    <a:pt x="171938" y="68878"/>
                  </a:lnTo>
                  <a:lnTo>
                    <a:pt x="173001" y="69451"/>
                  </a:lnTo>
                  <a:lnTo>
                    <a:pt x="173837" y="70072"/>
                  </a:lnTo>
                  <a:lnTo>
                    <a:pt x="174685" y="70741"/>
                  </a:lnTo>
                  <a:lnTo>
                    <a:pt x="175665" y="71625"/>
                  </a:lnTo>
                  <a:lnTo>
                    <a:pt x="176883" y="72951"/>
                  </a:lnTo>
                  <a:lnTo>
                    <a:pt x="177480" y="73739"/>
                  </a:lnTo>
                  <a:lnTo>
                    <a:pt x="177839" y="74611"/>
                  </a:lnTo>
                  <a:lnTo>
                    <a:pt x="178113" y="75973"/>
                  </a:lnTo>
                  <a:lnTo>
                    <a:pt x="178030" y="77262"/>
                  </a:lnTo>
                  <a:lnTo>
                    <a:pt x="178065" y="78134"/>
                  </a:lnTo>
                  <a:lnTo>
                    <a:pt x="178256" y="78970"/>
                  </a:lnTo>
                  <a:lnTo>
                    <a:pt x="178507" y="79890"/>
                  </a:lnTo>
                  <a:lnTo>
                    <a:pt x="178686" y="80786"/>
                  </a:lnTo>
                  <a:lnTo>
                    <a:pt x="179212" y="81622"/>
                  </a:lnTo>
                  <a:lnTo>
                    <a:pt x="179761" y="82434"/>
                  </a:lnTo>
                  <a:lnTo>
                    <a:pt x="180573" y="83366"/>
                  </a:lnTo>
                  <a:lnTo>
                    <a:pt x="181708" y="84500"/>
                  </a:lnTo>
                  <a:lnTo>
                    <a:pt x="182640" y="85527"/>
                  </a:lnTo>
                  <a:lnTo>
                    <a:pt x="183487" y="86244"/>
                  </a:lnTo>
                  <a:lnTo>
                    <a:pt x="184563" y="87080"/>
                  </a:lnTo>
                  <a:lnTo>
                    <a:pt x="185577" y="87773"/>
                  </a:lnTo>
                  <a:lnTo>
                    <a:pt x="186879" y="88621"/>
                  </a:lnTo>
                  <a:lnTo>
                    <a:pt x="188110" y="89481"/>
                  </a:lnTo>
                  <a:lnTo>
                    <a:pt x="189388" y="90281"/>
                  </a:lnTo>
                  <a:lnTo>
                    <a:pt x="190558" y="91236"/>
                  </a:lnTo>
                  <a:lnTo>
                    <a:pt x="192099" y="92359"/>
                  </a:lnTo>
                  <a:lnTo>
                    <a:pt x="193186" y="93267"/>
                  </a:lnTo>
                  <a:lnTo>
                    <a:pt x="194249" y="93816"/>
                  </a:lnTo>
                  <a:lnTo>
                    <a:pt x="195431" y="94246"/>
                  </a:lnTo>
                  <a:lnTo>
                    <a:pt x="196422" y="94449"/>
                  </a:lnTo>
                  <a:lnTo>
                    <a:pt x="197664" y="94318"/>
                  </a:lnTo>
                  <a:lnTo>
                    <a:pt x="198345" y="94210"/>
                  </a:lnTo>
                  <a:lnTo>
                    <a:pt x="198978" y="93924"/>
                  </a:lnTo>
                  <a:lnTo>
                    <a:pt x="199588" y="93589"/>
                  </a:lnTo>
                  <a:lnTo>
                    <a:pt x="200209" y="93016"/>
                  </a:lnTo>
                  <a:lnTo>
                    <a:pt x="200626" y="92443"/>
                  </a:lnTo>
                  <a:lnTo>
                    <a:pt x="200901" y="91547"/>
                  </a:lnTo>
                  <a:lnTo>
                    <a:pt x="201486" y="89146"/>
                  </a:lnTo>
                  <a:lnTo>
                    <a:pt x="202382" y="89015"/>
                  </a:lnTo>
                  <a:lnTo>
                    <a:pt x="202920" y="89600"/>
                  </a:lnTo>
                  <a:lnTo>
                    <a:pt x="203851" y="90412"/>
                  </a:lnTo>
                  <a:lnTo>
                    <a:pt x="204675" y="90759"/>
                  </a:lnTo>
                  <a:lnTo>
                    <a:pt x="206001" y="90783"/>
                  </a:lnTo>
                  <a:lnTo>
                    <a:pt x="206527" y="90209"/>
                  </a:lnTo>
                  <a:lnTo>
                    <a:pt x="207267" y="89313"/>
                  </a:lnTo>
                  <a:lnTo>
                    <a:pt x="207876" y="88740"/>
                  </a:lnTo>
                  <a:lnTo>
                    <a:pt x="208617" y="88143"/>
                  </a:lnTo>
                  <a:lnTo>
                    <a:pt x="209560" y="87761"/>
                  </a:lnTo>
                  <a:lnTo>
                    <a:pt x="210420" y="87295"/>
                  </a:lnTo>
                  <a:lnTo>
                    <a:pt x="211471" y="86841"/>
                  </a:lnTo>
                  <a:lnTo>
                    <a:pt x="212343" y="86471"/>
                  </a:lnTo>
                  <a:lnTo>
                    <a:pt x="213442" y="86232"/>
                  </a:lnTo>
                  <a:lnTo>
                    <a:pt x="214553" y="86029"/>
                  </a:lnTo>
                  <a:lnTo>
                    <a:pt x="215699" y="85921"/>
                  </a:lnTo>
                  <a:lnTo>
                    <a:pt x="216702" y="85838"/>
                  </a:lnTo>
                  <a:lnTo>
                    <a:pt x="217861" y="85826"/>
                  </a:lnTo>
                  <a:lnTo>
                    <a:pt x="218685" y="85910"/>
                  </a:lnTo>
                  <a:lnTo>
                    <a:pt x="219677" y="86387"/>
                  </a:lnTo>
                  <a:lnTo>
                    <a:pt x="220536" y="87104"/>
                  </a:lnTo>
                  <a:lnTo>
                    <a:pt x="221014" y="87809"/>
                  </a:lnTo>
                  <a:lnTo>
                    <a:pt x="221540" y="88836"/>
                  </a:lnTo>
                  <a:lnTo>
                    <a:pt x="221838" y="90102"/>
                  </a:lnTo>
                  <a:lnTo>
                    <a:pt x="221754" y="91129"/>
                  </a:lnTo>
                  <a:lnTo>
                    <a:pt x="221527" y="92407"/>
                  </a:lnTo>
                  <a:lnTo>
                    <a:pt x="221325" y="93303"/>
                  </a:lnTo>
                  <a:lnTo>
                    <a:pt x="220656" y="94318"/>
                  </a:lnTo>
                  <a:lnTo>
                    <a:pt x="219748" y="95154"/>
                  </a:lnTo>
                  <a:lnTo>
                    <a:pt x="219175" y="95703"/>
                  </a:lnTo>
                  <a:lnTo>
                    <a:pt x="218828" y="96432"/>
                  </a:lnTo>
                  <a:lnTo>
                    <a:pt x="218792" y="97327"/>
                  </a:lnTo>
                  <a:lnTo>
                    <a:pt x="218816" y="98259"/>
                  </a:lnTo>
                  <a:lnTo>
                    <a:pt x="218936" y="99489"/>
                  </a:lnTo>
                  <a:lnTo>
                    <a:pt x="219378" y="101126"/>
                  </a:lnTo>
                  <a:lnTo>
                    <a:pt x="219975" y="102272"/>
                  </a:lnTo>
                  <a:lnTo>
                    <a:pt x="220381" y="102905"/>
                  </a:lnTo>
                  <a:lnTo>
                    <a:pt x="221050" y="103670"/>
                  </a:lnTo>
                  <a:lnTo>
                    <a:pt x="226627" y="108459"/>
                  </a:lnTo>
                  <a:lnTo>
                    <a:pt x="227619" y="109319"/>
                  </a:lnTo>
                  <a:lnTo>
                    <a:pt x="228264" y="109856"/>
                  </a:lnTo>
                  <a:lnTo>
                    <a:pt x="228861" y="110525"/>
                  </a:lnTo>
                  <a:lnTo>
                    <a:pt x="229661" y="111433"/>
                  </a:lnTo>
                  <a:lnTo>
                    <a:pt x="230210" y="112114"/>
                  </a:lnTo>
                  <a:lnTo>
                    <a:pt x="230903" y="112759"/>
                  </a:lnTo>
                  <a:lnTo>
                    <a:pt x="231787" y="113403"/>
                  </a:lnTo>
                  <a:lnTo>
                    <a:pt x="232635" y="114013"/>
                  </a:lnTo>
                  <a:lnTo>
                    <a:pt x="233364" y="114467"/>
                  </a:lnTo>
                  <a:lnTo>
                    <a:pt x="234104" y="114813"/>
                  </a:lnTo>
                  <a:lnTo>
                    <a:pt x="235489" y="115291"/>
                  </a:lnTo>
                  <a:lnTo>
                    <a:pt x="236337" y="115374"/>
                  </a:lnTo>
                  <a:lnTo>
                    <a:pt x="237448" y="115314"/>
                  </a:lnTo>
                  <a:lnTo>
                    <a:pt x="238380" y="114944"/>
                  </a:lnTo>
                  <a:lnTo>
                    <a:pt x="238894" y="114454"/>
                  </a:lnTo>
                  <a:lnTo>
                    <a:pt x="239562" y="113272"/>
                  </a:lnTo>
                  <a:lnTo>
                    <a:pt x="239574" y="112209"/>
                  </a:lnTo>
                  <a:lnTo>
                    <a:pt x="239120" y="111230"/>
                  </a:lnTo>
                  <a:lnTo>
                    <a:pt x="239049" y="109534"/>
                  </a:lnTo>
                  <a:lnTo>
                    <a:pt x="239061" y="108148"/>
                  </a:lnTo>
                  <a:lnTo>
                    <a:pt x="238953" y="107444"/>
                  </a:lnTo>
                  <a:lnTo>
                    <a:pt x="238738" y="106560"/>
                  </a:lnTo>
                  <a:lnTo>
                    <a:pt x="238440" y="105688"/>
                  </a:lnTo>
                  <a:lnTo>
                    <a:pt x="238296" y="104912"/>
                  </a:lnTo>
                  <a:lnTo>
                    <a:pt x="238045" y="103908"/>
                  </a:lnTo>
                  <a:lnTo>
                    <a:pt x="237687" y="103060"/>
                  </a:lnTo>
                  <a:lnTo>
                    <a:pt x="236875" y="101878"/>
                  </a:lnTo>
                  <a:lnTo>
                    <a:pt x="236397" y="101293"/>
                  </a:lnTo>
                  <a:lnTo>
                    <a:pt x="235944" y="100708"/>
                  </a:lnTo>
                  <a:lnTo>
                    <a:pt x="235394" y="99943"/>
                  </a:lnTo>
                  <a:lnTo>
                    <a:pt x="235072" y="99035"/>
                  </a:lnTo>
                  <a:lnTo>
                    <a:pt x="235024" y="98187"/>
                  </a:lnTo>
                  <a:lnTo>
                    <a:pt x="234940" y="97244"/>
                  </a:lnTo>
                  <a:lnTo>
                    <a:pt x="235072" y="96121"/>
                  </a:lnTo>
                  <a:lnTo>
                    <a:pt x="235310" y="95178"/>
                  </a:lnTo>
                  <a:lnTo>
                    <a:pt x="235680" y="94509"/>
                  </a:lnTo>
                  <a:lnTo>
                    <a:pt x="236481" y="94174"/>
                  </a:lnTo>
                  <a:lnTo>
                    <a:pt x="237329" y="94425"/>
                  </a:lnTo>
                  <a:lnTo>
                    <a:pt x="238105" y="94831"/>
                  </a:lnTo>
                  <a:lnTo>
                    <a:pt x="238774" y="95225"/>
                  </a:lnTo>
                  <a:lnTo>
                    <a:pt x="239407" y="95691"/>
                  </a:lnTo>
                  <a:lnTo>
                    <a:pt x="240565" y="96265"/>
                  </a:lnTo>
                  <a:lnTo>
                    <a:pt x="241700" y="96432"/>
                  </a:lnTo>
                  <a:lnTo>
                    <a:pt x="242668" y="96539"/>
                  </a:lnTo>
                  <a:lnTo>
                    <a:pt x="243826" y="97017"/>
                  </a:lnTo>
                  <a:lnTo>
                    <a:pt x="244185" y="97722"/>
                  </a:lnTo>
                  <a:lnTo>
                    <a:pt x="244495" y="98546"/>
                  </a:lnTo>
                  <a:lnTo>
                    <a:pt x="245032" y="99991"/>
                  </a:lnTo>
                  <a:lnTo>
                    <a:pt x="245379" y="101424"/>
                  </a:lnTo>
                  <a:lnTo>
                    <a:pt x="246048" y="102499"/>
                  </a:lnTo>
                  <a:lnTo>
                    <a:pt x="246692" y="103240"/>
                  </a:lnTo>
                  <a:lnTo>
                    <a:pt x="247457" y="104099"/>
                  </a:lnTo>
                  <a:lnTo>
                    <a:pt x="247958" y="104888"/>
                  </a:lnTo>
                  <a:lnTo>
                    <a:pt x="248878" y="105724"/>
                  </a:lnTo>
                  <a:lnTo>
                    <a:pt x="249642" y="106261"/>
                  </a:lnTo>
                  <a:lnTo>
                    <a:pt x="250586" y="106739"/>
                  </a:lnTo>
                  <a:lnTo>
                    <a:pt x="252079" y="107539"/>
                  </a:lnTo>
                  <a:lnTo>
                    <a:pt x="253596" y="108554"/>
                  </a:lnTo>
                  <a:lnTo>
                    <a:pt x="255292" y="109522"/>
                  </a:lnTo>
                  <a:lnTo>
                    <a:pt x="257191" y="110883"/>
                  </a:lnTo>
                  <a:lnTo>
                    <a:pt x="258170" y="111863"/>
                  </a:lnTo>
                  <a:lnTo>
                    <a:pt x="261036" y="114371"/>
                  </a:lnTo>
                  <a:lnTo>
                    <a:pt x="262123" y="114920"/>
                  </a:lnTo>
                  <a:lnTo>
                    <a:pt x="262888" y="115267"/>
                  </a:lnTo>
                  <a:lnTo>
                    <a:pt x="264297" y="115505"/>
                  </a:lnTo>
                  <a:lnTo>
                    <a:pt x="265372" y="115422"/>
                  </a:lnTo>
                  <a:lnTo>
                    <a:pt x="266459" y="115123"/>
                  </a:lnTo>
                  <a:lnTo>
                    <a:pt x="267116" y="114861"/>
                  </a:lnTo>
                  <a:lnTo>
                    <a:pt x="267976" y="114538"/>
                  </a:lnTo>
                  <a:lnTo>
                    <a:pt x="268871" y="114251"/>
                  </a:lnTo>
                  <a:lnTo>
                    <a:pt x="269994" y="114168"/>
                  </a:lnTo>
                  <a:lnTo>
                    <a:pt x="270890" y="114180"/>
                  </a:lnTo>
                  <a:lnTo>
                    <a:pt x="271953" y="114239"/>
                  </a:lnTo>
                  <a:lnTo>
                    <a:pt x="272610" y="114467"/>
                  </a:lnTo>
                  <a:lnTo>
                    <a:pt x="273338" y="114741"/>
                  </a:lnTo>
                  <a:lnTo>
                    <a:pt x="274019" y="114920"/>
                  </a:lnTo>
                  <a:lnTo>
                    <a:pt x="274747" y="115004"/>
                  </a:lnTo>
                  <a:lnTo>
                    <a:pt x="275882" y="114873"/>
                  </a:lnTo>
                  <a:lnTo>
                    <a:pt x="276659" y="114646"/>
                  </a:lnTo>
                  <a:lnTo>
                    <a:pt x="277280" y="114263"/>
                  </a:lnTo>
                  <a:lnTo>
                    <a:pt x="277984" y="113762"/>
                  </a:lnTo>
                  <a:lnTo>
                    <a:pt x="279035" y="113188"/>
                  </a:lnTo>
                  <a:lnTo>
                    <a:pt x="280086" y="112651"/>
                  </a:lnTo>
                  <a:lnTo>
                    <a:pt x="281209" y="112221"/>
                  </a:lnTo>
                  <a:lnTo>
                    <a:pt x="282009" y="111946"/>
                  </a:lnTo>
                  <a:lnTo>
                    <a:pt x="282857" y="111827"/>
                  </a:lnTo>
                  <a:lnTo>
                    <a:pt x="283765" y="111982"/>
                  </a:lnTo>
                  <a:lnTo>
                    <a:pt x="285186" y="112269"/>
                  </a:lnTo>
                  <a:lnTo>
                    <a:pt x="286130" y="112508"/>
                  </a:lnTo>
                  <a:lnTo>
                    <a:pt x="287133" y="112556"/>
                  </a:lnTo>
                  <a:lnTo>
                    <a:pt x="288244" y="112388"/>
                  </a:lnTo>
                  <a:lnTo>
                    <a:pt x="289044" y="111934"/>
                  </a:lnTo>
                  <a:lnTo>
                    <a:pt x="289737" y="111313"/>
                  </a:lnTo>
                  <a:lnTo>
                    <a:pt x="290274" y="110441"/>
                  </a:lnTo>
                  <a:lnTo>
                    <a:pt x="290919" y="109378"/>
                  </a:lnTo>
                  <a:lnTo>
                    <a:pt x="291612" y="108053"/>
                  </a:lnTo>
                  <a:lnTo>
                    <a:pt x="292233" y="106691"/>
                  </a:lnTo>
                  <a:lnTo>
                    <a:pt x="292698" y="105485"/>
                  </a:lnTo>
                  <a:lnTo>
                    <a:pt x="293451" y="103538"/>
                  </a:lnTo>
                  <a:lnTo>
                    <a:pt x="293905" y="102236"/>
                  </a:lnTo>
                  <a:lnTo>
                    <a:pt x="294574" y="101006"/>
                  </a:lnTo>
                  <a:lnTo>
                    <a:pt x="295338" y="99776"/>
                  </a:lnTo>
                  <a:lnTo>
                    <a:pt x="296378" y="98629"/>
                  </a:lnTo>
                  <a:lnTo>
                    <a:pt x="296986" y="98092"/>
                  </a:lnTo>
                  <a:lnTo>
                    <a:pt x="297643" y="97614"/>
                  </a:lnTo>
                  <a:lnTo>
                    <a:pt x="298288" y="97280"/>
                  </a:lnTo>
                  <a:lnTo>
                    <a:pt x="299268" y="96778"/>
                  </a:lnTo>
                  <a:lnTo>
                    <a:pt x="300797" y="96527"/>
                  </a:lnTo>
                  <a:lnTo>
                    <a:pt x="302134" y="96420"/>
                  </a:lnTo>
                  <a:lnTo>
                    <a:pt x="315439" y="97113"/>
                  </a:lnTo>
                  <a:lnTo>
                    <a:pt x="316407" y="96730"/>
                  </a:lnTo>
                  <a:lnTo>
                    <a:pt x="316944" y="96193"/>
                  </a:lnTo>
                  <a:lnTo>
                    <a:pt x="317553" y="95572"/>
                  </a:lnTo>
                  <a:lnTo>
                    <a:pt x="318366" y="94963"/>
                  </a:lnTo>
                  <a:lnTo>
                    <a:pt x="319631" y="94760"/>
                  </a:lnTo>
                  <a:lnTo>
                    <a:pt x="320766" y="94664"/>
                  </a:lnTo>
                  <a:lnTo>
                    <a:pt x="321698" y="94449"/>
                  </a:lnTo>
                  <a:lnTo>
                    <a:pt x="322856" y="93924"/>
                  </a:lnTo>
                  <a:lnTo>
                    <a:pt x="324803" y="94079"/>
                  </a:lnTo>
                  <a:lnTo>
                    <a:pt x="326212" y="94282"/>
                  </a:lnTo>
                  <a:lnTo>
                    <a:pt x="327275" y="94772"/>
                  </a:lnTo>
                  <a:lnTo>
                    <a:pt x="328147" y="95572"/>
                  </a:lnTo>
                  <a:lnTo>
                    <a:pt x="329616" y="96945"/>
                  </a:lnTo>
                  <a:lnTo>
                    <a:pt x="333952" y="99179"/>
                  </a:lnTo>
                  <a:lnTo>
                    <a:pt x="335767" y="100134"/>
                  </a:lnTo>
                  <a:lnTo>
                    <a:pt x="336889" y="100433"/>
                  </a:lnTo>
                  <a:lnTo>
                    <a:pt x="337785" y="100385"/>
                  </a:lnTo>
                  <a:lnTo>
                    <a:pt x="338801" y="100051"/>
                  </a:lnTo>
                  <a:lnTo>
                    <a:pt x="338824" y="106333"/>
                  </a:lnTo>
                  <a:lnTo>
                    <a:pt x="331778" y="134328"/>
                  </a:lnTo>
                  <a:lnTo>
                    <a:pt x="286810" y="309432"/>
                  </a:lnTo>
                  <a:lnTo>
                    <a:pt x="280839" y="329043"/>
                  </a:lnTo>
                  <a:lnTo>
                    <a:pt x="275381" y="328995"/>
                  </a:lnTo>
                  <a:lnTo>
                    <a:pt x="273756" y="328780"/>
                  </a:lnTo>
                  <a:lnTo>
                    <a:pt x="272418" y="328374"/>
                  </a:lnTo>
                  <a:lnTo>
                    <a:pt x="269314" y="327263"/>
                  </a:lnTo>
                  <a:lnTo>
                    <a:pt x="268095" y="326810"/>
                  </a:lnTo>
                  <a:lnTo>
                    <a:pt x="266697" y="326201"/>
                  </a:lnTo>
                  <a:lnTo>
                    <a:pt x="264369" y="324970"/>
                  </a:lnTo>
                  <a:lnTo>
                    <a:pt x="262744" y="324445"/>
                  </a:lnTo>
                  <a:lnTo>
                    <a:pt x="260702" y="323955"/>
                  </a:lnTo>
                  <a:lnTo>
                    <a:pt x="259830" y="323788"/>
                  </a:lnTo>
                  <a:lnTo>
                    <a:pt x="259436" y="325006"/>
                  </a:lnTo>
                  <a:lnTo>
                    <a:pt x="257573" y="324719"/>
                  </a:lnTo>
                  <a:lnTo>
                    <a:pt x="256140" y="324481"/>
                  </a:lnTo>
                  <a:lnTo>
                    <a:pt x="255101" y="324290"/>
                  </a:lnTo>
                  <a:lnTo>
                    <a:pt x="254157" y="324242"/>
                  </a:lnTo>
                  <a:lnTo>
                    <a:pt x="253214" y="324194"/>
                  </a:lnTo>
                  <a:lnTo>
                    <a:pt x="251923" y="324242"/>
                  </a:lnTo>
                  <a:lnTo>
                    <a:pt x="250933" y="324421"/>
                  </a:lnTo>
                  <a:lnTo>
                    <a:pt x="250037" y="324767"/>
                  </a:lnTo>
                  <a:lnTo>
                    <a:pt x="248436" y="325376"/>
                  </a:lnTo>
                  <a:lnTo>
                    <a:pt x="244555" y="327060"/>
                  </a:lnTo>
                  <a:lnTo>
                    <a:pt x="243217" y="327502"/>
                  </a:lnTo>
                  <a:lnTo>
                    <a:pt x="232730" y="337081"/>
                  </a:lnTo>
                  <a:lnTo>
                    <a:pt x="225409" y="339016"/>
                  </a:lnTo>
                  <a:lnTo>
                    <a:pt x="230019" y="301167"/>
                  </a:lnTo>
                  <a:lnTo>
                    <a:pt x="220966" y="276348"/>
                  </a:lnTo>
                  <a:lnTo>
                    <a:pt x="15263" y="278486"/>
                  </a:lnTo>
                  <a:lnTo>
                    <a:pt x="15132" y="276838"/>
                  </a:lnTo>
                  <a:lnTo>
                    <a:pt x="14989" y="274676"/>
                  </a:lnTo>
                  <a:lnTo>
                    <a:pt x="14643" y="273434"/>
                  </a:lnTo>
                  <a:lnTo>
                    <a:pt x="14380" y="272694"/>
                  </a:lnTo>
                  <a:lnTo>
                    <a:pt x="13914" y="272013"/>
                  </a:lnTo>
                  <a:lnTo>
                    <a:pt x="12875" y="271308"/>
                  </a:lnTo>
                  <a:lnTo>
                    <a:pt x="12314" y="270890"/>
                  </a:lnTo>
                  <a:lnTo>
                    <a:pt x="11657" y="270245"/>
                  </a:lnTo>
                  <a:lnTo>
                    <a:pt x="10642" y="269146"/>
                  </a:lnTo>
                  <a:lnTo>
                    <a:pt x="9674" y="268179"/>
                  </a:lnTo>
                  <a:lnTo>
                    <a:pt x="8862" y="267845"/>
                  </a:lnTo>
                  <a:lnTo>
                    <a:pt x="7799" y="267653"/>
                  </a:lnTo>
                  <a:lnTo>
                    <a:pt x="7046" y="267367"/>
                  </a:lnTo>
                  <a:lnTo>
                    <a:pt x="6413" y="266853"/>
                  </a:lnTo>
                  <a:lnTo>
                    <a:pt x="5685" y="266232"/>
                  </a:lnTo>
                  <a:lnTo>
                    <a:pt x="5052" y="265372"/>
                  </a:lnTo>
                  <a:lnTo>
                    <a:pt x="4646" y="264477"/>
                  </a:lnTo>
                  <a:lnTo>
                    <a:pt x="4060" y="263008"/>
                  </a:lnTo>
                  <a:lnTo>
                    <a:pt x="3356" y="262052"/>
                  </a:lnTo>
                  <a:lnTo>
                    <a:pt x="2603" y="261061"/>
                  </a:lnTo>
                  <a:lnTo>
                    <a:pt x="1994" y="260428"/>
                  </a:lnTo>
                  <a:lnTo>
                    <a:pt x="824" y="259902"/>
                  </a:lnTo>
                  <a:lnTo>
                    <a:pt x="179" y="258935"/>
                  </a:lnTo>
                  <a:lnTo>
                    <a:pt x="0" y="257263"/>
                  </a:lnTo>
                  <a:lnTo>
                    <a:pt x="143" y="256546"/>
                  </a:lnTo>
                  <a:lnTo>
                    <a:pt x="311" y="255782"/>
                  </a:lnTo>
                  <a:lnTo>
                    <a:pt x="657" y="254587"/>
                  </a:lnTo>
                  <a:lnTo>
                    <a:pt x="1110" y="253393"/>
                  </a:lnTo>
                  <a:lnTo>
                    <a:pt x="1493" y="252712"/>
                  </a:lnTo>
                  <a:lnTo>
                    <a:pt x="2221" y="252258"/>
                  </a:lnTo>
                  <a:lnTo>
                    <a:pt x="3237" y="251840"/>
                  </a:lnTo>
                  <a:lnTo>
                    <a:pt x="4909" y="251052"/>
                  </a:lnTo>
                  <a:lnTo>
                    <a:pt x="5195" y="250132"/>
                  </a:lnTo>
                  <a:lnTo>
                    <a:pt x="5076" y="249213"/>
                  </a:lnTo>
                  <a:lnTo>
                    <a:pt x="5123" y="248090"/>
                  </a:lnTo>
                  <a:lnTo>
                    <a:pt x="5267" y="247314"/>
                  </a:lnTo>
                  <a:lnTo>
                    <a:pt x="5530" y="246275"/>
                  </a:lnTo>
                  <a:lnTo>
                    <a:pt x="5948" y="244794"/>
                  </a:lnTo>
                  <a:lnTo>
                    <a:pt x="6139" y="243946"/>
                  </a:lnTo>
                  <a:lnTo>
                    <a:pt x="6354" y="242799"/>
                  </a:lnTo>
                  <a:lnTo>
                    <a:pt x="6497" y="241414"/>
                  </a:lnTo>
                  <a:lnTo>
                    <a:pt x="6760" y="240542"/>
                  </a:lnTo>
                  <a:lnTo>
                    <a:pt x="7023" y="239885"/>
                  </a:lnTo>
                  <a:lnTo>
                    <a:pt x="7727" y="238798"/>
                  </a:lnTo>
                  <a:lnTo>
                    <a:pt x="8181" y="238261"/>
                  </a:lnTo>
                  <a:lnTo>
                    <a:pt x="9077" y="237448"/>
                  </a:lnTo>
                  <a:lnTo>
                    <a:pt x="9805" y="236923"/>
                  </a:lnTo>
                  <a:lnTo>
                    <a:pt x="10486" y="236362"/>
                  </a:lnTo>
                  <a:lnTo>
                    <a:pt x="11239" y="235609"/>
                  </a:lnTo>
                  <a:lnTo>
                    <a:pt x="12110" y="234558"/>
                  </a:lnTo>
                  <a:lnTo>
                    <a:pt x="13078" y="233268"/>
                  </a:lnTo>
                  <a:lnTo>
                    <a:pt x="13854" y="232169"/>
                  </a:lnTo>
                  <a:lnTo>
                    <a:pt x="14750" y="231154"/>
                  </a:lnTo>
                  <a:lnTo>
                    <a:pt x="16505" y="229685"/>
                  </a:lnTo>
                  <a:lnTo>
                    <a:pt x="17987" y="229040"/>
                  </a:lnTo>
                  <a:lnTo>
                    <a:pt x="19133" y="228515"/>
                  </a:lnTo>
                  <a:lnTo>
                    <a:pt x="19706" y="228085"/>
                  </a:lnTo>
                  <a:lnTo>
                    <a:pt x="20316" y="227499"/>
                  </a:lnTo>
                  <a:lnTo>
                    <a:pt x="21474" y="226186"/>
                  </a:lnTo>
                  <a:lnTo>
                    <a:pt x="22955" y="224096"/>
                  </a:lnTo>
                  <a:lnTo>
                    <a:pt x="23767" y="223021"/>
                  </a:lnTo>
                  <a:lnTo>
                    <a:pt x="25225" y="221325"/>
                  </a:lnTo>
                  <a:lnTo>
                    <a:pt x="26574" y="219712"/>
                  </a:lnTo>
                  <a:lnTo>
                    <a:pt x="27589" y="218040"/>
                  </a:lnTo>
                  <a:lnTo>
                    <a:pt x="28294" y="217383"/>
                  </a:lnTo>
                  <a:lnTo>
                    <a:pt x="29142" y="216583"/>
                  </a:lnTo>
                  <a:lnTo>
                    <a:pt x="30061" y="215723"/>
                  </a:lnTo>
                  <a:lnTo>
                    <a:pt x="31853" y="214314"/>
                  </a:lnTo>
                  <a:lnTo>
                    <a:pt x="35197" y="211662"/>
                  </a:lnTo>
                  <a:lnTo>
                    <a:pt x="35806" y="211077"/>
                  </a:lnTo>
                  <a:lnTo>
                    <a:pt x="36452" y="210444"/>
                  </a:lnTo>
                  <a:lnTo>
                    <a:pt x="37299" y="209393"/>
                  </a:lnTo>
                  <a:lnTo>
                    <a:pt x="38076" y="208521"/>
                  </a:lnTo>
                  <a:lnTo>
                    <a:pt x="39067" y="207530"/>
                  </a:lnTo>
                  <a:lnTo>
                    <a:pt x="39891" y="206527"/>
                  </a:lnTo>
                  <a:lnTo>
                    <a:pt x="40476" y="205703"/>
                  </a:lnTo>
                  <a:lnTo>
                    <a:pt x="40930" y="204950"/>
                  </a:lnTo>
                  <a:lnTo>
                    <a:pt x="41193" y="203923"/>
                  </a:lnTo>
                  <a:lnTo>
                    <a:pt x="41396" y="202932"/>
                  </a:lnTo>
                  <a:lnTo>
                    <a:pt x="41432" y="201809"/>
                  </a:lnTo>
                  <a:lnTo>
                    <a:pt x="41217" y="200770"/>
                  </a:lnTo>
                  <a:lnTo>
                    <a:pt x="40751" y="199540"/>
                  </a:lnTo>
                  <a:lnTo>
                    <a:pt x="40023" y="197975"/>
                  </a:lnTo>
                  <a:lnTo>
                    <a:pt x="38923" y="195802"/>
                  </a:lnTo>
                  <a:lnTo>
                    <a:pt x="37299" y="192398"/>
                  </a:lnTo>
                  <a:lnTo>
                    <a:pt x="36882" y="191168"/>
                  </a:lnTo>
                  <a:lnTo>
                    <a:pt x="36678" y="189448"/>
                  </a:lnTo>
                  <a:lnTo>
                    <a:pt x="36583" y="188325"/>
                  </a:lnTo>
                  <a:lnTo>
                    <a:pt x="36535" y="186581"/>
                  </a:lnTo>
                  <a:lnTo>
                    <a:pt x="36499" y="185076"/>
                  </a:lnTo>
                  <a:lnTo>
                    <a:pt x="37443" y="174757"/>
                  </a:lnTo>
                  <a:lnTo>
                    <a:pt x="37920" y="172357"/>
                  </a:lnTo>
                  <a:lnTo>
                    <a:pt x="38434" y="169490"/>
                  </a:lnTo>
                  <a:lnTo>
                    <a:pt x="39091" y="168391"/>
                  </a:lnTo>
                  <a:lnTo>
                    <a:pt x="40106" y="167543"/>
                  </a:lnTo>
                  <a:lnTo>
                    <a:pt x="40667" y="166647"/>
                  </a:lnTo>
                  <a:lnTo>
                    <a:pt x="40954" y="166015"/>
                  </a:lnTo>
                  <a:lnTo>
                    <a:pt x="41121" y="165071"/>
                  </a:lnTo>
                  <a:lnTo>
                    <a:pt x="41145" y="163877"/>
                  </a:lnTo>
                  <a:lnTo>
                    <a:pt x="41264" y="162575"/>
                  </a:lnTo>
                  <a:lnTo>
                    <a:pt x="41444" y="160915"/>
                  </a:lnTo>
                  <a:lnTo>
                    <a:pt x="41707" y="158478"/>
                  </a:lnTo>
                  <a:lnTo>
                    <a:pt x="41802" y="156746"/>
                  </a:lnTo>
                  <a:lnTo>
                    <a:pt x="41516" y="155074"/>
                  </a:lnTo>
                  <a:lnTo>
                    <a:pt x="40763" y="154310"/>
                  </a:lnTo>
                  <a:lnTo>
                    <a:pt x="40201" y="153725"/>
                  </a:lnTo>
                  <a:lnTo>
                    <a:pt x="39473" y="152900"/>
                  </a:lnTo>
                  <a:lnTo>
                    <a:pt x="38888" y="151909"/>
                  </a:lnTo>
                  <a:lnTo>
                    <a:pt x="38530" y="151276"/>
                  </a:lnTo>
                  <a:lnTo>
                    <a:pt x="37968" y="150607"/>
                  </a:lnTo>
                  <a:lnTo>
                    <a:pt x="37406" y="150118"/>
                  </a:lnTo>
                  <a:lnTo>
                    <a:pt x="36822" y="149664"/>
                  </a:lnTo>
                  <a:lnTo>
                    <a:pt x="35782" y="149079"/>
                  </a:lnTo>
                  <a:lnTo>
                    <a:pt x="34624" y="148159"/>
                  </a:lnTo>
                  <a:lnTo>
                    <a:pt x="34087" y="147657"/>
                  </a:lnTo>
                  <a:lnTo>
                    <a:pt x="33621" y="147072"/>
                  </a:lnTo>
                  <a:lnTo>
                    <a:pt x="33131" y="146463"/>
                  </a:lnTo>
                  <a:lnTo>
                    <a:pt x="32630" y="145842"/>
                  </a:lnTo>
                  <a:lnTo>
                    <a:pt x="32175" y="145281"/>
                  </a:lnTo>
                  <a:lnTo>
                    <a:pt x="31949" y="143800"/>
                  </a:lnTo>
                  <a:lnTo>
                    <a:pt x="31817" y="142999"/>
                  </a:lnTo>
                  <a:lnTo>
                    <a:pt x="31901" y="141972"/>
                  </a:lnTo>
                  <a:lnTo>
                    <a:pt x="32044" y="140790"/>
                  </a:lnTo>
                  <a:lnTo>
                    <a:pt x="32450" y="139595"/>
                  </a:lnTo>
                  <a:lnTo>
                    <a:pt x="33370" y="139643"/>
                  </a:lnTo>
                  <a:lnTo>
                    <a:pt x="123137" y="142569"/>
                  </a:lnTo>
                  <a:lnTo>
                    <a:pt x="121680" y="134926"/>
                  </a:lnTo>
                  <a:lnTo>
                    <a:pt x="105939" y="50414"/>
                  </a:lnTo>
                  <a:lnTo>
                    <a:pt x="106500" y="49207"/>
                  </a:lnTo>
                  <a:lnTo>
                    <a:pt x="106631" y="48132"/>
                  </a:lnTo>
                  <a:lnTo>
                    <a:pt x="106547" y="46926"/>
                  </a:lnTo>
                  <a:lnTo>
                    <a:pt x="106440" y="46150"/>
                  </a:lnTo>
                  <a:lnTo>
                    <a:pt x="106082" y="44991"/>
                  </a:lnTo>
                  <a:lnTo>
                    <a:pt x="105258" y="43092"/>
                  </a:lnTo>
                  <a:lnTo>
                    <a:pt x="104530" y="41050"/>
                  </a:lnTo>
                  <a:lnTo>
                    <a:pt x="104111" y="39390"/>
                  </a:lnTo>
                  <a:lnTo>
                    <a:pt x="103908" y="38386"/>
                  </a:lnTo>
                  <a:lnTo>
                    <a:pt x="103944" y="37120"/>
                  </a:lnTo>
                  <a:lnTo>
                    <a:pt x="104087" y="35556"/>
                  </a:lnTo>
                  <a:lnTo>
                    <a:pt x="104087" y="34576"/>
                  </a:lnTo>
                  <a:lnTo>
                    <a:pt x="103406" y="32582"/>
                  </a:lnTo>
                  <a:lnTo>
                    <a:pt x="103037" y="31137"/>
                  </a:lnTo>
                  <a:lnTo>
                    <a:pt x="102523" y="29751"/>
                  </a:lnTo>
                  <a:lnTo>
                    <a:pt x="102582" y="29047"/>
                  </a:lnTo>
                  <a:lnTo>
                    <a:pt x="102762" y="28127"/>
                  </a:lnTo>
                  <a:lnTo>
                    <a:pt x="103311" y="26921"/>
                  </a:lnTo>
                  <a:lnTo>
                    <a:pt x="104589" y="25726"/>
                  </a:lnTo>
                  <a:lnTo>
                    <a:pt x="105269" y="25368"/>
                  </a:lnTo>
                  <a:lnTo>
                    <a:pt x="106392" y="24974"/>
                  </a:lnTo>
                  <a:lnTo>
                    <a:pt x="107192" y="24878"/>
                  </a:lnTo>
                  <a:lnTo>
                    <a:pt x="108160" y="24675"/>
                  </a:lnTo>
                  <a:lnTo>
                    <a:pt x="109067" y="24030"/>
                  </a:lnTo>
                  <a:lnTo>
                    <a:pt x="109928" y="23338"/>
                  </a:lnTo>
                  <a:lnTo>
                    <a:pt x="111230" y="22334"/>
                  </a:lnTo>
                  <a:lnTo>
                    <a:pt x="113295" y="21319"/>
                  </a:lnTo>
                  <a:lnTo>
                    <a:pt x="114645" y="20698"/>
                  </a:lnTo>
                  <a:lnTo>
                    <a:pt x="116031" y="19946"/>
                  </a:lnTo>
                  <a:lnTo>
                    <a:pt x="117381" y="19110"/>
                  </a:lnTo>
                  <a:lnTo>
                    <a:pt x="119662" y="17067"/>
                  </a:lnTo>
                  <a:lnTo>
                    <a:pt x="120939" y="15730"/>
                  </a:lnTo>
                  <a:lnTo>
                    <a:pt x="123006" y="13544"/>
                  </a:lnTo>
                  <a:lnTo>
                    <a:pt x="123841" y="12338"/>
                  </a:lnTo>
                  <a:lnTo>
                    <a:pt x="124284" y="11621"/>
                  </a:lnTo>
                  <a:lnTo>
                    <a:pt x="124881" y="10534"/>
                  </a:lnTo>
                  <a:lnTo>
                    <a:pt x="125454" y="9209"/>
                  </a:lnTo>
                  <a:lnTo>
                    <a:pt x="125813" y="7823"/>
                  </a:lnTo>
                  <a:lnTo>
                    <a:pt x="126362" y="6712"/>
                  </a:lnTo>
                  <a:lnTo>
                    <a:pt x="127281" y="5076"/>
                  </a:lnTo>
                  <a:lnTo>
                    <a:pt x="129562" y="776"/>
                  </a:lnTo>
                  <a:lnTo>
                    <a:pt x="130566" y="0"/>
                  </a:lnTo>
                  <a:lnTo>
                    <a:pt x="131867" y="203"/>
                  </a:lnTo>
                  <a:lnTo>
                    <a:pt x="133002" y="991"/>
                  </a:lnTo>
                  <a:lnTo>
                    <a:pt x="133599" y="1684"/>
                  </a:lnTo>
                  <a:lnTo>
                    <a:pt x="134209" y="2269"/>
                  </a:lnTo>
                  <a:lnTo>
                    <a:pt x="134686" y="2795"/>
                  </a:lnTo>
                  <a:lnTo>
                    <a:pt x="135283" y="3404"/>
                  </a:lnTo>
                  <a:lnTo>
                    <a:pt x="136275" y="4216"/>
                  </a:lnTo>
                  <a:lnTo>
                    <a:pt x="137064" y="4742"/>
                  </a:lnTo>
                  <a:lnTo>
                    <a:pt x="138043" y="5721"/>
                  </a:lnTo>
                  <a:lnTo>
                    <a:pt x="138473" y="6402"/>
                  </a:lnTo>
                  <a:lnTo>
                    <a:pt x="138926" y="7262"/>
                  </a:lnTo>
                  <a:lnTo>
                    <a:pt x="139118" y="8134"/>
                  </a:lnTo>
                  <a:lnTo>
                    <a:pt x="139416" y="9185"/>
                  </a:lnTo>
                  <a:lnTo>
                    <a:pt x="139369" y="10833"/>
                  </a:lnTo>
                  <a:lnTo>
                    <a:pt x="139225" y="12803"/>
                  </a:lnTo>
                  <a:lnTo>
                    <a:pt x="139189" y="14189"/>
                  </a:lnTo>
                  <a:lnTo>
                    <a:pt x="138783" y="15300"/>
                  </a:lnTo>
                  <a:lnTo>
                    <a:pt x="138413" y="16040"/>
                  </a:lnTo>
                  <a:lnTo>
                    <a:pt x="138019" y="16721"/>
                  </a:lnTo>
                  <a:lnTo>
                    <a:pt x="137446" y="17617"/>
                  </a:lnTo>
                  <a:lnTo>
                    <a:pt x="136884" y="18572"/>
                  </a:lnTo>
                  <a:lnTo>
                    <a:pt x="133468" y="25547"/>
                  </a:lnTo>
                  <a:lnTo>
                    <a:pt x="132931" y="26562"/>
                  </a:lnTo>
                  <a:lnTo>
                    <a:pt x="132620" y="27924"/>
                  </a:lnTo>
                  <a:lnTo>
                    <a:pt x="132489" y="29083"/>
                  </a:lnTo>
                  <a:lnTo>
                    <a:pt x="132596" y="30134"/>
                  </a:lnTo>
                  <a:lnTo>
                    <a:pt x="132656" y="31220"/>
                  </a:lnTo>
                  <a:lnTo>
                    <a:pt x="133098" y="32522"/>
                  </a:lnTo>
                  <a:lnTo>
                    <a:pt x="133433" y="33657"/>
                  </a:lnTo>
                  <a:lnTo>
                    <a:pt x="134507" y="34935"/>
                  </a:lnTo>
                  <a:lnTo>
                    <a:pt x="135212" y="35257"/>
                  </a:lnTo>
                  <a:lnTo>
                    <a:pt x="135904" y="35460"/>
                  </a:lnTo>
                  <a:lnTo>
                    <a:pt x="136705" y="35544"/>
                  </a:lnTo>
                  <a:lnTo>
                    <a:pt x="137410" y="35532"/>
                  </a:lnTo>
                  <a:lnTo>
                    <a:pt x="138556" y="35186"/>
                  </a:lnTo>
                  <a:lnTo>
                    <a:pt x="139309" y="35042"/>
                  </a:lnTo>
                  <a:lnTo>
                    <a:pt x="140336" y="34744"/>
                  </a:lnTo>
                  <a:lnTo>
                    <a:pt x="141184" y="34732"/>
                  </a:lnTo>
                  <a:lnTo>
                    <a:pt x="142151" y="34839"/>
                  </a:lnTo>
                  <a:lnTo>
                    <a:pt x="143358" y="35221"/>
                  </a:lnTo>
                  <a:lnTo>
                    <a:pt x="144516" y="35914"/>
                  </a:lnTo>
                  <a:lnTo>
                    <a:pt x="145316" y="36511"/>
                  </a:lnTo>
                  <a:lnTo>
                    <a:pt x="145770" y="37240"/>
                  </a:lnTo>
                  <a:lnTo>
                    <a:pt x="146701" y="38709"/>
                  </a:lnTo>
                  <a:lnTo>
                    <a:pt x="147514" y="4039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1142;gbcf4302aa7_0_6">
              <a:extLst>
                <a:ext uri="{FF2B5EF4-FFF2-40B4-BE49-F238E27FC236}">
                  <a16:creationId xmlns:a16="http://schemas.microsoft.com/office/drawing/2014/main" id="{A4F650BD-7905-2742-BBE1-4992E58D9254}"/>
                </a:ext>
              </a:extLst>
            </p:cNvPr>
            <p:cNvSpPr/>
            <p:nvPr/>
          </p:nvSpPr>
          <p:spPr>
            <a:xfrm>
              <a:off x="7503037" y="2363611"/>
              <a:ext cx="4639" cy="2448"/>
            </a:xfrm>
            <a:custGeom>
              <a:avLst/>
              <a:gdLst/>
              <a:ahLst/>
              <a:cxnLst/>
              <a:rect l="l" t="t" r="r" b="b"/>
              <a:pathLst>
                <a:path w="9232" h="4872" extrusionOk="0">
                  <a:moveTo>
                    <a:pt x="8862" y="4873"/>
                  </a:moveTo>
                  <a:lnTo>
                    <a:pt x="5362" y="2938"/>
                  </a:lnTo>
                  <a:lnTo>
                    <a:pt x="0" y="1541"/>
                  </a:lnTo>
                  <a:lnTo>
                    <a:pt x="275" y="609"/>
                  </a:lnTo>
                  <a:lnTo>
                    <a:pt x="1672" y="48"/>
                  </a:lnTo>
                  <a:lnTo>
                    <a:pt x="4503" y="0"/>
                  </a:lnTo>
                  <a:lnTo>
                    <a:pt x="6198" y="1027"/>
                  </a:lnTo>
                  <a:lnTo>
                    <a:pt x="9232" y="4121"/>
                  </a:lnTo>
                  <a:lnTo>
                    <a:pt x="8862" y="487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1143;gbcf4302aa7_0_6">
              <a:extLst>
                <a:ext uri="{FF2B5EF4-FFF2-40B4-BE49-F238E27FC236}">
                  <a16:creationId xmlns:a16="http://schemas.microsoft.com/office/drawing/2014/main" id="{FFD281C0-EE4A-3242-8B16-F7E7AE7F129C}"/>
                </a:ext>
              </a:extLst>
            </p:cNvPr>
            <p:cNvSpPr/>
            <p:nvPr/>
          </p:nvSpPr>
          <p:spPr>
            <a:xfrm>
              <a:off x="7035486" y="2366642"/>
              <a:ext cx="154985" cy="146961"/>
            </a:xfrm>
            <a:custGeom>
              <a:avLst/>
              <a:gdLst/>
              <a:ahLst/>
              <a:cxnLst/>
              <a:rect l="l" t="t" r="r" b="b"/>
              <a:pathLst>
                <a:path w="308428" h="292460" extrusionOk="0">
                  <a:moveTo>
                    <a:pt x="132322" y="0"/>
                  </a:moveTo>
                  <a:lnTo>
                    <a:pt x="132967" y="454"/>
                  </a:lnTo>
                  <a:lnTo>
                    <a:pt x="138759" y="2257"/>
                  </a:lnTo>
                  <a:lnTo>
                    <a:pt x="141017" y="3237"/>
                  </a:lnTo>
                  <a:lnTo>
                    <a:pt x="141255" y="4013"/>
                  </a:lnTo>
                  <a:lnTo>
                    <a:pt x="147275" y="18202"/>
                  </a:lnTo>
                  <a:lnTo>
                    <a:pt x="147932" y="18668"/>
                  </a:lnTo>
                  <a:lnTo>
                    <a:pt x="148732" y="18668"/>
                  </a:lnTo>
                  <a:lnTo>
                    <a:pt x="149604" y="18309"/>
                  </a:lnTo>
                  <a:lnTo>
                    <a:pt x="153378" y="16996"/>
                  </a:lnTo>
                  <a:lnTo>
                    <a:pt x="156029" y="16088"/>
                  </a:lnTo>
                  <a:lnTo>
                    <a:pt x="157965" y="15777"/>
                  </a:lnTo>
                  <a:lnTo>
                    <a:pt x="159864" y="15765"/>
                  </a:lnTo>
                  <a:lnTo>
                    <a:pt x="161392" y="15682"/>
                  </a:lnTo>
                  <a:lnTo>
                    <a:pt x="164891" y="15335"/>
                  </a:lnTo>
                  <a:lnTo>
                    <a:pt x="166874" y="15491"/>
                  </a:lnTo>
                  <a:lnTo>
                    <a:pt x="168116" y="16028"/>
                  </a:lnTo>
                  <a:lnTo>
                    <a:pt x="169203" y="16685"/>
                  </a:lnTo>
                  <a:lnTo>
                    <a:pt x="170994" y="17473"/>
                  </a:lnTo>
                  <a:lnTo>
                    <a:pt x="172619" y="17844"/>
                  </a:lnTo>
                  <a:lnTo>
                    <a:pt x="173921" y="18094"/>
                  </a:lnTo>
                  <a:lnTo>
                    <a:pt x="174387" y="18704"/>
                  </a:lnTo>
                  <a:lnTo>
                    <a:pt x="174745" y="19516"/>
                  </a:lnTo>
                  <a:lnTo>
                    <a:pt x="174541" y="20650"/>
                  </a:lnTo>
                  <a:lnTo>
                    <a:pt x="174028" y="22633"/>
                  </a:lnTo>
                  <a:lnTo>
                    <a:pt x="173216" y="24795"/>
                  </a:lnTo>
                  <a:lnTo>
                    <a:pt x="173085" y="26467"/>
                  </a:lnTo>
                  <a:lnTo>
                    <a:pt x="172989" y="27470"/>
                  </a:lnTo>
                  <a:lnTo>
                    <a:pt x="173336" y="28736"/>
                  </a:lnTo>
                  <a:lnTo>
                    <a:pt x="173921" y="30408"/>
                  </a:lnTo>
                  <a:lnTo>
                    <a:pt x="175545" y="33430"/>
                  </a:lnTo>
                  <a:lnTo>
                    <a:pt x="176417" y="35759"/>
                  </a:lnTo>
                  <a:lnTo>
                    <a:pt x="176775" y="36929"/>
                  </a:lnTo>
                  <a:lnTo>
                    <a:pt x="177325" y="38100"/>
                  </a:lnTo>
                  <a:lnTo>
                    <a:pt x="177540" y="38948"/>
                  </a:lnTo>
                  <a:lnTo>
                    <a:pt x="178017" y="39951"/>
                  </a:lnTo>
                  <a:lnTo>
                    <a:pt x="178591" y="40954"/>
                  </a:lnTo>
                  <a:lnTo>
                    <a:pt x="179033" y="41946"/>
                  </a:lnTo>
                  <a:lnTo>
                    <a:pt x="179044" y="42901"/>
                  </a:lnTo>
                  <a:lnTo>
                    <a:pt x="178340" y="43964"/>
                  </a:lnTo>
                  <a:lnTo>
                    <a:pt x="175211" y="47631"/>
                  </a:lnTo>
                  <a:lnTo>
                    <a:pt x="174530" y="48694"/>
                  </a:lnTo>
                  <a:lnTo>
                    <a:pt x="174232" y="49494"/>
                  </a:lnTo>
                  <a:lnTo>
                    <a:pt x="174135" y="50617"/>
                  </a:lnTo>
                  <a:lnTo>
                    <a:pt x="174148" y="51584"/>
                  </a:lnTo>
                  <a:lnTo>
                    <a:pt x="174339" y="52587"/>
                  </a:lnTo>
                  <a:lnTo>
                    <a:pt x="174625" y="53650"/>
                  </a:lnTo>
                  <a:lnTo>
                    <a:pt x="174936" y="54331"/>
                  </a:lnTo>
                  <a:lnTo>
                    <a:pt x="175450" y="54916"/>
                  </a:lnTo>
                  <a:lnTo>
                    <a:pt x="176249" y="55358"/>
                  </a:lnTo>
                  <a:lnTo>
                    <a:pt x="176919" y="55728"/>
                  </a:lnTo>
                  <a:lnTo>
                    <a:pt x="178304" y="56218"/>
                  </a:lnTo>
                  <a:lnTo>
                    <a:pt x="181959" y="57627"/>
                  </a:lnTo>
                  <a:lnTo>
                    <a:pt x="182544" y="58021"/>
                  </a:lnTo>
                  <a:lnTo>
                    <a:pt x="183046" y="58559"/>
                  </a:lnTo>
                  <a:lnTo>
                    <a:pt x="183559" y="59526"/>
                  </a:lnTo>
                  <a:lnTo>
                    <a:pt x="183869" y="60422"/>
                  </a:lnTo>
                  <a:lnTo>
                    <a:pt x="184097" y="61402"/>
                  </a:lnTo>
                  <a:lnTo>
                    <a:pt x="184240" y="62202"/>
                  </a:lnTo>
                  <a:lnTo>
                    <a:pt x="223116" y="103657"/>
                  </a:lnTo>
                  <a:lnTo>
                    <a:pt x="242237" y="90544"/>
                  </a:lnTo>
                  <a:lnTo>
                    <a:pt x="259556" y="100994"/>
                  </a:lnTo>
                  <a:lnTo>
                    <a:pt x="262697" y="124212"/>
                  </a:lnTo>
                  <a:lnTo>
                    <a:pt x="272192" y="182640"/>
                  </a:lnTo>
                  <a:lnTo>
                    <a:pt x="308428" y="215425"/>
                  </a:lnTo>
                  <a:lnTo>
                    <a:pt x="307831" y="216046"/>
                  </a:lnTo>
                  <a:lnTo>
                    <a:pt x="306995" y="216822"/>
                  </a:lnTo>
                  <a:lnTo>
                    <a:pt x="306099" y="217479"/>
                  </a:lnTo>
                  <a:lnTo>
                    <a:pt x="305096" y="218148"/>
                  </a:lnTo>
                  <a:lnTo>
                    <a:pt x="303543" y="218721"/>
                  </a:lnTo>
                  <a:lnTo>
                    <a:pt x="302421" y="218793"/>
                  </a:lnTo>
                  <a:lnTo>
                    <a:pt x="301549" y="218805"/>
                  </a:lnTo>
                  <a:lnTo>
                    <a:pt x="300892" y="218494"/>
                  </a:lnTo>
                  <a:lnTo>
                    <a:pt x="300271" y="218148"/>
                  </a:lnTo>
                  <a:lnTo>
                    <a:pt x="299542" y="217933"/>
                  </a:lnTo>
                  <a:lnTo>
                    <a:pt x="298086" y="217754"/>
                  </a:lnTo>
                  <a:lnTo>
                    <a:pt x="296867" y="218160"/>
                  </a:lnTo>
                  <a:lnTo>
                    <a:pt x="296019" y="218781"/>
                  </a:lnTo>
                  <a:lnTo>
                    <a:pt x="295386" y="219247"/>
                  </a:lnTo>
                  <a:lnTo>
                    <a:pt x="294215" y="219748"/>
                  </a:lnTo>
                  <a:lnTo>
                    <a:pt x="293236" y="219653"/>
                  </a:lnTo>
                  <a:lnTo>
                    <a:pt x="292365" y="219521"/>
                  </a:lnTo>
                  <a:lnTo>
                    <a:pt x="291516" y="219270"/>
                  </a:lnTo>
                  <a:lnTo>
                    <a:pt x="290083" y="219247"/>
                  </a:lnTo>
                  <a:lnTo>
                    <a:pt x="288745" y="220501"/>
                  </a:lnTo>
                  <a:lnTo>
                    <a:pt x="287157" y="222579"/>
                  </a:lnTo>
                  <a:lnTo>
                    <a:pt x="283622" y="227762"/>
                  </a:lnTo>
                  <a:lnTo>
                    <a:pt x="281759" y="230043"/>
                  </a:lnTo>
                  <a:lnTo>
                    <a:pt x="280934" y="231130"/>
                  </a:lnTo>
                  <a:lnTo>
                    <a:pt x="280397" y="231907"/>
                  </a:lnTo>
                  <a:lnTo>
                    <a:pt x="279907" y="232946"/>
                  </a:lnTo>
                  <a:lnTo>
                    <a:pt x="280218" y="234451"/>
                  </a:lnTo>
                  <a:lnTo>
                    <a:pt x="280218" y="235227"/>
                  </a:lnTo>
                  <a:lnTo>
                    <a:pt x="280062" y="236302"/>
                  </a:lnTo>
                  <a:lnTo>
                    <a:pt x="279764" y="237317"/>
                  </a:lnTo>
                  <a:lnTo>
                    <a:pt x="279202" y="237950"/>
                  </a:lnTo>
                  <a:lnTo>
                    <a:pt x="278892" y="238893"/>
                  </a:lnTo>
                  <a:lnTo>
                    <a:pt x="278641" y="240888"/>
                  </a:lnTo>
                  <a:lnTo>
                    <a:pt x="278271" y="241951"/>
                  </a:lnTo>
                  <a:lnTo>
                    <a:pt x="277853" y="242919"/>
                  </a:lnTo>
                  <a:lnTo>
                    <a:pt x="277196" y="244029"/>
                  </a:lnTo>
                  <a:lnTo>
                    <a:pt x="276802" y="244901"/>
                  </a:lnTo>
                  <a:lnTo>
                    <a:pt x="276193" y="245797"/>
                  </a:lnTo>
                  <a:lnTo>
                    <a:pt x="275632" y="246502"/>
                  </a:lnTo>
                  <a:lnTo>
                    <a:pt x="274975" y="247815"/>
                  </a:lnTo>
                  <a:lnTo>
                    <a:pt x="274581" y="248974"/>
                  </a:lnTo>
                  <a:lnTo>
                    <a:pt x="273971" y="249894"/>
                  </a:lnTo>
                  <a:lnTo>
                    <a:pt x="273816" y="250718"/>
                  </a:lnTo>
                  <a:lnTo>
                    <a:pt x="273959" y="251960"/>
                  </a:lnTo>
                  <a:lnTo>
                    <a:pt x="274855" y="252748"/>
                  </a:lnTo>
                  <a:lnTo>
                    <a:pt x="275703" y="253309"/>
                  </a:lnTo>
                  <a:lnTo>
                    <a:pt x="276455" y="254038"/>
                  </a:lnTo>
                  <a:lnTo>
                    <a:pt x="276719" y="255256"/>
                  </a:lnTo>
                  <a:lnTo>
                    <a:pt x="276157" y="255805"/>
                  </a:lnTo>
                  <a:lnTo>
                    <a:pt x="275178" y="256534"/>
                  </a:lnTo>
                  <a:lnTo>
                    <a:pt x="273816" y="257203"/>
                  </a:lnTo>
                  <a:lnTo>
                    <a:pt x="273529" y="257908"/>
                  </a:lnTo>
                  <a:lnTo>
                    <a:pt x="273159" y="259150"/>
                  </a:lnTo>
                  <a:lnTo>
                    <a:pt x="272765" y="261037"/>
                  </a:lnTo>
                  <a:lnTo>
                    <a:pt x="272300" y="262207"/>
                  </a:lnTo>
                  <a:lnTo>
                    <a:pt x="272025" y="263246"/>
                  </a:lnTo>
                  <a:lnTo>
                    <a:pt x="271965" y="264966"/>
                  </a:lnTo>
                  <a:lnTo>
                    <a:pt x="271965" y="266531"/>
                  </a:lnTo>
                  <a:lnTo>
                    <a:pt x="271989" y="267641"/>
                  </a:lnTo>
                  <a:lnTo>
                    <a:pt x="272192" y="268597"/>
                  </a:lnTo>
                  <a:lnTo>
                    <a:pt x="272514" y="269517"/>
                  </a:lnTo>
                  <a:lnTo>
                    <a:pt x="272944" y="270460"/>
                  </a:lnTo>
                  <a:lnTo>
                    <a:pt x="273088" y="271344"/>
                  </a:lnTo>
                  <a:lnTo>
                    <a:pt x="272717" y="272144"/>
                  </a:lnTo>
                  <a:lnTo>
                    <a:pt x="272156" y="272670"/>
                  </a:lnTo>
                  <a:lnTo>
                    <a:pt x="271451" y="273159"/>
                  </a:lnTo>
                  <a:lnTo>
                    <a:pt x="270651" y="274151"/>
                  </a:lnTo>
                  <a:lnTo>
                    <a:pt x="270448" y="274951"/>
                  </a:lnTo>
                  <a:lnTo>
                    <a:pt x="270304" y="275847"/>
                  </a:lnTo>
                  <a:lnTo>
                    <a:pt x="270328" y="276719"/>
                  </a:lnTo>
                  <a:lnTo>
                    <a:pt x="270592" y="277423"/>
                  </a:lnTo>
                  <a:lnTo>
                    <a:pt x="271141" y="277913"/>
                  </a:lnTo>
                  <a:lnTo>
                    <a:pt x="272036" y="278797"/>
                  </a:lnTo>
                  <a:lnTo>
                    <a:pt x="272669" y="279573"/>
                  </a:lnTo>
                  <a:lnTo>
                    <a:pt x="273075" y="280134"/>
                  </a:lnTo>
                  <a:lnTo>
                    <a:pt x="273518" y="281185"/>
                  </a:lnTo>
                  <a:lnTo>
                    <a:pt x="272968" y="282559"/>
                  </a:lnTo>
                  <a:lnTo>
                    <a:pt x="272442" y="283049"/>
                  </a:lnTo>
                  <a:lnTo>
                    <a:pt x="271439" y="283502"/>
                  </a:lnTo>
                  <a:lnTo>
                    <a:pt x="270543" y="283574"/>
                  </a:lnTo>
                  <a:lnTo>
                    <a:pt x="269863" y="284076"/>
                  </a:lnTo>
                  <a:lnTo>
                    <a:pt x="268835" y="284601"/>
                  </a:lnTo>
                  <a:lnTo>
                    <a:pt x="268059" y="285676"/>
                  </a:lnTo>
                  <a:lnTo>
                    <a:pt x="267665" y="286548"/>
                  </a:lnTo>
                  <a:lnTo>
                    <a:pt x="267128" y="287659"/>
                  </a:lnTo>
                  <a:lnTo>
                    <a:pt x="266853" y="288770"/>
                  </a:lnTo>
                  <a:lnTo>
                    <a:pt x="266506" y="289546"/>
                  </a:lnTo>
                  <a:lnTo>
                    <a:pt x="265659" y="290573"/>
                  </a:lnTo>
                  <a:lnTo>
                    <a:pt x="265026" y="291003"/>
                  </a:lnTo>
                  <a:lnTo>
                    <a:pt x="264441" y="291433"/>
                  </a:lnTo>
                  <a:lnTo>
                    <a:pt x="263688" y="291815"/>
                  </a:lnTo>
                  <a:lnTo>
                    <a:pt x="262577" y="292460"/>
                  </a:lnTo>
                  <a:lnTo>
                    <a:pt x="198871" y="233889"/>
                  </a:lnTo>
                  <a:lnTo>
                    <a:pt x="139775" y="212702"/>
                  </a:lnTo>
                  <a:lnTo>
                    <a:pt x="79603" y="154513"/>
                  </a:lnTo>
                  <a:lnTo>
                    <a:pt x="77346" y="152244"/>
                  </a:lnTo>
                  <a:lnTo>
                    <a:pt x="44908" y="124881"/>
                  </a:lnTo>
                  <a:lnTo>
                    <a:pt x="0" y="87546"/>
                  </a:lnTo>
                  <a:lnTo>
                    <a:pt x="1206" y="84608"/>
                  </a:lnTo>
                  <a:lnTo>
                    <a:pt x="2544" y="82267"/>
                  </a:lnTo>
                  <a:lnTo>
                    <a:pt x="3332" y="80439"/>
                  </a:lnTo>
                  <a:lnTo>
                    <a:pt x="4240" y="78098"/>
                  </a:lnTo>
                  <a:lnTo>
                    <a:pt x="4717" y="75841"/>
                  </a:lnTo>
                  <a:lnTo>
                    <a:pt x="5338" y="72605"/>
                  </a:lnTo>
                  <a:lnTo>
                    <a:pt x="5912" y="70407"/>
                  </a:lnTo>
                  <a:lnTo>
                    <a:pt x="6150" y="69212"/>
                  </a:lnTo>
                  <a:lnTo>
                    <a:pt x="6497" y="68412"/>
                  </a:lnTo>
                  <a:lnTo>
                    <a:pt x="7237" y="67469"/>
                  </a:lnTo>
                  <a:lnTo>
                    <a:pt x="7942" y="67206"/>
                  </a:lnTo>
                  <a:lnTo>
                    <a:pt x="8885" y="66991"/>
                  </a:lnTo>
                  <a:lnTo>
                    <a:pt x="10247" y="67290"/>
                  </a:lnTo>
                  <a:lnTo>
                    <a:pt x="10940" y="67875"/>
                  </a:lnTo>
                  <a:lnTo>
                    <a:pt x="11693" y="68150"/>
                  </a:lnTo>
                  <a:lnTo>
                    <a:pt x="13006" y="68448"/>
                  </a:lnTo>
                  <a:lnTo>
                    <a:pt x="13687" y="68567"/>
                  </a:lnTo>
                  <a:lnTo>
                    <a:pt x="14917" y="68245"/>
                  </a:lnTo>
                  <a:lnTo>
                    <a:pt x="15706" y="68054"/>
                  </a:lnTo>
                  <a:lnTo>
                    <a:pt x="16529" y="67839"/>
                  </a:lnTo>
                  <a:lnTo>
                    <a:pt x="17282" y="67696"/>
                  </a:lnTo>
                  <a:lnTo>
                    <a:pt x="18464" y="67696"/>
                  </a:lnTo>
                  <a:lnTo>
                    <a:pt x="19587" y="68042"/>
                  </a:lnTo>
                  <a:lnTo>
                    <a:pt x="20089" y="68532"/>
                  </a:lnTo>
                  <a:lnTo>
                    <a:pt x="20937" y="69774"/>
                  </a:lnTo>
                  <a:lnTo>
                    <a:pt x="21558" y="70431"/>
                  </a:lnTo>
                  <a:lnTo>
                    <a:pt x="22191" y="70920"/>
                  </a:lnTo>
                  <a:lnTo>
                    <a:pt x="23038" y="71434"/>
                  </a:lnTo>
                  <a:lnTo>
                    <a:pt x="24878" y="72951"/>
                  </a:lnTo>
                  <a:lnTo>
                    <a:pt x="25583" y="73154"/>
                  </a:lnTo>
                  <a:lnTo>
                    <a:pt x="26645" y="73058"/>
                  </a:lnTo>
                  <a:lnTo>
                    <a:pt x="27721" y="72580"/>
                  </a:lnTo>
                  <a:lnTo>
                    <a:pt x="28592" y="71995"/>
                  </a:lnTo>
                  <a:lnTo>
                    <a:pt x="29321" y="71542"/>
                  </a:lnTo>
                  <a:lnTo>
                    <a:pt x="29906" y="70968"/>
                  </a:lnTo>
                  <a:lnTo>
                    <a:pt x="31268" y="70240"/>
                  </a:lnTo>
                  <a:lnTo>
                    <a:pt x="32248" y="69953"/>
                  </a:lnTo>
                  <a:lnTo>
                    <a:pt x="32952" y="70013"/>
                  </a:lnTo>
                  <a:lnTo>
                    <a:pt x="34373" y="70156"/>
                  </a:lnTo>
                  <a:lnTo>
                    <a:pt x="35257" y="70144"/>
                  </a:lnTo>
                  <a:lnTo>
                    <a:pt x="36057" y="69726"/>
                  </a:lnTo>
                  <a:lnTo>
                    <a:pt x="36547" y="68639"/>
                  </a:lnTo>
                  <a:lnTo>
                    <a:pt x="37670" y="66239"/>
                  </a:lnTo>
                  <a:lnTo>
                    <a:pt x="38553" y="64137"/>
                  </a:lnTo>
                  <a:lnTo>
                    <a:pt x="39939" y="60649"/>
                  </a:lnTo>
                  <a:lnTo>
                    <a:pt x="40572" y="58678"/>
                  </a:lnTo>
                  <a:lnTo>
                    <a:pt x="40882" y="55286"/>
                  </a:lnTo>
                  <a:lnTo>
                    <a:pt x="40966" y="52838"/>
                  </a:lnTo>
                  <a:lnTo>
                    <a:pt x="41169" y="51524"/>
                  </a:lnTo>
                  <a:lnTo>
                    <a:pt x="40643" y="50402"/>
                  </a:lnTo>
                  <a:lnTo>
                    <a:pt x="40667" y="49482"/>
                  </a:lnTo>
                  <a:lnTo>
                    <a:pt x="41133" y="48921"/>
                  </a:lnTo>
                  <a:lnTo>
                    <a:pt x="41885" y="48825"/>
                  </a:lnTo>
                  <a:lnTo>
                    <a:pt x="42757" y="48980"/>
                  </a:lnTo>
                  <a:lnTo>
                    <a:pt x="43582" y="49147"/>
                  </a:lnTo>
                  <a:lnTo>
                    <a:pt x="44597" y="49470"/>
                  </a:lnTo>
                  <a:lnTo>
                    <a:pt x="45696" y="49888"/>
                  </a:lnTo>
                  <a:lnTo>
                    <a:pt x="46639" y="50676"/>
                  </a:lnTo>
                  <a:lnTo>
                    <a:pt x="47654" y="51309"/>
                  </a:lnTo>
                  <a:lnTo>
                    <a:pt x="48741" y="51799"/>
                  </a:lnTo>
                  <a:lnTo>
                    <a:pt x="50055" y="52229"/>
                  </a:lnTo>
                  <a:lnTo>
                    <a:pt x="56457" y="52790"/>
                  </a:lnTo>
                  <a:lnTo>
                    <a:pt x="58248" y="52993"/>
                  </a:lnTo>
                  <a:lnTo>
                    <a:pt x="59467" y="53244"/>
                  </a:lnTo>
                  <a:lnTo>
                    <a:pt x="60135" y="53507"/>
                  </a:lnTo>
                  <a:lnTo>
                    <a:pt x="61078" y="53985"/>
                  </a:lnTo>
                  <a:lnTo>
                    <a:pt x="62560" y="54128"/>
                  </a:lnTo>
                  <a:lnTo>
                    <a:pt x="66525" y="53471"/>
                  </a:lnTo>
                  <a:lnTo>
                    <a:pt x="67791" y="53137"/>
                  </a:lnTo>
                  <a:lnTo>
                    <a:pt x="68926" y="52802"/>
                  </a:lnTo>
                  <a:lnTo>
                    <a:pt x="70096" y="52300"/>
                  </a:lnTo>
                  <a:lnTo>
                    <a:pt x="71625" y="51823"/>
                  </a:lnTo>
                  <a:lnTo>
                    <a:pt x="72771" y="51847"/>
                  </a:lnTo>
                  <a:lnTo>
                    <a:pt x="74682" y="52026"/>
                  </a:lnTo>
                  <a:lnTo>
                    <a:pt x="76415" y="52014"/>
                  </a:lnTo>
                  <a:lnTo>
                    <a:pt x="77238" y="52432"/>
                  </a:lnTo>
                  <a:lnTo>
                    <a:pt x="78731" y="52981"/>
                  </a:lnTo>
                  <a:lnTo>
                    <a:pt x="79483" y="53686"/>
                  </a:lnTo>
                  <a:lnTo>
                    <a:pt x="79938" y="54343"/>
                  </a:lnTo>
                  <a:lnTo>
                    <a:pt x="80666" y="54904"/>
                  </a:lnTo>
                  <a:lnTo>
                    <a:pt x="81395" y="55071"/>
                  </a:lnTo>
                  <a:lnTo>
                    <a:pt x="97602" y="52050"/>
                  </a:lnTo>
                  <a:lnTo>
                    <a:pt x="98712" y="51405"/>
                  </a:lnTo>
                  <a:lnTo>
                    <a:pt x="99322" y="50557"/>
                  </a:lnTo>
                  <a:lnTo>
                    <a:pt x="100014" y="49780"/>
                  </a:lnTo>
                  <a:lnTo>
                    <a:pt x="100576" y="48980"/>
                  </a:lnTo>
                  <a:lnTo>
                    <a:pt x="101256" y="48550"/>
                  </a:lnTo>
                  <a:lnTo>
                    <a:pt x="102248" y="48359"/>
                  </a:lnTo>
                  <a:lnTo>
                    <a:pt x="103048" y="48192"/>
                  </a:lnTo>
                  <a:lnTo>
                    <a:pt x="104410" y="47786"/>
                  </a:lnTo>
                  <a:lnTo>
                    <a:pt x="105067" y="47404"/>
                  </a:lnTo>
                  <a:lnTo>
                    <a:pt x="105950" y="46627"/>
                  </a:lnTo>
                  <a:lnTo>
                    <a:pt x="106607" y="45708"/>
                  </a:lnTo>
                  <a:lnTo>
                    <a:pt x="107168" y="44860"/>
                  </a:lnTo>
                  <a:lnTo>
                    <a:pt x="132322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1144;gbcf4302aa7_0_6">
              <a:extLst>
                <a:ext uri="{FF2B5EF4-FFF2-40B4-BE49-F238E27FC236}">
                  <a16:creationId xmlns:a16="http://schemas.microsoft.com/office/drawing/2014/main" id="{D09EDCA2-0512-B347-A979-C41A657B7D8B}"/>
                </a:ext>
              </a:extLst>
            </p:cNvPr>
            <p:cNvSpPr/>
            <p:nvPr/>
          </p:nvSpPr>
          <p:spPr>
            <a:xfrm>
              <a:off x="7190188" y="2371482"/>
              <a:ext cx="152104" cy="159492"/>
            </a:xfrm>
            <a:custGeom>
              <a:avLst/>
              <a:gdLst/>
              <a:ahLst/>
              <a:cxnLst/>
              <a:rect l="l" t="t" r="r" b="b"/>
              <a:pathLst>
                <a:path w="302695" h="317398" extrusionOk="0">
                  <a:moveTo>
                    <a:pt x="200400" y="28975"/>
                  </a:moveTo>
                  <a:lnTo>
                    <a:pt x="200639" y="30922"/>
                  </a:lnTo>
                  <a:lnTo>
                    <a:pt x="200746" y="31722"/>
                  </a:lnTo>
                  <a:lnTo>
                    <a:pt x="198775" y="33143"/>
                  </a:lnTo>
                  <a:lnTo>
                    <a:pt x="198966" y="33991"/>
                  </a:lnTo>
                  <a:lnTo>
                    <a:pt x="199540" y="34457"/>
                  </a:lnTo>
                  <a:lnTo>
                    <a:pt x="199827" y="36523"/>
                  </a:lnTo>
                  <a:lnTo>
                    <a:pt x="202108" y="40154"/>
                  </a:lnTo>
                  <a:lnTo>
                    <a:pt x="205034" y="42997"/>
                  </a:lnTo>
                  <a:lnTo>
                    <a:pt x="206539" y="43916"/>
                  </a:lnTo>
                  <a:lnTo>
                    <a:pt x="210492" y="44728"/>
                  </a:lnTo>
                  <a:lnTo>
                    <a:pt x="217551" y="43665"/>
                  </a:lnTo>
                  <a:lnTo>
                    <a:pt x="218769" y="42925"/>
                  </a:lnTo>
                  <a:lnTo>
                    <a:pt x="220560" y="43761"/>
                  </a:lnTo>
                  <a:lnTo>
                    <a:pt x="221492" y="43068"/>
                  </a:lnTo>
                  <a:lnTo>
                    <a:pt x="222519" y="41002"/>
                  </a:lnTo>
                  <a:lnTo>
                    <a:pt x="224120" y="40918"/>
                  </a:lnTo>
                  <a:lnTo>
                    <a:pt x="225815" y="41277"/>
                  </a:lnTo>
                  <a:lnTo>
                    <a:pt x="228539" y="41157"/>
                  </a:lnTo>
                  <a:lnTo>
                    <a:pt x="228622" y="40417"/>
                  </a:lnTo>
                  <a:lnTo>
                    <a:pt x="226090" y="40047"/>
                  </a:lnTo>
                  <a:lnTo>
                    <a:pt x="221564" y="38291"/>
                  </a:lnTo>
                  <a:lnTo>
                    <a:pt x="222686" y="37443"/>
                  </a:lnTo>
                  <a:lnTo>
                    <a:pt x="225792" y="36941"/>
                  </a:lnTo>
                  <a:lnTo>
                    <a:pt x="227667" y="36189"/>
                  </a:lnTo>
                  <a:lnTo>
                    <a:pt x="230473" y="34099"/>
                  </a:lnTo>
                  <a:lnTo>
                    <a:pt x="230557" y="31471"/>
                  </a:lnTo>
                  <a:lnTo>
                    <a:pt x="231023" y="30898"/>
                  </a:lnTo>
                  <a:lnTo>
                    <a:pt x="233184" y="30134"/>
                  </a:lnTo>
                  <a:lnTo>
                    <a:pt x="235156" y="28820"/>
                  </a:lnTo>
                  <a:lnTo>
                    <a:pt x="238810" y="28151"/>
                  </a:lnTo>
                  <a:lnTo>
                    <a:pt x="241342" y="26049"/>
                  </a:lnTo>
                  <a:lnTo>
                    <a:pt x="242465" y="25977"/>
                  </a:lnTo>
                  <a:lnTo>
                    <a:pt x="243408" y="26503"/>
                  </a:lnTo>
                  <a:lnTo>
                    <a:pt x="243695" y="27267"/>
                  </a:lnTo>
                  <a:lnTo>
                    <a:pt x="242966" y="31961"/>
                  </a:lnTo>
                  <a:lnTo>
                    <a:pt x="242596" y="32821"/>
                  </a:lnTo>
                  <a:lnTo>
                    <a:pt x="241103" y="34230"/>
                  </a:lnTo>
                  <a:lnTo>
                    <a:pt x="240363" y="36033"/>
                  </a:lnTo>
                  <a:lnTo>
                    <a:pt x="242250" y="38195"/>
                  </a:lnTo>
                  <a:lnTo>
                    <a:pt x="243480" y="38757"/>
                  </a:lnTo>
                  <a:lnTo>
                    <a:pt x="244698" y="38912"/>
                  </a:lnTo>
                  <a:lnTo>
                    <a:pt x="246203" y="37861"/>
                  </a:lnTo>
                  <a:lnTo>
                    <a:pt x="247135" y="37801"/>
                  </a:lnTo>
                  <a:lnTo>
                    <a:pt x="248174" y="38434"/>
                  </a:lnTo>
                  <a:lnTo>
                    <a:pt x="246609" y="43892"/>
                  </a:lnTo>
                  <a:lnTo>
                    <a:pt x="246896" y="44848"/>
                  </a:lnTo>
                  <a:lnTo>
                    <a:pt x="247743" y="44931"/>
                  </a:lnTo>
                  <a:lnTo>
                    <a:pt x="248209" y="43809"/>
                  </a:lnTo>
                  <a:lnTo>
                    <a:pt x="248389" y="42650"/>
                  </a:lnTo>
                  <a:lnTo>
                    <a:pt x="249045" y="41444"/>
                  </a:lnTo>
                  <a:lnTo>
                    <a:pt x="249034" y="39557"/>
                  </a:lnTo>
                  <a:lnTo>
                    <a:pt x="249583" y="37765"/>
                  </a:lnTo>
                  <a:lnTo>
                    <a:pt x="247684" y="35221"/>
                  </a:lnTo>
                  <a:lnTo>
                    <a:pt x="246466" y="35257"/>
                  </a:lnTo>
                  <a:lnTo>
                    <a:pt x="245247" y="35819"/>
                  </a:lnTo>
                  <a:lnTo>
                    <a:pt x="244220" y="36667"/>
                  </a:lnTo>
                  <a:lnTo>
                    <a:pt x="243277" y="36690"/>
                  </a:lnTo>
                  <a:lnTo>
                    <a:pt x="242703" y="35998"/>
                  </a:lnTo>
                  <a:lnTo>
                    <a:pt x="242799" y="34779"/>
                  </a:lnTo>
                  <a:lnTo>
                    <a:pt x="244758" y="32164"/>
                  </a:lnTo>
                  <a:lnTo>
                    <a:pt x="245009" y="26598"/>
                  </a:lnTo>
                  <a:lnTo>
                    <a:pt x="244447" y="25476"/>
                  </a:lnTo>
                  <a:lnTo>
                    <a:pt x="243217" y="24365"/>
                  </a:lnTo>
                  <a:lnTo>
                    <a:pt x="241425" y="24007"/>
                  </a:lnTo>
                  <a:lnTo>
                    <a:pt x="238882" y="24007"/>
                  </a:lnTo>
                  <a:lnTo>
                    <a:pt x="238033" y="23063"/>
                  </a:lnTo>
                  <a:lnTo>
                    <a:pt x="237270" y="20232"/>
                  </a:lnTo>
                  <a:lnTo>
                    <a:pt x="237257" y="18751"/>
                  </a:lnTo>
                  <a:lnTo>
                    <a:pt x="236218" y="16303"/>
                  </a:lnTo>
                  <a:lnTo>
                    <a:pt x="231966" y="12397"/>
                  </a:lnTo>
                  <a:lnTo>
                    <a:pt x="231202" y="10785"/>
                  </a:lnTo>
                  <a:lnTo>
                    <a:pt x="230999" y="8528"/>
                  </a:lnTo>
                  <a:lnTo>
                    <a:pt x="231835" y="6473"/>
                  </a:lnTo>
                  <a:lnTo>
                    <a:pt x="232958" y="5028"/>
                  </a:lnTo>
                  <a:lnTo>
                    <a:pt x="238117" y="1063"/>
                  </a:lnTo>
                  <a:lnTo>
                    <a:pt x="239897" y="120"/>
                  </a:lnTo>
                  <a:lnTo>
                    <a:pt x="245343" y="0"/>
                  </a:lnTo>
                  <a:lnTo>
                    <a:pt x="247983" y="370"/>
                  </a:lnTo>
                  <a:lnTo>
                    <a:pt x="250431" y="1851"/>
                  </a:lnTo>
                  <a:lnTo>
                    <a:pt x="253453" y="4359"/>
                  </a:lnTo>
                  <a:lnTo>
                    <a:pt x="256665" y="6593"/>
                  </a:lnTo>
                  <a:lnTo>
                    <a:pt x="258648" y="7644"/>
                  </a:lnTo>
                  <a:lnTo>
                    <a:pt x="260535" y="8110"/>
                  </a:lnTo>
                  <a:lnTo>
                    <a:pt x="264202" y="7775"/>
                  </a:lnTo>
                  <a:lnTo>
                    <a:pt x="265420" y="8146"/>
                  </a:lnTo>
                  <a:lnTo>
                    <a:pt x="266638" y="7489"/>
                  </a:lnTo>
                  <a:lnTo>
                    <a:pt x="268430" y="5781"/>
                  </a:lnTo>
                  <a:lnTo>
                    <a:pt x="271882" y="37885"/>
                  </a:lnTo>
                  <a:lnTo>
                    <a:pt x="271571" y="38637"/>
                  </a:lnTo>
                  <a:lnTo>
                    <a:pt x="271452" y="39437"/>
                  </a:lnTo>
                  <a:lnTo>
                    <a:pt x="271380" y="40596"/>
                  </a:lnTo>
                  <a:lnTo>
                    <a:pt x="271750" y="43367"/>
                  </a:lnTo>
                  <a:lnTo>
                    <a:pt x="271822" y="44418"/>
                  </a:lnTo>
                  <a:lnTo>
                    <a:pt x="271738" y="45170"/>
                  </a:lnTo>
                  <a:lnTo>
                    <a:pt x="271571" y="45863"/>
                  </a:lnTo>
                  <a:lnTo>
                    <a:pt x="302696" y="75005"/>
                  </a:lnTo>
                  <a:lnTo>
                    <a:pt x="300426" y="78708"/>
                  </a:lnTo>
                  <a:lnTo>
                    <a:pt x="255352" y="113069"/>
                  </a:lnTo>
                  <a:lnTo>
                    <a:pt x="212534" y="145090"/>
                  </a:lnTo>
                  <a:lnTo>
                    <a:pt x="236959" y="199229"/>
                  </a:lnTo>
                  <a:lnTo>
                    <a:pt x="115004" y="262398"/>
                  </a:lnTo>
                  <a:lnTo>
                    <a:pt x="147096" y="301788"/>
                  </a:lnTo>
                  <a:lnTo>
                    <a:pt x="145902" y="302899"/>
                  </a:lnTo>
                  <a:lnTo>
                    <a:pt x="145221" y="303281"/>
                  </a:lnTo>
                  <a:lnTo>
                    <a:pt x="142665" y="303890"/>
                  </a:lnTo>
                  <a:lnTo>
                    <a:pt x="141423" y="303974"/>
                  </a:lnTo>
                  <a:lnTo>
                    <a:pt x="140264" y="303890"/>
                  </a:lnTo>
                  <a:lnTo>
                    <a:pt x="139440" y="303448"/>
                  </a:lnTo>
                  <a:lnTo>
                    <a:pt x="138879" y="303006"/>
                  </a:lnTo>
                  <a:lnTo>
                    <a:pt x="138186" y="302289"/>
                  </a:lnTo>
                  <a:lnTo>
                    <a:pt x="137637" y="301776"/>
                  </a:lnTo>
                  <a:lnTo>
                    <a:pt x="136873" y="302110"/>
                  </a:lnTo>
                  <a:lnTo>
                    <a:pt x="135953" y="302098"/>
                  </a:lnTo>
                  <a:lnTo>
                    <a:pt x="135272" y="301585"/>
                  </a:lnTo>
                  <a:lnTo>
                    <a:pt x="134472" y="302015"/>
                  </a:lnTo>
                  <a:lnTo>
                    <a:pt x="133803" y="302899"/>
                  </a:lnTo>
                  <a:lnTo>
                    <a:pt x="132871" y="304296"/>
                  </a:lnTo>
                  <a:lnTo>
                    <a:pt x="132811" y="305156"/>
                  </a:lnTo>
                  <a:lnTo>
                    <a:pt x="132489" y="305801"/>
                  </a:lnTo>
                  <a:lnTo>
                    <a:pt x="131725" y="306912"/>
                  </a:lnTo>
                  <a:lnTo>
                    <a:pt x="131402" y="307664"/>
                  </a:lnTo>
                  <a:lnTo>
                    <a:pt x="130877" y="308894"/>
                  </a:lnTo>
                  <a:lnTo>
                    <a:pt x="130482" y="309515"/>
                  </a:lnTo>
                  <a:lnTo>
                    <a:pt x="129993" y="310005"/>
                  </a:lnTo>
                  <a:lnTo>
                    <a:pt x="129038" y="310137"/>
                  </a:lnTo>
                  <a:lnTo>
                    <a:pt x="127652" y="310220"/>
                  </a:lnTo>
                  <a:lnTo>
                    <a:pt x="125789" y="310077"/>
                  </a:lnTo>
                  <a:lnTo>
                    <a:pt x="123842" y="309862"/>
                  </a:lnTo>
                  <a:lnTo>
                    <a:pt x="121919" y="309874"/>
                  </a:lnTo>
                  <a:lnTo>
                    <a:pt x="119220" y="309993"/>
                  </a:lnTo>
                  <a:lnTo>
                    <a:pt x="117178" y="310113"/>
                  </a:lnTo>
                  <a:lnTo>
                    <a:pt x="115697" y="310220"/>
                  </a:lnTo>
                  <a:lnTo>
                    <a:pt x="113654" y="310375"/>
                  </a:lnTo>
                  <a:lnTo>
                    <a:pt x="111648" y="310304"/>
                  </a:lnTo>
                  <a:lnTo>
                    <a:pt x="110573" y="310459"/>
                  </a:lnTo>
                  <a:lnTo>
                    <a:pt x="109259" y="310710"/>
                  </a:lnTo>
                  <a:lnTo>
                    <a:pt x="108041" y="310877"/>
                  </a:lnTo>
                  <a:lnTo>
                    <a:pt x="106655" y="310937"/>
                  </a:lnTo>
                  <a:lnTo>
                    <a:pt x="105366" y="311701"/>
                  </a:lnTo>
                  <a:lnTo>
                    <a:pt x="104732" y="312203"/>
                  </a:lnTo>
                  <a:lnTo>
                    <a:pt x="103944" y="312406"/>
                  </a:lnTo>
                  <a:lnTo>
                    <a:pt x="102511" y="312489"/>
                  </a:lnTo>
                  <a:lnTo>
                    <a:pt x="101496" y="312633"/>
                  </a:lnTo>
                  <a:lnTo>
                    <a:pt x="100600" y="312740"/>
                  </a:lnTo>
                  <a:lnTo>
                    <a:pt x="99836" y="313457"/>
                  </a:lnTo>
                  <a:lnTo>
                    <a:pt x="98618" y="314448"/>
                  </a:lnTo>
                  <a:lnTo>
                    <a:pt x="97829" y="314926"/>
                  </a:lnTo>
                  <a:lnTo>
                    <a:pt x="96910" y="314675"/>
                  </a:lnTo>
                  <a:lnTo>
                    <a:pt x="96277" y="314305"/>
                  </a:lnTo>
                  <a:lnTo>
                    <a:pt x="95297" y="313875"/>
                  </a:lnTo>
                  <a:lnTo>
                    <a:pt x="94055" y="313911"/>
                  </a:lnTo>
                  <a:lnTo>
                    <a:pt x="92885" y="314078"/>
                  </a:lnTo>
                  <a:lnTo>
                    <a:pt x="91941" y="313970"/>
                  </a:lnTo>
                  <a:lnTo>
                    <a:pt x="85062" y="317398"/>
                  </a:lnTo>
                  <a:lnTo>
                    <a:pt x="19241" y="229936"/>
                  </a:lnTo>
                  <a:lnTo>
                    <a:pt x="0" y="205774"/>
                  </a:lnTo>
                  <a:lnTo>
                    <a:pt x="430" y="204747"/>
                  </a:lnTo>
                  <a:lnTo>
                    <a:pt x="920" y="203851"/>
                  </a:lnTo>
                  <a:lnTo>
                    <a:pt x="1481" y="203135"/>
                  </a:lnTo>
                  <a:lnTo>
                    <a:pt x="2329" y="202597"/>
                  </a:lnTo>
                  <a:lnTo>
                    <a:pt x="3320" y="202000"/>
                  </a:lnTo>
                  <a:lnTo>
                    <a:pt x="4419" y="201128"/>
                  </a:lnTo>
                  <a:lnTo>
                    <a:pt x="4694" y="200471"/>
                  </a:lnTo>
                  <a:lnTo>
                    <a:pt x="4861" y="199743"/>
                  </a:lnTo>
                  <a:lnTo>
                    <a:pt x="5375" y="198429"/>
                  </a:lnTo>
                  <a:lnTo>
                    <a:pt x="5792" y="197629"/>
                  </a:lnTo>
                  <a:lnTo>
                    <a:pt x="6593" y="196864"/>
                  </a:lnTo>
                  <a:lnTo>
                    <a:pt x="7847" y="195288"/>
                  </a:lnTo>
                  <a:lnTo>
                    <a:pt x="9041" y="193616"/>
                  </a:lnTo>
                  <a:lnTo>
                    <a:pt x="9507" y="193054"/>
                  </a:lnTo>
                  <a:lnTo>
                    <a:pt x="10140" y="192481"/>
                  </a:lnTo>
                  <a:lnTo>
                    <a:pt x="10869" y="192147"/>
                  </a:lnTo>
                  <a:lnTo>
                    <a:pt x="11979" y="191812"/>
                  </a:lnTo>
                  <a:lnTo>
                    <a:pt x="13197" y="191299"/>
                  </a:lnTo>
                  <a:lnTo>
                    <a:pt x="14010" y="190284"/>
                  </a:lnTo>
                  <a:lnTo>
                    <a:pt x="14523" y="189758"/>
                  </a:lnTo>
                  <a:lnTo>
                    <a:pt x="15610" y="189257"/>
                  </a:lnTo>
                  <a:lnTo>
                    <a:pt x="16147" y="188767"/>
                  </a:lnTo>
                  <a:lnTo>
                    <a:pt x="17032" y="187728"/>
                  </a:lnTo>
                  <a:lnTo>
                    <a:pt x="17713" y="186927"/>
                  </a:lnTo>
                  <a:lnTo>
                    <a:pt x="18226" y="186103"/>
                  </a:lnTo>
                  <a:lnTo>
                    <a:pt x="18692" y="185040"/>
                  </a:lnTo>
                  <a:lnTo>
                    <a:pt x="18907" y="184192"/>
                  </a:lnTo>
                  <a:lnTo>
                    <a:pt x="18692" y="183309"/>
                  </a:lnTo>
                  <a:lnTo>
                    <a:pt x="18525" y="182508"/>
                  </a:lnTo>
                  <a:lnTo>
                    <a:pt x="18465" y="181242"/>
                  </a:lnTo>
                  <a:lnTo>
                    <a:pt x="19038" y="180502"/>
                  </a:lnTo>
                  <a:lnTo>
                    <a:pt x="19468" y="179964"/>
                  </a:lnTo>
                  <a:lnTo>
                    <a:pt x="20351" y="179534"/>
                  </a:lnTo>
                  <a:lnTo>
                    <a:pt x="21080" y="179558"/>
                  </a:lnTo>
                  <a:lnTo>
                    <a:pt x="24007" y="179594"/>
                  </a:lnTo>
                  <a:lnTo>
                    <a:pt x="24890" y="179487"/>
                  </a:lnTo>
                  <a:lnTo>
                    <a:pt x="25141" y="178627"/>
                  </a:lnTo>
                  <a:lnTo>
                    <a:pt x="25141" y="177803"/>
                  </a:lnTo>
                  <a:lnTo>
                    <a:pt x="24986" y="176835"/>
                  </a:lnTo>
                  <a:lnTo>
                    <a:pt x="24556" y="175784"/>
                  </a:lnTo>
                  <a:lnTo>
                    <a:pt x="24126" y="174805"/>
                  </a:lnTo>
                  <a:lnTo>
                    <a:pt x="23469" y="174112"/>
                  </a:lnTo>
                  <a:lnTo>
                    <a:pt x="22430" y="173157"/>
                  </a:lnTo>
                  <a:lnTo>
                    <a:pt x="21343" y="172010"/>
                  </a:lnTo>
                  <a:lnTo>
                    <a:pt x="20292" y="170493"/>
                  </a:lnTo>
                  <a:lnTo>
                    <a:pt x="19026" y="168714"/>
                  </a:lnTo>
                  <a:lnTo>
                    <a:pt x="12720" y="160138"/>
                  </a:lnTo>
                  <a:lnTo>
                    <a:pt x="18942" y="155576"/>
                  </a:lnTo>
                  <a:lnTo>
                    <a:pt x="65331" y="122899"/>
                  </a:lnTo>
                  <a:lnTo>
                    <a:pt x="65128" y="114048"/>
                  </a:lnTo>
                  <a:lnTo>
                    <a:pt x="64495" y="91786"/>
                  </a:lnTo>
                  <a:lnTo>
                    <a:pt x="52802" y="77513"/>
                  </a:lnTo>
                  <a:lnTo>
                    <a:pt x="53566" y="76916"/>
                  </a:lnTo>
                  <a:lnTo>
                    <a:pt x="54761" y="75567"/>
                  </a:lnTo>
                  <a:lnTo>
                    <a:pt x="56218" y="73393"/>
                  </a:lnTo>
                  <a:lnTo>
                    <a:pt x="57938" y="70682"/>
                  </a:lnTo>
                  <a:lnTo>
                    <a:pt x="58774" y="70001"/>
                  </a:lnTo>
                  <a:lnTo>
                    <a:pt x="59957" y="69248"/>
                  </a:lnTo>
                  <a:lnTo>
                    <a:pt x="61474" y="68663"/>
                  </a:lnTo>
                  <a:lnTo>
                    <a:pt x="63910" y="68329"/>
                  </a:lnTo>
                  <a:lnTo>
                    <a:pt x="65152" y="68209"/>
                  </a:lnTo>
                  <a:lnTo>
                    <a:pt x="65904" y="68245"/>
                  </a:lnTo>
                  <a:lnTo>
                    <a:pt x="67135" y="68592"/>
                  </a:lnTo>
                  <a:lnTo>
                    <a:pt x="68007" y="68950"/>
                  </a:lnTo>
                  <a:lnTo>
                    <a:pt x="68938" y="69702"/>
                  </a:lnTo>
                  <a:lnTo>
                    <a:pt x="69929" y="70670"/>
                  </a:lnTo>
                  <a:lnTo>
                    <a:pt x="71111" y="70849"/>
                  </a:lnTo>
                  <a:lnTo>
                    <a:pt x="73775" y="70443"/>
                  </a:lnTo>
                  <a:lnTo>
                    <a:pt x="77668" y="70049"/>
                  </a:lnTo>
                  <a:lnTo>
                    <a:pt x="78886" y="70849"/>
                  </a:lnTo>
                  <a:lnTo>
                    <a:pt x="80069" y="72282"/>
                  </a:lnTo>
                  <a:lnTo>
                    <a:pt x="81419" y="73775"/>
                  </a:lnTo>
                  <a:lnTo>
                    <a:pt x="82326" y="74432"/>
                  </a:lnTo>
                  <a:lnTo>
                    <a:pt x="83222" y="74444"/>
                  </a:lnTo>
                  <a:lnTo>
                    <a:pt x="83891" y="74217"/>
                  </a:lnTo>
                  <a:lnTo>
                    <a:pt x="84703" y="73823"/>
                  </a:lnTo>
                  <a:lnTo>
                    <a:pt x="86292" y="72915"/>
                  </a:lnTo>
                  <a:lnTo>
                    <a:pt x="91380" y="68544"/>
                  </a:lnTo>
                  <a:lnTo>
                    <a:pt x="92848" y="66824"/>
                  </a:lnTo>
                  <a:lnTo>
                    <a:pt x="95584" y="63838"/>
                  </a:lnTo>
                  <a:lnTo>
                    <a:pt x="96730" y="62715"/>
                  </a:lnTo>
                  <a:lnTo>
                    <a:pt x="97447" y="62369"/>
                  </a:lnTo>
                  <a:lnTo>
                    <a:pt x="98391" y="62058"/>
                  </a:lnTo>
                  <a:lnTo>
                    <a:pt x="99406" y="61688"/>
                  </a:lnTo>
                  <a:lnTo>
                    <a:pt x="99943" y="61234"/>
                  </a:lnTo>
                  <a:lnTo>
                    <a:pt x="100421" y="60673"/>
                  </a:lnTo>
                  <a:lnTo>
                    <a:pt x="100874" y="59873"/>
                  </a:lnTo>
                  <a:lnTo>
                    <a:pt x="101651" y="58631"/>
                  </a:lnTo>
                  <a:lnTo>
                    <a:pt x="102141" y="57866"/>
                  </a:lnTo>
                  <a:lnTo>
                    <a:pt x="102750" y="56696"/>
                  </a:lnTo>
                  <a:lnTo>
                    <a:pt x="103753" y="54845"/>
                  </a:lnTo>
                  <a:lnTo>
                    <a:pt x="105234" y="52886"/>
                  </a:lnTo>
                  <a:lnTo>
                    <a:pt x="106894" y="50700"/>
                  </a:lnTo>
                  <a:lnTo>
                    <a:pt x="107897" y="49291"/>
                  </a:lnTo>
                  <a:lnTo>
                    <a:pt x="108447" y="48204"/>
                  </a:lnTo>
                  <a:lnTo>
                    <a:pt x="108973" y="46914"/>
                  </a:lnTo>
                  <a:lnTo>
                    <a:pt x="109450" y="45875"/>
                  </a:lnTo>
                  <a:lnTo>
                    <a:pt x="110060" y="44848"/>
                  </a:lnTo>
                  <a:lnTo>
                    <a:pt x="110776" y="44382"/>
                  </a:lnTo>
                  <a:lnTo>
                    <a:pt x="111803" y="44263"/>
                  </a:lnTo>
                  <a:lnTo>
                    <a:pt x="112937" y="44406"/>
                  </a:lnTo>
                  <a:lnTo>
                    <a:pt x="114347" y="45111"/>
                  </a:lnTo>
                  <a:lnTo>
                    <a:pt x="115100" y="45541"/>
                  </a:lnTo>
                  <a:lnTo>
                    <a:pt x="116329" y="45815"/>
                  </a:lnTo>
                  <a:lnTo>
                    <a:pt x="117178" y="45815"/>
                  </a:lnTo>
                  <a:lnTo>
                    <a:pt x="118145" y="45935"/>
                  </a:lnTo>
                  <a:lnTo>
                    <a:pt x="119829" y="46472"/>
                  </a:lnTo>
                  <a:lnTo>
                    <a:pt x="120581" y="46544"/>
                  </a:lnTo>
                  <a:lnTo>
                    <a:pt x="121453" y="46520"/>
                  </a:lnTo>
                  <a:lnTo>
                    <a:pt x="122516" y="46102"/>
                  </a:lnTo>
                  <a:lnTo>
                    <a:pt x="122911" y="45433"/>
                  </a:lnTo>
                  <a:lnTo>
                    <a:pt x="123209" y="44442"/>
                  </a:lnTo>
                  <a:lnTo>
                    <a:pt x="123639" y="42244"/>
                  </a:lnTo>
                  <a:lnTo>
                    <a:pt x="123926" y="40381"/>
                  </a:lnTo>
                  <a:lnTo>
                    <a:pt x="123806" y="39700"/>
                  </a:lnTo>
                  <a:lnTo>
                    <a:pt x="123472" y="38386"/>
                  </a:lnTo>
                  <a:lnTo>
                    <a:pt x="123400" y="37096"/>
                  </a:lnTo>
                  <a:lnTo>
                    <a:pt x="123603" y="35711"/>
                  </a:lnTo>
                  <a:lnTo>
                    <a:pt x="123866" y="34827"/>
                  </a:lnTo>
                  <a:lnTo>
                    <a:pt x="124738" y="33561"/>
                  </a:lnTo>
                  <a:lnTo>
                    <a:pt x="125359" y="33263"/>
                  </a:lnTo>
                  <a:lnTo>
                    <a:pt x="126720" y="33071"/>
                  </a:lnTo>
                  <a:lnTo>
                    <a:pt x="137995" y="35926"/>
                  </a:lnTo>
                  <a:lnTo>
                    <a:pt x="141686" y="37073"/>
                  </a:lnTo>
                  <a:lnTo>
                    <a:pt x="144863" y="38100"/>
                  </a:lnTo>
                  <a:lnTo>
                    <a:pt x="146176" y="38052"/>
                  </a:lnTo>
                  <a:lnTo>
                    <a:pt x="157332" y="32654"/>
                  </a:lnTo>
                  <a:lnTo>
                    <a:pt x="158777" y="32080"/>
                  </a:lnTo>
                  <a:lnTo>
                    <a:pt x="160831" y="31399"/>
                  </a:lnTo>
                  <a:lnTo>
                    <a:pt x="162336" y="31113"/>
                  </a:lnTo>
                  <a:lnTo>
                    <a:pt x="163578" y="30969"/>
                  </a:lnTo>
                  <a:lnTo>
                    <a:pt x="165286" y="30922"/>
                  </a:lnTo>
                  <a:lnTo>
                    <a:pt x="175904" y="30432"/>
                  </a:lnTo>
                  <a:lnTo>
                    <a:pt x="176644" y="29990"/>
                  </a:lnTo>
                  <a:lnTo>
                    <a:pt x="177839" y="29047"/>
                  </a:lnTo>
                  <a:lnTo>
                    <a:pt x="178794" y="28605"/>
                  </a:lnTo>
                  <a:lnTo>
                    <a:pt x="179762" y="28390"/>
                  </a:lnTo>
                  <a:lnTo>
                    <a:pt x="180980" y="28581"/>
                  </a:lnTo>
                  <a:lnTo>
                    <a:pt x="182401" y="28903"/>
                  </a:lnTo>
                  <a:lnTo>
                    <a:pt x="183345" y="29262"/>
                  </a:lnTo>
                  <a:lnTo>
                    <a:pt x="184360" y="29393"/>
                  </a:lnTo>
                  <a:lnTo>
                    <a:pt x="186127" y="29405"/>
                  </a:lnTo>
                  <a:lnTo>
                    <a:pt x="188552" y="28772"/>
                  </a:lnTo>
                  <a:lnTo>
                    <a:pt x="190678" y="27936"/>
                  </a:lnTo>
                  <a:lnTo>
                    <a:pt x="191287" y="27100"/>
                  </a:lnTo>
                  <a:lnTo>
                    <a:pt x="191573" y="26371"/>
                  </a:lnTo>
                  <a:lnTo>
                    <a:pt x="192457" y="25738"/>
                  </a:lnTo>
                  <a:lnTo>
                    <a:pt x="196590" y="26359"/>
                  </a:lnTo>
                  <a:lnTo>
                    <a:pt x="197700" y="26634"/>
                  </a:lnTo>
                  <a:lnTo>
                    <a:pt x="198393" y="27207"/>
                  </a:lnTo>
                  <a:lnTo>
                    <a:pt x="199397" y="28175"/>
                  </a:lnTo>
                  <a:lnTo>
                    <a:pt x="200400" y="2897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1145;gbcf4302aa7_0_6">
              <a:extLst>
                <a:ext uri="{FF2B5EF4-FFF2-40B4-BE49-F238E27FC236}">
                  <a16:creationId xmlns:a16="http://schemas.microsoft.com/office/drawing/2014/main" id="{C195AF8C-6234-674F-BB7A-41A9ED40D9B5}"/>
                </a:ext>
              </a:extLst>
            </p:cNvPr>
            <p:cNvSpPr/>
            <p:nvPr/>
          </p:nvSpPr>
          <p:spPr>
            <a:xfrm>
              <a:off x="7495142" y="2377227"/>
              <a:ext cx="161455" cy="241126"/>
            </a:xfrm>
            <a:custGeom>
              <a:avLst/>
              <a:gdLst/>
              <a:ahLst/>
              <a:cxnLst/>
              <a:rect l="l" t="t" r="r" b="b"/>
              <a:pathLst>
                <a:path w="321303" h="479853" extrusionOk="0">
                  <a:moveTo>
                    <a:pt x="265455" y="54809"/>
                  </a:moveTo>
                  <a:lnTo>
                    <a:pt x="264727" y="58129"/>
                  </a:lnTo>
                  <a:lnTo>
                    <a:pt x="264154" y="59717"/>
                  </a:lnTo>
                  <a:lnTo>
                    <a:pt x="262733" y="64029"/>
                  </a:lnTo>
                  <a:lnTo>
                    <a:pt x="261156" y="69045"/>
                  </a:lnTo>
                  <a:lnTo>
                    <a:pt x="259317" y="73739"/>
                  </a:lnTo>
                  <a:lnTo>
                    <a:pt x="258720" y="75674"/>
                  </a:lnTo>
                  <a:lnTo>
                    <a:pt x="258242" y="76462"/>
                  </a:lnTo>
                  <a:lnTo>
                    <a:pt x="257967" y="78063"/>
                  </a:lnTo>
                  <a:lnTo>
                    <a:pt x="257788" y="79603"/>
                  </a:lnTo>
                  <a:lnTo>
                    <a:pt x="257477" y="80714"/>
                  </a:lnTo>
                  <a:lnTo>
                    <a:pt x="256044" y="83019"/>
                  </a:lnTo>
                  <a:lnTo>
                    <a:pt x="255041" y="84512"/>
                  </a:lnTo>
                  <a:lnTo>
                    <a:pt x="253715" y="85671"/>
                  </a:lnTo>
                  <a:lnTo>
                    <a:pt x="252999" y="87725"/>
                  </a:lnTo>
                  <a:lnTo>
                    <a:pt x="252712" y="88788"/>
                  </a:lnTo>
                  <a:lnTo>
                    <a:pt x="252712" y="90126"/>
                  </a:lnTo>
                  <a:lnTo>
                    <a:pt x="253142" y="91619"/>
                  </a:lnTo>
                  <a:lnTo>
                    <a:pt x="253930" y="93565"/>
                  </a:lnTo>
                  <a:lnTo>
                    <a:pt x="254599" y="95405"/>
                  </a:lnTo>
                  <a:lnTo>
                    <a:pt x="254647" y="97638"/>
                  </a:lnTo>
                  <a:lnTo>
                    <a:pt x="254718" y="100946"/>
                  </a:lnTo>
                  <a:lnTo>
                    <a:pt x="254467" y="104052"/>
                  </a:lnTo>
                  <a:lnTo>
                    <a:pt x="254384" y="105867"/>
                  </a:lnTo>
                  <a:lnTo>
                    <a:pt x="252915" y="107467"/>
                  </a:lnTo>
                  <a:lnTo>
                    <a:pt x="251649" y="108937"/>
                  </a:lnTo>
                  <a:lnTo>
                    <a:pt x="276121" y="120056"/>
                  </a:lnTo>
                  <a:lnTo>
                    <a:pt x="276444" y="125144"/>
                  </a:lnTo>
                  <a:lnTo>
                    <a:pt x="239120" y="140969"/>
                  </a:lnTo>
                  <a:lnTo>
                    <a:pt x="278844" y="249440"/>
                  </a:lnTo>
                  <a:lnTo>
                    <a:pt x="321303" y="299614"/>
                  </a:lnTo>
                  <a:lnTo>
                    <a:pt x="285078" y="324815"/>
                  </a:lnTo>
                  <a:lnTo>
                    <a:pt x="244471" y="342587"/>
                  </a:lnTo>
                  <a:lnTo>
                    <a:pt x="188456" y="376423"/>
                  </a:lnTo>
                  <a:lnTo>
                    <a:pt x="176465" y="385512"/>
                  </a:lnTo>
                  <a:lnTo>
                    <a:pt x="128488" y="421079"/>
                  </a:lnTo>
                  <a:lnTo>
                    <a:pt x="118551" y="428449"/>
                  </a:lnTo>
                  <a:lnTo>
                    <a:pt x="23051" y="479853"/>
                  </a:lnTo>
                  <a:lnTo>
                    <a:pt x="51572" y="201164"/>
                  </a:lnTo>
                  <a:lnTo>
                    <a:pt x="50198" y="200197"/>
                  </a:lnTo>
                  <a:lnTo>
                    <a:pt x="49112" y="199397"/>
                  </a:lnTo>
                  <a:lnTo>
                    <a:pt x="47619" y="198763"/>
                  </a:lnTo>
                  <a:lnTo>
                    <a:pt x="46699" y="198895"/>
                  </a:lnTo>
                  <a:lnTo>
                    <a:pt x="45994" y="198716"/>
                  </a:lnTo>
                  <a:lnTo>
                    <a:pt x="45099" y="198752"/>
                  </a:lnTo>
                  <a:lnTo>
                    <a:pt x="44489" y="199110"/>
                  </a:lnTo>
                  <a:lnTo>
                    <a:pt x="43784" y="199217"/>
                  </a:lnTo>
                  <a:lnTo>
                    <a:pt x="42817" y="199456"/>
                  </a:lnTo>
                  <a:lnTo>
                    <a:pt x="42232" y="200089"/>
                  </a:lnTo>
                  <a:lnTo>
                    <a:pt x="40894" y="199683"/>
                  </a:lnTo>
                  <a:lnTo>
                    <a:pt x="40285" y="198978"/>
                  </a:lnTo>
                  <a:lnTo>
                    <a:pt x="40428" y="198250"/>
                  </a:lnTo>
                  <a:lnTo>
                    <a:pt x="40046" y="197211"/>
                  </a:lnTo>
                  <a:lnTo>
                    <a:pt x="39019" y="197091"/>
                  </a:lnTo>
                  <a:lnTo>
                    <a:pt x="38315" y="197605"/>
                  </a:lnTo>
                  <a:lnTo>
                    <a:pt x="37705" y="198214"/>
                  </a:lnTo>
                  <a:lnTo>
                    <a:pt x="36738" y="198680"/>
                  </a:lnTo>
                  <a:lnTo>
                    <a:pt x="35245" y="198178"/>
                  </a:lnTo>
                  <a:lnTo>
                    <a:pt x="34147" y="198238"/>
                  </a:lnTo>
                  <a:lnTo>
                    <a:pt x="32462" y="198847"/>
                  </a:lnTo>
                  <a:lnTo>
                    <a:pt x="29165" y="199050"/>
                  </a:lnTo>
                  <a:lnTo>
                    <a:pt x="27004" y="200268"/>
                  </a:lnTo>
                  <a:lnTo>
                    <a:pt x="24854" y="200292"/>
                  </a:lnTo>
                  <a:lnTo>
                    <a:pt x="24579" y="199516"/>
                  </a:lnTo>
                  <a:lnTo>
                    <a:pt x="24209" y="198393"/>
                  </a:lnTo>
                  <a:lnTo>
                    <a:pt x="23887" y="197462"/>
                  </a:lnTo>
                  <a:lnTo>
                    <a:pt x="24042" y="195371"/>
                  </a:lnTo>
                  <a:lnTo>
                    <a:pt x="24149" y="194010"/>
                  </a:lnTo>
                  <a:lnTo>
                    <a:pt x="24364" y="193031"/>
                  </a:lnTo>
                  <a:lnTo>
                    <a:pt x="24615" y="191848"/>
                  </a:lnTo>
                  <a:lnTo>
                    <a:pt x="24376" y="190594"/>
                  </a:lnTo>
                  <a:lnTo>
                    <a:pt x="25081" y="189651"/>
                  </a:lnTo>
                  <a:lnTo>
                    <a:pt x="25809" y="189447"/>
                  </a:lnTo>
                  <a:lnTo>
                    <a:pt x="27410" y="188994"/>
                  </a:lnTo>
                  <a:lnTo>
                    <a:pt x="28055" y="188038"/>
                  </a:lnTo>
                  <a:lnTo>
                    <a:pt x="28485" y="186748"/>
                  </a:lnTo>
                  <a:lnTo>
                    <a:pt x="29070" y="185017"/>
                  </a:lnTo>
                  <a:lnTo>
                    <a:pt x="30288" y="183237"/>
                  </a:lnTo>
                  <a:lnTo>
                    <a:pt x="29882" y="180215"/>
                  </a:lnTo>
                  <a:lnTo>
                    <a:pt x="28270" y="177516"/>
                  </a:lnTo>
                  <a:lnTo>
                    <a:pt x="28903" y="173945"/>
                  </a:lnTo>
                  <a:lnTo>
                    <a:pt x="28509" y="171102"/>
                  </a:lnTo>
                  <a:lnTo>
                    <a:pt x="28282" y="165549"/>
                  </a:lnTo>
                  <a:lnTo>
                    <a:pt x="28437" y="160580"/>
                  </a:lnTo>
                  <a:lnTo>
                    <a:pt x="29273" y="159338"/>
                  </a:lnTo>
                  <a:lnTo>
                    <a:pt x="30491" y="158418"/>
                  </a:lnTo>
                  <a:lnTo>
                    <a:pt x="33776" y="157427"/>
                  </a:lnTo>
                  <a:lnTo>
                    <a:pt x="38100" y="156746"/>
                  </a:lnTo>
                  <a:lnTo>
                    <a:pt x="38278" y="155707"/>
                  </a:lnTo>
                  <a:lnTo>
                    <a:pt x="37049" y="154405"/>
                  </a:lnTo>
                  <a:lnTo>
                    <a:pt x="34600" y="153103"/>
                  </a:lnTo>
                  <a:lnTo>
                    <a:pt x="34684" y="151217"/>
                  </a:lnTo>
                  <a:lnTo>
                    <a:pt x="35795" y="149700"/>
                  </a:lnTo>
                  <a:lnTo>
                    <a:pt x="38231" y="148004"/>
                  </a:lnTo>
                  <a:lnTo>
                    <a:pt x="39437" y="146296"/>
                  </a:lnTo>
                  <a:lnTo>
                    <a:pt x="35782" y="147179"/>
                  </a:lnTo>
                  <a:lnTo>
                    <a:pt x="32295" y="145507"/>
                  </a:lnTo>
                  <a:lnTo>
                    <a:pt x="30599" y="145711"/>
                  </a:lnTo>
                  <a:lnTo>
                    <a:pt x="28724" y="147502"/>
                  </a:lnTo>
                  <a:lnTo>
                    <a:pt x="27434" y="149867"/>
                  </a:lnTo>
                  <a:lnTo>
                    <a:pt x="26299" y="150607"/>
                  </a:lnTo>
                  <a:lnTo>
                    <a:pt x="24424" y="150631"/>
                  </a:lnTo>
                  <a:lnTo>
                    <a:pt x="20566" y="149998"/>
                  </a:lnTo>
                  <a:lnTo>
                    <a:pt x="18679" y="149162"/>
                  </a:lnTo>
                  <a:lnTo>
                    <a:pt x="16505" y="147598"/>
                  </a:lnTo>
                  <a:lnTo>
                    <a:pt x="15455" y="145711"/>
                  </a:lnTo>
                  <a:lnTo>
                    <a:pt x="16135" y="134054"/>
                  </a:lnTo>
                  <a:lnTo>
                    <a:pt x="16004" y="129169"/>
                  </a:lnTo>
                  <a:lnTo>
                    <a:pt x="15240" y="127855"/>
                  </a:lnTo>
                  <a:lnTo>
                    <a:pt x="13364" y="128249"/>
                  </a:lnTo>
                  <a:lnTo>
                    <a:pt x="12062" y="129838"/>
                  </a:lnTo>
                  <a:lnTo>
                    <a:pt x="11215" y="130495"/>
                  </a:lnTo>
                  <a:lnTo>
                    <a:pt x="6545" y="130626"/>
                  </a:lnTo>
                  <a:lnTo>
                    <a:pt x="5983" y="129838"/>
                  </a:lnTo>
                  <a:lnTo>
                    <a:pt x="4730" y="128249"/>
                  </a:lnTo>
                  <a:lnTo>
                    <a:pt x="3033" y="124905"/>
                  </a:lnTo>
                  <a:lnTo>
                    <a:pt x="1959" y="124475"/>
                  </a:lnTo>
                  <a:lnTo>
                    <a:pt x="1564" y="122003"/>
                  </a:lnTo>
                  <a:lnTo>
                    <a:pt x="1385" y="115697"/>
                  </a:lnTo>
                  <a:lnTo>
                    <a:pt x="3213" y="114765"/>
                  </a:lnTo>
                  <a:lnTo>
                    <a:pt x="3022" y="113618"/>
                  </a:lnTo>
                  <a:lnTo>
                    <a:pt x="2257" y="112687"/>
                  </a:lnTo>
                  <a:lnTo>
                    <a:pt x="1433" y="111480"/>
                  </a:lnTo>
                  <a:lnTo>
                    <a:pt x="2532" y="110453"/>
                  </a:lnTo>
                  <a:lnTo>
                    <a:pt x="4025" y="109116"/>
                  </a:lnTo>
                  <a:lnTo>
                    <a:pt x="4490" y="108065"/>
                  </a:lnTo>
                  <a:lnTo>
                    <a:pt x="4574" y="106201"/>
                  </a:lnTo>
                  <a:lnTo>
                    <a:pt x="668" y="99597"/>
                  </a:lnTo>
                  <a:lnTo>
                    <a:pt x="0" y="97733"/>
                  </a:lnTo>
                  <a:lnTo>
                    <a:pt x="71" y="95357"/>
                  </a:lnTo>
                  <a:lnTo>
                    <a:pt x="1385" y="94318"/>
                  </a:lnTo>
                  <a:lnTo>
                    <a:pt x="5709" y="94007"/>
                  </a:lnTo>
                  <a:lnTo>
                    <a:pt x="6831" y="93637"/>
                  </a:lnTo>
                  <a:lnTo>
                    <a:pt x="7680" y="92682"/>
                  </a:lnTo>
                  <a:lnTo>
                    <a:pt x="8802" y="92395"/>
                  </a:lnTo>
                  <a:lnTo>
                    <a:pt x="11167" y="95106"/>
                  </a:lnTo>
                  <a:lnTo>
                    <a:pt x="11836" y="97160"/>
                  </a:lnTo>
                  <a:lnTo>
                    <a:pt x="12230" y="99585"/>
                  </a:lnTo>
                  <a:lnTo>
                    <a:pt x="12433" y="101340"/>
                  </a:lnTo>
                  <a:lnTo>
                    <a:pt x="10857" y="103980"/>
                  </a:lnTo>
                  <a:lnTo>
                    <a:pt x="10773" y="106428"/>
                  </a:lnTo>
                  <a:lnTo>
                    <a:pt x="11442" y="108112"/>
                  </a:lnTo>
                  <a:lnTo>
                    <a:pt x="13233" y="107659"/>
                  </a:lnTo>
                  <a:lnTo>
                    <a:pt x="14165" y="106512"/>
                  </a:lnTo>
                  <a:lnTo>
                    <a:pt x="14439" y="105294"/>
                  </a:lnTo>
                  <a:lnTo>
                    <a:pt x="15921" y="102905"/>
                  </a:lnTo>
                  <a:lnTo>
                    <a:pt x="17126" y="99477"/>
                  </a:lnTo>
                  <a:lnTo>
                    <a:pt x="17581" y="97399"/>
                  </a:lnTo>
                  <a:lnTo>
                    <a:pt x="18428" y="97220"/>
                  </a:lnTo>
                  <a:lnTo>
                    <a:pt x="18668" y="99179"/>
                  </a:lnTo>
                  <a:lnTo>
                    <a:pt x="19444" y="99573"/>
                  </a:lnTo>
                  <a:lnTo>
                    <a:pt x="20232" y="99179"/>
                  </a:lnTo>
                  <a:lnTo>
                    <a:pt x="20220" y="97280"/>
                  </a:lnTo>
                  <a:lnTo>
                    <a:pt x="19253" y="95046"/>
                  </a:lnTo>
                  <a:lnTo>
                    <a:pt x="19527" y="93517"/>
                  </a:lnTo>
                  <a:lnTo>
                    <a:pt x="21403" y="91463"/>
                  </a:lnTo>
                  <a:lnTo>
                    <a:pt x="29464" y="87928"/>
                  </a:lnTo>
                  <a:lnTo>
                    <a:pt x="37729" y="85683"/>
                  </a:lnTo>
                  <a:lnTo>
                    <a:pt x="43271" y="85300"/>
                  </a:lnTo>
                  <a:lnTo>
                    <a:pt x="44680" y="85563"/>
                  </a:lnTo>
                  <a:lnTo>
                    <a:pt x="46472" y="85360"/>
                  </a:lnTo>
                  <a:lnTo>
                    <a:pt x="51249" y="82028"/>
                  </a:lnTo>
                  <a:lnTo>
                    <a:pt x="53184" y="77227"/>
                  </a:lnTo>
                  <a:lnTo>
                    <a:pt x="53722" y="72437"/>
                  </a:lnTo>
                  <a:lnTo>
                    <a:pt x="54558" y="71303"/>
                  </a:lnTo>
                  <a:lnTo>
                    <a:pt x="54641" y="69702"/>
                  </a:lnTo>
                  <a:lnTo>
                    <a:pt x="53507" y="68472"/>
                  </a:lnTo>
                  <a:lnTo>
                    <a:pt x="51153" y="68962"/>
                  </a:lnTo>
                  <a:lnTo>
                    <a:pt x="48012" y="69284"/>
                  </a:lnTo>
                  <a:lnTo>
                    <a:pt x="50664" y="66227"/>
                  </a:lnTo>
                  <a:lnTo>
                    <a:pt x="50640" y="62930"/>
                  </a:lnTo>
                  <a:lnTo>
                    <a:pt x="52240" y="61330"/>
                  </a:lnTo>
                  <a:lnTo>
                    <a:pt x="52025" y="57675"/>
                  </a:lnTo>
                  <a:lnTo>
                    <a:pt x="51441" y="54940"/>
                  </a:lnTo>
                  <a:lnTo>
                    <a:pt x="51810" y="53829"/>
                  </a:lnTo>
                  <a:lnTo>
                    <a:pt x="53125" y="52599"/>
                  </a:lnTo>
                  <a:lnTo>
                    <a:pt x="55561" y="52193"/>
                  </a:lnTo>
                  <a:lnTo>
                    <a:pt x="61581" y="52050"/>
                  </a:lnTo>
                  <a:lnTo>
                    <a:pt x="67325" y="52957"/>
                  </a:lnTo>
                  <a:lnTo>
                    <a:pt x="70132" y="50760"/>
                  </a:lnTo>
                  <a:lnTo>
                    <a:pt x="73500" y="48885"/>
                  </a:lnTo>
                  <a:lnTo>
                    <a:pt x="76689" y="48084"/>
                  </a:lnTo>
                  <a:lnTo>
                    <a:pt x="81681" y="47798"/>
                  </a:lnTo>
                  <a:lnTo>
                    <a:pt x="84787" y="48586"/>
                  </a:lnTo>
                  <a:lnTo>
                    <a:pt x="90914" y="51297"/>
                  </a:lnTo>
                  <a:lnTo>
                    <a:pt x="94031" y="51954"/>
                  </a:lnTo>
                  <a:lnTo>
                    <a:pt x="97972" y="51906"/>
                  </a:lnTo>
                  <a:lnTo>
                    <a:pt x="99107" y="51536"/>
                  </a:lnTo>
                  <a:lnTo>
                    <a:pt x="103036" y="48944"/>
                  </a:lnTo>
                  <a:lnTo>
                    <a:pt x="107157" y="46854"/>
                  </a:lnTo>
                  <a:lnTo>
                    <a:pt x="110071" y="46544"/>
                  </a:lnTo>
                  <a:lnTo>
                    <a:pt x="114036" y="47762"/>
                  </a:lnTo>
                  <a:lnTo>
                    <a:pt x="116950" y="47535"/>
                  </a:lnTo>
                  <a:lnTo>
                    <a:pt x="117046" y="48383"/>
                  </a:lnTo>
                  <a:lnTo>
                    <a:pt x="115458" y="49912"/>
                  </a:lnTo>
                  <a:lnTo>
                    <a:pt x="113690" y="53662"/>
                  </a:lnTo>
                  <a:lnTo>
                    <a:pt x="109020" y="58798"/>
                  </a:lnTo>
                  <a:lnTo>
                    <a:pt x="106882" y="62572"/>
                  </a:lnTo>
                  <a:lnTo>
                    <a:pt x="105783" y="66239"/>
                  </a:lnTo>
                  <a:lnTo>
                    <a:pt x="108817" y="70001"/>
                  </a:lnTo>
                  <a:lnTo>
                    <a:pt x="108924" y="71768"/>
                  </a:lnTo>
                  <a:lnTo>
                    <a:pt x="106858" y="72533"/>
                  </a:lnTo>
                  <a:lnTo>
                    <a:pt x="104218" y="71052"/>
                  </a:lnTo>
                  <a:lnTo>
                    <a:pt x="101949" y="69093"/>
                  </a:lnTo>
                  <a:lnTo>
                    <a:pt x="100910" y="69009"/>
                  </a:lnTo>
                  <a:lnTo>
                    <a:pt x="100922" y="70598"/>
                  </a:lnTo>
                  <a:lnTo>
                    <a:pt x="102057" y="71709"/>
                  </a:lnTo>
                  <a:lnTo>
                    <a:pt x="102164" y="73309"/>
                  </a:lnTo>
                  <a:lnTo>
                    <a:pt x="104792" y="73226"/>
                  </a:lnTo>
                  <a:lnTo>
                    <a:pt x="105544" y="73870"/>
                  </a:lnTo>
                  <a:lnTo>
                    <a:pt x="106130" y="75925"/>
                  </a:lnTo>
                  <a:lnTo>
                    <a:pt x="109247" y="78648"/>
                  </a:lnTo>
                  <a:lnTo>
                    <a:pt x="110943" y="79377"/>
                  </a:lnTo>
                  <a:lnTo>
                    <a:pt x="113785" y="81335"/>
                  </a:lnTo>
                  <a:lnTo>
                    <a:pt x="119566" y="87426"/>
                  </a:lnTo>
                  <a:lnTo>
                    <a:pt x="120139" y="90221"/>
                  </a:lnTo>
                  <a:lnTo>
                    <a:pt x="121286" y="91893"/>
                  </a:lnTo>
                  <a:lnTo>
                    <a:pt x="123364" y="93983"/>
                  </a:lnTo>
                  <a:lnTo>
                    <a:pt x="122528" y="95118"/>
                  </a:lnTo>
                  <a:lnTo>
                    <a:pt x="122432" y="96121"/>
                  </a:lnTo>
                  <a:lnTo>
                    <a:pt x="124713" y="98832"/>
                  </a:lnTo>
                  <a:lnTo>
                    <a:pt x="125382" y="99836"/>
                  </a:lnTo>
                  <a:lnTo>
                    <a:pt x="128500" y="102822"/>
                  </a:lnTo>
                  <a:lnTo>
                    <a:pt x="132561" y="105330"/>
                  </a:lnTo>
                  <a:lnTo>
                    <a:pt x="133994" y="107957"/>
                  </a:lnTo>
                  <a:lnTo>
                    <a:pt x="134387" y="111051"/>
                  </a:lnTo>
                  <a:lnTo>
                    <a:pt x="134961" y="112364"/>
                  </a:lnTo>
                  <a:lnTo>
                    <a:pt x="136383" y="113774"/>
                  </a:lnTo>
                  <a:lnTo>
                    <a:pt x="138269" y="114861"/>
                  </a:lnTo>
                  <a:lnTo>
                    <a:pt x="141936" y="114753"/>
                  </a:lnTo>
                  <a:lnTo>
                    <a:pt x="141757" y="117022"/>
                  </a:lnTo>
                  <a:lnTo>
                    <a:pt x="142796" y="117022"/>
                  </a:lnTo>
                  <a:lnTo>
                    <a:pt x="143071" y="116055"/>
                  </a:lnTo>
                  <a:lnTo>
                    <a:pt x="143823" y="115888"/>
                  </a:lnTo>
                  <a:lnTo>
                    <a:pt x="144480" y="116533"/>
                  </a:lnTo>
                  <a:lnTo>
                    <a:pt x="146737" y="115386"/>
                  </a:lnTo>
                  <a:lnTo>
                    <a:pt x="147203" y="114825"/>
                  </a:lnTo>
                  <a:lnTo>
                    <a:pt x="147382" y="112926"/>
                  </a:lnTo>
                  <a:lnTo>
                    <a:pt x="148409" y="112448"/>
                  </a:lnTo>
                  <a:lnTo>
                    <a:pt x="149544" y="113380"/>
                  </a:lnTo>
                  <a:lnTo>
                    <a:pt x="153294" y="112054"/>
                  </a:lnTo>
                  <a:lnTo>
                    <a:pt x="152446" y="110931"/>
                  </a:lnTo>
                  <a:lnTo>
                    <a:pt x="152530" y="109808"/>
                  </a:lnTo>
                  <a:lnTo>
                    <a:pt x="153282" y="109534"/>
                  </a:lnTo>
                  <a:lnTo>
                    <a:pt x="153939" y="110000"/>
                  </a:lnTo>
                  <a:lnTo>
                    <a:pt x="154608" y="111086"/>
                  </a:lnTo>
                  <a:lnTo>
                    <a:pt x="156018" y="111672"/>
                  </a:lnTo>
                  <a:lnTo>
                    <a:pt x="158454" y="110418"/>
                  </a:lnTo>
                  <a:lnTo>
                    <a:pt x="158549" y="109677"/>
                  </a:lnTo>
                  <a:lnTo>
                    <a:pt x="156841" y="107683"/>
                  </a:lnTo>
                  <a:lnTo>
                    <a:pt x="156925" y="106942"/>
                  </a:lnTo>
                  <a:lnTo>
                    <a:pt x="157964" y="106464"/>
                  </a:lnTo>
                  <a:lnTo>
                    <a:pt x="158908" y="107217"/>
                  </a:lnTo>
                  <a:lnTo>
                    <a:pt x="160126" y="107479"/>
                  </a:lnTo>
                  <a:lnTo>
                    <a:pt x="161631" y="106249"/>
                  </a:lnTo>
                  <a:lnTo>
                    <a:pt x="161320" y="101555"/>
                  </a:lnTo>
                  <a:lnTo>
                    <a:pt x="162145" y="98498"/>
                  </a:lnTo>
                  <a:lnTo>
                    <a:pt x="162502" y="96718"/>
                  </a:lnTo>
                  <a:lnTo>
                    <a:pt x="163434" y="95572"/>
                  </a:lnTo>
                  <a:lnTo>
                    <a:pt x="165214" y="94628"/>
                  </a:lnTo>
                  <a:lnTo>
                    <a:pt x="166444" y="94413"/>
                  </a:lnTo>
                  <a:lnTo>
                    <a:pt x="167387" y="95273"/>
                  </a:lnTo>
                  <a:lnTo>
                    <a:pt x="168414" y="94987"/>
                  </a:lnTo>
                  <a:lnTo>
                    <a:pt x="170827" y="89875"/>
                  </a:lnTo>
                  <a:lnTo>
                    <a:pt x="167424" y="86423"/>
                  </a:lnTo>
                  <a:lnTo>
                    <a:pt x="166564" y="85288"/>
                  </a:lnTo>
                  <a:lnTo>
                    <a:pt x="166552" y="82482"/>
                  </a:lnTo>
                  <a:lnTo>
                    <a:pt x="168212" y="77024"/>
                  </a:lnTo>
                  <a:lnTo>
                    <a:pt x="170433" y="72031"/>
                  </a:lnTo>
                  <a:lnTo>
                    <a:pt x="174184" y="69917"/>
                  </a:lnTo>
                  <a:lnTo>
                    <a:pt x="175545" y="69189"/>
                  </a:lnTo>
                  <a:lnTo>
                    <a:pt x="175521" y="67409"/>
                  </a:lnTo>
                  <a:lnTo>
                    <a:pt x="174769" y="66095"/>
                  </a:lnTo>
                  <a:lnTo>
                    <a:pt x="174148" y="65773"/>
                  </a:lnTo>
                  <a:lnTo>
                    <a:pt x="163685" y="62560"/>
                  </a:lnTo>
                  <a:lnTo>
                    <a:pt x="160854" y="60315"/>
                  </a:lnTo>
                  <a:lnTo>
                    <a:pt x="158382" y="57126"/>
                  </a:lnTo>
                  <a:lnTo>
                    <a:pt x="158179" y="53387"/>
                  </a:lnTo>
                  <a:lnTo>
                    <a:pt x="159840" y="48491"/>
                  </a:lnTo>
                  <a:lnTo>
                    <a:pt x="159923" y="46484"/>
                  </a:lnTo>
                  <a:lnTo>
                    <a:pt x="157056" y="40871"/>
                  </a:lnTo>
                  <a:lnTo>
                    <a:pt x="155528" y="36571"/>
                  </a:lnTo>
                  <a:lnTo>
                    <a:pt x="155230" y="34027"/>
                  </a:lnTo>
                  <a:lnTo>
                    <a:pt x="156531" y="31949"/>
                  </a:lnTo>
                  <a:lnTo>
                    <a:pt x="159338" y="29680"/>
                  </a:lnTo>
                  <a:lnTo>
                    <a:pt x="159696" y="27303"/>
                  </a:lnTo>
                  <a:lnTo>
                    <a:pt x="159123" y="26096"/>
                  </a:lnTo>
                  <a:lnTo>
                    <a:pt x="157713" y="24878"/>
                  </a:lnTo>
                  <a:lnTo>
                    <a:pt x="151956" y="23230"/>
                  </a:lnTo>
                  <a:lnTo>
                    <a:pt x="148851" y="21654"/>
                  </a:lnTo>
                  <a:lnTo>
                    <a:pt x="146104" y="19707"/>
                  </a:lnTo>
                  <a:lnTo>
                    <a:pt x="143548" y="16590"/>
                  </a:lnTo>
                  <a:lnTo>
                    <a:pt x="142497" y="14177"/>
                  </a:lnTo>
                  <a:lnTo>
                    <a:pt x="142581" y="12768"/>
                  </a:lnTo>
                  <a:lnTo>
                    <a:pt x="143047" y="11824"/>
                  </a:lnTo>
                  <a:lnTo>
                    <a:pt x="145376" y="9650"/>
                  </a:lnTo>
                  <a:lnTo>
                    <a:pt x="146128" y="8217"/>
                  </a:lnTo>
                  <a:lnTo>
                    <a:pt x="147597" y="3691"/>
                  </a:lnTo>
                  <a:lnTo>
                    <a:pt x="148529" y="2186"/>
                  </a:lnTo>
                  <a:lnTo>
                    <a:pt x="150404" y="681"/>
                  </a:lnTo>
                  <a:lnTo>
                    <a:pt x="152184" y="0"/>
                  </a:lnTo>
                  <a:lnTo>
                    <a:pt x="154632" y="191"/>
                  </a:lnTo>
                  <a:lnTo>
                    <a:pt x="157080" y="1075"/>
                  </a:lnTo>
                  <a:lnTo>
                    <a:pt x="161511" y="3249"/>
                  </a:lnTo>
                  <a:lnTo>
                    <a:pt x="164259" y="6019"/>
                  </a:lnTo>
                  <a:lnTo>
                    <a:pt x="164927" y="7333"/>
                  </a:lnTo>
                  <a:lnTo>
                    <a:pt x="165130" y="9698"/>
                  </a:lnTo>
                  <a:lnTo>
                    <a:pt x="164951" y="10737"/>
                  </a:lnTo>
                  <a:lnTo>
                    <a:pt x="162240" y="12708"/>
                  </a:lnTo>
                  <a:lnTo>
                    <a:pt x="163387" y="16673"/>
                  </a:lnTo>
                  <a:lnTo>
                    <a:pt x="163960" y="18357"/>
                  </a:lnTo>
                  <a:lnTo>
                    <a:pt x="165297" y="21355"/>
                  </a:lnTo>
                  <a:lnTo>
                    <a:pt x="165310" y="23505"/>
                  </a:lnTo>
                  <a:lnTo>
                    <a:pt x="161666" y="25905"/>
                  </a:lnTo>
                  <a:lnTo>
                    <a:pt x="161679" y="27386"/>
                  </a:lnTo>
                  <a:lnTo>
                    <a:pt x="162252" y="28521"/>
                  </a:lnTo>
                  <a:lnTo>
                    <a:pt x="163470" y="29751"/>
                  </a:lnTo>
                  <a:lnTo>
                    <a:pt x="173861" y="35520"/>
                  </a:lnTo>
                  <a:lnTo>
                    <a:pt x="176131" y="37276"/>
                  </a:lnTo>
                  <a:lnTo>
                    <a:pt x="176978" y="37467"/>
                  </a:lnTo>
                  <a:lnTo>
                    <a:pt x="177540" y="36714"/>
                  </a:lnTo>
                  <a:lnTo>
                    <a:pt x="177527" y="35675"/>
                  </a:lnTo>
                  <a:lnTo>
                    <a:pt x="178722" y="32200"/>
                  </a:lnTo>
                  <a:lnTo>
                    <a:pt x="179940" y="31973"/>
                  </a:lnTo>
                  <a:lnTo>
                    <a:pt x="180979" y="32725"/>
                  </a:lnTo>
                  <a:lnTo>
                    <a:pt x="181732" y="32630"/>
                  </a:lnTo>
                  <a:lnTo>
                    <a:pt x="182950" y="31483"/>
                  </a:lnTo>
                  <a:lnTo>
                    <a:pt x="183117" y="29321"/>
                  </a:lnTo>
                  <a:lnTo>
                    <a:pt x="184335" y="28473"/>
                  </a:lnTo>
                  <a:lnTo>
                    <a:pt x="184706" y="27351"/>
                  </a:lnTo>
                  <a:lnTo>
                    <a:pt x="186389" y="26121"/>
                  </a:lnTo>
                  <a:lnTo>
                    <a:pt x="187608" y="25822"/>
                  </a:lnTo>
                  <a:lnTo>
                    <a:pt x="188934" y="27040"/>
                  </a:lnTo>
                  <a:lnTo>
                    <a:pt x="190176" y="29453"/>
                  </a:lnTo>
                  <a:lnTo>
                    <a:pt x="191704" y="32558"/>
                  </a:lnTo>
                  <a:lnTo>
                    <a:pt x="191645" y="37073"/>
                  </a:lnTo>
                  <a:lnTo>
                    <a:pt x="189996" y="42053"/>
                  </a:lnTo>
                  <a:lnTo>
                    <a:pt x="189435" y="42805"/>
                  </a:lnTo>
                  <a:lnTo>
                    <a:pt x="189829" y="44681"/>
                  </a:lnTo>
                  <a:lnTo>
                    <a:pt x="192099" y="45994"/>
                  </a:lnTo>
                  <a:lnTo>
                    <a:pt x="191991" y="56552"/>
                  </a:lnTo>
                  <a:lnTo>
                    <a:pt x="192003" y="57365"/>
                  </a:lnTo>
                  <a:lnTo>
                    <a:pt x="191072" y="58989"/>
                  </a:lnTo>
                  <a:lnTo>
                    <a:pt x="190892" y="59837"/>
                  </a:lnTo>
                  <a:lnTo>
                    <a:pt x="191740" y="60004"/>
                  </a:lnTo>
                  <a:lnTo>
                    <a:pt x="193245" y="59622"/>
                  </a:lnTo>
                  <a:lnTo>
                    <a:pt x="191478" y="62823"/>
                  </a:lnTo>
                  <a:lnTo>
                    <a:pt x="191621" y="68197"/>
                  </a:lnTo>
                  <a:lnTo>
                    <a:pt x="193783" y="69201"/>
                  </a:lnTo>
                  <a:lnTo>
                    <a:pt x="194643" y="70920"/>
                  </a:lnTo>
                  <a:lnTo>
                    <a:pt x="195598" y="72115"/>
                  </a:lnTo>
                  <a:lnTo>
                    <a:pt x="197760" y="71721"/>
                  </a:lnTo>
                  <a:lnTo>
                    <a:pt x="198237" y="72485"/>
                  </a:lnTo>
                  <a:lnTo>
                    <a:pt x="198237" y="73596"/>
                  </a:lnTo>
                  <a:lnTo>
                    <a:pt x="197497" y="74468"/>
                  </a:lnTo>
                  <a:lnTo>
                    <a:pt x="193556" y="74874"/>
                  </a:lnTo>
                  <a:lnTo>
                    <a:pt x="193556" y="75698"/>
                  </a:lnTo>
                  <a:lnTo>
                    <a:pt x="194977" y="76725"/>
                  </a:lnTo>
                  <a:lnTo>
                    <a:pt x="195550" y="77561"/>
                  </a:lnTo>
                  <a:lnTo>
                    <a:pt x="195945" y="80654"/>
                  </a:lnTo>
                  <a:lnTo>
                    <a:pt x="197354" y="80654"/>
                  </a:lnTo>
                  <a:lnTo>
                    <a:pt x="197904" y="78791"/>
                  </a:lnTo>
                  <a:lnTo>
                    <a:pt x="199408" y="78481"/>
                  </a:lnTo>
                  <a:lnTo>
                    <a:pt x="200244" y="77645"/>
                  </a:lnTo>
                  <a:lnTo>
                    <a:pt x="200602" y="75184"/>
                  </a:lnTo>
                  <a:lnTo>
                    <a:pt x="200579" y="71601"/>
                  </a:lnTo>
                  <a:lnTo>
                    <a:pt x="200005" y="70096"/>
                  </a:lnTo>
                  <a:lnTo>
                    <a:pt x="198763" y="68496"/>
                  </a:lnTo>
                  <a:lnTo>
                    <a:pt x="198656" y="66430"/>
                  </a:lnTo>
                  <a:lnTo>
                    <a:pt x="198931" y="64937"/>
                  </a:lnTo>
                  <a:lnTo>
                    <a:pt x="200327" y="63527"/>
                  </a:lnTo>
                  <a:lnTo>
                    <a:pt x="201152" y="61915"/>
                  </a:lnTo>
                  <a:lnTo>
                    <a:pt x="202944" y="61712"/>
                  </a:lnTo>
                  <a:lnTo>
                    <a:pt x="203708" y="62656"/>
                  </a:lnTo>
                  <a:lnTo>
                    <a:pt x="204759" y="65176"/>
                  </a:lnTo>
                  <a:lnTo>
                    <a:pt x="205404" y="63754"/>
                  </a:lnTo>
                  <a:lnTo>
                    <a:pt x="209906" y="62990"/>
                  </a:lnTo>
                  <a:lnTo>
                    <a:pt x="212175" y="64256"/>
                  </a:lnTo>
                  <a:lnTo>
                    <a:pt x="212570" y="65391"/>
                  </a:lnTo>
                  <a:lnTo>
                    <a:pt x="212976" y="69523"/>
                  </a:lnTo>
                  <a:lnTo>
                    <a:pt x="213836" y="71506"/>
                  </a:lnTo>
                  <a:lnTo>
                    <a:pt x="213454" y="82780"/>
                  </a:lnTo>
                  <a:lnTo>
                    <a:pt x="213956" y="85802"/>
                  </a:lnTo>
                  <a:lnTo>
                    <a:pt x="213681" y="86913"/>
                  </a:lnTo>
                  <a:lnTo>
                    <a:pt x="213609" y="89660"/>
                  </a:lnTo>
                  <a:lnTo>
                    <a:pt x="214074" y="90197"/>
                  </a:lnTo>
                  <a:lnTo>
                    <a:pt x="215974" y="90962"/>
                  </a:lnTo>
                  <a:lnTo>
                    <a:pt x="215866" y="89934"/>
                  </a:lnTo>
                  <a:lnTo>
                    <a:pt x="215198" y="88322"/>
                  </a:lnTo>
                  <a:lnTo>
                    <a:pt x="215974" y="79556"/>
                  </a:lnTo>
                  <a:lnTo>
                    <a:pt x="215114" y="77991"/>
                  </a:lnTo>
                  <a:lnTo>
                    <a:pt x="215198" y="76570"/>
                  </a:lnTo>
                  <a:lnTo>
                    <a:pt x="216499" y="74575"/>
                  </a:lnTo>
                  <a:lnTo>
                    <a:pt x="217049" y="73261"/>
                  </a:lnTo>
                  <a:lnTo>
                    <a:pt x="217801" y="72497"/>
                  </a:lnTo>
                  <a:lnTo>
                    <a:pt x="220787" y="70968"/>
                  </a:lnTo>
                  <a:lnTo>
                    <a:pt x="220787" y="69738"/>
                  </a:lnTo>
                  <a:lnTo>
                    <a:pt x="217025" y="69893"/>
                  </a:lnTo>
                  <a:lnTo>
                    <a:pt x="215699" y="69523"/>
                  </a:lnTo>
                  <a:lnTo>
                    <a:pt x="215878" y="68556"/>
                  </a:lnTo>
                  <a:lnTo>
                    <a:pt x="218577" y="65068"/>
                  </a:lnTo>
                  <a:lnTo>
                    <a:pt x="219617" y="64483"/>
                  </a:lnTo>
                  <a:lnTo>
                    <a:pt x="224214" y="64459"/>
                  </a:lnTo>
                  <a:lnTo>
                    <a:pt x="225158" y="64722"/>
                  </a:lnTo>
                  <a:lnTo>
                    <a:pt x="226866" y="66119"/>
                  </a:lnTo>
                  <a:lnTo>
                    <a:pt x="228753" y="66657"/>
                  </a:lnTo>
                  <a:lnTo>
                    <a:pt x="229888" y="67624"/>
                  </a:lnTo>
                  <a:lnTo>
                    <a:pt x="231488" y="67206"/>
                  </a:lnTo>
                  <a:lnTo>
                    <a:pt x="232133" y="66561"/>
                  </a:lnTo>
                  <a:lnTo>
                    <a:pt x="234582" y="66334"/>
                  </a:lnTo>
                  <a:lnTo>
                    <a:pt x="236170" y="65032"/>
                  </a:lnTo>
                  <a:lnTo>
                    <a:pt x="238308" y="62632"/>
                  </a:lnTo>
                  <a:lnTo>
                    <a:pt x="240088" y="61581"/>
                  </a:lnTo>
                  <a:lnTo>
                    <a:pt x="247708" y="61545"/>
                  </a:lnTo>
                  <a:lnTo>
                    <a:pt x="249225" y="63205"/>
                  </a:lnTo>
                  <a:lnTo>
                    <a:pt x="250168" y="63217"/>
                  </a:lnTo>
                  <a:lnTo>
                    <a:pt x="251004" y="62739"/>
                  </a:lnTo>
                  <a:lnTo>
                    <a:pt x="252043" y="62823"/>
                  </a:lnTo>
                  <a:lnTo>
                    <a:pt x="253751" y="64029"/>
                  </a:lnTo>
                  <a:lnTo>
                    <a:pt x="254492" y="63635"/>
                  </a:lnTo>
                  <a:lnTo>
                    <a:pt x="255483" y="61975"/>
                  </a:lnTo>
                  <a:lnTo>
                    <a:pt x="255841" y="61366"/>
                  </a:lnTo>
                  <a:lnTo>
                    <a:pt x="256259" y="60661"/>
                  </a:lnTo>
                  <a:lnTo>
                    <a:pt x="256725" y="59873"/>
                  </a:lnTo>
                  <a:lnTo>
                    <a:pt x="257346" y="58834"/>
                  </a:lnTo>
                  <a:lnTo>
                    <a:pt x="259627" y="59192"/>
                  </a:lnTo>
                  <a:lnTo>
                    <a:pt x="259914" y="58523"/>
                  </a:lnTo>
                  <a:lnTo>
                    <a:pt x="262159" y="57006"/>
                  </a:lnTo>
                  <a:lnTo>
                    <a:pt x="262434" y="55466"/>
                  </a:lnTo>
                  <a:lnTo>
                    <a:pt x="263127" y="55262"/>
                  </a:lnTo>
                  <a:lnTo>
                    <a:pt x="263819" y="54928"/>
                  </a:lnTo>
                  <a:lnTo>
                    <a:pt x="264691" y="54761"/>
                  </a:lnTo>
                  <a:lnTo>
                    <a:pt x="265455" y="5480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1146;gbcf4302aa7_0_6">
              <a:extLst>
                <a:ext uri="{FF2B5EF4-FFF2-40B4-BE49-F238E27FC236}">
                  <a16:creationId xmlns:a16="http://schemas.microsoft.com/office/drawing/2014/main" id="{C699BBCB-0F26-B244-AA72-F4CB76A413AD}"/>
                </a:ext>
              </a:extLst>
            </p:cNvPr>
            <p:cNvSpPr/>
            <p:nvPr/>
          </p:nvSpPr>
          <p:spPr>
            <a:xfrm>
              <a:off x="3689210" y="2380198"/>
              <a:ext cx="263944" cy="208975"/>
            </a:xfrm>
            <a:custGeom>
              <a:avLst/>
              <a:gdLst/>
              <a:ahLst/>
              <a:cxnLst/>
              <a:rect l="l" t="t" r="r" b="b"/>
              <a:pathLst>
                <a:path w="525262" h="415871" extrusionOk="0">
                  <a:moveTo>
                    <a:pt x="41862" y="0"/>
                  </a:moveTo>
                  <a:lnTo>
                    <a:pt x="126876" y="1397"/>
                  </a:lnTo>
                  <a:lnTo>
                    <a:pt x="153091" y="2389"/>
                  </a:lnTo>
                  <a:lnTo>
                    <a:pt x="387279" y="11752"/>
                  </a:lnTo>
                  <a:lnTo>
                    <a:pt x="508434" y="15861"/>
                  </a:lnTo>
                  <a:lnTo>
                    <a:pt x="525262" y="16446"/>
                  </a:lnTo>
                  <a:lnTo>
                    <a:pt x="507861" y="44322"/>
                  </a:lnTo>
                  <a:lnTo>
                    <a:pt x="485395" y="79018"/>
                  </a:lnTo>
                  <a:lnTo>
                    <a:pt x="380257" y="244435"/>
                  </a:lnTo>
                  <a:lnTo>
                    <a:pt x="377032" y="314090"/>
                  </a:lnTo>
                  <a:lnTo>
                    <a:pt x="380866" y="362162"/>
                  </a:lnTo>
                  <a:lnTo>
                    <a:pt x="385141" y="415872"/>
                  </a:lnTo>
                  <a:lnTo>
                    <a:pt x="355080" y="415132"/>
                  </a:lnTo>
                  <a:lnTo>
                    <a:pt x="117667" y="406640"/>
                  </a:lnTo>
                  <a:lnTo>
                    <a:pt x="73655" y="405338"/>
                  </a:lnTo>
                  <a:lnTo>
                    <a:pt x="14428" y="403582"/>
                  </a:lnTo>
                  <a:lnTo>
                    <a:pt x="6832" y="295088"/>
                  </a:lnTo>
                  <a:lnTo>
                    <a:pt x="0" y="295768"/>
                  </a:lnTo>
                  <a:lnTo>
                    <a:pt x="1111" y="274139"/>
                  </a:lnTo>
                  <a:lnTo>
                    <a:pt x="4921" y="272646"/>
                  </a:lnTo>
                  <a:lnTo>
                    <a:pt x="1839" y="229052"/>
                  </a:lnTo>
                  <a:lnTo>
                    <a:pt x="2150" y="187393"/>
                  </a:lnTo>
                  <a:lnTo>
                    <a:pt x="2520" y="136120"/>
                  </a:lnTo>
                  <a:lnTo>
                    <a:pt x="57890" y="138138"/>
                  </a:lnTo>
                  <a:lnTo>
                    <a:pt x="45552" y="34744"/>
                  </a:lnTo>
                  <a:lnTo>
                    <a:pt x="4186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1147;gbcf4302aa7_0_6">
              <a:extLst>
                <a:ext uri="{FF2B5EF4-FFF2-40B4-BE49-F238E27FC236}">
                  <a16:creationId xmlns:a16="http://schemas.microsoft.com/office/drawing/2014/main" id="{FC8F0F4D-226E-5843-A591-74EA4450944A}"/>
                </a:ext>
              </a:extLst>
            </p:cNvPr>
            <p:cNvSpPr/>
            <p:nvPr/>
          </p:nvSpPr>
          <p:spPr>
            <a:xfrm>
              <a:off x="7503331" y="2382373"/>
              <a:ext cx="14398" cy="9026"/>
            </a:xfrm>
            <a:custGeom>
              <a:avLst/>
              <a:gdLst/>
              <a:ahLst/>
              <a:cxnLst/>
              <a:rect l="l" t="t" r="r" b="b"/>
              <a:pathLst>
                <a:path w="28652" h="17962" extrusionOk="0">
                  <a:moveTo>
                    <a:pt x="9364" y="17963"/>
                  </a:moveTo>
                  <a:lnTo>
                    <a:pt x="4741" y="17545"/>
                  </a:lnTo>
                  <a:lnTo>
                    <a:pt x="1911" y="16028"/>
                  </a:lnTo>
                  <a:lnTo>
                    <a:pt x="406" y="14822"/>
                  </a:lnTo>
                  <a:lnTo>
                    <a:pt x="119" y="13974"/>
                  </a:lnTo>
                  <a:lnTo>
                    <a:pt x="0" y="11537"/>
                  </a:lnTo>
                  <a:lnTo>
                    <a:pt x="2328" y="8683"/>
                  </a:lnTo>
                  <a:lnTo>
                    <a:pt x="4407" y="7847"/>
                  </a:lnTo>
                  <a:lnTo>
                    <a:pt x="10319" y="6306"/>
                  </a:lnTo>
                  <a:lnTo>
                    <a:pt x="13783" y="4933"/>
                  </a:lnTo>
                  <a:lnTo>
                    <a:pt x="20817" y="956"/>
                  </a:lnTo>
                  <a:lnTo>
                    <a:pt x="22872" y="0"/>
                  </a:lnTo>
                  <a:lnTo>
                    <a:pt x="24198" y="72"/>
                  </a:lnTo>
                  <a:lnTo>
                    <a:pt x="27315" y="3284"/>
                  </a:lnTo>
                  <a:lnTo>
                    <a:pt x="28652" y="6163"/>
                  </a:lnTo>
                  <a:lnTo>
                    <a:pt x="27553" y="11167"/>
                  </a:lnTo>
                  <a:lnTo>
                    <a:pt x="26718" y="11824"/>
                  </a:lnTo>
                  <a:lnTo>
                    <a:pt x="24926" y="11466"/>
                  </a:lnTo>
                  <a:lnTo>
                    <a:pt x="22955" y="11561"/>
                  </a:lnTo>
                  <a:lnTo>
                    <a:pt x="20518" y="13484"/>
                  </a:lnTo>
                  <a:lnTo>
                    <a:pt x="16578" y="14893"/>
                  </a:lnTo>
                  <a:lnTo>
                    <a:pt x="15371" y="16900"/>
                  </a:lnTo>
                  <a:lnTo>
                    <a:pt x="14439" y="17557"/>
                  </a:lnTo>
                  <a:lnTo>
                    <a:pt x="9364" y="1796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1148;gbcf4302aa7_0_6">
              <a:extLst>
                <a:ext uri="{FF2B5EF4-FFF2-40B4-BE49-F238E27FC236}">
                  <a16:creationId xmlns:a16="http://schemas.microsoft.com/office/drawing/2014/main" id="{7B145656-AC0D-5B45-8386-D8E4E58B150C}"/>
                </a:ext>
              </a:extLst>
            </p:cNvPr>
            <p:cNvSpPr/>
            <p:nvPr/>
          </p:nvSpPr>
          <p:spPr>
            <a:xfrm>
              <a:off x="6746845" y="2384949"/>
              <a:ext cx="138895" cy="165044"/>
            </a:xfrm>
            <a:custGeom>
              <a:avLst/>
              <a:gdLst/>
              <a:ahLst/>
              <a:cxnLst/>
              <a:rect l="l" t="t" r="r" b="b"/>
              <a:pathLst>
                <a:path w="276408" h="328445" extrusionOk="0">
                  <a:moveTo>
                    <a:pt x="90484" y="0"/>
                  </a:moveTo>
                  <a:lnTo>
                    <a:pt x="131891" y="9985"/>
                  </a:lnTo>
                  <a:lnTo>
                    <a:pt x="138986" y="12959"/>
                  </a:lnTo>
                  <a:lnTo>
                    <a:pt x="192600" y="34194"/>
                  </a:lnTo>
                  <a:lnTo>
                    <a:pt x="192708" y="35174"/>
                  </a:lnTo>
                  <a:lnTo>
                    <a:pt x="192768" y="36272"/>
                  </a:lnTo>
                  <a:lnTo>
                    <a:pt x="193353" y="37777"/>
                  </a:lnTo>
                  <a:lnTo>
                    <a:pt x="193580" y="39509"/>
                  </a:lnTo>
                  <a:lnTo>
                    <a:pt x="193914" y="41336"/>
                  </a:lnTo>
                  <a:lnTo>
                    <a:pt x="194213" y="43498"/>
                  </a:lnTo>
                  <a:lnTo>
                    <a:pt x="194368" y="44549"/>
                  </a:lnTo>
                  <a:lnTo>
                    <a:pt x="194356" y="45397"/>
                  </a:lnTo>
                  <a:lnTo>
                    <a:pt x="194033" y="46651"/>
                  </a:lnTo>
                  <a:lnTo>
                    <a:pt x="193651" y="48084"/>
                  </a:lnTo>
                  <a:lnTo>
                    <a:pt x="193747" y="49470"/>
                  </a:lnTo>
                  <a:lnTo>
                    <a:pt x="193891" y="50342"/>
                  </a:lnTo>
                  <a:lnTo>
                    <a:pt x="194344" y="51154"/>
                  </a:lnTo>
                  <a:lnTo>
                    <a:pt x="194918" y="52014"/>
                  </a:lnTo>
                  <a:lnTo>
                    <a:pt x="196470" y="53148"/>
                  </a:lnTo>
                  <a:lnTo>
                    <a:pt x="197438" y="54008"/>
                  </a:lnTo>
                  <a:lnTo>
                    <a:pt x="198572" y="54582"/>
                  </a:lnTo>
                  <a:lnTo>
                    <a:pt x="199683" y="55083"/>
                  </a:lnTo>
                  <a:lnTo>
                    <a:pt x="200400" y="55597"/>
                  </a:lnTo>
                  <a:lnTo>
                    <a:pt x="200901" y="56720"/>
                  </a:lnTo>
                  <a:lnTo>
                    <a:pt x="200746" y="57866"/>
                  </a:lnTo>
                  <a:lnTo>
                    <a:pt x="200579" y="58858"/>
                  </a:lnTo>
                  <a:lnTo>
                    <a:pt x="201032" y="59419"/>
                  </a:lnTo>
                  <a:lnTo>
                    <a:pt x="201511" y="60231"/>
                  </a:lnTo>
                  <a:lnTo>
                    <a:pt x="201749" y="61175"/>
                  </a:lnTo>
                  <a:lnTo>
                    <a:pt x="202633" y="61748"/>
                  </a:lnTo>
                  <a:lnTo>
                    <a:pt x="203457" y="61927"/>
                  </a:lnTo>
                  <a:lnTo>
                    <a:pt x="204281" y="62715"/>
                  </a:lnTo>
                  <a:lnTo>
                    <a:pt x="205141" y="63217"/>
                  </a:lnTo>
                  <a:lnTo>
                    <a:pt x="206013" y="63850"/>
                  </a:lnTo>
                  <a:lnTo>
                    <a:pt x="206216" y="64543"/>
                  </a:lnTo>
                  <a:lnTo>
                    <a:pt x="206968" y="65032"/>
                  </a:lnTo>
                  <a:lnTo>
                    <a:pt x="208151" y="65534"/>
                  </a:lnTo>
                  <a:lnTo>
                    <a:pt x="208676" y="66167"/>
                  </a:lnTo>
                  <a:lnTo>
                    <a:pt x="211447" y="65522"/>
                  </a:lnTo>
                  <a:lnTo>
                    <a:pt x="218816" y="70622"/>
                  </a:lnTo>
                  <a:lnTo>
                    <a:pt x="229040" y="74097"/>
                  </a:lnTo>
                  <a:lnTo>
                    <a:pt x="238881" y="75602"/>
                  </a:lnTo>
                  <a:lnTo>
                    <a:pt x="236767" y="87940"/>
                  </a:lnTo>
                  <a:lnTo>
                    <a:pt x="240243" y="89457"/>
                  </a:lnTo>
                  <a:lnTo>
                    <a:pt x="266781" y="99585"/>
                  </a:lnTo>
                  <a:lnTo>
                    <a:pt x="267235" y="100146"/>
                  </a:lnTo>
                  <a:lnTo>
                    <a:pt x="267737" y="100767"/>
                  </a:lnTo>
                  <a:lnTo>
                    <a:pt x="268227" y="101376"/>
                  </a:lnTo>
                  <a:lnTo>
                    <a:pt x="268693" y="101962"/>
                  </a:lnTo>
                  <a:lnTo>
                    <a:pt x="269230" y="102463"/>
                  </a:lnTo>
                  <a:lnTo>
                    <a:pt x="270388" y="103383"/>
                  </a:lnTo>
                  <a:lnTo>
                    <a:pt x="271428" y="103968"/>
                  </a:lnTo>
                  <a:lnTo>
                    <a:pt x="272012" y="104422"/>
                  </a:lnTo>
                  <a:lnTo>
                    <a:pt x="272574" y="104911"/>
                  </a:lnTo>
                  <a:lnTo>
                    <a:pt x="273136" y="105580"/>
                  </a:lnTo>
                  <a:lnTo>
                    <a:pt x="273494" y="106213"/>
                  </a:lnTo>
                  <a:lnTo>
                    <a:pt x="274079" y="107205"/>
                  </a:lnTo>
                  <a:lnTo>
                    <a:pt x="274807" y="108029"/>
                  </a:lnTo>
                  <a:lnTo>
                    <a:pt x="275369" y="108614"/>
                  </a:lnTo>
                  <a:lnTo>
                    <a:pt x="276122" y="109378"/>
                  </a:lnTo>
                  <a:lnTo>
                    <a:pt x="276408" y="111051"/>
                  </a:lnTo>
                  <a:lnTo>
                    <a:pt x="276313" y="112782"/>
                  </a:lnTo>
                  <a:lnTo>
                    <a:pt x="276049" y="115219"/>
                  </a:lnTo>
                  <a:lnTo>
                    <a:pt x="275870" y="116879"/>
                  </a:lnTo>
                  <a:lnTo>
                    <a:pt x="275751" y="118181"/>
                  </a:lnTo>
                  <a:lnTo>
                    <a:pt x="275727" y="119375"/>
                  </a:lnTo>
                  <a:lnTo>
                    <a:pt x="275560" y="120319"/>
                  </a:lnTo>
                  <a:lnTo>
                    <a:pt x="275273" y="120952"/>
                  </a:lnTo>
                  <a:lnTo>
                    <a:pt x="274712" y="121848"/>
                  </a:lnTo>
                  <a:lnTo>
                    <a:pt x="273697" y="122696"/>
                  </a:lnTo>
                  <a:lnTo>
                    <a:pt x="273039" y="123794"/>
                  </a:lnTo>
                  <a:lnTo>
                    <a:pt x="272526" y="126661"/>
                  </a:lnTo>
                  <a:lnTo>
                    <a:pt x="272049" y="129061"/>
                  </a:lnTo>
                  <a:lnTo>
                    <a:pt x="271105" y="139380"/>
                  </a:lnTo>
                  <a:lnTo>
                    <a:pt x="271141" y="140885"/>
                  </a:lnTo>
                  <a:lnTo>
                    <a:pt x="271189" y="142629"/>
                  </a:lnTo>
                  <a:lnTo>
                    <a:pt x="271284" y="143752"/>
                  </a:lnTo>
                  <a:lnTo>
                    <a:pt x="271488" y="145472"/>
                  </a:lnTo>
                  <a:lnTo>
                    <a:pt x="271905" y="146702"/>
                  </a:lnTo>
                  <a:lnTo>
                    <a:pt x="273529" y="150106"/>
                  </a:lnTo>
                  <a:lnTo>
                    <a:pt x="274629" y="152279"/>
                  </a:lnTo>
                  <a:lnTo>
                    <a:pt x="275357" y="153844"/>
                  </a:lnTo>
                  <a:lnTo>
                    <a:pt x="275823" y="155074"/>
                  </a:lnTo>
                  <a:lnTo>
                    <a:pt x="276038" y="156113"/>
                  </a:lnTo>
                  <a:lnTo>
                    <a:pt x="276002" y="157236"/>
                  </a:lnTo>
                  <a:lnTo>
                    <a:pt x="275799" y="158227"/>
                  </a:lnTo>
                  <a:lnTo>
                    <a:pt x="275536" y="159254"/>
                  </a:lnTo>
                  <a:lnTo>
                    <a:pt x="275082" y="160007"/>
                  </a:lnTo>
                  <a:lnTo>
                    <a:pt x="274497" y="160831"/>
                  </a:lnTo>
                  <a:lnTo>
                    <a:pt x="273673" y="161834"/>
                  </a:lnTo>
                  <a:lnTo>
                    <a:pt x="272682" y="162826"/>
                  </a:lnTo>
                  <a:lnTo>
                    <a:pt x="271905" y="163697"/>
                  </a:lnTo>
                  <a:lnTo>
                    <a:pt x="271057" y="164748"/>
                  </a:lnTo>
                  <a:lnTo>
                    <a:pt x="270412" y="165381"/>
                  </a:lnTo>
                  <a:lnTo>
                    <a:pt x="269803" y="165967"/>
                  </a:lnTo>
                  <a:lnTo>
                    <a:pt x="266459" y="168618"/>
                  </a:lnTo>
                  <a:lnTo>
                    <a:pt x="264667" y="170027"/>
                  </a:lnTo>
                  <a:lnTo>
                    <a:pt x="263748" y="170887"/>
                  </a:lnTo>
                  <a:lnTo>
                    <a:pt x="262899" y="171688"/>
                  </a:lnTo>
                  <a:lnTo>
                    <a:pt x="262195" y="172345"/>
                  </a:lnTo>
                  <a:lnTo>
                    <a:pt x="261180" y="174017"/>
                  </a:lnTo>
                  <a:lnTo>
                    <a:pt x="259830" y="175629"/>
                  </a:lnTo>
                  <a:lnTo>
                    <a:pt x="258373" y="177325"/>
                  </a:lnTo>
                  <a:lnTo>
                    <a:pt x="257561" y="178400"/>
                  </a:lnTo>
                  <a:lnTo>
                    <a:pt x="256080" y="180490"/>
                  </a:lnTo>
                  <a:lnTo>
                    <a:pt x="254922" y="181804"/>
                  </a:lnTo>
                  <a:lnTo>
                    <a:pt x="254312" y="182389"/>
                  </a:lnTo>
                  <a:lnTo>
                    <a:pt x="253739" y="182819"/>
                  </a:lnTo>
                  <a:lnTo>
                    <a:pt x="252593" y="183344"/>
                  </a:lnTo>
                  <a:lnTo>
                    <a:pt x="251111" y="183989"/>
                  </a:lnTo>
                  <a:lnTo>
                    <a:pt x="249356" y="185458"/>
                  </a:lnTo>
                  <a:lnTo>
                    <a:pt x="248460" y="186474"/>
                  </a:lnTo>
                  <a:lnTo>
                    <a:pt x="247684" y="187572"/>
                  </a:lnTo>
                  <a:lnTo>
                    <a:pt x="246716" y="188862"/>
                  </a:lnTo>
                  <a:lnTo>
                    <a:pt x="245844" y="189913"/>
                  </a:lnTo>
                  <a:lnTo>
                    <a:pt x="245092" y="190666"/>
                  </a:lnTo>
                  <a:lnTo>
                    <a:pt x="244411" y="191227"/>
                  </a:lnTo>
                  <a:lnTo>
                    <a:pt x="243683" y="191753"/>
                  </a:lnTo>
                  <a:lnTo>
                    <a:pt x="242787" y="192565"/>
                  </a:lnTo>
                  <a:lnTo>
                    <a:pt x="242333" y="193102"/>
                  </a:lnTo>
                  <a:lnTo>
                    <a:pt x="241629" y="194189"/>
                  </a:lnTo>
                  <a:lnTo>
                    <a:pt x="241366" y="194846"/>
                  </a:lnTo>
                  <a:lnTo>
                    <a:pt x="241103" y="195718"/>
                  </a:lnTo>
                  <a:lnTo>
                    <a:pt x="240960" y="197103"/>
                  </a:lnTo>
                  <a:lnTo>
                    <a:pt x="240745" y="198250"/>
                  </a:lnTo>
                  <a:lnTo>
                    <a:pt x="240554" y="199098"/>
                  </a:lnTo>
                  <a:lnTo>
                    <a:pt x="240136" y="200579"/>
                  </a:lnTo>
                  <a:lnTo>
                    <a:pt x="239873" y="201618"/>
                  </a:lnTo>
                  <a:lnTo>
                    <a:pt x="239729" y="202394"/>
                  </a:lnTo>
                  <a:lnTo>
                    <a:pt x="239682" y="203517"/>
                  </a:lnTo>
                  <a:lnTo>
                    <a:pt x="239801" y="204437"/>
                  </a:lnTo>
                  <a:lnTo>
                    <a:pt x="239515" y="205356"/>
                  </a:lnTo>
                  <a:lnTo>
                    <a:pt x="237843" y="206145"/>
                  </a:lnTo>
                  <a:lnTo>
                    <a:pt x="236827" y="206562"/>
                  </a:lnTo>
                  <a:lnTo>
                    <a:pt x="236099" y="207016"/>
                  </a:lnTo>
                  <a:lnTo>
                    <a:pt x="235716" y="207697"/>
                  </a:lnTo>
                  <a:lnTo>
                    <a:pt x="235263" y="208892"/>
                  </a:lnTo>
                  <a:lnTo>
                    <a:pt x="234916" y="210086"/>
                  </a:lnTo>
                  <a:lnTo>
                    <a:pt x="234749" y="210850"/>
                  </a:lnTo>
                  <a:lnTo>
                    <a:pt x="234606" y="211567"/>
                  </a:lnTo>
                  <a:lnTo>
                    <a:pt x="234785" y="213239"/>
                  </a:lnTo>
                  <a:lnTo>
                    <a:pt x="235430" y="214206"/>
                  </a:lnTo>
                  <a:lnTo>
                    <a:pt x="236600" y="214732"/>
                  </a:lnTo>
                  <a:lnTo>
                    <a:pt x="237209" y="215365"/>
                  </a:lnTo>
                  <a:lnTo>
                    <a:pt x="237962" y="216356"/>
                  </a:lnTo>
                  <a:lnTo>
                    <a:pt x="238666" y="217312"/>
                  </a:lnTo>
                  <a:lnTo>
                    <a:pt x="239252" y="218781"/>
                  </a:lnTo>
                  <a:lnTo>
                    <a:pt x="239658" y="219677"/>
                  </a:lnTo>
                  <a:lnTo>
                    <a:pt x="240291" y="220536"/>
                  </a:lnTo>
                  <a:lnTo>
                    <a:pt x="241019" y="221157"/>
                  </a:lnTo>
                  <a:lnTo>
                    <a:pt x="241652" y="221671"/>
                  </a:lnTo>
                  <a:lnTo>
                    <a:pt x="242404" y="221958"/>
                  </a:lnTo>
                  <a:lnTo>
                    <a:pt x="243468" y="222149"/>
                  </a:lnTo>
                  <a:lnTo>
                    <a:pt x="244280" y="222483"/>
                  </a:lnTo>
                  <a:lnTo>
                    <a:pt x="245247" y="223451"/>
                  </a:lnTo>
                  <a:lnTo>
                    <a:pt x="246263" y="224550"/>
                  </a:lnTo>
                  <a:lnTo>
                    <a:pt x="246920" y="225194"/>
                  </a:lnTo>
                  <a:lnTo>
                    <a:pt x="247481" y="225612"/>
                  </a:lnTo>
                  <a:lnTo>
                    <a:pt x="248520" y="226317"/>
                  </a:lnTo>
                  <a:lnTo>
                    <a:pt x="248986" y="226998"/>
                  </a:lnTo>
                  <a:lnTo>
                    <a:pt x="249249" y="227738"/>
                  </a:lnTo>
                  <a:lnTo>
                    <a:pt x="249595" y="228980"/>
                  </a:lnTo>
                  <a:lnTo>
                    <a:pt x="249738" y="231142"/>
                  </a:lnTo>
                  <a:lnTo>
                    <a:pt x="249869" y="232790"/>
                  </a:lnTo>
                  <a:lnTo>
                    <a:pt x="249320" y="233364"/>
                  </a:lnTo>
                  <a:lnTo>
                    <a:pt x="248663" y="234116"/>
                  </a:lnTo>
                  <a:lnTo>
                    <a:pt x="247994" y="235143"/>
                  </a:lnTo>
                  <a:lnTo>
                    <a:pt x="247290" y="236266"/>
                  </a:lnTo>
                  <a:lnTo>
                    <a:pt x="246537" y="237138"/>
                  </a:lnTo>
                  <a:lnTo>
                    <a:pt x="246155" y="238081"/>
                  </a:lnTo>
                  <a:lnTo>
                    <a:pt x="245880" y="238762"/>
                  </a:lnTo>
                  <a:lnTo>
                    <a:pt x="244865" y="239037"/>
                  </a:lnTo>
                  <a:lnTo>
                    <a:pt x="244089" y="238786"/>
                  </a:lnTo>
                  <a:lnTo>
                    <a:pt x="242226" y="238022"/>
                  </a:lnTo>
                  <a:lnTo>
                    <a:pt x="239921" y="236935"/>
                  </a:lnTo>
                  <a:lnTo>
                    <a:pt x="237878" y="236206"/>
                  </a:lnTo>
                  <a:lnTo>
                    <a:pt x="234844" y="235466"/>
                  </a:lnTo>
                  <a:lnTo>
                    <a:pt x="232205" y="234594"/>
                  </a:lnTo>
                  <a:lnTo>
                    <a:pt x="230771" y="234259"/>
                  </a:lnTo>
                  <a:lnTo>
                    <a:pt x="229219" y="233925"/>
                  </a:lnTo>
                  <a:lnTo>
                    <a:pt x="228466" y="233734"/>
                  </a:lnTo>
                  <a:lnTo>
                    <a:pt x="227057" y="233304"/>
                  </a:lnTo>
                  <a:lnTo>
                    <a:pt x="226114" y="232958"/>
                  </a:lnTo>
                  <a:lnTo>
                    <a:pt x="225242" y="232528"/>
                  </a:lnTo>
                  <a:lnTo>
                    <a:pt x="224442" y="232217"/>
                  </a:lnTo>
                  <a:lnTo>
                    <a:pt x="223439" y="232074"/>
                  </a:lnTo>
                  <a:lnTo>
                    <a:pt x="222590" y="232408"/>
                  </a:lnTo>
                  <a:lnTo>
                    <a:pt x="217944" y="235991"/>
                  </a:lnTo>
                  <a:lnTo>
                    <a:pt x="214529" y="238571"/>
                  </a:lnTo>
                  <a:lnTo>
                    <a:pt x="213943" y="239395"/>
                  </a:lnTo>
                  <a:lnTo>
                    <a:pt x="211674" y="243659"/>
                  </a:lnTo>
                  <a:lnTo>
                    <a:pt x="209859" y="247003"/>
                  </a:lnTo>
                  <a:lnTo>
                    <a:pt x="209250" y="248245"/>
                  </a:lnTo>
                  <a:lnTo>
                    <a:pt x="209035" y="249046"/>
                  </a:lnTo>
                  <a:lnTo>
                    <a:pt x="208843" y="250634"/>
                  </a:lnTo>
                  <a:lnTo>
                    <a:pt x="208390" y="254659"/>
                  </a:lnTo>
                  <a:lnTo>
                    <a:pt x="208270" y="255877"/>
                  </a:lnTo>
                  <a:lnTo>
                    <a:pt x="208485" y="256797"/>
                  </a:lnTo>
                  <a:lnTo>
                    <a:pt x="208832" y="257525"/>
                  </a:lnTo>
                  <a:lnTo>
                    <a:pt x="209118" y="258887"/>
                  </a:lnTo>
                  <a:lnTo>
                    <a:pt x="208951" y="260021"/>
                  </a:lnTo>
                  <a:lnTo>
                    <a:pt x="208736" y="260822"/>
                  </a:lnTo>
                  <a:lnTo>
                    <a:pt x="208808" y="261646"/>
                  </a:lnTo>
                  <a:lnTo>
                    <a:pt x="208760" y="262566"/>
                  </a:lnTo>
                  <a:lnTo>
                    <a:pt x="208044" y="263760"/>
                  </a:lnTo>
                  <a:lnTo>
                    <a:pt x="207625" y="264441"/>
                  </a:lnTo>
                  <a:lnTo>
                    <a:pt x="207291" y="265098"/>
                  </a:lnTo>
                  <a:lnTo>
                    <a:pt x="207172" y="266077"/>
                  </a:lnTo>
                  <a:lnTo>
                    <a:pt x="207554" y="266817"/>
                  </a:lnTo>
                  <a:lnTo>
                    <a:pt x="207853" y="267498"/>
                  </a:lnTo>
                  <a:lnTo>
                    <a:pt x="208700" y="268669"/>
                  </a:lnTo>
                  <a:lnTo>
                    <a:pt x="209477" y="269803"/>
                  </a:lnTo>
                  <a:lnTo>
                    <a:pt x="210325" y="270842"/>
                  </a:lnTo>
                  <a:lnTo>
                    <a:pt x="211196" y="271714"/>
                  </a:lnTo>
                  <a:lnTo>
                    <a:pt x="212008" y="272419"/>
                  </a:lnTo>
                  <a:lnTo>
                    <a:pt x="212713" y="273100"/>
                  </a:lnTo>
                  <a:lnTo>
                    <a:pt x="213334" y="273828"/>
                  </a:lnTo>
                  <a:lnTo>
                    <a:pt x="214696" y="274545"/>
                  </a:lnTo>
                  <a:lnTo>
                    <a:pt x="216977" y="275954"/>
                  </a:lnTo>
                  <a:lnTo>
                    <a:pt x="217885" y="276575"/>
                  </a:lnTo>
                  <a:lnTo>
                    <a:pt x="218685" y="276922"/>
                  </a:lnTo>
                  <a:lnTo>
                    <a:pt x="219963" y="277137"/>
                  </a:lnTo>
                  <a:lnTo>
                    <a:pt x="220835" y="276933"/>
                  </a:lnTo>
                  <a:lnTo>
                    <a:pt x="222292" y="276575"/>
                  </a:lnTo>
                  <a:lnTo>
                    <a:pt x="222996" y="276468"/>
                  </a:lnTo>
                  <a:lnTo>
                    <a:pt x="223749" y="276396"/>
                  </a:lnTo>
                  <a:lnTo>
                    <a:pt x="224478" y="276730"/>
                  </a:lnTo>
                  <a:lnTo>
                    <a:pt x="224741" y="277602"/>
                  </a:lnTo>
                  <a:lnTo>
                    <a:pt x="224644" y="278630"/>
                  </a:lnTo>
                  <a:lnTo>
                    <a:pt x="224120" y="280182"/>
                  </a:lnTo>
                  <a:lnTo>
                    <a:pt x="223773" y="281078"/>
                  </a:lnTo>
                  <a:lnTo>
                    <a:pt x="223905" y="282129"/>
                  </a:lnTo>
                  <a:lnTo>
                    <a:pt x="224752" y="283216"/>
                  </a:lnTo>
                  <a:lnTo>
                    <a:pt x="225158" y="284112"/>
                  </a:lnTo>
                  <a:lnTo>
                    <a:pt x="225481" y="285079"/>
                  </a:lnTo>
                  <a:lnTo>
                    <a:pt x="225875" y="286154"/>
                  </a:lnTo>
                  <a:lnTo>
                    <a:pt x="226377" y="286847"/>
                  </a:lnTo>
                  <a:lnTo>
                    <a:pt x="227201" y="287504"/>
                  </a:lnTo>
                  <a:lnTo>
                    <a:pt x="228049" y="288017"/>
                  </a:lnTo>
                  <a:lnTo>
                    <a:pt x="228754" y="288543"/>
                  </a:lnTo>
                  <a:lnTo>
                    <a:pt x="229553" y="289032"/>
                  </a:lnTo>
                  <a:lnTo>
                    <a:pt x="230557" y="289558"/>
                  </a:lnTo>
                  <a:lnTo>
                    <a:pt x="231166" y="289880"/>
                  </a:lnTo>
                  <a:lnTo>
                    <a:pt x="231895" y="290430"/>
                  </a:lnTo>
                  <a:lnTo>
                    <a:pt x="231990" y="291720"/>
                  </a:lnTo>
                  <a:lnTo>
                    <a:pt x="231895" y="292842"/>
                  </a:lnTo>
                  <a:lnTo>
                    <a:pt x="230210" y="293463"/>
                  </a:lnTo>
                  <a:lnTo>
                    <a:pt x="177659" y="312943"/>
                  </a:lnTo>
                  <a:lnTo>
                    <a:pt x="139309" y="320432"/>
                  </a:lnTo>
                  <a:lnTo>
                    <a:pt x="127186" y="322546"/>
                  </a:lnTo>
                  <a:lnTo>
                    <a:pt x="107682" y="328446"/>
                  </a:lnTo>
                  <a:lnTo>
                    <a:pt x="121955" y="288387"/>
                  </a:lnTo>
                  <a:lnTo>
                    <a:pt x="97196" y="277841"/>
                  </a:lnTo>
                  <a:lnTo>
                    <a:pt x="96229" y="262828"/>
                  </a:lnTo>
                  <a:lnTo>
                    <a:pt x="86770" y="255770"/>
                  </a:lnTo>
                  <a:lnTo>
                    <a:pt x="79723" y="266626"/>
                  </a:lnTo>
                  <a:lnTo>
                    <a:pt x="70263" y="263354"/>
                  </a:lnTo>
                  <a:lnTo>
                    <a:pt x="70407" y="261311"/>
                  </a:lnTo>
                  <a:lnTo>
                    <a:pt x="70741" y="260416"/>
                  </a:lnTo>
                  <a:lnTo>
                    <a:pt x="70108" y="260010"/>
                  </a:lnTo>
                  <a:lnTo>
                    <a:pt x="69356" y="259353"/>
                  </a:lnTo>
                  <a:lnTo>
                    <a:pt x="69547" y="258409"/>
                  </a:lnTo>
                  <a:lnTo>
                    <a:pt x="68795" y="258182"/>
                  </a:lnTo>
                  <a:lnTo>
                    <a:pt x="68090" y="258182"/>
                  </a:lnTo>
                  <a:lnTo>
                    <a:pt x="67576" y="257657"/>
                  </a:lnTo>
                  <a:lnTo>
                    <a:pt x="66752" y="257048"/>
                  </a:lnTo>
                  <a:lnTo>
                    <a:pt x="66537" y="256343"/>
                  </a:lnTo>
                  <a:lnTo>
                    <a:pt x="66847" y="254396"/>
                  </a:lnTo>
                  <a:lnTo>
                    <a:pt x="66692" y="252772"/>
                  </a:lnTo>
                  <a:lnTo>
                    <a:pt x="66466" y="250897"/>
                  </a:lnTo>
                  <a:lnTo>
                    <a:pt x="65976" y="249714"/>
                  </a:lnTo>
                  <a:lnTo>
                    <a:pt x="65008" y="248783"/>
                  </a:lnTo>
                  <a:lnTo>
                    <a:pt x="63372" y="247863"/>
                  </a:lnTo>
                  <a:lnTo>
                    <a:pt x="61891" y="247194"/>
                  </a:lnTo>
                  <a:lnTo>
                    <a:pt x="60840" y="246490"/>
                  </a:lnTo>
                  <a:lnTo>
                    <a:pt x="60231" y="245498"/>
                  </a:lnTo>
                  <a:lnTo>
                    <a:pt x="59550" y="244674"/>
                  </a:lnTo>
                  <a:lnTo>
                    <a:pt x="59096" y="244041"/>
                  </a:lnTo>
                  <a:lnTo>
                    <a:pt x="58189" y="243360"/>
                  </a:lnTo>
                  <a:lnTo>
                    <a:pt x="57293" y="242871"/>
                  </a:lnTo>
                  <a:lnTo>
                    <a:pt x="56266" y="242393"/>
                  </a:lnTo>
                  <a:lnTo>
                    <a:pt x="55298" y="242166"/>
                  </a:lnTo>
                  <a:lnTo>
                    <a:pt x="54152" y="241330"/>
                  </a:lnTo>
                  <a:lnTo>
                    <a:pt x="53196" y="239622"/>
                  </a:lnTo>
                  <a:lnTo>
                    <a:pt x="52300" y="238655"/>
                  </a:lnTo>
                  <a:lnTo>
                    <a:pt x="50330" y="237317"/>
                  </a:lnTo>
                  <a:lnTo>
                    <a:pt x="49983" y="236600"/>
                  </a:lnTo>
                  <a:lnTo>
                    <a:pt x="50055" y="234869"/>
                  </a:lnTo>
                  <a:lnTo>
                    <a:pt x="55298" y="232480"/>
                  </a:lnTo>
                  <a:lnTo>
                    <a:pt x="38792" y="221181"/>
                  </a:lnTo>
                  <a:lnTo>
                    <a:pt x="37896" y="222304"/>
                  </a:lnTo>
                  <a:lnTo>
                    <a:pt x="36929" y="223319"/>
                  </a:lnTo>
                  <a:lnTo>
                    <a:pt x="36332" y="219856"/>
                  </a:lnTo>
                  <a:lnTo>
                    <a:pt x="33859" y="219545"/>
                  </a:lnTo>
                  <a:lnTo>
                    <a:pt x="30647" y="218888"/>
                  </a:lnTo>
                  <a:lnTo>
                    <a:pt x="30718" y="217694"/>
                  </a:lnTo>
                  <a:lnTo>
                    <a:pt x="30766" y="216822"/>
                  </a:lnTo>
                  <a:lnTo>
                    <a:pt x="30671" y="215998"/>
                  </a:lnTo>
                  <a:lnTo>
                    <a:pt x="30886" y="215150"/>
                  </a:lnTo>
                  <a:lnTo>
                    <a:pt x="31591" y="213740"/>
                  </a:lnTo>
                  <a:lnTo>
                    <a:pt x="33956" y="210325"/>
                  </a:lnTo>
                  <a:lnTo>
                    <a:pt x="34302" y="209680"/>
                  </a:lnTo>
                  <a:lnTo>
                    <a:pt x="34612" y="207638"/>
                  </a:lnTo>
                  <a:lnTo>
                    <a:pt x="34732" y="205977"/>
                  </a:lnTo>
                  <a:lnTo>
                    <a:pt x="34457" y="204520"/>
                  </a:lnTo>
                  <a:lnTo>
                    <a:pt x="34206" y="203290"/>
                  </a:lnTo>
                  <a:lnTo>
                    <a:pt x="33621" y="202024"/>
                  </a:lnTo>
                  <a:lnTo>
                    <a:pt x="33453" y="200997"/>
                  </a:lnTo>
                  <a:lnTo>
                    <a:pt x="33322" y="200006"/>
                  </a:lnTo>
                  <a:lnTo>
                    <a:pt x="33442" y="198716"/>
                  </a:lnTo>
                  <a:lnTo>
                    <a:pt x="33609" y="197067"/>
                  </a:lnTo>
                  <a:lnTo>
                    <a:pt x="33728" y="196243"/>
                  </a:lnTo>
                  <a:lnTo>
                    <a:pt x="33490" y="195216"/>
                  </a:lnTo>
                  <a:lnTo>
                    <a:pt x="32235" y="190869"/>
                  </a:lnTo>
                  <a:lnTo>
                    <a:pt x="31483" y="188826"/>
                  </a:lnTo>
                  <a:lnTo>
                    <a:pt x="30695" y="187477"/>
                  </a:lnTo>
                  <a:lnTo>
                    <a:pt x="29990" y="186426"/>
                  </a:lnTo>
                  <a:lnTo>
                    <a:pt x="28879" y="185458"/>
                  </a:lnTo>
                  <a:lnTo>
                    <a:pt x="27291" y="184563"/>
                  </a:lnTo>
                  <a:lnTo>
                    <a:pt x="25905" y="183476"/>
                  </a:lnTo>
                  <a:lnTo>
                    <a:pt x="24830" y="182652"/>
                  </a:lnTo>
                  <a:lnTo>
                    <a:pt x="24198" y="182114"/>
                  </a:lnTo>
                  <a:lnTo>
                    <a:pt x="23493" y="181147"/>
                  </a:lnTo>
                  <a:lnTo>
                    <a:pt x="22884" y="179976"/>
                  </a:lnTo>
                  <a:lnTo>
                    <a:pt x="22514" y="178089"/>
                  </a:lnTo>
                  <a:lnTo>
                    <a:pt x="22143" y="174363"/>
                  </a:lnTo>
                  <a:lnTo>
                    <a:pt x="20865" y="158000"/>
                  </a:lnTo>
                  <a:lnTo>
                    <a:pt x="20793" y="156113"/>
                  </a:lnTo>
                  <a:lnTo>
                    <a:pt x="20985" y="154620"/>
                  </a:lnTo>
                  <a:lnTo>
                    <a:pt x="20985" y="153820"/>
                  </a:lnTo>
                  <a:lnTo>
                    <a:pt x="20782" y="153044"/>
                  </a:lnTo>
                  <a:lnTo>
                    <a:pt x="20220" y="152339"/>
                  </a:lnTo>
                  <a:lnTo>
                    <a:pt x="18739" y="151324"/>
                  </a:lnTo>
                  <a:lnTo>
                    <a:pt x="17115" y="149998"/>
                  </a:lnTo>
                  <a:lnTo>
                    <a:pt x="16338" y="149365"/>
                  </a:lnTo>
                  <a:lnTo>
                    <a:pt x="15240" y="148649"/>
                  </a:lnTo>
                  <a:lnTo>
                    <a:pt x="14248" y="147992"/>
                  </a:lnTo>
                  <a:lnTo>
                    <a:pt x="13221" y="147311"/>
                  </a:lnTo>
                  <a:lnTo>
                    <a:pt x="12421" y="146558"/>
                  </a:lnTo>
                  <a:lnTo>
                    <a:pt x="11669" y="145448"/>
                  </a:lnTo>
                  <a:lnTo>
                    <a:pt x="10904" y="144170"/>
                  </a:lnTo>
                  <a:lnTo>
                    <a:pt x="10128" y="142904"/>
                  </a:lnTo>
                  <a:lnTo>
                    <a:pt x="9375" y="141745"/>
                  </a:lnTo>
                  <a:lnTo>
                    <a:pt x="8909" y="140718"/>
                  </a:lnTo>
                  <a:lnTo>
                    <a:pt x="8062" y="139894"/>
                  </a:lnTo>
                  <a:lnTo>
                    <a:pt x="4634" y="138986"/>
                  </a:lnTo>
                  <a:lnTo>
                    <a:pt x="3248" y="138700"/>
                  </a:lnTo>
                  <a:lnTo>
                    <a:pt x="2102" y="138628"/>
                  </a:lnTo>
                  <a:lnTo>
                    <a:pt x="1087" y="138676"/>
                  </a:lnTo>
                  <a:lnTo>
                    <a:pt x="0" y="138915"/>
                  </a:lnTo>
                  <a:lnTo>
                    <a:pt x="5267" y="104852"/>
                  </a:lnTo>
                  <a:lnTo>
                    <a:pt x="4550" y="89923"/>
                  </a:lnTo>
                  <a:lnTo>
                    <a:pt x="2281" y="60267"/>
                  </a:lnTo>
                  <a:lnTo>
                    <a:pt x="67899" y="42961"/>
                  </a:lnTo>
                  <a:lnTo>
                    <a:pt x="9048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1149;gbcf4302aa7_0_6">
              <a:extLst>
                <a:ext uri="{FF2B5EF4-FFF2-40B4-BE49-F238E27FC236}">
                  <a16:creationId xmlns:a16="http://schemas.microsoft.com/office/drawing/2014/main" id="{77DB0079-F1C5-3D4B-94CF-2C518EC1CFA7}"/>
                </a:ext>
              </a:extLst>
            </p:cNvPr>
            <p:cNvSpPr/>
            <p:nvPr/>
          </p:nvSpPr>
          <p:spPr>
            <a:xfrm>
              <a:off x="7658554" y="2385740"/>
              <a:ext cx="1986" cy="2028"/>
            </a:xfrm>
            <a:custGeom>
              <a:avLst/>
              <a:gdLst/>
              <a:ahLst/>
              <a:cxnLst/>
              <a:rect l="l" t="t" r="r" b="b"/>
              <a:pathLst>
                <a:path w="3953" h="4036" extrusionOk="0">
                  <a:moveTo>
                    <a:pt x="1433" y="4037"/>
                  </a:moveTo>
                  <a:lnTo>
                    <a:pt x="24" y="3487"/>
                  </a:lnTo>
                  <a:lnTo>
                    <a:pt x="0" y="1600"/>
                  </a:lnTo>
                  <a:lnTo>
                    <a:pt x="753" y="394"/>
                  </a:lnTo>
                  <a:lnTo>
                    <a:pt x="1780" y="0"/>
                  </a:lnTo>
                  <a:lnTo>
                    <a:pt x="2807" y="72"/>
                  </a:lnTo>
                  <a:lnTo>
                    <a:pt x="3954" y="824"/>
                  </a:lnTo>
                  <a:lnTo>
                    <a:pt x="3022" y="3177"/>
                  </a:lnTo>
                  <a:lnTo>
                    <a:pt x="2282" y="3941"/>
                  </a:lnTo>
                  <a:lnTo>
                    <a:pt x="1433" y="403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1150;gbcf4302aa7_0_6">
              <a:extLst>
                <a:ext uri="{FF2B5EF4-FFF2-40B4-BE49-F238E27FC236}">
                  <a16:creationId xmlns:a16="http://schemas.microsoft.com/office/drawing/2014/main" id="{82B2E6B5-6CC1-E14E-9D9C-560C0B25A135}"/>
                </a:ext>
              </a:extLst>
            </p:cNvPr>
            <p:cNvSpPr/>
            <p:nvPr/>
          </p:nvSpPr>
          <p:spPr>
            <a:xfrm>
              <a:off x="7622281" y="2386267"/>
              <a:ext cx="1698" cy="1050"/>
            </a:xfrm>
            <a:custGeom>
              <a:avLst/>
              <a:gdLst/>
              <a:ahLst/>
              <a:cxnLst/>
              <a:rect l="l" t="t" r="r" b="b"/>
              <a:pathLst>
                <a:path w="3380" h="2090" extrusionOk="0">
                  <a:moveTo>
                    <a:pt x="12" y="2090"/>
                  </a:moveTo>
                  <a:lnTo>
                    <a:pt x="0" y="752"/>
                  </a:lnTo>
                  <a:lnTo>
                    <a:pt x="2723" y="0"/>
                  </a:lnTo>
                  <a:lnTo>
                    <a:pt x="3380" y="275"/>
                  </a:lnTo>
                  <a:lnTo>
                    <a:pt x="3118" y="1588"/>
                  </a:lnTo>
                  <a:lnTo>
                    <a:pt x="12" y="209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1151;gbcf4302aa7_0_6">
              <a:extLst>
                <a:ext uri="{FF2B5EF4-FFF2-40B4-BE49-F238E27FC236}">
                  <a16:creationId xmlns:a16="http://schemas.microsoft.com/office/drawing/2014/main" id="{76EDD30B-59EE-974E-AC0C-32E1B9179BE5}"/>
                </a:ext>
              </a:extLst>
            </p:cNvPr>
            <p:cNvSpPr/>
            <p:nvPr/>
          </p:nvSpPr>
          <p:spPr>
            <a:xfrm>
              <a:off x="7521734" y="2387130"/>
              <a:ext cx="5587" cy="4945"/>
            </a:xfrm>
            <a:custGeom>
              <a:avLst/>
              <a:gdLst/>
              <a:ahLst/>
              <a:cxnLst/>
              <a:rect l="l" t="t" r="r" b="b"/>
              <a:pathLst>
                <a:path w="11119" h="9841" extrusionOk="0">
                  <a:moveTo>
                    <a:pt x="7943" y="9841"/>
                  </a:moveTo>
                  <a:lnTo>
                    <a:pt x="5960" y="8277"/>
                  </a:lnTo>
                  <a:lnTo>
                    <a:pt x="1529" y="7333"/>
                  </a:lnTo>
                  <a:lnTo>
                    <a:pt x="1338" y="5745"/>
                  </a:lnTo>
                  <a:lnTo>
                    <a:pt x="0" y="3667"/>
                  </a:lnTo>
                  <a:lnTo>
                    <a:pt x="454" y="1433"/>
                  </a:lnTo>
                  <a:lnTo>
                    <a:pt x="2520" y="669"/>
                  </a:lnTo>
                  <a:lnTo>
                    <a:pt x="5339" y="0"/>
                  </a:lnTo>
                  <a:lnTo>
                    <a:pt x="6199" y="932"/>
                  </a:lnTo>
                  <a:lnTo>
                    <a:pt x="8826" y="1744"/>
                  </a:lnTo>
                  <a:lnTo>
                    <a:pt x="9782" y="2974"/>
                  </a:lnTo>
                  <a:lnTo>
                    <a:pt x="10164" y="4371"/>
                  </a:lnTo>
                  <a:lnTo>
                    <a:pt x="11120" y="5602"/>
                  </a:lnTo>
                  <a:lnTo>
                    <a:pt x="11120" y="6712"/>
                  </a:lnTo>
                  <a:lnTo>
                    <a:pt x="8982" y="9364"/>
                  </a:lnTo>
                  <a:lnTo>
                    <a:pt x="7943" y="984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1152;gbcf4302aa7_0_6">
              <a:extLst>
                <a:ext uri="{FF2B5EF4-FFF2-40B4-BE49-F238E27FC236}">
                  <a16:creationId xmlns:a16="http://schemas.microsoft.com/office/drawing/2014/main" id="{85C20D93-6305-B048-AB45-9B9AA31DA515}"/>
                </a:ext>
              </a:extLst>
            </p:cNvPr>
            <p:cNvSpPr/>
            <p:nvPr/>
          </p:nvSpPr>
          <p:spPr>
            <a:xfrm>
              <a:off x="7383967" y="2389490"/>
              <a:ext cx="10701" cy="15928"/>
            </a:xfrm>
            <a:custGeom>
              <a:avLst/>
              <a:gdLst/>
              <a:ahLst/>
              <a:cxnLst/>
              <a:rect l="l" t="t" r="r" b="b"/>
              <a:pathLst>
                <a:path w="21295" h="31697" extrusionOk="0">
                  <a:moveTo>
                    <a:pt x="21295" y="12003"/>
                  </a:moveTo>
                  <a:lnTo>
                    <a:pt x="20077" y="12994"/>
                  </a:lnTo>
                  <a:lnTo>
                    <a:pt x="18334" y="13866"/>
                  </a:lnTo>
                  <a:lnTo>
                    <a:pt x="16566" y="13962"/>
                  </a:lnTo>
                  <a:lnTo>
                    <a:pt x="15144" y="14284"/>
                  </a:lnTo>
                  <a:lnTo>
                    <a:pt x="13986" y="14893"/>
                  </a:lnTo>
                  <a:lnTo>
                    <a:pt x="12194" y="17067"/>
                  </a:lnTo>
                  <a:lnTo>
                    <a:pt x="10510" y="17187"/>
                  </a:lnTo>
                  <a:lnTo>
                    <a:pt x="9663" y="17545"/>
                  </a:lnTo>
                  <a:lnTo>
                    <a:pt x="8922" y="18871"/>
                  </a:lnTo>
                  <a:lnTo>
                    <a:pt x="9137" y="23863"/>
                  </a:lnTo>
                  <a:lnTo>
                    <a:pt x="8767" y="24902"/>
                  </a:lnTo>
                  <a:lnTo>
                    <a:pt x="8779" y="27542"/>
                  </a:lnTo>
                  <a:lnTo>
                    <a:pt x="8218" y="28664"/>
                  </a:lnTo>
                  <a:lnTo>
                    <a:pt x="5124" y="29906"/>
                  </a:lnTo>
                  <a:lnTo>
                    <a:pt x="3154" y="31220"/>
                  </a:lnTo>
                  <a:lnTo>
                    <a:pt x="2114" y="31698"/>
                  </a:lnTo>
                  <a:lnTo>
                    <a:pt x="2114" y="29990"/>
                  </a:lnTo>
                  <a:lnTo>
                    <a:pt x="2664" y="29238"/>
                  </a:lnTo>
                  <a:lnTo>
                    <a:pt x="6426" y="27900"/>
                  </a:lnTo>
                  <a:lnTo>
                    <a:pt x="7537" y="24424"/>
                  </a:lnTo>
                  <a:lnTo>
                    <a:pt x="7417" y="19169"/>
                  </a:lnTo>
                  <a:lnTo>
                    <a:pt x="8062" y="17664"/>
                  </a:lnTo>
                  <a:lnTo>
                    <a:pt x="9185" y="16339"/>
                  </a:lnTo>
                  <a:lnTo>
                    <a:pt x="9185" y="15001"/>
                  </a:lnTo>
                  <a:lnTo>
                    <a:pt x="7573" y="13723"/>
                  </a:lnTo>
                  <a:lnTo>
                    <a:pt x="3631" y="14093"/>
                  </a:lnTo>
                  <a:lnTo>
                    <a:pt x="2879" y="13747"/>
                  </a:lnTo>
                  <a:lnTo>
                    <a:pt x="1923" y="12039"/>
                  </a:lnTo>
                  <a:lnTo>
                    <a:pt x="980" y="11764"/>
                  </a:lnTo>
                  <a:lnTo>
                    <a:pt x="2007" y="10558"/>
                  </a:lnTo>
                  <a:lnTo>
                    <a:pt x="3894" y="10642"/>
                  </a:lnTo>
                  <a:lnTo>
                    <a:pt x="5590" y="12111"/>
                  </a:lnTo>
                  <a:lnTo>
                    <a:pt x="6725" y="11633"/>
                  </a:lnTo>
                  <a:lnTo>
                    <a:pt x="8779" y="9280"/>
                  </a:lnTo>
                  <a:lnTo>
                    <a:pt x="9519" y="7703"/>
                  </a:lnTo>
                  <a:lnTo>
                    <a:pt x="9316" y="5410"/>
                  </a:lnTo>
                  <a:lnTo>
                    <a:pt x="8564" y="4586"/>
                  </a:lnTo>
                  <a:lnTo>
                    <a:pt x="6868" y="3738"/>
                  </a:lnTo>
                  <a:lnTo>
                    <a:pt x="4706" y="3953"/>
                  </a:lnTo>
                  <a:lnTo>
                    <a:pt x="2544" y="4718"/>
                  </a:lnTo>
                  <a:lnTo>
                    <a:pt x="1505" y="4156"/>
                  </a:lnTo>
                  <a:lnTo>
                    <a:pt x="0" y="2759"/>
                  </a:lnTo>
                  <a:lnTo>
                    <a:pt x="2723" y="2269"/>
                  </a:lnTo>
                  <a:lnTo>
                    <a:pt x="3571" y="1803"/>
                  </a:lnTo>
                  <a:lnTo>
                    <a:pt x="3560" y="394"/>
                  </a:lnTo>
                  <a:lnTo>
                    <a:pt x="4312" y="0"/>
                  </a:lnTo>
                  <a:lnTo>
                    <a:pt x="8922" y="167"/>
                  </a:lnTo>
                  <a:lnTo>
                    <a:pt x="10045" y="908"/>
                  </a:lnTo>
                  <a:lnTo>
                    <a:pt x="11466" y="1756"/>
                  </a:lnTo>
                  <a:lnTo>
                    <a:pt x="13986" y="2150"/>
                  </a:lnTo>
                  <a:lnTo>
                    <a:pt x="14691" y="3117"/>
                  </a:lnTo>
                  <a:lnTo>
                    <a:pt x="15276" y="7345"/>
                  </a:lnTo>
                  <a:lnTo>
                    <a:pt x="16375" y="8157"/>
                  </a:lnTo>
                  <a:lnTo>
                    <a:pt x="19468" y="8958"/>
                  </a:lnTo>
                  <a:lnTo>
                    <a:pt x="20137" y="9794"/>
                  </a:lnTo>
                  <a:lnTo>
                    <a:pt x="20340" y="10630"/>
                  </a:lnTo>
                  <a:lnTo>
                    <a:pt x="20854" y="11382"/>
                  </a:lnTo>
                  <a:lnTo>
                    <a:pt x="21295" y="1200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1153;gbcf4302aa7_0_6">
              <a:extLst>
                <a:ext uri="{FF2B5EF4-FFF2-40B4-BE49-F238E27FC236}">
                  <a16:creationId xmlns:a16="http://schemas.microsoft.com/office/drawing/2014/main" id="{E44A0509-475A-A040-B1B2-3BD3E34C8CD0}"/>
                </a:ext>
              </a:extLst>
            </p:cNvPr>
            <p:cNvSpPr/>
            <p:nvPr/>
          </p:nvSpPr>
          <p:spPr>
            <a:xfrm>
              <a:off x="6467549" y="2393246"/>
              <a:ext cx="218164" cy="176381"/>
            </a:xfrm>
            <a:custGeom>
              <a:avLst/>
              <a:gdLst/>
              <a:ahLst/>
              <a:cxnLst/>
              <a:rect l="l" t="t" r="r" b="b"/>
              <a:pathLst>
                <a:path w="434157" h="351006" extrusionOk="0">
                  <a:moveTo>
                    <a:pt x="244877" y="6246"/>
                  </a:moveTo>
                  <a:lnTo>
                    <a:pt x="243205" y="52766"/>
                  </a:lnTo>
                  <a:lnTo>
                    <a:pt x="311868" y="73464"/>
                  </a:lnTo>
                  <a:lnTo>
                    <a:pt x="314054" y="73464"/>
                  </a:lnTo>
                  <a:lnTo>
                    <a:pt x="355367" y="86435"/>
                  </a:lnTo>
                  <a:lnTo>
                    <a:pt x="354447" y="150906"/>
                  </a:lnTo>
                  <a:lnTo>
                    <a:pt x="387948" y="158275"/>
                  </a:lnTo>
                  <a:lnTo>
                    <a:pt x="413221" y="152924"/>
                  </a:lnTo>
                  <a:lnTo>
                    <a:pt x="422907" y="169514"/>
                  </a:lnTo>
                  <a:lnTo>
                    <a:pt x="434158" y="212630"/>
                  </a:lnTo>
                  <a:lnTo>
                    <a:pt x="366521" y="263007"/>
                  </a:lnTo>
                  <a:lnTo>
                    <a:pt x="323608" y="299746"/>
                  </a:lnTo>
                  <a:lnTo>
                    <a:pt x="313934" y="307186"/>
                  </a:lnTo>
                  <a:lnTo>
                    <a:pt x="304272" y="314842"/>
                  </a:lnTo>
                  <a:lnTo>
                    <a:pt x="291242" y="325078"/>
                  </a:lnTo>
                  <a:lnTo>
                    <a:pt x="191788" y="321889"/>
                  </a:lnTo>
                  <a:lnTo>
                    <a:pt x="142188" y="351007"/>
                  </a:lnTo>
                  <a:lnTo>
                    <a:pt x="142629" y="348988"/>
                  </a:lnTo>
                  <a:lnTo>
                    <a:pt x="142904" y="348284"/>
                  </a:lnTo>
                  <a:lnTo>
                    <a:pt x="143202" y="347185"/>
                  </a:lnTo>
                  <a:lnTo>
                    <a:pt x="143333" y="346146"/>
                  </a:lnTo>
                  <a:lnTo>
                    <a:pt x="143597" y="345417"/>
                  </a:lnTo>
                  <a:lnTo>
                    <a:pt x="144003" y="344259"/>
                  </a:lnTo>
                  <a:lnTo>
                    <a:pt x="144182" y="343017"/>
                  </a:lnTo>
                  <a:lnTo>
                    <a:pt x="144229" y="341954"/>
                  </a:lnTo>
                  <a:lnTo>
                    <a:pt x="143477" y="342026"/>
                  </a:lnTo>
                  <a:lnTo>
                    <a:pt x="142701" y="342240"/>
                  </a:lnTo>
                  <a:lnTo>
                    <a:pt x="142701" y="341404"/>
                  </a:lnTo>
                  <a:lnTo>
                    <a:pt x="142927" y="340580"/>
                  </a:lnTo>
                  <a:lnTo>
                    <a:pt x="142569" y="339613"/>
                  </a:lnTo>
                  <a:lnTo>
                    <a:pt x="142032" y="339004"/>
                  </a:lnTo>
                  <a:lnTo>
                    <a:pt x="141411" y="338239"/>
                  </a:lnTo>
                  <a:lnTo>
                    <a:pt x="140491" y="337797"/>
                  </a:lnTo>
                  <a:lnTo>
                    <a:pt x="139345" y="338227"/>
                  </a:lnTo>
                  <a:lnTo>
                    <a:pt x="138783" y="337690"/>
                  </a:lnTo>
                  <a:lnTo>
                    <a:pt x="139010" y="336603"/>
                  </a:lnTo>
                  <a:lnTo>
                    <a:pt x="139571" y="335659"/>
                  </a:lnTo>
                  <a:lnTo>
                    <a:pt x="140025" y="334656"/>
                  </a:lnTo>
                  <a:lnTo>
                    <a:pt x="140121" y="333498"/>
                  </a:lnTo>
                  <a:lnTo>
                    <a:pt x="140229" y="332280"/>
                  </a:lnTo>
                  <a:lnTo>
                    <a:pt x="140312" y="331551"/>
                  </a:lnTo>
                  <a:lnTo>
                    <a:pt x="140622" y="330906"/>
                  </a:lnTo>
                  <a:lnTo>
                    <a:pt x="140873" y="330201"/>
                  </a:lnTo>
                  <a:lnTo>
                    <a:pt x="140229" y="328959"/>
                  </a:lnTo>
                  <a:lnTo>
                    <a:pt x="141052" y="328386"/>
                  </a:lnTo>
                  <a:lnTo>
                    <a:pt x="140957" y="327526"/>
                  </a:lnTo>
                  <a:lnTo>
                    <a:pt x="141303" y="326809"/>
                  </a:lnTo>
                  <a:lnTo>
                    <a:pt x="141841" y="326057"/>
                  </a:lnTo>
                  <a:lnTo>
                    <a:pt x="141924" y="324982"/>
                  </a:lnTo>
                  <a:lnTo>
                    <a:pt x="141865" y="323991"/>
                  </a:lnTo>
                  <a:lnTo>
                    <a:pt x="142080" y="323167"/>
                  </a:lnTo>
                  <a:lnTo>
                    <a:pt x="141924" y="321542"/>
                  </a:lnTo>
                  <a:lnTo>
                    <a:pt x="141853" y="320348"/>
                  </a:lnTo>
                  <a:lnTo>
                    <a:pt x="141650" y="319237"/>
                  </a:lnTo>
                  <a:lnTo>
                    <a:pt x="141387" y="317995"/>
                  </a:lnTo>
                  <a:lnTo>
                    <a:pt x="141243" y="316586"/>
                  </a:lnTo>
                  <a:lnTo>
                    <a:pt x="141160" y="315021"/>
                  </a:lnTo>
                  <a:lnTo>
                    <a:pt x="141088" y="314030"/>
                  </a:lnTo>
                  <a:lnTo>
                    <a:pt x="140730" y="313158"/>
                  </a:lnTo>
                  <a:lnTo>
                    <a:pt x="140205" y="311916"/>
                  </a:lnTo>
                  <a:lnTo>
                    <a:pt x="139511" y="310542"/>
                  </a:lnTo>
                  <a:lnTo>
                    <a:pt x="92012" y="309193"/>
                  </a:lnTo>
                  <a:lnTo>
                    <a:pt x="92395" y="306458"/>
                  </a:lnTo>
                  <a:lnTo>
                    <a:pt x="92813" y="305251"/>
                  </a:lnTo>
                  <a:lnTo>
                    <a:pt x="93374" y="304105"/>
                  </a:lnTo>
                  <a:lnTo>
                    <a:pt x="94019" y="302755"/>
                  </a:lnTo>
                  <a:lnTo>
                    <a:pt x="94509" y="301131"/>
                  </a:lnTo>
                  <a:lnTo>
                    <a:pt x="58750" y="297369"/>
                  </a:lnTo>
                  <a:lnTo>
                    <a:pt x="0" y="205320"/>
                  </a:lnTo>
                  <a:lnTo>
                    <a:pt x="9029" y="172392"/>
                  </a:lnTo>
                  <a:lnTo>
                    <a:pt x="36368" y="73118"/>
                  </a:lnTo>
                  <a:lnTo>
                    <a:pt x="47129" y="34648"/>
                  </a:lnTo>
                  <a:lnTo>
                    <a:pt x="124619" y="502"/>
                  </a:lnTo>
                  <a:lnTo>
                    <a:pt x="126684" y="406"/>
                  </a:lnTo>
                  <a:lnTo>
                    <a:pt x="127855" y="717"/>
                  </a:lnTo>
                  <a:lnTo>
                    <a:pt x="128703" y="1099"/>
                  </a:lnTo>
                  <a:lnTo>
                    <a:pt x="129563" y="1373"/>
                  </a:lnTo>
                  <a:lnTo>
                    <a:pt x="130435" y="1290"/>
                  </a:lnTo>
                  <a:lnTo>
                    <a:pt x="131665" y="1230"/>
                  </a:lnTo>
                  <a:lnTo>
                    <a:pt x="132525" y="1254"/>
                  </a:lnTo>
                  <a:lnTo>
                    <a:pt x="133349" y="1051"/>
                  </a:lnTo>
                  <a:lnTo>
                    <a:pt x="133624" y="1803"/>
                  </a:lnTo>
                  <a:lnTo>
                    <a:pt x="134543" y="2186"/>
                  </a:lnTo>
                  <a:lnTo>
                    <a:pt x="135953" y="2114"/>
                  </a:lnTo>
                  <a:lnTo>
                    <a:pt x="137111" y="1744"/>
                  </a:lnTo>
                  <a:lnTo>
                    <a:pt x="137816" y="1099"/>
                  </a:lnTo>
                  <a:lnTo>
                    <a:pt x="138461" y="514"/>
                  </a:lnTo>
                  <a:lnTo>
                    <a:pt x="139094" y="0"/>
                  </a:lnTo>
                  <a:lnTo>
                    <a:pt x="139966" y="83"/>
                  </a:lnTo>
                  <a:lnTo>
                    <a:pt x="141017" y="466"/>
                  </a:lnTo>
                  <a:lnTo>
                    <a:pt x="141817" y="1111"/>
                  </a:lnTo>
                  <a:lnTo>
                    <a:pt x="142892" y="1194"/>
                  </a:lnTo>
                  <a:lnTo>
                    <a:pt x="143525" y="1756"/>
                  </a:lnTo>
                  <a:lnTo>
                    <a:pt x="144313" y="2030"/>
                  </a:lnTo>
                  <a:lnTo>
                    <a:pt x="145209" y="1684"/>
                  </a:lnTo>
                  <a:lnTo>
                    <a:pt x="145830" y="1051"/>
                  </a:lnTo>
                  <a:lnTo>
                    <a:pt x="146940" y="788"/>
                  </a:lnTo>
                  <a:lnTo>
                    <a:pt x="147705" y="931"/>
                  </a:lnTo>
                  <a:lnTo>
                    <a:pt x="148899" y="1505"/>
                  </a:lnTo>
                  <a:lnTo>
                    <a:pt x="150070" y="2006"/>
                  </a:lnTo>
                  <a:lnTo>
                    <a:pt x="151432" y="2616"/>
                  </a:lnTo>
                  <a:lnTo>
                    <a:pt x="152506" y="3237"/>
                  </a:lnTo>
                  <a:lnTo>
                    <a:pt x="153462" y="4061"/>
                  </a:lnTo>
                  <a:lnTo>
                    <a:pt x="154131" y="4538"/>
                  </a:lnTo>
                  <a:lnTo>
                    <a:pt x="154764" y="4944"/>
                  </a:lnTo>
                  <a:lnTo>
                    <a:pt x="155707" y="5303"/>
                  </a:lnTo>
                  <a:lnTo>
                    <a:pt x="156710" y="5649"/>
                  </a:lnTo>
                  <a:lnTo>
                    <a:pt x="157761" y="6294"/>
                  </a:lnTo>
                  <a:lnTo>
                    <a:pt x="158788" y="6724"/>
                  </a:lnTo>
                  <a:lnTo>
                    <a:pt x="159684" y="7058"/>
                  </a:lnTo>
                  <a:lnTo>
                    <a:pt x="160377" y="7512"/>
                  </a:lnTo>
                  <a:lnTo>
                    <a:pt x="161225" y="7847"/>
                  </a:lnTo>
                  <a:lnTo>
                    <a:pt x="162670" y="8731"/>
                  </a:lnTo>
                  <a:lnTo>
                    <a:pt x="163721" y="8838"/>
                  </a:lnTo>
                  <a:lnTo>
                    <a:pt x="165059" y="9244"/>
                  </a:lnTo>
                  <a:lnTo>
                    <a:pt x="165477" y="9841"/>
                  </a:lnTo>
                  <a:lnTo>
                    <a:pt x="166982" y="10510"/>
                  </a:lnTo>
                  <a:lnTo>
                    <a:pt x="169108" y="11478"/>
                  </a:lnTo>
                  <a:lnTo>
                    <a:pt x="169884" y="11107"/>
                  </a:lnTo>
                  <a:lnTo>
                    <a:pt x="170959" y="11299"/>
                  </a:lnTo>
                  <a:lnTo>
                    <a:pt x="171712" y="11585"/>
                  </a:lnTo>
                  <a:lnTo>
                    <a:pt x="171891" y="12624"/>
                  </a:lnTo>
                  <a:lnTo>
                    <a:pt x="172583" y="13663"/>
                  </a:lnTo>
                  <a:lnTo>
                    <a:pt x="173682" y="14153"/>
                  </a:lnTo>
                  <a:lnTo>
                    <a:pt x="175402" y="14189"/>
                  </a:lnTo>
                  <a:lnTo>
                    <a:pt x="176370" y="13353"/>
                  </a:lnTo>
                  <a:lnTo>
                    <a:pt x="176967" y="12982"/>
                  </a:lnTo>
                  <a:lnTo>
                    <a:pt x="177635" y="13592"/>
                  </a:lnTo>
                  <a:lnTo>
                    <a:pt x="177038" y="14416"/>
                  </a:lnTo>
                  <a:lnTo>
                    <a:pt x="177671" y="15359"/>
                  </a:lnTo>
                  <a:lnTo>
                    <a:pt x="178483" y="15765"/>
                  </a:lnTo>
                  <a:lnTo>
                    <a:pt x="179606" y="16016"/>
                  </a:lnTo>
                  <a:lnTo>
                    <a:pt x="180430" y="15968"/>
                  </a:lnTo>
                  <a:lnTo>
                    <a:pt x="181422" y="16267"/>
                  </a:lnTo>
                  <a:lnTo>
                    <a:pt x="182138" y="16434"/>
                  </a:lnTo>
                  <a:lnTo>
                    <a:pt x="182986" y="16542"/>
                  </a:lnTo>
                  <a:lnTo>
                    <a:pt x="184097" y="16661"/>
                  </a:lnTo>
                  <a:lnTo>
                    <a:pt x="184885" y="17007"/>
                  </a:lnTo>
                  <a:lnTo>
                    <a:pt x="185446" y="17461"/>
                  </a:lnTo>
                  <a:lnTo>
                    <a:pt x="185936" y="18046"/>
                  </a:lnTo>
                  <a:lnTo>
                    <a:pt x="186426" y="18632"/>
                  </a:lnTo>
                  <a:lnTo>
                    <a:pt x="186844" y="19229"/>
                  </a:lnTo>
                  <a:lnTo>
                    <a:pt x="187728" y="20149"/>
                  </a:lnTo>
                  <a:lnTo>
                    <a:pt x="188635" y="20794"/>
                  </a:lnTo>
                  <a:lnTo>
                    <a:pt x="190020" y="21188"/>
                  </a:lnTo>
                  <a:lnTo>
                    <a:pt x="191239" y="20817"/>
                  </a:lnTo>
                  <a:lnTo>
                    <a:pt x="191860" y="20316"/>
                  </a:lnTo>
                  <a:lnTo>
                    <a:pt x="192541" y="19707"/>
                  </a:lnTo>
                  <a:lnTo>
                    <a:pt x="193281" y="18918"/>
                  </a:lnTo>
                  <a:lnTo>
                    <a:pt x="194046" y="17724"/>
                  </a:lnTo>
                  <a:lnTo>
                    <a:pt x="194667" y="16625"/>
                  </a:lnTo>
                  <a:lnTo>
                    <a:pt x="195073" y="15574"/>
                  </a:lnTo>
                  <a:lnTo>
                    <a:pt x="196029" y="14177"/>
                  </a:lnTo>
                  <a:lnTo>
                    <a:pt x="197067" y="14069"/>
                  </a:lnTo>
                  <a:lnTo>
                    <a:pt x="197832" y="14093"/>
                  </a:lnTo>
                  <a:lnTo>
                    <a:pt x="199110" y="14081"/>
                  </a:lnTo>
                  <a:lnTo>
                    <a:pt x="200495" y="13962"/>
                  </a:lnTo>
                  <a:lnTo>
                    <a:pt x="202167" y="13616"/>
                  </a:lnTo>
                  <a:lnTo>
                    <a:pt x="202681" y="13126"/>
                  </a:lnTo>
                  <a:lnTo>
                    <a:pt x="203254" y="12696"/>
                  </a:lnTo>
                  <a:lnTo>
                    <a:pt x="204222" y="12373"/>
                  </a:lnTo>
                  <a:lnTo>
                    <a:pt x="205237" y="12123"/>
                  </a:lnTo>
                  <a:lnTo>
                    <a:pt x="206132" y="11896"/>
                  </a:lnTo>
                  <a:lnTo>
                    <a:pt x="207112" y="11812"/>
                  </a:lnTo>
                  <a:lnTo>
                    <a:pt x="207984" y="11513"/>
                  </a:lnTo>
                  <a:lnTo>
                    <a:pt x="208951" y="11167"/>
                  </a:lnTo>
                  <a:lnTo>
                    <a:pt x="209787" y="10570"/>
                  </a:lnTo>
                  <a:lnTo>
                    <a:pt x="210540" y="10032"/>
                  </a:lnTo>
                  <a:lnTo>
                    <a:pt x="211435" y="9364"/>
                  </a:lnTo>
                  <a:lnTo>
                    <a:pt x="212474" y="8551"/>
                  </a:lnTo>
                  <a:lnTo>
                    <a:pt x="213143" y="8014"/>
                  </a:lnTo>
                  <a:lnTo>
                    <a:pt x="214469" y="7536"/>
                  </a:lnTo>
                  <a:lnTo>
                    <a:pt x="215424" y="7405"/>
                  </a:lnTo>
                  <a:lnTo>
                    <a:pt x="216679" y="7321"/>
                  </a:lnTo>
                  <a:lnTo>
                    <a:pt x="218279" y="7190"/>
                  </a:lnTo>
                  <a:lnTo>
                    <a:pt x="220011" y="6855"/>
                  </a:lnTo>
                  <a:lnTo>
                    <a:pt x="222579" y="6605"/>
                  </a:lnTo>
                  <a:lnTo>
                    <a:pt x="224597" y="6581"/>
                  </a:lnTo>
                  <a:lnTo>
                    <a:pt x="226831" y="6497"/>
                  </a:lnTo>
                  <a:lnTo>
                    <a:pt x="232862" y="7106"/>
                  </a:lnTo>
                  <a:lnTo>
                    <a:pt x="233877" y="7393"/>
                  </a:lnTo>
                  <a:lnTo>
                    <a:pt x="235059" y="7847"/>
                  </a:lnTo>
                  <a:lnTo>
                    <a:pt x="236027" y="8193"/>
                  </a:lnTo>
                  <a:lnTo>
                    <a:pt x="237030" y="8408"/>
                  </a:lnTo>
                  <a:lnTo>
                    <a:pt x="238189" y="8372"/>
                  </a:lnTo>
                  <a:lnTo>
                    <a:pt x="239276" y="7954"/>
                  </a:lnTo>
                  <a:lnTo>
                    <a:pt x="240076" y="7548"/>
                  </a:lnTo>
                  <a:lnTo>
                    <a:pt x="240804" y="7178"/>
                  </a:lnTo>
                  <a:lnTo>
                    <a:pt x="241844" y="6617"/>
                  </a:lnTo>
                  <a:lnTo>
                    <a:pt x="242668" y="6318"/>
                  </a:lnTo>
                  <a:lnTo>
                    <a:pt x="244149" y="6246"/>
                  </a:lnTo>
                  <a:lnTo>
                    <a:pt x="244877" y="624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1154;gbcf4302aa7_0_6">
              <a:extLst>
                <a:ext uri="{FF2B5EF4-FFF2-40B4-BE49-F238E27FC236}">
                  <a16:creationId xmlns:a16="http://schemas.microsoft.com/office/drawing/2014/main" id="{0ED457EE-3351-5240-8846-0123072AE1D7}"/>
                </a:ext>
              </a:extLst>
            </p:cNvPr>
            <p:cNvSpPr/>
            <p:nvPr/>
          </p:nvSpPr>
          <p:spPr>
            <a:xfrm>
              <a:off x="7615080" y="2395523"/>
              <a:ext cx="105808" cy="132227"/>
            </a:xfrm>
            <a:custGeom>
              <a:avLst/>
              <a:gdLst/>
              <a:ahLst/>
              <a:cxnLst/>
              <a:rect l="l" t="t" r="r" b="b"/>
              <a:pathLst>
                <a:path w="210563" h="263138" extrusionOk="0">
                  <a:moveTo>
                    <a:pt x="83007" y="0"/>
                  </a:moveTo>
                  <a:lnTo>
                    <a:pt x="83449" y="1051"/>
                  </a:lnTo>
                  <a:lnTo>
                    <a:pt x="85062" y="3189"/>
                  </a:lnTo>
                  <a:lnTo>
                    <a:pt x="87318" y="3643"/>
                  </a:lnTo>
                  <a:lnTo>
                    <a:pt x="89481" y="3129"/>
                  </a:lnTo>
                  <a:lnTo>
                    <a:pt x="90054" y="4264"/>
                  </a:lnTo>
                  <a:lnTo>
                    <a:pt x="92502" y="4455"/>
                  </a:lnTo>
                  <a:lnTo>
                    <a:pt x="93720" y="3965"/>
                  </a:lnTo>
                  <a:lnTo>
                    <a:pt x="98330" y="3834"/>
                  </a:lnTo>
                  <a:lnTo>
                    <a:pt x="110094" y="5160"/>
                  </a:lnTo>
                  <a:lnTo>
                    <a:pt x="111600" y="6079"/>
                  </a:lnTo>
                  <a:lnTo>
                    <a:pt x="121405" y="8349"/>
                  </a:lnTo>
                  <a:lnTo>
                    <a:pt x="123841" y="7943"/>
                  </a:lnTo>
                  <a:lnTo>
                    <a:pt x="125729" y="8778"/>
                  </a:lnTo>
                  <a:lnTo>
                    <a:pt x="126875" y="9626"/>
                  </a:lnTo>
                  <a:lnTo>
                    <a:pt x="127927" y="11860"/>
                  </a:lnTo>
                  <a:lnTo>
                    <a:pt x="128703" y="15168"/>
                  </a:lnTo>
                  <a:lnTo>
                    <a:pt x="129180" y="16446"/>
                  </a:lnTo>
                  <a:lnTo>
                    <a:pt x="131068" y="17103"/>
                  </a:lnTo>
                  <a:lnTo>
                    <a:pt x="132286" y="17103"/>
                  </a:lnTo>
                  <a:lnTo>
                    <a:pt x="133325" y="16625"/>
                  </a:lnTo>
                  <a:lnTo>
                    <a:pt x="133695" y="15945"/>
                  </a:lnTo>
                  <a:lnTo>
                    <a:pt x="134627" y="15849"/>
                  </a:lnTo>
                  <a:lnTo>
                    <a:pt x="135678" y="17378"/>
                  </a:lnTo>
                  <a:lnTo>
                    <a:pt x="140300" y="19862"/>
                  </a:lnTo>
                  <a:lnTo>
                    <a:pt x="140969" y="20591"/>
                  </a:lnTo>
                  <a:lnTo>
                    <a:pt x="141745" y="22490"/>
                  </a:lnTo>
                  <a:lnTo>
                    <a:pt x="142784" y="23612"/>
                  </a:lnTo>
                  <a:lnTo>
                    <a:pt x="144576" y="24329"/>
                  </a:lnTo>
                  <a:lnTo>
                    <a:pt x="149460" y="23815"/>
                  </a:lnTo>
                  <a:lnTo>
                    <a:pt x="151801" y="22490"/>
                  </a:lnTo>
                  <a:lnTo>
                    <a:pt x="154525" y="22370"/>
                  </a:lnTo>
                  <a:lnTo>
                    <a:pt x="155946" y="23218"/>
                  </a:lnTo>
                  <a:lnTo>
                    <a:pt x="156149" y="24436"/>
                  </a:lnTo>
                  <a:lnTo>
                    <a:pt x="156901" y="25452"/>
                  </a:lnTo>
                  <a:lnTo>
                    <a:pt x="157009" y="26789"/>
                  </a:lnTo>
                  <a:lnTo>
                    <a:pt x="156459" y="28581"/>
                  </a:lnTo>
                  <a:lnTo>
                    <a:pt x="156841" y="29978"/>
                  </a:lnTo>
                  <a:lnTo>
                    <a:pt x="161870" y="34350"/>
                  </a:lnTo>
                  <a:lnTo>
                    <a:pt x="164700" y="35639"/>
                  </a:lnTo>
                  <a:lnTo>
                    <a:pt x="173431" y="34636"/>
                  </a:lnTo>
                  <a:lnTo>
                    <a:pt x="175701" y="35830"/>
                  </a:lnTo>
                  <a:lnTo>
                    <a:pt x="175903" y="36678"/>
                  </a:lnTo>
                  <a:lnTo>
                    <a:pt x="175342" y="38398"/>
                  </a:lnTo>
                  <a:lnTo>
                    <a:pt x="176668" y="38578"/>
                  </a:lnTo>
                  <a:lnTo>
                    <a:pt x="178280" y="40978"/>
                  </a:lnTo>
                  <a:lnTo>
                    <a:pt x="179343" y="43797"/>
                  </a:lnTo>
                  <a:lnTo>
                    <a:pt x="180776" y="46162"/>
                  </a:lnTo>
                  <a:lnTo>
                    <a:pt x="180681" y="46902"/>
                  </a:lnTo>
                  <a:lnTo>
                    <a:pt x="179486" y="49458"/>
                  </a:lnTo>
                  <a:lnTo>
                    <a:pt x="178172" y="50127"/>
                  </a:lnTo>
                  <a:lnTo>
                    <a:pt x="176954" y="50425"/>
                  </a:lnTo>
                  <a:lnTo>
                    <a:pt x="175342" y="49291"/>
                  </a:lnTo>
                  <a:lnTo>
                    <a:pt x="172715" y="49518"/>
                  </a:lnTo>
                  <a:lnTo>
                    <a:pt x="171497" y="50437"/>
                  </a:lnTo>
                  <a:lnTo>
                    <a:pt x="169705" y="50855"/>
                  </a:lnTo>
                  <a:lnTo>
                    <a:pt x="167841" y="52097"/>
                  </a:lnTo>
                  <a:lnTo>
                    <a:pt x="167089" y="52086"/>
                  </a:lnTo>
                  <a:lnTo>
                    <a:pt x="166707" y="51249"/>
                  </a:lnTo>
                  <a:lnTo>
                    <a:pt x="166683" y="49171"/>
                  </a:lnTo>
                  <a:lnTo>
                    <a:pt x="167340" y="47666"/>
                  </a:lnTo>
                  <a:lnTo>
                    <a:pt x="170218" y="44251"/>
                  </a:lnTo>
                  <a:lnTo>
                    <a:pt x="170171" y="43367"/>
                  </a:lnTo>
                  <a:lnTo>
                    <a:pt x="167794" y="44358"/>
                  </a:lnTo>
                  <a:lnTo>
                    <a:pt x="167256" y="44549"/>
                  </a:lnTo>
                  <a:lnTo>
                    <a:pt x="166217" y="44681"/>
                  </a:lnTo>
                  <a:lnTo>
                    <a:pt x="165214" y="44896"/>
                  </a:lnTo>
                  <a:lnTo>
                    <a:pt x="164366" y="45111"/>
                  </a:lnTo>
                  <a:lnTo>
                    <a:pt x="163817" y="45063"/>
                  </a:lnTo>
                  <a:lnTo>
                    <a:pt x="163471" y="44919"/>
                  </a:lnTo>
                  <a:lnTo>
                    <a:pt x="163207" y="44657"/>
                  </a:lnTo>
                  <a:lnTo>
                    <a:pt x="163016" y="44430"/>
                  </a:lnTo>
                  <a:lnTo>
                    <a:pt x="162646" y="44048"/>
                  </a:lnTo>
                  <a:lnTo>
                    <a:pt x="162336" y="43916"/>
                  </a:lnTo>
                  <a:lnTo>
                    <a:pt x="161905" y="43892"/>
                  </a:lnTo>
                  <a:lnTo>
                    <a:pt x="161726" y="44060"/>
                  </a:lnTo>
                  <a:lnTo>
                    <a:pt x="161320" y="44274"/>
                  </a:lnTo>
                  <a:lnTo>
                    <a:pt x="161082" y="44179"/>
                  </a:lnTo>
                  <a:lnTo>
                    <a:pt x="160783" y="43797"/>
                  </a:lnTo>
                  <a:lnTo>
                    <a:pt x="160640" y="43594"/>
                  </a:lnTo>
                  <a:lnTo>
                    <a:pt x="160472" y="43212"/>
                  </a:lnTo>
                  <a:lnTo>
                    <a:pt x="160329" y="42841"/>
                  </a:lnTo>
                  <a:lnTo>
                    <a:pt x="160210" y="42340"/>
                  </a:lnTo>
                  <a:lnTo>
                    <a:pt x="160019" y="41802"/>
                  </a:lnTo>
                  <a:lnTo>
                    <a:pt x="159899" y="41312"/>
                  </a:lnTo>
                  <a:lnTo>
                    <a:pt x="159684" y="40441"/>
                  </a:lnTo>
                  <a:lnTo>
                    <a:pt x="159458" y="39700"/>
                  </a:lnTo>
                  <a:lnTo>
                    <a:pt x="157200" y="38147"/>
                  </a:lnTo>
                  <a:lnTo>
                    <a:pt x="156901" y="36272"/>
                  </a:lnTo>
                  <a:lnTo>
                    <a:pt x="156328" y="35329"/>
                  </a:lnTo>
                  <a:lnTo>
                    <a:pt x="154059" y="34684"/>
                  </a:lnTo>
                  <a:lnTo>
                    <a:pt x="155205" y="35807"/>
                  </a:lnTo>
                  <a:lnTo>
                    <a:pt x="154955" y="39879"/>
                  </a:lnTo>
                  <a:lnTo>
                    <a:pt x="154119" y="41647"/>
                  </a:lnTo>
                  <a:lnTo>
                    <a:pt x="152435" y="43176"/>
                  </a:lnTo>
                  <a:lnTo>
                    <a:pt x="149819" y="44513"/>
                  </a:lnTo>
                  <a:lnTo>
                    <a:pt x="148505" y="45923"/>
                  </a:lnTo>
                  <a:lnTo>
                    <a:pt x="145221" y="46066"/>
                  </a:lnTo>
                  <a:lnTo>
                    <a:pt x="142856" y="43904"/>
                  </a:lnTo>
                  <a:lnTo>
                    <a:pt x="142104" y="43928"/>
                  </a:lnTo>
                  <a:lnTo>
                    <a:pt x="140885" y="45708"/>
                  </a:lnTo>
                  <a:lnTo>
                    <a:pt x="139487" y="46854"/>
                  </a:lnTo>
                  <a:lnTo>
                    <a:pt x="137803" y="47798"/>
                  </a:lnTo>
                  <a:lnTo>
                    <a:pt x="133671" y="49064"/>
                  </a:lnTo>
                  <a:lnTo>
                    <a:pt x="133014" y="48598"/>
                  </a:lnTo>
                  <a:lnTo>
                    <a:pt x="131485" y="44872"/>
                  </a:lnTo>
                  <a:lnTo>
                    <a:pt x="131725" y="39784"/>
                  </a:lnTo>
                  <a:lnTo>
                    <a:pt x="132548" y="36762"/>
                  </a:lnTo>
                  <a:lnTo>
                    <a:pt x="133850" y="35616"/>
                  </a:lnTo>
                  <a:lnTo>
                    <a:pt x="136574" y="35317"/>
                  </a:lnTo>
                  <a:lnTo>
                    <a:pt x="137792" y="34720"/>
                  </a:lnTo>
                  <a:lnTo>
                    <a:pt x="141410" y="29429"/>
                  </a:lnTo>
                  <a:lnTo>
                    <a:pt x="140825" y="26264"/>
                  </a:lnTo>
                  <a:lnTo>
                    <a:pt x="138688" y="28509"/>
                  </a:lnTo>
                  <a:lnTo>
                    <a:pt x="138222" y="29369"/>
                  </a:lnTo>
                  <a:lnTo>
                    <a:pt x="138054" y="31638"/>
                  </a:lnTo>
                  <a:lnTo>
                    <a:pt x="137588" y="32689"/>
                  </a:lnTo>
                  <a:lnTo>
                    <a:pt x="135057" y="34027"/>
                  </a:lnTo>
                  <a:lnTo>
                    <a:pt x="132895" y="34123"/>
                  </a:lnTo>
                  <a:lnTo>
                    <a:pt x="131951" y="32630"/>
                  </a:lnTo>
                  <a:lnTo>
                    <a:pt x="131749" y="30826"/>
                  </a:lnTo>
                  <a:lnTo>
                    <a:pt x="132680" y="30540"/>
                  </a:lnTo>
                  <a:lnTo>
                    <a:pt x="134651" y="30516"/>
                  </a:lnTo>
                  <a:lnTo>
                    <a:pt x="134925" y="29512"/>
                  </a:lnTo>
                  <a:lnTo>
                    <a:pt x="132274" y="26586"/>
                  </a:lnTo>
                  <a:lnTo>
                    <a:pt x="132262" y="25547"/>
                  </a:lnTo>
                  <a:lnTo>
                    <a:pt x="134137" y="24126"/>
                  </a:lnTo>
                  <a:lnTo>
                    <a:pt x="134125" y="23385"/>
                  </a:lnTo>
                  <a:lnTo>
                    <a:pt x="133373" y="22621"/>
                  </a:lnTo>
                  <a:lnTo>
                    <a:pt x="129049" y="22681"/>
                  </a:lnTo>
                  <a:lnTo>
                    <a:pt x="128691" y="25392"/>
                  </a:lnTo>
                  <a:lnTo>
                    <a:pt x="127580" y="28055"/>
                  </a:lnTo>
                  <a:lnTo>
                    <a:pt x="126744" y="29082"/>
                  </a:lnTo>
                  <a:lnTo>
                    <a:pt x="124307" y="30229"/>
                  </a:lnTo>
                  <a:lnTo>
                    <a:pt x="124320" y="31005"/>
                  </a:lnTo>
                  <a:lnTo>
                    <a:pt x="125442" y="31459"/>
                  </a:lnTo>
                  <a:lnTo>
                    <a:pt x="127795" y="31352"/>
                  </a:lnTo>
                  <a:lnTo>
                    <a:pt x="128750" y="33024"/>
                  </a:lnTo>
                  <a:lnTo>
                    <a:pt x="129539" y="37144"/>
                  </a:lnTo>
                  <a:lnTo>
                    <a:pt x="129777" y="43367"/>
                  </a:lnTo>
                  <a:lnTo>
                    <a:pt x="129360" y="50234"/>
                  </a:lnTo>
                  <a:lnTo>
                    <a:pt x="127580" y="50545"/>
                  </a:lnTo>
                  <a:lnTo>
                    <a:pt x="126827" y="51488"/>
                  </a:lnTo>
                  <a:lnTo>
                    <a:pt x="124570" y="51859"/>
                  </a:lnTo>
                  <a:lnTo>
                    <a:pt x="124021" y="53089"/>
                  </a:lnTo>
                  <a:lnTo>
                    <a:pt x="123089" y="54343"/>
                  </a:lnTo>
                  <a:lnTo>
                    <a:pt x="123102" y="55083"/>
                  </a:lnTo>
                  <a:lnTo>
                    <a:pt x="126398" y="55907"/>
                  </a:lnTo>
                  <a:lnTo>
                    <a:pt x="126947" y="55048"/>
                  </a:lnTo>
                  <a:lnTo>
                    <a:pt x="126660" y="54008"/>
                  </a:lnTo>
                  <a:lnTo>
                    <a:pt x="126744" y="53089"/>
                  </a:lnTo>
                  <a:lnTo>
                    <a:pt x="129001" y="52683"/>
                  </a:lnTo>
                  <a:lnTo>
                    <a:pt x="129957" y="53626"/>
                  </a:lnTo>
                  <a:lnTo>
                    <a:pt x="130148" y="55024"/>
                  </a:lnTo>
                  <a:lnTo>
                    <a:pt x="129407" y="56338"/>
                  </a:lnTo>
                  <a:lnTo>
                    <a:pt x="129706" y="58332"/>
                  </a:lnTo>
                  <a:lnTo>
                    <a:pt x="132346" y="58475"/>
                  </a:lnTo>
                  <a:lnTo>
                    <a:pt x="133552" y="57257"/>
                  </a:lnTo>
                  <a:lnTo>
                    <a:pt x="138067" y="56278"/>
                  </a:lnTo>
                  <a:lnTo>
                    <a:pt x="139751" y="56373"/>
                  </a:lnTo>
                  <a:lnTo>
                    <a:pt x="140587" y="55119"/>
                  </a:lnTo>
                  <a:lnTo>
                    <a:pt x="141339" y="54653"/>
                  </a:lnTo>
                  <a:lnTo>
                    <a:pt x="143405" y="54343"/>
                  </a:lnTo>
                  <a:lnTo>
                    <a:pt x="144432" y="53495"/>
                  </a:lnTo>
                  <a:lnTo>
                    <a:pt x="145555" y="53196"/>
                  </a:lnTo>
                  <a:lnTo>
                    <a:pt x="146797" y="54606"/>
                  </a:lnTo>
                  <a:lnTo>
                    <a:pt x="146738" y="59395"/>
                  </a:lnTo>
                  <a:lnTo>
                    <a:pt x="147120" y="60231"/>
                  </a:lnTo>
                  <a:lnTo>
                    <a:pt x="147788" y="61449"/>
                  </a:lnTo>
                  <a:lnTo>
                    <a:pt x="147812" y="63420"/>
                  </a:lnTo>
                  <a:lnTo>
                    <a:pt x="148194" y="64256"/>
                  </a:lnTo>
                  <a:lnTo>
                    <a:pt x="149616" y="65402"/>
                  </a:lnTo>
                  <a:lnTo>
                    <a:pt x="149711" y="66513"/>
                  </a:lnTo>
                  <a:lnTo>
                    <a:pt x="148314" y="67481"/>
                  </a:lnTo>
                  <a:lnTo>
                    <a:pt x="147370" y="67099"/>
                  </a:lnTo>
                  <a:lnTo>
                    <a:pt x="144516" y="64029"/>
                  </a:lnTo>
                  <a:lnTo>
                    <a:pt x="144134" y="62894"/>
                  </a:lnTo>
                  <a:lnTo>
                    <a:pt x="141757" y="60279"/>
                  </a:lnTo>
                  <a:lnTo>
                    <a:pt x="141004" y="59371"/>
                  </a:lnTo>
                  <a:lnTo>
                    <a:pt x="140157" y="59550"/>
                  </a:lnTo>
                  <a:lnTo>
                    <a:pt x="139595" y="60303"/>
                  </a:lnTo>
                  <a:lnTo>
                    <a:pt x="139416" y="61509"/>
                  </a:lnTo>
                  <a:lnTo>
                    <a:pt x="139906" y="63014"/>
                  </a:lnTo>
                  <a:lnTo>
                    <a:pt x="139535" y="63886"/>
                  </a:lnTo>
                  <a:lnTo>
                    <a:pt x="135439" y="69189"/>
                  </a:lnTo>
                  <a:lnTo>
                    <a:pt x="135547" y="70670"/>
                  </a:lnTo>
                  <a:lnTo>
                    <a:pt x="139129" y="72342"/>
                  </a:lnTo>
                  <a:lnTo>
                    <a:pt x="141052" y="76474"/>
                  </a:lnTo>
                  <a:lnTo>
                    <a:pt x="142462" y="77203"/>
                  </a:lnTo>
                  <a:lnTo>
                    <a:pt x="144146" y="75674"/>
                  </a:lnTo>
                  <a:lnTo>
                    <a:pt x="145459" y="75375"/>
                  </a:lnTo>
                  <a:lnTo>
                    <a:pt x="148003" y="79102"/>
                  </a:lnTo>
                  <a:lnTo>
                    <a:pt x="150189" y="79138"/>
                  </a:lnTo>
                  <a:lnTo>
                    <a:pt x="151061" y="79149"/>
                  </a:lnTo>
                  <a:lnTo>
                    <a:pt x="151682" y="79090"/>
                  </a:lnTo>
                  <a:lnTo>
                    <a:pt x="152172" y="79161"/>
                  </a:lnTo>
                  <a:lnTo>
                    <a:pt x="152566" y="79233"/>
                  </a:lnTo>
                  <a:lnTo>
                    <a:pt x="152900" y="79006"/>
                  </a:lnTo>
                  <a:lnTo>
                    <a:pt x="153258" y="78827"/>
                  </a:lnTo>
                  <a:lnTo>
                    <a:pt x="153808" y="78504"/>
                  </a:lnTo>
                  <a:lnTo>
                    <a:pt x="154441" y="78325"/>
                  </a:lnTo>
                  <a:lnTo>
                    <a:pt x="154656" y="78039"/>
                  </a:lnTo>
                  <a:lnTo>
                    <a:pt x="154704" y="77716"/>
                  </a:lnTo>
                  <a:lnTo>
                    <a:pt x="154835" y="77453"/>
                  </a:lnTo>
                  <a:lnTo>
                    <a:pt x="155026" y="77227"/>
                  </a:lnTo>
                  <a:lnTo>
                    <a:pt x="155193" y="77059"/>
                  </a:lnTo>
                  <a:lnTo>
                    <a:pt x="155241" y="76761"/>
                  </a:lnTo>
                  <a:lnTo>
                    <a:pt x="155504" y="76271"/>
                  </a:lnTo>
                  <a:lnTo>
                    <a:pt x="155838" y="76032"/>
                  </a:lnTo>
                  <a:lnTo>
                    <a:pt x="156448" y="75722"/>
                  </a:lnTo>
                  <a:lnTo>
                    <a:pt x="156889" y="69750"/>
                  </a:lnTo>
                  <a:lnTo>
                    <a:pt x="158000" y="67122"/>
                  </a:lnTo>
                  <a:lnTo>
                    <a:pt x="157988" y="65713"/>
                  </a:lnTo>
                  <a:lnTo>
                    <a:pt x="156483" y="66275"/>
                  </a:lnTo>
                  <a:lnTo>
                    <a:pt x="155731" y="65821"/>
                  </a:lnTo>
                  <a:lnTo>
                    <a:pt x="155528" y="64411"/>
                  </a:lnTo>
                  <a:lnTo>
                    <a:pt x="156626" y="60828"/>
                  </a:lnTo>
                  <a:lnTo>
                    <a:pt x="157188" y="60267"/>
                  </a:lnTo>
                  <a:lnTo>
                    <a:pt x="157928" y="59503"/>
                  </a:lnTo>
                  <a:lnTo>
                    <a:pt x="158777" y="59407"/>
                  </a:lnTo>
                  <a:lnTo>
                    <a:pt x="158968" y="60255"/>
                  </a:lnTo>
                  <a:lnTo>
                    <a:pt x="162276" y="61509"/>
                  </a:lnTo>
                  <a:lnTo>
                    <a:pt x="162204" y="63886"/>
                  </a:lnTo>
                  <a:lnTo>
                    <a:pt x="162670" y="64423"/>
                  </a:lnTo>
                  <a:lnTo>
                    <a:pt x="163434" y="64626"/>
                  </a:lnTo>
                  <a:lnTo>
                    <a:pt x="164736" y="62811"/>
                  </a:lnTo>
                  <a:lnTo>
                    <a:pt x="166683" y="60338"/>
                  </a:lnTo>
                  <a:lnTo>
                    <a:pt x="170266" y="60422"/>
                  </a:lnTo>
                  <a:lnTo>
                    <a:pt x="171580" y="60983"/>
                  </a:lnTo>
                  <a:lnTo>
                    <a:pt x="171854" y="60064"/>
                  </a:lnTo>
                  <a:lnTo>
                    <a:pt x="170517" y="57986"/>
                  </a:lnTo>
                  <a:lnTo>
                    <a:pt x="170505" y="56027"/>
                  </a:lnTo>
                  <a:lnTo>
                    <a:pt x="173503" y="54379"/>
                  </a:lnTo>
                  <a:lnTo>
                    <a:pt x="176680" y="51620"/>
                  </a:lnTo>
                  <a:lnTo>
                    <a:pt x="176847" y="50879"/>
                  </a:lnTo>
                  <a:lnTo>
                    <a:pt x="178256" y="50748"/>
                  </a:lnTo>
                  <a:lnTo>
                    <a:pt x="179594" y="51715"/>
                  </a:lnTo>
                  <a:lnTo>
                    <a:pt x="181828" y="48944"/>
                  </a:lnTo>
                  <a:lnTo>
                    <a:pt x="182376" y="46412"/>
                  </a:lnTo>
                  <a:lnTo>
                    <a:pt x="184515" y="44131"/>
                  </a:lnTo>
                  <a:lnTo>
                    <a:pt x="186760" y="42614"/>
                  </a:lnTo>
                  <a:lnTo>
                    <a:pt x="188086" y="42985"/>
                  </a:lnTo>
                  <a:lnTo>
                    <a:pt x="190809" y="43534"/>
                  </a:lnTo>
                  <a:lnTo>
                    <a:pt x="192134" y="44752"/>
                  </a:lnTo>
                  <a:lnTo>
                    <a:pt x="194117" y="44991"/>
                  </a:lnTo>
                  <a:lnTo>
                    <a:pt x="195061" y="44633"/>
                  </a:lnTo>
                  <a:lnTo>
                    <a:pt x="195717" y="45099"/>
                  </a:lnTo>
                  <a:lnTo>
                    <a:pt x="195455" y="48108"/>
                  </a:lnTo>
                  <a:lnTo>
                    <a:pt x="194726" y="49983"/>
                  </a:lnTo>
                  <a:lnTo>
                    <a:pt x="194356" y="51954"/>
                  </a:lnTo>
                  <a:lnTo>
                    <a:pt x="191573" y="55740"/>
                  </a:lnTo>
                  <a:lnTo>
                    <a:pt x="191979" y="60064"/>
                  </a:lnTo>
                  <a:lnTo>
                    <a:pt x="192839" y="61354"/>
                  </a:lnTo>
                  <a:lnTo>
                    <a:pt x="195013" y="61736"/>
                  </a:lnTo>
                  <a:lnTo>
                    <a:pt x="196040" y="61258"/>
                  </a:lnTo>
                  <a:lnTo>
                    <a:pt x="197808" y="59849"/>
                  </a:lnTo>
                  <a:lnTo>
                    <a:pt x="199767" y="57830"/>
                  </a:lnTo>
                  <a:lnTo>
                    <a:pt x="202406" y="57830"/>
                  </a:lnTo>
                  <a:lnTo>
                    <a:pt x="204555" y="56505"/>
                  </a:lnTo>
                  <a:lnTo>
                    <a:pt x="205404" y="56481"/>
                  </a:lnTo>
                  <a:lnTo>
                    <a:pt x="205977" y="57317"/>
                  </a:lnTo>
                  <a:lnTo>
                    <a:pt x="206072" y="58726"/>
                  </a:lnTo>
                  <a:lnTo>
                    <a:pt x="205524" y="59777"/>
                  </a:lnTo>
                  <a:lnTo>
                    <a:pt x="205165" y="61545"/>
                  </a:lnTo>
                  <a:lnTo>
                    <a:pt x="205822" y="61831"/>
                  </a:lnTo>
                  <a:lnTo>
                    <a:pt x="206885" y="64650"/>
                  </a:lnTo>
                  <a:lnTo>
                    <a:pt x="208282" y="63862"/>
                  </a:lnTo>
                  <a:lnTo>
                    <a:pt x="209512" y="63683"/>
                  </a:lnTo>
                  <a:lnTo>
                    <a:pt x="210456" y="64507"/>
                  </a:lnTo>
                  <a:lnTo>
                    <a:pt x="210564" y="66573"/>
                  </a:lnTo>
                  <a:lnTo>
                    <a:pt x="208975" y="68472"/>
                  </a:lnTo>
                  <a:lnTo>
                    <a:pt x="207386" y="69081"/>
                  </a:lnTo>
                  <a:lnTo>
                    <a:pt x="205141" y="71147"/>
                  </a:lnTo>
                  <a:lnTo>
                    <a:pt x="201582" y="72772"/>
                  </a:lnTo>
                  <a:lnTo>
                    <a:pt x="199994" y="73930"/>
                  </a:lnTo>
                  <a:lnTo>
                    <a:pt x="200196" y="75220"/>
                  </a:lnTo>
                  <a:lnTo>
                    <a:pt x="200400" y="76844"/>
                  </a:lnTo>
                  <a:lnTo>
                    <a:pt x="200973" y="78600"/>
                  </a:lnTo>
                  <a:lnTo>
                    <a:pt x="201773" y="83879"/>
                  </a:lnTo>
                  <a:lnTo>
                    <a:pt x="201403" y="85479"/>
                  </a:lnTo>
                  <a:lnTo>
                    <a:pt x="199456" y="89063"/>
                  </a:lnTo>
                  <a:lnTo>
                    <a:pt x="198333" y="89720"/>
                  </a:lnTo>
                  <a:lnTo>
                    <a:pt x="190439" y="89696"/>
                  </a:lnTo>
                  <a:lnTo>
                    <a:pt x="189973" y="90555"/>
                  </a:lnTo>
                  <a:lnTo>
                    <a:pt x="193090" y="92610"/>
                  </a:lnTo>
                  <a:lnTo>
                    <a:pt x="194046" y="93625"/>
                  </a:lnTo>
                  <a:lnTo>
                    <a:pt x="194153" y="95142"/>
                  </a:lnTo>
                  <a:lnTo>
                    <a:pt x="193496" y="95978"/>
                  </a:lnTo>
                  <a:lnTo>
                    <a:pt x="192278" y="96933"/>
                  </a:lnTo>
                  <a:lnTo>
                    <a:pt x="186545" y="97256"/>
                  </a:lnTo>
                  <a:lnTo>
                    <a:pt x="182974" y="97949"/>
                  </a:lnTo>
                  <a:lnTo>
                    <a:pt x="181672" y="98916"/>
                  </a:lnTo>
                  <a:lnTo>
                    <a:pt x="181027" y="100899"/>
                  </a:lnTo>
                  <a:lnTo>
                    <a:pt x="181792" y="102212"/>
                  </a:lnTo>
                  <a:lnTo>
                    <a:pt x="182544" y="102666"/>
                  </a:lnTo>
                  <a:lnTo>
                    <a:pt x="186020" y="102045"/>
                  </a:lnTo>
                  <a:lnTo>
                    <a:pt x="186677" y="101030"/>
                  </a:lnTo>
                  <a:lnTo>
                    <a:pt x="190331" y="100516"/>
                  </a:lnTo>
                  <a:lnTo>
                    <a:pt x="190905" y="101269"/>
                  </a:lnTo>
                  <a:lnTo>
                    <a:pt x="191107" y="102786"/>
                  </a:lnTo>
                  <a:lnTo>
                    <a:pt x="190737" y="103538"/>
                  </a:lnTo>
                  <a:lnTo>
                    <a:pt x="190654" y="105019"/>
                  </a:lnTo>
                  <a:lnTo>
                    <a:pt x="190940" y="105795"/>
                  </a:lnTo>
                  <a:lnTo>
                    <a:pt x="191800" y="106619"/>
                  </a:lnTo>
                  <a:lnTo>
                    <a:pt x="193078" y="106966"/>
                  </a:lnTo>
                  <a:lnTo>
                    <a:pt x="193138" y="111982"/>
                  </a:lnTo>
                  <a:lnTo>
                    <a:pt x="191478" y="113666"/>
                  </a:lnTo>
                  <a:lnTo>
                    <a:pt x="191489" y="114514"/>
                  </a:lnTo>
                  <a:lnTo>
                    <a:pt x="189614" y="115876"/>
                  </a:lnTo>
                  <a:lnTo>
                    <a:pt x="188683" y="117452"/>
                  </a:lnTo>
                  <a:lnTo>
                    <a:pt x="187942" y="117775"/>
                  </a:lnTo>
                  <a:lnTo>
                    <a:pt x="185112" y="117488"/>
                  </a:lnTo>
                  <a:lnTo>
                    <a:pt x="184933" y="118157"/>
                  </a:lnTo>
                  <a:lnTo>
                    <a:pt x="185972" y="118981"/>
                  </a:lnTo>
                  <a:lnTo>
                    <a:pt x="188993" y="120116"/>
                  </a:lnTo>
                  <a:lnTo>
                    <a:pt x="192194" y="120653"/>
                  </a:lnTo>
                  <a:lnTo>
                    <a:pt x="193520" y="122421"/>
                  </a:lnTo>
                  <a:lnTo>
                    <a:pt x="195025" y="122421"/>
                  </a:lnTo>
                  <a:lnTo>
                    <a:pt x="199062" y="121334"/>
                  </a:lnTo>
                  <a:lnTo>
                    <a:pt x="200483" y="122815"/>
                  </a:lnTo>
                  <a:lnTo>
                    <a:pt x="200149" y="127162"/>
                  </a:lnTo>
                  <a:lnTo>
                    <a:pt x="199408" y="128846"/>
                  </a:lnTo>
                  <a:lnTo>
                    <a:pt x="197820" y="129897"/>
                  </a:lnTo>
                  <a:lnTo>
                    <a:pt x="196219" y="130315"/>
                  </a:lnTo>
                  <a:lnTo>
                    <a:pt x="195180" y="130698"/>
                  </a:lnTo>
                  <a:lnTo>
                    <a:pt x="194547" y="131534"/>
                  </a:lnTo>
                  <a:lnTo>
                    <a:pt x="194464" y="133994"/>
                  </a:lnTo>
                  <a:lnTo>
                    <a:pt x="194953" y="136789"/>
                  </a:lnTo>
                  <a:lnTo>
                    <a:pt x="194989" y="140575"/>
                  </a:lnTo>
                  <a:lnTo>
                    <a:pt x="195885" y="146582"/>
                  </a:lnTo>
                  <a:lnTo>
                    <a:pt x="196458" y="147490"/>
                  </a:lnTo>
                  <a:lnTo>
                    <a:pt x="198345" y="148517"/>
                  </a:lnTo>
                  <a:lnTo>
                    <a:pt x="199468" y="148517"/>
                  </a:lnTo>
                  <a:lnTo>
                    <a:pt x="204078" y="147824"/>
                  </a:lnTo>
                  <a:lnTo>
                    <a:pt x="204269" y="148672"/>
                  </a:lnTo>
                  <a:lnTo>
                    <a:pt x="203816" y="150536"/>
                  </a:lnTo>
                  <a:lnTo>
                    <a:pt x="203552" y="152805"/>
                  </a:lnTo>
                  <a:lnTo>
                    <a:pt x="203935" y="153940"/>
                  </a:lnTo>
                  <a:lnTo>
                    <a:pt x="204042" y="156018"/>
                  </a:lnTo>
                  <a:lnTo>
                    <a:pt x="205679" y="160222"/>
                  </a:lnTo>
                  <a:lnTo>
                    <a:pt x="208235" y="160222"/>
                  </a:lnTo>
                  <a:lnTo>
                    <a:pt x="208186" y="161046"/>
                  </a:lnTo>
                  <a:lnTo>
                    <a:pt x="207876" y="161715"/>
                  </a:lnTo>
                  <a:lnTo>
                    <a:pt x="206921" y="162778"/>
                  </a:lnTo>
                  <a:lnTo>
                    <a:pt x="205941" y="162849"/>
                  </a:lnTo>
                  <a:lnTo>
                    <a:pt x="204819" y="161631"/>
                  </a:lnTo>
                  <a:lnTo>
                    <a:pt x="204364" y="160688"/>
                  </a:lnTo>
                  <a:lnTo>
                    <a:pt x="203923" y="160067"/>
                  </a:lnTo>
                  <a:lnTo>
                    <a:pt x="202693" y="159446"/>
                  </a:lnTo>
                  <a:lnTo>
                    <a:pt x="201797" y="159302"/>
                  </a:lnTo>
                  <a:lnTo>
                    <a:pt x="200806" y="159434"/>
                  </a:lnTo>
                  <a:lnTo>
                    <a:pt x="199826" y="159696"/>
                  </a:lnTo>
                  <a:lnTo>
                    <a:pt x="198883" y="160067"/>
                  </a:lnTo>
                  <a:lnTo>
                    <a:pt x="197736" y="160974"/>
                  </a:lnTo>
                  <a:lnTo>
                    <a:pt x="197378" y="161715"/>
                  </a:lnTo>
                  <a:lnTo>
                    <a:pt x="197533" y="163053"/>
                  </a:lnTo>
                  <a:lnTo>
                    <a:pt x="197904" y="165011"/>
                  </a:lnTo>
                  <a:lnTo>
                    <a:pt x="198894" y="170015"/>
                  </a:lnTo>
                  <a:lnTo>
                    <a:pt x="172619" y="191514"/>
                  </a:lnTo>
                  <a:lnTo>
                    <a:pt x="82183" y="263139"/>
                  </a:lnTo>
                  <a:lnTo>
                    <a:pt x="39724" y="212964"/>
                  </a:lnTo>
                  <a:lnTo>
                    <a:pt x="0" y="104494"/>
                  </a:lnTo>
                  <a:lnTo>
                    <a:pt x="37323" y="88669"/>
                  </a:lnTo>
                  <a:lnTo>
                    <a:pt x="37000" y="83580"/>
                  </a:lnTo>
                  <a:lnTo>
                    <a:pt x="12529" y="72461"/>
                  </a:lnTo>
                  <a:lnTo>
                    <a:pt x="13794" y="70992"/>
                  </a:lnTo>
                  <a:lnTo>
                    <a:pt x="15263" y="69392"/>
                  </a:lnTo>
                  <a:lnTo>
                    <a:pt x="15347" y="67576"/>
                  </a:lnTo>
                  <a:lnTo>
                    <a:pt x="15598" y="64471"/>
                  </a:lnTo>
                  <a:lnTo>
                    <a:pt x="15526" y="61163"/>
                  </a:lnTo>
                  <a:lnTo>
                    <a:pt x="15478" y="58929"/>
                  </a:lnTo>
                  <a:lnTo>
                    <a:pt x="14810" y="57090"/>
                  </a:lnTo>
                  <a:lnTo>
                    <a:pt x="14022" y="55143"/>
                  </a:lnTo>
                  <a:lnTo>
                    <a:pt x="13592" y="53650"/>
                  </a:lnTo>
                  <a:lnTo>
                    <a:pt x="13592" y="52313"/>
                  </a:lnTo>
                  <a:lnTo>
                    <a:pt x="13878" y="51249"/>
                  </a:lnTo>
                  <a:lnTo>
                    <a:pt x="14595" y="49195"/>
                  </a:lnTo>
                  <a:lnTo>
                    <a:pt x="15921" y="48037"/>
                  </a:lnTo>
                  <a:lnTo>
                    <a:pt x="16924" y="46544"/>
                  </a:lnTo>
                  <a:lnTo>
                    <a:pt x="18357" y="44239"/>
                  </a:lnTo>
                  <a:lnTo>
                    <a:pt x="18668" y="43128"/>
                  </a:lnTo>
                  <a:lnTo>
                    <a:pt x="18847" y="41587"/>
                  </a:lnTo>
                  <a:lnTo>
                    <a:pt x="19122" y="39987"/>
                  </a:lnTo>
                  <a:lnTo>
                    <a:pt x="19599" y="39198"/>
                  </a:lnTo>
                  <a:lnTo>
                    <a:pt x="20196" y="37264"/>
                  </a:lnTo>
                  <a:lnTo>
                    <a:pt x="22035" y="32570"/>
                  </a:lnTo>
                  <a:lnTo>
                    <a:pt x="23612" y="27554"/>
                  </a:lnTo>
                  <a:lnTo>
                    <a:pt x="25034" y="23242"/>
                  </a:lnTo>
                  <a:lnTo>
                    <a:pt x="25607" y="21654"/>
                  </a:lnTo>
                  <a:lnTo>
                    <a:pt x="26335" y="18333"/>
                  </a:lnTo>
                  <a:lnTo>
                    <a:pt x="27506" y="18489"/>
                  </a:lnTo>
                  <a:lnTo>
                    <a:pt x="28509" y="18548"/>
                  </a:lnTo>
                  <a:lnTo>
                    <a:pt x="30157" y="18489"/>
                  </a:lnTo>
                  <a:lnTo>
                    <a:pt x="32390" y="18238"/>
                  </a:lnTo>
                  <a:lnTo>
                    <a:pt x="34338" y="17784"/>
                  </a:lnTo>
                  <a:lnTo>
                    <a:pt x="35854" y="17306"/>
                  </a:lnTo>
                  <a:lnTo>
                    <a:pt x="37275" y="16769"/>
                  </a:lnTo>
                  <a:lnTo>
                    <a:pt x="38673" y="15873"/>
                  </a:lnTo>
                  <a:lnTo>
                    <a:pt x="39473" y="14870"/>
                  </a:lnTo>
                  <a:lnTo>
                    <a:pt x="40225" y="13580"/>
                  </a:lnTo>
                  <a:lnTo>
                    <a:pt x="40798" y="12708"/>
                  </a:lnTo>
                  <a:lnTo>
                    <a:pt x="41718" y="11466"/>
                  </a:lnTo>
                  <a:lnTo>
                    <a:pt x="42399" y="10379"/>
                  </a:lnTo>
                  <a:lnTo>
                    <a:pt x="42519" y="9197"/>
                  </a:lnTo>
                  <a:lnTo>
                    <a:pt x="42686" y="8229"/>
                  </a:lnTo>
                  <a:lnTo>
                    <a:pt x="43378" y="7202"/>
                  </a:lnTo>
                  <a:lnTo>
                    <a:pt x="43928" y="6653"/>
                  </a:lnTo>
                  <a:lnTo>
                    <a:pt x="44585" y="6127"/>
                  </a:lnTo>
                  <a:lnTo>
                    <a:pt x="47355" y="3846"/>
                  </a:lnTo>
                  <a:lnTo>
                    <a:pt x="49445" y="2389"/>
                  </a:lnTo>
                  <a:lnTo>
                    <a:pt x="50820" y="1242"/>
                  </a:lnTo>
                  <a:lnTo>
                    <a:pt x="52025" y="669"/>
                  </a:lnTo>
                  <a:lnTo>
                    <a:pt x="53662" y="155"/>
                  </a:lnTo>
                  <a:lnTo>
                    <a:pt x="54486" y="108"/>
                  </a:lnTo>
                  <a:lnTo>
                    <a:pt x="80570" y="2006"/>
                  </a:lnTo>
                  <a:lnTo>
                    <a:pt x="82111" y="1409"/>
                  </a:lnTo>
                  <a:lnTo>
                    <a:pt x="83007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1155;gbcf4302aa7_0_6">
              <a:extLst>
                <a:ext uri="{FF2B5EF4-FFF2-40B4-BE49-F238E27FC236}">
                  <a16:creationId xmlns:a16="http://schemas.microsoft.com/office/drawing/2014/main" id="{422EF18F-BF64-1248-9E10-03000AC40C68}"/>
                </a:ext>
              </a:extLst>
            </p:cNvPr>
            <p:cNvSpPr/>
            <p:nvPr/>
          </p:nvSpPr>
          <p:spPr>
            <a:xfrm>
              <a:off x="7420510" y="2399758"/>
              <a:ext cx="100682" cy="264784"/>
            </a:xfrm>
            <a:custGeom>
              <a:avLst/>
              <a:gdLst/>
              <a:ahLst/>
              <a:cxnLst/>
              <a:rect l="l" t="t" r="r" b="b"/>
              <a:pathLst>
                <a:path w="200363" h="526934" extrusionOk="0">
                  <a:moveTo>
                    <a:pt x="54749" y="72688"/>
                  </a:moveTo>
                  <a:lnTo>
                    <a:pt x="55919" y="74241"/>
                  </a:lnTo>
                  <a:lnTo>
                    <a:pt x="56027" y="75495"/>
                  </a:lnTo>
                  <a:lnTo>
                    <a:pt x="54833" y="80009"/>
                  </a:lnTo>
                  <a:lnTo>
                    <a:pt x="55418" y="83652"/>
                  </a:lnTo>
                  <a:lnTo>
                    <a:pt x="56648" y="84214"/>
                  </a:lnTo>
                  <a:lnTo>
                    <a:pt x="58427" y="84202"/>
                  </a:lnTo>
                  <a:lnTo>
                    <a:pt x="64817" y="82267"/>
                  </a:lnTo>
                  <a:lnTo>
                    <a:pt x="67994" y="80654"/>
                  </a:lnTo>
                  <a:lnTo>
                    <a:pt x="68555" y="79830"/>
                  </a:lnTo>
                  <a:lnTo>
                    <a:pt x="68926" y="77919"/>
                  </a:lnTo>
                  <a:lnTo>
                    <a:pt x="68902" y="74814"/>
                  </a:lnTo>
                  <a:lnTo>
                    <a:pt x="67863" y="73440"/>
                  </a:lnTo>
                  <a:lnTo>
                    <a:pt x="65785" y="73237"/>
                  </a:lnTo>
                  <a:lnTo>
                    <a:pt x="64554" y="72019"/>
                  </a:lnTo>
                  <a:lnTo>
                    <a:pt x="64829" y="71004"/>
                  </a:lnTo>
                  <a:lnTo>
                    <a:pt x="68663" y="66561"/>
                  </a:lnTo>
                  <a:lnTo>
                    <a:pt x="69499" y="66059"/>
                  </a:lnTo>
                  <a:lnTo>
                    <a:pt x="75901" y="65833"/>
                  </a:lnTo>
                  <a:lnTo>
                    <a:pt x="80594" y="65068"/>
                  </a:lnTo>
                  <a:lnTo>
                    <a:pt x="84989" y="62381"/>
                  </a:lnTo>
                  <a:lnTo>
                    <a:pt x="88370" y="61425"/>
                  </a:lnTo>
                  <a:lnTo>
                    <a:pt x="90627" y="60100"/>
                  </a:lnTo>
                  <a:lnTo>
                    <a:pt x="92860" y="57365"/>
                  </a:lnTo>
                  <a:lnTo>
                    <a:pt x="95763" y="55907"/>
                  </a:lnTo>
                  <a:lnTo>
                    <a:pt x="101507" y="56075"/>
                  </a:lnTo>
                  <a:lnTo>
                    <a:pt x="104040" y="54976"/>
                  </a:lnTo>
                  <a:lnTo>
                    <a:pt x="104971" y="54319"/>
                  </a:lnTo>
                  <a:lnTo>
                    <a:pt x="107587" y="50987"/>
                  </a:lnTo>
                  <a:lnTo>
                    <a:pt x="110011" y="48431"/>
                  </a:lnTo>
                  <a:lnTo>
                    <a:pt x="113295" y="47117"/>
                  </a:lnTo>
                  <a:lnTo>
                    <a:pt x="123901" y="44394"/>
                  </a:lnTo>
                  <a:lnTo>
                    <a:pt x="127186" y="42591"/>
                  </a:lnTo>
                  <a:lnTo>
                    <a:pt x="128870" y="40799"/>
                  </a:lnTo>
                  <a:lnTo>
                    <a:pt x="131569" y="36272"/>
                  </a:lnTo>
                  <a:lnTo>
                    <a:pt x="131426" y="29871"/>
                  </a:lnTo>
                  <a:lnTo>
                    <a:pt x="130937" y="26670"/>
                  </a:lnTo>
                  <a:lnTo>
                    <a:pt x="132346" y="26109"/>
                  </a:lnTo>
                  <a:lnTo>
                    <a:pt x="142402" y="26037"/>
                  </a:lnTo>
                  <a:lnTo>
                    <a:pt x="145221" y="25356"/>
                  </a:lnTo>
                  <a:lnTo>
                    <a:pt x="159696" y="24711"/>
                  </a:lnTo>
                  <a:lnTo>
                    <a:pt x="162240" y="25225"/>
                  </a:lnTo>
                  <a:lnTo>
                    <a:pt x="164689" y="25117"/>
                  </a:lnTo>
                  <a:lnTo>
                    <a:pt x="166659" y="23983"/>
                  </a:lnTo>
                  <a:lnTo>
                    <a:pt x="168439" y="23600"/>
                  </a:lnTo>
                  <a:lnTo>
                    <a:pt x="169561" y="22370"/>
                  </a:lnTo>
                  <a:lnTo>
                    <a:pt x="169645" y="20674"/>
                  </a:lnTo>
                  <a:lnTo>
                    <a:pt x="166432" y="19396"/>
                  </a:lnTo>
                  <a:lnTo>
                    <a:pt x="159553" y="16781"/>
                  </a:lnTo>
                  <a:lnTo>
                    <a:pt x="159541" y="15371"/>
                  </a:lnTo>
                  <a:lnTo>
                    <a:pt x="160197" y="14356"/>
                  </a:lnTo>
                  <a:lnTo>
                    <a:pt x="162730" y="13018"/>
                  </a:lnTo>
                  <a:lnTo>
                    <a:pt x="169012" y="11466"/>
                  </a:lnTo>
                  <a:lnTo>
                    <a:pt x="170421" y="10307"/>
                  </a:lnTo>
                  <a:lnTo>
                    <a:pt x="172010" y="7787"/>
                  </a:lnTo>
                  <a:lnTo>
                    <a:pt x="172094" y="6079"/>
                  </a:lnTo>
                  <a:lnTo>
                    <a:pt x="171329" y="4658"/>
                  </a:lnTo>
                  <a:lnTo>
                    <a:pt x="167913" y="1206"/>
                  </a:lnTo>
                  <a:lnTo>
                    <a:pt x="167913" y="275"/>
                  </a:lnTo>
                  <a:lnTo>
                    <a:pt x="168570" y="0"/>
                  </a:lnTo>
                  <a:lnTo>
                    <a:pt x="170445" y="84"/>
                  </a:lnTo>
                  <a:lnTo>
                    <a:pt x="171771" y="645"/>
                  </a:lnTo>
                  <a:lnTo>
                    <a:pt x="174805" y="4001"/>
                  </a:lnTo>
                  <a:lnTo>
                    <a:pt x="175378" y="4754"/>
                  </a:lnTo>
                  <a:lnTo>
                    <a:pt x="175474" y="6903"/>
                  </a:lnTo>
                  <a:lnTo>
                    <a:pt x="175020" y="8587"/>
                  </a:lnTo>
                  <a:lnTo>
                    <a:pt x="174853" y="11406"/>
                  </a:lnTo>
                  <a:lnTo>
                    <a:pt x="175342" y="14726"/>
                  </a:lnTo>
                  <a:lnTo>
                    <a:pt x="176692" y="19683"/>
                  </a:lnTo>
                  <a:lnTo>
                    <a:pt x="181338" y="24627"/>
                  </a:lnTo>
                  <a:lnTo>
                    <a:pt x="182376" y="27004"/>
                  </a:lnTo>
                  <a:lnTo>
                    <a:pt x="182401" y="30181"/>
                  </a:lnTo>
                  <a:lnTo>
                    <a:pt x="179594" y="31710"/>
                  </a:lnTo>
                  <a:lnTo>
                    <a:pt x="178937" y="33024"/>
                  </a:lnTo>
                  <a:lnTo>
                    <a:pt x="178483" y="35185"/>
                  </a:lnTo>
                  <a:lnTo>
                    <a:pt x="166838" y="37610"/>
                  </a:lnTo>
                  <a:lnTo>
                    <a:pt x="165130" y="34433"/>
                  </a:lnTo>
                  <a:lnTo>
                    <a:pt x="163900" y="33143"/>
                  </a:lnTo>
                  <a:lnTo>
                    <a:pt x="162957" y="32654"/>
                  </a:lnTo>
                  <a:lnTo>
                    <a:pt x="161261" y="32582"/>
                  </a:lnTo>
                  <a:lnTo>
                    <a:pt x="159947" y="33334"/>
                  </a:lnTo>
                  <a:lnTo>
                    <a:pt x="155814" y="33454"/>
                  </a:lnTo>
                  <a:lnTo>
                    <a:pt x="151395" y="34911"/>
                  </a:lnTo>
                  <a:lnTo>
                    <a:pt x="147263" y="35783"/>
                  </a:lnTo>
                  <a:lnTo>
                    <a:pt x="143417" y="37670"/>
                  </a:lnTo>
                  <a:lnTo>
                    <a:pt x="142772" y="38434"/>
                  </a:lnTo>
                  <a:lnTo>
                    <a:pt x="142497" y="40883"/>
                  </a:lnTo>
                  <a:lnTo>
                    <a:pt x="140909" y="41563"/>
                  </a:lnTo>
                  <a:lnTo>
                    <a:pt x="136215" y="41886"/>
                  </a:lnTo>
                  <a:lnTo>
                    <a:pt x="135092" y="43845"/>
                  </a:lnTo>
                  <a:lnTo>
                    <a:pt x="135105" y="44693"/>
                  </a:lnTo>
                  <a:lnTo>
                    <a:pt x="136335" y="46472"/>
                  </a:lnTo>
                  <a:lnTo>
                    <a:pt x="136155" y="47810"/>
                  </a:lnTo>
                  <a:lnTo>
                    <a:pt x="133707" y="48180"/>
                  </a:lnTo>
                  <a:lnTo>
                    <a:pt x="131927" y="49338"/>
                  </a:lnTo>
                  <a:lnTo>
                    <a:pt x="132142" y="52444"/>
                  </a:lnTo>
                  <a:lnTo>
                    <a:pt x="131581" y="53471"/>
                  </a:lnTo>
                  <a:lnTo>
                    <a:pt x="131498" y="54797"/>
                  </a:lnTo>
                  <a:lnTo>
                    <a:pt x="130853" y="57281"/>
                  </a:lnTo>
                  <a:lnTo>
                    <a:pt x="130864" y="58881"/>
                  </a:lnTo>
                  <a:lnTo>
                    <a:pt x="132572" y="60458"/>
                  </a:lnTo>
                  <a:lnTo>
                    <a:pt x="135212" y="61855"/>
                  </a:lnTo>
                  <a:lnTo>
                    <a:pt x="136155" y="62906"/>
                  </a:lnTo>
                  <a:lnTo>
                    <a:pt x="136168" y="63647"/>
                  </a:lnTo>
                  <a:lnTo>
                    <a:pt x="133910" y="64423"/>
                  </a:lnTo>
                  <a:lnTo>
                    <a:pt x="130912" y="64913"/>
                  </a:lnTo>
                  <a:lnTo>
                    <a:pt x="130256" y="65307"/>
                  </a:lnTo>
                  <a:lnTo>
                    <a:pt x="129503" y="66322"/>
                  </a:lnTo>
                  <a:lnTo>
                    <a:pt x="129706" y="68018"/>
                  </a:lnTo>
                  <a:lnTo>
                    <a:pt x="131211" y="68269"/>
                  </a:lnTo>
                  <a:lnTo>
                    <a:pt x="133468" y="67803"/>
                  </a:lnTo>
                  <a:lnTo>
                    <a:pt x="136370" y="66274"/>
                  </a:lnTo>
                  <a:lnTo>
                    <a:pt x="138150" y="65892"/>
                  </a:lnTo>
                  <a:lnTo>
                    <a:pt x="143799" y="65379"/>
                  </a:lnTo>
                  <a:lnTo>
                    <a:pt x="143883" y="64531"/>
                  </a:lnTo>
                  <a:lnTo>
                    <a:pt x="145281" y="63300"/>
                  </a:lnTo>
                  <a:lnTo>
                    <a:pt x="145687" y="66513"/>
                  </a:lnTo>
                  <a:lnTo>
                    <a:pt x="147299" y="68173"/>
                  </a:lnTo>
                  <a:lnTo>
                    <a:pt x="147299" y="69499"/>
                  </a:lnTo>
                  <a:lnTo>
                    <a:pt x="145997" y="71028"/>
                  </a:lnTo>
                  <a:lnTo>
                    <a:pt x="145364" y="74671"/>
                  </a:lnTo>
                  <a:lnTo>
                    <a:pt x="145281" y="76641"/>
                  </a:lnTo>
                  <a:lnTo>
                    <a:pt x="146140" y="78911"/>
                  </a:lnTo>
                  <a:lnTo>
                    <a:pt x="148995" y="83425"/>
                  </a:lnTo>
                  <a:lnTo>
                    <a:pt x="153067" y="88453"/>
                  </a:lnTo>
                  <a:lnTo>
                    <a:pt x="153175" y="90042"/>
                  </a:lnTo>
                  <a:lnTo>
                    <a:pt x="151335" y="95727"/>
                  </a:lnTo>
                  <a:lnTo>
                    <a:pt x="151348" y="97495"/>
                  </a:lnTo>
                  <a:lnTo>
                    <a:pt x="152005" y="98331"/>
                  </a:lnTo>
                  <a:lnTo>
                    <a:pt x="154262" y="98593"/>
                  </a:lnTo>
                  <a:lnTo>
                    <a:pt x="155600" y="100743"/>
                  </a:lnTo>
                  <a:lnTo>
                    <a:pt x="155241" y="103873"/>
                  </a:lnTo>
                  <a:lnTo>
                    <a:pt x="156101" y="106584"/>
                  </a:lnTo>
                  <a:lnTo>
                    <a:pt x="158657" y="109211"/>
                  </a:lnTo>
                  <a:lnTo>
                    <a:pt x="158955" y="111277"/>
                  </a:lnTo>
                  <a:lnTo>
                    <a:pt x="159434" y="112484"/>
                  </a:lnTo>
                  <a:lnTo>
                    <a:pt x="162180" y="114622"/>
                  </a:lnTo>
                  <a:lnTo>
                    <a:pt x="164641" y="116115"/>
                  </a:lnTo>
                  <a:lnTo>
                    <a:pt x="165488" y="117046"/>
                  </a:lnTo>
                  <a:lnTo>
                    <a:pt x="165488" y="118193"/>
                  </a:lnTo>
                  <a:lnTo>
                    <a:pt x="164092" y="118575"/>
                  </a:lnTo>
                  <a:lnTo>
                    <a:pt x="159374" y="117309"/>
                  </a:lnTo>
                  <a:lnTo>
                    <a:pt x="159003" y="117942"/>
                  </a:lnTo>
                  <a:lnTo>
                    <a:pt x="159111" y="120020"/>
                  </a:lnTo>
                  <a:lnTo>
                    <a:pt x="161858" y="123305"/>
                  </a:lnTo>
                  <a:lnTo>
                    <a:pt x="161607" y="128643"/>
                  </a:lnTo>
                  <a:lnTo>
                    <a:pt x="161058" y="129587"/>
                  </a:lnTo>
                  <a:lnTo>
                    <a:pt x="161069" y="132035"/>
                  </a:lnTo>
                  <a:lnTo>
                    <a:pt x="161357" y="132800"/>
                  </a:lnTo>
                  <a:lnTo>
                    <a:pt x="162599" y="135798"/>
                  </a:lnTo>
                  <a:lnTo>
                    <a:pt x="162431" y="138986"/>
                  </a:lnTo>
                  <a:lnTo>
                    <a:pt x="164414" y="139822"/>
                  </a:lnTo>
                  <a:lnTo>
                    <a:pt x="164987" y="140587"/>
                  </a:lnTo>
                  <a:lnTo>
                    <a:pt x="167424" y="140551"/>
                  </a:lnTo>
                  <a:lnTo>
                    <a:pt x="169884" y="141471"/>
                  </a:lnTo>
                  <a:lnTo>
                    <a:pt x="172607" y="141912"/>
                  </a:lnTo>
                  <a:lnTo>
                    <a:pt x="172894" y="142940"/>
                  </a:lnTo>
                  <a:lnTo>
                    <a:pt x="171783" y="144755"/>
                  </a:lnTo>
                  <a:lnTo>
                    <a:pt x="170493" y="148051"/>
                  </a:lnTo>
                  <a:lnTo>
                    <a:pt x="170601" y="151527"/>
                  </a:lnTo>
                  <a:lnTo>
                    <a:pt x="170254" y="155397"/>
                  </a:lnTo>
                  <a:lnTo>
                    <a:pt x="173097" y="158383"/>
                  </a:lnTo>
                  <a:lnTo>
                    <a:pt x="177528" y="160138"/>
                  </a:lnTo>
                  <a:lnTo>
                    <a:pt x="178567" y="161070"/>
                  </a:lnTo>
                  <a:lnTo>
                    <a:pt x="180382" y="164725"/>
                  </a:lnTo>
                  <a:lnTo>
                    <a:pt x="180394" y="166612"/>
                  </a:lnTo>
                  <a:lnTo>
                    <a:pt x="178089" y="173204"/>
                  </a:lnTo>
                  <a:lnTo>
                    <a:pt x="177145" y="174160"/>
                  </a:lnTo>
                  <a:lnTo>
                    <a:pt x="175091" y="174853"/>
                  </a:lnTo>
                  <a:lnTo>
                    <a:pt x="173205" y="174196"/>
                  </a:lnTo>
                  <a:lnTo>
                    <a:pt x="172739" y="174769"/>
                  </a:lnTo>
                  <a:lnTo>
                    <a:pt x="173216" y="175975"/>
                  </a:lnTo>
                  <a:lnTo>
                    <a:pt x="176883" y="175939"/>
                  </a:lnTo>
                  <a:lnTo>
                    <a:pt x="178197" y="175378"/>
                  </a:lnTo>
                  <a:lnTo>
                    <a:pt x="179498" y="173682"/>
                  </a:lnTo>
                  <a:lnTo>
                    <a:pt x="180884" y="168976"/>
                  </a:lnTo>
                  <a:lnTo>
                    <a:pt x="181983" y="166313"/>
                  </a:lnTo>
                  <a:lnTo>
                    <a:pt x="181887" y="164354"/>
                  </a:lnTo>
                  <a:lnTo>
                    <a:pt x="181302" y="162921"/>
                  </a:lnTo>
                  <a:lnTo>
                    <a:pt x="180071" y="161368"/>
                  </a:lnTo>
                  <a:lnTo>
                    <a:pt x="179785" y="160222"/>
                  </a:lnTo>
                  <a:lnTo>
                    <a:pt x="180060" y="158705"/>
                  </a:lnTo>
                  <a:lnTo>
                    <a:pt x="181732" y="156531"/>
                  </a:lnTo>
                  <a:lnTo>
                    <a:pt x="182007" y="155683"/>
                  </a:lnTo>
                  <a:lnTo>
                    <a:pt x="183356" y="154071"/>
                  </a:lnTo>
                  <a:lnTo>
                    <a:pt x="184037" y="153259"/>
                  </a:lnTo>
                  <a:lnTo>
                    <a:pt x="185530" y="153760"/>
                  </a:lnTo>
                  <a:lnTo>
                    <a:pt x="186497" y="153295"/>
                  </a:lnTo>
                  <a:lnTo>
                    <a:pt x="187107" y="152685"/>
                  </a:lnTo>
                  <a:lnTo>
                    <a:pt x="187811" y="152172"/>
                  </a:lnTo>
                  <a:lnTo>
                    <a:pt x="188838" y="152291"/>
                  </a:lnTo>
                  <a:lnTo>
                    <a:pt x="189220" y="153330"/>
                  </a:lnTo>
                  <a:lnTo>
                    <a:pt x="189077" y="154059"/>
                  </a:lnTo>
                  <a:lnTo>
                    <a:pt x="189686" y="154764"/>
                  </a:lnTo>
                  <a:lnTo>
                    <a:pt x="191024" y="155170"/>
                  </a:lnTo>
                  <a:lnTo>
                    <a:pt x="191609" y="154537"/>
                  </a:lnTo>
                  <a:lnTo>
                    <a:pt x="192576" y="154298"/>
                  </a:lnTo>
                  <a:lnTo>
                    <a:pt x="193281" y="154190"/>
                  </a:lnTo>
                  <a:lnTo>
                    <a:pt x="193891" y="153832"/>
                  </a:lnTo>
                  <a:lnTo>
                    <a:pt x="194786" y="153796"/>
                  </a:lnTo>
                  <a:lnTo>
                    <a:pt x="195491" y="153975"/>
                  </a:lnTo>
                  <a:lnTo>
                    <a:pt x="196411" y="153844"/>
                  </a:lnTo>
                  <a:lnTo>
                    <a:pt x="197904" y="154477"/>
                  </a:lnTo>
                  <a:lnTo>
                    <a:pt x="198990" y="155277"/>
                  </a:lnTo>
                  <a:lnTo>
                    <a:pt x="200364" y="156245"/>
                  </a:lnTo>
                  <a:lnTo>
                    <a:pt x="171843" y="434934"/>
                  </a:lnTo>
                  <a:lnTo>
                    <a:pt x="123412" y="461006"/>
                  </a:lnTo>
                  <a:lnTo>
                    <a:pt x="0" y="526935"/>
                  </a:lnTo>
                  <a:lnTo>
                    <a:pt x="14022" y="391961"/>
                  </a:lnTo>
                  <a:lnTo>
                    <a:pt x="36105" y="179737"/>
                  </a:lnTo>
                  <a:lnTo>
                    <a:pt x="38231" y="177671"/>
                  </a:lnTo>
                  <a:lnTo>
                    <a:pt x="39270" y="176381"/>
                  </a:lnTo>
                  <a:lnTo>
                    <a:pt x="38852" y="175414"/>
                  </a:lnTo>
                  <a:lnTo>
                    <a:pt x="38243" y="174172"/>
                  </a:lnTo>
                  <a:lnTo>
                    <a:pt x="37980" y="173037"/>
                  </a:lnTo>
                  <a:lnTo>
                    <a:pt x="38124" y="171628"/>
                  </a:lnTo>
                  <a:lnTo>
                    <a:pt x="38219" y="170314"/>
                  </a:lnTo>
                  <a:lnTo>
                    <a:pt x="38398" y="168427"/>
                  </a:lnTo>
                  <a:lnTo>
                    <a:pt x="39915" y="166982"/>
                  </a:lnTo>
                  <a:lnTo>
                    <a:pt x="40548" y="166373"/>
                  </a:lnTo>
                  <a:lnTo>
                    <a:pt x="41265" y="165776"/>
                  </a:lnTo>
                  <a:lnTo>
                    <a:pt x="41671" y="164593"/>
                  </a:lnTo>
                  <a:lnTo>
                    <a:pt x="42614" y="163865"/>
                  </a:lnTo>
                  <a:lnTo>
                    <a:pt x="43498" y="163303"/>
                  </a:lnTo>
                  <a:lnTo>
                    <a:pt x="44465" y="162909"/>
                  </a:lnTo>
                  <a:lnTo>
                    <a:pt x="46209" y="162921"/>
                  </a:lnTo>
                  <a:lnTo>
                    <a:pt x="47189" y="162348"/>
                  </a:lnTo>
                  <a:lnTo>
                    <a:pt x="54701" y="160019"/>
                  </a:lnTo>
                  <a:lnTo>
                    <a:pt x="56481" y="158335"/>
                  </a:lnTo>
                  <a:lnTo>
                    <a:pt x="58249" y="155325"/>
                  </a:lnTo>
                  <a:lnTo>
                    <a:pt x="60386" y="152662"/>
                  </a:lnTo>
                  <a:lnTo>
                    <a:pt x="60756" y="151252"/>
                  </a:lnTo>
                  <a:lnTo>
                    <a:pt x="60338" y="144552"/>
                  </a:lnTo>
                  <a:lnTo>
                    <a:pt x="60518" y="143071"/>
                  </a:lnTo>
                  <a:lnTo>
                    <a:pt x="62380" y="140897"/>
                  </a:lnTo>
                  <a:lnTo>
                    <a:pt x="64459" y="141912"/>
                  </a:lnTo>
                  <a:lnTo>
                    <a:pt x="65199" y="141530"/>
                  </a:lnTo>
                  <a:lnTo>
                    <a:pt x="65188" y="139452"/>
                  </a:lnTo>
                  <a:lnTo>
                    <a:pt x="63957" y="137111"/>
                  </a:lnTo>
                  <a:lnTo>
                    <a:pt x="63921" y="132895"/>
                  </a:lnTo>
                  <a:lnTo>
                    <a:pt x="64387" y="131283"/>
                  </a:lnTo>
                  <a:lnTo>
                    <a:pt x="64924" y="127126"/>
                  </a:lnTo>
                  <a:lnTo>
                    <a:pt x="67158" y="124499"/>
                  </a:lnTo>
                  <a:lnTo>
                    <a:pt x="72593" y="121525"/>
                  </a:lnTo>
                  <a:lnTo>
                    <a:pt x="73046" y="117882"/>
                  </a:lnTo>
                  <a:lnTo>
                    <a:pt x="73799" y="117488"/>
                  </a:lnTo>
                  <a:lnTo>
                    <a:pt x="74647" y="117763"/>
                  </a:lnTo>
                  <a:lnTo>
                    <a:pt x="77382" y="119650"/>
                  </a:lnTo>
                  <a:lnTo>
                    <a:pt x="79173" y="120366"/>
                  </a:lnTo>
                  <a:lnTo>
                    <a:pt x="82016" y="124105"/>
                  </a:lnTo>
                  <a:lnTo>
                    <a:pt x="83258" y="127401"/>
                  </a:lnTo>
                  <a:lnTo>
                    <a:pt x="84118" y="128225"/>
                  </a:lnTo>
                  <a:lnTo>
                    <a:pt x="85718" y="129073"/>
                  </a:lnTo>
                  <a:lnTo>
                    <a:pt x="89110" y="129145"/>
                  </a:lnTo>
                  <a:lnTo>
                    <a:pt x="89110" y="130745"/>
                  </a:lnTo>
                  <a:lnTo>
                    <a:pt x="88370" y="131772"/>
                  </a:lnTo>
                  <a:lnTo>
                    <a:pt x="88752" y="133015"/>
                  </a:lnTo>
                  <a:lnTo>
                    <a:pt x="90639" y="133074"/>
                  </a:lnTo>
                  <a:lnTo>
                    <a:pt x="91475" y="131856"/>
                  </a:lnTo>
                  <a:lnTo>
                    <a:pt x="91081" y="129312"/>
                  </a:lnTo>
                  <a:lnTo>
                    <a:pt x="91929" y="128548"/>
                  </a:lnTo>
                  <a:lnTo>
                    <a:pt x="91821" y="127628"/>
                  </a:lnTo>
                  <a:lnTo>
                    <a:pt x="90783" y="126099"/>
                  </a:lnTo>
                  <a:lnTo>
                    <a:pt x="90568" y="123030"/>
                  </a:lnTo>
                  <a:lnTo>
                    <a:pt x="89636" y="123316"/>
                  </a:lnTo>
                  <a:lnTo>
                    <a:pt x="89361" y="124917"/>
                  </a:lnTo>
                  <a:lnTo>
                    <a:pt x="88609" y="125013"/>
                  </a:lnTo>
                  <a:lnTo>
                    <a:pt x="87940" y="123328"/>
                  </a:lnTo>
                  <a:lnTo>
                    <a:pt x="87546" y="120868"/>
                  </a:lnTo>
                  <a:lnTo>
                    <a:pt x="86793" y="119734"/>
                  </a:lnTo>
                  <a:lnTo>
                    <a:pt x="86877" y="118921"/>
                  </a:lnTo>
                  <a:lnTo>
                    <a:pt x="87247" y="117201"/>
                  </a:lnTo>
                  <a:lnTo>
                    <a:pt x="85898" y="113356"/>
                  </a:lnTo>
                  <a:lnTo>
                    <a:pt x="85981" y="112245"/>
                  </a:lnTo>
                  <a:lnTo>
                    <a:pt x="87116" y="112137"/>
                  </a:lnTo>
                  <a:lnTo>
                    <a:pt x="89277" y="113069"/>
                  </a:lnTo>
                  <a:lnTo>
                    <a:pt x="91344" y="113045"/>
                  </a:lnTo>
                  <a:lnTo>
                    <a:pt x="93230" y="111922"/>
                  </a:lnTo>
                  <a:lnTo>
                    <a:pt x="93971" y="110967"/>
                  </a:lnTo>
                  <a:lnTo>
                    <a:pt x="93864" y="109641"/>
                  </a:lnTo>
                  <a:lnTo>
                    <a:pt x="92335" y="104685"/>
                  </a:lnTo>
                  <a:lnTo>
                    <a:pt x="91762" y="103992"/>
                  </a:lnTo>
                  <a:lnTo>
                    <a:pt x="91009" y="104016"/>
                  </a:lnTo>
                  <a:lnTo>
                    <a:pt x="90842" y="107205"/>
                  </a:lnTo>
                  <a:lnTo>
                    <a:pt x="91522" y="110489"/>
                  </a:lnTo>
                  <a:lnTo>
                    <a:pt x="90675" y="110394"/>
                  </a:lnTo>
                  <a:lnTo>
                    <a:pt x="89349" y="108925"/>
                  </a:lnTo>
                  <a:lnTo>
                    <a:pt x="85754" y="106321"/>
                  </a:lnTo>
                  <a:lnTo>
                    <a:pt x="83592" y="106130"/>
                  </a:lnTo>
                  <a:lnTo>
                    <a:pt x="81610" y="104924"/>
                  </a:lnTo>
                  <a:lnTo>
                    <a:pt x="76593" y="100922"/>
                  </a:lnTo>
                  <a:lnTo>
                    <a:pt x="73201" y="99728"/>
                  </a:lnTo>
                  <a:lnTo>
                    <a:pt x="70932" y="98319"/>
                  </a:lnTo>
                  <a:lnTo>
                    <a:pt x="68305" y="98056"/>
                  </a:lnTo>
                  <a:lnTo>
                    <a:pt x="66047" y="98904"/>
                  </a:lnTo>
                  <a:lnTo>
                    <a:pt x="60876" y="97650"/>
                  </a:lnTo>
                  <a:lnTo>
                    <a:pt x="59741" y="97160"/>
                  </a:lnTo>
                  <a:lnTo>
                    <a:pt x="56253" y="97196"/>
                  </a:lnTo>
                  <a:lnTo>
                    <a:pt x="52683" y="96671"/>
                  </a:lnTo>
                  <a:lnTo>
                    <a:pt x="51643" y="96766"/>
                  </a:lnTo>
                  <a:lnTo>
                    <a:pt x="51094" y="98749"/>
                  </a:lnTo>
                  <a:lnTo>
                    <a:pt x="51213" y="101197"/>
                  </a:lnTo>
                  <a:lnTo>
                    <a:pt x="48574" y="101376"/>
                  </a:lnTo>
                  <a:lnTo>
                    <a:pt x="40656" y="98617"/>
                  </a:lnTo>
                  <a:lnTo>
                    <a:pt x="40274" y="97029"/>
                  </a:lnTo>
                  <a:lnTo>
                    <a:pt x="41683" y="96730"/>
                  </a:lnTo>
                  <a:lnTo>
                    <a:pt x="41479" y="95034"/>
                  </a:lnTo>
                  <a:lnTo>
                    <a:pt x="40715" y="93171"/>
                  </a:lnTo>
                  <a:lnTo>
                    <a:pt x="41037" y="85456"/>
                  </a:lnTo>
                  <a:lnTo>
                    <a:pt x="41312" y="84775"/>
                  </a:lnTo>
                  <a:lnTo>
                    <a:pt x="42817" y="84022"/>
                  </a:lnTo>
                  <a:lnTo>
                    <a:pt x="42889" y="80248"/>
                  </a:lnTo>
                  <a:lnTo>
                    <a:pt x="42590" y="78851"/>
                  </a:lnTo>
                  <a:lnTo>
                    <a:pt x="43522" y="77262"/>
                  </a:lnTo>
                  <a:lnTo>
                    <a:pt x="45684" y="75650"/>
                  </a:lnTo>
                  <a:lnTo>
                    <a:pt x="52002" y="72330"/>
                  </a:lnTo>
                  <a:lnTo>
                    <a:pt x="54749" y="7268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1156;gbcf4302aa7_0_6">
              <a:extLst>
                <a:ext uri="{FF2B5EF4-FFF2-40B4-BE49-F238E27FC236}">
                  <a16:creationId xmlns:a16="http://schemas.microsoft.com/office/drawing/2014/main" id="{A1F09067-5FE5-B74A-AB57-2D4D58538B26}"/>
                </a:ext>
              </a:extLst>
            </p:cNvPr>
            <p:cNvSpPr/>
            <p:nvPr/>
          </p:nvSpPr>
          <p:spPr>
            <a:xfrm>
              <a:off x="7468274" y="2400100"/>
              <a:ext cx="4441" cy="1782"/>
            </a:xfrm>
            <a:custGeom>
              <a:avLst/>
              <a:gdLst/>
              <a:ahLst/>
              <a:cxnLst/>
              <a:rect l="l" t="t" r="r" b="b"/>
              <a:pathLst>
                <a:path w="8838" h="3547" extrusionOk="0">
                  <a:moveTo>
                    <a:pt x="2747" y="3547"/>
                  </a:moveTo>
                  <a:lnTo>
                    <a:pt x="956" y="3452"/>
                  </a:lnTo>
                  <a:lnTo>
                    <a:pt x="12" y="2998"/>
                  </a:lnTo>
                  <a:lnTo>
                    <a:pt x="0" y="669"/>
                  </a:lnTo>
                  <a:lnTo>
                    <a:pt x="1123" y="0"/>
                  </a:lnTo>
                  <a:lnTo>
                    <a:pt x="8839" y="514"/>
                  </a:lnTo>
                  <a:lnTo>
                    <a:pt x="4622" y="2866"/>
                  </a:lnTo>
                  <a:lnTo>
                    <a:pt x="2747" y="35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1157;gbcf4302aa7_0_6">
              <a:extLst>
                <a:ext uri="{FF2B5EF4-FFF2-40B4-BE49-F238E27FC236}">
                  <a16:creationId xmlns:a16="http://schemas.microsoft.com/office/drawing/2014/main" id="{D769C2D7-0D73-3148-8675-DD3D966173D8}"/>
                </a:ext>
              </a:extLst>
            </p:cNvPr>
            <p:cNvSpPr/>
            <p:nvPr/>
          </p:nvSpPr>
          <p:spPr>
            <a:xfrm>
              <a:off x="4075294" y="2400992"/>
              <a:ext cx="238845" cy="236697"/>
            </a:xfrm>
            <a:custGeom>
              <a:avLst/>
              <a:gdLst/>
              <a:ahLst/>
              <a:cxnLst/>
              <a:rect l="l" t="t" r="r" b="b"/>
              <a:pathLst>
                <a:path w="475314" h="471038" extrusionOk="0">
                  <a:moveTo>
                    <a:pt x="6796" y="18691"/>
                  </a:moveTo>
                  <a:lnTo>
                    <a:pt x="66788" y="9662"/>
                  </a:lnTo>
                  <a:lnTo>
                    <a:pt x="120116" y="1768"/>
                  </a:lnTo>
                  <a:lnTo>
                    <a:pt x="130220" y="0"/>
                  </a:lnTo>
                  <a:lnTo>
                    <a:pt x="130602" y="1075"/>
                  </a:lnTo>
                  <a:lnTo>
                    <a:pt x="130996" y="2197"/>
                  </a:lnTo>
                  <a:lnTo>
                    <a:pt x="131283" y="3248"/>
                  </a:lnTo>
                  <a:lnTo>
                    <a:pt x="131641" y="4121"/>
                  </a:lnTo>
                  <a:lnTo>
                    <a:pt x="131605" y="5004"/>
                  </a:lnTo>
                  <a:lnTo>
                    <a:pt x="131629" y="5840"/>
                  </a:lnTo>
                  <a:lnTo>
                    <a:pt x="131629" y="6772"/>
                  </a:lnTo>
                  <a:lnTo>
                    <a:pt x="131545" y="7465"/>
                  </a:lnTo>
                  <a:lnTo>
                    <a:pt x="131092" y="8253"/>
                  </a:lnTo>
                  <a:lnTo>
                    <a:pt x="130506" y="9029"/>
                  </a:lnTo>
                  <a:lnTo>
                    <a:pt x="129348" y="10355"/>
                  </a:lnTo>
                  <a:lnTo>
                    <a:pt x="128846" y="10928"/>
                  </a:lnTo>
                  <a:lnTo>
                    <a:pt x="127998" y="11454"/>
                  </a:lnTo>
                  <a:lnTo>
                    <a:pt x="126983" y="11872"/>
                  </a:lnTo>
                  <a:lnTo>
                    <a:pt x="126195" y="12421"/>
                  </a:lnTo>
                  <a:lnTo>
                    <a:pt x="125574" y="14284"/>
                  </a:lnTo>
                  <a:lnTo>
                    <a:pt x="125060" y="16757"/>
                  </a:lnTo>
                  <a:lnTo>
                    <a:pt x="124929" y="17808"/>
                  </a:lnTo>
                  <a:lnTo>
                    <a:pt x="125001" y="19014"/>
                  </a:lnTo>
                  <a:lnTo>
                    <a:pt x="125419" y="20017"/>
                  </a:lnTo>
                  <a:lnTo>
                    <a:pt x="126099" y="20901"/>
                  </a:lnTo>
                  <a:lnTo>
                    <a:pt x="126422" y="21534"/>
                  </a:lnTo>
                  <a:lnTo>
                    <a:pt x="126732" y="22155"/>
                  </a:lnTo>
                  <a:lnTo>
                    <a:pt x="127270" y="23385"/>
                  </a:lnTo>
                  <a:lnTo>
                    <a:pt x="127556" y="24401"/>
                  </a:lnTo>
                  <a:lnTo>
                    <a:pt x="127974" y="25463"/>
                  </a:lnTo>
                  <a:lnTo>
                    <a:pt x="128404" y="26180"/>
                  </a:lnTo>
                  <a:lnTo>
                    <a:pt x="129252" y="26885"/>
                  </a:lnTo>
                  <a:lnTo>
                    <a:pt x="129682" y="27506"/>
                  </a:lnTo>
                  <a:lnTo>
                    <a:pt x="129742" y="28425"/>
                  </a:lnTo>
                  <a:lnTo>
                    <a:pt x="130029" y="29345"/>
                  </a:lnTo>
                  <a:lnTo>
                    <a:pt x="130232" y="30312"/>
                  </a:lnTo>
                  <a:lnTo>
                    <a:pt x="130315" y="31352"/>
                  </a:lnTo>
                  <a:lnTo>
                    <a:pt x="130435" y="32032"/>
                  </a:lnTo>
                  <a:lnTo>
                    <a:pt x="130590" y="33000"/>
                  </a:lnTo>
                  <a:lnTo>
                    <a:pt x="130769" y="34087"/>
                  </a:lnTo>
                  <a:lnTo>
                    <a:pt x="131545" y="35006"/>
                  </a:lnTo>
                  <a:lnTo>
                    <a:pt x="131987" y="36021"/>
                  </a:lnTo>
                  <a:lnTo>
                    <a:pt x="131545" y="37383"/>
                  </a:lnTo>
                  <a:lnTo>
                    <a:pt x="131319" y="38398"/>
                  </a:lnTo>
                  <a:lnTo>
                    <a:pt x="131068" y="39736"/>
                  </a:lnTo>
                  <a:lnTo>
                    <a:pt x="217336" y="31340"/>
                  </a:lnTo>
                  <a:lnTo>
                    <a:pt x="221647" y="77895"/>
                  </a:lnTo>
                  <a:lnTo>
                    <a:pt x="387267" y="56158"/>
                  </a:lnTo>
                  <a:lnTo>
                    <a:pt x="388796" y="72748"/>
                  </a:lnTo>
                  <a:lnTo>
                    <a:pt x="475315" y="65140"/>
                  </a:lnTo>
                  <a:lnTo>
                    <a:pt x="386097" y="453267"/>
                  </a:lnTo>
                  <a:lnTo>
                    <a:pt x="276396" y="432629"/>
                  </a:lnTo>
                  <a:lnTo>
                    <a:pt x="276504" y="433501"/>
                  </a:lnTo>
                  <a:lnTo>
                    <a:pt x="276922" y="434659"/>
                  </a:lnTo>
                  <a:lnTo>
                    <a:pt x="277328" y="435985"/>
                  </a:lnTo>
                  <a:lnTo>
                    <a:pt x="277793" y="436881"/>
                  </a:lnTo>
                  <a:lnTo>
                    <a:pt x="277901" y="437752"/>
                  </a:lnTo>
                  <a:lnTo>
                    <a:pt x="278008" y="438505"/>
                  </a:lnTo>
                  <a:lnTo>
                    <a:pt x="278187" y="439532"/>
                  </a:lnTo>
                  <a:lnTo>
                    <a:pt x="278008" y="440691"/>
                  </a:lnTo>
                  <a:lnTo>
                    <a:pt x="277698" y="441765"/>
                  </a:lnTo>
                  <a:lnTo>
                    <a:pt x="277495" y="442470"/>
                  </a:lnTo>
                  <a:lnTo>
                    <a:pt x="277375" y="443270"/>
                  </a:lnTo>
                  <a:lnTo>
                    <a:pt x="277364" y="444273"/>
                  </a:lnTo>
                  <a:lnTo>
                    <a:pt x="277662" y="444990"/>
                  </a:lnTo>
                  <a:lnTo>
                    <a:pt x="277937" y="445766"/>
                  </a:lnTo>
                  <a:lnTo>
                    <a:pt x="277877" y="446495"/>
                  </a:lnTo>
                  <a:lnTo>
                    <a:pt x="276301" y="447654"/>
                  </a:lnTo>
                  <a:lnTo>
                    <a:pt x="273530" y="450042"/>
                  </a:lnTo>
                  <a:lnTo>
                    <a:pt x="272933" y="450675"/>
                  </a:lnTo>
                  <a:lnTo>
                    <a:pt x="272574" y="451702"/>
                  </a:lnTo>
                  <a:lnTo>
                    <a:pt x="272610" y="452765"/>
                  </a:lnTo>
                  <a:lnTo>
                    <a:pt x="273112" y="454115"/>
                  </a:lnTo>
                  <a:lnTo>
                    <a:pt x="273530" y="455142"/>
                  </a:lnTo>
                  <a:lnTo>
                    <a:pt x="273912" y="456157"/>
                  </a:lnTo>
                  <a:lnTo>
                    <a:pt x="274139" y="457173"/>
                  </a:lnTo>
                  <a:lnTo>
                    <a:pt x="274342" y="458020"/>
                  </a:lnTo>
                  <a:lnTo>
                    <a:pt x="274545" y="459036"/>
                  </a:lnTo>
                  <a:lnTo>
                    <a:pt x="274808" y="460206"/>
                  </a:lnTo>
                  <a:lnTo>
                    <a:pt x="274987" y="461126"/>
                  </a:lnTo>
                  <a:lnTo>
                    <a:pt x="275381" y="461938"/>
                  </a:lnTo>
                  <a:lnTo>
                    <a:pt x="275918" y="462762"/>
                  </a:lnTo>
                  <a:lnTo>
                    <a:pt x="276098" y="463562"/>
                  </a:lnTo>
                  <a:lnTo>
                    <a:pt x="276301" y="464530"/>
                  </a:lnTo>
                  <a:lnTo>
                    <a:pt x="276504" y="465354"/>
                  </a:lnTo>
                  <a:lnTo>
                    <a:pt x="265671" y="467014"/>
                  </a:lnTo>
                  <a:lnTo>
                    <a:pt x="254229" y="471039"/>
                  </a:lnTo>
                  <a:lnTo>
                    <a:pt x="247409" y="469510"/>
                  </a:lnTo>
                  <a:lnTo>
                    <a:pt x="230187" y="272263"/>
                  </a:lnTo>
                  <a:lnTo>
                    <a:pt x="114693" y="287420"/>
                  </a:lnTo>
                  <a:lnTo>
                    <a:pt x="0" y="302003"/>
                  </a:lnTo>
                  <a:lnTo>
                    <a:pt x="908" y="226687"/>
                  </a:lnTo>
                  <a:lnTo>
                    <a:pt x="6796" y="18691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1158;gbcf4302aa7_0_6">
              <a:extLst>
                <a:ext uri="{FF2B5EF4-FFF2-40B4-BE49-F238E27FC236}">
                  <a16:creationId xmlns:a16="http://schemas.microsoft.com/office/drawing/2014/main" id="{AA4840C7-9461-6C46-B8C9-80BA86164916}"/>
                </a:ext>
              </a:extLst>
            </p:cNvPr>
            <p:cNvSpPr/>
            <p:nvPr/>
          </p:nvSpPr>
          <p:spPr>
            <a:xfrm>
              <a:off x="7561470" y="2403700"/>
              <a:ext cx="3211" cy="2976"/>
            </a:xfrm>
            <a:custGeom>
              <a:avLst/>
              <a:gdLst/>
              <a:ahLst/>
              <a:cxnLst/>
              <a:rect l="l" t="t" r="r" b="b"/>
              <a:pathLst>
                <a:path w="6390" h="5923" extrusionOk="0">
                  <a:moveTo>
                    <a:pt x="2652" y="5924"/>
                  </a:moveTo>
                  <a:lnTo>
                    <a:pt x="191" y="4515"/>
                  </a:lnTo>
                  <a:lnTo>
                    <a:pt x="0" y="3117"/>
                  </a:lnTo>
                  <a:lnTo>
                    <a:pt x="645" y="2281"/>
                  </a:lnTo>
                  <a:lnTo>
                    <a:pt x="729" y="322"/>
                  </a:lnTo>
                  <a:lnTo>
                    <a:pt x="1481" y="0"/>
                  </a:lnTo>
                  <a:lnTo>
                    <a:pt x="3369" y="95"/>
                  </a:lnTo>
                  <a:lnTo>
                    <a:pt x="6104" y="1015"/>
                  </a:lnTo>
                  <a:lnTo>
                    <a:pt x="6390" y="2413"/>
                  </a:lnTo>
                  <a:lnTo>
                    <a:pt x="5470" y="4956"/>
                  </a:lnTo>
                  <a:lnTo>
                    <a:pt x="4061" y="5816"/>
                  </a:lnTo>
                  <a:lnTo>
                    <a:pt x="2652" y="592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1159;gbcf4302aa7_0_6">
              <a:extLst>
                <a:ext uri="{FF2B5EF4-FFF2-40B4-BE49-F238E27FC236}">
                  <a16:creationId xmlns:a16="http://schemas.microsoft.com/office/drawing/2014/main" id="{F3F8B702-6CA2-8041-AB15-2D715101D61C}"/>
                </a:ext>
              </a:extLst>
            </p:cNvPr>
            <p:cNvSpPr/>
            <p:nvPr/>
          </p:nvSpPr>
          <p:spPr>
            <a:xfrm>
              <a:off x="7706048" y="2406809"/>
              <a:ext cx="1848" cy="4417"/>
            </a:xfrm>
            <a:custGeom>
              <a:avLst/>
              <a:gdLst/>
              <a:ahLst/>
              <a:cxnLst/>
              <a:rect l="l" t="t" r="r" b="b"/>
              <a:pathLst>
                <a:path w="3678" h="8790" extrusionOk="0">
                  <a:moveTo>
                    <a:pt x="47" y="8790"/>
                  </a:moveTo>
                  <a:lnTo>
                    <a:pt x="24" y="6712"/>
                  </a:lnTo>
                  <a:lnTo>
                    <a:pt x="298" y="5972"/>
                  </a:lnTo>
                  <a:lnTo>
                    <a:pt x="0" y="2675"/>
                  </a:lnTo>
                  <a:lnTo>
                    <a:pt x="2042" y="394"/>
                  </a:lnTo>
                  <a:lnTo>
                    <a:pt x="2795" y="0"/>
                  </a:lnTo>
                  <a:lnTo>
                    <a:pt x="3654" y="1983"/>
                  </a:lnTo>
                  <a:lnTo>
                    <a:pt x="2066" y="3141"/>
                  </a:lnTo>
                  <a:lnTo>
                    <a:pt x="2066" y="3882"/>
                  </a:lnTo>
                  <a:lnTo>
                    <a:pt x="3487" y="3870"/>
                  </a:lnTo>
                  <a:lnTo>
                    <a:pt x="3678" y="4539"/>
                  </a:lnTo>
                  <a:lnTo>
                    <a:pt x="2926" y="5482"/>
                  </a:lnTo>
                  <a:lnTo>
                    <a:pt x="1815" y="7548"/>
                  </a:lnTo>
                  <a:lnTo>
                    <a:pt x="47" y="879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1160;gbcf4302aa7_0_6">
              <a:extLst>
                <a:ext uri="{FF2B5EF4-FFF2-40B4-BE49-F238E27FC236}">
                  <a16:creationId xmlns:a16="http://schemas.microsoft.com/office/drawing/2014/main" id="{8D22B78C-4115-404E-B51D-1F4139D23DF8}"/>
                </a:ext>
              </a:extLst>
            </p:cNvPr>
            <p:cNvSpPr/>
            <p:nvPr/>
          </p:nvSpPr>
          <p:spPr>
            <a:xfrm>
              <a:off x="4268954" y="2407012"/>
              <a:ext cx="252595" cy="266195"/>
            </a:xfrm>
            <a:custGeom>
              <a:avLst/>
              <a:gdLst/>
              <a:ahLst/>
              <a:cxnLst/>
              <a:rect l="l" t="t" r="r" b="b"/>
              <a:pathLst>
                <a:path w="502677" h="529741" extrusionOk="0">
                  <a:moveTo>
                    <a:pt x="108650" y="1481"/>
                  </a:moveTo>
                  <a:lnTo>
                    <a:pt x="115721" y="2890"/>
                  </a:lnTo>
                  <a:lnTo>
                    <a:pt x="129969" y="6032"/>
                  </a:lnTo>
                  <a:lnTo>
                    <a:pt x="381427" y="55119"/>
                  </a:lnTo>
                  <a:lnTo>
                    <a:pt x="495189" y="144994"/>
                  </a:lnTo>
                  <a:lnTo>
                    <a:pt x="502677" y="150679"/>
                  </a:lnTo>
                  <a:lnTo>
                    <a:pt x="494759" y="190236"/>
                  </a:lnTo>
                  <a:lnTo>
                    <a:pt x="425499" y="524964"/>
                  </a:lnTo>
                  <a:lnTo>
                    <a:pt x="424591" y="529741"/>
                  </a:lnTo>
                  <a:lnTo>
                    <a:pt x="400095" y="524522"/>
                  </a:lnTo>
                  <a:lnTo>
                    <a:pt x="161607" y="473655"/>
                  </a:lnTo>
                  <a:lnTo>
                    <a:pt x="107611" y="462225"/>
                  </a:lnTo>
                  <a:lnTo>
                    <a:pt x="0" y="441264"/>
                  </a:lnTo>
                  <a:lnTo>
                    <a:pt x="89218" y="53137"/>
                  </a:lnTo>
                  <a:lnTo>
                    <a:pt x="100170" y="5482"/>
                  </a:lnTo>
                  <a:lnTo>
                    <a:pt x="101173" y="0"/>
                  </a:lnTo>
                  <a:lnTo>
                    <a:pt x="108650" y="148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1161;gbcf4302aa7_0_6">
              <a:extLst>
                <a:ext uri="{FF2B5EF4-FFF2-40B4-BE49-F238E27FC236}">
                  <a16:creationId xmlns:a16="http://schemas.microsoft.com/office/drawing/2014/main" id="{5554F9EA-1185-9646-8B62-70EB156DFE2C}"/>
                </a:ext>
              </a:extLst>
            </p:cNvPr>
            <p:cNvSpPr/>
            <p:nvPr/>
          </p:nvSpPr>
          <p:spPr>
            <a:xfrm>
              <a:off x="7562830" y="2409720"/>
              <a:ext cx="4393" cy="1956"/>
            </a:xfrm>
            <a:custGeom>
              <a:avLst/>
              <a:gdLst/>
              <a:ahLst/>
              <a:cxnLst/>
              <a:rect l="l" t="t" r="r" b="b"/>
              <a:pathLst>
                <a:path w="8743" h="3893" extrusionOk="0">
                  <a:moveTo>
                    <a:pt x="1040" y="3893"/>
                  </a:moveTo>
                  <a:lnTo>
                    <a:pt x="0" y="2962"/>
                  </a:lnTo>
                  <a:lnTo>
                    <a:pt x="84" y="2030"/>
                  </a:lnTo>
                  <a:lnTo>
                    <a:pt x="1015" y="1159"/>
                  </a:lnTo>
                  <a:lnTo>
                    <a:pt x="4873" y="0"/>
                  </a:lnTo>
                  <a:lnTo>
                    <a:pt x="7214" y="83"/>
                  </a:lnTo>
                  <a:lnTo>
                    <a:pt x="8731" y="931"/>
                  </a:lnTo>
                  <a:lnTo>
                    <a:pt x="8743" y="2329"/>
                  </a:lnTo>
                  <a:lnTo>
                    <a:pt x="7990" y="3177"/>
                  </a:lnTo>
                  <a:lnTo>
                    <a:pt x="1040" y="389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1162;gbcf4302aa7_0_6">
              <a:extLst>
                <a:ext uri="{FF2B5EF4-FFF2-40B4-BE49-F238E27FC236}">
                  <a16:creationId xmlns:a16="http://schemas.microsoft.com/office/drawing/2014/main" id="{7A76CB18-754F-B74D-AC88-77DE03DC87E4}"/>
                </a:ext>
              </a:extLst>
            </p:cNvPr>
            <p:cNvSpPr/>
            <p:nvPr/>
          </p:nvSpPr>
          <p:spPr>
            <a:xfrm>
              <a:off x="7005383" y="2410553"/>
              <a:ext cx="162355" cy="157650"/>
            </a:xfrm>
            <a:custGeom>
              <a:avLst/>
              <a:gdLst/>
              <a:ahLst/>
              <a:cxnLst/>
              <a:rect l="l" t="t" r="r" b="b"/>
              <a:pathLst>
                <a:path w="323095" h="313731" extrusionOk="0">
                  <a:moveTo>
                    <a:pt x="60016" y="0"/>
                  </a:moveTo>
                  <a:lnTo>
                    <a:pt x="104924" y="37335"/>
                  </a:lnTo>
                  <a:lnTo>
                    <a:pt x="137362" y="64698"/>
                  </a:lnTo>
                  <a:lnTo>
                    <a:pt x="139619" y="66967"/>
                  </a:lnTo>
                  <a:lnTo>
                    <a:pt x="199791" y="125156"/>
                  </a:lnTo>
                  <a:lnTo>
                    <a:pt x="258887" y="146344"/>
                  </a:lnTo>
                  <a:lnTo>
                    <a:pt x="322594" y="204914"/>
                  </a:lnTo>
                  <a:lnTo>
                    <a:pt x="321196" y="205941"/>
                  </a:lnTo>
                  <a:lnTo>
                    <a:pt x="320336" y="206694"/>
                  </a:lnTo>
                  <a:lnTo>
                    <a:pt x="319094" y="208163"/>
                  </a:lnTo>
                  <a:lnTo>
                    <a:pt x="318091" y="209620"/>
                  </a:lnTo>
                  <a:lnTo>
                    <a:pt x="317387" y="210874"/>
                  </a:lnTo>
                  <a:lnTo>
                    <a:pt x="316682" y="212140"/>
                  </a:lnTo>
                  <a:lnTo>
                    <a:pt x="316192" y="213346"/>
                  </a:lnTo>
                  <a:lnTo>
                    <a:pt x="315941" y="214075"/>
                  </a:lnTo>
                  <a:lnTo>
                    <a:pt x="315642" y="214756"/>
                  </a:lnTo>
                  <a:lnTo>
                    <a:pt x="315499" y="215436"/>
                  </a:lnTo>
                  <a:lnTo>
                    <a:pt x="315547" y="216141"/>
                  </a:lnTo>
                  <a:lnTo>
                    <a:pt x="316192" y="217312"/>
                  </a:lnTo>
                  <a:lnTo>
                    <a:pt x="317112" y="217897"/>
                  </a:lnTo>
                  <a:lnTo>
                    <a:pt x="318401" y="217957"/>
                  </a:lnTo>
                  <a:lnTo>
                    <a:pt x="319082" y="217610"/>
                  </a:lnTo>
                  <a:lnTo>
                    <a:pt x="319918" y="217156"/>
                  </a:lnTo>
                  <a:lnTo>
                    <a:pt x="320551" y="216798"/>
                  </a:lnTo>
                  <a:lnTo>
                    <a:pt x="321232" y="216332"/>
                  </a:lnTo>
                  <a:lnTo>
                    <a:pt x="322319" y="215998"/>
                  </a:lnTo>
                  <a:lnTo>
                    <a:pt x="323095" y="216440"/>
                  </a:lnTo>
                  <a:lnTo>
                    <a:pt x="323095" y="217383"/>
                  </a:lnTo>
                  <a:lnTo>
                    <a:pt x="322964" y="218291"/>
                  </a:lnTo>
                  <a:lnTo>
                    <a:pt x="322450" y="219426"/>
                  </a:lnTo>
                  <a:lnTo>
                    <a:pt x="322008" y="220154"/>
                  </a:lnTo>
                  <a:lnTo>
                    <a:pt x="321722" y="221325"/>
                  </a:lnTo>
                  <a:lnTo>
                    <a:pt x="321710" y="222316"/>
                  </a:lnTo>
                  <a:lnTo>
                    <a:pt x="321877" y="223212"/>
                  </a:lnTo>
                  <a:lnTo>
                    <a:pt x="321924" y="224406"/>
                  </a:lnTo>
                  <a:lnTo>
                    <a:pt x="321411" y="225445"/>
                  </a:lnTo>
                  <a:lnTo>
                    <a:pt x="320730" y="226198"/>
                  </a:lnTo>
                  <a:lnTo>
                    <a:pt x="318783" y="228300"/>
                  </a:lnTo>
                  <a:lnTo>
                    <a:pt x="318067" y="229470"/>
                  </a:lnTo>
                  <a:lnTo>
                    <a:pt x="316897" y="231011"/>
                  </a:lnTo>
                  <a:lnTo>
                    <a:pt x="315439" y="232802"/>
                  </a:lnTo>
                  <a:lnTo>
                    <a:pt x="313780" y="234307"/>
                  </a:lnTo>
                  <a:lnTo>
                    <a:pt x="312310" y="235752"/>
                  </a:lnTo>
                  <a:lnTo>
                    <a:pt x="311438" y="236553"/>
                  </a:lnTo>
                  <a:lnTo>
                    <a:pt x="310781" y="237401"/>
                  </a:lnTo>
                  <a:lnTo>
                    <a:pt x="310100" y="238034"/>
                  </a:lnTo>
                  <a:lnTo>
                    <a:pt x="309527" y="239658"/>
                  </a:lnTo>
                  <a:lnTo>
                    <a:pt x="309432" y="240816"/>
                  </a:lnTo>
                  <a:lnTo>
                    <a:pt x="308990" y="242059"/>
                  </a:lnTo>
                  <a:lnTo>
                    <a:pt x="308739" y="242978"/>
                  </a:lnTo>
                  <a:lnTo>
                    <a:pt x="308357" y="243754"/>
                  </a:lnTo>
                  <a:lnTo>
                    <a:pt x="307844" y="244328"/>
                  </a:lnTo>
                  <a:lnTo>
                    <a:pt x="307210" y="244817"/>
                  </a:lnTo>
                  <a:lnTo>
                    <a:pt x="306470" y="245450"/>
                  </a:lnTo>
                  <a:lnTo>
                    <a:pt x="305765" y="246167"/>
                  </a:lnTo>
                  <a:lnTo>
                    <a:pt x="305204" y="246752"/>
                  </a:lnTo>
                  <a:lnTo>
                    <a:pt x="304332" y="247815"/>
                  </a:lnTo>
                  <a:lnTo>
                    <a:pt x="303914" y="248615"/>
                  </a:lnTo>
                  <a:lnTo>
                    <a:pt x="303615" y="249464"/>
                  </a:lnTo>
                  <a:lnTo>
                    <a:pt x="303329" y="250455"/>
                  </a:lnTo>
                  <a:lnTo>
                    <a:pt x="302684" y="251160"/>
                  </a:lnTo>
                  <a:lnTo>
                    <a:pt x="301717" y="251613"/>
                  </a:lnTo>
                  <a:lnTo>
                    <a:pt x="300654" y="251566"/>
                  </a:lnTo>
                  <a:lnTo>
                    <a:pt x="299841" y="251542"/>
                  </a:lnTo>
                  <a:lnTo>
                    <a:pt x="298754" y="251721"/>
                  </a:lnTo>
                  <a:lnTo>
                    <a:pt x="298241" y="252234"/>
                  </a:lnTo>
                  <a:lnTo>
                    <a:pt x="297429" y="253512"/>
                  </a:lnTo>
                  <a:lnTo>
                    <a:pt x="296891" y="254145"/>
                  </a:lnTo>
                  <a:lnTo>
                    <a:pt x="296115" y="254850"/>
                  </a:lnTo>
                  <a:lnTo>
                    <a:pt x="295255" y="255483"/>
                  </a:lnTo>
                  <a:lnTo>
                    <a:pt x="272932" y="238308"/>
                  </a:lnTo>
                  <a:lnTo>
                    <a:pt x="271069" y="236481"/>
                  </a:lnTo>
                  <a:lnTo>
                    <a:pt x="269373" y="234259"/>
                  </a:lnTo>
                  <a:lnTo>
                    <a:pt x="222519" y="192386"/>
                  </a:lnTo>
                  <a:lnTo>
                    <a:pt x="202705" y="190009"/>
                  </a:lnTo>
                  <a:lnTo>
                    <a:pt x="188802" y="186748"/>
                  </a:lnTo>
                  <a:lnTo>
                    <a:pt x="188146" y="187835"/>
                  </a:lnTo>
                  <a:lnTo>
                    <a:pt x="168905" y="186796"/>
                  </a:lnTo>
                  <a:lnTo>
                    <a:pt x="162121" y="189388"/>
                  </a:lnTo>
                  <a:lnTo>
                    <a:pt x="161010" y="189376"/>
                  </a:lnTo>
                  <a:lnTo>
                    <a:pt x="124487" y="207136"/>
                  </a:lnTo>
                  <a:lnTo>
                    <a:pt x="40835" y="313731"/>
                  </a:lnTo>
                  <a:lnTo>
                    <a:pt x="39915" y="313552"/>
                  </a:lnTo>
                  <a:lnTo>
                    <a:pt x="38960" y="313015"/>
                  </a:lnTo>
                  <a:lnTo>
                    <a:pt x="38088" y="312764"/>
                  </a:lnTo>
                  <a:lnTo>
                    <a:pt x="37192" y="312513"/>
                  </a:lnTo>
                  <a:lnTo>
                    <a:pt x="36392" y="311761"/>
                  </a:lnTo>
                  <a:lnTo>
                    <a:pt x="35639" y="310949"/>
                  </a:lnTo>
                  <a:lnTo>
                    <a:pt x="34803" y="310100"/>
                  </a:lnTo>
                  <a:lnTo>
                    <a:pt x="33980" y="309073"/>
                  </a:lnTo>
                  <a:lnTo>
                    <a:pt x="33442" y="307807"/>
                  </a:lnTo>
                  <a:lnTo>
                    <a:pt x="32797" y="306171"/>
                  </a:lnTo>
                  <a:lnTo>
                    <a:pt x="32367" y="305025"/>
                  </a:lnTo>
                  <a:lnTo>
                    <a:pt x="32391" y="304176"/>
                  </a:lnTo>
                  <a:lnTo>
                    <a:pt x="32725" y="303209"/>
                  </a:lnTo>
                  <a:lnTo>
                    <a:pt x="33705" y="301895"/>
                  </a:lnTo>
                  <a:lnTo>
                    <a:pt x="34147" y="300653"/>
                  </a:lnTo>
                  <a:lnTo>
                    <a:pt x="34254" y="299447"/>
                  </a:lnTo>
                  <a:lnTo>
                    <a:pt x="34111" y="297739"/>
                  </a:lnTo>
                  <a:lnTo>
                    <a:pt x="33824" y="296664"/>
                  </a:lnTo>
                  <a:lnTo>
                    <a:pt x="33239" y="295721"/>
                  </a:lnTo>
                  <a:lnTo>
                    <a:pt x="32522" y="294980"/>
                  </a:lnTo>
                  <a:lnTo>
                    <a:pt x="31889" y="294395"/>
                  </a:lnTo>
                  <a:lnTo>
                    <a:pt x="30898" y="293953"/>
                  </a:lnTo>
                  <a:lnTo>
                    <a:pt x="30265" y="293368"/>
                  </a:lnTo>
                  <a:lnTo>
                    <a:pt x="29716" y="292579"/>
                  </a:lnTo>
                  <a:lnTo>
                    <a:pt x="29250" y="290513"/>
                  </a:lnTo>
                  <a:lnTo>
                    <a:pt x="29548" y="288626"/>
                  </a:lnTo>
                  <a:lnTo>
                    <a:pt x="30050" y="287121"/>
                  </a:lnTo>
                  <a:lnTo>
                    <a:pt x="29883" y="284936"/>
                  </a:lnTo>
                  <a:lnTo>
                    <a:pt x="30169" y="281747"/>
                  </a:lnTo>
                  <a:lnTo>
                    <a:pt x="30193" y="279537"/>
                  </a:lnTo>
                  <a:lnTo>
                    <a:pt x="30253" y="277722"/>
                  </a:lnTo>
                  <a:lnTo>
                    <a:pt x="30504" y="276074"/>
                  </a:lnTo>
                  <a:lnTo>
                    <a:pt x="30062" y="274951"/>
                  </a:lnTo>
                  <a:lnTo>
                    <a:pt x="29656" y="273542"/>
                  </a:lnTo>
                  <a:lnTo>
                    <a:pt x="28736" y="271678"/>
                  </a:lnTo>
                  <a:lnTo>
                    <a:pt x="27733" y="269206"/>
                  </a:lnTo>
                  <a:lnTo>
                    <a:pt x="27291" y="267916"/>
                  </a:lnTo>
                  <a:lnTo>
                    <a:pt x="26240" y="265468"/>
                  </a:lnTo>
                  <a:lnTo>
                    <a:pt x="25679" y="263712"/>
                  </a:lnTo>
                  <a:lnTo>
                    <a:pt x="24998" y="261610"/>
                  </a:lnTo>
                  <a:lnTo>
                    <a:pt x="24592" y="260093"/>
                  </a:lnTo>
                  <a:lnTo>
                    <a:pt x="24066" y="258815"/>
                  </a:lnTo>
                  <a:lnTo>
                    <a:pt x="23290" y="257263"/>
                  </a:lnTo>
                  <a:lnTo>
                    <a:pt x="21653" y="255232"/>
                  </a:lnTo>
                  <a:lnTo>
                    <a:pt x="19241" y="252772"/>
                  </a:lnTo>
                  <a:lnTo>
                    <a:pt x="17533" y="251255"/>
                  </a:lnTo>
                  <a:lnTo>
                    <a:pt x="15969" y="249595"/>
                  </a:lnTo>
                  <a:lnTo>
                    <a:pt x="14643" y="248460"/>
                  </a:lnTo>
                  <a:lnTo>
                    <a:pt x="13401" y="246955"/>
                  </a:lnTo>
                  <a:lnTo>
                    <a:pt x="13054" y="246179"/>
                  </a:lnTo>
                  <a:lnTo>
                    <a:pt x="11704" y="244901"/>
                  </a:lnTo>
                  <a:lnTo>
                    <a:pt x="10415" y="243874"/>
                  </a:lnTo>
                  <a:lnTo>
                    <a:pt x="9364" y="242692"/>
                  </a:lnTo>
                  <a:lnTo>
                    <a:pt x="7549" y="241402"/>
                  </a:lnTo>
                  <a:lnTo>
                    <a:pt x="5590" y="239801"/>
                  </a:lnTo>
                  <a:lnTo>
                    <a:pt x="4980" y="239252"/>
                  </a:lnTo>
                  <a:lnTo>
                    <a:pt x="4299" y="238452"/>
                  </a:lnTo>
                  <a:lnTo>
                    <a:pt x="0" y="232301"/>
                  </a:lnTo>
                  <a:lnTo>
                    <a:pt x="5972" y="212689"/>
                  </a:lnTo>
                  <a:lnTo>
                    <a:pt x="50939" y="37586"/>
                  </a:lnTo>
                  <a:lnTo>
                    <a:pt x="57985" y="9591"/>
                  </a:lnTo>
                  <a:lnTo>
                    <a:pt x="57962" y="3308"/>
                  </a:lnTo>
                  <a:lnTo>
                    <a:pt x="58332" y="2568"/>
                  </a:lnTo>
                  <a:lnTo>
                    <a:pt x="59012" y="1565"/>
                  </a:lnTo>
                  <a:lnTo>
                    <a:pt x="6001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1163;gbcf4302aa7_0_6">
              <a:extLst>
                <a:ext uri="{FF2B5EF4-FFF2-40B4-BE49-F238E27FC236}">
                  <a16:creationId xmlns:a16="http://schemas.microsoft.com/office/drawing/2014/main" id="{B0A713D1-1B4E-E942-BA34-A0CD1A9B1BB1}"/>
                </a:ext>
              </a:extLst>
            </p:cNvPr>
            <p:cNvSpPr/>
            <p:nvPr/>
          </p:nvSpPr>
          <p:spPr>
            <a:xfrm>
              <a:off x="7555144" y="2410775"/>
              <a:ext cx="4681" cy="1866"/>
            </a:xfrm>
            <a:custGeom>
              <a:avLst/>
              <a:gdLst/>
              <a:ahLst/>
              <a:cxnLst/>
              <a:rect l="l" t="t" r="r" b="b"/>
              <a:pathLst>
                <a:path w="9315" h="3714" extrusionOk="0">
                  <a:moveTo>
                    <a:pt x="7632" y="3714"/>
                  </a:moveTo>
                  <a:lnTo>
                    <a:pt x="0" y="2938"/>
                  </a:lnTo>
                  <a:lnTo>
                    <a:pt x="191" y="1899"/>
                  </a:lnTo>
                  <a:lnTo>
                    <a:pt x="3272" y="108"/>
                  </a:lnTo>
                  <a:lnTo>
                    <a:pt x="4311" y="0"/>
                  </a:lnTo>
                  <a:lnTo>
                    <a:pt x="9029" y="1744"/>
                  </a:lnTo>
                  <a:lnTo>
                    <a:pt x="9316" y="3070"/>
                  </a:lnTo>
                  <a:lnTo>
                    <a:pt x="8563" y="3547"/>
                  </a:lnTo>
                  <a:lnTo>
                    <a:pt x="7632" y="371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1164;gbcf4302aa7_0_6">
              <a:extLst>
                <a:ext uri="{FF2B5EF4-FFF2-40B4-BE49-F238E27FC236}">
                  <a16:creationId xmlns:a16="http://schemas.microsoft.com/office/drawing/2014/main" id="{60C91AB1-DA01-E248-8A57-FF07098C7C74}"/>
                </a:ext>
              </a:extLst>
            </p:cNvPr>
            <p:cNvSpPr/>
            <p:nvPr/>
          </p:nvSpPr>
          <p:spPr>
            <a:xfrm>
              <a:off x="7638132" y="2415885"/>
              <a:ext cx="191343" cy="192363"/>
            </a:xfrm>
            <a:custGeom>
              <a:avLst/>
              <a:gdLst/>
              <a:ahLst/>
              <a:cxnLst/>
              <a:rect l="l" t="t" r="r" b="b"/>
              <a:pathLst>
                <a:path w="380782" h="382812" extrusionOk="0">
                  <a:moveTo>
                    <a:pt x="171915" y="75136"/>
                  </a:moveTo>
                  <a:lnTo>
                    <a:pt x="170565" y="73500"/>
                  </a:lnTo>
                  <a:lnTo>
                    <a:pt x="169753" y="72497"/>
                  </a:lnTo>
                  <a:lnTo>
                    <a:pt x="168917" y="71756"/>
                  </a:lnTo>
                  <a:lnTo>
                    <a:pt x="168475" y="71135"/>
                  </a:lnTo>
                  <a:lnTo>
                    <a:pt x="167782" y="70192"/>
                  </a:lnTo>
                  <a:lnTo>
                    <a:pt x="167770" y="68006"/>
                  </a:lnTo>
                  <a:lnTo>
                    <a:pt x="169681" y="60171"/>
                  </a:lnTo>
                  <a:lnTo>
                    <a:pt x="170505" y="58296"/>
                  </a:lnTo>
                  <a:lnTo>
                    <a:pt x="169944" y="57759"/>
                  </a:lnTo>
                  <a:lnTo>
                    <a:pt x="169192" y="57663"/>
                  </a:lnTo>
                  <a:lnTo>
                    <a:pt x="168428" y="56433"/>
                  </a:lnTo>
                  <a:lnTo>
                    <a:pt x="163447" y="57138"/>
                  </a:lnTo>
                  <a:lnTo>
                    <a:pt x="162599" y="57603"/>
                  </a:lnTo>
                  <a:lnTo>
                    <a:pt x="162145" y="58356"/>
                  </a:lnTo>
                  <a:lnTo>
                    <a:pt x="159613" y="59622"/>
                  </a:lnTo>
                  <a:lnTo>
                    <a:pt x="155576" y="61067"/>
                  </a:lnTo>
                  <a:lnTo>
                    <a:pt x="153223" y="60995"/>
                  </a:lnTo>
                  <a:lnTo>
                    <a:pt x="153402" y="59944"/>
                  </a:lnTo>
                  <a:lnTo>
                    <a:pt x="155552" y="57771"/>
                  </a:lnTo>
                  <a:lnTo>
                    <a:pt x="157332" y="56911"/>
                  </a:lnTo>
                  <a:lnTo>
                    <a:pt x="159852" y="54641"/>
                  </a:lnTo>
                  <a:lnTo>
                    <a:pt x="162002" y="53292"/>
                  </a:lnTo>
                  <a:lnTo>
                    <a:pt x="163315" y="51954"/>
                  </a:lnTo>
                  <a:lnTo>
                    <a:pt x="169323" y="51369"/>
                  </a:lnTo>
                  <a:lnTo>
                    <a:pt x="175247" y="51417"/>
                  </a:lnTo>
                  <a:lnTo>
                    <a:pt x="182019" y="51333"/>
                  </a:lnTo>
                  <a:lnTo>
                    <a:pt x="184742" y="50652"/>
                  </a:lnTo>
                  <a:lnTo>
                    <a:pt x="187931" y="49303"/>
                  </a:lnTo>
                  <a:lnTo>
                    <a:pt x="191155" y="51835"/>
                  </a:lnTo>
                  <a:lnTo>
                    <a:pt x="191908" y="52850"/>
                  </a:lnTo>
                  <a:lnTo>
                    <a:pt x="192218" y="55513"/>
                  </a:lnTo>
                  <a:lnTo>
                    <a:pt x="195336" y="57460"/>
                  </a:lnTo>
                  <a:lnTo>
                    <a:pt x="195527" y="58117"/>
                  </a:lnTo>
                  <a:lnTo>
                    <a:pt x="195443" y="59311"/>
                  </a:lnTo>
                  <a:lnTo>
                    <a:pt x="194607" y="60076"/>
                  </a:lnTo>
                  <a:lnTo>
                    <a:pt x="193855" y="59980"/>
                  </a:lnTo>
                  <a:lnTo>
                    <a:pt x="192051" y="58404"/>
                  </a:lnTo>
                  <a:lnTo>
                    <a:pt x="190260" y="57938"/>
                  </a:lnTo>
                  <a:lnTo>
                    <a:pt x="189400" y="56935"/>
                  </a:lnTo>
                  <a:lnTo>
                    <a:pt x="188648" y="56839"/>
                  </a:lnTo>
                  <a:lnTo>
                    <a:pt x="188755" y="57759"/>
                  </a:lnTo>
                  <a:lnTo>
                    <a:pt x="190176" y="59574"/>
                  </a:lnTo>
                  <a:lnTo>
                    <a:pt x="190284" y="60386"/>
                  </a:lnTo>
                  <a:lnTo>
                    <a:pt x="187847" y="61569"/>
                  </a:lnTo>
                  <a:lnTo>
                    <a:pt x="187573" y="62321"/>
                  </a:lnTo>
                  <a:lnTo>
                    <a:pt x="194332" y="62345"/>
                  </a:lnTo>
                  <a:lnTo>
                    <a:pt x="196519" y="64949"/>
                  </a:lnTo>
                  <a:lnTo>
                    <a:pt x="196912" y="66752"/>
                  </a:lnTo>
                  <a:lnTo>
                    <a:pt x="196936" y="69081"/>
                  </a:lnTo>
                  <a:lnTo>
                    <a:pt x="197032" y="69857"/>
                  </a:lnTo>
                  <a:lnTo>
                    <a:pt x="197605" y="70574"/>
                  </a:lnTo>
                  <a:lnTo>
                    <a:pt x="198597" y="65510"/>
                  </a:lnTo>
                  <a:lnTo>
                    <a:pt x="199325" y="62787"/>
                  </a:lnTo>
                  <a:lnTo>
                    <a:pt x="200352" y="61533"/>
                  </a:lnTo>
                  <a:lnTo>
                    <a:pt x="201952" y="61712"/>
                  </a:lnTo>
                  <a:lnTo>
                    <a:pt x="202896" y="62464"/>
                  </a:lnTo>
                  <a:lnTo>
                    <a:pt x="203744" y="62476"/>
                  </a:lnTo>
                  <a:lnTo>
                    <a:pt x="204198" y="60458"/>
                  </a:lnTo>
                  <a:lnTo>
                    <a:pt x="202693" y="60386"/>
                  </a:lnTo>
                  <a:lnTo>
                    <a:pt x="201260" y="57950"/>
                  </a:lnTo>
                  <a:lnTo>
                    <a:pt x="203410" y="55776"/>
                  </a:lnTo>
                  <a:lnTo>
                    <a:pt x="202920" y="53722"/>
                  </a:lnTo>
                  <a:lnTo>
                    <a:pt x="201893" y="55227"/>
                  </a:lnTo>
                  <a:lnTo>
                    <a:pt x="200865" y="55155"/>
                  </a:lnTo>
                  <a:lnTo>
                    <a:pt x="200292" y="54391"/>
                  </a:lnTo>
                  <a:lnTo>
                    <a:pt x="200472" y="53268"/>
                  </a:lnTo>
                  <a:lnTo>
                    <a:pt x="202060" y="51488"/>
                  </a:lnTo>
                  <a:lnTo>
                    <a:pt x="201881" y="41480"/>
                  </a:lnTo>
                  <a:lnTo>
                    <a:pt x="199862" y="35771"/>
                  </a:lnTo>
                  <a:lnTo>
                    <a:pt x="200221" y="33979"/>
                  </a:lnTo>
                  <a:lnTo>
                    <a:pt x="201164" y="34063"/>
                  </a:lnTo>
                  <a:lnTo>
                    <a:pt x="202573" y="33573"/>
                  </a:lnTo>
                  <a:lnTo>
                    <a:pt x="203219" y="32367"/>
                  </a:lnTo>
                  <a:lnTo>
                    <a:pt x="208116" y="32964"/>
                  </a:lnTo>
                  <a:lnTo>
                    <a:pt x="208127" y="34373"/>
                  </a:lnTo>
                  <a:lnTo>
                    <a:pt x="209059" y="34015"/>
                  </a:lnTo>
                  <a:lnTo>
                    <a:pt x="209047" y="32498"/>
                  </a:lnTo>
                  <a:lnTo>
                    <a:pt x="208582" y="31579"/>
                  </a:lnTo>
                  <a:lnTo>
                    <a:pt x="206586" y="30934"/>
                  </a:lnTo>
                  <a:lnTo>
                    <a:pt x="206300" y="29906"/>
                  </a:lnTo>
                  <a:lnTo>
                    <a:pt x="207411" y="27243"/>
                  </a:lnTo>
                  <a:lnTo>
                    <a:pt x="207303" y="26323"/>
                  </a:lnTo>
                  <a:lnTo>
                    <a:pt x="205715" y="26216"/>
                  </a:lnTo>
                  <a:lnTo>
                    <a:pt x="204676" y="26622"/>
                  </a:lnTo>
                  <a:lnTo>
                    <a:pt x="204687" y="28031"/>
                  </a:lnTo>
                  <a:lnTo>
                    <a:pt x="203935" y="28497"/>
                  </a:lnTo>
                  <a:lnTo>
                    <a:pt x="203374" y="28031"/>
                  </a:lnTo>
                  <a:lnTo>
                    <a:pt x="203445" y="25690"/>
                  </a:lnTo>
                  <a:lnTo>
                    <a:pt x="204795" y="18441"/>
                  </a:lnTo>
                  <a:lnTo>
                    <a:pt x="204580" y="14965"/>
                  </a:lnTo>
                  <a:lnTo>
                    <a:pt x="203888" y="11394"/>
                  </a:lnTo>
                  <a:lnTo>
                    <a:pt x="201129" y="7477"/>
                  </a:lnTo>
                  <a:lnTo>
                    <a:pt x="200747" y="6342"/>
                  </a:lnTo>
                  <a:lnTo>
                    <a:pt x="201941" y="2484"/>
                  </a:lnTo>
                  <a:lnTo>
                    <a:pt x="203350" y="2078"/>
                  </a:lnTo>
                  <a:lnTo>
                    <a:pt x="204962" y="4694"/>
                  </a:lnTo>
                  <a:lnTo>
                    <a:pt x="208342" y="3929"/>
                  </a:lnTo>
                  <a:lnTo>
                    <a:pt x="209931" y="2329"/>
                  </a:lnTo>
                  <a:lnTo>
                    <a:pt x="210110" y="1648"/>
                  </a:lnTo>
                  <a:lnTo>
                    <a:pt x="211997" y="1529"/>
                  </a:lnTo>
                  <a:lnTo>
                    <a:pt x="212928" y="979"/>
                  </a:lnTo>
                  <a:lnTo>
                    <a:pt x="214900" y="776"/>
                  </a:lnTo>
                  <a:lnTo>
                    <a:pt x="217347" y="0"/>
                  </a:lnTo>
                  <a:lnTo>
                    <a:pt x="218769" y="1027"/>
                  </a:lnTo>
                  <a:lnTo>
                    <a:pt x="218590" y="2520"/>
                  </a:lnTo>
                  <a:lnTo>
                    <a:pt x="216464" y="7130"/>
                  </a:lnTo>
                  <a:lnTo>
                    <a:pt x="214804" y="11967"/>
                  </a:lnTo>
                  <a:lnTo>
                    <a:pt x="214923" y="14213"/>
                  </a:lnTo>
                  <a:lnTo>
                    <a:pt x="219808" y="14261"/>
                  </a:lnTo>
                  <a:lnTo>
                    <a:pt x="227046" y="13568"/>
                  </a:lnTo>
                  <a:lnTo>
                    <a:pt x="227810" y="14690"/>
                  </a:lnTo>
                  <a:lnTo>
                    <a:pt x="228025" y="18727"/>
                  </a:lnTo>
                  <a:lnTo>
                    <a:pt x="227285" y="20029"/>
                  </a:lnTo>
                  <a:lnTo>
                    <a:pt x="227225" y="22776"/>
                  </a:lnTo>
                  <a:lnTo>
                    <a:pt x="226293" y="25511"/>
                  </a:lnTo>
                  <a:lnTo>
                    <a:pt x="223606" y="29477"/>
                  </a:lnTo>
                  <a:lnTo>
                    <a:pt x="223534" y="32188"/>
                  </a:lnTo>
                  <a:lnTo>
                    <a:pt x="223081" y="33716"/>
                  </a:lnTo>
                  <a:lnTo>
                    <a:pt x="223200" y="37861"/>
                  </a:lnTo>
                  <a:lnTo>
                    <a:pt x="222280" y="39629"/>
                  </a:lnTo>
                  <a:lnTo>
                    <a:pt x="222280" y="40596"/>
                  </a:lnTo>
                  <a:lnTo>
                    <a:pt x="223128" y="41229"/>
                  </a:lnTo>
                  <a:lnTo>
                    <a:pt x="222591" y="43689"/>
                  </a:lnTo>
                  <a:lnTo>
                    <a:pt x="224120" y="46580"/>
                  </a:lnTo>
                  <a:lnTo>
                    <a:pt x="226293" y="48729"/>
                  </a:lnTo>
                  <a:lnTo>
                    <a:pt x="229136" y="50688"/>
                  </a:lnTo>
                  <a:lnTo>
                    <a:pt x="232516" y="50473"/>
                  </a:lnTo>
                  <a:lnTo>
                    <a:pt x="233077" y="49792"/>
                  </a:lnTo>
                  <a:lnTo>
                    <a:pt x="234021" y="49506"/>
                  </a:lnTo>
                  <a:lnTo>
                    <a:pt x="234582" y="49972"/>
                  </a:lnTo>
                  <a:lnTo>
                    <a:pt x="235992" y="50151"/>
                  </a:lnTo>
                  <a:lnTo>
                    <a:pt x="236099" y="51560"/>
                  </a:lnTo>
                  <a:lnTo>
                    <a:pt x="234152" y="53650"/>
                  </a:lnTo>
                  <a:lnTo>
                    <a:pt x="234630" y="55645"/>
                  </a:lnTo>
                  <a:lnTo>
                    <a:pt x="236326" y="56075"/>
                  </a:lnTo>
                  <a:lnTo>
                    <a:pt x="236959" y="64543"/>
                  </a:lnTo>
                  <a:lnTo>
                    <a:pt x="236983" y="66979"/>
                  </a:lnTo>
                  <a:lnTo>
                    <a:pt x="238440" y="72604"/>
                  </a:lnTo>
                  <a:lnTo>
                    <a:pt x="239586" y="75125"/>
                  </a:lnTo>
                  <a:lnTo>
                    <a:pt x="240745" y="78242"/>
                  </a:lnTo>
                  <a:lnTo>
                    <a:pt x="242751" y="82816"/>
                  </a:lnTo>
                  <a:lnTo>
                    <a:pt x="243803" y="84715"/>
                  </a:lnTo>
                  <a:lnTo>
                    <a:pt x="244865" y="87426"/>
                  </a:lnTo>
                  <a:lnTo>
                    <a:pt x="247159" y="91833"/>
                  </a:lnTo>
                  <a:lnTo>
                    <a:pt x="249153" y="95369"/>
                  </a:lnTo>
                  <a:lnTo>
                    <a:pt x="249452" y="96515"/>
                  </a:lnTo>
                  <a:lnTo>
                    <a:pt x="256988" y="109629"/>
                  </a:lnTo>
                  <a:lnTo>
                    <a:pt x="257752" y="110824"/>
                  </a:lnTo>
                  <a:lnTo>
                    <a:pt x="268275" y="122779"/>
                  </a:lnTo>
                  <a:lnTo>
                    <a:pt x="269911" y="126255"/>
                  </a:lnTo>
                  <a:lnTo>
                    <a:pt x="272097" y="129455"/>
                  </a:lnTo>
                  <a:lnTo>
                    <a:pt x="278642" y="138592"/>
                  </a:lnTo>
                  <a:lnTo>
                    <a:pt x="281293" y="140252"/>
                  </a:lnTo>
                  <a:lnTo>
                    <a:pt x="288650" y="142366"/>
                  </a:lnTo>
                  <a:lnTo>
                    <a:pt x="295816" y="144755"/>
                  </a:lnTo>
                  <a:lnTo>
                    <a:pt x="300164" y="146845"/>
                  </a:lnTo>
                  <a:lnTo>
                    <a:pt x="303771" y="149186"/>
                  </a:lnTo>
                  <a:lnTo>
                    <a:pt x="306136" y="151300"/>
                  </a:lnTo>
                  <a:lnTo>
                    <a:pt x="308811" y="155886"/>
                  </a:lnTo>
                  <a:lnTo>
                    <a:pt x="314054" y="162993"/>
                  </a:lnTo>
                  <a:lnTo>
                    <a:pt x="322797" y="171855"/>
                  </a:lnTo>
                  <a:lnTo>
                    <a:pt x="329998" y="177528"/>
                  </a:lnTo>
                  <a:lnTo>
                    <a:pt x="336221" y="180275"/>
                  </a:lnTo>
                  <a:lnTo>
                    <a:pt x="346612" y="183571"/>
                  </a:lnTo>
                  <a:lnTo>
                    <a:pt x="351629" y="187202"/>
                  </a:lnTo>
                  <a:lnTo>
                    <a:pt x="354937" y="189137"/>
                  </a:lnTo>
                  <a:lnTo>
                    <a:pt x="357947" y="190128"/>
                  </a:lnTo>
                  <a:lnTo>
                    <a:pt x="360025" y="190212"/>
                  </a:lnTo>
                  <a:lnTo>
                    <a:pt x="361613" y="189830"/>
                  </a:lnTo>
                  <a:lnTo>
                    <a:pt x="363954" y="188277"/>
                  </a:lnTo>
                  <a:lnTo>
                    <a:pt x="365924" y="187441"/>
                  </a:lnTo>
                  <a:lnTo>
                    <a:pt x="367608" y="187393"/>
                  </a:lnTo>
                  <a:lnTo>
                    <a:pt x="369221" y="188158"/>
                  </a:lnTo>
                  <a:lnTo>
                    <a:pt x="370929" y="189818"/>
                  </a:lnTo>
                  <a:lnTo>
                    <a:pt x="375408" y="196351"/>
                  </a:lnTo>
                  <a:lnTo>
                    <a:pt x="375886" y="197115"/>
                  </a:lnTo>
                  <a:lnTo>
                    <a:pt x="376758" y="199946"/>
                  </a:lnTo>
                  <a:lnTo>
                    <a:pt x="377175" y="203230"/>
                  </a:lnTo>
                  <a:lnTo>
                    <a:pt x="377856" y="205464"/>
                  </a:lnTo>
                  <a:lnTo>
                    <a:pt x="376244" y="204998"/>
                  </a:lnTo>
                  <a:lnTo>
                    <a:pt x="371239" y="202335"/>
                  </a:lnTo>
                  <a:lnTo>
                    <a:pt x="367537" y="198704"/>
                  </a:lnTo>
                  <a:lnTo>
                    <a:pt x="365626" y="196196"/>
                  </a:lnTo>
                  <a:lnTo>
                    <a:pt x="363823" y="194392"/>
                  </a:lnTo>
                  <a:lnTo>
                    <a:pt x="358830" y="193437"/>
                  </a:lnTo>
                  <a:lnTo>
                    <a:pt x="355642" y="194858"/>
                  </a:lnTo>
                  <a:lnTo>
                    <a:pt x="353038" y="197414"/>
                  </a:lnTo>
                  <a:lnTo>
                    <a:pt x="351831" y="199229"/>
                  </a:lnTo>
                  <a:lnTo>
                    <a:pt x="350637" y="202346"/>
                  </a:lnTo>
                  <a:lnTo>
                    <a:pt x="350566" y="204604"/>
                  </a:lnTo>
                  <a:lnTo>
                    <a:pt x="351354" y="207697"/>
                  </a:lnTo>
                  <a:lnTo>
                    <a:pt x="351186" y="210444"/>
                  </a:lnTo>
                  <a:lnTo>
                    <a:pt x="350351" y="211651"/>
                  </a:lnTo>
                  <a:lnTo>
                    <a:pt x="347460" y="213550"/>
                  </a:lnTo>
                  <a:lnTo>
                    <a:pt x="342252" y="219808"/>
                  </a:lnTo>
                  <a:lnTo>
                    <a:pt x="341895" y="222376"/>
                  </a:lnTo>
                  <a:lnTo>
                    <a:pt x="341524" y="223021"/>
                  </a:lnTo>
                  <a:lnTo>
                    <a:pt x="341453" y="224537"/>
                  </a:lnTo>
                  <a:lnTo>
                    <a:pt x="343077" y="227715"/>
                  </a:lnTo>
                  <a:lnTo>
                    <a:pt x="347257" y="231632"/>
                  </a:lnTo>
                  <a:lnTo>
                    <a:pt x="350673" y="235454"/>
                  </a:lnTo>
                  <a:lnTo>
                    <a:pt x="352381" y="236553"/>
                  </a:lnTo>
                  <a:lnTo>
                    <a:pt x="352297" y="238452"/>
                  </a:lnTo>
                  <a:lnTo>
                    <a:pt x="351652" y="239467"/>
                  </a:lnTo>
                  <a:lnTo>
                    <a:pt x="351593" y="242584"/>
                  </a:lnTo>
                  <a:lnTo>
                    <a:pt x="351975" y="243528"/>
                  </a:lnTo>
                  <a:lnTo>
                    <a:pt x="353492" y="244817"/>
                  </a:lnTo>
                  <a:lnTo>
                    <a:pt x="353420" y="247087"/>
                  </a:lnTo>
                  <a:lnTo>
                    <a:pt x="353145" y="248126"/>
                  </a:lnTo>
                  <a:lnTo>
                    <a:pt x="351844" y="249726"/>
                  </a:lnTo>
                  <a:lnTo>
                    <a:pt x="345095" y="252437"/>
                  </a:lnTo>
                  <a:lnTo>
                    <a:pt x="347639" y="252879"/>
                  </a:lnTo>
                  <a:lnTo>
                    <a:pt x="351497" y="252103"/>
                  </a:lnTo>
                  <a:lnTo>
                    <a:pt x="352250" y="252378"/>
                  </a:lnTo>
                  <a:lnTo>
                    <a:pt x="353945" y="252557"/>
                  </a:lnTo>
                  <a:lnTo>
                    <a:pt x="355999" y="251124"/>
                  </a:lnTo>
                  <a:lnTo>
                    <a:pt x="357027" y="251195"/>
                  </a:lnTo>
                  <a:lnTo>
                    <a:pt x="357039" y="252306"/>
                  </a:lnTo>
                  <a:lnTo>
                    <a:pt x="357720" y="253739"/>
                  </a:lnTo>
                  <a:lnTo>
                    <a:pt x="357815" y="254587"/>
                  </a:lnTo>
                  <a:lnTo>
                    <a:pt x="356693" y="255698"/>
                  </a:lnTo>
                  <a:lnTo>
                    <a:pt x="354650" y="258158"/>
                  </a:lnTo>
                  <a:lnTo>
                    <a:pt x="353921" y="259962"/>
                  </a:lnTo>
                  <a:lnTo>
                    <a:pt x="353838" y="261371"/>
                  </a:lnTo>
                  <a:lnTo>
                    <a:pt x="354327" y="263354"/>
                  </a:lnTo>
                  <a:lnTo>
                    <a:pt x="352930" y="265253"/>
                  </a:lnTo>
                  <a:lnTo>
                    <a:pt x="352751" y="266101"/>
                  </a:lnTo>
                  <a:lnTo>
                    <a:pt x="353885" y="266184"/>
                  </a:lnTo>
                  <a:lnTo>
                    <a:pt x="354829" y="266638"/>
                  </a:lnTo>
                  <a:lnTo>
                    <a:pt x="355092" y="265110"/>
                  </a:lnTo>
                  <a:lnTo>
                    <a:pt x="356035" y="264823"/>
                  </a:lnTo>
                  <a:lnTo>
                    <a:pt x="356979" y="265575"/>
                  </a:lnTo>
                  <a:lnTo>
                    <a:pt x="357182" y="266531"/>
                  </a:lnTo>
                  <a:lnTo>
                    <a:pt x="360203" y="268370"/>
                  </a:lnTo>
                  <a:lnTo>
                    <a:pt x="360706" y="271834"/>
                  </a:lnTo>
                  <a:lnTo>
                    <a:pt x="361565" y="272956"/>
                  </a:lnTo>
                  <a:lnTo>
                    <a:pt x="362605" y="273147"/>
                  </a:lnTo>
                  <a:lnTo>
                    <a:pt x="362568" y="269851"/>
                  </a:lnTo>
                  <a:lnTo>
                    <a:pt x="362652" y="268633"/>
                  </a:lnTo>
                  <a:lnTo>
                    <a:pt x="361518" y="267522"/>
                  </a:lnTo>
                  <a:lnTo>
                    <a:pt x="359427" y="266017"/>
                  </a:lnTo>
                  <a:lnTo>
                    <a:pt x="358388" y="264907"/>
                  </a:lnTo>
                  <a:lnTo>
                    <a:pt x="356943" y="261538"/>
                  </a:lnTo>
                  <a:lnTo>
                    <a:pt x="356836" y="259651"/>
                  </a:lnTo>
                  <a:lnTo>
                    <a:pt x="358341" y="259830"/>
                  </a:lnTo>
                  <a:lnTo>
                    <a:pt x="360908" y="262828"/>
                  </a:lnTo>
                  <a:lnTo>
                    <a:pt x="361756" y="263282"/>
                  </a:lnTo>
                  <a:lnTo>
                    <a:pt x="362306" y="262052"/>
                  </a:lnTo>
                  <a:lnTo>
                    <a:pt x="358985" y="258218"/>
                  </a:lnTo>
                  <a:lnTo>
                    <a:pt x="360467" y="256809"/>
                  </a:lnTo>
                  <a:lnTo>
                    <a:pt x="361398" y="255292"/>
                  </a:lnTo>
                  <a:lnTo>
                    <a:pt x="360263" y="254922"/>
                  </a:lnTo>
                  <a:lnTo>
                    <a:pt x="360168" y="254181"/>
                  </a:lnTo>
                  <a:lnTo>
                    <a:pt x="361088" y="252927"/>
                  </a:lnTo>
                  <a:lnTo>
                    <a:pt x="363966" y="248962"/>
                  </a:lnTo>
                  <a:lnTo>
                    <a:pt x="369006" y="244113"/>
                  </a:lnTo>
                  <a:lnTo>
                    <a:pt x="368982" y="242226"/>
                  </a:lnTo>
                  <a:lnTo>
                    <a:pt x="368695" y="241187"/>
                  </a:lnTo>
                  <a:lnTo>
                    <a:pt x="368218" y="240279"/>
                  </a:lnTo>
                  <a:lnTo>
                    <a:pt x="366510" y="239252"/>
                  </a:lnTo>
                  <a:lnTo>
                    <a:pt x="365662" y="239061"/>
                  </a:lnTo>
                  <a:lnTo>
                    <a:pt x="363034" y="239837"/>
                  </a:lnTo>
                  <a:lnTo>
                    <a:pt x="360682" y="239873"/>
                  </a:lnTo>
                  <a:lnTo>
                    <a:pt x="359726" y="238750"/>
                  </a:lnTo>
                  <a:lnTo>
                    <a:pt x="359344" y="237616"/>
                  </a:lnTo>
                  <a:lnTo>
                    <a:pt x="357827" y="235764"/>
                  </a:lnTo>
                  <a:lnTo>
                    <a:pt x="354985" y="233519"/>
                  </a:lnTo>
                  <a:lnTo>
                    <a:pt x="354877" y="232779"/>
                  </a:lnTo>
                  <a:lnTo>
                    <a:pt x="355629" y="232384"/>
                  </a:lnTo>
                  <a:lnTo>
                    <a:pt x="360801" y="231978"/>
                  </a:lnTo>
                  <a:lnTo>
                    <a:pt x="364539" y="230342"/>
                  </a:lnTo>
                  <a:lnTo>
                    <a:pt x="365757" y="229279"/>
                  </a:lnTo>
                  <a:lnTo>
                    <a:pt x="366020" y="227595"/>
                  </a:lnTo>
                  <a:lnTo>
                    <a:pt x="366940" y="225242"/>
                  </a:lnTo>
                  <a:lnTo>
                    <a:pt x="367776" y="224096"/>
                  </a:lnTo>
                  <a:lnTo>
                    <a:pt x="371610" y="221802"/>
                  </a:lnTo>
                  <a:lnTo>
                    <a:pt x="373103" y="220393"/>
                  </a:lnTo>
                  <a:lnTo>
                    <a:pt x="374500" y="219605"/>
                  </a:lnTo>
                  <a:lnTo>
                    <a:pt x="379134" y="222292"/>
                  </a:lnTo>
                  <a:lnTo>
                    <a:pt x="379910" y="223713"/>
                  </a:lnTo>
                  <a:lnTo>
                    <a:pt x="380782" y="227535"/>
                  </a:lnTo>
                  <a:lnTo>
                    <a:pt x="380723" y="231202"/>
                  </a:lnTo>
                  <a:lnTo>
                    <a:pt x="377665" y="235478"/>
                  </a:lnTo>
                  <a:lnTo>
                    <a:pt x="375360" y="240291"/>
                  </a:lnTo>
                  <a:lnTo>
                    <a:pt x="375193" y="252043"/>
                  </a:lnTo>
                  <a:lnTo>
                    <a:pt x="376064" y="254563"/>
                  </a:lnTo>
                  <a:lnTo>
                    <a:pt x="376077" y="255794"/>
                  </a:lnTo>
                  <a:lnTo>
                    <a:pt x="377630" y="261049"/>
                  </a:lnTo>
                  <a:lnTo>
                    <a:pt x="377749" y="263593"/>
                  </a:lnTo>
                  <a:lnTo>
                    <a:pt x="376829" y="265480"/>
                  </a:lnTo>
                  <a:lnTo>
                    <a:pt x="375802" y="266722"/>
                  </a:lnTo>
                  <a:lnTo>
                    <a:pt x="371478" y="267044"/>
                  </a:lnTo>
                  <a:lnTo>
                    <a:pt x="369806" y="268645"/>
                  </a:lnTo>
                  <a:lnTo>
                    <a:pt x="368600" y="271201"/>
                  </a:lnTo>
                  <a:lnTo>
                    <a:pt x="367131" y="274987"/>
                  </a:lnTo>
                  <a:lnTo>
                    <a:pt x="366796" y="278546"/>
                  </a:lnTo>
                  <a:lnTo>
                    <a:pt x="366749" y="283443"/>
                  </a:lnTo>
                  <a:lnTo>
                    <a:pt x="367740" y="288817"/>
                  </a:lnTo>
                  <a:lnTo>
                    <a:pt x="369484" y="293881"/>
                  </a:lnTo>
                  <a:lnTo>
                    <a:pt x="370343" y="295816"/>
                  </a:lnTo>
                  <a:lnTo>
                    <a:pt x="371395" y="298157"/>
                  </a:lnTo>
                  <a:lnTo>
                    <a:pt x="372457" y="300128"/>
                  </a:lnTo>
                  <a:lnTo>
                    <a:pt x="376554" y="305825"/>
                  </a:lnTo>
                  <a:lnTo>
                    <a:pt x="379027" y="319273"/>
                  </a:lnTo>
                  <a:lnTo>
                    <a:pt x="380687" y="325556"/>
                  </a:lnTo>
                  <a:lnTo>
                    <a:pt x="380567" y="331862"/>
                  </a:lnTo>
                  <a:lnTo>
                    <a:pt x="379278" y="334859"/>
                  </a:lnTo>
                  <a:lnTo>
                    <a:pt x="378967" y="342205"/>
                  </a:lnTo>
                  <a:lnTo>
                    <a:pt x="379493" y="348523"/>
                  </a:lnTo>
                  <a:lnTo>
                    <a:pt x="379982" y="349801"/>
                  </a:lnTo>
                  <a:lnTo>
                    <a:pt x="380018" y="353216"/>
                  </a:lnTo>
                  <a:lnTo>
                    <a:pt x="379576" y="356967"/>
                  </a:lnTo>
                  <a:lnTo>
                    <a:pt x="379122" y="358496"/>
                  </a:lnTo>
                  <a:lnTo>
                    <a:pt x="377641" y="360836"/>
                  </a:lnTo>
                  <a:lnTo>
                    <a:pt x="374297" y="365196"/>
                  </a:lnTo>
                  <a:lnTo>
                    <a:pt x="372517" y="366366"/>
                  </a:lnTo>
                  <a:lnTo>
                    <a:pt x="369806" y="367035"/>
                  </a:lnTo>
                  <a:lnTo>
                    <a:pt x="369042" y="365721"/>
                  </a:lnTo>
                  <a:lnTo>
                    <a:pt x="369114" y="364240"/>
                  </a:lnTo>
                  <a:lnTo>
                    <a:pt x="371371" y="363655"/>
                  </a:lnTo>
                  <a:lnTo>
                    <a:pt x="372111" y="363153"/>
                  </a:lnTo>
                  <a:lnTo>
                    <a:pt x="373127" y="361195"/>
                  </a:lnTo>
                  <a:lnTo>
                    <a:pt x="376387" y="357026"/>
                  </a:lnTo>
                  <a:lnTo>
                    <a:pt x="376184" y="355773"/>
                  </a:lnTo>
                  <a:lnTo>
                    <a:pt x="373485" y="358257"/>
                  </a:lnTo>
                  <a:lnTo>
                    <a:pt x="367000" y="359558"/>
                  </a:lnTo>
                  <a:lnTo>
                    <a:pt x="359941" y="358770"/>
                  </a:lnTo>
                  <a:lnTo>
                    <a:pt x="359189" y="358496"/>
                  </a:lnTo>
                  <a:lnTo>
                    <a:pt x="359260" y="356226"/>
                  </a:lnTo>
                  <a:lnTo>
                    <a:pt x="361290" y="352357"/>
                  </a:lnTo>
                  <a:lnTo>
                    <a:pt x="361075" y="349729"/>
                  </a:lnTo>
                  <a:lnTo>
                    <a:pt x="360216" y="348869"/>
                  </a:lnTo>
                  <a:lnTo>
                    <a:pt x="357863" y="348451"/>
                  </a:lnTo>
                  <a:lnTo>
                    <a:pt x="359774" y="351138"/>
                  </a:lnTo>
                  <a:lnTo>
                    <a:pt x="359595" y="352476"/>
                  </a:lnTo>
                  <a:lnTo>
                    <a:pt x="358209" y="354554"/>
                  </a:lnTo>
                  <a:lnTo>
                    <a:pt x="356454" y="357862"/>
                  </a:lnTo>
                  <a:lnTo>
                    <a:pt x="352130" y="358293"/>
                  </a:lnTo>
                  <a:lnTo>
                    <a:pt x="350709" y="357743"/>
                  </a:lnTo>
                  <a:lnTo>
                    <a:pt x="350052" y="356871"/>
                  </a:lnTo>
                  <a:lnTo>
                    <a:pt x="349562" y="354733"/>
                  </a:lnTo>
                  <a:lnTo>
                    <a:pt x="347735" y="351712"/>
                  </a:lnTo>
                  <a:lnTo>
                    <a:pt x="345848" y="350804"/>
                  </a:lnTo>
                  <a:lnTo>
                    <a:pt x="341046" y="349609"/>
                  </a:lnTo>
                  <a:lnTo>
                    <a:pt x="339255" y="349669"/>
                  </a:lnTo>
                  <a:lnTo>
                    <a:pt x="337571" y="350302"/>
                  </a:lnTo>
                  <a:lnTo>
                    <a:pt x="335326" y="352118"/>
                  </a:lnTo>
                  <a:lnTo>
                    <a:pt x="333737" y="352715"/>
                  </a:lnTo>
                  <a:lnTo>
                    <a:pt x="332793" y="352261"/>
                  </a:lnTo>
                  <a:lnTo>
                    <a:pt x="331265" y="349347"/>
                  </a:lnTo>
                  <a:lnTo>
                    <a:pt x="330775" y="347770"/>
                  </a:lnTo>
                  <a:lnTo>
                    <a:pt x="330011" y="346349"/>
                  </a:lnTo>
                  <a:lnTo>
                    <a:pt x="329246" y="345585"/>
                  </a:lnTo>
                  <a:lnTo>
                    <a:pt x="327622" y="342527"/>
                  </a:lnTo>
                  <a:lnTo>
                    <a:pt x="327514" y="341751"/>
                  </a:lnTo>
                  <a:lnTo>
                    <a:pt x="326857" y="341034"/>
                  </a:lnTo>
                  <a:lnTo>
                    <a:pt x="325794" y="338693"/>
                  </a:lnTo>
                  <a:lnTo>
                    <a:pt x="325305" y="336818"/>
                  </a:lnTo>
                  <a:lnTo>
                    <a:pt x="323573" y="332495"/>
                  </a:lnTo>
                  <a:lnTo>
                    <a:pt x="320898" y="327717"/>
                  </a:lnTo>
                  <a:lnTo>
                    <a:pt x="319476" y="327168"/>
                  </a:lnTo>
                  <a:lnTo>
                    <a:pt x="316945" y="327275"/>
                  </a:lnTo>
                  <a:lnTo>
                    <a:pt x="315905" y="327012"/>
                  </a:lnTo>
                  <a:lnTo>
                    <a:pt x="315332" y="325806"/>
                  </a:lnTo>
                  <a:lnTo>
                    <a:pt x="313995" y="324289"/>
                  </a:lnTo>
                  <a:lnTo>
                    <a:pt x="312872" y="323836"/>
                  </a:lnTo>
                  <a:lnTo>
                    <a:pt x="310614" y="325090"/>
                  </a:lnTo>
                  <a:lnTo>
                    <a:pt x="309026" y="325400"/>
                  </a:lnTo>
                  <a:lnTo>
                    <a:pt x="307509" y="324851"/>
                  </a:lnTo>
                  <a:lnTo>
                    <a:pt x="305896" y="322856"/>
                  </a:lnTo>
                  <a:lnTo>
                    <a:pt x="303926" y="323286"/>
                  </a:lnTo>
                  <a:lnTo>
                    <a:pt x="299901" y="325484"/>
                  </a:lnTo>
                  <a:lnTo>
                    <a:pt x="298957" y="325102"/>
                  </a:lnTo>
                  <a:lnTo>
                    <a:pt x="297094" y="327299"/>
                  </a:lnTo>
                  <a:lnTo>
                    <a:pt x="296354" y="328625"/>
                  </a:lnTo>
                  <a:lnTo>
                    <a:pt x="296366" y="329473"/>
                  </a:lnTo>
                  <a:lnTo>
                    <a:pt x="297226" y="330596"/>
                  </a:lnTo>
                  <a:lnTo>
                    <a:pt x="297978" y="331061"/>
                  </a:lnTo>
                  <a:lnTo>
                    <a:pt x="298289" y="333307"/>
                  </a:lnTo>
                  <a:lnTo>
                    <a:pt x="298671" y="334035"/>
                  </a:lnTo>
                  <a:lnTo>
                    <a:pt x="300367" y="334692"/>
                  </a:lnTo>
                  <a:lnTo>
                    <a:pt x="301036" y="335445"/>
                  </a:lnTo>
                  <a:lnTo>
                    <a:pt x="300009" y="336364"/>
                  </a:lnTo>
                  <a:lnTo>
                    <a:pt x="299925" y="337595"/>
                  </a:lnTo>
                  <a:lnTo>
                    <a:pt x="302171" y="336938"/>
                  </a:lnTo>
                  <a:lnTo>
                    <a:pt x="302636" y="336364"/>
                  </a:lnTo>
                  <a:lnTo>
                    <a:pt x="302815" y="335218"/>
                  </a:lnTo>
                  <a:lnTo>
                    <a:pt x="302529" y="334370"/>
                  </a:lnTo>
                  <a:lnTo>
                    <a:pt x="300355" y="333283"/>
                  </a:lnTo>
                  <a:lnTo>
                    <a:pt x="300068" y="332626"/>
                  </a:lnTo>
                  <a:lnTo>
                    <a:pt x="301131" y="326774"/>
                  </a:lnTo>
                  <a:lnTo>
                    <a:pt x="303567" y="324898"/>
                  </a:lnTo>
                  <a:lnTo>
                    <a:pt x="305730" y="325054"/>
                  </a:lnTo>
                  <a:lnTo>
                    <a:pt x="307247" y="326523"/>
                  </a:lnTo>
                  <a:lnTo>
                    <a:pt x="308560" y="326893"/>
                  </a:lnTo>
                  <a:lnTo>
                    <a:pt x="313266" y="326021"/>
                  </a:lnTo>
                  <a:lnTo>
                    <a:pt x="314412" y="328243"/>
                  </a:lnTo>
                  <a:lnTo>
                    <a:pt x="314616" y="329389"/>
                  </a:lnTo>
                  <a:lnTo>
                    <a:pt x="316036" y="330787"/>
                  </a:lnTo>
                  <a:lnTo>
                    <a:pt x="317924" y="331515"/>
                  </a:lnTo>
                  <a:lnTo>
                    <a:pt x="320934" y="332053"/>
                  </a:lnTo>
                  <a:lnTo>
                    <a:pt x="322068" y="332865"/>
                  </a:lnTo>
                  <a:lnTo>
                    <a:pt x="322462" y="333641"/>
                  </a:lnTo>
                  <a:lnTo>
                    <a:pt x="322379" y="335708"/>
                  </a:lnTo>
                  <a:lnTo>
                    <a:pt x="320981" y="336388"/>
                  </a:lnTo>
                  <a:lnTo>
                    <a:pt x="320993" y="338347"/>
                  </a:lnTo>
                  <a:lnTo>
                    <a:pt x="321770" y="340771"/>
                  </a:lnTo>
                  <a:lnTo>
                    <a:pt x="321985" y="343435"/>
                  </a:lnTo>
                  <a:lnTo>
                    <a:pt x="321626" y="344737"/>
                  </a:lnTo>
                  <a:lnTo>
                    <a:pt x="323323" y="345202"/>
                  </a:lnTo>
                  <a:lnTo>
                    <a:pt x="323788" y="344641"/>
                  </a:lnTo>
                  <a:lnTo>
                    <a:pt x="322498" y="337977"/>
                  </a:lnTo>
                  <a:lnTo>
                    <a:pt x="323525" y="337678"/>
                  </a:lnTo>
                  <a:lnTo>
                    <a:pt x="324971" y="340568"/>
                  </a:lnTo>
                  <a:lnTo>
                    <a:pt x="327849" y="346480"/>
                  </a:lnTo>
                  <a:lnTo>
                    <a:pt x="328040" y="347400"/>
                  </a:lnTo>
                  <a:lnTo>
                    <a:pt x="328995" y="349000"/>
                  </a:lnTo>
                  <a:lnTo>
                    <a:pt x="330154" y="352082"/>
                  </a:lnTo>
                  <a:lnTo>
                    <a:pt x="331205" y="353682"/>
                  </a:lnTo>
                  <a:lnTo>
                    <a:pt x="333188" y="354590"/>
                  </a:lnTo>
                  <a:lnTo>
                    <a:pt x="336293" y="354566"/>
                  </a:lnTo>
                  <a:lnTo>
                    <a:pt x="337977" y="353336"/>
                  </a:lnTo>
                  <a:lnTo>
                    <a:pt x="339087" y="351628"/>
                  </a:lnTo>
                  <a:lnTo>
                    <a:pt x="340867" y="351246"/>
                  </a:lnTo>
                  <a:lnTo>
                    <a:pt x="343698" y="351688"/>
                  </a:lnTo>
                  <a:lnTo>
                    <a:pt x="345776" y="352512"/>
                  </a:lnTo>
                  <a:lnTo>
                    <a:pt x="347006" y="353885"/>
                  </a:lnTo>
                  <a:lnTo>
                    <a:pt x="347496" y="355127"/>
                  </a:lnTo>
                  <a:lnTo>
                    <a:pt x="347042" y="357659"/>
                  </a:lnTo>
                  <a:lnTo>
                    <a:pt x="346301" y="358316"/>
                  </a:lnTo>
                  <a:lnTo>
                    <a:pt x="342252" y="358734"/>
                  </a:lnTo>
                  <a:lnTo>
                    <a:pt x="340294" y="359523"/>
                  </a:lnTo>
                  <a:lnTo>
                    <a:pt x="337476" y="359726"/>
                  </a:lnTo>
                  <a:lnTo>
                    <a:pt x="335612" y="361517"/>
                  </a:lnTo>
                  <a:lnTo>
                    <a:pt x="334967" y="363727"/>
                  </a:lnTo>
                  <a:lnTo>
                    <a:pt x="331611" y="365888"/>
                  </a:lnTo>
                  <a:lnTo>
                    <a:pt x="329748" y="367692"/>
                  </a:lnTo>
                  <a:lnTo>
                    <a:pt x="328637" y="369495"/>
                  </a:lnTo>
                  <a:lnTo>
                    <a:pt x="327693" y="370344"/>
                  </a:lnTo>
                  <a:lnTo>
                    <a:pt x="326582" y="372040"/>
                  </a:lnTo>
                  <a:lnTo>
                    <a:pt x="326141" y="374237"/>
                  </a:lnTo>
                  <a:lnTo>
                    <a:pt x="324839" y="375766"/>
                  </a:lnTo>
                  <a:lnTo>
                    <a:pt x="324660" y="377808"/>
                  </a:lnTo>
                  <a:lnTo>
                    <a:pt x="324302" y="379038"/>
                  </a:lnTo>
                  <a:lnTo>
                    <a:pt x="323095" y="380663"/>
                  </a:lnTo>
                  <a:lnTo>
                    <a:pt x="321400" y="380675"/>
                  </a:lnTo>
                  <a:lnTo>
                    <a:pt x="317411" y="376650"/>
                  </a:lnTo>
                  <a:lnTo>
                    <a:pt x="315224" y="373485"/>
                  </a:lnTo>
                  <a:lnTo>
                    <a:pt x="313242" y="373508"/>
                  </a:lnTo>
                  <a:lnTo>
                    <a:pt x="310423" y="372959"/>
                  </a:lnTo>
                  <a:lnTo>
                    <a:pt x="309110" y="373365"/>
                  </a:lnTo>
                  <a:lnTo>
                    <a:pt x="303771" y="376602"/>
                  </a:lnTo>
                  <a:lnTo>
                    <a:pt x="301728" y="378513"/>
                  </a:lnTo>
                  <a:lnTo>
                    <a:pt x="299591" y="381057"/>
                  </a:lnTo>
                  <a:lnTo>
                    <a:pt x="297345" y="382609"/>
                  </a:lnTo>
                  <a:lnTo>
                    <a:pt x="294048" y="382813"/>
                  </a:lnTo>
                  <a:lnTo>
                    <a:pt x="290597" y="382645"/>
                  </a:lnTo>
                  <a:lnTo>
                    <a:pt x="289642" y="382598"/>
                  </a:lnTo>
                  <a:lnTo>
                    <a:pt x="288005" y="382012"/>
                  </a:lnTo>
                  <a:lnTo>
                    <a:pt x="286273" y="381630"/>
                  </a:lnTo>
                  <a:lnTo>
                    <a:pt x="285557" y="380806"/>
                  </a:lnTo>
                  <a:lnTo>
                    <a:pt x="284148" y="379134"/>
                  </a:lnTo>
                  <a:lnTo>
                    <a:pt x="283371" y="377163"/>
                  </a:lnTo>
                  <a:lnTo>
                    <a:pt x="283264" y="376124"/>
                  </a:lnTo>
                  <a:lnTo>
                    <a:pt x="282117" y="373341"/>
                  </a:lnTo>
                  <a:lnTo>
                    <a:pt x="280493" y="370618"/>
                  </a:lnTo>
                  <a:lnTo>
                    <a:pt x="278116" y="368385"/>
                  </a:lnTo>
                  <a:lnTo>
                    <a:pt x="275823" y="367752"/>
                  </a:lnTo>
                  <a:lnTo>
                    <a:pt x="274151" y="367286"/>
                  </a:lnTo>
                  <a:lnTo>
                    <a:pt x="272801" y="368146"/>
                  </a:lnTo>
                  <a:lnTo>
                    <a:pt x="271452" y="368612"/>
                  </a:lnTo>
                  <a:lnTo>
                    <a:pt x="267367" y="371060"/>
                  </a:lnTo>
                  <a:lnTo>
                    <a:pt x="265062" y="372601"/>
                  </a:lnTo>
                  <a:lnTo>
                    <a:pt x="186474" y="291540"/>
                  </a:lnTo>
                  <a:lnTo>
                    <a:pt x="77275" y="244328"/>
                  </a:lnTo>
                  <a:lnTo>
                    <a:pt x="0" y="247744"/>
                  </a:lnTo>
                  <a:lnTo>
                    <a:pt x="36225" y="222543"/>
                  </a:lnTo>
                  <a:lnTo>
                    <a:pt x="126661" y="150918"/>
                  </a:lnTo>
                  <a:lnTo>
                    <a:pt x="152936" y="129420"/>
                  </a:lnTo>
                  <a:lnTo>
                    <a:pt x="151946" y="124415"/>
                  </a:lnTo>
                  <a:lnTo>
                    <a:pt x="151575" y="122457"/>
                  </a:lnTo>
                  <a:lnTo>
                    <a:pt x="151420" y="121119"/>
                  </a:lnTo>
                  <a:lnTo>
                    <a:pt x="151778" y="120378"/>
                  </a:lnTo>
                  <a:lnTo>
                    <a:pt x="152925" y="119471"/>
                  </a:lnTo>
                  <a:lnTo>
                    <a:pt x="153868" y="119100"/>
                  </a:lnTo>
                  <a:lnTo>
                    <a:pt x="154848" y="118838"/>
                  </a:lnTo>
                  <a:lnTo>
                    <a:pt x="155839" y="118706"/>
                  </a:lnTo>
                  <a:lnTo>
                    <a:pt x="156735" y="118850"/>
                  </a:lnTo>
                  <a:lnTo>
                    <a:pt x="157965" y="119471"/>
                  </a:lnTo>
                  <a:lnTo>
                    <a:pt x="158406" y="120092"/>
                  </a:lnTo>
                  <a:lnTo>
                    <a:pt x="158861" y="121035"/>
                  </a:lnTo>
                  <a:lnTo>
                    <a:pt x="159983" y="122254"/>
                  </a:lnTo>
                  <a:lnTo>
                    <a:pt x="160963" y="122182"/>
                  </a:lnTo>
                  <a:lnTo>
                    <a:pt x="161918" y="121119"/>
                  </a:lnTo>
                  <a:lnTo>
                    <a:pt x="162228" y="120450"/>
                  </a:lnTo>
                  <a:lnTo>
                    <a:pt x="162277" y="119626"/>
                  </a:lnTo>
                  <a:lnTo>
                    <a:pt x="165561" y="120235"/>
                  </a:lnTo>
                  <a:lnTo>
                    <a:pt x="166779" y="120235"/>
                  </a:lnTo>
                  <a:lnTo>
                    <a:pt x="167925" y="121728"/>
                  </a:lnTo>
                  <a:lnTo>
                    <a:pt x="167925" y="122946"/>
                  </a:lnTo>
                  <a:lnTo>
                    <a:pt x="166898" y="123340"/>
                  </a:lnTo>
                  <a:lnTo>
                    <a:pt x="165871" y="124188"/>
                  </a:lnTo>
                  <a:lnTo>
                    <a:pt x="166158" y="125036"/>
                  </a:lnTo>
                  <a:lnTo>
                    <a:pt x="167484" y="125669"/>
                  </a:lnTo>
                  <a:lnTo>
                    <a:pt x="168702" y="125777"/>
                  </a:lnTo>
                  <a:lnTo>
                    <a:pt x="170482" y="124606"/>
                  </a:lnTo>
                  <a:lnTo>
                    <a:pt x="169442" y="123866"/>
                  </a:lnTo>
                  <a:lnTo>
                    <a:pt x="172070" y="122265"/>
                  </a:lnTo>
                  <a:lnTo>
                    <a:pt x="173850" y="121776"/>
                  </a:lnTo>
                  <a:lnTo>
                    <a:pt x="175832" y="123340"/>
                  </a:lnTo>
                  <a:lnTo>
                    <a:pt x="176035" y="124296"/>
                  </a:lnTo>
                  <a:lnTo>
                    <a:pt x="175104" y="125813"/>
                  </a:lnTo>
                  <a:lnTo>
                    <a:pt x="175211" y="127401"/>
                  </a:lnTo>
                  <a:lnTo>
                    <a:pt x="176155" y="128154"/>
                  </a:lnTo>
                  <a:lnTo>
                    <a:pt x="176991" y="127389"/>
                  </a:lnTo>
                  <a:lnTo>
                    <a:pt x="177648" y="125884"/>
                  </a:lnTo>
                  <a:lnTo>
                    <a:pt x="178484" y="125789"/>
                  </a:lnTo>
                  <a:lnTo>
                    <a:pt x="179439" y="126613"/>
                  </a:lnTo>
                  <a:lnTo>
                    <a:pt x="179356" y="128201"/>
                  </a:lnTo>
                  <a:lnTo>
                    <a:pt x="179092" y="130841"/>
                  </a:lnTo>
                  <a:lnTo>
                    <a:pt x="178926" y="133003"/>
                  </a:lnTo>
                  <a:lnTo>
                    <a:pt x="180072" y="134961"/>
                  </a:lnTo>
                  <a:lnTo>
                    <a:pt x="182521" y="135702"/>
                  </a:lnTo>
                  <a:lnTo>
                    <a:pt x="184695" y="136908"/>
                  </a:lnTo>
                  <a:lnTo>
                    <a:pt x="185638" y="137028"/>
                  </a:lnTo>
                  <a:lnTo>
                    <a:pt x="184957" y="135117"/>
                  </a:lnTo>
                  <a:lnTo>
                    <a:pt x="183727" y="134555"/>
                  </a:lnTo>
                  <a:lnTo>
                    <a:pt x="181756" y="134030"/>
                  </a:lnTo>
                  <a:lnTo>
                    <a:pt x="180800" y="133206"/>
                  </a:lnTo>
                  <a:lnTo>
                    <a:pt x="180884" y="131976"/>
                  </a:lnTo>
                  <a:lnTo>
                    <a:pt x="181446" y="130626"/>
                  </a:lnTo>
                  <a:lnTo>
                    <a:pt x="181577" y="124141"/>
                  </a:lnTo>
                  <a:lnTo>
                    <a:pt x="184480" y="122170"/>
                  </a:lnTo>
                  <a:lnTo>
                    <a:pt x="185124" y="121298"/>
                  </a:lnTo>
                  <a:lnTo>
                    <a:pt x="185303" y="120438"/>
                  </a:lnTo>
                  <a:lnTo>
                    <a:pt x="183333" y="120749"/>
                  </a:lnTo>
                  <a:lnTo>
                    <a:pt x="178651" y="122970"/>
                  </a:lnTo>
                  <a:lnTo>
                    <a:pt x="177146" y="122970"/>
                  </a:lnTo>
                  <a:lnTo>
                    <a:pt x="176107" y="122230"/>
                  </a:lnTo>
                  <a:lnTo>
                    <a:pt x="179200" y="121358"/>
                  </a:lnTo>
                  <a:lnTo>
                    <a:pt x="180418" y="120020"/>
                  </a:lnTo>
                  <a:lnTo>
                    <a:pt x="180407" y="119100"/>
                  </a:lnTo>
                  <a:lnTo>
                    <a:pt x="172989" y="119984"/>
                  </a:lnTo>
                  <a:lnTo>
                    <a:pt x="171951" y="119160"/>
                  </a:lnTo>
                  <a:lnTo>
                    <a:pt x="171461" y="118324"/>
                  </a:lnTo>
                  <a:lnTo>
                    <a:pt x="170816" y="119268"/>
                  </a:lnTo>
                  <a:lnTo>
                    <a:pt x="170159" y="119614"/>
                  </a:lnTo>
                  <a:lnTo>
                    <a:pt x="166767" y="117978"/>
                  </a:lnTo>
                  <a:lnTo>
                    <a:pt x="163184" y="117046"/>
                  </a:lnTo>
                  <a:lnTo>
                    <a:pt x="162324" y="116222"/>
                  </a:lnTo>
                  <a:lnTo>
                    <a:pt x="162324" y="115183"/>
                  </a:lnTo>
                  <a:lnTo>
                    <a:pt x="161452" y="112352"/>
                  </a:lnTo>
                  <a:lnTo>
                    <a:pt x="161536" y="111062"/>
                  </a:lnTo>
                  <a:lnTo>
                    <a:pt x="162479" y="111516"/>
                  </a:lnTo>
                  <a:lnTo>
                    <a:pt x="163423" y="111516"/>
                  </a:lnTo>
                  <a:lnTo>
                    <a:pt x="164068" y="110764"/>
                  </a:lnTo>
                  <a:lnTo>
                    <a:pt x="164557" y="112340"/>
                  </a:lnTo>
                  <a:lnTo>
                    <a:pt x="166062" y="113439"/>
                  </a:lnTo>
                  <a:lnTo>
                    <a:pt x="167281" y="112591"/>
                  </a:lnTo>
                  <a:lnTo>
                    <a:pt x="165871" y="111600"/>
                  </a:lnTo>
                  <a:lnTo>
                    <a:pt x="165095" y="109247"/>
                  </a:lnTo>
                  <a:lnTo>
                    <a:pt x="164522" y="108483"/>
                  </a:lnTo>
                  <a:lnTo>
                    <a:pt x="162921" y="108017"/>
                  </a:lnTo>
                  <a:lnTo>
                    <a:pt x="162013" y="106393"/>
                  </a:lnTo>
                  <a:lnTo>
                    <a:pt x="161679" y="105795"/>
                  </a:lnTo>
                  <a:lnTo>
                    <a:pt x="161560" y="103048"/>
                  </a:lnTo>
                  <a:lnTo>
                    <a:pt x="161369" y="101543"/>
                  </a:lnTo>
                  <a:lnTo>
                    <a:pt x="159673" y="101663"/>
                  </a:lnTo>
                  <a:lnTo>
                    <a:pt x="159111" y="102499"/>
                  </a:lnTo>
                  <a:lnTo>
                    <a:pt x="154597" y="102810"/>
                  </a:lnTo>
                  <a:lnTo>
                    <a:pt x="153654" y="102284"/>
                  </a:lnTo>
                  <a:lnTo>
                    <a:pt x="153259" y="100110"/>
                  </a:lnTo>
                  <a:lnTo>
                    <a:pt x="153343" y="98331"/>
                  </a:lnTo>
                  <a:lnTo>
                    <a:pt x="153390" y="93064"/>
                  </a:lnTo>
                  <a:lnTo>
                    <a:pt x="153952" y="91833"/>
                  </a:lnTo>
                  <a:lnTo>
                    <a:pt x="155576" y="89540"/>
                  </a:lnTo>
                  <a:lnTo>
                    <a:pt x="156077" y="88848"/>
                  </a:lnTo>
                  <a:lnTo>
                    <a:pt x="156687" y="87988"/>
                  </a:lnTo>
                  <a:lnTo>
                    <a:pt x="157045" y="87080"/>
                  </a:lnTo>
                  <a:lnTo>
                    <a:pt x="157463" y="86077"/>
                  </a:lnTo>
                  <a:lnTo>
                    <a:pt x="157881" y="85038"/>
                  </a:lnTo>
                  <a:lnTo>
                    <a:pt x="164773" y="82661"/>
                  </a:lnTo>
                  <a:lnTo>
                    <a:pt x="171915" y="7513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1165;gbcf4302aa7_0_6">
              <a:extLst>
                <a:ext uri="{FF2B5EF4-FFF2-40B4-BE49-F238E27FC236}">
                  <a16:creationId xmlns:a16="http://schemas.microsoft.com/office/drawing/2014/main" id="{F1149344-8287-6F49-BC00-4014CB15D662}"/>
                </a:ext>
              </a:extLst>
            </p:cNvPr>
            <p:cNvSpPr/>
            <p:nvPr/>
          </p:nvSpPr>
          <p:spPr>
            <a:xfrm>
              <a:off x="3878322" y="2419832"/>
              <a:ext cx="197789" cy="194043"/>
            </a:xfrm>
            <a:custGeom>
              <a:avLst/>
              <a:gdLst/>
              <a:ahLst/>
              <a:cxnLst/>
              <a:rect l="l" t="t" r="r" b="b"/>
              <a:pathLst>
                <a:path w="393609" h="386156" extrusionOk="0">
                  <a:moveTo>
                    <a:pt x="108363" y="0"/>
                  </a:moveTo>
                  <a:lnTo>
                    <a:pt x="129957" y="14201"/>
                  </a:lnTo>
                  <a:lnTo>
                    <a:pt x="289056" y="118491"/>
                  </a:lnTo>
                  <a:lnTo>
                    <a:pt x="393609" y="189125"/>
                  </a:lnTo>
                  <a:lnTo>
                    <a:pt x="392702" y="264441"/>
                  </a:lnTo>
                  <a:lnTo>
                    <a:pt x="376506" y="329246"/>
                  </a:lnTo>
                  <a:lnTo>
                    <a:pt x="378059" y="352022"/>
                  </a:lnTo>
                  <a:lnTo>
                    <a:pt x="315081" y="357015"/>
                  </a:lnTo>
                  <a:lnTo>
                    <a:pt x="316216" y="366247"/>
                  </a:lnTo>
                  <a:lnTo>
                    <a:pt x="199253" y="386157"/>
                  </a:lnTo>
                  <a:lnTo>
                    <a:pt x="131701" y="301023"/>
                  </a:lnTo>
                  <a:lnTo>
                    <a:pt x="124045" y="301895"/>
                  </a:lnTo>
                  <a:lnTo>
                    <a:pt x="56732" y="311188"/>
                  </a:lnTo>
                  <a:lnTo>
                    <a:pt x="55561" y="310769"/>
                  </a:lnTo>
                  <a:lnTo>
                    <a:pt x="54749" y="310590"/>
                  </a:lnTo>
                  <a:lnTo>
                    <a:pt x="53674" y="310077"/>
                  </a:lnTo>
                  <a:lnTo>
                    <a:pt x="52671" y="309671"/>
                  </a:lnTo>
                  <a:lnTo>
                    <a:pt x="52014" y="309456"/>
                  </a:lnTo>
                  <a:lnTo>
                    <a:pt x="51190" y="308918"/>
                  </a:lnTo>
                  <a:lnTo>
                    <a:pt x="50557" y="308393"/>
                  </a:lnTo>
                  <a:lnTo>
                    <a:pt x="49828" y="307521"/>
                  </a:lnTo>
                  <a:lnTo>
                    <a:pt x="49159" y="306625"/>
                  </a:lnTo>
                  <a:lnTo>
                    <a:pt x="46842" y="304009"/>
                  </a:lnTo>
                  <a:lnTo>
                    <a:pt x="45911" y="302648"/>
                  </a:lnTo>
                  <a:lnTo>
                    <a:pt x="45075" y="301884"/>
                  </a:lnTo>
                  <a:lnTo>
                    <a:pt x="44478" y="301286"/>
                  </a:lnTo>
                  <a:lnTo>
                    <a:pt x="43546" y="300940"/>
                  </a:lnTo>
                  <a:lnTo>
                    <a:pt x="42770" y="300809"/>
                  </a:lnTo>
                  <a:lnTo>
                    <a:pt x="41838" y="300295"/>
                  </a:lnTo>
                  <a:lnTo>
                    <a:pt x="40799" y="299817"/>
                  </a:lnTo>
                  <a:lnTo>
                    <a:pt x="39867" y="299352"/>
                  </a:lnTo>
                  <a:lnTo>
                    <a:pt x="38649" y="299053"/>
                  </a:lnTo>
                  <a:lnTo>
                    <a:pt x="37682" y="298981"/>
                  </a:lnTo>
                  <a:lnTo>
                    <a:pt x="36834" y="298993"/>
                  </a:lnTo>
                  <a:lnTo>
                    <a:pt x="35950" y="298993"/>
                  </a:lnTo>
                  <a:lnTo>
                    <a:pt x="34409" y="299124"/>
                  </a:lnTo>
                  <a:lnTo>
                    <a:pt x="33525" y="298850"/>
                  </a:lnTo>
                  <a:lnTo>
                    <a:pt x="32952" y="298396"/>
                  </a:lnTo>
                  <a:lnTo>
                    <a:pt x="32259" y="297739"/>
                  </a:lnTo>
                  <a:lnTo>
                    <a:pt x="31495" y="297213"/>
                  </a:lnTo>
                  <a:lnTo>
                    <a:pt x="30743" y="296867"/>
                  </a:lnTo>
                  <a:lnTo>
                    <a:pt x="30002" y="296521"/>
                  </a:lnTo>
                  <a:lnTo>
                    <a:pt x="29250" y="296270"/>
                  </a:lnTo>
                  <a:lnTo>
                    <a:pt x="28485" y="296043"/>
                  </a:lnTo>
                  <a:lnTo>
                    <a:pt x="27661" y="295888"/>
                  </a:lnTo>
                  <a:lnTo>
                    <a:pt x="26753" y="295792"/>
                  </a:lnTo>
                  <a:lnTo>
                    <a:pt x="25941" y="295171"/>
                  </a:lnTo>
                  <a:lnTo>
                    <a:pt x="25117" y="295052"/>
                  </a:lnTo>
                  <a:lnTo>
                    <a:pt x="23947" y="295016"/>
                  </a:lnTo>
                  <a:lnTo>
                    <a:pt x="22561" y="294789"/>
                  </a:lnTo>
                  <a:lnTo>
                    <a:pt x="20985" y="294622"/>
                  </a:lnTo>
                  <a:lnTo>
                    <a:pt x="19862" y="294335"/>
                  </a:lnTo>
                  <a:lnTo>
                    <a:pt x="18286" y="293666"/>
                  </a:lnTo>
                  <a:lnTo>
                    <a:pt x="17617" y="292950"/>
                  </a:lnTo>
                  <a:lnTo>
                    <a:pt x="16673" y="292066"/>
                  </a:lnTo>
                  <a:lnTo>
                    <a:pt x="15073" y="290740"/>
                  </a:lnTo>
                  <a:lnTo>
                    <a:pt x="12302" y="288662"/>
                  </a:lnTo>
                  <a:lnTo>
                    <a:pt x="3834" y="283144"/>
                  </a:lnTo>
                  <a:lnTo>
                    <a:pt x="0" y="235072"/>
                  </a:lnTo>
                  <a:lnTo>
                    <a:pt x="3225" y="165417"/>
                  </a:lnTo>
                  <a:lnTo>
                    <a:pt x="10836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1166;gbcf4302aa7_0_6">
              <a:extLst>
                <a:ext uri="{FF2B5EF4-FFF2-40B4-BE49-F238E27FC236}">
                  <a16:creationId xmlns:a16="http://schemas.microsoft.com/office/drawing/2014/main" id="{30642870-3018-E044-8124-77529B8D3AC9}"/>
                </a:ext>
              </a:extLst>
            </p:cNvPr>
            <p:cNvSpPr/>
            <p:nvPr/>
          </p:nvSpPr>
          <p:spPr>
            <a:xfrm>
              <a:off x="5451471" y="2423289"/>
              <a:ext cx="188396" cy="201587"/>
            </a:xfrm>
            <a:custGeom>
              <a:avLst/>
              <a:gdLst/>
              <a:ahLst/>
              <a:cxnLst/>
              <a:rect l="l" t="t" r="r" b="b"/>
              <a:pathLst>
                <a:path w="374917" h="401169" extrusionOk="0">
                  <a:moveTo>
                    <a:pt x="166444" y="48"/>
                  </a:moveTo>
                  <a:lnTo>
                    <a:pt x="253249" y="0"/>
                  </a:lnTo>
                  <a:lnTo>
                    <a:pt x="253942" y="5124"/>
                  </a:lnTo>
                  <a:lnTo>
                    <a:pt x="254599" y="13735"/>
                  </a:lnTo>
                  <a:lnTo>
                    <a:pt x="257394" y="21833"/>
                  </a:lnTo>
                  <a:lnTo>
                    <a:pt x="262314" y="21080"/>
                  </a:lnTo>
                  <a:lnTo>
                    <a:pt x="262685" y="22430"/>
                  </a:lnTo>
                  <a:lnTo>
                    <a:pt x="262482" y="23505"/>
                  </a:lnTo>
                  <a:lnTo>
                    <a:pt x="262709" y="24353"/>
                  </a:lnTo>
                  <a:lnTo>
                    <a:pt x="262673" y="25332"/>
                  </a:lnTo>
                  <a:lnTo>
                    <a:pt x="262291" y="26192"/>
                  </a:lnTo>
                  <a:lnTo>
                    <a:pt x="262398" y="26897"/>
                  </a:lnTo>
                  <a:lnTo>
                    <a:pt x="263007" y="27518"/>
                  </a:lnTo>
                  <a:lnTo>
                    <a:pt x="263258" y="28246"/>
                  </a:lnTo>
                  <a:lnTo>
                    <a:pt x="263437" y="28999"/>
                  </a:lnTo>
                  <a:lnTo>
                    <a:pt x="263569" y="29942"/>
                  </a:lnTo>
                  <a:lnTo>
                    <a:pt x="263437" y="30671"/>
                  </a:lnTo>
                  <a:lnTo>
                    <a:pt x="263760" y="31567"/>
                  </a:lnTo>
                  <a:lnTo>
                    <a:pt x="263748" y="32343"/>
                  </a:lnTo>
                  <a:lnTo>
                    <a:pt x="263879" y="33418"/>
                  </a:lnTo>
                  <a:lnTo>
                    <a:pt x="264142" y="34994"/>
                  </a:lnTo>
                  <a:lnTo>
                    <a:pt x="264250" y="35723"/>
                  </a:lnTo>
                  <a:lnTo>
                    <a:pt x="264763" y="36463"/>
                  </a:lnTo>
                  <a:lnTo>
                    <a:pt x="265492" y="37037"/>
                  </a:lnTo>
                  <a:lnTo>
                    <a:pt x="265217" y="37801"/>
                  </a:lnTo>
                  <a:lnTo>
                    <a:pt x="264763" y="38924"/>
                  </a:lnTo>
                  <a:lnTo>
                    <a:pt x="265026" y="40106"/>
                  </a:lnTo>
                  <a:lnTo>
                    <a:pt x="265396" y="40882"/>
                  </a:lnTo>
                  <a:lnTo>
                    <a:pt x="265038" y="41766"/>
                  </a:lnTo>
                  <a:lnTo>
                    <a:pt x="265300" y="42435"/>
                  </a:lnTo>
                  <a:lnTo>
                    <a:pt x="265814" y="43641"/>
                  </a:lnTo>
                  <a:lnTo>
                    <a:pt x="266029" y="44764"/>
                  </a:lnTo>
                  <a:lnTo>
                    <a:pt x="266065" y="45732"/>
                  </a:lnTo>
                  <a:lnTo>
                    <a:pt x="266220" y="46914"/>
                  </a:lnTo>
                  <a:lnTo>
                    <a:pt x="266567" y="47666"/>
                  </a:lnTo>
                  <a:lnTo>
                    <a:pt x="266686" y="48646"/>
                  </a:lnTo>
                  <a:lnTo>
                    <a:pt x="266471" y="49494"/>
                  </a:lnTo>
                  <a:lnTo>
                    <a:pt x="266268" y="50246"/>
                  </a:lnTo>
                  <a:lnTo>
                    <a:pt x="266352" y="51046"/>
                  </a:lnTo>
                  <a:lnTo>
                    <a:pt x="267044" y="52085"/>
                  </a:lnTo>
                  <a:lnTo>
                    <a:pt x="267367" y="53220"/>
                  </a:lnTo>
                  <a:lnTo>
                    <a:pt x="267725" y="54044"/>
                  </a:lnTo>
                  <a:lnTo>
                    <a:pt x="268143" y="54916"/>
                  </a:lnTo>
                  <a:lnTo>
                    <a:pt x="268250" y="55621"/>
                  </a:lnTo>
                  <a:lnTo>
                    <a:pt x="268501" y="56660"/>
                  </a:lnTo>
                  <a:lnTo>
                    <a:pt x="268585" y="57460"/>
                  </a:lnTo>
                  <a:lnTo>
                    <a:pt x="268788" y="58547"/>
                  </a:lnTo>
                  <a:lnTo>
                    <a:pt x="269266" y="59263"/>
                  </a:lnTo>
                  <a:lnTo>
                    <a:pt x="270185" y="59335"/>
                  </a:lnTo>
                  <a:lnTo>
                    <a:pt x="271069" y="59610"/>
                  </a:lnTo>
                  <a:lnTo>
                    <a:pt x="272013" y="59622"/>
                  </a:lnTo>
                  <a:lnTo>
                    <a:pt x="273147" y="59562"/>
                  </a:lnTo>
                  <a:lnTo>
                    <a:pt x="274031" y="59705"/>
                  </a:lnTo>
                  <a:lnTo>
                    <a:pt x="274999" y="59813"/>
                  </a:lnTo>
                  <a:lnTo>
                    <a:pt x="275739" y="60291"/>
                  </a:lnTo>
                  <a:lnTo>
                    <a:pt x="276587" y="60756"/>
                  </a:lnTo>
                  <a:lnTo>
                    <a:pt x="277160" y="61234"/>
                  </a:lnTo>
                  <a:lnTo>
                    <a:pt x="277602" y="62058"/>
                  </a:lnTo>
                  <a:lnTo>
                    <a:pt x="277399" y="63062"/>
                  </a:lnTo>
                  <a:lnTo>
                    <a:pt x="277769" y="63981"/>
                  </a:lnTo>
                  <a:lnTo>
                    <a:pt x="278378" y="64363"/>
                  </a:lnTo>
                  <a:lnTo>
                    <a:pt x="279334" y="65128"/>
                  </a:lnTo>
                  <a:lnTo>
                    <a:pt x="279955" y="65605"/>
                  </a:lnTo>
                  <a:lnTo>
                    <a:pt x="280540" y="66035"/>
                  </a:lnTo>
                  <a:lnTo>
                    <a:pt x="281329" y="66752"/>
                  </a:lnTo>
                  <a:lnTo>
                    <a:pt x="281914" y="67493"/>
                  </a:lnTo>
                  <a:lnTo>
                    <a:pt x="283144" y="67970"/>
                  </a:lnTo>
                  <a:lnTo>
                    <a:pt x="284064" y="68221"/>
                  </a:lnTo>
                  <a:lnTo>
                    <a:pt x="284685" y="68878"/>
                  </a:lnTo>
                  <a:lnTo>
                    <a:pt x="285437" y="69296"/>
                  </a:lnTo>
                  <a:lnTo>
                    <a:pt x="286560" y="69606"/>
                  </a:lnTo>
                  <a:lnTo>
                    <a:pt x="287217" y="70108"/>
                  </a:lnTo>
                  <a:lnTo>
                    <a:pt x="287491" y="70932"/>
                  </a:lnTo>
                  <a:lnTo>
                    <a:pt x="287933" y="72425"/>
                  </a:lnTo>
                  <a:lnTo>
                    <a:pt x="288626" y="73906"/>
                  </a:lnTo>
                  <a:lnTo>
                    <a:pt x="290704" y="77537"/>
                  </a:lnTo>
                  <a:lnTo>
                    <a:pt x="339601" y="182162"/>
                  </a:lnTo>
                  <a:lnTo>
                    <a:pt x="359081" y="288160"/>
                  </a:lnTo>
                  <a:lnTo>
                    <a:pt x="374918" y="372457"/>
                  </a:lnTo>
                  <a:lnTo>
                    <a:pt x="198704" y="401169"/>
                  </a:lnTo>
                  <a:lnTo>
                    <a:pt x="194834" y="369913"/>
                  </a:lnTo>
                  <a:lnTo>
                    <a:pt x="46090" y="296700"/>
                  </a:lnTo>
                  <a:lnTo>
                    <a:pt x="2388" y="275775"/>
                  </a:lnTo>
                  <a:lnTo>
                    <a:pt x="2723" y="267988"/>
                  </a:lnTo>
                  <a:lnTo>
                    <a:pt x="3034" y="267128"/>
                  </a:lnTo>
                  <a:lnTo>
                    <a:pt x="3559" y="265301"/>
                  </a:lnTo>
                  <a:lnTo>
                    <a:pt x="3475" y="264309"/>
                  </a:lnTo>
                  <a:lnTo>
                    <a:pt x="3463" y="263210"/>
                  </a:lnTo>
                  <a:lnTo>
                    <a:pt x="3523" y="262291"/>
                  </a:lnTo>
                  <a:lnTo>
                    <a:pt x="3272" y="258182"/>
                  </a:lnTo>
                  <a:lnTo>
                    <a:pt x="3296" y="256749"/>
                  </a:lnTo>
                  <a:lnTo>
                    <a:pt x="3655" y="256020"/>
                  </a:lnTo>
                  <a:lnTo>
                    <a:pt x="4061" y="255184"/>
                  </a:lnTo>
                  <a:lnTo>
                    <a:pt x="4502" y="253894"/>
                  </a:lnTo>
                  <a:lnTo>
                    <a:pt x="4730" y="253070"/>
                  </a:lnTo>
                  <a:lnTo>
                    <a:pt x="5148" y="251410"/>
                  </a:lnTo>
                  <a:lnTo>
                    <a:pt x="5255" y="250634"/>
                  </a:lnTo>
                  <a:lnTo>
                    <a:pt x="5171" y="249714"/>
                  </a:lnTo>
                  <a:lnTo>
                    <a:pt x="5004" y="245880"/>
                  </a:lnTo>
                  <a:lnTo>
                    <a:pt x="4730" y="243934"/>
                  </a:lnTo>
                  <a:lnTo>
                    <a:pt x="4598" y="243086"/>
                  </a:lnTo>
                  <a:lnTo>
                    <a:pt x="4706" y="242238"/>
                  </a:lnTo>
                  <a:lnTo>
                    <a:pt x="4765" y="241067"/>
                  </a:lnTo>
                  <a:lnTo>
                    <a:pt x="4694" y="239467"/>
                  </a:lnTo>
                  <a:lnTo>
                    <a:pt x="4276" y="238499"/>
                  </a:lnTo>
                  <a:lnTo>
                    <a:pt x="3870" y="237866"/>
                  </a:lnTo>
                  <a:lnTo>
                    <a:pt x="2890" y="236911"/>
                  </a:lnTo>
                  <a:lnTo>
                    <a:pt x="1982" y="235932"/>
                  </a:lnTo>
                  <a:lnTo>
                    <a:pt x="1409" y="235107"/>
                  </a:lnTo>
                  <a:lnTo>
                    <a:pt x="812" y="233734"/>
                  </a:lnTo>
                  <a:lnTo>
                    <a:pt x="143" y="227882"/>
                  </a:lnTo>
                  <a:lnTo>
                    <a:pt x="108" y="226627"/>
                  </a:lnTo>
                  <a:lnTo>
                    <a:pt x="0" y="225648"/>
                  </a:lnTo>
                  <a:lnTo>
                    <a:pt x="251" y="224382"/>
                  </a:lnTo>
                  <a:lnTo>
                    <a:pt x="514" y="222471"/>
                  </a:lnTo>
                  <a:lnTo>
                    <a:pt x="920" y="220763"/>
                  </a:lnTo>
                  <a:lnTo>
                    <a:pt x="1433" y="218661"/>
                  </a:lnTo>
                  <a:lnTo>
                    <a:pt x="1899" y="216965"/>
                  </a:lnTo>
                  <a:lnTo>
                    <a:pt x="2150" y="215842"/>
                  </a:lnTo>
                  <a:lnTo>
                    <a:pt x="2950" y="210946"/>
                  </a:lnTo>
                  <a:lnTo>
                    <a:pt x="3153" y="209560"/>
                  </a:lnTo>
                  <a:lnTo>
                    <a:pt x="3631" y="208461"/>
                  </a:lnTo>
                  <a:lnTo>
                    <a:pt x="4144" y="207363"/>
                  </a:lnTo>
                  <a:lnTo>
                    <a:pt x="4407" y="206455"/>
                  </a:lnTo>
                  <a:lnTo>
                    <a:pt x="4825" y="205798"/>
                  </a:lnTo>
                  <a:lnTo>
                    <a:pt x="5589" y="204580"/>
                  </a:lnTo>
                  <a:lnTo>
                    <a:pt x="5888" y="203433"/>
                  </a:lnTo>
                  <a:lnTo>
                    <a:pt x="6175" y="202430"/>
                  </a:lnTo>
                  <a:lnTo>
                    <a:pt x="6545" y="201045"/>
                  </a:lnTo>
                  <a:lnTo>
                    <a:pt x="6879" y="199528"/>
                  </a:lnTo>
                  <a:lnTo>
                    <a:pt x="6951" y="198751"/>
                  </a:lnTo>
                  <a:lnTo>
                    <a:pt x="7369" y="197581"/>
                  </a:lnTo>
                  <a:lnTo>
                    <a:pt x="7787" y="196721"/>
                  </a:lnTo>
                  <a:lnTo>
                    <a:pt x="8504" y="195670"/>
                  </a:lnTo>
                  <a:lnTo>
                    <a:pt x="8958" y="195085"/>
                  </a:lnTo>
                  <a:lnTo>
                    <a:pt x="11466" y="190021"/>
                  </a:lnTo>
                  <a:lnTo>
                    <a:pt x="12051" y="188540"/>
                  </a:lnTo>
                  <a:lnTo>
                    <a:pt x="12947" y="187847"/>
                  </a:lnTo>
                  <a:lnTo>
                    <a:pt x="13448" y="187250"/>
                  </a:lnTo>
                  <a:lnTo>
                    <a:pt x="19169" y="180621"/>
                  </a:lnTo>
                  <a:lnTo>
                    <a:pt x="23051" y="176501"/>
                  </a:lnTo>
                  <a:lnTo>
                    <a:pt x="24675" y="174709"/>
                  </a:lnTo>
                  <a:lnTo>
                    <a:pt x="28294" y="169585"/>
                  </a:lnTo>
                  <a:lnTo>
                    <a:pt x="47284" y="143632"/>
                  </a:lnTo>
                  <a:lnTo>
                    <a:pt x="135116" y="24198"/>
                  </a:lnTo>
                  <a:lnTo>
                    <a:pt x="144815" y="10510"/>
                  </a:lnTo>
                  <a:lnTo>
                    <a:pt x="154883" y="8743"/>
                  </a:lnTo>
                  <a:lnTo>
                    <a:pt x="155349" y="14893"/>
                  </a:lnTo>
                  <a:lnTo>
                    <a:pt x="167806" y="16554"/>
                  </a:lnTo>
                  <a:lnTo>
                    <a:pt x="166444" y="4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1167;gbcf4302aa7_0_6">
              <a:extLst>
                <a:ext uri="{FF2B5EF4-FFF2-40B4-BE49-F238E27FC236}">
                  <a16:creationId xmlns:a16="http://schemas.microsoft.com/office/drawing/2014/main" id="{C850706D-FA8D-354B-A0BC-72DDD7A412AF}"/>
                </a:ext>
              </a:extLst>
            </p:cNvPr>
            <p:cNvSpPr/>
            <p:nvPr/>
          </p:nvSpPr>
          <p:spPr>
            <a:xfrm>
              <a:off x="7737457" y="2424212"/>
              <a:ext cx="936" cy="942"/>
            </a:xfrm>
            <a:custGeom>
              <a:avLst/>
              <a:gdLst/>
              <a:ahLst/>
              <a:cxnLst/>
              <a:rect l="l" t="t" r="r" b="b"/>
              <a:pathLst>
                <a:path w="1863" h="1875" extrusionOk="0">
                  <a:moveTo>
                    <a:pt x="561" y="1875"/>
                  </a:moveTo>
                  <a:lnTo>
                    <a:pt x="0" y="1338"/>
                  </a:lnTo>
                  <a:lnTo>
                    <a:pt x="167" y="0"/>
                  </a:lnTo>
                  <a:lnTo>
                    <a:pt x="1863" y="167"/>
                  </a:lnTo>
                  <a:lnTo>
                    <a:pt x="1696" y="1588"/>
                  </a:lnTo>
                  <a:lnTo>
                    <a:pt x="561" y="187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1168;gbcf4302aa7_0_6">
              <a:extLst>
                <a:ext uri="{FF2B5EF4-FFF2-40B4-BE49-F238E27FC236}">
                  <a16:creationId xmlns:a16="http://schemas.microsoft.com/office/drawing/2014/main" id="{E50AD78D-107F-684F-8E12-B841621D0E05}"/>
                </a:ext>
              </a:extLst>
            </p:cNvPr>
            <p:cNvSpPr/>
            <p:nvPr/>
          </p:nvSpPr>
          <p:spPr>
            <a:xfrm>
              <a:off x="6266587" y="2425062"/>
              <a:ext cx="147561" cy="184309"/>
            </a:xfrm>
            <a:custGeom>
              <a:avLst/>
              <a:gdLst/>
              <a:ahLst/>
              <a:cxnLst/>
              <a:rect l="l" t="t" r="r" b="b"/>
              <a:pathLst>
                <a:path w="293654" h="366784" extrusionOk="0">
                  <a:moveTo>
                    <a:pt x="180335" y="0"/>
                  </a:moveTo>
                  <a:lnTo>
                    <a:pt x="181051" y="9471"/>
                  </a:lnTo>
                  <a:lnTo>
                    <a:pt x="181780" y="16243"/>
                  </a:lnTo>
                  <a:lnTo>
                    <a:pt x="191204" y="31495"/>
                  </a:lnTo>
                  <a:lnTo>
                    <a:pt x="258206" y="18047"/>
                  </a:lnTo>
                  <a:lnTo>
                    <a:pt x="258529" y="21677"/>
                  </a:lnTo>
                  <a:lnTo>
                    <a:pt x="271989" y="106046"/>
                  </a:lnTo>
                  <a:lnTo>
                    <a:pt x="293655" y="284327"/>
                  </a:lnTo>
                  <a:lnTo>
                    <a:pt x="257119" y="290513"/>
                  </a:lnTo>
                  <a:lnTo>
                    <a:pt x="281401" y="318772"/>
                  </a:lnTo>
                  <a:lnTo>
                    <a:pt x="281425" y="319906"/>
                  </a:lnTo>
                  <a:lnTo>
                    <a:pt x="266065" y="327037"/>
                  </a:lnTo>
                  <a:lnTo>
                    <a:pt x="278415" y="356549"/>
                  </a:lnTo>
                  <a:lnTo>
                    <a:pt x="165656" y="355856"/>
                  </a:lnTo>
                  <a:lnTo>
                    <a:pt x="127569" y="366784"/>
                  </a:lnTo>
                  <a:lnTo>
                    <a:pt x="116294" y="314699"/>
                  </a:lnTo>
                  <a:lnTo>
                    <a:pt x="44669" y="326391"/>
                  </a:lnTo>
                  <a:lnTo>
                    <a:pt x="29620" y="250168"/>
                  </a:lnTo>
                  <a:lnTo>
                    <a:pt x="25834" y="226078"/>
                  </a:lnTo>
                  <a:lnTo>
                    <a:pt x="9902" y="121334"/>
                  </a:lnTo>
                  <a:lnTo>
                    <a:pt x="6271" y="97984"/>
                  </a:lnTo>
                  <a:lnTo>
                    <a:pt x="4097" y="86136"/>
                  </a:lnTo>
                  <a:lnTo>
                    <a:pt x="1446" y="69738"/>
                  </a:lnTo>
                  <a:lnTo>
                    <a:pt x="0" y="58595"/>
                  </a:lnTo>
                  <a:lnTo>
                    <a:pt x="6784" y="44955"/>
                  </a:lnTo>
                  <a:lnTo>
                    <a:pt x="47487" y="29620"/>
                  </a:lnTo>
                  <a:lnTo>
                    <a:pt x="68926" y="29357"/>
                  </a:lnTo>
                  <a:lnTo>
                    <a:pt x="88298" y="16231"/>
                  </a:lnTo>
                  <a:lnTo>
                    <a:pt x="127210" y="9328"/>
                  </a:lnTo>
                  <a:lnTo>
                    <a:pt x="180335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1169;gbcf4302aa7_0_6">
              <a:extLst>
                <a:ext uri="{FF2B5EF4-FFF2-40B4-BE49-F238E27FC236}">
                  <a16:creationId xmlns:a16="http://schemas.microsoft.com/office/drawing/2014/main" id="{989D3065-C4D7-184A-BFEE-0E9BC058C873}"/>
                </a:ext>
              </a:extLst>
            </p:cNvPr>
            <p:cNvSpPr/>
            <p:nvPr/>
          </p:nvSpPr>
          <p:spPr>
            <a:xfrm>
              <a:off x="4527049" y="2425116"/>
              <a:ext cx="133265" cy="184069"/>
            </a:xfrm>
            <a:custGeom>
              <a:avLst/>
              <a:gdLst/>
              <a:ahLst/>
              <a:cxnLst/>
              <a:rect l="l" t="t" r="r" b="b"/>
              <a:pathLst>
                <a:path w="265204" h="366306" extrusionOk="0">
                  <a:moveTo>
                    <a:pt x="169335" y="0"/>
                  </a:moveTo>
                  <a:lnTo>
                    <a:pt x="171162" y="41062"/>
                  </a:lnTo>
                  <a:lnTo>
                    <a:pt x="229828" y="34242"/>
                  </a:lnTo>
                  <a:lnTo>
                    <a:pt x="233053" y="114645"/>
                  </a:lnTo>
                  <a:lnTo>
                    <a:pt x="263198" y="115326"/>
                  </a:lnTo>
                  <a:lnTo>
                    <a:pt x="265205" y="187668"/>
                  </a:lnTo>
                  <a:lnTo>
                    <a:pt x="251040" y="184276"/>
                  </a:lnTo>
                  <a:lnTo>
                    <a:pt x="211376" y="325675"/>
                  </a:lnTo>
                  <a:lnTo>
                    <a:pt x="197008" y="337702"/>
                  </a:lnTo>
                  <a:lnTo>
                    <a:pt x="181231" y="360394"/>
                  </a:lnTo>
                  <a:lnTo>
                    <a:pt x="165142" y="366307"/>
                  </a:lnTo>
                  <a:lnTo>
                    <a:pt x="171401" y="333880"/>
                  </a:lnTo>
                  <a:lnTo>
                    <a:pt x="66800" y="181326"/>
                  </a:lnTo>
                  <a:lnTo>
                    <a:pt x="63312" y="176166"/>
                  </a:lnTo>
                  <a:lnTo>
                    <a:pt x="62763" y="175450"/>
                  </a:lnTo>
                  <a:lnTo>
                    <a:pt x="62166" y="174948"/>
                  </a:lnTo>
                  <a:lnTo>
                    <a:pt x="61425" y="174626"/>
                  </a:lnTo>
                  <a:lnTo>
                    <a:pt x="59264" y="174196"/>
                  </a:lnTo>
                  <a:lnTo>
                    <a:pt x="58356" y="174076"/>
                  </a:lnTo>
                  <a:lnTo>
                    <a:pt x="55036" y="173419"/>
                  </a:lnTo>
                  <a:lnTo>
                    <a:pt x="53865" y="173276"/>
                  </a:lnTo>
                  <a:lnTo>
                    <a:pt x="50414" y="172774"/>
                  </a:lnTo>
                  <a:lnTo>
                    <a:pt x="49458" y="172583"/>
                  </a:lnTo>
                  <a:lnTo>
                    <a:pt x="46114" y="171783"/>
                  </a:lnTo>
                  <a:lnTo>
                    <a:pt x="45158" y="171592"/>
                  </a:lnTo>
                  <a:lnTo>
                    <a:pt x="41718" y="170756"/>
                  </a:lnTo>
                  <a:lnTo>
                    <a:pt x="40477" y="170493"/>
                  </a:lnTo>
                  <a:lnTo>
                    <a:pt x="37347" y="169765"/>
                  </a:lnTo>
                  <a:lnTo>
                    <a:pt x="36177" y="169430"/>
                  </a:lnTo>
                  <a:lnTo>
                    <a:pt x="35627" y="169000"/>
                  </a:lnTo>
                  <a:lnTo>
                    <a:pt x="35197" y="168164"/>
                  </a:lnTo>
                  <a:lnTo>
                    <a:pt x="35293" y="167065"/>
                  </a:lnTo>
                  <a:lnTo>
                    <a:pt x="35568" y="166289"/>
                  </a:lnTo>
                  <a:lnTo>
                    <a:pt x="36057" y="165345"/>
                  </a:lnTo>
                  <a:lnTo>
                    <a:pt x="36416" y="164713"/>
                  </a:lnTo>
                  <a:lnTo>
                    <a:pt x="36929" y="164163"/>
                  </a:lnTo>
                  <a:lnTo>
                    <a:pt x="37598" y="163303"/>
                  </a:lnTo>
                  <a:lnTo>
                    <a:pt x="38219" y="162730"/>
                  </a:lnTo>
                  <a:lnTo>
                    <a:pt x="38995" y="161595"/>
                  </a:lnTo>
                  <a:lnTo>
                    <a:pt x="39628" y="160926"/>
                  </a:lnTo>
                  <a:lnTo>
                    <a:pt x="40393" y="160078"/>
                  </a:lnTo>
                  <a:lnTo>
                    <a:pt x="41026" y="159266"/>
                  </a:lnTo>
                  <a:lnTo>
                    <a:pt x="41611" y="158012"/>
                  </a:lnTo>
                  <a:lnTo>
                    <a:pt x="41862" y="157367"/>
                  </a:lnTo>
                  <a:lnTo>
                    <a:pt x="42208" y="156663"/>
                  </a:lnTo>
                  <a:lnTo>
                    <a:pt x="42447" y="155337"/>
                  </a:lnTo>
                  <a:lnTo>
                    <a:pt x="42542" y="154250"/>
                  </a:lnTo>
                  <a:lnTo>
                    <a:pt x="42554" y="153223"/>
                  </a:lnTo>
                  <a:lnTo>
                    <a:pt x="42579" y="152494"/>
                  </a:lnTo>
                  <a:lnTo>
                    <a:pt x="42292" y="151264"/>
                  </a:lnTo>
                  <a:lnTo>
                    <a:pt x="41981" y="150440"/>
                  </a:lnTo>
                  <a:lnTo>
                    <a:pt x="41492" y="149532"/>
                  </a:lnTo>
                  <a:lnTo>
                    <a:pt x="40237" y="146164"/>
                  </a:lnTo>
                  <a:lnTo>
                    <a:pt x="39796" y="145257"/>
                  </a:lnTo>
                  <a:lnTo>
                    <a:pt x="39330" y="143632"/>
                  </a:lnTo>
                  <a:lnTo>
                    <a:pt x="38613" y="142020"/>
                  </a:lnTo>
                  <a:lnTo>
                    <a:pt x="38052" y="140897"/>
                  </a:lnTo>
                  <a:lnTo>
                    <a:pt x="37765" y="139930"/>
                  </a:lnTo>
                  <a:lnTo>
                    <a:pt x="37132" y="139046"/>
                  </a:lnTo>
                  <a:lnTo>
                    <a:pt x="36308" y="137661"/>
                  </a:lnTo>
                  <a:lnTo>
                    <a:pt x="35830" y="136765"/>
                  </a:lnTo>
                  <a:lnTo>
                    <a:pt x="34230" y="133815"/>
                  </a:lnTo>
                  <a:lnTo>
                    <a:pt x="33597" y="132668"/>
                  </a:lnTo>
                  <a:lnTo>
                    <a:pt x="33286" y="131880"/>
                  </a:lnTo>
                  <a:lnTo>
                    <a:pt x="32880" y="130769"/>
                  </a:lnTo>
                  <a:lnTo>
                    <a:pt x="32630" y="129611"/>
                  </a:lnTo>
                  <a:lnTo>
                    <a:pt x="32355" y="128082"/>
                  </a:lnTo>
                  <a:lnTo>
                    <a:pt x="31853" y="125132"/>
                  </a:lnTo>
                  <a:lnTo>
                    <a:pt x="31722" y="123842"/>
                  </a:lnTo>
                  <a:lnTo>
                    <a:pt x="31483" y="122922"/>
                  </a:lnTo>
                  <a:lnTo>
                    <a:pt x="31208" y="122170"/>
                  </a:lnTo>
                  <a:lnTo>
                    <a:pt x="30814" y="120952"/>
                  </a:lnTo>
                  <a:lnTo>
                    <a:pt x="30348" y="119602"/>
                  </a:lnTo>
                  <a:lnTo>
                    <a:pt x="29871" y="118778"/>
                  </a:lnTo>
                  <a:lnTo>
                    <a:pt x="29441" y="117990"/>
                  </a:lnTo>
                  <a:lnTo>
                    <a:pt x="28629" y="116449"/>
                  </a:lnTo>
                  <a:lnTo>
                    <a:pt x="27828" y="115517"/>
                  </a:lnTo>
                  <a:lnTo>
                    <a:pt x="27327" y="114896"/>
                  </a:lnTo>
                  <a:lnTo>
                    <a:pt x="26873" y="114275"/>
                  </a:lnTo>
                  <a:lnTo>
                    <a:pt x="26515" y="113487"/>
                  </a:lnTo>
                  <a:lnTo>
                    <a:pt x="26371" y="112663"/>
                  </a:lnTo>
                  <a:lnTo>
                    <a:pt x="26622" y="111588"/>
                  </a:lnTo>
                  <a:lnTo>
                    <a:pt x="26944" y="110632"/>
                  </a:lnTo>
                  <a:lnTo>
                    <a:pt x="28127" y="109378"/>
                  </a:lnTo>
                  <a:lnTo>
                    <a:pt x="29572" y="107790"/>
                  </a:lnTo>
                  <a:lnTo>
                    <a:pt x="30492" y="106632"/>
                  </a:lnTo>
                  <a:lnTo>
                    <a:pt x="31555" y="105222"/>
                  </a:lnTo>
                  <a:lnTo>
                    <a:pt x="31913" y="103777"/>
                  </a:lnTo>
                  <a:lnTo>
                    <a:pt x="31674" y="102905"/>
                  </a:lnTo>
                  <a:lnTo>
                    <a:pt x="31507" y="101842"/>
                  </a:lnTo>
                  <a:lnTo>
                    <a:pt x="31949" y="100803"/>
                  </a:lnTo>
                  <a:lnTo>
                    <a:pt x="32355" y="99609"/>
                  </a:lnTo>
                  <a:lnTo>
                    <a:pt x="32223" y="98856"/>
                  </a:lnTo>
                  <a:lnTo>
                    <a:pt x="31722" y="98331"/>
                  </a:lnTo>
                  <a:lnTo>
                    <a:pt x="30862" y="97937"/>
                  </a:lnTo>
                  <a:lnTo>
                    <a:pt x="29679" y="97065"/>
                  </a:lnTo>
                  <a:lnTo>
                    <a:pt x="28748" y="95918"/>
                  </a:lnTo>
                  <a:lnTo>
                    <a:pt x="27470" y="94246"/>
                  </a:lnTo>
                  <a:lnTo>
                    <a:pt x="26873" y="93434"/>
                  </a:lnTo>
                  <a:lnTo>
                    <a:pt x="26132" y="92693"/>
                  </a:lnTo>
                  <a:lnTo>
                    <a:pt x="25141" y="91822"/>
                  </a:lnTo>
                  <a:lnTo>
                    <a:pt x="22979" y="91678"/>
                  </a:lnTo>
                  <a:lnTo>
                    <a:pt x="21630" y="91463"/>
                  </a:lnTo>
                  <a:lnTo>
                    <a:pt x="20853" y="91439"/>
                  </a:lnTo>
                  <a:lnTo>
                    <a:pt x="18190" y="91809"/>
                  </a:lnTo>
                  <a:lnTo>
                    <a:pt x="17008" y="92060"/>
                  </a:lnTo>
                  <a:lnTo>
                    <a:pt x="16184" y="92144"/>
                  </a:lnTo>
                  <a:lnTo>
                    <a:pt x="14583" y="92240"/>
                  </a:lnTo>
                  <a:lnTo>
                    <a:pt x="13615" y="92037"/>
                  </a:lnTo>
                  <a:lnTo>
                    <a:pt x="12517" y="91917"/>
                  </a:lnTo>
                  <a:lnTo>
                    <a:pt x="11740" y="91762"/>
                  </a:lnTo>
                  <a:lnTo>
                    <a:pt x="10558" y="91451"/>
                  </a:lnTo>
                  <a:lnTo>
                    <a:pt x="9602" y="90794"/>
                  </a:lnTo>
                  <a:lnTo>
                    <a:pt x="8420" y="90114"/>
                  </a:lnTo>
                  <a:lnTo>
                    <a:pt x="6999" y="89230"/>
                  </a:lnTo>
                  <a:lnTo>
                    <a:pt x="5673" y="88549"/>
                  </a:lnTo>
                  <a:lnTo>
                    <a:pt x="4527" y="87510"/>
                  </a:lnTo>
                  <a:lnTo>
                    <a:pt x="3475" y="86853"/>
                  </a:lnTo>
                  <a:lnTo>
                    <a:pt x="1994" y="86124"/>
                  </a:lnTo>
                  <a:lnTo>
                    <a:pt x="872" y="85420"/>
                  </a:lnTo>
                  <a:lnTo>
                    <a:pt x="0" y="84942"/>
                  </a:lnTo>
                  <a:lnTo>
                    <a:pt x="3930" y="75268"/>
                  </a:lnTo>
                  <a:lnTo>
                    <a:pt x="13078" y="50127"/>
                  </a:lnTo>
                  <a:lnTo>
                    <a:pt x="34230" y="16625"/>
                  </a:lnTo>
                  <a:lnTo>
                    <a:pt x="16933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1170;gbcf4302aa7_0_6">
              <a:extLst>
                <a:ext uri="{FF2B5EF4-FFF2-40B4-BE49-F238E27FC236}">
                  <a16:creationId xmlns:a16="http://schemas.microsoft.com/office/drawing/2014/main" id="{76FCBA4A-F483-474D-9D9D-6579C8D68298}"/>
                </a:ext>
              </a:extLst>
            </p:cNvPr>
            <p:cNvSpPr/>
            <p:nvPr/>
          </p:nvSpPr>
          <p:spPr>
            <a:xfrm>
              <a:off x="7755603" y="2427872"/>
              <a:ext cx="1560" cy="1146"/>
            </a:xfrm>
            <a:custGeom>
              <a:avLst/>
              <a:gdLst/>
              <a:ahLst/>
              <a:cxnLst/>
              <a:rect l="l" t="t" r="r" b="b"/>
              <a:pathLst>
                <a:path w="3105" h="2281" extrusionOk="0">
                  <a:moveTo>
                    <a:pt x="848" y="2281"/>
                  </a:moveTo>
                  <a:lnTo>
                    <a:pt x="0" y="1899"/>
                  </a:lnTo>
                  <a:lnTo>
                    <a:pt x="2054" y="12"/>
                  </a:lnTo>
                  <a:lnTo>
                    <a:pt x="2807" y="0"/>
                  </a:lnTo>
                  <a:lnTo>
                    <a:pt x="3105" y="1624"/>
                  </a:lnTo>
                  <a:lnTo>
                    <a:pt x="2449" y="2078"/>
                  </a:lnTo>
                  <a:lnTo>
                    <a:pt x="848" y="228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1171;gbcf4302aa7_0_6">
              <a:extLst>
                <a:ext uri="{FF2B5EF4-FFF2-40B4-BE49-F238E27FC236}">
                  <a16:creationId xmlns:a16="http://schemas.microsoft.com/office/drawing/2014/main" id="{48312C07-30DF-054A-ACB0-7C163A7A7DF8}"/>
                </a:ext>
              </a:extLst>
            </p:cNvPr>
            <p:cNvSpPr/>
            <p:nvPr/>
          </p:nvSpPr>
          <p:spPr>
            <a:xfrm>
              <a:off x="7736103" y="2432000"/>
              <a:ext cx="1890" cy="1422"/>
            </a:xfrm>
            <a:custGeom>
              <a:avLst/>
              <a:gdLst/>
              <a:ahLst/>
              <a:cxnLst/>
              <a:rect l="l" t="t" r="r" b="b"/>
              <a:pathLst>
                <a:path w="3762" h="2830" extrusionOk="0">
                  <a:moveTo>
                    <a:pt x="1612" y="2831"/>
                  </a:moveTo>
                  <a:lnTo>
                    <a:pt x="585" y="2759"/>
                  </a:lnTo>
                  <a:lnTo>
                    <a:pt x="12" y="2066"/>
                  </a:lnTo>
                  <a:lnTo>
                    <a:pt x="0" y="1135"/>
                  </a:lnTo>
                  <a:lnTo>
                    <a:pt x="2162" y="72"/>
                  </a:lnTo>
                  <a:lnTo>
                    <a:pt x="3285" y="0"/>
                  </a:lnTo>
                  <a:lnTo>
                    <a:pt x="3762" y="1469"/>
                  </a:lnTo>
                  <a:lnTo>
                    <a:pt x="1612" y="283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1172;gbcf4302aa7_0_6">
              <a:extLst>
                <a:ext uri="{FF2B5EF4-FFF2-40B4-BE49-F238E27FC236}">
                  <a16:creationId xmlns:a16="http://schemas.microsoft.com/office/drawing/2014/main" id="{A7DFA68B-F46F-5A4B-9872-FAE12E79FFFD}"/>
                </a:ext>
              </a:extLst>
            </p:cNvPr>
            <p:cNvSpPr/>
            <p:nvPr/>
          </p:nvSpPr>
          <p:spPr>
            <a:xfrm>
              <a:off x="7737218" y="2435253"/>
              <a:ext cx="1176" cy="1740"/>
            </a:xfrm>
            <a:custGeom>
              <a:avLst/>
              <a:gdLst/>
              <a:ahLst/>
              <a:cxnLst/>
              <a:rect l="l" t="t" r="r" b="b"/>
              <a:pathLst>
                <a:path w="2340" h="3463" extrusionOk="0">
                  <a:moveTo>
                    <a:pt x="764" y="3464"/>
                  </a:moveTo>
                  <a:lnTo>
                    <a:pt x="107" y="2998"/>
                  </a:lnTo>
                  <a:lnTo>
                    <a:pt x="0" y="1218"/>
                  </a:lnTo>
                  <a:lnTo>
                    <a:pt x="1027" y="0"/>
                  </a:lnTo>
                  <a:lnTo>
                    <a:pt x="2341" y="442"/>
                  </a:lnTo>
                  <a:lnTo>
                    <a:pt x="2257" y="2042"/>
                  </a:lnTo>
                  <a:lnTo>
                    <a:pt x="764" y="346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1173;gbcf4302aa7_0_6">
              <a:extLst>
                <a:ext uri="{FF2B5EF4-FFF2-40B4-BE49-F238E27FC236}">
                  <a16:creationId xmlns:a16="http://schemas.microsoft.com/office/drawing/2014/main" id="{6000280B-9BE5-2340-B78F-0E2CECE619CD}"/>
                </a:ext>
              </a:extLst>
            </p:cNvPr>
            <p:cNvSpPr/>
            <p:nvPr/>
          </p:nvSpPr>
          <p:spPr>
            <a:xfrm>
              <a:off x="5250922" y="2435426"/>
              <a:ext cx="268811" cy="214089"/>
            </a:xfrm>
            <a:custGeom>
              <a:avLst/>
              <a:gdLst/>
              <a:ahLst/>
              <a:cxnLst/>
              <a:rect l="l" t="t" r="r" b="b"/>
              <a:pathLst>
                <a:path w="534948" h="426047" extrusionOk="0">
                  <a:moveTo>
                    <a:pt x="534949" y="0"/>
                  </a:moveTo>
                  <a:lnTo>
                    <a:pt x="447116" y="119435"/>
                  </a:lnTo>
                  <a:lnTo>
                    <a:pt x="428126" y="145388"/>
                  </a:lnTo>
                  <a:lnTo>
                    <a:pt x="424507" y="150512"/>
                  </a:lnTo>
                  <a:lnTo>
                    <a:pt x="422883" y="152303"/>
                  </a:lnTo>
                  <a:lnTo>
                    <a:pt x="419001" y="156424"/>
                  </a:lnTo>
                  <a:lnTo>
                    <a:pt x="413280" y="163052"/>
                  </a:lnTo>
                  <a:lnTo>
                    <a:pt x="412779" y="163650"/>
                  </a:lnTo>
                  <a:lnTo>
                    <a:pt x="411883" y="164342"/>
                  </a:lnTo>
                  <a:lnTo>
                    <a:pt x="411298" y="165823"/>
                  </a:lnTo>
                  <a:lnTo>
                    <a:pt x="408790" y="170887"/>
                  </a:lnTo>
                  <a:lnTo>
                    <a:pt x="408336" y="171472"/>
                  </a:lnTo>
                  <a:lnTo>
                    <a:pt x="407619" y="172523"/>
                  </a:lnTo>
                  <a:lnTo>
                    <a:pt x="407201" y="173383"/>
                  </a:lnTo>
                  <a:lnTo>
                    <a:pt x="406783" y="174554"/>
                  </a:lnTo>
                  <a:lnTo>
                    <a:pt x="406711" y="175330"/>
                  </a:lnTo>
                  <a:lnTo>
                    <a:pt x="406377" y="176847"/>
                  </a:lnTo>
                  <a:lnTo>
                    <a:pt x="406007" y="178232"/>
                  </a:lnTo>
                  <a:lnTo>
                    <a:pt x="405720" y="179236"/>
                  </a:lnTo>
                  <a:lnTo>
                    <a:pt x="405422" y="180382"/>
                  </a:lnTo>
                  <a:lnTo>
                    <a:pt x="404657" y="181600"/>
                  </a:lnTo>
                  <a:lnTo>
                    <a:pt x="404239" y="182257"/>
                  </a:lnTo>
                  <a:lnTo>
                    <a:pt x="403976" y="183165"/>
                  </a:lnTo>
                  <a:lnTo>
                    <a:pt x="403463" y="184264"/>
                  </a:lnTo>
                  <a:lnTo>
                    <a:pt x="402985" y="185363"/>
                  </a:lnTo>
                  <a:lnTo>
                    <a:pt x="402782" y="186748"/>
                  </a:lnTo>
                  <a:lnTo>
                    <a:pt x="401982" y="191645"/>
                  </a:lnTo>
                  <a:lnTo>
                    <a:pt x="401731" y="192768"/>
                  </a:lnTo>
                  <a:lnTo>
                    <a:pt x="401265" y="194464"/>
                  </a:lnTo>
                  <a:lnTo>
                    <a:pt x="400752" y="196566"/>
                  </a:lnTo>
                  <a:lnTo>
                    <a:pt x="400346" y="198274"/>
                  </a:lnTo>
                  <a:lnTo>
                    <a:pt x="400083" y="200185"/>
                  </a:lnTo>
                  <a:lnTo>
                    <a:pt x="399832" y="201451"/>
                  </a:lnTo>
                  <a:lnTo>
                    <a:pt x="399940" y="202430"/>
                  </a:lnTo>
                  <a:lnTo>
                    <a:pt x="399975" y="203684"/>
                  </a:lnTo>
                  <a:lnTo>
                    <a:pt x="400644" y="209536"/>
                  </a:lnTo>
                  <a:lnTo>
                    <a:pt x="401241" y="210910"/>
                  </a:lnTo>
                  <a:lnTo>
                    <a:pt x="401815" y="211734"/>
                  </a:lnTo>
                  <a:lnTo>
                    <a:pt x="402723" y="212713"/>
                  </a:lnTo>
                  <a:lnTo>
                    <a:pt x="403702" y="213669"/>
                  </a:lnTo>
                  <a:lnTo>
                    <a:pt x="404108" y="214302"/>
                  </a:lnTo>
                  <a:lnTo>
                    <a:pt x="404526" y="215269"/>
                  </a:lnTo>
                  <a:lnTo>
                    <a:pt x="404597" y="216870"/>
                  </a:lnTo>
                  <a:lnTo>
                    <a:pt x="404538" y="218040"/>
                  </a:lnTo>
                  <a:lnTo>
                    <a:pt x="404430" y="218888"/>
                  </a:lnTo>
                  <a:lnTo>
                    <a:pt x="404562" y="219736"/>
                  </a:lnTo>
                  <a:lnTo>
                    <a:pt x="404837" y="221683"/>
                  </a:lnTo>
                  <a:lnTo>
                    <a:pt x="405004" y="225517"/>
                  </a:lnTo>
                  <a:lnTo>
                    <a:pt x="405087" y="226436"/>
                  </a:lnTo>
                  <a:lnTo>
                    <a:pt x="404980" y="227213"/>
                  </a:lnTo>
                  <a:lnTo>
                    <a:pt x="404562" y="228873"/>
                  </a:lnTo>
                  <a:lnTo>
                    <a:pt x="404335" y="229697"/>
                  </a:lnTo>
                  <a:lnTo>
                    <a:pt x="403893" y="230987"/>
                  </a:lnTo>
                  <a:lnTo>
                    <a:pt x="403487" y="231823"/>
                  </a:lnTo>
                  <a:lnTo>
                    <a:pt x="403129" y="232551"/>
                  </a:lnTo>
                  <a:lnTo>
                    <a:pt x="403105" y="233985"/>
                  </a:lnTo>
                  <a:lnTo>
                    <a:pt x="403355" y="238093"/>
                  </a:lnTo>
                  <a:lnTo>
                    <a:pt x="403296" y="239013"/>
                  </a:lnTo>
                  <a:lnTo>
                    <a:pt x="403308" y="240112"/>
                  </a:lnTo>
                  <a:lnTo>
                    <a:pt x="403391" y="241103"/>
                  </a:lnTo>
                  <a:lnTo>
                    <a:pt x="402866" y="242930"/>
                  </a:lnTo>
                  <a:lnTo>
                    <a:pt x="402555" y="243790"/>
                  </a:lnTo>
                  <a:lnTo>
                    <a:pt x="402221" y="251577"/>
                  </a:lnTo>
                  <a:lnTo>
                    <a:pt x="402376" y="252676"/>
                  </a:lnTo>
                  <a:lnTo>
                    <a:pt x="402603" y="253345"/>
                  </a:lnTo>
                  <a:lnTo>
                    <a:pt x="403081" y="254480"/>
                  </a:lnTo>
                  <a:lnTo>
                    <a:pt x="403666" y="255793"/>
                  </a:lnTo>
                  <a:lnTo>
                    <a:pt x="403869" y="256534"/>
                  </a:lnTo>
                  <a:lnTo>
                    <a:pt x="404072" y="257585"/>
                  </a:lnTo>
                  <a:lnTo>
                    <a:pt x="404227" y="258529"/>
                  </a:lnTo>
                  <a:lnTo>
                    <a:pt x="404371" y="259568"/>
                  </a:lnTo>
                  <a:lnTo>
                    <a:pt x="403857" y="261084"/>
                  </a:lnTo>
                  <a:lnTo>
                    <a:pt x="402949" y="262303"/>
                  </a:lnTo>
                  <a:lnTo>
                    <a:pt x="402424" y="263258"/>
                  </a:lnTo>
                  <a:lnTo>
                    <a:pt x="402364" y="264238"/>
                  </a:lnTo>
                  <a:lnTo>
                    <a:pt x="402686" y="265097"/>
                  </a:lnTo>
                  <a:lnTo>
                    <a:pt x="403344" y="266698"/>
                  </a:lnTo>
                  <a:lnTo>
                    <a:pt x="403750" y="267665"/>
                  </a:lnTo>
                  <a:lnTo>
                    <a:pt x="403833" y="268418"/>
                  </a:lnTo>
                  <a:lnTo>
                    <a:pt x="403797" y="269457"/>
                  </a:lnTo>
                  <a:lnTo>
                    <a:pt x="403881" y="270400"/>
                  </a:lnTo>
                  <a:lnTo>
                    <a:pt x="403964" y="271451"/>
                  </a:lnTo>
                  <a:lnTo>
                    <a:pt x="404227" y="272204"/>
                  </a:lnTo>
                  <a:lnTo>
                    <a:pt x="404693" y="272825"/>
                  </a:lnTo>
                  <a:lnTo>
                    <a:pt x="407774" y="276719"/>
                  </a:lnTo>
                  <a:lnTo>
                    <a:pt x="408419" y="277662"/>
                  </a:lnTo>
                  <a:lnTo>
                    <a:pt x="408921" y="278892"/>
                  </a:lnTo>
                  <a:lnTo>
                    <a:pt x="409064" y="279621"/>
                  </a:lnTo>
                  <a:lnTo>
                    <a:pt x="408921" y="280660"/>
                  </a:lnTo>
                  <a:lnTo>
                    <a:pt x="408718" y="281591"/>
                  </a:lnTo>
                  <a:lnTo>
                    <a:pt x="408276" y="282714"/>
                  </a:lnTo>
                  <a:lnTo>
                    <a:pt x="407751" y="283478"/>
                  </a:lnTo>
                  <a:lnTo>
                    <a:pt x="407130" y="284374"/>
                  </a:lnTo>
                  <a:lnTo>
                    <a:pt x="406676" y="284995"/>
                  </a:lnTo>
                  <a:lnTo>
                    <a:pt x="405828" y="285485"/>
                  </a:lnTo>
                  <a:lnTo>
                    <a:pt x="404920" y="285843"/>
                  </a:lnTo>
                  <a:lnTo>
                    <a:pt x="403881" y="286416"/>
                  </a:lnTo>
                  <a:lnTo>
                    <a:pt x="403176" y="286787"/>
                  </a:lnTo>
                  <a:lnTo>
                    <a:pt x="402340" y="287718"/>
                  </a:lnTo>
                  <a:lnTo>
                    <a:pt x="402113" y="288638"/>
                  </a:lnTo>
                  <a:lnTo>
                    <a:pt x="402268" y="289737"/>
                  </a:lnTo>
                  <a:lnTo>
                    <a:pt x="402555" y="290848"/>
                  </a:lnTo>
                  <a:lnTo>
                    <a:pt x="402663" y="292030"/>
                  </a:lnTo>
                  <a:lnTo>
                    <a:pt x="402794" y="292711"/>
                  </a:lnTo>
                  <a:lnTo>
                    <a:pt x="402973" y="293415"/>
                  </a:lnTo>
                  <a:lnTo>
                    <a:pt x="403702" y="294813"/>
                  </a:lnTo>
                  <a:lnTo>
                    <a:pt x="405744" y="296975"/>
                  </a:lnTo>
                  <a:lnTo>
                    <a:pt x="406604" y="298086"/>
                  </a:lnTo>
                  <a:lnTo>
                    <a:pt x="407643" y="299316"/>
                  </a:lnTo>
                  <a:lnTo>
                    <a:pt x="408515" y="300391"/>
                  </a:lnTo>
                  <a:lnTo>
                    <a:pt x="409315" y="301907"/>
                  </a:lnTo>
                  <a:lnTo>
                    <a:pt x="409029" y="303078"/>
                  </a:lnTo>
                  <a:lnTo>
                    <a:pt x="408778" y="304367"/>
                  </a:lnTo>
                  <a:lnTo>
                    <a:pt x="408575" y="305096"/>
                  </a:lnTo>
                  <a:lnTo>
                    <a:pt x="408073" y="306075"/>
                  </a:lnTo>
                  <a:lnTo>
                    <a:pt x="407583" y="306792"/>
                  </a:lnTo>
                  <a:lnTo>
                    <a:pt x="407428" y="307915"/>
                  </a:lnTo>
                  <a:lnTo>
                    <a:pt x="407380" y="308858"/>
                  </a:lnTo>
                  <a:lnTo>
                    <a:pt x="406962" y="309838"/>
                  </a:lnTo>
                  <a:lnTo>
                    <a:pt x="406461" y="310829"/>
                  </a:lnTo>
                  <a:lnTo>
                    <a:pt x="406019" y="311713"/>
                  </a:lnTo>
                  <a:lnTo>
                    <a:pt x="405732" y="312382"/>
                  </a:lnTo>
                  <a:lnTo>
                    <a:pt x="404991" y="313409"/>
                  </a:lnTo>
                  <a:lnTo>
                    <a:pt x="403857" y="314054"/>
                  </a:lnTo>
                  <a:lnTo>
                    <a:pt x="403129" y="314078"/>
                  </a:lnTo>
                  <a:lnTo>
                    <a:pt x="401982" y="314902"/>
                  </a:lnTo>
                  <a:lnTo>
                    <a:pt x="401349" y="315487"/>
                  </a:lnTo>
                  <a:lnTo>
                    <a:pt x="400716" y="316610"/>
                  </a:lnTo>
                  <a:lnTo>
                    <a:pt x="400310" y="317302"/>
                  </a:lnTo>
                  <a:lnTo>
                    <a:pt x="400035" y="318664"/>
                  </a:lnTo>
                  <a:lnTo>
                    <a:pt x="399677" y="319440"/>
                  </a:lnTo>
                  <a:lnTo>
                    <a:pt x="399080" y="320181"/>
                  </a:lnTo>
                  <a:lnTo>
                    <a:pt x="397372" y="320730"/>
                  </a:lnTo>
                  <a:lnTo>
                    <a:pt x="396548" y="321112"/>
                  </a:lnTo>
                  <a:lnTo>
                    <a:pt x="395532" y="321483"/>
                  </a:lnTo>
                  <a:lnTo>
                    <a:pt x="394660" y="322128"/>
                  </a:lnTo>
                  <a:lnTo>
                    <a:pt x="393633" y="323059"/>
                  </a:lnTo>
                  <a:lnTo>
                    <a:pt x="392952" y="324313"/>
                  </a:lnTo>
                  <a:lnTo>
                    <a:pt x="392523" y="325042"/>
                  </a:lnTo>
                  <a:lnTo>
                    <a:pt x="392069" y="325651"/>
                  </a:lnTo>
                  <a:lnTo>
                    <a:pt x="391579" y="327335"/>
                  </a:lnTo>
                  <a:lnTo>
                    <a:pt x="391293" y="328123"/>
                  </a:lnTo>
                  <a:lnTo>
                    <a:pt x="391185" y="329067"/>
                  </a:lnTo>
                  <a:lnTo>
                    <a:pt x="390934" y="329915"/>
                  </a:lnTo>
                  <a:lnTo>
                    <a:pt x="390540" y="331240"/>
                  </a:lnTo>
                  <a:lnTo>
                    <a:pt x="390229" y="331945"/>
                  </a:lnTo>
                  <a:lnTo>
                    <a:pt x="389764" y="333116"/>
                  </a:lnTo>
                  <a:lnTo>
                    <a:pt x="389167" y="333975"/>
                  </a:lnTo>
                  <a:lnTo>
                    <a:pt x="388880" y="334704"/>
                  </a:lnTo>
                  <a:lnTo>
                    <a:pt x="388749" y="335480"/>
                  </a:lnTo>
                  <a:lnTo>
                    <a:pt x="388617" y="336794"/>
                  </a:lnTo>
                  <a:lnTo>
                    <a:pt x="388701" y="337618"/>
                  </a:lnTo>
                  <a:lnTo>
                    <a:pt x="388844" y="338646"/>
                  </a:lnTo>
                  <a:lnTo>
                    <a:pt x="389071" y="339541"/>
                  </a:lnTo>
                  <a:lnTo>
                    <a:pt x="389537" y="340091"/>
                  </a:lnTo>
                  <a:lnTo>
                    <a:pt x="390062" y="340592"/>
                  </a:lnTo>
                  <a:lnTo>
                    <a:pt x="390743" y="341166"/>
                  </a:lnTo>
                  <a:lnTo>
                    <a:pt x="391269" y="341834"/>
                  </a:lnTo>
                  <a:lnTo>
                    <a:pt x="391985" y="342587"/>
                  </a:lnTo>
                  <a:lnTo>
                    <a:pt x="392546" y="343303"/>
                  </a:lnTo>
                  <a:lnTo>
                    <a:pt x="392905" y="344390"/>
                  </a:lnTo>
                  <a:lnTo>
                    <a:pt x="393060" y="345262"/>
                  </a:lnTo>
                  <a:lnTo>
                    <a:pt x="393072" y="346110"/>
                  </a:lnTo>
                  <a:lnTo>
                    <a:pt x="392690" y="347018"/>
                  </a:lnTo>
                  <a:lnTo>
                    <a:pt x="392069" y="347806"/>
                  </a:lnTo>
                  <a:lnTo>
                    <a:pt x="390875" y="348642"/>
                  </a:lnTo>
                  <a:lnTo>
                    <a:pt x="390122" y="349311"/>
                  </a:lnTo>
                  <a:lnTo>
                    <a:pt x="389453" y="349944"/>
                  </a:lnTo>
                  <a:lnTo>
                    <a:pt x="388713" y="350947"/>
                  </a:lnTo>
                  <a:lnTo>
                    <a:pt x="388414" y="351688"/>
                  </a:lnTo>
                  <a:lnTo>
                    <a:pt x="388187" y="353002"/>
                  </a:lnTo>
                  <a:lnTo>
                    <a:pt x="388318" y="354064"/>
                  </a:lnTo>
                  <a:lnTo>
                    <a:pt x="388259" y="354913"/>
                  </a:lnTo>
                  <a:lnTo>
                    <a:pt x="388761" y="356322"/>
                  </a:lnTo>
                  <a:lnTo>
                    <a:pt x="389310" y="358710"/>
                  </a:lnTo>
                  <a:lnTo>
                    <a:pt x="389764" y="360120"/>
                  </a:lnTo>
                  <a:lnTo>
                    <a:pt x="390074" y="361231"/>
                  </a:lnTo>
                  <a:lnTo>
                    <a:pt x="390373" y="362413"/>
                  </a:lnTo>
                  <a:lnTo>
                    <a:pt x="391006" y="363571"/>
                  </a:lnTo>
                  <a:lnTo>
                    <a:pt x="391496" y="364133"/>
                  </a:lnTo>
                  <a:lnTo>
                    <a:pt x="392236" y="364802"/>
                  </a:lnTo>
                  <a:lnTo>
                    <a:pt x="393060" y="365231"/>
                  </a:lnTo>
                  <a:lnTo>
                    <a:pt x="393753" y="365530"/>
                  </a:lnTo>
                  <a:lnTo>
                    <a:pt x="394386" y="365936"/>
                  </a:lnTo>
                  <a:lnTo>
                    <a:pt x="395222" y="366761"/>
                  </a:lnTo>
                  <a:lnTo>
                    <a:pt x="395843" y="367859"/>
                  </a:lnTo>
                  <a:lnTo>
                    <a:pt x="396213" y="368516"/>
                  </a:lnTo>
                  <a:lnTo>
                    <a:pt x="396715" y="369484"/>
                  </a:lnTo>
                  <a:lnTo>
                    <a:pt x="396822" y="370236"/>
                  </a:lnTo>
                  <a:lnTo>
                    <a:pt x="397013" y="371346"/>
                  </a:lnTo>
                  <a:lnTo>
                    <a:pt x="396559" y="372398"/>
                  </a:lnTo>
                  <a:lnTo>
                    <a:pt x="395747" y="373353"/>
                  </a:lnTo>
                  <a:lnTo>
                    <a:pt x="394923" y="373771"/>
                  </a:lnTo>
                  <a:lnTo>
                    <a:pt x="393920" y="374273"/>
                  </a:lnTo>
                  <a:lnTo>
                    <a:pt x="393120" y="374942"/>
                  </a:lnTo>
                  <a:lnTo>
                    <a:pt x="392654" y="375849"/>
                  </a:lnTo>
                  <a:lnTo>
                    <a:pt x="392475" y="376864"/>
                  </a:lnTo>
                  <a:lnTo>
                    <a:pt x="392523" y="377593"/>
                  </a:lnTo>
                  <a:lnTo>
                    <a:pt x="392654" y="378322"/>
                  </a:lnTo>
                  <a:lnTo>
                    <a:pt x="392749" y="379218"/>
                  </a:lnTo>
                  <a:lnTo>
                    <a:pt x="392606" y="379946"/>
                  </a:lnTo>
                  <a:lnTo>
                    <a:pt x="392140" y="380901"/>
                  </a:lnTo>
                  <a:lnTo>
                    <a:pt x="390767" y="383804"/>
                  </a:lnTo>
                  <a:lnTo>
                    <a:pt x="390469" y="385249"/>
                  </a:lnTo>
                  <a:lnTo>
                    <a:pt x="390456" y="386145"/>
                  </a:lnTo>
                  <a:lnTo>
                    <a:pt x="390540" y="386993"/>
                  </a:lnTo>
                  <a:lnTo>
                    <a:pt x="390432" y="387697"/>
                  </a:lnTo>
                  <a:lnTo>
                    <a:pt x="390349" y="388450"/>
                  </a:lnTo>
                  <a:lnTo>
                    <a:pt x="390158" y="389274"/>
                  </a:lnTo>
                  <a:lnTo>
                    <a:pt x="389692" y="390838"/>
                  </a:lnTo>
                  <a:lnTo>
                    <a:pt x="389322" y="392033"/>
                  </a:lnTo>
                  <a:lnTo>
                    <a:pt x="389023" y="392905"/>
                  </a:lnTo>
                  <a:lnTo>
                    <a:pt x="388952" y="394457"/>
                  </a:lnTo>
                  <a:lnTo>
                    <a:pt x="388796" y="395485"/>
                  </a:lnTo>
                  <a:lnTo>
                    <a:pt x="387924" y="396464"/>
                  </a:lnTo>
                  <a:lnTo>
                    <a:pt x="387196" y="397539"/>
                  </a:lnTo>
                  <a:lnTo>
                    <a:pt x="385166" y="399999"/>
                  </a:lnTo>
                  <a:lnTo>
                    <a:pt x="384736" y="400823"/>
                  </a:lnTo>
                  <a:lnTo>
                    <a:pt x="384652" y="401731"/>
                  </a:lnTo>
                  <a:lnTo>
                    <a:pt x="384807" y="402913"/>
                  </a:lnTo>
                  <a:lnTo>
                    <a:pt x="385118" y="403881"/>
                  </a:lnTo>
                  <a:lnTo>
                    <a:pt x="385428" y="404967"/>
                  </a:lnTo>
                  <a:lnTo>
                    <a:pt x="385583" y="405911"/>
                  </a:lnTo>
                  <a:lnTo>
                    <a:pt x="385404" y="406962"/>
                  </a:lnTo>
                  <a:lnTo>
                    <a:pt x="384879" y="408133"/>
                  </a:lnTo>
                  <a:lnTo>
                    <a:pt x="384604" y="408897"/>
                  </a:lnTo>
                  <a:lnTo>
                    <a:pt x="382443" y="412564"/>
                  </a:lnTo>
                  <a:lnTo>
                    <a:pt x="381941" y="413614"/>
                  </a:lnTo>
                  <a:lnTo>
                    <a:pt x="381356" y="414713"/>
                  </a:lnTo>
                  <a:lnTo>
                    <a:pt x="380735" y="415765"/>
                  </a:lnTo>
                  <a:lnTo>
                    <a:pt x="380281" y="416397"/>
                  </a:lnTo>
                  <a:lnTo>
                    <a:pt x="379516" y="417258"/>
                  </a:lnTo>
                  <a:lnTo>
                    <a:pt x="378800" y="417902"/>
                  </a:lnTo>
                  <a:lnTo>
                    <a:pt x="378167" y="418320"/>
                  </a:lnTo>
                  <a:lnTo>
                    <a:pt x="377450" y="418619"/>
                  </a:lnTo>
                  <a:lnTo>
                    <a:pt x="375611" y="419085"/>
                  </a:lnTo>
                  <a:lnTo>
                    <a:pt x="372697" y="419479"/>
                  </a:lnTo>
                  <a:lnTo>
                    <a:pt x="371741" y="419276"/>
                  </a:lnTo>
                  <a:lnTo>
                    <a:pt x="371180" y="418846"/>
                  </a:lnTo>
                  <a:lnTo>
                    <a:pt x="370320" y="417902"/>
                  </a:lnTo>
                  <a:lnTo>
                    <a:pt x="369699" y="417042"/>
                  </a:lnTo>
                  <a:lnTo>
                    <a:pt x="369281" y="416218"/>
                  </a:lnTo>
                  <a:lnTo>
                    <a:pt x="368444" y="415287"/>
                  </a:lnTo>
                  <a:lnTo>
                    <a:pt x="367143" y="415012"/>
                  </a:lnTo>
                  <a:lnTo>
                    <a:pt x="366295" y="415048"/>
                  </a:lnTo>
                  <a:lnTo>
                    <a:pt x="365542" y="415227"/>
                  </a:lnTo>
                  <a:lnTo>
                    <a:pt x="364336" y="415669"/>
                  </a:lnTo>
                  <a:lnTo>
                    <a:pt x="362354" y="416063"/>
                  </a:lnTo>
                  <a:lnTo>
                    <a:pt x="361553" y="416338"/>
                  </a:lnTo>
                  <a:lnTo>
                    <a:pt x="360466" y="416792"/>
                  </a:lnTo>
                  <a:lnTo>
                    <a:pt x="359714" y="417042"/>
                  </a:lnTo>
                  <a:lnTo>
                    <a:pt x="358818" y="417102"/>
                  </a:lnTo>
                  <a:lnTo>
                    <a:pt x="357504" y="416875"/>
                  </a:lnTo>
                  <a:lnTo>
                    <a:pt x="356405" y="416553"/>
                  </a:lnTo>
                  <a:lnTo>
                    <a:pt x="355044" y="416159"/>
                  </a:lnTo>
                  <a:lnTo>
                    <a:pt x="354232" y="416087"/>
                  </a:lnTo>
                  <a:lnTo>
                    <a:pt x="352882" y="416278"/>
                  </a:lnTo>
                  <a:lnTo>
                    <a:pt x="352058" y="416362"/>
                  </a:lnTo>
                  <a:lnTo>
                    <a:pt x="351401" y="416565"/>
                  </a:lnTo>
                  <a:lnTo>
                    <a:pt x="350721" y="416863"/>
                  </a:lnTo>
                  <a:lnTo>
                    <a:pt x="349860" y="417389"/>
                  </a:lnTo>
                  <a:lnTo>
                    <a:pt x="348869" y="418296"/>
                  </a:lnTo>
                  <a:lnTo>
                    <a:pt x="348511" y="418906"/>
                  </a:lnTo>
                  <a:lnTo>
                    <a:pt x="348164" y="419622"/>
                  </a:lnTo>
                  <a:lnTo>
                    <a:pt x="348081" y="420876"/>
                  </a:lnTo>
                  <a:lnTo>
                    <a:pt x="348189" y="422047"/>
                  </a:lnTo>
                  <a:lnTo>
                    <a:pt x="347842" y="423014"/>
                  </a:lnTo>
                  <a:lnTo>
                    <a:pt x="347352" y="424041"/>
                  </a:lnTo>
                  <a:lnTo>
                    <a:pt x="346899" y="424591"/>
                  </a:lnTo>
                  <a:lnTo>
                    <a:pt x="345859" y="425152"/>
                  </a:lnTo>
                  <a:lnTo>
                    <a:pt x="344737" y="425391"/>
                  </a:lnTo>
                  <a:lnTo>
                    <a:pt x="337248" y="426036"/>
                  </a:lnTo>
                  <a:lnTo>
                    <a:pt x="336400" y="426048"/>
                  </a:lnTo>
                  <a:lnTo>
                    <a:pt x="334955" y="425905"/>
                  </a:lnTo>
                  <a:lnTo>
                    <a:pt x="333928" y="425499"/>
                  </a:lnTo>
                  <a:lnTo>
                    <a:pt x="333319" y="424806"/>
                  </a:lnTo>
                  <a:lnTo>
                    <a:pt x="332650" y="424209"/>
                  </a:lnTo>
                  <a:lnTo>
                    <a:pt x="332065" y="423743"/>
                  </a:lnTo>
                  <a:lnTo>
                    <a:pt x="331229" y="423157"/>
                  </a:lnTo>
                  <a:lnTo>
                    <a:pt x="330010" y="422942"/>
                  </a:lnTo>
                  <a:lnTo>
                    <a:pt x="329019" y="422990"/>
                  </a:lnTo>
                  <a:lnTo>
                    <a:pt x="328124" y="423289"/>
                  </a:lnTo>
                  <a:lnTo>
                    <a:pt x="327025" y="423444"/>
                  </a:lnTo>
                  <a:lnTo>
                    <a:pt x="326225" y="423265"/>
                  </a:lnTo>
                  <a:lnTo>
                    <a:pt x="325329" y="422954"/>
                  </a:lnTo>
                  <a:lnTo>
                    <a:pt x="324469" y="422751"/>
                  </a:lnTo>
                  <a:lnTo>
                    <a:pt x="321817" y="422596"/>
                  </a:lnTo>
                  <a:lnTo>
                    <a:pt x="320718" y="422465"/>
                  </a:lnTo>
                  <a:lnTo>
                    <a:pt x="319679" y="422321"/>
                  </a:lnTo>
                  <a:lnTo>
                    <a:pt x="318772" y="422286"/>
                  </a:lnTo>
                  <a:lnTo>
                    <a:pt x="317947" y="422154"/>
                  </a:lnTo>
                  <a:lnTo>
                    <a:pt x="317147" y="421748"/>
                  </a:lnTo>
                  <a:lnTo>
                    <a:pt x="316108" y="420721"/>
                  </a:lnTo>
                  <a:lnTo>
                    <a:pt x="315559" y="420148"/>
                  </a:lnTo>
                  <a:lnTo>
                    <a:pt x="315117" y="419491"/>
                  </a:lnTo>
                  <a:lnTo>
                    <a:pt x="314329" y="418332"/>
                  </a:lnTo>
                  <a:lnTo>
                    <a:pt x="313600" y="417150"/>
                  </a:lnTo>
                  <a:lnTo>
                    <a:pt x="313278" y="416505"/>
                  </a:lnTo>
                  <a:lnTo>
                    <a:pt x="312609" y="415717"/>
                  </a:lnTo>
                  <a:lnTo>
                    <a:pt x="311486" y="415072"/>
                  </a:lnTo>
                  <a:lnTo>
                    <a:pt x="310268" y="414916"/>
                  </a:lnTo>
                  <a:lnTo>
                    <a:pt x="309563" y="414952"/>
                  </a:lnTo>
                  <a:lnTo>
                    <a:pt x="308453" y="415084"/>
                  </a:lnTo>
                  <a:lnTo>
                    <a:pt x="307175" y="415896"/>
                  </a:lnTo>
                  <a:lnTo>
                    <a:pt x="306470" y="416469"/>
                  </a:lnTo>
                  <a:lnTo>
                    <a:pt x="305921" y="416959"/>
                  </a:lnTo>
                  <a:lnTo>
                    <a:pt x="304858" y="417556"/>
                  </a:lnTo>
                  <a:lnTo>
                    <a:pt x="303747" y="417544"/>
                  </a:lnTo>
                  <a:lnTo>
                    <a:pt x="302863" y="417198"/>
                  </a:lnTo>
                  <a:lnTo>
                    <a:pt x="302242" y="416553"/>
                  </a:lnTo>
                  <a:lnTo>
                    <a:pt x="301728" y="415657"/>
                  </a:lnTo>
                  <a:lnTo>
                    <a:pt x="301036" y="414570"/>
                  </a:lnTo>
                  <a:lnTo>
                    <a:pt x="300677" y="413937"/>
                  </a:lnTo>
                  <a:lnTo>
                    <a:pt x="300032" y="413005"/>
                  </a:lnTo>
                  <a:lnTo>
                    <a:pt x="299447" y="412361"/>
                  </a:lnTo>
                  <a:lnTo>
                    <a:pt x="298790" y="412098"/>
                  </a:lnTo>
                  <a:lnTo>
                    <a:pt x="297464" y="411656"/>
                  </a:lnTo>
                  <a:lnTo>
                    <a:pt x="296366" y="411381"/>
                  </a:lnTo>
                  <a:lnTo>
                    <a:pt x="295446" y="411286"/>
                  </a:lnTo>
                  <a:lnTo>
                    <a:pt x="294228" y="411214"/>
                  </a:lnTo>
                  <a:lnTo>
                    <a:pt x="292926" y="411417"/>
                  </a:lnTo>
                  <a:lnTo>
                    <a:pt x="291684" y="411680"/>
                  </a:lnTo>
                  <a:lnTo>
                    <a:pt x="290525" y="412074"/>
                  </a:lnTo>
                  <a:lnTo>
                    <a:pt x="289773" y="412313"/>
                  </a:lnTo>
                  <a:lnTo>
                    <a:pt x="288710" y="412444"/>
                  </a:lnTo>
                  <a:lnTo>
                    <a:pt x="287910" y="412623"/>
                  </a:lnTo>
                  <a:lnTo>
                    <a:pt x="287157" y="413017"/>
                  </a:lnTo>
                  <a:lnTo>
                    <a:pt x="286094" y="413101"/>
                  </a:lnTo>
                  <a:lnTo>
                    <a:pt x="284601" y="413005"/>
                  </a:lnTo>
                  <a:lnTo>
                    <a:pt x="283252" y="413173"/>
                  </a:lnTo>
                  <a:lnTo>
                    <a:pt x="282464" y="413053"/>
                  </a:lnTo>
                  <a:lnTo>
                    <a:pt x="281126" y="412802"/>
                  </a:lnTo>
                  <a:lnTo>
                    <a:pt x="280397" y="412671"/>
                  </a:lnTo>
                  <a:lnTo>
                    <a:pt x="279370" y="412492"/>
                  </a:lnTo>
                  <a:lnTo>
                    <a:pt x="278331" y="412504"/>
                  </a:lnTo>
                  <a:lnTo>
                    <a:pt x="277017" y="412229"/>
                  </a:lnTo>
                  <a:lnTo>
                    <a:pt x="275023" y="411931"/>
                  </a:lnTo>
                  <a:lnTo>
                    <a:pt x="273805" y="411752"/>
                  </a:lnTo>
                  <a:lnTo>
                    <a:pt x="272610" y="411381"/>
                  </a:lnTo>
                  <a:lnTo>
                    <a:pt x="271535" y="411274"/>
                  </a:lnTo>
                  <a:lnTo>
                    <a:pt x="270759" y="411035"/>
                  </a:lnTo>
                  <a:lnTo>
                    <a:pt x="269780" y="410808"/>
                  </a:lnTo>
                  <a:lnTo>
                    <a:pt x="268752" y="410390"/>
                  </a:lnTo>
                  <a:lnTo>
                    <a:pt x="267928" y="410294"/>
                  </a:lnTo>
                  <a:lnTo>
                    <a:pt x="267044" y="410282"/>
                  </a:lnTo>
                  <a:lnTo>
                    <a:pt x="265910" y="410378"/>
                  </a:lnTo>
                  <a:lnTo>
                    <a:pt x="264369" y="411047"/>
                  </a:lnTo>
                  <a:lnTo>
                    <a:pt x="263569" y="411441"/>
                  </a:lnTo>
                  <a:lnTo>
                    <a:pt x="262315" y="412122"/>
                  </a:lnTo>
                  <a:lnTo>
                    <a:pt x="259449" y="414283"/>
                  </a:lnTo>
                  <a:lnTo>
                    <a:pt x="258541" y="415155"/>
                  </a:lnTo>
                  <a:lnTo>
                    <a:pt x="257358" y="415776"/>
                  </a:lnTo>
                  <a:lnTo>
                    <a:pt x="256606" y="416218"/>
                  </a:lnTo>
                  <a:lnTo>
                    <a:pt x="255543" y="416457"/>
                  </a:lnTo>
                  <a:lnTo>
                    <a:pt x="254384" y="416541"/>
                  </a:lnTo>
                  <a:lnTo>
                    <a:pt x="253477" y="416481"/>
                  </a:lnTo>
                  <a:lnTo>
                    <a:pt x="252748" y="416242"/>
                  </a:lnTo>
                  <a:lnTo>
                    <a:pt x="252043" y="415920"/>
                  </a:lnTo>
                  <a:lnTo>
                    <a:pt x="250539" y="414964"/>
                  </a:lnTo>
                  <a:lnTo>
                    <a:pt x="249440" y="414295"/>
                  </a:lnTo>
                  <a:lnTo>
                    <a:pt x="248460" y="413722"/>
                  </a:lnTo>
                  <a:lnTo>
                    <a:pt x="247553" y="412934"/>
                  </a:lnTo>
                  <a:lnTo>
                    <a:pt x="246788" y="411823"/>
                  </a:lnTo>
                  <a:lnTo>
                    <a:pt x="246824" y="410927"/>
                  </a:lnTo>
                  <a:lnTo>
                    <a:pt x="246908" y="409924"/>
                  </a:lnTo>
                  <a:lnTo>
                    <a:pt x="247338" y="408073"/>
                  </a:lnTo>
                  <a:lnTo>
                    <a:pt x="247398" y="406938"/>
                  </a:lnTo>
                  <a:lnTo>
                    <a:pt x="247564" y="406210"/>
                  </a:lnTo>
                  <a:lnTo>
                    <a:pt x="247624" y="405207"/>
                  </a:lnTo>
                  <a:lnTo>
                    <a:pt x="247672" y="404108"/>
                  </a:lnTo>
                  <a:lnTo>
                    <a:pt x="247075" y="403009"/>
                  </a:lnTo>
                  <a:lnTo>
                    <a:pt x="243814" y="398375"/>
                  </a:lnTo>
                  <a:lnTo>
                    <a:pt x="243313" y="397443"/>
                  </a:lnTo>
                  <a:lnTo>
                    <a:pt x="242429" y="396965"/>
                  </a:lnTo>
                  <a:lnTo>
                    <a:pt x="241629" y="396655"/>
                  </a:lnTo>
                  <a:lnTo>
                    <a:pt x="240602" y="396691"/>
                  </a:lnTo>
                  <a:lnTo>
                    <a:pt x="239538" y="396834"/>
                  </a:lnTo>
                  <a:lnTo>
                    <a:pt x="238714" y="397372"/>
                  </a:lnTo>
                  <a:lnTo>
                    <a:pt x="237998" y="398255"/>
                  </a:lnTo>
                  <a:lnTo>
                    <a:pt x="237150" y="399701"/>
                  </a:lnTo>
                  <a:lnTo>
                    <a:pt x="236063" y="401779"/>
                  </a:lnTo>
                  <a:lnTo>
                    <a:pt x="235322" y="403080"/>
                  </a:lnTo>
                  <a:lnTo>
                    <a:pt x="234845" y="403857"/>
                  </a:lnTo>
                  <a:lnTo>
                    <a:pt x="234128" y="404358"/>
                  </a:lnTo>
                  <a:lnTo>
                    <a:pt x="233280" y="404490"/>
                  </a:lnTo>
                  <a:lnTo>
                    <a:pt x="231955" y="403582"/>
                  </a:lnTo>
                  <a:lnTo>
                    <a:pt x="231405" y="403128"/>
                  </a:lnTo>
                  <a:lnTo>
                    <a:pt x="230796" y="402531"/>
                  </a:lnTo>
                  <a:lnTo>
                    <a:pt x="230151" y="401982"/>
                  </a:lnTo>
                  <a:lnTo>
                    <a:pt x="228980" y="401719"/>
                  </a:lnTo>
                  <a:lnTo>
                    <a:pt x="227918" y="401540"/>
                  </a:lnTo>
                  <a:lnTo>
                    <a:pt x="227284" y="401181"/>
                  </a:lnTo>
                  <a:lnTo>
                    <a:pt x="226831" y="400214"/>
                  </a:lnTo>
                  <a:lnTo>
                    <a:pt x="226472" y="398840"/>
                  </a:lnTo>
                  <a:lnTo>
                    <a:pt x="226401" y="397049"/>
                  </a:lnTo>
                  <a:lnTo>
                    <a:pt x="224633" y="393789"/>
                  </a:lnTo>
                  <a:lnTo>
                    <a:pt x="223343" y="392128"/>
                  </a:lnTo>
                  <a:lnTo>
                    <a:pt x="222555" y="391328"/>
                  </a:lnTo>
                  <a:lnTo>
                    <a:pt x="221815" y="390767"/>
                  </a:lnTo>
                  <a:lnTo>
                    <a:pt x="221038" y="390671"/>
                  </a:lnTo>
                  <a:lnTo>
                    <a:pt x="220119" y="391197"/>
                  </a:lnTo>
                  <a:lnTo>
                    <a:pt x="219402" y="391758"/>
                  </a:lnTo>
                  <a:lnTo>
                    <a:pt x="218220" y="391949"/>
                  </a:lnTo>
                  <a:lnTo>
                    <a:pt x="217216" y="391794"/>
                  </a:lnTo>
                  <a:lnTo>
                    <a:pt x="216332" y="391435"/>
                  </a:lnTo>
                  <a:lnTo>
                    <a:pt x="215448" y="390456"/>
                  </a:lnTo>
                  <a:lnTo>
                    <a:pt x="214935" y="389799"/>
                  </a:lnTo>
                  <a:lnTo>
                    <a:pt x="214553" y="389083"/>
                  </a:lnTo>
                  <a:lnTo>
                    <a:pt x="214206" y="388474"/>
                  </a:lnTo>
                  <a:lnTo>
                    <a:pt x="213765" y="387602"/>
                  </a:lnTo>
                  <a:lnTo>
                    <a:pt x="213586" y="386909"/>
                  </a:lnTo>
                  <a:lnTo>
                    <a:pt x="213346" y="386252"/>
                  </a:lnTo>
                  <a:lnTo>
                    <a:pt x="213048" y="385308"/>
                  </a:lnTo>
                  <a:lnTo>
                    <a:pt x="212570" y="384437"/>
                  </a:lnTo>
                  <a:lnTo>
                    <a:pt x="211913" y="383935"/>
                  </a:lnTo>
                  <a:lnTo>
                    <a:pt x="211197" y="383410"/>
                  </a:lnTo>
                  <a:lnTo>
                    <a:pt x="210182" y="383039"/>
                  </a:lnTo>
                  <a:lnTo>
                    <a:pt x="203589" y="382442"/>
                  </a:lnTo>
                  <a:lnTo>
                    <a:pt x="202275" y="382335"/>
                  </a:lnTo>
                  <a:lnTo>
                    <a:pt x="201129" y="382132"/>
                  </a:lnTo>
                  <a:lnTo>
                    <a:pt x="200173" y="381797"/>
                  </a:lnTo>
                  <a:lnTo>
                    <a:pt x="199349" y="381570"/>
                  </a:lnTo>
                  <a:lnTo>
                    <a:pt x="198656" y="380877"/>
                  </a:lnTo>
                  <a:lnTo>
                    <a:pt x="198071" y="380388"/>
                  </a:lnTo>
                  <a:lnTo>
                    <a:pt x="197199" y="379194"/>
                  </a:lnTo>
                  <a:lnTo>
                    <a:pt x="196805" y="378441"/>
                  </a:lnTo>
                  <a:lnTo>
                    <a:pt x="196399" y="377665"/>
                  </a:lnTo>
                  <a:lnTo>
                    <a:pt x="195431" y="374141"/>
                  </a:lnTo>
                  <a:lnTo>
                    <a:pt x="194058" y="369782"/>
                  </a:lnTo>
                  <a:lnTo>
                    <a:pt x="192816" y="365674"/>
                  </a:lnTo>
                  <a:lnTo>
                    <a:pt x="192445" y="364706"/>
                  </a:lnTo>
                  <a:lnTo>
                    <a:pt x="192063" y="363763"/>
                  </a:lnTo>
                  <a:lnTo>
                    <a:pt x="191442" y="362652"/>
                  </a:lnTo>
                  <a:lnTo>
                    <a:pt x="190594" y="361493"/>
                  </a:lnTo>
                  <a:lnTo>
                    <a:pt x="189842" y="360800"/>
                  </a:lnTo>
                  <a:lnTo>
                    <a:pt x="189173" y="360132"/>
                  </a:lnTo>
                  <a:lnTo>
                    <a:pt x="188731" y="359594"/>
                  </a:lnTo>
                  <a:lnTo>
                    <a:pt x="187931" y="357767"/>
                  </a:lnTo>
                  <a:lnTo>
                    <a:pt x="187620" y="357086"/>
                  </a:lnTo>
                  <a:lnTo>
                    <a:pt x="187083" y="356143"/>
                  </a:lnTo>
                  <a:lnTo>
                    <a:pt x="186283" y="355139"/>
                  </a:lnTo>
                  <a:lnTo>
                    <a:pt x="185769" y="354590"/>
                  </a:lnTo>
                  <a:lnTo>
                    <a:pt x="184682" y="353527"/>
                  </a:lnTo>
                  <a:lnTo>
                    <a:pt x="183954" y="352882"/>
                  </a:lnTo>
                  <a:lnTo>
                    <a:pt x="182867" y="352237"/>
                  </a:lnTo>
                  <a:lnTo>
                    <a:pt x="181971" y="351795"/>
                  </a:lnTo>
                  <a:lnTo>
                    <a:pt x="181135" y="351556"/>
                  </a:lnTo>
                  <a:lnTo>
                    <a:pt x="180454" y="351246"/>
                  </a:lnTo>
                  <a:lnTo>
                    <a:pt x="179188" y="351043"/>
                  </a:lnTo>
                  <a:lnTo>
                    <a:pt x="178209" y="350888"/>
                  </a:lnTo>
                  <a:lnTo>
                    <a:pt x="176095" y="350577"/>
                  </a:lnTo>
                  <a:lnTo>
                    <a:pt x="174614" y="350469"/>
                  </a:lnTo>
                  <a:lnTo>
                    <a:pt x="173276" y="350398"/>
                  </a:lnTo>
                  <a:lnTo>
                    <a:pt x="172428" y="350278"/>
                  </a:lnTo>
                  <a:lnTo>
                    <a:pt x="171401" y="350338"/>
                  </a:lnTo>
                  <a:lnTo>
                    <a:pt x="170028" y="350577"/>
                  </a:lnTo>
                  <a:lnTo>
                    <a:pt x="168690" y="351031"/>
                  </a:lnTo>
                  <a:lnTo>
                    <a:pt x="167902" y="351258"/>
                  </a:lnTo>
                  <a:lnTo>
                    <a:pt x="166850" y="351568"/>
                  </a:lnTo>
                  <a:lnTo>
                    <a:pt x="165907" y="351795"/>
                  </a:lnTo>
                  <a:lnTo>
                    <a:pt x="164713" y="351568"/>
                  </a:lnTo>
                  <a:lnTo>
                    <a:pt x="163841" y="350875"/>
                  </a:lnTo>
                  <a:lnTo>
                    <a:pt x="163315" y="349836"/>
                  </a:lnTo>
                  <a:lnTo>
                    <a:pt x="163172" y="348989"/>
                  </a:lnTo>
                  <a:lnTo>
                    <a:pt x="163112" y="348212"/>
                  </a:lnTo>
                  <a:lnTo>
                    <a:pt x="163148" y="347113"/>
                  </a:lnTo>
                  <a:lnTo>
                    <a:pt x="163065" y="346265"/>
                  </a:lnTo>
                  <a:lnTo>
                    <a:pt x="162802" y="344964"/>
                  </a:lnTo>
                  <a:lnTo>
                    <a:pt x="162479" y="344330"/>
                  </a:lnTo>
                  <a:lnTo>
                    <a:pt x="161810" y="343423"/>
                  </a:lnTo>
                  <a:lnTo>
                    <a:pt x="160974" y="342575"/>
                  </a:lnTo>
                  <a:lnTo>
                    <a:pt x="160102" y="342157"/>
                  </a:lnTo>
                  <a:lnTo>
                    <a:pt x="159290" y="342169"/>
                  </a:lnTo>
                  <a:lnTo>
                    <a:pt x="158621" y="342611"/>
                  </a:lnTo>
                  <a:lnTo>
                    <a:pt x="157833" y="343518"/>
                  </a:lnTo>
                  <a:lnTo>
                    <a:pt x="157403" y="344104"/>
                  </a:lnTo>
                  <a:lnTo>
                    <a:pt x="156997" y="344736"/>
                  </a:lnTo>
                  <a:lnTo>
                    <a:pt x="156495" y="345286"/>
                  </a:lnTo>
                  <a:lnTo>
                    <a:pt x="155946" y="346110"/>
                  </a:lnTo>
                  <a:lnTo>
                    <a:pt x="155421" y="346564"/>
                  </a:lnTo>
                  <a:lnTo>
                    <a:pt x="154382" y="346815"/>
                  </a:lnTo>
                  <a:lnTo>
                    <a:pt x="153426" y="346265"/>
                  </a:lnTo>
                  <a:lnTo>
                    <a:pt x="153271" y="345298"/>
                  </a:lnTo>
                  <a:lnTo>
                    <a:pt x="153522" y="344104"/>
                  </a:lnTo>
                  <a:lnTo>
                    <a:pt x="153259" y="342945"/>
                  </a:lnTo>
                  <a:lnTo>
                    <a:pt x="152268" y="341476"/>
                  </a:lnTo>
                  <a:lnTo>
                    <a:pt x="151432" y="340783"/>
                  </a:lnTo>
                  <a:lnTo>
                    <a:pt x="150094" y="340628"/>
                  </a:lnTo>
                  <a:lnTo>
                    <a:pt x="149365" y="340903"/>
                  </a:lnTo>
                  <a:lnTo>
                    <a:pt x="148601" y="341345"/>
                  </a:lnTo>
                  <a:lnTo>
                    <a:pt x="147395" y="342145"/>
                  </a:lnTo>
                  <a:lnTo>
                    <a:pt x="146463" y="343124"/>
                  </a:lnTo>
                  <a:lnTo>
                    <a:pt x="145818" y="343578"/>
                  </a:lnTo>
                  <a:lnTo>
                    <a:pt x="144839" y="343757"/>
                  </a:lnTo>
                  <a:lnTo>
                    <a:pt x="144134" y="343566"/>
                  </a:lnTo>
                  <a:lnTo>
                    <a:pt x="143083" y="343077"/>
                  </a:lnTo>
                  <a:lnTo>
                    <a:pt x="142629" y="343805"/>
                  </a:lnTo>
                  <a:lnTo>
                    <a:pt x="141698" y="344964"/>
                  </a:lnTo>
                  <a:lnTo>
                    <a:pt x="140706" y="345238"/>
                  </a:lnTo>
                  <a:lnTo>
                    <a:pt x="138007" y="343112"/>
                  </a:lnTo>
                  <a:lnTo>
                    <a:pt x="137314" y="343315"/>
                  </a:lnTo>
                  <a:lnTo>
                    <a:pt x="136490" y="343542"/>
                  </a:lnTo>
                  <a:lnTo>
                    <a:pt x="135427" y="343948"/>
                  </a:lnTo>
                  <a:lnTo>
                    <a:pt x="134233" y="344223"/>
                  </a:lnTo>
                  <a:lnTo>
                    <a:pt x="133146" y="344390"/>
                  </a:lnTo>
                  <a:lnTo>
                    <a:pt x="131474" y="344354"/>
                  </a:lnTo>
                  <a:lnTo>
                    <a:pt x="130650" y="344295"/>
                  </a:lnTo>
                  <a:lnTo>
                    <a:pt x="129742" y="344259"/>
                  </a:lnTo>
                  <a:lnTo>
                    <a:pt x="128870" y="344175"/>
                  </a:lnTo>
                  <a:lnTo>
                    <a:pt x="127831" y="344020"/>
                  </a:lnTo>
                  <a:lnTo>
                    <a:pt x="126709" y="344008"/>
                  </a:lnTo>
                  <a:lnTo>
                    <a:pt x="125956" y="344115"/>
                  </a:lnTo>
                  <a:lnTo>
                    <a:pt x="124941" y="344295"/>
                  </a:lnTo>
                  <a:lnTo>
                    <a:pt x="124093" y="344462"/>
                  </a:lnTo>
                  <a:lnTo>
                    <a:pt x="122982" y="344761"/>
                  </a:lnTo>
                  <a:lnTo>
                    <a:pt x="122062" y="345119"/>
                  </a:lnTo>
                  <a:lnTo>
                    <a:pt x="104553" y="354411"/>
                  </a:lnTo>
                  <a:lnTo>
                    <a:pt x="103478" y="355104"/>
                  </a:lnTo>
                  <a:lnTo>
                    <a:pt x="99955" y="358137"/>
                  </a:lnTo>
                  <a:lnTo>
                    <a:pt x="96682" y="361362"/>
                  </a:lnTo>
                  <a:lnTo>
                    <a:pt x="93685" y="364790"/>
                  </a:lnTo>
                  <a:lnTo>
                    <a:pt x="92741" y="365602"/>
                  </a:lnTo>
                  <a:lnTo>
                    <a:pt x="92192" y="366139"/>
                  </a:lnTo>
                  <a:lnTo>
                    <a:pt x="91499" y="366689"/>
                  </a:lnTo>
                  <a:lnTo>
                    <a:pt x="90759" y="367429"/>
                  </a:lnTo>
                  <a:lnTo>
                    <a:pt x="86184" y="369651"/>
                  </a:lnTo>
                  <a:lnTo>
                    <a:pt x="82123" y="371777"/>
                  </a:lnTo>
                  <a:lnTo>
                    <a:pt x="81240" y="372123"/>
                  </a:lnTo>
                  <a:lnTo>
                    <a:pt x="80344" y="372410"/>
                  </a:lnTo>
                  <a:lnTo>
                    <a:pt x="79006" y="372613"/>
                  </a:lnTo>
                  <a:lnTo>
                    <a:pt x="62656" y="373580"/>
                  </a:lnTo>
                  <a:lnTo>
                    <a:pt x="57603" y="374404"/>
                  </a:lnTo>
                  <a:lnTo>
                    <a:pt x="56314" y="374750"/>
                  </a:lnTo>
                  <a:lnTo>
                    <a:pt x="55072" y="375264"/>
                  </a:lnTo>
                  <a:lnTo>
                    <a:pt x="51918" y="376482"/>
                  </a:lnTo>
                  <a:lnTo>
                    <a:pt x="44955" y="378728"/>
                  </a:lnTo>
                  <a:lnTo>
                    <a:pt x="43821" y="379158"/>
                  </a:lnTo>
                  <a:lnTo>
                    <a:pt x="43068" y="379038"/>
                  </a:lnTo>
                  <a:lnTo>
                    <a:pt x="41994" y="378895"/>
                  </a:lnTo>
                  <a:lnTo>
                    <a:pt x="40883" y="378680"/>
                  </a:lnTo>
                  <a:lnTo>
                    <a:pt x="40130" y="378417"/>
                  </a:lnTo>
                  <a:lnTo>
                    <a:pt x="38793" y="378083"/>
                  </a:lnTo>
                  <a:lnTo>
                    <a:pt x="37992" y="377736"/>
                  </a:lnTo>
                  <a:lnTo>
                    <a:pt x="37013" y="377378"/>
                  </a:lnTo>
                  <a:lnTo>
                    <a:pt x="36141" y="377307"/>
                  </a:lnTo>
                  <a:lnTo>
                    <a:pt x="35317" y="377163"/>
                  </a:lnTo>
                  <a:lnTo>
                    <a:pt x="34266" y="377163"/>
                  </a:lnTo>
                  <a:lnTo>
                    <a:pt x="32881" y="377283"/>
                  </a:lnTo>
                  <a:lnTo>
                    <a:pt x="32080" y="377259"/>
                  </a:lnTo>
                  <a:lnTo>
                    <a:pt x="31280" y="377450"/>
                  </a:lnTo>
                  <a:lnTo>
                    <a:pt x="30146" y="377629"/>
                  </a:lnTo>
                  <a:lnTo>
                    <a:pt x="28999" y="377605"/>
                  </a:lnTo>
                  <a:lnTo>
                    <a:pt x="28007" y="377856"/>
                  </a:lnTo>
                  <a:lnTo>
                    <a:pt x="26992" y="377832"/>
                  </a:lnTo>
                  <a:lnTo>
                    <a:pt x="25332" y="377760"/>
                  </a:lnTo>
                  <a:lnTo>
                    <a:pt x="18214" y="376960"/>
                  </a:lnTo>
                  <a:lnTo>
                    <a:pt x="585" y="243623"/>
                  </a:lnTo>
                  <a:lnTo>
                    <a:pt x="0" y="239228"/>
                  </a:lnTo>
                  <a:lnTo>
                    <a:pt x="64591" y="231297"/>
                  </a:lnTo>
                  <a:lnTo>
                    <a:pt x="111301" y="224084"/>
                  </a:lnTo>
                  <a:lnTo>
                    <a:pt x="114693" y="223582"/>
                  </a:lnTo>
                  <a:lnTo>
                    <a:pt x="114693" y="223439"/>
                  </a:lnTo>
                  <a:lnTo>
                    <a:pt x="114347" y="223343"/>
                  </a:lnTo>
                  <a:lnTo>
                    <a:pt x="113762" y="223295"/>
                  </a:lnTo>
                  <a:lnTo>
                    <a:pt x="113320" y="223247"/>
                  </a:lnTo>
                  <a:lnTo>
                    <a:pt x="112591" y="223295"/>
                  </a:lnTo>
                  <a:lnTo>
                    <a:pt x="110501" y="223259"/>
                  </a:lnTo>
                  <a:lnTo>
                    <a:pt x="109259" y="223152"/>
                  </a:lnTo>
                  <a:lnTo>
                    <a:pt x="108256" y="222316"/>
                  </a:lnTo>
                  <a:lnTo>
                    <a:pt x="107611" y="221528"/>
                  </a:lnTo>
                  <a:lnTo>
                    <a:pt x="107241" y="220727"/>
                  </a:lnTo>
                  <a:lnTo>
                    <a:pt x="106942" y="219748"/>
                  </a:lnTo>
                  <a:lnTo>
                    <a:pt x="106632" y="218028"/>
                  </a:lnTo>
                  <a:lnTo>
                    <a:pt x="106178" y="215902"/>
                  </a:lnTo>
                  <a:lnTo>
                    <a:pt x="105867" y="214075"/>
                  </a:lnTo>
                  <a:lnTo>
                    <a:pt x="104434" y="208820"/>
                  </a:lnTo>
                  <a:lnTo>
                    <a:pt x="104374" y="207363"/>
                  </a:lnTo>
                  <a:lnTo>
                    <a:pt x="104505" y="206144"/>
                  </a:lnTo>
                  <a:lnTo>
                    <a:pt x="105055" y="205284"/>
                  </a:lnTo>
                  <a:lnTo>
                    <a:pt x="105712" y="204867"/>
                  </a:lnTo>
                  <a:lnTo>
                    <a:pt x="106584" y="204878"/>
                  </a:lnTo>
                  <a:lnTo>
                    <a:pt x="107432" y="205105"/>
                  </a:lnTo>
                  <a:lnTo>
                    <a:pt x="108196" y="205464"/>
                  </a:lnTo>
                  <a:lnTo>
                    <a:pt x="109187" y="205989"/>
                  </a:lnTo>
                  <a:lnTo>
                    <a:pt x="109856" y="206300"/>
                  </a:lnTo>
                  <a:lnTo>
                    <a:pt x="110967" y="206479"/>
                  </a:lnTo>
                  <a:lnTo>
                    <a:pt x="111719" y="206156"/>
                  </a:lnTo>
                  <a:lnTo>
                    <a:pt x="112054" y="205464"/>
                  </a:lnTo>
                  <a:lnTo>
                    <a:pt x="112114" y="204544"/>
                  </a:lnTo>
                  <a:lnTo>
                    <a:pt x="111600" y="203672"/>
                  </a:lnTo>
                  <a:lnTo>
                    <a:pt x="111122" y="202753"/>
                  </a:lnTo>
                  <a:lnTo>
                    <a:pt x="110728" y="201713"/>
                  </a:lnTo>
                  <a:lnTo>
                    <a:pt x="110632" y="200423"/>
                  </a:lnTo>
                  <a:lnTo>
                    <a:pt x="110501" y="199528"/>
                  </a:lnTo>
                  <a:lnTo>
                    <a:pt x="110466" y="198751"/>
                  </a:lnTo>
                  <a:lnTo>
                    <a:pt x="110167" y="197999"/>
                  </a:lnTo>
                  <a:lnTo>
                    <a:pt x="109677" y="197163"/>
                  </a:lnTo>
                  <a:lnTo>
                    <a:pt x="108889" y="196172"/>
                  </a:lnTo>
                  <a:lnTo>
                    <a:pt x="108124" y="195431"/>
                  </a:lnTo>
                  <a:lnTo>
                    <a:pt x="107026" y="194392"/>
                  </a:lnTo>
                  <a:lnTo>
                    <a:pt x="106381" y="194105"/>
                  </a:lnTo>
                  <a:lnTo>
                    <a:pt x="105413" y="193974"/>
                  </a:lnTo>
                  <a:lnTo>
                    <a:pt x="104517" y="194058"/>
                  </a:lnTo>
                  <a:lnTo>
                    <a:pt x="103574" y="194368"/>
                  </a:lnTo>
                  <a:lnTo>
                    <a:pt x="102631" y="194643"/>
                  </a:lnTo>
                  <a:lnTo>
                    <a:pt x="101639" y="194774"/>
                  </a:lnTo>
                  <a:lnTo>
                    <a:pt x="100863" y="194930"/>
                  </a:lnTo>
                  <a:lnTo>
                    <a:pt x="99430" y="194774"/>
                  </a:lnTo>
                  <a:lnTo>
                    <a:pt x="98403" y="194428"/>
                  </a:lnTo>
                  <a:lnTo>
                    <a:pt x="97972" y="193222"/>
                  </a:lnTo>
                  <a:lnTo>
                    <a:pt x="97984" y="192051"/>
                  </a:lnTo>
                  <a:lnTo>
                    <a:pt x="98450" y="191048"/>
                  </a:lnTo>
                  <a:lnTo>
                    <a:pt x="99059" y="190702"/>
                  </a:lnTo>
                  <a:lnTo>
                    <a:pt x="100027" y="190642"/>
                  </a:lnTo>
                  <a:lnTo>
                    <a:pt x="100970" y="189997"/>
                  </a:lnTo>
                  <a:lnTo>
                    <a:pt x="101317" y="189292"/>
                  </a:lnTo>
                  <a:lnTo>
                    <a:pt x="101484" y="188480"/>
                  </a:lnTo>
                  <a:lnTo>
                    <a:pt x="101687" y="187775"/>
                  </a:lnTo>
                  <a:lnTo>
                    <a:pt x="101675" y="187023"/>
                  </a:lnTo>
                  <a:lnTo>
                    <a:pt x="101663" y="186151"/>
                  </a:lnTo>
                  <a:lnTo>
                    <a:pt x="101723" y="185255"/>
                  </a:lnTo>
                  <a:lnTo>
                    <a:pt x="101711" y="184455"/>
                  </a:lnTo>
                  <a:lnTo>
                    <a:pt x="101627" y="183535"/>
                  </a:lnTo>
                  <a:lnTo>
                    <a:pt x="101400" y="182460"/>
                  </a:lnTo>
                  <a:lnTo>
                    <a:pt x="101042" y="181206"/>
                  </a:lnTo>
                  <a:lnTo>
                    <a:pt x="100755" y="180406"/>
                  </a:lnTo>
                  <a:lnTo>
                    <a:pt x="100433" y="179534"/>
                  </a:lnTo>
                  <a:lnTo>
                    <a:pt x="100218" y="178567"/>
                  </a:lnTo>
                  <a:lnTo>
                    <a:pt x="100086" y="177552"/>
                  </a:lnTo>
                  <a:lnTo>
                    <a:pt x="99800" y="176071"/>
                  </a:lnTo>
                  <a:lnTo>
                    <a:pt x="99692" y="175366"/>
                  </a:lnTo>
                  <a:lnTo>
                    <a:pt x="99215" y="174196"/>
                  </a:lnTo>
                  <a:lnTo>
                    <a:pt x="98689" y="173371"/>
                  </a:lnTo>
                  <a:lnTo>
                    <a:pt x="97626" y="172297"/>
                  </a:lnTo>
                  <a:lnTo>
                    <a:pt x="96635" y="171401"/>
                  </a:lnTo>
                  <a:lnTo>
                    <a:pt x="95823" y="170278"/>
                  </a:lnTo>
                  <a:lnTo>
                    <a:pt x="95667" y="169335"/>
                  </a:lnTo>
                  <a:lnTo>
                    <a:pt x="95703" y="168451"/>
                  </a:lnTo>
                  <a:lnTo>
                    <a:pt x="95715" y="167650"/>
                  </a:lnTo>
                  <a:lnTo>
                    <a:pt x="95655" y="166922"/>
                  </a:lnTo>
                  <a:lnTo>
                    <a:pt x="94820" y="158227"/>
                  </a:lnTo>
                  <a:lnTo>
                    <a:pt x="94927" y="156639"/>
                  </a:lnTo>
                  <a:lnTo>
                    <a:pt x="94999" y="155528"/>
                  </a:lnTo>
                  <a:lnTo>
                    <a:pt x="95142" y="154656"/>
                  </a:lnTo>
                  <a:lnTo>
                    <a:pt x="95632" y="153378"/>
                  </a:lnTo>
                  <a:lnTo>
                    <a:pt x="96229" y="152554"/>
                  </a:lnTo>
                  <a:lnTo>
                    <a:pt x="96778" y="152100"/>
                  </a:lnTo>
                  <a:lnTo>
                    <a:pt x="97351" y="151586"/>
                  </a:lnTo>
                  <a:lnTo>
                    <a:pt x="98104" y="151192"/>
                  </a:lnTo>
                  <a:lnTo>
                    <a:pt x="98761" y="150989"/>
                  </a:lnTo>
                  <a:lnTo>
                    <a:pt x="99633" y="150834"/>
                  </a:lnTo>
                  <a:lnTo>
                    <a:pt x="100314" y="151061"/>
                  </a:lnTo>
                  <a:lnTo>
                    <a:pt x="101878" y="152017"/>
                  </a:lnTo>
                  <a:lnTo>
                    <a:pt x="103144" y="152172"/>
                  </a:lnTo>
                  <a:lnTo>
                    <a:pt x="103932" y="152554"/>
                  </a:lnTo>
                  <a:lnTo>
                    <a:pt x="104064" y="153617"/>
                  </a:lnTo>
                  <a:lnTo>
                    <a:pt x="103610" y="154226"/>
                  </a:lnTo>
                  <a:lnTo>
                    <a:pt x="102750" y="154680"/>
                  </a:lnTo>
                  <a:lnTo>
                    <a:pt x="101997" y="155074"/>
                  </a:lnTo>
                  <a:lnTo>
                    <a:pt x="101317" y="155182"/>
                  </a:lnTo>
                  <a:lnTo>
                    <a:pt x="100743" y="155719"/>
                  </a:lnTo>
                  <a:lnTo>
                    <a:pt x="100289" y="156280"/>
                  </a:lnTo>
                  <a:lnTo>
                    <a:pt x="100230" y="157093"/>
                  </a:lnTo>
                  <a:lnTo>
                    <a:pt x="100994" y="158048"/>
                  </a:lnTo>
                  <a:lnTo>
                    <a:pt x="101902" y="158358"/>
                  </a:lnTo>
                  <a:lnTo>
                    <a:pt x="102941" y="158657"/>
                  </a:lnTo>
                  <a:lnTo>
                    <a:pt x="104291" y="159003"/>
                  </a:lnTo>
                  <a:lnTo>
                    <a:pt x="105127" y="159601"/>
                  </a:lnTo>
                  <a:lnTo>
                    <a:pt x="105664" y="160198"/>
                  </a:lnTo>
                  <a:lnTo>
                    <a:pt x="106811" y="160699"/>
                  </a:lnTo>
                  <a:lnTo>
                    <a:pt x="107659" y="160568"/>
                  </a:lnTo>
                  <a:lnTo>
                    <a:pt x="108746" y="160210"/>
                  </a:lnTo>
                  <a:lnTo>
                    <a:pt x="109665" y="159672"/>
                  </a:lnTo>
                  <a:lnTo>
                    <a:pt x="110238" y="159218"/>
                  </a:lnTo>
                  <a:lnTo>
                    <a:pt x="110788" y="158681"/>
                  </a:lnTo>
                  <a:lnTo>
                    <a:pt x="111242" y="158144"/>
                  </a:lnTo>
                  <a:lnTo>
                    <a:pt x="111731" y="157558"/>
                  </a:lnTo>
                  <a:lnTo>
                    <a:pt x="112352" y="156746"/>
                  </a:lnTo>
                  <a:lnTo>
                    <a:pt x="112723" y="156018"/>
                  </a:lnTo>
                  <a:lnTo>
                    <a:pt x="113260" y="154334"/>
                  </a:lnTo>
                  <a:lnTo>
                    <a:pt x="113965" y="152650"/>
                  </a:lnTo>
                  <a:lnTo>
                    <a:pt x="114801" y="151670"/>
                  </a:lnTo>
                  <a:lnTo>
                    <a:pt x="115326" y="150488"/>
                  </a:lnTo>
                  <a:lnTo>
                    <a:pt x="116091" y="149688"/>
                  </a:lnTo>
                  <a:lnTo>
                    <a:pt x="116365" y="148637"/>
                  </a:lnTo>
                  <a:lnTo>
                    <a:pt x="117154" y="147729"/>
                  </a:lnTo>
                  <a:lnTo>
                    <a:pt x="117703" y="147012"/>
                  </a:lnTo>
                  <a:lnTo>
                    <a:pt x="118205" y="146451"/>
                  </a:lnTo>
                  <a:lnTo>
                    <a:pt x="118802" y="145866"/>
                  </a:lnTo>
                  <a:lnTo>
                    <a:pt x="119602" y="145292"/>
                  </a:lnTo>
                  <a:lnTo>
                    <a:pt x="120403" y="144970"/>
                  </a:lnTo>
                  <a:lnTo>
                    <a:pt x="121513" y="144958"/>
                  </a:lnTo>
                  <a:lnTo>
                    <a:pt x="122301" y="145113"/>
                  </a:lnTo>
                  <a:lnTo>
                    <a:pt x="122982" y="145400"/>
                  </a:lnTo>
                  <a:lnTo>
                    <a:pt x="123639" y="145627"/>
                  </a:lnTo>
                  <a:lnTo>
                    <a:pt x="124642" y="146152"/>
                  </a:lnTo>
                  <a:lnTo>
                    <a:pt x="125299" y="146630"/>
                  </a:lnTo>
                  <a:lnTo>
                    <a:pt x="126195" y="147693"/>
                  </a:lnTo>
                  <a:lnTo>
                    <a:pt x="126613" y="148577"/>
                  </a:lnTo>
                  <a:lnTo>
                    <a:pt x="126840" y="149234"/>
                  </a:lnTo>
                  <a:lnTo>
                    <a:pt x="127270" y="150249"/>
                  </a:lnTo>
                  <a:lnTo>
                    <a:pt x="127724" y="151551"/>
                  </a:lnTo>
                  <a:lnTo>
                    <a:pt x="128345" y="152590"/>
                  </a:lnTo>
                  <a:lnTo>
                    <a:pt x="129109" y="153091"/>
                  </a:lnTo>
                  <a:lnTo>
                    <a:pt x="130065" y="153951"/>
                  </a:lnTo>
                  <a:lnTo>
                    <a:pt x="130972" y="154190"/>
                  </a:lnTo>
                  <a:lnTo>
                    <a:pt x="131796" y="154107"/>
                  </a:lnTo>
                  <a:lnTo>
                    <a:pt x="132883" y="154286"/>
                  </a:lnTo>
                  <a:lnTo>
                    <a:pt x="134042" y="153402"/>
                  </a:lnTo>
                  <a:lnTo>
                    <a:pt x="134866" y="152900"/>
                  </a:lnTo>
                  <a:lnTo>
                    <a:pt x="135798" y="152112"/>
                  </a:lnTo>
                  <a:lnTo>
                    <a:pt x="136467" y="151348"/>
                  </a:lnTo>
                  <a:lnTo>
                    <a:pt x="137219" y="150488"/>
                  </a:lnTo>
                  <a:lnTo>
                    <a:pt x="137959" y="149580"/>
                  </a:lnTo>
                  <a:lnTo>
                    <a:pt x="139058" y="148302"/>
                  </a:lnTo>
                  <a:lnTo>
                    <a:pt x="139990" y="147323"/>
                  </a:lnTo>
                  <a:lnTo>
                    <a:pt x="140635" y="146081"/>
                  </a:lnTo>
                  <a:lnTo>
                    <a:pt x="140957" y="145436"/>
                  </a:lnTo>
                  <a:lnTo>
                    <a:pt x="141220" y="144731"/>
                  </a:lnTo>
                  <a:lnTo>
                    <a:pt x="141280" y="143596"/>
                  </a:lnTo>
                  <a:lnTo>
                    <a:pt x="141268" y="142796"/>
                  </a:lnTo>
                  <a:lnTo>
                    <a:pt x="141471" y="141912"/>
                  </a:lnTo>
                  <a:lnTo>
                    <a:pt x="142247" y="141327"/>
                  </a:lnTo>
                  <a:lnTo>
                    <a:pt x="143406" y="141208"/>
                  </a:lnTo>
                  <a:lnTo>
                    <a:pt x="144385" y="141220"/>
                  </a:lnTo>
                  <a:lnTo>
                    <a:pt x="145078" y="141112"/>
                  </a:lnTo>
                  <a:lnTo>
                    <a:pt x="146296" y="141267"/>
                  </a:lnTo>
                  <a:lnTo>
                    <a:pt x="147645" y="141470"/>
                  </a:lnTo>
                  <a:lnTo>
                    <a:pt x="148350" y="141554"/>
                  </a:lnTo>
                  <a:lnTo>
                    <a:pt x="149115" y="141303"/>
                  </a:lnTo>
                  <a:lnTo>
                    <a:pt x="150034" y="140670"/>
                  </a:lnTo>
                  <a:lnTo>
                    <a:pt x="150536" y="140192"/>
                  </a:lnTo>
                  <a:lnTo>
                    <a:pt x="150798" y="139464"/>
                  </a:lnTo>
                  <a:lnTo>
                    <a:pt x="151049" y="138568"/>
                  </a:lnTo>
                  <a:lnTo>
                    <a:pt x="151241" y="137684"/>
                  </a:lnTo>
                  <a:lnTo>
                    <a:pt x="151515" y="136789"/>
                  </a:lnTo>
                  <a:lnTo>
                    <a:pt x="151802" y="136024"/>
                  </a:lnTo>
                  <a:lnTo>
                    <a:pt x="152387" y="134949"/>
                  </a:lnTo>
                  <a:lnTo>
                    <a:pt x="152793" y="134316"/>
                  </a:lnTo>
                  <a:lnTo>
                    <a:pt x="153128" y="133671"/>
                  </a:lnTo>
                  <a:lnTo>
                    <a:pt x="153558" y="132823"/>
                  </a:lnTo>
                  <a:lnTo>
                    <a:pt x="153880" y="131963"/>
                  </a:lnTo>
                  <a:lnTo>
                    <a:pt x="154155" y="130387"/>
                  </a:lnTo>
                  <a:lnTo>
                    <a:pt x="154143" y="129240"/>
                  </a:lnTo>
                  <a:lnTo>
                    <a:pt x="154035" y="128512"/>
                  </a:lnTo>
                  <a:lnTo>
                    <a:pt x="153032" y="124296"/>
                  </a:lnTo>
                  <a:lnTo>
                    <a:pt x="152423" y="122146"/>
                  </a:lnTo>
                  <a:lnTo>
                    <a:pt x="152232" y="120952"/>
                  </a:lnTo>
                  <a:lnTo>
                    <a:pt x="152327" y="119423"/>
                  </a:lnTo>
                  <a:lnTo>
                    <a:pt x="152459" y="117548"/>
                  </a:lnTo>
                  <a:lnTo>
                    <a:pt x="152638" y="116867"/>
                  </a:lnTo>
                  <a:lnTo>
                    <a:pt x="152972" y="116138"/>
                  </a:lnTo>
                  <a:lnTo>
                    <a:pt x="153737" y="115231"/>
                  </a:lnTo>
                  <a:lnTo>
                    <a:pt x="154489" y="114681"/>
                  </a:lnTo>
                  <a:lnTo>
                    <a:pt x="155516" y="113869"/>
                  </a:lnTo>
                  <a:lnTo>
                    <a:pt x="156245" y="113523"/>
                  </a:lnTo>
                  <a:lnTo>
                    <a:pt x="157129" y="112699"/>
                  </a:lnTo>
                  <a:lnTo>
                    <a:pt x="157535" y="111994"/>
                  </a:lnTo>
                  <a:lnTo>
                    <a:pt x="157965" y="111313"/>
                  </a:lnTo>
                  <a:lnTo>
                    <a:pt x="158586" y="110179"/>
                  </a:lnTo>
                  <a:lnTo>
                    <a:pt x="159004" y="109546"/>
                  </a:lnTo>
                  <a:lnTo>
                    <a:pt x="159673" y="108662"/>
                  </a:lnTo>
                  <a:lnTo>
                    <a:pt x="160162" y="108077"/>
                  </a:lnTo>
                  <a:lnTo>
                    <a:pt x="160783" y="107479"/>
                  </a:lnTo>
                  <a:lnTo>
                    <a:pt x="161572" y="106990"/>
                  </a:lnTo>
                  <a:lnTo>
                    <a:pt x="162228" y="106607"/>
                  </a:lnTo>
                  <a:lnTo>
                    <a:pt x="163017" y="106094"/>
                  </a:lnTo>
                  <a:lnTo>
                    <a:pt x="163841" y="105676"/>
                  </a:lnTo>
                  <a:lnTo>
                    <a:pt x="164498" y="105413"/>
                  </a:lnTo>
                  <a:lnTo>
                    <a:pt x="165704" y="105138"/>
                  </a:lnTo>
                  <a:lnTo>
                    <a:pt x="167746" y="104673"/>
                  </a:lnTo>
                  <a:lnTo>
                    <a:pt x="170697" y="104171"/>
                  </a:lnTo>
                  <a:lnTo>
                    <a:pt x="173133" y="104016"/>
                  </a:lnTo>
                  <a:lnTo>
                    <a:pt x="174996" y="104135"/>
                  </a:lnTo>
                  <a:lnTo>
                    <a:pt x="177695" y="104302"/>
                  </a:lnTo>
                  <a:lnTo>
                    <a:pt x="178531" y="104195"/>
                  </a:lnTo>
                  <a:lnTo>
                    <a:pt x="179714" y="104135"/>
                  </a:lnTo>
                  <a:lnTo>
                    <a:pt x="181028" y="103705"/>
                  </a:lnTo>
                  <a:lnTo>
                    <a:pt x="181959" y="103204"/>
                  </a:lnTo>
                  <a:lnTo>
                    <a:pt x="182532" y="102654"/>
                  </a:lnTo>
                  <a:lnTo>
                    <a:pt x="183058" y="101627"/>
                  </a:lnTo>
                  <a:lnTo>
                    <a:pt x="183548" y="100445"/>
                  </a:lnTo>
                  <a:lnTo>
                    <a:pt x="183786" y="99776"/>
                  </a:lnTo>
                  <a:lnTo>
                    <a:pt x="184969" y="99609"/>
                  </a:lnTo>
                  <a:lnTo>
                    <a:pt x="350971" y="40393"/>
                  </a:lnTo>
                  <a:lnTo>
                    <a:pt x="361864" y="48275"/>
                  </a:lnTo>
                  <a:lnTo>
                    <a:pt x="373903" y="37025"/>
                  </a:lnTo>
                  <a:lnTo>
                    <a:pt x="374739" y="36511"/>
                  </a:lnTo>
                  <a:lnTo>
                    <a:pt x="375766" y="36201"/>
                  </a:lnTo>
                  <a:lnTo>
                    <a:pt x="376710" y="36332"/>
                  </a:lnTo>
                  <a:lnTo>
                    <a:pt x="377713" y="36392"/>
                  </a:lnTo>
                  <a:lnTo>
                    <a:pt x="378441" y="36296"/>
                  </a:lnTo>
                  <a:lnTo>
                    <a:pt x="379767" y="36105"/>
                  </a:lnTo>
                  <a:lnTo>
                    <a:pt x="380842" y="35627"/>
                  </a:lnTo>
                  <a:lnTo>
                    <a:pt x="381750" y="35114"/>
                  </a:lnTo>
                  <a:lnTo>
                    <a:pt x="382239" y="34612"/>
                  </a:lnTo>
                  <a:lnTo>
                    <a:pt x="382980" y="33860"/>
                  </a:lnTo>
                  <a:lnTo>
                    <a:pt x="383434" y="33262"/>
                  </a:lnTo>
                  <a:lnTo>
                    <a:pt x="384162" y="32964"/>
                  </a:lnTo>
                  <a:lnTo>
                    <a:pt x="390660" y="64220"/>
                  </a:lnTo>
                  <a:lnTo>
                    <a:pt x="423003" y="62070"/>
                  </a:lnTo>
                  <a:lnTo>
                    <a:pt x="447976" y="24162"/>
                  </a:lnTo>
                  <a:lnTo>
                    <a:pt x="455548" y="12624"/>
                  </a:lnTo>
                  <a:lnTo>
                    <a:pt x="53494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1174;gbcf4302aa7_0_6">
              <a:extLst>
                <a:ext uri="{FF2B5EF4-FFF2-40B4-BE49-F238E27FC236}">
                  <a16:creationId xmlns:a16="http://schemas.microsoft.com/office/drawing/2014/main" id="{33285549-AAC9-6C45-8546-D9D849EC39BC}"/>
                </a:ext>
              </a:extLst>
            </p:cNvPr>
            <p:cNvSpPr/>
            <p:nvPr/>
          </p:nvSpPr>
          <p:spPr>
            <a:xfrm>
              <a:off x="7446594" y="2435732"/>
              <a:ext cx="1380" cy="486"/>
            </a:xfrm>
            <a:custGeom>
              <a:avLst/>
              <a:gdLst/>
              <a:ahLst/>
              <a:cxnLst/>
              <a:rect l="l" t="t" r="r" b="b"/>
              <a:pathLst>
                <a:path w="2746" h="967" extrusionOk="0">
                  <a:moveTo>
                    <a:pt x="0" y="609"/>
                  </a:moveTo>
                  <a:lnTo>
                    <a:pt x="1170" y="0"/>
                  </a:lnTo>
                  <a:lnTo>
                    <a:pt x="2019" y="12"/>
                  </a:lnTo>
                  <a:lnTo>
                    <a:pt x="2747" y="967"/>
                  </a:lnTo>
                  <a:lnTo>
                    <a:pt x="0" y="60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1175;gbcf4302aa7_0_6">
              <a:extLst>
                <a:ext uri="{FF2B5EF4-FFF2-40B4-BE49-F238E27FC236}">
                  <a16:creationId xmlns:a16="http://schemas.microsoft.com/office/drawing/2014/main" id="{512819FA-3C77-1C41-9229-6584578F5BB0}"/>
                </a:ext>
              </a:extLst>
            </p:cNvPr>
            <p:cNvSpPr/>
            <p:nvPr/>
          </p:nvSpPr>
          <p:spPr>
            <a:xfrm>
              <a:off x="5736841" y="2437571"/>
              <a:ext cx="92190" cy="156504"/>
            </a:xfrm>
            <a:custGeom>
              <a:avLst/>
              <a:gdLst/>
              <a:ahLst/>
              <a:cxnLst/>
              <a:rect l="l" t="t" r="r" b="b"/>
              <a:pathLst>
                <a:path w="183463" h="311450" extrusionOk="0">
                  <a:moveTo>
                    <a:pt x="18680" y="53387"/>
                  </a:moveTo>
                  <a:lnTo>
                    <a:pt x="20244" y="53829"/>
                  </a:lnTo>
                  <a:lnTo>
                    <a:pt x="21116" y="54259"/>
                  </a:lnTo>
                  <a:lnTo>
                    <a:pt x="22299" y="54892"/>
                  </a:lnTo>
                  <a:lnTo>
                    <a:pt x="25571" y="56600"/>
                  </a:lnTo>
                  <a:lnTo>
                    <a:pt x="26694" y="56947"/>
                  </a:lnTo>
                  <a:lnTo>
                    <a:pt x="29894" y="56994"/>
                  </a:lnTo>
                  <a:lnTo>
                    <a:pt x="32379" y="56899"/>
                  </a:lnTo>
                  <a:lnTo>
                    <a:pt x="34541" y="56935"/>
                  </a:lnTo>
                  <a:lnTo>
                    <a:pt x="104816" y="62417"/>
                  </a:lnTo>
                  <a:lnTo>
                    <a:pt x="124021" y="3308"/>
                  </a:lnTo>
                  <a:lnTo>
                    <a:pt x="149533" y="0"/>
                  </a:lnTo>
                  <a:lnTo>
                    <a:pt x="179750" y="252461"/>
                  </a:lnTo>
                  <a:lnTo>
                    <a:pt x="182174" y="278881"/>
                  </a:lnTo>
                  <a:lnTo>
                    <a:pt x="183464" y="285724"/>
                  </a:lnTo>
                  <a:lnTo>
                    <a:pt x="150142" y="290812"/>
                  </a:lnTo>
                  <a:lnTo>
                    <a:pt x="18501" y="311450"/>
                  </a:lnTo>
                  <a:lnTo>
                    <a:pt x="19086" y="309396"/>
                  </a:lnTo>
                  <a:lnTo>
                    <a:pt x="19743" y="307198"/>
                  </a:lnTo>
                  <a:lnTo>
                    <a:pt x="20316" y="305180"/>
                  </a:lnTo>
                  <a:lnTo>
                    <a:pt x="20818" y="303520"/>
                  </a:lnTo>
                  <a:lnTo>
                    <a:pt x="21236" y="301251"/>
                  </a:lnTo>
                  <a:lnTo>
                    <a:pt x="21212" y="300092"/>
                  </a:lnTo>
                  <a:lnTo>
                    <a:pt x="20889" y="298587"/>
                  </a:lnTo>
                  <a:lnTo>
                    <a:pt x="20662" y="297739"/>
                  </a:lnTo>
                  <a:lnTo>
                    <a:pt x="20423" y="296975"/>
                  </a:lnTo>
                  <a:lnTo>
                    <a:pt x="19946" y="296127"/>
                  </a:lnTo>
                  <a:lnTo>
                    <a:pt x="19253" y="295004"/>
                  </a:lnTo>
                  <a:lnTo>
                    <a:pt x="18632" y="294192"/>
                  </a:lnTo>
                  <a:lnTo>
                    <a:pt x="17629" y="292675"/>
                  </a:lnTo>
                  <a:lnTo>
                    <a:pt x="16912" y="291600"/>
                  </a:lnTo>
                  <a:lnTo>
                    <a:pt x="16184" y="290465"/>
                  </a:lnTo>
                  <a:lnTo>
                    <a:pt x="15670" y="289749"/>
                  </a:lnTo>
                  <a:lnTo>
                    <a:pt x="15037" y="288614"/>
                  </a:lnTo>
                  <a:lnTo>
                    <a:pt x="14380" y="287301"/>
                  </a:lnTo>
                  <a:lnTo>
                    <a:pt x="13986" y="286596"/>
                  </a:lnTo>
                  <a:lnTo>
                    <a:pt x="13604" y="285557"/>
                  </a:lnTo>
                  <a:lnTo>
                    <a:pt x="13401" y="284183"/>
                  </a:lnTo>
                  <a:lnTo>
                    <a:pt x="13329" y="282583"/>
                  </a:lnTo>
                  <a:lnTo>
                    <a:pt x="13329" y="281269"/>
                  </a:lnTo>
                  <a:lnTo>
                    <a:pt x="13532" y="279501"/>
                  </a:lnTo>
                  <a:lnTo>
                    <a:pt x="13699" y="277985"/>
                  </a:lnTo>
                  <a:lnTo>
                    <a:pt x="13914" y="276336"/>
                  </a:lnTo>
                  <a:lnTo>
                    <a:pt x="14344" y="274605"/>
                  </a:lnTo>
                  <a:lnTo>
                    <a:pt x="15037" y="272694"/>
                  </a:lnTo>
                  <a:lnTo>
                    <a:pt x="15741" y="270448"/>
                  </a:lnTo>
                  <a:lnTo>
                    <a:pt x="16339" y="268406"/>
                  </a:lnTo>
                  <a:lnTo>
                    <a:pt x="16960" y="267128"/>
                  </a:lnTo>
                  <a:lnTo>
                    <a:pt x="17808" y="265922"/>
                  </a:lnTo>
                  <a:lnTo>
                    <a:pt x="18261" y="265360"/>
                  </a:lnTo>
                  <a:lnTo>
                    <a:pt x="18739" y="264859"/>
                  </a:lnTo>
                  <a:lnTo>
                    <a:pt x="19372" y="264106"/>
                  </a:lnTo>
                  <a:lnTo>
                    <a:pt x="19874" y="263557"/>
                  </a:lnTo>
                  <a:lnTo>
                    <a:pt x="20423" y="262996"/>
                  </a:lnTo>
                  <a:lnTo>
                    <a:pt x="21068" y="262303"/>
                  </a:lnTo>
                  <a:lnTo>
                    <a:pt x="21594" y="261825"/>
                  </a:lnTo>
                  <a:lnTo>
                    <a:pt x="22717" y="261013"/>
                  </a:lnTo>
                  <a:lnTo>
                    <a:pt x="23338" y="260655"/>
                  </a:lnTo>
                  <a:lnTo>
                    <a:pt x="23935" y="260237"/>
                  </a:lnTo>
                  <a:lnTo>
                    <a:pt x="24460" y="259592"/>
                  </a:lnTo>
                  <a:lnTo>
                    <a:pt x="25380" y="258433"/>
                  </a:lnTo>
                  <a:lnTo>
                    <a:pt x="26037" y="257311"/>
                  </a:lnTo>
                  <a:lnTo>
                    <a:pt x="26312" y="256140"/>
                  </a:lnTo>
                  <a:lnTo>
                    <a:pt x="26084" y="254898"/>
                  </a:lnTo>
                  <a:lnTo>
                    <a:pt x="25714" y="253990"/>
                  </a:lnTo>
                  <a:lnTo>
                    <a:pt x="25081" y="252951"/>
                  </a:lnTo>
                  <a:lnTo>
                    <a:pt x="24819" y="251960"/>
                  </a:lnTo>
                  <a:lnTo>
                    <a:pt x="24819" y="250754"/>
                  </a:lnTo>
                  <a:lnTo>
                    <a:pt x="25046" y="249679"/>
                  </a:lnTo>
                  <a:lnTo>
                    <a:pt x="56063" y="172798"/>
                  </a:lnTo>
                  <a:lnTo>
                    <a:pt x="0" y="124893"/>
                  </a:lnTo>
                  <a:lnTo>
                    <a:pt x="705" y="123663"/>
                  </a:lnTo>
                  <a:lnTo>
                    <a:pt x="1362" y="122683"/>
                  </a:lnTo>
                  <a:lnTo>
                    <a:pt x="2197" y="121871"/>
                  </a:lnTo>
                  <a:lnTo>
                    <a:pt x="2759" y="120820"/>
                  </a:lnTo>
                  <a:lnTo>
                    <a:pt x="3177" y="120128"/>
                  </a:lnTo>
                  <a:lnTo>
                    <a:pt x="3762" y="119292"/>
                  </a:lnTo>
                  <a:lnTo>
                    <a:pt x="4145" y="118420"/>
                  </a:lnTo>
                  <a:lnTo>
                    <a:pt x="4586" y="117870"/>
                  </a:lnTo>
                  <a:lnTo>
                    <a:pt x="5279" y="117106"/>
                  </a:lnTo>
                  <a:lnTo>
                    <a:pt x="5984" y="116055"/>
                  </a:lnTo>
                  <a:lnTo>
                    <a:pt x="5852" y="115135"/>
                  </a:lnTo>
                  <a:lnTo>
                    <a:pt x="5984" y="114383"/>
                  </a:lnTo>
                  <a:lnTo>
                    <a:pt x="6641" y="113738"/>
                  </a:lnTo>
                  <a:lnTo>
                    <a:pt x="6820" y="112997"/>
                  </a:lnTo>
                  <a:lnTo>
                    <a:pt x="7536" y="112436"/>
                  </a:lnTo>
                  <a:lnTo>
                    <a:pt x="7071" y="111779"/>
                  </a:lnTo>
                  <a:lnTo>
                    <a:pt x="6545" y="111015"/>
                  </a:lnTo>
                  <a:lnTo>
                    <a:pt x="6438" y="110238"/>
                  </a:lnTo>
                  <a:lnTo>
                    <a:pt x="6999" y="109450"/>
                  </a:lnTo>
                  <a:lnTo>
                    <a:pt x="7202" y="108387"/>
                  </a:lnTo>
                  <a:lnTo>
                    <a:pt x="7357" y="107635"/>
                  </a:lnTo>
                  <a:lnTo>
                    <a:pt x="7752" y="106942"/>
                  </a:lnTo>
                  <a:lnTo>
                    <a:pt x="7907" y="106166"/>
                  </a:lnTo>
                  <a:lnTo>
                    <a:pt x="8289" y="105545"/>
                  </a:lnTo>
                  <a:lnTo>
                    <a:pt x="9101" y="105079"/>
                  </a:lnTo>
                  <a:lnTo>
                    <a:pt x="9746" y="104744"/>
                  </a:lnTo>
                  <a:lnTo>
                    <a:pt x="10295" y="104159"/>
                  </a:lnTo>
                  <a:lnTo>
                    <a:pt x="10343" y="103132"/>
                  </a:lnTo>
                  <a:lnTo>
                    <a:pt x="11179" y="102177"/>
                  </a:lnTo>
                  <a:lnTo>
                    <a:pt x="11322" y="101006"/>
                  </a:lnTo>
                  <a:lnTo>
                    <a:pt x="12111" y="101185"/>
                  </a:lnTo>
                  <a:lnTo>
                    <a:pt x="13007" y="101508"/>
                  </a:lnTo>
                  <a:lnTo>
                    <a:pt x="13627" y="101042"/>
                  </a:lnTo>
                  <a:lnTo>
                    <a:pt x="14129" y="101544"/>
                  </a:lnTo>
                  <a:lnTo>
                    <a:pt x="15001" y="101639"/>
                  </a:lnTo>
                  <a:lnTo>
                    <a:pt x="15562" y="100875"/>
                  </a:lnTo>
                  <a:lnTo>
                    <a:pt x="16052" y="99657"/>
                  </a:lnTo>
                  <a:lnTo>
                    <a:pt x="16112" y="98785"/>
                  </a:lnTo>
                  <a:lnTo>
                    <a:pt x="15944" y="97769"/>
                  </a:lnTo>
                  <a:lnTo>
                    <a:pt x="16159" y="96527"/>
                  </a:lnTo>
                  <a:lnTo>
                    <a:pt x="16458" y="95691"/>
                  </a:lnTo>
                  <a:lnTo>
                    <a:pt x="16840" y="94963"/>
                  </a:lnTo>
                  <a:lnTo>
                    <a:pt x="17330" y="94246"/>
                  </a:lnTo>
                  <a:lnTo>
                    <a:pt x="17939" y="92849"/>
                  </a:lnTo>
                  <a:lnTo>
                    <a:pt x="18393" y="91654"/>
                  </a:lnTo>
                  <a:lnTo>
                    <a:pt x="18453" y="90448"/>
                  </a:lnTo>
                  <a:lnTo>
                    <a:pt x="18692" y="89230"/>
                  </a:lnTo>
                  <a:lnTo>
                    <a:pt x="19062" y="88466"/>
                  </a:lnTo>
                  <a:lnTo>
                    <a:pt x="18930" y="87665"/>
                  </a:lnTo>
                  <a:lnTo>
                    <a:pt x="18047" y="87032"/>
                  </a:lnTo>
                  <a:lnTo>
                    <a:pt x="17617" y="86136"/>
                  </a:lnTo>
                  <a:lnTo>
                    <a:pt x="16566" y="84333"/>
                  </a:lnTo>
                  <a:lnTo>
                    <a:pt x="15730" y="83939"/>
                  </a:lnTo>
                  <a:lnTo>
                    <a:pt x="15216" y="84644"/>
                  </a:lnTo>
                  <a:lnTo>
                    <a:pt x="14344" y="84464"/>
                  </a:lnTo>
                  <a:lnTo>
                    <a:pt x="13867" y="83772"/>
                  </a:lnTo>
                  <a:lnTo>
                    <a:pt x="13616" y="83079"/>
                  </a:lnTo>
                  <a:lnTo>
                    <a:pt x="13281" y="82231"/>
                  </a:lnTo>
                  <a:lnTo>
                    <a:pt x="12827" y="81192"/>
                  </a:lnTo>
                  <a:lnTo>
                    <a:pt x="12457" y="79914"/>
                  </a:lnTo>
                  <a:lnTo>
                    <a:pt x="11968" y="77979"/>
                  </a:lnTo>
                  <a:lnTo>
                    <a:pt x="11740" y="76582"/>
                  </a:lnTo>
                  <a:lnTo>
                    <a:pt x="11800" y="75698"/>
                  </a:lnTo>
                  <a:lnTo>
                    <a:pt x="12469" y="75208"/>
                  </a:lnTo>
                  <a:lnTo>
                    <a:pt x="13460" y="75113"/>
                  </a:lnTo>
                  <a:lnTo>
                    <a:pt x="14165" y="75029"/>
                  </a:lnTo>
                  <a:lnTo>
                    <a:pt x="14858" y="74802"/>
                  </a:lnTo>
                  <a:lnTo>
                    <a:pt x="15503" y="74420"/>
                  </a:lnTo>
                  <a:lnTo>
                    <a:pt x="16219" y="73835"/>
                  </a:lnTo>
                  <a:lnTo>
                    <a:pt x="16936" y="73058"/>
                  </a:lnTo>
                  <a:lnTo>
                    <a:pt x="17533" y="72521"/>
                  </a:lnTo>
                  <a:lnTo>
                    <a:pt x="17223" y="71792"/>
                  </a:lnTo>
                  <a:lnTo>
                    <a:pt x="16757" y="71123"/>
                  </a:lnTo>
                  <a:lnTo>
                    <a:pt x="16566" y="70180"/>
                  </a:lnTo>
                  <a:lnTo>
                    <a:pt x="16673" y="69260"/>
                  </a:lnTo>
                  <a:lnTo>
                    <a:pt x="16709" y="68460"/>
                  </a:lnTo>
                  <a:lnTo>
                    <a:pt x="16805" y="67385"/>
                  </a:lnTo>
                  <a:lnTo>
                    <a:pt x="17175" y="66430"/>
                  </a:lnTo>
                  <a:lnTo>
                    <a:pt x="17820" y="65641"/>
                  </a:lnTo>
                  <a:lnTo>
                    <a:pt x="18596" y="64447"/>
                  </a:lnTo>
                  <a:lnTo>
                    <a:pt x="18859" y="63348"/>
                  </a:lnTo>
                  <a:lnTo>
                    <a:pt x="18656" y="62429"/>
                  </a:lnTo>
                  <a:lnTo>
                    <a:pt x="18250" y="61270"/>
                  </a:lnTo>
                  <a:lnTo>
                    <a:pt x="17927" y="59873"/>
                  </a:lnTo>
                  <a:lnTo>
                    <a:pt x="17689" y="58440"/>
                  </a:lnTo>
                  <a:lnTo>
                    <a:pt x="17963" y="57604"/>
                  </a:lnTo>
                  <a:lnTo>
                    <a:pt x="18095" y="56851"/>
                  </a:lnTo>
                  <a:lnTo>
                    <a:pt x="17880" y="56158"/>
                  </a:lnTo>
                  <a:lnTo>
                    <a:pt x="18011" y="55298"/>
                  </a:lnTo>
                  <a:lnTo>
                    <a:pt x="18572" y="54319"/>
                  </a:lnTo>
                  <a:lnTo>
                    <a:pt x="18680" y="5338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1176;gbcf4302aa7_0_6">
              <a:extLst>
                <a:ext uri="{FF2B5EF4-FFF2-40B4-BE49-F238E27FC236}">
                  <a16:creationId xmlns:a16="http://schemas.microsoft.com/office/drawing/2014/main" id="{B603FFD8-A18D-B54F-B5B7-513CA8600353}"/>
                </a:ext>
              </a:extLst>
            </p:cNvPr>
            <p:cNvSpPr/>
            <p:nvPr/>
          </p:nvSpPr>
          <p:spPr>
            <a:xfrm>
              <a:off x="7767464" y="2441674"/>
              <a:ext cx="3588" cy="1962"/>
            </a:xfrm>
            <a:custGeom>
              <a:avLst/>
              <a:gdLst/>
              <a:ahLst/>
              <a:cxnLst/>
              <a:rect l="l" t="t" r="r" b="b"/>
              <a:pathLst>
                <a:path w="7141" h="3905" extrusionOk="0">
                  <a:moveTo>
                    <a:pt x="1421" y="3905"/>
                  </a:moveTo>
                  <a:lnTo>
                    <a:pt x="95" y="3356"/>
                  </a:lnTo>
                  <a:lnTo>
                    <a:pt x="0" y="2616"/>
                  </a:lnTo>
                  <a:lnTo>
                    <a:pt x="561" y="1744"/>
                  </a:lnTo>
                  <a:lnTo>
                    <a:pt x="7130" y="0"/>
                  </a:lnTo>
                  <a:lnTo>
                    <a:pt x="7142" y="1588"/>
                  </a:lnTo>
                  <a:lnTo>
                    <a:pt x="6485" y="2353"/>
                  </a:lnTo>
                  <a:lnTo>
                    <a:pt x="2818" y="2759"/>
                  </a:lnTo>
                  <a:lnTo>
                    <a:pt x="2269" y="3738"/>
                  </a:lnTo>
                  <a:lnTo>
                    <a:pt x="1421" y="390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1177;gbcf4302aa7_0_6">
              <a:extLst>
                <a:ext uri="{FF2B5EF4-FFF2-40B4-BE49-F238E27FC236}">
                  <a16:creationId xmlns:a16="http://schemas.microsoft.com/office/drawing/2014/main" id="{4ACA8B35-D61E-5145-9C39-6D1173C3DE88}"/>
                </a:ext>
              </a:extLst>
            </p:cNvPr>
            <p:cNvSpPr/>
            <p:nvPr/>
          </p:nvSpPr>
          <p:spPr>
            <a:xfrm>
              <a:off x="7736714" y="2443933"/>
              <a:ext cx="1374" cy="1038"/>
            </a:xfrm>
            <a:custGeom>
              <a:avLst/>
              <a:gdLst/>
              <a:ahLst/>
              <a:cxnLst/>
              <a:rect l="l" t="t" r="r" b="b"/>
              <a:pathLst>
                <a:path w="2735" h="2066" extrusionOk="0">
                  <a:moveTo>
                    <a:pt x="12" y="1314"/>
                  </a:moveTo>
                  <a:lnTo>
                    <a:pt x="0" y="95"/>
                  </a:lnTo>
                  <a:lnTo>
                    <a:pt x="1983" y="0"/>
                  </a:lnTo>
                  <a:lnTo>
                    <a:pt x="2735" y="346"/>
                  </a:lnTo>
                  <a:lnTo>
                    <a:pt x="956" y="2066"/>
                  </a:lnTo>
                  <a:lnTo>
                    <a:pt x="12" y="131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1178;gbcf4302aa7_0_6">
              <a:extLst>
                <a:ext uri="{FF2B5EF4-FFF2-40B4-BE49-F238E27FC236}">
                  <a16:creationId xmlns:a16="http://schemas.microsoft.com/office/drawing/2014/main" id="{114C27FE-7C99-D440-A59D-D81471F0393F}"/>
                </a:ext>
              </a:extLst>
            </p:cNvPr>
            <p:cNvSpPr/>
            <p:nvPr/>
          </p:nvSpPr>
          <p:spPr>
            <a:xfrm>
              <a:off x="7712745" y="2447479"/>
              <a:ext cx="11637" cy="11079"/>
            </a:xfrm>
            <a:custGeom>
              <a:avLst/>
              <a:gdLst/>
              <a:ahLst/>
              <a:cxnLst/>
              <a:rect l="l" t="t" r="r" b="b"/>
              <a:pathLst>
                <a:path w="23158" h="22047" extrusionOk="0">
                  <a:moveTo>
                    <a:pt x="23159" y="12147"/>
                  </a:moveTo>
                  <a:lnTo>
                    <a:pt x="16016" y="19671"/>
                  </a:lnTo>
                  <a:lnTo>
                    <a:pt x="9125" y="22048"/>
                  </a:lnTo>
                  <a:lnTo>
                    <a:pt x="9364" y="20829"/>
                  </a:lnTo>
                  <a:lnTo>
                    <a:pt x="9340" y="17712"/>
                  </a:lnTo>
                  <a:lnTo>
                    <a:pt x="8767" y="16697"/>
                  </a:lnTo>
                  <a:lnTo>
                    <a:pt x="7154" y="15001"/>
                  </a:lnTo>
                  <a:lnTo>
                    <a:pt x="6653" y="12385"/>
                  </a:lnTo>
                  <a:lnTo>
                    <a:pt x="2532" y="13436"/>
                  </a:lnTo>
                  <a:lnTo>
                    <a:pt x="741" y="13377"/>
                  </a:lnTo>
                  <a:lnTo>
                    <a:pt x="454" y="12302"/>
                  </a:lnTo>
                  <a:lnTo>
                    <a:pt x="728" y="11490"/>
                  </a:lnTo>
                  <a:lnTo>
                    <a:pt x="406" y="7608"/>
                  </a:lnTo>
                  <a:lnTo>
                    <a:pt x="120" y="6688"/>
                  </a:lnTo>
                  <a:lnTo>
                    <a:pt x="394" y="5088"/>
                  </a:lnTo>
                  <a:lnTo>
                    <a:pt x="0" y="3870"/>
                  </a:lnTo>
                  <a:lnTo>
                    <a:pt x="275" y="1684"/>
                  </a:lnTo>
                  <a:lnTo>
                    <a:pt x="3560" y="1397"/>
                  </a:lnTo>
                  <a:lnTo>
                    <a:pt x="4885" y="1947"/>
                  </a:lnTo>
                  <a:lnTo>
                    <a:pt x="7883" y="1529"/>
                  </a:lnTo>
                  <a:lnTo>
                    <a:pt x="10331" y="1983"/>
                  </a:lnTo>
                  <a:lnTo>
                    <a:pt x="13795" y="179"/>
                  </a:lnTo>
                  <a:lnTo>
                    <a:pt x="16589" y="0"/>
                  </a:lnTo>
                  <a:lnTo>
                    <a:pt x="11932" y="2341"/>
                  </a:lnTo>
                  <a:lnTo>
                    <a:pt x="12230" y="3105"/>
                  </a:lnTo>
                  <a:lnTo>
                    <a:pt x="13078" y="3929"/>
                  </a:lnTo>
                  <a:lnTo>
                    <a:pt x="14213" y="4491"/>
                  </a:lnTo>
                  <a:lnTo>
                    <a:pt x="16088" y="4037"/>
                  </a:lnTo>
                  <a:lnTo>
                    <a:pt x="16661" y="4682"/>
                  </a:lnTo>
                  <a:lnTo>
                    <a:pt x="16876" y="8349"/>
                  </a:lnTo>
                  <a:lnTo>
                    <a:pt x="20185" y="10761"/>
                  </a:lnTo>
                  <a:lnTo>
                    <a:pt x="20854" y="11788"/>
                  </a:lnTo>
                  <a:lnTo>
                    <a:pt x="21892" y="12350"/>
                  </a:lnTo>
                  <a:lnTo>
                    <a:pt x="23159" y="121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1179;gbcf4302aa7_0_6">
              <a:extLst>
                <a:ext uri="{FF2B5EF4-FFF2-40B4-BE49-F238E27FC236}">
                  <a16:creationId xmlns:a16="http://schemas.microsoft.com/office/drawing/2014/main" id="{5DAED362-B433-E849-ACF1-23196FE055F8}"/>
                </a:ext>
              </a:extLst>
            </p:cNvPr>
            <p:cNvSpPr/>
            <p:nvPr/>
          </p:nvSpPr>
          <p:spPr>
            <a:xfrm>
              <a:off x="5631579" y="2450570"/>
              <a:ext cx="133625" cy="179663"/>
            </a:xfrm>
            <a:custGeom>
              <a:avLst/>
              <a:gdLst/>
              <a:ahLst/>
              <a:cxnLst/>
              <a:rect l="l" t="t" r="r" b="b"/>
              <a:pathLst>
                <a:path w="265921" h="357539" extrusionOk="0">
                  <a:moveTo>
                    <a:pt x="111648" y="0"/>
                  </a:moveTo>
                  <a:lnTo>
                    <a:pt x="148051" y="32319"/>
                  </a:lnTo>
                  <a:lnTo>
                    <a:pt x="212761" y="31363"/>
                  </a:lnTo>
                  <a:lnTo>
                    <a:pt x="213716" y="30778"/>
                  </a:lnTo>
                  <a:lnTo>
                    <a:pt x="215532" y="30145"/>
                  </a:lnTo>
                  <a:lnTo>
                    <a:pt x="217932" y="29548"/>
                  </a:lnTo>
                  <a:lnTo>
                    <a:pt x="222137" y="28449"/>
                  </a:lnTo>
                  <a:lnTo>
                    <a:pt x="225660" y="27709"/>
                  </a:lnTo>
                  <a:lnTo>
                    <a:pt x="226496" y="27625"/>
                  </a:lnTo>
                  <a:lnTo>
                    <a:pt x="227559" y="27386"/>
                  </a:lnTo>
                  <a:lnTo>
                    <a:pt x="228538" y="27470"/>
                  </a:lnTo>
                  <a:lnTo>
                    <a:pt x="228431" y="28401"/>
                  </a:lnTo>
                  <a:lnTo>
                    <a:pt x="227869" y="29381"/>
                  </a:lnTo>
                  <a:lnTo>
                    <a:pt x="227738" y="30241"/>
                  </a:lnTo>
                  <a:lnTo>
                    <a:pt x="227953" y="30934"/>
                  </a:lnTo>
                  <a:lnTo>
                    <a:pt x="227822" y="31686"/>
                  </a:lnTo>
                  <a:lnTo>
                    <a:pt x="227547" y="32522"/>
                  </a:lnTo>
                  <a:lnTo>
                    <a:pt x="227786" y="33955"/>
                  </a:lnTo>
                  <a:lnTo>
                    <a:pt x="228109" y="35353"/>
                  </a:lnTo>
                  <a:lnTo>
                    <a:pt x="228515" y="36511"/>
                  </a:lnTo>
                  <a:lnTo>
                    <a:pt x="228718" y="37431"/>
                  </a:lnTo>
                  <a:lnTo>
                    <a:pt x="228455" y="38530"/>
                  </a:lnTo>
                  <a:lnTo>
                    <a:pt x="227678" y="39724"/>
                  </a:lnTo>
                  <a:lnTo>
                    <a:pt x="227034" y="40512"/>
                  </a:lnTo>
                  <a:lnTo>
                    <a:pt x="226663" y="41468"/>
                  </a:lnTo>
                  <a:lnTo>
                    <a:pt x="226568" y="42543"/>
                  </a:lnTo>
                  <a:lnTo>
                    <a:pt x="226532" y="43343"/>
                  </a:lnTo>
                  <a:lnTo>
                    <a:pt x="226424" y="44262"/>
                  </a:lnTo>
                  <a:lnTo>
                    <a:pt x="226616" y="45206"/>
                  </a:lnTo>
                  <a:lnTo>
                    <a:pt x="227081" y="45875"/>
                  </a:lnTo>
                  <a:lnTo>
                    <a:pt x="227392" y="46603"/>
                  </a:lnTo>
                  <a:lnTo>
                    <a:pt x="226795" y="47141"/>
                  </a:lnTo>
                  <a:lnTo>
                    <a:pt x="226078" y="47917"/>
                  </a:lnTo>
                  <a:lnTo>
                    <a:pt x="225361" y="48502"/>
                  </a:lnTo>
                  <a:lnTo>
                    <a:pt x="224717" y="48885"/>
                  </a:lnTo>
                  <a:lnTo>
                    <a:pt x="224024" y="49112"/>
                  </a:lnTo>
                  <a:lnTo>
                    <a:pt x="223319" y="49195"/>
                  </a:lnTo>
                  <a:lnTo>
                    <a:pt x="222328" y="49291"/>
                  </a:lnTo>
                  <a:lnTo>
                    <a:pt x="221659" y="49780"/>
                  </a:lnTo>
                  <a:lnTo>
                    <a:pt x="221599" y="50664"/>
                  </a:lnTo>
                  <a:lnTo>
                    <a:pt x="221826" y="52062"/>
                  </a:lnTo>
                  <a:lnTo>
                    <a:pt x="222316" y="53996"/>
                  </a:lnTo>
                  <a:lnTo>
                    <a:pt x="222686" y="55274"/>
                  </a:lnTo>
                  <a:lnTo>
                    <a:pt x="223140" y="56313"/>
                  </a:lnTo>
                  <a:lnTo>
                    <a:pt x="223474" y="57161"/>
                  </a:lnTo>
                  <a:lnTo>
                    <a:pt x="223725" y="57854"/>
                  </a:lnTo>
                  <a:lnTo>
                    <a:pt x="224203" y="58547"/>
                  </a:lnTo>
                  <a:lnTo>
                    <a:pt x="225075" y="58726"/>
                  </a:lnTo>
                  <a:lnTo>
                    <a:pt x="225588" y="58021"/>
                  </a:lnTo>
                  <a:lnTo>
                    <a:pt x="226424" y="58415"/>
                  </a:lnTo>
                  <a:lnTo>
                    <a:pt x="227475" y="60219"/>
                  </a:lnTo>
                  <a:lnTo>
                    <a:pt x="227906" y="61115"/>
                  </a:lnTo>
                  <a:lnTo>
                    <a:pt x="228789" y="61748"/>
                  </a:lnTo>
                  <a:lnTo>
                    <a:pt x="228921" y="62548"/>
                  </a:lnTo>
                  <a:lnTo>
                    <a:pt x="228550" y="63312"/>
                  </a:lnTo>
                  <a:lnTo>
                    <a:pt x="228312" y="64531"/>
                  </a:lnTo>
                  <a:lnTo>
                    <a:pt x="228252" y="65737"/>
                  </a:lnTo>
                  <a:lnTo>
                    <a:pt x="227798" y="66931"/>
                  </a:lnTo>
                  <a:lnTo>
                    <a:pt x="227189" y="68329"/>
                  </a:lnTo>
                  <a:lnTo>
                    <a:pt x="226699" y="69045"/>
                  </a:lnTo>
                  <a:lnTo>
                    <a:pt x="226317" y="69774"/>
                  </a:lnTo>
                  <a:lnTo>
                    <a:pt x="226018" y="70610"/>
                  </a:lnTo>
                  <a:lnTo>
                    <a:pt x="225803" y="71852"/>
                  </a:lnTo>
                  <a:lnTo>
                    <a:pt x="225970" y="72867"/>
                  </a:lnTo>
                  <a:lnTo>
                    <a:pt x="225911" y="73739"/>
                  </a:lnTo>
                  <a:lnTo>
                    <a:pt x="225421" y="74957"/>
                  </a:lnTo>
                  <a:lnTo>
                    <a:pt x="224860" y="75722"/>
                  </a:lnTo>
                  <a:lnTo>
                    <a:pt x="223988" y="75626"/>
                  </a:lnTo>
                  <a:lnTo>
                    <a:pt x="223486" y="75124"/>
                  </a:lnTo>
                  <a:lnTo>
                    <a:pt x="222865" y="75590"/>
                  </a:lnTo>
                  <a:lnTo>
                    <a:pt x="221970" y="75268"/>
                  </a:lnTo>
                  <a:lnTo>
                    <a:pt x="221181" y="75089"/>
                  </a:lnTo>
                  <a:lnTo>
                    <a:pt x="221038" y="76259"/>
                  </a:lnTo>
                  <a:lnTo>
                    <a:pt x="220202" y="77215"/>
                  </a:lnTo>
                  <a:lnTo>
                    <a:pt x="220154" y="78242"/>
                  </a:lnTo>
                  <a:lnTo>
                    <a:pt x="219605" y="78827"/>
                  </a:lnTo>
                  <a:lnTo>
                    <a:pt x="218960" y="79161"/>
                  </a:lnTo>
                  <a:lnTo>
                    <a:pt x="218148" y="79627"/>
                  </a:lnTo>
                  <a:lnTo>
                    <a:pt x="217766" y="80248"/>
                  </a:lnTo>
                  <a:lnTo>
                    <a:pt x="217610" y="81025"/>
                  </a:lnTo>
                  <a:lnTo>
                    <a:pt x="217216" y="81717"/>
                  </a:lnTo>
                  <a:lnTo>
                    <a:pt x="217061" y="82470"/>
                  </a:lnTo>
                  <a:lnTo>
                    <a:pt x="216858" y="83533"/>
                  </a:lnTo>
                  <a:lnTo>
                    <a:pt x="216296" y="84321"/>
                  </a:lnTo>
                  <a:lnTo>
                    <a:pt x="216404" y="85097"/>
                  </a:lnTo>
                  <a:lnTo>
                    <a:pt x="216929" y="85862"/>
                  </a:lnTo>
                  <a:lnTo>
                    <a:pt x="217395" y="86518"/>
                  </a:lnTo>
                  <a:lnTo>
                    <a:pt x="216679" y="87080"/>
                  </a:lnTo>
                  <a:lnTo>
                    <a:pt x="216499" y="87820"/>
                  </a:lnTo>
                  <a:lnTo>
                    <a:pt x="215842" y="88465"/>
                  </a:lnTo>
                  <a:lnTo>
                    <a:pt x="215711" y="89218"/>
                  </a:lnTo>
                  <a:lnTo>
                    <a:pt x="215842" y="90137"/>
                  </a:lnTo>
                  <a:lnTo>
                    <a:pt x="215138" y="91188"/>
                  </a:lnTo>
                  <a:lnTo>
                    <a:pt x="214445" y="91953"/>
                  </a:lnTo>
                  <a:lnTo>
                    <a:pt x="214003" y="92502"/>
                  </a:lnTo>
                  <a:lnTo>
                    <a:pt x="213621" y="93374"/>
                  </a:lnTo>
                  <a:lnTo>
                    <a:pt x="213036" y="94210"/>
                  </a:lnTo>
                  <a:lnTo>
                    <a:pt x="212618" y="94903"/>
                  </a:lnTo>
                  <a:lnTo>
                    <a:pt x="212056" y="95954"/>
                  </a:lnTo>
                  <a:lnTo>
                    <a:pt x="211220" y="96766"/>
                  </a:lnTo>
                  <a:lnTo>
                    <a:pt x="210563" y="97745"/>
                  </a:lnTo>
                  <a:lnTo>
                    <a:pt x="209859" y="98975"/>
                  </a:lnTo>
                  <a:lnTo>
                    <a:pt x="265921" y="146881"/>
                  </a:lnTo>
                  <a:lnTo>
                    <a:pt x="234904" y="223761"/>
                  </a:lnTo>
                  <a:lnTo>
                    <a:pt x="234677" y="224836"/>
                  </a:lnTo>
                  <a:lnTo>
                    <a:pt x="234677" y="226042"/>
                  </a:lnTo>
                  <a:lnTo>
                    <a:pt x="234940" y="227033"/>
                  </a:lnTo>
                  <a:lnTo>
                    <a:pt x="235573" y="228073"/>
                  </a:lnTo>
                  <a:lnTo>
                    <a:pt x="235943" y="228980"/>
                  </a:lnTo>
                  <a:lnTo>
                    <a:pt x="236170" y="230222"/>
                  </a:lnTo>
                  <a:lnTo>
                    <a:pt x="235895" y="231393"/>
                  </a:lnTo>
                  <a:lnTo>
                    <a:pt x="235239" y="232516"/>
                  </a:lnTo>
                  <a:lnTo>
                    <a:pt x="234319" y="233674"/>
                  </a:lnTo>
                  <a:lnTo>
                    <a:pt x="233793" y="234319"/>
                  </a:lnTo>
                  <a:lnTo>
                    <a:pt x="233196" y="234737"/>
                  </a:lnTo>
                  <a:lnTo>
                    <a:pt x="232575" y="235096"/>
                  </a:lnTo>
                  <a:lnTo>
                    <a:pt x="231453" y="235908"/>
                  </a:lnTo>
                  <a:lnTo>
                    <a:pt x="230927" y="236385"/>
                  </a:lnTo>
                  <a:lnTo>
                    <a:pt x="230282" y="237078"/>
                  </a:lnTo>
                  <a:lnTo>
                    <a:pt x="229733" y="237639"/>
                  </a:lnTo>
                  <a:lnTo>
                    <a:pt x="229231" y="238189"/>
                  </a:lnTo>
                  <a:lnTo>
                    <a:pt x="228598" y="238941"/>
                  </a:lnTo>
                  <a:lnTo>
                    <a:pt x="228120" y="239443"/>
                  </a:lnTo>
                  <a:lnTo>
                    <a:pt x="227666" y="240004"/>
                  </a:lnTo>
                  <a:lnTo>
                    <a:pt x="226819" y="241211"/>
                  </a:lnTo>
                  <a:lnTo>
                    <a:pt x="226198" y="242488"/>
                  </a:lnTo>
                  <a:lnTo>
                    <a:pt x="225600" y="244531"/>
                  </a:lnTo>
                  <a:lnTo>
                    <a:pt x="224896" y="246776"/>
                  </a:lnTo>
                  <a:lnTo>
                    <a:pt x="224203" y="248687"/>
                  </a:lnTo>
                  <a:lnTo>
                    <a:pt x="223773" y="250419"/>
                  </a:lnTo>
                  <a:lnTo>
                    <a:pt x="223558" y="252067"/>
                  </a:lnTo>
                  <a:lnTo>
                    <a:pt x="223391" y="253584"/>
                  </a:lnTo>
                  <a:lnTo>
                    <a:pt x="223188" y="255352"/>
                  </a:lnTo>
                  <a:lnTo>
                    <a:pt x="223188" y="256665"/>
                  </a:lnTo>
                  <a:lnTo>
                    <a:pt x="223259" y="258266"/>
                  </a:lnTo>
                  <a:lnTo>
                    <a:pt x="223462" y="259639"/>
                  </a:lnTo>
                  <a:lnTo>
                    <a:pt x="223844" y="260678"/>
                  </a:lnTo>
                  <a:lnTo>
                    <a:pt x="224239" y="261383"/>
                  </a:lnTo>
                  <a:lnTo>
                    <a:pt x="224896" y="262697"/>
                  </a:lnTo>
                  <a:lnTo>
                    <a:pt x="225529" y="263831"/>
                  </a:lnTo>
                  <a:lnTo>
                    <a:pt x="226042" y="264548"/>
                  </a:lnTo>
                  <a:lnTo>
                    <a:pt x="226771" y="265683"/>
                  </a:lnTo>
                  <a:lnTo>
                    <a:pt x="227487" y="266758"/>
                  </a:lnTo>
                  <a:lnTo>
                    <a:pt x="228491" y="268274"/>
                  </a:lnTo>
                  <a:lnTo>
                    <a:pt x="229112" y="269086"/>
                  </a:lnTo>
                  <a:lnTo>
                    <a:pt x="229804" y="270209"/>
                  </a:lnTo>
                  <a:lnTo>
                    <a:pt x="230282" y="271057"/>
                  </a:lnTo>
                  <a:lnTo>
                    <a:pt x="230521" y="271822"/>
                  </a:lnTo>
                  <a:lnTo>
                    <a:pt x="230748" y="272670"/>
                  </a:lnTo>
                  <a:lnTo>
                    <a:pt x="231070" y="274174"/>
                  </a:lnTo>
                  <a:lnTo>
                    <a:pt x="231094" y="275333"/>
                  </a:lnTo>
                  <a:lnTo>
                    <a:pt x="230676" y="277602"/>
                  </a:lnTo>
                  <a:lnTo>
                    <a:pt x="230175" y="279263"/>
                  </a:lnTo>
                  <a:lnTo>
                    <a:pt x="229601" y="281281"/>
                  </a:lnTo>
                  <a:lnTo>
                    <a:pt x="228944" y="283479"/>
                  </a:lnTo>
                  <a:lnTo>
                    <a:pt x="228359" y="285533"/>
                  </a:lnTo>
                  <a:lnTo>
                    <a:pt x="176011" y="293786"/>
                  </a:lnTo>
                  <a:lnTo>
                    <a:pt x="183942" y="346349"/>
                  </a:lnTo>
                  <a:lnTo>
                    <a:pt x="116700" y="357540"/>
                  </a:lnTo>
                  <a:lnTo>
                    <a:pt x="108423" y="304642"/>
                  </a:lnTo>
                  <a:lnTo>
                    <a:pt x="69009" y="310053"/>
                  </a:lnTo>
                  <a:lnTo>
                    <a:pt x="37037" y="314973"/>
                  </a:lnTo>
                  <a:lnTo>
                    <a:pt x="15837" y="318067"/>
                  </a:lnTo>
                  <a:lnTo>
                    <a:pt x="0" y="233770"/>
                  </a:lnTo>
                  <a:lnTo>
                    <a:pt x="23134" y="241820"/>
                  </a:lnTo>
                  <a:lnTo>
                    <a:pt x="15670" y="168033"/>
                  </a:lnTo>
                  <a:lnTo>
                    <a:pt x="54438" y="70240"/>
                  </a:lnTo>
                  <a:lnTo>
                    <a:pt x="70538" y="91702"/>
                  </a:lnTo>
                  <a:lnTo>
                    <a:pt x="71183" y="92419"/>
                  </a:lnTo>
                  <a:lnTo>
                    <a:pt x="72127" y="93529"/>
                  </a:lnTo>
                  <a:lnTo>
                    <a:pt x="72915" y="94413"/>
                  </a:lnTo>
                  <a:lnTo>
                    <a:pt x="73978" y="95357"/>
                  </a:lnTo>
                  <a:lnTo>
                    <a:pt x="75304" y="96432"/>
                  </a:lnTo>
                  <a:lnTo>
                    <a:pt x="75925" y="96897"/>
                  </a:lnTo>
                  <a:lnTo>
                    <a:pt x="76581" y="97303"/>
                  </a:lnTo>
                  <a:lnTo>
                    <a:pt x="77477" y="97781"/>
                  </a:lnTo>
                  <a:lnTo>
                    <a:pt x="78970" y="98725"/>
                  </a:lnTo>
                  <a:lnTo>
                    <a:pt x="80619" y="99549"/>
                  </a:lnTo>
                  <a:lnTo>
                    <a:pt x="82135" y="100301"/>
                  </a:lnTo>
                  <a:lnTo>
                    <a:pt x="83413" y="100851"/>
                  </a:lnTo>
                  <a:lnTo>
                    <a:pt x="84607" y="101352"/>
                  </a:lnTo>
                  <a:lnTo>
                    <a:pt x="88429" y="31172"/>
                  </a:lnTo>
                  <a:lnTo>
                    <a:pt x="106751" y="21892"/>
                  </a:lnTo>
                  <a:lnTo>
                    <a:pt x="111648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1180;gbcf4302aa7_0_6">
              <a:extLst>
                <a:ext uri="{FF2B5EF4-FFF2-40B4-BE49-F238E27FC236}">
                  <a16:creationId xmlns:a16="http://schemas.microsoft.com/office/drawing/2014/main" id="{26EDA3A0-249B-3F43-B505-CD367121343E}"/>
                </a:ext>
              </a:extLst>
            </p:cNvPr>
            <p:cNvSpPr/>
            <p:nvPr/>
          </p:nvSpPr>
          <p:spPr>
            <a:xfrm>
              <a:off x="7315308" y="2451709"/>
              <a:ext cx="134051" cy="144914"/>
            </a:xfrm>
            <a:custGeom>
              <a:avLst/>
              <a:gdLst/>
              <a:ahLst/>
              <a:cxnLst/>
              <a:rect l="l" t="t" r="r" b="b"/>
              <a:pathLst>
                <a:path w="266769" h="288387" extrusionOk="0">
                  <a:moveTo>
                    <a:pt x="227416" y="4706"/>
                  </a:moveTo>
                  <a:lnTo>
                    <a:pt x="229004" y="5637"/>
                  </a:lnTo>
                  <a:lnTo>
                    <a:pt x="230199" y="5255"/>
                  </a:lnTo>
                  <a:lnTo>
                    <a:pt x="231990" y="5685"/>
                  </a:lnTo>
                  <a:lnTo>
                    <a:pt x="234391" y="6258"/>
                  </a:lnTo>
                  <a:lnTo>
                    <a:pt x="235717" y="7727"/>
                  </a:lnTo>
                  <a:lnTo>
                    <a:pt x="237700" y="8778"/>
                  </a:lnTo>
                  <a:lnTo>
                    <a:pt x="239120" y="9782"/>
                  </a:lnTo>
                  <a:lnTo>
                    <a:pt x="243170" y="10439"/>
                  </a:lnTo>
                  <a:lnTo>
                    <a:pt x="247493" y="10307"/>
                  </a:lnTo>
                  <a:lnTo>
                    <a:pt x="248711" y="11131"/>
                  </a:lnTo>
                  <a:lnTo>
                    <a:pt x="251172" y="12051"/>
                  </a:lnTo>
                  <a:lnTo>
                    <a:pt x="252867" y="13854"/>
                  </a:lnTo>
                  <a:lnTo>
                    <a:pt x="255328" y="15598"/>
                  </a:lnTo>
                  <a:lnTo>
                    <a:pt x="255901" y="16542"/>
                  </a:lnTo>
                  <a:lnTo>
                    <a:pt x="257215" y="16733"/>
                  </a:lnTo>
                  <a:lnTo>
                    <a:pt x="258063" y="16148"/>
                  </a:lnTo>
                  <a:lnTo>
                    <a:pt x="259473" y="15849"/>
                  </a:lnTo>
                  <a:lnTo>
                    <a:pt x="262208" y="16984"/>
                  </a:lnTo>
                  <a:lnTo>
                    <a:pt x="265313" y="17163"/>
                  </a:lnTo>
                  <a:lnTo>
                    <a:pt x="266364" y="19313"/>
                  </a:lnTo>
                  <a:lnTo>
                    <a:pt x="266758" y="22227"/>
                  </a:lnTo>
                  <a:lnTo>
                    <a:pt x="266770" y="25416"/>
                  </a:lnTo>
                  <a:lnTo>
                    <a:pt x="266221" y="26431"/>
                  </a:lnTo>
                  <a:lnTo>
                    <a:pt x="264632" y="27960"/>
                  </a:lnTo>
                  <a:lnTo>
                    <a:pt x="263318" y="28330"/>
                  </a:lnTo>
                  <a:lnTo>
                    <a:pt x="263605" y="30026"/>
                  </a:lnTo>
                  <a:lnTo>
                    <a:pt x="265121" y="30862"/>
                  </a:lnTo>
                  <a:lnTo>
                    <a:pt x="265444" y="37335"/>
                  </a:lnTo>
                  <a:lnTo>
                    <a:pt x="264262" y="43116"/>
                  </a:lnTo>
                  <a:lnTo>
                    <a:pt x="264274" y="45373"/>
                  </a:lnTo>
                  <a:lnTo>
                    <a:pt x="265038" y="46496"/>
                  </a:lnTo>
                  <a:lnTo>
                    <a:pt x="265038" y="47236"/>
                  </a:lnTo>
                  <a:lnTo>
                    <a:pt x="261491" y="50461"/>
                  </a:lnTo>
                  <a:lnTo>
                    <a:pt x="258863" y="52348"/>
                  </a:lnTo>
                  <a:lnTo>
                    <a:pt x="252689" y="57568"/>
                  </a:lnTo>
                  <a:lnTo>
                    <a:pt x="249786" y="59467"/>
                  </a:lnTo>
                  <a:lnTo>
                    <a:pt x="247445" y="59765"/>
                  </a:lnTo>
                  <a:lnTo>
                    <a:pt x="243230" y="62441"/>
                  </a:lnTo>
                  <a:lnTo>
                    <a:pt x="240709" y="64889"/>
                  </a:lnTo>
                  <a:lnTo>
                    <a:pt x="239479" y="65367"/>
                  </a:lnTo>
                  <a:lnTo>
                    <a:pt x="235060" y="65498"/>
                  </a:lnTo>
                  <a:lnTo>
                    <a:pt x="234319" y="65892"/>
                  </a:lnTo>
                  <a:lnTo>
                    <a:pt x="234785" y="66430"/>
                  </a:lnTo>
                  <a:lnTo>
                    <a:pt x="240817" y="67146"/>
                  </a:lnTo>
                  <a:lnTo>
                    <a:pt x="243157" y="65928"/>
                  </a:lnTo>
                  <a:lnTo>
                    <a:pt x="245403" y="63826"/>
                  </a:lnTo>
                  <a:lnTo>
                    <a:pt x="247553" y="62500"/>
                  </a:lnTo>
                  <a:lnTo>
                    <a:pt x="248592" y="62512"/>
                  </a:lnTo>
                  <a:lnTo>
                    <a:pt x="248138" y="64853"/>
                  </a:lnTo>
                  <a:lnTo>
                    <a:pt x="247959" y="66740"/>
                  </a:lnTo>
                  <a:lnTo>
                    <a:pt x="247864" y="68054"/>
                  </a:lnTo>
                  <a:lnTo>
                    <a:pt x="247720" y="69463"/>
                  </a:lnTo>
                  <a:lnTo>
                    <a:pt x="247983" y="70598"/>
                  </a:lnTo>
                  <a:lnTo>
                    <a:pt x="248592" y="71840"/>
                  </a:lnTo>
                  <a:lnTo>
                    <a:pt x="249010" y="72808"/>
                  </a:lnTo>
                  <a:lnTo>
                    <a:pt x="247971" y="74097"/>
                  </a:lnTo>
                  <a:lnTo>
                    <a:pt x="245845" y="76164"/>
                  </a:lnTo>
                  <a:lnTo>
                    <a:pt x="223762" y="288387"/>
                  </a:lnTo>
                  <a:lnTo>
                    <a:pt x="84500" y="286596"/>
                  </a:lnTo>
                  <a:lnTo>
                    <a:pt x="84919" y="285079"/>
                  </a:lnTo>
                  <a:lnTo>
                    <a:pt x="85074" y="284148"/>
                  </a:lnTo>
                  <a:lnTo>
                    <a:pt x="85205" y="282846"/>
                  </a:lnTo>
                  <a:lnTo>
                    <a:pt x="85217" y="281699"/>
                  </a:lnTo>
                  <a:lnTo>
                    <a:pt x="85134" y="280708"/>
                  </a:lnTo>
                  <a:lnTo>
                    <a:pt x="85265" y="279740"/>
                  </a:lnTo>
                  <a:lnTo>
                    <a:pt x="85253" y="278988"/>
                  </a:lnTo>
                  <a:lnTo>
                    <a:pt x="85110" y="278128"/>
                  </a:lnTo>
                  <a:lnTo>
                    <a:pt x="84835" y="276934"/>
                  </a:lnTo>
                  <a:lnTo>
                    <a:pt x="84906" y="276181"/>
                  </a:lnTo>
                  <a:lnTo>
                    <a:pt x="84751" y="275453"/>
                  </a:lnTo>
                  <a:lnTo>
                    <a:pt x="84416" y="274211"/>
                  </a:lnTo>
                  <a:lnTo>
                    <a:pt x="84476" y="273147"/>
                  </a:lnTo>
                  <a:lnTo>
                    <a:pt x="84584" y="272072"/>
                  </a:lnTo>
                  <a:lnTo>
                    <a:pt x="84882" y="271404"/>
                  </a:lnTo>
                  <a:lnTo>
                    <a:pt x="85742" y="270854"/>
                  </a:lnTo>
                  <a:lnTo>
                    <a:pt x="86805" y="270687"/>
                  </a:lnTo>
                  <a:lnTo>
                    <a:pt x="87510" y="270424"/>
                  </a:lnTo>
                  <a:lnTo>
                    <a:pt x="88107" y="269660"/>
                  </a:lnTo>
                  <a:lnTo>
                    <a:pt x="88334" y="268466"/>
                  </a:lnTo>
                  <a:lnTo>
                    <a:pt x="87905" y="267761"/>
                  </a:lnTo>
                  <a:lnTo>
                    <a:pt x="86495" y="267475"/>
                  </a:lnTo>
                  <a:lnTo>
                    <a:pt x="85671" y="267247"/>
                  </a:lnTo>
                  <a:lnTo>
                    <a:pt x="85121" y="266758"/>
                  </a:lnTo>
                  <a:lnTo>
                    <a:pt x="85038" y="265742"/>
                  </a:lnTo>
                  <a:lnTo>
                    <a:pt x="85898" y="264847"/>
                  </a:lnTo>
                  <a:lnTo>
                    <a:pt x="86483" y="263963"/>
                  </a:lnTo>
                  <a:lnTo>
                    <a:pt x="87068" y="263210"/>
                  </a:lnTo>
                  <a:lnTo>
                    <a:pt x="87235" y="262291"/>
                  </a:lnTo>
                  <a:lnTo>
                    <a:pt x="87379" y="261467"/>
                  </a:lnTo>
                  <a:lnTo>
                    <a:pt x="87486" y="260595"/>
                  </a:lnTo>
                  <a:lnTo>
                    <a:pt x="86985" y="257597"/>
                  </a:lnTo>
                  <a:lnTo>
                    <a:pt x="86949" y="256869"/>
                  </a:lnTo>
                  <a:lnTo>
                    <a:pt x="87462" y="255949"/>
                  </a:lnTo>
                  <a:lnTo>
                    <a:pt x="88251" y="255304"/>
                  </a:lnTo>
                  <a:lnTo>
                    <a:pt x="88453" y="254337"/>
                  </a:lnTo>
                  <a:lnTo>
                    <a:pt x="88358" y="253405"/>
                  </a:lnTo>
                  <a:lnTo>
                    <a:pt x="88322" y="252509"/>
                  </a:lnTo>
                  <a:lnTo>
                    <a:pt x="88788" y="251518"/>
                  </a:lnTo>
                  <a:lnTo>
                    <a:pt x="89266" y="250992"/>
                  </a:lnTo>
                  <a:lnTo>
                    <a:pt x="89827" y="250347"/>
                  </a:lnTo>
                  <a:lnTo>
                    <a:pt x="90317" y="249475"/>
                  </a:lnTo>
                  <a:lnTo>
                    <a:pt x="91308" y="247923"/>
                  </a:lnTo>
                  <a:lnTo>
                    <a:pt x="91630" y="247182"/>
                  </a:lnTo>
                  <a:lnTo>
                    <a:pt x="91428" y="246370"/>
                  </a:lnTo>
                  <a:lnTo>
                    <a:pt x="91093" y="245546"/>
                  </a:lnTo>
                  <a:lnTo>
                    <a:pt x="91022" y="244794"/>
                  </a:lnTo>
                  <a:lnTo>
                    <a:pt x="90472" y="243814"/>
                  </a:lnTo>
                  <a:lnTo>
                    <a:pt x="89613" y="243026"/>
                  </a:lnTo>
                  <a:lnTo>
                    <a:pt x="89768" y="241987"/>
                  </a:lnTo>
                  <a:lnTo>
                    <a:pt x="90210" y="240948"/>
                  </a:lnTo>
                  <a:lnTo>
                    <a:pt x="90102" y="239849"/>
                  </a:lnTo>
                  <a:lnTo>
                    <a:pt x="89481" y="236612"/>
                  </a:lnTo>
                  <a:lnTo>
                    <a:pt x="89540" y="235334"/>
                  </a:lnTo>
                  <a:lnTo>
                    <a:pt x="90006" y="234630"/>
                  </a:lnTo>
                  <a:lnTo>
                    <a:pt x="92096" y="233125"/>
                  </a:lnTo>
                  <a:lnTo>
                    <a:pt x="92491" y="231955"/>
                  </a:lnTo>
                  <a:lnTo>
                    <a:pt x="93004" y="231238"/>
                  </a:lnTo>
                  <a:lnTo>
                    <a:pt x="94485" y="229769"/>
                  </a:lnTo>
                  <a:lnTo>
                    <a:pt x="95022" y="228539"/>
                  </a:lnTo>
                  <a:lnTo>
                    <a:pt x="94533" y="227487"/>
                  </a:lnTo>
                  <a:lnTo>
                    <a:pt x="94199" y="226783"/>
                  </a:lnTo>
                  <a:lnTo>
                    <a:pt x="93983" y="225875"/>
                  </a:lnTo>
                  <a:lnTo>
                    <a:pt x="93804" y="225027"/>
                  </a:lnTo>
                  <a:lnTo>
                    <a:pt x="93566" y="224072"/>
                  </a:lnTo>
                  <a:lnTo>
                    <a:pt x="93577" y="222842"/>
                  </a:lnTo>
                  <a:lnTo>
                    <a:pt x="93566" y="221994"/>
                  </a:lnTo>
                  <a:lnTo>
                    <a:pt x="93016" y="221432"/>
                  </a:lnTo>
                  <a:lnTo>
                    <a:pt x="92491" y="220477"/>
                  </a:lnTo>
                  <a:lnTo>
                    <a:pt x="91941" y="219545"/>
                  </a:lnTo>
                  <a:lnTo>
                    <a:pt x="91512" y="218613"/>
                  </a:lnTo>
                  <a:lnTo>
                    <a:pt x="91452" y="217407"/>
                  </a:lnTo>
                  <a:lnTo>
                    <a:pt x="91929" y="215592"/>
                  </a:lnTo>
                  <a:lnTo>
                    <a:pt x="92383" y="214397"/>
                  </a:lnTo>
                  <a:lnTo>
                    <a:pt x="93147" y="213096"/>
                  </a:lnTo>
                  <a:lnTo>
                    <a:pt x="60709" y="193198"/>
                  </a:lnTo>
                  <a:lnTo>
                    <a:pt x="6844" y="181051"/>
                  </a:lnTo>
                  <a:lnTo>
                    <a:pt x="0" y="132179"/>
                  </a:lnTo>
                  <a:lnTo>
                    <a:pt x="789" y="132083"/>
                  </a:lnTo>
                  <a:lnTo>
                    <a:pt x="2102" y="132250"/>
                  </a:lnTo>
                  <a:lnTo>
                    <a:pt x="2938" y="132859"/>
                  </a:lnTo>
                  <a:lnTo>
                    <a:pt x="3810" y="133289"/>
                  </a:lnTo>
                  <a:lnTo>
                    <a:pt x="4718" y="133122"/>
                  </a:lnTo>
                  <a:lnTo>
                    <a:pt x="5805" y="132728"/>
                  </a:lnTo>
                  <a:lnTo>
                    <a:pt x="6605" y="132991"/>
                  </a:lnTo>
                  <a:lnTo>
                    <a:pt x="7405" y="133074"/>
                  </a:lnTo>
                  <a:lnTo>
                    <a:pt x="8480" y="133134"/>
                  </a:lnTo>
                  <a:lnTo>
                    <a:pt x="9496" y="133480"/>
                  </a:lnTo>
                  <a:lnTo>
                    <a:pt x="10367" y="133468"/>
                  </a:lnTo>
                  <a:lnTo>
                    <a:pt x="11239" y="133361"/>
                  </a:lnTo>
                  <a:lnTo>
                    <a:pt x="11992" y="133218"/>
                  </a:lnTo>
                  <a:lnTo>
                    <a:pt x="12947" y="132597"/>
                  </a:lnTo>
                  <a:lnTo>
                    <a:pt x="13030" y="95608"/>
                  </a:lnTo>
                  <a:lnTo>
                    <a:pt x="49016" y="44490"/>
                  </a:lnTo>
                  <a:lnTo>
                    <a:pt x="116581" y="40775"/>
                  </a:lnTo>
                  <a:lnTo>
                    <a:pt x="143179" y="25631"/>
                  </a:lnTo>
                  <a:lnTo>
                    <a:pt x="151503" y="24114"/>
                  </a:lnTo>
                  <a:lnTo>
                    <a:pt x="207853" y="10940"/>
                  </a:lnTo>
                  <a:lnTo>
                    <a:pt x="208975" y="11466"/>
                  </a:lnTo>
                  <a:lnTo>
                    <a:pt x="209764" y="12780"/>
                  </a:lnTo>
                  <a:lnTo>
                    <a:pt x="210528" y="12290"/>
                  </a:lnTo>
                  <a:lnTo>
                    <a:pt x="210672" y="11311"/>
                  </a:lnTo>
                  <a:lnTo>
                    <a:pt x="210922" y="10271"/>
                  </a:lnTo>
                  <a:lnTo>
                    <a:pt x="211304" y="8981"/>
                  </a:lnTo>
                  <a:lnTo>
                    <a:pt x="211782" y="8014"/>
                  </a:lnTo>
                  <a:lnTo>
                    <a:pt x="212690" y="6868"/>
                  </a:lnTo>
                  <a:lnTo>
                    <a:pt x="213514" y="6115"/>
                  </a:lnTo>
                  <a:lnTo>
                    <a:pt x="214135" y="5363"/>
                  </a:lnTo>
                  <a:lnTo>
                    <a:pt x="214601" y="4455"/>
                  </a:lnTo>
                  <a:lnTo>
                    <a:pt x="215293" y="2926"/>
                  </a:lnTo>
                  <a:lnTo>
                    <a:pt x="215855" y="2031"/>
                  </a:lnTo>
                  <a:lnTo>
                    <a:pt x="216774" y="1075"/>
                  </a:lnTo>
                  <a:lnTo>
                    <a:pt x="217598" y="609"/>
                  </a:lnTo>
                  <a:lnTo>
                    <a:pt x="218566" y="179"/>
                  </a:lnTo>
                  <a:lnTo>
                    <a:pt x="219689" y="0"/>
                  </a:lnTo>
                  <a:lnTo>
                    <a:pt x="220417" y="48"/>
                  </a:lnTo>
                  <a:lnTo>
                    <a:pt x="221098" y="263"/>
                  </a:lnTo>
                  <a:lnTo>
                    <a:pt x="221755" y="633"/>
                  </a:lnTo>
                  <a:lnTo>
                    <a:pt x="222460" y="1039"/>
                  </a:lnTo>
                  <a:lnTo>
                    <a:pt x="223045" y="1672"/>
                  </a:lnTo>
                  <a:lnTo>
                    <a:pt x="223558" y="2305"/>
                  </a:lnTo>
                  <a:lnTo>
                    <a:pt x="224144" y="2687"/>
                  </a:lnTo>
                  <a:lnTo>
                    <a:pt x="225231" y="2998"/>
                  </a:lnTo>
                  <a:lnTo>
                    <a:pt x="226090" y="3320"/>
                  </a:lnTo>
                  <a:lnTo>
                    <a:pt x="226102" y="4348"/>
                  </a:lnTo>
                  <a:lnTo>
                    <a:pt x="227416" y="470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1181;gbcf4302aa7_0_6">
              <a:extLst>
                <a:ext uri="{FF2B5EF4-FFF2-40B4-BE49-F238E27FC236}">
                  <a16:creationId xmlns:a16="http://schemas.microsoft.com/office/drawing/2014/main" id="{CE6FCFAA-D864-1944-815E-C3F9D96AABD0}"/>
                </a:ext>
              </a:extLst>
            </p:cNvPr>
            <p:cNvSpPr/>
            <p:nvPr/>
          </p:nvSpPr>
          <p:spPr>
            <a:xfrm>
              <a:off x="7428711" y="2453374"/>
              <a:ext cx="666" cy="696"/>
            </a:xfrm>
            <a:custGeom>
              <a:avLst/>
              <a:gdLst/>
              <a:ahLst/>
              <a:cxnLst/>
              <a:rect l="l" t="t" r="r" b="b"/>
              <a:pathLst>
                <a:path w="1326" h="1385" extrusionOk="0">
                  <a:moveTo>
                    <a:pt x="1326" y="1386"/>
                  </a:moveTo>
                  <a:lnTo>
                    <a:pt x="12" y="1027"/>
                  </a:lnTo>
                  <a:lnTo>
                    <a:pt x="0" y="0"/>
                  </a:lnTo>
                  <a:lnTo>
                    <a:pt x="873" y="478"/>
                  </a:lnTo>
                  <a:lnTo>
                    <a:pt x="1326" y="138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1182;gbcf4302aa7_0_6">
              <a:extLst>
                <a:ext uri="{FF2B5EF4-FFF2-40B4-BE49-F238E27FC236}">
                  <a16:creationId xmlns:a16="http://schemas.microsoft.com/office/drawing/2014/main" id="{4F30E51C-4FF1-7248-9D4B-9E54AF2F07C7}"/>
                </a:ext>
              </a:extLst>
            </p:cNvPr>
            <p:cNvSpPr/>
            <p:nvPr/>
          </p:nvSpPr>
          <p:spPr>
            <a:xfrm>
              <a:off x="6110992" y="2454453"/>
              <a:ext cx="170763" cy="192075"/>
            </a:xfrm>
            <a:custGeom>
              <a:avLst/>
              <a:gdLst/>
              <a:ahLst/>
              <a:cxnLst/>
              <a:rect l="l" t="t" r="r" b="b"/>
              <a:pathLst>
                <a:path w="339827" h="382239" extrusionOk="0">
                  <a:moveTo>
                    <a:pt x="310208" y="0"/>
                  </a:moveTo>
                  <a:lnTo>
                    <a:pt x="311653" y="11143"/>
                  </a:lnTo>
                  <a:lnTo>
                    <a:pt x="314304" y="27542"/>
                  </a:lnTo>
                  <a:lnTo>
                    <a:pt x="316478" y="39390"/>
                  </a:lnTo>
                  <a:lnTo>
                    <a:pt x="320109" y="62739"/>
                  </a:lnTo>
                  <a:lnTo>
                    <a:pt x="336042" y="167483"/>
                  </a:lnTo>
                  <a:lnTo>
                    <a:pt x="339828" y="191573"/>
                  </a:lnTo>
                  <a:lnTo>
                    <a:pt x="307903" y="210743"/>
                  </a:lnTo>
                  <a:lnTo>
                    <a:pt x="308297" y="224119"/>
                  </a:lnTo>
                  <a:lnTo>
                    <a:pt x="287360" y="241640"/>
                  </a:lnTo>
                  <a:lnTo>
                    <a:pt x="276468" y="228144"/>
                  </a:lnTo>
                  <a:lnTo>
                    <a:pt x="260332" y="237974"/>
                  </a:lnTo>
                  <a:lnTo>
                    <a:pt x="14535" y="382239"/>
                  </a:lnTo>
                  <a:lnTo>
                    <a:pt x="29524" y="338980"/>
                  </a:lnTo>
                  <a:lnTo>
                    <a:pt x="12242" y="335934"/>
                  </a:lnTo>
                  <a:lnTo>
                    <a:pt x="1039" y="340246"/>
                  </a:lnTo>
                  <a:lnTo>
                    <a:pt x="0" y="331002"/>
                  </a:lnTo>
                  <a:lnTo>
                    <a:pt x="27458" y="320408"/>
                  </a:lnTo>
                  <a:lnTo>
                    <a:pt x="26180" y="296294"/>
                  </a:lnTo>
                  <a:lnTo>
                    <a:pt x="9291" y="302361"/>
                  </a:lnTo>
                  <a:lnTo>
                    <a:pt x="117703" y="117978"/>
                  </a:lnTo>
                  <a:lnTo>
                    <a:pt x="115326" y="114442"/>
                  </a:lnTo>
                  <a:lnTo>
                    <a:pt x="261013" y="28999"/>
                  </a:lnTo>
                  <a:lnTo>
                    <a:pt x="31020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1183;gbcf4302aa7_0_6">
              <a:extLst>
                <a:ext uri="{FF2B5EF4-FFF2-40B4-BE49-F238E27FC236}">
                  <a16:creationId xmlns:a16="http://schemas.microsoft.com/office/drawing/2014/main" id="{53FEDD32-6424-8C4C-A5E6-E8ECAA8DCC4A}"/>
                </a:ext>
              </a:extLst>
            </p:cNvPr>
            <p:cNvSpPr/>
            <p:nvPr/>
          </p:nvSpPr>
          <p:spPr>
            <a:xfrm>
              <a:off x="6620167" y="2454482"/>
              <a:ext cx="188192" cy="168375"/>
            </a:xfrm>
            <a:custGeom>
              <a:avLst/>
              <a:gdLst/>
              <a:ahLst/>
              <a:cxnLst/>
              <a:rect l="l" t="t" r="r" b="b"/>
              <a:pathLst>
                <a:path w="374511" h="335074" extrusionOk="0">
                  <a:moveTo>
                    <a:pt x="252557" y="286"/>
                  </a:moveTo>
                  <a:lnTo>
                    <a:pt x="253644" y="48"/>
                  </a:lnTo>
                  <a:lnTo>
                    <a:pt x="254658" y="0"/>
                  </a:lnTo>
                  <a:lnTo>
                    <a:pt x="255805" y="72"/>
                  </a:lnTo>
                  <a:lnTo>
                    <a:pt x="257191" y="358"/>
                  </a:lnTo>
                  <a:lnTo>
                    <a:pt x="260619" y="1266"/>
                  </a:lnTo>
                  <a:lnTo>
                    <a:pt x="261466" y="2090"/>
                  </a:lnTo>
                  <a:lnTo>
                    <a:pt x="261932" y="3117"/>
                  </a:lnTo>
                  <a:lnTo>
                    <a:pt x="262684" y="4276"/>
                  </a:lnTo>
                  <a:lnTo>
                    <a:pt x="263461" y="5542"/>
                  </a:lnTo>
                  <a:lnTo>
                    <a:pt x="264225" y="6820"/>
                  </a:lnTo>
                  <a:lnTo>
                    <a:pt x="264978" y="7930"/>
                  </a:lnTo>
                  <a:lnTo>
                    <a:pt x="265778" y="8683"/>
                  </a:lnTo>
                  <a:lnTo>
                    <a:pt x="266805" y="9364"/>
                  </a:lnTo>
                  <a:lnTo>
                    <a:pt x="267797" y="10020"/>
                  </a:lnTo>
                  <a:lnTo>
                    <a:pt x="268895" y="10737"/>
                  </a:lnTo>
                  <a:lnTo>
                    <a:pt x="269672" y="11370"/>
                  </a:lnTo>
                  <a:lnTo>
                    <a:pt x="271296" y="12696"/>
                  </a:lnTo>
                  <a:lnTo>
                    <a:pt x="272777" y="13711"/>
                  </a:lnTo>
                  <a:lnTo>
                    <a:pt x="273338" y="14416"/>
                  </a:lnTo>
                  <a:lnTo>
                    <a:pt x="273542" y="15192"/>
                  </a:lnTo>
                  <a:lnTo>
                    <a:pt x="273542" y="15992"/>
                  </a:lnTo>
                  <a:lnTo>
                    <a:pt x="273350" y="17485"/>
                  </a:lnTo>
                  <a:lnTo>
                    <a:pt x="273422" y="19372"/>
                  </a:lnTo>
                  <a:lnTo>
                    <a:pt x="274700" y="35735"/>
                  </a:lnTo>
                  <a:lnTo>
                    <a:pt x="275070" y="39461"/>
                  </a:lnTo>
                  <a:lnTo>
                    <a:pt x="275441" y="41348"/>
                  </a:lnTo>
                  <a:lnTo>
                    <a:pt x="276049" y="42519"/>
                  </a:lnTo>
                  <a:lnTo>
                    <a:pt x="276754" y="43486"/>
                  </a:lnTo>
                  <a:lnTo>
                    <a:pt x="277387" y="44024"/>
                  </a:lnTo>
                  <a:lnTo>
                    <a:pt x="278462" y="44848"/>
                  </a:lnTo>
                  <a:lnTo>
                    <a:pt x="279847" y="45935"/>
                  </a:lnTo>
                  <a:lnTo>
                    <a:pt x="281436" y="46830"/>
                  </a:lnTo>
                  <a:lnTo>
                    <a:pt x="282547" y="47798"/>
                  </a:lnTo>
                  <a:lnTo>
                    <a:pt x="283252" y="48849"/>
                  </a:lnTo>
                  <a:lnTo>
                    <a:pt x="284040" y="50198"/>
                  </a:lnTo>
                  <a:lnTo>
                    <a:pt x="284792" y="52241"/>
                  </a:lnTo>
                  <a:lnTo>
                    <a:pt x="286047" y="56588"/>
                  </a:lnTo>
                  <a:lnTo>
                    <a:pt x="286285" y="57615"/>
                  </a:lnTo>
                  <a:lnTo>
                    <a:pt x="286165" y="58439"/>
                  </a:lnTo>
                  <a:lnTo>
                    <a:pt x="285998" y="60088"/>
                  </a:lnTo>
                  <a:lnTo>
                    <a:pt x="285879" y="61377"/>
                  </a:lnTo>
                  <a:lnTo>
                    <a:pt x="286010" y="62369"/>
                  </a:lnTo>
                  <a:lnTo>
                    <a:pt x="286178" y="63396"/>
                  </a:lnTo>
                  <a:lnTo>
                    <a:pt x="286763" y="64662"/>
                  </a:lnTo>
                  <a:lnTo>
                    <a:pt x="287014" y="65892"/>
                  </a:lnTo>
                  <a:lnTo>
                    <a:pt x="287289" y="67349"/>
                  </a:lnTo>
                  <a:lnTo>
                    <a:pt x="287169" y="69009"/>
                  </a:lnTo>
                  <a:lnTo>
                    <a:pt x="286859" y="71052"/>
                  </a:lnTo>
                  <a:lnTo>
                    <a:pt x="286512" y="71697"/>
                  </a:lnTo>
                  <a:lnTo>
                    <a:pt x="284148" y="75112"/>
                  </a:lnTo>
                  <a:lnTo>
                    <a:pt x="283443" y="76522"/>
                  </a:lnTo>
                  <a:lnTo>
                    <a:pt x="283228" y="77370"/>
                  </a:lnTo>
                  <a:lnTo>
                    <a:pt x="283323" y="78194"/>
                  </a:lnTo>
                  <a:lnTo>
                    <a:pt x="283275" y="79066"/>
                  </a:lnTo>
                  <a:lnTo>
                    <a:pt x="283204" y="80260"/>
                  </a:lnTo>
                  <a:lnTo>
                    <a:pt x="286416" y="80917"/>
                  </a:lnTo>
                  <a:lnTo>
                    <a:pt x="288889" y="81228"/>
                  </a:lnTo>
                  <a:lnTo>
                    <a:pt x="289486" y="84691"/>
                  </a:lnTo>
                  <a:lnTo>
                    <a:pt x="290453" y="83676"/>
                  </a:lnTo>
                  <a:lnTo>
                    <a:pt x="291349" y="82553"/>
                  </a:lnTo>
                  <a:lnTo>
                    <a:pt x="307855" y="93852"/>
                  </a:lnTo>
                  <a:lnTo>
                    <a:pt x="302612" y="96241"/>
                  </a:lnTo>
                  <a:lnTo>
                    <a:pt x="302540" y="97972"/>
                  </a:lnTo>
                  <a:lnTo>
                    <a:pt x="302887" y="98689"/>
                  </a:lnTo>
                  <a:lnTo>
                    <a:pt x="304857" y="100027"/>
                  </a:lnTo>
                  <a:lnTo>
                    <a:pt x="305753" y="100994"/>
                  </a:lnTo>
                  <a:lnTo>
                    <a:pt x="306709" y="102702"/>
                  </a:lnTo>
                  <a:lnTo>
                    <a:pt x="307855" y="103538"/>
                  </a:lnTo>
                  <a:lnTo>
                    <a:pt x="308823" y="103765"/>
                  </a:lnTo>
                  <a:lnTo>
                    <a:pt x="309850" y="104243"/>
                  </a:lnTo>
                  <a:lnTo>
                    <a:pt x="310746" y="104732"/>
                  </a:lnTo>
                  <a:lnTo>
                    <a:pt x="311653" y="105413"/>
                  </a:lnTo>
                  <a:lnTo>
                    <a:pt x="312107" y="106046"/>
                  </a:lnTo>
                  <a:lnTo>
                    <a:pt x="312787" y="106870"/>
                  </a:lnTo>
                  <a:lnTo>
                    <a:pt x="313397" y="107861"/>
                  </a:lnTo>
                  <a:lnTo>
                    <a:pt x="314448" y="108566"/>
                  </a:lnTo>
                  <a:lnTo>
                    <a:pt x="315929" y="109235"/>
                  </a:lnTo>
                  <a:lnTo>
                    <a:pt x="317565" y="110155"/>
                  </a:lnTo>
                  <a:lnTo>
                    <a:pt x="318532" y="111086"/>
                  </a:lnTo>
                  <a:lnTo>
                    <a:pt x="319022" y="112269"/>
                  </a:lnTo>
                  <a:lnTo>
                    <a:pt x="319249" y="114144"/>
                  </a:lnTo>
                  <a:lnTo>
                    <a:pt x="319404" y="115768"/>
                  </a:lnTo>
                  <a:lnTo>
                    <a:pt x="319094" y="117715"/>
                  </a:lnTo>
                  <a:lnTo>
                    <a:pt x="319309" y="118420"/>
                  </a:lnTo>
                  <a:lnTo>
                    <a:pt x="320133" y="119029"/>
                  </a:lnTo>
                  <a:lnTo>
                    <a:pt x="320646" y="119554"/>
                  </a:lnTo>
                  <a:lnTo>
                    <a:pt x="321351" y="119554"/>
                  </a:lnTo>
                  <a:lnTo>
                    <a:pt x="322104" y="119781"/>
                  </a:lnTo>
                  <a:lnTo>
                    <a:pt x="321913" y="120725"/>
                  </a:lnTo>
                  <a:lnTo>
                    <a:pt x="322665" y="121382"/>
                  </a:lnTo>
                  <a:lnTo>
                    <a:pt x="323298" y="121788"/>
                  </a:lnTo>
                  <a:lnTo>
                    <a:pt x="322964" y="122683"/>
                  </a:lnTo>
                  <a:lnTo>
                    <a:pt x="322820" y="124726"/>
                  </a:lnTo>
                  <a:lnTo>
                    <a:pt x="332279" y="127998"/>
                  </a:lnTo>
                  <a:lnTo>
                    <a:pt x="339326" y="117142"/>
                  </a:lnTo>
                  <a:lnTo>
                    <a:pt x="348786" y="124200"/>
                  </a:lnTo>
                  <a:lnTo>
                    <a:pt x="349753" y="139213"/>
                  </a:lnTo>
                  <a:lnTo>
                    <a:pt x="374512" y="149759"/>
                  </a:lnTo>
                  <a:lnTo>
                    <a:pt x="360239" y="189818"/>
                  </a:lnTo>
                  <a:lnTo>
                    <a:pt x="300378" y="204783"/>
                  </a:lnTo>
                  <a:lnTo>
                    <a:pt x="306900" y="244316"/>
                  </a:lnTo>
                  <a:lnTo>
                    <a:pt x="241856" y="247051"/>
                  </a:lnTo>
                  <a:lnTo>
                    <a:pt x="241330" y="242381"/>
                  </a:lnTo>
                  <a:lnTo>
                    <a:pt x="221623" y="241963"/>
                  </a:lnTo>
                  <a:lnTo>
                    <a:pt x="179332" y="260607"/>
                  </a:lnTo>
                  <a:lnTo>
                    <a:pt x="118193" y="329341"/>
                  </a:lnTo>
                  <a:lnTo>
                    <a:pt x="91654" y="334799"/>
                  </a:lnTo>
                  <a:lnTo>
                    <a:pt x="75172" y="335074"/>
                  </a:lnTo>
                  <a:lnTo>
                    <a:pt x="75530" y="297620"/>
                  </a:lnTo>
                  <a:lnTo>
                    <a:pt x="29214" y="296186"/>
                  </a:lnTo>
                  <a:lnTo>
                    <a:pt x="15921" y="294347"/>
                  </a:lnTo>
                  <a:lnTo>
                    <a:pt x="9770" y="253679"/>
                  </a:lnTo>
                  <a:lnTo>
                    <a:pt x="0" y="192756"/>
                  </a:lnTo>
                  <a:lnTo>
                    <a:pt x="9662" y="185100"/>
                  </a:lnTo>
                  <a:lnTo>
                    <a:pt x="19336" y="177659"/>
                  </a:lnTo>
                  <a:lnTo>
                    <a:pt x="62249" y="140921"/>
                  </a:lnTo>
                  <a:lnTo>
                    <a:pt x="129885" y="90543"/>
                  </a:lnTo>
                  <a:lnTo>
                    <a:pt x="118634" y="47427"/>
                  </a:lnTo>
                  <a:lnTo>
                    <a:pt x="108949" y="30838"/>
                  </a:lnTo>
                  <a:lnTo>
                    <a:pt x="252557" y="28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1184;gbcf4302aa7_0_6">
              <a:extLst>
                <a:ext uri="{FF2B5EF4-FFF2-40B4-BE49-F238E27FC236}">
                  <a16:creationId xmlns:a16="http://schemas.microsoft.com/office/drawing/2014/main" id="{D86D8934-7A69-8041-879B-1F905459816D}"/>
                </a:ext>
              </a:extLst>
            </p:cNvPr>
            <p:cNvSpPr/>
            <p:nvPr/>
          </p:nvSpPr>
          <p:spPr>
            <a:xfrm>
              <a:off x="5054345" y="2460323"/>
              <a:ext cx="197230" cy="162769"/>
            </a:xfrm>
            <a:custGeom>
              <a:avLst/>
              <a:gdLst/>
              <a:ahLst/>
              <a:cxnLst/>
              <a:rect l="l" t="t" r="r" b="b"/>
              <a:pathLst>
                <a:path w="392498" h="323919" extrusionOk="0">
                  <a:moveTo>
                    <a:pt x="236350" y="17438"/>
                  </a:moveTo>
                  <a:lnTo>
                    <a:pt x="368015" y="0"/>
                  </a:lnTo>
                  <a:lnTo>
                    <a:pt x="391913" y="189591"/>
                  </a:lnTo>
                  <a:lnTo>
                    <a:pt x="392499" y="193986"/>
                  </a:lnTo>
                  <a:lnTo>
                    <a:pt x="390337" y="197067"/>
                  </a:lnTo>
                  <a:lnTo>
                    <a:pt x="389310" y="198501"/>
                  </a:lnTo>
                  <a:lnTo>
                    <a:pt x="387662" y="200424"/>
                  </a:lnTo>
                  <a:lnTo>
                    <a:pt x="386622" y="201498"/>
                  </a:lnTo>
                  <a:lnTo>
                    <a:pt x="385631" y="202323"/>
                  </a:lnTo>
                  <a:lnTo>
                    <a:pt x="384831" y="202836"/>
                  </a:lnTo>
                  <a:lnTo>
                    <a:pt x="384174" y="203242"/>
                  </a:lnTo>
                  <a:lnTo>
                    <a:pt x="382860" y="203756"/>
                  </a:lnTo>
                  <a:lnTo>
                    <a:pt x="381797" y="204198"/>
                  </a:lnTo>
                  <a:lnTo>
                    <a:pt x="380949" y="204544"/>
                  </a:lnTo>
                  <a:lnTo>
                    <a:pt x="380054" y="204926"/>
                  </a:lnTo>
                  <a:lnTo>
                    <a:pt x="379050" y="205249"/>
                  </a:lnTo>
                  <a:lnTo>
                    <a:pt x="377987" y="205703"/>
                  </a:lnTo>
                  <a:lnTo>
                    <a:pt x="377092" y="206216"/>
                  </a:lnTo>
                  <a:lnTo>
                    <a:pt x="375682" y="206682"/>
                  </a:lnTo>
                  <a:lnTo>
                    <a:pt x="374787" y="207172"/>
                  </a:lnTo>
                  <a:lnTo>
                    <a:pt x="374058" y="207685"/>
                  </a:lnTo>
                  <a:lnTo>
                    <a:pt x="373067" y="208486"/>
                  </a:lnTo>
                  <a:lnTo>
                    <a:pt x="371968" y="209119"/>
                  </a:lnTo>
                  <a:lnTo>
                    <a:pt x="370761" y="210014"/>
                  </a:lnTo>
                  <a:lnTo>
                    <a:pt x="370033" y="210766"/>
                  </a:lnTo>
                  <a:lnTo>
                    <a:pt x="369257" y="211424"/>
                  </a:lnTo>
                  <a:lnTo>
                    <a:pt x="368624" y="212080"/>
                  </a:lnTo>
                  <a:lnTo>
                    <a:pt x="367346" y="212917"/>
                  </a:lnTo>
                  <a:lnTo>
                    <a:pt x="366247" y="213764"/>
                  </a:lnTo>
                  <a:lnTo>
                    <a:pt x="361840" y="216583"/>
                  </a:lnTo>
                  <a:lnTo>
                    <a:pt x="358101" y="218757"/>
                  </a:lnTo>
                  <a:lnTo>
                    <a:pt x="356202" y="219629"/>
                  </a:lnTo>
                  <a:lnTo>
                    <a:pt x="354829" y="220286"/>
                  </a:lnTo>
                  <a:lnTo>
                    <a:pt x="353611" y="220560"/>
                  </a:lnTo>
                  <a:lnTo>
                    <a:pt x="352572" y="220823"/>
                  </a:lnTo>
                  <a:lnTo>
                    <a:pt x="351795" y="221074"/>
                  </a:lnTo>
                  <a:lnTo>
                    <a:pt x="350971" y="221408"/>
                  </a:lnTo>
                  <a:lnTo>
                    <a:pt x="350100" y="221946"/>
                  </a:lnTo>
                  <a:lnTo>
                    <a:pt x="348463" y="223069"/>
                  </a:lnTo>
                  <a:lnTo>
                    <a:pt x="347066" y="224502"/>
                  </a:lnTo>
                  <a:lnTo>
                    <a:pt x="346265" y="225254"/>
                  </a:lnTo>
                  <a:lnTo>
                    <a:pt x="345226" y="226006"/>
                  </a:lnTo>
                  <a:lnTo>
                    <a:pt x="344594" y="226424"/>
                  </a:lnTo>
                  <a:lnTo>
                    <a:pt x="344008" y="226795"/>
                  </a:lnTo>
                  <a:lnTo>
                    <a:pt x="343136" y="227320"/>
                  </a:lnTo>
                  <a:lnTo>
                    <a:pt x="342646" y="228025"/>
                  </a:lnTo>
                  <a:lnTo>
                    <a:pt x="341918" y="228538"/>
                  </a:lnTo>
                  <a:lnTo>
                    <a:pt x="341369" y="229518"/>
                  </a:lnTo>
                  <a:lnTo>
                    <a:pt x="341022" y="230246"/>
                  </a:lnTo>
                  <a:lnTo>
                    <a:pt x="340951" y="230999"/>
                  </a:lnTo>
                  <a:lnTo>
                    <a:pt x="340915" y="232229"/>
                  </a:lnTo>
                  <a:lnTo>
                    <a:pt x="341249" y="233160"/>
                  </a:lnTo>
                  <a:lnTo>
                    <a:pt x="341906" y="234128"/>
                  </a:lnTo>
                  <a:lnTo>
                    <a:pt x="342814" y="234785"/>
                  </a:lnTo>
                  <a:lnTo>
                    <a:pt x="344295" y="235776"/>
                  </a:lnTo>
                  <a:lnTo>
                    <a:pt x="345358" y="236278"/>
                  </a:lnTo>
                  <a:lnTo>
                    <a:pt x="346182" y="236911"/>
                  </a:lnTo>
                  <a:lnTo>
                    <a:pt x="346696" y="237616"/>
                  </a:lnTo>
                  <a:lnTo>
                    <a:pt x="347090" y="238512"/>
                  </a:lnTo>
                  <a:lnTo>
                    <a:pt x="346970" y="239443"/>
                  </a:lnTo>
                  <a:lnTo>
                    <a:pt x="346946" y="240219"/>
                  </a:lnTo>
                  <a:lnTo>
                    <a:pt x="346803" y="240995"/>
                  </a:lnTo>
                  <a:lnTo>
                    <a:pt x="346516" y="241987"/>
                  </a:lnTo>
                  <a:lnTo>
                    <a:pt x="345286" y="246501"/>
                  </a:lnTo>
                  <a:lnTo>
                    <a:pt x="344677" y="248472"/>
                  </a:lnTo>
                  <a:lnTo>
                    <a:pt x="344510" y="249571"/>
                  </a:lnTo>
                  <a:lnTo>
                    <a:pt x="344391" y="250658"/>
                  </a:lnTo>
                  <a:lnTo>
                    <a:pt x="344247" y="251434"/>
                  </a:lnTo>
                  <a:lnTo>
                    <a:pt x="344367" y="252437"/>
                  </a:lnTo>
                  <a:lnTo>
                    <a:pt x="344176" y="253381"/>
                  </a:lnTo>
                  <a:lnTo>
                    <a:pt x="344295" y="254348"/>
                  </a:lnTo>
                  <a:lnTo>
                    <a:pt x="344247" y="255101"/>
                  </a:lnTo>
                  <a:lnTo>
                    <a:pt x="344211" y="256009"/>
                  </a:lnTo>
                  <a:lnTo>
                    <a:pt x="344259" y="256904"/>
                  </a:lnTo>
                  <a:lnTo>
                    <a:pt x="344283" y="257728"/>
                  </a:lnTo>
                  <a:lnTo>
                    <a:pt x="344187" y="258433"/>
                  </a:lnTo>
                  <a:lnTo>
                    <a:pt x="343877" y="259604"/>
                  </a:lnTo>
                  <a:lnTo>
                    <a:pt x="343602" y="260308"/>
                  </a:lnTo>
                  <a:lnTo>
                    <a:pt x="343363" y="261037"/>
                  </a:lnTo>
                  <a:lnTo>
                    <a:pt x="342981" y="261646"/>
                  </a:lnTo>
                  <a:lnTo>
                    <a:pt x="342539" y="262195"/>
                  </a:lnTo>
                  <a:lnTo>
                    <a:pt x="341882" y="263151"/>
                  </a:lnTo>
                  <a:lnTo>
                    <a:pt x="341452" y="264238"/>
                  </a:lnTo>
                  <a:lnTo>
                    <a:pt x="341142" y="265193"/>
                  </a:lnTo>
                  <a:lnTo>
                    <a:pt x="341237" y="266674"/>
                  </a:lnTo>
                  <a:lnTo>
                    <a:pt x="341428" y="267450"/>
                  </a:lnTo>
                  <a:lnTo>
                    <a:pt x="342288" y="269660"/>
                  </a:lnTo>
                  <a:lnTo>
                    <a:pt x="344187" y="274951"/>
                  </a:lnTo>
                  <a:lnTo>
                    <a:pt x="345835" y="281329"/>
                  </a:lnTo>
                  <a:lnTo>
                    <a:pt x="346445" y="283491"/>
                  </a:lnTo>
                  <a:lnTo>
                    <a:pt x="346349" y="284219"/>
                  </a:lnTo>
                  <a:lnTo>
                    <a:pt x="346325" y="284996"/>
                  </a:lnTo>
                  <a:lnTo>
                    <a:pt x="346206" y="286094"/>
                  </a:lnTo>
                  <a:lnTo>
                    <a:pt x="346230" y="287038"/>
                  </a:lnTo>
                  <a:lnTo>
                    <a:pt x="346062" y="287790"/>
                  </a:lnTo>
                  <a:lnTo>
                    <a:pt x="345621" y="288889"/>
                  </a:lnTo>
                  <a:lnTo>
                    <a:pt x="345310" y="289856"/>
                  </a:lnTo>
                  <a:lnTo>
                    <a:pt x="345071" y="290728"/>
                  </a:lnTo>
                  <a:lnTo>
                    <a:pt x="344928" y="291779"/>
                  </a:lnTo>
                  <a:lnTo>
                    <a:pt x="345047" y="293022"/>
                  </a:lnTo>
                  <a:lnTo>
                    <a:pt x="345370" y="294455"/>
                  </a:lnTo>
                  <a:lnTo>
                    <a:pt x="345764" y="296509"/>
                  </a:lnTo>
                  <a:lnTo>
                    <a:pt x="348355" y="308894"/>
                  </a:lnTo>
                  <a:lnTo>
                    <a:pt x="348559" y="310495"/>
                  </a:lnTo>
                  <a:lnTo>
                    <a:pt x="348654" y="311391"/>
                  </a:lnTo>
                  <a:lnTo>
                    <a:pt x="348917" y="312322"/>
                  </a:lnTo>
                  <a:lnTo>
                    <a:pt x="349001" y="314352"/>
                  </a:lnTo>
                  <a:lnTo>
                    <a:pt x="349144" y="315714"/>
                  </a:lnTo>
                  <a:lnTo>
                    <a:pt x="349120" y="316538"/>
                  </a:lnTo>
                  <a:lnTo>
                    <a:pt x="348810" y="317565"/>
                  </a:lnTo>
                  <a:lnTo>
                    <a:pt x="348905" y="319046"/>
                  </a:lnTo>
                  <a:lnTo>
                    <a:pt x="348272" y="320085"/>
                  </a:lnTo>
                  <a:lnTo>
                    <a:pt x="347603" y="320766"/>
                  </a:lnTo>
                  <a:lnTo>
                    <a:pt x="346218" y="321578"/>
                  </a:lnTo>
                  <a:lnTo>
                    <a:pt x="345370" y="322008"/>
                  </a:lnTo>
                  <a:lnTo>
                    <a:pt x="344426" y="322331"/>
                  </a:lnTo>
                  <a:lnTo>
                    <a:pt x="343650" y="322629"/>
                  </a:lnTo>
                  <a:lnTo>
                    <a:pt x="342969" y="322892"/>
                  </a:lnTo>
                  <a:lnTo>
                    <a:pt x="341870" y="323214"/>
                  </a:lnTo>
                  <a:lnTo>
                    <a:pt x="341118" y="323429"/>
                  </a:lnTo>
                  <a:lnTo>
                    <a:pt x="339983" y="323668"/>
                  </a:lnTo>
                  <a:lnTo>
                    <a:pt x="339302" y="323824"/>
                  </a:lnTo>
                  <a:lnTo>
                    <a:pt x="337821" y="323919"/>
                  </a:lnTo>
                  <a:lnTo>
                    <a:pt x="336556" y="323561"/>
                  </a:lnTo>
                  <a:lnTo>
                    <a:pt x="335755" y="323286"/>
                  </a:lnTo>
                  <a:lnTo>
                    <a:pt x="335003" y="323023"/>
                  </a:lnTo>
                  <a:lnTo>
                    <a:pt x="334274" y="322617"/>
                  </a:lnTo>
                  <a:lnTo>
                    <a:pt x="330679" y="320241"/>
                  </a:lnTo>
                  <a:lnTo>
                    <a:pt x="329437" y="319441"/>
                  </a:lnTo>
                  <a:lnTo>
                    <a:pt x="328458" y="318879"/>
                  </a:lnTo>
                  <a:lnTo>
                    <a:pt x="327586" y="318354"/>
                  </a:lnTo>
                  <a:lnTo>
                    <a:pt x="326547" y="317792"/>
                  </a:lnTo>
                  <a:lnTo>
                    <a:pt x="325544" y="317159"/>
                  </a:lnTo>
                  <a:lnTo>
                    <a:pt x="324648" y="316669"/>
                  </a:lnTo>
                  <a:lnTo>
                    <a:pt x="323752" y="316311"/>
                  </a:lnTo>
                  <a:lnTo>
                    <a:pt x="323119" y="315977"/>
                  </a:lnTo>
                  <a:lnTo>
                    <a:pt x="322068" y="315320"/>
                  </a:lnTo>
                  <a:lnTo>
                    <a:pt x="321805" y="314615"/>
                  </a:lnTo>
                  <a:lnTo>
                    <a:pt x="321483" y="313672"/>
                  </a:lnTo>
                  <a:lnTo>
                    <a:pt x="320993" y="312573"/>
                  </a:lnTo>
                  <a:lnTo>
                    <a:pt x="320587" y="311414"/>
                  </a:lnTo>
                  <a:lnTo>
                    <a:pt x="320360" y="310757"/>
                  </a:lnTo>
                  <a:lnTo>
                    <a:pt x="319870" y="309671"/>
                  </a:lnTo>
                  <a:lnTo>
                    <a:pt x="319417" y="309086"/>
                  </a:lnTo>
                  <a:lnTo>
                    <a:pt x="318485" y="308082"/>
                  </a:lnTo>
                  <a:lnTo>
                    <a:pt x="317613" y="307366"/>
                  </a:lnTo>
                  <a:lnTo>
                    <a:pt x="316670" y="306924"/>
                  </a:lnTo>
                  <a:lnTo>
                    <a:pt x="315965" y="306685"/>
                  </a:lnTo>
                  <a:lnTo>
                    <a:pt x="315177" y="306350"/>
                  </a:lnTo>
                  <a:lnTo>
                    <a:pt x="314257" y="306326"/>
                  </a:lnTo>
                  <a:lnTo>
                    <a:pt x="313361" y="306350"/>
                  </a:lnTo>
                  <a:lnTo>
                    <a:pt x="311665" y="306303"/>
                  </a:lnTo>
                  <a:lnTo>
                    <a:pt x="308727" y="306816"/>
                  </a:lnTo>
                  <a:lnTo>
                    <a:pt x="304356" y="307939"/>
                  </a:lnTo>
                  <a:lnTo>
                    <a:pt x="302827" y="308237"/>
                  </a:lnTo>
                  <a:lnTo>
                    <a:pt x="299471" y="308524"/>
                  </a:lnTo>
                  <a:lnTo>
                    <a:pt x="293798" y="308679"/>
                  </a:lnTo>
                  <a:lnTo>
                    <a:pt x="292747" y="308858"/>
                  </a:lnTo>
                  <a:lnTo>
                    <a:pt x="291469" y="309097"/>
                  </a:lnTo>
                  <a:lnTo>
                    <a:pt x="290322" y="309348"/>
                  </a:lnTo>
                  <a:lnTo>
                    <a:pt x="289522" y="309611"/>
                  </a:lnTo>
                  <a:lnTo>
                    <a:pt x="288650" y="310053"/>
                  </a:lnTo>
                  <a:lnTo>
                    <a:pt x="287587" y="310948"/>
                  </a:lnTo>
                  <a:lnTo>
                    <a:pt x="286691" y="311582"/>
                  </a:lnTo>
                  <a:lnTo>
                    <a:pt x="285616" y="312191"/>
                  </a:lnTo>
                  <a:lnTo>
                    <a:pt x="284577" y="312895"/>
                  </a:lnTo>
                  <a:lnTo>
                    <a:pt x="283610" y="313385"/>
                  </a:lnTo>
                  <a:lnTo>
                    <a:pt x="282774" y="313731"/>
                  </a:lnTo>
                  <a:lnTo>
                    <a:pt x="281448" y="313899"/>
                  </a:lnTo>
                  <a:lnTo>
                    <a:pt x="280397" y="313660"/>
                  </a:lnTo>
                  <a:lnTo>
                    <a:pt x="279263" y="313373"/>
                  </a:lnTo>
                  <a:lnTo>
                    <a:pt x="272598" y="310292"/>
                  </a:lnTo>
                  <a:lnTo>
                    <a:pt x="271631" y="309957"/>
                  </a:lnTo>
                  <a:lnTo>
                    <a:pt x="270627" y="309742"/>
                  </a:lnTo>
                  <a:lnTo>
                    <a:pt x="269755" y="309480"/>
                  </a:lnTo>
                  <a:lnTo>
                    <a:pt x="269027" y="309205"/>
                  </a:lnTo>
                  <a:lnTo>
                    <a:pt x="267988" y="309061"/>
                  </a:lnTo>
                  <a:lnTo>
                    <a:pt x="267164" y="308966"/>
                  </a:lnTo>
                  <a:lnTo>
                    <a:pt x="265922" y="308942"/>
                  </a:lnTo>
                  <a:lnTo>
                    <a:pt x="264166" y="309097"/>
                  </a:lnTo>
                  <a:lnTo>
                    <a:pt x="260774" y="309826"/>
                  </a:lnTo>
                  <a:lnTo>
                    <a:pt x="256355" y="310614"/>
                  </a:lnTo>
                  <a:lnTo>
                    <a:pt x="252879" y="311271"/>
                  </a:lnTo>
                  <a:lnTo>
                    <a:pt x="251673" y="311785"/>
                  </a:lnTo>
                  <a:lnTo>
                    <a:pt x="250359" y="312250"/>
                  </a:lnTo>
                  <a:lnTo>
                    <a:pt x="249022" y="312764"/>
                  </a:lnTo>
                  <a:lnTo>
                    <a:pt x="248269" y="313289"/>
                  </a:lnTo>
                  <a:lnTo>
                    <a:pt x="247624" y="313564"/>
                  </a:lnTo>
                  <a:lnTo>
                    <a:pt x="246824" y="314221"/>
                  </a:lnTo>
                  <a:lnTo>
                    <a:pt x="245510" y="315224"/>
                  </a:lnTo>
                  <a:lnTo>
                    <a:pt x="244197" y="316263"/>
                  </a:lnTo>
                  <a:lnTo>
                    <a:pt x="243301" y="316992"/>
                  </a:lnTo>
                  <a:lnTo>
                    <a:pt x="242644" y="317506"/>
                  </a:lnTo>
                  <a:lnTo>
                    <a:pt x="242023" y="317948"/>
                  </a:lnTo>
                  <a:lnTo>
                    <a:pt x="241437" y="318330"/>
                  </a:lnTo>
                  <a:lnTo>
                    <a:pt x="239395" y="319309"/>
                  </a:lnTo>
                  <a:lnTo>
                    <a:pt x="238738" y="319751"/>
                  </a:lnTo>
                  <a:lnTo>
                    <a:pt x="237843" y="320061"/>
                  </a:lnTo>
                  <a:lnTo>
                    <a:pt x="237186" y="320360"/>
                  </a:lnTo>
                  <a:lnTo>
                    <a:pt x="236147" y="320575"/>
                  </a:lnTo>
                  <a:lnTo>
                    <a:pt x="234976" y="320778"/>
                  </a:lnTo>
                  <a:lnTo>
                    <a:pt x="232098" y="321172"/>
                  </a:lnTo>
                  <a:lnTo>
                    <a:pt x="230760" y="321315"/>
                  </a:lnTo>
                  <a:lnTo>
                    <a:pt x="229936" y="321459"/>
                  </a:lnTo>
                  <a:lnTo>
                    <a:pt x="229136" y="321506"/>
                  </a:lnTo>
                  <a:lnTo>
                    <a:pt x="227750" y="321543"/>
                  </a:lnTo>
                  <a:lnTo>
                    <a:pt x="226317" y="321399"/>
                  </a:lnTo>
                  <a:lnTo>
                    <a:pt x="225051" y="321328"/>
                  </a:lnTo>
                  <a:lnTo>
                    <a:pt x="223952" y="321005"/>
                  </a:lnTo>
                  <a:lnTo>
                    <a:pt x="223080" y="320503"/>
                  </a:lnTo>
                  <a:lnTo>
                    <a:pt x="222089" y="319727"/>
                  </a:lnTo>
                  <a:lnTo>
                    <a:pt x="219581" y="317864"/>
                  </a:lnTo>
                  <a:lnTo>
                    <a:pt x="218554" y="316968"/>
                  </a:lnTo>
                  <a:lnTo>
                    <a:pt x="217181" y="316037"/>
                  </a:lnTo>
                  <a:lnTo>
                    <a:pt x="216344" y="315511"/>
                  </a:lnTo>
                  <a:lnTo>
                    <a:pt x="215401" y="314926"/>
                  </a:lnTo>
                  <a:lnTo>
                    <a:pt x="213896" y="314317"/>
                  </a:lnTo>
                  <a:lnTo>
                    <a:pt x="212749" y="314102"/>
                  </a:lnTo>
                  <a:lnTo>
                    <a:pt x="211997" y="314054"/>
                  </a:lnTo>
                  <a:lnTo>
                    <a:pt x="211316" y="313911"/>
                  </a:lnTo>
                  <a:lnTo>
                    <a:pt x="209883" y="314006"/>
                  </a:lnTo>
                  <a:lnTo>
                    <a:pt x="206921" y="314161"/>
                  </a:lnTo>
                  <a:lnTo>
                    <a:pt x="205607" y="314185"/>
                  </a:lnTo>
                  <a:lnTo>
                    <a:pt x="203481" y="314412"/>
                  </a:lnTo>
                  <a:lnTo>
                    <a:pt x="202406" y="314532"/>
                  </a:lnTo>
                  <a:lnTo>
                    <a:pt x="200710" y="314782"/>
                  </a:lnTo>
                  <a:lnTo>
                    <a:pt x="199767" y="314973"/>
                  </a:lnTo>
                  <a:lnTo>
                    <a:pt x="198787" y="315176"/>
                  </a:lnTo>
                  <a:lnTo>
                    <a:pt x="197844" y="315463"/>
                  </a:lnTo>
                  <a:lnTo>
                    <a:pt x="196387" y="315953"/>
                  </a:lnTo>
                  <a:lnTo>
                    <a:pt x="193688" y="316932"/>
                  </a:lnTo>
                  <a:lnTo>
                    <a:pt x="192063" y="317446"/>
                  </a:lnTo>
                  <a:lnTo>
                    <a:pt x="190534" y="317912"/>
                  </a:lnTo>
                  <a:lnTo>
                    <a:pt x="189257" y="318461"/>
                  </a:lnTo>
                  <a:lnTo>
                    <a:pt x="187823" y="319022"/>
                  </a:lnTo>
                  <a:lnTo>
                    <a:pt x="186509" y="319679"/>
                  </a:lnTo>
                  <a:lnTo>
                    <a:pt x="185053" y="320515"/>
                  </a:lnTo>
                  <a:lnTo>
                    <a:pt x="183942" y="321100"/>
                  </a:lnTo>
                  <a:lnTo>
                    <a:pt x="182998" y="321543"/>
                  </a:lnTo>
                  <a:lnTo>
                    <a:pt x="182162" y="322020"/>
                  </a:lnTo>
                  <a:lnTo>
                    <a:pt x="181409" y="322271"/>
                  </a:lnTo>
                  <a:lnTo>
                    <a:pt x="180156" y="322689"/>
                  </a:lnTo>
                  <a:lnTo>
                    <a:pt x="179033" y="322928"/>
                  </a:lnTo>
                  <a:lnTo>
                    <a:pt x="177874" y="323071"/>
                  </a:lnTo>
                  <a:lnTo>
                    <a:pt x="176537" y="323251"/>
                  </a:lnTo>
                  <a:lnTo>
                    <a:pt x="175079" y="323251"/>
                  </a:lnTo>
                  <a:lnTo>
                    <a:pt x="171950" y="323382"/>
                  </a:lnTo>
                  <a:lnTo>
                    <a:pt x="170422" y="323405"/>
                  </a:lnTo>
                  <a:lnTo>
                    <a:pt x="169084" y="323310"/>
                  </a:lnTo>
                  <a:lnTo>
                    <a:pt x="167722" y="323239"/>
                  </a:lnTo>
                  <a:lnTo>
                    <a:pt x="166241" y="323214"/>
                  </a:lnTo>
                  <a:lnTo>
                    <a:pt x="165417" y="323167"/>
                  </a:lnTo>
                  <a:lnTo>
                    <a:pt x="164617" y="323191"/>
                  </a:lnTo>
                  <a:lnTo>
                    <a:pt x="163817" y="323131"/>
                  </a:lnTo>
                  <a:lnTo>
                    <a:pt x="159075" y="321387"/>
                  </a:lnTo>
                  <a:lnTo>
                    <a:pt x="156137" y="320324"/>
                  </a:lnTo>
                  <a:lnTo>
                    <a:pt x="154871" y="319954"/>
                  </a:lnTo>
                  <a:lnTo>
                    <a:pt x="153390" y="319404"/>
                  </a:lnTo>
                  <a:lnTo>
                    <a:pt x="151766" y="318975"/>
                  </a:lnTo>
                  <a:lnTo>
                    <a:pt x="150428" y="318604"/>
                  </a:lnTo>
                  <a:lnTo>
                    <a:pt x="148756" y="318389"/>
                  </a:lnTo>
                  <a:lnTo>
                    <a:pt x="147347" y="318127"/>
                  </a:lnTo>
                  <a:lnTo>
                    <a:pt x="146499" y="317983"/>
                  </a:lnTo>
                  <a:lnTo>
                    <a:pt x="144647" y="318545"/>
                  </a:lnTo>
                  <a:lnTo>
                    <a:pt x="143823" y="318819"/>
                  </a:lnTo>
                  <a:lnTo>
                    <a:pt x="142880" y="319178"/>
                  </a:lnTo>
                  <a:lnTo>
                    <a:pt x="141889" y="319691"/>
                  </a:lnTo>
                  <a:lnTo>
                    <a:pt x="140778" y="320109"/>
                  </a:lnTo>
                  <a:lnTo>
                    <a:pt x="139906" y="320276"/>
                  </a:lnTo>
                  <a:lnTo>
                    <a:pt x="138688" y="320623"/>
                  </a:lnTo>
                  <a:lnTo>
                    <a:pt x="137505" y="319894"/>
                  </a:lnTo>
                  <a:lnTo>
                    <a:pt x="136024" y="319392"/>
                  </a:lnTo>
                  <a:lnTo>
                    <a:pt x="118814" y="307987"/>
                  </a:lnTo>
                  <a:lnTo>
                    <a:pt x="117309" y="306912"/>
                  </a:lnTo>
                  <a:lnTo>
                    <a:pt x="115971" y="306458"/>
                  </a:lnTo>
                  <a:lnTo>
                    <a:pt x="115004" y="306040"/>
                  </a:lnTo>
                  <a:lnTo>
                    <a:pt x="114227" y="305777"/>
                  </a:lnTo>
                  <a:lnTo>
                    <a:pt x="113344" y="305490"/>
                  </a:lnTo>
                  <a:lnTo>
                    <a:pt x="112233" y="305120"/>
                  </a:lnTo>
                  <a:lnTo>
                    <a:pt x="111600" y="304810"/>
                  </a:lnTo>
                  <a:lnTo>
                    <a:pt x="110597" y="304296"/>
                  </a:lnTo>
                  <a:lnTo>
                    <a:pt x="108698" y="302875"/>
                  </a:lnTo>
                  <a:lnTo>
                    <a:pt x="107718" y="302039"/>
                  </a:lnTo>
                  <a:lnTo>
                    <a:pt x="107372" y="301095"/>
                  </a:lnTo>
                  <a:lnTo>
                    <a:pt x="106966" y="300271"/>
                  </a:lnTo>
                  <a:lnTo>
                    <a:pt x="107420" y="299567"/>
                  </a:lnTo>
                  <a:lnTo>
                    <a:pt x="107933" y="298695"/>
                  </a:lnTo>
                  <a:lnTo>
                    <a:pt x="108710" y="298133"/>
                  </a:lnTo>
                  <a:lnTo>
                    <a:pt x="109749" y="297524"/>
                  </a:lnTo>
                  <a:lnTo>
                    <a:pt x="111469" y="296497"/>
                  </a:lnTo>
                  <a:lnTo>
                    <a:pt x="111982" y="296007"/>
                  </a:lnTo>
                  <a:lnTo>
                    <a:pt x="112579" y="294968"/>
                  </a:lnTo>
                  <a:lnTo>
                    <a:pt x="112854" y="294072"/>
                  </a:lnTo>
                  <a:lnTo>
                    <a:pt x="112185" y="293093"/>
                  </a:lnTo>
                  <a:lnTo>
                    <a:pt x="111337" y="292711"/>
                  </a:lnTo>
                  <a:lnTo>
                    <a:pt x="110657" y="292460"/>
                  </a:lnTo>
                  <a:lnTo>
                    <a:pt x="109665" y="293022"/>
                  </a:lnTo>
                  <a:lnTo>
                    <a:pt x="108734" y="293798"/>
                  </a:lnTo>
                  <a:lnTo>
                    <a:pt x="107456" y="294801"/>
                  </a:lnTo>
                  <a:lnTo>
                    <a:pt x="106094" y="295840"/>
                  </a:lnTo>
                  <a:lnTo>
                    <a:pt x="105079" y="296425"/>
                  </a:lnTo>
                  <a:lnTo>
                    <a:pt x="104267" y="296545"/>
                  </a:lnTo>
                  <a:lnTo>
                    <a:pt x="103347" y="296497"/>
                  </a:lnTo>
                  <a:lnTo>
                    <a:pt x="102571" y="295792"/>
                  </a:lnTo>
                  <a:lnTo>
                    <a:pt x="102439" y="294801"/>
                  </a:lnTo>
                  <a:lnTo>
                    <a:pt x="102606" y="293965"/>
                  </a:lnTo>
                  <a:lnTo>
                    <a:pt x="102905" y="293237"/>
                  </a:lnTo>
                  <a:lnTo>
                    <a:pt x="103192" y="292532"/>
                  </a:lnTo>
                  <a:lnTo>
                    <a:pt x="103669" y="291636"/>
                  </a:lnTo>
                  <a:lnTo>
                    <a:pt x="103944" y="290860"/>
                  </a:lnTo>
                  <a:lnTo>
                    <a:pt x="104302" y="289522"/>
                  </a:lnTo>
                  <a:lnTo>
                    <a:pt x="104267" y="288459"/>
                  </a:lnTo>
                  <a:lnTo>
                    <a:pt x="104219" y="287671"/>
                  </a:lnTo>
                  <a:lnTo>
                    <a:pt x="103980" y="286703"/>
                  </a:lnTo>
                  <a:lnTo>
                    <a:pt x="103419" y="285975"/>
                  </a:lnTo>
                  <a:lnTo>
                    <a:pt x="102905" y="285485"/>
                  </a:lnTo>
                  <a:lnTo>
                    <a:pt x="101567" y="286023"/>
                  </a:lnTo>
                  <a:lnTo>
                    <a:pt x="98844" y="286763"/>
                  </a:lnTo>
                  <a:lnTo>
                    <a:pt x="97029" y="287289"/>
                  </a:lnTo>
                  <a:lnTo>
                    <a:pt x="95512" y="287527"/>
                  </a:lnTo>
                  <a:lnTo>
                    <a:pt x="94593" y="287623"/>
                  </a:lnTo>
                  <a:lnTo>
                    <a:pt x="93088" y="287802"/>
                  </a:lnTo>
                  <a:lnTo>
                    <a:pt x="89994" y="287826"/>
                  </a:lnTo>
                  <a:lnTo>
                    <a:pt x="88824" y="287778"/>
                  </a:lnTo>
                  <a:lnTo>
                    <a:pt x="87295" y="287814"/>
                  </a:lnTo>
                  <a:lnTo>
                    <a:pt x="85599" y="287742"/>
                  </a:lnTo>
                  <a:lnTo>
                    <a:pt x="84010" y="287707"/>
                  </a:lnTo>
                  <a:lnTo>
                    <a:pt x="80869" y="287372"/>
                  </a:lnTo>
                  <a:lnTo>
                    <a:pt x="79436" y="287241"/>
                  </a:lnTo>
                  <a:lnTo>
                    <a:pt x="76773" y="286572"/>
                  </a:lnTo>
                  <a:lnTo>
                    <a:pt x="72688" y="285855"/>
                  </a:lnTo>
                  <a:lnTo>
                    <a:pt x="66955" y="285139"/>
                  </a:lnTo>
                  <a:lnTo>
                    <a:pt x="65618" y="284948"/>
                  </a:lnTo>
                  <a:lnTo>
                    <a:pt x="63993" y="285162"/>
                  </a:lnTo>
                  <a:lnTo>
                    <a:pt x="63193" y="285318"/>
                  </a:lnTo>
                  <a:lnTo>
                    <a:pt x="62059" y="285127"/>
                  </a:lnTo>
                  <a:lnTo>
                    <a:pt x="61079" y="285043"/>
                  </a:lnTo>
                  <a:lnTo>
                    <a:pt x="60243" y="284530"/>
                  </a:lnTo>
                  <a:lnTo>
                    <a:pt x="59276" y="284446"/>
                  </a:lnTo>
                  <a:lnTo>
                    <a:pt x="58583" y="284016"/>
                  </a:lnTo>
                  <a:lnTo>
                    <a:pt x="57998" y="283610"/>
                  </a:lnTo>
                  <a:lnTo>
                    <a:pt x="57341" y="283383"/>
                  </a:lnTo>
                  <a:lnTo>
                    <a:pt x="56481" y="283276"/>
                  </a:lnTo>
                  <a:lnTo>
                    <a:pt x="55489" y="283216"/>
                  </a:lnTo>
                  <a:lnTo>
                    <a:pt x="54510" y="283216"/>
                  </a:lnTo>
                  <a:lnTo>
                    <a:pt x="53423" y="283276"/>
                  </a:lnTo>
                  <a:lnTo>
                    <a:pt x="52337" y="283753"/>
                  </a:lnTo>
                  <a:lnTo>
                    <a:pt x="51739" y="284124"/>
                  </a:lnTo>
                  <a:lnTo>
                    <a:pt x="50629" y="284900"/>
                  </a:lnTo>
                  <a:lnTo>
                    <a:pt x="49697" y="285569"/>
                  </a:lnTo>
                  <a:lnTo>
                    <a:pt x="48813" y="286166"/>
                  </a:lnTo>
                  <a:lnTo>
                    <a:pt x="47774" y="286644"/>
                  </a:lnTo>
                  <a:lnTo>
                    <a:pt x="46783" y="287193"/>
                  </a:lnTo>
                  <a:lnTo>
                    <a:pt x="45576" y="287671"/>
                  </a:lnTo>
                  <a:lnTo>
                    <a:pt x="44406" y="288089"/>
                  </a:lnTo>
                  <a:lnTo>
                    <a:pt x="43140" y="288447"/>
                  </a:lnTo>
                  <a:lnTo>
                    <a:pt x="42125" y="288674"/>
                  </a:lnTo>
                  <a:lnTo>
                    <a:pt x="40823" y="288972"/>
                  </a:lnTo>
                  <a:lnTo>
                    <a:pt x="39617" y="289283"/>
                  </a:lnTo>
                  <a:lnTo>
                    <a:pt x="38255" y="289594"/>
                  </a:lnTo>
                  <a:lnTo>
                    <a:pt x="37526" y="289701"/>
                  </a:lnTo>
                  <a:lnTo>
                    <a:pt x="35795" y="289271"/>
                  </a:lnTo>
                  <a:lnTo>
                    <a:pt x="34744" y="288972"/>
                  </a:lnTo>
                  <a:lnTo>
                    <a:pt x="33454" y="288674"/>
                  </a:lnTo>
                  <a:lnTo>
                    <a:pt x="32498" y="288399"/>
                  </a:lnTo>
                  <a:lnTo>
                    <a:pt x="30802" y="288184"/>
                  </a:lnTo>
                  <a:lnTo>
                    <a:pt x="30026" y="288077"/>
                  </a:lnTo>
                  <a:lnTo>
                    <a:pt x="28903" y="287850"/>
                  </a:lnTo>
                  <a:lnTo>
                    <a:pt x="27912" y="287945"/>
                  </a:lnTo>
                  <a:lnTo>
                    <a:pt x="26789" y="288125"/>
                  </a:lnTo>
                  <a:lnTo>
                    <a:pt x="25523" y="288125"/>
                  </a:lnTo>
                  <a:lnTo>
                    <a:pt x="24413" y="288244"/>
                  </a:lnTo>
                  <a:lnTo>
                    <a:pt x="23421" y="288232"/>
                  </a:lnTo>
                  <a:lnTo>
                    <a:pt x="22334" y="288244"/>
                  </a:lnTo>
                  <a:lnTo>
                    <a:pt x="14691" y="234474"/>
                  </a:lnTo>
                  <a:lnTo>
                    <a:pt x="29297" y="232504"/>
                  </a:lnTo>
                  <a:lnTo>
                    <a:pt x="0" y="49721"/>
                  </a:lnTo>
                  <a:lnTo>
                    <a:pt x="75638" y="40417"/>
                  </a:lnTo>
                  <a:lnTo>
                    <a:pt x="236350" y="1743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1185;gbcf4302aa7_0_6">
              <a:extLst>
                <a:ext uri="{FF2B5EF4-FFF2-40B4-BE49-F238E27FC236}">
                  <a16:creationId xmlns:a16="http://schemas.microsoft.com/office/drawing/2014/main" id="{25953EBA-8229-A941-9E53-B58F291A6AA0}"/>
                </a:ext>
              </a:extLst>
            </p:cNvPr>
            <p:cNvSpPr/>
            <p:nvPr/>
          </p:nvSpPr>
          <p:spPr>
            <a:xfrm>
              <a:off x="3581654" y="2462665"/>
              <a:ext cx="145622" cy="206107"/>
            </a:xfrm>
            <a:custGeom>
              <a:avLst/>
              <a:gdLst/>
              <a:ahLst/>
              <a:cxnLst/>
              <a:rect l="l" t="t" r="r" b="b"/>
              <a:pathLst>
                <a:path w="289796" h="410163" extrusionOk="0">
                  <a:moveTo>
                    <a:pt x="76379" y="0"/>
                  </a:moveTo>
                  <a:lnTo>
                    <a:pt x="216583" y="22979"/>
                  </a:lnTo>
                  <a:lnTo>
                    <a:pt x="216273" y="64638"/>
                  </a:lnTo>
                  <a:lnTo>
                    <a:pt x="219354" y="108232"/>
                  </a:lnTo>
                  <a:lnTo>
                    <a:pt x="215544" y="109725"/>
                  </a:lnTo>
                  <a:lnTo>
                    <a:pt x="214433" y="131354"/>
                  </a:lnTo>
                  <a:lnTo>
                    <a:pt x="221265" y="130674"/>
                  </a:lnTo>
                  <a:lnTo>
                    <a:pt x="228861" y="239168"/>
                  </a:lnTo>
                  <a:lnTo>
                    <a:pt x="288089" y="240924"/>
                  </a:lnTo>
                  <a:lnTo>
                    <a:pt x="289797" y="261395"/>
                  </a:lnTo>
                  <a:lnTo>
                    <a:pt x="274127" y="261216"/>
                  </a:lnTo>
                  <a:lnTo>
                    <a:pt x="274999" y="271523"/>
                  </a:lnTo>
                  <a:lnTo>
                    <a:pt x="232814" y="287814"/>
                  </a:lnTo>
                  <a:lnTo>
                    <a:pt x="238595" y="352309"/>
                  </a:lnTo>
                  <a:lnTo>
                    <a:pt x="238714" y="355354"/>
                  </a:lnTo>
                  <a:lnTo>
                    <a:pt x="145531" y="351939"/>
                  </a:lnTo>
                  <a:lnTo>
                    <a:pt x="156925" y="381976"/>
                  </a:lnTo>
                  <a:lnTo>
                    <a:pt x="163124" y="397909"/>
                  </a:lnTo>
                  <a:lnTo>
                    <a:pt x="139034" y="410163"/>
                  </a:lnTo>
                  <a:lnTo>
                    <a:pt x="115888" y="381045"/>
                  </a:lnTo>
                  <a:lnTo>
                    <a:pt x="31997" y="274963"/>
                  </a:lnTo>
                  <a:lnTo>
                    <a:pt x="0" y="255889"/>
                  </a:lnTo>
                  <a:lnTo>
                    <a:pt x="23314" y="177791"/>
                  </a:lnTo>
                  <a:lnTo>
                    <a:pt x="76379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1186;gbcf4302aa7_0_6">
              <a:extLst>
                <a:ext uri="{FF2B5EF4-FFF2-40B4-BE49-F238E27FC236}">
                  <a16:creationId xmlns:a16="http://schemas.microsoft.com/office/drawing/2014/main" id="{A7076E02-8962-6641-BD5A-EBA36F7A2107}"/>
                </a:ext>
              </a:extLst>
            </p:cNvPr>
            <p:cNvSpPr/>
            <p:nvPr/>
          </p:nvSpPr>
          <p:spPr>
            <a:xfrm>
              <a:off x="4481921" y="2467721"/>
              <a:ext cx="131338" cy="224658"/>
            </a:xfrm>
            <a:custGeom>
              <a:avLst/>
              <a:gdLst/>
              <a:ahLst/>
              <a:cxnLst/>
              <a:rect l="l" t="t" r="r" b="b"/>
              <a:pathLst>
                <a:path w="261370" h="447080" extrusionOk="0">
                  <a:moveTo>
                    <a:pt x="89970" y="0"/>
                  </a:moveTo>
                  <a:lnTo>
                    <a:pt x="90842" y="478"/>
                  </a:lnTo>
                  <a:lnTo>
                    <a:pt x="91965" y="1182"/>
                  </a:lnTo>
                  <a:lnTo>
                    <a:pt x="93445" y="1911"/>
                  </a:lnTo>
                  <a:lnTo>
                    <a:pt x="94497" y="2568"/>
                  </a:lnTo>
                  <a:lnTo>
                    <a:pt x="95643" y="3607"/>
                  </a:lnTo>
                  <a:lnTo>
                    <a:pt x="96969" y="4288"/>
                  </a:lnTo>
                  <a:lnTo>
                    <a:pt x="98390" y="5172"/>
                  </a:lnTo>
                  <a:lnTo>
                    <a:pt x="99573" y="5852"/>
                  </a:lnTo>
                  <a:lnTo>
                    <a:pt x="100528" y="6509"/>
                  </a:lnTo>
                  <a:lnTo>
                    <a:pt x="101711" y="6820"/>
                  </a:lnTo>
                  <a:lnTo>
                    <a:pt x="102487" y="6975"/>
                  </a:lnTo>
                  <a:lnTo>
                    <a:pt x="103586" y="7095"/>
                  </a:lnTo>
                  <a:lnTo>
                    <a:pt x="104553" y="7298"/>
                  </a:lnTo>
                  <a:lnTo>
                    <a:pt x="106154" y="7202"/>
                  </a:lnTo>
                  <a:lnTo>
                    <a:pt x="106978" y="7118"/>
                  </a:lnTo>
                  <a:lnTo>
                    <a:pt x="108160" y="6867"/>
                  </a:lnTo>
                  <a:lnTo>
                    <a:pt x="110823" y="6497"/>
                  </a:lnTo>
                  <a:lnTo>
                    <a:pt x="111600" y="6521"/>
                  </a:lnTo>
                  <a:lnTo>
                    <a:pt x="112950" y="6736"/>
                  </a:lnTo>
                  <a:lnTo>
                    <a:pt x="115111" y="6879"/>
                  </a:lnTo>
                  <a:lnTo>
                    <a:pt x="116102" y="7751"/>
                  </a:lnTo>
                  <a:lnTo>
                    <a:pt x="116843" y="8492"/>
                  </a:lnTo>
                  <a:lnTo>
                    <a:pt x="117440" y="9304"/>
                  </a:lnTo>
                  <a:lnTo>
                    <a:pt x="118718" y="10976"/>
                  </a:lnTo>
                  <a:lnTo>
                    <a:pt x="119649" y="12123"/>
                  </a:lnTo>
                  <a:lnTo>
                    <a:pt x="120832" y="12994"/>
                  </a:lnTo>
                  <a:lnTo>
                    <a:pt x="121692" y="13389"/>
                  </a:lnTo>
                  <a:lnTo>
                    <a:pt x="122194" y="13914"/>
                  </a:lnTo>
                  <a:lnTo>
                    <a:pt x="122325" y="14667"/>
                  </a:lnTo>
                  <a:lnTo>
                    <a:pt x="121919" y="15861"/>
                  </a:lnTo>
                  <a:lnTo>
                    <a:pt x="121477" y="16900"/>
                  </a:lnTo>
                  <a:lnTo>
                    <a:pt x="121644" y="17963"/>
                  </a:lnTo>
                  <a:lnTo>
                    <a:pt x="121883" y="18835"/>
                  </a:lnTo>
                  <a:lnTo>
                    <a:pt x="121525" y="20280"/>
                  </a:lnTo>
                  <a:lnTo>
                    <a:pt x="120462" y="21689"/>
                  </a:lnTo>
                  <a:lnTo>
                    <a:pt x="119542" y="22848"/>
                  </a:lnTo>
                  <a:lnTo>
                    <a:pt x="118097" y="24436"/>
                  </a:lnTo>
                  <a:lnTo>
                    <a:pt x="116914" y="25690"/>
                  </a:lnTo>
                  <a:lnTo>
                    <a:pt x="116592" y="26646"/>
                  </a:lnTo>
                  <a:lnTo>
                    <a:pt x="116341" y="27721"/>
                  </a:lnTo>
                  <a:lnTo>
                    <a:pt x="116485" y="28545"/>
                  </a:lnTo>
                  <a:lnTo>
                    <a:pt x="116843" y="29333"/>
                  </a:lnTo>
                  <a:lnTo>
                    <a:pt x="117297" y="29954"/>
                  </a:lnTo>
                  <a:lnTo>
                    <a:pt x="117798" y="30575"/>
                  </a:lnTo>
                  <a:lnTo>
                    <a:pt x="118599" y="31507"/>
                  </a:lnTo>
                  <a:lnTo>
                    <a:pt x="119411" y="33048"/>
                  </a:lnTo>
                  <a:lnTo>
                    <a:pt x="119841" y="33836"/>
                  </a:lnTo>
                  <a:lnTo>
                    <a:pt x="120318" y="34660"/>
                  </a:lnTo>
                  <a:lnTo>
                    <a:pt x="120784" y="36010"/>
                  </a:lnTo>
                  <a:lnTo>
                    <a:pt x="121179" y="37228"/>
                  </a:lnTo>
                  <a:lnTo>
                    <a:pt x="121453" y="37980"/>
                  </a:lnTo>
                  <a:lnTo>
                    <a:pt x="121692" y="38900"/>
                  </a:lnTo>
                  <a:lnTo>
                    <a:pt x="121823" y="40190"/>
                  </a:lnTo>
                  <a:lnTo>
                    <a:pt x="122325" y="43140"/>
                  </a:lnTo>
                  <a:lnTo>
                    <a:pt x="122600" y="44669"/>
                  </a:lnTo>
                  <a:lnTo>
                    <a:pt x="122850" y="45827"/>
                  </a:lnTo>
                  <a:lnTo>
                    <a:pt x="123256" y="46938"/>
                  </a:lnTo>
                  <a:lnTo>
                    <a:pt x="123567" y="47726"/>
                  </a:lnTo>
                  <a:lnTo>
                    <a:pt x="124200" y="48873"/>
                  </a:lnTo>
                  <a:lnTo>
                    <a:pt x="125801" y="51823"/>
                  </a:lnTo>
                  <a:lnTo>
                    <a:pt x="126278" y="52719"/>
                  </a:lnTo>
                  <a:lnTo>
                    <a:pt x="127103" y="54104"/>
                  </a:lnTo>
                  <a:lnTo>
                    <a:pt x="127735" y="54988"/>
                  </a:lnTo>
                  <a:lnTo>
                    <a:pt x="128022" y="55955"/>
                  </a:lnTo>
                  <a:lnTo>
                    <a:pt x="128583" y="57078"/>
                  </a:lnTo>
                  <a:lnTo>
                    <a:pt x="129300" y="58690"/>
                  </a:lnTo>
                  <a:lnTo>
                    <a:pt x="129766" y="60315"/>
                  </a:lnTo>
                  <a:lnTo>
                    <a:pt x="130208" y="61222"/>
                  </a:lnTo>
                  <a:lnTo>
                    <a:pt x="131462" y="64590"/>
                  </a:lnTo>
                  <a:lnTo>
                    <a:pt x="131951" y="65498"/>
                  </a:lnTo>
                  <a:lnTo>
                    <a:pt x="132262" y="66322"/>
                  </a:lnTo>
                  <a:lnTo>
                    <a:pt x="132549" y="67552"/>
                  </a:lnTo>
                  <a:lnTo>
                    <a:pt x="132525" y="68281"/>
                  </a:lnTo>
                  <a:lnTo>
                    <a:pt x="132513" y="69308"/>
                  </a:lnTo>
                  <a:lnTo>
                    <a:pt x="132417" y="70395"/>
                  </a:lnTo>
                  <a:lnTo>
                    <a:pt x="132178" y="71721"/>
                  </a:lnTo>
                  <a:lnTo>
                    <a:pt x="131832" y="72425"/>
                  </a:lnTo>
                  <a:lnTo>
                    <a:pt x="131581" y="73070"/>
                  </a:lnTo>
                  <a:lnTo>
                    <a:pt x="130996" y="74324"/>
                  </a:lnTo>
                  <a:lnTo>
                    <a:pt x="130363" y="75136"/>
                  </a:lnTo>
                  <a:lnTo>
                    <a:pt x="129599" y="75984"/>
                  </a:lnTo>
                  <a:lnTo>
                    <a:pt x="128965" y="76653"/>
                  </a:lnTo>
                  <a:lnTo>
                    <a:pt x="128189" y="77788"/>
                  </a:lnTo>
                  <a:lnTo>
                    <a:pt x="127568" y="78361"/>
                  </a:lnTo>
                  <a:lnTo>
                    <a:pt x="126899" y="79221"/>
                  </a:lnTo>
                  <a:lnTo>
                    <a:pt x="126386" y="79771"/>
                  </a:lnTo>
                  <a:lnTo>
                    <a:pt x="126027" y="80403"/>
                  </a:lnTo>
                  <a:lnTo>
                    <a:pt x="125538" y="81347"/>
                  </a:lnTo>
                  <a:lnTo>
                    <a:pt x="125263" y="82123"/>
                  </a:lnTo>
                  <a:lnTo>
                    <a:pt x="125167" y="83222"/>
                  </a:lnTo>
                  <a:lnTo>
                    <a:pt x="125598" y="84058"/>
                  </a:lnTo>
                  <a:lnTo>
                    <a:pt x="126147" y="84488"/>
                  </a:lnTo>
                  <a:lnTo>
                    <a:pt x="127317" y="84823"/>
                  </a:lnTo>
                  <a:lnTo>
                    <a:pt x="130447" y="85551"/>
                  </a:lnTo>
                  <a:lnTo>
                    <a:pt x="131688" y="85814"/>
                  </a:lnTo>
                  <a:lnTo>
                    <a:pt x="135128" y="86650"/>
                  </a:lnTo>
                  <a:lnTo>
                    <a:pt x="136084" y="86841"/>
                  </a:lnTo>
                  <a:lnTo>
                    <a:pt x="139428" y="87641"/>
                  </a:lnTo>
                  <a:lnTo>
                    <a:pt x="140384" y="87832"/>
                  </a:lnTo>
                  <a:lnTo>
                    <a:pt x="143835" y="88334"/>
                  </a:lnTo>
                  <a:lnTo>
                    <a:pt x="145006" y="88477"/>
                  </a:lnTo>
                  <a:lnTo>
                    <a:pt x="148326" y="89134"/>
                  </a:lnTo>
                  <a:lnTo>
                    <a:pt x="149234" y="89254"/>
                  </a:lnTo>
                  <a:lnTo>
                    <a:pt x="151396" y="89684"/>
                  </a:lnTo>
                  <a:lnTo>
                    <a:pt x="152136" y="90006"/>
                  </a:lnTo>
                  <a:lnTo>
                    <a:pt x="152733" y="90508"/>
                  </a:lnTo>
                  <a:lnTo>
                    <a:pt x="153282" y="91224"/>
                  </a:lnTo>
                  <a:lnTo>
                    <a:pt x="156770" y="96384"/>
                  </a:lnTo>
                  <a:lnTo>
                    <a:pt x="261371" y="248938"/>
                  </a:lnTo>
                  <a:lnTo>
                    <a:pt x="255113" y="281365"/>
                  </a:lnTo>
                  <a:lnTo>
                    <a:pt x="250837" y="287850"/>
                  </a:lnTo>
                  <a:lnTo>
                    <a:pt x="208712" y="352667"/>
                  </a:lnTo>
                  <a:lnTo>
                    <a:pt x="206109" y="357002"/>
                  </a:lnTo>
                  <a:lnTo>
                    <a:pt x="205189" y="358400"/>
                  </a:lnTo>
                  <a:lnTo>
                    <a:pt x="204544" y="357719"/>
                  </a:lnTo>
                  <a:lnTo>
                    <a:pt x="202358" y="355474"/>
                  </a:lnTo>
                  <a:lnTo>
                    <a:pt x="201677" y="354697"/>
                  </a:lnTo>
                  <a:lnTo>
                    <a:pt x="201188" y="354196"/>
                  </a:lnTo>
                  <a:lnTo>
                    <a:pt x="200495" y="353479"/>
                  </a:lnTo>
                  <a:lnTo>
                    <a:pt x="199575" y="353037"/>
                  </a:lnTo>
                  <a:lnTo>
                    <a:pt x="198262" y="352870"/>
                  </a:lnTo>
                  <a:lnTo>
                    <a:pt x="197151" y="352823"/>
                  </a:lnTo>
                  <a:lnTo>
                    <a:pt x="195085" y="353252"/>
                  </a:lnTo>
                  <a:lnTo>
                    <a:pt x="193926" y="353479"/>
                  </a:lnTo>
                  <a:lnTo>
                    <a:pt x="192469" y="353658"/>
                  </a:lnTo>
                  <a:lnTo>
                    <a:pt x="191310" y="354017"/>
                  </a:lnTo>
                  <a:lnTo>
                    <a:pt x="190128" y="354291"/>
                  </a:lnTo>
                  <a:lnTo>
                    <a:pt x="189065" y="354722"/>
                  </a:lnTo>
                  <a:lnTo>
                    <a:pt x="187429" y="355271"/>
                  </a:lnTo>
                  <a:lnTo>
                    <a:pt x="185697" y="356011"/>
                  </a:lnTo>
                  <a:lnTo>
                    <a:pt x="184467" y="356788"/>
                  </a:lnTo>
                  <a:lnTo>
                    <a:pt x="183762" y="357445"/>
                  </a:lnTo>
                  <a:lnTo>
                    <a:pt x="183189" y="358101"/>
                  </a:lnTo>
                  <a:lnTo>
                    <a:pt x="183058" y="358770"/>
                  </a:lnTo>
                  <a:lnTo>
                    <a:pt x="182962" y="360156"/>
                  </a:lnTo>
                  <a:lnTo>
                    <a:pt x="183129" y="360980"/>
                  </a:lnTo>
                  <a:lnTo>
                    <a:pt x="183344" y="362067"/>
                  </a:lnTo>
                  <a:lnTo>
                    <a:pt x="183595" y="363225"/>
                  </a:lnTo>
                  <a:lnTo>
                    <a:pt x="183834" y="364145"/>
                  </a:lnTo>
                  <a:lnTo>
                    <a:pt x="184073" y="365112"/>
                  </a:lnTo>
                  <a:lnTo>
                    <a:pt x="184192" y="365841"/>
                  </a:lnTo>
                  <a:lnTo>
                    <a:pt x="184133" y="366904"/>
                  </a:lnTo>
                  <a:lnTo>
                    <a:pt x="183774" y="367883"/>
                  </a:lnTo>
                  <a:lnTo>
                    <a:pt x="183296" y="368504"/>
                  </a:lnTo>
                  <a:lnTo>
                    <a:pt x="182878" y="369113"/>
                  </a:lnTo>
                  <a:lnTo>
                    <a:pt x="182257" y="369937"/>
                  </a:lnTo>
                  <a:lnTo>
                    <a:pt x="181720" y="370594"/>
                  </a:lnTo>
                  <a:lnTo>
                    <a:pt x="180955" y="371204"/>
                  </a:lnTo>
                  <a:lnTo>
                    <a:pt x="180203" y="371633"/>
                  </a:lnTo>
                  <a:lnTo>
                    <a:pt x="179462" y="371860"/>
                  </a:lnTo>
                  <a:lnTo>
                    <a:pt x="178006" y="372159"/>
                  </a:lnTo>
                  <a:lnTo>
                    <a:pt x="177229" y="372302"/>
                  </a:lnTo>
                  <a:lnTo>
                    <a:pt x="176190" y="372541"/>
                  </a:lnTo>
                  <a:lnTo>
                    <a:pt x="175175" y="372732"/>
                  </a:lnTo>
                  <a:lnTo>
                    <a:pt x="174064" y="373055"/>
                  </a:lnTo>
                  <a:lnTo>
                    <a:pt x="173204" y="373532"/>
                  </a:lnTo>
                  <a:lnTo>
                    <a:pt x="172607" y="373986"/>
                  </a:lnTo>
                  <a:lnTo>
                    <a:pt x="171867" y="374822"/>
                  </a:lnTo>
                  <a:lnTo>
                    <a:pt x="171377" y="375706"/>
                  </a:lnTo>
                  <a:lnTo>
                    <a:pt x="170648" y="376602"/>
                  </a:lnTo>
                  <a:lnTo>
                    <a:pt x="170051" y="377223"/>
                  </a:lnTo>
                  <a:lnTo>
                    <a:pt x="169167" y="377796"/>
                  </a:lnTo>
                  <a:lnTo>
                    <a:pt x="168069" y="377916"/>
                  </a:lnTo>
                  <a:lnTo>
                    <a:pt x="167149" y="377820"/>
                  </a:lnTo>
                  <a:lnTo>
                    <a:pt x="166265" y="377617"/>
                  </a:lnTo>
                  <a:lnTo>
                    <a:pt x="165309" y="377342"/>
                  </a:lnTo>
                  <a:lnTo>
                    <a:pt x="162849" y="376698"/>
                  </a:lnTo>
                  <a:lnTo>
                    <a:pt x="161643" y="376411"/>
                  </a:lnTo>
                  <a:lnTo>
                    <a:pt x="160723" y="376518"/>
                  </a:lnTo>
                  <a:lnTo>
                    <a:pt x="159875" y="376590"/>
                  </a:lnTo>
                  <a:lnTo>
                    <a:pt x="159063" y="377068"/>
                  </a:lnTo>
                  <a:lnTo>
                    <a:pt x="158621" y="377832"/>
                  </a:lnTo>
                  <a:lnTo>
                    <a:pt x="158251" y="378883"/>
                  </a:lnTo>
                  <a:lnTo>
                    <a:pt x="157905" y="379492"/>
                  </a:lnTo>
                  <a:lnTo>
                    <a:pt x="157917" y="380543"/>
                  </a:lnTo>
                  <a:lnTo>
                    <a:pt x="157964" y="381391"/>
                  </a:lnTo>
                  <a:lnTo>
                    <a:pt x="158132" y="382526"/>
                  </a:lnTo>
                  <a:lnTo>
                    <a:pt x="158275" y="383529"/>
                  </a:lnTo>
                  <a:lnTo>
                    <a:pt x="158454" y="384664"/>
                  </a:lnTo>
                  <a:lnTo>
                    <a:pt x="158657" y="386157"/>
                  </a:lnTo>
                  <a:lnTo>
                    <a:pt x="158776" y="387471"/>
                  </a:lnTo>
                  <a:lnTo>
                    <a:pt x="158800" y="388665"/>
                  </a:lnTo>
                  <a:lnTo>
                    <a:pt x="159194" y="389776"/>
                  </a:lnTo>
                  <a:lnTo>
                    <a:pt x="159553" y="390683"/>
                  </a:lnTo>
                  <a:lnTo>
                    <a:pt x="159672" y="391675"/>
                  </a:lnTo>
                  <a:lnTo>
                    <a:pt x="160449" y="392929"/>
                  </a:lnTo>
                  <a:lnTo>
                    <a:pt x="161070" y="394218"/>
                  </a:lnTo>
                  <a:lnTo>
                    <a:pt x="161332" y="395091"/>
                  </a:lnTo>
                  <a:lnTo>
                    <a:pt x="161655" y="395831"/>
                  </a:lnTo>
                  <a:lnTo>
                    <a:pt x="162073" y="396679"/>
                  </a:lnTo>
                  <a:lnTo>
                    <a:pt x="162395" y="397515"/>
                  </a:lnTo>
                  <a:lnTo>
                    <a:pt x="162395" y="398303"/>
                  </a:lnTo>
                  <a:lnTo>
                    <a:pt x="162001" y="398936"/>
                  </a:lnTo>
                  <a:lnTo>
                    <a:pt x="161798" y="399868"/>
                  </a:lnTo>
                  <a:lnTo>
                    <a:pt x="161308" y="400656"/>
                  </a:lnTo>
                  <a:lnTo>
                    <a:pt x="160568" y="401468"/>
                  </a:lnTo>
                  <a:lnTo>
                    <a:pt x="159732" y="401970"/>
                  </a:lnTo>
                  <a:lnTo>
                    <a:pt x="158979" y="402089"/>
                  </a:lnTo>
                  <a:lnTo>
                    <a:pt x="158108" y="402137"/>
                  </a:lnTo>
                  <a:lnTo>
                    <a:pt x="157128" y="402030"/>
                  </a:lnTo>
                  <a:lnTo>
                    <a:pt x="156256" y="401886"/>
                  </a:lnTo>
                  <a:lnTo>
                    <a:pt x="155421" y="401731"/>
                  </a:lnTo>
                  <a:lnTo>
                    <a:pt x="154537" y="401480"/>
                  </a:lnTo>
                  <a:lnTo>
                    <a:pt x="153187" y="400835"/>
                  </a:lnTo>
                  <a:lnTo>
                    <a:pt x="152243" y="400656"/>
                  </a:lnTo>
                  <a:lnTo>
                    <a:pt x="151312" y="400632"/>
                  </a:lnTo>
                  <a:lnTo>
                    <a:pt x="150392" y="400775"/>
                  </a:lnTo>
                  <a:lnTo>
                    <a:pt x="149544" y="400978"/>
                  </a:lnTo>
                  <a:lnTo>
                    <a:pt x="147992" y="402018"/>
                  </a:lnTo>
                  <a:lnTo>
                    <a:pt x="146331" y="403702"/>
                  </a:lnTo>
                  <a:lnTo>
                    <a:pt x="144970" y="404681"/>
                  </a:lnTo>
                  <a:lnTo>
                    <a:pt x="143931" y="405278"/>
                  </a:lnTo>
                  <a:lnTo>
                    <a:pt x="143286" y="405708"/>
                  </a:lnTo>
                  <a:lnTo>
                    <a:pt x="142760" y="406210"/>
                  </a:lnTo>
                  <a:lnTo>
                    <a:pt x="142020" y="406616"/>
                  </a:lnTo>
                  <a:lnTo>
                    <a:pt x="141243" y="406628"/>
                  </a:lnTo>
                  <a:lnTo>
                    <a:pt x="140515" y="406735"/>
                  </a:lnTo>
                  <a:lnTo>
                    <a:pt x="139810" y="406759"/>
                  </a:lnTo>
                  <a:lnTo>
                    <a:pt x="138138" y="406914"/>
                  </a:lnTo>
                  <a:lnTo>
                    <a:pt x="137218" y="407201"/>
                  </a:lnTo>
                  <a:lnTo>
                    <a:pt x="136597" y="407846"/>
                  </a:lnTo>
                  <a:lnTo>
                    <a:pt x="136239" y="408730"/>
                  </a:lnTo>
                  <a:lnTo>
                    <a:pt x="136191" y="409458"/>
                  </a:lnTo>
                  <a:lnTo>
                    <a:pt x="135964" y="410366"/>
                  </a:lnTo>
                  <a:lnTo>
                    <a:pt x="135857" y="411680"/>
                  </a:lnTo>
                  <a:lnTo>
                    <a:pt x="135690" y="412874"/>
                  </a:lnTo>
                  <a:lnTo>
                    <a:pt x="135439" y="413842"/>
                  </a:lnTo>
                  <a:lnTo>
                    <a:pt x="135152" y="414475"/>
                  </a:lnTo>
                  <a:lnTo>
                    <a:pt x="134364" y="415299"/>
                  </a:lnTo>
                  <a:lnTo>
                    <a:pt x="133624" y="416505"/>
                  </a:lnTo>
                  <a:lnTo>
                    <a:pt x="127150" y="447080"/>
                  </a:lnTo>
                  <a:lnTo>
                    <a:pt x="64196" y="427875"/>
                  </a:lnTo>
                  <a:lnTo>
                    <a:pt x="1433" y="409076"/>
                  </a:lnTo>
                  <a:lnTo>
                    <a:pt x="0" y="408706"/>
                  </a:lnTo>
                  <a:lnTo>
                    <a:pt x="908" y="403929"/>
                  </a:lnTo>
                  <a:lnTo>
                    <a:pt x="70168" y="69201"/>
                  </a:lnTo>
                  <a:lnTo>
                    <a:pt x="78086" y="29644"/>
                  </a:lnTo>
                  <a:lnTo>
                    <a:pt x="8997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1187;gbcf4302aa7_0_6">
              <a:extLst>
                <a:ext uri="{FF2B5EF4-FFF2-40B4-BE49-F238E27FC236}">
                  <a16:creationId xmlns:a16="http://schemas.microsoft.com/office/drawing/2014/main" id="{C27756DA-B4F3-D74B-80A8-09055335AAC2}"/>
                </a:ext>
              </a:extLst>
            </p:cNvPr>
            <p:cNvSpPr/>
            <p:nvPr/>
          </p:nvSpPr>
          <p:spPr>
            <a:xfrm>
              <a:off x="6018329" y="2467937"/>
              <a:ext cx="151978" cy="147477"/>
            </a:xfrm>
            <a:custGeom>
              <a:avLst/>
              <a:gdLst/>
              <a:ahLst/>
              <a:cxnLst/>
              <a:rect l="l" t="t" r="r" b="b"/>
              <a:pathLst>
                <a:path w="302444" h="293487" extrusionOk="0">
                  <a:moveTo>
                    <a:pt x="117846" y="17450"/>
                  </a:moveTo>
                  <a:lnTo>
                    <a:pt x="260893" y="0"/>
                  </a:lnTo>
                  <a:lnTo>
                    <a:pt x="270711" y="30145"/>
                  </a:lnTo>
                  <a:lnTo>
                    <a:pt x="279656" y="42471"/>
                  </a:lnTo>
                  <a:lnTo>
                    <a:pt x="300068" y="87558"/>
                  </a:lnTo>
                  <a:lnTo>
                    <a:pt x="302445" y="91093"/>
                  </a:lnTo>
                  <a:lnTo>
                    <a:pt x="194033" y="275477"/>
                  </a:lnTo>
                  <a:lnTo>
                    <a:pt x="183464" y="293487"/>
                  </a:lnTo>
                  <a:lnTo>
                    <a:pt x="112913" y="289809"/>
                  </a:lnTo>
                  <a:lnTo>
                    <a:pt x="62644" y="253823"/>
                  </a:lnTo>
                  <a:lnTo>
                    <a:pt x="58989" y="251184"/>
                  </a:lnTo>
                  <a:lnTo>
                    <a:pt x="0" y="158968"/>
                  </a:lnTo>
                  <a:lnTo>
                    <a:pt x="63599" y="58822"/>
                  </a:lnTo>
                  <a:lnTo>
                    <a:pt x="89707" y="20877"/>
                  </a:lnTo>
                  <a:lnTo>
                    <a:pt x="117846" y="1745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1188;gbcf4302aa7_0_6">
              <a:extLst>
                <a:ext uri="{FF2B5EF4-FFF2-40B4-BE49-F238E27FC236}">
                  <a16:creationId xmlns:a16="http://schemas.microsoft.com/office/drawing/2014/main" id="{5CAAFE38-DB44-F345-BC30-B4AFC00308C2}"/>
                </a:ext>
              </a:extLst>
            </p:cNvPr>
            <p:cNvSpPr/>
            <p:nvPr/>
          </p:nvSpPr>
          <p:spPr>
            <a:xfrm>
              <a:off x="6395554" y="2469693"/>
              <a:ext cx="149380" cy="225564"/>
            </a:xfrm>
            <a:custGeom>
              <a:avLst/>
              <a:gdLst/>
              <a:ahLst/>
              <a:cxnLst/>
              <a:rect l="l" t="t" r="r" b="b"/>
              <a:pathLst>
                <a:path w="297273" h="448883" extrusionOk="0">
                  <a:moveTo>
                    <a:pt x="152566" y="19981"/>
                  </a:moveTo>
                  <a:lnTo>
                    <a:pt x="143537" y="52910"/>
                  </a:lnTo>
                  <a:lnTo>
                    <a:pt x="202287" y="144958"/>
                  </a:lnTo>
                  <a:lnTo>
                    <a:pt x="238046" y="148720"/>
                  </a:lnTo>
                  <a:lnTo>
                    <a:pt x="237556" y="150345"/>
                  </a:lnTo>
                  <a:lnTo>
                    <a:pt x="236911" y="151694"/>
                  </a:lnTo>
                  <a:lnTo>
                    <a:pt x="236350" y="152841"/>
                  </a:lnTo>
                  <a:lnTo>
                    <a:pt x="235932" y="154047"/>
                  </a:lnTo>
                  <a:lnTo>
                    <a:pt x="235549" y="156782"/>
                  </a:lnTo>
                  <a:lnTo>
                    <a:pt x="283048" y="158132"/>
                  </a:lnTo>
                  <a:lnTo>
                    <a:pt x="283742" y="159505"/>
                  </a:lnTo>
                  <a:lnTo>
                    <a:pt x="284267" y="160747"/>
                  </a:lnTo>
                  <a:lnTo>
                    <a:pt x="284625" y="161619"/>
                  </a:lnTo>
                  <a:lnTo>
                    <a:pt x="284696" y="162611"/>
                  </a:lnTo>
                  <a:lnTo>
                    <a:pt x="284780" y="164175"/>
                  </a:lnTo>
                  <a:lnTo>
                    <a:pt x="284924" y="165585"/>
                  </a:lnTo>
                  <a:lnTo>
                    <a:pt x="285186" y="166827"/>
                  </a:lnTo>
                  <a:lnTo>
                    <a:pt x="285390" y="167937"/>
                  </a:lnTo>
                  <a:lnTo>
                    <a:pt x="285461" y="169132"/>
                  </a:lnTo>
                  <a:lnTo>
                    <a:pt x="285616" y="170756"/>
                  </a:lnTo>
                  <a:lnTo>
                    <a:pt x="285401" y="171580"/>
                  </a:lnTo>
                  <a:lnTo>
                    <a:pt x="285461" y="172571"/>
                  </a:lnTo>
                  <a:lnTo>
                    <a:pt x="285377" y="173646"/>
                  </a:lnTo>
                  <a:lnTo>
                    <a:pt x="284840" y="174399"/>
                  </a:lnTo>
                  <a:lnTo>
                    <a:pt x="284494" y="175115"/>
                  </a:lnTo>
                  <a:lnTo>
                    <a:pt x="284589" y="175975"/>
                  </a:lnTo>
                  <a:lnTo>
                    <a:pt x="283766" y="176549"/>
                  </a:lnTo>
                  <a:lnTo>
                    <a:pt x="284410" y="177791"/>
                  </a:lnTo>
                  <a:lnTo>
                    <a:pt x="284159" y="178495"/>
                  </a:lnTo>
                  <a:lnTo>
                    <a:pt x="283849" y="179140"/>
                  </a:lnTo>
                  <a:lnTo>
                    <a:pt x="283766" y="179869"/>
                  </a:lnTo>
                  <a:lnTo>
                    <a:pt x="283658" y="181087"/>
                  </a:lnTo>
                  <a:lnTo>
                    <a:pt x="283562" y="182246"/>
                  </a:lnTo>
                  <a:lnTo>
                    <a:pt x="283108" y="183249"/>
                  </a:lnTo>
                  <a:lnTo>
                    <a:pt x="282547" y="184193"/>
                  </a:lnTo>
                  <a:lnTo>
                    <a:pt x="282320" y="185279"/>
                  </a:lnTo>
                  <a:lnTo>
                    <a:pt x="282881" y="185817"/>
                  </a:lnTo>
                  <a:lnTo>
                    <a:pt x="284028" y="185387"/>
                  </a:lnTo>
                  <a:lnTo>
                    <a:pt x="284948" y="185829"/>
                  </a:lnTo>
                  <a:lnTo>
                    <a:pt x="285569" y="186593"/>
                  </a:lnTo>
                  <a:lnTo>
                    <a:pt x="286106" y="187202"/>
                  </a:lnTo>
                  <a:lnTo>
                    <a:pt x="286464" y="188170"/>
                  </a:lnTo>
                  <a:lnTo>
                    <a:pt x="286238" y="188994"/>
                  </a:lnTo>
                  <a:lnTo>
                    <a:pt x="286238" y="189830"/>
                  </a:lnTo>
                  <a:lnTo>
                    <a:pt x="287014" y="189615"/>
                  </a:lnTo>
                  <a:lnTo>
                    <a:pt x="287766" y="189543"/>
                  </a:lnTo>
                  <a:lnTo>
                    <a:pt x="287719" y="190606"/>
                  </a:lnTo>
                  <a:lnTo>
                    <a:pt x="287539" y="191848"/>
                  </a:lnTo>
                  <a:lnTo>
                    <a:pt x="287133" y="193007"/>
                  </a:lnTo>
                  <a:lnTo>
                    <a:pt x="286870" y="193735"/>
                  </a:lnTo>
                  <a:lnTo>
                    <a:pt x="286739" y="194774"/>
                  </a:lnTo>
                  <a:lnTo>
                    <a:pt x="286441" y="195873"/>
                  </a:lnTo>
                  <a:lnTo>
                    <a:pt x="286166" y="196578"/>
                  </a:lnTo>
                  <a:lnTo>
                    <a:pt x="285724" y="198596"/>
                  </a:lnTo>
                  <a:lnTo>
                    <a:pt x="285605" y="200890"/>
                  </a:lnTo>
                  <a:lnTo>
                    <a:pt x="290048" y="202789"/>
                  </a:lnTo>
                  <a:lnTo>
                    <a:pt x="292376" y="202371"/>
                  </a:lnTo>
                  <a:lnTo>
                    <a:pt x="293463" y="203887"/>
                  </a:lnTo>
                  <a:lnTo>
                    <a:pt x="294359" y="205082"/>
                  </a:lnTo>
                  <a:lnTo>
                    <a:pt x="294645" y="205810"/>
                  </a:lnTo>
                  <a:lnTo>
                    <a:pt x="295052" y="206742"/>
                  </a:lnTo>
                  <a:lnTo>
                    <a:pt x="295876" y="208008"/>
                  </a:lnTo>
                  <a:lnTo>
                    <a:pt x="296187" y="209298"/>
                  </a:lnTo>
                  <a:lnTo>
                    <a:pt x="296867" y="211340"/>
                  </a:lnTo>
                  <a:lnTo>
                    <a:pt x="297225" y="212976"/>
                  </a:lnTo>
                  <a:lnTo>
                    <a:pt x="297273" y="214553"/>
                  </a:lnTo>
                  <a:lnTo>
                    <a:pt x="297190" y="215711"/>
                  </a:lnTo>
                  <a:lnTo>
                    <a:pt x="297154" y="216762"/>
                  </a:lnTo>
                  <a:lnTo>
                    <a:pt x="296832" y="217825"/>
                  </a:lnTo>
                  <a:lnTo>
                    <a:pt x="296151" y="218626"/>
                  </a:lnTo>
                  <a:lnTo>
                    <a:pt x="295100" y="218494"/>
                  </a:lnTo>
                  <a:lnTo>
                    <a:pt x="294013" y="217539"/>
                  </a:lnTo>
                  <a:lnTo>
                    <a:pt x="293141" y="216918"/>
                  </a:lnTo>
                  <a:lnTo>
                    <a:pt x="292078" y="216452"/>
                  </a:lnTo>
                  <a:lnTo>
                    <a:pt x="291206" y="216273"/>
                  </a:lnTo>
                  <a:lnTo>
                    <a:pt x="290275" y="216368"/>
                  </a:lnTo>
                  <a:lnTo>
                    <a:pt x="289427" y="216536"/>
                  </a:lnTo>
                  <a:lnTo>
                    <a:pt x="288769" y="216798"/>
                  </a:lnTo>
                  <a:lnTo>
                    <a:pt x="288185" y="217276"/>
                  </a:lnTo>
                  <a:lnTo>
                    <a:pt x="287862" y="217885"/>
                  </a:lnTo>
                  <a:lnTo>
                    <a:pt x="287539" y="218757"/>
                  </a:lnTo>
                  <a:lnTo>
                    <a:pt x="287193" y="220059"/>
                  </a:lnTo>
                  <a:lnTo>
                    <a:pt x="285998" y="220584"/>
                  </a:lnTo>
                  <a:lnTo>
                    <a:pt x="284852" y="220118"/>
                  </a:lnTo>
                  <a:lnTo>
                    <a:pt x="284040" y="219187"/>
                  </a:lnTo>
                  <a:lnTo>
                    <a:pt x="283622" y="218601"/>
                  </a:lnTo>
                  <a:lnTo>
                    <a:pt x="282786" y="217670"/>
                  </a:lnTo>
                  <a:lnTo>
                    <a:pt x="282129" y="217252"/>
                  </a:lnTo>
                  <a:lnTo>
                    <a:pt x="281448" y="216930"/>
                  </a:lnTo>
                  <a:lnTo>
                    <a:pt x="280409" y="216583"/>
                  </a:lnTo>
                  <a:lnTo>
                    <a:pt x="279406" y="216356"/>
                  </a:lnTo>
                  <a:lnTo>
                    <a:pt x="278666" y="215532"/>
                  </a:lnTo>
                  <a:lnTo>
                    <a:pt x="277961" y="214816"/>
                  </a:lnTo>
                  <a:lnTo>
                    <a:pt x="276480" y="214326"/>
                  </a:lnTo>
                  <a:lnTo>
                    <a:pt x="275441" y="214194"/>
                  </a:lnTo>
                  <a:lnTo>
                    <a:pt x="274270" y="214111"/>
                  </a:lnTo>
                  <a:lnTo>
                    <a:pt x="273327" y="213956"/>
                  </a:lnTo>
                  <a:lnTo>
                    <a:pt x="272276" y="213824"/>
                  </a:lnTo>
                  <a:lnTo>
                    <a:pt x="271499" y="213920"/>
                  </a:lnTo>
                  <a:lnTo>
                    <a:pt x="270520" y="213920"/>
                  </a:lnTo>
                  <a:lnTo>
                    <a:pt x="269672" y="213932"/>
                  </a:lnTo>
                  <a:lnTo>
                    <a:pt x="268311" y="213944"/>
                  </a:lnTo>
                  <a:lnTo>
                    <a:pt x="267116" y="213836"/>
                  </a:lnTo>
                  <a:lnTo>
                    <a:pt x="266220" y="214410"/>
                  </a:lnTo>
                  <a:lnTo>
                    <a:pt x="266841" y="216464"/>
                  </a:lnTo>
                  <a:lnTo>
                    <a:pt x="267068" y="218112"/>
                  </a:lnTo>
                  <a:lnTo>
                    <a:pt x="267402" y="219665"/>
                  </a:lnTo>
                  <a:lnTo>
                    <a:pt x="267546" y="220931"/>
                  </a:lnTo>
                  <a:lnTo>
                    <a:pt x="267558" y="221982"/>
                  </a:lnTo>
                  <a:lnTo>
                    <a:pt x="267570" y="222949"/>
                  </a:lnTo>
                  <a:lnTo>
                    <a:pt x="267033" y="224203"/>
                  </a:lnTo>
                  <a:lnTo>
                    <a:pt x="266829" y="224980"/>
                  </a:lnTo>
                  <a:lnTo>
                    <a:pt x="266758" y="225780"/>
                  </a:lnTo>
                  <a:lnTo>
                    <a:pt x="266937" y="227464"/>
                  </a:lnTo>
                  <a:lnTo>
                    <a:pt x="266961" y="228897"/>
                  </a:lnTo>
                  <a:lnTo>
                    <a:pt x="267259" y="230617"/>
                  </a:lnTo>
                  <a:lnTo>
                    <a:pt x="267188" y="231560"/>
                  </a:lnTo>
                  <a:lnTo>
                    <a:pt x="267128" y="232265"/>
                  </a:lnTo>
                  <a:lnTo>
                    <a:pt x="266829" y="233292"/>
                  </a:lnTo>
                  <a:lnTo>
                    <a:pt x="266053" y="233746"/>
                  </a:lnTo>
                  <a:lnTo>
                    <a:pt x="265241" y="234558"/>
                  </a:lnTo>
                  <a:lnTo>
                    <a:pt x="264895" y="235430"/>
                  </a:lnTo>
                  <a:lnTo>
                    <a:pt x="264680" y="236302"/>
                  </a:lnTo>
                  <a:lnTo>
                    <a:pt x="264548" y="237102"/>
                  </a:lnTo>
                  <a:lnTo>
                    <a:pt x="264524" y="237807"/>
                  </a:lnTo>
                  <a:lnTo>
                    <a:pt x="264632" y="238715"/>
                  </a:lnTo>
                  <a:lnTo>
                    <a:pt x="264823" y="239777"/>
                  </a:lnTo>
                  <a:lnTo>
                    <a:pt x="264214" y="240363"/>
                  </a:lnTo>
                  <a:lnTo>
                    <a:pt x="263402" y="241175"/>
                  </a:lnTo>
                  <a:lnTo>
                    <a:pt x="262768" y="242166"/>
                  </a:lnTo>
                  <a:lnTo>
                    <a:pt x="263271" y="243002"/>
                  </a:lnTo>
                  <a:lnTo>
                    <a:pt x="263808" y="243468"/>
                  </a:lnTo>
                  <a:lnTo>
                    <a:pt x="264608" y="244077"/>
                  </a:lnTo>
                  <a:lnTo>
                    <a:pt x="265038" y="244710"/>
                  </a:lnTo>
                  <a:lnTo>
                    <a:pt x="265348" y="245582"/>
                  </a:lnTo>
                  <a:lnTo>
                    <a:pt x="265874" y="246609"/>
                  </a:lnTo>
                  <a:lnTo>
                    <a:pt x="266603" y="247636"/>
                  </a:lnTo>
                  <a:lnTo>
                    <a:pt x="266961" y="248389"/>
                  </a:lnTo>
                  <a:lnTo>
                    <a:pt x="267534" y="249655"/>
                  </a:lnTo>
                  <a:lnTo>
                    <a:pt x="268382" y="251339"/>
                  </a:lnTo>
                  <a:lnTo>
                    <a:pt x="268979" y="252151"/>
                  </a:lnTo>
                  <a:lnTo>
                    <a:pt x="269529" y="252808"/>
                  </a:lnTo>
                  <a:lnTo>
                    <a:pt x="270233" y="253704"/>
                  </a:lnTo>
                  <a:lnTo>
                    <a:pt x="270425" y="254563"/>
                  </a:lnTo>
                  <a:lnTo>
                    <a:pt x="270460" y="255435"/>
                  </a:lnTo>
                  <a:lnTo>
                    <a:pt x="270950" y="256331"/>
                  </a:lnTo>
                  <a:lnTo>
                    <a:pt x="270508" y="257155"/>
                  </a:lnTo>
                  <a:lnTo>
                    <a:pt x="269744" y="257979"/>
                  </a:lnTo>
                  <a:lnTo>
                    <a:pt x="269134" y="258552"/>
                  </a:lnTo>
                  <a:lnTo>
                    <a:pt x="268740" y="259353"/>
                  </a:lnTo>
                  <a:lnTo>
                    <a:pt x="269266" y="260129"/>
                  </a:lnTo>
                  <a:lnTo>
                    <a:pt x="270150" y="259926"/>
                  </a:lnTo>
                  <a:lnTo>
                    <a:pt x="270711" y="259030"/>
                  </a:lnTo>
                  <a:lnTo>
                    <a:pt x="271081" y="258302"/>
                  </a:lnTo>
                  <a:lnTo>
                    <a:pt x="272025" y="258361"/>
                  </a:lnTo>
                  <a:lnTo>
                    <a:pt x="272753" y="259018"/>
                  </a:lnTo>
                  <a:lnTo>
                    <a:pt x="273160" y="260022"/>
                  </a:lnTo>
                  <a:lnTo>
                    <a:pt x="273088" y="260822"/>
                  </a:lnTo>
                  <a:lnTo>
                    <a:pt x="273076" y="262136"/>
                  </a:lnTo>
                  <a:lnTo>
                    <a:pt x="268728" y="261049"/>
                  </a:lnTo>
                  <a:lnTo>
                    <a:pt x="266865" y="260404"/>
                  </a:lnTo>
                  <a:lnTo>
                    <a:pt x="265408" y="259795"/>
                  </a:lnTo>
                  <a:lnTo>
                    <a:pt x="264704" y="259472"/>
                  </a:lnTo>
                  <a:lnTo>
                    <a:pt x="263808" y="259126"/>
                  </a:lnTo>
                  <a:lnTo>
                    <a:pt x="263091" y="260213"/>
                  </a:lnTo>
                  <a:lnTo>
                    <a:pt x="262506" y="261491"/>
                  </a:lnTo>
                  <a:lnTo>
                    <a:pt x="261909" y="262219"/>
                  </a:lnTo>
                  <a:lnTo>
                    <a:pt x="261299" y="263258"/>
                  </a:lnTo>
                  <a:lnTo>
                    <a:pt x="260858" y="264907"/>
                  </a:lnTo>
                  <a:lnTo>
                    <a:pt x="260654" y="266411"/>
                  </a:lnTo>
                  <a:lnTo>
                    <a:pt x="260237" y="267104"/>
                  </a:lnTo>
                  <a:lnTo>
                    <a:pt x="259890" y="267809"/>
                  </a:lnTo>
                  <a:lnTo>
                    <a:pt x="259735" y="268633"/>
                  </a:lnTo>
                  <a:lnTo>
                    <a:pt x="259711" y="269385"/>
                  </a:lnTo>
                  <a:lnTo>
                    <a:pt x="259484" y="270185"/>
                  </a:lnTo>
                  <a:lnTo>
                    <a:pt x="259580" y="273374"/>
                  </a:lnTo>
                  <a:lnTo>
                    <a:pt x="259532" y="274390"/>
                  </a:lnTo>
                  <a:lnTo>
                    <a:pt x="259699" y="275094"/>
                  </a:lnTo>
                  <a:lnTo>
                    <a:pt x="260129" y="275727"/>
                  </a:lnTo>
                  <a:lnTo>
                    <a:pt x="260726" y="276564"/>
                  </a:lnTo>
                  <a:lnTo>
                    <a:pt x="261407" y="277340"/>
                  </a:lnTo>
                  <a:lnTo>
                    <a:pt x="261873" y="277853"/>
                  </a:lnTo>
                  <a:lnTo>
                    <a:pt x="262052" y="278749"/>
                  </a:lnTo>
                  <a:lnTo>
                    <a:pt x="262124" y="279776"/>
                  </a:lnTo>
                  <a:lnTo>
                    <a:pt x="262124" y="280505"/>
                  </a:lnTo>
                  <a:lnTo>
                    <a:pt x="262184" y="281448"/>
                  </a:lnTo>
                  <a:lnTo>
                    <a:pt x="261479" y="282463"/>
                  </a:lnTo>
                  <a:lnTo>
                    <a:pt x="261275" y="283897"/>
                  </a:lnTo>
                  <a:lnTo>
                    <a:pt x="261622" y="285067"/>
                  </a:lnTo>
                  <a:lnTo>
                    <a:pt x="262064" y="286011"/>
                  </a:lnTo>
                  <a:lnTo>
                    <a:pt x="261765" y="286907"/>
                  </a:lnTo>
                  <a:lnTo>
                    <a:pt x="261610" y="287754"/>
                  </a:lnTo>
                  <a:lnTo>
                    <a:pt x="262315" y="288901"/>
                  </a:lnTo>
                  <a:lnTo>
                    <a:pt x="262912" y="289295"/>
                  </a:lnTo>
                  <a:lnTo>
                    <a:pt x="263712" y="289892"/>
                  </a:lnTo>
                  <a:lnTo>
                    <a:pt x="264142" y="290907"/>
                  </a:lnTo>
                  <a:lnTo>
                    <a:pt x="264871" y="291493"/>
                  </a:lnTo>
                  <a:lnTo>
                    <a:pt x="265886" y="291755"/>
                  </a:lnTo>
                  <a:lnTo>
                    <a:pt x="265695" y="292639"/>
                  </a:lnTo>
                  <a:lnTo>
                    <a:pt x="265791" y="293332"/>
                  </a:lnTo>
                  <a:lnTo>
                    <a:pt x="265946" y="294204"/>
                  </a:lnTo>
                  <a:lnTo>
                    <a:pt x="266889" y="294693"/>
                  </a:lnTo>
                  <a:lnTo>
                    <a:pt x="266985" y="295542"/>
                  </a:lnTo>
                  <a:lnTo>
                    <a:pt x="267271" y="296545"/>
                  </a:lnTo>
                  <a:lnTo>
                    <a:pt x="268657" y="297190"/>
                  </a:lnTo>
                  <a:lnTo>
                    <a:pt x="269338" y="297871"/>
                  </a:lnTo>
                  <a:lnTo>
                    <a:pt x="237485" y="324851"/>
                  </a:lnTo>
                  <a:lnTo>
                    <a:pt x="236959" y="363870"/>
                  </a:lnTo>
                  <a:lnTo>
                    <a:pt x="241760" y="376889"/>
                  </a:lnTo>
                  <a:lnTo>
                    <a:pt x="231298" y="390970"/>
                  </a:lnTo>
                  <a:lnTo>
                    <a:pt x="186903" y="434755"/>
                  </a:lnTo>
                  <a:lnTo>
                    <a:pt x="171843" y="448884"/>
                  </a:lnTo>
                  <a:lnTo>
                    <a:pt x="169848" y="448239"/>
                  </a:lnTo>
                  <a:lnTo>
                    <a:pt x="168606" y="447845"/>
                  </a:lnTo>
                  <a:lnTo>
                    <a:pt x="167543" y="447475"/>
                  </a:lnTo>
                  <a:lnTo>
                    <a:pt x="166516" y="446543"/>
                  </a:lnTo>
                  <a:lnTo>
                    <a:pt x="165238" y="445886"/>
                  </a:lnTo>
                  <a:lnTo>
                    <a:pt x="164462" y="445779"/>
                  </a:lnTo>
                  <a:lnTo>
                    <a:pt x="163710" y="445707"/>
                  </a:lnTo>
                  <a:lnTo>
                    <a:pt x="162885" y="445552"/>
                  </a:lnTo>
                  <a:lnTo>
                    <a:pt x="162133" y="445086"/>
                  </a:lnTo>
                  <a:lnTo>
                    <a:pt x="161572" y="444620"/>
                  </a:lnTo>
                  <a:lnTo>
                    <a:pt x="160711" y="444023"/>
                  </a:lnTo>
                  <a:lnTo>
                    <a:pt x="158896" y="443366"/>
                  </a:lnTo>
                  <a:lnTo>
                    <a:pt x="157117" y="442924"/>
                  </a:lnTo>
                  <a:lnTo>
                    <a:pt x="155624" y="442793"/>
                  </a:lnTo>
                  <a:lnTo>
                    <a:pt x="154059" y="442888"/>
                  </a:lnTo>
                  <a:lnTo>
                    <a:pt x="152721" y="443008"/>
                  </a:lnTo>
                  <a:lnTo>
                    <a:pt x="151682" y="443079"/>
                  </a:lnTo>
                  <a:lnTo>
                    <a:pt x="150404" y="442996"/>
                  </a:lnTo>
                  <a:lnTo>
                    <a:pt x="149353" y="442876"/>
                  </a:lnTo>
                  <a:lnTo>
                    <a:pt x="148625" y="442661"/>
                  </a:lnTo>
                  <a:lnTo>
                    <a:pt x="147765" y="442195"/>
                  </a:lnTo>
                  <a:lnTo>
                    <a:pt x="147406" y="440810"/>
                  </a:lnTo>
                  <a:lnTo>
                    <a:pt x="147550" y="440118"/>
                  </a:lnTo>
                  <a:lnTo>
                    <a:pt x="147753" y="439222"/>
                  </a:lnTo>
                  <a:lnTo>
                    <a:pt x="147574" y="437812"/>
                  </a:lnTo>
                  <a:lnTo>
                    <a:pt x="147228" y="437132"/>
                  </a:lnTo>
                  <a:lnTo>
                    <a:pt x="146021" y="436128"/>
                  </a:lnTo>
                  <a:lnTo>
                    <a:pt x="143668" y="434707"/>
                  </a:lnTo>
                  <a:lnTo>
                    <a:pt x="137983" y="434205"/>
                  </a:lnTo>
                  <a:lnTo>
                    <a:pt x="128237" y="429846"/>
                  </a:lnTo>
                  <a:lnTo>
                    <a:pt x="75089" y="348618"/>
                  </a:lnTo>
                  <a:lnTo>
                    <a:pt x="21295" y="267570"/>
                  </a:lnTo>
                  <a:lnTo>
                    <a:pt x="8946" y="238058"/>
                  </a:lnTo>
                  <a:lnTo>
                    <a:pt x="24305" y="230927"/>
                  </a:lnTo>
                  <a:lnTo>
                    <a:pt x="24281" y="229793"/>
                  </a:lnTo>
                  <a:lnTo>
                    <a:pt x="0" y="201534"/>
                  </a:lnTo>
                  <a:lnTo>
                    <a:pt x="36535" y="195348"/>
                  </a:lnTo>
                  <a:lnTo>
                    <a:pt x="14870" y="17067"/>
                  </a:lnTo>
                  <a:lnTo>
                    <a:pt x="67254" y="3977"/>
                  </a:lnTo>
                  <a:lnTo>
                    <a:pt x="75614" y="2484"/>
                  </a:lnTo>
                  <a:lnTo>
                    <a:pt x="85671" y="0"/>
                  </a:lnTo>
                  <a:lnTo>
                    <a:pt x="152566" y="1998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1189;gbcf4302aa7_0_6">
              <a:extLst>
                <a:ext uri="{FF2B5EF4-FFF2-40B4-BE49-F238E27FC236}">
                  <a16:creationId xmlns:a16="http://schemas.microsoft.com/office/drawing/2014/main" id="{07C4127C-3107-7D4E-8E66-1FAC18815347}"/>
                </a:ext>
              </a:extLst>
            </p:cNvPr>
            <p:cNvSpPr/>
            <p:nvPr/>
          </p:nvSpPr>
          <p:spPr>
            <a:xfrm>
              <a:off x="7118366" y="2474695"/>
              <a:ext cx="171160" cy="186493"/>
            </a:xfrm>
            <a:custGeom>
              <a:avLst/>
              <a:gdLst/>
              <a:ahLst/>
              <a:cxnLst/>
              <a:rect l="l" t="t" r="r" b="b"/>
              <a:pathLst>
                <a:path w="340616" h="371131" extrusionOk="0">
                  <a:moveTo>
                    <a:pt x="143191" y="0"/>
                  </a:moveTo>
                  <a:lnTo>
                    <a:pt x="162432" y="24162"/>
                  </a:lnTo>
                  <a:lnTo>
                    <a:pt x="228252" y="111624"/>
                  </a:lnTo>
                  <a:lnTo>
                    <a:pt x="340617" y="261311"/>
                  </a:lnTo>
                  <a:lnTo>
                    <a:pt x="252557" y="328123"/>
                  </a:lnTo>
                  <a:lnTo>
                    <a:pt x="163781" y="357098"/>
                  </a:lnTo>
                  <a:lnTo>
                    <a:pt x="141244" y="364479"/>
                  </a:lnTo>
                  <a:lnTo>
                    <a:pt x="140957" y="363822"/>
                  </a:lnTo>
                  <a:lnTo>
                    <a:pt x="143334" y="350983"/>
                  </a:lnTo>
                  <a:lnTo>
                    <a:pt x="143239" y="349848"/>
                  </a:lnTo>
                  <a:lnTo>
                    <a:pt x="132227" y="346003"/>
                  </a:lnTo>
                  <a:lnTo>
                    <a:pt x="130721" y="353766"/>
                  </a:lnTo>
                  <a:lnTo>
                    <a:pt x="122863" y="351353"/>
                  </a:lnTo>
                  <a:lnTo>
                    <a:pt x="122003" y="352201"/>
                  </a:lnTo>
                  <a:lnTo>
                    <a:pt x="121526" y="352858"/>
                  </a:lnTo>
                  <a:lnTo>
                    <a:pt x="120355" y="353599"/>
                  </a:lnTo>
                  <a:lnTo>
                    <a:pt x="120056" y="355104"/>
                  </a:lnTo>
                  <a:lnTo>
                    <a:pt x="119710" y="356095"/>
                  </a:lnTo>
                  <a:lnTo>
                    <a:pt x="120068" y="356752"/>
                  </a:lnTo>
                  <a:lnTo>
                    <a:pt x="120140" y="357564"/>
                  </a:lnTo>
                  <a:lnTo>
                    <a:pt x="120020" y="358723"/>
                  </a:lnTo>
                  <a:lnTo>
                    <a:pt x="119889" y="359821"/>
                  </a:lnTo>
                  <a:lnTo>
                    <a:pt x="119769" y="360908"/>
                  </a:lnTo>
                  <a:lnTo>
                    <a:pt x="116413" y="362186"/>
                  </a:lnTo>
                  <a:lnTo>
                    <a:pt x="113655" y="369746"/>
                  </a:lnTo>
                  <a:lnTo>
                    <a:pt x="102189" y="371132"/>
                  </a:lnTo>
                  <a:lnTo>
                    <a:pt x="88287" y="367382"/>
                  </a:lnTo>
                  <a:lnTo>
                    <a:pt x="44370" y="355510"/>
                  </a:lnTo>
                  <a:lnTo>
                    <a:pt x="48503" y="339911"/>
                  </a:lnTo>
                  <a:lnTo>
                    <a:pt x="18095" y="314328"/>
                  </a:lnTo>
                  <a:lnTo>
                    <a:pt x="4921" y="298778"/>
                  </a:lnTo>
                  <a:lnTo>
                    <a:pt x="6653" y="297536"/>
                  </a:lnTo>
                  <a:lnTo>
                    <a:pt x="168" y="263485"/>
                  </a:lnTo>
                  <a:lnTo>
                    <a:pt x="0" y="262398"/>
                  </a:lnTo>
                  <a:lnTo>
                    <a:pt x="1111" y="263127"/>
                  </a:lnTo>
                  <a:lnTo>
                    <a:pt x="2091" y="263055"/>
                  </a:lnTo>
                  <a:lnTo>
                    <a:pt x="2484" y="262494"/>
                  </a:lnTo>
                  <a:lnTo>
                    <a:pt x="2723" y="261670"/>
                  </a:lnTo>
                  <a:lnTo>
                    <a:pt x="2723" y="260893"/>
                  </a:lnTo>
                  <a:lnTo>
                    <a:pt x="2293" y="259651"/>
                  </a:lnTo>
                  <a:lnTo>
                    <a:pt x="2759" y="259042"/>
                  </a:lnTo>
                  <a:lnTo>
                    <a:pt x="3655" y="259245"/>
                  </a:lnTo>
                  <a:lnTo>
                    <a:pt x="4694" y="259592"/>
                  </a:lnTo>
                  <a:lnTo>
                    <a:pt x="5865" y="259496"/>
                  </a:lnTo>
                  <a:lnTo>
                    <a:pt x="6545" y="258971"/>
                  </a:lnTo>
                  <a:lnTo>
                    <a:pt x="6617" y="258147"/>
                  </a:lnTo>
                  <a:lnTo>
                    <a:pt x="6115" y="257406"/>
                  </a:lnTo>
                  <a:lnTo>
                    <a:pt x="5446" y="256271"/>
                  </a:lnTo>
                  <a:lnTo>
                    <a:pt x="5375" y="255519"/>
                  </a:lnTo>
                  <a:lnTo>
                    <a:pt x="6127" y="254886"/>
                  </a:lnTo>
                  <a:lnTo>
                    <a:pt x="7047" y="254910"/>
                  </a:lnTo>
                  <a:lnTo>
                    <a:pt x="8385" y="255017"/>
                  </a:lnTo>
                  <a:lnTo>
                    <a:pt x="11836" y="255590"/>
                  </a:lnTo>
                  <a:lnTo>
                    <a:pt x="13150" y="255184"/>
                  </a:lnTo>
                  <a:lnTo>
                    <a:pt x="13783" y="254122"/>
                  </a:lnTo>
                  <a:lnTo>
                    <a:pt x="13054" y="253142"/>
                  </a:lnTo>
                  <a:lnTo>
                    <a:pt x="12792" y="252294"/>
                  </a:lnTo>
                  <a:lnTo>
                    <a:pt x="12457" y="251661"/>
                  </a:lnTo>
                  <a:lnTo>
                    <a:pt x="12386" y="249810"/>
                  </a:lnTo>
                  <a:lnTo>
                    <a:pt x="12338" y="248890"/>
                  </a:lnTo>
                  <a:lnTo>
                    <a:pt x="13269" y="247505"/>
                  </a:lnTo>
                  <a:lnTo>
                    <a:pt x="14261" y="247326"/>
                  </a:lnTo>
                  <a:lnTo>
                    <a:pt x="14798" y="247983"/>
                  </a:lnTo>
                  <a:lnTo>
                    <a:pt x="15061" y="249022"/>
                  </a:lnTo>
                  <a:lnTo>
                    <a:pt x="15539" y="250025"/>
                  </a:lnTo>
                  <a:lnTo>
                    <a:pt x="16685" y="250562"/>
                  </a:lnTo>
                  <a:lnTo>
                    <a:pt x="17796" y="250395"/>
                  </a:lnTo>
                  <a:lnTo>
                    <a:pt x="18895" y="249117"/>
                  </a:lnTo>
                  <a:lnTo>
                    <a:pt x="18608" y="248066"/>
                  </a:lnTo>
                  <a:lnTo>
                    <a:pt x="18298" y="247266"/>
                  </a:lnTo>
                  <a:lnTo>
                    <a:pt x="18477" y="246000"/>
                  </a:lnTo>
                  <a:lnTo>
                    <a:pt x="19468" y="245427"/>
                  </a:lnTo>
                  <a:lnTo>
                    <a:pt x="21129" y="245116"/>
                  </a:lnTo>
                  <a:lnTo>
                    <a:pt x="22215" y="244949"/>
                  </a:lnTo>
                  <a:lnTo>
                    <a:pt x="23314" y="244567"/>
                  </a:lnTo>
                  <a:lnTo>
                    <a:pt x="23923" y="243945"/>
                  </a:lnTo>
                  <a:lnTo>
                    <a:pt x="24138" y="243241"/>
                  </a:lnTo>
                  <a:lnTo>
                    <a:pt x="24293" y="241999"/>
                  </a:lnTo>
                  <a:lnTo>
                    <a:pt x="25512" y="241449"/>
                  </a:lnTo>
                  <a:lnTo>
                    <a:pt x="26407" y="241868"/>
                  </a:lnTo>
                  <a:lnTo>
                    <a:pt x="27160" y="242059"/>
                  </a:lnTo>
                  <a:lnTo>
                    <a:pt x="27984" y="242286"/>
                  </a:lnTo>
                  <a:lnTo>
                    <a:pt x="28736" y="242214"/>
                  </a:lnTo>
                  <a:lnTo>
                    <a:pt x="30432" y="242250"/>
                  </a:lnTo>
                  <a:lnTo>
                    <a:pt x="31817" y="241987"/>
                  </a:lnTo>
                  <a:lnTo>
                    <a:pt x="32474" y="241605"/>
                  </a:lnTo>
                  <a:lnTo>
                    <a:pt x="32678" y="240601"/>
                  </a:lnTo>
                  <a:lnTo>
                    <a:pt x="32391" y="239538"/>
                  </a:lnTo>
                  <a:lnTo>
                    <a:pt x="31853" y="238905"/>
                  </a:lnTo>
                  <a:lnTo>
                    <a:pt x="30910" y="237950"/>
                  </a:lnTo>
                  <a:lnTo>
                    <a:pt x="30193" y="236780"/>
                  </a:lnTo>
                  <a:lnTo>
                    <a:pt x="29370" y="234809"/>
                  </a:lnTo>
                  <a:lnTo>
                    <a:pt x="28235" y="232349"/>
                  </a:lnTo>
                  <a:lnTo>
                    <a:pt x="27685" y="230545"/>
                  </a:lnTo>
                  <a:lnTo>
                    <a:pt x="27757" y="229410"/>
                  </a:lnTo>
                  <a:lnTo>
                    <a:pt x="27984" y="228562"/>
                  </a:lnTo>
                  <a:lnTo>
                    <a:pt x="29106" y="226747"/>
                  </a:lnTo>
                  <a:lnTo>
                    <a:pt x="29740" y="226460"/>
                  </a:lnTo>
                  <a:lnTo>
                    <a:pt x="30588" y="226628"/>
                  </a:lnTo>
                  <a:lnTo>
                    <a:pt x="31292" y="226926"/>
                  </a:lnTo>
                  <a:lnTo>
                    <a:pt x="32212" y="227440"/>
                  </a:lnTo>
                  <a:lnTo>
                    <a:pt x="32988" y="227715"/>
                  </a:lnTo>
                  <a:lnTo>
                    <a:pt x="33716" y="227762"/>
                  </a:lnTo>
                  <a:lnTo>
                    <a:pt x="34887" y="227332"/>
                  </a:lnTo>
                  <a:lnTo>
                    <a:pt x="35855" y="226998"/>
                  </a:lnTo>
                  <a:lnTo>
                    <a:pt x="36655" y="227069"/>
                  </a:lnTo>
                  <a:lnTo>
                    <a:pt x="37407" y="227177"/>
                  </a:lnTo>
                  <a:lnTo>
                    <a:pt x="38100" y="227057"/>
                  </a:lnTo>
                  <a:lnTo>
                    <a:pt x="39330" y="226819"/>
                  </a:lnTo>
                  <a:lnTo>
                    <a:pt x="40477" y="227284"/>
                  </a:lnTo>
                  <a:lnTo>
                    <a:pt x="42053" y="227046"/>
                  </a:lnTo>
                  <a:lnTo>
                    <a:pt x="42686" y="226222"/>
                  </a:lnTo>
                  <a:lnTo>
                    <a:pt x="43080" y="225601"/>
                  </a:lnTo>
                  <a:lnTo>
                    <a:pt x="43057" y="224812"/>
                  </a:lnTo>
                  <a:lnTo>
                    <a:pt x="43308" y="224096"/>
                  </a:lnTo>
                  <a:lnTo>
                    <a:pt x="43738" y="223295"/>
                  </a:lnTo>
                  <a:lnTo>
                    <a:pt x="43523" y="221910"/>
                  </a:lnTo>
                  <a:lnTo>
                    <a:pt x="42531" y="220954"/>
                  </a:lnTo>
                  <a:lnTo>
                    <a:pt x="41707" y="220560"/>
                  </a:lnTo>
                  <a:lnTo>
                    <a:pt x="40083" y="220071"/>
                  </a:lnTo>
                  <a:lnTo>
                    <a:pt x="38709" y="219449"/>
                  </a:lnTo>
                  <a:lnTo>
                    <a:pt x="37861" y="218602"/>
                  </a:lnTo>
                  <a:lnTo>
                    <a:pt x="37551" y="217455"/>
                  </a:lnTo>
                  <a:lnTo>
                    <a:pt x="37933" y="216607"/>
                  </a:lnTo>
                  <a:lnTo>
                    <a:pt x="39031" y="216177"/>
                  </a:lnTo>
                  <a:lnTo>
                    <a:pt x="41289" y="215245"/>
                  </a:lnTo>
                  <a:lnTo>
                    <a:pt x="41707" y="214338"/>
                  </a:lnTo>
                  <a:lnTo>
                    <a:pt x="41444" y="213060"/>
                  </a:lnTo>
                  <a:lnTo>
                    <a:pt x="40895" y="212522"/>
                  </a:lnTo>
                  <a:lnTo>
                    <a:pt x="40166" y="211782"/>
                  </a:lnTo>
                  <a:lnTo>
                    <a:pt x="38936" y="210898"/>
                  </a:lnTo>
                  <a:lnTo>
                    <a:pt x="37718" y="210265"/>
                  </a:lnTo>
                  <a:lnTo>
                    <a:pt x="36440" y="209357"/>
                  </a:lnTo>
                  <a:lnTo>
                    <a:pt x="35222" y="208533"/>
                  </a:lnTo>
                  <a:lnTo>
                    <a:pt x="34720" y="207996"/>
                  </a:lnTo>
                  <a:lnTo>
                    <a:pt x="34457" y="207148"/>
                  </a:lnTo>
                  <a:lnTo>
                    <a:pt x="34135" y="206073"/>
                  </a:lnTo>
                  <a:lnTo>
                    <a:pt x="33729" y="204126"/>
                  </a:lnTo>
                  <a:lnTo>
                    <a:pt x="32869" y="203302"/>
                  </a:lnTo>
                  <a:lnTo>
                    <a:pt x="31866" y="202979"/>
                  </a:lnTo>
                  <a:lnTo>
                    <a:pt x="31233" y="202705"/>
                  </a:lnTo>
                  <a:lnTo>
                    <a:pt x="30612" y="201905"/>
                  </a:lnTo>
                  <a:lnTo>
                    <a:pt x="30516" y="200782"/>
                  </a:lnTo>
                  <a:lnTo>
                    <a:pt x="30838" y="199910"/>
                  </a:lnTo>
                  <a:lnTo>
                    <a:pt x="32105" y="199038"/>
                  </a:lnTo>
                  <a:lnTo>
                    <a:pt x="33072" y="199074"/>
                  </a:lnTo>
                  <a:lnTo>
                    <a:pt x="34147" y="199098"/>
                  </a:lnTo>
                  <a:lnTo>
                    <a:pt x="35353" y="198763"/>
                  </a:lnTo>
                  <a:lnTo>
                    <a:pt x="36739" y="198632"/>
                  </a:lnTo>
                  <a:lnTo>
                    <a:pt x="37371" y="198357"/>
                  </a:lnTo>
                  <a:lnTo>
                    <a:pt x="38327" y="197712"/>
                  </a:lnTo>
                  <a:lnTo>
                    <a:pt x="38936" y="196984"/>
                  </a:lnTo>
                  <a:lnTo>
                    <a:pt x="39175" y="195921"/>
                  </a:lnTo>
                  <a:lnTo>
                    <a:pt x="39892" y="195121"/>
                  </a:lnTo>
                  <a:lnTo>
                    <a:pt x="41121" y="194500"/>
                  </a:lnTo>
                  <a:lnTo>
                    <a:pt x="41624" y="193544"/>
                  </a:lnTo>
                  <a:lnTo>
                    <a:pt x="41839" y="192780"/>
                  </a:lnTo>
                  <a:lnTo>
                    <a:pt x="41862" y="191872"/>
                  </a:lnTo>
                  <a:lnTo>
                    <a:pt x="41624" y="190606"/>
                  </a:lnTo>
                  <a:lnTo>
                    <a:pt x="40978" y="190152"/>
                  </a:lnTo>
                  <a:lnTo>
                    <a:pt x="40226" y="189901"/>
                  </a:lnTo>
                  <a:lnTo>
                    <a:pt x="38816" y="189555"/>
                  </a:lnTo>
                  <a:lnTo>
                    <a:pt x="38315" y="188361"/>
                  </a:lnTo>
                  <a:lnTo>
                    <a:pt x="38578" y="187262"/>
                  </a:lnTo>
                  <a:lnTo>
                    <a:pt x="39091" y="186784"/>
                  </a:lnTo>
                  <a:lnTo>
                    <a:pt x="39270" y="186056"/>
                  </a:lnTo>
                  <a:lnTo>
                    <a:pt x="39772" y="185255"/>
                  </a:lnTo>
                  <a:lnTo>
                    <a:pt x="40322" y="184312"/>
                  </a:lnTo>
                  <a:lnTo>
                    <a:pt x="40930" y="183105"/>
                  </a:lnTo>
                  <a:lnTo>
                    <a:pt x="41373" y="182425"/>
                  </a:lnTo>
                  <a:lnTo>
                    <a:pt x="41850" y="181505"/>
                  </a:lnTo>
                  <a:lnTo>
                    <a:pt x="42388" y="180514"/>
                  </a:lnTo>
                  <a:lnTo>
                    <a:pt x="43343" y="179295"/>
                  </a:lnTo>
                  <a:lnTo>
                    <a:pt x="44322" y="178424"/>
                  </a:lnTo>
                  <a:lnTo>
                    <a:pt x="45099" y="177850"/>
                  </a:lnTo>
                  <a:lnTo>
                    <a:pt x="45517" y="177289"/>
                  </a:lnTo>
                  <a:lnTo>
                    <a:pt x="45911" y="176572"/>
                  </a:lnTo>
                  <a:lnTo>
                    <a:pt x="46007" y="175593"/>
                  </a:lnTo>
                  <a:lnTo>
                    <a:pt x="45887" y="174506"/>
                  </a:lnTo>
                  <a:lnTo>
                    <a:pt x="45899" y="172631"/>
                  </a:lnTo>
                  <a:lnTo>
                    <a:pt x="45995" y="171688"/>
                  </a:lnTo>
                  <a:lnTo>
                    <a:pt x="46221" y="170911"/>
                  </a:lnTo>
                  <a:lnTo>
                    <a:pt x="46855" y="169717"/>
                  </a:lnTo>
                  <a:lnTo>
                    <a:pt x="47440" y="168821"/>
                  </a:lnTo>
                  <a:lnTo>
                    <a:pt x="47977" y="168057"/>
                  </a:lnTo>
                  <a:lnTo>
                    <a:pt x="48610" y="167304"/>
                  </a:lnTo>
                  <a:lnTo>
                    <a:pt x="49410" y="166385"/>
                  </a:lnTo>
                  <a:lnTo>
                    <a:pt x="50462" y="165656"/>
                  </a:lnTo>
                  <a:lnTo>
                    <a:pt x="51094" y="165178"/>
                  </a:lnTo>
                  <a:lnTo>
                    <a:pt x="51979" y="164641"/>
                  </a:lnTo>
                  <a:lnTo>
                    <a:pt x="52778" y="163996"/>
                  </a:lnTo>
                  <a:lnTo>
                    <a:pt x="53412" y="163411"/>
                  </a:lnTo>
                  <a:lnTo>
                    <a:pt x="53805" y="162802"/>
                  </a:lnTo>
                  <a:lnTo>
                    <a:pt x="54224" y="161977"/>
                  </a:lnTo>
                  <a:lnTo>
                    <a:pt x="54367" y="161177"/>
                  </a:lnTo>
                  <a:lnTo>
                    <a:pt x="54558" y="160258"/>
                  </a:lnTo>
                  <a:lnTo>
                    <a:pt x="54642" y="159195"/>
                  </a:lnTo>
                  <a:lnTo>
                    <a:pt x="54690" y="158048"/>
                  </a:lnTo>
                  <a:lnTo>
                    <a:pt x="54630" y="157033"/>
                  </a:lnTo>
                  <a:lnTo>
                    <a:pt x="54797" y="156053"/>
                  </a:lnTo>
                  <a:lnTo>
                    <a:pt x="55072" y="155182"/>
                  </a:lnTo>
                  <a:lnTo>
                    <a:pt x="55442" y="152877"/>
                  </a:lnTo>
                  <a:lnTo>
                    <a:pt x="55693" y="151611"/>
                  </a:lnTo>
                  <a:lnTo>
                    <a:pt x="56183" y="150524"/>
                  </a:lnTo>
                  <a:lnTo>
                    <a:pt x="56648" y="149114"/>
                  </a:lnTo>
                  <a:lnTo>
                    <a:pt x="57019" y="147908"/>
                  </a:lnTo>
                  <a:lnTo>
                    <a:pt x="57485" y="146069"/>
                  </a:lnTo>
                  <a:lnTo>
                    <a:pt x="58297" y="144194"/>
                  </a:lnTo>
                  <a:lnTo>
                    <a:pt x="58798" y="143346"/>
                  </a:lnTo>
                  <a:lnTo>
                    <a:pt x="59311" y="142498"/>
                  </a:lnTo>
                  <a:lnTo>
                    <a:pt x="59777" y="141650"/>
                  </a:lnTo>
                  <a:lnTo>
                    <a:pt x="60219" y="140658"/>
                  </a:lnTo>
                  <a:lnTo>
                    <a:pt x="60494" y="139691"/>
                  </a:lnTo>
                  <a:lnTo>
                    <a:pt x="60589" y="138700"/>
                  </a:lnTo>
                  <a:lnTo>
                    <a:pt x="60602" y="137434"/>
                  </a:lnTo>
                  <a:lnTo>
                    <a:pt x="60924" y="135535"/>
                  </a:lnTo>
                  <a:lnTo>
                    <a:pt x="61509" y="134448"/>
                  </a:lnTo>
                  <a:lnTo>
                    <a:pt x="62477" y="133946"/>
                  </a:lnTo>
                  <a:lnTo>
                    <a:pt x="63289" y="133659"/>
                  </a:lnTo>
                  <a:lnTo>
                    <a:pt x="64579" y="133218"/>
                  </a:lnTo>
                  <a:lnTo>
                    <a:pt x="65570" y="132955"/>
                  </a:lnTo>
                  <a:lnTo>
                    <a:pt x="66299" y="132716"/>
                  </a:lnTo>
                  <a:lnTo>
                    <a:pt x="66955" y="131904"/>
                  </a:lnTo>
                  <a:lnTo>
                    <a:pt x="67182" y="131199"/>
                  </a:lnTo>
                  <a:lnTo>
                    <a:pt x="67469" y="130244"/>
                  </a:lnTo>
                  <a:lnTo>
                    <a:pt x="67863" y="128990"/>
                  </a:lnTo>
                  <a:lnTo>
                    <a:pt x="68652" y="128261"/>
                  </a:lnTo>
                  <a:lnTo>
                    <a:pt x="70001" y="127604"/>
                  </a:lnTo>
                  <a:lnTo>
                    <a:pt x="70861" y="126971"/>
                  </a:lnTo>
                  <a:lnTo>
                    <a:pt x="71638" y="126267"/>
                  </a:lnTo>
                  <a:lnTo>
                    <a:pt x="72175" y="125633"/>
                  </a:lnTo>
                  <a:lnTo>
                    <a:pt x="72987" y="124356"/>
                  </a:lnTo>
                  <a:lnTo>
                    <a:pt x="73500" y="123842"/>
                  </a:lnTo>
                  <a:lnTo>
                    <a:pt x="74587" y="123663"/>
                  </a:lnTo>
                  <a:lnTo>
                    <a:pt x="75400" y="123687"/>
                  </a:lnTo>
                  <a:lnTo>
                    <a:pt x="76463" y="123734"/>
                  </a:lnTo>
                  <a:lnTo>
                    <a:pt x="77430" y="123281"/>
                  </a:lnTo>
                  <a:lnTo>
                    <a:pt x="78075" y="122576"/>
                  </a:lnTo>
                  <a:lnTo>
                    <a:pt x="78362" y="121585"/>
                  </a:lnTo>
                  <a:lnTo>
                    <a:pt x="78660" y="120737"/>
                  </a:lnTo>
                  <a:lnTo>
                    <a:pt x="79078" y="119937"/>
                  </a:lnTo>
                  <a:lnTo>
                    <a:pt x="79950" y="118874"/>
                  </a:lnTo>
                  <a:lnTo>
                    <a:pt x="80511" y="118288"/>
                  </a:lnTo>
                  <a:lnTo>
                    <a:pt x="81216" y="117572"/>
                  </a:lnTo>
                  <a:lnTo>
                    <a:pt x="81956" y="116939"/>
                  </a:lnTo>
                  <a:lnTo>
                    <a:pt x="82590" y="116449"/>
                  </a:lnTo>
                  <a:lnTo>
                    <a:pt x="83103" y="115876"/>
                  </a:lnTo>
                  <a:lnTo>
                    <a:pt x="83486" y="115099"/>
                  </a:lnTo>
                  <a:lnTo>
                    <a:pt x="83736" y="114180"/>
                  </a:lnTo>
                  <a:lnTo>
                    <a:pt x="84178" y="112937"/>
                  </a:lnTo>
                  <a:lnTo>
                    <a:pt x="84274" y="111779"/>
                  </a:lnTo>
                  <a:lnTo>
                    <a:pt x="84847" y="110155"/>
                  </a:lnTo>
                  <a:lnTo>
                    <a:pt x="85527" y="109522"/>
                  </a:lnTo>
                  <a:lnTo>
                    <a:pt x="86184" y="108674"/>
                  </a:lnTo>
                  <a:lnTo>
                    <a:pt x="87056" y="107873"/>
                  </a:lnTo>
                  <a:lnTo>
                    <a:pt x="88526" y="106428"/>
                  </a:lnTo>
                  <a:lnTo>
                    <a:pt x="90186" y="104924"/>
                  </a:lnTo>
                  <a:lnTo>
                    <a:pt x="91643" y="103132"/>
                  </a:lnTo>
                  <a:lnTo>
                    <a:pt x="92813" y="101591"/>
                  </a:lnTo>
                  <a:lnTo>
                    <a:pt x="93529" y="100421"/>
                  </a:lnTo>
                  <a:lnTo>
                    <a:pt x="95476" y="98319"/>
                  </a:lnTo>
                  <a:lnTo>
                    <a:pt x="96157" y="97566"/>
                  </a:lnTo>
                  <a:lnTo>
                    <a:pt x="96670" y="96527"/>
                  </a:lnTo>
                  <a:lnTo>
                    <a:pt x="96623" y="95333"/>
                  </a:lnTo>
                  <a:lnTo>
                    <a:pt x="96456" y="94437"/>
                  </a:lnTo>
                  <a:lnTo>
                    <a:pt x="96468" y="93446"/>
                  </a:lnTo>
                  <a:lnTo>
                    <a:pt x="96754" y="92275"/>
                  </a:lnTo>
                  <a:lnTo>
                    <a:pt x="97196" y="91547"/>
                  </a:lnTo>
                  <a:lnTo>
                    <a:pt x="97710" y="90412"/>
                  </a:lnTo>
                  <a:lnTo>
                    <a:pt x="97841" y="89504"/>
                  </a:lnTo>
                  <a:lnTo>
                    <a:pt x="97841" y="88561"/>
                  </a:lnTo>
                  <a:lnTo>
                    <a:pt x="97065" y="88119"/>
                  </a:lnTo>
                  <a:lnTo>
                    <a:pt x="95978" y="88453"/>
                  </a:lnTo>
                  <a:lnTo>
                    <a:pt x="95297" y="88919"/>
                  </a:lnTo>
                  <a:lnTo>
                    <a:pt x="94664" y="89278"/>
                  </a:lnTo>
                  <a:lnTo>
                    <a:pt x="93828" y="89731"/>
                  </a:lnTo>
                  <a:lnTo>
                    <a:pt x="93147" y="90078"/>
                  </a:lnTo>
                  <a:lnTo>
                    <a:pt x="91858" y="90018"/>
                  </a:lnTo>
                  <a:lnTo>
                    <a:pt x="90938" y="89433"/>
                  </a:lnTo>
                  <a:lnTo>
                    <a:pt x="90293" y="88262"/>
                  </a:lnTo>
                  <a:lnTo>
                    <a:pt x="90245" y="87558"/>
                  </a:lnTo>
                  <a:lnTo>
                    <a:pt x="90388" y="86877"/>
                  </a:lnTo>
                  <a:lnTo>
                    <a:pt x="90687" y="86196"/>
                  </a:lnTo>
                  <a:lnTo>
                    <a:pt x="90938" y="85468"/>
                  </a:lnTo>
                  <a:lnTo>
                    <a:pt x="91428" y="84261"/>
                  </a:lnTo>
                  <a:lnTo>
                    <a:pt x="92133" y="82995"/>
                  </a:lnTo>
                  <a:lnTo>
                    <a:pt x="92837" y="81741"/>
                  </a:lnTo>
                  <a:lnTo>
                    <a:pt x="93840" y="80284"/>
                  </a:lnTo>
                  <a:lnTo>
                    <a:pt x="95082" y="78815"/>
                  </a:lnTo>
                  <a:lnTo>
                    <a:pt x="95942" y="78063"/>
                  </a:lnTo>
                  <a:lnTo>
                    <a:pt x="97340" y="77035"/>
                  </a:lnTo>
                  <a:lnTo>
                    <a:pt x="98451" y="76390"/>
                  </a:lnTo>
                  <a:lnTo>
                    <a:pt x="99203" y="76008"/>
                  </a:lnTo>
                  <a:lnTo>
                    <a:pt x="99788" y="75578"/>
                  </a:lnTo>
                  <a:lnTo>
                    <a:pt x="100421" y="75148"/>
                  </a:lnTo>
                  <a:lnTo>
                    <a:pt x="101269" y="74121"/>
                  </a:lnTo>
                  <a:lnTo>
                    <a:pt x="101615" y="73345"/>
                  </a:lnTo>
                  <a:lnTo>
                    <a:pt x="101890" y="72234"/>
                  </a:lnTo>
                  <a:lnTo>
                    <a:pt x="102428" y="71123"/>
                  </a:lnTo>
                  <a:lnTo>
                    <a:pt x="102822" y="70252"/>
                  </a:lnTo>
                  <a:lnTo>
                    <a:pt x="103598" y="69177"/>
                  </a:lnTo>
                  <a:lnTo>
                    <a:pt x="104625" y="68651"/>
                  </a:lnTo>
                  <a:lnTo>
                    <a:pt x="105306" y="68149"/>
                  </a:lnTo>
                  <a:lnTo>
                    <a:pt x="106202" y="68078"/>
                  </a:lnTo>
                  <a:lnTo>
                    <a:pt x="107205" y="67624"/>
                  </a:lnTo>
                  <a:lnTo>
                    <a:pt x="107730" y="67134"/>
                  </a:lnTo>
                  <a:lnTo>
                    <a:pt x="108280" y="65761"/>
                  </a:lnTo>
                  <a:lnTo>
                    <a:pt x="107838" y="64710"/>
                  </a:lnTo>
                  <a:lnTo>
                    <a:pt x="107432" y="64148"/>
                  </a:lnTo>
                  <a:lnTo>
                    <a:pt x="106799" y="63372"/>
                  </a:lnTo>
                  <a:lnTo>
                    <a:pt x="105903" y="62488"/>
                  </a:lnTo>
                  <a:lnTo>
                    <a:pt x="105354" y="61999"/>
                  </a:lnTo>
                  <a:lnTo>
                    <a:pt x="105091" y="61294"/>
                  </a:lnTo>
                  <a:lnTo>
                    <a:pt x="105067" y="60422"/>
                  </a:lnTo>
                  <a:lnTo>
                    <a:pt x="105210" y="59526"/>
                  </a:lnTo>
                  <a:lnTo>
                    <a:pt x="105414" y="58726"/>
                  </a:lnTo>
                  <a:lnTo>
                    <a:pt x="106213" y="57735"/>
                  </a:lnTo>
                  <a:lnTo>
                    <a:pt x="106918" y="57245"/>
                  </a:lnTo>
                  <a:lnTo>
                    <a:pt x="107480" y="56720"/>
                  </a:lnTo>
                  <a:lnTo>
                    <a:pt x="107850" y="55919"/>
                  </a:lnTo>
                  <a:lnTo>
                    <a:pt x="107706" y="55036"/>
                  </a:lnTo>
                  <a:lnTo>
                    <a:pt x="107276" y="54092"/>
                  </a:lnTo>
                  <a:lnTo>
                    <a:pt x="106954" y="53172"/>
                  </a:lnTo>
                  <a:lnTo>
                    <a:pt x="106751" y="52217"/>
                  </a:lnTo>
                  <a:lnTo>
                    <a:pt x="106727" y="51106"/>
                  </a:lnTo>
                  <a:lnTo>
                    <a:pt x="106727" y="49542"/>
                  </a:lnTo>
                  <a:lnTo>
                    <a:pt x="106787" y="47822"/>
                  </a:lnTo>
                  <a:lnTo>
                    <a:pt x="107062" y="46783"/>
                  </a:lnTo>
                  <a:lnTo>
                    <a:pt x="107528" y="45612"/>
                  </a:lnTo>
                  <a:lnTo>
                    <a:pt x="107921" y="43725"/>
                  </a:lnTo>
                  <a:lnTo>
                    <a:pt x="108292" y="42483"/>
                  </a:lnTo>
                  <a:lnTo>
                    <a:pt x="108578" y="41778"/>
                  </a:lnTo>
                  <a:lnTo>
                    <a:pt x="109940" y="41109"/>
                  </a:lnTo>
                  <a:lnTo>
                    <a:pt x="110920" y="40381"/>
                  </a:lnTo>
                  <a:lnTo>
                    <a:pt x="111481" y="39832"/>
                  </a:lnTo>
                  <a:lnTo>
                    <a:pt x="111218" y="38613"/>
                  </a:lnTo>
                  <a:lnTo>
                    <a:pt x="110466" y="37885"/>
                  </a:lnTo>
                  <a:lnTo>
                    <a:pt x="109618" y="37323"/>
                  </a:lnTo>
                  <a:lnTo>
                    <a:pt x="108722" y="36535"/>
                  </a:lnTo>
                  <a:lnTo>
                    <a:pt x="108578" y="35293"/>
                  </a:lnTo>
                  <a:lnTo>
                    <a:pt x="108734" y="34469"/>
                  </a:lnTo>
                  <a:lnTo>
                    <a:pt x="109343" y="33549"/>
                  </a:lnTo>
                  <a:lnTo>
                    <a:pt x="109737" y="32391"/>
                  </a:lnTo>
                  <a:lnTo>
                    <a:pt x="110394" y="31077"/>
                  </a:lnTo>
                  <a:lnTo>
                    <a:pt x="110955" y="30372"/>
                  </a:lnTo>
                  <a:lnTo>
                    <a:pt x="111564" y="29477"/>
                  </a:lnTo>
                  <a:lnTo>
                    <a:pt x="111958" y="28605"/>
                  </a:lnTo>
                  <a:lnTo>
                    <a:pt x="112615" y="27494"/>
                  </a:lnTo>
                  <a:lnTo>
                    <a:pt x="113034" y="26527"/>
                  </a:lnTo>
                  <a:lnTo>
                    <a:pt x="113403" y="25464"/>
                  </a:lnTo>
                  <a:lnTo>
                    <a:pt x="113655" y="23469"/>
                  </a:lnTo>
                  <a:lnTo>
                    <a:pt x="113965" y="22525"/>
                  </a:lnTo>
                  <a:lnTo>
                    <a:pt x="114527" y="21892"/>
                  </a:lnTo>
                  <a:lnTo>
                    <a:pt x="114825" y="20877"/>
                  </a:lnTo>
                  <a:lnTo>
                    <a:pt x="114980" y="19802"/>
                  </a:lnTo>
                  <a:lnTo>
                    <a:pt x="114980" y="19026"/>
                  </a:lnTo>
                  <a:lnTo>
                    <a:pt x="114670" y="17521"/>
                  </a:lnTo>
                  <a:lnTo>
                    <a:pt x="115159" y="16482"/>
                  </a:lnTo>
                  <a:lnTo>
                    <a:pt x="115697" y="15706"/>
                  </a:lnTo>
                  <a:lnTo>
                    <a:pt x="116521" y="14619"/>
                  </a:lnTo>
                  <a:lnTo>
                    <a:pt x="118384" y="12338"/>
                  </a:lnTo>
                  <a:lnTo>
                    <a:pt x="121919" y="7154"/>
                  </a:lnTo>
                  <a:lnTo>
                    <a:pt x="123508" y="5076"/>
                  </a:lnTo>
                  <a:lnTo>
                    <a:pt x="124845" y="3822"/>
                  </a:lnTo>
                  <a:lnTo>
                    <a:pt x="126278" y="3846"/>
                  </a:lnTo>
                  <a:lnTo>
                    <a:pt x="127127" y="4097"/>
                  </a:lnTo>
                  <a:lnTo>
                    <a:pt x="127999" y="4228"/>
                  </a:lnTo>
                  <a:lnTo>
                    <a:pt x="128978" y="4324"/>
                  </a:lnTo>
                  <a:lnTo>
                    <a:pt x="130149" y="3822"/>
                  </a:lnTo>
                  <a:lnTo>
                    <a:pt x="130781" y="3356"/>
                  </a:lnTo>
                  <a:lnTo>
                    <a:pt x="131629" y="2735"/>
                  </a:lnTo>
                  <a:lnTo>
                    <a:pt x="132848" y="2329"/>
                  </a:lnTo>
                  <a:lnTo>
                    <a:pt x="134304" y="2508"/>
                  </a:lnTo>
                  <a:lnTo>
                    <a:pt x="135033" y="2723"/>
                  </a:lnTo>
                  <a:lnTo>
                    <a:pt x="135654" y="3070"/>
                  </a:lnTo>
                  <a:lnTo>
                    <a:pt x="136311" y="3380"/>
                  </a:lnTo>
                  <a:lnTo>
                    <a:pt x="137183" y="3368"/>
                  </a:lnTo>
                  <a:lnTo>
                    <a:pt x="138306" y="3296"/>
                  </a:lnTo>
                  <a:lnTo>
                    <a:pt x="139858" y="2723"/>
                  </a:lnTo>
                  <a:lnTo>
                    <a:pt x="140862" y="2054"/>
                  </a:lnTo>
                  <a:lnTo>
                    <a:pt x="141757" y="1397"/>
                  </a:lnTo>
                  <a:lnTo>
                    <a:pt x="142594" y="621"/>
                  </a:lnTo>
                  <a:lnTo>
                    <a:pt x="14319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1190;gbcf4302aa7_0_6">
              <a:extLst>
                <a:ext uri="{FF2B5EF4-FFF2-40B4-BE49-F238E27FC236}">
                  <a16:creationId xmlns:a16="http://schemas.microsoft.com/office/drawing/2014/main" id="{B8D7F0F8-84F4-0B41-A461-1797FC3AF152}"/>
                </a:ext>
              </a:extLst>
            </p:cNvPr>
            <p:cNvSpPr/>
            <p:nvPr/>
          </p:nvSpPr>
          <p:spPr>
            <a:xfrm>
              <a:off x="4892903" y="2485262"/>
              <a:ext cx="176459" cy="194488"/>
            </a:xfrm>
            <a:custGeom>
              <a:avLst/>
              <a:gdLst/>
              <a:ahLst/>
              <a:cxnLst/>
              <a:rect l="l" t="t" r="r" b="b"/>
              <a:pathLst>
                <a:path w="351162" h="387040" extrusionOk="0">
                  <a:moveTo>
                    <a:pt x="321865" y="0"/>
                  </a:moveTo>
                  <a:lnTo>
                    <a:pt x="351162" y="182783"/>
                  </a:lnTo>
                  <a:lnTo>
                    <a:pt x="336556" y="184754"/>
                  </a:lnTo>
                  <a:lnTo>
                    <a:pt x="344199" y="238523"/>
                  </a:lnTo>
                  <a:lnTo>
                    <a:pt x="343124" y="238690"/>
                  </a:lnTo>
                  <a:lnTo>
                    <a:pt x="341906" y="238523"/>
                  </a:lnTo>
                  <a:lnTo>
                    <a:pt x="337726" y="237353"/>
                  </a:lnTo>
                  <a:lnTo>
                    <a:pt x="336532" y="236887"/>
                  </a:lnTo>
                  <a:lnTo>
                    <a:pt x="335660" y="236684"/>
                  </a:lnTo>
                  <a:lnTo>
                    <a:pt x="334919" y="236576"/>
                  </a:lnTo>
                  <a:lnTo>
                    <a:pt x="334191" y="236445"/>
                  </a:lnTo>
                  <a:lnTo>
                    <a:pt x="333367" y="236409"/>
                  </a:lnTo>
                  <a:lnTo>
                    <a:pt x="332590" y="236373"/>
                  </a:lnTo>
                  <a:lnTo>
                    <a:pt x="331491" y="236457"/>
                  </a:lnTo>
                  <a:lnTo>
                    <a:pt x="330046" y="236505"/>
                  </a:lnTo>
                  <a:lnTo>
                    <a:pt x="329318" y="236541"/>
                  </a:lnTo>
                  <a:lnTo>
                    <a:pt x="328267" y="236636"/>
                  </a:lnTo>
                  <a:lnTo>
                    <a:pt x="327419" y="236744"/>
                  </a:lnTo>
                  <a:lnTo>
                    <a:pt x="326666" y="236899"/>
                  </a:lnTo>
                  <a:lnTo>
                    <a:pt x="325926" y="237114"/>
                  </a:lnTo>
                  <a:lnTo>
                    <a:pt x="325173" y="237269"/>
                  </a:lnTo>
                  <a:lnTo>
                    <a:pt x="324373" y="237544"/>
                  </a:lnTo>
                  <a:lnTo>
                    <a:pt x="323549" y="237711"/>
                  </a:lnTo>
                  <a:lnTo>
                    <a:pt x="322319" y="238308"/>
                  </a:lnTo>
                  <a:lnTo>
                    <a:pt x="321542" y="238320"/>
                  </a:lnTo>
                  <a:lnTo>
                    <a:pt x="321017" y="238834"/>
                  </a:lnTo>
                  <a:lnTo>
                    <a:pt x="319643" y="239276"/>
                  </a:lnTo>
                  <a:lnTo>
                    <a:pt x="318366" y="239980"/>
                  </a:lnTo>
                  <a:lnTo>
                    <a:pt x="317386" y="240482"/>
                  </a:lnTo>
                  <a:lnTo>
                    <a:pt x="316443" y="241151"/>
                  </a:lnTo>
                  <a:lnTo>
                    <a:pt x="315654" y="241724"/>
                  </a:lnTo>
                  <a:lnTo>
                    <a:pt x="313660" y="243014"/>
                  </a:lnTo>
                  <a:lnTo>
                    <a:pt x="309706" y="245821"/>
                  </a:lnTo>
                  <a:lnTo>
                    <a:pt x="308333" y="246597"/>
                  </a:lnTo>
                  <a:lnTo>
                    <a:pt x="307366" y="247099"/>
                  </a:lnTo>
                  <a:lnTo>
                    <a:pt x="306076" y="247767"/>
                  </a:lnTo>
                  <a:lnTo>
                    <a:pt x="305061" y="248377"/>
                  </a:lnTo>
                  <a:lnTo>
                    <a:pt x="303997" y="248687"/>
                  </a:lnTo>
                  <a:lnTo>
                    <a:pt x="302720" y="249117"/>
                  </a:lnTo>
                  <a:lnTo>
                    <a:pt x="301800" y="249428"/>
                  </a:lnTo>
                  <a:lnTo>
                    <a:pt x="300427" y="249714"/>
                  </a:lnTo>
                  <a:lnTo>
                    <a:pt x="299471" y="249822"/>
                  </a:lnTo>
                  <a:lnTo>
                    <a:pt x="298384" y="249750"/>
                  </a:lnTo>
                  <a:lnTo>
                    <a:pt x="297560" y="250072"/>
                  </a:lnTo>
                  <a:lnTo>
                    <a:pt x="296712" y="250300"/>
                  </a:lnTo>
                  <a:lnTo>
                    <a:pt x="295888" y="250491"/>
                  </a:lnTo>
                  <a:lnTo>
                    <a:pt x="295100" y="250574"/>
                  </a:lnTo>
                  <a:lnTo>
                    <a:pt x="293380" y="250992"/>
                  </a:lnTo>
                  <a:lnTo>
                    <a:pt x="292389" y="251327"/>
                  </a:lnTo>
                  <a:lnTo>
                    <a:pt x="290836" y="251613"/>
                  </a:lnTo>
                  <a:lnTo>
                    <a:pt x="289844" y="251805"/>
                  </a:lnTo>
                  <a:lnTo>
                    <a:pt x="288949" y="251864"/>
                  </a:lnTo>
                  <a:lnTo>
                    <a:pt x="288220" y="251852"/>
                  </a:lnTo>
                  <a:lnTo>
                    <a:pt x="287396" y="251768"/>
                  </a:lnTo>
                  <a:lnTo>
                    <a:pt x="286465" y="251876"/>
                  </a:lnTo>
                  <a:lnTo>
                    <a:pt x="285366" y="251506"/>
                  </a:lnTo>
                  <a:lnTo>
                    <a:pt x="284327" y="251458"/>
                  </a:lnTo>
                  <a:lnTo>
                    <a:pt x="283550" y="251733"/>
                  </a:lnTo>
                  <a:lnTo>
                    <a:pt x="282786" y="252186"/>
                  </a:lnTo>
                  <a:lnTo>
                    <a:pt x="282141" y="252951"/>
                  </a:lnTo>
                  <a:lnTo>
                    <a:pt x="281783" y="253560"/>
                  </a:lnTo>
                  <a:lnTo>
                    <a:pt x="281221" y="254707"/>
                  </a:lnTo>
                  <a:lnTo>
                    <a:pt x="280994" y="255519"/>
                  </a:lnTo>
                  <a:lnTo>
                    <a:pt x="280541" y="257513"/>
                  </a:lnTo>
                  <a:lnTo>
                    <a:pt x="280123" y="258612"/>
                  </a:lnTo>
                  <a:lnTo>
                    <a:pt x="279633" y="259735"/>
                  </a:lnTo>
                  <a:lnTo>
                    <a:pt x="279095" y="260403"/>
                  </a:lnTo>
                  <a:lnTo>
                    <a:pt x="278510" y="260941"/>
                  </a:lnTo>
                  <a:lnTo>
                    <a:pt x="277387" y="261622"/>
                  </a:lnTo>
                  <a:lnTo>
                    <a:pt x="276623" y="262410"/>
                  </a:lnTo>
                  <a:lnTo>
                    <a:pt x="275799" y="262542"/>
                  </a:lnTo>
                  <a:lnTo>
                    <a:pt x="274903" y="262339"/>
                  </a:lnTo>
                  <a:lnTo>
                    <a:pt x="274127" y="262637"/>
                  </a:lnTo>
                  <a:lnTo>
                    <a:pt x="272909" y="262303"/>
                  </a:lnTo>
                  <a:lnTo>
                    <a:pt x="272073" y="262016"/>
                  </a:lnTo>
                  <a:lnTo>
                    <a:pt x="271260" y="261455"/>
                  </a:lnTo>
                  <a:lnTo>
                    <a:pt x="270544" y="260858"/>
                  </a:lnTo>
                  <a:lnTo>
                    <a:pt x="269851" y="260141"/>
                  </a:lnTo>
                  <a:lnTo>
                    <a:pt x="269206" y="259197"/>
                  </a:lnTo>
                  <a:lnTo>
                    <a:pt x="268955" y="258529"/>
                  </a:lnTo>
                  <a:lnTo>
                    <a:pt x="268573" y="257657"/>
                  </a:lnTo>
                  <a:lnTo>
                    <a:pt x="268311" y="256546"/>
                  </a:lnTo>
                  <a:lnTo>
                    <a:pt x="268143" y="255220"/>
                  </a:lnTo>
                  <a:lnTo>
                    <a:pt x="268036" y="254420"/>
                  </a:lnTo>
                  <a:lnTo>
                    <a:pt x="267773" y="253178"/>
                  </a:lnTo>
                  <a:lnTo>
                    <a:pt x="267976" y="252330"/>
                  </a:lnTo>
                  <a:lnTo>
                    <a:pt x="268072" y="251040"/>
                  </a:lnTo>
                  <a:lnTo>
                    <a:pt x="266650" y="251864"/>
                  </a:lnTo>
                  <a:lnTo>
                    <a:pt x="30575" y="381427"/>
                  </a:lnTo>
                  <a:lnTo>
                    <a:pt x="19563" y="387041"/>
                  </a:lnTo>
                  <a:lnTo>
                    <a:pt x="19946" y="385691"/>
                  </a:lnTo>
                  <a:lnTo>
                    <a:pt x="20412" y="384353"/>
                  </a:lnTo>
                  <a:lnTo>
                    <a:pt x="20830" y="383063"/>
                  </a:lnTo>
                  <a:lnTo>
                    <a:pt x="21355" y="381451"/>
                  </a:lnTo>
                  <a:lnTo>
                    <a:pt x="23971" y="376578"/>
                  </a:lnTo>
                  <a:lnTo>
                    <a:pt x="27661" y="369830"/>
                  </a:lnTo>
                  <a:lnTo>
                    <a:pt x="29966" y="365769"/>
                  </a:lnTo>
                  <a:lnTo>
                    <a:pt x="32020" y="361409"/>
                  </a:lnTo>
                  <a:lnTo>
                    <a:pt x="33645" y="357707"/>
                  </a:lnTo>
                  <a:lnTo>
                    <a:pt x="35520" y="352619"/>
                  </a:lnTo>
                  <a:lnTo>
                    <a:pt x="36906" y="348941"/>
                  </a:lnTo>
                  <a:lnTo>
                    <a:pt x="37550" y="347352"/>
                  </a:lnTo>
                  <a:lnTo>
                    <a:pt x="37849" y="346086"/>
                  </a:lnTo>
                  <a:lnTo>
                    <a:pt x="38184" y="344462"/>
                  </a:lnTo>
                  <a:lnTo>
                    <a:pt x="38470" y="342921"/>
                  </a:lnTo>
                  <a:lnTo>
                    <a:pt x="38685" y="341154"/>
                  </a:lnTo>
                  <a:lnTo>
                    <a:pt x="39760" y="334381"/>
                  </a:lnTo>
                  <a:lnTo>
                    <a:pt x="40011" y="333366"/>
                  </a:lnTo>
                  <a:lnTo>
                    <a:pt x="40058" y="331909"/>
                  </a:lnTo>
                  <a:lnTo>
                    <a:pt x="40178" y="330225"/>
                  </a:lnTo>
                  <a:lnTo>
                    <a:pt x="39557" y="328099"/>
                  </a:lnTo>
                  <a:lnTo>
                    <a:pt x="39079" y="326069"/>
                  </a:lnTo>
                  <a:lnTo>
                    <a:pt x="38613" y="324349"/>
                  </a:lnTo>
                  <a:lnTo>
                    <a:pt x="38195" y="322582"/>
                  </a:lnTo>
                  <a:lnTo>
                    <a:pt x="37479" y="320480"/>
                  </a:lnTo>
                  <a:lnTo>
                    <a:pt x="36619" y="318461"/>
                  </a:lnTo>
                  <a:lnTo>
                    <a:pt x="35926" y="317374"/>
                  </a:lnTo>
                  <a:lnTo>
                    <a:pt x="35472" y="315606"/>
                  </a:lnTo>
                  <a:lnTo>
                    <a:pt x="34493" y="313636"/>
                  </a:lnTo>
                  <a:lnTo>
                    <a:pt x="30480" y="305060"/>
                  </a:lnTo>
                  <a:lnTo>
                    <a:pt x="30002" y="304129"/>
                  </a:lnTo>
                  <a:lnTo>
                    <a:pt x="29106" y="303006"/>
                  </a:lnTo>
                  <a:lnTo>
                    <a:pt x="28569" y="302325"/>
                  </a:lnTo>
                  <a:lnTo>
                    <a:pt x="27841" y="301394"/>
                  </a:lnTo>
                  <a:lnTo>
                    <a:pt x="27291" y="300677"/>
                  </a:lnTo>
                  <a:lnTo>
                    <a:pt x="26598" y="299960"/>
                  </a:lnTo>
                  <a:lnTo>
                    <a:pt x="25977" y="299148"/>
                  </a:lnTo>
                  <a:lnTo>
                    <a:pt x="24890" y="297882"/>
                  </a:lnTo>
                  <a:lnTo>
                    <a:pt x="11514" y="284995"/>
                  </a:lnTo>
                  <a:lnTo>
                    <a:pt x="9746" y="282953"/>
                  </a:lnTo>
                  <a:lnTo>
                    <a:pt x="9029" y="282117"/>
                  </a:lnTo>
                  <a:lnTo>
                    <a:pt x="8480" y="281376"/>
                  </a:lnTo>
                  <a:lnTo>
                    <a:pt x="7739" y="280289"/>
                  </a:lnTo>
                  <a:lnTo>
                    <a:pt x="5064" y="275405"/>
                  </a:lnTo>
                  <a:lnTo>
                    <a:pt x="3882" y="272968"/>
                  </a:lnTo>
                  <a:lnTo>
                    <a:pt x="3536" y="271081"/>
                  </a:lnTo>
                  <a:lnTo>
                    <a:pt x="2198" y="263497"/>
                  </a:lnTo>
                  <a:lnTo>
                    <a:pt x="1971" y="261574"/>
                  </a:lnTo>
                  <a:lnTo>
                    <a:pt x="1696" y="259639"/>
                  </a:lnTo>
                  <a:lnTo>
                    <a:pt x="1696" y="257955"/>
                  </a:lnTo>
                  <a:lnTo>
                    <a:pt x="1660" y="255769"/>
                  </a:lnTo>
                  <a:lnTo>
                    <a:pt x="1899" y="246490"/>
                  </a:lnTo>
                  <a:lnTo>
                    <a:pt x="2472" y="239192"/>
                  </a:lnTo>
                  <a:lnTo>
                    <a:pt x="2652" y="235597"/>
                  </a:lnTo>
                  <a:lnTo>
                    <a:pt x="2640" y="231369"/>
                  </a:lnTo>
                  <a:lnTo>
                    <a:pt x="2484" y="229267"/>
                  </a:lnTo>
                  <a:lnTo>
                    <a:pt x="2437" y="228335"/>
                  </a:lnTo>
                  <a:lnTo>
                    <a:pt x="2472" y="225982"/>
                  </a:lnTo>
                  <a:lnTo>
                    <a:pt x="1206" y="220632"/>
                  </a:lnTo>
                  <a:lnTo>
                    <a:pt x="478" y="216022"/>
                  </a:lnTo>
                  <a:lnTo>
                    <a:pt x="179" y="213991"/>
                  </a:lnTo>
                  <a:lnTo>
                    <a:pt x="0" y="211949"/>
                  </a:lnTo>
                  <a:lnTo>
                    <a:pt x="24" y="210492"/>
                  </a:lnTo>
                  <a:lnTo>
                    <a:pt x="24" y="206073"/>
                  </a:lnTo>
                  <a:lnTo>
                    <a:pt x="191" y="198226"/>
                  </a:lnTo>
                  <a:lnTo>
                    <a:pt x="621" y="188623"/>
                  </a:lnTo>
                  <a:lnTo>
                    <a:pt x="1816" y="179391"/>
                  </a:lnTo>
                  <a:lnTo>
                    <a:pt x="3404" y="169597"/>
                  </a:lnTo>
                  <a:lnTo>
                    <a:pt x="4527" y="164939"/>
                  </a:lnTo>
                  <a:lnTo>
                    <a:pt x="5410" y="161117"/>
                  </a:lnTo>
                  <a:lnTo>
                    <a:pt x="6629" y="156483"/>
                  </a:lnTo>
                  <a:lnTo>
                    <a:pt x="7059" y="154943"/>
                  </a:lnTo>
                  <a:lnTo>
                    <a:pt x="7716" y="152960"/>
                  </a:lnTo>
                  <a:lnTo>
                    <a:pt x="8385" y="150798"/>
                  </a:lnTo>
                  <a:lnTo>
                    <a:pt x="9244" y="148565"/>
                  </a:lnTo>
                  <a:lnTo>
                    <a:pt x="9997" y="146833"/>
                  </a:lnTo>
                  <a:lnTo>
                    <a:pt x="10916" y="144874"/>
                  </a:lnTo>
                  <a:lnTo>
                    <a:pt x="11788" y="143059"/>
                  </a:lnTo>
                  <a:lnTo>
                    <a:pt x="12768" y="141172"/>
                  </a:lnTo>
                  <a:lnTo>
                    <a:pt x="13676" y="139942"/>
                  </a:lnTo>
                  <a:lnTo>
                    <a:pt x="14189" y="139034"/>
                  </a:lnTo>
                  <a:lnTo>
                    <a:pt x="14834" y="137852"/>
                  </a:lnTo>
                  <a:lnTo>
                    <a:pt x="15204" y="137147"/>
                  </a:lnTo>
                  <a:lnTo>
                    <a:pt x="15849" y="135905"/>
                  </a:lnTo>
                  <a:lnTo>
                    <a:pt x="16506" y="135236"/>
                  </a:lnTo>
                  <a:lnTo>
                    <a:pt x="17043" y="134699"/>
                  </a:lnTo>
                  <a:lnTo>
                    <a:pt x="17545" y="134185"/>
                  </a:lnTo>
                  <a:lnTo>
                    <a:pt x="18130" y="133815"/>
                  </a:lnTo>
                  <a:lnTo>
                    <a:pt x="18966" y="133301"/>
                  </a:lnTo>
                  <a:lnTo>
                    <a:pt x="19623" y="132883"/>
                  </a:lnTo>
                  <a:lnTo>
                    <a:pt x="20304" y="132549"/>
                  </a:lnTo>
                  <a:lnTo>
                    <a:pt x="21116" y="132107"/>
                  </a:lnTo>
                  <a:lnTo>
                    <a:pt x="22000" y="131689"/>
                  </a:lnTo>
                  <a:lnTo>
                    <a:pt x="23147" y="131306"/>
                  </a:lnTo>
                  <a:lnTo>
                    <a:pt x="23911" y="130924"/>
                  </a:lnTo>
                  <a:lnTo>
                    <a:pt x="24866" y="130602"/>
                  </a:lnTo>
                  <a:lnTo>
                    <a:pt x="25846" y="130136"/>
                  </a:lnTo>
                  <a:lnTo>
                    <a:pt x="26706" y="129981"/>
                  </a:lnTo>
                  <a:lnTo>
                    <a:pt x="27685" y="129587"/>
                  </a:lnTo>
                  <a:lnTo>
                    <a:pt x="29047" y="129217"/>
                  </a:lnTo>
                  <a:lnTo>
                    <a:pt x="30169" y="128942"/>
                  </a:lnTo>
                  <a:lnTo>
                    <a:pt x="31173" y="128536"/>
                  </a:lnTo>
                  <a:lnTo>
                    <a:pt x="34672" y="127007"/>
                  </a:lnTo>
                  <a:lnTo>
                    <a:pt x="62130" y="114191"/>
                  </a:lnTo>
                  <a:lnTo>
                    <a:pt x="63671" y="113427"/>
                  </a:lnTo>
                  <a:lnTo>
                    <a:pt x="64638" y="112830"/>
                  </a:lnTo>
                  <a:lnTo>
                    <a:pt x="65450" y="112484"/>
                  </a:lnTo>
                  <a:lnTo>
                    <a:pt x="66537" y="111815"/>
                  </a:lnTo>
                  <a:lnTo>
                    <a:pt x="67636" y="111110"/>
                  </a:lnTo>
                  <a:lnTo>
                    <a:pt x="68914" y="110143"/>
                  </a:lnTo>
                  <a:lnTo>
                    <a:pt x="69917" y="109546"/>
                  </a:lnTo>
                  <a:lnTo>
                    <a:pt x="70634" y="108960"/>
                  </a:lnTo>
                  <a:lnTo>
                    <a:pt x="71327" y="108268"/>
                  </a:lnTo>
                  <a:lnTo>
                    <a:pt x="72163" y="107575"/>
                  </a:lnTo>
                  <a:lnTo>
                    <a:pt x="73046" y="106822"/>
                  </a:lnTo>
                  <a:lnTo>
                    <a:pt x="73679" y="106285"/>
                  </a:lnTo>
                  <a:lnTo>
                    <a:pt x="74384" y="105592"/>
                  </a:lnTo>
                  <a:lnTo>
                    <a:pt x="74934" y="105007"/>
                  </a:lnTo>
                  <a:lnTo>
                    <a:pt x="75937" y="103920"/>
                  </a:lnTo>
                  <a:lnTo>
                    <a:pt x="82040" y="97471"/>
                  </a:lnTo>
                  <a:lnTo>
                    <a:pt x="82924" y="96551"/>
                  </a:lnTo>
                  <a:lnTo>
                    <a:pt x="83688" y="95906"/>
                  </a:lnTo>
                  <a:lnTo>
                    <a:pt x="85002" y="94867"/>
                  </a:lnTo>
                  <a:lnTo>
                    <a:pt x="101687" y="82087"/>
                  </a:lnTo>
                  <a:lnTo>
                    <a:pt x="105210" y="79460"/>
                  </a:lnTo>
                  <a:lnTo>
                    <a:pt x="106882" y="77955"/>
                  </a:lnTo>
                  <a:lnTo>
                    <a:pt x="107909" y="77107"/>
                  </a:lnTo>
                  <a:lnTo>
                    <a:pt x="108555" y="76414"/>
                  </a:lnTo>
                  <a:lnTo>
                    <a:pt x="109343" y="75722"/>
                  </a:lnTo>
                  <a:lnTo>
                    <a:pt x="110226" y="74862"/>
                  </a:lnTo>
                  <a:lnTo>
                    <a:pt x="110632" y="74181"/>
                  </a:lnTo>
                  <a:lnTo>
                    <a:pt x="111158" y="73655"/>
                  </a:lnTo>
                  <a:lnTo>
                    <a:pt x="112161" y="72748"/>
                  </a:lnTo>
                  <a:lnTo>
                    <a:pt x="113117" y="71780"/>
                  </a:lnTo>
                  <a:lnTo>
                    <a:pt x="113869" y="71040"/>
                  </a:lnTo>
                  <a:lnTo>
                    <a:pt x="114682" y="69989"/>
                  </a:lnTo>
                  <a:lnTo>
                    <a:pt x="115088" y="69320"/>
                  </a:lnTo>
                  <a:lnTo>
                    <a:pt x="115864" y="68197"/>
                  </a:lnTo>
                  <a:lnTo>
                    <a:pt x="116390" y="67660"/>
                  </a:lnTo>
                  <a:lnTo>
                    <a:pt x="117034" y="66692"/>
                  </a:lnTo>
                  <a:lnTo>
                    <a:pt x="117739" y="65617"/>
                  </a:lnTo>
                  <a:lnTo>
                    <a:pt x="118372" y="64423"/>
                  </a:lnTo>
                  <a:lnTo>
                    <a:pt x="118850" y="63563"/>
                  </a:lnTo>
                  <a:lnTo>
                    <a:pt x="119316" y="62882"/>
                  </a:lnTo>
                  <a:lnTo>
                    <a:pt x="119531" y="62166"/>
                  </a:lnTo>
                  <a:lnTo>
                    <a:pt x="119793" y="61019"/>
                  </a:lnTo>
                  <a:lnTo>
                    <a:pt x="119805" y="60314"/>
                  </a:lnTo>
                  <a:lnTo>
                    <a:pt x="119769" y="59562"/>
                  </a:lnTo>
                  <a:lnTo>
                    <a:pt x="119853" y="58618"/>
                  </a:lnTo>
                  <a:lnTo>
                    <a:pt x="119757" y="57603"/>
                  </a:lnTo>
                  <a:lnTo>
                    <a:pt x="119722" y="56540"/>
                  </a:lnTo>
                  <a:lnTo>
                    <a:pt x="119650" y="55740"/>
                  </a:lnTo>
                  <a:lnTo>
                    <a:pt x="119471" y="54701"/>
                  </a:lnTo>
                  <a:lnTo>
                    <a:pt x="119471" y="53770"/>
                  </a:lnTo>
                  <a:lnTo>
                    <a:pt x="119280" y="52587"/>
                  </a:lnTo>
                  <a:lnTo>
                    <a:pt x="118981" y="50389"/>
                  </a:lnTo>
                  <a:lnTo>
                    <a:pt x="118670" y="48395"/>
                  </a:lnTo>
                  <a:lnTo>
                    <a:pt x="118754" y="47141"/>
                  </a:lnTo>
                  <a:lnTo>
                    <a:pt x="118014" y="44800"/>
                  </a:lnTo>
                  <a:lnTo>
                    <a:pt x="117512" y="42961"/>
                  </a:lnTo>
                  <a:lnTo>
                    <a:pt x="117046" y="40930"/>
                  </a:lnTo>
                  <a:lnTo>
                    <a:pt x="116664" y="39091"/>
                  </a:lnTo>
                  <a:lnTo>
                    <a:pt x="116150" y="37275"/>
                  </a:lnTo>
                  <a:lnTo>
                    <a:pt x="115446" y="35544"/>
                  </a:lnTo>
                  <a:lnTo>
                    <a:pt x="114932" y="34170"/>
                  </a:lnTo>
                  <a:lnTo>
                    <a:pt x="113857" y="32438"/>
                  </a:lnTo>
                  <a:lnTo>
                    <a:pt x="110621" y="27757"/>
                  </a:lnTo>
                  <a:lnTo>
                    <a:pt x="110131" y="27052"/>
                  </a:lnTo>
                  <a:lnTo>
                    <a:pt x="111087" y="26968"/>
                  </a:lnTo>
                  <a:lnTo>
                    <a:pt x="112520" y="26944"/>
                  </a:lnTo>
                  <a:lnTo>
                    <a:pt x="113750" y="26777"/>
                  </a:lnTo>
                  <a:lnTo>
                    <a:pt x="116497" y="26347"/>
                  </a:lnTo>
                  <a:lnTo>
                    <a:pt x="254528" y="8528"/>
                  </a:lnTo>
                  <a:lnTo>
                    <a:pt x="321865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1191;gbcf4302aa7_0_6">
              <a:extLst>
                <a:ext uri="{FF2B5EF4-FFF2-40B4-BE49-F238E27FC236}">
                  <a16:creationId xmlns:a16="http://schemas.microsoft.com/office/drawing/2014/main" id="{CC966FFC-FE68-4E41-A4B6-196553E74066}"/>
                </a:ext>
              </a:extLst>
            </p:cNvPr>
            <p:cNvSpPr/>
            <p:nvPr/>
          </p:nvSpPr>
          <p:spPr>
            <a:xfrm>
              <a:off x="6850758" y="2500640"/>
              <a:ext cx="129370" cy="138463"/>
            </a:xfrm>
            <a:custGeom>
              <a:avLst/>
              <a:gdLst/>
              <a:ahLst/>
              <a:cxnLst/>
              <a:rect l="l" t="t" r="r" b="b"/>
              <a:pathLst>
                <a:path w="257453" h="275548" extrusionOk="0">
                  <a:moveTo>
                    <a:pt x="42697" y="2138"/>
                  </a:moveTo>
                  <a:lnTo>
                    <a:pt x="248400" y="0"/>
                  </a:lnTo>
                  <a:lnTo>
                    <a:pt x="257453" y="24819"/>
                  </a:lnTo>
                  <a:lnTo>
                    <a:pt x="252843" y="62668"/>
                  </a:lnTo>
                  <a:lnTo>
                    <a:pt x="234402" y="139882"/>
                  </a:lnTo>
                  <a:lnTo>
                    <a:pt x="236517" y="275548"/>
                  </a:lnTo>
                  <a:lnTo>
                    <a:pt x="148971" y="272156"/>
                  </a:lnTo>
                  <a:lnTo>
                    <a:pt x="39354" y="273028"/>
                  </a:lnTo>
                  <a:lnTo>
                    <a:pt x="39509" y="272264"/>
                  </a:lnTo>
                  <a:lnTo>
                    <a:pt x="39771" y="271559"/>
                  </a:lnTo>
                  <a:lnTo>
                    <a:pt x="40285" y="270520"/>
                  </a:lnTo>
                  <a:lnTo>
                    <a:pt x="40524" y="269564"/>
                  </a:lnTo>
                  <a:lnTo>
                    <a:pt x="40500" y="268645"/>
                  </a:lnTo>
                  <a:lnTo>
                    <a:pt x="40500" y="267916"/>
                  </a:lnTo>
                  <a:lnTo>
                    <a:pt x="40954" y="266603"/>
                  </a:lnTo>
                  <a:lnTo>
                    <a:pt x="41515" y="265945"/>
                  </a:lnTo>
                  <a:lnTo>
                    <a:pt x="42602" y="265313"/>
                  </a:lnTo>
                  <a:lnTo>
                    <a:pt x="43450" y="264632"/>
                  </a:lnTo>
                  <a:lnTo>
                    <a:pt x="44346" y="263808"/>
                  </a:lnTo>
                  <a:lnTo>
                    <a:pt x="45588" y="262924"/>
                  </a:lnTo>
                  <a:lnTo>
                    <a:pt x="46532" y="262195"/>
                  </a:lnTo>
                  <a:lnTo>
                    <a:pt x="47404" y="261658"/>
                  </a:lnTo>
                  <a:lnTo>
                    <a:pt x="48275" y="261001"/>
                  </a:lnTo>
                  <a:lnTo>
                    <a:pt x="48921" y="260464"/>
                  </a:lnTo>
                  <a:lnTo>
                    <a:pt x="49505" y="259640"/>
                  </a:lnTo>
                  <a:lnTo>
                    <a:pt x="49505" y="258791"/>
                  </a:lnTo>
                  <a:lnTo>
                    <a:pt x="49195" y="257967"/>
                  </a:lnTo>
                  <a:lnTo>
                    <a:pt x="49744" y="257358"/>
                  </a:lnTo>
                  <a:lnTo>
                    <a:pt x="50688" y="257060"/>
                  </a:lnTo>
                  <a:lnTo>
                    <a:pt x="51787" y="256892"/>
                  </a:lnTo>
                  <a:lnTo>
                    <a:pt x="52897" y="256618"/>
                  </a:lnTo>
                  <a:lnTo>
                    <a:pt x="53865" y="256212"/>
                  </a:lnTo>
                  <a:lnTo>
                    <a:pt x="54689" y="255674"/>
                  </a:lnTo>
                  <a:lnTo>
                    <a:pt x="55561" y="254993"/>
                  </a:lnTo>
                  <a:lnTo>
                    <a:pt x="56146" y="254217"/>
                  </a:lnTo>
                  <a:lnTo>
                    <a:pt x="56552" y="253118"/>
                  </a:lnTo>
                  <a:lnTo>
                    <a:pt x="56767" y="251780"/>
                  </a:lnTo>
                  <a:lnTo>
                    <a:pt x="56947" y="250909"/>
                  </a:lnTo>
                  <a:lnTo>
                    <a:pt x="56839" y="249870"/>
                  </a:lnTo>
                  <a:lnTo>
                    <a:pt x="56457" y="248436"/>
                  </a:lnTo>
                  <a:lnTo>
                    <a:pt x="56158" y="247756"/>
                  </a:lnTo>
                  <a:lnTo>
                    <a:pt x="55847" y="246717"/>
                  </a:lnTo>
                  <a:lnTo>
                    <a:pt x="55645" y="245056"/>
                  </a:lnTo>
                  <a:lnTo>
                    <a:pt x="55621" y="244328"/>
                  </a:lnTo>
                  <a:lnTo>
                    <a:pt x="55955" y="243217"/>
                  </a:lnTo>
                  <a:lnTo>
                    <a:pt x="56373" y="242560"/>
                  </a:lnTo>
                  <a:lnTo>
                    <a:pt x="57388" y="241390"/>
                  </a:lnTo>
                  <a:lnTo>
                    <a:pt x="59669" y="239085"/>
                  </a:lnTo>
                  <a:lnTo>
                    <a:pt x="60446" y="238834"/>
                  </a:lnTo>
                  <a:lnTo>
                    <a:pt x="61186" y="239371"/>
                  </a:lnTo>
                  <a:lnTo>
                    <a:pt x="61843" y="239610"/>
                  </a:lnTo>
                  <a:lnTo>
                    <a:pt x="63014" y="239754"/>
                  </a:lnTo>
                  <a:lnTo>
                    <a:pt x="63909" y="239192"/>
                  </a:lnTo>
                  <a:lnTo>
                    <a:pt x="64053" y="238320"/>
                  </a:lnTo>
                  <a:lnTo>
                    <a:pt x="63539" y="237759"/>
                  </a:lnTo>
                  <a:lnTo>
                    <a:pt x="61987" y="237353"/>
                  </a:lnTo>
                  <a:lnTo>
                    <a:pt x="60529" y="236075"/>
                  </a:lnTo>
                  <a:lnTo>
                    <a:pt x="59801" y="235119"/>
                  </a:lnTo>
                  <a:lnTo>
                    <a:pt x="59144" y="234248"/>
                  </a:lnTo>
                  <a:lnTo>
                    <a:pt x="59072" y="233065"/>
                  </a:lnTo>
                  <a:lnTo>
                    <a:pt x="59311" y="232384"/>
                  </a:lnTo>
                  <a:lnTo>
                    <a:pt x="59825" y="231214"/>
                  </a:lnTo>
                  <a:lnTo>
                    <a:pt x="60135" y="230366"/>
                  </a:lnTo>
                  <a:lnTo>
                    <a:pt x="60470" y="228909"/>
                  </a:lnTo>
                  <a:lnTo>
                    <a:pt x="60887" y="227882"/>
                  </a:lnTo>
                  <a:lnTo>
                    <a:pt x="61592" y="227595"/>
                  </a:lnTo>
                  <a:lnTo>
                    <a:pt x="62046" y="228180"/>
                  </a:lnTo>
                  <a:lnTo>
                    <a:pt x="62393" y="228980"/>
                  </a:lnTo>
                  <a:lnTo>
                    <a:pt x="63050" y="229852"/>
                  </a:lnTo>
                  <a:lnTo>
                    <a:pt x="63778" y="230521"/>
                  </a:lnTo>
                  <a:lnTo>
                    <a:pt x="64554" y="230593"/>
                  </a:lnTo>
                  <a:lnTo>
                    <a:pt x="65259" y="230235"/>
                  </a:lnTo>
                  <a:lnTo>
                    <a:pt x="65856" y="229649"/>
                  </a:lnTo>
                  <a:lnTo>
                    <a:pt x="66119" y="228551"/>
                  </a:lnTo>
                  <a:lnTo>
                    <a:pt x="65856" y="227201"/>
                  </a:lnTo>
                  <a:lnTo>
                    <a:pt x="65128" y="226496"/>
                  </a:lnTo>
                  <a:lnTo>
                    <a:pt x="64256" y="226198"/>
                  </a:lnTo>
                  <a:lnTo>
                    <a:pt x="62775" y="225863"/>
                  </a:lnTo>
                  <a:lnTo>
                    <a:pt x="62285" y="225182"/>
                  </a:lnTo>
                  <a:lnTo>
                    <a:pt x="62428" y="224454"/>
                  </a:lnTo>
                  <a:lnTo>
                    <a:pt x="63252" y="224000"/>
                  </a:lnTo>
                  <a:lnTo>
                    <a:pt x="64279" y="223869"/>
                  </a:lnTo>
                  <a:lnTo>
                    <a:pt x="65128" y="223534"/>
                  </a:lnTo>
                  <a:lnTo>
                    <a:pt x="65080" y="222734"/>
                  </a:lnTo>
                  <a:lnTo>
                    <a:pt x="64101" y="222483"/>
                  </a:lnTo>
                  <a:lnTo>
                    <a:pt x="63014" y="222471"/>
                  </a:lnTo>
                  <a:lnTo>
                    <a:pt x="61903" y="222424"/>
                  </a:lnTo>
                  <a:lnTo>
                    <a:pt x="61067" y="221862"/>
                  </a:lnTo>
                  <a:lnTo>
                    <a:pt x="61151" y="221157"/>
                  </a:lnTo>
                  <a:lnTo>
                    <a:pt x="61699" y="220501"/>
                  </a:lnTo>
                  <a:lnTo>
                    <a:pt x="62453" y="220011"/>
                  </a:lnTo>
                  <a:lnTo>
                    <a:pt x="63324" y="219163"/>
                  </a:lnTo>
                  <a:lnTo>
                    <a:pt x="63778" y="218243"/>
                  </a:lnTo>
                  <a:lnTo>
                    <a:pt x="63873" y="217372"/>
                  </a:lnTo>
                  <a:lnTo>
                    <a:pt x="64435" y="216273"/>
                  </a:lnTo>
                  <a:lnTo>
                    <a:pt x="64924" y="215377"/>
                  </a:lnTo>
                  <a:lnTo>
                    <a:pt x="65306" y="213777"/>
                  </a:lnTo>
                  <a:lnTo>
                    <a:pt x="65235" y="213072"/>
                  </a:lnTo>
                  <a:lnTo>
                    <a:pt x="64841" y="212367"/>
                  </a:lnTo>
                  <a:lnTo>
                    <a:pt x="64112" y="212487"/>
                  </a:lnTo>
                  <a:lnTo>
                    <a:pt x="63265" y="213072"/>
                  </a:lnTo>
                  <a:lnTo>
                    <a:pt x="60911" y="214756"/>
                  </a:lnTo>
                  <a:lnTo>
                    <a:pt x="59968" y="214565"/>
                  </a:lnTo>
                  <a:lnTo>
                    <a:pt x="59658" y="213657"/>
                  </a:lnTo>
                  <a:lnTo>
                    <a:pt x="59705" y="212809"/>
                  </a:lnTo>
                  <a:lnTo>
                    <a:pt x="59753" y="211842"/>
                  </a:lnTo>
                  <a:lnTo>
                    <a:pt x="59717" y="210779"/>
                  </a:lnTo>
                  <a:lnTo>
                    <a:pt x="59693" y="210014"/>
                  </a:lnTo>
                  <a:lnTo>
                    <a:pt x="59263" y="209071"/>
                  </a:lnTo>
                  <a:lnTo>
                    <a:pt x="58846" y="208056"/>
                  </a:lnTo>
                  <a:lnTo>
                    <a:pt x="59012" y="207160"/>
                  </a:lnTo>
                  <a:lnTo>
                    <a:pt x="59574" y="206694"/>
                  </a:lnTo>
                  <a:lnTo>
                    <a:pt x="60123" y="205965"/>
                  </a:lnTo>
                  <a:lnTo>
                    <a:pt x="60148" y="205165"/>
                  </a:lnTo>
                  <a:lnTo>
                    <a:pt x="59717" y="204461"/>
                  </a:lnTo>
                  <a:lnTo>
                    <a:pt x="58822" y="204664"/>
                  </a:lnTo>
                  <a:lnTo>
                    <a:pt x="57878" y="205296"/>
                  </a:lnTo>
                  <a:lnTo>
                    <a:pt x="57054" y="205022"/>
                  </a:lnTo>
                  <a:lnTo>
                    <a:pt x="56564" y="204377"/>
                  </a:lnTo>
                  <a:lnTo>
                    <a:pt x="56146" y="203397"/>
                  </a:lnTo>
                  <a:lnTo>
                    <a:pt x="56385" y="202215"/>
                  </a:lnTo>
                  <a:lnTo>
                    <a:pt x="57209" y="201355"/>
                  </a:lnTo>
                  <a:lnTo>
                    <a:pt x="58129" y="200674"/>
                  </a:lnTo>
                  <a:lnTo>
                    <a:pt x="59048" y="199922"/>
                  </a:lnTo>
                  <a:lnTo>
                    <a:pt x="59849" y="199946"/>
                  </a:lnTo>
                  <a:lnTo>
                    <a:pt x="60672" y="199779"/>
                  </a:lnTo>
                  <a:lnTo>
                    <a:pt x="61401" y="199432"/>
                  </a:lnTo>
                  <a:lnTo>
                    <a:pt x="62202" y="198847"/>
                  </a:lnTo>
                  <a:lnTo>
                    <a:pt x="62763" y="198310"/>
                  </a:lnTo>
                  <a:lnTo>
                    <a:pt x="63778" y="197163"/>
                  </a:lnTo>
                  <a:lnTo>
                    <a:pt x="64256" y="195933"/>
                  </a:lnTo>
                  <a:lnTo>
                    <a:pt x="63754" y="195133"/>
                  </a:lnTo>
                  <a:lnTo>
                    <a:pt x="62859" y="194834"/>
                  </a:lnTo>
                  <a:lnTo>
                    <a:pt x="61807" y="195204"/>
                  </a:lnTo>
                  <a:lnTo>
                    <a:pt x="61055" y="195670"/>
                  </a:lnTo>
                  <a:lnTo>
                    <a:pt x="60088" y="196184"/>
                  </a:lnTo>
                  <a:lnTo>
                    <a:pt x="59144" y="195825"/>
                  </a:lnTo>
                  <a:lnTo>
                    <a:pt x="59801" y="194750"/>
                  </a:lnTo>
                  <a:lnTo>
                    <a:pt x="60554" y="193831"/>
                  </a:lnTo>
                  <a:lnTo>
                    <a:pt x="61055" y="193317"/>
                  </a:lnTo>
                  <a:lnTo>
                    <a:pt x="61497" y="192589"/>
                  </a:lnTo>
                  <a:lnTo>
                    <a:pt x="61031" y="191956"/>
                  </a:lnTo>
                  <a:lnTo>
                    <a:pt x="60040" y="191908"/>
                  </a:lnTo>
                  <a:lnTo>
                    <a:pt x="58846" y="191645"/>
                  </a:lnTo>
                  <a:lnTo>
                    <a:pt x="58463" y="191036"/>
                  </a:lnTo>
                  <a:lnTo>
                    <a:pt x="58511" y="190284"/>
                  </a:lnTo>
                  <a:lnTo>
                    <a:pt x="59012" y="189579"/>
                  </a:lnTo>
                  <a:lnTo>
                    <a:pt x="59932" y="189066"/>
                  </a:lnTo>
                  <a:lnTo>
                    <a:pt x="60876" y="188552"/>
                  </a:lnTo>
                  <a:lnTo>
                    <a:pt x="61533" y="187656"/>
                  </a:lnTo>
                  <a:lnTo>
                    <a:pt x="61974" y="186856"/>
                  </a:lnTo>
                  <a:lnTo>
                    <a:pt x="62619" y="185805"/>
                  </a:lnTo>
                  <a:lnTo>
                    <a:pt x="63515" y="185422"/>
                  </a:lnTo>
                  <a:lnTo>
                    <a:pt x="64590" y="185267"/>
                  </a:lnTo>
                  <a:lnTo>
                    <a:pt x="65940" y="185148"/>
                  </a:lnTo>
                  <a:lnTo>
                    <a:pt x="66668" y="185339"/>
                  </a:lnTo>
                  <a:lnTo>
                    <a:pt x="67648" y="185459"/>
                  </a:lnTo>
                  <a:lnTo>
                    <a:pt x="68484" y="184825"/>
                  </a:lnTo>
                  <a:lnTo>
                    <a:pt x="69260" y="184097"/>
                  </a:lnTo>
                  <a:lnTo>
                    <a:pt x="70598" y="182974"/>
                  </a:lnTo>
                  <a:lnTo>
                    <a:pt x="71565" y="182365"/>
                  </a:lnTo>
                  <a:lnTo>
                    <a:pt x="72246" y="181374"/>
                  </a:lnTo>
                  <a:lnTo>
                    <a:pt x="72652" y="180693"/>
                  </a:lnTo>
                  <a:lnTo>
                    <a:pt x="72926" y="179988"/>
                  </a:lnTo>
                  <a:lnTo>
                    <a:pt x="73309" y="179307"/>
                  </a:lnTo>
                  <a:lnTo>
                    <a:pt x="74396" y="178376"/>
                  </a:lnTo>
                  <a:lnTo>
                    <a:pt x="75363" y="177982"/>
                  </a:lnTo>
                  <a:lnTo>
                    <a:pt x="76510" y="178173"/>
                  </a:lnTo>
                  <a:lnTo>
                    <a:pt x="77238" y="178448"/>
                  </a:lnTo>
                  <a:lnTo>
                    <a:pt x="78039" y="178639"/>
                  </a:lnTo>
                  <a:lnTo>
                    <a:pt x="79268" y="178973"/>
                  </a:lnTo>
                  <a:lnTo>
                    <a:pt x="79902" y="178460"/>
                  </a:lnTo>
                  <a:lnTo>
                    <a:pt x="80188" y="177612"/>
                  </a:lnTo>
                  <a:lnTo>
                    <a:pt x="81263" y="176238"/>
                  </a:lnTo>
                  <a:lnTo>
                    <a:pt x="81646" y="177683"/>
                  </a:lnTo>
                  <a:lnTo>
                    <a:pt x="81741" y="178651"/>
                  </a:lnTo>
                  <a:lnTo>
                    <a:pt x="82231" y="179332"/>
                  </a:lnTo>
                  <a:lnTo>
                    <a:pt x="82935" y="179797"/>
                  </a:lnTo>
                  <a:lnTo>
                    <a:pt x="83975" y="179523"/>
                  </a:lnTo>
                  <a:lnTo>
                    <a:pt x="84536" y="178985"/>
                  </a:lnTo>
                  <a:lnTo>
                    <a:pt x="85431" y="178615"/>
                  </a:lnTo>
                  <a:lnTo>
                    <a:pt x="85874" y="179272"/>
                  </a:lnTo>
                  <a:lnTo>
                    <a:pt x="85874" y="180562"/>
                  </a:lnTo>
                  <a:lnTo>
                    <a:pt x="86602" y="181040"/>
                  </a:lnTo>
                  <a:lnTo>
                    <a:pt x="87283" y="180753"/>
                  </a:lnTo>
                  <a:lnTo>
                    <a:pt x="87545" y="180096"/>
                  </a:lnTo>
                  <a:lnTo>
                    <a:pt x="87450" y="179272"/>
                  </a:lnTo>
                  <a:lnTo>
                    <a:pt x="87223" y="177934"/>
                  </a:lnTo>
                  <a:lnTo>
                    <a:pt x="87294" y="177134"/>
                  </a:lnTo>
                  <a:lnTo>
                    <a:pt x="88047" y="176716"/>
                  </a:lnTo>
                  <a:lnTo>
                    <a:pt x="88847" y="177158"/>
                  </a:lnTo>
                  <a:lnTo>
                    <a:pt x="89696" y="177779"/>
                  </a:lnTo>
                  <a:lnTo>
                    <a:pt x="90471" y="178221"/>
                  </a:lnTo>
                  <a:lnTo>
                    <a:pt x="91320" y="178149"/>
                  </a:lnTo>
                  <a:lnTo>
                    <a:pt x="91547" y="177289"/>
                  </a:lnTo>
                  <a:lnTo>
                    <a:pt x="90937" y="176668"/>
                  </a:lnTo>
                  <a:lnTo>
                    <a:pt x="89791" y="176202"/>
                  </a:lnTo>
                  <a:lnTo>
                    <a:pt x="89086" y="175402"/>
                  </a:lnTo>
                  <a:lnTo>
                    <a:pt x="89313" y="174363"/>
                  </a:lnTo>
                  <a:lnTo>
                    <a:pt x="89863" y="173873"/>
                  </a:lnTo>
                  <a:lnTo>
                    <a:pt x="90782" y="173479"/>
                  </a:lnTo>
                  <a:lnTo>
                    <a:pt x="91630" y="173336"/>
                  </a:lnTo>
                  <a:lnTo>
                    <a:pt x="92848" y="173288"/>
                  </a:lnTo>
                  <a:lnTo>
                    <a:pt x="93553" y="173312"/>
                  </a:lnTo>
                  <a:lnTo>
                    <a:pt x="94377" y="173455"/>
                  </a:lnTo>
                  <a:lnTo>
                    <a:pt x="95273" y="173670"/>
                  </a:lnTo>
                  <a:lnTo>
                    <a:pt x="96611" y="174148"/>
                  </a:lnTo>
                  <a:lnTo>
                    <a:pt x="97554" y="174387"/>
                  </a:lnTo>
                  <a:lnTo>
                    <a:pt x="98426" y="174291"/>
                  </a:lnTo>
                  <a:lnTo>
                    <a:pt x="98987" y="173587"/>
                  </a:lnTo>
                  <a:lnTo>
                    <a:pt x="99322" y="172488"/>
                  </a:lnTo>
                  <a:lnTo>
                    <a:pt x="99393" y="171258"/>
                  </a:lnTo>
                  <a:lnTo>
                    <a:pt x="100170" y="171210"/>
                  </a:lnTo>
                  <a:lnTo>
                    <a:pt x="100826" y="171855"/>
                  </a:lnTo>
                  <a:lnTo>
                    <a:pt x="101400" y="172488"/>
                  </a:lnTo>
                  <a:lnTo>
                    <a:pt x="102332" y="172512"/>
                  </a:lnTo>
                  <a:lnTo>
                    <a:pt x="102809" y="171879"/>
                  </a:lnTo>
                  <a:lnTo>
                    <a:pt x="102929" y="171078"/>
                  </a:lnTo>
                  <a:lnTo>
                    <a:pt x="102905" y="170159"/>
                  </a:lnTo>
                  <a:lnTo>
                    <a:pt x="102738" y="169430"/>
                  </a:lnTo>
                  <a:lnTo>
                    <a:pt x="102534" y="168511"/>
                  </a:lnTo>
                  <a:lnTo>
                    <a:pt x="102248" y="167830"/>
                  </a:lnTo>
                  <a:lnTo>
                    <a:pt x="101902" y="166540"/>
                  </a:lnTo>
                  <a:lnTo>
                    <a:pt x="101687" y="165370"/>
                  </a:lnTo>
                  <a:lnTo>
                    <a:pt x="101520" y="163900"/>
                  </a:lnTo>
                  <a:lnTo>
                    <a:pt x="101902" y="162491"/>
                  </a:lnTo>
                  <a:lnTo>
                    <a:pt x="102260" y="161369"/>
                  </a:lnTo>
                  <a:lnTo>
                    <a:pt x="102869" y="159625"/>
                  </a:lnTo>
                  <a:lnTo>
                    <a:pt x="103251" y="158406"/>
                  </a:lnTo>
                  <a:lnTo>
                    <a:pt x="103812" y="157379"/>
                  </a:lnTo>
                  <a:lnTo>
                    <a:pt x="104422" y="156603"/>
                  </a:lnTo>
                  <a:lnTo>
                    <a:pt x="104613" y="155851"/>
                  </a:lnTo>
                  <a:lnTo>
                    <a:pt x="104338" y="155074"/>
                  </a:lnTo>
                  <a:lnTo>
                    <a:pt x="103932" y="154131"/>
                  </a:lnTo>
                  <a:lnTo>
                    <a:pt x="103538" y="153378"/>
                  </a:lnTo>
                  <a:lnTo>
                    <a:pt x="102690" y="152722"/>
                  </a:lnTo>
                  <a:lnTo>
                    <a:pt x="101866" y="152196"/>
                  </a:lnTo>
                  <a:lnTo>
                    <a:pt x="100886" y="151658"/>
                  </a:lnTo>
                  <a:lnTo>
                    <a:pt x="99847" y="151587"/>
                  </a:lnTo>
                  <a:lnTo>
                    <a:pt x="99142" y="152244"/>
                  </a:lnTo>
                  <a:lnTo>
                    <a:pt x="98617" y="153366"/>
                  </a:lnTo>
                  <a:lnTo>
                    <a:pt x="98450" y="154238"/>
                  </a:lnTo>
                  <a:lnTo>
                    <a:pt x="97817" y="154608"/>
                  </a:lnTo>
                  <a:lnTo>
                    <a:pt x="97017" y="154190"/>
                  </a:lnTo>
                  <a:lnTo>
                    <a:pt x="96407" y="153522"/>
                  </a:lnTo>
                  <a:lnTo>
                    <a:pt x="96598" y="152423"/>
                  </a:lnTo>
                  <a:lnTo>
                    <a:pt x="96886" y="151503"/>
                  </a:lnTo>
                  <a:lnTo>
                    <a:pt x="97184" y="150703"/>
                  </a:lnTo>
                  <a:lnTo>
                    <a:pt x="97638" y="149771"/>
                  </a:lnTo>
                  <a:lnTo>
                    <a:pt x="98128" y="149043"/>
                  </a:lnTo>
                  <a:lnTo>
                    <a:pt x="98581" y="148457"/>
                  </a:lnTo>
                  <a:lnTo>
                    <a:pt x="98247" y="147610"/>
                  </a:lnTo>
                  <a:lnTo>
                    <a:pt x="97399" y="147227"/>
                  </a:lnTo>
                  <a:lnTo>
                    <a:pt x="96205" y="147156"/>
                  </a:lnTo>
                  <a:lnTo>
                    <a:pt x="95380" y="146893"/>
                  </a:lnTo>
                  <a:lnTo>
                    <a:pt x="94581" y="146654"/>
                  </a:lnTo>
                  <a:lnTo>
                    <a:pt x="93756" y="146117"/>
                  </a:lnTo>
                  <a:lnTo>
                    <a:pt x="93314" y="145388"/>
                  </a:lnTo>
                  <a:lnTo>
                    <a:pt x="92789" y="144564"/>
                  </a:lnTo>
                  <a:lnTo>
                    <a:pt x="92179" y="143883"/>
                  </a:lnTo>
                  <a:lnTo>
                    <a:pt x="91786" y="143214"/>
                  </a:lnTo>
                  <a:lnTo>
                    <a:pt x="90890" y="141877"/>
                  </a:lnTo>
                  <a:lnTo>
                    <a:pt x="89910" y="141268"/>
                  </a:lnTo>
                  <a:lnTo>
                    <a:pt x="89193" y="141124"/>
                  </a:lnTo>
                  <a:lnTo>
                    <a:pt x="88095" y="141077"/>
                  </a:lnTo>
                  <a:lnTo>
                    <a:pt x="85408" y="141041"/>
                  </a:lnTo>
                  <a:lnTo>
                    <a:pt x="83712" y="141160"/>
                  </a:lnTo>
                  <a:lnTo>
                    <a:pt x="82911" y="140802"/>
                  </a:lnTo>
                  <a:lnTo>
                    <a:pt x="82039" y="139930"/>
                  </a:lnTo>
                  <a:lnTo>
                    <a:pt x="81550" y="139082"/>
                  </a:lnTo>
                  <a:lnTo>
                    <a:pt x="81060" y="137995"/>
                  </a:lnTo>
                  <a:lnTo>
                    <a:pt x="80726" y="137386"/>
                  </a:lnTo>
                  <a:lnTo>
                    <a:pt x="79866" y="136873"/>
                  </a:lnTo>
                  <a:lnTo>
                    <a:pt x="79066" y="136072"/>
                  </a:lnTo>
                  <a:lnTo>
                    <a:pt x="79161" y="135391"/>
                  </a:lnTo>
                  <a:lnTo>
                    <a:pt x="79459" y="134651"/>
                  </a:lnTo>
                  <a:lnTo>
                    <a:pt x="79579" y="133863"/>
                  </a:lnTo>
                  <a:lnTo>
                    <a:pt x="79651" y="132871"/>
                  </a:lnTo>
                  <a:lnTo>
                    <a:pt x="79866" y="132119"/>
                  </a:lnTo>
                  <a:lnTo>
                    <a:pt x="80619" y="131653"/>
                  </a:lnTo>
                  <a:lnTo>
                    <a:pt x="80738" y="130877"/>
                  </a:lnTo>
                  <a:lnTo>
                    <a:pt x="80153" y="130196"/>
                  </a:lnTo>
                  <a:lnTo>
                    <a:pt x="79066" y="129981"/>
                  </a:lnTo>
                  <a:lnTo>
                    <a:pt x="78134" y="130029"/>
                  </a:lnTo>
                  <a:lnTo>
                    <a:pt x="77119" y="130208"/>
                  </a:lnTo>
                  <a:lnTo>
                    <a:pt x="75984" y="130674"/>
                  </a:lnTo>
                  <a:lnTo>
                    <a:pt x="75351" y="130351"/>
                  </a:lnTo>
                  <a:lnTo>
                    <a:pt x="75184" y="129049"/>
                  </a:lnTo>
                  <a:lnTo>
                    <a:pt x="75304" y="128070"/>
                  </a:lnTo>
                  <a:lnTo>
                    <a:pt x="75029" y="126768"/>
                  </a:lnTo>
                  <a:lnTo>
                    <a:pt x="74252" y="126601"/>
                  </a:lnTo>
                  <a:lnTo>
                    <a:pt x="73405" y="126768"/>
                  </a:lnTo>
                  <a:lnTo>
                    <a:pt x="72724" y="126959"/>
                  </a:lnTo>
                  <a:lnTo>
                    <a:pt x="71613" y="127306"/>
                  </a:lnTo>
                  <a:lnTo>
                    <a:pt x="70765" y="127330"/>
                  </a:lnTo>
                  <a:lnTo>
                    <a:pt x="69989" y="126924"/>
                  </a:lnTo>
                  <a:lnTo>
                    <a:pt x="69989" y="126219"/>
                  </a:lnTo>
                  <a:lnTo>
                    <a:pt x="70299" y="125347"/>
                  </a:lnTo>
                  <a:lnTo>
                    <a:pt x="70789" y="124129"/>
                  </a:lnTo>
                  <a:lnTo>
                    <a:pt x="71338" y="123687"/>
                  </a:lnTo>
                  <a:lnTo>
                    <a:pt x="71995" y="123305"/>
                  </a:lnTo>
                  <a:lnTo>
                    <a:pt x="72533" y="122576"/>
                  </a:lnTo>
                  <a:lnTo>
                    <a:pt x="73082" y="122086"/>
                  </a:lnTo>
                  <a:lnTo>
                    <a:pt x="73154" y="121262"/>
                  </a:lnTo>
                  <a:lnTo>
                    <a:pt x="72700" y="120701"/>
                  </a:lnTo>
                  <a:lnTo>
                    <a:pt x="71852" y="120163"/>
                  </a:lnTo>
                  <a:lnTo>
                    <a:pt x="70825" y="120056"/>
                  </a:lnTo>
                  <a:lnTo>
                    <a:pt x="69248" y="119865"/>
                  </a:lnTo>
                  <a:lnTo>
                    <a:pt x="66943" y="119375"/>
                  </a:lnTo>
                  <a:lnTo>
                    <a:pt x="66334" y="118456"/>
                  </a:lnTo>
                  <a:lnTo>
                    <a:pt x="66238" y="117775"/>
                  </a:lnTo>
                  <a:lnTo>
                    <a:pt x="66286" y="116975"/>
                  </a:lnTo>
                  <a:lnTo>
                    <a:pt x="66382" y="116127"/>
                  </a:lnTo>
                  <a:lnTo>
                    <a:pt x="66453" y="115183"/>
                  </a:lnTo>
                  <a:lnTo>
                    <a:pt x="65677" y="114478"/>
                  </a:lnTo>
                  <a:lnTo>
                    <a:pt x="64973" y="114036"/>
                  </a:lnTo>
                  <a:lnTo>
                    <a:pt x="64459" y="113535"/>
                  </a:lnTo>
                  <a:lnTo>
                    <a:pt x="63790" y="112854"/>
                  </a:lnTo>
                  <a:lnTo>
                    <a:pt x="63001" y="112125"/>
                  </a:lnTo>
                  <a:lnTo>
                    <a:pt x="62333" y="111588"/>
                  </a:lnTo>
                  <a:lnTo>
                    <a:pt x="61772" y="111098"/>
                  </a:lnTo>
                  <a:lnTo>
                    <a:pt x="60458" y="110740"/>
                  </a:lnTo>
                  <a:lnTo>
                    <a:pt x="59682" y="110716"/>
                  </a:lnTo>
                  <a:lnTo>
                    <a:pt x="58833" y="110967"/>
                  </a:lnTo>
                  <a:lnTo>
                    <a:pt x="57460" y="111277"/>
                  </a:lnTo>
                  <a:lnTo>
                    <a:pt x="56612" y="111648"/>
                  </a:lnTo>
                  <a:lnTo>
                    <a:pt x="55632" y="112030"/>
                  </a:lnTo>
                  <a:lnTo>
                    <a:pt x="54809" y="112257"/>
                  </a:lnTo>
                  <a:lnTo>
                    <a:pt x="53578" y="112472"/>
                  </a:lnTo>
                  <a:lnTo>
                    <a:pt x="52706" y="112042"/>
                  </a:lnTo>
                  <a:lnTo>
                    <a:pt x="52097" y="111266"/>
                  </a:lnTo>
                  <a:lnTo>
                    <a:pt x="51894" y="110609"/>
                  </a:lnTo>
                  <a:lnTo>
                    <a:pt x="51536" y="109546"/>
                  </a:lnTo>
                  <a:lnTo>
                    <a:pt x="51237" y="108208"/>
                  </a:lnTo>
                  <a:lnTo>
                    <a:pt x="51190" y="106560"/>
                  </a:lnTo>
                  <a:lnTo>
                    <a:pt x="51022" y="103060"/>
                  </a:lnTo>
                  <a:lnTo>
                    <a:pt x="50962" y="102045"/>
                  </a:lnTo>
                  <a:lnTo>
                    <a:pt x="50282" y="101042"/>
                  </a:lnTo>
                  <a:lnTo>
                    <a:pt x="49314" y="100516"/>
                  </a:lnTo>
                  <a:lnTo>
                    <a:pt x="48442" y="100516"/>
                  </a:lnTo>
                  <a:lnTo>
                    <a:pt x="47499" y="100612"/>
                  </a:lnTo>
                  <a:lnTo>
                    <a:pt x="46401" y="100695"/>
                  </a:lnTo>
                  <a:lnTo>
                    <a:pt x="44800" y="100911"/>
                  </a:lnTo>
                  <a:lnTo>
                    <a:pt x="43378" y="101066"/>
                  </a:lnTo>
                  <a:lnTo>
                    <a:pt x="42459" y="101114"/>
                  </a:lnTo>
                  <a:lnTo>
                    <a:pt x="41408" y="101794"/>
                  </a:lnTo>
                  <a:lnTo>
                    <a:pt x="41002" y="102595"/>
                  </a:lnTo>
                  <a:lnTo>
                    <a:pt x="40882" y="103371"/>
                  </a:lnTo>
                  <a:lnTo>
                    <a:pt x="39808" y="103622"/>
                  </a:lnTo>
                  <a:lnTo>
                    <a:pt x="39305" y="102774"/>
                  </a:lnTo>
                  <a:lnTo>
                    <a:pt x="39234" y="101997"/>
                  </a:lnTo>
                  <a:lnTo>
                    <a:pt x="39449" y="100731"/>
                  </a:lnTo>
                  <a:lnTo>
                    <a:pt x="39831" y="99836"/>
                  </a:lnTo>
                  <a:lnTo>
                    <a:pt x="39736" y="98737"/>
                  </a:lnTo>
                  <a:lnTo>
                    <a:pt x="39318" y="97698"/>
                  </a:lnTo>
                  <a:lnTo>
                    <a:pt x="39413" y="97017"/>
                  </a:lnTo>
                  <a:lnTo>
                    <a:pt x="39389" y="96121"/>
                  </a:lnTo>
                  <a:lnTo>
                    <a:pt x="39079" y="95022"/>
                  </a:lnTo>
                  <a:lnTo>
                    <a:pt x="39246" y="93912"/>
                  </a:lnTo>
                  <a:lnTo>
                    <a:pt x="39485" y="92741"/>
                  </a:lnTo>
                  <a:lnTo>
                    <a:pt x="39163" y="91726"/>
                  </a:lnTo>
                  <a:lnTo>
                    <a:pt x="38541" y="91189"/>
                  </a:lnTo>
                  <a:lnTo>
                    <a:pt x="37741" y="90878"/>
                  </a:lnTo>
                  <a:lnTo>
                    <a:pt x="37705" y="90054"/>
                  </a:lnTo>
                  <a:lnTo>
                    <a:pt x="38458" y="89708"/>
                  </a:lnTo>
                  <a:lnTo>
                    <a:pt x="39580" y="89421"/>
                  </a:lnTo>
                  <a:lnTo>
                    <a:pt x="40225" y="88979"/>
                  </a:lnTo>
                  <a:lnTo>
                    <a:pt x="40572" y="88179"/>
                  </a:lnTo>
                  <a:lnTo>
                    <a:pt x="39986" y="87618"/>
                  </a:lnTo>
                  <a:lnTo>
                    <a:pt x="39091" y="87450"/>
                  </a:lnTo>
                  <a:lnTo>
                    <a:pt x="38291" y="87522"/>
                  </a:lnTo>
                  <a:lnTo>
                    <a:pt x="37538" y="87844"/>
                  </a:lnTo>
                  <a:lnTo>
                    <a:pt x="36834" y="88083"/>
                  </a:lnTo>
                  <a:lnTo>
                    <a:pt x="36177" y="87534"/>
                  </a:lnTo>
                  <a:lnTo>
                    <a:pt x="35866" y="86734"/>
                  </a:lnTo>
                  <a:lnTo>
                    <a:pt x="36057" y="85778"/>
                  </a:lnTo>
                  <a:lnTo>
                    <a:pt x="36416" y="84954"/>
                  </a:lnTo>
                  <a:lnTo>
                    <a:pt x="37025" y="84464"/>
                  </a:lnTo>
                  <a:lnTo>
                    <a:pt x="37992" y="84202"/>
                  </a:lnTo>
                  <a:lnTo>
                    <a:pt x="38912" y="84225"/>
                  </a:lnTo>
                  <a:lnTo>
                    <a:pt x="39640" y="84273"/>
                  </a:lnTo>
                  <a:lnTo>
                    <a:pt x="40584" y="84345"/>
                  </a:lnTo>
                  <a:lnTo>
                    <a:pt x="41288" y="84333"/>
                  </a:lnTo>
                  <a:lnTo>
                    <a:pt x="42041" y="84070"/>
                  </a:lnTo>
                  <a:lnTo>
                    <a:pt x="42459" y="83509"/>
                  </a:lnTo>
                  <a:lnTo>
                    <a:pt x="42674" y="82470"/>
                  </a:lnTo>
                  <a:lnTo>
                    <a:pt x="42447" y="81467"/>
                  </a:lnTo>
                  <a:lnTo>
                    <a:pt x="41790" y="80893"/>
                  </a:lnTo>
                  <a:lnTo>
                    <a:pt x="40285" y="80404"/>
                  </a:lnTo>
                  <a:lnTo>
                    <a:pt x="39533" y="79627"/>
                  </a:lnTo>
                  <a:lnTo>
                    <a:pt x="39294" y="78803"/>
                  </a:lnTo>
                  <a:lnTo>
                    <a:pt x="39437" y="78122"/>
                  </a:lnTo>
                  <a:lnTo>
                    <a:pt x="38972" y="77083"/>
                  </a:lnTo>
                  <a:lnTo>
                    <a:pt x="37885" y="76916"/>
                  </a:lnTo>
                  <a:lnTo>
                    <a:pt x="37323" y="76402"/>
                  </a:lnTo>
                  <a:lnTo>
                    <a:pt x="37156" y="75244"/>
                  </a:lnTo>
                  <a:lnTo>
                    <a:pt x="36989" y="74145"/>
                  </a:lnTo>
                  <a:lnTo>
                    <a:pt x="36403" y="73691"/>
                  </a:lnTo>
                  <a:lnTo>
                    <a:pt x="35603" y="73715"/>
                  </a:lnTo>
                  <a:lnTo>
                    <a:pt x="34636" y="73691"/>
                  </a:lnTo>
                  <a:lnTo>
                    <a:pt x="33907" y="73237"/>
                  </a:lnTo>
                  <a:lnTo>
                    <a:pt x="33036" y="72843"/>
                  </a:lnTo>
                  <a:lnTo>
                    <a:pt x="31793" y="72461"/>
                  </a:lnTo>
                  <a:lnTo>
                    <a:pt x="30873" y="72557"/>
                  </a:lnTo>
                  <a:lnTo>
                    <a:pt x="29846" y="72808"/>
                  </a:lnTo>
                  <a:lnTo>
                    <a:pt x="29082" y="72509"/>
                  </a:lnTo>
                  <a:lnTo>
                    <a:pt x="28759" y="71279"/>
                  </a:lnTo>
                  <a:lnTo>
                    <a:pt x="28903" y="70228"/>
                  </a:lnTo>
                  <a:lnTo>
                    <a:pt x="29165" y="69451"/>
                  </a:lnTo>
                  <a:lnTo>
                    <a:pt x="29799" y="68126"/>
                  </a:lnTo>
                  <a:lnTo>
                    <a:pt x="29823" y="67337"/>
                  </a:lnTo>
                  <a:lnTo>
                    <a:pt x="29608" y="66645"/>
                  </a:lnTo>
                  <a:lnTo>
                    <a:pt x="28772" y="66036"/>
                  </a:lnTo>
                  <a:lnTo>
                    <a:pt x="27637" y="65606"/>
                  </a:lnTo>
                  <a:lnTo>
                    <a:pt x="26669" y="65797"/>
                  </a:lnTo>
                  <a:lnTo>
                    <a:pt x="26013" y="66358"/>
                  </a:lnTo>
                  <a:lnTo>
                    <a:pt x="25726" y="67326"/>
                  </a:lnTo>
                  <a:lnTo>
                    <a:pt x="25655" y="68424"/>
                  </a:lnTo>
                  <a:lnTo>
                    <a:pt x="25726" y="69440"/>
                  </a:lnTo>
                  <a:lnTo>
                    <a:pt x="25655" y="70777"/>
                  </a:lnTo>
                  <a:lnTo>
                    <a:pt x="25069" y="71362"/>
                  </a:lnTo>
                  <a:lnTo>
                    <a:pt x="24054" y="71040"/>
                  </a:lnTo>
                  <a:lnTo>
                    <a:pt x="23421" y="70706"/>
                  </a:lnTo>
                  <a:lnTo>
                    <a:pt x="22334" y="69499"/>
                  </a:lnTo>
                  <a:lnTo>
                    <a:pt x="22155" y="68281"/>
                  </a:lnTo>
                  <a:lnTo>
                    <a:pt x="22250" y="67576"/>
                  </a:lnTo>
                  <a:lnTo>
                    <a:pt x="22764" y="66537"/>
                  </a:lnTo>
                  <a:lnTo>
                    <a:pt x="23564" y="65415"/>
                  </a:lnTo>
                  <a:lnTo>
                    <a:pt x="24162" y="64519"/>
                  </a:lnTo>
                  <a:lnTo>
                    <a:pt x="24388" y="63719"/>
                  </a:lnTo>
                  <a:lnTo>
                    <a:pt x="24723" y="62190"/>
                  </a:lnTo>
                  <a:lnTo>
                    <a:pt x="24819" y="61067"/>
                  </a:lnTo>
                  <a:lnTo>
                    <a:pt x="24723" y="59777"/>
                  </a:lnTo>
                  <a:lnTo>
                    <a:pt x="23994" y="59228"/>
                  </a:lnTo>
                  <a:lnTo>
                    <a:pt x="23385" y="58905"/>
                  </a:lnTo>
                  <a:lnTo>
                    <a:pt x="22382" y="58380"/>
                  </a:lnTo>
                  <a:lnTo>
                    <a:pt x="21582" y="57890"/>
                  </a:lnTo>
                  <a:lnTo>
                    <a:pt x="20877" y="57365"/>
                  </a:lnTo>
                  <a:lnTo>
                    <a:pt x="20029" y="56851"/>
                  </a:lnTo>
                  <a:lnTo>
                    <a:pt x="19205" y="56194"/>
                  </a:lnTo>
                  <a:lnTo>
                    <a:pt x="18703" y="55501"/>
                  </a:lnTo>
                  <a:lnTo>
                    <a:pt x="18309" y="54427"/>
                  </a:lnTo>
                  <a:lnTo>
                    <a:pt x="17987" y="53459"/>
                  </a:lnTo>
                  <a:lnTo>
                    <a:pt x="17581" y="52563"/>
                  </a:lnTo>
                  <a:lnTo>
                    <a:pt x="16733" y="51477"/>
                  </a:lnTo>
                  <a:lnTo>
                    <a:pt x="16601" y="50425"/>
                  </a:lnTo>
                  <a:lnTo>
                    <a:pt x="16948" y="49530"/>
                  </a:lnTo>
                  <a:lnTo>
                    <a:pt x="17473" y="47977"/>
                  </a:lnTo>
                  <a:lnTo>
                    <a:pt x="17569" y="46950"/>
                  </a:lnTo>
                  <a:lnTo>
                    <a:pt x="17306" y="46078"/>
                  </a:lnTo>
                  <a:lnTo>
                    <a:pt x="16578" y="45744"/>
                  </a:lnTo>
                  <a:lnTo>
                    <a:pt x="15825" y="45815"/>
                  </a:lnTo>
                  <a:lnTo>
                    <a:pt x="15120" y="45923"/>
                  </a:lnTo>
                  <a:lnTo>
                    <a:pt x="13663" y="46281"/>
                  </a:lnTo>
                  <a:lnTo>
                    <a:pt x="12791" y="46484"/>
                  </a:lnTo>
                  <a:lnTo>
                    <a:pt x="11513" y="46269"/>
                  </a:lnTo>
                  <a:lnTo>
                    <a:pt x="10713" y="45923"/>
                  </a:lnTo>
                  <a:lnTo>
                    <a:pt x="9805" y="45302"/>
                  </a:lnTo>
                  <a:lnTo>
                    <a:pt x="7524" y="43892"/>
                  </a:lnTo>
                  <a:lnTo>
                    <a:pt x="6163" y="43176"/>
                  </a:lnTo>
                  <a:lnTo>
                    <a:pt x="5542" y="42447"/>
                  </a:lnTo>
                  <a:lnTo>
                    <a:pt x="4837" y="41766"/>
                  </a:lnTo>
                  <a:lnTo>
                    <a:pt x="4025" y="41062"/>
                  </a:lnTo>
                  <a:lnTo>
                    <a:pt x="3153" y="40190"/>
                  </a:lnTo>
                  <a:lnTo>
                    <a:pt x="2305" y="39151"/>
                  </a:lnTo>
                  <a:lnTo>
                    <a:pt x="1529" y="38016"/>
                  </a:lnTo>
                  <a:lnTo>
                    <a:pt x="681" y="36846"/>
                  </a:lnTo>
                  <a:lnTo>
                    <a:pt x="382" y="36165"/>
                  </a:lnTo>
                  <a:lnTo>
                    <a:pt x="0" y="35424"/>
                  </a:lnTo>
                  <a:lnTo>
                    <a:pt x="120" y="34445"/>
                  </a:lnTo>
                  <a:lnTo>
                    <a:pt x="453" y="33788"/>
                  </a:lnTo>
                  <a:lnTo>
                    <a:pt x="872" y="33107"/>
                  </a:lnTo>
                  <a:lnTo>
                    <a:pt x="1588" y="31913"/>
                  </a:lnTo>
                  <a:lnTo>
                    <a:pt x="1636" y="30993"/>
                  </a:lnTo>
                  <a:lnTo>
                    <a:pt x="1564" y="30169"/>
                  </a:lnTo>
                  <a:lnTo>
                    <a:pt x="1779" y="29369"/>
                  </a:lnTo>
                  <a:lnTo>
                    <a:pt x="1946" y="28235"/>
                  </a:lnTo>
                  <a:lnTo>
                    <a:pt x="1660" y="26873"/>
                  </a:lnTo>
                  <a:lnTo>
                    <a:pt x="1314" y="26144"/>
                  </a:lnTo>
                  <a:lnTo>
                    <a:pt x="1099" y="25225"/>
                  </a:lnTo>
                  <a:lnTo>
                    <a:pt x="1218" y="24007"/>
                  </a:lnTo>
                  <a:lnTo>
                    <a:pt x="1672" y="19981"/>
                  </a:lnTo>
                  <a:lnTo>
                    <a:pt x="1863" y="18393"/>
                  </a:lnTo>
                  <a:lnTo>
                    <a:pt x="2078" y="17593"/>
                  </a:lnTo>
                  <a:lnTo>
                    <a:pt x="2687" y="16351"/>
                  </a:lnTo>
                  <a:lnTo>
                    <a:pt x="4502" y="13007"/>
                  </a:lnTo>
                  <a:lnTo>
                    <a:pt x="6771" y="8743"/>
                  </a:lnTo>
                  <a:lnTo>
                    <a:pt x="7357" y="7919"/>
                  </a:lnTo>
                  <a:lnTo>
                    <a:pt x="10773" y="5339"/>
                  </a:lnTo>
                  <a:lnTo>
                    <a:pt x="15418" y="1756"/>
                  </a:lnTo>
                  <a:lnTo>
                    <a:pt x="16267" y="1421"/>
                  </a:lnTo>
                  <a:lnTo>
                    <a:pt x="17270" y="1565"/>
                  </a:lnTo>
                  <a:lnTo>
                    <a:pt x="18070" y="1875"/>
                  </a:lnTo>
                  <a:lnTo>
                    <a:pt x="18942" y="2305"/>
                  </a:lnTo>
                  <a:lnTo>
                    <a:pt x="19886" y="2651"/>
                  </a:lnTo>
                  <a:lnTo>
                    <a:pt x="21295" y="3082"/>
                  </a:lnTo>
                  <a:lnTo>
                    <a:pt x="22048" y="3273"/>
                  </a:lnTo>
                  <a:lnTo>
                    <a:pt x="23600" y="3607"/>
                  </a:lnTo>
                  <a:lnTo>
                    <a:pt x="25034" y="3941"/>
                  </a:lnTo>
                  <a:lnTo>
                    <a:pt x="27673" y="4813"/>
                  </a:lnTo>
                  <a:lnTo>
                    <a:pt x="30706" y="5554"/>
                  </a:lnTo>
                  <a:lnTo>
                    <a:pt x="32749" y="6282"/>
                  </a:lnTo>
                  <a:lnTo>
                    <a:pt x="35054" y="7369"/>
                  </a:lnTo>
                  <a:lnTo>
                    <a:pt x="36917" y="8134"/>
                  </a:lnTo>
                  <a:lnTo>
                    <a:pt x="37694" y="8384"/>
                  </a:lnTo>
                  <a:lnTo>
                    <a:pt x="38708" y="8110"/>
                  </a:lnTo>
                  <a:lnTo>
                    <a:pt x="38983" y="7429"/>
                  </a:lnTo>
                  <a:lnTo>
                    <a:pt x="39365" y="6485"/>
                  </a:lnTo>
                  <a:lnTo>
                    <a:pt x="40118" y="5613"/>
                  </a:lnTo>
                  <a:lnTo>
                    <a:pt x="40822" y="4491"/>
                  </a:lnTo>
                  <a:lnTo>
                    <a:pt x="41492" y="3464"/>
                  </a:lnTo>
                  <a:lnTo>
                    <a:pt x="42148" y="2711"/>
                  </a:lnTo>
                  <a:lnTo>
                    <a:pt x="42697" y="213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1192;gbcf4302aa7_0_6">
              <a:extLst>
                <a:ext uri="{FF2B5EF4-FFF2-40B4-BE49-F238E27FC236}">
                  <a16:creationId xmlns:a16="http://schemas.microsoft.com/office/drawing/2014/main" id="{3B935DCE-1A28-004B-A453-AF1ED2DE39DE}"/>
                </a:ext>
              </a:extLst>
            </p:cNvPr>
            <p:cNvSpPr/>
            <p:nvPr/>
          </p:nvSpPr>
          <p:spPr>
            <a:xfrm>
              <a:off x="7025865" y="2504222"/>
              <a:ext cx="127846" cy="131915"/>
            </a:xfrm>
            <a:custGeom>
              <a:avLst/>
              <a:gdLst/>
              <a:ahLst/>
              <a:cxnLst/>
              <a:rect l="l" t="t" r="r" b="b"/>
              <a:pathLst>
                <a:path w="254420" h="262517" extrusionOk="0">
                  <a:moveTo>
                    <a:pt x="254420" y="68735"/>
                  </a:moveTo>
                  <a:lnTo>
                    <a:pt x="253071" y="69392"/>
                  </a:lnTo>
                  <a:lnTo>
                    <a:pt x="252282" y="70120"/>
                  </a:lnTo>
                  <a:lnTo>
                    <a:pt x="251888" y="71374"/>
                  </a:lnTo>
                  <a:lnTo>
                    <a:pt x="251601" y="72330"/>
                  </a:lnTo>
                  <a:lnTo>
                    <a:pt x="251374" y="73034"/>
                  </a:lnTo>
                  <a:lnTo>
                    <a:pt x="250718" y="73847"/>
                  </a:lnTo>
                  <a:lnTo>
                    <a:pt x="249989" y="74085"/>
                  </a:lnTo>
                  <a:lnTo>
                    <a:pt x="248998" y="74348"/>
                  </a:lnTo>
                  <a:lnTo>
                    <a:pt x="247708" y="74790"/>
                  </a:lnTo>
                  <a:lnTo>
                    <a:pt x="246896" y="75077"/>
                  </a:lnTo>
                  <a:lnTo>
                    <a:pt x="245928" y="75578"/>
                  </a:lnTo>
                  <a:lnTo>
                    <a:pt x="245343" y="76665"/>
                  </a:lnTo>
                  <a:lnTo>
                    <a:pt x="245021" y="78564"/>
                  </a:lnTo>
                  <a:lnTo>
                    <a:pt x="245008" y="79830"/>
                  </a:lnTo>
                  <a:lnTo>
                    <a:pt x="244913" y="80822"/>
                  </a:lnTo>
                  <a:lnTo>
                    <a:pt x="244638" y="81789"/>
                  </a:lnTo>
                  <a:lnTo>
                    <a:pt x="244196" y="82780"/>
                  </a:lnTo>
                  <a:lnTo>
                    <a:pt x="243730" y="83628"/>
                  </a:lnTo>
                  <a:lnTo>
                    <a:pt x="243217" y="84476"/>
                  </a:lnTo>
                  <a:lnTo>
                    <a:pt x="242716" y="85324"/>
                  </a:lnTo>
                  <a:lnTo>
                    <a:pt x="241904" y="87199"/>
                  </a:lnTo>
                  <a:lnTo>
                    <a:pt x="241438" y="89039"/>
                  </a:lnTo>
                  <a:lnTo>
                    <a:pt x="241067" y="90245"/>
                  </a:lnTo>
                  <a:lnTo>
                    <a:pt x="240602" y="91654"/>
                  </a:lnTo>
                  <a:lnTo>
                    <a:pt x="240112" y="92741"/>
                  </a:lnTo>
                  <a:lnTo>
                    <a:pt x="239861" y="94007"/>
                  </a:lnTo>
                  <a:lnTo>
                    <a:pt x="239491" y="96312"/>
                  </a:lnTo>
                  <a:lnTo>
                    <a:pt x="239216" y="97184"/>
                  </a:lnTo>
                  <a:lnTo>
                    <a:pt x="239049" y="98163"/>
                  </a:lnTo>
                  <a:lnTo>
                    <a:pt x="239109" y="99179"/>
                  </a:lnTo>
                  <a:lnTo>
                    <a:pt x="239061" y="100325"/>
                  </a:lnTo>
                  <a:lnTo>
                    <a:pt x="238977" y="101388"/>
                  </a:lnTo>
                  <a:lnTo>
                    <a:pt x="238786" y="102308"/>
                  </a:lnTo>
                  <a:lnTo>
                    <a:pt x="238643" y="103108"/>
                  </a:lnTo>
                  <a:lnTo>
                    <a:pt x="238224" y="103932"/>
                  </a:lnTo>
                  <a:lnTo>
                    <a:pt x="237831" y="104541"/>
                  </a:lnTo>
                  <a:lnTo>
                    <a:pt x="237197" y="105127"/>
                  </a:lnTo>
                  <a:lnTo>
                    <a:pt x="236398" y="105772"/>
                  </a:lnTo>
                  <a:lnTo>
                    <a:pt x="235513" y="106309"/>
                  </a:lnTo>
                  <a:lnTo>
                    <a:pt x="234881" y="106787"/>
                  </a:lnTo>
                  <a:lnTo>
                    <a:pt x="233830" y="107515"/>
                  </a:lnTo>
                  <a:lnTo>
                    <a:pt x="233029" y="108435"/>
                  </a:lnTo>
                  <a:lnTo>
                    <a:pt x="232396" y="109187"/>
                  </a:lnTo>
                  <a:lnTo>
                    <a:pt x="231859" y="109952"/>
                  </a:lnTo>
                  <a:lnTo>
                    <a:pt x="231274" y="110848"/>
                  </a:lnTo>
                  <a:lnTo>
                    <a:pt x="230640" y="112042"/>
                  </a:lnTo>
                  <a:lnTo>
                    <a:pt x="230414" y="112818"/>
                  </a:lnTo>
                  <a:lnTo>
                    <a:pt x="230318" y="113762"/>
                  </a:lnTo>
                  <a:lnTo>
                    <a:pt x="230306" y="115637"/>
                  </a:lnTo>
                  <a:lnTo>
                    <a:pt x="230426" y="116724"/>
                  </a:lnTo>
                  <a:lnTo>
                    <a:pt x="230330" y="117703"/>
                  </a:lnTo>
                  <a:lnTo>
                    <a:pt x="229936" y="118420"/>
                  </a:lnTo>
                  <a:lnTo>
                    <a:pt x="229518" y="118981"/>
                  </a:lnTo>
                  <a:lnTo>
                    <a:pt x="228741" y="119554"/>
                  </a:lnTo>
                  <a:lnTo>
                    <a:pt x="227762" y="120426"/>
                  </a:lnTo>
                  <a:lnTo>
                    <a:pt x="226807" y="121645"/>
                  </a:lnTo>
                  <a:lnTo>
                    <a:pt x="226269" y="122636"/>
                  </a:lnTo>
                  <a:lnTo>
                    <a:pt x="225792" y="123555"/>
                  </a:lnTo>
                  <a:lnTo>
                    <a:pt x="225349" y="124236"/>
                  </a:lnTo>
                  <a:lnTo>
                    <a:pt x="224741" y="125442"/>
                  </a:lnTo>
                  <a:lnTo>
                    <a:pt x="224191" y="126386"/>
                  </a:lnTo>
                  <a:lnTo>
                    <a:pt x="223690" y="127186"/>
                  </a:lnTo>
                  <a:lnTo>
                    <a:pt x="223510" y="127915"/>
                  </a:lnTo>
                  <a:lnTo>
                    <a:pt x="222997" y="128392"/>
                  </a:lnTo>
                  <a:lnTo>
                    <a:pt x="222734" y="129491"/>
                  </a:lnTo>
                  <a:lnTo>
                    <a:pt x="223235" y="130686"/>
                  </a:lnTo>
                  <a:lnTo>
                    <a:pt x="224645" y="131032"/>
                  </a:lnTo>
                  <a:lnTo>
                    <a:pt x="225397" y="131283"/>
                  </a:lnTo>
                  <a:lnTo>
                    <a:pt x="226043" y="131737"/>
                  </a:lnTo>
                  <a:lnTo>
                    <a:pt x="226281" y="133003"/>
                  </a:lnTo>
                  <a:lnTo>
                    <a:pt x="226258" y="133910"/>
                  </a:lnTo>
                  <a:lnTo>
                    <a:pt x="226043" y="134675"/>
                  </a:lnTo>
                  <a:lnTo>
                    <a:pt x="225540" y="135630"/>
                  </a:lnTo>
                  <a:lnTo>
                    <a:pt x="224311" y="136251"/>
                  </a:lnTo>
                  <a:lnTo>
                    <a:pt x="223594" y="137051"/>
                  </a:lnTo>
                  <a:lnTo>
                    <a:pt x="223355" y="138115"/>
                  </a:lnTo>
                  <a:lnTo>
                    <a:pt x="222746" y="138843"/>
                  </a:lnTo>
                  <a:lnTo>
                    <a:pt x="221791" y="139488"/>
                  </a:lnTo>
                  <a:lnTo>
                    <a:pt x="221158" y="139763"/>
                  </a:lnTo>
                  <a:lnTo>
                    <a:pt x="219772" y="139894"/>
                  </a:lnTo>
                  <a:lnTo>
                    <a:pt x="218566" y="140229"/>
                  </a:lnTo>
                  <a:lnTo>
                    <a:pt x="217491" y="140205"/>
                  </a:lnTo>
                  <a:lnTo>
                    <a:pt x="216524" y="140169"/>
                  </a:lnTo>
                  <a:lnTo>
                    <a:pt x="215257" y="141041"/>
                  </a:lnTo>
                  <a:lnTo>
                    <a:pt x="214935" y="141912"/>
                  </a:lnTo>
                  <a:lnTo>
                    <a:pt x="215031" y="143035"/>
                  </a:lnTo>
                  <a:lnTo>
                    <a:pt x="215652" y="143836"/>
                  </a:lnTo>
                  <a:lnTo>
                    <a:pt x="216285" y="144110"/>
                  </a:lnTo>
                  <a:lnTo>
                    <a:pt x="217288" y="144433"/>
                  </a:lnTo>
                  <a:lnTo>
                    <a:pt x="218148" y="145257"/>
                  </a:lnTo>
                  <a:lnTo>
                    <a:pt x="218554" y="147203"/>
                  </a:lnTo>
                  <a:lnTo>
                    <a:pt x="218876" y="148278"/>
                  </a:lnTo>
                  <a:lnTo>
                    <a:pt x="219139" y="149126"/>
                  </a:lnTo>
                  <a:lnTo>
                    <a:pt x="219641" y="149664"/>
                  </a:lnTo>
                  <a:lnTo>
                    <a:pt x="220859" y="150488"/>
                  </a:lnTo>
                  <a:lnTo>
                    <a:pt x="222137" y="151396"/>
                  </a:lnTo>
                  <a:lnTo>
                    <a:pt x="223355" y="152028"/>
                  </a:lnTo>
                  <a:lnTo>
                    <a:pt x="224585" y="152912"/>
                  </a:lnTo>
                  <a:lnTo>
                    <a:pt x="225314" y="153653"/>
                  </a:lnTo>
                  <a:lnTo>
                    <a:pt x="225863" y="154190"/>
                  </a:lnTo>
                  <a:lnTo>
                    <a:pt x="226126" y="155468"/>
                  </a:lnTo>
                  <a:lnTo>
                    <a:pt x="225708" y="156376"/>
                  </a:lnTo>
                  <a:lnTo>
                    <a:pt x="223450" y="157308"/>
                  </a:lnTo>
                  <a:lnTo>
                    <a:pt x="222352" y="157737"/>
                  </a:lnTo>
                  <a:lnTo>
                    <a:pt x="221970" y="158586"/>
                  </a:lnTo>
                  <a:lnTo>
                    <a:pt x="222280" y="159732"/>
                  </a:lnTo>
                  <a:lnTo>
                    <a:pt x="223128" y="160580"/>
                  </a:lnTo>
                  <a:lnTo>
                    <a:pt x="224502" y="161201"/>
                  </a:lnTo>
                  <a:lnTo>
                    <a:pt x="226126" y="161691"/>
                  </a:lnTo>
                  <a:lnTo>
                    <a:pt x="226950" y="162085"/>
                  </a:lnTo>
                  <a:lnTo>
                    <a:pt x="227942" y="163040"/>
                  </a:lnTo>
                  <a:lnTo>
                    <a:pt x="228157" y="164426"/>
                  </a:lnTo>
                  <a:lnTo>
                    <a:pt x="227727" y="165226"/>
                  </a:lnTo>
                  <a:lnTo>
                    <a:pt x="227476" y="165943"/>
                  </a:lnTo>
                  <a:lnTo>
                    <a:pt x="227499" y="166731"/>
                  </a:lnTo>
                  <a:lnTo>
                    <a:pt x="227105" y="167352"/>
                  </a:lnTo>
                  <a:lnTo>
                    <a:pt x="226472" y="168176"/>
                  </a:lnTo>
                  <a:lnTo>
                    <a:pt x="224896" y="168415"/>
                  </a:lnTo>
                  <a:lnTo>
                    <a:pt x="223749" y="167949"/>
                  </a:lnTo>
                  <a:lnTo>
                    <a:pt x="222519" y="168188"/>
                  </a:lnTo>
                  <a:lnTo>
                    <a:pt x="221826" y="168307"/>
                  </a:lnTo>
                  <a:lnTo>
                    <a:pt x="221074" y="168200"/>
                  </a:lnTo>
                  <a:lnTo>
                    <a:pt x="220274" y="168129"/>
                  </a:lnTo>
                  <a:lnTo>
                    <a:pt x="219306" y="168463"/>
                  </a:lnTo>
                  <a:lnTo>
                    <a:pt x="218135" y="168893"/>
                  </a:lnTo>
                  <a:lnTo>
                    <a:pt x="217407" y="168845"/>
                  </a:lnTo>
                  <a:lnTo>
                    <a:pt x="216631" y="168570"/>
                  </a:lnTo>
                  <a:lnTo>
                    <a:pt x="215711" y="168057"/>
                  </a:lnTo>
                  <a:lnTo>
                    <a:pt x="215007" y="167758"/>
                  </a:lnTo>
                  <a:lnTo>
                    <a:pt x="214159" y="167591"/>
                  </a:lnTo>
                  <a:lnTo>
                    <a:pt x="213525" y="167878"/>
                  </a:lnTo>
                  <a:lnTo>
                    <a:pt x="212403" y="169693"/>
                  </a:lnTo>
                  <a:lnTo>
                    <a:pt x="212176" y="170541"/>
                  </a:lnTo>
                  <a:lnTo>
                    <a:pt x="212104" y="171676"/>
                  </a:lnTo>
                  <a:lnTo>
                    <a:pt x="212654" y="173479"/>
                  </a:lnTo>
                  <a:lnTo>
                    <a:pt x="213789" y="175939"/>
                  </a:lnTo>
                  <a:lnTo>
                    <a:pt x="214612" y="177910"/>
                  </a:lnTo>
                  <a:lnTo>
                    <a:pt x="215329" y="179081"/>
                  </a:lnTo>
                  <a:lnTo>
                    <a:pt x="216272" y="180036"/>
                  </a:lnTo>
                  <a:lnTo>
                    <a:pt x="216810" y="180669"/>
                  </a:lnTo>
                  <a:lnTo>
                    <a:pt x="217097" y="181732"/>
                  </a:lnTo>
                  <a:lnTo>
                    <a:pt x="216893" y="182735"/>
                  </a:lnTo>
                  <a:lnTo>
                    <a:pt x="216237" y="183117"/>
                  </a:lnTo>
                  <a:lnTo>
                    <a:pt x="214851" y="183380"/>
                  </a:lnTo>
                  <a:lnTo>
                    <a:pt x="213155" y="183344"/>
                  </a:lnTo>
                  <a:lnTo>
                    <a:pt x="212403" y="183416"/>
                  </a:lnTo>
                  <a:lnTo>
                    <a:pt x="211579" y="183189"/>
                  </a:lnTo>
                  <a:lnTo>
                    <a:pt x="210826" y="182998"/>
                  </a:lnTo>
                  <a:lnTo>
                    <a:pt x="209931" y="182580"/>
                  </a:lnTo>
                  <a:lnTo>
                    <a:pt x="208712" y="183129"/>
                  </a:lnTo>
                  <a:lnTo>
                    <a:pt x="208557" y="184371"/>
                  </a:lnTo>
                  <a:lnTo>
                    <a:pt x="208342" y="185076"/>
                  </a:lnTo>
                  <a:lnTo>
                    <a:pt x="207733" y="185697"/>
                  </a:lnTo>
                  <a:lnTo>
                    <a:pt x="206634" y="186079"/>
                  </a:lnTo>
                  <a:lnTo>
                    <a:pt x="205548" y="186247"/>
                  </a:lnTo>
                  <a:lnTo>
                    <a:pt x="203887" y="186557"/>
                  </a:lnTo>
                  <a:lnTo>
                    <a:pt x="202896" y="187131"/>
                  </a:lnTo>
                  <a:lnTo>
                    <a:pt x="202717" y="188396"/>
                  </a:lnTo>
                  <a:lnTo>
                    <a:pt x="203028" y="189197"/>
                  </a:lnTo>
                  <a:lnTo>
                    <a:pt x="203314" y="190248"/>
                  </a:lnTo>
                  <a:lnTo>
                    <a:pt x="202215" y="191526"/>
                  </a:lnTo>
                  <a:lnTo>
                    <a:pt x="201104" y="191693"/>
                  </a:lnTo>
                  <a:lnTo>
                    <a:pt x="199958" y="191155"/>
                  </a:lnTo>
                  <a:lnTo>
                    <a:pt x="199480" y="190152"/>
                  </a:lnTo>
                  <a:lnTo>
                    <a:pt x="199217" y="189113"/>
                  </a:lnTo>
                  <a:lnTo>
                    <a:pt x="198680" y="188456"/>
                  </a:lnTo>
                  <a:lnTo>
                    <a:pt x="197689" y="188635"/>
                  </a:lnTo>
                  <a:lnTo>
                    <a:pt x="196757" y="190021"/>
                  </a:lnTo>
                  <a:lnTo>
                    <a:pt x="196805" y="190941"/>
                  </a:lnTo>
                  <a:lnTo>
                    <a:pt x="196876" y="192792"/>
                  </a:lnTo>
                  <a:lnTo>
                    <a:pt x="197211" y="193425"/>
                  </a:lnTo>
                  <a:lnTo>
                    <a:pt x="197473" y="194273"/>
                  </a:lnTo>
                  <a:lnTo>
                    <a:pt x="198202" y="195252"/>
                  </a:lnTo>
                  <a:lnTo>
                    <a:pt x="197569" y="196315"/>
                  </a:lnTo>
                  <a:lnTo>
                    <a:pt x="196255" y="196721"/>
                  </a:lnTo>
                  <a:lnTo>
                    <a:pt x="192804" y="196148"/>
                  </a:lnTo>
                  <a:lnTo>
                    <a:pt x="191466" y="196040"/>
                  </a:lnTo>
                  <a:lnTo>
                    <a:pt x="190546" y="196016"/>
                  </a:lnTo>
                  <a:lnTo>
                    <a:pt x="189794" y="196650"/>
                  </a:lnTo>
                  <a:lnTo>
                    <a:pt x="189865" y="197402"/>
                  </a:lnTo>
                  <a:lnTo>
                    <a:pt x="190534" y="198537"/>
                  </a:lnTo>
                  <a:lnTo>
                    <a:pt x="191036" y="199277"/>
                  </a:lnTo>
                  <a:lnTo>
                    <a:pt x="190964" y="200101"/>
                  </a:lnTo>
                  <a:lnTo>
                    <a:pt x="190284" y="200626"/>
                  </a:lnTo>
                  <a:lnTo>
                    <a:pt x="189113" y="200722"/>
                  </a:lnTo>
                  <a:lnTo>
                    <a:pt x="188074" y="200376"/>
                  </a:lnTo>
                  <a:lnTo>
                    <a:pt x="187178" y="200173"/>
                  </a:lnTo>
                  <a:lnTo>
                    <a:pt x="186712" y="200782"/>
                  </a:lnTo>
                  <a:lnTo>
                    <a:pt x="187142" y="202024"/>
                  </a:lnTo>
                  <a:lnTo>
                    <a:pt x="187142" y="202800"/>
                  </a:lnTo>
                  <a:lnTo>
                    <a:pt x="186903" y="203624"/>
                  </a:lnTo>
                  <a:lnTo>
                    <a:pt x="186510" y="204186"/>
                  </a:lnTo>
                  <a:lnTo>
                    <a:pt x="185530" y="204257"/>
                  </a:lnTo>
                  <a:lnTo>
                    <a:pt x="184419" y="203529"/>
                  </a:lnTo>
                  <a:lnTo>
                    <a:pt x="184085" y="201116"/>
                  </a:lnTo>
                  <a:lnTo>
                    <a:pt x="184097" y="199074"/>
                  </a:lnTo>
                  <a:lnTo>
                    <a:pt x="184168" y="198202"/>
                  </a:lnTo>
                  <a:lnTo>
                    <a:pt x="183500" y="196853"/>
                  </a:lnTo>
                  <a:lnTo>
                    <a:pt x="182699" y="196661"/>
                  </a:lnTo>
                  <a:lnTo>
                    <a:pt x="181744" y="196566"/>
                  </a:lnTo>
                  <a:lnTo>
                    <a:pt x="181027" y="196650"/>
                  </a:lnTo>
                  <a:lnTo>
                    <a:pt x="180120" y="196984"/>
                  </a:lnTo>
                  <a:lnTo>
                    <a:pt x="178949" y="197688"/>
                  </a:lnTo>
                  <a:lnTo>
                    <a:pt x="178245" y="198142"/>
                  </a:lnTo>
                  <a:lnTo>
                    <a:pt x="177110" y="198549"/>
                  </a:lnTo>
                  <a:lnTo>
                    <a:pt x="176202" y="198596"/>
                  </a:lnTo>
                  <a:lnTo>
                    <a:pt x="173145" y="197760"/>
                  </a:lnTo>
                  <a:lnTo>
                    <a:pt x="170230" y="197187"/>
                  </a:lnTo>
                  <a:lnTo>
                    <a:pt x="168320" y="196960"/>
                  </a:lnTo>
                  <a:lnTo>
                    <a:pt x="167293" y="196876"/>
                  </a:lnTo>
                  <a:lnTo>
                    <a:pt x="165943" y="196626"/>
                  </a:lnTo>
                  <a:lnTo>
                    <a:pt x="163566" y="196184"/>
                  </a:lnTo>
                  <a:lnTo>
                    <a:pt x="162228" y="195694"/>
                  </a:lnTo>
                  <a:lnTo>
                    <a:pt x="160891" y="195658"/>
                  </a:lnTo>
                  <a:lnTo>
                    <a:pt x="159409" y="195312"/>
                  </a:lnTo>
                  <a:lnTo>
                    <a:pt x="158180" y="195037"/>
                  </a:lnTo>
                  <a:lnTo>
                    <a:pt x="157153" y="195419"/>
                  </a:lnTo>
                  <a:lnTo>
                    <a:pt x="156197" y="197151"/>
                  </a:lnTo>
                  <a:lnTo>
                    <a:pt x="155313" y="199349"/>
                  </a:lnTo>
                  <a:lnTo>
                    <a:pt x="154728" y="200925"/>
                  </a:lnTo>
                  <a:lnTo>
                    <a:pt x="153868" y="202812"/>
                  </a:lnTo>
                  <a:lnTo>
                    <a:pt x="153581" y="203624"/>
                  </a:lnTo>
                  <a:lnTo>
                    <a:pt x="153426" y="204413"/>
                  </a:lnTo>
                  <a:lnTo>
                    <a:pt x="153546" y="205320"/>
                  </a:lnTo>
                  <a:lnTo>
                    <a:pt x="153904" y="206073"/>
                  </a:lnTo>
                  <a:lnTo>
                    <a:pt x="154262" y="206706"/>
                  </a:lnTo>
                  <a:lnTo>
                    <a:pt x="154608" y="207781"/>
                  </a:lnTo>
                  <a:lnTo>
                    <a:pt x="154501" y="208963"/>
                  </a:lnTo>
                  <a:lnTo>
                    <a:pt x="154178" y="210157"/>
                  </a:lnTo>
                  <a:lnTo>
                    <a:pt x="153772" y="210982"/>
                  </a:lnTo>
                  <a:lnTo>
                    <a:pt x="153402" y="212331"/>
                  </a:lnTo>
                  <a:lnTo>
                    <a:pt x="153438" y="213096"/>
                  </a:lnTo>
                  <a:lnTo>
                    <a:pt x="153080" y="214493"/>
                  </a:lnTo>
                  <a:lnTo>
                    <a:pt x="152852" y="215198"/>
                  </a:lnTo>
                  <a:lnTo>
                    <a:pt x="152124" y="215580"/>
                  </a:lnTo>
                  <a:lnTo>
                    <a:pt x="151539" y="216069"/>
                  </a:lnTo>
                  <a:lnTo>
                    <a:pt x="157272" y="248472"/>
                  </a:lnTo>
                  <a:lnTo>
                    <a:pt x="134233" y="262518"/>
                  </a:lnTo>
                  <a:lnTo>
                    <a:pt x="109581" y="220262"/>
                  </a:lnTo>
                  <a:lnTo>
                    <a:pt x="108722" y="220524"/>
                  </a:lnTo>
                  <a:lnTo>
                    <a:pt x="107873" y="220620"/>
                  </a:lnTo>
                  <a:lnTo>
                    <a:pt x="106882" y="220369"/>
                  </a:lnTo>
                  <a:lnTo>
                    <a:pt x="105915" y="219951"/>
                  </a:lnTo>
                  <a:lnTo>
                    <a:pt x="105007" y="220142"/>
                  </a:lnTo>
                  <a:lnTo>
                    <a:pt x="103873" y="219772"/>
                  </a:lnTo>
                  <a:lnTo>
                    <a:pt x="104231" y="219139"/>
                  </a:lnTo>
                  <a:lnTo>
                    <a:pt x="104171" y="218363"/>
                  </a:lnTo>
                  <a:lnTo>
                    <a:pt x="103263" y="218219"/>
                  </a:lnTo>
                  <a:lnTo>
                    <a:pt x="102367" y="217777"/>
                  </a:lnTo>
                  <a:lnTo>
                    <a:pt x="102320" y="217049"/>
                  </a:lnTo>
                  <a:lnTo>
                    <a:pt x="102105" y="216296"/>
                  </a:lnTo>
                  <a:lnTo>
                    <a:pt x="101018" y="216559"/>
                  </a:lnTo>
                  <a:lnTo>
                    <a:pt x="82087" y="192708"/>
                  </a:lnTo>
                  <a:lnTo>
                    <a:pt x="77824" y="190164"/>
                  </a:lnTo>
                  <a:lnTo>
                    <a:pt x="78755" y="188587"/>
                  </a:lnTo>
                  <a:lnTo>
                    <a:pt x="76211" y="185291"/>
                  </a:lnTo>
                  <a:lnTo>
                    <a:pt x="73763" y="184288"/>
                  </a:lnTo>
                  <a:lnTo>
                    <a:pt x="61569" y="185984"/>
                  </a:lnTo>
                  <a:lnTo>
                    <a:pt x="59717" y="185578"/>
                  </a:lnTo>
                  <a:lnTo>
                    <a:pt x="56242" y="186079"/>
                  </a:lnTo>
                  <a:lnTo>
                    <a:pt x="50306" y="175557"/>
                  </a:lnTo>
                  <a:lnTo>
                    <a:pt x="39581" y="176453"/>
                  </a:lnTo>
                  <a:lnTo>
                    <a:pt x="13986" y="133086"/>
                  </a:lnTo>
                  <a:lnTo>
                    <a:pt x="12887" y="133253"/>
                  </a:lnTo>
                  <a:lnTo>
                    <a:pt x="12159" y="133349"/>
                  </a:lnTo>
                  <a:lnTo>
                    <a:pt x="11717" y="134125"/>
                  </a:lnTo>
                  <a:lnTo>
                    <a:pt x="10773" y="134412"/>
                  </a:lnTo>
                  <a:lnTo>
                    <a:pt x="10092" y="134508"/>
                  </a:lnTo>
                  <a:lnTo>
                    <a:pt x="9125" y="134699"/>
                  </a:lnTo>
                  <a:lnTo>
                    <a:pt x="8337" y="134961"/>
                  </a:lnTo>
                  <a:lnTo>
                    <a:pt x="7536" y="134161"/>
                  </a:lnTo>
                  <a:lnTo>
                    <a:pt x="7011" y="133647"/>
                  </a:lnTo>
                  <a:lnTo>
                    <a:pt x="6187" y="133062"/>
                  </a:lnTo>
                  <a:lnTo>
                    <a:pt x="4873" y="133349"/>
                  </a:lnTo>
                  <a:lnTo>
                    <a:pt x="3906" y="133349"/>
                  </a:lnTo>
                  <a:lnTo>
                    <a:pt x="3476" y="132417"/>
                  </a:lnTo>
                  <a:lnTo>
                    <a:pt x="3070" y="130793"/>
                  </a:lnTo>
                  <a:lnTo>
                    <a:pt x="2879" y="129969"/>
                  </a:lnTo>
                  <a:lnTo>
                    <a:pt x="2591" y="129169"/>
                  </a:lnTo>
                  <a:lnTo>
                    <a:pt x="1839" y="128166"/>
                  </a:lnTo>
                  <a:lnTo>
                    <a:pt x="1158" y="127604"/>
                  </a:lnTo>
                  <a:lnTo>
                    <a:pt x="0" y="126983"/>
                  </a:lnTo>
                  <a:lnTo>
                    <a:pt x="83652" y="20388"/>
                  </a:lnTo>
                  <a:lnTo>
                    <a:pt x="120175" y="2628"/>
                  </a:lnTo>
                  <a:lnTo>
                    <a:pt x="121286" y="2639"/>
                  </a:lnTo>
                  <a:lnTo>
                    <a:pt x="128070" y="48"/>
                  </a:lnTo>
                  <a:lnTo>
                    <a:pt x="147311" y="1087"/>
                  </a:lnTo>
                  <a:lnTo>
                    <a:pt x="147968" y="0"/>
                  </a:lnTo>
                  <a:lnTo>
                    <a:pt x="161870" y="3261"/>
                  </a:lnTo>
                  <a:lnTo>
                    <a:pt x="181684" y="5637"/>
                  </a:lnTo>
                  <a:lnTo>
                    <a:pt x="228539" y="47511"/>
                  </a:lnTo>
                  <a:lnTo>
                    <a:pt x="230234" y="49733"/>
                  </a:lnTo>
                  <a:lnTo>
                    <a:pt x="232097" y="51560"/>
                  </a:lnTo>
                  <a:lnTo>
                    <a:pt x="254420" y="6873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1193;gbcf4302aa7_0_6">
              <a:extLst>
                <a:ext uri="{FF2B5EF4-FFF2-40B4-BE49-F238E27FC236}">
                  <a16:creationId xmlns:a16="http://schemas.microsoft.com/office/drawing/2014/main" id="{81022566-C293-DE41-A9A9-992E7775E623}"/>
                </a:ext>
              </a:extLst>
            </p:cNvPr>
            <p:cNvSpPr/>
            <p:nvPr/>
          </p:nvSpPr>
          <p:spPr>
            <a:xfrm>
              <a:off x="4545698" y="2517545"/>
              <a:ext cx="261159" cy="248874"/>
            </a:xfrm>
            <a:custGeom>
              <a:avLst/>
              <a:gdLst/>
              <a:ahLst/>
              <a:cxnLst/>
              <a:rect l="l" t="t" r="r" b="b"/>
              <a:pathLst>
                <a:path w="519720" h="495272" extrusionOk="0">
                  <a:moveTo>
                    <a:pt x="515027" y="74611"/>
                  </a:moveTo>
                  <a:lnTo>
                    <a:pt x="519720" y="158633"/>
                  </a:lnTo>
                  <a:lnTo>
                    <a:pt x="517798" y="191800"/>
                  </a:lnTo>
                  <a:lnTo>
                    <a:pt x="513880" y="208915"/>
                  </a:lnTo>
                  <a:lnTo>
                    <a:pt x="509748" y="214995"/>
                  </a:lnTo>
                  <a:lnTo>
                    <a:pt x="506093" y="226783"/>
                  </a:lnTo>
                  <a:lnTo>
                    <a:pt x="513653" y="236875"/>
                  </a:lnTo>
                  <a:lnTo>
                    <a:pt x="511981" y="242059"/>
                  </a:lnTo>
                  <a:lnTo>
                    <a:pt x="513832" y="269576"/>
                  </a:lnTo>
                  <a:lnTo>
                    <a:pt x="504265" y="293834"/>
                  </a:lnTo>
                  <a:lnTo>
                    <a:pt x="503633" y="295159"/>
                  </a:lnTo>
                  <a:lnTo>
                    <a:pt x="503406" y="296055"/>
                  </a:lnTo>
                  <a:lnTo>
                    <a:pt x="503119" y="296736"/>
                  </a:lnTo>
                  <a:lnTo>
                    <a:pt x="502426" y="298790"/>
                  </a:lnTo>
                  <a:lnTo>
                    <a:pt x="501447" y="302672"/>
                  </a:lnTo>
                  <a:lnTo>
                    <a:pt x="500742" y="305932"/>
                  </a:lnTo>
                  <a:lnTo>
                    <a:pt x="499584" y="311713"/>
                  </a:lnTo>
                  <a:lnTo>
                    <a:pt x="499440" y="313994"/>
                  </a:lnTo>
                  <a:lnTo>
                    <a:pt x="499488" y="322832"/>
                  </a:lnTo>
                  <a:lnTo>
                    <a:pt x="498784" y="327526"/>
                  </a:lnTo>
                  <a:lnTo>
                    <a:pt x="494221" y="347089"/>
                  </a:lnTo>
                  <a:lnTo>
                    <a:pt x="492513" y="364718"/>
                  </a:lnTo>
                  <a:lnTo>
                    <a:pt x="487545" y="389955"/>
                  </a:lnTo>
                  <a:lnTo>
                    <a:pt x="485980" y="393526"/>
                  </a:lnTo>
                  <a:lnTo>
                    <a:pt x="484380" y="397097"/>
                  </a:lnTo>
                  <a:lnTo>
                    <a:pt x="483603" y="404156"/>
                  </a:lnTo>
                  <a:lnTo>
                    <a:pt x="481657" y="407046"/>
                  </a:lnTo>
                  <a:lnTo>
                    <a:pt x="479077" y="413567"/>
                  </a:lnTo>
                  <a:lnTo>
                    <a:pt x="468113" y="444011"/>
                  </a:lnTo>
                  <a:lnTo>
                    <a:pt x="463825" y="453267"/>
                  </a:lnTo>
                  <a:lnTo>
                    <a:pt x="460720" y="466823"/>
                  </a:lnTo>
                  <a:lnTo>
                    <a:pt x="451822" y="489922"/>
                  </a:lnTo>
                  <a:lnTo>
                    <a:pt x="450616" y="495272"/>
                  </a:lnTo>
                  <a:lnTo>
                    <a:pt x="317613" y="464231"/>
                  </a:lnTo>
                  <a:lnTo>
                    <a:pt x="50365" y="401683"/>
                  </a:lnTo>
                  <a:lnTo>
                    <a:pt x="44131" y="362532"/>
                  </a:lnTo>
                  <a:lnTo>
                    <a:pt x="27530" y="356812"/>
                  </a:lnTo>
                  <a:lnTo>
                    <a:pt x="0" y="347747"/>
                  </a:lnTo>
                  <a:lnTo>
                    <a:pt x="6473" y="317171"/>
                  </a:lnTo>
                  <a:lnTo>
                    <a:pt x="7214" y="315965"/>
                  </a:lnTo>
                  <a:lnTo>
                    <a:pt x="8002" y="315141"/>
                  </a:lnTo>
                  <a:lnTo>
                    <a:pt x="8289" y="314508"/>
                  </a:lnTo>
                  <a:lnTo>
                    <a:pt x="8540" y="313540"/>
                  </a:lnTo>
                  <a:lnTo>
                    <a:pt x="8707" y="312346"/>
                  </a:lnTo>
                  <a:lnTo>
                    <a:pt x="8814" y="311032"/>
                  </a:lnTo>
                  <a:lnTo>
                    <a:pt x="9041" y="310124"/>
                  </a:lnTo>
                  <a:lnTo>
                    <a:pt x="9089" y="309396"/>
                  </a:lnTo>
                  <a:lnTo>
                    <a:pt x="9447" y="308512"/>
                  </a:lnTo>
                  <a:lnTo>
                    <a:pt x="10068" y="307867"/>
                  </a:lnTo>
                  <a:lnTo>
                    <a:pt x="10988" y="307581"/>
                  </a:lnTo>
                  <a:lnTo>
                    <a:pt x="12660" y="307425"/>
                  </a:lnTo>
                  <a:lnTo>
                    <a:pt x="13365" y="307401"/>
                  </a:lnTo>
                  <a:lnTo>
                    <a:pt x="14093" y="307294"/>
                  </a:lnTo>
                  <a:lnTo>
                    <a:pt x="14870" y="307282"/>
                  </a:lnTo>
                  <a:lnTo>
                    <a:pt x="15610" y="306876"/>
                  </a:lnTo>
                  <a:lnTo>
                    <a:pt x="16135" y="306374"/>
                  </a:lnTo>
                  <a:lnTo>
                    <a:pt x="16781" y="305944"/>
                  </a:lnTo>
                  <a:lnTo>
                    <a:pt x="17820" y="305347"/>
                  </a:lnTo>
                  <a:lnTo>
                    <a:pt x="19181" y="304368"/>
                  </a:lnTo>
                  <a:lnTo>
                    <a:pt x="20841" y="302684"/>
                  </a:lnTo>
                  <a:lnTo>
                    <a:pt x="22394" y="301645"/>
                  </a:lnTo>
                  <a:lnTo>
                    <a:pt x="23242" y="301442"/>
                  </a:lnTo>
                  <a:lnTo>
                    <a:pt x="24161" y="301298"/>
                  </a:lnTo>
                  <a:lnTo>
                    <a:pt x="25093" y="301322"/>
                  </a:lnTo>
                  <a:lnTo>
                    <a:pt x="26037" y="301501"/>
                  </a:lnTo>
                  <a:lnTo>
                    <a:pt x="27386" y="302146"/>
                  </a:lnTo>
                  <a:lnTo>
                    <a:pt x="28270" y="302397"/>
                  </a:lnTo>
                  <a:lnTo>
                    <a:pt x="29106" y="302552"/>
                  </a:lnTo>
                  <a:lnTo>
                    <a:pt x="29978" y="302696"/>
                  </a:lnTo>
                  <a:lnTo>
                    <a:pt x="30957" y="302803"/>
                  </a:lnTo>
                  <a:lnTo>
                    <a:pt x="31829" y="302755"/>
                  </a:lnTo>
                  <a:lnTo>
                    <a:pt x="32582" y="302636"/>
                  </a:lnTo>
                  <a:lnTo>
                    <a:pt x="33418" y="302134"/>
                  </a:lnTo>
                  <a:lnTo>
                    <a:pt x="34158" y="301322"/>
                  </a:lnTo>
                  <a:lnTo>
                    <a:pt x="34648" y="300534"/>
                  </a:lnTo>
                  <a:lnTo>
                    <a:pt x="34851" y="299602"/>
                  </a:lnTo>
                  <a:lnTo>
                    <a:pt x="35245" y="298969"/>
                  </a:lnTo>
                  <a:lnTo>
                    <a:pt x="35245" y="298181"/>
                  </a:lnTo>
                  <a:lnTo>
                    <a:pt x="34923" y="297345"/>
                  </a:lnTo>
                  <a:lnTo>
                    <a:pt x="34504" y="296497"/>
                  </a:lnTo>
                  <a:lnTo>
                    <a:pt x="34182" y="295757"/>
                  </a:lnTo>
                  <a:lnTo>
                    <a:pt x="33919" y="294884"/>
                  </a:lnTo>
                  <a:lnTo>
                    <a:pt x="33298" y="293595"/>
                  </a:lnTo>
                  <a:lnTo>
                    <a:pt x="32522" y="292341"/>
                  </a:lnTo>
                  <a:lnTo>
                    <a:pt x="32402" y="291349"/>
                  </a:lnTo>
                  <a:lnTo>
                    <a:pt x="32044" y="290442"/>
                  </a:lnTo>
                  <a:lnTo>
                    <a:pt x="31650" y="289331"/>
                  </a:lnTo>
                  <a:lnTo>
                    <a:pt x="31626" y="288137"/>
                  </a:lnTo>
                  <a:lnTo>
                    <a:pt x="31507" y="286823"/>
                  </a:lnTo>
                  <a:lnTo>
                    <a:pt x="31304" y="285330"/>
                  </a:lnTo>
                  <a:lnTo>
                    <a:pt x="31125" y="284195"/>
                  </a:lnTo>
                  <a:lnTo>
                    <a:pt x="30981" y="283192"/>
                  </a:lnTo>
                  <a:lnTo>
                    <a:pt x="30814" y="282057"/>
                  </a:lnTo>
                  <a:lnTo>
                    <a:pt x="30766" y="281209"/>
                  </a:lnTo>
                  <a:lnTo>
                    <a:pt x="30754" y="280158"/>
                  </a:lnTo>
                  <a:lnTo>
                    <a:pt x="31101" y="279549"/>
                  </a:lnTo>
                  <a:lnTo>
                    <a:pt x="31471" y="278498"/>
                  </a:lnTo>
                  <a:lnTo>
                    <a:pt x="31913" y="277734"/>
                  </a:lnTo>
                  <a:lnTo>
                    <a:pt x="32725" y="277256"/>
                  </a:lnTo>
                  <a:lnTo>
                    <a:pt x="33573" y="277184"/>
                  </a:lnTo>
                  <a:lnTo>
                    <a:pt x="34493" y="277077"/>
                  </a:lnTo>
                  <a:lnTo>
                    <a:pt x="35699" y="277364"/>
                  </a:lnTo>
                  <a:lnTo>
                    <a:pt x="38159" y="278008"/>
                  </a:lnTo>
                  <a:lnTo>
                    <a:pt x="39115" y="278283"/>
                  </a:lnTo>
                  <a:lnTo>
                    <a:pt x="39999" y="278486"/>
                  </a:lnTo>
                  <a:lnTo>
                    <a:pt x="40918" y="278582"/>
                  </a:lnTo>
                  <a:lnTo>
                    <a:pt x="42017" y="278462"/>
                  </a:lnTo>
                  <a:lnTo>
                    <a:pt x="42901" y="277889"/>
                  </a:lnTo>
                  <a:lnTo>
                    <a:pt x="43498" y="277268"/>
                  </a:lnTo>
                  <a:lnTo>
                    <a:pt x="44227" y="276372"/>
                  </a:lnTo>
                  <a:lnTo>
                    <a:pt x="44716" y="275488"/>
                  </a:lnTo>
                  <a:lnTo>
                    <a:pt x="45457" y="274652"/>
                  </a:lnTo>
                  <a:lnTo>
                    <a:pt x="46054" y="274198"/>
                  </a:lnTo>
                  <a:lnTo>
                    <a:pt x="46914" y="273721"/>
                  </a:lnTo>
                  <a:lnTo>
                    <a:pt x="48025" y="273398"/>
                  </a:lnTo>
                  <a:lnTo>
                    <a:pt x="49040" y="273207"/>
                  </a:lnTo>
                  <a:lnTo>
                    <a:pt x="50079" y="272968"/>
                  </a:lnTo>
                  <a:lnTo>
                    <a:pt x="50855" y="272825"/>
                  </a:lnTo>
                  <a:lnTo>
                    <a:pt x="52312" y="272526"/>
                  </a:lnTo>
                  <a:lnTo>
                    <a:pt x="53053" y="272299"/>
                  </a:lnTo>
                  <a:lnTo>
                    <a:pt x="53805" y="271870"/>
                  </a:lnTo>
                  <a:lnTo>
                    <a:pt x="54570" y="271260"/>
                  </a:lnTo>
                  <a:lnTo>
                    <a:pt x="55107" y="270603"/>
                  </a:lnTo>
                  <a:lnTo>
                    <a:pt x="55728" y="269779"/>
                  </a:lnTo>
                  <a:lnTo>
                    <a:pt x="56146" y="269170"/>
                  </a:lnTo>
                  <a:lnTo>
                    <a:pt x="56624" y="268549"/>
                  </a:lnTo>
                  <a:lnTo>
                    <a:pt x="56982" y="267570"/>
                  </a:lnTo>
                  <a:lnTo>
                    <a:pt x="57042" y="266507"/>
                  </a:lnTo>
                  <a:lnTo>
                    <a:pt x="56923" y="265778"/>
                  </a:lnTo>
                  <a:lnTo>
                    <a:pt x="56684" y="264811"/>
                  </a:lnTo>
                  <a:lnTo>
                    <a:pt x="56445" y="263891"/>
                  </a:lnTo>
                  <a:lnTo>
                    <a:pt x="56194" y="262733"/>
                  </a:lnTo>
                  <a:lnTo>
                    <a:pt x="55979" y="261646"/>
                  </a:lnTo>
                  <a:lnTo>
                    <a:pt x="55812" y="260822"/>
                  </a:lnTo>
                  <a:lnTo>
                    <a:pt x="55907" y="259436"/>
                  </a:lnTo>
                  <a:lnTo>
                    <a:pt x="56039" y="258767"/>
                  </a:lnTo>
                  <a:lnTo>
                    <a:pt x="56612" y="258111"/>
                  </a:lnTo>
                  <a:lnTo>
                    <a:pt x="57317" y="257454"/>
                  </a:lnTo>
                  <a:lnTo>
                    <a:pt x="58547" y="256678"/>
                  </a:lnTo>
                  <a:lnTo>
                    <a:pt x="60279" y="255937"/>
                  </a:lnTo>
                  <a:lnTo>
                    <a:pt x="61915" y="255388"/>
                  </a:lnTo>
                  <a:lnTo>
                    <a:pt x="62978" y="254957"/>
                  </a:lnTo>
                  <a:lnTo>
                    <a:pt x="64160" y="254683"/>
                  </a:lnTo>
                  <a:lnTo>
                    <a:pt x="65319" y="254324"/>
                  </a:lnTo>
                  <a:lnTo>
                    <a:pt x="66776" y="254145"/>
                  </a:lnTo>
                  <a:lnTo>
                    <a:pt x="67934" y="253918"/>
                  </a:lnTo>
                  <a:lnTo>
                    <a:pt x="70001" y="253489"/>
                  </a:lnTo>
                  <a:lnTo>
                    <a:pt x="71111" y="253536"/>
                  </a:lnTo>
                  <a:lnTo>
                    <a:pt x="72425" y="253703"/>
                  </a:lnTo>
                  <a:lnTo>
                    <a:pt x="73345" y="254145"/>
                  </a:lnTo>
                  <a:lnTo>
                    <a:pt x="74037" y="254862"/>
                  </a:lnTo>
                  <a:lnTo>
                    <a:pt x="74527" y="255364"/>
                  </a:lnTo>
                  <a:lnTo>
                    <a:pt x="75208" y="256140"/>
                  </a:lnTo>
                  <a:lnTo>
                    <a:pt x="77394" y="258385"/>
                  </a:lnTo>
                  <a:lnTo>
                    <a:pt x="78039" y="259066"/>
                  </a:lnTo>
                  <a:lnTo>
                    <a:pt x="78958" y="257669"/>
                  </a:lnTo>
                  <a:lnTo>
                    <a:pt x="81562" y="253333"/>
                  </a:lnTo>
                  <a:lnTo>
                    <a:pt x="123687" y="188516"/>
                  </a:lnTo>
                  <a:lnTo>
                    <a:pt x="127962" y="182031"/>
                  </a:lnTo>
                  <a:lnTo>
                    <a:pt x="144050" y="176118"/>
                  </a:lnTo>
                  <a:lnTo>
                    <a:pt x="159828" y="153426"/>
                  </a:lnTo>
                  <a:lnTo>
                    <a:pt x="174196" y="141399"/>
                  </a:lnTo>
                  <a:lnTo>
                    <a:pt x="213860" y="0"/>
                  </a:lnTo>
                  <a:lnTo>
                    <a:pt x="228025" y="3392"/>
                  </a:lnTo>
                  <a:lnTo>
                    <a:pt x="323847" y="26359"/>
                  </a:lnTo>
                  <a:lnTo>
                    <a:pt x="338956" y="30181"/>
                  </a:lnTo>
                  <a:lnTo>
                    <a:pt x="399605" y="45803"/>
                  </a:lnTo>
                  <a:lnTo>
                    <a:pt x="481430" y="66036"/>
                  </a:lnTo>
                  <a:lnTo>
                    <a:pt x="515027" y="7461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194;gbcf4302aa7_0_6">
              <a:extLst>
                <a:ext uri="{FF2B5EF4-FFF2-40B4-BE49-F238E27FC236}">
                  <a16:creationId xmlns:a16="http://schemas.microsoft.com/office/drawing/2014/main" id="{63474E86-4882-6544-BDC6-2B23C18D56D2}"/>
                </a:ext>
              </a:extLst>
            </p:cNvPr>
            <p:cNvSpPr/>
            <p:nvPr/>
          </p:nvSpPr>
          <p:spPr>
            <a:xfrm>
              <a:off x="7232853" y="2517588"/>
              <a:ext cx="130355" cy="146967"/>
            </a:xfrm>
            <a:custGeom>
              <a:avLst/>
              <a:gdLst/>
              <a:ahLst/>
              <a:cxnLst/>
              <a:rect l="l" t="t" r="r" b="b"/>
              <a:pathLst>
                <a:path w="259412" h="292472" extrusionOk="0">
                  <a:moveTo>
                    <a:pt x="164390" y="836"/>
                  </a:moveTo>
                  <a:lnTo>
                    <a:pt x="171233" y="49709"/>
                  </a:lnTo>
                  <a:lnTo>
                    <a:pt x="225099" y="61855"/>
                  </a:lnTo>
                  <a:lnTo>
                    <a:pt x="257537" y="81753"/>
                  </a:lnTo>
                  <a:lnTo>
                    <a:pt x="256773" y="83055"/>
                  </a:lnTo>
                  <a:lnTo>
                    <a:pt x="256319" y="84249"/>
                  </a:lnTo>
                  <a:lnTo>
                    <a:pt x="255842" y="86065"/>
                  </a:lnTo>
                  <a:lnTo>
                    <a:pt x="255901" y="87271"/>
                  </a:lnTo>
                  <a:lnTo>
                    <a:pt x="256331" y="88203"/>
                  </a:lnTo>
                  <a:lnTo>
                    <a:pt x="256880" y="89134"/>
                  </a:lnTo>
                  <a:lnTo>
                    <a:pt x="257406" y="90090"/>
                  </a:lnTo>
                  <a:lnTo>
                    <a:pt x="257956" y="90651"/>
                  </a:lnTo>
                  <a:lnTo>
                    <a:pt x="257967" y="91499"/>
                  </a:lnTo>
                  <a:lnTo>
                    <a:pt x="257956" y="92729"/>
                  </a:lnTo>
                  <a:lnTo>
                    <a:pt x="258194" y="93685"/>
                  </a:lnTo>
                  <a:lnTo>
                    <a:pt x="258373" y="94533"/>
                  </a:lnTo>
                  <a:lnTo>
                    <a:pt x="258588" y="95440"/>
                  </a:lnTo>
                  <a:lnTo>
                    <a:pt x="258923" y="96145"/>
                  </a:lnTo>
                  <a:lnTo>
                    <a:pt x="259412" y="97196"/>
                  </a:lnTo>
                  <a:lnTo>
                    <a:pt x="258875" y="98426"/>
                  </a:lnTo>
                  <a:lnTo>
                    <a:pt x="257394" y="99895"/>
                  </a:lnTo>
                  <a:lnTo>
                    <a:pt x="256880" y="100612"/>
                  </a:lnTo>
                  <a:lnTo>
                    <a:pt x="256486" y="101782"/>
                  </a:lnTo>
                  <a:lnTo>
                    <a:pt x="254396" y="103287"/>
                  </a:lnTo>
                  <a:lnTo>
                    <a:pt x="253930" y="103992"/>
                  </a:lnTo>
                  <a:lnTo>
                    <a:pt x="253870" y="105270"/>
                  </a:lnTo>
                  <a:lnTo>
                    <a:pt x="254492" y="108506"/>
                  </a:lnTo>
                  <a:lnTo>
                    <a:pt x="254599" y="109605"/>
                  </a:lnTo>
                  <a:lnTo>
                    <a:pt x="254158" y="110645"/>
                  </a:lnTo>
                  <a:lnTo>
                    <a:pt x="254002" y="111683"/>
                  </a:lnTo>
                  <a:lnTo>
                    <a:pt x="254862" y="112472"/>
                  </a:lnTo>
                  <a:lnTo>
                    <a:pt x="255411" y="113451"/>
                  </a:lnTo>
                  <a:lnTo>
                    <a:pt x="255483" y="114204"/>
                  </a:lnTo>
                  <a:lnTo>
                    <a:pt x="255818" y="115028"/>
                  </a:lnTo>
                  <a:lnTo>
                    <a:pt x="256020" y="115840"/>
                  </a:lnTo>
                  <a:lnTo>
                    <a:pt x="255698" y="116580"/>
                  </a:lnTo>
                  <a:lnTo>
                    <a:pt x="254707" y="118133"/>
                  </a:lnTo>
                  <a:lnTo>
                    <a:pt x="254217" y="119005"/>
                  </a:lnTo>
                  <a:lnTo>
                    <a:pt x="253655" y="119650"/>
                  </a:lnTo>
                  <a:lnTo>
                    <a:pt x="253178" y="120175"/>
                  </a:lnTo>
                  <a:lnTo>
                    <a:pt x="252712" y="121166"/>
                  </a:lnTo>
                  <a:lnTo>
                    <a:pt x="252748" y="122062"/>
                  </a:lnTo>
                  <a:lnTo>
                    <a:pt x="252843" y="122994"/>
                  </a:lnTo>
                  <a:lnTo>
                    <a:pt x="252641" y="123961"/>
                  </a:lnTo>
                  <a:lnTo>
                    <a:pt x="251852" y="124606"/>
                  </a:lnTo>
                  <a:lnTo>
                    <a:pt x="251339" y="125526"/>
                  </a:lnTo>
                  <a:lnTo>
                    <a:pt x="251374" y="126254"/>
                  </a:lnTo>
                  <a:lnTo>
                    <a:pt x="251876" y="129252"/>
                  </a:lnTo>
                  <a:lnTo>
                    <a:pt x="251769" y="130124"/>
                  </a:lnTo>
                  <a:lnTo>
                    <a:pt x="251625" y="130948"/>
                  </a:lnTo>
                  <a:lnTo>
                    <a:pt x="251458" y="131868"/>
                  </a:lnTo>
                  <a:lnTo>
                    <a:pt x="250873" y="132620"/>
                  </a:lnTo>
                  <a:lnTo>
                    <a:pt x="250288" y="133504"/>
                  </a:lnTo>
                  <a:lnTo>
                    <a:pt x="249427" y="134400"/>
                  </a:lnTo>
                  <a:lnTo>
                    <a:pt x="249511" y="135415"/>
                  </a:lnTo>
                  <a:lnTo>
                    <a:pt x="250061" y="135905"/>
                  </a:lnTo>
                  <a:lnTo>
                    <a:pt x="250885" y="136132"/>
                  </a:lnTo>
                  <a:lnTo>
                    <a:pt x="252294" y="136418"/>
                  </a:lnTo>
                  <a:lnTo>
                    <a:pt x="252724" y="137123"/>
                  </a:lnTo>
                  <a:lnTo>
                    <a:pt x="252497" y="138317"/>
                  </a:lnTo>
                  <a:lnTo>
                    <a:pt x="251900" y="139082"/>
                  </a:lnTo>
                  <a:lnTo>
                    <a:pt x="251195" y="139345"/>
                  </a:lnTo>
                  <a:lnTo>
                    <a:pt x="250132" y="139512"/>
                  </a:lnTo>
                  <a:lnTo>
                    <a:pt x="249272" y="140061"/>
                  </a:lnTo>
                  <a:lnTo>
                    <a:pt x="248974" y="140730"/>
                  </a:lnTo>
                  <a:lnTo>
                    <a:pt x="248866" y="141805"/>
                  </a:lnTo>
                  <a:lnTo>
                    <a:pt x="248806" y="142868"/>
                  </a:lnTo>
                  <a:lnTo>
                    <a:pt x="249141" y="144110"/>
                  </a:lnTo>
                  <a:lnTo>
                    <a:pt x="249296" y="144838"/>
                  </a:lnTo>
                  <a:lnTo>
                    <a:pt x="249225" y="145591"/>
                  </a:lnTo>
                  <a:lnTo>
                    <a:pt x="249500" y="146785"/>
                  </a:lnTo>
                  <a:lnTo>
                    <a:pt x="249642" y="147645"/>
                  </a:lnTo>
                  <a:lnTo>
                    <a:pt x="249655" y="148398"/>
                  </a:lnTo>
                  <a:lnTo>
                    <a:pt x="249524" y="149365"/>
                  </a:lnTo>
                  <a:lnTo>
                    <a:pt x="249607" y="150356"/>
                  </a:lnTo>
                  <a:lnTo>
                    <a:pt x="249595" y="151503"/>
                  </a:lnTo>
                  <a:lnTo>
                    <a:pt x="249464" y="152805"/>
                  </a:lnTo>
                  <a:lnTo>
                    <a:pt x="249309" y="153737"/>
                  </a:lnTo>
                  <a:lnTo>
                    <a:pt x="248890" y="155253"/>
                  </a:lnTo>
                  <a:lnTo>
                    <a:pt x="231895" y="207506"/>
                  </a:lnTo>
                  <a:lnTo>
                    <a:pt x="230521" y="211471"/>
                  </a:lnTo>
                  <a:lnTo>
                    <a:pt x="229983" y="214087"/>
                  </a:lnTo>
                  <a:lnTo>
                    <a:pt x="225349" y="232301"/>
                  </a:lnTo>
                  <a:lnTo>
                    <a:pt x="209297" y="292472"/>
                  </a:lnTo>
                  <a:lnTo>
                    <a:pt x="193604" y="285461"/>
                  </a:lnTo>
                  <a:lnTo>
                    <a:pt x="158741" y="238750"/>
                  </a:lnTo>
                  <a:lnTo>
                    <a:pt x="143178" y="217933"/>
                  </a:lnTo>
                  <a:lnTo>
                    <a:pt x="112365" y="175796"/>
                  </a:lnTo>
                  <a:lnTo>
                    <a:pt x="0" y="26109"/>
                  </a:lnTo>
                  <a:lnTo>
                    <a:pt x="6879" y="22681"/>
                  </a:lnTo>
                  <a:lnTo>
                    <a:pt x="7823" y="22788"/>
                  </a:lnTo>
                  <a:lnTo>
                    <a:pt x="8993" y="22621"/>
                  </a:lnTo>
                  <a:lnTo>
                    <a:pt x="10235" y="22585"/>
                  </a:lnTo>
                  <a:lnTo>
                    <a:pt x="11215" y="23015"/>
                  </a:lnTo>
                  <a:lnTo>
                    <a:pt x="11848" y="23385"/>
                  </a:lnTo>
                  <a:lnTo>
                    <a:pt x="12767" y="23636"/>
                  </a:lnTo>
                  <a:lnTo>
                    <a:pt x="13556" y="23158"/>
                  </a:lnTo>
                  <a:lnTo>
                    <a:pt x="14774" y="22167"/>
                  </a:lnTo>
                  <a:lnTo>
                    <a:pt x="15539" y="21450"/>
                  </a:lnTo>
                  <a:lnTo>
                    <a:pt x="16434" y="21343"/>
                  </a:lnTo>
                  <a:lnTo>
                    <a:pt x="17449" y="21200"/>
                  </a:lnTo>
                  <a:lnTo>
                    <a:pt x="18883" y="21116"/>
                  </a:lnTo>
                  <a:lnTo>
                    <a:pt x="19671" y="20913"/>
                  </a:lnTo>
                  <a:lnTo>
                    <a:pt x="20304" y="20411"/>
                  </a:lnTo>
                  <a:lnTo>
                    <a:pt x="21594" y="19647"/>
                  </a:lnTo>
                  <a:lnTo>
                    <a:pt x="22979" y="19587"/>
                  </a:lnTo>
                  <a:lnTo>
                    <a:pt x="24198" y="19420"/>
                  </a:lnTo>
                  <a:lnTo>
                    <a:pt x="25511" y="19169"/>
                  </a:lnTo>
                  <a:lnTo>
                    <a:pt x="26586" y="19014"/>
                  </a:lnTo>
                  <a:lnTo>
                    <a:pt x="28592" y="19086"/>
                  </a:lnTo>
                  <a:lnTo>
                    <a:pt x="30635" y="18930"/>
                  </a:lnTo>
                  <a:lnTo>
                    <a:pt x="32116" y="18823"/>
                  </a:lnTo>
                  <a:lnTo>
                    <a:pt x="34158" y="18703"/>
                  </a:lnTo>
                  <a:lnTo>
                    <a:pt x="36858" y="18584"/>
                  </a:lnTo>
                  <a:lnTo>
                    <a:pt x="38781" y="18572"/>
                  </a:lnTo>
                  <a:lnTo>
                    <a:pt x="40727" y="18787"/>
                  </a:lnTo>
                  <a:lnTo>
                    <a:pt x="42590" y="18930"/>
                  </a:lnTo>
                  <a:lnTo>
                    <a:pt x="43976" y="18847"/>
                  </a:lnTo>
                  <a:lnTo>
                    <a:pt x="44932" y="18715"/>
                  </a:lnTo>
                  <a:lnTo>
                    <a:pt x="45421" y="18226"/>
                  </a:lnTo>
                  <a:lnTo>
                    <a:pt x="45815" y="17605"/>
                  </a:lnTo>
                  <a:lnTo>
                    <a:pt x="46341" y="16375"/>
                  </a:lnTo>
                  <a:lnTo>
                    <a:pt x="46663" y="15622"/>
                  </a:lnTo>
                  <a:lnTo>
                    <a:pt x="47428" y="14511"/>
                  </a:lnTo>
                  <a:lnTo>
                    <a:pt x="47750" y="13866"/>
                  </a:lnTo>
                  <a:lnTo>
                    <a:pt x="47810" y="13007"/>
                  </a:lnTo>
                  <a:lnTo>
                    <a:pt x="48741" y="11609"/>
                  </a:lnTo>
                  <a:lnTo>
                    <a:pt x="49410" y="10725"/>
                  </a:lnTo>
                  <a:lnTo>
                    <a:pt x="50210" y="10295"/>
                  </a:lnTo>
                  <a:lnTo>
                    <a:pt x="50891" y="10809"/>
                  </a:lnTo>
                  <a:lnTo>
                    <a:pt x="51811" y="10821"/>
                  </a:lnTo>
                  <a:lnTo>
                    <a:pt x="52575" y="10486"/>
                  </a:lnTo>
                  <a:lnTo>
                    <a:pt x="53125" y="11000"/>
                  </a:lnTo>
                  <a:lnTo>
                    <a:pt x="53817" y="11717"/>
                  </a:lnTo>
                  <a:lnTo>
                    <a:pt x="54378" y="12158"/>
                  </a:lnTo>
                  <a:lnTo>
                    <a:pt x="55203" y="12600"/>
                  </a:lnTo>
                  <a:lnTo>
                    <a:pt x="56361" y="12684"/>
                  </a:lnTo>
                  <a:lnTo>
                    <a:pt x="57603" y="12600"/>
                  </a:lnTo>
                  <a:lnTo>
                    <a:pt x="60159" y="11991"/>
                  </a:lnTo>
                  <a:lnTo>
                    <a:pt x="60840" y="11609"/>
                  </a:lnTo>
                  <a:lnTo>
                    <a:pt x="62034" y="10498"/>
                  </a:lnTo>
                  <a:lnTo>
                    <a:pt x="63444" y="9507"/>
                  </a:lnTo>
                  <a:lnTo>
                    <a:pt x="64292" y="9172"/>
                  </a:lnTo>
                  <a:lnTo>
                    <a:pt x="65152" y="8993"/>
                  </a:lnTo>
                  <a:lnTo>
                    <a:pt x="66071" y="8993"/>
                  </a:lnTo>
                  <a:lnTo>
                    <a:pt x="66776" y="8790"/>
                  </a:lnTo>
                  <a:lnTo>
                    <a:pt x="67851" y="8480"/>
                  </a:lnTo>
                  <a:lnTo>
                    <a:pt x="69034" y="8348"/>
                  </a:lnTo>
                  <a:lnTo>
                    <a:pt x="69989" y="8456"/>
                  </a:lnTo>
                  <a:lnTo>
                    <a:pt x="71076" y="8659"/>
                  </a:lnTo>
                  <a:lnTo>
                    <a:pt x="71923" y="8934"/>
                  </a:lnTo>
                  <a:lnTo>
                    <a:pt x="72939" y="9435"/>
                  </a:lnTo>
                  <a:lnTo>
                    <a:pt x="73787" y="9531"/>
                  </a:lnTo>
                  <a:lnTo>
                    <a:pt x="74587" y="9328"/>
                  </a:lnTo>
                  <a:lnTo>
                    <a:pt x="75363" y="9113"/>
                  </a:lnTo>
                  <a:lnTo>
                    <a:pt x="76044" y="8826"/>
                  </a:lnTo>
                  <a:lnTo>
                    <a:pt x="77262" y="8575"/>
                  </a:lnTo>
                  <a:lnTo>
                    <a:pt x="77943" y="8898"/>
                  </a:lnTo>
                  <a:lnTo>
                    <a:pt x="78767" y="9172"/>
                  </a:lnTo>
                  <a:lnTo>
                    <a:pt x="79699" y="9495"/>
                  </a:lnTo>
                  <a:lnTo>
                    <a:pt x="80499" y="9913"/>
                  </a:lnTo>
                  <a:lnTo>
                    <a:pt x="81025" y="10654"/>
                  </a:lnTo>
                  <a:lnTo>
                    <a:pt x="81359" y="11382"/>
                  </a:lnTo>
                  <a:lnTo>
                    <a:pt x="82302" y="12290"/>
                  </a:lnTo>
                  <a:lnTo>
                    <a:pt x="83736" y="11788"/>
                  </a:lnTo>
                  <a:lnTo>
                    <a:pt x="84656" y="11490"/>
                  </a:lnTo>
                  <a:lnTo>
                    <a:pt x="84966" y="12409"/>
                  </a:lnTo>
                  <a:lnTo>
                    <a:pt x="85468" y="13174"/>
                  </a:lnTo>
                  <a:lnTo>
                    <a:pt x="86387" y="13568"/>
                  </a:lnTo>
                  <a:lnTo>
                    <a:pt x="87140" y="13556"/>
                  </a:lnTo>
                  <a:lnTo>
                    <a:pt x="88418" y="13974"/>
                  </a:lnTo>
                  <a:lnTo>
                    <a:pt x="89505" y="14738"/>
                  </a:lnTo>
                  <a:lnTo>
                    <a:pt x="90436" y="14631"/>
                  </a:lnTo>
                  <a:lnTo>
                    <a:pt x="91248" y="15001"/>
                  </a:lnTo>
                  <a:lnTo>
                    <a:pt x="92180" y="14965"/>
                  </a:lnTo>
                  <a:lnTo>
                    <a:pt x="93279" y="13854"/>
                  </a:lnTo>
                  <a:lnTo>
                    <a:pt x="93482" y="13186"/>
                  </a:lnTo>
                  <a:lnTo>
                    <a:pt x="94091" y="12529"/>
                  </a:lnTo>
                  <a:lnTo>
                    <a:pt x="94664" y="12051"/>
                  </a:lnTo>
                  <a:lnTo>
                    <a:pt x="95930" y="11454"/>
                  </a:lnTo>
                  <a:lnTo>
                    <a:pt x="96730" y="11466"/>
                  </a:lnTo>
                  <a:lnTo>
                    <a:pt x="97746" y="11251"/>
                  </a:lnTo>
                  <a:lnTo>
                    <a:pt x="98820" y="10904"/>
                  </a:lnTo>
                  <a:lnTo>
                    <a:pt x="99537" y="10498"/>
                  </a:lnTo>
                  <a:lnTo>
                    <a:pt x="101364" y="9638"/>
                  </a:lnTo>
                  <a:lnTo>
                    <a:pt x="102117" y="9626"/>
                  </a:lnTo>
                  <a:lnTo>
                    <a:pt x="103013" y="9388"/>
                  </a:lnTo>
                  <a:lnTo>
                    <a:pt x="103896" y="8981"/>
                  </a:lnTo>
                  <a:lnTo>
                    <a:pt x="105329" y="8587"/>
                  </a:lnTo>
                  <a:lnTo>
                    <a:pt x="107037" y="8121"/>
                  </a:lnTo>
                  <a:lnTo>
                    <a:pt x="109402" y="7512"/>
                  </a:lnTo>
                  <a:lnTo>
                    <a:pt x="111540" y="6975"/>
                  </a:lnTo>
                  <a:lnTo>
                    <a:pt x="113738" y="6342"/>
                  </a:lnTo>
                  <a:lnTo>
                    <a:pt x="116127" y="5195"/>
                  </a:lnTo>
                  <a:lnTo>
                    <a:pt x="118301" y="4491"/>
                  </a:lnTo>
                  <a:lnTo>
                    <a:pt x="120200" y="3977"/>
                  </a:lnTo>
                  <a:lnTo>
                    <a:pt x="121095" y="3595"/>
                  </a:lnTo>
                  <a:lnTo>
                    <a:pt x="122588" y="3081"/>
                  </a:lnTo>
                  <a:lnTo>
                    <a:pt x="123830" y="2998"/>
                  </a:lnTo>
                  <a:lnTo>
                    <a:pt x="125180" y="2914"/>
                  </a:lnTo>
                  <a:lnTo>
                    <a:pt x="126159" y="2245"/>
                  </a:lnTo>
                  <a:lnTo>
                    <a:pt x="126875" y="1445"/>
                  </a:lnTo>
                  <a:lnTo>
                    <a:pt x="128058" y="394"/>
                  </a:lnTo>
                  <a:lnTo>
                    <a:pt x="128739" y="36"/>
                  </a:lnTo>
                  <a:lnTo>
                    <a:pt x="129981" y="0"/>
                  </a:lnTo>
                  <a:lnTo>
                    <a:pt x="130650" y="227"/>
                  </a:lnTo>
                  <a:lnTo>
                    <a:pt x="131426" y="454"/>
                  </a:lnTo>
                  <a:lnTo>
                    <a:pt x="132107" y="597"/>
                  </a:lnTo>
                  <a:lnTo>
                    <a:pt x="132860" y="490"/>
                  </a:lnTo>
                  <a:lnTo>
                    <a:pt x="134759" y="287"/>
                  </a:lnTo>
                  <a:lnTo>
                    <a:pt x="135929" y="418"/>
                  </a:lnTo>
                  <a:lnTo>
                    <a:pt x="136896" y="800"/>
                  </a:lnTo>
                  <a:lnTo>
                    <a:pt x="137792" y="1290"/>
                  </a:lnTo>
                  <a:lnTo>
                    <a:pt x="138532" y="1875"/>
                  </a:lnTo>
                  <a:lnTo>
                    <a:pt x="139595" y="3273"/>
                  </a:lnTo>
                  <a:lnTo>
                    <a:pt x="140503" y="3726"/>
                  </a:lnTo>
                  <a:lnTo>
                    <a:pt x="141375" y="3846"/>
                  </a:lnTo>
                  <a:lnTo>
                    <a:pt x="142844" y="3822"/>
                  </a:lnTo>
                  <a:lnTo>
                    <a:pt x="144493" y="3762"/>
                  </a:lnTo>
                  <a:lnTo>
                    <a:pt x="145926" y="3583"/>
                  </a:lnTo>
                  <a:lnTo>
                    <a:pt x="147657" y="3452"/>
                  </a:lnTo>
                  <a:lnTo>
                    <a:pt x="149162" y="3667"/>
                  </a:lnTo>
                  <a:lnTo>
                    <a:pt x="150882" y="3511"/>
                  </a:lnTo>
                  <a:lnTo>
                    <a:pt x="152124" y="3667"/>
                  </a:lnTo>
                  <a:lnTo>
                    <a:pt x="152900" y="3822"/>
                  </a:lnTo>
                  <a:lnTo>
                    <a:pt x="154047" y="3714"/>
                  </a:lnTo>
                  <a:lnTo>
                    <a:pt x="155146" y="3189"/>
                  </a:lnTo>
                  <a:lnTo>
                    <a:pt x="155803" y="2735"/>
                  </a:lnTo>
                  <a:lnTo>
                    <a:pt x="156567" y="2377"/>
                  </a:lnTo>
                  <a:lnTo>
                    <a:pt x="157415" y="2317"/>
                  </a:lnTo>
                  <a:lnTo>
                    <a:pt x="158167" y="2210"/>
                  </a:lnTo>
                  <a:lnTo>
                    <a:pt x="159362" y="1923"/>
                  </a:lnTo>
                  <a:lnTo>
                    <a:pt x="160556" y="1529"/>
                  </a:lnTo>
                  <a:lnTo>
                    <a:pt x="161285" y="1481"/>
                  </a:lnTo>
                  <a:lnTo>
                    <a:pt x="162216" y="1159"/>
                  </a:lnTo>
                  <a:lnTo>
                    <a:pt x="163387" y="705"/>
                  </a:lnTo>
                  <a:lnTo>
                    <a:pt x="164390" y="83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195;gbcf4302aa7_0_6">
              <a:extLst>
                <a:ext uri="{FF2B5EF4-FFF2-40B4-BE49-F238E27FC236}">
                  <a16:creationId xmlns:a16="http://schemas.microsoft.com/office/drawing/2014/main" id="{37197FBC-FED6-1341-88C9-06A9B8A34421}"/>
                </a:ext>
              </a:extLst>
            </p:cNvPr>
            <p:cNvSpPr/>
            <p:nvPr/>
          </p:nvSpPr>
          <p:spPr>
            <a:xfrm>
              <a:off x="6925480" y="2524435"/>
              <a:ext cx="168021" cy="238959"/>
            </a:xfrm>
            <a:custGeom>
              <a:avLst/>
              <a:gdLst/>
              <a:ahLst/>
              <a:cxnLst/>
              <a:rect l="l" t="t" r="r" b="b"/>
              <a:pathLst>
                <a:path w="334370" h="475541" extrusionOk="0">
                  <a:moveTo>
                    <a:pt x="159302" y="5255"/>
                  </a:moveTo>
                  <a:lnTo>
                    <a:pt x="163602" y="11406"/>
                  </a:lnTo>
                  <a:lnTo>
                    <a:pt x="164283" y="12206"/>
                  </a:lnTo>
                  <a:lnTo>
                    <a:pt x="164892" y="12756"/>
                  </a:lnTo>
                  <a:lnTo>
                    <a:pt x="166851" y="14356"/>
                  </a:lnTo>
                  <a:lnTo>
                    <a:pt x="168666" y="15646"/>
                  </a:lnTo>
                  <a:lnTo>
                    <a:pt x="169717" y="16829"/>
                  </a:lnTo>
                  <a:lnTo>
                    <a:pt x="171007" y="17856"/>
                  </a:lnTo>
                  <a:lnTo>
                    <a:pt x="172357" y="19134"/>
                  </a:lnTo>
                  <a:lnTo>
                    <a:pt x="172703" y="19910"/>
                  </a:lnTo>
                  <a:lnTo>
                    <a:pt x="173945" y="21415"/>
                  </a:lnTo>
                  <a:lnTo>
                    <a:pt x="175271" y="22549"/>
                  </a:lnTo>
                  <a:lnTo>
                    <a:pt x="176836" y="24210"/>
                  </a:lnTo>
                  <a:lnTo>
                    <a:pt x="178544" y="25726"/>
                  </a:lnTo>
                  <a:lnTo>
                    <a:pt x="180956" y="28187"/>
                  </a:lnTo>
                  <a:lnTo>
                    <a:pt x="182592" y="30217"/>
                  </a:lnTo>
                  <a:lnTo>
                    <a:pt x="183369" y="31770"/>
                  </a:lnTo>
                  <a:lnTo>
                    <a:pt x="183894" y="33048"/>
                  </a:lnTo>
                  <a:lnTo>
                    <a:pt x="184300" y="34565"/>
                  </a:lnTo>
                  <a:lnTo>
                    <a:pt x="184981" y="36667"/>
                  </a:lnTo>
                  <a:lnTo>
                    <a:pt x="185542" y="38422"/>
                  </a:lnTo>
                  <a:lnTo>
                    <a:pt x="186594" y="40871"/>
                  </a:lnTo>
                  <a:lnTo>
                    <a:pt x="187035" y="42161"/>
                  </a:lnTo>
                  <a:lnTo>
                    <a:pt x="188038" y="44633"/>
                  </a:lnTo>
                  <a:lnTo>
                    <a:pt x="188958" y="46496"/>
                  </a:lnTo>
                  <a:lnTo>
                    <a:pt x="189364" y="47905"/>
                  </a:lnTo>
                  <a:lnTo>
                    <a:pt x="189806" y="49028"/>
                  </a:lnTo>
                  <a:lnTo>
                    <a:pt x="189555" y="50676"/>
                  </a:lnTo>
                  <a:lnTo>
                    <a:pt x="189496" y="52492"/>
                  </a:lnTo>
                  <a:lnTo>
                    <a:pt x="189472" y="54701"/>
                  </a:lnTo>
                  <a:lnTo>
                    <a:pt x="189185" y="57890"/>
                  </a:lnTo>
                  <a:lnTo>
                    <a:pt x="189352" y="60076"/>
                  </a:lnTo>
                  <a:lnTo>
                    <a:pt x="188850" y="61581"/>
                  </a:lnTo>
                  <a:lnTo>
                    <a:pt x="188552" y="63468"/>
                  </a:lnTo>
                  <a:lnTo>
                    <a:pt x="189018" y="65534"/>
                  </a:lnTo>
                  <a:lnTo>
                    <a:pt x="189567" y="66322"/>
                  </a:lnTo>
                  <a:lnTo>
                    <a:pt x="190201" y="66907"/>
                  </a:lnTo>
                  <a:lnTo>
                    <a:pt x="191191" y="67349"/>
                  </a:lnTo>
                  <a:lnTo>
                    <a:pt x="191825" y="67935"/>
                  </a:lnTo>
                  <a:lnTo>
                    <a:pt x="192541" y="68675"/>
                  </a:lnTo>
                  <a:lnTo>
                    <a:pt x="193127" y="69619"/>
                  </a:lnTo>
                  <a:lnTo>
                    <a:pt x="193413" y="70694"/>
                  </a:lnTo>
                  <a:lnTo>
                    <a:pt x="193556" y="72402"/>
                  </a:lnTo>
                  <a:lnTo>
                    <a:pt x="193449" y="73608"/>
                  </a:lnTo>
                  <a:lnTo>
                    <a:pt x="193007" y="74850"/>
                  </a:lnTo>
                  <a:lnTo>
                    <a:pt x="192027" y="76164"/>
                  </a:lnTo>
                  <a:lnTo>
                    <a:pt x="191693" y="77131"/>
                  </a:lnTo>
                  <a:lnTo>
                    <a:pt x="191669" y="77979"/>
                  </a:lnTo>
                  <a:lnTo>
                    <a:pt x="192100" y="79126"/>
                  </a:lnTo>
                  <a:lnTo>
                    <a:pt x="192744" y="80762"/>
                  </a:lnTo>
                  <a:lnTo>
                    <a:pt x="193282" y="82028"/>
                  </a:lnTo>
                  <a:lnTo>
                    <a:pt x="194106" y="83055"/>
                  </a:lnTo>
                  <a:lnTo>
                    <a:pt x="194942" y="83903"/>
                  </a:lnTo>
                  <a:lnTo>
                    <a:pt x="195694" y="84715"/>
                  </a:lnTo>
                  <a:lnTo>
                    <a:pt x="196494" y="85468"/>
                  </a:lnTo>
                  <a:lnTo>
                    <a:pt x="197390" y="85719"/>
                  </a:lnTo>
                  <a:lnTo>
                    <a:pt x="198262" y="85969"/>
                  </a:lnTo>
                  <a:lnTo>
                    <a:pt x="199217" y="86507"/>
                  </a:lnTo>
                  <a:lnTo>
                    <a:pt x="200137" y="86686"/>
                  </a:lnTo>
                  <a:lnTo>
                    <a:pt x="201295" y="87307"/>
                  </a:lnTo>
                  <a:lnTo>
                    <a:pt x="201976" y="87868"/>
                  </a:lnTo>
                  <a:lnTo>
                    <a:pt x="202729" y="88871"/>
                  </a:lnTo>
                  <a:lnTo>
                    <a:pt x="203016" y="89672"/>
                  </a:lnTo>
                  <a:lnTo>
                    <a:pt x="203207" y="90496"/>
                  </a:lnTo>
                  <a:lnTo>
                    <a:pt x="203613" y="92120"/>
                  </a:lnTo>
                  <a:lnTo>
                    <a:pt x="204043" y="93052"/>
                  </a:lnTo>
                  <a:lnTo>
                    <a:pt x="205010" y="93052"/>
                  </a:lnTo>
                  <a:lnTo>
                    <a:pt x="206324" y="92765"/>
                  </a:lnTo>
                  <a:lnTo>
                    <a:pt x="207148" y="93350"/>
                  </a:lnTo>
                  <a:lnTo>
                    <a:pt x="207673" y="93864"/>
                  </a:lnTo>
                  <a:lnTo>
                    <a:pt x="208474" y="94664"/>
                  </a:lnTo>
                  <a:lnTo>
                    <a:pt x="209262" y="94401"/>
                  </a:lnTo>
                  <a:lnTo>
                    <a:pt x="210229" y="94210"/>
                  </a:lnTo>
                  <a:lnTo>
                    <a:pt x="210910" y="94115"/>
                  </a:lnTo>
                  <a:lnTo>
                    <a:pt x="211854" y="93828"/>
                  </a:lnTo>
                  <a:lnTo>
                    <a:pt x="212296" y="93052"/>
                  </a:lnTo>
                  <a:lnTo>
                    <a:pt x="213024" y="92956"/>
                  </a:lnTo>
                  <a:lnTo>
                    <a:pt x="214123" y="92789"/>
                  </a:lnTo>
                  <a:lnTo>
                    <a:pt x="239718" y="136156"/>
                  </a:lnTo>
                  <a:lnTo>
                    <a:pt x="250443" y="135260"/>
                  </a:lnTo>
                  <a:lnTo>
                    <a:pt x="256379" y="145782"/>
                  </a:lnTo>
                  <a:lnTo>
                    <a:pt x="259855" y="145281"/>
                  </a:lnTo>
                  <a:lnTo>
                    <a:pt x="261706" y="145687"/>
                  </a:lnTo>
                  <a:lnTo>
                    <a:pt x="273900" y="143991"/>
                  </a:lnTo>
                  <a:lnTo>
                    <a:pt x="276348" y="144994"/>
                  </a:lnTo>
                  <a:lnTo>
                    <a:pt x="278892" y="148290"/>
                  </a:lnTo>
                  <a:lnTo>
                    <a:pt x="277961" y="149867"/>
                  </a:lnTo>
                  <a:lnTo>
                    <a:pt x="282225" y="152411"/>
                  </a:lnTo>
                  <a:lnTo>
                    <a:pt x="301155" y="176262"/>
                  </a:lnTo>
                  <a:lnTo>
                    <a:pt x="302242" y="175999"/>
                  </a:lnTo>
                  <a:lnTo>
                    <a:pt x="302457" y="176752"/>
                  </a:lnTo>
                  <a:lnTo>
                    <a:pt x="302505" y="177480"/>
                  </a:lnTo>
                  <a:lnTo>
                    <a:pt x="303400" y="177922"/>
                  </a:lnTo>
                  <a:lnTo>
                    <a:pt x="304308" y="178066"/>
                  </a:lnTo>
                  <a:lnTo>
                    <a:pt x="304368" y="178842"/>
                  </a:lnTo>
                  <a:lnTo>
                    <a:pt x="304010" y="179475"/>
                  </a:lnTo>
                  <a:lnTo>
                    <a:pt x="305144" y="179845"/>
                  </a:lnTo>
                  <a:lnTo>
                    <a:pt x="306052" y="179654"/>
                  </a:lnTo>
                  <a:lnTo>
                    <a:pt x="307019" y="180072"/>
                  </a:lnTo>
                  <a:lnTo>
                    <a:pt x="308010" y="180323"/>
                  </a:lnTo>
                  <a:lnTo>
                    <a:pt x="308859" y="180227"/>
                  </a:lnTo>
                  <a:lnTo>
                    <a:pt x="309718" y="179964"/>
                  </a:lnTo>
                  <a:lnTo>
                    <a:pt x="334370" y="222220"/>
                  </a:lnTo>
                  <a:lnTo>
                    <a:pt x="238285" y="282129"/>
                  </a:lnTo>
                  <a:lnTo>
                    <a:pt x="235919" y="285174"/>
                  </a:lnTo>
                  <a:lnTo>
                    <a:pt x="234427" y="286942"/>
                  </a:lnTo>
                  <a:lnTo>
                    <a:pt x="233794" y="287790"/>
                  </a:lnTo>
                  <a:lnTo>
                    <a:pt x="233352" y="288614"/>
                  </a:lnTo>
                  <a:lnTo>
                    <a:pt x="232719" y="289653"/>
                  </a:lnTo>
                  <a:lnTo>
                    <a:pt x="231644" y="290717"/>
                  </a:lnTo>
                  <a:lnTo>
                    <a:pt x="230067" y="291493"/>
                  </a:lnTo>
                  <a:lnTo>
                    <a:pt x="229244" y="291851"/>
                  </a:lnTo>
                  <a:lnTo>
                    <a:pt x="228563" y="292090"/>
                  </a:lnTo>
                  <a:lnTo>
                    <a:pt x="227416" y="292114"/>
                  </a:lnTo>
                  <a:lnTo>
                    <a:pt x="226616" y="291958"/>
                  </a:lnTo>
                  <a:lnTo>
                    <a:pt x="224478" y="293499"/>
                  </a:lnTo>
                  <a:lnTo>
                    <a:pt x="224108" y="294574"/>
                  </a:lnTo>
                  <a:lnTo>
                    <a:pt x="223427" y="295279"/>
                  </a:lnTo>
                  <a:lnTo>
                    <a:pt x="222471" y="295518"/>
                  </a:lnTo>
                  <a:lnTo>
                    <a:pt x="221480" y="295924"/>
                  </a:lnTo>
                  <a:lnTo>
                    <a:pt x="220716" y="296330"/>
                  </a:lnTo>
                  <a:lnTo>
                    <a:pt x="220011" y="296855"/>
                  </a:lnTo>
                  <a:lnTo>
                    <a:pt x="219306" y="297632"/>
                  </a:lnTo>
                  <a:lnTo>
                    <a:pt x="218602" y="300379"/>
                  </a:lnTo>
                  <a:lnTo>
                    <a:pt x="218470" y="302373"/>
                  </a:lnTo>
                  <a:lnTo>
                    <a:pt x="218172" y="303114"/>
                  </a:lnTo>
                  <a:lnTo>
                    <a:pt x="216249" y="306852"/>
                  </a:lnTo>
                  <a:lnTo>
                    <a:pt x="215293" y="308297"/>
                  </a:lnTo>
                  <a:lnTo>
                    <a:pt x="215102" y="309026"/>
                  </a:lnTo>
                  <a:lnTo>
                    <a:pt x="214851" y="312979"/>
                  </a:lnTo>
                  <a:lnTo>
                    <a:pt x="215162" y="316287"/>
                  </a:lnTo>
                  <a:lnTo>
                    <a:pt x="215186" y="318151"/>
                  </a:lnTo>
                  <a:lnTo>
                    <a:pt x="215126" y="319691"/>
                  </a:lnTo>
                  <a:lnTo>
                    <a:pt x="215413" y="320993"/>
                  </a:lnTo>
                  <a:lnTo>
                    <a:pt x="215736" y="322402"/>
                  </a:lnTo>
                  <a:lnTo>
                    <a:pt x="217216" y="324445"/>
                  </a:lnTo>
                  <a:lnTo>
                    <a:pt x="222280" y="332065"/>
                  </a:lnTo>
                  <a:lnTo>
                    <a:pt x="219736" y="332829"/>
                  </a:lnTo>
                  <a:lnTo>
                    <a:pt x="216309" y="333151"/>
                  </a:lnTo>
                  <a:lnTo>
                    <a:pt x="216189" y="331432"/>
                  </a:lnTo>
                  <a:lnTo>
                    <a:pt x="201714" y="338968"/>
                  </a:lnTo>
                  <a:lnTo>
                    <a:pt x="201403" y="340043"/>
                  </a:lnTo>
                  <a:lnTo>
                    <a:pt x="200698" y="341106"/>
                  </a:lnTo>
                  <a:lnTo>
                    <a:pt x="199922" y="342002"/>
                  </a:lnTo>
                  <a:lnTo>
                    <a:pt x="199552" y="342897"/>
                  </a:lnTo>
                  <a:lnTo>
                    <a:pt x="198966" y="343590"/>
                  </a:lnTo>
                  <a:lnTo>
                    <a:pt x="197999" y="344390"/>
                  </a:lnTo>
                  <a:lnTo>
                    <a:pt x="198190" y="345597"/>
                  </a:lnTo>
                  <a:lnTo>
                    <a:pt x="198334" y="346289"/>
                  </a:lnTo>
                  <a:lnTo>
                    <a:pt x="198788" y="347257"/>
                  </a:lnTo>
                  <a:lnTo>
                    <a:pt x="199445" y="348009"/>
                  </a:lnTo>
                  <a:lnTo>
                    <a:pt x="199683" y="349060"/>
                  </a:lnTo>
                  <a:lnTo>
                    <a:pt x="199098" y="349956"/>
                  </a:lnTo>
                  <a:lnTo>
                    <a:pt x="198835" y="350708"/>
                  </a:lnTo>
                  <a:lnTo>
                    <a:pt x="199074" y="351915"/>
                  </a:lnTo>
                  <a:lnTo>
                    <a:pt x="199528" y="353455"/>
                  </a:lnTo>
                  <a:lnTo>
                    <a:pt x="199791" y="354793"/>
                  </a:lnTo>
                  <a:lnTo>
                    <a:pt x="199767" y="355737"/>
                  </a:lnTo>
                  <a:lnTo>
                    <a:pt x="199743" y="356656"/>
                  </a:lnTo>
                  <a:lnTo>
                    <a:pt x="199456" y="357337"/>
                  </a:lnTo>
                  <a:lnTo>
                    <a:pt x="199039" y="358185"/>
                  </a:lnTo>
                  <a:lnTo>
                    <a:pt x="198620" y="359152"/>
                  </a:lnTo>
                  <a:lnTo>
                    <a:pt x="198298" y="360311"/>
                  </a:lnTo>
                  <a:lnTo>
                    <a:pt x="198035" y="361231"/>
                  </a:lnTo>
                  <a:lnTo>
                    <a:pt x="197784" y="362031"/>
                  </a:lnTo>
                  <a:lnTo>
                    <a:pt x="197737" y="362759"/>
                  </a:lnTo>
                  <a:lnTo>
                    <a:pt x="197880" y="363631"/>
                  </a:lnTo>
                  <a:lnTo>
                    <a:pt x="197880" y="364491"/>
                  </a:lnTo>
                  <a:lnTo>
                    <a:pt x="198465" y="365291"/>
                  </a:lnTo>
                  <a:lnTo>
                    <a:pt x="198608" y="366140"/>
                  </a:lnTo>
                  <a:lnTo>
                    <a:pt x="198919" y="367740"/>
                  </a:lnTo>
                  <a:lnTo>
                    <a:pt x="199480" y="368707"/>
                  </a:lnTo>
                  <a:lnTo>
                    <a:pt x="200006" y="369639"/>
                  </a:lnTo>
                  <a:lnTo>
                    <a:pt x="200173" y="370654"/>
                  </a:lnTo>
                  <a:lnTo>
                    <a:pt x="200567" y="371753"/>
                  </a:lnTo>
                  <a:lnTo>
                    <a:pt x="200854" y="373186"/>
                  </a:lnTo>
                  <a:lnTo>
                    <a:pt x="200925" y="374058"/>
                  </a:lnTo>
                  <a:lnTo>
                    <a:pt x="200830" y="374978"/>
                  </a:lnTo>
                  <a:lnTo>
                    <a:pt x="200436" y="375814"/>
                  </a:lnTo>
                  <a:lnTo>
                    <a:pt x="199372" y="376686"/>
                  </a:lnTo>
                  <a:lnTo>
                    <a:pt x="199026" y="377677"/>
                  </a:lnTo>
                  <a:lnTo>
                    <a:pt x="199647" y="388832"/>
                  </a:lnTo>
                  <a:lnTo>
                    <a:pt x="199397" y="401647"/>
                  </a:lnTo>
                  <a:lnTo>
                    <a:pt x="166325" y="404932"/>
                  </a:lnTo>
                  <a:lnTo>
                    <a:pt x="154178" y="406365"/>
                  </a:lnTo>
                  <a:lnTo>
                    <a:pt x="147562" y="410832"/>
                  </a:lnTo>
                  <a:lnTo>
                    <a:pt x="98582" y="434337"/>
                  </a:lnTo>
                  <a:lnTo>
                    <a:pt x="72354" y="475542"/>
                  </a:lnTo>
                  <a:lnTo>
                    <a:pt x="24293" y="360168"/>
                  </a:lnTo>
                  <a:lnTo>
                    <a:pt x="22562" y="354208"/>
                  </a:lnTo>
                  <a:lnTo>
                    <a:pt x="20292" y="343853"/>
                  </a:lnTo>
                  <a:lnTo>
                    <a:pt x="12266" y="325078"/>
                  </a:lnTo>
                  <a:lnTo>
                    <a:pt x="10642" y="321483"/>
                  </a:lnTo>
                  <a:lnTo>
                    <a:pt x="14762" y="319046"/>
                  </a:lnTo>
                  <a:lnTo>
                    <a:pt x="11884" y="307640"/>
                  </a:lnTo>
                  <a:lnTo>
                    <a:pt x="6139" y="278809"/>
                  </a:lnTo>
                  <a:lnTo>
                    <a:pt x="5781" y="278020"/>
                  </a:lnTo>
                  <a:lnTo>
                    <a:pt x="5124" y="277161"/>
                  </a:lnTo>
                  <a:lnTo>
                    <a:pt x="5291" y="276121"/>
                  </a:lnTo>
                  <a:lnTo>
                    <a:pt x="6282" y="275871"/>
                  </a:lnTo>
                  <a:lnTo>
                    <a:pt x="7369" y="275417"/>
                  </a:lnTo>
                  <a:lnTo>
                    <a:pt x="7226" y="274593"/>
                  </a:lnTo>
                  <a:lnTo>
                    <a:pt x="7537" y="273900"/>
                  </a:lnTo>
                  <a:lnTo>
                    <a:pt x="7764" y="272885"/>
                  </a:lnTo>
                  <a:lnTo>
                    <a:pt x="8731" y="272789"/>
                  </a:lnTo>
                  <a:lnTo>
                    <a:pt x="9507" y="272013"/>
                  </a:lnTo>
                  <a:lnTo>
                    <a:pt x="9651" y="271009"/>
                  </a:lnTo>
                  <a:lnTo>
                    <a:pt x="10176" y="270460"/>
                  </a:lnTo>
                  <a:lnTo>
                    <a:pt x="10570" y="269624"/>
                  </a:lnTo>
                  <a:lnTo>
                    <a:pt x="11371" y="269947"/>
                  </a:lnTo>
                  <a:lnTo>
                    <a:pt x="12362" y="270018"/>
                  </a:lnTo>
                  <a:lnTo>
                    <a:pt x="12648" y="269135"/>
                  </a:lnTo>
                  <a:lnTo>
                    <a:pt x="13449" y="269206"/>
                  </a:lnTo>
                  <a:lnTo>
                    <a:pt x="14201" y="269110"/>
                  </a:lnTo>
                  <a:lnTo>
                    <a:pt x="14547" y="268131"/>
                  </a:lnTo>
                  <a:lnTo>
                    <a:pt x="14512" y="267415"/>
                  </a:lnTo>
                  <a:lnTo>
                    <a:pt x="14297" y="266125"/>
                  </a:lnTo>
                  <a:lnTo>
                    <a:pt x="14106" y="264931"/>
                  </a:lnTo>
                  <a:lnTo>
                    <a:pt x="14201" y="264178"/>
                  </a:lnTo>
                  <a:lnTo>
                    <a:pt x="14631" y="263211"/>
                  </a:lnTo>
                  <a:lnTo>
                    <a:pt x="14679" y="262064"/>
                  </a:lnTo>
                  <a:lnTo>
                    <a:pt x="14022" y="261121"/>
                  </a:lnTo>
                  <a:lnTo>
                    <a:pt x="13007" y="260463"/>
                  </a:lnTo>
                  <a:lnTo>
                    <a:pt x="12326" y="259842"/>
                  </a:lnTo>
                  <a:lnTo>
                    <a:pt x="12541" y="258720"/>
                  </a:lnTo>
                  <a:lnTo>
                    <a:pt x="13294" y="258385"/>
                  </a:lnTo>
                  <a:lnTo>
                    <a:pt x="13509" y="257728"/>
                  </a:lnTo>
                  <a:lnTo>
                    <a:pt x="13460" y="256797"/>
                  </a:lnTo>
                  <a:lnTo>
                    <a:pt x="12780" y="256367"/>
                  </a:lnTo>
                  <a:lnTo>
                    <a:pt x="11932" y="256367"/>
                  </a:lnTo>
                  <a:lnTo>
                    <a:pt x="11395" y="255758"/>
                  </a:lnTo>
                  <a:lnTo>
                    <a:pt x="10833" y="254814"/>
                  </a:lnTo>
                  <a:lnTo>
                    <a:pt x="10952" y="253799"/>
                  </a:lnTo>
                  <a:lnTo>
                    <a:pt x="10618" y="252784"/>
                  </a:lnTo>
                  <a:lnTo>
                    <a:pt x="10080" y="252103"/>
                  </a:lnTo>
                  <a:lnTo>
                    <a:pt x="10475" y="251231"/>
                  </a:lnTo>
                  <a:lnTo>
                    <a:pt x="10881" y="250180"/>
                  </a:lnTo>
                  <a:lnTo>
                    <a:pt x="11514" y="249476"/>
                  </a:lnTo>
                  <a:lnTo>
                    <a:pt x="11920" y="248353"/>
                  </a:lnTo>
                  <a:lnTo>
                    <a:pt x="11752" y="247290"/>
                  </a:lnTo>
                  <a:lnTo>
                    <a:pt x="11239" y="246657"/>
                  </a:lnTo>
                  <a:lnTo>
                    <a:pt x="10534" y="245857"/>
                  </a:lnTo>
                  <a:lnTo>
                    <a:pt x="10630" y="245128"/>
                  </a:lnTo>
                  <a:lnTo>
                    <a:pt x="10391" y="244304"/>
                  </a:lnTo>
                  <a:lnTo>
                    <a:pt x="9925" y="243647"/>
                  </a:lnTo>
                  <a:lnTo>
                    <a:pt x="9854" y="242895"/>
                  </a:lnTo>
                  <a:lnTo>
                    <a:pt x="10260" y="242190"/>
                  </a:lnTo>
                  <a:lnTo>
                    <a:pt x="10558" y="240936"/>
                  </a:lnTo>
                  <a:lnTo>
                    <a:pt x="11204" y="240470"/>
                  </a:lnTo>
                  <a:lnTo>
                    <a:pt x="11275" y="239718"/>
                  </a:lnTo>
                  <a:lnTo>
                    <a:pt x="10989" y="238870"/>
                  </a:lnTo>
                  <a:lnTo>
                    <a:pt x="10164" y="238141"/>
                  </a:lnTo>
                  <a:lnTo>
                    <a:pt x="10355" y="237269"/>
                  </a:lnTo>
                  <a:lnTo>
                    <a:pt x="10714" y="236421"/>
                  </a:lnTo>
                  <a:lnTo>
                    <a:pt x="10594" y="235741"/>
                  </a:lnTo>
                  <a:lnTo>
                    <a:pt x="11024" y="235155"/>
                  </a:lnTo>
                  <a:lnTo>
                    <a:pt x="11537" y="234499"/>
                  </a:lnTo>
                  <a:lnTo>
                    <a:pt x="11586" y="233627"/>
                  </a:lnTo>
                  <a:lnTo>
                    <a:pt x="10952" y="233209"/>
                  </a:lnTo>
                  <a:lnTo>
                    <a:pt x="9937" y="232898"/>
                  </a:lnTo>
                  <a:lnTo>
                    <a:pt x="9232" y="232588"/>
                  </a:lnTo>
                  <a:lnTo>
                    <a:pt x="9447" y="231907"/>
                  </a:lnTo>
                  <a:lnTo>
                    <a:pt x="9782" y="231274"/>
                  </a:lnTo>
                  <a:lnTo>
                    <a:pt x="9472" y="230641"/>
                  </a:lnTo>
                  <a:lnTo>
                    <a:pt x="8838" y="230151"/>
                  </a:lnTo>
                  <a:lnTo>
                    <a:pt x="7895" y="229936"/>
                  </a:lnTo>
                  <a:lnTo>
                    <a:pt x="6760" y="230163"/>
                  </a:lnTo>
                  <a:lnTo>
                    <a:pt x="6151" y="229649"/>
                  </a:lnTo>
                  <a:lnTo>
                    <a:pt x="5781" y="228586"/>
                  </a:lnTo>
                  <a:lnTo>
                    <a:pt x="5590" y="227858"/>
                  </a:lnTo>
                  <a:lnTo>
                    <a:pt x="5195" y="227105"/>
                  </a:lnTo>
                  <a:lnTo>
                    <a:pt x="4443" y="226676"/>
                  </a:lnTo>
                  <a:lnTo>
                    <a:pt x="3870" y="227093"/>
                  </a:lnTo>
                  <a:lnTo>
                    <a:pt x="3261" y="228622"/>
                  </a:lnTo>
                  <a:lnTo>
                    <a:pt x="2413" y="228741"/>
                  </a:lnTo>
                  <a:lnTo>
                    <a:pt x="1446" y="228228"/>
                  </a:lnTo>
                  <a:lnTo>
                    <a:pt x="860" y="227822"/>
                  </a:lnTo>
                  <a:lnTo>
                    <a:pt x="621" y="227058"/>
                  </a:lnTo>
                  <a:lnTo>
                    <a:pt x="227" y="226007"/>
                  </a:lnTo>
                  <a:lnTo>
                    <a:pt x="0" y="224717"/>
                  </a:lnTo>
                  <a:lnTo>
                    <a:pt x="87546" y="228109"/>
                  </a:lnTo>
                  <a:lnTo>
                    <a:pt x="85432" y="92443"/>
                  </a:lnTo>
                  <a:lnTo>
                    <a:pt x="103873" y="15228"/>
                  </a:lnTo>
                  <a:lnTo>
                    <a:pt x="111194" y="13293"/>
                  </a:lnTo>
                  <a:lnTo>
                    <a:pt x="121681" y="3714"/>
                  </a:lnTo>
                  <a:lnTo>
                    <a:pt x="123018" y="3273"/>
                  </a:lnTo>
                  <a:lnTo>
                    <a:pt x="126899" y="1589"/>
                  </a:lnTo>
                  <a:lnTo>
                    <a:pt x="128500" y="979"/>
                  </a:lnTo>
                  <a:lnTo>
                    <a:pt x="129396" y="633"/>
                  </a:lnTo>
                  <a:lnTo>
                    <a:pt x="130387" y="454"/>
                  </a:lnTo>
                  <a:lnTo>
                    <a:pt x="131677" y="406"/>
                  </a:lnTo>
                  <a:lnTo>
                    <a:pt x="132620" y="454"/>
                  </a:lnTo>
                  <a:lnTo>
                    <a:pt x="133564" y="502"/>
                  </a:lnTo>
                  <a:lnTo>
                    <a:pt x="134603" y="693"/>
                  </a:lnTo>
                  <a:lnTo>
                    <a:pt x="136036" y="932"/>
                  </a:lnTo>
                  <a:lnTo>
                    <a:pt x="137900" y="1218"/>
                  </a:lnTo>
                  <a:lnTo>
                    <a:pt x="138294" y="0"/>
                  </a:lnTo>
                  <a:lnTo>
                    <a:pt x="139166" y="167"/>
                  </a:lnTo>
                  <a:lnTo>
                    <a:pt x="141208" y="657"/>
                  </a:lnTo>
                  <a:lnTo>
                    <a:pt x="142833" y="1183"/>
                  </a:lnTo>
                  <a:lnTo>
                    <a:pt x="145161" y="2413"/>
                  </a:lnTo>
                  <a:lnTo>
                    <a:pt x="146558" y="3022"/>
                  </a:lnTo>
                  <a:lnTo>
                    <a:pt x="147777" y="3476"/>
                  </a:lnTo>
                  <a:lnTo>
                    <a:pt x="150882" y="4586"/>
                  </a:lnTo>
                  <a:lnTo>
                    <a:pt x="152220" y="4993"/>
                  </a:lnTo>
                  <a:lnTo>
                    <a:pt x="153844" y="5207"/>
                  </a:lnTo>
                  <a:lnTo>
                    <a:pt x="159302" y="525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196;gbcf4302aa7_0_6">
              <a:extLst>
                <a:ext uri="{FF2B5EF4-FFF2-40B4-BE49-F238E27FC236}">
                  <a16:creationId xmlns:a16="http://schemas.microsoft.com/office/drawing/2014/main" id="{314E24AD-4231-B94D-B8E4-9E3727D023C5}"/>
                </a:ext>
              </a:extLst>
            </p:cNvPr>
            <p:cNvSpPr/>
            <p:nvPr/>
          </p:nvSpPr>
          <p:spPr>
            <a:xfrm>
              <a:off x="6770831" y="2531834"/>
              <a:ext cx="132641" cy="142130"/>
            </a:xfrm>
            <a:custGeom>
              <a:avLst/>
              <a:gdLst/>
              <a:ahLst/>
              <a:cxnLst/>
              <a:rect l="l" t="t" r="r" b="b"/>
              <a:pathLst>
                <a:path w="263963" h="282845" extrusionOk="0">
                  <a:moveTo>
                    <a:pt x="184074" y="0"/>
                  </a:moveTo>
                  <a:lnTo>
                    <a:pt x="183739" y="1529"/>
                  </a:lnTo>
                  <a:lnTo>
                    <a:pt x="183512" y="2329"/>
                  </a:lnTo>
                  <a:lnTo>
                    <a:pt x="182914" y="3225"/>
                  </a:lnTo>
                  <a:lnTo>
                    <a:pt x="182115" y="4348"/>
                  </a:lnTo>
                  <a:lnTo>
                    <a:pt x="181601" y="5387"/>
                  </a:lnTo>
                  <a:lnTo>
                    <a:pt x="181505" y="6091"/>
                  </a:lnTo>
                  <a:lnTo>
                    <a:pt x="181685" y="7309"/>
                  </a:lnTo>
                  <a:lnTo>
                    <a:pt x="182772" y="8516"/>
                  </a:lnTo>
                  <a:lnTo>
                    <a:pt x="183404" y="8850"/>
                  </a:lnTo>
                  <a:lnTo>
                    <a:pt x="184420" y="9173"/>
                  </a:lnTo>
                  <a:lnTo>
                    <a:pt x="185005" y="8587"/>
                  </a:lnTo>
                  <a:lnTo>
                    <a:pt x="185077" y="7250"/>
                  </a:lnTo>
                  <a:lnTo>
                    <a:pt x="185005" y="6235"/>
                  </a:lnTo>
                  <a:lnTo>
                    <a:pt x="185077" y="5136"/>
                  </a:lnTo>
                  <a:lnTo>
                    <a:pt x="185363" y="4168"/>
                  </a:lnTo>
                  <a:lnTo>
                    <a:pt x="186020" y="3607"/>
                  </a:lnTo>
                  <a:lnTo>
                    <a:pt x="186987" y="3416"/>
                  </a:lnTo>
                  <a:lnTo>
                    <a:pt x="188122" y="3846"/>
                  </a:lnTo>
                  <a:lnTo>
                    <a:pt x="188958" y="4455"/>
                  </a:lnTo>
                  <a:lnTo>
                    <a:pt x="189173" y="5148"/>
                  </a:lnTo>
                  <a:lnTo>
                    <a:pt x="189149" y="5936"/>
                  </a:lnTo>
                  <a:lnTo>
                    <a:pt x="188516" y="7262"/>
                  </a:lnTo>
                  <a:lnTo>
                    <a:pt x="188253" y="8038"/>
                  </a:lnTo>
                  <a:lnTo>
                    <a:pt x="188110" y="9089"/>
                  </a:lnTo>
                  <a:lnTo>
                    <a:pt x="188433" y="10319"/>
                  </a:lnTo>
                  <a:lnTo>
                    <a:pt x="189197" y="10618"/>
                  </a:lnTo>
                  <a:lnTo>
                    <a:pt x="190224" y="10367"/>
                  </a:lnTo>
                  <a:lnTo>
                    <a:pt x="191144" y="10271"/>
                  </a:lnTo>
                  <a:lnTo>
                    <a:pt x="192386" y="10654"/>
                  </a:lnTo>
                  <a:lnTo>
                    <a:pt x="193258" y="11048"/>
                  </a:lnTo>
                  <a:lnTo>
                    <a:pt x="193986" y="11502"/>
                  </a:lnTo>
                  <a:lnTo>
                    <a:pt x="194953" y="11526"/>
                  </a:lnTo>
                  <a:lnTo>
                    <a:pt x="195754" y="11502"/>
                  </a:lnTo>
                  <a:lnTo>
                    <a:pt x="196339" y="11956"/>
                  </a:lnTo>
                  <a:lnTo>
                    <a:pt x="196506" y="13054"/>
                  </a:lnTo>
                  <a:lnTo>
                    <a:pt x="196674" y="14213"/>
                  </a:lnTo>
                  <a:lnTo>
                    <a:pt x="197235" y="14726"/>
                  </a:lnTo>
                  <a:lnTo>
                    <a:pt x="198322" y="14894"/>
                  </a:lnTo>
                  <a:lnTo>
                    <a:pt x="198788" y="15933"/>
                  </a:lnTo>
                  <a:lnTo>
                    <a:pt x="198644" y="16613"/>
                  </a:lnTo>
                  <a:lnTo>
                    <a:pt x="198883" y="17438"/>
                  </a:lnTo>
                  <a:lnTo>
                    <a:pt x="199636" y="18214"/>
                  </a:lnTo>
                  <a:lnTo>
                    <a:pt x="201140" y="18704"/>
                  </a:lnTo>
                  <a:lnTo>
                    <a:pt x="201797" y="19277"/>
                  </a:lnTo>
                  <a:lnTo>
                    <a:pt x="202024" y="20280"/>
                  </a:lnTo>
                  <a:lnTo>
                    <a:pt x="201809" y="21319"/>
                  </a:lnTo>
                  <a:lnTo>
                    <a:pt x="201391" y="21880"/>
                  </a:lnTo>
                  <a:lnTo>
                    <a:pt x="200639" y="22143"/>
                  </a:lnTo>
                  <a:lnTo>
                    <a:pt x="199934" y="22155"/>
                  </a:lnTo>
                  <a:lnTo>
                    <a:pt x="198990" y="22083"/>
                  </a:lnTo>
                  <a:lnTo>
                    <a:pt x="198262" y="22036"/>
                  </a:lnTo>
                  <a:lnTo>
                    <a:pt x="197342" y="22012"/>
                  </a:lnTo>
                  <a:lnTo>
                    <a:pt x="196375" y="22275"/>
                  </a:lnTo>
                  <a:lnTo>
                    <a:pt x="195766" y="22764"/>
                  </a:lnTo>
                  <a:lnTo>
                    <a:pt x="195408" y="23588"/>
                  </a:lnTo>
                  <a:lnTo>
                    <a:pt x="195217" y="24544"/>
                  </a:lnTo>
                  <a:lnTo>
                    <a:pt x="195527" y="25344"/>
                  </a:lnTo>
                  <a:lnTo>
                    <a:pt x="196184" y="25893"/>
                  </a:lnTo>
                  <a:lnTo>
                    <a:pt x="196889" y="25655"/>
                  </a:lnTo>
                  <a:lnTo>
                    <a:pt x="197641" y="25332"/>
                  </a:lnTo>
                  <a:lnTo>
                    <a:pt x="198442" y="25261"/>
                  </a:lnTo>
                  <a:lnTo>
                    <a:pt x="199337" y="25428"/>
                  </a:lnTo>
                  <a:lnTo>
                    <a:pt x="199922" y="25989"/>
                  </a:lnTo>
                  <a:lnTo>
                    <a:pt x="199576" y="26789"/>
                  </a:lnTo>
                  <a:lnTo>
                    <a:pt x="198931" y="27231"/>
                  </a:lnTo>
                  <a:lnTo>
                    <a:pt x="197808" y="27518"/>
                  </a:lnTo>
                  <a:lnTo>
                    <a:pt x="197056" y="27864"/>
                  </a:lnTo>
                  <a:lnTo>
                    <a:pt x="197092" y="28688"/>
                  </a:lnTo>
                  <a:lnTo>
                    <a:pt x="197892" y="28999"/>
                  </a:lnTo>
                  <a:lnTo>
                    <a:pt x="198513" y="29536"/>
                  </a:lnTo>
                  <a:lnTo>
                    <a:pt x="198835" y="30552"/>
                  </a:lnTo>
                  <a:lnTo>
                    <a:pt x="198597" y="31722"/>
                  </a:lnTo>
                  <a:lnTo>
                    <a:pt x="198429" y="32833"/>
                  </a:lnTo>
                  <a:lnTo>
                    <a:pt x="198740" y="33931"/>
                  </a:lnTo>
                  <a:lnTo>
                    <a:pt x="198764" y="34827"/>
                  </a:lnTo>
                  <a:lnTo>
                    <a:pt x="198668" y="35508"/>
                  </a:lnTo>
                  <a:lnTo>
                    <a:pt x="199086" y="36547"/>
                  </a:lnTo>
                  <a:lnTo>
                    <a:pt x="199181" y="37646"/>
                  </a:lnTo>
                  <a:lnTo>
                    <a:pt x="198799" y="38542"/>
                  </a:lnTo>
                  <a:lnTo>
                    <a:pt x="198584" y="39808"/>
                  </a:lnTo>
                  <a:lnTo>
                    <a:pt x="198656" y="40584"/>
                  </a:lnTo>
                  <a:lnTo>
                    <a:pt x="199158" y="41432"/>
                  </a:lnTo>
                  <a:lnTo>
                    <a:pt x="200233" y="41181"/>
                  </a:lnTo>
                  <a:lnTo>
                    <a:pt x="200352" y="40405"/>
                  </a:lnTo>
                  <a:lnTo>
                    <a:pt x="200758" y="39605"/>
                  </a:lnTo>
                  <a:lnTo>
                    <a:pt x="201809" y="38924"/>
                  </a:lnTo>
                  <a:lnTo>
                    <a:pt x="202729" y="38876"/>
                  </a:lnTo>
                  <a:lnTo>
                    <a:pt x="204150" y="38721"/>
                  </a:lnTo>
                  <a:lnTo>
                    <a:pt x="205751" y="38506"/>
                  </a:lnTo>
                  <a:lnTo>
                    <a:pt x="206850" y="38422"/>
                  </a:lnTo>
                  <a:lnTo>
                    <a:pt x="207793" y="38327"/>
                  </a:lnTo>
                  <a:lnTo>
                    <a:pt x="208665" y="38327"/>
                  </a:lnTo>
                  <a:lnTo>
                    <a:pt x="209632" y="38852"/>
                  </a:lnTo>
                  <a:lnTo>
                    <a:pt x="210313" y="39855"/>
                  </a:lnTo>
                  <a:lnTo>
                    <a:pt x="210373" y="40871"/>
                  </a:lnTo>
                  <a:lnTo>
                    <a:pt x="210540" y="44370"/>
                  </a:lnTo>
                  <a:lnTo>
                    <a:pt x="210588" y="46018"/>
                  </a:lnTo>
                  <a:lnTo>
                    <a:pt x="210887" y="47356"/>
                  </a:lnTo>
                  <a:lnTo>
                    <a:pt x="211244" y="48419"/>
                  </a:lnTo>
                  <a:lnTo>
                    <a:pt x="211448" y="49076"/>
                  </a:lnTo>
                  <a:lnTo>
                    <a:pt x="212057" y="49852"/>
                  </a:lnTo>
                  <a:lnTo>
                    <a:pt x="212928" y="50282"/>
                  </a:lnTo>
                  <a:lnTo>
                    <a:pt x="214159" y="50067"/>
                  </a:lnTo>
                  <a:lnTo>
                    <a:pt x="214983" y="49840"/>
                  </a:lnTo>
                  <a:lnTo>
                    <a:pt x="215962" y="49458"/>
                  </a:lnTo>
                  <a:lnTo>
                    <a:pt x="216810" y="49088"/>
                  </a:lnTo>
                  <a:lnTo>
                    <a:pt x="218184" y="48777"/>
                  </a:lnTo>
                  <a:lnTo>
                    <a:pt x="219032" y="48526"/>
                  </a:lnTo>
                  <a:lnTo>
                    <a:pt x="219808" y="48550"/>
                  </a:lnTo>
                  <a:lnTo>
                    <a:pt x="221122" y="48909"/>
                  </a:lnTo>
                  <a:lnTo>
                    <a:pt x="221683" y="49398"/>
                  </a:lnTo>
                  <a:lnTo>
                    <a:pt x="222352" y="49936"/>
                  </a:lnTo>
                  <a:lnTo>
                    <a:pt x="223141" y="50664"/>
                  </a:lnTo>
                  <a:lnTo>
                    <a:pt x="223809" y="51345"/>
                  </a:lnTo>
                  <a:lnTo>
                    <a:pt x="224323" y="51847"/>
                  </a:lnTo>
                  <a:lnTo>
                    <a:pt x="225027" y="52289"/>
                  </a:lnTo>
                  <a:lnTo>
                    <a:pt x="225804" y="52993"/>
                  </a:lnTo>
                  <a:lnTo>
                    <a:pt x="225732" y="53937"/>
                  </a:lnTo>
                  <a:lnTo>
                    <a:pt x="225637" y="54785"/>
                  </a:lnTo>
                  <a:lnTo>
                    <a:pt x="225588" y="55585"/>
                  </a:lnTo>
                  <a:lnTo>
                    <a:pt x="225684" y="56266"/>
                  </a:lnTo>
                  <a:lnTo>
                    <a:pt x="226293" y="57186"/>
                  </a:lnTo>
                  <a:lnTo>
                    <a:pt x="228598" y="57675"/>
                  </a:lnTo>
                  <a:lnTo>
                    <a:pt x="230175" y="57866"/>
                  </a:lnTo>
                  <a:lnTo>
                    <a:pt x="231202" y="57974"/>
                  </a:lnTo>
                  <a:lnTo>
                    <a:pt x="232050" y="58511"/>
                  </a:lnTo>
                  <a:lnTo>
                    <a:pt x="232504" y="59072"/>
                  </a:lnTo>
                  <a:lnTo>
                    <a:pt x="232432" y="59897"/>
                  </a:lnTo>
                  <a:lnTo>
                    <a:pt x="231883" y="60386"/>
                  </a:lnTo>
                  <a:lnTo>
                    <a:pt x="231345" y="61115"/>
                  </a:lnTo>
                  <a:lnTo>
                    <a:pt x="230688" y="61497"/>
                  </a:lnTo>
                  <a:lnTo>
                    <a:pt x="230139" y="61939"/>
                  </a:lnTo>
                  <a:lnTo>
                    <a:pt x="229650" y="63157"/>
                  </a:lnTo>
                  <a:lnTo>
                    <a:pt x="229339" y="64029"/>
                  </a:lnTo>
                  <a:lnTo>
                    <a:pt x="229339" y="64734"/>
                  </a:lnTo>
                  <a:lnTo>
                    <a:pt x="230115" y="65140"/>
                  </a:lnTo>
                  <a:lnTo>
                    <a:pt x="230963" y="65116"/>
                  </a:lnTo>
                  <a:lnTo>
                    <a:pt x="232074" y="64770"/>
                  </a:lnTo>
                  <a:lnTo>
                    <a:pt x="232755" y="64579"/>
                  </a:lnTo>
                  <a:lnTo>
                    <a:pt x="233603" y="64411"/>
                  </a:lnTo>
                  <a:lnTo>
                    <a:pt x="234379" y="64579"/>
                  </a:lnTo>
                  <a:lnTo>
                    <a:pt x="234654" y="65880"/>
                  </a:lnTo>
                  <a:lnTo>
                    <a:pt x="234534" y="66860"/>
                  </a:lnTo>
                  <a:lnTo>
                    <a:pt x="234701" y="68161"/>
                  </a:lnTo>
                  <a:lnTo>
                    <a:pt x="235335" y="68484"/>
                  </a:lnTo>
                  <a:lnTo>
                    <a:pt x="236469" y="68018"/>
                  </a:lnTo>
                  <a:lnTo>
                    <a:pt x="237485" y="67839"/>
                  </a:lnTo>
                  <a:lnTo>
                    <a:pt x="238416" y="67791"/>
                  </a:lnTo>
                  <a:lnTo>
                    <a:pt x="239503" y="68006"/>
                  </a:lnTo>
                  <a:lnTo>
                    <a:pt x="240088" y="68687"/>
                  </a:lnTo>
                  <a:lnTo>
                    <a:pt x="239969" y="69463"/>
                  </a:lnTo>
                  <a:lnTo>
                    <a:pt x="239217" y="69929"/>
                  </a:lnTo>
                  <a:lnTo>
                    <a:pt x="239002" y="70682"/>
                  </a:lnTo>
                  <a:lnTo>
                    <a:pt x="238929" y="71673"/>
                  </a:lnTo>
                  <a:lnTo>
                    <a:pt x="238810" y="72461"/>
                  </a:lnTo>
                  <a:lnTo>
                    <a:pt x="238512" y="73202"/>
                  </a:lnTo>
                  <a:lnTo>
                    <a:pt x="238416" y="73882"/>
                  </a:lnTo>
                  <a:lnTo>
                    <a:pt x="239217" y="74683"/>
                  </a:lnTo>
                  <a:lnTo>
                    <a:pt x="240076" y="75196"/>
                  </a:lnTo>
                  <a:lnTo>
                    <a:pt x="240411" y="75805"/>
                  </a:lnTo>
                  <a:lnTo>
                    <a:pt x="240901" y="76892"/>
                  </a:lnTo>
                  <a:lnTo>
                    <a:pt x="241390" y="77740"/>
                  </a:lnTo>
                  <a:lnTo>
                    <a:pt x="242262" y="78612"/>
                  </a:lnTo>
                  <a:lnTo>
                    <a:pt x="243062" y="78970"/>
                  </a:lnTo>
                  <a:lnTo>
                    <a:pt x="244758" y="78851"/>
                  </a:lnTo>
                  <a:lnTo>
                    <a:pt x="247445" y="78887"/>
                  </a:lnTo>
                  <a:lnTo>
                    <a:pt x="248544" y="78935"/>
                  </a:lnTo>
                  <a:lnTo>
                    <a:pt x="249260" y="79078"/>
                  </a:lnTo>
                  <a:lnTo>
                    <a:pt x="250240" y="79687"/>
                  </a:lnTo>
                  <a:lnTo>
                    <a:pt x="251136" y="81025"/>
                  </a:lnTo>
                  <a:lnTo>
                    <a:pt x="251530" y="81693"/>
                  </a:lnTo>
                  <a:lnTo>
                    <a:pt x="252139" y="82374"/>
                  </a:lnTo>
                  <a:lnTo>
                    <a:pt x="252665" y="83198"/>
                  </a:lnTo>
                  <a:lnTo>
                    <a:pt x="253106" y="83927"/>
                  </a:lnTo>
                  <a:lnTo>
                    <a:pt x="253931" y="84465"/>
                  </a:lnTo>
                  <a:lnTo>
                    <a:pt x="254731" y="84703"/>
                  </a:lnTo>
                  <a:lnTo>
                    <a:pt x="255555" y="84966"/>
                  </a:lnTo>
                  <a:lnTo>
                    <a:pt x="256749" y="85038"/>
                  </a:lnTo>
                  <a:lnTo>
                    <a:pt x="257597" y="85420"/>
                  </a:lnTo>
                  <a:lnTo>
                    <a:pt x="257932" y="86268"/>
                  </a:lnTo>
                  <a:lnTo>
                    <a:pt x="257478" y="86853"/>
                  </a:lnTo>
                  <a:lnTo>
                    <a:pt x="256988" y="87582"/>
                  </a:lnTo>
                  <a:lnTo>
                    <a:pt x="256534" y="88513"/>
                  </a:lnTo>
                  <a:lnTo>
                    <a:pt x="256236" y="89313"/>
                  </a:lnTo>
                  <a:lnTo>
                    <a:pt x="255949" y="90233"/>
                  </a:lnTo>
                  <a:lnTo>
                    <a:pt x="255758" y="91332"/>
                  </a:lnTo>
                  <a:lnTo>
                    <a:pt x="256367" y="92001"/>
                  </a:lnTo>
                  <a:lnTo>
                    <a:pt x="257168" y="92419"/>
                  </a:lnTo>
                  <a:lnTo>
                    <a:pt x="257800" y="92048"/>
                  </a:lnTo>
                  <a:lnTo>
                    <a:pt x="257967" y="91177"/>
                  </a:lnTo>
                  <a:lnTo>
                    <a:pt x="258493" y="90054"/>
                  </a:lnTo>
                  <a:lnTo>
                    <a:pt x="259198" y="89397"/>
                  </a:lnTo>
                  <a:lnTo>
                    <a:pt x="260237" y="89469"/>
                  </a:lnTo>
                  <a:lnTo>
                    <a:pt x="261216" y="90006"/>
                  </a:lnTo>
                  <a:lnTo>
                    <a:pt x="262040" y="90532"/>
                  </a:lnTo>
                  <a:lnTo>
                    <a:pt x="262889" y="91189"/>
                  </a:lnTo>
                  <a:lnTo>
                    <a:pt x="263282" y="91941"/>
                  </a:lnTo>
                  <a:lnTo>
                    <a:pt x="263688" y="92885"/>
                  </a:lnTo>
                  <a:lnTo>
                    <a:pt x="263963" y="93661"/>
                  </a:lnTo>
                  <a:lnTo>
                    <a:pt x="263772" y="94413"/>
                  </a:lnTo>
                  <a:lnTo>
                    <a:pt x="263163" y="95190"/>
                  </a:lnTo>
                  <a:lnTo>
                    <a:pt x="262601" y="96217"/>
                  </a:lnTo>
                  <a:lnTo>
                    <a:pt x="262219" y="97435"/>
                  </a:lnTo>
                  <a:lnTo>
                    <a:pt x="261611" y="99179"/>
                  </a:lnTo>
                  <a:lnTo>
                    <a:pt x="261252" y="100301"/>
                  </a:lnTo>
                  <a:lnTo>
                    <a:pt x="260870" y="101711"/>
                  </a:lnTo>
                  <a:lnTo>
                    <a:pt x="261037" y="103180"/>
                  </a:lnTo>
                  <a:lnTo>
                    <a:pt x="261252" y="104350"/>
                  </a:lnTo>
                  <a:lnTo>
                    <a:pt x="261598" y="105640"/>
                  </a:lnTo>
                  <a:lnTo>
                    <a:pt x="261885" y="106321"/>
                  </a:lnTo>
                  <a:lnTo>
                    <a:pt x="262088" y="107241"/>
                  </a:lnTo>
                  <a:lnTo>
                    <a:pt x="262255" y="107969"/>
                  </a:lnTo>
                  <a:lnTo>
                    <a:pt x="262279" y="108889"/>
                  </a:lnTo>
                  <a:lnTo>
                    <a:pt x="262160" y="109689"/>
                  </a:lnTo>
                  <a:lnTo>
                    <a:pt x="261682" y="110322"/>
                  </a:lnTo>
                  <a:lnTo>
                    <a:pt x="260750" y="110298"/>
                  </a:lnTo>
                  <a:lnTo>
                    <a:pt x="260177" y="109665"/>
                  </a:lnTo>
                  <a:lnTo>
                    <a:pt x="259520" y="109020"/>
                  </a:lnTo>
                  <a:lnTo>
                    <a:pt x="258744" y="109068"/>
                  </a:lnTo>
                  <a:lnTo>
                    <a:pt x="258672" y="110298"/>
                  </a:lnTo>
                  <a:lnTo>
                    <a:pt x="258338" y="111397"/>
                  </a:lnTo>
                  <a:lnTo>
                    <a:pt x="257776" y="112102"/>
                  </a:lnTo>
                  <a:lnTo>
                    <a:pt x="256904" y="112197"/>
                  </a:lnTo>
                  <a:lnTo>
                    <a:pt x="255961" y="111958"/>
                  </a:lnTo>
                  <a:lnTo>
                    <a:pt x="254623" y="111481"/>
                  </a:lnTo>
                  <a:lnTo>
                    <a:pt x="253728" y="111266"/>
                  </a:lnTo>
                  <a:lnTo>
                    <a:pt x="252904" y="111122"/>
                  </a:lnTo>
                  <a:lnTo>
                    <a:pt x="252199" y="111098"/>
                  </a:lnTo>
                  <a:lnTo>
                    <a:pt x="250981" y="111146"/>
                  </a:lnTo>
                  <a:lnTo>
                    <a:pt x="250132" y="111289"/>
                  </a:lnTo>
                  <a:lnTo>
                    <a:pt x="249213" y="111684"/>
                  </a:lnTo>
                  <a:lnTo>
                    <a:pt x="248663" y="112173"/>
                  </a:lnTo>
                  <a:lnTo>
                    <a:pt x="248437" y="113212"/>
                  </a:lnTo>
                  <a:lnTo>
                    <a:pt x="249142" y="114013"/>
                  </a:lnTo>
                  <a:lnTo>
                    <a:pt x="250288" y="114478"/>
                  </a:lnTo>
                  <a:lnTo>
                    <a:pt x="250897" y="115099"/>
                  </a:lnTo>
                  <a:lnTo>
                    <a:pt x="250670" y="115959"/>
                  </a:lnTo>
                  <a:lnTo>
                    <a:pt x="249822" y="116031"/>
                  </a:lnTo>
                  <a:lnTo>
                    <a:pt x="249046" y="115589"/>
                  </a:lnTo>
                  <a:lnTo>
                    <a:pt x="248198" y="114968"/>
                  </a:lnTo>
                  <a:lnTo>
                    <a:pt x="247398" y="114526"/>
                  </a:lnTo>
                  <a:lnTo>
                    <a:pt x="246645" y="114944"/>
                  </a:lnTo>
                  <a:lnTo>
                    <a:pt x="246573" y="115744"/>
                  </a:lnTo>
                  <a:lnTo>
                    <a:pt x="246800" y="117082"/>
                  </a:lnTo>
                  <a:lnTo>
                    <a:pt x="246896" y="117906"/>
                  </a:lnTo>
                  <a:lnTo>
                    <a:pt x="246633" y="118563"/>
                  </a:lnTo>
                  <a:lnTo>
                    <a:pt x="245952" y="118850"/>
                  </a:lnTo>
                  <a:lnTo>
                    <a:pt x="245224" y="118372"/>
                  </a:lnTo>
                  <a:lnTo>
                    <a:pt x="245224" y="117082"/>
                  </a:lnTo>
                  <a:lnTo>
                    <a:pt x="244782" y="116425"/>
                  </a:lnTo>
                  <a:lnTo>
                    <a:pt x="243886" y="116795"/>
                  </a:lnTo>
                  <a:lnTo>
                    <a:pt x="243325" y="117333"/>
                  </a:lnTo>
                  <a:lnTo>
                    <a:pt x="242286" y="117608"/>
                  </a:lnTo>
                  <a:lnTo>
                    <a:pt x="241581" y="117142"/>
                  </a:lnTo>
                  <a:lnTo>
                    <a:pt x="241092" y="116461"/>
                  </a:lnTo>
                  <a:lnTo>
                    <a:pt x="240996" y="115494"/>
                  </a:lnTo>
                  <a:lnTo>
                    <a:pt x="240613" y="114048"/>
                  </a:lnTo>
                  <a:lnTo>
                    <a:pt x="239539" y="115422"/>
                  </a:lnTo>
                  <a:lnTo>
                    <a:pt x="239252" y="116270"/>
                  </a:lnTo>
                  <a:lnTo>
                    <a:pt x="238619" y="116784"/>
                  </a:lnTo>
                  <a:lnTo>
                    <a:pt x="237389" y="116449"/>
                  </a:lnTo>
                  <a:lnTo>
                    <a:pt x="236589" y="116258"/>
                  </a:lnTo>
                  <a:lnTo>
                    <a:pt x="235860" y="115983"/>
                  </a:lnTo>
                  <a:lnTo>
                    <a:pt x="234714" y="115792"/>
                  </a:lnTo>
                  <a:lnTo>
                    <a:pt x="233746" y="116186"/>
                  </a:lnTo>
                  <a:lnTo>
                    <a:pt x="232660" y="117118"/>
                  </a:lnTo>
                  <a:lnTo>
                    <a:pt x="232277" y="117799"/>
                  </a:lnTo>
                  <a:lnTo>
                    <a:pt x="232003" y="118503"/>
                  </a:lnTo>
                  <a:lnTo>
                    <a:pt x="231597" y="119184"/>
                  </a:lnTo>
                  <a:lnTo>
                    <a:pt x="230916" y="120175"/>
                  </a:lnTo>
                  <a:lnTo>
                    <a:pt x="229948" y="120785"/>
                  </a:lnTo>
                  <a:lnTo>
                    <a:pt x="228611" y="121907"/>
                  </a:lnTo>
                  <a:lnTo>
                    <a:pt x="227834" y="122636"/>
                  </a:lnTo>
                  <a:lnTo>
                    <a:pt x="226998" y="123269"/>
                  </a:lnTo>
                  <a:lnTo>
                    <a:pt x="226019" y="123149"/>
                  </a:lnTo>
                  <a:lnTo>
                    <a:pt x="225290" y="122958"/>
                  </a:lnTo>
                  <a:lnTo>
                    <a:pt x="223940" y="123077"/>
                  </a:lnTo>
                  <a:lnTo>
                    <a:pt x="222866" y="123233"/>
                  </a:lnTo>
                  <a:lnTo>
                    <a:pt x="221970" y="123615"/>
                  </a:lnTo>
                  <a:lnTo>
                    <a:pt x="221325" y="124666"/>
                  </a:lnTo>
                  <a:lnTo>
                    <a:pt x="220883" y="125466"/>
                  </a:lnTo>
                  <a:lnTo>
                    <a:pt x="220226" y="126362"/>
                  </a:lnTo>
                  <a:lnTo>
                    <a:pt x="219283" y="126876"/>
                  </a:lnTo>
                  <a:lnTo>
                    <a:pt x="218363" y="127389"/>
                  </a:lnTo>
                  <a:lnTo>
                    <a:pt x="217861" y="128094"/>
                  </a:lnTo>
                  <a:lnTo>
                    <a:pt x="217813" y="128846"/>
                  </a:lnTo>
                  <a:lnTo>
                    <a:pt x="218196" y="129456"/>
                  </a:lnTo>
                  <a:lnTo>
                    <a:pt x="219390" y="129718"/>
                  </a:lnTo>
                  <a:lnTo>
                    <a:pt x="220381" y="129766"/>
                  </a:lnTo>
                  <a:lnTo>
                    <a:pt x="220847" y="130399"/>
                  </a:lnTo>
                  <a:lnTo>
                    <a:pt x="220405" y="131128"/>
                  </a:lnTo>
                  <a:lnTo>
                    <a:pt x="219904" y="131641"/>
                  </a:lnTo>
                  <a:lnTo>
                    <a:pt x="219151" y="132561"/>
                  </a:lnTo>
                  <a:lnTo>
                    <a:pt x="218494" y="133636"/>
                  </a:lnTo>
                  <a:lnTo>
                    <a:pt x="219438" y="133994"/>
                  </a:lnTo>
                  <a:lnTo>
                    <a:pt x="220405" y="133480"/>
                  </a:lnTo>
                  <a:lnTo>
                    <a:pt x="221158" y="133014"/>
                  </a:lnTo>
                  <a:lnTo>
                    <a:pt x="222209" y="132645"/>
                  </a:lnTo>
                  <a:lnTo>
                    <a:pt x="223104" y="132943"/>
                  </a:lnTo>
                  <a:lnTo>
                    <a:pt x="223606" y="133743"/>
                  </a:lnTo>
                  <a:lnTo>
                    <a:pt x="223128" y="134973"/>
                  </a:lnTo>
                  <a:lnTo>
                    <a:pt x="222113" y="136120"/>
                  </a:lnTo>
                  <a:lnTo>
                    <a:pt x="221552" y="136658"/>
                  </a:lnTo>
                  <a:lnTo>
                    <a:pt x="220752" y="137243"/>
                  </a:lnTo>
                  <a:lnTo>
                    <a:pt x="220023" y="137589"/>
                  </a:lnTo>
                  <a:lnTo>
                    <a:pt x="219199" y="137756"/>
                  </a:lnTo>
                  <a:lnTo>
                    <a:pt x="218399" y="137732"/>
                  </a:lnTo>
                  <a:lnTo>
                    <a:pt x="217479" y="138485"/>
                  </a:lnTo>
                  <a:lnTo>
                    <a:pt x="216559" y="139166"/>
                  </a:lnTo>
                  <a:lnTo>
                    <a:pt x="215736" y="140025"/>
                  </a:lnTo>
                  <a:lnTo>
                    <a:pt x="215497" y="141208"/>
                  </a:lnTo>
                  <a:lnTo>
                    <a:pt x="215914" y="142187"/>
                  </a:lnTo>
                  <a:lnTo>
                    <a:pt x="216404" y="142832"/>
                  </a:lnTo>
                  <a:lnTo>
                    <a:pt x="217229" y="143107"/>
                  </a:lnTo>
                  <a:lnTo>
                    <a:pt x="218172" y="142474"/>
                  </a:lnTo>
                  <a:lnTo>
                    <a:pt x="219068" y="142271"/>
                  </a:lnTo>
                  <a:lnTo>
                    <a:pt x="219498" y="142976"/>
                  </a:lnTo>
                  <a:lnTo>
                    <a:pt x="219474" y="143776"/>
                  </a:lnTo>
                  <a:lnTo>
                    <a:pt x="218924" y="144504"/>
                  </a:lnTo>
                  <a:lnTo>
                    <a:pt x="218363" y="144970"/>
                  </a:lnTo>
                  <a:lnTo>
                    <a:pt x="218196" y="145866"/>
                  </a:lnTo>
                  <a:lnTo>
                    <a:pt x="218614" y="146881"/>
                  </a:lnTo>
                  <a:lnTo>
                    <a:pt x="219044" y="147825"/>
                  </a:lnTo>
                  <a:lnTo>
                    <a:pt x="219068" y="148589"/>
                  </a:lnTo>
                  <a:lnTo>
                    <a:pt x="219104" y="149652"/>
                  </a:lnTo>
                  <a:lnTo>
                    <a:pt x="219055" y="150619"/>
                  </a:lnTo>
                  <a:lnTo>
                    <a:pt x="219008" y="151467"/>
                  </a:lnTo>
                  <a:lnTo>
                    <a:pt x="219319" y="152375"/>
                  </a:lnTo>
                  <a:lnTo>
                    <a:pt x="220262" y="152566"/>
                  </a:lnTo>
                  <a:lnTo>
                    <a:pt x="222615" y="150882"/>
                  </a:lnTo>
                  <a:lnTo>
                    <a:pt x="223463" y="150297"/>
                  </a:lnTo>
                  <a:lnTo>
                    <a:pt x="224191" y="150177"/>
                  </a:lnTo>
                  <a:lnTo>
                    <a:pt x="224585" y="150882"/>
                  </a:lnTo>
                  <a:lnTo>
                    <a:pt x="224657" y="151587"/>
                  </a:lnTo>
                  <a:lnTo>
                    <a:pt x="224275" y="153187"/>
                  </a:lnTo>
                  <a:lnTo>
                    <a:pt x="223785" y="154083"/>
                  </a:lnTo>
                  <a:lnTo>
                    <a:pt x="223224" y="155182"/>
                  </a:lnTo>
                  <a:lnTo>
                    <a:pt x="223128" y="156054"/>
                  </a:lnTo>
                  <a:lnTo>
                    <a:pt x="222675" y="156973"/>
                  </a:lnTo>
                  <a:lnTo>
                    <a:pt x="221803" y="157821"/>
                  </a:lnTo>
                  <a:lnTo>
                    <a:pt x="221050" y="158311"/>
                  </a:lnTo>
                  <a:lnTo>
                    <a:pt x="220501" y="158968"/>
                  </a:lnTo>
                  <a:lnTo>
                    <a:pt x="220417" y="159673"/>
                  </a:lnTo>
                  <a:lnTo>
                    <a:pt x="221253" y="160234"/>
                  </a:lnTo>
                  <a:lnTo>
                    <a:pt x="222364" y="160282"/>
                  </a:lnTo>
                  <a:lnTo>
                    <a:pt x="223451" y="160294"/>
                  </a:lnTo>
                  <a:lnTo>
                    <a:pt x="224430" y="160544"/>
                  </a:lnTo>
                  <a:lnTo>
                    <a:pt x="224478" y="161345"/>
                  </a:lnTo>
                  <a:lnTo>
                    <a:pt x="223630" y="161679"/>
                  </a:lnTo>
                  <a:lnTo>
                    <a:pt x="222603" y="161810"/>
                  </a:lnTo>
                  <a:lnTo>
                    <a:pt x="221779" y="162264"/>
                  </a:lnTo>
                  <a:lnTo>
                    <a:pt x="221635" y="162993"/>
                  </a:lnTo>
                  <a:lnTo>
                    <a:pt x="222125" y="163674"/>
                  </a:lnTo>
                  <a:lnTo>
                    <a:pt x="223606" y="164008"/>
                  </a:lnTo>
                  <a:lnTo>
                    <a:pt x="224478" y="164307"/>
                  </a:lnTo>
                  <a:lnTo>
                    <a:pt x="225207" y="165011"/>
                  </a:lnTo>
                  <a:lnTo>
                    <a:pt x="225470" y="166361"/>
                  </a:lnTo>
                  <a:lnTo>
                    <a:pt x="225207" y="167460"/>
                  </a:lnTo>
                  <a:lnTo>
                    <a:pt x="224609" y="168045"/>
                  </a:lnTo>
                  <a:lnTo>
                    <a:pt x="223905" y="168403"/>
                  </a:lnTo>
                  <a:lnTo>
                    <a:pt x="223128" y="168331"/>
                  </a:lnTo>
                  <a:lnTo>
                    <a:pt x="222400" y="167663"/>
                  </a:lnTo>
                  <a:lnTo>
                    <a:pt x="221743" y="166791"/>
                  </a:lnTo>
                  <a:lnTo>
                    <a:pt x="221397" y="165991"/>
                  </a:lnTo>
                  <a:lnTo>
                    <a:pt x="220943" y="165405"/>
                  </a:lnTo>
                  <a:lnTo>
                    <a:pt x="220238" y="165692"/>
                  </a:lnTo>
                  <a:lnTo>
                    <a:pt x="219820" y="166719"/>
                  </a:lnTo>
                  <a:lnTo>
                    <a:pt x="219486" y="168176"/>
                  </a:lnTo>
                  <a:lnTo>
                    <a:pt x="219175" y="169024"/>
                  </a:lnTo>
                  <a:lnTo>
                    <a:pt x="218662" y="170195"/>
                  </a:lnTo>
                  <a:lnTo>
                    <a:pt x="218423" y="170875"/>
                  </a:lnTo>
                  <a:lnTo>
                    <a:pt x="218494" y="172058"/>
                  </a:lnTo>
                  <a:lnTo>
                    <a:pt x="219151" y="172930"/>
                  </a:lnTo>
                  <a:lnTo>
                    <a:pt x="219880" y="173885"/>
                  </a:lnTo>
                  <a:lnTo>
                    <a:pt x="221337" y="175163"/>
                  </a:lnTo>
                  <a:lnTo>
                    <a:pt x="222890" y="175569"/>
                  </a:lnTo>
                  <a:lnTo>
                    <a:pt x="223403" y="176131"/>
                  </a:lnTo>
                  <a:lnTo>
                    <a:pt x="223259" y="177002"/>
                  </a:lnTo>
                  <a:lnTo>
                    <a:pt x="222364" y="177564"/>
                  </a:lnTo>
                  <a:lnTo>
                    <a:pt x="221194" y="177421"/>
                  </a:lnTo>
                  <a:lnTo>
                    <a:pt x="220537" y="177181"/>
                  </a:lnTo>
                  <a:lnTo>
                    <a:pt x="219796" y="176644"/>
                  </a:lnTo>
                  <a:lnTo>
                    <a:pt x="219020" y="176895"/>
                  </a:lnTo>
                  <a:lnTo>
                    <a:pt x="216739" y="179200"/>
                  </a:lnTo>
                  <a:lnTo>
                    <a:pt x="215723" y="180371"/>
                  </a:lnTo>
                  <a:lnTo>
                    <a:pt x="215306" y="181028"/>
                  </a:lnTo>
                  <a:lnTo>
                    <a:pt x="214971" y="182138"/>
                  </a:lnTo>
                  <a:lnTo>
                    <a:pt x="214995" y="182867"/>
                  </a:lnTo>
                  <a:lnTo>
                    <a:pt x="215198" y="184527"/>
                  </a:lnTo>
                  <a:lnTo>
                    <a:pt x="215508" y="185566"/>
                  </a:lnTo>
                  <a:lnTo>
                    <a:pt x="215807" y="186247"/>
                  </a:lnTo>
                  <a:lnTo>
                    <a:pt x="216189" y="187680"/>
                  </a:lnTo>
                  <a:lnTo>
                    <a:pt x="216297" y="188719"/>
                  </a:lnTo>
                  <a:lnTo>
                    <a:pt x="216118" y="189591"/>
                  </a:lnTo>
                  <a:lnTo>
                    <a:pt x="215903" y="190928"/>
                  </a:lnTo>
                  <a:lnTo>
                    <a:pt x="215497" y="192027"/>
                  </a:lnTo>
                  <a:lnTo>
                    <a:pt x="214911" y="192804"/>
                  </a:lnTo>
                  <a:lnTo>
                    <a:pt x="214039" y="193485"/>
                  </a:lnTo>
                  <a:lnTo>
                    <a:pt x="213216" y="194022"/>
                  </a:lnTo>
                  <a:lnTo>
                    <a:pt x="212248" y="194428"/>
                  </a:lnTo>
                  <a:lnTo>
                    <a:pt x="211137" y="194703"/>
                  </a:lnTo>
                  <a:lnTo>
                    <a:pt x="210038" y="194870"/>
                  </a:lnTo>
                  <a:lnTo>
                    <a:pt x="209095" y="195168"/>
                  </a:lnTo>
                  <a:lnTo>
                    <a:pt x="208545" y="195778"/>
                  </a:lnTo>
                  <a:lnTo>
                    <a:pt x="208856" y="196602"/>
                  </a:lnTo>
                  <a:lnTo>
                    <a:pt x="208856" y="197450"/>
                  </a:lnTo>
                  <a:lnTo>
                    <a:pt x="208271" y="198274"/>
                  </a:lnTo>
                  <a:lnTo>
                    <a:pt x="207626" y="198811"/>
                  </a:lnTo>
                  <a:lnTo>
                    <a:pt x="206754" y="199468"/>
                  </a:lnTo>
                  <a:lnTo>
                    <a:pt x="205882" y="200006"/>
                  </a:lnTo>
                  <a:lnTo>
                    <a:pt x="204938" y="200734"/>
                  </a:lnTo>
                  <a:lnTo>
                    <a:pt x="203696" y="201618"/>
                  </a:lnTo>
                  <a:lnTo>
                    <a:pt x="202801" y="202442"/>
                  </a:lnTo>
                  <a:lnTo>
                    <a:pt x="201952" y="203123"/>
                  </a:lnTo>
                  <a:lnTo>
                    <a:pt x="200865" y="203756"/>
                  </a:lnTo>
                  <a:lnTo>
                    <a:pt x="200304" y="204413"/>
                  </a:lnTo>
                  <a:lnTo>
                    <a:pt x="199851" y="205727"/>
                  </a:lnTo>
                  <a:lnTo>
                    <a:pt x="199851" y="206455"/>
                  </a:lnTo>
                  <a:lnTo>
                    <a:pt x="199875" y="207375"/>
                  </a:lnTo>
                  <a:lnTo>
                    <a:pt x="199636" y="208330"/>
                  </a:lnTo>
                  <a:lnTo>
                    <a:pt x="199122" y="209369"/>
                  </a:lnTo>
                  <a:lnTo>
                    <a:pt x="198859" y="210074"/>
                  </a:lnTo>
                  <a:lnTo>
                    <a:pt x="198704" y="210838"/>
                  </a:lnTo>
                  <a:lnTo>
                    <a:pt x="198382" y="212045"/>
                  </a:lnTo>
                  <a:lnTo>
                    <a:pt x="197820" y="213084"/>
                  </a:lnTo>
                  <a:lnTo>
                    <a:pt x="197199" y="213908"/>
                  </a:lnTo>
                  <a:lnTo>
                    <a:pt x="196124" y="214398"/>
                  </a:lnTo>
                  <a:lnTo>
                    <a:pt x="195408" y="214636"/>
                  </a:lnTo>
                  <a:lnTo>
                    <a:pt x="194452" y="214887"/>
                  </a:lnTo>
                  <a:lnTo>
                    <a:pt x="193556" y="215102"/>
                  </a:lnTo>
                  <a:lnTo>
                    <a:pt x="192828" y="215281"/>
                  </a:lnTo>
                  <a:lnTo>
                    <a:pt x="192147" y="215520"/>
                  </a:lnTo>
                  <a:lnTo>
                    <a:pt x="190989" y="215914"/>
                  </a:lnTo>
                  <a:lnTo>
                    <a:pt x="189926" y="216452"/>
                  </a:lnTo>
                  <a:lnTo>
                    <a:pt x="189245" y="217085"/>
                  </a:lnTo>
                  <a:lnTo>
                    <a:pt x="188708" y="218196"/>
                  </a:lnTo>
                  <a:lnTo>
                    <a:pt x="188468" y="218852"/>
                  </a:lnTo>
                  <a:lnTo>
                    <a:pt x="188038" y="219820"/>
                  </a:lnTo>
                  <a:lnTo>
                    <a:pt x="187286" y="220775"/>
                  </a:lnTo>
                  <a:lnTo>
                    <a:pt x="186139" y="221755"/>
                  </a:lnTo>
                  <a:lnTo>
                    <a:pt x="185399" y="222435"/>
                  </a:lnTo>
                  <a:lnTo>
                    <a:pt x="184742" y="222937"/>
                  </a:lnTo>
                  <a:lnTo>
                    <a:pt x="183870" y="223499"/>
                  </a:lnTo>
                  <a:lnTo>
                    <a:pt x="182748" y="223964"/>
                  </a:lnTo>
                  <a:lnTo>
                    <a:pt x="170911" y="247385"/>
                  </a:lnTo>
                  <a:lnTo>
                    <a:pt x="140062" y="271846"/>
                  </a:lnTo>
                  <a:lnTo>
                    <a:pt x="135117" y="270161"/>
                  </a:lnTo>
                  <a:lnTo>
                    <a:pt x="134974" y="270842"/>
                  </a:lnTo>
                  <a:lnTo>
                    <a:pt x="134807" y="271869"/>
                  </a:lnTo>
                  <a:lnTo>
                    <a:pt x="134221" y="272371"/>
                  </a:lnTo>
                  <a:lnTo>
                    <a:pt x="133230" y="272861"/>
                  </a:lnTo>
                  <a:lnTo>
                    <a:pt x="132525" y="273745"/>
                  </a:lnTo>
                  <a:lnTo>
                    <a:pt x="132131" y="274664"/>
                  </a:lnTo>
                  <a:lnTo>
                    <a:pt x="131438" y="275524"/>
                  </a:lnTo>
                  <a:lnTo>
                    <a:pt x="130662" y="276301"/>
                  </a:lnTo>
                  <a:lnTo>
                    <a:pt x="130005" y="277101"/>
                  </a:lnTo>
                  <a:lnTo>
                    <a:pt x="129527" y="278056"/>
                  </a:lnTo>
                  <a:lnTo>
                    <a:pt x="129133" y="279334"/>
                  </a:lnTo>
                  <a:lnTo>
                    <a:pt x="129014" y="280039"/>
                  </a:lnTo>
                  <a:lnTo>
                    <a:pt x="128751" y="281090"/>
                  </a:lnTo>
                  <a:lnTo>
                    <a:pt x="128274" y="281794"/>
                  </a:lnTo>
                  <a:lnTo>
                    <a:pt x="127473" y="282308"/>
                  </a:lnTo>
                  <a:lnTo>
                    <a:pt x="126458" y="282141"/>
                  </a:lnTo>
                  <a:lnTo>
                    <a:pt x="125896" y="281365"/>
                  </a:lnTo>
                  <a:lnTo>
                    <a:pt x="125729" y="280541"/>
                  </a:lnTo>
                  <a:lnTo>
                    <a:pt x="125622" y="279669"/>
                  </a:lnTo>
                  <a:lnTo>
                    <a:pt x="125526" y="278988"/>
                  </a:lnTo>
                  <a:lnTo>
                    <a:pt x="125073" y="278200"/>
                  </a:lnTo>
                  <a:lnTo>
                    <a:pt x="124081" y="277913"/>
                  </a:lnTo>
                  <a:lnTo>
                    <a:pt x="123114" y="278427"/>
                  </a:lnTo>
                  <a:lnTo>
                    <a:pt x="122457" y="278940"/>
                  </a:lnTo>
                  <a:lnTo>
                    <a:pt x="121298" y="279692"/>
                  </a:lnTo>
                  <a:lnTo>
                    <a:pt x="120379" y="280039"/>
                  </a:lnTo>
                  <a:lnTo>
                    <a:pt x="119220" y="280803"/>
                  </a:lnTo>
                  <a:lnTo>
                    <a:pt x="118683" y="281890"/>
                  </a:lnTo>
                  <a:lnTo>
                    <a:pt x="118181" y="282475"/>
                  </a:lnTo>
                  <a:lnTo>
                    <a:pt x="117357" y="282846"/>
                  </a:lnTo>
                  <a:lnTo>
                    <a:pt x="116939" y="282129"/>
                  </a:lnTo>
                  <a:lnTo>
                    <a:pt x="116963" y="281400"/>
                  </a:lnTo>
                  <a:lnTo>
                    <a:pt x="116939" y="280314"/>
                  </a:lnTo>
                  <a:lnTo>
                    <a:pt x="116772" y="279561"/>
                  </a:lnTo>
                  <a:lnTo>
                    <a:pt x="116700" y="278785"/>
                  </a:lnTo>
                  <a:lnTo>
                    <a:pt x="116724" y="277746"/>
                  </a:lnTo>
                  <a:lnTo>
                    <a:pt x="116700" y="276754"/>
                  </a:lnTo>
                  <a:lnTo>
                    <a:pt x="116772" y="276026"/>
                  </a:lnTo>
                  <a:lnTo>
                    <a:pt x="116557" y="275250"/>
                  </a:lnTo>
                  <a:lnTo>
                    <a:pt x="115996" y="274820"/>
                  </a:lnTo>
                  <a:lnTo>
                    <a:pt x="115171" y="274855"/>
                  </a:lnTo>
                  <a:lnTo>
                    <a:pt x="114204" y="275082"/>
                  </a:lnTo>
                  <a:lnTo>
                    <a:pt x="113010" y="275536"/>
                  </a:lnTo>
                  <a:lnTo>
                    <a:pt x="111803" y="275919"/>
                  </a:lnTo>
                  <a:lnTo>
                    <a:pt x="110406" y="276372"/>
                  </a:lnTo>
                  <a:lnTo>
                    <a:pt x="109534" y="276133"/>
                  </a:lnTo>
                  <a:lnTo>
                    <a:pt x="108710" y="275787"/>
                  </a:lnTo>
                  <a:lnTo>
                    <a:pt x="107766" y="275608"/>
                  </a:lnTo>
                  <a:lnTo>
                    <a:pt x="106739" y="275429"/>
                  </a:lnTo>
                  <a:lnTo>
                    <a:pt x="105581" y="275596"/>
                  </a:lnTo>
                  <a:lnTo>
                    <a:pt x="104780" y="276038"/>
                  </a:lnTo>
                  <a:lnTo>
                    <a:pt x="104028" y="276874"/>
                  </a:lnTo>
                  <a:lnTo>
                    <a:pt x="103240" y="277316"/>
                  </a:lnTo>
                  <a:lnTo>
                    <a:pt x="102464" y="277328"/>
                  </a:lnTo>
                  <a:lnTo>
                    <a:pt x="101723" y="277149"/>
                  </a:lnTo>
                  <a:lnTo>
                    <a:pt x="101209" y="276623"/>
                  </a:lnTo>
                  <a:lnTo>
                    <a:pt x="100588" y="275787"/>
                  </a:lnTo>
                  <a:lnTo>
                    <a:pt x="99406" y="274879"/>
                  </a:lnTo>
                  <a:lnTo>
                    <a:pt x="98080" y="273888"/>
                  </a:lnTo>
                  <a:lnTo>
                    <a:pt x="96504" y="272956"/>
                  </a:lnTo>
                  <a:lnTo>
                    <a:pt x="95226" y="272120"/>
                  </a:lnTo>
                  <a:lnTo>
                    <a:pt x="94139" y="271595"/>
                  </a:lnTo>
                  <a:lnTo>
                    <a:pt x="93064" y="271010"/>
                  </a:lnTo>
                  <a:lnTo>
                    <a:pt x="92288" y="270508"/>
                  </a:lnTo>
                  <a:lnTo>
                    <a:pt x="91786" y="269971"/>
                  </a:lnTo>
                  <a:lnTo>
                    <a:pt x="90484" y="269063"/>
                  </a:lnTo>
                  <a:lnTo>
                    <a:pt x="89755" y="268693"/>
                  </a:lnTo>
                  <a:lnTo>
                    <a:pt x="88800" y="268107"/>
                  </a:lnTo>
                  <a:lnTo>
                    <a:pt x="87964" y="267140"/>
                  </a:lnTo>
                  <a:lnTo>
                    <a:pt x="6521" y="90102"/>
                  </a:lnTo>
                  <a:lnTo>
                    <a:pt x="0" y="50569"/>
                  </a:lnTo>
                  <a:lnTo>
                    <a:pt x="59861" y="35604"/>
                  </a:lnTo>
                  <a:lnTo>
                    <a:pt x="79365" y="29703"/>
                  </a:lnTo>
                  <a:lnTo>
                    <a:pt x="91487" y="27590"/>
                  </a:lnTo>
                  <a:lnTo>
                    <a:pt x="129838" y="20101"/>
                  </a:lnTo>
                  <a:lnTo>
                    <a:pt x="182389" y="621"/>
                  </a:lnTo>
                  <a:lnTo>
                    <a:pt x="184074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197;gbcf4302aa7_0_6">
              <a:extLst>
                <a:ext uri="{FF2B5EF4-FFF2-40B4-BE49-F238E27FC236}">
                  <a16:creationId xmlns:a16="http://schemas.microsoft.com/office/drawing/2014/main" id="{DB62DA05-88E2-5F4C-9017-7C524832EF28}"/>
                </a:ext>
              </a:extLst>
            </p:cNvPr>
            <p:cNvSpPr/>
            <p:nvPr/>
          </p:nvSpPr>
          <p:spPr>
            <a:xfrm>
              <a:off x="4036362" y="2537555"/>
              <a:ext cx="201095" cy="304947"/>
            </a:xfrm>
            <a:custGeom>
              <a:avLst/>
              <a:gdLst/>
              <a:ahLst/>
              <a:cxnLst/>
              <a:rect l="l" t="t" r="r" b="b"/>
              <a:pathLst>
                <a:path w="400190" h="606860" extrusionOk="0">
                  <a:moveTo>
                    <a:pt x="77621" y="29739"/>
                  </a:moveTo>
                  <a:lnTo>
                    <a:pt x="192314" y="15156"/>
                  </a:lnTo>
                  <a:lnTo>
                    <a:pt x="307807" y="0"/>
                  </a:lnTo>
                  <a:lnTo>
                    <a:pt x="325030" y="197247"/>
                  </a:lnTo>
                  <a:lnTo>
                    <a:pt x="331850" y="198775"/>
                  </a:lnTo>
                  <a:lnTo>
                    <a:pt x="343291" y="194751"/>
                  </a:lnTo>
                  <a:lnTo>
                    <a:pt x="354124" y="193090"/>
                  </a:lnTo>
                  <a:lnTo>
                    <a:pt x="354817" y="194273"/>
                  </a:lnTo>
                  <a:lnTo>
                    <a:pt x="355295" y="194834"/>
                  </a:lnTo>
                  <a:lnTo>
                    <a:pt x="355856" y="195694"/>
                  </a:lnTo>
                  <a:lnTo>
                    <a:pt x="356501" y="196566"/>
                  </a:lnTo>
                  <a:lnTo>
                    <a:pt x="357086" y="197115"/>
                  </a:lnTo>
                  <a:lnTo>
                    <a:pt x="357803" y="197700"/>
                  </a:lnTo>
                  <a:lnTo>
                    <a:pt x="358555" y="198346"/>
                  </a:lnTo>
                  <a:lnTo>
                    <a:pt x="358985" y="199050"/>
                  </a:lnTo>
                  <a:lnTo>
                    <a:pt x="359403" y="199838"/>
                  </a:lnTo>
                  <a:lnTo>
                    <a:pt x="359630" y="200854"/>
                  </a:lnTo>
                  <a:lnTo>
                    <a:pt x="359487" y="201594"/>
                  </a:lnTo>
                  <a:lnTo>
                    <a:pt x="359379" y="202442"/>
                  </a:lnTo>
                  <a:lnTo>
                    <a:pt x="359320" y="203386"/>
                  </a:lnTo>
                  <a:lnTo>
                    <a:pt x="359570" y="204305"/>
                  </a:lnTo>
                  <a:lnTo>
                    <a:pt x="359714" y="204986"/>
                  </a:lnTo>
                  <a:lnTo>
                    <a:pt x="360012" y="205691"/>
                  </a:lnTo>
                  <a:lnTo>
                    <a:pt x="360263" y="206443"/>
                  </a:lnTo>
                  <a:lnTo>
                    <a:pt x="360371" y="207267"/>
                  </a:lnTo>
                  <a:lnTo>
                    <a:pt x="360478" y="208306"/>
                  </a:lnTo>
                  <a:lnTo>
                    <a:pt x="360538" y="209107"/>
                  </a:lnTo>
                  <a:lnTo>
                    <a:pt x="360550" y="209859"/>
                  </a:lnTo>
                  <a:lnTo>
                    <a:pt x="360801" y="210982"/>
                  </a:lnTo>
                  <a:lnTo>
                    <a:pt x="360812" y="211806"/>
                  </a:lnTo>
                  <a:lnTo>
                    <a:pt x="360180" y="212702"/>
                  </a:lnTo>
                  <a:lnTo>
                    <a:pt x="359511" y="213227"/>
                  </a:lnTo>
                  <a:lnTo>
                    <a:pt x="358734" y="213741"/>
                  </a:lnTo>
                  <a:lnTo>
                    <a:pt x="358077" y="214230"/>
                  </a:lnTo>
                  <a:lnTo>
                    <a:pt x="357456" y="215210"/>
                  </a:lnTo>
                  <a:lnTo>
                    <a:pt x="357134" y="216034"/>
                  </a:lnTo>
                  <a:lnTo>
                    <a:pt x="357110" y="216894"/>
                  </a:lnTo>
                  <a:lnTo>
                    <a:pt x="357218" y="217837"/>
                  </a:lnTo>
                  <a:lnTo>
                    <a:pt x="357050" y="218542"/>
                  </a:lnTo>
                  <a:lnTo>
                    <a:pt x="356608" y="219808"/>
                  </a:lnTo>
                  <a:lnTo>
                    <a:pt x="356346" y="220811"/>
                  </a:lnTo>
                  <a:lnTo>
                    <a:pt x="356238" y="221659"/>
                  </a:lnTo>
                  <a:lnTo>
                    <a:pt x="356298" y="222651"/>
                  </a:lnTo>
                  <a:lnTo>
                    <a:pt x="356525" y="223845"/>
                  </a:lnTo>
                  <a:lnTo>
                    <a:pt x="356656" y="224812"/>
                  </a:lnTo>
                  <a:lnTo>
                    <a:pt x="356668" y="225803"/>
                  </a:lnTo>
                  <a:lnTo>
                    <a:pt x="356728" y="226735"/>
                  </a:lnTo>
                  <a:lnTo>
                    <a:pt x="356871" y="227476"/>
                  </a:lnTo>
                  <a:lnTo>
                    <a:pt x="356979" y="228204"/>
                  </a:lnTo>
                  <a:lnTo>
                    <a:pt x="357313" y="229470"/>
                  </a:lnTo>
                  <a:lnTo>
                    <a:pt x="357468" y="230533"/>
                  </a:lnTo>
                  <a:lnTo>
                    <a:pt x="357671" y="231501"/>
                  </a:lnTo>
                  <a:lnTo>
                    <a:pt x="358018" y="232325"/>
                  </a:lnTo>
                  <a:lnTo>
                    <a:pt x="358591" y="233483"/>
                  </a:lnTo>
                  <a:lnTo>
                    <a:pt x="358866" y="234164"/>
                  </a:lnTo>
                  <a:lnTo>
                    <a:pt x="359284" y="234964"/>
                  </a:lnTo>
                  <a:lnTo>
                    <a:pt x="359929" y="236123"/>
                  </a:lnTo>
                  <a:lnTo>
                    <a:pt x="360036" y="236851"/>
                  </a:lnTo>
                  <a:lnTo>
                    <a:pt x="360359" y="237651"/>
                  </a:lnTo>
                  <a:lnTo>
                    <a:pt x="360442" y="238762"/>
                  </a:lnTo>
                  <a:lnTo>
                    <a:pt x="360621" y="239658"/>
                  </a:lnTo>
                  <a:lnTo>
                    <a:pt x="360860" y="240792"/>
                  </a:lnTo>
                  <a:lnTo>
                    <a:pt x="361207" y="241867"/>
                  </a:lnTo>
                  <a:lnTo>
                    <a:pt x="361481" y="243026"/>
                  </a:lnTo>
                  <a:lnTo>
                    <a:pt x="361816" y="244065"/>
                  </a:lnTo>
                  <a:lnTo>
                    <a:pt x="362353" y="244889"/>
                  </a:lnTo>
                  <a:lnTo>
                    <a:pt x="363094" y="245904"/>
                  </a:lnTo>
                  <a:lnTo>
                    <a:pt x="363691" y="246812"/>
                  </a:lnTo>
                  <a:lnTo>
                    <a:pt x="363990" y="247493"/>
                  </a:lnTo>
                  <a:lnTo>
                    <a:pt x="364264" y="248460"/>
                  </a:lnTo>
                  <a:lnTo>
                    <a:pt x="364539" y="249141"/>
                  </a:lnTo>
                  <a:lnTo>
                    <a:pt x="364742" y="249870"/>
                  </a:lnTo>
                  <a:lnTo>
                    <a:pt x="365017" y="250563"/>
                  </a:lnTo>
                  <a:lnTo>
                    <a:pt x="365267" y="251804"/>
                  </a:lnTo>
                  <a:lnTo>
                    <a:pt x="365160" y="252628"/>
                  </a:lnTo>
                  <a:lnTo>
                    <a:pt x="365112" y="253429"/>
                  </a:lnTo>
                  <a:lnTo>
                    <a:pt x="365005" y="254181"/>
                  </a:lnTo>
                  <a:lnTo>
                    <a:pt x="364981" y="254945"/>
                  </a:lnTo>
                  <a:lnTo>
                    <a:pt x="365100" y="255638"/>
                  </a:lnTo>
                  <a:lnTo>
                    <a:pt x="365470" y="256904"/>
                  </a:lnTo>
                  <a:lnTo>
                    <a:pt x="365769" y="257681"/>
                  </a:lnTo>
                  <a:lnTo>
                    <a:pt x="366079" y="258624"/>
                  </a:lnTo>
                  <a:lnTo>
                    <a:pt x="366498" y="259281"/>
                  </a:lnTo>
                  <a:lnTo>
                    <a:pt x="367465" y="260356"/>
                  </a:lnTo>
                  <a:lnTo>
                    <a:pt x="368050" y="260810"/>
                  </a:lnTo>
                  <a:lnTo>
                    <a:pt x="369018" y="261694"/>
                  </a:lnTo>
                  <a:lnTo>
                    <a:pt x="369901" y="262410"/>
                  </a:lnTo>
                  <a:lnTo>
                    <a:pt x="370785" y="263330"/>
                  </a:lnTo>
                  <a:lnTo>
                    <a:pt x="371430" y="264261"/>
                  </a:lnTo>
                  <a:lnTo>
                    <a:pt x="372111" y="265277"/>
                  </a:lnTo>
                  <a:lnTo>
                    <a:pt x="372613" y="266196"/>
                  </a:lnTo>
                  <a:lnTo>
                    <a:pt x="372983" y="267021"/>
                  </a:lnTo>
                  <a:lnTo>
                    <a:pt x="373413" y="268167"/>
                  </a:lnTo>
                  <a:lnTo>
                    <a:pt x="373819" y="269278"/>
                  </a:lnTo>
                  <a:lnTo>
                    <a:pt x="374643" y="270436"/>
                  </a:lnTo>
                  <a:lnTo>
                    <a:pt x="375407" y="271571"/>
                  </a:lnTo>
                  <a:lnTo>
                    <a:pt x="375909" y="272180"/>
                  </a:lnTo>
                  <a:lnTo>
                    <a:pt x="376423" y="272729"/>
                  </a:lnTo>
                  <a:lnTo>
                    <a:pt x="377283" y="273613"/>
                  </a:lnTo>
                  <a:lnTo>
                    <a:pt x="377784" y="274246"/>
                  </a:lnTo>
                  <a:lnTo>
                    <a:pt x="378477" y="275190"/>
                  </a:lnTo>
                  <a:lnTo>
                    <a:pt x="379146" y="276121"/>
                  </a:lnTo>
                  <a:lnTo>
                    <a:pt x="379623" y="277041"/>
                  </a:lnTo>
                  <a:lnTo>
                    <a:pt x="380173" y="277841"/>
                  </a:lnTo>
                  <a:lnTo>
                    <a:pt x="380794" y="279238"/>
                  </a:lnTo>
                  <a:lnTo>
                    <a:pt x="381200" y="280158"/>
                  </a:lnTo>
                  <a:lnTo>
                    <a:pt x="381487" y="281102"/>
                  </a:lnTo>
                  <a:lnTo>
                    <a:pt x="381499" y="282201"/>
                  </a:lnTo>
                  <a:lnTo>
                    <a:pt x="381391" y="283204"/>
                  </a:lnTo>
                  <a:lnTo>
                    <a:pt x="381105" y="284613"/>
                  </a:lnTo>
                  <a:lnTo>
                    <a:pt x="380674" y="285664"/>
                  </a:lnTo>
                  <a:lnTo>
                    <a:pt x="380113" y="286787"/>
                  </a:lnTo>
                  <a:lnTo>
                    <a:pt x="379540" y="287647"/>
                  </a:lnTo>
                  <a:lnTo>
                    <a:pt x="379158" y="288387"/>
                  </a:lnTo>
                  <a:lnTo>
                    <a:pt x="378549" y="289175"/>
                  </a:lnTo>
                  <a:lnTo>
                    <a:pt x="377999" y="289940"/>
                  </a:lnTo>
                  <a:lnTo>
                    <a:pt x="377402" y="290740"/>
                  </a:lnTo>
                  <a:lnTo>
                    <a:pt x="376757" y="291385"/>
                  </a:lnTo>
                  <a:lnTo>
                    <a:pt x="376088" y="292078"/>
                  </a:lnTo>
                  <a:lnTo>
                    <a:pt x="375467" y="292818"/>
                  </a:lnTo>
                  <a:lnTo>
                    <a:pt x="374846" y="293428"/>
                  </a:lnTo>
                  <a:lnTo>
                    <a:pt x="374117" y="293881"/>
                  </a:lnTo>
                  <a:lnTo>
                    <a:pt x="373353" y="294383"/>
                  </a:lnTo>
                  <a:lnTo>
                    <a:pt x="372577" y="294920"/>
                  </a:lnTo>
                  <a:lnTo>
                    <a:pt x="371956" y="295327"/>
                  </a:lnTo>
                  <a:lnTo>
                    <a:pt x="371120" y="295948"/>
                  </a:lnTo>
                  <a:lnTo>
                    <a:pt x="370463" y="296366"/>
                  </a:lnTo>
                  <a:lnTo>
                    <a:pt x="369782" y="296497"/>
                  </a:lnTo>
                  <a:lnTo>
                    <a:pt x="369018" y="296844"/>
                  </a:lnTo>
                  <a:lnTo>
                    <a:pt x="368122" y="297250"/>
                  </a:lnTo>
                  <a:lnTo>
                    <a:pt x="367107" y="297727"/>
                  </a:lnTo>
                  <a:lnTo>
                    <a:pt x="366378" y="297954"/>
                  </a:lnTo>
                  <a:lnTo>
                    <a:pt x="365315" y="298217"/>
                  </a:lnTo>
                  <a:lnTo>
                    <a:pt x="364252" y="298551"/>
                  </a:lnTo>
                  <a:lnTo>
                    <a:pt x="363118" y="298957"/>
                  </a:lnTo>
                  <a:lnTo>
                    <a:pt x="361911" y="299435"/>
                  </a:lnTo>
                  <a:lnTo>
                    <a:pt x="361111" y="299399"/>
                  </a:lnTo>
                  <a:lnTo>
                    <a:pt x="360144" y="299925"/>
                  </a:lnTo>
                  <a:lnTo>
                    <a:pt x="359129" y="300283"/>
                  </a:lnTo>
                  <a:lnTo>
                    <a:pt x="358066" y="300737"/>
                  </a:lnTo>
                  <a:lnTo>
                    <a:pt x="357146" y="301060"/>
                  </a:lnTo>
                  <a:lnTo>
                    <a:pt x="356250" y="301370"/>
                  </a:lnTo>
                  <a:lnTo>
                    <a:pt x="355115" y="302015"/>
                  </a:lnTo>
                  <a:lnTo>
                    <a:pt x="354303" y="302493"/>
                  </a:lnTo>
                  <a:lnTo>
                    <a:pt x="353288" y="303137"/>
                  </a:lnTo>
                  <a:lnTo>
                    <a:pt x="352500" y="303520"/>
                  </a:lnTo>
                  <a:lnTo>
                    <a:pt x="351509" y="304165"/>
                  </a:lnTo>
                  <a:lnTo>
                    <a:pt x="350816" y="304559"/>
                  </a:lnTo>
                  <a:lnTo>
                    <a:pt x="350040" y="305395"/>
                  </a:lnTo>
                  <a:lnTo>
                    <a:pt x="349442" y="305920"/>
                  </a:lnTo>
                  <a:lnTo>
                    <a:pt x="349096" y="306601"/>
                  </a:lnTo>
                  <a:lnTo>
                    <a:pt x="348666" y="307294"/>
                  </a:lnTo>
                  <a:lnTo>
                    <a:pt x="347997" y="307927"/>
                  </a:lnTo>
                  <a:lnTo>
                    <a:pt x="347340" y="308357"/>
                  </a:lnTo>
                  <a:lnTo>
                    <a:pt x="346600" y="309026"/>
                  </a:lnTo>
                  <a:lnTo>
                    <a:pt x="345979" y="309730"/>
                  </a:lnTo>
                  <a:lnTo>
                    <a:pt x="345441" y="310722"/>
                  </a:lnTo>
                  <a:lnTo>
                    <a:pt x="345131" y="311355"/>
                  </a:lnTo>
                  <a:lnTo>
                    <a:pt x="344701" y="312179"/>
                  </a:lnTo>
                  <a:lnTo>
                    <a:pt x="344474" y="313277"/>
                  </a:lnTo>
                  <a:lnTo>
                    <a:pt x="344366" y="314042"/>
                  </a:lnTo>
                  <a:lnTo>
                    <a:pt x="344748" y="315117"/>
                  </a:lnTo>
                  <a:lnTo>
                    <a:pt x="344975" y="315845"/>
                  </a:lnTo>
                  <a:lnTo>
                    <a:pt x="345453" y="316789"/>
                  </a:lnTo>
                  <a:lnTo>
                    <a:pt x="345931" y="317553"/>
                  </a:lnTo>
                  <a:lnTo>
                    <a:pt x="346910" y="318604"/>
                  </a:lnTo>
                  <a:lnTo>
                    <a:pt x="347699" y="319345"/>
                  </a:lnTo>
                  <a:lnTo>
                    <a:pt x="348009" y="320050"/>
                  </a:lnTo>
                  <a:lnTo>
                    <a:pt x="348164" y="320897"/>
                  </a:lnTo>
                  <a:lnTo>
                    <a:pt x="348272" y="321626"/>
                  </a:lnTo>
                  <a:lnTo>
                    <a:pt x="348236" y="322689"/>
                  </a:lnTo>
                  <a:lnTo>
                    <a:pt x="347997" y="324134"/>
                  </a:lnTo>
                  <a:lnTo>
                    <a:pt x="347627" y="325281"/>
                  </a:lnTo>
                  <a:lnTo>
                    <a:pt x="347078" y="326308"/>
                  </a:lnTo>
                  <a:lnTo>
                    <a:pt x="346492" y="327502"/>
                  </a:lnTo>
                  <a:lnTo>
                    <a:pt x="346015" y="328123"/>
                  </a:lnTo>
                  <a:lnTo>
                    <a:pt x="345250" y="328912"/>
                  </a:lnTo>
                  <a:lnTo>
                    <a:pt x="344510" y="329557"/>
                  </a:lnTo>
                  <a:lnTo>
                    <a:pt x="343757" y="330022"/>
                  </a:lnTo>
                  <a:lnTo>
                    <a:pt x="343100" y="330321"/>
                  </a:lnTo>
                  <a:lnTo>
                    <a:pt x="341954" y="330894"/>
                  </a:lnTo>
                  <a:lnTo>
                    <a:pt x="341106" y="331348"/>
                  </a:lnTo>
                  <a:lnTo>
                    <a:pt x="340067" y="331730"/>
                  </a:lnTo>
                  <a:lnTo>
                    <a:pt x="339290" y="331933"/>
                  </a:lnTo>
                  <a:lnTo>
                    <a:pt x="338645" y="332435"/>
                  </a:lnTo>
                  <a:lnTo>
                    <a:pt x="338263" y="333092"/>
                  </a:lnTo>
                  <a:lnTo>
                    <a:pt x="338036" y="333797"/>
                  </a:lnTo>
                  <a:lnTo>
                    <a:pt x="337821" y="334537"/>
                  </a:lnTo>
                  <a:lnTo>
                    <a:pt x="337786" y="335385"/>
                  </a:lnTo>
                  <a:lnTo>
                    <a:pt x="337773" y="336161"/>
                  </a:lnTo>
                  <a:lnTo>
                    <a:pt x="337905" y="336914"/>
                  </a:lnTo>
                  <a:lnTo>
                    <a:pt x="338012" y="337690"/>
                  </a:lnTo>
                  <a:lnTo>
                    <a:pt x="338060" y="338705"/>
                  </a:lnTo>
                  <a:lnTo>
                    <a:pt x="338024" y="339732"/>
                  </a:lnTo>
                  <a:lnTo>
                    <a:pt x="338096" y="340963"/>
                  </a:lnTo>
                  <a:lnTo>
                    <a:pt x="338227" y="341882"/>
                  </a:lnTo>
                  <a:lnTo>
                    <a:pt x="338574" y="342706"/>
                  </a:lnTo>
                  <a:lnTo>
                    <a:pt x="338860" y="343889"/>
                  </a:lnTo>
                  <a:lnTo>
                    <a:pt x="339183" y="345608"/>
                  </a:lnTo>
                  <a:lnTo>
                    <a:pt x="339517" y="347257"/>
                  </a:lnTo>
                  <a:lnTo>
                    <a:pt x="339804" y="348272"/>
                  </a:lnTo>
                  <a:lnTo>
                    <a:pt x="340234" y="349406"/>
                  </a:lnTo>
                  <a:lnTo>
                    <a:pt x="340544" y="350255"/>
                  </a:lnTo>
                  <a:lnTo>
                    <a:pt x="340580" y="351580"/>
                  </a:lnTo>
                  <a:lnTo>
                    <a:pt x="340640" y="352416"/>
                  </a:lnTo>
                  <a:lnTo>
                    <a:pt x="342993" y="382072"/>
                  </a:lnTo>
                  <a:lnTo>
                    <a:pt x="375921" y="479901"/>
                  </a:lnTo>
                  <a:lnTo>
                    <a:pt x="376805" y="480857"/>
                  </a:lnTo>
                  <a:lnTo>
                    <a:pt x="377498" y="481406"/>
                  </a:lnTo>
                  <a:lnTo>
                    <a:pt x="378190" y="481931"/>
                  </a:lnTo>
                  <a:lnTo>
                    <a:pt x="378489" y="482564"/>
                  </a:lnTo>
                  <a:lnTo>
                    <a:pt x="378811" y="483424"/>
                  </a:lnTo>
                  <a:lnTo>
                    <a:pt x="379146" y="484547"/>
                  </a:lnTo>
                  <a:lnTo>
                    <a:pt x="379552" y="485455"/>
                  </a:lnTo>
                  <a:lnTo>
                    <a:pt x="379862" y="486350"/>
                  </a:lnTo>
                  <a:lnTo>
                    <a:pt x="380531" y="487330"/>
                  </a:lnTo>
                  <a:lnTo>
                    <a:pt x="380997" y="487939"/>
                  </a:lnTo>
                  <a:lnTo>
                    <a:pt x="381785" y="488704"/>
                  </a:lnTo>
                  <a:lnTo>
                    <a:pt x="382466" y="489193"/>
                  </a:lnTo>
                  <a:lnTo>
                    <a:pt x="383230" y="489910"/>
                  </a:lnTo>
                  <a:lnTo>
                    <a:pt x="383839" y="490387"/>
                  </a:lnTo>
                  <a:lnTo>
                    <a:pt x="384926" y="491462"/>
                  </a:lnTo>
                  <a:lnTo>
                    <a:pt x="385440" y="491940"/>
                  </a:lnTo>
                  <a:lnTo>
                    <a:pt x="386013" y="492908"/>
                  </a:lnTo>
                  <a:lnTo>
                    <a:pt x="386348" y="493529"/>
                  </a:lnTo>
                  <a:lnTo>
                    <a:pt x="386527" y="494257"/>
                  </a:lnTo>
                  <a:lnTo>
                    <a:pt x="386610" y="495105"/>
                  </a:lnTo>
                  <a:lnTo>
                    <a:pt x="386431" y="495881"/>
                  </a:lnTo>
                  <a:lnTo>
                    <a:pt x="386097" y="496789"/>
                  </a:lnTo>
                  <a:lnTo>
                    <a:pt x="385536" y="497840"/>
                  </a:lnTo>
                  <a:lnTo>
                    <a:pt x="385129" y="498425"/>
                  </a:lnTo>
                  <a:lnTo>
                    <a:pt x="384365" y="499441"/>
                  </a:lnTo>
                  <a:lnTo>
                    <a:pt x="383505" y="500492"/>
                  </a:lnTo>
                  <a:lnTo>
                    <a:pt x="382705" y="501746"/>
                  </a:lnTo>
                  <a:lnTo>
                    <a:pt x="381666" y="503454"/>
                  </a:lnTo>
                  <a:lnTo>
                    <a:pt x="379002" y="507849"/>
                  </a:lnTo>
                  <a:lnTo>
                    <a:pt x="377521" y="510560"/>
                  </a:lnTo>
                  <a:lnTo>
                    <a:pt x="377139" y="511253"/>
                  </a:lnTo>
                  <a:lnTo>
                    <a:pt x="376650" y="512077"/>
                  </a:lnTo>
                  <a:lnTo>
                    <a:pt x="376315" y="512746"/>
                  </a:lnTo>
                  <a:lnTo>
                    <a:pt x="375790" y="513582"/>
                  </a:lnTo>
                  <a:lnTo>
                    <a:pt x="375491" y="514501"/>
                  </a:lnTo>
                  <a:lnTo>
                    <a:pt x="375240" y="515481"/>
                  </a:lnTo>
                  <a:lnTo>
                    <a:pt x="375348" y="516305"/>
                  </a:lnTo>
                  <a:lnTo>
                    <a:pt x="375646" y="516997"/>
                  </a:lnTo>
                  <a:lnTo>
                    <a:pt x="378334" y="519386"/>
                  </a:lnTo>
                  <a:lnTo>
                    <a:pt x="382956" y="523220"/>
                  </a:lnTo>
                  <a:lnTo>
                    <a:pt x="383756" y="524187"/>
                  </a:lnTo>
                  <a:lnTo>
                    <a:pt x="384365" y="524642"/>
                  </a:lnTo>
                  <a:lnTo>
                    <a:pt x="385344" y="525203"/>
                  </a:lnTo>
                  <a:lnTo>
                    <a:pt x="386479" y="525800"/>
                  </a:lnTo>
                  <a:lnTo>
                    <a:pt x="387232" y="526170"/>
                  </a:lnTo>
                  <a:lnTo>
                    <a:pt x="388378" y="526684"/>
                  </a:lnTo>
                  <a:lnTo>
                    <a:pt x="389465" y="527329"/>
                  </a:lnTo>
                  <a:lnTo>
                    <a:pt x="390385" y="527317"/>
                  </a:lnTo>
                  <a:lnTo>
                    <a:pt x="391101" y="527735"/>
                  </a:lnTo>
                  <a:lnTo>
                    <a:pt x="392164" y="527842"/>
                  </a:lnTo>
                  <a:lnTo>
                    <a:pt x="393096" y="528021"/>
                  </a:lnTo>
                  <a:lnTo>
                    <a:pt x="393896" y="528153"/>
                  </a:lnTo>
                  <a:lnTo>
                    <a:pt x="395066" y="528475"/>
                  </a:lnTo>
                  <a:lnTo>
                    <a:pt x="396093" y="528881"/>
                  </a:lnTo>
                  <a:lnTo>
                    <a:pt x="396738" y="529383"/>
                  </a:lnTo>
                  <a:lnTo>
                    <a:pt x="397431" y="530111"/>
                  </a:lnTo>
                  <a:lnTo>
                    <a:pt x="397921" y="530697"/>
                  </a:lnTo>
                  <a:lnTo>
                    <a:pt x="398470" y="531628"/>
                  </a:lnTo>
                  <a:lnTo>
                    <a:pt x="398781" y="532834"/>
                  </a:lnTo>
                  <a:lnTo>
                    <a:pt x="398864" y="533933"/>
                  </a:lnTo>
                  <a:lnTo>
                    <a:pt x="398649" y="535008"/>
                  </a:lnTo>
                  <a:lnTo>
                    <a:pt x="398434" y="535976"/>
                  </a:lnTo>
                  <a:lnTo>
                    <a:pt x="398375" y="536776"/>
                  </a:lnTo>
                  <a:lnTo>
                    <a:pt x="398267" y="537469"/>
                  </a:lnTo>
                  <a:lnTo>
                    <a:pt x="398339" y="538723"/>
                  </a:lnTo>
                  <a:lnTo>
                    <a:pt x="398470" y="539810"/>
                  </a:lnTo>
                  <a:lnTo>
                    <a:pt x="398494" y="540657"/>
                  </a:lnTo>
                  <a:lnTo>
                    <a:pt x="398554" y="541410"/>
                  </a:lnTo>
                  <a:lnTo>
                    <a:pt x="398661" y="542091"/>
                  </a:lnTo>
                  <a:lnTo>
                    <a:pt x="398769" y="543309"/>
                  </a:lnTo>
                  <a:lnTo>
                    <a:pt x="398721" y="544491"/>
                  </a:lnTo>
                  <a:lnTo>
                    <a:pt x="398423" y="546128"/>
                  </a:lnTo>
                  <a:lnTo>
                    <a:pt x="397993" y="548146"/>
                  </a:lnTo>
                  <a:lnTo>
                    <a:pt x="396249" y="562502"/>
                  </a:lnTo>
                  <a:lnTo>
                    <a:pt x="396046" y="563506"/>
                  </a:lnTo>
                  <a:lnTo>
                    <a:pt x="395867" y="564401"/>
                  </a:lnTo>
                  <a:lnTo>
                    <a:pt x="395711" y="565082"/>
                  </a:lnTo>
                  <a:lnTo>
                    <a:pt x="395377" y="565846"/>
                  </a:lnTo>
                  <a:lnTo>
                    <a:pt x="394816" y="566623"/>
                  </a:lnTo>
                  <a:lnTo>
                    <a:pt x="394242" y="567339"/>
                  </a:lnTo>
                  <a:lnTo>
                    <a:pt x="393550" y="568199"/>
                  </a:lnTo>
                  <a:lnTo>
                    <a:pt x="392666" y="568940"/>
                  </a:lnTo>
                  <a:lnTo>
                    <a:pt x="392033" y="569310"/>
                  </a:lnTo>
                  <a:lnTo>
                    <a:pt x="391364" y="570242"/>
                  </a:lnTo>
                  <a:lnTo>
                    <a:pt x="390647" y="570791"/>
                  </a:lnTo>
                  <a:lnTo>
                    <a:pt x="390194" y="571364"/>
                  </a:lnTo>
                  <a:lnTo>
                    <a:pt x="389823" y="572212"/>
                  </a:lnTo>
                  <a:lnTo>
                    <a:pt x="389668" y="573240"/>
                  </a:lnTo>
                  <a:lnTo>
                    <a:pt x="389608" y="574601"/>
                  </a:lnTo>
                  <a:lnTo>
                    <a:pt x="389704" y="575449"/>
                  </a:lnTo>
                  <a:lnTo>
                    <a:pt x="389966" y="576584"/>
                  </a:lnTo>
                  <a:lnTo>
                    <a:pt x="390313" y="577694"/>
                  </a:lnTo>
                  <a:lnTo>
                    <a:pt x="390528" y="578375"/>
                  </a:lnTo>
                  <a:lnTo>
                    <a:pt x="390826" y="579187"/>
                  </a:lnTo>
                  <a:lnTo>
                    <a:pt x="391256" y="580155"/>
                  </a:lnTo>
                  <a:lnTo>
                    <a:pt x="391734" y="580895"/>
                  </a:lnTo>
                  <a:lnTo>
                    <a:pt x="392248" y="581743"/>
                  </a:lnTo>
                  <a:lnTo>
                    <a:pt x="393072" y="582531"/>
                  </a:lnTo>
                  <a:lnTo>
                    <a:pt x="393848" y="583128"/>
                  </a:lnTo>
                  <a:lnTo>
                    <a:pt x="394577" y="584251"/>
                  </a:lnTo>
                  <a:lnTo>
                    <a:pt x="394804" y="585051"/>
                  </a:lnTo>
                  <a:lnTo>
                    <a:pt x="394744" y="585804"/>
                  </a:lnTo>
                  <a:lnTo>
                    <a:pt x="394744" y="586974"/>
                  </a:lnTo>
                  <a:lnTo>
                    <a:pt x="394756" y="588205"/>
                  </a:lnTo>
                  <a:lnTo>
                    <a:pt x="394648" y="589041"/>
                  </a:lnTo>
                  <a:lnTo>
                    <a:pt x="394648" y="590104"/>
                  </a:lnTo>
                  <a:lnTo>
                    <a:pt x="394624" y="590856"/>
                  </a:lnTo>
                  <a:lnTo>
                    <a:pt x="394577" y="591931"/>
                  </a:lnTo>
                  <a:lnTo>
                    <a:pt x="394565" y="592683"/>
                  </a:lnTo>
                  <a:lnTo>
                    <a:pt x="394672" y="593770"/>
                  </a:lnTo>
                  <a:lnTo>
                    <a:pt x="394756" y="594570"/>
                  </a:lnTo>
                  <a:lnTo>
                    <a:pt x="395305" y="595586"/>
                  </a:lnTo>
                  <a:lnTo>
                    <a:pt x="395819" y="596696"/>
                  </a:lnTo>
                  <a:lnTo>
                    <a:pt x="396953" y="599515"/>
                  </a:lnTo>
                  <a:lnTo>
                    <a:pt x="397180" y="600268"/>
                  </a:lnTo>
                  <a:lnTo>
                    <a:pt x="397348" y="601259"/>
                  </a:lnTo>
                  <a:lnTo>
                    <a:pt x="397897" y="602537"/>
                  </a:lnTo>
                  <a:lnTo>
                    <a:pt x="398446" y="603791"/>
                  </a:lnTo>
                  <a:lnTo>
                    <a:pt x="398948" y="604949"/>
                  </a:lnTo>
                  <a:lnTo>
                    <a:pt x="400190" y="606860"/>
                  </a:lnTo>
                  <a:lnTo>
                    <a:pt x="181206" y="593770"/>
                  </a:lnTo>
                  <a:lnTo>
                    <a:pt x="173336" y="593412"/>
                  </a:lnTo>
                  <a:lnTo>
                    <a:pt x="35723" y="585457"/>
                  </a:lnTo>
                  <a:lnTo>
                    <a:pt x="10415" y="248807"/>
                  </a:lnTo>
                  <a:lnTo>
                    <a:pt x="1134" y="131545"/>
                  </a:lnTo>
                  <a:lnTo>
                    <a:pt x="0" y="122313"/>
                  </a:lnTo>
                  <a:lnTo>
                    <a:pt x="62978" y="117321"/>
                  </a:lnTo>
                  <a:lnTo>
                    <a:pt x="61425" y="94545"/>
                  </a:lnTo>
                  <a:lnTo>
                    <a:pt x="77621" y="2973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198;gbcf4302aa7_0_6">
              <a:extLst>
                <a:ext uri="{FF2B5EF4-FFF2-40B4-BE49-F238E27FC236}">
                  <a16:creationId xmlns:a16="http://schemas.microsoft.com/office/drawing/2014/main" id="{D1B7FC29-FB93-2E44-A8FA-D1457777D185}"/>
                </a:ext>
              </a:extLst>
            </p:cNvPr>
            <p:cNvSpPr/>
            <p:nvPr/>
          </p:nvSpPr>
          <p:spPr>
            <a:xfrm>
              <a:off x="7559589" y="2538435"/>
              <a:ext cx="211880" cy="184183"/>
            </a:xfrm>
            <a:custGeom>
              <a:avLst/>
              <a:gdLst/>
              <a:ahLst/>
              <a:cxnLst/>
              <a:rect l="l" t="t" r="r" b="b"/>
              <a:pathLst>
                <a:path w="421652" h="366533" extrusionOk="0">
                  <a:moveTo>
                    <a:pt x="156591" y="3416"/>
                  </a:moveTo>
                  <a:lnTo>
                    <a:pt x="233865" y="0"/>
                  </a:lnTo>
                  <a:lnTo>
                    <a:pt x="343065" y="47213"/>
                  </a:lnTo>
                  <a:lnTo>
                    <a:pt x="421652" y="128273"/>
                  </a:lnTo>
                  <a:lnTo>
                    <a:pt x="420374" y="128691"/>
                  </a:lnTo>
                  <a:lnTo>
                    <a:pt x="418774" y="129348"/>
                  </a:lnTo>
                  <a:lnTo>
                    <a:pt x="417639" y="130005"/>
                  </a:lnTo>
                  <a:lnTo>
                    <a:pt x="416791" y="130733"/>
                  </a:lnTo>
                  <a:lnTo>
                    <a:pt x="416099" y="131832"/>
                  </a:lnTo>
                  <a:lnTo>
                    <a:pt x="415680" y="132740"/>
                  </a:lnTo>
                  <a:lnTo>
                    <a:pt x="415406" y="133779"/>
                  </a:lnTo>
                  <a:lnTo>
                    <a:pt x="415322" y="134818"/>
                  </a:lnTo>
                  <a:lnTo>
                    <a:pt x="415788" y="136968"/>
                  </a:lnTo>
                  <a:lnTo>
                    <a:pt x="416027" y="138186"/>
                  </a:lnTo>
                  <a:lnTo>
                    <a:pt x="416123" y="139619"/>
                  </a:lnTo>
                  <a:lnTo>
                    <a:pt x="416123" y="140372"/>
                  </a:lnTo>
                  <a:lnTo>
                    <a:pt x="415788" y="141817"/>
                  </a:lnTo>
                  <a:lnTo>
                    <a:pt x="415287" y="143083"/>
                  </a:lnTo>
                  <a:lnTo>
                    <a:pt x="414319" y="144516"/>
                  </a:lnTo>
                  <a:lnTo>
                    <a:pt x="413220" y="146033"/>
                  </a:lnTo>
                  <a:lnTo>
                    <a:pt x="412301" y="146857"/>
                  </a:lnTo>
                  <a:lnTo>
                    <a:pt x="411740" y="147442"/>
                  </a:lnTo>
                  <a:lnTo>
                    <a:pt x="410485" y="148159"/>
                  </a:lnTo>
                  <a:lnTo>
                    <a:pt x="409745" y="148493"/>
                  </a:lnTo>
                  <a:lnTo>
                    <a:pt x="409029" y="148744"/>
                  </a:lnTo>
                  <a:lnTo>
                    <a:pt x="408133" y="148816"/>
                  </a:lnTo>
                  <a:lnTo>
                    <a:pt x="406915" y="148768"/>
                  </a:lnTo>
                  <a:lnTo>
                    <a:pt x="404728" y="147932"/>
                  </a:lnTo>
                  <a:lnTo>
                    <a:pt x="402806" y="147263"/>
                  </a:lnTo>
                  <a:lnTo>
                    <a:pt x="401432" y="146929"/>
                  </a:lnTo>
                  <a:lnTo>
                    <a:pt x="400728" y="146785"/>
                  </a:lnTo>
                  <a:lnTo>
                    <a:pt x="399832" y="146738"/>
                  </a:lnTo>
                  <a:lnTo>
                    <a:pt x="398494" y="146917"/>
                  </a:lnTo>
                  <a:lnTo>
                    <a:pt x="397658" y="147323"/>
                  </a:lnTo>
                  <a:lnTo>
                    <a:pt x="396930" y="148099"/>
                  </a:lnTo>
                  <a:lnTo>
                    <a:pt x="396416" y="148744"/>
                  </a:lnTo>
                  <a:lnTo>
                    <a:pt x="395843" y="149867"/>
                  </a:lnTo>
                  <a:lnTo>
                    <a:pt x="395520" y="150882"/>
                  </a:lnTo>
                  <a:lnTo>
                    <a:pt x="395174" y="153581"/>
                  </a:lnTo>
                  <a:lnTo>
                    <a:pt x="394876" y="154644"/>
                  </a:lnTo>
                  <a:lnTo>
                    <a:pt x="394313" y="155600"/>
                  </a:lnTo>
                  <a:lnTo>
                    <a:pt x="393848" y="156209"/>
                  </a:lnTo>
                  <a:lnTo>
                    <a:pt x="393000" y="157009"/>
                  </a:lnTo>
                  <a:lnTo>
                    <a:pt x="391793" y="157487"/>
                  </a:lnTo>
                  <a:lnTo>
                    <a:pt x="390922" y="157367"/>
                  </a:lnTo>
                  <a:lnTo>
                    <a:pt x="389883" y="156675"/>
                  </a:lnTo>
                  <a:lnTo>
                    <a:pt x="388796" y="155504"/>
                  </a:lnTo>
                  <a:lnTo>
                    <a:pt x="388055" y="154513"/>
                  </a:lnTo>
                  <a:lnTo>
                    <a:pt x="387458" y="153175"/>
                  </a:lnTo>
                  <a:lnTo>
                    <a:pt x="386658" y="151384"/>
                  </a:lnTo>
                  <a:lnTo>
                    <a:pt x="386156" y="150548"/>
                  </a:lnTo>
                  <a:lnTo>
                    <a:pt x="385165" y="149783"/>
                  </a:lnTo>
                  <a:lnTo>
                    <a:pt x="384126" y="149485"/>
                  </a:lnTo>
                  <a:lnTo>
                    <a:pt x="383003" y="149497"/>
                  </a:lnTo>
                  <a:lnTo>
                    <a:pt x="382275" y="149568"/>
                  </a:lnTo>
                  <a:lnTo>
                    <a:pt x="381260" y="150010"/>
                  </a:lnTo>
                  <a:lnTo>
                    <a:pt x="380519" y="150643"/>
                  </a:lnTo>
                  <a:lnTo>
                    <a:pt x="379814" y="151443"/>
                  </a:lnTo>
                  <a:lnTo>
                    <a:pt x="379289" y="152399"/>
                  </a:lnTo>
                  <a:lnTo>
                    <a:pt x="378644" y="153665"/>
                  </a:lnTo>
                  <a:lnTo>
                    <a:pt x="378059" y="155325"/>
                  </a:lnTo>
                  <a:lnTo>
                    <a:pt x="377640" y="157200"/>
                  </a:lnTo>
                  <a:lnTo>
                    <a:pt x="377438" y="158944"/>
                  </a:lnTo>
                  <a:lnTo>
                    <a:pt x="377271" y="161165"/>
                  </a:lnTo>
                  <a:lnTo>
                    <a:pt x="377043" y="162885"/>
                  </a:lnTo>
                  <a:lnTo>
                    <a:pt x="376542" y="164354"/>
                  </a:lnTo>
                  <a:lnTo>
                    <a:pt x="375718" y="165907"/>
                  </a:lnTo>
                  <a:lnTo>
                    <a:pt x="374870" y="167460"/>
                  </a:lnTo>
                  <a:lnTo>
                    <a:pt x="373771" y="168463"/>
                  </a:lnTo>
                  <a:lnTo>
                    <a:pt x="372971" y="169167"/>
                  </a:lnTo>
                  <a:lnTo>
                    <a:pt x="372135" y="169585"/>
                  </a:lnTo>
                  <a:lnTo>
                    <a:pt x="371371" y="169872"/>
                  </a:lnTo>
                  <a:lnTo>
                    <a:pt x="370271" y="169765"/>
                  </a:lnTo>
                  <a:lnTo>
                    <a:pt x="369221" y="169394"/>
                  </a:lnTo>
                  <a:lnTo>
                    <a:pt x="367811" y="168570"/>
                  </a:lnTo>
                  <a:lnTo>
                    <a:pt x="365530" y="167006"/>
                  </a:lnTo>
                  <a:lnTo>
                    <a:pt x="364491" y="166002"/>
                  </a:lnTo>
                  <a:lnTo>
                    <a:pt x="363583" y="165417"/>
                  </a:lnTo>
                  <a:lnTo>
                    <a:pt x="362699" y="165047"/>
                  </a:lnTo>
                  <a:lnTo>
                    <a:pt x="361661" y="164892"/>
                  </a:lnTo>
                  <a:lnTo>
                    <a:pt x="360108" y="164963"/>
                  </a:lnTo>
                  <a:lnTo>
                    <a:pt x="358340" y="165369"/>
                  </a:lnTo>
                  <a:lnTo>
                    <a:pt x="356226" y="166038"/>
                  </a:lnTo>
                  <a:lnTo>
                    <a:pt x="355569" y="166265"/>
                  </a:lnTo>
                  <a:lnTo>
                    <a:pt x="354208" y="166170"/>
                  </a:lnTo>
                  <a:lnTo>
                    <a:pt x="352703" y="165513"/>
                  </a:lnTo>
                  <a:lnTo>
                    <a:pt x="347053" y="162479"/>
                  </a:lnTo>
                  <a:lnTo>
                    <a:pt x="344474" y="161261"/>
                  </a:lnTo>
                  <a:lnTo>
                    <a:pt x="342431" y="160449"/>
                  </a:lnTo>
                  <a:lnTo>
                    <a:pt x="340461" y="159804"/>
                  </a:lnTo>
                  <a:lnTo>
                    <a:pt x="338788" y="159541"/>
                  </a:lnTo>
                  <a:lnTo>
                    <a:pt x="337284" y="159469"/>
                  </a:lnTo>
                  <a:lnTo>
                    <a:pt x="335827" y="159445"/>
                  </a:lnTo>
                  <a:lnTo>
                    <a:pt x="334322" y="159493"/>
                  </a:lnTo>
                  <a:lnTo>
                    <a:pt x="333020" y="159362"/>
                  </a:lnTo>
                  <a:lnTo>
                    <a:pt x="332184" y="159362"/>
                  </a:lnTo>
                  <a:lnTo>
                    <a:pt x="331479" y="159553"/>
                  </a:lnTo>
                  <a:lnTo>
                    <a:pt x="330882" y="160091"/>
                  </a:lnTo>
                  <a:lnTo>
                    <a:pt x="330297" y="160855"/>
                  </a:lnTo>
                  <a:lnTo>
                    <a:pt x="329950" y="162539"/>
                  </a:lnTo>
                  <a:lnTo>
                    <a:pt x="329771" y="164282"/>
                  </a:lnTo>
                  <a:lnTo>
                    <a:pt x="329676" y="167436"/>
                  </a:lnTo>
                  <a:lnTo>
                    <a:pt x="329795" y="170792"/>
                  </a:lnTo>
                  <a:lnTo>
                    <a:pt x="329748" y="172249"/>
                  </a:lnTo>
                  <a:lnTo>
                    <a:pt x="329389" y="173539"/>
                  </a:lnTo>
                  <a:lnTo>
                    <a:pt x="328863" y="174865"/>
                  </a:lnTo>
                  <a:lnTo>
                    <a:pt x="328541" y="176095"/>
                  </a:lnTo>
                  <a:lnTo>
                    <a:pt x="328433" y="177062"/>
                  </a:lnTo>
                  <a:lnTo>
                    <a:pt x="328433" y="177958"/>
                  </a:lnTo>
                  <a:lnTo>
                    <a:pt x="328971" y="181111"/>
                  </a:lnTo>
                  <a:lnTo>
                    <a:pt x="329234" y="182759"/>
                  </a:lnTo>
                  <a:lnTo>
                    <a:pt x="329198" y="183977"/>
                  </a:lnTo>
                  <a:lnTo>
                    <a:pt x="329043" y="184897"/>
                  </a:lnTo>
                  <a:lnTo>
                    <a:pt x="328661" y="185614"/>
                  </a:lnTo>
                  <a:lnTo>
                    <a:pt x="328135" y="186079"/>
                  </a:lnTo>
                  <a:lnTo>
                    <a:pt x="327191" y="186438"/>
                  </a:lnTo>
                  <a:lnTo>
                    <a:pt x="325878" y="186760"/>
                  </a:lnTo>
                  <a:lnTo>
                    <a:pt x="323967" y="187071"/>
                  </a:lnTo>
                  <a:lnTo>
                    <a:pt x="323047" y="187238"/>
                  </a:lnTo>
                  <a:lnTo>
                    <a:pt x="322354" y="187453"/>
                  </a:lnTo>
                  <a:lnTo>
                    <a:pt x="321578" y="188086"/>
                  </a:lnTo>
                  <a:lnTo>
                    <a:pt x="320730" y="189041"/>
                  </a:lnTo>
                  <a:lnTo>
                    <a:pt x="320563" y="190295"/>
                  </a:lnTo>
                  <a:lnTo>
                    <a:pt x="319536" y="196960"/>
                  </a:lnTo>
                  <a:lnTo>
                    <a:pt x="319333" y="198095"/>
                  </a:lnTo>
                  <a:lnTo>
                    <a:pt x="319082" y="199014"/>
                  </a:lnTo>
                  <a:lnTo>
                    <a:pt x="318664" y="200041"/>
                  </a:lnTo>
                  <a:lnTo>
                    <a:pt x="318067" y="201164"/>
                  </a:lnTo>
                  <a:lnTo>
                    <a:pt x="317685" y="201857"/>
                  </a:lnTo>
                  <a:lnTo>
                    <a:pt x="317147" y="202490"/>
                  </a:lnTo>
                  <a:lnTo>
                    <a:pt x="316251" y="203218"/>
                  </a:lnTo>
                  <a:lnTo>
                    <a:pt x="315487" y="203851"/>
                  </a:lnTo>
                  <a:lnTo>
                    <a:pt x="314830" y="204759"/>
                  </a:lnTo>
                  <a:lnTo>
                    <a:pt x="314353" y="205977"/>
                  </a:lnTo>
                  <a:lnTo>
                    <a:pt x="314591" y="206885"/>
                  </a:lnTo>
                  <a:lnTo>
                    <a:pt x="315236" y="207805"/>
                  </a:lnTo>
                  <a:lnTo>
                    <a:pt x="316968" y="209405"/>
                  </a:lnTo>
                  <a:lnTo>
                    <a:pt x="318413" y="210468"/>
                  </a:lnTo>
                  <a:lnTo>
                    <a:pt x="319034" y="210969"/>
                  </a:lnTo>
                  <a:lnTo>
                    <a:pt x="320384" y="212570"/>
                  </a:lnTo>
                  <a:lnTo>
                    <a:pt x="321136" y="213681"/>
                  </a:lnTo>
                  <a:lnTo>
                    <a:pt x="321865" y="214410"/>
                  </a:lnTo>
                  <a:lnTo>
                    <a:pt x="323370" y="215234"/>
                  </a:lnTo>
                  <a:lnTo>
                    <a:pt x="324899" y="216010"/>
                  </a:lnTo>
                  <a:lnTo>
                    <a:pt x="325961" y="216332"/>
                  </a:lnTo>
                  <a:lnTo>
                    <a:pt x="328004" y="217730"/>
                  </a:lnTo>
                  <a:lnTo>
                    <a:pt x="328780" y="218578"/>
                  </a:lnTo>
                  <a:lnTo>
                    <a:pt x="329353" y="220512"/>
                  </a:lnTo>
                  <a:lnTo>
                    <a:pt x="329759" y="222376"/>
                  </a:lnTo>
                  <a:lnTo>
                    <a:pt x="329795" y="223630"/>
                  </a:lnTo>
                  <a:lnTo>
                    <a:pt x="329473" y="225218"/>
                  </a:lnTo>
                  <a:lnTo>
                    <a:pt x="329138" y="228013"/>
                  </a:lnTo>
                  <a:lnTo>
                    <a:pt x="328935" y="229291"/>
                  </a:lnTo>
                  <a:lnTo>
                    <a:pt x="329031" y="229996"/>
                  </a:lnTo>
                  <a:lnTo>
                    <a:pt x="329437" y="231023"/>
                  </a:lnTo>
                  <a:lnTo>
                    <a:pt x="329879" y="231739"/>
                  </a:lnTo>
                  <a:lnTo>
                    <a:pt x="331658" y="233256"/>
                  </a:lnTo>
                  <a:lnTo>
                    <a:pt x="333103" y="234534"/>
                  </a:lnTo>
                  <a:lnTo>
                    <a:pt x="334178" y="235585"/>
                  </a:lnTo>
                  <a:lnTo>
                    <a:pt x="334931" y="236457"/>
                  </a:lnTo>
                  <a:lnTo>
                    <a:pt x="335815" y="237842"/>
                  </a:lnTo>
                  <a:lnTo>
                    <a:pt x="336268" y="238738"/>
                  </a:lnTo>
                  <a:lnTo>
                    <a:pt x="336603" y="239789"/>
                  </a:lnTo>
                  <a:lnTo>
                    <a:pt x="336830" y="240960"/>
                  </a:lnTo>
                  <a:lnTo>
                    <a:pt x="336902" y="241891"/>
                  </a:lnTo>
                  <a:lnTo>
                    <a:pt x="336830" y="242763"/>
                  </a:lnTo>
                  <a:lnTo>
                    <a:pt x="336412" y="243504"/>
                  </a:lnTo>
                  <a:lnTo>
                    <a:pt x="335385" y="244853"/>
                  </a:lnTo>
                  <a:lnTo>
                    <a:pt x="334262" y="246466"/>
                  </a:lnTo>
                  <a:lnTo>
                    <a:pt x="333844" y="247445"/>
                  </a:lnTo>
                  <a:lnTo>
                    <a:pt x="333880" y="248544"/>
                  </a:lnTo>
                  <a:lnTo>
                    <a:pt x="334143" y="249404"/>
                  </a:lnTo>
                  <a:lnTo>
                    <a:pt x="334513" y="250085"/>
                  </a:lnTo>
                  <a:lnTo>
                    <a:pt x="338072" y="257024"/>
                  </a:lnTo>
                  <a:lnTo>
                    <a:pt x="338526" y="258075"/>
                  </a:lnTo>
                  <a:lnTo>
                    <a:pt x="338657" y="259126"/>
                  </a:lnTo>
                  <a:lnTo>
                    <a:pt x="338573" y="260284"/>
                  </a:lnTo>
                  <a:lnTo>
                    <a:pt x="337965" y="261264"/>
                  </a:lnTo>
                  <a:lnTo>
                    <a:pt x="337021" y="261801"/>
                  </a:lnTo>
                  <a:lnTo>
                    <a:pt x="336018" y="262100"/>
                  </a:lnTo>
                  <a:lnTo>
                    <a:pt x="334644" y="262577"/>
                  </a:lnTo>
                  <a:lnTo>
                    <a:pt x="333784" y="262792"/>
                  </a:lnTo>
                  <a:lnTo>
                    <a:pt x="332972" y="263318"/>
                  </a:lnTo>
                  <a:lnTo>
                    <a:pt x="332363" y="264011"/>
                  </a:lnTo>
                  <a:lnTo>
                    <a:pt x="332005" y="264775"/>
                  </a:lnTo>
                  <a:lnTo>
                    <a:pt x="331825" y="265719"/>
                  </a:lnTo>
                  <a:lnTo>
                    <a:pt x="331658" y="266471"/>
                  </a:lnTo>
                  <a:lnTo>
                    <a:pt x="331682" y="267187"/>
                  </a:lnTo>
                  <a:lnTo>
                    <a:pt x="332363" y="268083"/>
                  </a:lnTo>
                  <a:lnTo>
                    <a:pt x="333151" y="268669"/>
                  </a:lnTo>
                  <a:lnTo>
                    <a:pt x="334178" y="269218"/>
                  </a:lnTo>
                  <a:lnTo>
                    <a:pt x="335074" y="269314"/>
                  </a:lnTo>
                  <a:lnTo>
                    <a:pt x="335946" y="269290"/>
                  </a:lnTo>
                  <a:lnTo>
                    <a:pt x="336973" y="269098"/>
                  </a:lnTo>
                  <a:lnTo>
                    <a:pt x="338896" y="268824"/>
                  </a:lnTo>
                  <a:lnTo>
                    <a:pt x="340258" y="269063"/>
                  </a:lnTo>
                  <a:lnTo>
                    <a:pt x="340723" y="269588"/>
                  </a:lnTo>
                  <a:lnTo>
                    <a:pt x="340891" y="270603"/>
                  </a:lnTo>
                  <a:lnTo>
                    <a:pt x="340975" y="271870"/>
                  </a:lnTo>
                  <a:lnTo>
                    <a:pt x="340915" y="272945"/>
                  </a:lnTo>
                  <a:lnTo>
                    <a:pt x="341082" y="273840"/>
                  </a:lnTo>
                  <a:lnTo>
                    <a:pt x="341667" y="275154"/>
                  </a:lnTo>
                  <a:lnTo>
                    <a:pt x="342025" y="276492"/>
                  </a:lnTo>
                  <a:lnTo>
                    <a:pt x="342073" y="277352"/>
                  </a:lnTo>
                  <a:lnTo>
                    <a:pt x="341989" y="278295"/>
                  </a:lnTo>
                  <a:lnTo>
                    <a:pt x="341452" y="279275"/>
                  </a:lnTo>
                  <a:lnTo>
                    <a:pt x="340819" y="280146"/>
                  </a:lnTo>
                  <a:lnTo>
                    <a:pt x="340294" y="280743"/>
                  </a:lnTo>
                  <a:lnTo>
                    <a:pt x="340198" y="282201"/>
                  </a:lnTo>
                  <a:lnTo>
                    <a:pt x="340616" y="283574"/>
                  </a:lnTo>
                  <a:lnTo>
                    <a:pt x="341846" y="284876"/>
                  </a:lnTo>
                  <a:lnTo>
                    <a:pt x="343196" y="286011"/>
                  </a:lnTo>
                  <a:lnTo>
                    <a:pt x="344187" y="286835"/>
                  </a:lnTo>
                  <a:lnTo>
                    <a:pt x="344569" y="287933"/>
                  </a:lnTo>
                  <a:lnTo>
                    <a:pt x="344796" y="289474"/>
                  </a:lnTo>
                  <a:lnTo>
                    <a:pt x="344629" y="290621"/>
                  </a:lnTo>
                  <a:lnTo>
                    <a:pt x="343888" y="291505"/>
                  </a:lnTo>
                  <a:lnTo>
                    <a:pt x="343291" y="292950"/>
                  </a:lnTo>
                  <a:lnTo>
                    <a:pt x="343148" y="294383"/>
                  </a:lnTo>
                  <a:lnTo>
                    <a:pt x="343136" y="295828"/>
                  </a:lnTo>
                  <a:lnTo>
                    <a:pt x="343076" y="296748"/>
                  </a:lnTo>
                  <a:lnTo>
                    <a:pt x="342623" y="297859"/>
                  </a:lnTo>
                  <a:lnTo>
                    <a:pt x="341452" y="299244"/>
                  </a:lnTo>
                  <a:lnTo>
                    <a:pt x="340831" y="299913"/>
                  </a:lnTo>
                  <a:lnTo>
                    <a:pt x="340138" y="300880"/>
                  </a:lnTo>
                  <a:lnTo>
                    <a:pt x="339840" y="302254"/>
                  </a:lnTo>
                  <a:lnTo>
                    <a:pt x="341714" y="303914"/>
                  </a:lnTo>
                  <a:lnTo>
                    <a:pt x="343530" y="304726"/>
                  </a:lnTo>
                  <a:lnTo>
                    <a:pt x="344498" y="305371"/>
                  </a:lnTo>
                  <a:lnTo>
                    <a:pt x="345512" y="306016"/>
                  </a:lnTo>
                  <a:lnTo>
                    <a:pt x="346015" y="306541"/>
                  </a:lnTo>
                  <a:lnTo>
                    <a:pt x="346672" y="307688"/>
                  </a:lnTo>
                  <a:lnTo>
                    <a:pt x="347029" y="308572"/>
                  </a:lnTo>
                  <a:lnTo>
                    <a:pt x="346838" y="309778"/>
                  </a:lnTo>
                  <a:lnTo>
                    <a:pt x="345632" y="311391"/>
                  </a:lnTo>
                  <a:lnTo>
                    <a:pt x="345357" y="312215"/>
                  </a:lnTo>
                  <a:lnTo>
                    <a:pt x="345381" y="313493"/>
                  </a:lnTo>
                  <a:lnTo>
                    <a:pt x="345572" y="314281"/>
                  </a:lnTo>
                  <a:lnTo>
                    <a:pt x="346779" y="316192"/>
                  </a:lnTo>
                  <a:lnTo>
                    <a:pt x="347663" y="317696"/>
                  </a:lnTo>
                  <a:lnTo>
                    <a:pt x="348284" y="318628"/>
                  </a:lnTo>
                  <a:lnTo>
                    <a:pt x="348702" y="319500"/>
                  </a:lnTo>
                  <a:lnTo>
                    <a:pt x="348881" y="320312"/>
                  </a:lnTo>
                  <a:lnTo>
                    <a:pt x="348606" y="321184"/>
                  </a:lnTo>
                  <a:lnTo>
                    <a:pt x="347531" y="322534"/>
                  </a:lnTo>
                  <a:lnTo>
                    <a:pt x="345561" y="324218"/>
                  </a:lnTo>
                  <a:lnTo>
                    <a:pt x="344748" y="325018"/>
                  </a:lnTo>
                  <a:lnTo>
                    <a:pt x="344247" y="325675"/>
                  </a:lnTo>
                  <a:lnTo>
                    <a:pt x="343686" y="326248"/>
                  </a:lnTo>
                  <a:lnTo>
                    <a:pt x="342778" y="326905"/>
                  </a:lnTo>
                  <a:lnTo>
                    <a:pt x="341846" y="327108"/>
                  </a:lnTo>
                  <a:lnTo>
                    <a:pt x="341093" y="327120"/>
                  </a:lnTo>
                  <a:lnTo>
                    <a:pt x="339983" y="326499"/>
                  </a:lnTo>
                  <a:lnTo>
                    <a:pt x="339385" y="325759"/>
                  </a:lnTo>
                  <a:lnTo>
                    <a:pt x="337965" y="324230"/>
                  </a:lnTo>
                  <a:lnTo>
                    <a:pt x="337164" y="323609"/>
                  </a:lnTo>
                  <a:lnTo>
                    <a:pt x="336185" y="322999"/>
                  </a:lnTo>
                  <a:lnTo>
                    <a:pt x="335516" y="322773"/>
                  </a:lnTo>
                  <a:lnTo>
                    <a:pt x="333976" y="322773"/>
                  </a:lnTo>
                  <a:lnTo>
                    <a:pt x="332865" y="322892"/>
                  </a:lnTo>
                  <a:lnTo>
                    <a:pt x="332088" y="323011"/>
                  </a:lnTo>
                  <a:lnTo>
                    <a:pt x="330858" y="323513"/>
                  </a:lnTo>
                  <a:lnTo>
                    <a:pt x="330416" y="324098"/>
                  </a:lnTo>
                  <a:lnTo>
                    <a:pt x="329998" y="325209"/>
                  </a:lnTo>
                  <a:lnTo>
                    <a:pt x="329879" y="326344"/>
                  </a:lnTo>
                  <a:lnTo>
                    <a:pt x="330094" y="327168"/>
                  </a:lnTo>
                  <a:lnTo>
                    <a:pt x="331026" y="328064"/>
                  </a:lnTo>
                  <a:lnTo>
                    <a:pt x="331862" y="328947"/>
                  </a:lnTo>
                  <a:lnTo>
                    <a:pt x="332590" y="330273"/>
                  </a:lnTo>
                  <a:lnTo>
                    <a:pt x="332661" y="331240"/>
                  </a:lnTo>
                  <a:lnTo>
                    <a:pt x="332769" y="332077"/>
                  </a:lnTo>
                  <a:lnTo>
                    <a:pt x="332984" y="332757"/>
                  </a:lnTo>
                  <a:lnTo>
                    <a:pt x="332470" y="334083"/>
                  </a:lnTo>
                  <a:lnTo>
                    <a:pt x="331873" y="334776"/>
                  </a:lnTo>
                  <a:lnTo>
                    <a:pt x="331359" y="335277"/>
                  </a:lnTo>
                  <a:lnTo>
                    <a:pt x="330607" y="336305"/>
                  </a:lnTo>
                  <a:lnTo>
                    <a:pt x="330249" y="337570"/>
                  </a:lnTo>
                  <a:lnTo>
                    <a:pt x="330261" y="338323"/>
                  </a:lnTo>
                  <a:lnTo>
                    <a:pt x="330273" y="339529"/>
                  </a:lnTo>
                  <a:lnTo>
                    <a:pt x="330476" y="340282"/>
                  </a:lnTo>
                  <a:lnTo>
                    <a:pt x="330595" y="341655"/>
                  </a:lnTo>
                  <a:lnTo>
                    <a:pt x="330094" y="342467"/>
                  </a:lnTo>
                  <a:lnTo>
                    <a:pt x="329389" y="342969"/>
                  </a:lnTo>
                  <a:lnTo>
                    <a:pt x="328697" y="343268"/>
                  </a:lnTo>
                  <a:lnTo>
                    <a:pt x="327024" y="342873"/>
                  </a:lnTo>
                  <a:lnTo>
                    <a:pt x="325436" y="342312"/>
                  </a:lnTo>
                  <a:lnTo>
                    <a:pt x="324218" y="342121"/>
                  </a:lnTo>
                  <a:lnTo>
                    <a:pt x="323298" y="342252"/>
                  </a:lnTo>
                  <a:lnTo>
                    <a:pt x="322486" y="342635"/>
                  </a:lnTo>
                  <a:lnTo>
                    <a:pt x="321279" y="343865"/>
                  </a:lnTo>
                  <a:lnTo>
                    <a:pt x="320360" y="344772"/>
                  </a:lnTo>
                  <a:lnTo>
                    <a:pt x="319751" y="345107"/>
                  </a:lnTo>
                  <a:lnTo>
                    <a:pt x="318759" y="345143"/>
                  </a:lnTo>
                  <a:lnTo>
                    <a:pt x="317577" y="344581"/>
                  </a:lnTo>
                  <a:lnTo>
                    <a:pt x="316251" y="343960"/>
                  </a:lnTo>
                  <a:lnTo>
                    <a:pt x="315427" y="343674"/>
                  </a:lnTo>
                  <a:lnTo>
                    <a:pt x="314484" y="343662"/>
                  </a:lnTo>
                  <a:lnTo>
                    <a:pt x="313695" y="343865"/>
                  </a:lnTo>
                  <a:lnTo>
                    <a:pt x="313086" y="344343"/>
                  </a:lnTo>
                  <a:lnTo>
                    <a:pt x="313038" y="345596"/>
                  </a:lnTo>
                  <a:lnTo>
                    <a:pt x="313994" y="346910"/>
                  </a:lnTo>
                  <a:lnTo>
                    <a:pt x="314519" y="347472"/>
                  </a:lnTo>
                  <a:lnTo>
                    <a:pt x="314866" y="348212"/>
                  </a:lnTo>
                  <a:lnTo>
                    <a:pt x="314842" y="349466"/>
                  </a:lnTo>
                  <a:lnTo>
                    <a:pt x="314280" y="350135"/>
                  </a:lnTo>
                  <a:lnTo>
                    <a:pt x="312740" y="349944"/>
                  </a:lnTo>
                  <a:lnTo>
                    <a:pt x="311116" y="348463"/>
                  </a:lnTo>
                  <a:lnTo>
                    <a:pt x="309551" y="347806"/>
                  </a:lnTo>
                  <a:lnTo>
                    <a:pt x="308583" y="347806"/>
                  </a:lnTo>
                  <a:lnTo>
                    <a:pt x="307604" y="348272"/>
                  </a:lnTo>
                  <a:lnTo>
                    <a:pt x="307139" y="349538"/>
                  </a:lnTo>
                  <a:lnTo>
                    <a:pt x="307294" y="350553"/>
                  </a:lnTo>
                  <a:lnTo>
                    <a:pt x="308536" y="353468"/>
                  </a:lnTo>
                  <a:lnTo>
                    <a:pt x="308834" y="354399"/>
                  </a:lnTo>
                  <a:lnTo>
                    <a:pt x="308942" y="355151"/>
                  </a:lnTo>
                  <a:lnTo>
                    <a:pt x="308906" y="355976"/>
                  </a:lnTo>
                  <a:lnTo>
                    <a:pt x="308094" y="356441"/>
                  </a:lnTo>
                  <a:lnTo>
                    <a:pt x="307246" y="356286"/>
                  </a:lnTo>
                  <a:lnTo>
                    <a:pt x="305992" y="355701"/>
                  </a:lnTo>
                  <a:lnTo>
                    <a:pt x="305108" y="355032"/>
                  </a:lnTo>
                  <a:lnTo>
                    <a:pt x="304140" y="354387"/>
                  </a:lnTo>
                  <a:lnTo>
                    <a:pt x="303448" y="354040"/>
                  </a:lnTo>
                  <a:lnTo>
                    <a:pt x="302720" y="353897"/>
                  </a:lnTo>
                  <a:lnTo>
                    <a:pt x="302039" y="354160"/>
                  </a:lnTo>
                  <a:lnTo>
                    <a:pt x="301716" y="355653"/>
                  </a:lnTo>
                  <a:lnTo>
                    <a:pt x="301811" y="356394"/>
                  </a:lnTo>
                  <a:lnTo>
                    <a:pt x="302922" y="357576"/>
                  </a:lnTo>
                  <a:lnTo>
                    <a:pt x="304379" y="359129"/>
                  </a:lnTo>
                  <a:lnTo>
                    <a:pt x="305968" y="360586"/>
                  </a:lnTo>
                  <a:lnTo>
                    <a:pt x="307162" y="361768"/>
                  </a:lnTo>
                  <a:lnTo>
                    <a:pt x="308082" y="362270"/>
                  </a:lnTo>
                  <a:lnTo>
                    <a:pt x="309670" y="362927"/>
                  </a:lnTo>
                  <a:lnTo>
                    <a:pt x="310363" y="363428"/>
                  </a:lnTo>
                  <a:lnTo>
                    <a:pt x="310805" y="364503"/>
                  </a:lnTo>
                  <a:lnTo>
                    <a:pt x="309826" y="365411"/>
                  </a:lnTo>
                  <a:lnTo>
                    <a:pt x="305574" y="365482"/>
                  </a:lnTo>
                  <a:lnTo>
                    <a:pt x="304451" y="365614"/>
                  </a:lnTo>
                  <a:lnTo>
                    <a:pt x="303376" y="366056"/>
                  </a:lnTo>
                  <a:lnTo>
                    <a:pt x="302683" y="366354"/>
                  </a:lnTo>
                  <a:lnTo>
                    <a:pt x="301811" y="366534"/>
                  </a:lnTo>
                  <a:lnTo>
                    <a:pt x="300748" y="366331"/>
                  </a:lnTo>
                  <a:lnTo>
                    <a:pt x="299829" y="365948"/>
                  </a:lnTo>
                  <a:lnTo>
                    <a:pt x="299089" y="365375"/>
                  </a:lnTo>
                  <a:lnTo>
                    <a:pt x="298348" y="364396"/>
                  </a:lnTo>
                  <a:lnTo>
                    <a:pt x="297560" y="363404"/>
                  </a:lnTo>
                  <a:lnTo>
                    <a:pt x="296593" y="361708"/>
                  </a:lnTo>
                  <a:lnTo>
                    <a:pt x="295792" y="360395"/>
                  </a:lnTo>
                  <a:lnTo>
                    <a:pt x="295517" y="358830"/>
                  </a:lnTo>
                  <a:lnTo>
                    <a:pt x="295255" y="357301"/>
                  </a:lnTo>
                  <a:lnTo>
                    <a:pt x="294812" y="355999"/>
                  </a:lnTo>
                  <a:lnTo>
                    <a:pt x="294060" y="354626"/>
                  </a:lnTo>
                  <a:lnTo>
                    <a:pt x="293141" y="353384"/>
                  </a:lnTo>
                  <a:lnTo>
                    <a:pt x="292257" y="352440"/>
                  </a:lnTo>
                  <a:lnTo>
                    <a:pt x="291254" y="351449"/>
                  </a:lnTo>
                  <a:lnTo>
                    <a:pt x="290370" y="350398"/>
                  </a:lnTo>
                  <a:lnTo>
                    <a:pt x="289594" y="348869"/>
                  </a:lnTo>
                  <a:lnTo>
                    <a:pt x="288793" y="347400"/>
                  </a:lnTo>
                  <a:lnTo>
                    <a:pt x="288244" y="346624"/>
                  </a:lnTo>
                  <a:lnTo>
                    <a:pt x="287503" y="345633"/>
                  </a:lnTo>
                  <a:lnTo>
                    <a:pt x="286620" y="344486"/>
                  </a:lnTo>
                  <a:lnTo>
                    <a:pt x="285927" y="343913"/>
                  </a:lnTo>
                  <a:lnTo>
                    <a:pt x="284971" y="342945"/>
                  </a:lnTo>
                  <a:lnTo>
                    <a:pt x="284350" y="342324"/>
                  </a:lnTo>
                  <a:lnTo>
                    <a:pt x="283538" y="341786"/>
                  </a:lnTo>
                  <a:lnTo>
                    <a:pt x="282786" y="341476"/>
                  </a:lnTo>
                  <a:lnTo>
                    <a:pt x="281484" y="341214"/>
                  </a:lnTo>
                  <a:lnTo>
                    <a:pt x="280361" y="341392"/>
                  </a:lnTo>
                  <a:lnTo>
                    <a:pt x="279752" y="341989"/>
                  </a:lnTo>
                  <a:lnTo>
                    <a:pt x="279083" y="342945"/>
                  </a:lnTo>
                  <a:lnTo>
                    <a:pt x="278749" y="344187"/>
                  </a:lnTo>
                  <a:lnTo>
                    <a:pt x="278438" y="346122"/>
                  </a:lnTo>
                  <a:lnTo>
                    <a:pt x="278008" y="347890"/>
                  </a:lnTo>
                  <a:lnTo>
                    <a:pt x="277638" y="349598"/>
                  </a:lnTo>
                  <a:lnTo>
                    <a:pt x="277316" y="351007"/>
                  </a:lnTo>
                  <a:lnTo>
                    <a:pt x="276957" y="352237"/>
                  </a:lnTo>
                  <a:lnTo>
                    <a:pt x="276611" y="353085"/>
                  </a:lnTo>
                  <a:lnTo>
                    <a:pt x="275632" y="353431"/>
                  </a:lnTo>
                  <a:lnTo>
                    <a:pt x="274723" y="352691"/>
                  </a:lnTo>
                  <a:lnTo>
                    <a:pt x="274222" y="351903"/>
                  </a:lnTo>
                  <a:lnTo>
                    <a:pt x="273709" y="350923"/>
                  </a:lnTo>
                  <a:lnTo>
                    <a:pt x="273207" y="349729"/>
                  </a:lnTo>
                  <a:lnTo>
                    <a:pt x="272526" y="348618"/>
                  </a:lnTo>
                  <a:lnTo>
                    <a:pt x="271093" y="347412"/>
                  </a:lnTo>
                  <a:lnTo>
                    <a:pt x="270257" y="346719"/>
                  </a:lnTo>
                  <a:lnTo>
                    <a:pt x="269505" y="346170"/>
                  </a:lnTo>
                  <a:lnTo>
                    <a:pt x="268573" y="345788"/>
                  </a:lnTo>
                  <a:lnTo>
                    <a:pt x="267223" y="345477"/>
                  </a:lnTo>
                  <a:lnTo>
                    <a:pt x="267211" y="344558"/>
                  </a:lnTo>
                  <a:lnTo>
                    <a:pt x="267235" y="342491"/>
                  </a:lnTo>
                  <a:lnTo>
                    <a:pt x="266614" y="342014"/>
                  </a:lnTo>
                  <a:lnTo>
                    <a:pt x="266208" y="341357"/>
                  </a:lnTo>
                  <a:lnTo>
                    <a:pt x="266364" y="339900"/>
                  </a:lnTo>
                  <a:lnTo>
                    <a:pt x="266351" y="338395"/>
                  </a:lnTo>
                  <a:lnTo>
                    <a:pt x="265157" y="337762"/>
                  </a:lnTo>
                  <a:lnTo>
                    <a:pt x="264500" y="337392"/>
                  </a:lnTo>
                  <a:lnTo>
                    <a:pt x="263999" y="336842"/>
                  </a:lnTo>
                  <a:lnTo>
                    <a:pt x="263580" y="336209"/>
                  </a:lnTo>
                  <a:lnTo>
                    <a:pt x="263461" y="335445"/>
                  </a:lnTo>
                  <a:lnTo>
                    <a:pt x="263628" y="334095"/>
                  </a:lnTo>
                  <a:lnTo>
                    <a:pt x="262888" y="333617"/>
                  </a:lnTo>
                  <a:lnTo>
                    <a:pt x="262160" y="333486"/>
                  </a:lnTo>
                  <a:lnTo>
                    <a:pt x="260929" y="333175"/>
                  </a:lnTo>
                  <a:lnTo>
                    <a:pt x="258039" y="333319"/>
                  </a:lnTo>
                  <a:lnTo>
                    <a:pt x="257692" y="332339"/>
                  </a:lnTo>
                  <a:lnTo>
                    <a:pt x="257012" y="332208"/>
                  </a:lnTo>
                  <a:lnTo>
                    <a:pt x="255865" y="332160"/>
                  </a:lnTo>
                  <a:lnTo>
                    <a:pt x="253966" y="332757"/>
                  </a:lnTo>
                  <a:lnTo>
                    <a:pt x="252891" y="332889"/>
                  </a:lnTo>
                  <a:lnTo>
                    <a:pt x="252521" y="332077"/>
                  </a:lnTo>
                  <a:lnTo>
                    <a:pt x="252568" y="331085"/>
                  </a:lnTo>
                  <a:lnTo>
                    <a:pt x="252270" y="329724"/>
                  </a:lnTo>
                  <a:lnTo>
                    <a:pt x="251255" y="327204"/>
                  </a:lnTo>
                  <a:lnTo>
                    <a:pt x="249595" y="321638"/>
                  </a:lnTo>
                  <a:lnTo>
                    <a:pt x="248627" y="320671"/>
                  </a:lnTo>
                  <a:lnTo>
                    <a:pt x="248066" y="320276"/>
                  </a:lnTo>
                  <a:lnTo>
                    <a:pt x="248269" y="319189"/>
                  </a:lnTo>
                  <a:lnTo>
                    <a:pt x="247970" y="318568"/>
                  </a:lnTo>
                  <a:lnTo>
                    <a:pt x="247660" y="317565"/>
                  </a:lnTo>
                  <a:lnTo>
                    <a:pt x="247983" y="316920"/>
                  </a:lnTo>
                  <a:lnTo>
                    <a:pt x="248413" y="316299"/>
                  </a:lnTo>
                  <a:lnTo>
                    <a:pt x="249045" y="315630"/>
                  </a:lnTo>
                  <a:lnTo>
                    <a:pt x="249666" y="315081"/>
                  </a:lnTo>
                  <a:lnTo>
                    <a:pt x="249869" y="314042"/>
                  </a:lnTo>
                  <a:lnTo>
                    <a:pt x="249678" y="312334"/>
                  </a:lnTo>
                  <a:lnTo>
                    <a:pt x="250072" y="311378"/>
                  </a:lnTo>
                  <a:lnTo>
                    <a:pt x="250467" y="310531"/>
                  </a:lnTo>
                  <a:lnTo>
                    <a:pt x="251302" y="310077"/>
                  </a:lnTo>
                  <a:lnTo>
                    <a:pt x="251947" y="310459"/>
                  </a:lnTo>
                  <a:lnTo>
                    <a:pt x="252748" y="310304"/>
                  </a:lnTo>
                  <a:lnTo>
                    <a:pt x="253333" y="309587"/>
                  </a:lnTo>
                  <a:lnTo>
                    <a:pt x="253154" y="308512"/>
                  </a:lnTo>
                  <a:lnTo>
                    <a:pt x="252891" y="307628"/>
                  </a:lnTo>
                  <a:lnTo>
                    <a:pt x="252808" y="306589"/>
                  </a:lnTo>
                  <a:lnTo>
                    <a:pt x="251840" y="304702"/>
                  </a:lnTo>
                  <a:lnTo>
                    <a:pt x="251243" y="303580"/>
                  </a:lnTo>
                  <a:lnTo>
                    <a:pt x="251541" y="302516"/>
                  </a:lnTo>
                  <a:lnTo>
                    <a:pt x="251864" y="301788"/>
                  </a:lnTo>
                  <a:lnTo>
                    <a:pt x="251697" y="300582"/>
                  </a:lnTo>
                  <a:lnTo>
                    <a:pt x="250944" y="300104"/>
                  </a:lnTo>
                  <a:lnTo>
                    <a:pt x="250108" y="299531"/>
                  </a:lnTo>
                  <a:lnTo>
                    <a:pt x="249678" y="298814"/>
                  </a:lnTo>
                  <a:lnTo>
                    <a:pt x="249642" y="297918"/>
                  </a:lnTo>
                  <a:lnTo>
                    <a:pt x="249714" y="297094"/>
                  </a:lnTo>
                  <a:lnTo>
                    <a:pt x="249822" y="296222"/>
                  </a:lnTo>
                  <a:lnTo>
                    <a:pt x="249941" y="295279"/>
                  </a:lnTo>
                  <a:lnTo>
                    <a:pt x="249941" y="294383"/>
                  </a:lnTo>
                  <a:lnTo>
                    <a:pt x="249380" y="291588"/>
                  </a:lnTo>
                  <a:lnTo>
                    <a:pt x="248937" y="290848"/>
                  </a:lnTo>
                  <a:lnTo>
                    <a:pt x="248269" y="290346"/>
                  </a:lnTo>
                  <a:lnTo>
                    <a:pt x="247206" y="289247"/>
                  </a:lnTo>
                  <a:lnTo>
                    <a:pt x="246681" y="288674"/>
                  </a:lnTo>
                  <a:lnTo>
                    <a:pt x="245498" y="287109"/>
                  </a:lnTo>
                  <a:lnTo>
                    <a:pt x="244542" y="285521"/>
                  </a:lnTo>
                  <a:lnTo>
                    <a:pt x="243850" y="284338"/>
                  </a:lnTo>
                  <a:lnTo>
                    <a:pt x="243193" y="283419"/>
                  </a:lnTo>
                  <a:lnTo>
                    <a:pt x="242608" y="282822"/>
                  </a:lnTo>
                  <a:lnTo>
                    <a:pt x="241557" y="282129"/>
                  </a:lnTo>
                  <a:lnTo>
                    <a:pt x="240613" y="282033"/>
                  </a:lnTo>
                  <a:lnTo>
                    <a:pt x="239693" y="282021"/>
                  </a:lnTo>
                  <a:lnTo>
                    <a:pt x="238606" y="281699"/>
                  </a:lnTo>
                  <a:lnTo>
                    <a:pt x="237388" y="281102"/>
                  </a:lnTo>
                  <a:lnTo>
                    <a:pt x="235991" y="280576"/>
                  </a:lnTo>
                  <a:lnTo>
                    <a:pt x="234868" y="280027"/>
                  </a:lnTo>
                  <a:lnTo>
                    <a:pt x="233794" y="279358"/>
                  </a:lnTo>
                  <a:lnTo>
                    <a:pt x="232754" y="278331"/>
                  </a:lnTo>
                  <a:lnTo>
                    <a:pt x="232169" y="277543"/>
                  </a:lnTo>
                  <a:lnTo>
                    <a:pt x="230688" y="275047"/>
                  </a:lnTo>
                  <a:lnTo>
                    <a:pt x="229338" y="273123"/>
                  </a:lnTo>
                  <a:lnTo>
                    <a:pt x="228539" y="271380"/>
                  </a:lnTo>
                  <a:lnTo>
                    <a:pt x="228084" y="269063"/>
                  </a:lnTo>
                  <a:lnTo>
                    <a:pt x="227858" y="266937"/>
                  </a:lnTo>
                  <a:lnTo>
                    <a:pt x="227703" y="265671"/>
                  </a:lnTo>
                  <a:lnTo>
                    <a:pt x="227583" y="264751"/>
                  </a:lnTo>
                  <a:lnTo>
                    <a:pt x="227308" y="264011"/>
                  </a:lnTo>
                  <a:lnTo>
                    <a:pt x="226317" y="262960"/>
                  </a:lnTo>
                  <a:lnTo>
                    <a:pt x="225242" y="262470"/>
                  </a:lnTo>
                  <a:lnTo>
                    <a:pt x="224370" y="262506"/>
                  </a:lnTo>
                  <a:lnTo>
                    <a:pt x="223725" y="262924"/>
                  </a:lnTo>
                  <a:lnTo>
                    <a:pt x="222770" y="263067"/>
                  </a:lnTo>
                  <a:lnTo>
                    <a:pt x="221874" y="262243"/>
                  </a:lnTo>
                  <a:lnTo>
                    <a:pt x="220775" y="261431"/>
                  </a:lnTo>
                  <a:lnTo>
                    <a:pt x="220106" y="261240"/>
                  </a:lnTo>
                  <a:lnTo>
                    <a:pt x="218685" y="260929"/>
                  </a:lnTo>
                  <a:lnTo>
                    <a:pt x="218088" y="260475"/>
                  </a:lnTo>
                  <a:lnTo>
                    <a:pt x="218768" y="259556"/>
                  </a:lnTo>
                  <a:lnTo>
                    <a:pt x="219987" y="258612"/>
                  </a:lnTo>
                  <a:lnTo>
                    <a:pt x="220238" y="257752"/>
                  </a:lnTo>
                  <a:lnTo>
                    <a:pt x="218781" y="257024"/>
                  </a:lnTo>
                  <a:lnTo>
                    <a:pt x="217861" y="256856"/>
                  </a:lnTo>
                  <a:lnTo>
                    <a:pt x="216798" y="257155"/>
                  </a:lnTo>
                  <a:lnTo>
                    <a:pt x="215627" y="257442"/>
                  </a:lnTo>
                  <a:lnTo>
                    <a:pt x="214660" y="257430"/>
                  </a:lnTo>
                  <a:lnTo>
                    <a:pt x="213322" y="257346"/>
                  </a:lnTo>
                  <a:lnTo>
                    <a:pt x="212390" y="257513"/>
                  </a:lnTo>
                  <a:lnTo>
                    <a:pt x="211053" y="257764"/>
                  </a:lnTo>
                  <a:lnTo>
                    <a:pt x="210134" y="258361"/>
                  </a:lnTo>
                  <a:lnTo>
                    <a:pt x="209775" y="258958"/>
                  </a:lnTo>
                  <a:lnTo>
                    <a:pt x="209238" y="259819"/>
                  </a:lnTo>
                  <a:lnTo>
                    <a:pt x="207936" y="259532"/>
                  </a:lnTo>
                  <a:lnTo>
                    <a:pt x="206992" y="259293"/>
                  </a:lnTo>
                  <a:lnTo>
                    <a:pt x="206048" y="259233"/>
                  </a:lnTo>
                  <a:lnTo>
                    <a:pt x="205010" y="259126"/>
                  </a:lnTo>
                  <a:lnTo>
                    <a:pt x="204269" y="259281"/>
                  </a:lnTo>
                  <a:lnTo>
                    <a:pt x="203337" y="260392"/>
                  </a:lnTo>
                  <a:lnTo>
                    <a:pt x="203003" y="261156"/>
                  </a:lnTo>
                  <a:lnTo>
                    <a:pt x="202072" y="261515"/>
                  </a:lnTo>
                  <a:lnTo>
                    <a:pt x="201068" y="260762"/>
                  </a:lnTo>
                  <a:lnTo>
                    <a:pt x="200364" y="260834"/>
                  </a:lnTo>
                  <a:lnTo>
                    <a:pt x="199730" y="261515"/>
                  </a:lnTo>
                  <a:lnTo>
                    <a:pt x="198548" y="262207"/>
                  </a:lnTo>
                  <a:lnTo>
                    <a:pt x="197425" y="262291"/>
                  </a:lnTo>
                  <a:lnTo>
                    <a:pt x="195658" y="262004"/>
                  </a:lnTo>
                  <a:lnTo>
                    <a:pt x="194284" y="261837"/>
                  </a:lnTo>
                  <a:lnTo>
                    <a:pt x="193353" y="261371"/>
                  </a:lnTo>
                  <a:lnTo>
                    <a:pt x="192589" y="260738"/>
                  </a:lnTo>
                  <a:lnTo>
                    <a:pt x="191382" y="260535"/>
                  </a:lnTo>
                  <a:lnTo>
                    <a:pt x="190558" y="260654"/>
                  </a:lnTo>
                  <a:lnTo>
                    <a:pt x="189531" y="260045"/>
                  </a:lnTo>
                  <a:lnTo>
                    <a:pt x="188516" y="259651"/>
                  </a:lnTo>
                  <a:lnTo>
                    <a:pt x="187871" y="260189"/>
                  </a:lnTo>
                  <a:lnTo>
                    <a:pt x="186664" y="260583"/>
                  </a:lnTo>
                  <a:lnTo>
                    <a:pt x="185948" y="260392"/>
                  </a:lnTo>
                  <a:lnTo>
                    <a:pt x="185136" y="260010"/>
                  </a:lnTo>
                  <a:lnTo>
                    <a:pt x="184324" y="259568"/>
                  </a:lnTo>
                  <a:lnTo>
                    <a:pt x="183607" y="258887"/>
                  </a:lnTo>
                  <a:lnTo>
                    <a:pt x="183189" y="258337"/>
                  </a:lnTo>
                  <a:lnTo>
                    <a:pt x="182425" y="257955"/>
                  </a:lnTo>
                  <a:lnTo>
                    <a:pt x="181529" y="257740"/>
                  </a:lnTo>
                  <a:lnTo>
                    <a:pt x="180406" y="257430"/>
                  </a:lnTo>
                  <a:lnTo>
                    <a:pt x="179654" y="257143"/>
                  </a:lnTo>
                  <a:lnTo>
                    <a:pt x="178949" y="256606"/>
                  </a:lnTo>
                  <a:lnTo>
                    <a:pt x="178304" y="255280"/>
                  </a:lnTo>
                  <a:lnTo>
                    <a:pt x="177659" y="254145"/>
                  </a:lnTo>
                  <a:lnTo>
                    <a:pt x="177026" y="253548"/>
                  </a:lnTo>
                  <a:lnTo>
                    <a:pt x="176238" y="253082"/>
                  </a:lnTo>
                  <a:lnTo>
                    <a:pt x="175402" y="252330"/>
                  </a:lnTo>
                  <a:lnTo>
                    <a:pt x="174279" y="251924"/>
                  </a:lnTo>
                  <a:lnTo>
                    <a:pt x="173276" y="251482"/>
                  </a:lnTo>
                  <a:lnTo>
                    <a:pt x="172667" y="250670"/>
                  </a:lnTo>
                  <a:lnTo>
                    <a:pt x="172476" y="249690"/>
                  </a:lnTo>
                  <a:lnTo>
                    <a:pt x="172129" y="248974"/>
                  </a:lnTo>
                  <a:lnTo>
                    <a:pt x="172081" y="248150"/>
                  </a:lnTo>
                  <a:lnTo>
                    <a:pt x="172500" y="247266"/>
                  </a:lnTo>
                  <a:lnTo>
                    <a:pt x="172917" y="246454"/>
                  </a:lnTo>
                  <a:lnTo>
                    <a:pt x="173013" y="245701"/>
                  </a:lnTo>
                  <a:lnTo>
                    <a:pt x="173407" y="244842"/>
                  </a:lnTo>
                  <a:lnTo>
                    <a:pt x="173156" y="244005"/>
                  </a:lnTo>
                  <a:lnTo>
                    <a:pt x="173825" y="243790"/>
                  </a:lnTo>
                  <a:lnTo>
                    <a:pt x="174112" y="243134"/>
                  </a:lnTo>
                  <a:lnTo>
                    <a:pt x="174315" y="242166"/>
                  </a:lnTo>
                  <a:lnTo>
                    <a:pt x="173646" y="241127"/>
                  </a:lnTo>
                  <a:lnTo>
                    <a:pt x="172702" y="241414"/>
                  </a:lnTo>
                  <a:lnTo>
                    <a:pt x="171759" y="241318"/>
                  </a:lnTo>
                  <a:lnTo>
                    <a:pt x="171293" y="240769"/>
                  </a:lnTo>
                  <a:lnTo>
                    <a:pt x="171413" y="239192"/>
                  </a:lnTo>
                  <a:lnTo>
                    <a:pt x="171771" y="237962"/>
                  </a:lnTo>
                  <a:lnTo>
                    <a:pt x="171938" y="237102"/>
                  </a:lnTo>
                  <a:lnTo>
                    <a:pt x="171723" y="236218"/>
                  </a:lnTo>
                  <a:lnTo>
                    <a:pt x="171568" y="235239"/>
                  </a:lnTo>
                  <a:lnTo>
                    <a:pt x="171568" y="234104"/>
                  </a:lnTo>
                  <a:lnTo>
                    <a:pt x="171377" y="232707"/>
                  </a:lnTo>
                  <a:lnTo>
                    <a:pt x="171126" y="231321"/>
                  </a:lnTo>
                  <a:lnTo>
                    <a:pt x="170553" y="230163"/>
                  </a:lnTo>
                  <a:lnTo>
                    <a:pt x="170159" y="229470"/>
                  </a:lnTo>
                  <a:lnTo>
                    <a:pt x="169525" y="228789"/>
                  </a:lnTo>
                  <a:lnTo>
                    <a:pt x="168367" y="227762"/>
                  </a:lnTo>
                  <a:lnTo>
                    <a:pt x="167794" y="226759"/>
                  </a:lnTo>
                  <a:lnTo>
                    <a:pt x="167304" y="225839"/>
                  </a:lnTo>
                  <a:lnTo>
                    <a:pt x="166444" y="224788"/>
                  </a:lnTo>
                  <a:lnTo>
                    <a:pt x="165596" y="223678"/>
                  </a:lnTo>
                  <a:lnTo>
                    <a:pt x="165119" y="223009"/>
                  </a:lnTo>
                  <a:lnTo>
                    <a:pt x="164891" y="221659"/>
                  </a:lnTo>
                  <a:lnTo>
                    <a:pt x="164653" y="219975"/>
                  </a:lnTo>
                  <a:lnTo>
                    <a:pt x="164665" y="218554"/>
                  </a:lnTo>
                  <a:lnTo>
                    <a:pt x="164581" y="217551"/>
                  </a:lnTo>
                  <a:lnTo>
                    <a:pt x="164127" y="216249"/>
                  </a:lnTo>
                  <a:lnTo>
                    <a:pt x="163721" y="215341"/>
                  </a:lnTo>
                  <a:lnTo>
                    <a:pt x="163303" y="214768"/>
                  </a:lnTo>
                  <a:lnTo>
                    <a:pt x="163757" y="213394"/>
                  </a:lnTo>
                  <a:lnTo>
                    <a:pt x="164055" y="212511"/>
                  </a:lnTo>
                  <a:lnTo>
                    <a:pt x="163817" y="211555"/>
                  </a:lnTo>
                  <a:lnTo>
                    <a:pt x="163243" y="210397"/>
                  </a:lnTo>
                  <a:lnTo>
                    <a:pt x="163016" y="209178"/>
                  </a:lnTo>
                  <a:lnTo>
                    <a:pt x="162730" y="208270"/>
                  </a:lnTo>
                  <a:lnTo>
                    <a:pt x="162384" y="207578"/>
                  </a:lnTo>
                  <a:lnTo>
                    <a:pt x="161858" y="206324"/>
                  </a:lnTo>
                  <a:lnTo>
                    <a:pt x="161213" y="205285"/>
                  </a:lnTo>
                  <a:lnTo>
                    <a:pt x="160676" y="204592"/>
                  </a:lnTo>
                  <a:lnTo>
                    <a:pt x="160031" y="203362"/>
                  </a:lnTo>
                  <a:lnTo>
                    <a:pt x="159720" y="202537"/>
                  </a:lnTo>
                  <a:lnTo>
                    <a:pt x="158740" y="202108"/>
                  </a:lnTo>
                  <a:lnTo>
                    <a:pt x="157785" y="202191"/>
                  </a:lnTo>
                  <a:lnTo>
                    <a:pt x="156555" y="202131"/>
                  </a:lnTo>
                  <a:lnTo>
                    <a:pt x="155408" y="201463"/>
                  </a:lnTo>
                  <a:lnTo>
                    <a:pt x="154895" y="200651"/>
                  </a:lnTo>
                  <a:lnTo>
                    <a:pt x="154345" y="199635"/>
                  </a:lnTo>
                  <a:lnTo>
                    <a:pt x="154130" y="198537"/>
                  </a:lnTo>
                  <a:lnTo>
                    <a:pt x="154154" y="197175"/>
                  </a:lnTo>
                  <a:lnTo>
                    <a:pt x="153892" y="194691"/>
                  </a:lnTo>
                  <a:lnTo>
                    <a:pt x="153939" y="193019"/>
                  </a:lnTo>
                  <a:lnTo>
                    <a:pt x="153904" y="191956"/>
                  </a:lnTo>
                  <a:lnTo>
                    <a:pt x="153999" y="191227"/>
                  </a:lnTo>
                  <a:lnTo>
                    <a:pt x="153664" y="190176"/>
                  </a:lnTo>
                  <a:lnTo>
                    <a:pt x="153103" y="189567"/>
                  </a:lnTo>
                  <a:lnTo>
                    <a:pt x="152052" y="188910"/>
                  </a:lnTo>
                  <a:lnTo>
                    <a:pt x="151217" y="188277"/>
                  </a:lnTo>
                  <a:lnTo>
                    <a:pt x="150953" y="187513"/>
                  </a:lnTo>
                  <a:lnTo>
                    <a:pt x="150894" y="186378"/>
                  </a:lnTo>
                  <a:lnTo>
                    <a:pt x="149401" y="185017"/>
                  </a:lnTo>
                  <a:lnTo>
                    <a:pt x="148302" y="184455"/>
                  </a:lnTo>
                  <a:lnTo>
                    <a:pt x="147597" y="183822"/>
                  </a:lnTo>
                  <a:lnTo>
                    <a:pt x="147275" y="183034"/>
                  </a:lnTo>
                  <a:lnTo>
                    <a:pt x="146714" y="182389"/>
                  </a:lnTo>
                  <a:lnTo>
                    <a:pt x="145423" y="181493"/>
                  </a:lnTo>
                  <a:lnTo>
                    <a:pt x="144349" y="181099"/>
                  </a:lnTo>
                  <a:lnTo>
                    <a:pt x="143358" y="180824"/>
                  </a:lnTo>
                  <a:lnTo>
                    <a:pt x="142521" y="180538"/>
                  </a:lnTo>
                  <a:lnTo>
                    <a:pt x="140957" y="176023"/>
                  </a:lnTo>
                  <a:lnTo>
                    <a:pt x="140945" y="175044"/>
                  </a:lnTo>
                  <a:lnTo>
                    <a:pt x="140634" y="174040"/>
                  </a:lnTo>
                  <a:lnTo>
                    <a:pt x="140264" y="173431"/>
                  </a:lnTo>
                  <a:lnTo>
                    <a:pt x="139930" y="172464"/>
                  </a:lnTo>
                  <a:lnTo>
                    <a:pt x="140443" y="171461"/>
                  </a:lnTo>
                  <a:lnTo>
                    <a:pt x="140574" y="170350"/>
                  </a:lnTo>
                  <a:lnTo>
                    <a:pt x="139858" y="169800"/>
                  </a:lnTo>
                  <a:lnTo>
                    <a:pt x="139870" y="168917"/>
                  </a:lnTo>
                  <a:lnTo>
                    <a:pt x="138926" y="168582"/>
                  </a:lnTo>
                  <a:lnTo>
                    <a:pt x="138377" y="167663"/>
                  </a:lnTo>
                  <a:lnTo>
                    <a:pt x="138234" y="166636"/>
                  </a:lnTo>
                  <a:lnTo>
                    <a:pt x="137505" y="165943"/>
                  </a:lnTo>
                  <a:lnTo>
                    <a:pt x="137111" y="165226"/>
                  </a:lnTo>
                  <a:lnTo>
                    <a:pt x="136550" y="164569"/>
                  </a:lnTo>
                  <a:lnTo>
                    <a:pt x="135689" y="163913"/>
                  </a:lnTo>
                  <a:lnTo>
                    <a:pt x="135188" y="163076"/>
                  </a:lnTo>
                  <a:lnTo>
                    <a:pt x="135248" y="161762"/>
                  </a:lnTo>
                  <a:lnTo>
                    <a:pt x="135033" y="160962"/>
                  </a:lnTo>
                  <a:lnTo>
                    <a:pt x="134627" y="159995"/>
                  </a:lnTo>
                  <a:lnTo>
                    <a:pt x="133683" y="159075"/>
                  </a:lnTo>
                  <a:lnTo>
                    <a:pt x="133122" y="158442"/>
                  </a:lnTo>
                  <a:lnTo>
                    <a:pt x="132836" y="157558"/>
                  </a:lnTo>
                  <a:lnTo>
                    <a:pt x="133110" y="156376"/>
                  </a:lnTo>
                  <a:lnTo>
                    <a:pt x="133242" y="155432"/>
                  </a:lnTo>
                  <a:lnTo>
                    <a:pt x="133265" y="154345"/>
                  </a:lnTo>
                  <a:lnTo>
                    <a:pt x="132907" y="153438"/>
                  </a:lnTo>
                  <a:lnTo>
                    <a:pt x="48753" y="168069"/>
                  </a:lnTo>
                  <a:lnTo>
                    <a:pt x="18811" y="173431"/>
                  </a:lnTo>
                  <a:lnTo>
                    <a:pt x="0" y="99680"/>
                  </a:lnTo>
                  <a:lnTo>
                    <a:pt x="47977" y="64113"/>
                  </a:lnTo>
                  <a:lnTo>
                    <a:pt x="59968" y="55024"/>
                  </a:lnTo>
                  <a:lnTo>
                    <a:pt x="115983" y="21188"/>
                  </a:lnTo>
                  <a:lnTo>
                    <a:pt x="156591" y="341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199;gbcf4302aa7_0_6">
              <a:extLst>
                <a:ext uri="{FF2B5EF4-FFF2-40B4-BE49-F238E27FC236}">
                  <a16:creationId xmlns:a16="http://schemas.microsoft.com/office/drawing/2014/main" id="{18199016-8735-BC4E-97BA-B9EED2B8C977}"/>
                </a:ext>
              </a:extLst>
            </p:cNvPr>
            <p:cNvSpPr/>
            <p:nvPr/>
          </p:nvSpPr>
          <p:spPr>
            <a:xfrm>
              <a:off x="5984733" y="2547672"/>
              <a:ext cx="183510" cy="247236"/>
            </a:xfrm>
            <a:custGeom>
              <a:avLst/>
              <a:gdLst/>
              <a:ahLst/>
              <a:cxnLst/>
              <a:rect l="l" t="t" r="r" b="b"/>
              <a:pathLst>
                <a:path w="365195" h="492011" extrusionOk="0">
                  <a:moveTo>
                    <a:pt x="0" y="5936"/>
                  </a:moveTo>
                  <a:lnTo>
                    <a:pt x="66979" y="0"/>
                  </a:lnTo>
                  <a:lnTo>
                    <a:pt x="125968" y="92216"/>
                  </a:lnTo>
                  <a:lnTo>
                    <a:pt x="129623" y="94855"/>
                  </a:lnTo>
                  <a:lnTo>
                    <a:pt x="179892" y="130841"/>
                  </a:lnTo>
                  <a:lnTo>
                    <a:pt x="250443" y="134519"/>
                  </a:lnTo>
                  <a:lnTo>
                    <a:pt x="261013" y="116509"/>
                  </a:lnTo>
                  <a:lnTo>
                    <a:pt x="277901" y="110441"/>
                  </a:lnTo>
                  <a:lnTo>
                    <a:pt x="279179" y="134555"/>
                  </a:lnTo>
                  <a:lnTo>
                    <a:pt x="251721" y="145149"/>
                  </a:lnTo>
                  <a:lnTo>
                    <a:pt x="252760" y="154393"/>
                  </a:lnTo>
                  <a:lnTo>
                    <a:pt x="263963" y="150082"/>
                  </a:lnTo>
                  <a:lnTo>
                    <a:pt x="281245" y="153127"/>
                  </a:lnTo>
                  <a:lnTo>
                    <a:pt x="266256" y="196387"/>
                  </a:lnTo>
                  <a:lnTo>
                    <a:pt x="259281" y="200471"/>
                  </a:lnTo>
                  <a:lnTo>
                    <a:pt x="266256" y="259818"/>
                  </a:lnTo>
                  <a:lnTo>
                    <a:pt x="301824" y="243742"/>
                  </a:lnTo>
                  <a:lnTo>
                    <a:pt x="317195" y="277626"/>
                  </a:lnTo>
                  <a:lnTo>
                    <a:pt x="365196" y="384413"/>
                  </a:lnTo>
                  <a:lnTo>
                    <a:pt x="328183" y="400310"/>
                  </a:lnTo>
                  <a:lnTo>
                    <a:pt x="321829" y="385524"/>
                  </a:lnTo>
                  <a:lnTo>
                    <a:pt x="264393" y="410378"/>
                  </a:lnTo>
                  <a:lnTo>
                    <a:pt x="127986" y="469498"/>
                  </a:lnTo>
                  <a:lnTo>
                    <a:pt x="106787" y="478874"/>
                  </a:lnTo>
                  <a:lnTo>
                    <a:pt x="77155" y="492012"/>
                  </a:lnTo>
                  <a:lnTo>
                    <a:pt x="65331" y="403308"/>
                  </a:lnTo>
                  <a:lnTo>
                    <a:pt x="22215" y="415896"/>
                  </a:lnTo>
                  <a:lnTo>
                    <a:pt x="13867" y="374106"/>
                  </a:lnTo>
                  <a:lnTo>
                    <a:pt x="52109" y="362783"/>
                  </a:lnTo>
                  <a:lnTo>
                    <a:pt x="39605" y="276504"/>
                  </a:lnTo>
                  <a:lnTo>
                    <a:pt x="0" y="593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200;gbcf4302aa7_0_6">
              <a:extLst>
                <a:ext uri="{FF2B5EF4-FFF2-40B4-BE49-F238E27FC236}">
                  <a16:creationId xmlns:a16="http://schemas.microsoft.com/office/drawing/2014/main" id="{BC403BFB-A840-FE4D-8068-B04D4B3D9273}"/>
                </a:ext>
              </a:extLst>
            </p:cNvPr>
            <p:cNvSpPr/>
            <p:nvPr/>
          </p:nvSpPr>
          <p:spPr>
            <a:xfrm>
              <a:off x="6114784" y="2550542"/>
              <a:ext cx="233618" cy="226428"/>
            </a:xfrm>
            <a:custGeom>
              <a:avLst/>
              <a:gdLst/>
              <a:ahLst/>
              <a:cxnLst/>
              <a:rect l="l" t="t" r="r" b="b"/>
              <a:pathLst>
                <a:path w="464911" h="450603" extrusionOk="0">
                  <a:moveTo>
                    <a:pt x="332268" y="0"/>
                  </a:moveTo>
                  <a:lnTo>
                    <a:pt x="347316" y="76223"/>
                  </a:lnTo>
                  <a:lnTo>
                    <a:pt x="418941" y="64531"/>
                  </a:lnTo>
                  <a:lnTo>
                    <a:pt x="430216" y="116616"/>
                  </a:lnTo>
                  <a:lnTo>
                    <a:pt x="423373" y="124762"/>
                  </a:lnTo>
                  <a:lnTo>
                    <a:pt x="427230" y="152578"/>
                  </a:lnTo>
                  <a:lnTo>
                    <a:pt x="430216" y="173933"/>
                  </a:lnTo>
                  <a:lnTo>
                    <a:pt x="422918" y="227392"/>
                  </a:lnTo>
                  <a:lnTo>
                    <a:pt x="389226" y="272467"/>
                  </a:lnTo>
                  <a:lnTo>
                    <a:pt x="390038" y="272945"/>
                  </a:lnTo>
                  <a:lnTo>
                    <a:pt x="428281" y="292771"/>
                  </a:lnTo>
                  <a:lnTo>
                    <a:pt x="379743" y="376793"/>
                  </a:lnTo>
                  <a:lnTo>
                    <a:pt x="447940" y="346564"/>
                  </a:lnTo>
                  <a:lnTo>
                    <a:pt x="464888" y="362329"/>
                  </a:lnTo>
                  <a:lnTo>
                    <a:pt x="464912" y="375766"/>
                  </a:lnTo>
                  <a:lnTo>
                    <a:pt x="414045" y="387913"/>
                  </a:lnTo>
                  <a:lnTo>
                    <a:pt x="414080" y="395580"/>
                  </a:lnTo>
                  <a:lnTo>
                    <a:pt x="251697" y="436499"/>
                  </a:lnTo>
                  <a:lnTo>
                    <a:pt x="194499" y="450604"/>
                  </a:lnTo>
                  <a:lnTo>
                    <a:pt x="174829" y="374094"/>
                  </a:lnTo>
                  <a:lnTo>
                    <a:pt x="120414" y="372470"/>
                  </a:lnTo>
                  <a:lnTo>
                    <a:pt x="105915" y="378692"/>
                  </a:lnTo>
                  <a:lnTo>
                    <a:pt x="57914" y="271905"/>
                  </a:lnTo>
                  <a:lnTo>
                    <a:pt x="42543" y="238022"/>
                  </a:lnTo>
                  <a:lnTo>
                    <a:pt x="6975" y="254098"/>
                  </a:lnTo>
                  <a:lnTo>
                    <a:pt x="0" y="194751"/>
                  </a:lnTo>
                  <a:lnTo>
                    <a:pt x="6975" y="190666"/>
                  </a:lnTo>
                  <a:lnTo>
                    <a:pt x="252772" y="46400"/>
                  </a:lnTo>
                  <a:lnTo>
                    <a:pt x="268908" y="36571"/>
                  </a:lnTo>
                  <a:lnTo>
                    <a:pt x="279800" y="50067"/>
                  </a:lnTo>
                  <a:lnTo>
                    <a:pt x="300737" y="32546"/>
                  </a:lnTo>
                  <a:lnTo>
                    <a:pt x="300342" y="19169"/>
                  </a:lnTo>
                  <a:lnTo>
                    <a:pt x="33226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201;gbcf4302aa7_0_6">
              <a:extLst>
                <a:ext uri="{FF2B5EF4-FFF2-40B4-BE49-F238E27FC236}">
                  <a16:creationId xmlns:a16="http://schemas.microsoft.com/office/drawing/2014/main" id="{A5BDDE5A-572A-214D-A519-D0F1AB5BDC92}"/>
                </a:ext>
              </a:extLst>
            </p:cNvPr>
            <p:cNvSpPr/>
            <p:nvPr/>
          </p:nvSpPr>
          <p:spPr>
            <a:xfrm>
              <a:off x="5784856" y="2550650"/>
              <a:ext cx="226428" cy="243803"/>
            </a:xfrm>
            <a:custGeom>
              <a:avLst/>
              <a:gdLst/>
              <a:ahLst/>
              <a:cxnLst/>
              <a:rect l="l" t="t" r="r" b="b"/>
              <a:pathLst>
                <a:path w="450603" h="485180" extrusionOk="0">
                  <a:moveTo>
                    <a:pt x="330703" y="6055"/>
                  </a:moveTo>
                  <a:lnTo>
                    <a:pt x="398494" y="0"/>
                  </a:lnTo>
                  <a:lnTo>
                    <a:pt x="438099" y="270568"/>
                  </a:lnTo>
                  <a:lnTo>
                    <a:pt x="450604" y="356847"/>
                  </a:lnTo>
                  <a:lnTo>
                    <a:pt x="412361" y="368170"/>
                  </a:lnTo>
                  <a:lnTo>
                    <a:pt x="420709" y="409960"/>
                  </a:lnTo>
                  <a:lnTo>
                    <a:pt x="163638" y="485180"/>
                  </a:lnTo>
                  <a:lnTo>
                    <a:pt x="164927" y="462093"/>
                  </a:lnTo>
                  <a:lnTo>
                    <a:pt x="154978" y="464960"/>
                  </a:lnTo>
                  <a:lnTo>
                    <a:pt x="152530" y="445838"/>
                  </a:lnTo>
                  <a:lnTo>
                    <a:pt x="164629" y="441765"/>
                  </a:lnTo>
                  <a:lnTo>
                    <a:pt x="160986" y="423731"/>
                  </a:lnTo>
                  <a:lnTo>
                    <a:pt x="154262" y="424483"/>
                  </a:lnTo>
                  <a:lnTo>
                    <a:pt x="148302" y="380925"/>
                  </a:lnTo>
                  <a:lnTo>
                    <a:pt x="144062" y="382490"/>
                  </a:lnTo>
                  <a:lnTo>
                    <a:pt x="133385" y="386181"/>
                  </a:lnTo>
                  <a:lnTo>
                    <a:pt x="31543" y="338048"/>
                  </a:lnTo>
                  <a:lnTo>
                    <a:pt x="17163" y="343697"/>
                  </a:lnTo>
                  <a:lnTo>
                    <a:pt x="6055" y="268167"/>
                  </a:lnTo>
                  <a:lnTo>
                    <a:pt x="0" y="227559"/>
                  </a:lnTo>
                  <a:lnTo>
                    <a:pt x="70168" y="199767"/>
                  </a:lnTo>
                  <a:lnTo>
                    <a:pt x="54414" y="65367"/>
                  </a:lnTo>
                  <a:lnTo>
                    <a:pt x="87737" y="60279"/>
                  </a:lnTo>
                  <a:lnTo>
                    <a:pt x="86447" y="53435"/>
                  </a:lnTo>
                  <a:lnTo>
                    <a:pt x="84022" y="27016"/>
                  </a:lnTo>
                  <a:lnTo>
                    <a:pt x="146212" y="22239"/>
                  </a:lnTo>
                  <a:lnTo>
                    <a:pt x="330703" y="605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202;gbcf4302aa7_0_6">
              <a:extLst>
                <a:ext uri="{FF2B5EF4-FFF2-40B4-BE49-F238E27FC236}">
                  <a16:creationId xmlns:a16="http://schemas.microsoft.com/office/drawing/2014/main" id="{340D3902-9D28-6E4D-B1E0-781BFADC9C94}"/>
                </a:ext>
              </a:extLst>
            </p:cNvPr>
            <p:cNvSpPr/>
            <p:nvPr/>
          </p:nvSpPr>
          <p:spPr>
            <a:xfrm>
              <a:off x="6525706" y="2551165"/>
              <a:ext cx="132587" cy="154301"/>
            </a:xfrm>
            <a:custGeom>
              <a:avLst/>
              <a:gdLst/>
              <a:ahLst/>
              <a:cxnLst/>
              <a:rect l="l" t="t" r="r" b="b"/>
              <a:pathLst>
                <a:path w="263855" h="307066" extrusionOk="0">
                  <a:moveTo>
                    <a:pt x="188325" y="0"/>
                  </a:moveTo>
                  <a:lnTo>
                    <a:pt x="198095" y="60924"/>
                  </a:lnTo>
                  <a:lnTo>
                    <a:pt x="204246" y="101591"/>
                  </a:lnTo>
                  <a:lnTo>
                    <a:pt x="217538" y="103430"/>
                  </a:lnTo>
                  <a:lnTo>
                    <a:pt x="263855" y="104864"/>
                  </a:lnTo>
                  <a:lnTo>
                    <a:pt x="263497" y="142319"/>
                  </a:lnTo>
                  <a:lnTo>
                    <a:pt x="262566" y="246609"/>
                  </a:lnTo>
                  <a:lnTo>
                    <a:pt x="229804" y="272490"/>
                  </a:lnTo>
                  <a:lnTo>
                    <a:pt x="227165" y="274712"/>
                  </a:lnTo>
                  <a:lnTo>
                    <a:pt x="198106" y="301418"/>
                  </a:lnTo>
                  <a:lnTo>
                    <a:pt x="192207" y="307067"/>
                  </a:lnTo>
                  <a:lnTo>
                    <a:pt x="191633" y="305502"/>
                  </a:lnTo>
                  <a:lnTo>
                    <a:pt x="191394" y="304654"/>
                  </a:lnTo>
                  <a:lnTo>
                    <a:pt x="190821" y="303580"/>
                  </a:lnTo>
                  <a:lnTo>
                    <a:pt x="190045" y="303066"/>
                  </a:lnTo>
                  <a:lnTo>
                    <a:pt x="189184" y="303030"/>
                  </a:lnTo>
                  <a:lnTo>
                    <a:pt x="188312" y="303317"/>
                  </a:lnTo>
                  <a:lnTo>
                    <a:pt x="187429" y="303173"/>
                  </a:lnTo>
                  <a:lnTo>
                    <a:pt x="186951" y="302660"/>
                  </a:lnTo>
                  <a:lnTo>
                    <a:pt x="186294" y="301907"/>
                  </a:lnTo>
                  <a:lnTo>
                    <a:pt x="185590" y="301358"/>
                  </a:lnTo>
                  <a:lnTo>
                    <a:pt x="184956" y="300928"/>
                  </a:lnTo>
                  <a:lnTo>
                    <a:pt x="184061" y="300677"/>
                  </a:lnTo>
                  <a:lnTo>
                    <a:pt x="182926" y="300546"/>
                  </a:lnTo>
                  <a:lnTo>
                    <a:pt x="182258" y="300402"/>
                  </a:lnTo>
                  <a:lnTo>
                    <a:pt x="181481" y="300176"/>
                  </a:lnTo>
                  <a:lnTo>
                    <a:pt x="180442" y="299614"/>
                  </a:lnTo>
                  <a:lnTo>
                    <a:pt x="179523" y="298826"/>
                  </a:lnTo>
                  <a:lnTo>
                    <a:pt x="179033" y="298193"/>
                  </a:lnTo>
                  <a:lnTo>
                    <a:pt x="178280" y="297632"/>
                  </a:lnTo>
                  <a:lnTo>
                    <a:pt x="177456" y="297166"/>
                  </a:lnTo>
                  <a:lnTo>
                    <a:pt x="176799" y="296509"/>
                  </a:lnTo>
                  <a:lnTo>
                    <a:pt x="176250" y="295637"/>
                  </a:lnTo>
                  <a:lnTo>
                    <a:pt x="175593" y="294443"/>
                  </a:lnTo>
                  <a:lnTo>
                    <a:pt x="174996" y="293654"/>
                  </a:lnTo>
                  <a:lnTo>
                    <a:pt x="174924" y="292950"/>
                  </a:lnTo>
                  <a:lnTo>
                    <a:pt x="174494" y="291851"/>
                  </a:lnTo>
                  <a:lnTo>
                    <a:pt x="174864" y="290931"/>
                  </a:lnTo>
                  <a:lnTo>
                    <a:pt x="175235" y="289868"/>
                  </a:lnTo>
                  <a:lnTo>
                    <a:pt x="175295" y="288626"/>
                  </a:lnTo>
                  <a:lnTo>
                    <a:pt x="174614" y="287886"/>
                  </a:lnTo>
                  <a:lnTo>
                    <a:pt x="173789" y="287456"/>
                  </a:lnTo>
                  <a:lnTo>
                    <a:pt x="172786" y="286858"/>
                  </a:lnTo>
                  <a:lnTo>
                    <a:pt x="172213" y="286130"/>
                  </a:lnTo>
                  <a:lnTo>
                    <a:pt x="172189" y="284936"/>
                  </a:lnTo>
                  <a:lnTo>
                    <a:pt x="171639" y="283801"/>
                  </a:lnTo>
                  <a:lnTo>
                    <a:pt x="171007" y="283383"/>
                  </a:lnTo>
                  <a:lnTo>
                    <a:pt x="170206" y="282535"/>
                  </a:lnTo>
                  <a:lnTo>
                    <a:pt x="169334" y="281651"/>
                  </a:lnTo>
                  <a:lnTo>
                    <a:pt x="168666" y="280803"/>
                  </a:lnTo>
                  <a:lnTo>
                    <a:pt x="168355" y="279967"/>
                  </a:lnTo>
                  <a:lnTo>
                    <a:pt x="167435" y="279406"/>
                  </a:lnTo>
                  <a:lnTo>
                    <a:pt x="166468" y="278403"/>
                  </a:lnTo>
                  <a:lnTo>
                    <a:pt x="166110" y="277793"/>
                  </a:lnTo>
                  <a:lnTo>
                    <a:pt x="165871" y="276874"/>
                  </a:lnTo>
                  <a:lnTo>
                    <a:pt x="163686" y="276862"/>
                  </a:lnTo>
                  <a:lnTo>
                    <a:pt x="137397" y="276145"/>
                  </a:lnTo>
                  <a:lnTo>
                    <a:pt x="133648" y="272514"/>
                  </a:lnTo>
                  <a:lnTo>
                    <a:pt x="108566" y="246848"/>
                  </a:lnTo>
                  <a:lnTo>
                    <a:pt x="79412" y="219438"/>
                  </a:lnTo>
                  <a:lnTo>
                    <a:pt x="76355" y="218028"/>
                  </a:lnTo>
                  <a:lnTo>
                    <a:pt x="3033" y="156197"/>
                  </a:lnTo>
                  <a:lnTo>
                    <a:pt x="3404" y="154525"/>
                  </a:lnTo>
                  <a:lnTo>
                    <a:pt x="4681" y="153390"/>
                  </a:lnTo>
                  <a:lnTo>
                    <a:pt x="5147" y="152817"/>
                  </a:lnTo>
                  <a:lnTo>
                    <a:pt x="5709" y="152160"/>
                  </a:lnTo>
                  <a:lnTo>
                    <a:pt x="6127" y="151551"/>
                  </a:lnTo>
                  <a:lnTo>
                    <a:pt x="6079" y="150655"/>
                  </a:lnTo>
                  <a:lnTo>
                    <a:pt x="5959" y="149879"/>
                  </a:lnTo>
                  <a:lnTo>
                    <a:pt x="6163" y="149055"/>
                  </a:lnTo>
                  <a:lnTo>
                    <a:pt x="7094" y="148625"/>
                  </a:lnTo>
                  <a:lnTo>
                    <a:pt x="7918" y="149317"/>
                  </a:lnTo>
                  <a:lnTo>
                    <a:pt x="8838" y="149437"/>
                  </a:lnTo>
                  <a:lnTo>
                    <a:pt x="9543" y="149568"/>
                  </a:lnTo>
                  <a:lnTo>
                    <a:pt x="10224" y="149353"/>
                  </a:lnTo>
                  <a:lnTo>
                    <a:pt x="10260" y="148505"/>
                  </a:lnTo>
                  <a:lnTo>
                    <a:pt x="9877" y="147287"/>
                  </a:lnTo>
                  <a:lnTo>
                    <a:pt x="10045" y="146176"/>
                  </a:lnTo>
                  <a:lnTo>
                    <a:pt x="10331" y="144230"/>
                  </a:lnTo>
                  <a:lnTo>
                    <a:pt x="10307" y="143214"/>
                  </a:lnTo>
                  <a:lnTo>
                    <a:pt x="10069" y="142235"/>
                  </a:lnTo>
                  <a:lnTo>
                    <a:pt x="9913" y="141172"/>
                  </a:lnTo>
                  <a:lnTo>
                    <a:pt x="9889" y="140276"/>
                  </a:lnTo>
                  <a:lnTo>
                    <a:pt x="10415" y="139058"/>
                  </a:lnTo>
                  <a:lnTo>
                    <a:pt x="9854" y="135439"/>
                  </a:lnTo>
                  <a:lnTo>
                    <a:pt x="9173" y="134758"/>
                  </a:lnTo>
                  <a:lnTo>
                    <a:pt x="7787" y="134113"/>
                  </a:lnTo>
                  <a:lnTo>
                    <a:pt x="7500" y="133110"/>
                  </a:lnTo>
                  <a:lnTo>
                    <a:pt x="7405" y="132262"/>
                  </a:lnTo>
                  <a:lnTo>
                    <a:pt x="6462" y="131772"/>
                  </a:lnTo>
                  <a:lnTo>
                    <a:pt x="6306" y="130901"/>
                  </a:lnTo>
                  <a:lnTo>
                    <a:pt x="6211" y="130208"/>
                  </a:lnTo>
                  <a:lnTo>
                    <a:pt x="6402" y="129324"/>
                  </a:lnTo>
                  <a:lnTo>
                    <a:pt x="5386" y="129061"/>
                  </a:lnTo>
                  <a:lnTo>
                    <a:pt x="4658" y="128476"/>
                  </a:lnTo>
                  <a:lnTo>
                    <a:pt x="4228" y="127461"/>
                  </a:lnTo>
                  <a:lnTo>
                    <a:pt x="3428" y="126864"/>
                  </a:lnTo>
                  <a:lnTo>
                    <a:pt x="2831" y="126470"/>
                  </a:lnTo>
                  <a:lnTo>
                    <a:pt x="2126" y="125323"/>
                  </a:lnTo>
                  <a:lnTo>
                    <a:pt x="2281" y="124475"/>
                  </a:lnTo>
                  <a:lnTo>
                    <a:pt x="2580" y="123579"/>
                  </a:lnTo>
                  <a:lnTo>
                    <a:pt x="2138" y="122636"/>
                  </a:lnTo>
                  <a:lnTo>
                    <a:pt x="1791" y="121465"/>
                  </a:lnTo>
                  <a:lnTo>
                    <a:pt x="1994" y="120032"/>
                  </a:lnTo>
                  <a:lnTo>
                    <a:pt x="2699" y="119017"/>
                  </a:lnTo>
                  <a:lnTo>
                    <a:pt x="2640" y="118073"/>
                  </a:lnTo>
                  <a:lnTo>
                    <a:pt x="2640" y="117345"/>
                  </a:lnTo>
                  <a:lnTo>
                    <a:pt x="2567" y="116318"/>
                  </a:lnTo>
                  <a:lnTo>
                    <a:pt x="2389" y="115422"/>
                  </a:lnTo>
                  <a:lnTo>
                    <a:pt x="1923" y="114908"/>
                  </a:lnTo>
                  <a:lnTo>
                    <a:pt x="1242" y="114132"/>
                  </a:lnTo>
                  <a:lnTo>
                    <a:pt x="645" y="113296"/>
                  </a:lnTo>
                  <a:lnTo>
                    <a:pt x="215" y="112663"/>
                  </a:lnTo>
                  <a:lnTo>
                    <a:pt x="47" y="111958"/>
                  </a:lnTo>
                  <a:lnTo>
                    <a:pt x="95" y="110943"/>
                  </a:lnTo>
                  <a:lnTo>
                    <a:pt x="0" y="107754"/>
                  </a:lnTo>
                  <a:lnTo>
                    <a:pt x="227" y="106954"/>
                  </a:lnTo>
                  <a:lnTo>
                    <a:pt x="251" y="106202"/>
                  </a:lnTo>
                  <a:lnTo>
                    <a:pt x="406" y="105377"/>
                  </a:lnTo>
                  <a:lnTo>
                    <a:pt x="752" y="104673"/>
                  </a:lnTo>
                  <a:lnTo>
                    <a:pt x="1170" y="103980"/>
                  </a:lnTo>
                  <a:lnTo>
                    <a:pt x="1373" y="102475"/>
                  </a:lnTo>
                  <a:lnTo>
                    <a:pt x="1815" y="100827"/>
                  </a:lnTo>
                  <a:lnTo>
                    <a:pt x="2425" y="99788"/>
                  </a:lnTo>
                  <a:lnTo>
                    <a:pt x="3022" y="99059"/>
                  </a:lnTo>
                  <a:lnTo>
                    <a:pt x="3607" y="97781"/>
                  </a:lnTo>
                  <a:lnTo>
                    <a:pt x="4324" y="96694"/>
                  </a:lnTo>
                  <a:lnTo>
                    <a:pt x="5219" y="97041"/>
                  </a:lnTo>
                  <a:lnTo>
                    <a:pt x="5924" y="97363"/>
                  </a:lnTo>
                  <a:lnTo>
                    <a:pt x="7381" y="97972"/>
                  </a:lnTo>
                  <a:lnTo>
                    <a:pt x="9244" y="98617"/>
                  </a:lnTo>
                  <a:lnTo>
                    <a:pt x="13592" y="99704"/>
                  </a:lnTo>
                  <a:lnTo>
                    <a:pt x="13603" y="98390"/>
                  </a:lnTo>
                  <a:lnTo>
                    <a:pt x="13676" y="97590"/>
                  </a:lnTo>
                  <a:lnTo>
                    <a:pt x="13269" y="96587"/>
                  </a:lnTo>
                  <a:lnTo>
                    <a:pt x="12541" y="95930"/>
                  </a:lnTo>
                  <a:lnTo>
                    <a:pt x="11597" y="95870"/>
                  </a:lnTo>
                  <a:lnTo>
                    <a:pt x="11227" y="96599"/>
                  </a:lnTo>
                  <a:lnTo>
                    <a:pt x="10666" y="97495"/>
                  </a:lnTo>
                  <a:lnTo>
                    <a:pt x="9781" y="97698"/>
                  </a:lnTo>
                  <a:lnTo>
                    <a:pt x="9256" y="96921"/>
                  </a:lnTo>
                  <a:lnTo>
                    <a:pt x="9650" y="96121"/>
                  </a:lnTo>
                  <a:lnTo>
                    <a:pt x="10260" y="95548"/>
                  </a:lnTo>
                  <a:lnTo>
                    <a:pt x="11024" y="94724"/>
                  </a:lnTo>
                  <a:lnTo>
                    <a:pt x="11465" y="93900"/>
                  </a:lnTo>
                  <a:lnTo>
                    <a:pt x="10976" y="93004"/>
                  </a:lnTo>
                  <a:lnTo>
                    <a:pt x="10940" y="92132"/>
                  </a:lnTo>
                  <a:lnTo>
                    <a:pt x="10749" y="91272"/>
                  </a:lnTo>
                  <a:lnTo>
                    <a:pt x="10045" y="90376"/>
                  </a:lnTo>
                  <a:lnTo>
                    <a:pt x="9495" y="89720"/>
                  </a:lnTo>
                  <a:lnTo>
                    <a:pt x="8898" y="88907"/>
                  </a:lnTo>
                  <a:lnTo>
                    <a:pt x="8050" y="87223"/>
                  </a:lnTo>
                  <a:lnTo>
                    <a:pt x="7476" y="85957"/>
                  </a:lnTo>
                  <a:lnTo>
                    <a:pt x="7118" y="85205"/>
                  </a:lnTo>
                  <a:lnTo>
                    <a:pt x="6389" y="84178"/>
                  </a:lnTo>
                  <a:lnTo>
                    <a:pt x="5864" y="83150"/>
                  </a:lnTo>
                  <a:lnTo>
                    <a:pt x="5553" y="82279"/>
                  </a:lnTo>
                  <a:lnTo>
                    <a:pt x="5124" y="81646"/>
                  </a:lnTo>
                  <a:lnTo>
                    <a:pt x="4324" y="81036"/>
                  </a:lnTo>
                  <a:lnTo>
                    <a:pt x="3786" y="80571"/>
                  </a:lnTo>
                  <a:lnTo>
                    <a:pt x="3284" y="79735"/>
                  </a:lnTo>
                  <a:lnTo>
                    <a:pt x="3917" y="78743"/>
                  </a:lnTo>
                  <a:lnTo>
                    <a:pt x="4730" y="77931"/>
                  </a:lnTo>
                  <a:lnTo>
                    <a:pt x="5339" y="77346"/>
                  </a:lnTo>
                  <a:lnTo>
                    <a:pt x="5147" y="76283"/>
                  </a:lnTo>
                  <a:lnTo>
                    <a:pt x="5040" y="75375"/>
                  </a:lnTo>
                  <a:lnTo>
                    <a:pt x="5064" y="74671"/>
                  </a:lnTo>
                  <a:lnTo>
                    <a:pt x="5195" y="73871"/>
                  </a:lnTo>
                  <a:lnTo>
                    <a:pt x="5410" y="72999"/>
                  </a:lnTo>
                  <a:lnTo>
                    <a:pt x="5757" y="72127"/>
                  </a:lnTo>
                  <a:lnTo>
                    <a:pt x="6569" y="71314"/>
                  </a:lnTo>
                  <a:lnTo>
                    <a:pt x="7345" y="70861"/>
                  </a:lnTo>
                  <a:lnTo>
                    <a:pt x="7644" y="69834"/>
                  </a:lnTo>
                  <a:lnTo>
                    <a:pt x="7704" y="69129"/>
                  </a:lnTo>
                  <a:lnTo>
                    <a:pt x="7775" y="68185"/>
                  </a:lnTo>
                  <a:lnTo>
                    <a:pt x="7476" y="66465"/>
                  </a:lnTo>
                  <a:lnTo>
                    <a:pt x="7452" y="65032"/>
                  </a:lnTo>
                  <a:lnTo>
                    <a:pt x="7274" y="63348"/>
                  </a:lnTo>
                  <a:lnTo>
                    <a:pt x="7345" y="62548"/>
                  </a:lnTo>
                  <a:lnTo>
                    <a:pt x="7549" y="61772"/>
                  </a:lnTo>
                  <a:lnTo>
                    <a:pt x="8086" y="60518"/>
                  </a:lnTo>
                  <a:lnTo>
                    <a:pt x="8073" y="59550"/>
                  </a:lnTo>
                  <a:lnTo>
                    <a:pt x="8062" y="58499"/>
                  </a:lnTo>
                  <a:lnTo>
                    <a:pt x="7918" y="57233"/>
                  </a:lnTo>
                  <a:lnTo>
                    <a:pt x="7584" y="55681"/>
                  </a:lnTo>
                  <a:lnTo>
                    <a:pt x="7357" y="54032"/>
                  </a:lnTo>
                  <a:lnTo>
                    <a:pt x="6736" y="51978"/>
                  </a:lnTo>
                  <a:lnTo>
                    <a:pt x="7632" y="51405"/>
                  </a:lnTo>
                  <a:lnTo>
                    <a:pt x="8826" y="51512"/>
                  </a:lnTo>
                  <a:lnTo>
                    <a:pt x="10187" y="51500"/>
                  </a:lnTo>
                  <a:lnTo>
                    <a:pt x="11036" y="51488"/>
                  </a:lnTo>
                  <a:lnTo>
                    <a:pt x="12015" y="51488"/>
                  </a:lnTo>
                  <a:lnTo>
                    <a:pt x="12791" y="51393"/>
                  </a:lnTo>
                  <a:lnTo>
                    <a:pt x="13842" y="51524"/>
                  </a:lnTo>
                  <a:lnTo>
                    <a:pt x="14786" y="51680"/>
                  </a:lnTo>
                  <a:lnTo>
                    <a:pt x="15956" y="51763"/>
                  </a:lnTo>
                  <a:lnTo>
                    <a:pt x="16995" y="51895"/>
                  </a:lnTo>
                  <a:lnTo>
                    <a:pt x="18477" y="52384"/>
                  </a:lnTo>
                  <a:lnTo>
                    <a:pt x="19181" y="53101"/>
                  </a:lnTo>
                  <a:lnTo>
                    <a:pt x="19921" y="53925"/>
                  </a:lnTo>
                  <a:lnTo>
                    <a:pt x="20925" y="54152"/>
                  </a:lnTo>
                  <a:lnTo>
                    <a:pt x="21964" y="54498"/>
                  </a:lnTo>
                  <a:lnTo>
                    <a:pt x="22645" y="54821"/>
                  </a:lnTo>
                  <a:lnTo>
                    <a:pt x="23302" y="55239"/>
                  </a:lnTo>
                  <a:lnTo>
                    <a:pt x="24138" y="56170"/>
                  </a:lnTo>
                  <a:lnTo>
                    <a:pt x="24555" y="56755"/>
                  </a:lnTo>
                  <a:lnTo>
                    <a:pt x="25368" y="57687"/>
                  </a:lnTo>
                  <a:lnTo>
                    <a:pt x="26514" y="58153"/>
                  </a:lnTo>
                  <a:lnTo>
                    <a:pt x="27709" y="57627"/>
                  </a:lnTo>
                  <a:lnTo>
                    <a:pt x="28055" y="56325"/>
                  </a:lnTo>
                  <a:lnTo>
                    <a:pt x="28377" y="55453"/>
                  </a:lnTo>
                  <a:lnTo>
                    <a:pt x="28700" y="54844"/>
                  </a:lnTo>
                  <a:lnTo>
                    <a:pt x="29285" y="54367"/>
                  </a:lnTo>
                  <a:lnTo>
                    <a:pt x="29943" y="54104"/>
                  </a:lnTo>
                  <a:lnTo>
                    <a:pt x="30790" y="53937"/>
                  </a:lnTo>
                  <a:lnTo>
                    <a:pt x="31722" y="53841"/>
                  </a:lnTo>
                  <a:lnTo>
                    <a:pt x="32594" y="54020"/>
                  </a:lnTo>
                  <a:lnTo>
                    <a:pt x="33657" y="54486"/>
                  </a:lnTo>
                  <a:lnTo>
                    <a:pt x="34529" y="55107"/>
                  </a:lnTo>
                  <a:lnTo>
                    <a:pt x="35615" y="56063"/>
                  </a:lnTo>
                  <a:lnTo>
                    <a:pt x="36667" y="56194"/>
                  </a:lnTo>
                  <a:lnTo>
                    <a:pt x="37347" y="55394"/>
                  </a:lnTo>
                  <a:lnTo>
                    <a:pt x="37670" y="54331"/>
                  </a:lnTo>
                  <a:lnTo>
                    <a:pt x="37705" y="53280"/>
                  </a:lnTo>
                  <a:lnTo>
                    <a:pt x="37789" y="52121"/>
                  </a:lnTo>
                  <a:lnTo>
                    <a:pt x="37741" y="50545"/>
                  </a:lnTo>
                  <a:lnTo>
                    <a:pt x="37383" y="48909"/>
                  </a:lnTo>
                  <a:lnTo>
                    <a:pt x="36702" y="46866"/>
                  </a:lnTo>
                  <a:lnTo>
                    <a:pt x="36392" y="45576"/>
                  </a:lnTo>
                  <a:lnTo>
                    <a:pt x="35567" y="44310"/>
                  </a:lnTo>
                  <a:lnTo>
                    <a:pt x="35161" y="43379"/>
                  </a:lnTo>
                  <a:lnTo>
                    <a:pt x="34875" y="42650"/>
                  </a:lnTo>
                  <a:lnTo>
                    <a:pt x="33979" y="41456"/>
                  </a:lnTo>
                  <a:lnTo>
                    <a:pt x="32892" y="39939"/>
                  </a:lnTo>
                  <a:lnTo>
                    <a:pt x="30564" y="40357"/>
                  </a:lnTo>
                  <a:lnTo>
                    <a:pt x="26121" y="38458"/>
                  </a:lnTo>
                  <a:lnTo>
                    <a:pt x="26240" y="36165"/>
                  </a:lnTo>
                  <a:lnTo>
                    <a:pt x="75841" y="7047"/>
                  </a:lnTo>
                  <a:lnTo>
                    <a:pt x="175295" y="10235"/>
                  </a:lnTo>
                  <a:lnTo>
                    <a:pt x="188325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203;gbcf4302aa7_0_6">
              <a:extLst>
                <a:ext uri="{FF2B5EF4-FFF2-40B4-BE49-F238E27FC236}">
                  <a16:creationId xmlns:a16="http://schemas.microsoft.com/office/drawing/2014/main" id="{ABFA795B-5522-B34A-83BC-9A6C8178545F}"/>
                </a:ext>
              </a:extLst>
            </p:cNvPr>
            <p:cNvSpPr/>
            <p:nvPr/>
          </p:nvSpPr>
          <p:spPr>
            <a:xfrm>
              <a:off x="5113940" y="2557623"/>
              <a:ext cx="160099" cy="205206"/>
            </a:xfrm>
            <a:custGeom>
              <a:avLst/>
              <a:gdLst/>
              <a:ahLst/>
              <a:cxnLst/>
              <a:rect l="l" t="t" r="r" b="b"/>
              <a:pathLst>
                <a:path w="318604" h="408371" extrusionOk="0">
                  <a:moveTo>
                    <a:pt x="273685" y="0"/>
                  </a:moveTo>
                  <a:lnTo>
                    <a:pt x="291314" y="133337"/>
                  </a:lnTo>
                  <a:lnTo>
                    <a:pt x="291421" y="134149"/>
                  </a:lnTo>
                  <a:lnTo>
                    <a:pt x="306625" y="245642"/>
                  </a:lnTo>
                  <a:lnTo>
                    <a:pt x="318604" y="335815"/>
                  </a:lnTo>
                  <a:lnTo>
                    <a:pt x="211280" y="350470"/>
                  </a:lnTo>
                  <a:lnTo>
                    <a:pt x="199743" y="386551"/>
                  </a:lnTo>
                  <a:lnTo>
                    <a:pt x="40668" y="408372"/>
                  </a:lnTo>
                  <a:lnTo>
                    <a:pt x="37180" y="388307"/>
                  </a:lnTo>
                  <a:lnTo>
                    <a:pt x="17987" y="242333"/>
                  </a:lnTo>
                  <a:lnTo>
                    <a:pt x="0" y="114001"/>
                  </a:lnTo>
                  <a:lnTo>
                    <a:pt x="17211" y="125406"/>
                  </a:lnTo>
                  <a:lnTo>
                    <a:pt x="18692" y="125908"/>
                  </a:lnTo>
                  <a:lnTo>
                    <a:pt x="19874" y="126637"/>
                  </a:lnTo>
                  <a:lnTo>
                    <a:pt x="21092" y="126290"/>
                  </a:lnTo>
                  <a:lnTo>
                    <a:pt x="21964" y="126123"/>
                  </a:lnTo>
                  <a:lnTo>
                    <a:pt x="23075" y="125705"/>
                  </a:lnTo>
                  <a:lnTo>
                    <a:pt x="24066" y="125192"/>
                  </a:lnTo>
                  <a:lnTo>
                    <a:pt x="25010" y="124833"/>
                  </a:lnTo>
                  <a:lnTo>
                    <a:pt x="25834" y="124559"/>
                  </a:lnTo>
                  <a:lnTo>
                    <a:pt x="27685" y="123997"/>
                  </a:lnTo>
                  <a:lnTo>
                    <a:pt x="28533" y="124141"/>
                  </a:lnTo>
                  <a:lnTo>
                    <a:pt x="29943" y="124403"/>
                  </a:lnTo>
                  <a:lnTo>
                    <a:pt x="31614" y="124618"/>
                  </a:lnTo>
                  <a:lnTo>
                    <a:pt x="32952" y="124989"/>
                  </a:lnTo>
                  <a:lnTo>
                    <a:pt x="34577" y="125418"/>
                  </a:lnTo>
                  <a:lnTo>
                    <a:pt x="36058" y="125968"/>
                  </a:lnTo>
                  <a:lnTo>
                    <a:pt x="37323" y="126338"/>
                  </a:lnTo>
                  <a:lnTo>
                    <a:pt x="40262" y="127401"/>
                  </a:lnTo>
                  <a:lnTo>
                    <a:pt x="45003" y="129145"/>
                  </a:lnTo>
                  <a:lnTo>
                    <a:pt x="45804" y="129205"/>
                  </a:lnTo>
                  <a:lnTo>
                    <a:pt x="46604" y="129181"/>
                  </a:lnTo>
                  <a:lnTo>
                    <a:pt x="47428" y="129228"/>
                  </a:lnTo>
                  <a:lnTo>
                    <a:pt x="48909" y="129252"/>
                  </a:lnTo>
                  <a:lnTo>
                    <a:pt x="50270" y="129324"/>
                  </a:lnTo>
                  <a:lnTo>
                    <a:pt x="51608" y="129419"/>
                  </a:lnTo>
                  <a:lnTo>
                    <a:pt x="53137" y="129396"/>
                  </a:lnTo>
                  <a:lnTo>
                    <a:pt x="56266" y="129264"/>
                  </a:lnTo>
                  <a:lnTo>
                    <a:pt x="57723" y="129264"/>
                  </a:lnTo>
                  <a:lnTo>
                    <a:pt x="59061" y="129085"/>
                  </a:lnTo>
                  <a:lnTo>
                    <a:pt x="60219" y="128942"/>
                  </a:lnTo>
                  <a:lnTo>
                    <a:pt x="61342" y="128703"/>
                  </a:lnTo>
                  <a:lnTo>
                    <a:pt x="62596" y="128285"/>
                  </a:lnTo>
                  <a:lnTo>
                    <a:pt x="63348" y="128034"/>
                  </a:lnTo>
                  <a:lnTo>
                    <a:pt x="64185" y="127556"/>
                  </a:lnTo>
                  <a:lnTo>
                    <a:pt x="65128" y="127114"/>
                  </a:lnTo>
                  <a:lnTo>
                    <a:pt x="66239" y="126529"/>
                  </a:lnTo>
                  <a:lnTo>
                    <a:pt x="67696" y="125693"/>
                  </a:lnTo>
                  <a:lnTo>
                    <a:pt x="69010" y="125036"/>
                  </a:lnTo>
                  <a:lnTo>
                    <a:pt x="70443" y="124475"/>
                  </a:lnTo>
                  <a:lnTo>
                    <a:pt x="71721" y="123925"/>
                  </a:lnTo>
                  <a:lnTo>
                    <a:pt x="73249" y="123460"/>
                  </a:lnTo>
                  <a:lnTo>
                    <a:pt x="74874" y="122946"/>
                  </a:lnTo>
                  <a:lnTo>
                    <a:pt x="77573" y="121967"/>
                  </a:lnTo>
                  <a:lnTo>
                    <a:pt x="79030" y="121477"/>
                  </a:lnTo>
                  <a:lnTo>
                    <a:pt x="79974" y="121190"/>
                  </a:lnTo>
                  <a:lnTo>
                    <a:pt x="80953" y="120987"/>
                  </a:lnTo>
                  <a:lnTo>
                    <a:pt x="81896" y="120796"/>
                  </a:lnTo>
                  <a:lnTo>
                    <a:pt x="83593" y="120546"/>
                  </a:lnTo>
                  <a:lnTo>
                    <a:pt x="84668" y="120426"/>
                  </a:lnTo>
                  <a:lnTo>
                    <a:pt x="86793" y="120199"/>
                  </a:lnTo>
                  <a:lnTo>
                    <a:pt x="88107" y="120175"/>
                  </a:lnTo>
                  <a:lnTo>
                    <a:pt x="91069" y="120020"/>
                  </a:lnTo>
                  <a:lnTo>
                    <a:pt x="92502" y="119924"/>
                  </a:lnTo>
                  <a:lnTo>
                    <a:pt x="93183" y="120068"/>
                  </a:lnTo>
                  <a:lnTo>
                    <a:pt x="93936" y="120115"/>
                  </a:lnTo>
                  <a:lnTo>
                    <a:pt x="95082" y="120331"/>
                  </a:lnTo>
                  <a:lnTo>
                    <a:pt x="96587" y="120940"/>
                  </a:lnTo>
                  <a:lnTo>
                    <a:pt x="97531" y="121525"/>
                  </a:lnTo>
                  <a:lnTo>
                    <a:pt x="98367" y="122051"/>
                  </a:lnTo>
                  <a:lnTo>
                    <a:pt x="99740" y="122982"/>
                  </a:lnTo>
                  <a:lnTo>
                    <a:pt x="100767" y="123878"/>
                  </a:lnTo>
                  <a:lnTo>
                    <a:pt x="103275" y="125741"/>
                  </a:lnTo>
                  <a:lnTo>
                    <a:pt x="104267" y="126517"/>
                  </a:lnTo>
                  <a:lnTo>
                    <a:pt x="105139" y="127019"/>
                  </a:lnTo>
                  <a:lnTo>
                    <a:pt x="106238" y="127341"/>
                  </a:lnTo>
                  <a:lnTo>
                    <a:pt x="107503" y="127413"/>
                  </a:lnTo>
                  <a:lnTo>
                    <a:pt x="108937" y="127556"/>
                  </a:lnTo>
                  <a:lnTo>
                    <a:pt x="110322" y="127520"/>
                  </a:lnTo>
                  <a:lnTo>
                    <a:pt x="111122" y="127473"/>
                  </a:lnTo>
                  <a:lnTo>
                    <a:pt x="111946" y="127329"/>
                  </a:lnTo>
                  <a:lnTo>
                    <a:pt x="113284" y="127186"/>
                  </a:lnTo>
                  <a:lnTo>
                    <a:pt x="116162" y="126792"/>
                  </a:lnTo>
                  <a:lnTo>
                    <a:pt x="117333" y="126589"/>
                  </a:lnTo>
                  <a:lnTo>
                    <a:pt x="118372" y="126374"/>
                  </a:lnTo>
                  <a:lnTo>
                    <a:pt x="119029" y="126075"/>
                  </a:lnTo>
                  <a:lnTo>
                    <a:pt x="119925" y="125765"/>
                  </a:lnTo>
                  <a:lnTo>
                    <a:pt x="120581" y="125323"/>
                  </a:lnTo>
                  <a:lnTo>
                    <a:pt x="122624" y="124344"/>
                  </a:lnTo>
                  <a:lnTo>
                    <a:pt x="123209" y="123962"/>
                  </a:lnTo>
                  <a:lnTo>
                    <a:pt x="123830" y="123519"/>
                  </a:lnTo>
                  <a:lnTo>
                    <a:pt x="124487" y="123006"/>
                  </a:lnTo>
                  <a:lnTo>
                    <a:pt x="125383" y="122277"/>
                  </a:lnTo>
                  <a:lnTo>
                    <a:pt x="126696" y="121238"/>
                  </a:lnTo>
                  <a:lnTo>
                    <a:pt x="128010" y="120235"/>
                  </a:lnTo>
                  <a:lnTo>
                    <a:pt x="128810" y="119578"/>
                  </a:lnTo>
                  <a:lnTo>
                    <a:pt x="129456" y="119303"/>
                  </a:lnTo>
                  <a:lnTo>
                    <a:pt x="130208" y="118778"/>
                  </a:lnTo>
                  <a:lnTo>
                    <a:pt x="131546" y="118264"/>
                  </a:lnTo>
                  <a:lnTo>
                    <a:pt x="132860" y="117798"/>
                  </a:lnTo>
                  <a:lnTo>
                    <a:pt x="134066" y="117285"/>
                  </a:lnTo>
                  <a:lnTo>
                    <a:pt x="137541" y="116628"/>
                  </a:lnTo>
                  <a:lnTo>
                    <a:pt x="141960" y="115840"/>
                  </a:lnTo>
                  <a:lnTo>
                    <a:pt x="145352" y="115111"/>
                  </a:lnTo>
                  <a:lnTo>
                    <a:pt x="147108" y="114956"/>
                  </a:lnTo>
                  <a:lnTo>
                    <a:pt x="148350" y="114980"/>
                  </a:lnTo>
                  <a:lnTo>
                    <a:pt x="149174" y="115075"/>
                  </a:lnTo>
                  <a:lnTo>
                    <a:pt x="150213" y="115219"/>
                  </a:lnTo>
                  <a:lnTo>
                    <a:pt x="150942" y="115493"/>
                  </a:lnTo>
                  <a:lnTo>
                    <a:pt x="151814" y="115756"/>
                  </a:lnTo>
                  <a:lnTo>
                    <a:pt x="152817" y="115971"/>
                  </a:lnTo>
                  <a:lnTo>
                    <a:pt x="153784" y="116306"/>
                  </a:lnTo>
                  <a:lnTo>
                    <a:pt x="160449" y="119387"/>
                  </a:lnTo>
                  <a:lnTo>
                    <a:pt x="161584" y="119674"/>
                  </a:lnTo>
                  <a:lnTo>
                    <a:pt x="162634" y="119912"/>
                  </a:lnTo>
                  <a:lnTo>
                    <a:pt x="163960" y="119745"/>
                  </a:lnTo>
                  <a:lnTo>
                    <a:pt x="164796" y="119399"/>
                  </a:lnTo>
                  <a:lnTo>
                    <a:pt x="165764" y="118909"/>
                  </a:lnTo>
                  <a:lnTo>
                    <a:pt x="166803" y="118204"/>
                  </a:lnTo>
                  <a:lnTo>
                    <a:pt x="167878" y="117595"/>
                  </a:lnTo>
                  <a:lnTo>
                    <a:pt x="168773" y="116962"/>
                  </a:lnTo>
                  <a:lnTo>
                    <a:pt x="169836" y="116067"/>
                  </a:lnTo>
                  <a:lnTo>
                    <a:pt x="170708" y="115625"/>
                  </a:lnTo>
                  <a:lnTo>
                    <a:pt x="171509" y="115362"/>
                  </a:lnTo>
                  <a:lnTo>
                    <a:pt x="172655" y="115111"/>
                  </a:lnTo>
                  <a:lnTo>
                    <a:pt x="173933" y="114872"/>
                  </a:lnTo>
                  <a:lnTo>
                    <a:pt x="174984" y="114693"/>
                  </a:lnTo>
                  <a:lnTo>
                    <a:pt x="180657" y="114538"/>
                  </a:lnTo>
                  <a:lnTo>
                    <a:pt x="184013" y="114251"/>
                  </a:lnTo>
                  <a:lnTo>
                    <a:pt x="185542" y="113953"/>
                  </a:lnTo>
                  <a:lnTo>
                    <a:pt x="189913" y="112830"/>
                  </a:lnTo>
                  <a:lnTo>
                    <a:pt x="192851" y="112317"/>
                  </a:lnTo>
                  <a:lnTo>
                    <a:pt x="194547" y="112364"/>
                  </a:lnTo>
                  <a:lnTo>
                    <a:pt x="195443" y="112340"/>
                  </a:lnTo>
                  <a:lnTo>
                    <a:pt x="196363" y="112364"/>
                  </a:lnTo>
                  <a:lnTo>
                    <a:pt x="197151" y="112699"/>
                  </a:lnTo>
                  <a:lnTo>
                    <a:pt x="197856" y="112938"/>
                  </a:lnTo>
                  <a:lnTo>
                    <a:pt x="198799" y="113379"/>
                  </a:lnTo>
                  <a:lnTo>
                    <a:pt x="199671" y="114096"/>
                  </a:lnTo>
                  <a:lnTo>
                    <a:pt x="200603" y="115099"/>
                  </a:lnTo>
                  <a:lnTo>
                    <a:pt x="201057" y="115684"/>
                  </a:lnTo>
                  <a:lnTo>
                    <a:pt x="201546" y="116771"/>
                  </a:lnTo>
                  <a:lnTo>
                    <a:pt x="201773" y="117428"/>
                  </a:lnTo>
                  <a:lnTo>
                    <a:pt x="202179" y="118587"/>
                  </a:lnTo>
                  <a:lnTo>
                    <a:pt x="202669" y="119686"/>
                  </a:lnTo>
                  <a:lnTo>
                    <a:pt x="202991" y="120629"/>
                  </a:lnTo>
                  <a:lnTo>
                    <a:pt x="203254" y="121334"/>
                  </a:lnTo>
                  <a:lnTo>
                    <a:pt x="204305" y="121991"/>
                  </a:lnTo>
                  <a:lnTo>
                    <a:pt x="204938" y="122325"/>
                  </a:lnTo>
                  <a:lnTo>
                    <a:pt x="205834" y="122683"/>
                  </a:lnTo>
                  <a:lnTo>
                    <a:pt x="206730" y="123173"/>
                  </a:lnTo>
                  <a:lnTo>
                    <a:pt x="207733" y="123806"/>
                  </a:lnTo>
                  <a:lnTo>
                    <a:pt x="208772" y="124368"/>
                  </a:lnTo>
                  <a:lnTo>
                    <a:pt x="209644" y="124893"/>
                  </a:lnTo>
                  <a:lnTo>
                    <a:pt x="210623" y="125454"/>
                  </a:lnTo>
                  <a:lnTo>
                    <a:pt x="211866" y="126255"/>
                  </a:lnTo>
                  <a:lnTo>
                    <a:pt x="215461" y="128631"/>
                  </a:lnTo>
                  <a:lnTo>
                    <a:pt x="216189" y="129037"/>
                  </a:lnTo>
                  <a:lnTo>
                    <a:pt x="216941" y="129300"/>
                  </a:lnTo>
                  <a:lnTo>
                    <a:pt x="217742" y="129575"/>
                  </a:lnTo>
                  <a:lnTo>
                    <a:pt x="219008" y="129933"/>
                  </a:lnTo>
                  <a:lnTo>
                    <a:pt x="220489" y="129837"/>
                  </a:lnTo>
                  <a:lnTo>
                    <a:pt x="221169" y="129682"/>
                  </a:lnTo>
                  <a:lnTo>
                    <a:pt x="222304" y="129443"/>
                  </a:lnTo>
                  <a:lnTo>
                    <a:pt x="223056" y="129228"/>
                  </a:lnTo>
                  <a:lnTo>
                    <a:pt x="224155" y="128906"/>
                  </a:lnTo>
                  <a:lnTo>
                    <a:pt x="224836" y="128643"/>
                  </a:lnTo>
                  <a:lnTo>
                    <a:pt x="225613" y="128344"/>
                  </a:lnTo>
                  <a:lnTo>
                    <a:pt x="226556" y="128022"/>
                  </a:lnTo>
                  <a:lnTo>
                    <a:pt x="227404" y="127592"/>
                  </a:lnTo>
                  <a:lnTo>
                    <a:pt x="228789" y="126780"/>
                  </a:lnTo>
                  <a:lnTo>
                    <a:pt x="229458" y="126099"/>
                  </a:lnTo>
                  <a:lnTo>
                    <a:pt x="230091" y="125060"/>
                  </a:lnTo>
                  <a:lnTo>
                    <a:pt x="229996" y="123579"/>
                  </a:lnTo>
                  <a:lnTo>
                    <a:pt x="230306" y="122552"/>
                  </a:lnTo>
                  <a:lnTo>
                    <a:pt x="230330" y="121728"/>
                  </a:lnTo>
                  <a:lnTo>
                    <a:pt x="230187" y="120366"/>
                  </a:lnTo>
                  <a:lnTo>
                    <a:pt x="230103" y="118336"/>
                  </a:lnTo>
                  <a:lnTo>
                    <a:pt x="229841" y="117404"/>
                  </a:lnTo>
                  <a:lnTo>
                    <a:pt x="229745" y="116509"/>
                  </a:lnTo>
                  <a:lnTo>
                    <a:pt x="229542" y="114908"/>
                  </a:lnTo>
                  <a:lnTo>
                    <a:pt x="226950" y="102523"/>
                  </a:lnTo>
                  <a:lnTo>
                    <a:pt x="226556" y="100469"/>
                  </a:lnTo>
                  <a:lnTo>
                    <a:pt x="226234" y="99035"/>
                  </a:lnTo>
                  <a:lnTo>
                    <a:pt x="226114" y="97793"/>
                  </a:lnTo>
                  <a:lnTo>
                    <a:pt x="226257" y="96742"/>
                  </a:lnTo>
                  <a:lnTo>
                    <a:pt x="226496" y="95870"/>
                  </a:lnTo>
                  <a:lnTo>
                    <a:pt x="226807" y="94903"/>
                  </a:lnTo>
                  <a:lnTo>
                    <a:pt x="227249" y="93804"/>
                  </a:lnTo>
                  <a:lnTo>
                    <a:pt x="227416" y="93052"/>
                  </a:lnTo>
                  <a:lnTo>
                    <a:pt x="227392" y="92108"/>
                  </a:lnTo>
                  <a:lnTo>
                    <a:pt x="227512" y="91009"/>
                  </a:lnTo>
                  <a:lnTo>
                    <a:pt x="227535" y="90233"/>
                  </a:lnTo>
                  <a:lnTo>
                    <a:pt x="227631" y="89504"/>
                  </a:lnTo>
                  <a:lnTo>
                    <a:pt x="227022" y="87343"/>
                  </a:lnTo>
                  <a:lnTo>
                    <a:pt x="225373" y="80965"/>
                  </a:lnTo>
                  <a:lnTo>
                    <a:pt x="223474" y="75674"/>
                  </a:lnTo>
                  <a:lnTo>
                    <a:pt x="222615" y="73464"/>
                  </a:lnTo>
                  <a:lnTo>
                    <a:pt x="222424" y="72688"/>
                  </a:lnTo>
                  <a:lnTo>
                    <a:pt x="222328" y="71207"/>
                  </a:lnTo>
                  <a:lnTo>
                    <a:pt x="222639" y="70252"/>
                  </a:lnTo>
                  <a:lnTo>
                    <a:pt x="223068" y="69165"/>
                  </a:lnTo>
                  <a:lnTo>
                    <a:pt x="223725" y="68209"/>
                  </a:lnTo>
                  <a:lnTo>
                    <a:pt x="224167" y="67660"/>
                  </a:lnTo>
                  <a:lnTo>
                    <a:pt x="224549" y="67051"/>
                  </a:lnTo>
                  <a:lnTo>
                    <a:pt x="224788" y="66322"/>
                  </a:lnTo>
                  <a:lnTo>
                    <a:pt x="225063" y="65618"/>
                  </a:lnTo>
                  <a:lnTo>
                    <a:pt x="225373" y="64447"/>
                  </a:lnTo>
                  <a:lnTo>
                    <a:pt x="225469" y="63742"/>
                  </a:lnTo>
                  <a:lnTo>
                    <a:pt x="225445" y="62918"/>
                  </a:lnTo>
                  <a:lnTo>
                    <a:pt x="225397" y="62023"/>
                  </a:lnTo>
                  <a:lnTo>
                    <a:pt x="225433" y="61115"/>
                  </a:lnTo>
                  <a:lnTo>
                    <a:pt x="225481" y="60362"/>
                  </a:lnTo>
                  <a:lnTo>
                    <a:pt x="225362" y="59395"/>
                  </a:lnTo>
                  <a:lnTo>
                    <a:pt x="225553" y="58451"/>
                  </a:lnTo>
                  <a:lnTo>
                    <a:pt x="225433" y="57448"/>
                  </a:lnTo>
                  <a:lnTo>
                    <a:pt x="225577" y="56672"/>
                  </a:lnTo>
                  <a:lnTo>
                    <a:pt x="225696" y="55585"/>
                  </a:lnTo>
                  <a:lnTo>
                    <a:pt x="225863" y="54486"/>
                  </a:lnTo>
                  <a:lnTo>
                    <a:pt x="226472" y="52515"/>
                  </a:lnTo>
                  <a:lnTo>
                    <a:pt x="227703" y="48001"/>
                  </a:lnTo>
                  <a:lnTo>
                    <a:pt x="227989" y="47009"/>
                  </a:lnTo>
                  <a:lnTo>
                    <a:pt x="228133" y="46233"/>
                  </a:lnTo>
                  <a:lnTo>
                    <a:pt x="228156" y="45457"/>
                  </a:lnTo>
                  <a:lnTo>
                    <a:pt x="228276" y="44525"/>
                  </a:lnTo>
                  <a:lnTo>
                    <a:pt x="227882" y="43630"/>
                  </a:lnTo>
                  <a:lnTo>
                    <a:pt x="227368" y="42925"/>
                  </a:lnTo>
                  <a:lnTo>
                    <a:pt x="226544" y="42292"/>
                  </a:lnTo>
                  <a:lnTo>
                    <a:pt x="225481" y="41790"/>
                  </a:lnTo>
                  <a:lnTo>
                    <a:pt x="224000" y="40799"/>
                  </a:lnTo>
                  <a:lnTo>
                    <a:pt x="223092" y="40142"/>
                  </a:lnTo>
                  <a:lnTo>
                    <a:pt x="222436" y="39174"/>
                  </a:lnTo>
                  <a:lnTo>
                    <a:pt x="222101" y="38243"/>
                  </a:lnTo>
                  <a:lnTo>
                    <a:pt x="222137" y="37013"/>
                  </a:lnTo>
                  <a:lnTo>
                    <a:pt x="222209" y="36260"/>
                  </a:lnTo>
                  <a:lnTo>
                    <a:pt x="222555" y="35532"/>
                  </a:lnTo>
                  <a:lnTo>
                    <a:pt x="223105" y="34552"/>
                  </a:lnTo>
                  <a:lnTo>
                    <a:pt x="223833" y="34039"/>
                  </a:lnTo>
                  <a:lnTo>
                    <a:pt x="224323" y="33334"/>
                  </a:lnTo>
                  <a:lnTo>
                    <a:pt x="225194" y="32809"/>
                  </a:lnTo>
                  <a:lnTo>
                    <a:pt x="225780" y="32438"/>
                  </a:lnTo>
                  <a:lnTo>
                    <a:pt x="226413" y="32020"/>
                  </a:lnTo>
                  <a:lnTo>
                    <a:pt x="227452" y="31268"/>
                  </a:lnTo>
                  <a:lnTo>
                    <a:pt x="228252" y="30516"/>
                  </a:lnTo>
                  <a:lnTo>
                    <a:pt x="229649" y="29083"/>
                  </a:lnTo>
                  <a:lnTo>
                    <a:pt x="231286" y="27960"/>
                  </a:lnTo>
                  <a:lnTo>
                    <a:pt x="232158" y="27422"/>
                  </a:lnTo>
                  <a:lnTo>
                    <a:pt x="232982" y="27088"/>
                  </a:lnTo>
                  <a:lnTo>
                    <a:pt x="233758" y="26837"/>
                  </a:lnTo>
                  <a:lnTo>
                    <a:pt x="234797" y="26574"/>
                  </a:lnTo>
                  <a:lnTo>
                    <a:pt x="236015" y="26300"/>
                  </a:lnTo>
                  <a:lnTo>
                    <a:pt x="237389" y="25643"/>
                  </a:lnTo>
                  <a:lnTo>
                    <a:pt x="239288" y="24771"/>
                  </a:lnTo>
                  <a:lnTo>
                    <a:pt x="243026" y="22597"/>
                  </a:lnTo>
                  <a:lnTo>
                    <a:pt x="247433" y="19778"/>
                  </a:lnTo>
                  <a:lnTo>
                    <a:pt x="248532" y="18930"/>
                  </a:lnTo>
                  <a:lnTo>
                    <a:pt x="249810" y="18094"/>
                  </a:lnTo>
                  <a:lnTo>
                    <a:pt x="250443" y="17438"/>
                  </a:lnTo>
                  <a:lnTo>
                    <a:pt x="251219" y="16780"/>
                  </a:lnTo>
                  <a:lnTo>
                    <a:pt x="251948" y="16028"/>
                  </a:lnTo>
                  <a:lnTo>
                    <a:pt x="253154" y="15133"/>
                  </a:lnTo>
                  <a:lnTo>
                    <a:pt x="254253" y="14499"/>
                  </a:lnTo>
                  <a:lnTo>
                    <a:pt x="255244" y="13699"/>
                  </a:lnTo>
                  <a:lnTo>
                    <a:pt x="255973" y="13185"/>
                  </a:lnTo>
                  <a:lnTo>
                    <a:pt x="256869" y="12696"/>
                  </a:lnTo>
                  <a:lnTo>
                    <a:pt x="258278" y="12230"/>
                  </a:lnTo>
                  <a:lnTo>
                    <a:pt x="259174" y="11717"/>
                  </a:lnTo>
                  <a:lnTo>
                    <a:pt x="260237" y="11263"/>
                  </a:lnTo>
                  <a:lnTo>
                    <a:pt x="261240" y="10940"/>
                  </a:lnTo>
                  <a:lnTo>
                    <a:pt x="262136" y="10558"/>
                  </a:lnTo>
                  <a:lnTo>
                    <a:pt x="262984" y="10212"/>
                  </a:lnTo>
                  <a:lnTo>
                    <a:pt x="264047" y="9770"/>
                  </a:lnTo>
                  <a:lnTo>
                    <a:pt x="265360" y="9256"/>
                  </a:lnTo>
                  <a:lnTo>
                    <a:pt x="266017" y="8850"/>
                  </a:lnTo>
                  <a:lnTo>
                    <a:pt x="266817" y="8337"/>
                  </a:lnTo>
                  <a:lnTo>
                    <a:pt x="267809" y="7512"/>
                  </a:lnTo>
                  <a:lnTo>
                    <a:pt x="268848" y="6438"/>
                  </a:lnTo>
                  <a:lnTo>
                    <a:pt x="270496" y="4515"/>
                  </a:lnTo>
                  <a:lnTo>
                    <a:pt x="271523" y="3081"/>
                  </a:lnTo>
                  <a:lnTo>
                    <a:pt x="273685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204;gbcf4302aa7_0_6">
              <a:extLst>
                <a:ext uri="{FF2B5EF4-FFF2-40B4-BE49-F238E27FC236}">
                  <a16:creationId xmlns:a16="http://schemas.microsoft.com/office/drawing/2014/main" id="{75B6A021-245D-6A45-A85A-1B41EF265433}"/>
                </a:ext>
              </a:extLst>
            </p:cNvPr>
            <p:cNvSpPr/>
            <p:nvPr/>
          </p:nvSpPr>
          <p:spPr>
            <a:xfrm>
              <a:off x="5435727" y="2561613"/>
              <a:ext cx="214821" cy="193941"/>
            </a:xfrm>
            <a:custGeom>
              <a:avLst/>
              <a:gdLst/>
              <a:ahLst/>
              <a:cxnLst/>
              <a:rect l="l" t="t" r="r" b="b"/>
              <a:pathLst>
                <a:path w="427505" h="385953" extrusionOk="0">
                  <a:moveTo>
                    <a:pt x="427505" y="93589"/>
                  </a:moveTo>
                  <a:lnTo>
                    <a:pt x="426251" y="244543"/>
                  </a:lnTo>
                  <a:lnTo>
                    <a:pt x="425272" y="385954"/>
                  </a:lnTo>
                  <a:lnTo>
                    <a:pt x="248640" y="381057"/>
                  </a:lnTo>
                  <a:lnTo>
                    <a:pt x="74540" y="376124"/>
                  </a:lnTo>
                  <a:lnTo>
                    <a:pt x="11765" y="374643"/>
                  </a:lnTo>
                  <a:lnTo>
                    <a:pt x="5088" y="240888"/>
                  </a:lnTo>
                  <a:lnTo>
                    <a:pt x="0" y="163709"/>
                  </a:lnTo>
                  <a:lnTo>
                    <a:pt x="836" y="164641"/>
                  </a:lnTo>
                  <a:lnTo>
                    <a:pt x="1254" y="165465"/>
                  </a:lnTo>
                  <a:lnTo>
                    <a:pt x="1875" y="166325"/>
                  </a:lnTo>
                  <a:lnTo>
                    <a:pt x="2735" y="167269"/>
                  </a:lnTo>
                  <a:lnTo>
                    <a:pt x="3296" y="167698"/>
                  </a:lnTo>
                  <a:lnTo>
                    <a:pt x="4252" y="167901"/>
                  </a:lnTo>
                  <a:lnTo>
                    <a:pt x="7166" y="167507"/>
                  </a:lnTo>
                  <a:lnTo>
                    <a:pt x="9005" y="167041"/>
                  </a:lnTo>
                  <a:lnTo>
                    <a:pt x="9722" y="166743"/>
                  </a:lnTo>
                  <a:lnTo>
                    <a:pt x="10355" y="166325"/>
                  </a:lnTo>
                  <a:lnTo>
                    <a:pt x="11072" y="165680"/>
                  </a:lnTo>
                  <a:lnTo>
                    <a:pt x="11836" y="164820"/>
                  </a:lnTo>
                  <a:lnTo>
                    <a:pt x="12290" y="164187"/>
                  </a:lnTo>
                  <a:lnTo>
                    <a:pt x="12911" y="163136"/>
                  </a:lnTo>
                  <a:lnTo>
                    <a:pt x="13496" y="162037"/>
                  </a:lnTo>
                  <a:lnTo>
                    <a:pt x="13998" y="160986"/>
                  </a:lnTo>
                  <a:lnTo>
                    <a:pt x="16160" y="157320"/>
                  </a:lnTo>
                  <a:lnTo>
                    <a:pt x="16434" y="156555"/>
                  </a:lnTo>
                  <a:lnTo>
                    <a:pt x="16960" y="155385"/>
                  </a:lnTo>
                  <a:lnTo>
                    <a:pt x="17139" y="154334"/>
                  </a:lnTo>
                  <a:lnTo>
                    <a:pt x="16984" y="153390"/>
                  </a:lnTo>
                  <a:lnTo>
                    <a:pt x="16673" y="152303"/>
                  </a:lnTo>
                  <a:lnTo>
                    <a:pt x="16363" y="151336"/>
                  </a:lnTo>
                  <a:lnTo>
                    <a:pt x="16208" y="150153"/>
                  </a:lnTo>
                  <a:lnTo>
                    <a:pt x="16291" y="149246"/>
                  </a:lnTo>
                  <a:lnTo>
                    <a:pt x="16721" y="148422"/>
                  </a:lnTo>
                  <a:lnTo>
                    <a:pt x="18751" y="145961"/>
                  </a:lnTo>
                  <a:lnTo>
                    <a:pt x="19480" y="144887"/>
                  </a:lnTo>
                  <a:lnTo>
                    <a:pt x="20352" y="143907"/>
                  </a:lnTo>
                  <a:lnTo>
                    <a:pt x="20507" y="142880"/>
                  </a:lnTo>
                  <a:lnTo>
                    <a:pt x="20579" y="141327"/>
                  </a:lnTo>
                  <a:lnTo>
                    <a:pt x="20877" y="140455"/>
                  </a:lnTo>
                  <a:lnTo>
                    <a:pt x="21248" y="139261"/>
                  </a:lnTo>
                  <a:lnTo>
                    <a:pt x="21714" y="137696"/>
                  </a:lnTo>
                  <a:lnTo>
                    <a:pt x="21905" y="136872"/>
                  </a:lnTo>
                  <a:lnTo>
                    <a:pt x="21988" y="136120"/>
                  </a:lnTo>
                  <a:lnTo>
                    <a:pt x="22096" y="135415"/>
                  </a:lnTo>
                  <a:lnTo>
                    <a:pt x="22012" y="134567"/>
                  </a:lnTo>
                  <a:lnTo>
                    <a:pt x="22024" y="133671"/>
                  </a:lnTo>
                  <a:lnTo>
                    <a:pt x="22323" y="132226"/>
                  </a:lnTo>
                  <a:lnTo>
                    <a:pt x="23696" y="129324"/>
                  </a:lnTo>
                  <a:lnTo>
                    <a:pt x="24162" y="128368"/>
                  </a:lnTo>
                  <a:lnTo>
                    <a:pt x="24305" y="127640"/>
                  </a:lnTo>
                  <a:lnTo>
                    <a:pt x="24210" y="126744"/>
                  </a:lnTo>
                  <a:lnTo>
                    <a:pt x="24078" y="126016"/>
                  </a:lnTo>
                  <a:lnTo>
                    <a:pt x="24031" y="125287"/>
                  </a:lnTo>
                  <a:lnTo>
                    <a:pt x="24210" y="124272"/>
                  </a:lnTo>
                  <a:lnTo>
                    <a:pt x="24675" y="123364"/>
                  </a:lnTo>
                  <a:lnTo>
                    <a:pt x="25476" y="122696"/>
                  </a:lnTo>
                  <a:lnTo>
                    <a:pt x="26479" y="122194"/>
                  </a:lnTo>
                  <a:lnTo>
                    <a:pt x="27303" y="121776"/>
                  </a:lnTo>
                  <a:lnTo>
                    <a:pt x="28115" y="120820"/>
                  </a:lnTo>
                  <a:lnTo>
                    <a:pt x="28569" y="119769"/>
                  </a:lnTo>
                  <a:lnTo>
                    <a:pt x="28378" y="118658"/>
                  </a:lnTo>
                  <a:lnTo>
                    <a:pt x="28270" y="117906"/>
                  </a:lnTo>
                  <a:lnTo>
                    <a:pt x="27769" y="116938"/>
                  </a:lnTo>
                  <a:lnTo>
                    <a:pt x="27398" y="116282"/>
                  </a:lnTo>
                  <a:lnTo>
                    <a:pt x="26777" y="115183"/>
                  </a:lnTo>
                  <a:lnTo>
                    <a:pt x="25942" y="114359"/>
                  </a:lnTo>
                  <a:lnTo>
                    <a:pt x="25308" y="113953"/>
                  </a:lnTo>
                  <a:lnTo>
                    <a:pt x="24616" y="113654"/>
                  </a:lnTo>
                  <a:lnTo>
                    <a:pt x="23791" y="113224"/>
                  </a:lnTo>
                  <a:lnTo>
                    <a:pt x="23051" y="112556"/>
                  </a:lnTo>
                  <a:lnTo>
                    <a:pt x="22561" y="111994"/>
                  </a:lnTo>
                  <a:lnTo>
                    <a:pt x="21928" y="110835"/>
                  </a:lnTo>
                  <a:lnTo>
                    <a:pt x="21630" y="109653"/>
                  </a:lnTo>
                  <a:lnTo>
                    <a:pt x="21319" y="108543"/>
                  </a:lnTo>
                  <a:lnTo>
                    <a:pt x="20865" y="107133"/>
                  </a:lnTo>
                  <a:lnTo>
                    <a:pt x="20316" y="104744"/>
                  </a:lnTo>
                  <a:lnTo>
                    <a:pt x="19815" y="103335"/>
                  </a:lnTo>
                  <a:lnTo>
                    <a:pt x="19874" y="102487"/>
                  </a:lnTo>
                  <a:lnTo>
                    <a:pt x="19743" y="101424"/>
                  </a:lnTo>
                  <a:lnTo>
                    <a:pt x="19970" y="100110"/>
                  </a:lnTo>
                  <a:lnTo>
                    <a:pt x="20268" y="99370"/>
                  </a:lnTo>
                  <a:lnTo>
                    <a:pt x="21009" y="98366"/>
                  </a:lnTo>
                  <a:lnTo>
                    <a:pt x="21677" y="97733"/>
                  </a:lnTo>
                  <a:lnTo>
                    <a:pt x="22430" y="97064"/>
                  </a:lnTo>
                  <a:lnTo>
                    <a:pt x="23625" y="96229"/>
                  </a:lnTo>
                  <a:lnTo>
                    <a:pt x="24245" y="95440"/>
                  </a:lnTo>
                  <a:lnTo>
                    <a:pt x="24628" y="94533"/>
                  </a:lnTo>
                  <a:lnTo>
                    <a:pt x="24616" y="93685"/>
                  </a:lnTo>
                  <a:lnTo>
                    <a:pt x="24460" y="92813"/>
                  </a:lnTo>
                  <a:lnTo>
                    <a:pt x="24102" y="91726"/>
                  </a:lnTo>
                  <a:lnTo>
                    <a:pt x="23541" y="91009"/>
                  </a:lnTo>
                  <a:lnTo>
                    <a:pt x="22824" y="90257"/>
                  </a:lnTo>
                  <a:lnTo>
                    <a:pt x="22299" y="89588"/>
                  </a:lnTo>
                  <a:lnTo>
                    <a:pt x="21618" y="89015"/>
                  </a:lnTo>
                  <a:lnTo>
                    <a:pt x="21092" y="88513"/>
                  </a:lnTo>
                  <a:lnTo>
                    <a:pt x="20627" y="87964"/>
                  </a:lnTo>
                  <a:lnTo>
                    <a:pt x="20400" y="87068"/>
                  </a:lnTo>
                  <a:lnTo>
                    <a:pt x="20256" y="86041"/>
                  </a:lnTo>
                  <a:lnTo>
                    <a:pt x="20173" y="85217"/>
                  </a:lnTo>
                  <a:lnTo>
                    <a:pt x="20304" y="83903"/>
                  </a:lnTo>
                  <a:lnTo>
                    <a:pt x="20435" y="83127"/>
                  </a:lnTo>
                  <a:lnTo>
                    <a:pt x="20722" y="82398"/>
                  </a:lnTo>
                  <a:lnTo>
                    <a:pt x="21319" y="81538"/>
                  </a:lnTo>
                  <a:lnTo>
                    <a:pt x="21785" y="80368"/>
                  </a:lnTo>
                  <a:lnTo>
                    <a:pt x="22096" y="79663"/>
                  </a:lnTo>
                  <a:lnTo>
                    <a:pt x="22490" y="78337"/>
                  </a:lnTo>
                  <a:lnTo>
                    <a:pt x="22741" y="77489"/>
                  </a:lnTo>
                  <a:lnTo>
                    <a:pt x="22848" y="76546"/>
                  </a:lnTo>
                  <a:lnTo>
                    <a:pt x="23135" y="75757"/>
                  </a:lnTo>
                  <a:lnTo>
                    <a:pt x="23625" y="74073"/>
                  </a:lnTo>
                  <a:lnTo>
                    <a:pt x="24078" y="73464"/>
                  </a:lnTo>
                  <a:lnTo>
                    <a:pt x="24508" y="72736"/>
                  </a:lnTo>
                  <a:lnTo>
                    <a:pt x="25189" y="71482"/>
                  </a:lnTo>
                  <a:lnTo>
                    <a:pt x="26216" y="70550"/>
                  </a:lnTo>
                  <a:lnTo>
                    <a:pt x="27088" y="69905"/>
                  </a:lnTo>
                  <a:lnTo>
                    <a:pt x="28103" y="69535"/>
                  </a:lnTo>
                  <a:lnTo>
                    <a:pt x="28927" y="69153"/>
                  </a:lnTo>
                  <a:lnTo>
                    <a:pt x="30635" y="68603"/>
                  </a:lnTo>
                  <a:lnTo>
                    <a:pt x="31232" y="67863"/>
                  </a:lnTo>
                  <a:lnTo>
                    <a:pt x="31591" y="67087"/>
                  </a:lnTo>
                  <a:lnTo>
                    <a:pt x="31865" y="65725"/>
                  </a:lnTo>
                  <a:lnTo>
                    <a:pt x="32272" y="65032"/>
                  </a:lnTo>
                  <a:lnTo>
                    <a:pt x="32904" y="63910"/>
                  </a:lnTo>
                  <a:lnTo>
                    <a:pt x="33537" y="63324"/>
                  </a:lnTo>
                  <a:lnTo>
                    <a:pt x="34684" y="62500"/>
                  </a:lnTo>
                  <a:lnTo>
                    <a:pt x="35413" y="62476"/>
                  </a:lnTo>
                  <a:lnTo>
                    <a:pt x="36547" y="61831"/>
                  </a:lnTo>
                  <a:lnTo>
                    <a:pt x="37288" y="60804"/>
                  </a:lnTo>
                  <a:lnTo>
                    <a:pt x="37575" y="60135"/>
                  </a:lnTo>
                  <a:lnTo>
                    <a:pt x="38016" y="59252"/>
                  </a:lnTo>
                  <a:lnTo>
                    <a:pt x="38518" y="58260"/>
                  </a:lnTo>
                  <a:lnTo>
                    <a:pt x="38936" y="57281"/>
                  </a:lnTo>
                  <a:lnTo>
                    <a:pt x="38984" y="56338"/>
                  </a:lnTo>
                  <a:lnTo>
                    <a:pt x="39139" y="55215"/>
                  </a:lnTo>
                  <a:lnTo>
                    <a:pt x="39629" y="54498"/>
                  </a:lnTo>
                  <a:lnTo>
                    <a:pt x="40130" y="53519"/>
                  </a:lnTo>
                  <a:lnTo>
                    <a:pt x="40333" y="52790"/>
                  </a:lnTo>
                  <a:lnTo>
                    <a:pt x="40584" y="51500"/>
                  </a:lnTo>
                  <a:lnTo>
                    <a:pt x="40871" y="50330"/>
                  </a:lnTo>
                  <a:lnTo>
                    <a:pt x="40071" y="48813"/>
                  </a:lnTo>
                  <a:lnTo>
                    <a:pt x="39199" y="47738"/>
                  </a:lnTo>
                  <a:lnTo>
                    <a:pt x="38160" y="46508"/>
                  </a:lnTo>
                  <a:lnTo>
                    <a:pt x="37300" y="45397"/>
                  </a:lnTo>
                  <a:lnTo>
                    <a:pt x="35257" y="43235"/>
                  </a:lnTo>
                  <a:lnTo>
                    <a:pt x="34529" y="41838"/>
                  </a:lnTo>
                  <a:lnTo>
                    <a:pt x="34350" y="41133"/>
                  </a:lnTo>
                  <a:lnTo>
                    <a:pt x="34218" y="40452"/>
                  </a:lnTo>
                  <a:lnTo>
                    <a:pt x="34111" y="39270"/>
                  </a:lnTo>
                  <a:lnTo>
                    <a:pt x="33824" y="38160"/>
                  </a:lnTo>
                  <a:lnTo>
                    <a:pt x="33669" y="37061"/>
                  </a:lnTo>
                  <a:lnTo>
                    <a:pt x="33896" y="36141"/>
                  </a:lnTo>
                  <a:lnTo>
                    <a:pt x="34732" y="35209"/>
                  </a:lnTo>
                  <a:lnTo>
                    <a:pt x="35436" y="34839"/>
                  </a:lnTo>
                  <a:lnTo>
                    <a:pt x="36476" y="34266"/>
                  </a:lnTo>
                  <a:lnTo>
                    <a:pt x="37383" y="33907"/>
                  </a:lnTo>
                  <a:lnTo>
                    <a:pt x="38231" y="33418"/>
                  </a:lnTo>
                  <a:lnTo>
                    <a:pt x="38685" y="32797"/>
                  </a:lnTo>
                  <a:lnTo>
                    <a:pt x="39306" y="31901"/>
                  </a:lnTo>
                  <a:lnTo>
                    <a:pt x="39832" y="31137"/>
                  </a:lnTo>
                  <a:lnTo>
                    <a:pt x="40274" y="30014"/>
                  </a:lnTo>
                  <a:lnTo>
                    <a:pt x="40477" y="29082"/>
                  </a:lnTo>
                  <a:lnTo>
                    <a:pt x="40620" y="28043"/>
                  </a:lnTo>
                  <a:lnTo>
                    <a:pt x="40477" y="27315"/>
                  </a:lnTo>
                  <a:lnTo>
                    <a:pt x="39975" y="26084"/>
                  </a:lnTo>
                  <a:lnTo>
                    <a:pt x="39330" y="25141"/>
                  </a:lnTo>
                  <a:lnTo>
                    <a:pt x="36249" y="21247"/>
                  </a:lnTo>
                  <a:lnTo>
                    <a:pt x="35783" y="20626"/>
                  </a:lnTo>
                  <a:lnTo>
                    <a:pt x="35520" y="19874"/>
                  </a:lnTo>
                  <a:lnTo>
                    <a:pt x="35436" y="18823"/>
                  </a:lnTo>
                  <a:lnTo>
                    <a:pt x="35353" y="17880"/>
                  </a:lnTo>
                  <a:lnTo>
                    <a:pt x="35389" y="16840"/>
                  </a:lnTo>
                  <a:lnTo>
                    <a:pt x="35305" y="16088"/>
                  </a:lnTo>
                  <a:lnTo>
                    <a:pt x="34899" y="15120"/>
                  </a:lnTo>
                  <a:lnTo>
                    <a:pt x="34242" y="13520"/>
                  </a:lnTo>
                  <a:lnTo>
                    <a:pt x="33920" y="12660"/>
                  </a:lnTo>
                  <a:lnTo>
                    <a:pt x="33979" y="11681"/>
                  </a:lnTo>
                  <a:lnTo>
                    <a:pt x="34505" y="10725"/>
                  </a:lnTo>
                  <a:lnTo>
                    <a:pt x="35413" y="9507"/>
                  </a:lnTo>
                  <a:lnTo>
                    <a:pt x="35926" y="7990"/>
                  </a:lnTo>
                  <a:lnTo>
                    <a:pt x="35783" y="6951"/>
                  </a:lnTo>
                  <a:lnTo>
                    <a:pt x="35627" y="6007"/>
                  </a:lnTo>
                  <a:lnTo>
                    <a:pt x="35424" y="4957"/>
                  </a:lnTo>
                  <a:lnTo>
                    <a:pt x="35221" y="4216"/>
                  </a:lnTo>
                  <a:lnTo>
                    <a:pt x="34636" y="2902"/>
                  </a:lnTo>
                  <a:lnTo>
                    <a:pt x="34159" y="1768"/>
                  </a:lnTo>
                  <a:lnTo>
                    <a:pt x="33931" y="1099"/>
                  </a:lnTo>
                  <a:lnTo>
                    <a:pt x="33776" y="0"/>
                  </a:lnTo>
                  <a:lnTo>
                    <a:pt x="77477" y="20925"/>
                  </a:lnTo>
                  <a:lnTo>
                    <a:pt x="226222" y="94138"/>
                  </a:lnTo>
                  <a:lnTo>
                    <a:pt x="230091" y="125395"/>
                  </a:lnTo>
                  <a:lnTo>
                    <a:pt x="406305" y="96682"/>
                  </a:lnTo>
                  <a:lnTo>
                    <a:pt x="427505" y="93589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205;gbcf4302aa7_0_6">
              <a:extLst>
                <a:ext uri="{FF2B5EF4-FFF2-40B4-BE49-F238E27FC236}">
                  <a16:creationId xmlns:a16="http://schemas.microsoft.com/office/drawing/2014/main" id="{2DC3ADDF-02A3-5D4F-98AF-3012E3FB8C83}"/>
                </a:ext>
              </a:extLst>
            </p:cNvPr>
            <p:cNvSpPr/>
            <p:nvPr/>
          </p:nvSpPr>
          <p:spPr>
            <a:xfrm>
              <a:off x="3853880" y="2561852"/>
              <a:ext cx="200765" cy="269850"/>
            </a:xfrm>
            <a:custGeom>
              <a:avLst/>
              <a:gdLst/>
              <a:ahLst/>
              <a:cxnLst/>
              <a:rect l="l" t="t" r="r" b="b"/>
              <a:pathLst>
                <a:path w="399533" h="537014" extrusionOk="0">
                  <a:moveTo>
                    <a:pt x="52563" y="0"/>
                  </a:moveTo>
                  <a:lnTo>
                    <a:pt x="61031" y="5518"/>
                  </a:lnTo>
                  <a:lnTo>
                    <a:pt x="63802" y="7596"/>
                  </a:lnTo>
                  <a:lnTo>
                    <a:pt x="65403" y="8922"/>
                  </a:lnTo>
                  <a:lnTo>
                    <a:pt x="66346" y="9806"/>
                  </a:lnTo>
                  <a:lnTo>
                    <a:pt x="67015" y="10522"/>
                  </a:lnTo>
                  <a:lnTo>
                    <a:pt x="68592" y="11191"/>
                  </a:lnTo>
                  <a:lnTo>
                    <a:pt x="69714" y="11478"/>
                  </a:lnTo>
                  <a:lnTo>
                    <a:pt x="71291" y="11645"/>
                  </a:lnTo>
                  <a:lnTo>
                    <a:pt x="72676" y="11872"/>
                  </a:lnTo>
                  <a:lnTo>
                    <a:pt x="73847" y="11908"/>
                  </a:lnTo>
                  <a:lnTo>
                    <a:pt x="74671" y="12027"/>
                  </a:lnTo>
                  <a:lnTo>
                    <a:pt x="75483" y="12648"/>
                  </a:lnTo>
                  <a:lnTo>
                    <a:pt x="76391" y="12744"/>
                  </a:lnTo>
                  <a:lnTo>
                    <a:pt x="77215" y="12899"/>
                  </a:lnTo>
                  <a:lnTo>
                    <a:pt x="77979" y="13126"/>
                  </a:lnTo>
                  <a:lnTo>
                    <a:pt x="78732" y="13377"/>
                  </a:lnTo>
                  <a:lnTo>
                    <a:pt x="79472" y="13723"/>
                  </a:lnTo>
                  <a:lnTo>
                    <a:pt x="80224" y="14069"/>
                  </a:lnTo>
                  <a:lnTo>
                    <a:pt x="80989" y="14595"/>
                  </a:lnTo>
                  <a:lnTo>
                    <a:pt x="81682" y="15252"/>
                  </a:lnTo>
                  <a:lnTo>
                    <a:pt x="82255" y="15706"/>
                  </a:lnTo>
                  <a:lnTo>
                    <a:pt x="83139" y="15980"/>
                  </a:lnTo>
                  <a:lnTo>
                    <a:pt x="84679" y="15849"/>
                  </a:lnTo>
                  <a:lnTo>
                    <a:pt x="85563" y="15849"/>
                  </a:lnTo>
                  <a:lnTo>
                    <a:pt x="86411" y="15837"/>
                  </a:lnTo>
                  <a:lnTo>
                    <a:pt x="87379" y="15909"/>
                  </a:lnTo>
                  <a:lnTo>
                    <a:pt x="88597" y="16207"/>
                  </a:lnTo>
                  <a:lnTo>
                    <a:pt x="89528" y="16673"/>
                  </a:lnTo>
                  <a:lnTo>
                    <a:pt x="90568" y="17151"/>
                  </a:lnTo>
                  <a:lnTo>
                    <a:pt x="91499" y="17665"/>
                  </a:lnTo>
                  <a:lnTo>
                    <a:pt x="92275" y="17796"/>
                  </a:lnTo>
                  <a:lnTo>
                    <a:pt x="93207" y="18142"/>
                  </a:lnTo>
                  <a:lnTo>
                    <a:pt x="93804" y="18740"/>
                  </a:lnTo>
                  <a:lnTo>
                    <a:pt x="94640" y="19504"/>
                  </a:lnTo>
                  <a:lnTo>
                    <a:pt x="95572" y="20865"/>
                  </a:lnTo>
                  <a:lnTo>
                    <a:pt x="97889" y="23481"/>
                  </a:lnTo>
                  <a:lnTo>
                    <a:pt x="98558" y="24377"/>
                  </a:lnTo>
                  <a:lnTo>
                    <a:pt x="99286" y="25249"/>
                  </a:lnTo>
                  <a:lnTo>
                    <a:pt x="99919" y="25774"/>
                  </a:lnTo>
                  <a:lnTo>
                    <a:pt x="100743" y="26312"/>
                  </a:lnTo>
                  <a:lnTo>
                    <a:pt x="101400" y="26526"/>
                  </a:lnTo>
                  <a:lnTo>
                    <a:pt x="102403" y="26932"/>
                  </a:lnTo>
                  <a:lnTo>
                    <a:pt x="103478" y="27446"/>
                  </a:lnTo>
                  <a:lnTo>
                    <a:pt x="104291" y="27625"/>
                  </a:lnTo>
                  <a:lnTo>
                    <a:pt x="105461" y="28043"/>
                  </a:lnTo>
                  <a:lnTo>
                    <a:pt x="172774" y="18751"/>
                  </a:lnTo>
                  <a:lnTo>
                    <a:pt x="180430" y="17879"/>
                  </a:lnTo>
                  <a:lnTo>
                    <a:pt x="247983" y="103013"/>
                  </a:lnTo>
                  <a:lnTo>
                    <a:pt x="364945" y="83103"/>
                  </a:lnTo>
                  <a:lnTo>
                    <a:pt x="374225" y="200364"/>
                  </a:lnTo>
                  <a:lnTo>
                    <a:pt x="399533" y="537015"/>
                  </a:lnTo>
                  <a:lnTo>
                    <a:pt x="213370" y="526361"/>
                  </a:lnTo>
                  <a:lnTo>
                    <a:pt x="162431" y="523196"/>
                  </a:lnTo>
                  <a:lnTo>
                    <a:pt x="19432" y="514227"/>
                  </a:lnTo>
                  <a:lnTo>
                    <a:pt x="0" y="268430"/>
                  </a:lnTo>
                  <a:lnTo>
                    <a:pt x="41145" y="211579"/>
                  </a:lnTo>
                  <a:lnTo>
                    <a:pt x="39437" y="193532"/>
                  </a:lnTo>
                  <a:lnTo>
                    <a:pt x="26777" y="52969"/>
                  </a:lnTo>
                  <a:lnTo>
                    <a:pt x="56839" y="53710"/>
                  </a:lnTo>
                  <a:lnTo>
                    <a:pt x="52563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206;gbcf4302aa7_0_6">
              <a:extLst>
                <a:ext uri="{FF2B5EF4-FFF2-40B4-BE49-F238E27FC236}">
                  <a16:creationId xmlns:a16="http://schemas.microsoft.com/office/drawing/2014/main" id="{BB26FE3A-2CDB-C742-AEF3-AE31F68C4F5B}"/>
                </a:ext>
              </a:extLst>
            </p:cNvPr>
            <p:cNvSpPr/>
            <p:nvPr/>
          </p:nvSpPr>
          <p:spPr>
            <a:xfrm>
              <a:off x="6657404" y="2575846"/>
              <a:ext cx="157836" cy="99194"/>
            </a:xfrm>
            <a:custGeom>
              <a:avLst/>
              <a:gdLst/>
              <a:ahLst/>
              <a:cxnLst/>
              <a:rect l="l" t="t" r="r" b="b"/>
              <a:pathLst>
                <a:path w="314101" h="197401" extrusionOk="0">
                  <a:moveTo>
                    <a:pt x="232659" y="2353"/>
                  </a:moveTo>
                  <a:lnTo>
                    <a:pt x="314102" y="179391"/>
                  </a:lnTo>
                  <a:lnTo>
                    <a:pt x="312991" y="179833"/>
                  </a:lnTo>
                  <a:lnTo>
                    <a:pt x="312143" y="179952"/>
                  </a:lnTo>
                  <a:lnTo>
                    <a:pt x="310733" y="180251"/>
                  </a:lnTo>
                  <a:lnTo>
                    <a:pt x="309957" y="180394"/>
                  </a:lnTo>
                  <a:lnTo>
                    <a:pt x="308823" y="180717"/>
                  </a:lnTo>
                  <a:lnTo>
                    <a:pt x="308046" y="180860"/>
                  </a:lnTo>
                  <a:lnTo>
                    <a:pt x="306948" y="180693"/>
                  </a:lnTo>
                  <a:lnTo>
                    <a:pt x="306075" y="180132"/>
                  </a:lnTo>
                  <a:lnTo>
                    <a:pt x="305395" y="179702"/>
                  </a:lnTo>
                  <a:lnTo>
                    <a:pt x="304391" y="178877"/>
                  </a:lnTo>
                  <a:lnTo>
                    <a:pt x="303328" y="178710"/>
                  </a:lnTo>
                  <a:lnTo>
                    <a:pt x="302576" y="179271"/>
                  </a:lnTo>
                  <a:lnTo>
                    <a:pt x="302110" y="180000"/>
                  </a:lnTo>
                  <a:lnTo>
                    <a:pt x="301895" y="180896"/>
                  </a:lnTo>
                  <a:lnTo>
                    <a:pt x="301585" y="182162"/>
                  </a:lnTo>
                  <a:lnTo>
                    <a:pt x="301465" y="183058"/>
                  </a:lnTo>
                  <a:lnTo>
                    <a:pt x="301585" y="184001"/>
                  </a:lnTo>
                  <a:lnTo>
                    <a:pt x="301859" y="184861"/>
                  </a:lnTo>
                  <a:lnTo>
                    <a:pt x="302540" y="186044"/>
                  </a:lnTo>
                  <a:lnTo>
                    <a:pt x="303317" y="187035"/>
                  </a:lnTo>
                  <a:lnTo>
                    <a:pt x="304153" y="187549"/>
                  </a:lnTo>
                  <a:lnTo>
                    <a:pt x="304761" y="188038"/>
                  </a:lnTo>
                  <a:lnTo>
                    <a:pt x="305442" y="188647"/>
                  </a:lnTo>
                  <a:lnTo>
                    <a:pt x="304595" y="189232"/>
                  </a:lnTo>
                  <a:lnTo>
                    <a:pt x="303233" y="189447"/>
                  </a:lnTo>
                  <a:lnTo>
                    <a:pt x="302505" y="189794"/>
                  </a:lnTo>
                  <a:lnTo>
                    <a:pt x="301680" y="190427"/>
                  </a:lnTo>
                  <a:lnTo>
                    <a:pt x="300593" y="190845"/>
                  </a:lnTo>
                  <a:lnTo>
                    <a:pt x="299805" y="190224"/>
                  </a:lnTo>
                  <a:lnTo>
                    <a:pt x="298981" y="190427"/>
                  </a:lnTo>
                  <a:lnTo>
                    <a:pt x="298277" y="190916"/>
                  </a:lnTo>
                  <a:lnTo>
                    <a:pt x="297177" y="190116"/>
                  </a:lnTo>
                  <a:lnTo>
                    <a:pt x="296222" y="189232"/>
                  </a:lnTo>
                  <a:lnTo>
                    <a:pt x="295231" y="188659"/>
                  </a:lnTo>
                  <a:lnTo>
                    <a:pt x="294228" y="188564"/>
                  </a:lnTo>
                  <a:lnTo>
                    <a:pt x="293463" y="189292"/>
                  </a:lnTo>
                  <a:lnTo>
                    <a:pt x="293236" y="189973"/>
                  </a:lnTo>
                  <a:lnTo>
                    <a:pt x="292388" y="189925"/>
                  </a:lnTo>
                  <a:lnTo>
                    <a:pt x="291708" y="189423"/>
                  </a:lnTo>
                  <a:lnTo>
                    <a:pt x="291170" y="188468"/>
                  </a:lnTo>
                  <a:lnTo>
                    <a:pt x="291313" y="187620"/>
                  </a:lnTo>
                  <a:lnTo>
                    <a:pt x="292281" y="187321"/>
                  </a:lnTo>
                  <a:lnTo>
                    <a:pt x="293570" y="187715"/>
                  </a:lnTo>
                  <a:lnTo>
                    <a:pt x="294455" y="187763"/>
                  </a:lnTo>
                  <a:lnTo>
                    <a:pt x="294861" y="187106"/>
                  </a:lnTo>
                  <a:lnTo>
                    <a:pt x="293989" y="186402"/>
                  </a:lnTo>
                  <a:lnTo>
                    <a:pt x="293224" y="186187"/>
                  </a:lnTo>
                  <a:lnTo>
                    <a:pt x="292448" y="185195"/>
                  </a:lnTo>
                  <a:lnTo>
                    <a:pt x="292352" y="184312"/>
                  </a:lnTo>
                  <a:lnTo>
                    <a:pt x="292424" y="183511"/>
                  </a:lnTo>
                  <a:lnTo>
                    <a:pt x="292735" y="182317"/>
                  </a:lnTo>
                  <a:lnTo>
                    <a:pt x="293798" y="181445"/>
                  </a:lnTo>
                  <a:lnTo>
                    <a:pt x="294574" y="181027"/>
                  </a:lnTo>
                  <a:lnTo>
                    <a:pt x="294765" y="180299"/>
                  </a:lnTo>
                  <a:lnTo>
                    <a:pt x="294084" y="180155"/>
                  </a:lnTo>
                  <a:lnTo>
                    <a:pt x="292771" y="180060"/>
                  </a:lnTo>
                  <a:lnTo>
                    <a:pt x="291731" y="180382"/>
                  </a:lnTo>
                  <a:lnTo>
                    <a:pt x="291265" y="180896"/>
                  </a:lnTo>
                  <a:lnTo>
                    <a:pt x="290716" y="181720"/>
                  </a:lnTo>
                  <a:lnTo>
                    <a:pt x="289068" y="181625"/>
                  </a:lnTo>
                  <a:lnTo>
                    <a:pt x="286022" y="181027"/>
                  </a:lnTo>
                  <a:lnTo>
                    <a:pt x="248663" y="172512"/>
                  </a:lnTo>
                  <a:lnTo>
                    <a:pt x="247612" y="171568"/>
                  </a:lnTo>
                  <a:lnTo>
                    <a:pt x="247170" y="170804"/>
                  </a:lnTo>
                  <a:lnTo>
                    <a:pt x="246609" y="170051"/>
                  </a:lnTo>
                  <a:lnTo>
                    <a:pt x="245737" y="169334"/>
                  </a:lnTo>
                  <a:lnTo>
                    <a:pt x="244806" y="168630"/>
                  </a:lnTo>
                  <a:lnTo>
                    <a:pt x="243910" y="167854"/>
                  </a:lnTo>
                  <a:lnTo>
                    <a:pt x="243276" y="167412"/>
                  </a:lnTo>
                  <a:lnTo>
                    <a:pt x="242596" y="166958"/>
                  </a:lnTo>
                  <a:lnTo>
                    <a:pt x="241665" y="166492"/>
                  </a:lnTo>
                  <a:lnTo>
                    <a:pt x="240840" y="166229"/>
                  </a:lnTo>
                  <a:lnTo>
                    <a:pt x="239407" y="165895"/>
                  </a:lnTo>
                  <a:lnTo>
                    <a:pt x="238117" y="165608"/>
                  </a:lnTo>
                  <a:lnTo>
                    <a:pt x="236923" y="165333"/>
                  </a:lnTo>
                  <a:lnTo>
                    <a:pt x="236242" y="165095"/>
                  </a:lnTo>
                  <a:lnTo>
                    <a:pt x="235000" y="164414"/>
                  </a:lnTo>
                  <a:lnTo>
                    <a:pt x="233698" y="163888"/>
                  </a:lnTo>
                  <a:lnTo>
                    <a:pt x="232384" y="163662"/>
                  </a:lnTo>
                  <a:lnTo>
                    <a:pt x="230438" y="164951"/>
                  </a:lnTo>
                  <a:lnTo>
                    <a:pt x="229637" y="166050"/>
                  </a:lnTo>
                  <a:lnTo>
                    <a:pt x="229183" y="166611"/>
                  </a:lnTo>
                  <a:lnTo>
                    <a:pt x="228765" y="167447"/>
                  </a:lnTo>
                  <a:lnTo>
                    <a:pt x="228240" y="168725"/>
                  </a:lnTo>
                  <a:lnTo>
                    <a:pt x="227081" y="171795"/>
                  </a:lnTo>
                  <a:lnTo>
                    <a:pt x="226425" y="172870"/>
                  </a:lnTo>
                  <a:lnTo>
                    <a:pt x="225804" y="173646"/>
                  </a:lnTo>
                  <a:lnTo>
                    <a:pt x="224979" y="174375"/>
                  </a:lnTo>
                  <a:lnTo>
                    <a:pt x="224179" y="174960"/>
                  </a:lnTo>
                  <a:lnTo>
                    <a:pt x="223379" y="175342"/>
                  </a:lnTo>
                  <a:lnTo>
                    <a:pt x="222603" y="175689"/>
                  </a:lnTo>
                  <a:lnTo>
                    <a:pt x="221946" y="176011"/>
                  </a:lnTo>
                  <a:lnTo>
                    <a:pt x="221312" y="176345"/>
                  </a:lnTo>
                  <a:lnTo>
                    <a:pt x="220631" y="176620"/>
                  </a:lnTo>
                  <a:lnTo>
                    <a:pt x="219593" y="177635"/>
                  </a:lnTo>
                  <a:lnTo>
                    <a:pt x="217896" y="180096"/>
                  </a:lnTo>
                  <a:lnTo>
                    <a:pt x="216034" y="182723"/>
                  </a:lnTo>
                  <a:lnTo>
                    <a:pt x="214433" y="184551"/>
                  </a:lnTo>
                  <a:lnTo>
                    <a:pt x="213633" y="185136"/>
                  </a:lnTo>
                  <a:lnTo>
                    <a:pt x="212248" y="185745"/>
                  </a:lnTo>
                  <a:lnTo>
                    <a:pt x="211495" y="186091"/>
                  </a:lnTo>
                  <a:lnTo>
                    <a:pt x="210790" y="186259"/>
                  </a:lnTo>
                  <a:lnTo>
                    <a:pt x="210014" y="186354"/>
                  </a:lnTo>
                  <a:lnTo>
                    <a:pt x="208867" y="186235"/>
                  </a:lnTo>
                  <a:lnTo>
                    <a:pt x="207756" y="185900"/>
                  </a:lnTo>
                  <a:lnTo>
                    <a:pt x="207076" y="185530"/>
                  </a:lnTo>
                  <a:lnTo>
                    <a:pt x="206514" y="185124"/>
                  </a:lnTo>
                  <a:lnTo>
                    <a:pt x="205392" y="184539"/>
                  </a:lnTo>
                  <a:lnTo>
                    <a:pt x="204066" y="185315"/>
                  </a:lnTo>
                  <a:lnTo>
                    <a:pt x="203481" y="185948"/>
                  </a:lnTo>
                  <a:lnTo>
                    <a:pt x="202800" y="187023"/>
                  </a:lnTo>
                  <a:lnTo>
                    <a:pt x="202227" y="187560"/>
                  </a:lnTo>
                  <a:lnTo>
                    <a:pt x="201056" y="188098"/>
                  </a:lnTo>
                  <a:lnTo>
                    <a:pt x="199623" y="188121"/>
                  </a:lnTo>
                  <a:lnTo>
                    <a:pt x="198703" y="187978"/>
                  </a:lnTo>
                  <a:lnTo>
                    <a:pt x="197533" y="187417"/>
                  </a:lnTo>
                  <a:lnTo>
                    <a:pt x="196482" y="186521"/>
                  </a:lnTo>
                  <a:lnTo>
                    <a:pt x="193102" y="183201"/>
                  </a:lnTo>
                  <a:lnTo>
                    <a:pt x="192027" y="181863"/>
                  </a:lnTo>
                  <a:lnTo>
                    <a:pt x="191562" y="179773"/>
                  </a:lnTo>
                  <a:lnTo>
                    <a:pt x="191418" y="178782"/>
                  </a:lnTo>
                  <a:lnTo>
                    <a:pt x="191478" y="177910"/>
                  </a:lnTo>
                  <a:lnTo>
                    <a:pt x="192063" y="176835"/>
                  </a:lnTo>
                  <a:lnTo>
                    <a:pt x="193245" y="175736"/>
                  </a:lnTo>
                  <a:lnTo>
                    <a:pt x="193735" y="174960"/>
                  </a:lnTo>
                  <a:lnTo>
                    <a:pt x="194141" y="174184"/>
                  </a:lnTo>
                  <a:lnTo>
                    <a:pt x="194475" y="172774"/>
                  </a:lnTo>
                  <a:lnTo>
                    <a:pt x="194667" y="171269"/>
                  </a:lnTo>
                  <a:lnTo>
                    <a:pt x="194499" y="170123"/>
                  </a:lnTo>
                  <a:lnTo>
                    <a:pt x="194273" y="169084"/>
                  </a:lnTo>
                  <a:lnTo>
                    <a:pt x="193544" y="168713"/>
                  </a:lnTo>
                  <a:lnTo>
                    <a:pt x="192409" y="168773"/>
                  </a:lnTo>
                  <a:lnTo>
                    <a:pt x="191191" y="169526"/>
                  </a:lnTo>
                  <a:lnTo>
                    <a:pt x="188623" y="171544"/>
                  </a:lnTo>
                  <a:lnTo>
                    <a:pt x="185983" y="173765"/>
                  </a:lnTo>
                  <a:lnTo>
                    <a:pt x="184527" y="174960"/>
                  </a:lnTo>
                  <a:lnTo>
                    <a:pt x="183559" y="175760"/>
                  </a:lnTo>
                  <a:lnTo>
                    <a:pt x="182998" y="176202"/>
                  </a:lnTo>
                  <a:lnTo>
                    <a:pt x="182365" y="176537"/>
                  </a:lnTo>
                  <a:lnTo>
                    <a:pt x="181660" y="176489"/>
                  </a:lnTo>
                  <a:lnTo>
                    <a:pt x="180979" y="175689"/>
                  </a:lnTo>
                  <a:lnTo>
                    <a:pt x="180788" y="174303"/>
                  </a:lnTo>
                  <a:lnTo>
                    <a:pt x="180860" y="173109"/>
                  </a:lnTo>
                  <a:lnTo>
                    <a:pt x="180824" y="172404"/>
                  </a:lnTo>
                  <a:lnTo>
                    <a:pt x="180418" y="171759"/>
                  </a:lnTo>
                  <a:lnTo>
                    <a:pt x="179689" y="171699"/>
                  </a:lnTo>
                  <a:lnTo>
                    <a:pt x="179152" y="172285"/>
                  </a:lnTo>
                  <a:lnTo>
                    <a:pt x="178519" y="172750"/>
                  </a:lnTo>
                  <a:lnTo>
                    <a:pt x="177791" y="172774"/>
                  </a:lnTo>
                  <a:lnTo>
                    <a:pt x="177432" y="171950"/>
                  </a:lnTo>
                  <a:lnTo>
                    <a:pt x="177934" y="170708"/>
                  </a:lnTo>
                  <a:lnTo>
                    <a:pt x="178567" y="169956"/>
                  </a:lnTo>
                  <a:lnTo>
                    <a:pt x="179415" y="169574"/>
                  </a:lnTo>
                  <a:lnTo>
                    <a:pt x="180120" y="169203"/>
                  </a:lnTo>
                  <a:lnTo>
                    <a:pt x="181039" y="168809"/>
                  </a:lnTo>
                  <a:lnTo>
                    <a:pt x="181624" y="168033"/>
                  </a:lnTo>
                  <a:lnTo>
                    <a:pt x="181564" y="166874"/>
                  </a:lnTo>
                  <a:lnTo>
                    <a:pt x="181075" y="166110"/>
                  </a:lnTo>
                  <a:lnTo>
                    <a:pt x="179450" y="166050"/>
                  </a:lnTo>
                  <a:lnTo>
                    <a:pt x="177946" y="166480"/>
                  </a:lnTo>
                  <a:lnTo>
                    <a:pt x="176704" y="166755"/>
                  </a:lnTo>
                  <a:lnTo>
                    <a:pt x="175378" y="167149"/>
                  </a:lnTo>
                  <a:lnTo>
                    <a:pt x="174208" y="167197"/>
                  </a:lnTo>
                  <a:lnTo>
                    <a:pt x="173156" y="167197"/>
                  </a:lnTo>
                  <a:lnTo>
                    <a:pt x="172021" y="166934"/>
                  </a:lnTo>
                  <a:lnTo>
                    <a:pt x="170851" y="166396"/>
                  </a:lnTo>
                  <a:lnTo>
                    <a:pt x="169907" y="165919"/>
                  </a:lnTo>
                  <a:lnTo>
                    <a:pt x="168833" y="165596"/>
                  </a:lnTo>
                  <a:lnTo>
                    <a:pt x="167471" y="165656"/>
                  </a:lnTo>
                  <a:lnTo>
                    <a:pt x="166205" y="165895"/>
                  </a:lnTo>
                  <a:lnTo>
                    <a:pt x="164999" y="166289"/>
                  </a:lnTo>
                  <a:lnTo>
                    <a:pt x="164127" y="166707"/>
                  </a:lnTo>
                  <a:lnTo>
                    <a:pt x="163256" y="167137"/>
                  </a:lnTo>
                  <a:lnTo>
                    <a:pt x="162085" y="167686"/>
                  </a:lnTo>
                  <a:lnTo>
                    <a:pt x="160580" y="167710"/>
                  </a:lnTo>
                  <a:lnTo>
                    <a:pt x="159851" y="167567"/>
                  </a:lnTo>
                  <a:lnTo>
                    <a:pt x="158836" y="167638"/>
                  </a:lnTo>
                  <a:lnTo>
                    <a:pt x="157905" y="167806"/>
                  </a:lnTo>
                  <a:lnTo>
                    <a:pt x="157129" y="168033"/>
                  </a:lnTo>
                  <a:lnTo>
                    <a:pt x="156280" y="168439"/>
                  </a:lnTo>
                  <a:lnTo>
                    <a:pt x="155289" y="168976"/>
                  </a:lnTo>
                  <a:lnTo>
                    <a:pt x="154190" y="169466"/>
                  </a:lnTo>
                  <a:lnTo>
                    <a:pt x="152661" y="169371"/>
                  </a:lnTo>
                  <a:lnTo>
                    <a:pt x="151455" y="168666"/>
                  </a:lnTo>
                  <a:lnTo>
                    <a:pt x="150523" y="167901"/>
                  </a:lnTo>
                  <a:lnTo>
                    <a:pt x="149795" y="166826"/>
                  </a:lnTo>
                  <a:lnTo>
                    <a:pt x="148815" y="165883"/>
                  </a:lnTo>
                  <a:lnTo>
                    <a:pt x="147920" y="165907"/>
                  </a:lnTo>
                  <a:lnTo>
                    <a:pt x="147167" y="166074"/>
                  </a:lnTo>
                  <a:lnTo>
                    <a:pt x="146104" y="166468"/>
                  </a:lnTo>
                  <a:lnTo>
                    <a:pt x="145472" y="167734"/>
                  </a:lnTo>
                  <a:lnTo>
                    <a:pt x="145090" y="168761"/>
                  </a:lnTo>
                  <a:lnTo>
                    <a:pt x="144432" y="169311"/>
                  </a:lnTo>
                  <a:lnTo>
                    <a:pt x="143333" y="169681"/>
                  </a:lnTo>
                  <a:lnTo>
                    <a:pt x="142462" y="169980"/>
                  </a:lnTo>
                  <a:lnTo>
                    <a:pt x="141661" y="170660"/>
                  </a:lnTo>
                  <a:lnTo>
                    <a:pt x="141327" y="171365"/>
                  </a:lnTo>
                  <a:lnTo>
                    <a:pt x="140921" y="172679"/>
                  </a:lnTo>
                  <a:lnTo>
                    <a:pt x="140551" y="173288"/>
                  </a:lnTo>
                  <a:lnTo>
                    <a:pt x="139726" y="173742"/>
                  </a:lnTo>
                  <a:lnTo>
                    <a:pt x="139022" y="174375"/>
                  </a:lnTo>
                  <a:lnTo>
                    <a:pt x="138616" y="175498"/>
                  </a:lnTo>
                  <a:lnTo>
                    <a:pt x="138031" y="176537"/>
                  </a:lnTo>
                  <a:lnTo>
                    <a:pt x="137433" y="177050"/>
                  </a:lnTo>
                  <a:lnTo>
                    <a:pt x="136729" y="177862"/>
                  </a:lnTo>
                  <a:lnTo>
                    <a:pt x="136323" y="178495"/>
                  </a:lnTo>
                  <a:lnTo>
                    <a:pt x="135547" y="179033"/>
                  </a:lnTo>
                  <a:lnTo>
                    <a:pt x="136657" y="179630"/>
                  </a:lnTo>
                  <a:lnTo>
                    <a:pt x="137242" y="180024"/>
                  </a:lnTo>
                  <a:lnTo>
                    <a:pt x="137004" y="180991"/>
                  </a:lnTo>
                  <a:lnTo>
                    <a:pt x="136621" y="181887"/>
                  </a:lnTo>
                  <a:lnTo>
                    <a:pt x="135893" y="182329"/>
                  </a:lnTo>
                  <a:lnTo>
                    <a:pt x="135260" y="181625"/>
                  </a:lnTo>
                  <a:lnTo>
                    <a:pt x="134842" y="180753"/>
                  </a:lnTo>
                  <a:lnTo>
                    <a:pt x="134018" y="180514"/>
                  </a:lnTo>
                  <a:lnTo>
                    <a:pt x="133648" y="181457"/>
                  </a:lnTo>
                  <a:lnTo>
                    <a:pt x="133707" y="182867"/>
                  </a:lnTo>
                  <a:lnTo>
                    <a:pt x="133850" y="183619"/>
                  </a:lnTo>
                  <a:lnTo>
                    <a:pt x="134292" y="184539"/>
                  </a:lnTo>
                  <a:lnTo>
                    <a:pt x="134125" y="185446"/>
                  </a:lnTo>
                  <a:lnTo>
                    <a:pt x="133134" y="185566"/>
                  </a:lnTo>
                  <a:lnTo>
                    <a:pt x="132453" y="185709"/>
                  </a:lnTo>
                  <a:lnTo>
                    <a:pt x="131450" y="185793"/>
                  </a:lnTo>
                  <a:lnTo>
                    <a:pt x="130721" y="185841"/>
                  </a:lnTo>
                  <a:lnTo>
                    <a:pt x="129444" y="185435"/>
                  </a:lnTo>
                  <a:lnTo>
                    <a:pt x="128464" y="185016"/>
                  </a:lnTo>
                  <a:lnTo>
                    <a:pt x="127783" y="184574"/>
                  </a:lnTo>
                  <a:lnTo>
                    <a:pt x="127222" y="184168"/>
                  </a:lnTo>
                  <a:lnTo>
                    <a:pt x="126374" y="183655"/>
                  </a:lnTo>
                  <a:lnTo>
                    <a:pt x="124965" y="183225"/>
                  </a:lnTo>
                  <a:lnTo>
                    <a:pt x="122599" y="182496"/>
                  </a:lnTo>
                  <a:lnTo>
                    <a:pt x="121286" y="182162"/>
                  </a:lnTo>
                  <a:lnTo>
                    <a:pt x="120509" y="182066"/>
                  </a:lnTo>
                  <a:lnTo>
                    <a:pt x="119805" y="182234"/>
                  </a:lnTo>
                  <a:lnTo>
                    <a:pt x="118646" y="182317"/>
                  </a:lnTo>
                  <a:lnTo>
                    <a:pt x="117810" y="182186"/>
                  </a:lnTo>
                  <a:lnTo>
                    <a:pt x="116819" y="182054"/>
                  </a:lnTo>
                  <a:lnTo>
                    <a:pt x="116019" y="182078"/>
                  </a:lnTo>
                  <a:lnTo>
                    <a:pt x="115123" y="182198"/>
                  </a:lnTo>
                  <a:lnTo>
                    <a:pt x="114215" y="182735"/>
                  </a:lnTo>
                  <a:lnTo>
                    <a:pt x="113212" y="183273"/>
                  </a:lnTo>
                  <a:lnTo>
                    <a:pt x="112615" y="182735"/>
                  </a:lnTo>
                  <a:lnTo>
                    <a:pt x="111862" y="182031"/>
                  </a:lnTo>
                  <a:lnTo>
                    <a:pt x="111063" y="181672"/>
                  </a:lnTo>
                  <a:lnTo>
                    <a:pt x="110131" y="181135"/>
                  </a:lnTo>
                  <a:lnTo>
                    <a:pt x="109546" y="180143"/>
                  </a:lnTo>
                  <a:lnTo>
                    <a:pt x="109140" y="179295"/>
                  </a:lnTo>
                  <a:lnTo>
                    <a:pt x="0" y="197402"/>
                  </a:lnTo>
                  <a:lnTo>
                    <a:pt x="932" y="93111"/>
                  </a:lnTo>
                  <a:lnTo>
                    <a:pt x="17414" y="92836"/>
                  </a:lnTo>
                  <a:lnTo>
                    <a:pt x="43952" y="87378"/>
                  </a:lnTo>
                  <a:lnTo>
                    <a:pt x="105091" y="18644"/>
                  </a:lnTo>
                  <a:lnTo>
                    <a:pt x="147382" y="0"/>
                  </a:lnTo>
                  <a:lnTo>
                    <a:pt x="167089" y="418"/>
                  </a:lnTo>
                  <a:lnTo>
                    <a:pt x="167615" y="5088"/>
                  </a:lnTo>
                  <a:lnTo>
                    <a:pt x="232659" y="235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207;gbcf4302aa7_0_6">
              <a:extLst>
                <a:ext uri="{FF2B5EF4-FFF2-40B4-BE49-F238E27FC236}">
                  <a16:creationId xmlns:a16="http://schemas.microsoft.com/office/drawing/2014/main" id="{032C3CBF-5208-614B-B358-5B0F1F057D6D}"/>
                </a:ext>
              </a:extLst>
            </p:cNvPr>
            <p:cNvSpPr/>
            <p:nvPr/>
          </p:nvSpPr>
          <p:spPr>
            <a:xfrm>
              <a:off x="6248390" y="2704626"/>
              <a:ext cx="173393" cy="300350"/>
            </a:xfrm>
            <a:custGeom>
              <a:avLst/>
              <a:gdLst/>
              <a:ahLst/>
              <a:cxnLst/>
              <a:rect l="l" t="t" r="r" b="b"/>
              <a:pathLst>
                <a:path w="345059" h="597711" extrusionOk="0">
                  <a:moveTo>
                    <a:pt x="329306" y="0"/>
                  </a:moveTo>
                  <a:lnTo>
                    <a:pt x="345059" y="134400"/>
                  </a:lnTo>
                  <a:lnTo>
                    <a:pt x="274891" y="162192"/>
                  </a:lnTo>
                  <a:lnTo>
                    <a:pt x="280947" y="202800"/>
                  </a:lnTo>
                  <a:lnTo>
                    <a:pt x="292054" y="278331"/>
                  </a:lnTo>
                  <a:lnTo>
                    <a:pt x="293416" y="289080"/>
                  </a:lnTo>
                  <a:lnTo>
                    <a:pt x="274414" y="291803"/>
                  </a:lnTo>
                  <a:lnTo>
                    <a:pt x="257513" y="353503"/>
                  </a:lnTo>
                  <a:lnTo>
                    <a:pt x="253178" y="378955"/>
                  </a:lnTo>
                  <a:lnTo>
                    <a:pt x="251840" y="378202"/>
                  </a:lnTo>
                  <a:lnTo>
                    <a:pt x="250192" y="377270"/>
                  </a:lnTo>
                  <a:lnTo>
                    <a:pt x="249129" y="376936"/>
                  </a:lnTo>
                  <a:lnTo>
                    <a:pt x="246764" y="376542"/>
                  </a:lnTo>
                  <a:lnTo>
                    <a:pt x="245522" y="376578"/>
                  </a:lnTo>
                  <a:lnTo>
                    <a:pt x="244280" y="377008"/>
                  </a:lnTo>
                  <a:lnTo>
                    <a:pt x="241999" y="379062"/>
                  </a:lnTo>
                  <a:lnTo>
                    <a:pt x="240614" y="380388"/>
                  </a:lnTo>
                  <a:lnTo>
                    <a:pt x="238679" y="382263"/>
                  </a:lnTo>
                  <a:lnTo>
                    <a:pt x="237568" y="383147"/>
                  </a:lnTo>
                  <a:lnTo>
                    <a:pt x="236409" y="383768"/>
                  </a:lnTo>
                  <a:lnTo>
                    <a:pt x="235442" y="384425"/>
                  </a:lnTo>
                  <a:lnTo>
                    <a:pt x="234773" y="385177"/>
                  </a:lnTo>
                  <a:lnTo>
                    <a:pt x="233842" y="386491"/>
                  </a:lnTo>
                  <a:lnTo>
                    <a:pt x="233185" y="387924"/>
                  </a:lnTo>
                  <a:lnTo>
                    <a:pt x="232516" y="389477"/>
                  </a:lnTo>
                  <a:lnTo>
                    <a:pt x="231871" y="390743"/>
                  </a:lnTo>
                  <a:lnTo>
                    <a:pt x="229733" y="398088"/>
                  </a:lnTo>
                  <a:lnTo>
                    <a:pt x="229530" y="399342"/>
                  </a:lnTo>
                  <a:lnTo>
                    <a:pt x="229578" y="400226"/>
                  </a:lnTo>
                  <a:lnTo>
                    <a:pt x="229757" y="401253"/>
                  </a:lnTo>
                  <a:lnTo>
                    <a:pt x="230079" y="401982"/>
                  </a:lnTo>
                  <a:lnTo>
                    <a:pt x="230581" y="402889"/>
                  </a:lnTo>
                  <a:lnTo>
                    <a:pt x="231250" y="404358"/>
                  </a:lnTo>
                  <a:lnTo>
                    <a:pt x="231883" y="405385"/>
                  </a:lnTo>
                  <a:lnTo>
                    <a:pt x="232552" y="406556"/>
                  </a:lnTo>
                  <a:lnTo>
                    <a:pt x="233758" y="408204"/>
                  </a:lnTo>
                  <a:lnTo>
                    <a:pt x="234534" y="409076"/>
                  </a:lnTo>
                  <a:lnTo>
                    <a:pt x="235179" y="409793"/>
                  </a:lnTo>
                  <a:lnTo>
                    <a:pt x="235490" y="410856"/>
                  </a:lnTo>
                  <a:lnTo>
                    <a:pt x="235681" y="411787"/>
                  </a:lnTo>
                  <a:lnTo>
                    <a:pt x="235478" y="412731"/>
                  </a:lnTo>
                  <a:lnTo>
                    <a:pt x="235084" y="414080"/>
                  </a:lnTo>
                  <a:lnTo>
                    <a:pt x="234881" y="414869"/>
                  </a:lnTo>
                  <a:lnTo>
                    <a:pt x="234403" y="416421"/>
                  </a:lnTo>
                  <a:lnTo>
                    <a:pt x="233173" y="418906"/>
                  </a:lnTo>
                  <a:lnTo>
                    <a:pt x="232444" y="420219"/>
                  </a:lnTo>
                  <a:lnTo>
                    <a:pt x="231668" y="421892"/>
                  </a:lnTo>
                  <a:lnTo>
                    <a:pt x="231047" y="422381"/>
                  </a:lnTo>
                  <a:lnTo>
                    <a:pt x="229351" y="421533"/>
                  </a:lnTo>
                  <a:lnTo>
                    <a:pt x="226186" y="419563"/>
                  </a:lnTo>
                  <a:lnTo>
                    <a:pt x="225087" y="418929"/>
                  </a:lnTo>
                  <a:lnTo>
                    <a:pt x="224370" y="418619"/>
                  </a:lnTo>
                  <a:lnTo>
                    <a:pt x="223630" y="418332"/>
                  </a:lnTo>
                  <a:lnTo>
                    <a:pt x="222710" y="418153"/>
                  </a:lnTo>
                  <a:lnTo>
                    <a:pt x="221719" y="418070"/>
                  </a:lnTo>
                  <a:lnTo>
                    <a:pt x="220513" y="418356"/>
                  </a:lnTo>
                  <a:lnTo>
                    <a:pt x="217599" y="419670"/>
                  </a:lnTo>
                  <a:lnTo>
                    <a:pt x="216404" y="420207"/>
                  </a:lnTo>
                  <a:lnTo>
                    <a:pt x="213251" y="421199"/>
                  </a:lnTo>
                  <a:lnTo>
                    <a:pt x="188349" y="475971"/>
                  </a:lnTo>
                  <a:lnTo>
                    <a:pt x="110167" y="597711"/>
                  </a:lnTo>
                  <a:lnTo>
                    <a:pt x="102953" y="597413"/>
                  </a:lnTo>
                  <a:lnTo>
                    <a:pt x="34314" y="593698"/>
                  </a:lnTo>
                  <a:lnTo>
                    <a:pt x="28055" y="592958"/>
                  </a:lnTo>
                  <a:lnTo>
                    <a:pt x="0" y="591155"/>
                  </a:lnTo>
                  <a:lnTo>
                    <a:pt x="4109" y="342443"/>
                  </a:lnTo>
                  <a:lnTo>
                    <a:pt x="5088" y="201033"/>
                  </a:lnTo>
                  <a:lnTo>
                    <a:pt x="6342" y="50079"/>
                  </a:lnTo>
                  <a:lnTo>
                    <a:pt x="38315" y="45158"/>
                  </a:lnTo>
                  <a:lnTo>
                    <a:pt x="77728" y="39748"/>
                  </a:lnTo>
                  <a:lnTo>
                    <a:pt x="86005" y="92645"/>
                  </a:lnTo>
                  <a:lnTo>
                    <a:pt x="153247" y="81455"/>
                  </a:lnTo>
                  <a:lnTo>
                    <a:pt x="145317" y="28891"/>
                  </a:lnTo>
                  <a:lnTo>
                    <a:pt x="197665" y="20638"/>
                  </a:lnTo>
                  <a:lnTo>
                    <a:pt x="32930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208;gbcf4302aa7_0_6">
              <a:extLst>
                <a:ext uri="{FF2B5EF4-FFF2-40B4-BE49-F238E27FC236}">
                  <a16:creationId xmlns:a16="http://schemas.microsoft.com/office/drawing/2014/main" id="{D5CB3AA7-5F4C-F44A-AB6A-79045EDEAA63}"/>
                </a:ext>
              </a:extLst>
            </p:cNvPr>
            <p:cNvSpPr/>
            <p:nvPr/>
          </p:nvSpPr>
          <p:spPr>
            <a:xfrm>
              <a:off x="3648090" y="2583508"/>
              <a:ext cx="226842" cy="236703"/>
            </a:xfrm>
            <a:custGeom>
              <a:avLst/>
              <a:gdLst/>
              <a:ahLst/>
              <a:cxnLst/>
              <a:rect l="l" t="t" r="r" b="b"/>
              <a:pathLst>
                <a:path w="451427" h="471050" extrusionOk="0">
                  <a:moveTo>
                    <a:pt x="155635" y="0"/>
                  </a:moveTo>
                  <a:lnTo>
                    <a:pt x="199647" y="1302"/>
                  </a:lnTo>
                  <a:lnTo>
                    <a:pt x="437060" y="9794"/>
                  </a:lnTo>
                  <a:lnTo>
                    <a:pt x="449720" y="150356"/>
                  </a:lnTo>
                  <a:lnTo>
                    <a:pt x="451428" y="168403"/>
                  </a:lnTo>
                  <a:lnTo>
                    <a:pt x="410282" y="225254"/>
                  </a:lnTo>
                  <a:lnTo>
                    <a:pt x="429714" y="471051"/>
                  </a:lnTo>
                  <a:lnTo>
                    <a:pt x="293953" y="463204"/>
                  </a:lnTo>
                  <a:lnTo>
                    <a:pt x="189806" y="457113"/>
                  </a:lnTo>
                  <a:lnTo>
                    <a:pt x="32403" y="448394"/>
                  </a:lnTo>
                  <a:lnTo>
                    <a:pt x="0" y="447379"/>
                  </a:lnTo>
                  <a:lnTo>
                    <a:pt x="2520" y="441216"/>
                  </a:lnTo>
                  <a:lnTo>
                    <a:pt x="6593" y="431554"/>
                  </a:lnTo>
                  <a:lnTo>
                    <a:pt x="28724" y="319775"/>
                  </a:lnTo>
                  <a:lnTo>
                    <a:pt x="55991" y="229673"/>
                  </a:lnTo>
                  <a:lnTo>
                    <a:pt x="30671" y="156985"/>
                  </a:lnTo>
                  <a:lnTo>
                    <a:pt x="24472" y="141052"/>
                  </a:lnTo>
                  <a:lnTo>
                    <a:pt x="13078" y="111015"/>
                  </a:lnTo>
                  <a:lnTo>
                    <a:pt x="106261" y="114430"/>
                  </a:lnTo>
                  <a:lnTo>
                    <a:pt x="106142" y="111385"/>
                  </a:lnTo>
                  <a:lnTo>
                    <a:pt x="100361" y="46890"/>
                  </a:lnTo>
                  <a:lnTo>
                    <a:pt x="142545" y="30599"/>
                  </a:lnTo>
                  <a:lnTo>
                    <a:pt x="141674" y="20292"/>
                  </a:lnTo>
                  <a:lnTo>
                    <a:pt x="157343" y="20471"/>
                  </a:lnTo>
                  <a:lnTo>
                    <a:pt x="15563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209;gbcf4302aa7_0_6">
              <a:extLst>
                <a:ext uri="{FF2B5EF4-FFF2-40B4-BE49-F238E27FC236}">
                  <a16:creationId xmlns:a16="http://schemas.microsoft.com/office/drawing/2014/main" id="{90A89AB3-9DCF-DA44-81DD-E4D8B4F50238}"/>
                </a:ext>
              </a:extLst>
            </p:cNvPr>
            <p:cNvSpPr/>
            <p:nvPr/>
          </p:nvSpPr>
          <p:spPr>
            <a:xfrm>
              <a:off x="7482412" y="2588433"/>
              <a:ext cx="86771" cy="177509"/>
            </a:xfrm>
            <a:custGeom>
              <a:avLst/>
              <a:gdLst/>
              <a:ahLst/>
              <a:cxnLst/>
              <a:rect l="l" t="t" r="r" b="b"/>
              <a:pathLst>
                <a:path w="172678" h="353252" extrusionOk="0">
                  <a:moveTo>
                    <a:pt x="153868" y="0"/>
                  </a:moveTo>
                  <a:lnTo>
                    <a:pt x="172679" y="73751"/>
                  </a:lnTo>
                  <a:lnTo>
                    <a:pt x="124236" y="82434"/>
                  </a:lnTo>
                  <a:lnTo>
                    <a:pt x="150714" y="191514"/>
                  </a:lnTo>
                  <a:lnTo>
                    <a:pt x="157653" y="220728"/>
                  </a:lnTo>
                  <a:lnTo>
                    <a:pt x="164999" y="344366"/>
                  </a:lnTo>
                  <a:lnTo>
                    <a:pt x="119076" y="353252"/>
                  </a:lnTo>
                  <a:lnTo>
                    <a:pt x="77585" y="295159"/>
                  </a:lnTo>
                  <a:lnTo>
                    <a:pt x="29488" y="227822"/>
                  </a:lnTo>
                  <a:lnTo>
                    <a:pt x="22035" y="192147"/>
                  </a:lnTo>
                  <a:lnTo>
                    <a:pt x="0" y="84847"/>
                  </a:lnTo>
                  <a:lnTo>
                    <a:pt x="48431" y="58774"/>
                  </a:lnTo>
                  <a:lnTo>
                    <a:pt x="143930" y="7369"/>
                  </a:lnTo>
                  <a:lnTo>
                    <a:pt x="15386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210;gbcf4302aa7_0_6">
              <a:extLst>
                <a:ext uri="{FF2B5EF4-FFF2-40B4-BE49-F238E27FC236}">
                  <a16:creationId xmlns:a16="http://schemas.microsoft.com/office/drawing/2014/main" id="{2A94B8CE-B37E-5A43-964A-E681300FFC7A}"/>
                </a:ext>
              </a:extLst>
            </p:cNvPr>
            <p:cNvSpPr/>
            <p:nvPr/>
          </p:nvSpPr>
          <p:spPr>
            <a:xfrm>
              <a:off x="3597430" y="2591015"/>
              <a:ext cx="136629" cy="217288"/>
            </a:xfrm>
            <a:custGeom>
              <a:avLst/>
              <a:gdLst/>
              <a:ahLst/>
              <a:cxnLst/>
              <a:rect l="l" t="t" r="r" b="b"/>
              <a:pathLst>
                <a:path w="271899" h="432413" extrusionOk="0">
                  <a:moveTo>
                    <a:pt x="83455" y="0"/>
                  </a:moveTo>
                  <a:lnTo>
                    <a:pt x="115452" y="19074"/>
                  </a:lnTo>
                  <a:lnTo>
                    <a:pt x="199343" y="125156"/>
                  </a:lnTo>
                  <a:lnTo>
                    <a:pt x="222489" y="154274"/>
                  </a:lnTo>
                  <a:lnTo>
                    <a:pt x="246579" y="142020"/>
                  </a:lnTo>
                  <a:lnTo>
                    <a:pt x="271899" y="214708"/>
                  </a:lnTo>
                  <a:lnTo>
                    <a:pt x="244632" y="304810"/>
                  </a:lnTo>
                  <a:lnTo>
                    <a:pt x="222501" y="416589"/>
                  </a:lnTo>
                  <a:lnTo>
                    <a:pt x="218428" y="426251"/>
                  </a:lnTo>
                  <a:lnTo>
                    <a:pt x="215908" y="432414"/>
                  </a:lnTo>
                  <a:lnTo>
                    <a:pt x="60762" y="431900"/>
                  </a:lnTo>
                  <a:lnTo>
                    <a:pt x="30832" y="431817"/>
                  </a:lnTo>
                  <a:lnTo>
                    <a:pt x="23738" y="397121"/>
                  </a:lnTo>
                  <a:lnTo>
                    <a:pt x="0" y="280899"/>
                  </a:lnTo>
                  <a:lnTo>
                    <a:pt x="28623" y="184945"/>
                  </a:lnTo>
                  <a:lnTo>
                    <a:pt x="47171" y="121716"/>
                  </a:lnTo>
                  <a:lnTo>
                    <a:pt x="49488" y="114323"/>
                  </a:lnTo>
                  <a:lnTo>
                    <a:pt x="8345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211;gbcf4302aa7_0_6">
              <a:extLst>
                <a:ext uri="{FF2B5EF4-FFF2-40B4-BE49-F238E27FC236}">
                  <a16:creationId xmlns:a16="http://schemas.microsoft.com/office/drawing/2014/main" id="{0AE95DA0-01B1-8B4A-A482-12710764985D}"/>
                </a:ext>
              </a:extLst>
            </p:cNvPr>
            <p:cNvSpPr/>
            <p:nvPr/>
          </p:nvSpPr>
          <p:spPr>
            <a:xfrm>
              <a:off x="7337833" y="2595460"/>
              <a:ext cx="89874" cy="103720"/>
            </a:xfrm>
            <a:custGeom>
              <a:avLst/>
              <a:gdLst/>
              <a:ahLst/>
              <a:cxnLst/>
              <a:rect l="l" t="t" r="r" b="b"/>
              <a:pathLst>
                <a:path w="178854" h="206407" extrusionOk="0">
                  <a:moveTo>
                    <a:pt x="178854" y="1791"/>
                  </a:moveTo>
                  <a:lnTo>
                    <a:pt x="164832" y="136765"/>
                  </a:lnTo>
                  <a:lnTo>
                    <a:pt x="109128" y="166337"/>
                  </a:lnTo>
                  <a:lnTo>
                    <a:pt x="101185" y="170493"/>
                  </a:lnTo>
                  <a:lnTo>
                    <a:pt x="101806" y="173754"/>
                  </a:lnTo>
                  <a:lnTo>
                    <a:pt x="91069" y="179785"/>
                  </a:lnTo>
                  <a:lnTo>
                    <a:pt x="41026" y="206407"/>
                  </a:lnTo>
                  <a:lnTo>
                    <a:pt x="24579" y="185196"/>
                  </a:lnTo>
                  <a:lnTo>
                    <a:pt x="23684" y="180120"/>
                  </a:lnTo>
                  <a:lnTo>
                    <a:pt x="22382" y="169406"/>
                  </a:lnTo>
                  <a:lnTo>
                    <a:pt x="23732" y="147825"/>
                  </a:lnTo>
                  <a:lnTo>
                    <a:pt x="0" y="137219"/>
                  </a:lnTo>
                  <a:lnTo>
                    <a:pt x="16052" y="77048"/>
                  </a:lnTo>
                  <a:lnTo>
                    <a:pt x="20686" y="58834"/>
                  </a:lnTo>
                  <a:lnTo>
                    <a:pt x="21224" y="56218"/>
                  </a:lnTo>
                  <a:lnTo>
                    <a:pt x="22597" y="52253"/>
                  </a:lnTo>
                  <a:lnTo>
                    <a:pt x="39593" y="0"/>
                  </a:lnTo>
                  <a:lnTo>
                    <a:pt x="178854" y="179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212;gbcf4302aa7_0_6">
              <a:extLst>
                <a:ext uri="{FF2B5EF4-FFF2-40B4-BE49-F238E27FC236}">
                  <a16:creationId xmlns:a16="http://schemas.microsoft.com/office/drawing/2014/main" id="{77F969AC-B570-0B40-ACB6-08459035D275}"/>
                </a:ext>
              </a:extLst>
            </p:cNvPr>
            <p:cNvSpPr/>
            <p:nvPr/>
          </p:nvSpPr>
          <p:spPr>
            <a:xfrm>
              <a:off x="4789457" y="2597113"/>
              <a:ext cx="163321" cy="162841"/>
            </a:xfrm>
            <a:custGeom>
              <a:avLst/>
              <a:gdLst/>
              <a:ahLst/>
              <a:cxnLst/>
              <a:rect l="l" t="t" r="r" b="b"/>
              <a:pathLst>
                <a:path w="325017" h="324062" extrusionOk="0">
                  <a:moveTo>
                    <a:pt x="208724" y="6270"/>
                  </a:moveTo>
                  <a:lnTo>
                    <a:pt x="208879" y="8372"/>
                  </a:lnTo>
                  <a:lnTo>
                    <a:pt x="208891" y="12600"/>
                  </a:lnTo>
                  <a:lnTo>
                    <a:pt x="208712" y="16196"/>
                  </a:lnTo>
                  <a:lnTo>
                    <a:pt x="208139" y="23493"/>
                  </a:lnTo>
                  <a:lnTo>
                    <a:pt x="207900" y="32773"/>
                  </a:lnTo>
                  <a:lnTo>
                    <a:pt x="207936" y="34959"/>
                  </a:lnTo>
                  <a:lnTo>
                    <a:pt x="207936" y="36643"/>
                  </a:lnTo>
                  <a:lnTo>
                    <a:pt x="208211" y="38578"/>
                  </a:lnTo>
                  <a:lnTo>
                    <a:pt x="208438" y="40500"/>
                  </a:lnTo>
                  <a:lnTo>
                    <a:pt x="209775" y="48084"/>
                  </a:lnTo>
                  <a:lnTo>
                    <a:pt x="210122" y="49971"/>
                  </a:lnTo>
                  <a:lnTo>
                    <a:pt x="211304" y="52408"/>
                  </a:lnTo>
                  <a:lnTo>
                    <a:pt x="213979" y="57293"/>
                  </a:lnTo>
                  <a:lnTo>
                    <a:pt x="214720" y="58380"/>
                  </a:lnTo>
                  <a:lnTo>
                    <a:pt x="215269" y="59120"/>
                  </a:lnTo>
                  <a:lnTo>
                    <a:pt x="215986" y="59956"/>
                  </a:lnTo>
                  <a:lnTo>
                    <a:pt x="217753" y="61999"/>
                  </a:lnTo>
                  <a:lnTo>
                    <a:pt x="231130" y="74885"/>
                  </a:lnTo>
                  <a:lnTo>
                    <a:pt x="232217" y="76152"/>
                  </a:lnTo>
                  <a:lnTo>
                    <a:pt x="232838" y="76964"/>
                  </a:lnTo>
                  <a:lnTo>
                    <a:pt x="233531" y="77680"/>
                  </a:lnTo>
                  <a:lnTo>
                    <a:pt x="234080" y="78397"/>
                  </a:lnTo>
                  <a:lnTo>
                    <a:pt x="234809" y="79329"/>
                  </a:lnTo>
                  <a:lnTo>
                    <a:pt x="235346" y="80009"/>
                  </a:lnTo>
                  <a:lnTo>
                    <a:pt x="236242" y="81132"/>
                  </a:lnTo>
                  <a:lnTo>
                    <a:pt x="236720" y="82064"/>
                  </a:lnTo>
                  <a:lnTo>
                    <a:pt x="240733" y="90639"/>
                  </a:lnTo>
                  <a:lnTo>
                    <a:pt x="241712" y="92610"/>
                  </a:lnTo>
                  <a:lnTo>
                    <a:pt x="242166" y="94377"/>
                  </a:lnTo>
                  <a:lnTo>
                    <a:pt x="242859" y="95464"/>
                  </a:lnTo>
                  <a:lnTo>
                    <a:pt x="243718" y="97483"/>
                  </a:lnTo>
                  <a:lnTo>
                    <a:pt x="244435" y="99585"/>
                  </a:lnTo>
                  <a:lnTo>
                    <a:pt x="244853" y="101352"/>
                  </a:lnTo>
                  <a:lnTo>
                    <a:pt x="245319" y="103072"/>
                  </a:lnTo>
                  <a:lnTo>
                    <a:pt x="245797" y="105103"/>
                  </a:lnTo>
                  <a:lnTo>
                    <a:pt x="246418" y="107229"/>
                  </a:lnTo>
                  <a:lnTo>
                    <a:pt x="246298" y="108912"/>
                  </a:lnTo>
                  <a:lnTo>
                    <a:pt x="246250" y="110370"/>
                  </a:lnTo>
                  <a:lnTo>
                    <a:pt x="246000" y="111385"/>
                  </a:lnTo>
                  <a:lnTo>
                    <a:pt x="244925" y="118157"/>
                  </a:lnTo>
                  <a:lnTo>
                    <a:pt x="244710" y="119925"/>
                  </a:lnTo>
                  <a:lnTo>
                    <a:pt x="244423" y="121465"/>
                  </a:lnTo>
                  <a:lnTo>
                    <a:pt x="244089" y="123090"/>
                  </a:lnTo>
                  <a:lnTo>
                    <a:pt x="243790" y="124356"/>
                  </a:lnTo>
                  <a:lnTo>
                    <a:pt x="243145" y="125944"/>
                  </a:lnTo>
                  <a:lnTo>
                    <a:pt x="241760" y="129623"/>
                  </a:lnTo>
                  <a:lnTo>
                    <a:pt x="239885" y="134710"/>
                  </a:lnTo>
                  <a:lnTo>
                    <a:pt x="238260" y="138413"/>
                  </a:lnTo>
                  <a:lnTo>
                    <a:pt x="236206" y="142772"/>
                  </a:lnTo>
                  <a:lnTo>
                    <a:pt x="233901" y="146833"/>
                  </a:lnTo>
                  <a:lnTo>
                    <a:pt x="230211" y="153581"/>
                  </a:lnTo>
                  <a:lnTo>
                    <a:pt x="227595" y="158454"/>
                  </a:lnTo>
                  <a:lnTo>
                    <a:pt x="227069" y="160067"/>
                  </a:lnTo>
                  <a:lnTo>
                    <a:pt x="226651" y="161357"/>
                  </a:lnTo>
                  <a:lnTo>
                    <a:pt x="226186" y="162694"/>
                  </a:lnTo>
                  <a:lnTo>
                    <a:pt x="225803" y="164044"/>
                  </a:lnTo>
                  <a:lnTo>
                    <a:pt x="225373" y="165680"/>
                  </a:lnTo>
                  <a:lnTo>
                    <a:pt x="225134" y="167376"/>
                  </a:lnTo>
                  <a:lnTo>
                    <a:pt x="224669" y="169144"/>
                  </a:lnTo>
                  <a:lnTo>
                    <a:pt x="224370" y="170207"/>
                  </a:lnTo>
                  <a:lnTo>
                    <a:pt x="224107" y="171843"/>
                  </a:lnTo>
                  <a:lnTo>
                    <a:pt x="223893" y="172715"/>
                  </a:lnTo>
                  <a:lnTo>
                    <a:pt x="223630" y="173396"/>
                  </a:lnTo>
                  <a:lnTo>
                    <a:pt x="223606" y="174435"/>
                  </a:lnTo>
                  <a:lnTo>
                    <a:pt x="223522" y="175557"/>
                  </a:lnTo>
                  <a:lnTo>
                    <a:pt x="223510" y="176525"/>
                  </a:lnTo>
                  <a:lnTo>
                    <a:pt x="223570" y="177767"/>
                  </a:lnTo>
                  <a:lnTo>
                    <a:pt x="223630" y="178734"/>
                  </a:lnTo>
                  <a:lnTo>
                    <a:pt x="223809" y="179558"/>
                  </a:lnTo>
                  <a:lnTo>
                    <a:pt x="226460" y="192386"/>
                  </a:lnTo>
                  <a:lnTo>
                    <a:pt x="226687" y="193138"/>
                  </a:lnTo>
                  <a:lnTo>
                    <a:pt x="226986" y="194177"/>
                  </a:lnTo>
                  <a:lnTo>
                    <a:pt x="227654" y="196052"/>
                  </a:lnTo>
                  <a:lnTo>
                    <a:pt x="229136" y="198704"/>
                  </a:lnTo>
                  <a:lnTo>
                    <a:pt x="230389" y="200615"/>
                  </a:lnTo>
                  <a:lnTo>
                    <a:pt x="242668" y="220620"/>
                  </a:lnTo>
                  <a:lnTo>
                    <a:pt x="243527" y="221850"/>
                  </a:lnTo>
                  <a:lnTo>
                    <a:pt x="244173" y="222770"/>
                  </a:lnTo>
                  <a:lnTo>
                    <a:pt x="247254" y="225935"/>
                  </a:lnTo>
                  <a:lnTo>
                    <a:pt x="248878" y="227619"/>
                  </a:lnTo>
                  <a:lnTo>
                    <a:pt x="250371" y="229076"/>
                  </a:lnTo>
                  <a:lnTo>
                    <a:pt x="258732" y="236135"/>
                  </a:lnTo>
                  <a:lnTo>
                    <a:pt x="263103" y="238977"/>
                  </a:lnTo>
                  <a:lnTo>
                    <a:pt x="278856" y="247935"/>
                  </a:lnTo>
                  <a:lnTo>
                    <a:pt x="284327" y="250658"/>
                  </a:lnTo>
                  <a:lnTo>
                    <a:pt x="287061" y="252163"/>
                  </a:lnTo>
                  <a:lnTo>
                    <a:pt x="289068" y="253393"/>
                  </a:lnTo>
                  <a:lnTo>
                    <a:pt x="291266" y="254778"/>
                  </a:lnTo>
                  <a:lnTo>
                    <a:pt x="293690" y="256379"/>
                  </a:lnTo>
                  <a:lnTo>
                    <a:pt x="294717" y="256952"/>
                  </a:lnTo>
                  <a:lnTo>
                    <a:pt x="295541" y="257549"/>
                  </a:lnTo>
                  <a:lnTo>
                    <a:pt x="296569" y="258242"/>
                  </a:lnTo>
                  <a:lnTo>
                    <a:pt x="297751" y="259174"/>
                  </a:lnTo>
                  <a:lnTo>
                    <a:pt x="298706" y="259914"/>
                  </a:lnTo>
                  <a:lnTo>
                    <a:pt x="300151" y="261061"/>
                  </a:lnTo>
                  <a:lnTo>
                    <a:pt x="311271" y="271726"/>
                  </a:lnTo>
                  <a:lnTo>
                    <a:pt x="311892" y="272503"/>
                  </a:lnTo>
                  <a:lnTo>
                    <a:pt x="312645" y="273171"/>
                  </a:lnTo>
                  <a:lnTo>
                    <a:pt x="316132" y="278450"/>
                  </a:lnTo>
                  <a:lnTo>
                    <a:pt x="322928" y="287790"/>
                  </a:lnTo>
                  <a:lnTo>
                    <a:pt x="325018" y="290609"/>
                  </a:lnTo>
                  <a:lnTo>
                    <a:pt x="324253" y="291540"/>
                  </a:lnTo>
                  <a:lnTo>
                    <a:pt x="323728" y="292030"/>
                  </a:lnTo>
                  <a:lnTo>
                    <a:pt x="322713" y="292699"/>
                  </a:lnTo>
                  <a:lnTo>
                    <a:pt x="322044" y="293117"/>
                  </a:lnTo>
                  <a:lnTo>
                    <a:pt x="320766" y="293642"/>
                  </a:lnTo>
                  <a:lnTo>
                    <a:pt x="319775" y="293977"/>
                  </a:lnTo>
                  <a:lnTo>
                    <a:pt x="319070" y="294228"/>
                  </a:lnTo>
                  <a:lnTo>
                    <a:pt x="318150" y="294383"/>
                  </a:lnTo>
                  <a:lnTo>
                    <a:pt x="317027" y="294323"/>
                  </a:lnTo>
                  <a:lnTo>
                    <a:pt x="315809" y="294048"/>
                  </a:lnTo>
                  <a:lnTo>
                    <a:pt x="315176" y="293738"/>
                  </a:lnTo>
                  <a:lnTo>
                    <a:pt x="314591" y="293260"/>
                  </a:lnTo>
                  <a:lnTo>
                    <a:pt x="313731" y="292902"/>
                  </a:lnTo>
                  <a:lnTo>
                    <a:pt x="313098" y="292496"/>
                  </a:lnTo>
                  <a:lnTo>
                    <a:pt x="312382" y="291971"/>
                  </a:lnTo>
                  <a:lnTo>
                    <a:pt x="311438" y="291540"/>
                  </a:lnTo>
                  <a:lnTo>
                    <a:pt x="309372" y="290083"/>
                  </a:lnTo>
                  <a:lnTo>
                    <a:pt x="308345" y="289450"/>
                  </a:lnTo>
                  <a:lnTo>
                    <a:pt x="307377" y="289092"/>
                  </a:lnTo>
                  <a:lnTo>
                    <a:pt x="306469" y="288758"/>
                  </a:lnTo>
                  <a:lnTo>
                    <a:pt x="305669" y="288411"/>
                  </a:lnTo>
                  <a:lnTo>
                    <a:pt x="304881" y="288268"/>
                  </a:lnTo>
                  <a:lnTo>
                    <a:pt x="303985" y="288113"/>
                  </a:lnTo>
                  <a:lnTo>
                    <a:pt x="303209" y="288017"/>
                  </a:lnTo>
                  <a:lnTo>
                    <a:pt x="302397" y="287695"/>
                  </a:lnTo>
                  <a:lnTo>
                    <a:pt x="301597" y="287659"/>
                  </a:lnTo>
                  <a:lnTo>
                    <a:pt x="300892" y="287683"/>
                  </a:lnTo>
                  <a:lnTo>
                    <a:pt x="299614" y="287921"/>
                  </a:lnTo>
                  <a:lnTo>
                    <a:pt x="298539" y="287910"/>
                  </a:lnTo>
                  <a:lnTo>
                    <a:pt x="297309" y="288136"/>
                  </a:lnTo>
                  <a:lnTo>
                    <a:pt x="296509" y="288447"/>
                  </a:lnTo>
                  <a:lnTo>
                    <a:pt x="295828" y="288865"/>
                  </a:lnTo>
                  <a:lnTo>
                    <a:pt x="294944" y="289534"/>
                  </a:lnTo>
                  <a:lnTo>
                    <a:pt x="293917" y="290836"/>
                  </a:lnTo>
                  <a:lnTo>
                    <a:pt x="293177" y="292054"/>
                  </a:lnTo>
                  <a:lnTo>
                    <a:pt x="292579" y="292914"/>
                  </a:lnTo>
                  <a:lnTo>
                    <a:pt x="292113" y="293810"/>
                  </a:lnTo>
                  <a:lnTo>
                    <a:pt x="291731" y="294741"/>
                  </a:lnTo>
                  <a:lnTo>
                    <a:pt x="291325" y="295494"/>
                  </a:lnTo>
                  <a:lnTo>
                    <a:pt x="290931" y="296545"/>
                  </a:lnTo>
                  <a:lnTo>
                    <a:pt x="290716" y="297500"/>
                  </a:lnTo>
                  <a:lnTo>
                    <a:pt x="290609" y="298492"/>
                  </a:lnTo>
                  <a:lnTo>
                    <a:pt x="290405" y="299638"/>
                  </a:lnTo>
                  <a:lnTo>
                    <a:pt x="290346" y="300594"/>
                  </a:lnTo>
                  <a:lnTo>
                    <a:pt x="290405" y="301418"/>
                  </a:lnTo>
                  <a:lnTo>
                    <a:pt x="291086" y="301919"/>
                  </a:lnTo>
                  <a:lnTo>
                    <a:pt x="292137" y="301704"/>
                  </a:lnTo>
                  <a:lnTo>
                    <a:pt x="293248" y="301597"/>
                  </a:lnTo>
                  <a:lnTo>
                    <a:pt x="294084" y="302051"/>
                  </a:lnTo>
                  <a:lnTo>
                    <a:pt x="294693" y="302875"/>
                  </a:lnTo>
                  <a:lnTo>
                    <a:pt x="294514" y="303794"/>
                  </a:lnTo>
                  <a:lnTo>
                    <a:pt x="293714" y="303878"/>
                  </a:lnTo>
                  <a:lnTo>
                    <a:pt x="292842" y="304033"/>
                  </a:lnTo>
                  <a:lnTo>
                    <a:pt x="292066" y="304260"/>
                  </a:lnTo>
                  <a:lnTo>
                    <a:pt x="291313" y="304439"/>
                  </a:lnTo>
                  <a:lnTo>
                    <a:pt x="290597" y="304929"/>
                  </a:lnTo>
                  <a:lnTo>
                    <a:pt x="289820" y="305478"/>
                  </a:lnTo>
                  <a:lnTo>
                    <a:pt x="289271" y="306040"/>
                  </a:lnTo>
                  <a:lnTo>
                    <a:pt x="288387" y="306876"/>
                  </a:lnTo>
                  <a:lnTo>
                    <a:pt x="288005" y="307569"/>
                  </a:lnTo>
                  <a:lnTo>
                    <a:pt x="287766" y="308297"/>
                  </a:lnTo>
                  <a:lnTo>
                    <a:pt x="287587" y="309515"/>
                  </a:lnTo>
                  <a:lnTo>
                    <a:pt x="287527" y="310507"/>
                  </a:lnTo>
                  <a:lnTo>
                    <a:pt x="287909" y="311665"/>
                  </a:lnTo>
                  <a:lnTo>
                    <a:pt x="288017" y="312370"/>
                  </a:lnTo>
                  <a:lnTo>
                    <a:pt x="288268" y="313337"/>
                  </a:lnTo>
                  <a:lnTo>
                    <a:pt x="288411" y="314436"/>
                  </a:lnTo>
                  <a:lnTo>
                    <a:pt x="288423" y="315666"/>
                  </a:lnTo>
                  <a:lnTo>
                    <a:pt x="288268" y="316885"/>
                  </a:lnTo>
                  <a:lnTo>
                    <a:pt x="288184" y="318079"/>
                  </a:lnTo>
                  <a:lnTo>
                    <a:pt x="287706" y="319058"/>
                  </a:lnTo>
                  <a:lnTo>
                    <a:pt x="286810" y="319190"/>
                  </a:lnTo>
                  <a:lnTo>
                    <a:pt x="285772" y="319536"/>
                  </a:lnTo>
                  <a:lnTo>
                    <a:pt x="284709" y="319572"/>
                  </a:lnTo>
                  <a:lnTo>
                    <a:pt x="283861" y="319440"/>
                  </a:lnTo>
                  <a:lnTo>
                    <a:pt x="282834" y="318951"/>
                  </a:lnTo>
                  <a:lnTo>
                    <a:pt x="281806" y="318449"/>
                  </a:lnTo>
                  <a:lnTo>
                    <a:pt x="281018" y="317972"/>
                  </a:lnTo>
                  <a:lnTo>
                    <a:pt x="280314" y="317565"/>
                  </a:lnTo>
                  <a:lnTo>
                    <a:pt x="279597" y="317111"/>
                  </a:lnTo>
                  <a:lnTo>
                    <a:pt x="278988" y="316705"/>
                  </a:lnTo>
                  <a:lnTo>
                    <a:pt x="278355" y="316204"/>
                  </a:lnTo>
                  <a:lnTo>
                    <a:pt x="277781" y="315702"/>
                  </a:lnTo>
                  <a:lnTo>
                    <a:pt x="276193" y="314603"/>
                  </a:lnTo>
                  <a:lnTo>
                    <a:pt x="275405" y="314078"/>
                  </a:lnTo>
                  <a:lnTo>
                    <a:pt x="274748" y="313481"/>
                  </a:lnTo>
                  <a:lnTo>
                    <a:pt x="273326" y="312740"/>
                  </a:lnTo>
                  <a:lnTo>
                    <a:pt x="272132" y="312203"/>
                  </a:lnTo>
                  <a:lnTo>
                    <a:pt x="270496" y="311510"/>
                  </a:lnTo>
                  <a:lnTo>
                    <a:pt x="269146" y="310853"/>
                  </a:lnTo>
                  <a:lnTo>
                    <a:pt x="267689" y="310304"/>
                  </a:lnTo>
                  <a:lnTo>
                    <a:pt x="266268" y="309742"/>
                  </a:lnTo>
                  <a:lnTo>
                    <a:pt x="265121" y="309336"/>
                  </a:lnTo>
                  <a:lnTo>
                    <a:pt x="264034" y="309062"/>
                  </a:lnTo>
                  <a:lnTo>
                    <a:pt x="263055" y="308835"/>
                  </a:lnTo>
                  <a:lnTo>
                    <a:pt x="261813" y="308309"/>
                  </a:lnTo>
                  <a:lnTo>
                    <a:pt x="260881" y="308416"/>
                  </a:lnTo>
                  <a:lnTo>
                    <a:pt x="259866" y="308261"/>
                  </a:lnTo>
                  <a:lnTo>
                    <a:pt x="258433" y="308273"/>
                  </a:lnTo>
                  <a:lnTo>
                    <a:pt x="257047" y="308345"/>
                  </a:lnTo>
                  <a:lnTo>
                    <a:pt x="256152" y="308429"/>
                  </a:lnTo>
                  <a:lnTo>
                    <a:pt x="255328" y="308536"/>
                  </a:lnTo>
                  <a:lnTo>
                    <a:pt x="254468" y="308452"/>
                  </a:lnTo>
                  <a:lnTo>
                    <a:pt x="253500" y="308870"/>
                  </a:lnTo>
                  <a:lnTo>
                    <a:pt x="252199" y="309372"/>
                  </a:lnTo>
                  <a:lnTo>
                    <a:pt x="251327" y="309802"/>
                  </a:lnTo>
                  <a:lnTo>
                    <a:pt x="250777" y="310292"/>
                  </a:lnTo>
                  <a:lnTo>
                    <a:pt x="249487" y="311056"/>
                  </a:lnTo>
                  <a:lnTo>
                    <a:pt x="248938" y="311546"/>
                  </a:lnTo>
                  <a:lnTo>
                    <a:pt x="248066" y="312000"/>
                  </a:lnTo>
                  <a:lnTo>
                    <a:pt x="247337" y="312346"/>
                  </a:lnTo>
                  <a:lnTo>
                    <a:pt x="246466" y="312429"/>
                  </a:lnTo>
                  <a:lnTo>
                    <a:pt x="244937" y="312406"/>
                  </a:lnTo>
                  <a:lnTo>
                    <a:pt x="244148" y="312286"/>
                  </a:lnTo>
                  <a:lnTo>
                    <a:pt x="243372" y="312203"/>
                  </a:lnTo>
                  <a:lnTo>
                    <a:pt x="241736" y="312214"/>
                  </a:lnTo>
                  <a:lnTo>
                    <a:pt x="240303" y="312310"/>
                  </a:lnTo>
                  <a:lnTo>
                    <a:pt x="239180" y="312466"/>
                  </a:lnTo>
                  <a:lnTo>
                    <a:pt x="237806" y="312442"/>
                  </a:lnTo>
                  <a:lnTo>
                    <a:pt x="236756" y="312525"/>
                  </a:lnTo>
                  <a:lnTo>
                    <a:pt x="235657" y="312633"/>
                  </a:lnTo>
                  <a:lnTo>
                    <a:pt x="234797" y="312716"/>
                  </a:lnTo>
                  <a:lnTo>
                    <a:pt x="233375" y="312704"/>
                  </a:lnTo>
                  <a:lnTo>
                    <a:pt x="232384" y="312645"/>
                  </a:lnTo>
                  <a:lnTo>
                    <a:pt x="231405" y="312585"/>
                  </a:lnTo>
                  <a:lnTo>
                    <a:pt x="230461" y="312454"/>
                  </a:lnTo>
                  <a:lnTo>
                    <a:pt x="229327" y="312298"/>
                  </a:lnTo>
                  <a:lnTo>
                    <a:pt x="228407" y="312119"/>
                  </a:lnTo>
                  <a:lnTo>
                    <a:pt x="227320" y="311988"/>
                  </a:lnTo>
                  <a:lnTo>
                    <a:pt x="226150" y="311844"/>
                  </a:lnTo>
                  <a:lnTo>
                    <a:pt x="225111" y="311522"/>
                  </a:lnTo>
                  <a:lnTo>
                    <a:pt x="224107" y="311176"/>
                  </a:lnTo>
                  <a:lnTo>
                    <a:pt x="222567" y="310781"/>
                  </a:lnTo>
                  <a:lnTo>
                    <a:pt x="214576" y="306685"/>
                  </a:lnTo>
                  <a:lnTo>
                    <a:pt x="213490" y="306171"/>
                  </a:lnTo>
                  <a:lnTo>
                    <a:pt x="212713" y="305622"/>
                  </a:lnTo>
                  <a:lnTo>
                    <a:pt x="211925" y="305084"/>
                  </a:lnTo>
                  <a:lnTo>
                    <a:pt x="211089" y="304487"/>
                  </a:lnTo>
                  <a:lnTo>
                    <a:pt x="209859" y="303651"/>
                  </a:lnTo>
                  <a:lnTo>
                    <a:pt x="208223" y="302552"/>
                  </a:lnTo>
                  <a:lnTo>
                    <a:pt x="207386" y="302302"/>
                  </a:lnTo>
                  <a:lnTo>
                    <a:pt x="206312" y="301561"/>
                  </a:lnTo>
                  <a:lnTo>
                    <a:pt x="205535" y="301453"/>
                  </a:lnTo>
                  <a:lnTo>
                    <a:pt x="204675" y="300856"/>
                  </a:lnTo>
                  <a:lnTo>
                    <a:pt x="203397" y="299972"/>
                  </a:lnTo>
                  <a:lnTo>
                    <a:pt x="202537" y="299316"/>
                  </a:lnTo>
                  <a:lnTo>
                    <a:pt x="201928" y="298862"/>
                  </a:lnTo>
                  <a:lnTo>
                    <a:pt x="200806" y="297632"/>
                  </a:lnTo>
                  <a:lnTo>
                    <a:pt x="200220" y="296796"/>
                  </a:lnTo>
                  <a:lnTo>
                    <a:pt x="199623" y="295709"/>
                  </a:lnTo>
                  <a:lnTo>
                    <a:pt x="198942" y="294658"/>
                  </a:lnTo>
                  <a:lnTo>
                    <a:pt x="198572" y="293786"/>
                  </a:lnTo>
                  <a:lnTo>
                    <a:pt x="198238" y="292627"/>
                  </a:lnTo>
                  <a:lnTo>
                    <a:pt x="197832" y="291875"/>
                  </a:lnTo>
                  <a:lnTo>
                    <a:pt x="197605" y="290955"/>
                  </a:lnTo>
                  <a:lnTo>
                    <a:pt x="197437" y="289474"/>
                  </a:lnTo>
                  <a:lnTo>
                    <a:pt x="197187" y="288710"/>
                  </a:lnTo>
                  <a:lnTo>
                    <a:pt x="196852" y="287790"/>
                  </a:lnTo>
                  <a:lnTo>
                    <a:pt x="196554" y="287038"/>
                  </a:lnTo>
                  <a:lnTo>
                    <a:pt x="196147" y="285951"/>
                  </a:lnTo>
                  <a:lnTo>
                    <a:pt x="195538" y="284458"/>
                  </a:lnTo>
                  <a:lnTo>
                    <a:pt x="195264" y="283419"/>
                  </a:lnTo>
                  <a:lnTo>
                    <a:pt x="194929" y="281986"/>
                  </a:lnTo>
                  <a:lnTo>
                    <a:pt x="194786" y="280970"/>
                  </a:lnTo>
                  <a:lnTo>
                    <a:pt x="194894" y="280051"/>
                  </a:lnTo>
                  <a:lnTo>
                    <a:pt x="195156" y="279298"/>
                  </a:lnTo>
                  <a:lnTo>
                    <a:pt x="195992" y="278868"/>
                  </a:lnTo>
                  <a:lnTo>
                    <a:pt x="197127" y="278438"/>
                  </a:lnTo>
                  <a:lnTo>
                    <a:pt x="197605" y="277590"/>
                  </a:lnTo>
                  <a:lnTo>
                    <a:pt x="197617" y="276396"/>
                  </a:lnTo>
                  <a:lnTo>
                    <a:pt x="197426" y="275142"/>
                  </a:lnTo>
                  <a:lnTo>
                    <a:pt x="197939" y="274139"/>
                  </a:lnTo>
                  <a:lnTo>
                    <a:pt x="198274" y="273303"/>
                  </a:lnTo>
                  <a:lnTo>
                    <a:pt x="198524" y="272526"/>
                  </a:lnTo>
                  <a:lnTo>
                    <a:pt x="198704" y="271678"/>
                  </a:lnTo>
                  <a:lnTo>
                    <a:pt x="198847" y="270890"/>
                  </a:lnTo>
                  <a:lnTo>
                    <a:pt x="198787" y="269971"/>
                  </a:lnTo>
                  <a:lnTo>
                    <a:pt x="198453" y="269075"/>
                  </a:lnTo>
                  <a:lnTo>
                    <a:pt x="197951" y="268119"/>
                  </a:lnTo>
                  <a:lnTo>
                    <a:pt x="197652" y="267271"/>
                  </a:lnTo>
                  <a:lnTo>
                    <a:pt x="197378" y="266543"/>
                  </a:lnTo>
                  <a:lnTo>
                    <a:pt x="196924" y="265480"/>
                  </a:lnTo>
                  <a:lnTo>
                    <a:pt x="196613" y="264297"/>
                  </a:lnTo>
                  <a:lnTo>
                    <a:pt x="196327" y="263258"/>
                  </a:lnTo>
                  <a:lnTo>
                    <a:pt x="195897" y="261909"/>
                  </a:lnTo>
                  <a:lnTo>
                    <a:pt x="195347" y="260941"/>
                  </a:lnTo>
                  <a:lnTo>
                    <a:pt x="194559" y="260129"/>
                  </a:lnTo>
                  <a:lnTo>
                    <a:pt x="193413" y="259568"/>
                  </a:lnTo>
                  <a:lnTo>
                    <a:pt x="192386" y="259281"/>
                  </a:lnTo>
                  <a:lnTo>
                    <a:pt x="191358" y="258959"/>
                  </a:lnTo>
                  <a:lnTo>
                    <a:pt x="190343" y="258923"/>
                  </a:lnTo>
                  <a:lnTo>
                    <a:pt x="189005" y="258947"/>
                  </a:lnTo>
                  <a:lnTo>
                    <a:pt x="187811" y="259006"/>
                  </a:lnTo>
                  <a:lnTo>
                    <a:pt x="187011" y="259114"/>
                  </a:lnTo>
                  <a:lnTo>
                    <a:pt x="185900" y="259353"/>
                  </a:lnTo>
                  <a:lnTo>
                    <a:pt x="184766" y="259806"/>
                  </a:lnTo>
                  <a:lnTo>
                    <a:pt x="184133" y="260105"/>
                  </a:lnTo>
                  <a:lnTo>
                    <a:pt x="183189" y="260523"/>
                  </a:lnTo>
                  <a:lnTo>
                    <a:pt x="182186" y="260905"/>
                  </a:lnTo>
                  <a:lnTo>
                    <a:pt x="181457" y="261299"/>
                  </a:lnTo>
                  <a:lnTo>
                    <a:pt x="180752" y="261562"/>
                  </a:lnTo>
                  <a:lnTo>
                    <a:pt x="179988" y="262076"/>
                  </a:lnTo>
                  <a:lnTo>
                    <a:pt x="178925" y="262649"/>
                  </a:lnTo>
                  <a:lnTo>
                    <a:pt x="178209" y="263067"/>
                  </a:lnTo>
                  <a:lnTo>
                    <a:pt x="177575" y="263366"/>
                  </a:lnTo>
                  <a:lnTo>
                    <a:pt x="176871" y="263605"/>
                  </a:lnTo>
                  <a:lnTo>
                    <a:pt x="174315" y="264536"/>
                  </a:lnTo>
                  <a:lnTo>
                    <a:pt x="173300" y="264715"/>
                  </a:lnTo>
                  <a:lnTo>
                    <a:pt x="172225" y="264656"/>
                  </a:lnTo>
                  <a:lnTo>
                    <a:pt x="170935" y="264333"/>
                  </a:lnTo>
                  <a:lnTo>
                    <a:pt x="169980" y="263939"/>
                  </a:lnTo>
                  <a:lnTo>
                    <a:pt x="168952" y="263437"/>
                  </a:lnTo>
                  <a:lnTo>
                    <a:pt x="167806" y="263139"/>
                  </a:lnTo>
                  <a:lnTo>
                    <a:pt x="166826" y="262816"/>
                  </a:lnTo>
                  <a:lnTo>
                    <a:pt x="165632" y="262566"/>
                  </a:lnTo>
                  <a:lnTo>
                    <a:pt x="163375" y="262518"/>
                  </a:lnTo>
                  <a:lnTo>
                    <a:pt x="160675" y="262363"/>
                  </a:lnTo>
                  <a:lnTo>
                    <a:pt x="159326" y="262482"/>
                  </a:lnTo>
                  <a:lnTo>
                    <a:pt x="158621" y="262637"/>
                  </a:lnTo>
                  <a:lnTo>
                    <a:pt x="157570" y="262745"/>
                  </a:lnTo>
                  <a:lnTo>
                    <a:pt x="156794" y="262685"/>
                  </a:lnTo>
                  <a:lnTo>
                    <a:pt x="155337" y="262566"/>
                  </a:lnTo>
                  <a:lnTo>
                    <a:pt x="154632" y="262518"/>
                  </a:lnTo>
                  <a:lnTo>
                    <a:pt x="153760" y="262530"/>
                  </a:lnTo>
                  <a:lnTo>
                    <a:pt x="152733" y="262506"/>
                  </a:lnTo>
                  <a:lnTo>
                    <a:pt x="151933" y="262637"/>
                  </a:lnTo>
                  <a:lnTo>
                    <a:pt x="151168" y="262912"/>
                  </a:lnTo>
                  <a:lnTo>
                    <a:pt x="150488" y="263354"/>
                  </a:lnTo>
                  <a:lnTo>
                    <a:pt x="148601" y="263676"/>
                  </a:lnTo>
                  <a:lnTo>
                    <a:pt x="147801" y="263688"/>
                  </a:lnTo>
                  <a:lnTo>
                    <a:pt x="146582" y="263628"/>
                  </a:lnTo>
                  <a:lnTo>
                    <a:pt x="145687" y="263784"/>
                  </a:lnTo>
                  <a:lnTo>
                    <a:pt x="144815" y="263772"/>
                  </a:lnTo>
                  <a:lnTo>
                    <a:pt x="143967" y="263903"/>
                  </a:lnTo>
                  <a:lnTo>
                    <a:pt x="143286" y="264034"/>
                  </a:lnTo>
                  <a:lnTo>
                    <a:pt x="141781" y="264321"/>
                  </a:lnTo>
                  <a:lnTo>
                    <a:pt x="140885" y="264584"/>
                  </a:lnTo>
                  <a:lnTo>
                    <a:pt x="140109" y="264692"/>
                  </a:lnTo>
                  <a:lnTo>
                    <a:pt x="139368" y="264966"/>
                  </a:lnTo>
                  <a:lnTo>
                    <a:pt x="137840" y="265564"/>
                  </a:lnTo>
                  <a:lnTo>
                    <a:pt x="136538" y="266292"/>
                  </a:lnTo>
                  <a:lnTo>
                    <a:pt x="135821" y="266710"/>
                  </a:lnTo>
                  <a:lnTo>
                    <a:pt x="134758" y="267379"/>
                  </a:lnTo>
                  <a:lnTo>
                    <a:pt x="133456" y="268107"/>
                  </a:lnTo>
                  <a:lnTo>
                    <a:pt x="132608" y="268287"/>
                  </a:lnTo>
                  <a:lnTo>
                    <a:pt x="130793" y="268549"/>
                  </a:lnTo>
                  <a:lnTo>
                    <a:pt x="129551" y="268597"/>
                  </a:lnTo>
                  <a:lnTo>
                    <a:pt x="127950" y="268788"/>
                  </a:lnTo>
                  <a:lnTo>
                    <a:pt x="126219" y="269361"/>
                  </a:lnTo>
                  <a:lnTo>
                    <a:pt x="125275" y="269743"/>
                  </a:lnTo>
                  <a:lnTo>
                    <a:pt x="123364" y="270377"/>
                  </a:lnTo>
                  <a:lnTo>
                    <a:pt x="122003" y="270830"/>
                  </a:lnTo>
                  <a:lnTo>
                    <a:pt x="120772" y="271284"/>
                  </a:lnTo>
                  <a:lnTo>
                    <a:pt x="119853" y="271416"/>
                  </a:lnTo>
                  <a:lnTo>
                    <a:pt x="119124" y="271714"/>
                  </a:lnTo>
                  <a:lnTo>
                    <a:pt x="118181" y="271929"/>
                  </a:lnTo>
                  <a:lnTo>
                    <a:pt x="117225" y="272347"/>
                  </a:lnTo>
                  <a:lnTo>
                    <a:pt x="116186" y="272968"/>
                  </a:lnTo>
                  <a:lnTo>
                    <a:pt x="115218" y="273565"/>
                  </a:lnTo>
                  <a:lnTo>
                    <a:pt x="114024" y="274533"/>
                  </a:lnTo>
                  <a:lnTo>
                    <a:pt x="113272" y="275178"/>
                  </a:lnTo>
                  <a:lnTo>
                    <a:pt x="112316" y="276205"/>
                  </a:lnTo>
                  <a:lnTo>
                    <a:pt x="111755" y="277065"/>
                  </a:lnTo>
                  <a:lnTo>
                    <a:pt x="110967" y="278187"/>
                  </a:lnTo>
                  <a:lnTo>
                    <a:pt x="109975" y="279991"/>
                  </a:lnTo>
                  <a:lnTo>
                    <a:pt x="108972" y="281878"/>
                  </a:lnTo>
                  <a:lnTo>
                    <a:pt x="108208" y="283873"/>
                  </a:lnTo>
                  <a:lnTo>
                    <a:pt x="107647" y="285342"/>
                  </a:lnTo>
                  <a:lnTo>
                    <a:pt x="107073" y="286703"/>
                  </a:lnTo>
                  <a:lnTo>
                    <a:pt x="106583" y="287730"/>
                  </a:lnTo>
                  <a:lnTo>
                    <a:pt x="106285" y="288925"/>
                  </a:lnTo>
                  <a:lnTo>
                    <a:pt x="105724" y="290095"/>
                  </a:lnTo>
                  <a:lnTo>
                    <a:pt x="105210" y="291636"/>
                  </a:lnTo>
                  <a:lnTo>
                    <a:pt x="104720" y="293117"/>
                  </a:lnTo>
                  <a:lnTo>
                    <a:pt x="104254" y="294920"/>
                  </a:lnTo>
                  <a:lnTo>
                    <a:pt x="103562" y="297357"/>
                  </a:lnTo>
                  <a:lnTo>
                    <a:pt x="103132" y="299136"/>
                  </a:lnTo>
                  <a:lnTo>
                    <a:pt x="102905" y="300713"/>
                  </a:lnTo>
                  <a:lnTo>
                    <a:pt x="102618" y="302218"/>
                  </a:lnTo>
                  <a:lnTo>
                    <a:pt x="102558" y="303078"/>
                  </a:lnTo>
                  <a:lnTo>
                    <a:pt x="102499" y="303973"/>
                  </a:lnTo>
                  <a:lnTo>
                    <a:pt x="102523" y="304726"/>
                  </a:lnTo>
                  <a:lnTo>
                    <a:pt x="102606" y="305466"/>
                  </a:lnTo>
                  <a:lnTo>
                    <a:pt x="102511" y="306828"/>
                  </a:lnTo>
                  <a:lnTo>
                    <a:pt x="102547" y="308022"/>
                  </a:lnTo>
                  <a:lnTo>
                    <a:pt x="102594" y="309312"/>
                  </a:lnTo>
                  <a:lnTo>
                    <a:pt x="102702" y="310208"/>
                  </a:lnTo>
                  <a:lnTo>
                    <a:pt x="102785" y="311104"/>
                  </a:lnTo>
                  <a:lnTo>
                    <a:pt x="102833" y="311976"/>
                  </a:lnTo>
                  <a:lnTo>
                    <a:pt x="103168" y="313373"/>
                  </a:lnTo>
                  <a:lnTo>
                    <a:pt x="103275" y="314054"/>
                  </a:lnTo>
                  <a:lnTo>
                    <a:pt x="103407" y="314806"/>
                  </a:lnTo>
                  <a:lnTo>
                    <a:pt x="103550" y="316251"/>
                  </a:lnTo>
                  <a:lnTo>
                    <a:pt x="103657" y="317398"/>
                  </a:lnTo>
                  <a:lnTo>
                    <a:pt x="103550" y="318270"/>
                  </a:lnTo>
                  <a:lnTo>
                    <a:pt x="103227" y="319512"/>
                  </a:lnTo>
                  <a:lnTo>
                    <a:pt x="102810" y="320850"/>
                  </a:lnTo>
                  <a:lnTo>
                    <a:pt x="102511" y="321590"/>
                  </a:lnTo>
                  <a:lnTo>
                    <a:pt x="102033" y="322128"/>
                  </a:lnTo>
                  <a:lnTo>
                    <a:pt x="101484" y="322952"/>
                  </a:lnTo>
                  <a:lnTo>
                    <a:pt x="100827" y="323382"/>
                  </a:lnTo>
                  <a:lnTo>
                    <a:pt x="100158" y="323728"/>
                  </a:lnTo>
                  <a:lnTo>
                    <a:pt x="98963" y="324062"/>
                  </a:lnTo>
                  <a:lnTo>
                    <a:pt x="98163" y="324050"/>
                  </a:lnTo>
                  <a:lnTo>
                    <a:pt x="97339" y="323907"/>
                  </a:lnTo>
                  <a:lnTo>
                    <a:pt x="96121" y="323549"/>
                  </a:lnTo>
                  <a:lnTo>
                    <a:pt x="95118" y="322928"/>
                  </a:lnTo>
                  <a:lnTo>
                    <a:pt x="94043" y="322283"/>
                  </a:lnTo>
                  <a:lnTo>
                    <a:pt x="93541" y="321781"/>
                  </a:lnTo>
                  <a:lnTo>
                    <a:pt x="93051" y="321232"/>
                  </a:lnTo>
                  <a:lnTo>
                    <a:pt x="92120" y="320348"/>
                  </a:lnTo>
                  <a:lnTo>
                    <a:pt x="91475" y="319608"/>
                  </a:lnTo>
                  <a:lnTo>
                    <a:pt x="90806" y="318784"/>
                  </a:lnTo>
                  <a:lnTo>
                    <a:pt x="90006" y="317685"/>
                  </a:lnTo>
                  <a:lnTo>
                    <a:pt x="89170" y="316717"/>
                  </a:lnTo>
                  <a:lnTo>
                    <a:pt x="88310" y="315571"/>
                  </a:lnTo>
                  <a:lnTo>
                    <a:pt x="87414" y="314149"/>
                  </a:lnTo>
                  <a:lnTo>
                    <a:pt x="86889" y="313385"/>
                  </a:lnTo>
                  <a:lnTo>
                    <a:pt x="86423" y="312680"/>
                  </a:lnTo>
                  <a:lnTo>
                    <a:pt x="85993" y="311546"/>
                  </a:lnTo>
                  <a:lnTo>
                    <a:pt x="85432" y="310100"/>
                  </a:lnTo>
                  <a:lnTo>
                    <a:pt x="85073" y="308441"/>
                  </a:lnTo>
                  <a:lnTo>
                    <a:pt x="85001" y="307103"/>
                  </a:lnTo>
                  <a:lnTo>
                    <a:pt x="84822" y="306135"/>
                  </a:lnTo>
                  <a:lnTo>
                    <a:pt x="84775" y="305168"/>
                  </a:lnTo>
                  <a:lnTo>
                    <a:pt x="84763" y="304356"/>
                  </a:lnTo>
                  <a:lnTo>
                    <a:pt x="84679" y="303424"/>
                  </a:lnTo>
                  <a:lnTo>
                    <a:pt x="84225" y="302409"/>
                  </a:lnTo>
                  <a:lnTo>
                    <a:pt x="84046" y="301537"/>
                  </a:lnTo>
                  <a:lnTo>
                    <a:pt x="83939" y="300785"/>
                  </a:lnTo>
                  <a:lnTo>
                    <a:pt x="83461" y="299531"/>
                  </a:lnTo>
                  <a:lnTo>
                    <a:pt x="83210" y="298778"/>
                  </a:lnTo>
                  <a:lnTo>
                    <a:pt x="82553" y="297452"/>
                  </a:lnTo>
                  <a:lnTo>
                    <a:pt x="81956" y="296199"/>
                  </a:lnTo>
                  <a:lnTo>
                    <a:pt x="81550" y="295625"/>
                  </a:lnTo>
                  <a:lnTo>
                    <a:pt x="80977" y="294443"/>
                  </a:lnTo>
                  <a:lnTo>
                    <a:pt x="80582" y="293666"/>
                  </a:lnTo>
                  <a:lnTo>
                    <a:pt x="80188" y="293045"/>
                  </a:lnTo>
                  <a:lnTo>
                    <a:pt x="79687" y="292257"/>
                  </a:lnTo>
                  <a:lnTo>
                    <a:pt x="79245" y="291708"/>
                  </a:lnTo>
                  <a:lnTo>
                    <a:pt x="78743" y="291122"/>
                  </a:lnTo>
                  <a:lnTo>
                    <a:pt x="77788" y="289904"/>
                  </a:lnTo>
                  <a:lnTo>
                    <a:pt x="77059" y="289044"/>
                  </a:lnTo>
                  <a:lnTo>
                    <a:pt x="76569" y="288543"/>
                  </a:lnTo>
                  <a:lnTo>
                    <a:pt x="76032" y="287862"/>
                  </a:lnTo>
                  <a:lnTo>
                    <a:pt x="75483" y="287169"/>
                  </a:lnTo>
                  <a:lnTo>
                    <a:pt x="74205" y="285975"/>
                  </a:lnTo>
                  <a:lnTo>
                    <a:pt x="73464" y="285163"/>
                  </a:lnTo>
                  <a:lnTo>
                    <a:pt x="72533" y="284470"/>
                  </a:lnTo>
                  <a:lnTo>
                    <a:pt x="71864" y="283634"/>
                  </a:lnTo>
                  <a:lnTo>
                    <a:pt x="70777" y="282846"/>
                  </a:lnTo>
                  <a:lnTo>
                    <a:pt x="69869" y="281854"/>
                  </a:lnTo>
                  <a:lnTo>
                    <a:pt x="69224" y="281042"/>
                  </a:lnTo>
                  <a:lnTo>
                    <a:pt x="68531" y="280301"/>
                  </a:lnTo>
                  <a:lnTo>
                    <a:pt x="68185" y="279657"/>
                  </a:lnTo>
                  <a:lnTo>
                    <a:pt x="67791" y="279048"/>
                  </a:lnTo>
                  <a:lnTo>
                    <a:pt x="67409" y="278379"/>
                  </a:lnTo>
                  <a:lnTo>
                    <a:pt x="66812" y="277125"/>
                  </a:lnTo>
                  <a:lnTo>
                    <a:pt x="66609" y="276396"/>
                  </a:lnTo>
                  <a:lnTo>
                    <a:pt x="66000" y="275094"/>
                  </a:lnTo>
                  <a:lnTo>
                    <a:pt x="65558" y="274294"/>
                  </a:lnTo>
                  <a:lnTo>
                    <a:pt x="65223" y="273530"/>
                  </a:lnTo>
                  <a:lnTo>
                    <a:pt x="64686" y="272729"/>
                  </a:lnTo>
                  <a:lnTo>
                    <a:pt x="64136" y="272108"/>
                  </a:lnTo>
                  <a:lnTo>
                    <a:pt x="63073" y="270890"/>
                  </a:lnTo>
                  <a:lnTo>
                    <a:pt x="62512" y="270365"/>
                  </a:lnTo>
                  <a:lnTo>
                    <a:pt x="62022" y="269720"/>
                  </a:lnTo>
                  <a:lnTo>
                    <a:pt x="61497" y="269063"/>
                  </a:lnTo>
                  <a:lnTo>
                    <a:pt x="60971" y="267916"/>
                  </a:lnTo>
                  <a:lnTo>
                    <a:pt x="60589" y="267068"/>
                  </a:lnTo>
                  <a:lnTo>
                    <a:pt x="60314" y="266244"/>
                  </a:lnTo>
                  <a:lnTo>
                    <a:pt x="59992" y="265468"/>
                  </a:lnTo>
                  <a:lnTo>
                    <a:pt x="59681" y="264357"/>
                  </a:lnTo>
                  <a:lnTo>
                    <a:pt x="59192" y="263007"/>
                  </a:lnTo>
                  <a:lnTo>
                    <a:pt x="58822" y="262386"/>
                  </a:lnTo>
                  <a:lnTo>
                    <a:pt x="58451" y="261729"/>
                  </a:lnTo>
                  <a:lnTo>
                    <a:pt x="57878" y="260893"/>
                  </a:lnTo>
                  <a:lnTo>
                    <a:pt x="57257" y="260225"/>
                  </a:lnTo>
                  <a:lnTo>
                    <a:pt x="56672" y="259687"/>
                  </a:lnTo>
                  <a:lnTo>
                    <a:pt x="56063" y="259293"/>
                  </a:lnTo>
                  <a:lnTo>
                    <a:pt x="55298" y="258565"/>
                  </a:lnTo>
                  <a:lnTo>
                    <a:pt x="54486" y="258170"/>
                  </a:lnTo>
                  <a:lnTo>
                    <a:pt x="53411" y="257645"/>
                  </a:lnTo>
                  <a:lnTo>
                    <a:pt x="52121" y="257430"/>
                  </a:lnTo>
                  <a:lnTo>
                    <a:pt x="51166" y="257167"/>
                  </a:lnTo>
                  <a:lnTo>
                    <a:pt x="50365" y="256892"/>
                  </a:lnTo>
                  <a:lnTo>
                    <a:pt x="49482" y="256546"/>
                  </a:lnTo>
                  <a:lnTo>
                    <a:pt x="48359" y="256331"/>
                  </a:lnTo>
                  <a:lnTo>
                    <a:pt x="46830" y="255996"/>
                  </a:lnTo>
                  <a:lnTo>
                    <a:pt x="45660" y="255567"/>
                  </a:lnTo>
                  <a:lnTo>
                    <a:pt x="44752" y="255579"/>
                  </a:lnTo>
                  <a:lnTo>
                    <a:pt x="43785" y="255770"/>
                  </a:lnTo>
                  <a:lnTo>
                    <a:pt x="43020" y="256212"/>
                  </a:lnTo>
                  <a:lnTo>
                    <a:pt x="41683" y="256116"/>
                  </a:lnTo>
                  <a:lnTo>
                    <a:pt x="40871" y="255710"/>
                  </a:lnTo>
                  <a:lnTo>
                    <a:pt x="40249" y="255065"/>
                  </a:lnTo>
                  <a:lnTo>
                    <a:pt x="39736" y="254360"/>
                  </a:lnTo>
                  <a:lnTo>
                    <a:pt x="39258" y="253476"/>
                  </a:lnTo>
                  <a:lnTo>
                    <a:pt x="39103" y="252533"/>
                  </a:lnTo>
                  <a:lnTo>
                    <a:pt x="39079" y="251339"/>
                  </a:lnTo>
                  <a:lnTo>
                    <a:pt x="39115" y="250562"/>
                  </a:lnTo>
                  <a:lnTo>
                    <a:pt x="39258" y="249714"/>
                  </a:lnTo>
                  <a:lnTo>
                    <a:pt x="39366" y="248938"/>
                  </a:lnTo>
                  <a:lnTo>
                    <a:pt x="39401" y="248138"/>
                  </a:lnTo>
                  <a:lnTo>
                    <a:pt x="39437" y="247349"/>
                  </a:lnTo>
                  <a:lnTo>
                    <a:pt x="39461" y="246000"/>
                  </a:lnTo>
                  <a:lnTo>
                    <a:pt x="39545" y="244638"/>
                  </a:lnTo>
                  <a:lnTo>
                    <a:pt x="39378" y="242942"/>
                  </a:lnTo>
                  <a:lnTo>
                    <a:pt x="39139" y="241868"/>
                  </a:lnTo>
                  <a:lnTo>
                    <a:pt x="39270" y="240781"/>
                  </a:lnTo>
                  <a:lnTo>
                    <a:pt x="39330" y="239670"/>
                  </a:lnTo>
                  <a:lnTo>
                    <a:pt x="39366" y="238953"/>
                  </a:lnTo>
                  <a:lnTo>
                    <a:pt x="39055" y="237962"/>
                  </a:lnTo>
                  <a:lnTo>
                    <a:pt x="38458" y="237078"/>
                  </a:lnTo>
                  <a:lnTo>
                    <a:pt x="38088" y="236135"/>
                  </a:lnTo>
                  <a:lnTo>
                    <a:pt x="38016" y="234797"/>
                  </a:lnTo>
                  <a:lnTo>
                    <a:pt x="37992" y="233591"/>
                  </a:lnTo>
                  <a:lnTo>
                    <a:pt x="37729" y="232134"/>
                  </a:lnTo>
                  <a:lnTo>
                    <a:pt x="37180" y="231178"/>
                  </a:lnTo>
                  <a:lnTo>
                    <a:pt x="36786" y="230569"/>
                  </a:lnTo>
                  <a:lnTo>
                    <a:pt x="36045" y="229757"/>
                  </a:lnTo>
                  <a:lnTo>
                    <a:pt x="35209" y="229303"/>
                  </a:lnTo>
                  <a:lnTo>
                    <a:pt x="34051" y="229028"/>
                  </a:lnTo>
                  <a:lnTo>
                    <a:pt x="33191" y="229088"/>
                  </a:lnTo>
                  <a:lnTo>
                    <a:pt x="32104" y="229375"/>
                  </a:lnTo>
                  <a:lnTo>
                    <a:pt x="31184" y="229745"/>
                  </a:lnTo>
                  <a:lnTo>
                    <a:pt x="30229" y="230199"/>
                  </a:lnTo>
                  <a:lnTo>
                    <a:pt x="29357" y="230569"/>
                  </a:lnTo>
                  <a:lnTo>
                    <a:pt x="28389" y="230879"/>
                  </a:lnTo>
                  <a:lnTo>
                    <a:pt x="27303" y="231082"/>
                  </a:lnTo>
                  <a:lnTo>
                    <a:pt x="26622" y="231333"/>
                  </a:lnTo>
                  <a:lnTo>
                    <a:pt x="25798" y="231572"/>
                  </a:lnTo>
                  <a:lnTo>
                    <a:pt x="25045" y="231728"/>
                  </a:lnTo>
                  <a:lnTo>
                    <a:pt x="24401" y="232002"/>
                  </a:lnTo>
                  <a:lnTo>
                    <a:pt x="23576" y="232253"/>
                  </a:lnTo>
                  <a:lnTo>
                    <a:pt x="22764" y="232217"/>
                  </a:lnTo>
                  <a:lnTo>
                    <a:pt x="21271" y="232408"/>
                  </a:lnTo>
                  <a:lnTo>
                    <a:pt x="20244" y="232540"/>
                  </a:lnTo>
                  <a:lnTo>
                    <a:pt x="19420" y="232552"/>
                  </a:lnTo>
                  <a:lnTo>
                    <a:pt x="18715" y="232659"/>
                  </a:lnTo>
                  <a:lnTo>
                    <a:pt x="17748" y="232671"/>
                  </a:lnTo>
                  <a:lnTo>
                    <a:pt x="16995" y="232659"/>
                  </a:lnTo>
                  <a:lnTo>
                    <a:pt x="16123" y="232623"/>
                  </a:lnTo>
                  <a:lnTo>
                    <a:pt x="15120" y="232564"/>
                  </a:lnTo>
                  <a:lnTo>
                    <a:pt x="14248" y="232552"/>
                  </a:lnTo>
                  <a:lnTo>
                    <a:pt x="13496" y="232611"/>
                  </a:lnTo>
                  <a:lnTo>
                    <a:pt x="12719" y="232599"/>
                  </a:lnTo>
                  <a:lnTo>
                    <a:pt x="11800" y="232850"/>
                  </a:lnTo>
                  <a:lnTo>
                    <a:pt x="10498" y="233185"/>
                  </a:lnTo>
                  <a:lnTo>
                    <a:pt x="9113" y="233244"/>
                  </a:lnTo>
                  <a:lnTo>
                    <a:pt x="8121" y="233817"/>
                  </a:lnTo>
                  <a:lnTo>
                    <a:pt x="6915" y="234319"/>
                  </a:lnTo>
                  <a:lnTo>
                    <a:pt x="6258" y="234594"/>
                  </a:lnTo>
                  <a:lnTo>
                    <a:pt x="5100" y="234976"/>
                  </a:lnTo>
                  <a:lnTo>
                    <a:pt x="3738" y="234928"/>
                  </a:lnTo>
                  <a:lnTo>
                    <a:pt x="2998" y="235322"/>
                  </a:lnTo>
                  <a:lnTo>
                    <a:pt x="2090" y="235167"/>
                  </a:lnTo>
                  <a:lnTo>
                    <a:pt x="776" y="234988"/>
                  </a:lnTo>
                  <a:lnTo>
                    <a:pt x="0" y="234892"/>
                  </a:lnTo>
                  <a:lnTo>
                    <a:pt x="1564" y="231321"/>
                  </a:lnTo>
                  <a:lnTo>
                    <a:pt x="6533" y="206085"/>
                  </a:lnTo>
                  <a:lnTo>
                    <a:pt x="8241" y="188456"/>
                  </a:lnTo>
                  <a:lnTo>
                    <a:pt x="12803" y="168893"/>
                  </a:lnTo>
                  <a:lnTo>
                    <a:pt x="13508" y="164199"/>
                  </a:lnTo>
                  <a:lnTo>
                    <a:pt x="13460" y="155361"/>
                  </a:lnTo>
                  <a:lnTo>
                    <a:pt x="13603" y="153080"/>
                  </a:lnTo>
                  <a:lnTo>
                    <a:pt x="14762" y="147299"/>
                  </a:lnTo>
                  <a:lnTo>
                    <a:pt x="15467" y="144038"/>
                  </a:lnTo>
                  <a:lnTo>
                    <a:pt x="16446" y="140157"/>
                  </a:lnTo>
                  <a:lnTo>
                    <a:pt x="17139" y="138102"/>
                  </a:lnTo>
                  <a:lnTo>
                    <a:pt x="17425" y="137422"/>
                  </a:lnTo>
                  <a:lnTo>
                    <a:pt x="17652" y="136526"/>
                  </a:lnTo>
                  <a:lnTo>
                    <a:pt x="18285" y="135200"/>
                  </a:lnTo>
                  <a:lnTo>
                    <a:pt x="27852" y="110943"/>
                  </a:lnTo>
                  <a:lnTo>
                    <a:pt x="26001" y="83425"/>
                  </a:lnTo>
                  <a:lnTo>
                    <a:pt x="27673" y="78242"/>
                  </a:lnTo>
                  <a:lnTo>
                    <a:pt x="20113" y="68149"/>
                  </a:lnTo>
                  <a:lnTo>
                    <a:pt x="23767" y="56361"/>
                  </a:lnTo>
                  <a:lnTo>
                    <a:pt x="27900" y="50282"/>
                  </a:lnTo>
                  <a:lnTo>
                    <a:pt x="31817" y="33167"/>
                  </a:lnTo>
                  <a:lnTo>
                    <a:pt x="33740" y="0"/>
                  </a:lnTo>
                  <a:lnTo>
                    <a:pt x="208724" y="627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213;gbcf4302aa7_0_6">
              <a:extLst>
                <a:ext uri="{FF2B5EF4-FFF2-40B4-BE49-F238E27FC236}">
                  <a16:creationId xmlns:a16="http://schemas.microsoft.com/office/drawing/2014/main" id="{7F137C84-3B74-4149-B5BD-6C22547B0AA3}"/>
                </a:ext>
              </a:extLst>
            </p:cNvPr>
            <p:cNvSpPr/>
            <p:nvPr/>
          </p:nvSpPr>
          <p:spPr>
            <a:xfrm>
              <a:off x="7717263" y="2600108"/>
              <a:ext cx="231289" cy="221477"/>
            </a:xfrm>
            <a:custGeom>
              <a:avLst/>
              <a:gdLst/>
              <a:ahLst/>
              <a:cxnLst/>
              <a:rect l="l" t="t" r="r" b="b"/>
              <a:pathLst>
                <a:path w="460277" h="440750" extrusionOk="0">
                  <a:moveTo>
                    <a:pt x="116389" y="0"/>
                  </a:moveTo>
                  <a:lnTo>
                    <a:pt x="116412" y="1994"/>
                  </a:lnTo>
                  <a:lnTo>
                    <a:pt x="118013" y="2425"/>
                  </a:lnTo>
                  <a:lnTo>
                    <a:pt x="120103" y="4849"/>
                  </a:lnTo>
                  <a:lnTo>
                    <a:pt x="122791" y="10295"/>
                  </a:lnTo>
                  <a:lnTo>
                    <a:pt x="125275" y="13556"/>
                  </a:lnTo>
                  <a:lnTo>
                    <a:pt x="125275" y="14332"/>
                  </a:lnTo>
                  <a:lnTo>
                    <a:pt x="126028" y="14499"/>
                  </a:lnTo>
                  <a:lnTo>
                    <a:pt x="126792" y="15431"/>
                  </a:lnTo>
                  <a:lnTo>
                    <a:pt x="128583" y="16339"/>
                  </a:lnTo>
                  <a:lnTo>
                    <a:pt x="133205" y="17724"/>
                  </a:lnTo>
                  <a:lnTo>
                    <a:pt x="137911" y="18035"/>
                  </a:lnTo>
                  <a:lnTo>
                    <a:pt x="140276" y="18775"/>
                  </a:lnTo>
                  <a:lnTo>
                    <a:pt x="144611" y="19325"/>
                  </a:lnTo>
                  <a:lnTo>
                    <a:pt x="147048" y="18799"/>
                  </a:lnTo>
                  <a:lnTo>
                    <a:pt x="148732" y="18047"/>
                  </a:lnTo>
                  <a:lnTo>
                    <a:pt x="152375" y="15383"/>
                  </a:lnTo>
                  <a:lnTo>
                    <a:pt x="153688" y="15085"/>
                  </a:lnTo>
                  <a:lnTo>
                    <a:pt x="156519" y="16637"/>
                  </a:lnTo>
                  <a:lnTo>
                    <a:pt x="158800" y="18799"/>
                  </a:lnTo>
                  <a:lnTo>
                    <a:pt x="165417" y="22382"/>
                  </a:lnTo>
                  <a:lnTo>
                    <a:pt x="167017" y="22740"/>
                  </a:lnTo>
                  <a:lnTo>
                    <a:pt x="168809" y="22836"/>
                  </a:lnTo>
                  <a:lnTo>
                    <a:pt x="168988" y="21976"/>
                  </a:lnTo>
                  <a:lnTo>
                    <a:pt x="167746" y="20388"/>
                  </a:lnTo>
                  <a:lnTo>
                    <a:pt x="167651" y="19456"/>
                  </a:lnTo>
                  <a:lnTo>
                    <a:pt x="169239" y="19157"/>
                  </a:lnTo>
                  <a:lnTo>
                    <a:pt x="170959" y="21331"/>
                  </a:lnTo>
                  <a:lnTo>
                    <a:pt x="172081" y="21403"/>
                  </a:lnTo>
                  <a:lnTo>
                    <a:pt x="175461" y="19862"/>
                  </a:lnTo>
                  <a:lnTo>
                    <a:pt x="177038" y="17855"/>
                  </a:lnTo>
                  <a:lnTo>
                    <a:pt x="178770" y="12505"/>
                  </a:lnTo>
                  <a:lnTo>
                    <a:pt x="178746" y="9280"/>
                  </a:lnTo>
                  <a:lnTo>
                    <a:pt x="177898" y="9196"/>
                  </a:lnTo>
                  <a:lnTo>
                    <a:pt x="175557" y="11299"/>
                  </a:lnTo>
                  <a:lnTo>
                    <a:pt x="175270" y="10164"/>
                  </a:lnTo>
                  <a:lnTo>
                    <a:pt x="176751" y="7154"/>
                  </a:lnTo>
                  <a:lnTo>
                    <a:pt x="178232" y="5697"/>
                  </a:lnTo>
                  <a:lnTo>
                    <a:pt x="180943" y="3810"/>
                  </a:lnTo>
                  <a:lnTo>
                    <a:pt x="182257" y="3440"/>
                  </a:lnTo>
                  <a:lnTo>
                    <a:pt x="183487" y="3511"/>
                  </a:lnTo>
                  <a:lnTo>
                    <a:pt x="185566" y="4527"/>
                  </a:lnTo>
                  <a:lnTo>
                    <a:pt x="189232" y="5339"/>
                  </a:lnTo>
                  <a:lnTo>
                    <a:pt x="190666" y="6450"/>
                  </a:lnTo>
                  <a:lnTo>
                    <a:pt x="192075" y="6999"/>
                  </a:lnTo>
                  <a:lnTo>
                    <a:pt x="194535" y="8850"/>
                  </a:lnTo>
                  <a:lnTo>
                    <a:pt x="197186" y="9782"/>
                  </a:lnTo>
                  <a:lnTo>
                    <a:pt x="197378" y="10630"/>
                  </a:lnTo>
                  <a:lnTo>
                    <a:pt x="199360" y="11645"/>
                  </a:lnTo>
                  <a:lnTo>
                    <a:pt x="203302" y="10857"/>
                  </a:lnTo>
                  <a:lnTo>
                    <a:pt x="209584" y="8337"/>
                  </a:lnTo>
                  <a:lnTo>
                    <a:pt x="210336" y="8504"/>
                  </a:lnTo>
                  <a:lnTo>
                    <a:pt x="211471" y="8623"/>
                  </a:lnTo>
                  <a:lnTo>
                    <a:pt x="212414" y="10104"/>
                  </a:lnTo>
                  <a:lnTo>
                    <a:pt x="211399" y="11442"/>
                  </a:lnTo>
                  <a:lnTo>
                    <a:pt x="209154" y="12386"/>
                  </a:lnTo>
                  <a:lnTo>
                    <a:pt x="208497" y="13341"/>
                  </a:lnTo>
                  <a:lnTo>
                    <a:pt x="208509" y="14738"/>
                  </a:lnTo>
                  <a:lnTo>
                    <a:pt x="209082" y="15765"/>
                  </a:lnTo>
                  <a:lnTo>
                    <a:pt x="208819" y="17175"/>
                  </a:lnTo>
                  <a:lnTo>
                    <a:pt x="207888" y="18429"/>
                  </a:lnTo>
                  <a:lnTo>
                    <a:pt x="206765" y="18799"/>
                  </a:lnTo>
                  <a:lnTo>
                    <a:pt x="202800" y="17545"/>
                  </a:lnTo>
                  <a:lnTo>
                    <a:pt x="200925" y="17629"/>
                  </a:lnTo>
                  <a:lnTo>
                    <a:pt x="202155" y="18930"/>
                  </a:lnTo>
                  <a:lnTo>
                    <a:pt x="204520" y="20232"/>
                  </a:lnTo>
                  <a:lnTo>
                    <a:pt x="208007" y="20316"/>
                  </a:lnTo>
                  <a:lnTo>
                    <a:pt x="209596" y="19456"/>
                  </a:lnTo>
                  <a:lnTo>
                    <a:pt x="210516" y="17461"/>
                  </a:lnTo>
                  <a:lnTo>
                    <a:pt x="210384" y="13986"/>
                  </a:lnTo>
                  <a:lnTo>
                    <a:pt x="211984" y="13759"/>
                  </a:lnTo>
                  <a:lnTo>
                    <a:pt x="213585" y="14225"/>
                  </a:lnTo>
                  <a:lnTo>
                    <a:pt x="215855" y="14750"/>
                  </a:lnTo>
                  <a:lnTo>
                    <a:pt x="219437" y="16721"/>
                  </a:lnTo>
                  <a:lnTo>
                    <a:pt x="222208" y="20901"/>
                  </a:lnTo>
                  <a:lnTo>
                    <a:pt x="222686" y="22406"/>
                  </a:lnTo>
                  <a:lnTo>
                    <a:pt x="224394" y="23063"/>
                  </a:lnTo>
                  <a:lnTo>
                    <a:pt x="225445" y="25034"/>
                  </a:lnTo>
                  <a:lnTo>
                    <a:pt x="227177" y="28390"/>
                  </a:lnTo>
                  <a:lnTo>
                    <a:pt x="227762" y="31041"/>
                  </a:lnTo>
                  <a:lnTo>
                    <a:pt x="228204" y="37980"/>
                  </a:lnTo>
                  <a:lnTo>
                    <a:pt x="228682" y="39199"/>
                  </a:lnTo>
                  <a:lnTo>
                    <a:pt x="229004" y="42961"/>
                  </a:lnTo>
                  <a:lnTo>
                    <a:pt x="229589" y="45027"/>
                  </a:lnTo>
                  <a:lnTo>
                    <a:pt x="230258" y="46150"/>
                  </a:lnTo>
                  <a:lnTo>
                    <a:pt x="230652" y="48216"/>
                  </a:lnTo>
                  <a:lnTo>
                    <a:pt x="230282" y="48849"/>
                  </a:lnTo>
                  <a:lnTo>
                    <a:pt x="229159" y="49076"/>
                  </a:lnTo>
                  <a:lnTo>
                    <a:pt x="227009" y="50509"/>
                  </a:lnTo>
                  <a:lnTo>
                    <a:pt x="222435" y="53758"/>
                  </a:lnTo>
                  <a:lnTo>
                    <a:pt x="219425" y="54056"/>
                  </a:lnTo>
                  <a:lnTo>
                    <a:pt x="217729" y="53698"/>
                  </a:lnTo>
                  <a:lnTo>
                    <a:pt x="214887" y="51823"/>
                  </a:lnTo>
                  <a:lnTo>
                    <a:pt x="213931" y="50629"/>
                  </a:lnTo>
                  <a:lnTo>
                    <a:pt x="213740" y="49971"/>
                  </a:lnTo>
                  <a:lnTo>
                    <a:pt x="212605" y="49960"/>
                  </a:lnTo>
                  <a:lnTo>
                    <a:pt x="211220" y="51417"/>
                  </a:lnTo>
                  <a:lnTo>
                    <a:pt x="210002" y="52743"/>
                  </a:lnTo>
                  <a:lnTo>
                    <a:pt x="206825" y="54546"/>
                  </a:lnTo>
                  <a:lnTo>
                    <a:pt x="208999" y="55740"/>
                  </a:lnTo>
                  <a:lnTo>
                    <a:pt x="209835" y="54605"/>
                  </a:lnTo>
                  <a:lnTo>
                    <a:pt x="211435" y="54402"/>
                  </a:lnTo>
                  <a:lnTo>
                    <a:pt x="212104" y="55239"/>
                  </a:lnTo>
                  <a:lnTo>
                    <a:pt x="212403" y="57412"/>
                  </a:lnTo>
                  <a:lnTo>
                    <a:pt x="213812" y="58224"/>
                  </a:lnTo>
                  <a:lnTo>
                    <a:pt x="215615" y="58511"/>
                  </a:lnTo>
                  <a:lnTo>
                    <a:pt x="217694" y="59705"/>
                  </a:lnTo>
                  <a:lnTo>
                    <a:pt x="217956" y="57627"/>
                  </a:lnTo>
                  <a:lnTo>
                    <a:pt x="218410" y="56875"/>
                  </a:lnTo>
                  <a:lnTo>
                    <a:pt x="221982" y="56361"/>
                  </a:lnTo>
                  <a:lnTo>
                    <a:pt x="224884" y="55131"/>
                  </a:lnTo>
                  <a:lnTo>
                    <a:pt x="226006" y="53614"/>
                  </a:lnTo>
                  <a:lnTo>
                    <a:pt x="228251" y="52360"/>
                  </a:lnTo>
                  <a:lnTo>
                    <a:pt x="231345" y="52050"/>
                  </a:lnTo>
                  <a:lnTo>
                    <a:pt x="232396" y="52981"/>
                  </a:lnTo>
                  <a:lnTo>
                    <a:pt x="231954" y="56361"/>
                  </a:lnTo>
                  <a:lnTo>
                    <a:pt x="233578" y="58798"/>
                  </a:lnTo>
                  <a:lnTo>
                    <a:pt x="237472" y="62799"/>
                  </a:lnTo>
                  <a:lnTo>
                    <a:pt x="238499" y="62321"/>
                  </a:lnTo>
                  <a:lnTo>
                    <a:pt x="238212" y="61222"/>
                  </a:lnTo>
                  <a:lnTo>
                    <a:pt x="233733" y="56158"/>
                  </a:lnTo>
                  <a:lnTo>
                    <a:pt x="234176" y="52778"/>
                  </a:lnTo>
                  <a:lnTo>
                    <a:pt x="232372" y="50640"/>
                  </a:lnTo>
                  <a:lnTo>
                    <a:pt x="234427" y="49661"/>
                  </a:lnTo>
                  <a:lnTo>
                    <a:pt x="235191" y="50784"/>
                  </a:lnTo>
                  <a:lnTo>
                    <a:pt x="242691" y="58415"/>
                  </a:lnTo>
                  <a:lnTo>
                    <a:pt x="247433" y="62357"/>
                  </a:lnTo>
                  <a:lnTo>
                    <a:pt x="248520" y="67397"/>
                  </a:lnTo>
                  <a:lnTo>
                    <a:pt x="248818" y="69201"/>
                  </a:lnTo>
                  <a:lnTo>
                    <a:pt x="249666" y="69845"/>
                  </a:lnTo>
                  <a:lnTo>
                    <a:pt x="250037" y="68245"/>
                  </a:lnTo>
                  <a:lnTo>
                    <a:pt x="249738" y="67290"/>
                  </a:lnTo>
                  <a:lnTo>
                    <a:pt x="249594" y="62703"/>
                  </a:lnTo>
                  <a:lnTo>
                    <a:pt x="251386" y="62022"/>
                  </a:lnTo>
                  <a:lnTo>
                    <a:pt x="252891" y="62011"/>
                  </a:lnTo>
                  <a:lnTo>
                    <a:pt x="254026" y="63014"/>
                  </a:lnTo>
                  <a:lnTo>
                    <a:pt x="254312" y="63970"/>
                  </a:lnTo>
                  <a:lnTo>
                    <a:pt x="254539" y="67146"/>
                  </a:lnTo>
                  <a:lnTo>
                    <a:pt x="254922" y="68030"/>
                  </a:lnTo>
                  <a:lnTo>
                    <a:pt x="256235" y="68281"/>
                  </a:lnTo>
                  <a:lnTo>
                    <a:pt x="257680" y="72127"/>
                  </a:lnTo>
                  <a:lnTo>
                    <a:pt x="257812" y="76056"/>
                  </a:lnTo>
                  <a:lnTo>
                    <a:pt x="257071" y="77477"/>
                  </a:lnTo>
                  <a:lnTo>
                    <a:pt x="255208" y="78170"/>
                  </a:lnTo>
                  <a:lnTo>
                    <a:pt x="254731" y="77406"/>
                  </a:lnTo>
                  <a:lnTo>
                    <a:pt x="254623" y="76187"/>
                  </a:lnTo>
                  <a:lnTo>
                    <a:pt x="253954" y="75722"/>
                  </a:lnTo>
                  <a:lnTo>
                    <a:pt x="252855" y="78385"/>
                  </a:lnTo>
                  <a:lnTo>
                    <a:pt x="252007" y="78851"/>
                  </a:lnTo>
                  <a:lnTo>
                    <a:pt x="250980" y="78958"/>
                  </a:lnTo>
                  <a:lnTo>
                    <a:pt x="250323" y="78564"/>
                  </a:lnTo>
                  <a:lnTo>
                    <a:pt x="249917" y="76510"/>
                  </a:lnTo>
                  <a:lnTo>
                    <a:pt x="248687" y="75507"/>
                  </a:lnTo>
                  <a:lnTo>
                    <a:pt x="246621" y="75531"/>
                  </a:lnTo>
                  <a:lnTo>
                    <a:pt x="245128" y="76761"/>
                  </a:lnTo>
                  <a:lnTo>
                    <a:pt x="242213" y="77442"/>
                  </a:lnTo>
                  <a:lnTo>
                    <a:pt x="240350" y="79233"/>
                  </a:lnTo>
                  <a:lnTo>
                    <a:pt x="239156" y="81228"/>
                  </a:lnTo>
                  <a:lnTo>
                    <a:pt x="238404" y="81622"/>
                  </a:lnTo>
                  <a:lnTo>
                    <a:pt x="235298" y="81825"/>
                  </a:lnTo>
                  <a:lnTo>
                    <a:pt x="235585" y="82601"/>
                  </a:lnTo>
                  <a:lnTo>
                    <a:pt x="236815" y="83342"/>
                  </a:lnTo>
                  <a:lnTo>
                    <a:pt x="239263" y="83604"/>
                  </a:lnTo>
                  <a:lnTo>
                    <a:pt x="240290" y="82828"/>
                  </a:lnTo>
                  <a:lnTo>
                    <a:pt x="241401" y="80272"/>
                  </a:lnTo>
                  <a:lnTo>
                    <a:pt x="242237" y="79329"/>
                  </a:lnTo>
                  <a:lnTo>
                    <a:pt x="244949" y="78361"/>
                  </a:lnTo>
                  <a:lnTo>
                    <a:pt x="245796" y="78624"/>
                  </a:lnTo>
                  <a:lnTo>
                    <a:pt x="246561" y="79388"/>
                  </a:lnTo>
                  <a:lnTo>
                    <a:pt x="247038" y="80475"/>
                  </a:lnTo>
                  <a:lnTo>
                    <a:pt x="247242" y="81992"/>
                  </a:lnTo>
                  <a:lnTo>
                    <a:pt x="246597" y="83712"/>
                  </a:lnTo>
                  <a:lnTo>
                    <a:pt x="248305" y="84333"/>
                  </a:lnTo>
                  <a:lnTo>
                    <a:pt x="248125" y="85933"/>
                  </a:lnTo>
                  <a:lnTo>
                    <a:pt x="247385" y="87653"/>
                  </a:lnTo>
                  <a:lnTo>
                    <a:pt x="247122" y="89146"/>
                  </a:lnTo>
                  <a:lnTo>
                    <a:pt x="248161" y="89528"/>
                  </a:lnTo>
                  <a:lnTo>
                    <a:pt x="249272" y="88011"/>
                  </a:lnTo>
                  <a:lnTo>
                    <a:pt x="249822" y="85551"/>
                  </a:lnTo>
                  <a:lnTo>
                    <a:pt x="249798" y="83581"/>
                  </a:lnTo>
                  <a:lnTo>
                    <a:pt x="249128" y="82757"/>
                  </a:lnTo>
                  <a:lnTo>
                    <a:pt x="249117" y="81610"/>
                  </a:lnTo>
                  <a:lnTo>
                    <a:pt x="249487" y="80666"/>
                  </a:lnTo>
                  <a:lnTo>
                    <a:pt x="250239" y="80463"/>
                  </a:lnTo>
                  <a:lnTo>
                    <a:pt x="253536" y="80809"/>
                  </a:lnTo>
                  <a:lnTo>
                    <a:pt x="258612" y="80666"/>
                  </a:lnTo>
                  <a:lnTo>
                    <a:pt x="259747" y="81777"/>
                  </a:lnTo>
                  <a:lnTo>
                    <a:pt x="260248" y="84058"/>
                  </a:lnTo>
                  <a:lnTo>
                    <a:pt x="261000" y="85253"/>
                  </a:lnTo>
                  <a:lnTo>
                    <a:pt x="261120" y="87152"/>
                  </a:lnTo>
                  <a:lnTo>
                    <a:pt x="259711" y="87629"/>
                  </a:lnTo>
                  <a:lnTo>
                    <a:pt x="258970" y="88657"/>
                  </a:lnTo>
                  <a:lnTo>
                    <a:pt x="258911" y="91881"/>
                  </a:lnTo>
                  <a:lnTo>
                    <a:pt x="258265" y="93864"/>
                  </a:lnTo>
                  <a:lnTo>
                    <a:pt x="256116" y="95476"/>
                  </a:lnTo>
                  <a:lnTo>
                    <a:pt x="255841" y="96229"/>
                  </a:lnTo>
                  <a:lnTo>
                    <a:pt x="258194" y="95894"/>
                  </a:lnTo>
                  <a:lnTo>
                    <a:pt x="259591" y="94975"/>
                  </a:lnTo>
                  <a:lnTo>
                    <a:pt x="261729" y="92013"/>
                  </a:lnTo>
                  <a:lnTo>
                    <a:pt x="261992" y="89301"/>
                  </a:lnTo>
                  <a:lnTo>
                    <a:pt x="264834" y="91630"/>
                  </a:lnTo>
                  <a:lnTo>
                    <a:pt x="268035" y="91977"/>
                  </a:lnTo>
                  <a:lnTo>
                    <a:pt x="275118" y="95846"/>
                  </a:lnTo>
                  <a:lnTo>
                    <a:pt x="282248" y="103192"/>
                  </a:lnTo>
                  <a:lnTo>
                    <a:pt x="286631" y="109916"/>
                  </a:lnTo>
                  <a:lnTo>
                    <a:pt x="287897" y="113583"/>
                  </a:lnTo>
                  <a:lnTo>
                    <a:pt x="287993" y="114813"/>
                  </a:lnTo>
                  <a:lnTo>
                    <a:pt x="290226" y="121668"/>
                  </a:lnTo>
                  <a:lnTo>
                    <a:pt x="291660" y="124105"/>
                  </a:lnTo>
                  <a:lnTo>
                    <a:pt x="294980" y="127342"/>
                  </a:lnTo>
                  <a:lnTo>
                    <a:pt x="300569" y="130697"/>
                  </a:lnTo>
                  <a:lnTo>
                    <a:pt x="302671" y="134233"/>
                  </a:lnTo>
                  <a:lnTo>
                    <a:pt x="303328" y="134997"/>
                  </a:lnTo>
                  <a:lnTo>
                    <a:pt x="304965" y="139022"/>
                  </a:lnTo>
                  <a:lnTo>
                    <a:pt x="305729" y="140216"/>
                  </a:lnTo>
                  <a:lnTo>
                    <a:pt x="306123" y="141912"/>
                  </a:lnTo>
                  <a:lnTo>
                    <a:pt x="308548" y="148768"/>
                  </a:lnTo>
                  <a:lnTo>
                    <a:pt x="311247" y="156722"/>
                  </a:lnTo>
                  <a:lnTo>
                    <a:pt x="311676" y="152124"/>
                  </a:lnTo>
                  <a:lnTo>
                    <a:pt x="311020" y="149401"/>
                  </a:lnTo>
                  <a:lnTo>
                    <a:pt x="312417" y="150691"/>
                  </a:lnTo>
                  <a:lnTo>
                    <a:pt x="315069" y="152351"/>
                  </a:lnTo>
                  <a:lnTo>
                    <a:pt x="317255" y="154704"/>
                  </a:lnTo>
                  <a:lnTo>
                    <a:pt x="318114" y="156197"/>
                  </a:lnTo>
                  <a:lnTo>
                    <a:pt x="318497" y="157702"/>
                  </a:lnTo>
                  <a:lnTo>
                    <a:pt x="318890" y="158657"/>
                  </a:lnTo>
                  <a:lnTo>
                    <a:pt x="319548" y="159302"/>
                  </a:lnTo>
                  <a:lnTo>
                    <a:pt x="320133" y="161249"/>
                  </a:lnTo>
                  <a:lnTo>
                    <a:pt x="320431" y="163053"/>
                  </a:lnTo>
                  <a:lnTo>
                    <a:pt x="319799" y="164665"/>
                  </a:lnTo>
                  <a:lnTo>
                    <a:pt x="320551" y="165417"/>
                  </a:lnTo>
                  <a:lnTo>
                    <a:pt x="321709" y="167651"/>
                  </a:lnTo>
                  <a:lnTo>
                    <a:pt x="325615" y="172607"/>
                  </a:lnTo>
                  <a:lnTo>
                    <a:pt x="326570" y="174769"/>
                  </a:lnTo>
                  <a:lnTo>
                    <a:pt x="327180" y="179750"/>
                  </a:lnTo>
                  <a:lnTo>
                    <a:pt x="327335" y="185673"/>
                  </a:lnTo>
                  <a:lnTo>
                    <a:pt x="327717" y="187250"/>
                  </a:lnTo>
                  <a:lnTo>
                    <a:pt x="328493" y="188862"/>
                  </a:lnTo>
                  <a:lnTo>
                    <a:pt x="329533" y="189603"/>
                  </a:lnTo>
                  <a:lnTo>
                    <a:pt x="330667" y="190057"/>
                  </a:lnTo>
                  <a:lnTo>
                    <a:pt x="335563" y="190391"/>
                  </a:lnTo>
                  <a:lnTo>
                    <a:pt x="336794" y="191574"/>
                  </a:lnTo>
                  <a:lnTo>
                    <a:pt x="337475" y="194225"/>
                  </a:lnTo>
                  <a:lnTo>
                    <a:pt x="334513" y="199313"/>
                  </a:lnTo>
                  <a:lnTo>
                    <a:pt x="330786" y="203385"/>
                  </a:lnTo>
                  <a:lnTo>
                    <a:pt x="330428" y="204174"/>
                  </a:lnTo>
                  <a:lnTo>
                    <a:pt x="330356" y="206885"/>
                  </a:lnTo>
                  <a:lnTo>
                    <a:pt x="331503" y="208103"/>
                  </a:lnTo>
                  <a:lnTo>
                    <a:pt x="334047" y="209298"/>
                  </a:lnTo>
                  <a:lnTo>
                    <a:pt x="334620" y="210420"/>
                  </a:lnTo>
                  <a:lnTo>
                    <a:pt x="334453" y="212021"/>
                  </a:lnTo>
                  <a:lnTo>
                    <a:pt x="330249" y="215186"/>
                  </a:lnTo>
                  <a:lnTo>
                    <a:pt x="329318" y="216691"/>
                  </a:lnTo>
                  <a:lnTo>
                    <a:pt x="329436" y="218649"/>
                  </a:lnTo>
                  <a:lnTo>
                    <a:pt x="330117" y="220895"/>
                  </a:lnTo>
                  <a:lnTo>
                    <a:pt x="330213" y="221922"/>
                  </a:lnTo>
                  <a:lnTo>
                    <a:pt x="330321" y="223259"/>
                  </a:lnTo>
                  <a:lnTo>
                    <a:pt x="328386" y="227237"/>
                  </a:lnTo>
                  <a:lnTo>
                    <a:pt x="322820" y="234701"/>
                  </a:lnTo>
                  <a:lnTo>
                    <a:pt x="321805" y="237735"/>
                  </a:lnTo>
                  <a:lnTo>
                    <a:pt x="322020" y="240052"/>
                  </a:lnTo>
                  <a:lnTo>
                    <a:pt x="322044" y="242907"/>
                  </a:lnTo>
                  <a:lnTo>
                    <a:pt x="320754" y="244877"/>
                  </a:lnTo>
                  <a:lnTo>
                    <a:pt x="314484" y="248496"/>
                  </a:lnTo>
                  <a:lnTo>
                    <a:pt x="312131" y="248532"/>
                  </a:lnTo>
                  <a:lnTo>
                    <a:pt x="310136" y="245928"/>
                  </a:lnTo>
                  <a:lnTo>
                    <a:pt x="308153" y="245283"/>
                  </a:lnTo>
                  <a:lnTo>
                    <a:pt x="307126" y="245868"/>
                  </a:lnTo>
                  <a:lnTo>
                    <a:pt x="305371" y="249248"/>
                  </a:lnTo>
                  <a:lnTo>
                    <a:pt x="304785" y="247863"/>
                  </a:lnTo>
                  <a:lnTo>
                    <a:pt x="303746" y="246561"/>
                  </a:lnTo>
                  <a:lnTo>
                    <a:pt x="301847" y="245606"/>
                  </a:lnTo>
                  <a:lnTo>
                    <a:pt x="300354" y="245916"/>
                  </a:lnTo>
                  <a:lnTo>
                    <a:pt x="299697" y="246597"/>
                  </a:lnTo>
                  <a:lnTo>
                    <a:pt x="299829" y="250933"/>
                  </a:lnTo>
                  <a:lnTo>
                    <a:pt x="298993" y="251291"/>
                  </a:lnTo>
                  <a:lnTo>
                    <a:pt x="296819" y="250574"/>
                  </a:lnTo>
                  <a:lnTo>
                    <a:pt x="291361" y="250252"/>
                  </a:lnTo>
                  <a:lnTo>
                    <a:pt x="291540" y="249392"/>
                  </a:lnTo>
                  <a:lnTo>
                    <a:pt x="291719" y="248353"/>
                  </a:lnTo>
                  <a:lnTo>
                    <a:pt x="291433" y="247433"/>
                  </a:lnTo>
                  <a:lnTo>
                    <a:pt x="286620" y="246430"/>
                  </a:lnTo>
                  <a:lnTo>
                    <a:pt x="285783" y="246717"/>
                  </a:lnTo>
                  <a:lnTo>
                    <a:pt x="282057" y="251004"/>
                  </a:lnTo>
                  <a:lnTo>
                    <a:pt x="280576" y="253345"/>
                  </a:lnTo>
                  <a:lnTo>
                    <a:pt x="280708" y="256570"/>
                  </a:lnTo>
                  <a:lnTo>
                    <a:pt x="282702" y="259365"/>
                  </a:lnTo>
                  <a:lnTo>
                    <a:pt x="283096" y="260870"/>
                  </a:lnTo>
                  <a:lnTo>
                    <a:pt x="283849" y="260475"/>
                  </a:lnTo>
                  <a:lnTo>
                    <a:pt x="283729" y="258517"/>
                  </a:lnTo>
                  <a:lnTo>
                    <a:pt x="281830" y="256092"/>
                  </a:lnTo>
                  <a:lnTo>
                    <a:pt x="281531" y="254468"/>
                  </a:lnTo>
                  <a:lnTo>
                    <a:pt x="282642" y="252951"/>
                  </a:lnTo>
                  <a:lnTo>
                    <a:pt x="282917" y="252199"/>
                  </a:lnTo>
                  <a:lnTo>
                    <a:pt x="286452" y="248210"/>
                  </a:lnTo>
                  <a:lnTo>
                    <a:pt x="287957" y="247911"/>
                  </a:lnTo>
                  <a:lnTo>
                    <a:pt x="289653" y="248484"/>
                  </a:lnTo>
                  <a:lnTo>
                    <a:pt x="289665" y="249786"/>
                  </a:lnTo>
                  <a:lnTo>
                    <a:pt x="289581" y="250933"/>
                  </a:lnTo>
                  <a:lnTo>
                    <a:pt x="293535" y="251076"/>
                  </a:lnTo>
                  <a:lnTo>
                    <a:pt x="294108" y="251542"/>
                  </a:lnTo>
                  <a:lnTo>
                    <a:pt x="298252" y="253011"/>
                  </a:lnTo>
                  <a:lnTo>
                    <a:pt x="299948" y="253262"/>
                  </a:lnTo>
                  <a:lnTo>
                    <a:pt x="300975" y="252784"/>
                  </a:lnTo>
                  <a:lnTo>
                    <a:pt x="301429" y="250443"/>
                  </a:lnTo>
                  <a:lnTo>
                    <a:pt x="301214" y="247779"/>
                  </a:lnTo>
                  <a:lnTo>
                    <a:pt x="302158" y="247672"/>
                  </a:lnTo>
                  <a:lnTo>
                    <a:pt x="303675" y="249368"/>
                  </a:lnTo>
                  <a:lnTo>
                    <a:pt x="303961" y="250037"/>
                  </a:lnTo>
                  <a:lnTo>
                    <a:pt x="305574" y="251243"/>
                  </a:lnTo>
                  <a:lnTo>
                    <a:pt x="306422" y="251028"/>
                  </a:lnTo>
                  <a:lnTo>
                    <a:pt x="307066" y="250013"/>
                  </a:lnTo>
                  <a:lnTo>
                    <a:pt x="308357" y="247158"/>
                  </a:lnTo>
                  <a:lnTo>
                    <a:pt x="309300" y="247541"/>
                  </a:lnTo>
                  <a:lnTo>
                    <a:pt x="310256" y="249034"/>
                  </a:lnTo>
                  <a:lnTo>
                    <a:pt x="311964" y="250431"/>
                  </a:lnTo>
                  <a:lnTo>
                    <a:pt x="315057" y="250121"/>
                  </a:lnTo>
                  <a:lnTo>
                    <a:pt x="317876" y="249141"/>
                  </a:lnTo>
                  <a:lnTo>
                    <a:pt x="319560" y="247911"/>
                  </a:lnTo>
                  <a:lnTo>
                    <a:pt x="321984" y="245916"/>
                  </a:lnTo>
                  <a:lnTo>
                    <a:pt x="323465" y="243456"/>
                  </a:lnTo>
                  <a:lnTo>
                    <a:pt x="324014" y="241855"/>
                  </a:lnTo>
                  <a:lnTo>
                    <a:pt x="323967" y="236660"/>
                  </a:lnTo>
                  <a:lnTo>
                    <a:pt x="324791" y="234678"/>
                  </a:lnTo>
                  <a:lnTo>
                    <a:pt x="328792" y="230044"/>
                  </a:lnTo>
                  <a:lnTo>
                    <a:pt x="332112" y="222758"/>
                  </a:lnTo>
                  <a:lnTo>
                    <a:pt x="331897" y="221062"/>
                  </a:lnTo>
                  <a:lnTo>
                    <a:pt x="330846" y="218458"/>
                  </a:lnTo>
                  <a:lnTo>
                    <a:pt x="330738" y="217240"/>
                  </a:lnTo>
                  <a:lnTo>
                    <a:pt x="334477" y="214839"/>
                  </a:lnTo>
                  <a:lnTo>
                    <a:pt x="336244" y="212487"/>
                  </a:lnTo>
                  <a:lnTo>
                    <a:pt x="336507" y="211328"/>
                  </a:lnTo>
                  <a:lnTo>
                    <a:pt x="336304" y="209262"/>
                  </a:lnTo>
                  <a:lnTo>
                    <a:pt x="335827" y="208426"/>
                  </a:lnTo>
                  <a:lnTo>
                    <a:pt x="332040" y="206312"/>
                  </a:lnTo>
                  <a:lnTo>
                    <a:pt x="336579" y="199026"/>
                  </a:lnTo>
                  <a:lnTo>
                    <a:pt x="338992" y="195144"/>
                  </a:lnTo>
                  <a:lnTo>
                    <a:pt x="338979" y="193807"/>
                  </a:lnTo>
                  <a:lnTo>
                    <a:pt x="338382" y="191203"/>
                  </a:lnTo>
                  <a:lnTo>
                    <a:pt x="337522" y="189519"/>
                  </a:lnTo>
                  <a:lnTo>
                    <a:pt x="334023" y="187477"/>
                  </a:lnTo>
                  <a:lnTo>
                    <a:pt x="330249" y="186175"/>
                  </a:lnTo>
                  <a:lnTo>
                    <a:pt x="329389" y="185088"/>
                  </a:lnTo>
                  <a:lnTo>
                    <a:pt x="329281" y="183201"/>
                  </a:lnTo>
                  <a:lnTo>
                    <a:pt x="328565" y="177002"/>
                  </a:lnTo>
                  <a:lnTo>
                    <a:pt x="328923" y="175402"/>
                  </a:lnTo>
                  <a:lnTo>
                    <a:pt x="329843" y="173300"/>
                  </a:lnTo>
                  <a:lnTo>
                    <a:pt x="329831" y="171329"/>
                  </a:lnTo>
                  <a:lnTo>
                    <a:pt x="329162" y="170804"/>
                  </a:lnTo>
                  <a:lnTo>
                    <a:pt x="327371" y="170039"/>
                  </a:lnTo>
                  <a:lnTo>
                    <a:pt x="324899" y="167519"/>
                  </a:lnTo>
                  <a:lnTo>
                    <a:pt x="324218" y="165202"/>
                  </a:lnTo>
                  <a:lnTo>
                    <a:pt x="323441" y="163005"/>
                  </a:lnTo>
                  <a:lnTo>
                    <a:pt x="323118" y="161703"/>
                  </a:lnTo>
                  <a:lnTo>
                    <a:pt x="330345" y="157726"/>
                  </a:lnTo>
                  <a:lnTo>
                    <a:pt x="332351" y="160485"/>
                  </a:lnTo>
                  <a:lnTo>
                    <a:pt x="333784" y="162921"/>
                  </a:lnTo>
                  <a:lnTo>
                    <a:pt x="334835" y="164151"/>
                  </a:lnTo>
                  <a:lnTo>
                    <a:pt x="335039" y="164880"/>
                  </a:lnTo>
                  <a:lnTo>
                    <a:pt x="338562" y="170111"/>
                  </a:lnTo>
                  <a:lnTo>
                    <a:pt x="339613" y="171043"/>
                  </a:lnTo>
                  <a:lnTo>
                    <a:pt x="342850" y="175808"/>
                  </a:lnTo>
                  <a:lnTo>
                    <a:pt x="354255" y="188516"/>
                  </a:lnTo>
                  <a:lnTo>
                    <a:pt x="355115" y="189818"/>
                  </a:lnTo>
                  <a:lnTo>
                    <a:pt x="357611" y="194595"/>
                  </a:lnTo>
                  <a:lnTo>
                    <a:pt x="358173" y="195133"/>
                  </a:lnTo>
                  <a:lnTo>
                    <a:pt x="360765" y="200292"/>
                  </a:lnTo>
                  <a:lnTo>
                    <a:pt x="361433" y="200937"/>
                  </a:lnTo>
                  <a:lnTo>
                    <a:pt x="362007" y="202430"/>
                  </a:lnTo>
                  <a:lnTo>
                    <a:pt x="368217" y="211997"/>
                  </a:lnTo>
                  <a:lnTo>
                    <a:pt x="368408" y="212725"/>
                  </a:lnTo>
                  <a:lnTo>
                    <a:pt x="374428" y="222185"/>
                  </a:lnTo>
                  <a:lnTo>
                    <a:pt x="379289" y="229375"/>
                  </a:lnTo>
                  <a:lnTo>
                    <a:pt x="379958" y="230509"/>
                  </a:lnTo>
                  <a:lnTo>
                    <a:pt x="380914" y="231584"/>
                  </a:lnTo>
                  <a:lnTo>
                    <a:pt x="381773" y="233304"/>
                  </a:lnTo>
                  <a:lnTo>
                    <a:pt x="382442" y="233949"/>
                  </a:lnTo>
                  <a:lnTo>
                    <a:pt x="383015" y="235347"/>
                  </a:lnTo>
                  <a:lnTo>
                    <a:pt x="383875" y="236397"/>
                  </a:lnTo>
                  <a:lnTo>
                    <a:pt x="390731" y="245343"/>
                  </a:lnTo>
                  <a:lnTo>
                    <a:pt x="395950" y="251040"/>
                  </a:lnTo>
                  <a:lnTo>
                    <a:pt x="398996" y="253990"/>
                  </a:lnTo>
                  <a:lnTo>
                    <a:pt x="401755" y="257358"/>
                  </a:lnTo>
                  <a:lnTo>
                    <a:pt x="402985" y="258099"/>
                  </a:lnTo>
                  <a:lnTo>
                    <a:pt x="409446" y="265277"/>
                  </a:lnTo>
                  <a:lnTo>
                    <a:pt x="410975" y="267641"/>
                  </a:lnTo>
                  <a:lnTo>
                    <a:pt x="412110" y="269122"/>
                  </a:lnTo>
                  <a:lnTo>
                    <a:pt x="414295" y="271356"/>
                  </a:lnTo>
                  <a:lnTo>
                    <a:pt x="420745" y="276838"/>
                  </a:lnTo>
                  <a:lnTo>
                    <a:pt x="426991" y="281030"/>
                  </a:lnTo>
                  <a:lnTo>
                    <a:pt x="429846" y="283801"/>
                  </a:lnTo>
                  <a:lnTo>
                    <a:pt x="431661" y="286405"/>
                  </a:lnTo>
                  <a:lnTo>
                    <a:pt x="432987" y="287814"/>
                  </a:lnTo>
                  <a:lnTo>
                    <a:pt x="433273" y="288770"/>
                  </a:lnTo>
                  <a:lnTo>
                    <a:pt x="438134" y="295040"/>
                  </a:lnTo>
                  <a:lnTo>
                    <a:pt x="441455" y="298276"/>
                  </a:lnTo>
                  <a:lnTo>
                    <a:pt x="446925" y="299375"/>
                  </a:lnTo>
                  <a:lnTo>
                    <a:pt x="447868" y="300008"/>
                  </a:lnTo>
                  <a:lnTo>
                    <a:pt x="447999" y="303305"/>
                  </a:lnTo>
                  <a:lnTo>
                    <a:pt x="450102" y="307987"/>
                  </a:lnTo>
                  <a:lnTo>
                    <a:pt x="453159" y="311892"/>
                  </a:lnTo>
                  <a:lnTo>
                    <a:pt x="454867" y="314030"/>
                  </a:lnTo>
                  <a:lnTo>
                    <a:pt x="456706" y="318831"/>
                  </a:lnTo>
                  <a:lnTo>
                    <a:pt x="456969" y="327753"/>
                  </a:lnTo>
                  <a:lnTo>
                    <a:pt x="457841" y="330464"/>
                  </a:lnTo>
                  <a:lnTo>
                    <a:pt x="457853" y="331682"/>
                  </a:lnTo>
                  <a:lnTo>
                    <a:pt x="458618" y="332626"/>
                  </a:lnTo>
                  <a:lnTo>
                    <a:pt x="458629" y="333773"/>
                  </a:lnTo>
                  <a:lnTo>
                    <a:pt x="459394" y="335277"/>
                  </a:lnTo>
                  <a:lnTo>
                    <a:pt x="460277" y="338621"/>
                  </a:lnTo>
                  <a:lnTo>
                    <a:pt x="459824" y="340521"/>
                  </a:lnTo>
                  <a:lnTo>
                    <a:pt x="459000" y="342587"/>
                  </a:lnTo>
                  <a:lnTo>
                    <a:pt x="457877" y="343913"/>
                  </a:lnTo>
                  <a:lnTo>
                    <a:pt x="451511" y="347281"/>
                  </a:lnTo>
                  <a:lnTo>
                    <a:pt x="447044" y="351556"/>
                  </a:lnTo>
                  <a:lnTo>
                    <a:pt x="444321" y="351867"/>
                  </a:lnTo>
                  <a:lnTo>
                    <a:pt x="441670" y="350386"/>
                  </a:lnTo>
                  <a:lnTo>
                    <a:pt x="439317" y="349932"/>
                  </a:lnTo>
                  <a:lnTo>
                    <a:pt x="438457" y="348069"/>
                  </a:lnTo>
                  <a:lnTo>
                    <a:pt x="437107" y="345812"/>
                  </a:lnTo>
                  <a:lnTo>
                    <a:pt x="436904" y="343375"/>
                  </a:lnTo>
                  <a:lnTo>
                    <a:pt x="438397" y="342037"/>
                  </a:lnTo>
                  <a:lnTo>
                    <a:pt x="437896" y="339052"/>
                  </a:lnTo>
                  <a:lnTo>
                    <a:pt x="435997" y="336878"/>
                  </a:lnTo>
                  <a:lnTo>
                    <a:pt x="435889" y="335480"/>
                  </a:lnTo>
                  <a:lnTo>
                    <a:pt x="436630" y="335015"/>
                  </a:lnTo>
                  <a:lnTo>
                    <a:pt x="437095" y="334262"/>
                  </a:lnTo>
                  <a:lnTo>
                    <a:pt x="435877" y="325149"/>
                  </a:lnTo>
                  <a:lnTo>
                    <a:pt x="435627" y="318449"/>
                  </a:lnTo>
                  <a:lnTo>
                    <a:pt x="435519" y="316371"/>
                  </a:lnTo>
                  <a:lnTo>
                    <a:pt x="434480" y="316407"/>
                  </a:lnTo>
                  <a:lnTo>
                    <a:pt x="434026" y="318091"/>
                  </a:lnTo>
                  <a:lnTo>
                    <a:pt x="433560" y="318772"/>
                  </a:lnTo>
                  <a:lnTo>
                    <a:pt x="432342" y="318879"/>
                  </a:lnTo>
                  <a:lnTo>
                    <a:pt x="428281" y="317219"/>
                  </a:lnTo>
                  <a:lnTo>
                    <a:pt x="424793" y="316132"/>
                  </a:lnTo>
                  <a:lnTo>
                    <a:pt x="423659" y="316024"/>
                  </a:lnTo>
                  <a:lnTo>
                    <a:pt x="423575" y="317171"/>
                  </a:lnTo>
                  <a:lnTo>
                    <a:pt x="423970" y="318378"/>
                  </a:lnTo>
                  <a:lnTo>
                    <a:pt x="422751" y="318676"/>
                  </a:lnTo>
                  <a:lnTo>
                    <a:pt x="422142" y="323955"/>
                  </a:lnTo>
                  <a:lnTo>
                    <a:pt x="424149" y="327896"/>
                  </a:lnTo>
                  <a:lnTo>
                    <a:pt x="424172" y="329974"/>
                  </a:lnTo>
                  <a:lnTo>
                    <a:pt x="425403" y="330309"/>
                  </a:lnTo>
                  <a:lnTo>
                    <a:pt x="426537" y="331718"/>
                  </a:lnTo>
                  <a:lnTo>
                    <a:pt x="426920" y="332483"/>
                  </a:lnTo>
                  <a:lnTo>
                    <a:pt x="428843" y="336137"/>
                  </a:lnTo>
                  <a:lnTo>
                    <a:pt x="430729" y="337033"/>
                  </a:lnTo>
                  <a:lnTo>
                    <a:pt x="431303" y="337690"/>
                  </a:lnTo>
                  <a:lnTo>
                    <a:pt x="431339" y="341536"/>
                  </a:lnTo>
                  <a:lnTo>
                    <a:pt x="430992" y="344366"/>
                  </a:lnTo>
                  <a:lnTo>
                    <a:pt x="432402" y="344844"/>
                  </a:lnTo>
                  <a:lnTo>
                    <a:pt x="434778" y="347926"/>
                  </a:lnTo>
                  <a:lnTo>
                    <a:pt x="434981" y="348761"/>
                  </a:lnTo>
                  <a:lnTo>
                    <a:pt x="436880" y="350900"/>
                  </a:lnTo>
                  <a:lnTo>
                    <a:pt x="437645" y="352213"/>
                  </a:lnTo>
                  <a:lnTo>
                    <a:pt x="437645" y="352954"/>
                  </a:lnTo>
                  <a:lnTo>
                    <a:pt x="437752" y="354172"/>
                  </a:lnTo>
                  <a:lnTo>
                    <a:pt x="434778" y="357958"/>
                  </a:lnTo>
                  <a:lnTo>
                    <a:pt x="433214" y="360717"/>
                  </a:lnTo>
                  <a:lnTo>
                    <a:pt x="432211" y="364228"/>
                  </a:lnTo>
                  <a:lnTo>
                    <a:pt x="430514" y="373831"/>
                  </a:lnTo>
                  <a:lnTo>
                    <a:pt x="430180" y="377223"/>
                  </a:lnTo>
                  <a:lnTo>
                    <a:pt x="420757" y="382848"/>
                  </a:lnTo>
                  <a:lnTo>
                    <a:pt x="367871" y="414893"/>
                  </a:lnTo>
                  <a:lnTo>
                    <a:pt x="367524" y="415645"/>
                  </a:lnTo>
                  <a:lnTo>
                    <a:pt x="365577" y="416278"/>
                  </a:lnTo>
                  <a:lnTo>
                    <a:pt x="364813" y="416744"/>
                  </a:lnTo>
                  <a:lnTo>
                    <a:pt x="358782" y="420399"/>
                  </a:lnTo>
                  <a:lnTo>
                    <a:pt x="358507" y="417317"/>
                  </a:lnTo>
                  <a:lnTo>
                    <a:pt x="358125" y="416732"/>
                  </a:lnTo>
                  <a:lnTo>
                    <a:pt x="357098" y="416768"/>
                  </a:lnTo>
                  <a:lnTo>
                    <a:pt x="356537" y="417413"/>
                  </a:lnTo>
                  <a:lnTo>
                    <a:pt x="356274" y="418822"/>
                  </a:lnTo>
                  <a:lnTo>
                    <a:pt x="357301" y="421295"/>
                  </a:lnTo>
                  <a:lnTo>
                    <a:pt x="325185" y="440750"/>
                  </a:lnTo>
                  <a:lnTo>
                    <a:pt x="284242" y="403009"/>
                  </a:lnTo>
                  <a:lnTo>
                    <a:pt x="283239" y="402877"/>
                  </a:lnTo>
                  <a:lnTo>
                    <a:pt x="282128" y="402280"/>
                  </a:lnTo>
                  <a:lnTo>
                    <a:pt x="281316" y="401827"/>
                  </a:lnTo>
                  <a:lnTo>
                    <a:pt x="280182" y="400895"/>
                  </a:lnTo>
                  <a:lnTo>
                    <a:pt x="279083" y="399330"/>
                  </a:lnTo>
                  <a:lnTo>
                    <a:pt x="277960" y="397790"/>
                  </a:lnTo>
                  <a:lnTo>
                    <a:pt x="276921" y="395950"/>
                  </a:lnTo>
                  <a:lnTo>
                    <a:pt x="276289" y="393836"/>
                  </a:lnTo>
                  <a:lnTo>
                    <a:pt x="276098" y="391698"/>
                  </a:lnTo>
                  <a:lnTo>
                    <a:pt x="276181" y="387829"/>
                  </a:lnTo>
                  <a:lnTo>
                    <a:pt x="117894" y="280242"/>
                  </a:lnTo>
                  <a:lnTo>
                    <a:pt x="79089" y="254862"/>
                  </a:lnTo>
                  <a:lnTo>
                    <a:pt x="87725" y="228706"/>
                  </a:lnTo>
                  <a:lnTo>
                    <a:pt x="68017" y="227822"/>
                  </a:lnTo>
                  <a:lnTo>
                    <a:pt x="65844" y="210982"/>
                  </a:lnTo>
                  <a:lnTo>
                    <a:pt x="37264" y="215747"/>
                  </a:lnTo>
                  <a:lnTo>
                    <a:pt x="36523" y="213287"/>
                  </a:lnTo>
                  <a:lnTo>
                    <a:pt x="33191" y="213597"/>
                  </a:lnTo>
                  <a:lnTo>
                    <a:pt x="38278" y="208653"/>
                  </a:lnTo>
                  <a:lnTo>
                    <a:pt x="40201" y="205702"/>
                  </a:lnTo>
                  <a:lnTo>
                    <a:pt x="33178" y="199575"/>
                  </a:lnTo>
                  <a:lnTo>
                    <a:pt x="34254" y="198226"/>
                  </a:lnTo>
                  <a:lnTo>
                    <a:pt x="34529" y="197354"/>
                  </a:lnTo>
                  <a:lnTo>
                    <a:pt x="34349" y="196542"/>
                  </a:lnTo>
                  <a:lnTo>
                    <a:pt x="33931" y="195670"/>
                  </a:lnTo>
                  <a:lnTo>
                    <a:pt x="33310" y="194738"/>
                  </a:lnTo>
                  <a:lnTo>
                    <a:pt x="32426" y="193234"/>
                  </a:lnTo>
                  <a:lnTo>
                    <a:pt x="31220" y="191323"/>
                  </a:lnTo>
                  <a:lnTo>
                    <a:pt x="31029" y="190534"/>
                  </a:lnTo>
                  <a:lnTo>
                    <a:pt x="31005" y="189257"/>
                  </a:lnTo>
                  <a:lnTo>
                    <a:pt x="31279" y="188432"/>
                  </a:lnTo>
                  <a:lnTo>
                    <a:pt x="32486" y="186820"/>
                  </a:lnTo>
                  <a:lnTo>
                    <a:pt x="32677" y="185614"/>
                  </a:lnTo>
                  <a:lnTo>
                    <a:pt x="32319" y="184730"/>
                  </a:lnTo>
                  <a:lnTo>
                    <a:pt x="31662" y="183583"/>
                  </a:lnTo>
                  <a:lnTo>
                    <a:pt x="31160" y="183058"/>
                  </a:lnTo>
                  <a:lnTo>
                    <a:pt x="30145" y="182413"/>
                  </a:lnTo>
                  <a:lnTo>
                    <a:pt x="29178" y="181768"/>
                  </a:lnTo>
                  <a:lnTo>
                    <a:pt x="27362" y="180956"/>
                  </a:lnTo>
                  <a:lnTo>
                    <a:pt x="25487" y="179295"/>
                  </a:lnTo>
                  <a:lnTo>
                    <a:pt x="25786" y="177922"/>
                  </a:lnTo>
                  <a:lnTo>
                    <a:pt x="26478" y="176955"/>
                  </a:lnTo>
                  <a:lnTo>
                    <a:pt x="27100" y="176286"/>
                  </a:lnTo>
                  <a:lnTo>
                    <a:pt x="28270" y="174900"/>
                  </a:lnTo>
                  <a:lnTo>
                    <a:pt x="28724" y="173790"/>
                  </a:lnTo>
                  <a:lnTo>
                    <a:pt x="28783" y="172870"/>
                  </a:lnTo>
                  <a:lnTo>
                    <a:pt x="28795" y="171425"/>
                  </a:lnTo>
                  <a:lnTo>
                    <a:pt x="28939" y="169992"/>
                  </a:lnTo>
                  <a:lnTo>
                    <a:pt x="29536" y="168546"/>
                  </a:lnTo>
                  <a:lnTo>
                    <a:pt x="30276" y="167663"/>
                  </a:lnTo>
                  <a:lnTo>
                    <a:pt x="30443" y="166516"/>
                  </a:lnTo>
                  <a:lnTo>
                    <a:pt x="30217" y="164975"/>
                  </a:lnTo>
                  <a:lnTo>
                    <a:pt x="29835" y="163877"/>
                  </a:lnTo>
                  <a:lnTo>
                    <a:pt x="28843" y="163053"/>
                  </a:lnTo>
                  <a:lnTo>
                    <a:pt x="27494" y="161918"/>
                  </a:lnTo>
                  <a:lnTo>
                    <a:pt x="26263" y="160616"/>
                  </a:lnTo>
                  <a:lnTo>
                    <a:pt x="25846" y="159243"/>
                  </a:lnTo>
                  <a:lnTo>
                    <a:pt x="25941" y="157785"/>
                  </a:lnTo>
                  <a:lnTo>
                    <a:pt x="26467" y="157188"/>
                  </a:lnTo>
                  <a:lnTo>
                    <a:pt x="27100" y="156316"/>
                  </a:lnTo>
                  <a:lnTo>
                    <a:pt x="27637" y="155337"/>
                  </a:lnTo>
                  <a:lnTo>
                    <a:pt x="27721" y="154393"/>
                  </a:lnTo>
                  <a:lnTo>
                    <a:pt x="27673" y="153534"/>
                  </a:lnTo>
                  <a:lnTo>
                    <a:pt x="27315" y="152196"/>
                  </a:lnTo>
                  <a:lnTo>
                    <a:pt x="26729" y="150882"/>
                  </a:lnTo>
                  <a:lnTo>
                    <a:pt x="26562" y="149986"/>
                  </a:lnTo>
                  <a:lnTo>
                    <a:pt x="26622" y="148912"/>
                  </a:lnTo>
                  <a:lnTo>
                    <a:pt x="26538" y="147645"/>
                  </a:lnTo>
                  <a:lnTo>
                    <a:pt x="26371" y="146630"/>
                  </a:lnTo>
                  <a:lnTo>
                    <a:pt x="25905" y="146105"/>
                  </a:lnTo>
                  <a:lnTo>
                    <a:pt x="24544" y="145866"/>
                  </a:lnTo>
                  <a:lnTo>
                    <a:pt x="22621" y="146140"/>
                  </a:lnTo>
                  <a:lnTo>
                    <a:pt x="21594" y="146332"/>
                  </a:lnTo>
                  <a:lnTo>
                    <a:pt x="20722" y="146355"/>
                  </a:lnTo>
                  <a:lnTo>
                    <a:pt x="19826" y="146260"/>
                  </a:lnTo>
                  <a:lnTo>
                    <a:pt x="18799" y="145711"/>
                  </a:lnTo>
                  <a:lnTo>
                    <a:pt x="18011" y="145125"/>
                  </a:lnTo>
                  <a:lnTo>
                    <a:pt x="17330" y="144229"/>
                  </a:lnTo>
                  <a:lnTo>
                    <a:pt x="17306" y="143513"/>
                  </a:lnTo>
                  <a:lnTo>
                    <a:pt x="17473" y="142760"/>
                  </a:lnTo>
                  <a:lnTo>
                    <a:pt x="17652" y="141817"/>
                  </a:lnTo>
                  <a:lnTo>
                    <a:pt x="18011" y="141052"/>
                  </a:lnTo>
                  <a:lnTo>
                    <a:pt x="18619" y="140360"/>
                  </a:lnTo>
                  <a:lnTo>
                    <a:pt x="19431" y="139834"/>
                  </a:lnTo>
                  <a:lnTo>
                    <a:pt x="20292" y="139619"/>
                  </a:lnTo>
                  <a:lnTo>
                    <a:pt x="21665" y="139141"/>
                  </a:lnTo>
                  <a:lnTo>
                    <a:pt x="22668" y="138843"/>
                  </a:lnTo>
                  <a:lnTo>
                    <a:pt x="23612" y="138306"/>
                  </a:lnTo>
                  <a:lnTo>
                    <a:pt x="24221" y="137326"/>
                  </a:lnTo>
                  <a:lnTo>
                    <a:pt x="24305" y="136168"/>
                  </a:lnTo>
                  <a:lnTo>
                    <a:pt x="24173" y="135116"/>
                  </a:lnTo>
                  <a:lnTo>
                    <a:pt x="23719" y="134066"/>
                  </a:lnTo>
                  <a:lnTo>
                    <a:pt x="20160" y="127127"/>
                  </a:lnTo>
                  <a:lnTo>
                    <a:pt x="19790" y="126446"/>
                  </a:lnTo>
                  <a:lnTo>
                    <a:pt x="19527" y="125586"/>
                  </a:lnTo>
                  <a:lnTo>
                    <a:pt x="19491" y="124487"/>
                  </a:lnTo>
                  <a:lnTo>
                    <a:pt x="19910" y="123508"/>
                  </a:lnTo>
                  <a:lnTo>
                    <a:pt x="21032" y="121895"/>
                  </a:lnTo>
                  <a:lnTo>
                    <a:pt x="22059" y="120546"/>
                  </a:lnTo>
                  <a:lnTo>
                    <a:pt x="22477" y="119805"/>
                  </a:lnTo>
                  <a:lnTo>
                    <a:pt x="22549" y="118933"/>
                  </a:lnTo>
                  <a:lnTo>
                    <a:pt x="22477" y="118002"/>
                  </a:lnTo>
                  <a:lnTo>
                    <a:pt x="22250" y="116831"/>
                  </a:lnTo>
                  <a:lnTo>
                    <a:pt x="21916" y="115780"/>
                  </a:lnTo>
                  <a:lnTo>
                    <a:pt x="21462" y="114884"/>
                  </a:lnTo>
                  <a:lnTo>
                    <a:pt x="20578" y="113499"/>
                  </a:lnTo>
                  <a:lnTo>
                    <a:pt x="19826" y="112627"/>
                  </a:lnTo>
                  <a:lnTo>
                    <a:pt x="18751" y="111576"/>
                  </a:lnTo>
                  <a:lnTo>
                    <a:pt x="17306" y="110298"/>
                  </a:lnTo>
                  <a:lnTo>
                    <a:pt x="15526" y="108781"/>
                  </a:lnTo>
                  <a:lnTo>
                    <a:pt x="15085" y="108065"/>
                  </a:lnTo>
                  <a:lnTo>
                    <a:pt x="14679" y="107038"/>
                  </a:lnTo>
                  <a:lnTo>
                    <a:pt x="14582" y="106333"/>
                  </a:lnTo>
                  <a:lnTo>
                    <a:pt x="14786" y="105055"/>
                  </a:lnTo>
                  <a:lnTo>
                    <a:pt x="15120" y="102260"/>
                  </a:lnTo>
                  <a:lnTo>
                    <a:pt x="15443" y="100672"/>
                  </a:lnTo>
                  <a:lnTo>
                    <a:pt x="15407" y="99418"/>
                  </a:lnTo>
                  <a:lnTo>
                    <a:pt x="15001" y="97554"/>
                  </a:lnTo>
                  <a:lnTo>
                    <a:pt x="14427" y="95620"/>
                  </a:lnTo>
                  <a:lnTo>
                    <a:pt x="13651" y="94771"/>
                  </a:lnTo>
                  <a:lnTo>
                    <a:pt x="11609" y="93374"/>
                  </a:lnTo>
                  <a:lnTo>
                    <a:pt x="10546" y="93052"/>
                  </a:lnTo>
                  <a:lnTo>
                    <a:pt x="9017" y="92275"/>
                  </a:lnTo>
                  <a:lnTo>
                    <a:pt x="7512" y="91451"/>
                  </a:lnTo>
                  <a:lnTo>
                    <a:pt x="6784" y="90723"/>
                  </a:lnTo>
                  <a:lnTo>
                    <a:pt x="6032" y="89612"/>
                  </a:lnTo>
                  <a:lnTo>
                    <a:pt x="4681" y="88011"/>
                  </a:lnTo>
                  <a:lnTo>
                    <a:pt x="4060" y="87510"/>
                  </a:lnTo>
                  <a:lnTo>
                    <a:pt x="2616" y="86447"/>
                  </a:lnTo>
                  <a:lnTo>
                    <a:pt x="884" y="84847"/>
                  </a:lnTo>
                  <a:lnTo>
                    <a:pt x="238" y="83927"/>
                  </a:lnTo>
                  <a:lnTo>
                    <a:pt x="0" y="83019"/>
                  </a:lnTo>
                  <a:lnTo>
                    <a:pt x="477" y="81801"/>
                  </a:lnTo>
                  <a:lnTo>
                    <a:pt x="1134" y="80893"/>
                  </a:lnTo>
                  <a:lnTo>
                    <a:pt x="1899" y="80260"/>
                  </a:lnTo>
                  <a:lnTo>
                    <a:pt x="2794" y="79532"/>
                  </a:lnTo>
                  <a:lnTo>
                    <a:pt x="3332" y="78899"/>
                  </a:lnTo>
                  <a:lnTo>
                    <a:pt x="3714" y="78206"/>
                  </a:lnTo>
                  <a:lnTo>
                    <a:pt x="4311" y="77083"/>
                  </a:lnTo>
                  <a:lnTo>
                    <a:pt x="4730" y="76056"/>
                  </a:lnTo>
                  <a:lnTo>
                    <a:pt x="4980" y="75137"/>
                  </a:lnTo>
                  <a:lnTo>
                    <a:pt x="5183" y="74002"/>
                  </a:lnTo>
                  <a:lnTo>
                    <a:pt x="6210" y="67337"/>
                  </a:lnTo>
                  <a:lnTo>
                    <a:pt x="6378" y="66083"/>
                  </a:lnTo>
                  <a:lnTo>
                    <a:pt x="7226" y="65128"/>
                  </a:lnTo>
                  <a:lnTo>
                    <a:pt x="8002" y="64495"/>
                  </a:lnTo>
                  <a:lnTo>
                    <a:pt x="8694" y="64280"/>
                  </a:lnTo>
                  <a:lnTo>
                    <a:pt x="9614" y="64113"/>
                  </a:lnTo>
                  <a:lnTo>
                    <a:pt x="11525" y="63802"/>
                  </a:lnTo>
                  <a:lnTo>
                    <a:pt x="12839" y="63480"/>
                  </a:lnTo>
                  <a:lnTo>
                    <a:pt x="13783" y="63121"/>
                  </a:lnTo>
                  <a:lnTo>
                    <a:pt x="14308" y="62656"/>
                  </a:lnTo>
                  <a:lnTo>
                    <a:pt x="14690" y="61939"/>
                  </a:lnTo>
                  <a:lnTo>
                    <a:pt x="14846" y="61019"/>
                  </a:lnTo>
                  <a:lnTo>
                    <a:pt x="14881" y="59801"/>
                  </a:lnTo>
                  <a:lnTo>
                    <a:pt x="14619" y="58153"/>
                  </a:lnTo>
                  <a:lnTo>
                    <a:pt x="14081" y="55000"/>
                  </a:lnTo>
                  <a:lnTo>
                    <a:pt x="14081" y="54104"/>
                  </a:lnTo>
                  <a:lnTo>
                    <a:pt x="14189" y="53137"/>
                  </a:lnTo>
                  <a:lnTo>
                    <a:pt x="14511" y="51906"/>
                  </a:lnTo>
                  <a:lnTo>
                    <a:pt x="15037" y="50581"/>
                  </a:lnTo>
                  <a:lnTo>
                    <a:pt x="15395" y="49291"/>
                  </a:lnTo>
                  <a:lnTo>
                    <a:pt x="15443" y="47834"/>
                  </a:lnTo>
                  <a:lnTo>
                    <a:pt x="15323" y="44478"/>
                  </a:lnTo>
                  <a:lnTo>
                    <a:pt x="15418" y="41324"/>
                  </a:lnTo>
                  <a:lnTo>
                    <a:pt x="15598" y="39581"/>
                  </a:lnTo>
                  <a:lnTo>
                    <a:pt x="15944" y="37897"/>
                  </a:lnTo>
                  <a:lnTo>
                    <a:pt x="16529" y="37132"/>
                  </a:lnTo>
                  <a:lnTo>
                    <a:pt x="17126" y="36595"/>
                  </a:lnTo>
                  <a:lnTo>
                    <a:pt x="17831" y="36404"/>
                  </a:lnTo>
                  <a:lnTo>
                    <a:pt x="18668" y="36404"/>
                  </a:lnTo>
                  <a:lnTo>
                    <a:pt x="19969" y="36535"/>
                  </a:lnTo>
                  <a:lnTo>
                    <a:pt x="21474" y="36487"/>
                  </a:lnTo>
                  <a:lnTo>
                    <a:pt x="22931" y="36511"/>
                  </a:lnTo>
                  <a:lnTo>
                    <a:pt x="24436" y="36583"/>
                  </a:lnTo>
                  <a:lnTo>
                    <a:pt x="26108" y="36846"/>
                  </a:lnTo>
                  <a:lnTo>
                    <a:pt x="28079" y="37491"/>
                  </a:lnTo>
                  <a:lnTo>
                    <a:pt x="30121" y="38303"/>
                  </a:lnTo>
                  <a:lnTo>
                    <a:pt x="32701" y="39521"/>
                  </a:lnTo>
                  <a:lnTo>
                    <a:pt x="38351" y="42554"/>
                  </a:lnTo>
                  <a:lnTo>
                    <a:pt x="39855" y="43212"/>
                  </a:lnTo>
                  <a:lnTo>
                    <a:pt x="41217" y="43307"/>
                  </a:lnTo>
                  <a:lnTo>
                    <a:pt x="41874" y="43080"/>
                  </a:lnTo>
                  <a:lnTo>
                    <a:pt x="43988" y="42411"/>
                  </a:lnTo>
                  <a:lnTo>
                    <a:pt x="45755" y="42005"/>
                  </a:lnTo>
                  <a:lnTo>
                    <a:pt x="47308" y="41934"/>
                  </a:lnTo>
                  <a:lnTo>
                    <a:pt x="48347" y="42089"/>
                  </a:lnTo>
                  <a:lnTo>
                    <a:pt x="49230" y="42459"/>
                  </a:lnTo>
                  <a:lnTo>
                    <a:pt x="50139" y="43044"/>
                  </a:lnTo>
                  <a:lnTo>
                    <a:pt x="51177" y="44047"/>
                  </a:lnTo>
                  <a:lnTo>
                    <a:pt x="53458" y="45612"/>
                  </a:lnTo>
                  <a:lnTo>
                    <a:pt x="54868" y="46436"/>
                  </a:lnTo>
                  <a:lnTo>
                    <a:pt x="55919" y="46807"/>
                  </a:lnTo>
                  <a:lnTo>
                    <a:pt x="57018" y="46914"/>
                  </a:lnTo>
                  <a:lnTo>
                    <a:pt x="57782" y="46627"/>
                  </a:lnTo>
                  <a:lnTo>
                    <a:pt x="58618" y="46209"/>
                  </a:lnTo>
                  <a:lnTo>
                    <a:pt x="59419" y="45505"/>
                  </a:lnTo>
                  <a:lnTo>
                    <a:pt x="60517" y="44502"/>
                  </a:lnTo>
                  <a:lnTo>
                    <a:pt x="61366" y="42949"/>
                  </a:lnTo>
                  <a:lnTo>
                    <a:pt x="62189" y="41396"/>
                  </a:lnTo>
                  <a:lnTo>
                    <a:pt x="62691" y="39927"/>
                  </a:lnTo>
                  <a:lnTo>
                    <a:pt x="62918" y="38207"/>
                  </a:lnTo>
                  <a:lnTo>
                    <a:pt x="63085" y="35986"/>
                  </a:lnTo>
                  <a:lnTo>
                    <a:pt x="63288" y="34242"/>
                  </a:lnTo>
                  <a:lnTo>
                    <a:pt x="63706" y="32367"/>
                  </a:lnTo>
                  <a:lnTo>
                    <a:pt x="64292" y="30707"/>
                  </a:lnTo>
                  <a:lnTo>
                    <a:pt x="64936" y="29441"/>
                  </a:lnTo>
                  <a:lnTo>
                    <a:pt x="65462" y="28485"/>
                  </a:lnTo>
                  <a:lnTo>
                    <a:pt x="66167" y="27685"/>
                  </a:lnTo>
                  <a:lnTo>
                    <a:pt x="66907" y="27052"/>
                  </a:lnTo>
                  <a:lnTo>
                    <a:pt x="67922" y="26610"/>
                  </a:lnTo>
                  <a:lnTo>
                    <a:pt x="68651" y="26539"/>
                  </a:lnTo>
                  <a:lnTo>
                    <a:pt x="69774" y="26527"/>
                  </a:lnTo>
                  <a:lnTo>
                    <a:pt x="70812" y="26825"/>
                  </a:lnTo>
                  <a:lnTo>
                    <a:pt x="71804" y="27589"/>
                  </a:lnTo>
                  <a:lnTo>
                    <a:pt x="72305" y="28426"/>
                  </a:lnTo>
                  <a:lnTo>
                    <a:pt x="73106" y="30217"/>
                  </a:lnTo>
                  <a:lnTo>
                    <a:pt x="73703" y="31555"/>
                  </a:lnTo>
                  <a:lnTo>
                    <a:pt x="74443" y="32546"/>
                  </a:lnTo>
                  <a:lnTo>
                    <a:pt x="75530" y="33716"/>
                  </a:lnTo>
                  <a:lnTo>
                    <a:pt x="76569" y="34409"/>
                  </a:lnTo>
                  <a:lnTo>
                    <a:pt x="77441" y="34528"/>
                  </a:lnTo>
                  <a:lnTo>
                    <a:pt x="78647" y="34051"/>
                  </a:lnTo>
                  <a:lnTo>
                    <a:pt x="79496" y="33251"/>
                  </a:lnTo>
                  <a:lnTo>
                    <a:pt x="79961" y="32642"/>
                  </a:lnTo>
                  <a:lnTo>
                    <a:pt x="80523" y="31686"/>
                  </a:lnTo>
                  <a:lnTo>
                    <a:pt x="80821" y="30623"/>
                  </a:lnTo>
                  <a:lnTo>
                    <a:pt x="81167" y="27924"/>
                  </a:lnTo>
                  <a:lnTo>
                    <a:pt x="81490" y="26909"/>
                  </a:lnTo>
                  <a:lnTo>
                    <a:pt x="82063" y="25786"/>
                  </a:lnTo>
                  <a:lnTo>
                    <a:pt x="82577" y="25141"/>
                  </a:lnTo>
                  <a:lnTo>
                    <a:pt x="83305" y="24365"/>
                  </a:lnTo>
                  <a:lnTo>
                    <a:pt x="84142" y="23959"/>
                  </a:lnTo>
                  <a:lnTo>
                    <a:pt x="85479" y="23779"/>
                  </a:lnTo>
                  <a:lnTo>
                    <a:pt x="86375" y="23827"/>
                  </a:lnTo>
                  <a:lnTo>
                    <a:pt x="87079" y="23970"/>
                  </a:lnTo>
                  <a:lnTo>
                    <a:pt x="88453" y="24305"/>
                  </a:lnTo>
                  <a:lnTo>
                    <a:pt x="90376" y="24974"/>
                  </a:lnTo>
                  <a:lnTo>
                    <a:pt x="92562" y="25810"/>
                  </a:lnTo>
                  <a:lnTo>
                    <a:pt x="93780" y="25858"/>
                  </a:lnTo>
                  <a:lnTo>
                    <a:pt x="94676" y="25786"/>
                  </a:lnTo>
                  <a:lnTo>
                    <a:pt x="95393" y="25535"/>
                  </a:lnTo>
                  <a:lnTo>
                    <a:pt x="96132" y="25201"/>
                  </a:lnTo>
                  <a:lnTo>
                    <a:pt x="97387" y="24484"/>
                  </a:lnTo>
                  <a:lnTo>
                    <a:pt x="97948" y="23899"/>
                  </a:lnTo>
                  <a:lnTo>
                    <a:pt x="98868" y="23075"/>
                  </a:lnTo>
                  <a:lnTo>
                    <a:pt x="99967" y="21558"/>
                  </a:lnTo>
                  <a:lnTo>
                    <a:pt x="100934" y="20125"/>
                  </a:lnTo>
                  <a:lnTo>
                    <a:pt x="101436" y="18859"/>
                  </a:lnTo>
                  <a:lnTo>
                    <a:pt x="101770" y="17414"/>
                  </a:lnTo>
                  <a:lnTo>
                    <a:pt x="101770" y="16661"/>
                  </a:lnTo>
                  <a:lnTo>
                    <a:pt x="101675" y="15228"/>
                  </a:lnTo>
                  <a:lnTo>
                    <a:pt x="101436" y="14010"/>
                  </a:lnTo>
                  <a:lnTo>
                    <a:pt x="100970" y="11860"/>
                  </a:lnTo>
                  <a:lnTo>
                    <a:pt x="101054" y="10821"/>
                  </a:lnTo>
                  <a:lnTo>
                    <a:pt x="101328" y="9782"/>
                  </a:lnTo>
                  <a:lnTo>
                    <a:pt x="101746" y="8874"/>
                  </a:lnTo>
                  <a:lnTo>
                    <a:pt x="102439" y="7775"/>
                  </a:lnTo>
                  <a:lnTo>
                    <a:pt x="103287" y="7047"/>
                  </a:lnTo>
                  <a:lnTo>
                    <a:pt x="104422" y="6390"/>
                  </a:lnTo>
                  <a:lnTo>
                    <a:pt x="106022" y="5733"/>
                  </a:lnTo>
                  <a:lnTo>
                    <a:pt x="107300" y="5315"/>
                  </a:lnTo>
                  <a:lnTo>
                    <a:pt x="109605" y="3774"/>
                  </a:lnTo>
                  <a:lnTo>
                    <a:pt x="113690" y="1326"/>
                  </a:lnTo>
                  <a:lnTo>
                    <a:pt x="115039" y="860"/>
                  </a:lnTo>
                  <a:lnTo>
                    <a:pt x="11638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214;gbcf4302aa7_0_6">
              <a:extLst>
                <a:ext uri="{FF2B5EF4-FFF2-40B4-BE49-F238E27FC236}">
                  <a16:creationId xmlns:a16="http://schemas.microsoft.com/office/drawing/2014/main" id="{EE73A5AF-D75F-8D44-8E0E-B1456DED89A8}"/>
                </a:ext>
              </a:extLst>
            </p:cNvPr>
            <p:cNvSpPr/>
            <p:nvPr/>
          </p:nvSpPr>
          <p:spPr>
            <a:xfrm>
              <a:off x="7024660" y="2602049"/>
              <a:ext cx="166286" cy="224748"/>
            </a:xfrm>
            <a:custGeom>
              <a:avLst/>
              <a:gdLst/>
              <a:ahLst/>
              <a:cxnLst/>
              <a:rect l="l" t="t" r="r" b="b"/>
              <a:pathLst>
                <a:path w="330917" h="447259" extrusionOk="0">
                  <a:moveTo>
                    <a:pt x="186820" y="8492"/>
                  </a:moveTo>
                  <a:lnTo>
                    <a:pt x="186987" y="9579"/>
                  </a:lnTo>
                  <a:lnTo>
                    <a:pt x="193472" y="43629"/>
                  </a:lnTo>
                  <a:lnTo>
                    <a:pt x="191741" y="44872"/>
                  </a:lnTo>
                  <a:lnTo>
                    <a:pt x="204914" y="60422"/>
                  </a:lnTo>
                  <a:lnTo>
                    <a:pt x="235322" y="86005"/>
                  </a:lnTo>
                  <a:lnTo>
                    <a:pt x="231190" y="101603"/>
                  </a:lnTo>
                  <a:lnTo>
                    <a:pt x="275106" y="113475"/>
                  </a:lnTo>
                  <a:lnTo>
                    <a:pt x="272144" y="122851"/>
                  </a:lnTo>
                  <a:lnTo>
                    <a:pt x="272240" y="125932"/>
                  </a:lnTo>
                  <a:lnTo>
                    <a:pt x="272598" y="129395"/>
                  </a:lnTo>
                  <a:lnTo>
                    <a:pt x="273016" y="132561"/>
                  </a:lnTo>
                  <a:lnTo>
                    <a:pt x="275619" y="139739"/>
                  </a:lnTo>
                  <a:lnTo>
                    <a:pt x="277017" y="144110"/>
                  </a:lnTo>
                  <a:lnTo>
                    <a:pt x="277375" y="145615"/>
                  </a:lnTo>
                  <a:lnTo>
                    <a:pt x="277542" y="146415"/>
                  </a:lnTo>
                  <a:lnTo>
                    <a:pt x="277566" y="149066"/>
                  </a:lnTo>
                  <a:lnTo>
                    <a:pt x="277531" y="153569"/>
                  </a:lnTo>
                  <a:lnTo>
                    <a:pt x="277662" y="155516"/>
                  </a:lnTo>
                  <a:lnTo>
                    <a:pt x="281531" y="163530"/>
                  </a:lnTo>
                  <a:lnTo>
                    <a:pt x="282034" y="164283"/>
                  </a:lnTo>
                  <a:lnTo>
                    <a:pt x="286034" y="168893"/>
                  </a:lnTo>
                  <a:lnTo>
                    <a:pt x="302325" y="183703"/>
                  </a:lnTo>
                  <a:lnTo>
                    <a:pt x="303508" y="185004"/>
                  </a:lnTo>
                  <a:lnTo>
                    <a:pt x="304630" y="186127"/>
                  </a:lnTo>
                  <a:lnTo>
                    <a:pt x="305538" y="187333"/>
                  </a:lnTo>
                  <a:lnTo>
                    <a:pt x="306828" y="189460"/>
                  </a:lnTo>
                  <a:lnTo>
                    <a:pt x="307879" y="191358"/>
                  </a:lnTo>
                  <a:lnTo>
                    <a:pt x="309121" y="193604"/>
                  </a:lnTo>
                  <a:lnTo>
                    <a:pt x="310686" y="197450"/>
                  </a:lnTo>
                  <a:lnTo>
                    <a:pt x="312429" y="201714"/>
                  </a:lnTo>
                  <a:lnTo>
                    <a:pt x="314233" y="206742"/>
                  </a:lnTo>
                  <a:lnTo>
                    <a:pt x="315081" y="209763"/>
                  </a:lnTo>
                  <a:lnTo>
                    <a:pt x="315582" y="211388"/>
                  </a:lnTo>
                  <a:lnTo>
                    <a:pt x="315845" y="213502"/>
                  </a:lnTo>
                  <a:lnTo>
                    <a:pt x="316132" y="214959"/>
                  </a:lnTo>
                  <a:lnTo>
                    <a:pt x="316502" y="215998"/>
                  </a:lnTo>
                  <a:lnTo>
                    <a:pt x="316765" y="216679"/>
                  </a:lnTo>
                  <a:lnTo>
                    <a:pt x="318246" y="218458"/>
                  </a:lnTo>
                  <a:lnTo>
                    <a:pt x="321685" y="222495"/>
                  </a:lnTo>
                  <a:lnTo>
                    <a:pt x="322426" y="223176"/>
                  </a:lnTo>
                  <a:lnTo>
                    <a:pt x="322820" y="223809"/>
                  </a:lnTo>
                  <a:lnTo>
                    <a:pt x="323525" y="224740"/>
                  </a:lnTo>
                  <a:lnTo>
                    <a:pt x="323955" y="225708"/>
                  </a:lnTo>
                  <a:lnTo>
                    <a:pt x="324420" y="227416"/>
                  </a:lnTo>
                  <a:lnTo>
                    <a:pt x="324970" y="230127"/>
                  </a:lnTo>
                  <a:lnTo>
                    <a:pt x="325842" y="233256"/>
                  </a:lnTo>
                  <a:lnTo>
                    <a:pt x="326511" y="235131"/>
                  </a:lnTo>
                  <a:lnTo>
                    <a:pt x="327335" y="237508"/>
                  </a:lnTo>
                  <a:lnTo>
                    <a:pt x="328111" y="239073"/>
                  </a:lnTo>
                  <a:lnTo>
                    <a:pt x="328470" y="240422"/>
                  </a:lnTo>
                  <a:lnTo>
                    <a:pt x="329054" y="241760"/>
                  </a:lnTo>
                  <a:lnTo>
                    <a:pt x="329437" y="243539"/>
                  </a:lnTo>
                  <a:lnTo>
                    <a:pt x="328481" y="243683"/>
                  </a:lnTo>
                  <a:lnTo>
                    <a:pt x="329329" y="246573"/>
                  </a:lnTo>
                  <a:lnTo>
                    <a:pt x="329127" y="252055"/>
                  </a:lnTo>
                  <a:lnTo>
                    <a:pt x="329557" y="255519"/>
                  </a:lnTo>
                  <a:lnTo>
                    <a:pt x="330464" y="260034"/>
                  </a:lnTo>
                  <a:lnTo>
                    <a:pt x="330655" y="262410"/>
                  </a:lnTo>
                  <a:lnTo>
                    <a:pt x="330918" y="264142"/>
                  </a:lnTo>
                  <a:lnTo>
                    <a:pt x="330894" y="265014"/>
                  </a:lnTo>
                  <a:lnTo>
                    <a:pt x="330631" y="266782"/>
                  </a:lnTo>
                  <a:lnTo>
                    <a:pt x="330082" y="268669"/>
                  </a:lnTo>
                  <a:lnTo>
                    <a:pt x="328983" y="271189"/>
                  </a:lnTo>
                  <a:lnTo>
                    <a:pt x="328207" y="273362"/>
                  </a:lnTo>
                  <a:lnTo>
                    <a:pt x="327383" y="274796"/>
                  </a:lnTo>
                  <a:lnTo>
                    <a:pt x="327108" y="275858"/>
                  </a:lnTo>
                  <a:lnTo>
                    <a:pt x="326666" y="277626"/>
                  </a:lnTo>
                  <a:lnTo>
                    <a:pt x="326248" y="280349"/>
                  </a:lnTo>
                  <a:lnTo>
                    <a:pt x="325782" y="282260"/>
                  </a:lnTo>
                  <a:lnTo>
                    <a:pt x="325436" y="283693"/>
                  </a:lnTo>
                  <a:lnTo>
                    <a:pt x="324982" y="284733"/>
                  </a:lnTo>
                  <a:lnTo>
                    <a:pt x="324170" y="286261"/>
                  </a:lnTo>
                  <a:lnTo>
                    <a:pt x="323274" y="287921"/>
                  </a:lnTo>
                  <a:lnTo>
                    <a:pt x="322319" y="290489"/>
                  </a:lnTo>
                  <a:lnTo>
                    <a:pt x="321316" y="293129"/>
                  </a:lnTo>
                  <a:lnTo>
                    <a:pt x="320467" y="295040"/>
                  </a:lnTo>
                  <a:lnTo>
                    <a:pt x="319285" y="298707"/>
                  </a:lnTo>
                  <a:lnTo>
                    <a:pt x="318210" y="303114"/>
                  </a:lnTo>
                  <a:lnTo>
                    <a:pt x="316012" y="309802"/>
                  </a:lnTo>
                  <a:lnTo>
                    <a:pt x="315391" y="311737"/>
                  </a:lnTo>
                  <a:lnTo>
                    <a:pt x="314961" y="312537"/>
                  </a:lnTo>
                  <a:lnTo>
                    <a:pt x="313767" y="313922"/>
                  </a:lnTo>
                  <a:lnTo>
                    <a:pt x="312943" y="315057"/>
                  </a:lnTo>
                  <a:lnTo>
                    <a:pt x="312107" y="315702"/>
                  </a:lnTo>
                  <a:lnTo>
                    <a:pt x="311331" y="316598"/>
                  </a:lnTo>
                  <a:lnTo>
                    <a:pt x="309635" y="323943"/>
                  </a:lnTo>
                  <a:lnTo>
                    <a:pt x="308643" y="325973"/>
                  </a:lnTo>
                  <a:lnTo>
                    <a:pt x="307545" y="328613"/>
                  </a:lnTo>
                  <a:lnTo>
                    <a:pt x="306613" y="330631"/>
                  </a:lnTo>
                  <a:lnTo>
                    <a:pt x="306123" y="332686"/>
                  </a:lnTo>
                  <a:lnTo>
                    <a:pt x="305980" y="334071"/>
                  </a:lnTo>
                  <a:lnTo>
                    <a:pt x="306147" y="335086"/>
                  </a:lnTo>
                  <a:lnTo>
                    <a:pt x="306505" y="335839"/>
                  </a:lnTo>
                  <a:lnTo>
                    <a:pt x="307640" y="337594"/>
                  </a:lnTo>
                  <a:lnTo>
                    <a:pt x="307903" y="338837"/>
                  </a:lnTo>
                  <a:lnTo>
                    <a:pt x="307365" y="341882"/>
                  </a:lnTo>
                  <a:lnTo>
                    <a:pt x="306601" y="343315"/>
                  </a:lnTo>
                  <a:lnTo>
                    <a:pt x="306063" y="345011"/>
                  </a:lnTo>
                  <a:lnTo>
                    <a:pt x="305586" y="346397"/>
                  </a:lnTo>
                  <a:lnTo>
                    <a:pt x="305240" y="348427"/>
                  </a:lnTo>
                  <a:lnTo>
                    <a:pt x="305012" y="349454"/>
                  </a:lnTo>
                  <a:lnTo>
                    <a:pt x="305251" y="350446"/>
                  </a:lnTo>
                  <a:lnTo>
                    <a:pt x="305466" y="351509"/>
                  </a:lnTo>
                  <a:lnTo>
                    <a:pt x="305657" y="352703"/>
                  </a:lnTo>
                  <a:lnTo>
                    <a:pt x="305848" y="353646"/>
                  </a:lnTo>
                  <a:lnTo>
                    <a:pt x="305872" y="354865"/>
                  </a:lnTo>
                  <a:lnTo>
                    <a:pt x="305896" y="356023"/>
                  </a:lnTo>
                  <a:lnTo>
                    <a:pt x="305789" y="357480"/>
                  </a:lnTo>
                  <a:lnTo>
                    <a:pt x="305717" y="359248"/>
                  </a:lnTo>
                  <a:lnTo>
                    <a:pt x="305693" y="360323"/>
                  </a:lnTo>
                  <a:lnTo>
                    <a:pt x="305837" y="361314"/>
                  </a:lnTo>
                  <a:lnTo>
                    <a:pt x="306028" y="362353"/>
                  </a:lnTo>
                  <a:lnTo>
                    <a:pt x="306291" y="363404"/>
                  </a:lnTo>
                  <a:lnTo>
                    <a:pt x="306780" y="364431"/>
                  </a:lnTo>
                  <a:lnTo>
                    <a:pt x="307186" y="365638"/>
                  </a:lnTo>
                  <a:lnTo>
                    <a:pt x="307664" y="366366"/>
                  </a:lnTo>
                  <a:lnTo>
                    <a:pt x="307962" y="367202"/>
                  </a:lnTo>
                  <a:lnTo>
                    <a:pt x="309169" y="368098"/>
                  </a:lnTo>
                  <a:lnTo>
                    <a:pt x="307234" y="374595"/>
                  </a:lnTo>
                  <a:lnTo>
                    <a:pt x="308512" y="383649"/>
                  </a:lnTo>
                  <a:lnTo>
                    <a:pt x="217013" y="431637"/>
                  </a:lnTo>
                  <a:lnTo>
                    <a:pt x="187202" y="447259"/>
                  </a:lnTo>
                  <a:lnTo>
                    <a:pt x="132155" y="344486"/>
                  </a:lnTo>
                  <a:lnTo>
                    <a:pt x="102905" y="379038"/>
                  </a:lnTo>
                  <a:lnTo>
                    <a:pt x="1469" y="255913"/>
                  </a:lnTo>
                  <a:lnTo>
                    <a:pt x="1660" y="246908"/>
                  </a:lnTo>
                  <a:lnTo>
                    <a:pt x="1911" y="234092"/>
                  </a:lnTo>
                  <a:lnTo>
                    <a:pt x="1290" y="222937"/>
                  </a:lnTo>
                  <a:lnTo>
                    <a:pt x="1636" y="221946"/>
                  </a:lnTo>
                  <a:lnTo>
                    <a:pt x="2699" y="221074"/>
                  </a:lnTo>
                  <a:lnTo>
                    <a:pt x="3093" y="220238"/>
                  </a:lnTo>
                  <a:lnTo>
                    <a:pt x="3189" y="219318"/>
                  </a:lnTo>
                  <a:lnTo>
                    <a:pt x="3117" y="218446"/>
                  </a:lnTo>
                  <a:lnTo>
                    <a:pt x="2831" y="217013"/>
                  </a:lnTo>
                  <a:lnTo>
                    <a:pt x="2436" y="215914"/>
                  </a:lnTo>
                  <a:lnTo>
                    <a:pt x="2269" y="214899"/>
                  </a:lnTo>
                  <a:lnTo>
                    <a:pt x="1744" y="213968"/>
                  </a:lnTo>
                  <a:lnTo>
                    <a:pt x="1182" y="213000"/>
                  </a:lnTo>
                  <a:lnTo>
                    <a:pt x="872" y="211400"/>
                  </a:lnTo>
                  <a:lnTo>
                    <a:pt x="728" y="210552"/>
                  </a:lnTo>
                  <a:lnTo>
                    <a:pt x="143" y="209752"/>
                  </a:lnTo>
                  <a:lnTo>
                    <a:pt x="143" y="208891"/>
                  </a:lnTo>
                  <a:lnTo>
                    <a:pt x="0" y="208020"/>
                  </a:lnTo>
                  <a:lnTo>
                    <a:pt x="47" y="207291"/>
                  </a:lnTo>
                  <a:lnTo>
                    <a:pt x="298" y="206491"/>
                  </a:lnTo>
                  <a:lnTo>
                    <a:pt x="561" y="205571"/>
                  </a:lnTo>
                  <a:lnTo>
                    <a:pt x="884" y="204413"/>
                  </a:lnTo>
                  <a:lnTo>
                    <a:pt x="1302" y="203445"/>
                  </a:lnTo>
                  <a:lnTo>
                    <a:pt x="1720" y="202597"/>
                  </a:lnTo>
                  <a:lnTo>
                    <a:pt x="2006" y="201917"/>
                  </a:lnTo>
                  <a:lnTo>
                    <a:pt x="2030" y="200997"/>
                  </a:lnTo>
                  <a:lnTo>
                    <a:pt x="2054" y="200053"/>
                  </a:lnTo>
                  <a:lnTo>
                    <a:pt x="1791" y="198716"/>
                  </a:lnTo>
                  <a:lnTo>
                    <a:pt x="1338" y="197175"/>
                  </a:lnTo>
                  <a:lnTo>
                    <a:pt x="1099" y="195969"/>
                  </a:lnTo>
                  <a:lnTo>
                    <a:pt x="1362" y="195216"/>
                  </a:lnTo>
                  <a:lnTo>
                    <a:pt x="1946" y="194320"/>
                  </a:lnTo>
                  <a:lnTo>
                    <a:pt x="1708" y="193269"/>
                  </a:lnTo>
                  <a:lnTo>
                    <a:pt x="1051" y="192517"/>
                  </a:lnTo>
                  <a:lnTo>
                    <a:pt x="597" y="191549"/>
                  </a:lnTo>
                  <a:lnTo>
                    <a:pt x="453" y="190857"/>
                  </a:lnTo>
                  <a:lnTo>
                    <a:pt x="262" y="189651"/>
                  </a:lnTo>
                  <a:lnTo>
                    <a:pt x="1230" y="188850"/>
                  </a:lnTo>
                  <a:lnTo>
                    <a:pt x="1815" y="188158"/>
                  </a:lnTo>
                  <a:lnTo>
                    <a:pt x="2185" y="187262"/>
                  </a:lnTo>
                  <a:lnTo>
                    <a:pt x="2962" y="186366"/>
                  </a:lnTo>
                  <a:lnTo>
                    <a:pt x="3667" y="185303"/>
                  </a:lnTo>
                  <a:lnTo>
                    <a:pt x="3977" y="184228"/>
                  </a:lnTo>
                  <a:lnTo>
                    <a:pt x="18452" y="176692"/>
                  </a:lnTo>
                  <a:lnTo>
                    <a:pt x="18572" y="178412"/>
                  </a:lnTo>
                  <a:lnTo>
                    <a:pt x="22000" y="178089"/>
                  </a:lnTo>
                  <a:lnTo>
                    <a:pt x="24544" y="177325"/>
                  </a:lnTo>
                  <a:lnTo>
                    <a:pt x="19480" y="169705"/>
                  </a:lnTo>
                  <a:lnTo>
                    <a:pt x="17999" y="167663"/>
                  </a:lnTo>
                  <a:lnTo>
                    <a:pt x="17676" y="166253"/>
                  </a:lnTo>
                  <a:lnTo>
                    <a:pt x="17390" y="164951"/>
                  </a:lnTo>
                  <a:lnTo>
                    <a:pt x="17449" y="163411"/>
                  </a:lnTo>
                  <a:lnTo>
                    <a:pt x="17425" y="161548"/>
                  </a:lnTo>
                  <a:lnTo>
                    <a:pt x="17115" y="158239"/>
                  </a:lnTo>
                  <a:lnTo>
                    <a:pt x="17366" y="154286"/>
                  </a:lnTo>
                  <a:lnTo>
                    <a:pt x="17557" y="153557"/>
                  </a:lnTo>
                  <a:lnTo>
                    <a:pt x="18512" y="152112"/>
                  </a:lnTo>
                  <a:lnTo>
                    <a:pt x="20435" y="148374"/>
                  </a:lnTo>
                  <a:lnTo>
                    <a:pt x="20733" y="147633"/>
                  </a:lnTo>
                  <a:lnTo>
                    <a:pt x="20865" y="145639"/>
                  </a:lnTo>
                  <a:lnTo>
                    <a:pt x="21570" y="142892"/>
                  </a:lnTo>
                  <a:lnTo>
                    <a:pt x="22274" y="142115"/>
                  </a:lnTo>
                  <a:lnTo>
                    <a:pt x="22979" y="141590"/>
                  </a:lnTo>
                  <a:lnTo>
                    <a:pt x="23743" y="141184"/>
                  </a:lnTo>
                  <a:lnTo>
                    <a:pt x="24735" y="140778"/>
                  </a:lnTo>
                  <a:lnTo>
                    <a:pt x="25690" y="140539"/>
                  </a:lnTo>
                  <a:lnTo>
                    <a:pt x="26371" y="139834"/>
                  </a:lnTo>
                  <a:lnTo>
                    <a:pt x="26742" y="138760"/>
                  </a:lnTo>
                  <a:lnTo>
                    <a:pt x="28879" y="137218"/>
                  </a:lnTo>
                  <a:lnTo>
                    <a:pt x="29679" y="137374"/>
                  </a:lnTo>
                  <a:lnTo>
                    <a:pt x="30826" y="137350"/>
                  </a:lnTo>
                  <a:lnTo>
                    <a:pt x="31507" y="137111"/>
                  </a:lnTo>
                  <a:lnTo>
                    <a:pt x="32331" y="136753"/>
                  </a:lnTo>
                  <a:lnTo>
                    <a:pt x="33907" y="135977"/>
                  </a:lnTo>
                  <a:lnTo>
                    <a:pt x="34983" y="134913"/>
                  </a:lnTo>
                  <a:lnTo>
                    <a:pt x="35615" y="133874"/>
                  </a:lnTo>
                  <a:lnTo>
                    <a:pt x="36057" y="133050"/>
                  </a:lnTo>
                  <a:lnTo>
                    <a:pt x="36690" y="132202"/>
                  </a:lnTo>
                  <a:lnTo>
                    <a:pt x="38183" y="130435"/>
                  </a:lnTo>
                  <a:lnTo>
                    <a:pt x="40548" y="127389"/>
                  </a:lnTo>
                  <a:lnTo>
                    <a:pt x="136633" y="67481"/>
                  </a:lnTo>
                  <a:lnTo>
                    <a:pt x="159673" y="53435"/>
                  </a:lnTo>
                  <a:lnTo>
                    <a:pt x="153939" y="21032"/>
                  </a:lnTo>
                  <a:lnTo>
                    <a:pt x="154525" y="20543"/>
                  </a:lnTo>
                  <a:lnTo>
                    <a:pt x="155253" y="20160"/>
                  </a:lnTo>
                  <a:lnTo>
                    <a:pt x="155480" y="19456"/>
                  </a:lnTo>
                  <a:lnTo>
                    <a:pt x="155838" y="18058"/>
                  </a:lnTo>
                  <a:lnTo>
                    <a:pt x="155803" y="17294"/>
                  </a:lnTo>
                  <a:lnTo>
                    <a:pt x="156173" y="15944"/>
                  </a:lnTo>
                  <a:lnTo>
                    <a:pt x="156579" y="15120"/>
                  </a:lnTo>
                  <a:lnTo>
                    <a:pt x="156901" y="13926"/>
                  </a:lnTo>
                  <a:lnTo>
                    <a:pt x="157009" y="12744"/>
                  </a:lnTo>
                  <a:lnTo>
                    <a:pt x="156663" y="11669"/>
                  </a:lnTo>
                  <a:lnTo>
                    <a:pt x="156304" y="11036"/>
                  </a:lnTo>
                  <a:lnTo>
                    <a:pt x="155946" y="10283"/>
                  </a:lnTo>
                  <a:lnTo>
                    <a:pt x="155827" y="9376"/>
                  </a:lnTo>
                  <a:lnTo>
                    <a:pt x="155982" y="8587"/>
                  </a:lnTo>
                  <a:lnTo>
                    <a:pt x="156268" y="7775"/>
                  </a:lnTo>
                  <a:lnTo>
                    <a:pt x="157129" y="5888"/>
                  </a:lnTo>
                  <a:lnTo>
                    <a:pt x="157714" y="4312"/>
                  </a:lnTo>
                  <a:lnTo>
                    <a:pt x="158597" y="2114"/>
                  </a:lnTo>
                  <a:lnTo>
                    <a:pt x="159553" y="382"/>
                  </a:lnTo>
                  <a:lnTo>
                    <a:pt x="160580" y="0"/>
                  </a:lnTo>
                  <a:lnTo>
                    <a:pt x="161810" y="275"/>
                  </a:lnTo>
                  <a:lnTo>
                    <a:pt x="163291" y="621"/>
                  </a:lnTo>
                  <a:lnTo>
                    <a:pt x="164629" y="657"/>
                  </a:lnTo>
                  <a:lnTo>
                    <a:pt x="165967" y="1147"/>
                  </a:lnTo>
                  <a:lnTo>
                    <a:pt x="168343" y="1588"/>
                  </a:lnTo>
                  <a:lnTo>
                    <a:pt x="169693" y="1839"/>
                  </a:lnTo>
                  <a:lnTo>
                    <a:pt x="170720" y="1923"/>
                  </a:lnTo>
                  <a:lnTo>
                    <a:pt x="172631" y="2150"/>
                  </a:lnTo>
                  <a:lnTo>
                    <a:pt x="175545" y="2723"/>
                  </a:lnTo>
                  <a:lnTo>
                    <a:pt x="178603" y="3559"/>
                  </a:lnTo>
                  <a:lnTo>
                    <a:pt x="179510" y="3511"/>
                  </a:lnTo>
                  <a:lnTo>
                    <a:pt x="180645" y="3105"/>
                  </a:lnTo>
                  <a:lnTo>
                    <a:pt x="181349" y="2651"/>
                  </a:lnTo>
                  <a:lnTo>
                    <a:pt x="182520" y="1947"/>
                  </a:lnTo>
                  <a:lnTo>
                    <a:pt x="183428" y="1612"/>
                  </a:lnTo>
                  <a:lnTo>
                    <a:pt x="184144" y="1529"/>
                  </a:lnTo>
                  <a:lnTo>
                    <a:pt x="185100" y="1624"/>
                  </a:lnTo>
                  <a:lnTo>
                    <a:pt x="185900" y="1816"/>
                  </a:lnTo>
                  <a:lnTo>
                    <a:pt x="186569" y="3165"/>
                  </a:lnTo>
                  <a:lnTo>
                    <a:pt x="186497" y="4037"/>
                  </a:lnTo>
                  <a:lnTo>
                    <a:pt x="186486" y="6079"/>
                  </a:lnTo>
                  <a:lnTo>
                    <a:pt x="186820" y="849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215;gbcf4302aa7_0_6">
              <a:extLst>
                <a:ext uri="{FF2B5EF4-FFF2-40B4-BE49-F238E27FC236}">
                  <a16:creationId xmlns:a16="http://schemas.microsoft.com/office/drawing/2014/main" id="{DBE0BE14-A3BB-9542-B172-84D8EC2B4FC1}"/>
                </a:ext>
              </a:extLst>
            </p:cNvPr>
            <p:cNvSpPr/>
            <p:nvPr/>
          </p:nvSpPr>
          <p:spPr>
            <a:xfrm>
              <a:off x="4901566" y="2602379"/>
              <a:ext cx="231445" cy="202626"/>
            </a:xfrm>
            <a:custGeom>
              <a:avLst/>
              <a:gdLst/>
              <a:ahLst/>
              <a:cxnLst/>
              <a:rect l="l" t="t" r="r" b="b"/>
              <a:pathLst>
                <a:path w="460588" h="403235" extrusionOk="0">
                  <a:moveTo>
                    <a:pt x="326929" y="5028"/>
                  </a:moveTo>
                  <a:lnTo>
                    <a:pt x="328016" y="5016"/>
                  </a:lnTo>
                  <a:lnTo>
                    <a:pt x="329007" y="5028"/>
                  </a:lnTo>
                  <a:lnTo>
                    <a:pt x="330118" y="4909"/>
                  </a:lnTo>
                  <a:lnTo>
                    <a:pt x="331384" y="4909"/>
                  </a:lnTo>
                  <a:lnTo>
                    <a:pt x="332506" y="4730"/>
                  </a:lnTo>
                  <a:lnTo>
                    <a:pt x="333498" y="4634"/>
                  </a:lnTo>
                  <a:lnTo>
                    <a:pt x="334621" y="4861"/>
                  </a:lnTo>
                  <a:lnTo>
                    <a:pt x="335397" y="4969"/>
                  </a:lnTo>
                  <a:lnTo>
                    <a:pt x="337093" y="5183"/>
                  </a:lnTo>
                  <a:lnTo>
                    <a:pt x="338048" y="5458"/>
                  </a:lnTo>
                  <a:lnTo>
                    <a:pt x="339338" y="5757"/>
                  </a:lnTo>
                  <a:lnTo>
                    <a:pt x="340389" y="6056"/>
                  </a:lnTo>
                  <a:lnTo>
                    <a:pt x="342121" y="6485"/>
                  </a:lnTo>
                  <a:lnTo>
                    <a:pt x="342850" y="6378"/>
                  </a:lnTo>
                  <a:lnTo>
                    <a:pt x="344211" y="6067"/>
                  </a:lnTo>
                  <a:lnTo>
                    <a:pt x="345417" y="5757"/>
                  </a:lnTo>
                  <a:lnTo>
                    <a:pt x="346719" y="5458"/>
                  </a:lnTo>
                  <a:lnTo>
                    <a:pt x="347734" y="5231"/>
                  </a:lnTo>
                  <a:lnTo>
                    <a:pt x="349001" y="4873"/>
                  </a:lnTo>
                  <a:lnTo>
                    <a:pt x="350171" y="4455"/>
                  </a:lnTo>
                  <a:lnTo>
                    <a:pt x="351377" y="3977"/>
                  </a:lnTo>
                  <a:lnTo>
                    <a:pt x="352368" y="3428"/>
                  </a:lnTo>
                  <a:lnTo>
                    <a:pt x="353408" y="2950"/>
                  </a:lnTo>
                  <a:lnTo>
                    <a:pt x="354291" y="2353"/>
                  </a:lnTo>
                  <a:lnTo>
                    <a:pt x="355223" y="1684"/>
                  </a:lnTo>
                  <a:lnTo>
                    <a:pt x="356334" y="908"/>
                  </a:lnTo>
                  <a:lnTo>
                    <a:pt x="356931" y="538"/>
                  </a:lnTo>
                  <a:lnTo>
                    <a:pt x="358018" y="60"/>
                  </a:lnTo>
                  <a:lnTo>
                    <a:pt x="359104" y="0"/>
                  </a:lnTo>
                  <a:lnTo>
                    <a:pt x="360084" y="0"/>
                  </a:lnTo>
                  <a:lnTo>
                    <a:pt x="361075" y="60"/>
                  </a:lnTo>
                  <a:lnTo>
                    <a:pt x="361935" y="167"/>
                  </a:lnTo>
                  <a:lnTo>
                    <a:pt x="362592" y="394"/>
                  </a:lnTo>
                  <a:lnTo>
                    <a:pt x="363177" y="800"/>
                  </a:lnTo>
                  <a:lnTo>
                    <a:pt x="363870" y="1230"/>
                  </a:lnTo>
                  <a:lnTo>
                    <a:pt x="364837" y="1314"/>
                  </a:lnTo>
                  <a:lnTo>
                    <a:pt x="365674" y="1828"/>
                  </a:lnTo>
                  <a:lnTo>
                    <a:pt x="366653" y="1911"/>
                  </a:lnTo>
                  <a:lnTo>
                    <a:pt x="367788" y="2102"/>
                  </a:lnTo>
                  <a:lnTo>
                    <a:pt x="368588" y="1947"/>
                  </a:lnTo>
                  <a:lnTo>
                    <a:pt x="370212" y="1732"/>
                  </a:lnTo>
                  <a:lnTo>
                    <a:pt x="371550" y="1923"/>
                  </a:lnTo>
                  <a:lnTo>
                    <a:pt x="377283" y="2640"/>
                  </a:lnTo>
                  <a:lnTo>
                    <a:pt x="381367" y="3356"/>
                  </a:lnTo>
                  <a:lnTo>
                    <a:pt x="384031" y="4025"/>
                  </a:lnTo>
                  <a:lnTo>
                    <a:pt x="385464" y="4156"/>
                  </a:lnTo>
                  <a:lnTo>
                    <a:pt x="388605" y="4491"/>
                  </a:lnTo>
                  <a:lnTo>
                    <a:pt x="390193" y="4527"/>
                  </a:lnTo>
                  <a:lnTo>
                    <a:pt x="391890" y="4598"/>
                  </a:lnTo>
                  <a:lnTo>
                    <a:pt x="393418" y="4563"/>
                  </a:lnTo>
                  <a:lnTo>
                    <a:pt x="394589" y="4610"/>
                  </a:lnTo>
                  <a:lnTo>
                    <a:pt x="397682" y="4586"/>
                  </a:lnTo>
                  <a:lnTo>
                    <a:pt x="399187" y="4407"/>
                  </a:lnTo>
                  <a:lnTo>
                    <a:pt x="400107" y="4312"/>
                  </a:lnTo>
                  <a:lnTo>
                    <a:pt x="401623" y="4073"/>
                  </a:lnTo>
                  <a:lnTo>
                    <a:pt x="403439" y="3547"/>
                  </a:lnTo>
                  <a:lnTo>
                    <a:pt x="406162" y="2807"/>
                  </a:lnTo>
                  <a:lnTo>
                    <a:pt x="407500" y="2269"/>
                  </a:lnTo>
                  <a:lnTo>
                    <a:pt x="408013" y="2759"/>
                  </a:lnTo>
                  <a:lnTo>
                    <a:pt x="408574" y="3487"/>
                  </a:lnTo>
                  <a:lnTo>
                    <a:pt x="408813" y="4455"/>
                  </a:lnTo>
                  <a:lnTo>
                    <a:pt x="408861" y="5243"/>
                  </a:lnTo>
                  <a:lnTo>
                    <a:pt x="408897" y="6306"/>
                  </a:lnTo>
                  <a:lnTo>
                    <a:pt x="408539" y="7644"/>
                  </a:lnTo>
                  <a:lnTo>
                    <a:pt x="408264" y="8420"/>
                  </a:lnTo>
                  <a:lnTo>
                    <a:pt x="407786" y="9316"/>
                  </a:lnTo>
                  <a:lnTo>
                    <a:pt x="407500" y="10021"/>
                  </a:lnTo>
                  <a:lnTo>
                    <a:pt x="407201" y="10749"/>
                  </a:lnTo>
                  <a:lnTo>
                    <a:pt x="407034" y="11585"/>
                  </a:lnTo>
                  <a:lnTo>
                    <a:pt x="407165" y="12577"/>
                  </a:lnTo>
                  <a:lnTo>
                    <a:pt x="407942" y="13281"/>
                  </a:lnTo>
                  <a:lnTo>
                    <a:pt x="408861" y="13329"/>
                  </a:lnTo>
                  <a:lnTo>
                    <a:pt x="409673" y="13210"/>
                  </a:lnTo>
                  <a:lnTo>
                    <a:pt x="410688" y="12624"/>
                  </a:lnTo>
                  <a:lnTo>
                    <a:pt x="412050" y="11585"/>
                  </a:lnTo>
                  <a:lnTo>
                    <a:pt x="413328" y="10582"/>
                  </a:lnTo>
                  <a:lnTo>
                    <a:pt x="414260" y="9806"/>
                  </a:lnTo>
                  <a:lnTo>
                    <a:pt x="415251" y="9244"/>
                  </a:lnTo>
                  <a:lnTo>
                    <a:pt x="415932" y="9495"/>
                  </a:lnTo>
                  <a:lnTo>
                    <a:pt x="416780" y="9877"/>
                  </a:lnTo>
                  <a:lnTo>
                    <a:pt x="417449" y="10857"/>
                  </a:lnTo>
                  <a:lnTo>
                    <a:pt x="417174" y="11752"/>
                  </a:lnTo>
                  <a:lnTo>
                    <a:pt x="416577" y="12792"/>
                  </a:lnTo>
                  <a:lnTo>
                    <a:pt x="416063" y="13281"/>
                  </a:lnTo>
                  <a:lnTo>
                    <a:pt x="414343" y="14308"/>
                  </a:lnTo>
                  <a:lnTo>
                    <a:pt x="413304" y="14917"/>
                  </a:lnTo>
                  <a:lnTo>
                    <a:pt x="412528" y="15479"/>
                  </a:lnTo>
                  <a:lnTo>
                    <a:pt x="412014" y="16351"/>
                  </a:lnTo>
                  <a:lnTo>
                    <a:pt x="411560" y="17055"/>
                  </a:lnTo>
                  <a:lnTo>
                    <a:pt x="411967" y="17880"/>
                  </a:lnTo>
                  <a:lnTo>
                    <a:pt x="412313" y="18823"/>
                  </a:lnTo>
                  <a:lnTo>
                    <a:pt x="413292" y="19659"/>
                  </a:lnTo>
                  <a:lnTo>
                    <a:pt x="415191" y="21080"/>
                  </a:lnTo>
                  <a:lnTo>
                    <a:pt x="416194" y="21594"/>
                  </a:lnTo>
                  <a:lnTo>
                    <a:pt x="416827" y="21905"/>
                  </a:lnTo>
                  <a:lnTo>
                    <a:pt x="417938" y="22274"/>
                  </a:lnTo>
                  <a:lnTo>
                    <a:pt x="418822" y="22561"/>
                  </a:lnTo>
                  <a:lnTo>
                    <a:pt x="419598" y="22824"/>
                  </a:lnTo>
                  <a:lnTo>
                    <a:pt x="420566" y="23242"/>
                  </a:lnTo>
                  <a:lnTo>
                    <a:pt x="421904" y="23696"/>
                  </a:lnTo>
                  <a:lnTo>
                    <a:pt x="423408" y="24771"/>
                  </a:lnTo>
                  <a:lnTo>
                    <a:pt x="441395" y="153103"/>
                  </a:lnTo>
                  <a:lnTo>
                    <a:pt x="460588" y="299077"/>
                  </a:lnTo>
                  <a:lnTo>
                    <a:pt x="373891" y="312728"/>
                  </a:lnTo>
                  <a:lnTo>
                    <a:pt x="250586" y="331838"/>
                  </a:lnTo>
                  <a:lnTo>
                    <a:pt x="258110" y="395162"/>
                  </a:lnTo>
                  <a:lnTo>
                    <a:pt x="259066" y="403236"/>
                  </a:lnTo>
                  <a:lnTo>
                    <a:pt x="97757" y="366593"/>
                  </a:lnTo>
                  <a:lnTo>
                    <a:pt x="98797" y="364336"/>
                  </a:lnTo>
                  <a:lnTo>
                    <a:pt x="99704" y="362616"/>
                  </a:lnTo>
                  <a:lnTo>
                    <a:pt x="105210" y="354590"/>
                  </a:lnTo>
                  <a:lnTo>
                    <a:pt x="108614" y="350709"/>
                  </a:lnTo>
                  <a:lnTo>
                    <a:pt x="113188" y="345358"/>
                  </a:lnTo>
                  <a:lnTo>
                    <a:pt x="113738" y="344797"/>
                  </a:lnTo>
                  <a:lnTo>
                    <a:pt x="114383" y="344151"/>
                  </a:lnTo>
                  <a:lnTo>
                    <a:pt x="115028" y="343387"/>
                  </a:lnTo>
                  <a:lnTo>
                    <a:pt x="115744" y="342587"/>
                  </a:lnTo>
                  <a:lnTo>
                    <a:pt x="116126" y="341631"/>
                  </a:lnTo>
                  <a:lnTo>
                    <a:pt x="116652" y="340843"/>
                  </a:lnTo>
                  <a:lnTo>
                    <a:pt x="117106" y="340186"/>
                  </a:lnTo>
                  <a:lnTo>
                    <a:pt x="117596" y="339302"/>
                  </a:lnTo>
                  <a:lnTo>
                    <a:pt x="117810" y="338550"/>
                  </a:lnTo>
                  <a:lnTo>
                    <a:pt x="118217" y="337666"/>
                  </a:lnTo>
                  <a:lnTo>
                    <a:pt x="118706" y="336722"/>
                  </a:lnTo>
                  <a:lnTo>
                    <a:pt x="118599" y="335648"/>
                  </a:lnTo>
                  <a:lnTo>
                    <a:pt x="118754" y="334657"/>
                  </a:lnTo>
                  <a:lnTo>
                    <a:pt x="119029" y="333283"/>
                  </a:lnTo>
                  <a:lnTo>
                    <a:pt x="119052" y="331515"/>
                  </a:lnTo>
                  <a:lnTo>
                    <a:pt x="118969" y="330381"/>
                  </a:lnTo>
                  <a:lnTo>
                    <a:pt x="118802" y="328792"/>
                  </a:lnTo>
                  <a:lnTo>
                    <a:pt x="118479" y="326248"/>
                  </a:lnTo>
                  <a:lnTo>
                    <a:pt x="117990" y="323776"/>
                  </a:lnTo>
                  <a:lnTo>
                    <a:pt x="114681" y="305920"/>
                  </a:lnTo>
                  <a:lnTo>
                    <a:pt x="113654" y="303209"/>
                  </a:lnTo>
                  <a:lnTo>
                    <a:pt x="112591" y="299746"/>
                  </a:lnTo>
                  <a:lnTo>
                    <a:pt x="112328" y="298301"/>
                  </a:lnTo>
                  <a:lnTo>
                    <a:pt x="111707" y="297309"/>
                  </a:lnTo>
                  <a:lnTo>
                    <a:pt x="111409" y="296234"/>
                  </a:lnTo>
                  <a:lnTo>
                    <a:pt x="110310" y="294144"/>
                  </a:lnTo>
                  <a:lnTo>
                    <a:pt x="110226" y="293439"/>
                  </a:lnTo>
                  <a:lnTo>
                    <a:pt x="109665" y="292687"/>
                  </a:lnTo>
                  <a:lnTo>
                    <a:pt x="109283" y="291875"/>
                  </a:lnTo>
                  <a:lnTo>
                    <a:pt x="101508" y="280111"/>
                  </a:lnTo>
                  <a:lnTo>
                    <a:pt x="99418" y="277292"/>
                  </a:lnTo>
                  <a:lnTo>
                    <a:pt x="92622" y="267952"/>
                  </a:lnTo>
                  <a:lnTo>
                    <a:pt x="89134" y="262673"/>
                  </a:lnTo>
                  <a:lnTo>
                    <a:pt x="88382" y="262004"/>
                  </a:lnTo>
                  <a:lnTo>
                    <a:pt x="87761" y="261228"/>
                  </a:lnTo>
                  <a:lnTo>
                    <a:pt x="76641" y="250562"/>
                  </a:lnTo>
                  <a:lnTo>
                    <a:pt x="75196" y="249416"/>
                  </a:lnTo>
                  <a:lnTo>
                    <a:pt x="74241" y="248675"/>
                  </a:lnTo>
                  <a:lnTo>
                    <a:pt x="73058" y="247744"/>
                  </a:lnTo>
                  <a:lnTo>
                    <a:pt x="72031" y="247051"/>
                  </a:lnTo>
                  <a:lnTo>
                    <a:pt x="71207" y="246454"/>
                  </a:lnTo>
                  <a:lnTo>
                    <a:pt x="70180" y="245881"/>
                  </a:lnTo>
                  <a:lnTo>
                    <a:pt x="67755" y="244280"/>
                  </a:lnTo>
                  <a:lnTo>
                    <a:pt x="65558" y="242895"/>
                  </a:lnTo>
                  <a:lnTo>
                    <a:pt x="63551" y="241665"/>
                  </a:lnTo>
                  <a:lnTo>
                    <a:pt x="60816" y="240160"/>
                  </a:lnTo>
                  <a:lnTo>
                    <a:pt x="55346" y="237436"/>
                  </a:lnTo>
                  <a:lnTo>
                    <a:pt x="39593" y="228479"/>
                  </a:lnTo>
                  <a:lnTo>
                    <a:pt x="35221" y="225636"/>
                  </a:lnTo>
                  <a:lnTo>
                    <a:pt x="26861" y="218578"/>
                  </a:lnTo>
                  <a:lnTo>
                    <a:pt x="25368" y="217121"/>
                  </a:lnTo>
                  <a:lnTo>
                    <a:pt x="23744" y="215436"/>
                  </a:lnTo>
                  <a:lnTo>
                    <a:pt x="20662" y="212272"/>
                  </a:lnTo>
                  <a:lnTo>
                    <a:pt x="20017" y="211352"/>
                  </a:lnTo>
                  <a:lnTo>
                    <a:pt x="19157" y="210122"/>
                  </a:lnTo>
                  <a:lnTo>
                    <a:pt x="6879" y="190116"/>
                  </a:lnTo>
                  <a:lnTo>
                    <a:pt x="5625" y="188205"/>
                  </a:lnTo>
                  <a:lnTo>
                    <a:pt x="4144" y="185554"/>
                  </a:lnTo>
                  <a:lnTo>
                    <a:pt x="3475" y="183679"/>
                  </a:lnTo>
                  <a:lnTo>
                    <a:pt x="3177" y="182640"/>
                  </a:lnTo>
                  <a:lnTo>
                    <a:pt x="2950" y="181887"/>
                  </a:lnTo>
                  <a:lnTo>
                    <a:pt x="299" y="169060"/>
                  </a:lnTo>
                  <a:lnTo>
                    <a:pt x="120" y="168236"/>
                  </a:lnTo>
                  <a:lnTo>
                    <a:pt x="60" y="167269"/>
                  </a:lnTo>
                  <a:lnTo>
                    <a:pt x="0" y="166026"/>
                  </a:lnTo>
                  <a:lnTo>
                    <a:pt x="12" y="165059"/>
                  </a:lnTo>
                  <a:lnTo>
                    <a:pt x="95" y="163936"/>
                  </a:lnTo>
                  <a:lnTo>
                    <a:pt x="120" y="162897"/>
                  </a:lnTo>
                  <a:lnTo>
                    <a:pt x="382" y="162216"/>
                  </a:lnTo>
                  <a:lnTo>
                    <a:pt x="597" y="161345"/>
                  </a:lnTo>
                  <a:lnTo>
                    <a:pt x="860" y="159708"/>
                  </a:lnTo>
                  <a:lnTo>
                    <a:pt x="1158" y="158646"/>
                  </a:lnTo>
                  <a:lnTo>
                    <a:pt x="1624" y="156878"/>
                  </a:lnTo>
                  <a:lnTo>
                    <a:pt x="1863" y="155182"/>
                  </a:lnTo>
                  <a:lnTo>
                    <a:pt x="2293" y="153546"/>
                  </a:lnTo>
                  <a:lnTo>
                    <a:pt x="13305" y="147932"/>
                  </a:lnTo>
                  <a:lnTo>
                    <a:pt x="249380" y="18369"/>
                  </a:lnTo>
                  <a:lnTo>
                    <a:pt x="250801" y="17545"/>
                  </a:lnTo>
                  <a:lnTo>
                    <a:pt x="250706" y="18835"/>
                  </a:lnTo>
                  <a:lnTo>
                    <a:pt x="250503" y="19683"/>
                  </a:lnTo>
                  <a:lnTo>
                    <a:pt x="250765" y="20925"/>
                  </a:lnTo>
                  <a:lnTo>
                    <a:pt x="250873" y="21725"/>
                  </a:lnTo>
                  <a:lnTo>
                    <a:pt x="251040" y="23051"/>
                  </a:lnTo>
                  <a:lnTo>
                    <a:pt x="251303" y="24162"/>
                  </a:lnTo>
                  <a:lnTo>
                    <a:pt x="251685" y="25034"/>
                  </a:lnTo>
                  <a:lnTo>
                    <a:pt x="251936" y="25702"/>
                  </a:lnTo>
                  <a:lnTo>
                    <a:pt x="252581" y="26646"/>
                  </a:lnTo>
                  <a:lnTo>
                    <a:pt x="253273" y="27363"/>
                  </a:lnTo>
                  <a:lnTo>
                    <a:pt x="253990" y="27960"/>
                  </a:lnTo>
                  <a:lnTo>
                    <a:pt x="254802" y="28521"/>
                  </a:lnTo>
                  <a:lnTo>
                    <a:pt x="255638" y="28808"/>
                  </a:lnTo>
                  <a:lnTo>
                    <a:pt x="256857" y="29142"/>
                  </a:lnTo>
                  <a:lnTo>
                    <a:pt x="257633" y="28844"/>
                  </a:lnTo>
                  <a:lnTo>
                    <a:pt x="258529" y="29047"/>
                  </a:lnTo>
                  <a:lnTo>
                    <a:pt x="259353" y="28915"/>
                  </a:lnTo>
                  <a:lnTo>
                    <a:pt x="260117" y="28127"/>
                  </a:lnTo>
                  <a:lnTo>
                    <a:pt x="261240" y="27446"/>
                  </a:lnTo>
                  <a:lnTo>
                    <a:pt x="261825" y="26909"/>
                  </a:lnTo>
                  <a:lnTo>
                    <a:pt x="262363" y="26240"/>
                  </a:lnTo>
                  <a:lnTo>
                    <a:pt x="262852" y="25117"/>
                  </a:lnTo>
                  <a:lnTo>
                    <a:pt x="263270" y="24019"/>
                  </a:lnTo>
                  <a:lnTo>
                    <a:pt x="263724" y="22024"/>
                  </a:lnTo>
                  <a:lnTo>
                    <a:pt x="263951" y="21212"/>
                  </a:lnTo>
                  <a:lnTo>
                    <a:pt x="264512" y="20065"/>
                  </a:lnTo>
                  <a:lnTo>
                    <a:pt x="264871" y="19456"/>
                  </a:lnTo>
                  <a:lnTo>
                    <a:pt x="265515" y="18692"/>
                  </a:lnTo>
                  <a:lnTo>
                    <a:pt x="266280" y="18238"/>
                  </a:lnTo>
                  <a:lnTo>
                    <a:pt x="267056" y="17963"/>
                  </a:lnTo>
                  <a:lnTo>
                    <a:pt x="268095" y="18011"/>
                  </a:lnTo>
                  <a:lnTo>
                    <a:pt x="269194" y="18381"/>
                  </a:lnTo>
                  <a:lnTo>
                    <a:pt x="270126" y="18274"/>
                  </a:lnTo>
                  <a:lnTo>
                    <a:pt x="270950" y="18357"/>
                  </a:lnTo>
                  <a:lnTo>
                    <a:pt x="271678" y="18369"/>
                  </a:lnTo>
                  <a:lnTo>
                    <a:pt x="272574" y="18310"/>
                  </a:lnTo>
                  <a:lnTo>
                    <a:pt x="273565" y="18118"/>
                  </a:lnTo>
                  <a:lnTo>
                    <a:pt x="275118" y="17832"/>
                  </a:lnTo>
                  <a:lnTo>
                    <a:pt x="276110" y="17497"/>
                  </a:lnTo>
                  <a:lnTo>
                    <a:pt x="277829" y="17079"/>
                  </a:lnTo>
                  <a:lnTo>
                    <a:pt x="278618" y="16996"/>
                  </a:lnTo>
                  <a:lnTo>
                    <a:pt x="279442" y="16805"/>
                  </a:lnTo>
                  <a:lnTo>
                    <a:pt x="280289" y="16578"/>
                  </a:lnTo>
                  <a:lnTo>
                    <a:pt x="281114" y="16255"/>
                  </a:lnTo>
                  <a:lnTo>
                    <a:pt x="282200" y="16327"/>
                  </a:lnTo>
                  <a:lnTo>
                    <a:pt x="283156" y="16219"/>
                  </a:lnTo>
                  <a:lnTo>
                    <a:pt x="284530" y="15933"/>
                  </a:lnTo>
                  <a:lnTo>
                    <a:pt x="285449" y="15622"/>
                  </a:lnTo>
                  <a:lnTo>
                    <a:pt x="286727" y="15192"/>
                  </a:lnTo>
                  <a:lnTo>
                    <a:pt x="287790" y="14882"/>
                  </a:lnTo>
                  <a:lnTo>
                    <a:pt x="288805" y="14273"/>
                  </a:lnTo>
                  <a:lnTo>
                    <a:pt x="290095" y="13604"/>
                  </a:lnTo>
                  <a:lnTo>
                    <a:pt x="291063" y="13102"/>
                  </a:lnTo>
                  <a:lnTo>
                    <a:pt x="292436" y="12326"/>
                  </a:lnTo>
                  <a:lnTo>
                    <a:pt x="296390" y="9519"/>
                  </a:lnTo>
                  <a:lnTo>
                    <a:pt x="298384" y="8229"/>
                  </a:lnTo>
                  <a:lnTo>
                    <a:pt x="299172" y="7656"/>
                  </a:lnTo>
                  <a:lnTo>
                    <a:pt x="300116" y="6987"/>
                  </a:lnTo>
                  <a:lnTo>
                    <a:pt x="301095" y="6485"/>
                  </a:lnTo>
                  <a:lnTo>
                    <a:pt x="302373" y="5781"/>
                  </a:lnTo>
                  <a:lnTo>
                    <a:pt x="303747" y="5339"/>
                  </a:lnTo>
                  <a:lnTo>
                    <a:pt x="304272" y="4825"/>
                  </a:lnTo>
                  <a:lnTo>
                    <a:pt x="305048" y="4813"/>
                  </a:lnTo>
                  <a:lnTo>
                    <a:pt x="306279" y="4216"/>
                  </a:lnTo>
                  <a:lnTo>
                    <a:pt x="307103" y="4049"/>
                  </a:lnTo>
                  <a:lnTo>
                    <a:pt x="307903" y="3774"/>
                  </a:lnTo>
                  <a:lnTo>
                    <a:pt x="308655" y="3619"/>
                  </a:lnTo>
                  <a:lnTo>
                    <a:pt x="309396" y="3404"/>
                  </a:lnTo>
                  <a:lnTo>
                    <a:pt x="310148" y="3249"/>
                  </a:lnTo>
                  <a:lnTo>
                    <a:pt x="310996" y="3141"/>
                  </a:lnTo>
                  <a:lnTo>
                    <a:pt x="312047" y="3046"/>
                  </a:lnTo>
                  <a:lnTo>
                    <a:pt x="312776" y="3010"/>
                  </a:lnTo>
                  <a:lnTo>
                    <a:pt x="314221" y="2962"/>
                  </a:lnTo>
                  <a:lnTo>
                    <a:pt x="315320" y="2878"/>
                  </a:lnTo>
                  <a:lnTo>
                    <a:pt x="316096" y="2914"/>
                  </a:lnTo>
                  <a:lnTo>
                    <a:pt x="316920" y="2950"/>
                  </a:lnTo>
                  <a:lnTo>
                    <a:pt x="317649" y="3081"/>
                  </a:lnTo>
                  <a:lnTo>
                    <a:pt x="318389" y="3189"/>
                  </a:lnTo>
                  <a:lnTo>
                    <a:pt x="319261" y="3392"/>
                  </a:lnTo>
                  <a:lnTo>
                    <a:pt x="320455" y="3858"/>
                  </a:lnTo>
                  <a:lnTo>
                    <a:pt x="324636" y="5028"/>
                  </a:lnTo>
                  <a:lnTo>
                    <a:pt x="325854" y="5195"/>
                  </a:lnTo>
                  <a:lnTo>
                    <a:pt x="326929" y="502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216;gbcf4302aa7_0_6">
              <a:extLst>
                <a:ext uri="{FF2B5EF4-FFF2-40B4-BE49-F238E27FC236}">
                  <a16:creationId xmlns:a16="http://schemas.microsoft.com/office/drawing/2014/main" id="{C34F1B1D-76BD-2240-A1BF-400A7F824528}"/>
                </a:ext>
              </a:extLst>
            </p:cNvPr>
            <p:cNvSpPr/>
            <p:nvPr/>
          </p:nvSpPr>
          <p:spPr>
            <a:xfrm>
              <a:off x="6305256" y="2603553"/>
              <a:ext cx="176975" cy="145437"/>
            </a:xfrm>
            <a:custGeom>
              <a:avLst/>
              <a:gdLst/>
              <a:ahLst/>
              <a:cxnLst/>
              <a:rect l="l" t="t" r="r" b="b"/>
              <a:pathLst>
                <a:path w="352189" h="289426" extrusionOk="0">
                  <a:moveTo>
                    <a:pt x="201320" y="693"/>
                  </a:moveTo>
                  <a:lnTo>
                    <a:pt x="255113" y="81741"/>
                  </a:lnTo>
                  <a:lnTo>
                    <a:pt x="308261" y="162969"/>
                  </a:lnTo>
                  <a:lnTo>
                    <a:pt x="318007" y="167328"/>
                  </a:lnTo>
                  <a:lnTo>
                    <a:pt x="323692" y="167830"/>
                  </a:lnTo>
                  <a:lnTo>
                    <a:pt x="326045" y="169251"/>
                  </a:lnTo>
                  <a:lnTo>
                    <a:pt x="327252" y="170254"/>
                  </a:lnTo>
                  <a:lnTo>
                    <a:pt x="327598" y="170935"/>
                  </a:lnTo>
                  <a:lnTo>
                    <a:pt x="327777" y="172344"/>
                  </a:lnTo>
                  <a:lnTo>
                    <a:pt x="327574" y="173240"/>
                  </a:lnTo>
                  <a:lnTo>
                    <a:pt x="327430" y="173933"/>
                  </a:lnTo>
                  <a:lnTo>
                    <a:pt x="327789" y="175318"/>
                  </a:lnTo>
                  <a:lnTo>
                    <a:pt x="328649" y="175784"/>
                  </a:lnTo>
                  <a:lnTo>
                    <a:pt x="329377" y="175999"/>
                  </a:lnTo>
                  <a:lnTo>
                    <a:pt x="330429" y="176119"/>
                  </a:lnTo>
                  <a:lnTo>
                    <a:pt x="331706" y="176202"/>
                  </a:lnTo>
                  <a:lnTo>
                    <a:pt x="332745" y="176130"/>
                  </a:lnTo>
                  <a:lnTo>
                    <a:pt x="334083" y="176011"/>
                  </a:lnTo>
                  <a:lnTo>
                    <a:pt x="335648" y="175916"/>
                  </a:lnTo>
                  <a:lnTo>
                    <a:pt x="337141" y="176047"/>
                  </a:lnTo>
                  <a:lnTo>
                    <a:pt x="338920" y="176489"/>
                  </a:lnTo>
                  <a:lnTo>
                    <a:pt x="340735" y="177146"/>
                  </a:lnTo>
                  <a:lnTo>
                    <a:pt x="341596" y="177743"/>
                  </a:lnTo>
                  <a:lnTo>
                    <a:pt x="342157" y="178209"/>
                  </a:lnTo>
                  <a:lnTo>
                    <a:pt x="342909" y="178674"/>
                  </a:lnTo>
                  <a:lnTo>
                    <a:pt x="343734" y="178830"/>
                  </a:lnTo>
                  <a:lnTo>
                    <a:pt x="344486" y="178901"/>
                  </a:lnTo>
                  <a:lnTo>
                    <a:pt x="345262" y="179009"/>
                  </a:lnTo>
                  <a:lnTo>
                    <a:pt x="346540" y="179666"/>
                  </a:lnTo>
                  <a:lnTo>
                    <a:pt x="347567" y="180597"/>
                  </a:lnTo>
                  <a:lnTo>
                    <a:pt x="348630" y="180967"/>
                  </a:lnTo>
                  <a:lnTo>
                    <a:pt x="349872" y="181362"/>
                  </a:lnTo>
                  <a:lnTo>
                    <a:pt x="351867" y="182007"/>
                  </a:lnTo>
                  <a:lnTo>
                    <a:pt x="352189" y="211842"/>
                  </a:lnTo>
                  <a:lnTo>
                    <a:pt x="340556" y="219091"/>
                  </a:lnTo>
                  <a:lnTo>
                    <a:pt x="339267" y="219688"/>
                  </a:lnTo>
                  <a:lnTo>
                    <a:pt x="337690" y="220524"/>
                  </a:lnTo>
                  <a:lnTo>
                    <a:pt x="336054" y="221229"/>
                  </a:lnTo>
                  <a:lnTo>
                    <a:pt x="335254" y="221539"/>
                  </a:lnTo>
                  <a:lnTo>
                    <a:pt x="334549" y="221850"/>
                  </a:lnTo>
                  <a:lnTo>
                    <a:pt x="333557" y="222113"/>
                  </a:lnTo>
                  <a:lnTo>
                    <a:pt x="332494" y="222149"/>
                  </a:lnTo>
                  <a:lnTo>
                    <a:pt x="331778" y="222197"/>
                  </a:lnTo>
                  <a:lnTo>
                    <a:pt x="330786" y="222376"/>
                  </a:lnTo>
                  <a:lnTo>
                    <a:pt x="329807" y="222734"/>
                  </a:lnTo>
                  <a:lnTo>
                    <a:pt x="328768" y="223140"/>
                  </a:lnTo>
                  <a:lnTo>
                    <a:pt x="328040" y="223450"/>
                  </a:lnTo>
                  <a:lnTo>
                    <a:pt x="326989" y="223665"/>
                  </a:lnTo>
                  <a:lnTo>
                    <a:pt x="325460" y="223749"/>
                  </a:lnTo>
                  <a:lnTo>
                    <a:pt x="323705" y="223594"/>
                  </a:lnTo>
                  <a:lnTo>
                    <a:pt x="322736" y="223462"/>
                  </a:lnTo>
                  <a:lnTo>
                    <a:pt x="322008" y="223224"/>
                  </a:lnTo>
                  <a:lnTo>
                    <a:pt x="321280" y="222877"/>
                  </a:lnTo>
                  <a:lnTo>
                    <a:pt x="320635" y="222388"/>
                  </a:lnTo>
                  <a:lnTo>
                    <a:pt x="320145" y="221826"/>
                  </a:lnTo>
                  <a:lnTo>
                    <a:pt x="318903" y="221062"/>
                  </a:lnTo>
                  <a:lnTo>
                    <a:pt x="254838" y="251434"/>
                  </a:lnTo>
                  <a:lnTo>
                    <a:pt x="174196" y="289426"/>
                  </a:lnTo>
                  <a:lnTo>
                    <a:pt x="85145" y="256641"/>
                  </a:lnTo>
                  <a:lnTo>
                    <a:pt x="68198" y="240876"/>
                  </a:lnTo>
                  <a:lnTo>
                    <a:pt x="0" y="271105"/>
                  </a:lnTo>
                  <a:lnTo>
                    <a:pt x="48539" y="187083"/>
                  </a:lnTo>
                  <a:lnTo>
                    <a:pt x="10295" y="167256"/>
                  </a:lnTo>
                  <a:lnTo>
                    <a:pt x="9483" y="166779"/>
                  </a:lnTo>
                  <a:lnTo>
                    <a:pt x="43176" y="121704"/>
                  </a:lnTo>
                  <a:lnTo>
                    <a:pt x="50473" y="68245"/>
                  </a:lnTo>
                  <a:lnTo>
                    <a:pt x="47487" y="46890"/>
                  </a:lnTo>
                  <a:lnTo>
                    <a:pt x="43630" y="19074"/>
                  </a:lnTo>
                  <a:lnTo>
                    <a:pt x="50473" y="10928"/>
                  </a:lnTo>
                  <a:lnTo>
                    <a:pt x="88561" y="0"/>
                  </a:lnTo>
                  <a:lnTo>
                    <a:pt x="201320" y="69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217;gbcf4302aa7_0_6">
              <a:extLst>
                <a:ext uri="{FF2B5EF4-FFF2-40B4-BE49-F238E27FC236}">
                  <a16:creationId xmlns:a16="http://schemas.microsoft.com/office/drawing/2014/main" id="{8DF98E64-165B-3243-8D50-7F7068F0F3C6}"/>
                </a:ext>
              </a:extLst>
            </p:cNvPr>
            <p:cNvSpPr/>
            <p:nvPr/>
          </p:nvSpPr>
          <p:spPr>
            <a:xfrm>
              <a:off x="7833912" y="2603871"/>
              <a:ext cx="49135" cy="77487"/>
            </a:xfrm>
            <a:custGeom>
              <a:avLst/>
              <a:gdLst/>
              <a:ahLst/>
              <a:cxnLst/>
              <a:rect l="l" t="t" r="r" b="b"/>
              <a:pathLst>
                <a:path w="97781" h="154202" extrusionOk="0">
                  <a:moveTo>
                    <a:pt x="97781" y="150225"/>
                  </a:moveTo>
                  <a:lnTo>
                    <a:pt x="90555" y="154202"/>
                  </a:lnTo>
                  <a:lnTo>
                    <a:pt x="90293" y="153151"/>
                  </a:lnTo>
                  <a:lnTo>
                    <a:pt x="89815" y="151933"/>
                  </a:lnTo>
                  <a:lnTo>
                    <a:pt x="88752" y="149891"/>
                  </a:lnTo>
                  <a:lnTo>
                    <a:pt x="87988" y="148398"/>
                  </a:lnTo>
                  <a:lnTo>
                    <a:pt x="87044" y="147168"/>
                  </a:lnTo>
                  <a:lnTo>
                    <a:pt x="84166" y="141292"/>
                  </a:lnTo>
                  <a:lnTo>
                    <a:pt x="75984" y="131677"/>
                  </a:lnTo>
                  <a:lnTo>
                    <a:pt x="74634" y="128679"/>
                  </a:lnTo>
                  <a:lnTo>
                    <a:pt x="74790" y="124822"/>
                  </a:lnTo>
                  <a:lnTo>
                    <a:pt x="74408" y="123973"/>
                  </a:lnTo>
                  <a:lnTo>
                    <a:pt x="72879" y="122277"/>
                  </a:lnTo>
                  <a:lnTo>
                    <a:pt x="61796" y="113201"/>
                  </a:lnTo>
                  <a:lnTo>
                    <a:pt x="61497" y="112352"/>
                  </a:lnTo>
                  <a:lnTo>
                    <a:pt x="60231" y="106727"/>
                  </a:lnTo>
                  <a:lnTo>
                    <a:pt x="59276" y="105855"/>
                  </a:lnTo>
                  <a:lnTo>
                    <a:pt x="59252" y="102750"/>
                  </a:lnTo>
                  <a:lnTo>
                    <a:pt x="57329" y="99024"/>
                  </a:lnTo>
                  <a:lnTo>
                    <a:pt x="57042" y="97817"/>
                  </a:lnTo>
                  <a:lnTo>
                    <a:pt x="55024" y="93947"/>
                  </a:lnTo>
                  <a:lnTo>
                    <a:pt x="52360" y="91248"/>
                  </a:lnTo>
                  <a:lnTo>
                    <a:pt x="52169" y="90209"/>
                  </a:lnTo>
                  <a:lnTo>
                    <a:pt x="52635" y="89564"/>
                  </a:lnTo>
                  <a:lnTo>
                    <a:pt x="52719" y="88645"/>
                  </a:lnTo>
                  <a:lnTo>
                    <a:pt x="50927" y="88549"/>
                  </a:lnTo>
                  <a:lnTo>
                    <a:pt x="50449" y="87522"/>
                  </a:lnTo>
                  <a:lnTo>
                    <a:pt x="51011" y="86841"/>
                  </a:lnTo>
                  <a:lnTo>
                    <a:pt x="50999" y="85910"/>
                  </a:lnTo>
                  <a:lnTo>
                    <a:pt x="50521" y="84966"/>
                  </a:lnTo>
                  <a:lnTo>
                    <a:pt x="49004" y="84345"/>
                  </a:lnTo>
                  <a:lnTo>
                    <a:pt x="48251" y="83473"/>
                  </a:lnTo>
                  <a:lnTo>
                    <a:pt x="48227" y="80774"/>
                  </a:lnTo>
                  <a:lnTo>
                    <a:pt x="46998" y="80404"/>
                  </a:lnTo>
                  <a:lnTo>
                    <a:pt x="46616" y="79675"/>
                  </a:lnTo>
                  <a:lnTo>
                    <a:pt x="46365" y="72605"/>
                  </a:lnTo>
                  <a:lnTo>
                    <a:pt x="45672" y="70060"/>
                  </a:lnTo>
                  <a:lnTo>
                    <a:pt x="43749" y="65307"/>
                  </a:lnTo>
                  <a:lnTo>
                    <a:pt x="42590" y="62118"/>
                  </a:lnTo>
                  <a:lnTo>
                    <a:pt x="41432" y="59108"/>
                  </a:lnTo>
                  <a:lnTo>
                    <a:pt x="40381" y="56959"/>
                  </a:lnTo>
                  <a:lnTo>
                    <a:pt x="40070" y="54713"/>
                  </a:lnTo>
                  <a:lnTo>
                    <a:pt x="39211" y="52802"/>
                  </a:lnTo>
                  <a:lnTo>
                    <a:pt x="37013" y="49649"/>
                  </a:lnTo>
                  <a:lnTo>
                    <a:pt x="34994" y="44860"/>
                  </a:lnTo>
                  <a:lnTo>
                    <a:pt x="31842" y="39617"/>
                  </a:lnTo>
                  <a:lnTo>
                    <a:pt x="29094" y="37323"/>
                  </a:lnTo>
                  <a:lnTo>
                    <a:pt x="26897" y="34493"/>
                  </a:lnTo>
                  <a:lnTo>
                    <a:pt x="26610" y="33466"/>
                  </a:lnTo>
                  <a:lnTo>
                    <a:pt x="24520" y="30934"/>
                  </a:lnTo>
                  <a:lnTo>
                    <a:pt x="20925" y="29381"/>
                  </a:lnTo>
                  <a:lnTo>
                    <a:pt x="18656" y="27697"/>
                  </a:lnTo>
                  <a:lnTo>
                    <a:pt x="15885" y="23517"/>
                  </a:lnTo>
                  <a:lnTo>
                    <a:pt x="13424" y="21188"/>
                  </a:lnTo>
                  <a:lnTo>
                    <a:pt x="12194" y="20627"/>
                  </a:lnTo>
                  <a:lnTo>
                    <a:pt x="10690" y="20567"/>
                  </a:lnTo>
                  <a:lnTo>
                    <a:pt x="8647" y="23218"/>
                  </a:lnTo>
                  <a:lnTo>
                    <a:pt x="6485" y="23505"/>
                  </a:lnTo>
                  <a:lnTo>
                    <a:pt x="4897" y="24102"/>
                  </a:lnTo>
                  <a:lnTo>
                    <a:pt x="3105" y="24377"/>
                  </a:lnTo>
                  <a:lnTo>
                    <a:pt x="2341" y="23553"/>
                  </a:lnTo>
                  <a:lnTo>
                    <a:pt x="1194" y="20842"/>
                  </a:lnTo>
                  <a:lnTo>
                    <a:pt x="0" y="18393"/>
                  </a:lnTo>
                  <a:lnTo>
                    <a:pt x="1445" y="17533"/>
                  </a:lnTo>
                  <a:lnTo>
                    <a:pt x="3882" y="16840"/>
                  </a:lnTo>
                  <a:lnTo>
                    <a:pt x="5279" y="15790"/>
                  </a:lnTo>
                  <a:lnTo>
                    <a:pt x="7512" y="12577"/>
                  </a:lnTo>
                  <a:lnTo>
                    <a:pt x="8982" y="9388"/>
                  </a:lnTo>
                  <a:lnTo>
                    <a:pt x="12707" y="5578"/>
                  </a:lnTo>
                  <a:lnTo>
                    <a:pt x="13520" y="1887"/>
                  </a:lnTo>
                  <a:lnTo>
                    <a:pt x="14069" y="753"/>
                  </a:lnTo>
                  <a:lnTo>
                    <a:pt x="15658" y="0"/>
                  </a:lnTo>
                  <a:lnTo>
                    <a:pt x="17366" y="1027"/>
                  </a:lnTo>
                  <a:lnTo>
                    <a:pt x="18417" y="2329"/>
                  </a:lnTo>
                  <a:lnTo>
                    <a:pt x="20519" y="6533"/>
                  </a:lnTo>
                  <a:lnTo>
                    <a:pt x="21391" y="9244"/>
                  </a:lnTo>
                  <a:lnTo>
                    <a:pt x="22740" y="12171"/>
                  </a:lnTo>
                  <a:lnTo>
                    <a:pt x="23708" y="15252"/>
                  </a:lnTo>
                  <a:lnTo>
                    <a:pt x="26789" y="22466"/>
                  </a:lnTo>
                  <a:lnTo>
                    <a:pt x="28031" y="24723"/>
                  </a:lnTo>
                  <a:lnTo>
                    <a:pt x="29859" y="28748"/>
                  </a:lnTo>
                  <a:lnTo>
                    <a:pt x="34266" y="36798"/>
                  </a:lnTo>
                  <a:lnTo>
                    <a:pt x="34827" y="37335"/>
                  </a:lnTo>
                  <a:lnTo>
                    <a:pt x="36463" y="40811"/>
                  </a:lnTo>
                  <a:lnTo>
                    <a:pt x="37992" y="44096"/>
                  </a:lnTo>
                  <a:lnTo>
                    <a:pt x="41635" y="49995"/>
                  </a:lnTo>
                  <a:lnTo>
                    <a:pt x="42208" y="51465"/>
                  </a:lnTo>
                  <a:lnTo>
                    <a:pt x="43164" y="52695"/>
                  </a:lnTo>
                  <a:lnTo>
                    <a:pt x="44979" y="56230"/>
                  </a:lnTo>
                  <a:lnTo>
                    <a:pt x="46794" y="59073"/>
                  </a:lnTo>
                  <a:lnTo>
                    <a:pt x="48801" y="62787"/>
                  </a:lnTo>
                  <a:lnTo>
                    <a:pt x="54163" y="71971"/>
                  </a:lnTo>
                  <a:lnTo>
                    <a:pt x="55107" y="73166"/>
                  </a:lnTo>
                  <a:lnTo>
                    <a:pt x="57985" y="78708"/>
                  </a:lnTo>
                  <a:lnTo>
                    <a:pt x="60458" y="82267"/>
                  </a:lnTo>
                  <a:lnTo>
                    <a:pt x="63718" y="88800"/>
                  </a:lnTo>
                  <a:lnTo>
                    <a:pt x="64292" y="89373"/>
                  </a:lnTo>
                  <a:lnTo>
                    <a:pt x="66406" y="93756"/>
                  </a:lnTo>
                  <a:lnTo>
                    <a:pt x="66788" y="94605"/>
                  </a:lnTo>
                  <a:lnTo>
                    <a:pt x="67934" y="96384"/>
                  </a:lnTo>
                  <a:lnTo>
                    <a:pt x="73405" y="108268"/>
                  </a:lnTo>
                  <a:lnTo>
                    <a:pt x="75530" y="113344"/>
                  </a:lnTo>
                  <a:lnTo>
                    <a:pt x="75626" y="114084"/>
                  </a:lnTo>
                  <a:lnTo>
                    <a:pt x="77154" y="116712"/>
                  </a:lnTo>
                  <a:lnTo>
                    <a:pt x="77167" y="117452"/>
                  </a:lnTo>
                  <a:lnTo>
                    <a:pt x="78695" y="119960"/>
                  </a:lnTo>
                  <a:lnTo>
                    <a:pt x="79842" y="122517"/>
                  </a:lnTo>
                  <a:lnTo>
                    <a:pt x="85479" y="131211"/>
                  </a:lnTo>
                  <a:lnTo>
                    <a:pt x="88059" y="135690"/>
                  </a:lnTo>
                  <a:lnTo>
                    <a:pt x="88919" y="137302"/>
                  </a:lnTo>
                  <a:lnTo>
                    <a:pt x="89874" y="138784"/>
                  </a:lnTo>
                  <a:lnTo>
                    <a:pt x="97781" y="15022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218;gbcf4302aa7_0_6">
              <a:extLst>
                <a:ext uri="{FF2B5EF4-FFF2-40B4-BE49-F238E27FC236}">
                  <a16:creationId xmlns:a16="http://schemas.microsoft.com/office/drawing/2014/main" id="{A8BCB6D6-838A-8743-9C06-3743E0687939}"/>
                </a:ext>
              </a:extLst>
            </p:cNvPr>
            <p:cNvSpPr/>
            <p:nvPr/>
          </p:nvSpPr>
          <p:spPr>
            <a:xfrm>
              <a:off x="7161164" y="2605764"/>
              <a:ext cx="143768" cy="189062"/>
            </a:xfrm>
            <a:custGeom>
              <a:avLst/>
              <a:gdLst/>
              <a:ahLst/>
              <a:cxnLst/>
              <a:rect l="l" t="t" r="r" b="b"/>
              <a:pathLst>
                <a:path w="286105" h="376243" extrusionOk="0">
                  <a:moveTo>
                    <a:pt x="286106" y="42137"/>
                  </a:moveTo>
                  <a:lnTo>
                    <a:pt x="265659" y="93995"/>
                  </a:lnTo>
                  <a:lnTo>
                    <a:pt x="263843" y="98032"/>
                  </a:lnTo>
                  <a:lnTo>
                    <a:pt x="261837" y="101962"/>
                  </a:lnTo>
                  <a:lnTo>
                    <a:pt x="259197" y="106142"/>
                  </a:lnTo>
                  <a:lnTo>
                    <a:pt x="242835" y="131355"/>
                  </a:lnTo>
                  <a:lnTo>
                    <a:pt x="251721" y="160222"/>
                  </a:lnTo>
                  <a:lnTo>
                    <a:pt x="275369" y="234904"/>
                  </a:lnTo>
                  <a:lnTo>
                    <a:pt x="272395" y="250598"/>
                  </a:lnTo>
                  <a:lnTo>
                    <a:pt x="213872" y="282069"/>
                  </a:lnTo>
                  <a:lnTo>
                    <a:pt x="79770" y="353527"/>
                  </a:lnTo>
                  <a:lnTo>
                    <a:pt x="36368" y="376244"/>
                  </a:lnTo>
                  <a:lnTo>
                    <a:pt x="35090" y="367190"/>
                  </a:lnTo>
                  <a:lnTo>
                    <a:pt x="37025" y="360693"/>
                  </a:lnTo>
                  <a:lnTo>
                    <a:pt x="35818" y="359797"/>
                  </a:lnTo>
                  <a:lnTo>
                    <a:pt x="35520" y="358961"/>
                  </a:lnTo>
                  <a:lnTo>
                    <a:pt x="35042" y="358233"/>
                  </a:lnTo>
                  <a:lnTo>
                    <a:pt x="34636" y="357027"/>
                  </a:lnTo>
                  <a:lnTo>
                    <a:pt x="34147" y="355999"/>
                  </a:lnTo>
                  <a:lnTo>
                    <a:pt x="33883" y="354948"/>
                  </a:lnTo>
                  <a:lnTo>
                    <a:pt x="33692" y="353909"/>
                  </a:lnTo>
                  <a:lnTo>
                    <a:pt x="33549" y="352918"/>
                  </a:lnTo>
                  <a:lnTo>
                    <a:pt x="33573" y="351843"/>
                  </a:lnTo>
                  <a:lnTo>
                    <a:pt x="33644" y="350075"/>
                  </a:lnTo>
                  <a:lnTo>
                    <a:pt x="33752" y="348618"/>
                  </a:lnTo>
                  <a:lnTo>
                    <a:pt x="33728" y="347460"/>
                  </a:lnTo>
                  <a:lnTo>
                    <a:pt x="33704" y="346241"/>
                  </a:lnTo>
                  <a:lnTo>
                    <a:pt x="33513" y="345298"/>
                  </a:lnTo>
                  <a:lnTo>
                    <a:pt x="33322" y="344104"/>
                  </a:lnTo>
                  <a:lnTo>
                    <a:pt x="33107" y="343041"/>
                  </a:lnTo>
                  <a:lnTo>
                    <a:pt x="32868" y="342049"/>
                  </a:lnTo>
                  <a:lnTo>
                    <a:pt x="33095" y="341022"/>
                  </a:lnTo>
                  <a:lnTo>
                    <a:pt x="33442" y="338992"/>
                  </a:lnTo>
                  <a:lnTo>
                    <a:pt x="33919" y="337606"/>
                  </a:lnTo>
                  <a:lnTo>
                    <a:pt x="34456" y="335910"/>
                  </a:lnTo>
                  <a:lnTo>
                    <a:pt x="35221" y="334477"/>
                  </a:lnTo>
                  <a:lnTo>
                    <a:pt x="35758" y="331432"/>
                  </a:lnTo>
                  <a:lnTo>
                    <a:pt x="35496" y="330189"/>
                  </a:lnTo>
                  <a:lnTo>
                    <a:pt x="34361" y="328434"/>
                  </a:lnTo>
                  <a:lnTo>
                    <a:pt x="34003" y="327681"/>
                  </a:lnTo>
                  <a:lnTo>
                    <a:pt x="33836" y="326666"/>
                  </a:lnTo>
                  <a:lnTo>
                    <a:pt x="33979" y="325281"/>
                  </a:lnTo>
                  <a:lnTo>
                    <a:pt x="34469" y="323226"/>
                  </a:lnTo>
                  <a:lnTo>
                    <a:pt x="35400" y="321208"/>
                  </a:lnTo>
                  <a:lnTo>
                    <a:pt x="36499" y="318569"/>
                  </a:lnTo>
                  <a:lnTo>
                    <a:pt x="37490" y="316538"/>
                  </a:lnTo>
                  <a:lnTo>
                    <a:pt x="39187" y="309193"/>
                  </a:lnTo>
                  <a:lnTo>
                    <a:pt x="39963" y="308297"/>
                  </a:lnTo>
                  <a:lnTo>
                    <a:pt x="40798" y="307652"/>
                  </a:lnTo>
                  <a:lnTo>
                    <a:pt x="41623" y="306518"/>
                  </a:lnTo>
                  <a:lnTo>
                    <a:pt x="42817" y="305132"/>
                  </a:lnTo>
                  <a:lnTo>
                    <a:pt x="43247" y="304332"/>
                  </a:lnTo>
                  <a:lnTo>
                    <a:pt x="43868" y="302397"/>
                  </a:lnTo>
                  <a:lnTo>
                    <a:pt x="46066" y="295709"/>
                  </a:lnTo>
                  <a:lnTo>
                    <a:pt x="47140" y="291302"/>
                  </a:lnTo>
                  <a:lnTo>
                    <a:pt x="48323" y="287635"/>
                  </a:lnTo>
                  <a:lnTo>
                    <a:pt x="49171" y="285724"/>
                  </a:lnTo>
                  <a:lnTo>
                    <a:pt x="50174" y="283084"/>
                  </a:lnTo>
                  <a:lnTo>
                    <a:pt x="51130" y="280517"/>
                  </a:lnTo>
                  <a:lnTo>
                    <a:pt x="52025" y="278856"/>
                  </a:lnTo>
                  <a:lnTo>
                    <a:pt x="52837" y="277328"/>
                  </a:lnTo>
                  <a:lnTo>
                    <a:pt x="53292" y="276289"/>
                  </a:lnTo>
                  <a:lnTo>
                    <a:pt x="53638" y="274855"/>
                  </a:lnTo>
                  <a:lnTo>
                    <a:pt x="54104" y="272944"/>
                  </a:lnTo>
                  <a:lnTo>
                    <a:pt x="54522" y="270221"/>
                  </a:lnTo>
                  <a:lnTo>
                    <a:pt x="54964" y="268454"/>
                  </a:lnTo>
                  <a:lnTo>
                    <a:pt x="55239" y="267391"/>
                  </a:lnTo>
                  <a:lnTo>
                    <a:pt x="56062" y="265958"/>
                  </a:lnTo>
                  <a:lnTo>
                    <a:pt x="56839" y="263784"/>
                  </a:lnTo>
                  <a:lnTo>
                    <a:pt x="57937" y="261264"/>
                  </a:lnTo>
                  <a:lnTo>
                    <a:pt x="58487" y="259377"/>
                  </a:lnTo>
                  <a:lnTo>
                    <a:pt x="58750" y="257609"/>
                  </a:lnTo>
                  <a:lnTo>
                    <a:pt x="58773" y="256737"/>
                  </a:lnTo>
                  <a:lnTo>
                    <a:pt x="58511" y="255005"/>
                  </a:lnTo>
                  <a:lnTo>
                    <a:pt x="58320" y="252629"/>
                  </a:lnTo>
                  <a:lnTo>
                    <a:pt x="57412" y="248114"/>
                  </a:lnTo>
                  <a:lnTo>
                    <a:pt x="56982" y="244650"/>
                  </a:lnTo>
                  <a:lnTo>
                    <a:pt x="57185" y="239168"/>
                  </a:lnTo>
                  <a:lnTo>
                    <a:pt x="56337" y="236278"/>
                  </a:lnTo>
                  <a:lnTo>
                    <a:pt x="57293" y="236135"/>
                  </a:lnTo>
                  <a:lnTo>
                    <a:pt x="56910" y="234355"/>
                  </a:lnTo>
                  <a:lnTo>
                    <a:pt x="56325" y="233017"/>
                  </a:lnTo>
                  <a:lnTo>
                    <a:pt x="55967" y="231668"/>
                  </a:lnTo>
                  <a:lnTo>
                    <a:pt x="55190" y="230103"/>
                  </a:lnTo>
                  <a:lnTo>
                    <a:pt x="54367" y="227727"/>
                  </a:lnTo>
                  <a:lnTo>
                    <a:pt x="53698" y="225851"/>
                  </a:lnTo>
                  <a:lnTo>
                    <a:pt x="52826" y="222722"/>
                  </a:lnTo>
                  <a:lnTo>
                    <a:pt x="52276" y="220011"/>
                  </a:lnTo>
                  <a:lnTo>
                    <a:pt x="51810" y="218303"/>
                  </a:lnTo>
                  <a:lnTo>
                    <a:pt x="51381" y="217335"/>
                  </a:lnTo>
                  <a:lnTo>
                    <a:pt x="50676" y="216404"/>
                  </a:lnTo>
                  <a:lnTo>
                    <a:pt x="50282" y="215771"/>
                  </a:lnTo>
                  <a:lnTo>
                    <a:pt x="49541" y="215090"/>
                  </a:lnTo>
                  <a:lnTo>
                    <a:pt x="46102" y="211053"/>
                  </a:lnTo>
                  <a:lnTo>
                    <a:pt x="44620" y="209274"/>
                  </a:lnTo>
                  <a:lnTo>
                    <a:pt x="44358" y="208593"/>
                  </a:lnTo>
                  <a:lnTo>
                    <a:pt x="43988" y="207554"/>
                  </a:lnTo>
                  <a:lnTo>
                    <a:pt x="43701" y="206097"/>
                  </a:lnTo>
                  <a:lnTo>
                    <a:pt x="43438" y="203983"/>
                  </a:lnTo>
                  <a:lnTo>
                    <a:pt x="42936" y="202358"/>
                  </a:lnTo>
                  <a:lnTo>
                    <a:pt x="42089" y="199337"/>
                  </a:lnTo>
                  <a:lnTo>
                    <a:pt x="40285" y="194309"/>
                  </a:lnTo>
                  <a:lnTo>
                    <a:pt x="38541" y="190045"/>
                  </a:lnTo>
                  <a:lnTo>
                    <a:pt x="36977" y="186199"/>
                  </a:lnTo>
                  <a:lnTo>
                    <a:pt x="35735" y="183954"/>
                  </a:lnTo>
                  <a:lnTo>
                    <a:pt x="34684" y="182055"/>
                  </a:lnTo>
                  <a:lnTo>
                    <a:pt x="33393" y="179929"/>
                  </a:lnTo>
                  <a:lnTo>
                    <a:pt x="32486" y="178722"/>
                  </a:lnTo>
                  <a:lnTo>
                    <a:pt x="31363" y="177600"/>
                  </a:lnTo>
                  <a:lnTo>
                    <a:pt x="30181" y="176298"/>
                  </a:lnTo>
                  <a:lnTo>
                    <a:pt x="13890" y="161488"/>
                  </a:lnTo>
                  <a:lnTo>
                    <a:pt x="9889" y="156878"/>
                  </a:lnTo>
                  <a:lnTo>
                    <a:pt x="9387" y="156125"/>
                  </a:lnTo>
                  <a:lnTo>
                    <a:pt x="5518" y="148111"/>
                  </a:lnTo>
                  <a:lnTo>
                    <a:pt x="5386" y="146164"/>
                  </a:lnTo>
                  <a:lnTo>
                    <a:pt x="5422" y="141662"/>
                  </a:lnTo>
                  <a:lnTo>
                    <a:pt x="5398" y="139010"/>
                  </a:lnTo>
                  <a:lnTo>
                    <a:pt x="5231" y="138210"/>
                  </a:lnTo>
                  <a:lnTo>
                    <a:pt x="4872" y="136705"/>
                  </a:lnTo>
                  <a:lnTo>
                    <a:pt x="3475" y="132334"/>
                  </a:lnTo>
                  <a:lnTo>
                    <a:pt x="872" y="125156"/>
                  </a:lnTo>
                  <a:lnTo>
                    <a:pt x="453" y="121991"/>
                  </a:lnTo>
                  <a:lnTo>
                    <a:pt x="95" y="118527"/>
                  </a:lnTo>
                  <a:lnTo>
                    <a:pt x="0" y="115446"/>
                  </a:lnTo>
                  <a:lnTo>
                    <a:pt x="2962" y="106070"/>
                  </a:lnTo>
                  <a:lnTo>
                    <a:pt x="16864" y="109820"/>
                  </a:lnTo>
                  <a:lnTo>
                    <a:pt x="28330" y="108435"/>
                  </a:lnTo>
                  <a:lnTo>
                    <a:pt x="31088" y="100875"/>
                  </a:lnTo>
                  <a:lnTo>
                    <a:pt x="34445" y="99597"/>
                  </a:lnTo>
                  <a:lnTo>
                    <a:pt x="34564" y="98510"/>
                  </a:lnTo>
                  <a:lnTo>
                    <a:pt x="34695" y="97411"/>
                  </a:lnTo>
                  <a:lnTo>
                    <a:pt x="34815" y="96252"/>
                  </a:lnTo>
                  <a:lnTo>
                    <a:pt x="34744" y="95440"/>
                  </a:lnTo>
                  <a:lnTo>
                    <a:pt x="34385" y="94784"/>
                  </a:lnTo>
                  <a:lnTo>
                    <a:pt x="34731" y="93792"/>
                  </a:lnTo>
                  <a:lnTo>
                    <a:pt x="35030" y="92287"/>
                  </a:lnTo>
                  <a:lnTo>
                    <a:pt x="36201" y="91547"/>
                  </a:lnTo>
                  <a:lnTo>
                    <a:pt x="36678" y="90890"/>
                  </a:lnTo>
                  <a:lnTo>
                    <a:pt x="37538" y="90042"/>
                  </a:lnTo>
                  <a:lnTo>
                    <a:pt x="45397" y="92454"/>
                  </a:lnTo>
                  <a:lnTo>
                    <a:pt x="46902" y="84691"/>
                  </a:lnTo>
                  <a:lnTo>
                    <a:pt x="57914" y="88537"/>
                  </a:lnTo>
                  <a:lnTo>
                    <a:pt x="58009" y="89672"/>
                  </a:lnTo>
                  <a:lnTo>
                    <a:pt x="55632" y="102511"/>
                  </a:lnTo>
                  <a:lnTo>
                    <a:pt x="55919" y="103168"/>
                  </a:lnTo>
                  <a:lnTo>
                    <a:pt x="78456" y="95787"/>
                  </a:lnTo>
                  <a:lnTo>
                    <a:pt x="167232" y="66812"/>
                  </a:lnTo>
                  <a:lnTo>
                    <a:pt x="255292" y="0"/>
                  </a:lnTo>
                  <a:lnTo>
                    <a:pt x="286106" y="4213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219;gbcf4302aa7_0_6">
              <a:extLst>
                <a:ext uri="{FF2B5EF4-FFF2-40B4-BE49-F238E27FC236}">
                  <a16:creationId xmlns:a16="http://schemas.microsoft.com/office/drawing/2014/main" id="{8BD69A24-AED6-8640-9E1B-522E8863D57F}"/>
                </a:ext>
              </a:extLst>
            </p:cNvPr>
            <p:cNvSpPr/>
            <p:nvPr/>
          </p:nvSpPr>
          <p:spPr>
            <a:xfrm>
              <a:off x="5260058" y="2606279"/>
              <a:ext cx="181902" cy="269429"/>
            </a:xfrm>
            <a:custGeom>
              <a:avLst/>
              <a:gdLst/>
              <a:ahLst/>
              <a:cxnLst/>
              <a:rect l="l" t="t" r="r" b="b"/>
              <a:pathLst>
                <a:path w="361994" h="536178" extrusionOk="0">
                  <a:moveTo>
                    <a:pt x="350230" y="74659"/>
                  </a:moveTo>
                  <a:lnTo>
                    <a:pt x="355319" y="151838"/>
                  </a:lnTo>
                  <a:lnTo>
                    <a:pt x="361995" y="285593"/>
                  </a:lnTo>
                  <a:lnTo>
                    <a:pt x="357910" y="536179"/>
                  </a:lnTo>
                  <a:lnTo>
                    <a:pt x="62548" y="528977"/>
                  </a:lnTo>
                  <a:lnTo>
                    <a:pt x="41312" y="352034"/>
                  </a:lnTo>
                  <a:lnTo>
                    <a:pt x="27291" y="238810"/>
                  </a:lnTo>
                  <a:lnTo>
                    <a:pt x="15311" y="148637"/>
                  </a:lnTo>
                  <a:lnTo>
                    <a:pt x="107" y="37144"/>
                  </a:lnTo>
                  <a:lnTo>
                    <a:pt x="0" y="36332"/>
                  </a:lnTo>
                  <a:lnTo>
                    <a:pt x="7118" y="37132"/>
                  </a:lnTo>
                  <a:lnTo>
                    <a:pt x="8778" y="37204"/>
                  </a:lnTo>
                  <a:lnTo>
                    <a:pt x="9793" y="37228"/>
                  </a:lnTo>
                  <a:lnTo>
                    <a:pt x="10785" y="36977"/>
                  </a:lnTo>
                  <a:lnTo>
                    <a:pt x="11931" y="37001"/>
                  </a:lnTo>
                  <a:lnTo>
                    <a:pt x="13066" y="36822"/>
                  </a:lnTo>
                  <a:lnTo>
                    <a:pt x="13866" y="36631"/>
                  </a:lnTo>
                  <a:lnTo>
                    <a:pt x="14667" y="36655"/>
                  </a:lnTo>
                  <a:lnTo>
                    <a:pt x="16052" y="36535"/>
                  </a:lnTo>
                  <a:lnTo>
                    <a:pt x="17103" y="36535"/>
                  </a:lnTo>
                  <a:lnTo>
                    <a:pt x="17927" y="36679"/>
                  </a:lnTo>
                  <a:lnTo>
                    <a:pt x="18799" y="36750"/>
                  </a:lnTo>
                  <a:lnTo>
                    <a:pt x="19778" y="37108"/>
                  </a:lnTo>
                  <a:lnTo>
                    <a:pt x="20579" y="37455"/>
                  </a:lnTo>
                  <a:lnTo>
                    <a:pt x="21916" y="37789"/>
                  </a:lnTo>
                  <a:lnTo>
                    <a:pt x="22668" y="38052"/>
                  </a:lnTo>
                  <a:lnTo>
                    <a:pt x="23779" y="38267"/>
                  </a:lnTo>
                  <a:lnTo>
                    <a:pt x="24854" y="38410"/>
                  </a:lnTo>
                  <a:lnTo>
                    <a:pt x="25607" y="38530"/>
                  </a:lnTo>
                  <a:lnTo>
                    <a:pt x="26741" y="38100"/>
                  </a:lnTo>
                  <a:lnTo>
                    <a:pt x="33704" y="35855"/>
                  </a:lnTo>
                  <a:lnTo>
                    <a:pt x="36858" y="34636"/>
                  </a:lnTo>
                  <a:lnTo>
                    <a:pt x="38100" y="34122"/>
                  </a:lnTo>
                  <a:lnTo>
                    <a:pt x="39389" y="33776"/>
                  </a:lnTo>
                  <a:lnTo>
                    <a:pt x="44441" y="32952"/>
                  </a:lnTo>
                  <a:lnTo>
                    <a:pt x="60792" y="31985"/>
                  </a:lnTo>
                  <a:lnTo>
                    <a:pt x="62130" y="31782"/>
                  </a:lnTo>
                  <a:lnTo>
                    <a:pt x="63025" y="31495"/>
                  </a:lnTo>
                  <a:lnTo>
                    <a:pt x="63909" y="31149"/>
                  </a:lnTo>
                  <a:lnTo>
                    <a:pt x="67970" y="29023"/>
                  </a:lnTo>
                  <a:lnTo>
                    <a:pt x="72544" y="26801"/>
                  </a:lnTo>
                  <a:lnTo>
                    <a:pt x="73285" y="26061"/>
                  </a:lnTo>
                  <a:lnTo>
                    <a:pt x="73978" y="25511"/>
                  </a:lnTo>
                  <a:lnTo>
                    <a:pt x="74527" y="24974"/>
                  </a:lnTo>
                  <a:lnTo>
                    <a:pt x="75471" y="24162"/>
                  </a:lnTo>
                  <a:lnTo>
                    <a:pt x="78468" y="20734"/>
                  </a:lnTo>
                  <a:lnTo>
                    <a:pt x="81741" y="17509"/>
                  </a:lnTo>
                  <a:lnTo>
                    <a:pt x="85264" y="14476"/>
                  </a:lnTo>
                  <a:lnTo>
                    <a:pt x="86339" y="13783"/>
                  </a:lnTo>
                  <a:lnTo>
                    <a:pt x="103848" y="4491"/>
                  </a:lnTo>
                  <a:lnTo>
                    <a:pt x="104768" y="4133"/>
                  </a:lnTo>
                  <a:lnTo>
                    <a:pt x="105879" y="3834"/>
                  </a:lnTo>
                  <a:lnTo>
                    <a:pt x="106727" y="3667"/>
                  </a:lnTo>
                  <a:lnTo>
                    <a:pt x="107742" y="3487"/>
                  </a:lnTo>
                  <a:lnTo>
                    <a:pt x="108494" y="3380"/>
                  </a:lnTo>
                  <a:lnTo>
                    <a:pt x="109617" y="3392"/>
                  </a:lnTo>
                  <a:lnTo>
                    <a:pt x="110656" y="3547"/>
                  </a:lnTo>
                  <a:lnTo>
                    <a:pt x="111528" y="3631"/>
                  </a:lnTo>
                  <a:lnTo>
                    <a:pt x="112436" y="3667"/>
                  </a:lnTo>
                  <a:lnTo>
                    <a:pt x="113260" y="3727"/>
                  </a:lnTo>
                  <a:lnTo>
                    <a:pt x="114932" y="3762"/>
                  </a:lnTo>
                  <a:lnTo>
                    <a:pt x="116019" y="3595"/>
                  </a:lnTo>
                  <a:lnTo>
                    <a:pt x="117213" y="3320"/>
                  </a:lnTo>
                  <a:lnTo>
                    <a:pt x="118276" y="2914"/>
                  </a:lnTo>
                  <a:lnTo>
                    <a:pt x="119100" y="2687"/>
                  </a:lnTo>
                  <a:lnTo>
                    <a:pt x="119793" y="2484"/>
                  </a:lnTo>
                  <a:lnTo>
                    <a:pt x="122492" y="4610"/>
                  </a:lnTo>
                  <a:lnTo>
                    <a:pt x="123484" y="4336"/>
                  </a:lnTo>
                  <a:lnTo>
                    <a:pt x="124415" y="3177"/>
                  </a:lnTo>
                  <a:lnTo>
                    <a:pt x="124869" y="2449"/>
                  </a:lnTo>
                  <a:lnTo>
                    <a:pt x="125920" y="2938"/>
                  </a:lnTo>
                  <a:lnTo>
                    <a:pt x="126625" y="3129"/>
                  </a:lnTo>
                  <a:lnTo>
                    <a:pt x="127604" y="2950"/>
                  </a:lnTo>
                  <a:lnTo>
                    <a:pt x="128249" y="2496"/>
                  </a:lnTo>
                  <a:lnTo>
                    <a:pt x="129180" y="1517"/>
                  </a:lnTo>
                  <a:lnTo>
                    <a:pt x="130387" y="717"/>
                  </a:lnTo>
                  <a:lnTo>
                    <a:pt x="131151" y="275"/>
                  </a:lnTo>
                  <a:lnTo>
                    <a:pt x="131880" y="0"/>
                  </a:lnTo>
                  <a:lnTo>
                    <a:pt x="133217" y="155"/>
                  </a:lnTo>
                  <a:lnTo>
                    <a:pt x="134054" y="848"/>
                  </a:lnTo>
                  <a:lnTo>
                    <a:pt x="135045" y="2317"/>
                  </a:lnTo>
                  <a:lnTo>
                    <a:pt x="135307" y="3476"/>
                  </a:lnTo>
                  <a:lnTo>
                    <a:pt x="135057" y="4670"/>
                  </a:lnTo>
                  <a:lnTo>
                    <a:pt x="135212" y="5638"/>
                  </a:lnTo>
                  <a:lnTo>
                    <a:pt x="136168" y="6187"/>
                  </a:lnTo>
                  <a:lnTo>
                    <a:pt x="137206" y="5936"/>
                  </a:lnTo>
                  <a:lnTo>
                    <a:pt x="137732" y="5482"/>
                  </a:lnTo>
                  <a:lnTo>
                    <a:pt x="138281" y="4658"/>
                  </a:lnTo>
                  <a:lnTo>
                    <a:pt x="138783" y="4108"/>
                  </a:lnTo>
                  <a:lnTo>
                    <a:pt x="139189" y="3476"/>
                  </a:lnTo>
                  <a:lnTo>
                    <a:pt x="139619" y="2890"/>
                  </a:lnTo>
                  <a:lnTo>
                    <a:pt x="140407" y="1983"/>
                  </a:lnTo>
                  <a:lnTo>
                    <a:pt x="141076" y="1541"/>
                  </a:lnTo>
                  <a:lnTo>
                    <a:pt x="141888" y="1529"/>
                  </a:lnTo>
                  <a:lnTo>
                    <a:pt x="142760" y="1947"/>
                  </a:lnTo>
                  <a:lnTo>
                    <a:pt x="143596" y="2795"/>
                  </a:lnTo>
                  <a:lnTo>
                    <a:pt x="144265" y="3702"/>
                  </a:lnTo>
                  <a:lnTo>
                    <a:pt x="144588" y="4336"/>
                  </a:lnTo>
                  <a:lnTo>
                    <a:pt x="144850" y="5638"/>
                  </a:lnTo>
                  <a:lnTo>
                    <a:pt x="144934" y="6485"/>
                  </a:lnTo>
                  <a:lnTo>
                    <a:pt x="144898" y="7584"/>
                  </a:lnTo>
                  <a:lnTo>
                    <a:pt x="144958" y="8361"/>
                  </a:lnTo>
                  <a:lnTo>
                    <a:pt x="145101" y="9208"/>
                  </a:lnTo>
                  <a:lnTo>
                    <a:pt x="145627" y="10248"/>
                  </a:lnTo>
                  <a:lnTo>
                    <a:pt x="146499" y="10940"/>
                  </a:lnTo>
                  <a:lnTo>
                    <a:pt x="147693" y="11167"/>
                  </a:lnTo>
                  <a:lnTo>
                    <a:pt x="148636" y="10940"/>
                  </a:lnTo>
                  <a:lnTo>
                    <a:pt x="149688" y="10630"/>
                  </a:lnTo>
                  <a:lnTo>
                    <a:pt x="150476" y="10403"/>
                  </a:lnTo>
                  <a:lnTo>
                    <a:pt x="151814" y="9949"/>
                  </a:lnTo>
                  <a:lnTo>
                    <a:pt x="153187" y="9710"/>
                  </a:lnTo>
                  <a:lnTo>
                    <a:pt x="154214" y="9650"/>
                  </a:lnTo>
                  <a:lnTo>
                    <a:pt x="155062" y="9770"/>
                  </a:lnTo>
                  <a:lnTo>
                    <a:pt x="156400" y="9841"/>
                  </a:lnTo>
                  <a:lnTo>
                    <a:pt x="157881" y="9949"/>
                  </a:lnTo>
                  <a:lnTo>
                    <a:pt x="159995" y="10260"/>
                  </a:lnTo>
                  <a:lnTo>
                    <a:pt x="160974" y="10415"/>
                  </a:lnTo>
                  <a:lnTo>
                    <a:pt x="162240" y="10618"/>
                  </a:lnTo>
                  <a:lnTo>
                    <a:pt x="162921" y="10928"/>
                  </a:lnTo>
                  <a:lnTo>
                    <a:pt x="163757" y="11167"/>
                  </a:lnTo>
                  <a:lnTo>
                    <a:pt x="164653" y="11609"/>
                  </a:lnTo>
                  <a:lnTo>
                    <a:pt x="165740" y="12254"/>
                  </a:lnTo>
                  <a:lnTo>
                    <a:pt x="166468" y="12899"/>
                  </a:lnTo>
                  <a:lnTo>
                    <a:pt x="167555" y="13962"/>
                  </a:lnTo>
                  <a:lnTo>
                    <a:pt x="168069" y="14511"/>
                  </a:lnTo>
                  <a:lnTo>
                    <a:pt x="168869" y="15515"/>
                  </a:lnTo>
                  <a:lnTo>
                    <a:pt x="169406" y="16458"/>
                  </a:lnTo>
                  <a:lnTo>
                    <a:pt x="169717" y="17139"/>
                  </a:lnTo>
                  <a:lnTo>
                    <a:pt x="170517" y="18966"/>
                  </a:lnTo>
                  <a:lnTo>
                    <a:pt x="170959" y="19504"/>
                  </a:lnTo>
                  <a:lnTo>
                    <a:pt x="171628" y="20172"/>
                  </a:lnTo>
                  <a:lnTo>
                    <a:pt x="172380" y="20865"/>
                  </a:lnTo>
                  <a:lnTo>
                    <a:pt x="173228" y="22024"/>
                  </a:lnTo>
                  <a:lnTo>
                    <a:pt x="173849" y="23135"/>
                  </a:lnTo>
                  <a:lnTo>
                    <a:pt x="174231" y="24078"/>
                  </a:lnTo>
                  <a:lnTo>
                    <a:pt x="174602" y="25046"/>
                  </a:lnTo>
                  <a:lnTo>
                    <a:pt x="175844" y="29154"/>
                  </a:lnTo>
                  <a:lnTo>
                    <a:pt x="177217" y="33513"/>
                  </a:lnTo>
                  <a:lnTo>
                    <a:pt x="178185" y="37037"/>
                  </a:lnTo>
                  <a:lnTo>
                    <a:pt x="178591" y="37813"/>
                  </a:lnTo>
                  <a:lnTo>
                    <a:pt x="178985" y="38566"/>
                  </a:lnTo>
                  <a:lnTo>
                    <a:pt x="179857" y="39760"/>
                  </a:lnTo>
                  <a:lnTo>
                    <a:pt x="180442" y="40249"/>
                  </a:lnTo>
                  <a:lnTo>
                    <a:pt x="181135" y="40942"/>
                  </a:lnTo>
                  <a:lnTo>
                    <a:pt x="181959" y="41169"/>
                  </a:lnTo>
                  <a:lnTo>
                    <a:pt x="182914" y="41504"/>
                  </a:lnTo>
                  <a:lnTo>
                    <a:pt x="184061" y="41707"/>
                  </a:lnTo>
                  <a:lnTo>
                    <a:pt x="185375" y="41814"/>
                  </a:lnTo>
                  <a:lnTo>
                    <a:pt x="191968" y="42411"/>
                  </a:lnTo>
                  <a:lnTo>
                    <a:pt x="192983" y="42782"/>
                  </a:lnTo>
                  <a:lnTo>
                    <a:pt x="193699" y="43307"/>
                  </a:lnTo>
                  <a:lnTo>
                    <a:pt x="194356" y="43809"/>
                  </a:lnTo>
                  <a:lnTo>
                    <a:pt x="194834" y="44681"/>
                  </a:lnTo>
                  <a:lnTo>
                    <a:pt x="195132" y="45624"/>
                  </a:lnTo>
                  <a:lnTo>
                    <a:pt x="195371" y="46281"/>
                  </a:lnTo>
                  <a:lnTo>
                    <a:pt x="195550" y="46974"/>
                  </a:lnTo>
                  <a:lnTo>
                    <a:pt x="195992" y="47846"/>
                  </a:lnTo>
                  <a:lnTo>
                    <a:pt x="196339" y="48455"/>
                  </a:lnTo>
                  <a:lnTo>
                    <a:pt x="196721" y="49171"/>
                  </a:lnTo>
                  <a:lnTo>
                    <a:pt x="197234" y="49828"/>
                  </a:lnTo>
                  <a:lnTo>
                    <a:pt x="198118" y="50808"/>
                  </a:lnTo>
                  <a:lnTo>
                    <a:pt x="199002" y="51166"/>
                  </a:lnTo>
                  <a:lnTo>
                    <a:pt x="200006" y="51321"/>
                  </a:lnTo>
                  <a:lnTo>
                    <a:pt x="201188" y="51130"/>
                  </a:lnTo>
                  <a:lnTo>
                    <a:pt x="201905" y="50569"/>
                  </a:lnTo>
                  <a:lnTo>
                    <a:pt x="202824" y="50043"/>
                  </a:lnTo>
                  <a:lnTo>
                    <a:pt x="203600" y="50139"/>
                  </a:lnTo>
                  <a:lnTo>
                    <a:pt x="204341" y="50700"/>
                  </a:lnTo>
                  <a:lnTo>
                    <a:pt x="205129" y="51500"/>
                  </a:lnTo>
                  <a:lnTo>
                    <a:pt x="206419" y="53161"/>
                  </a:lnTo>
                  <a:lnTo>
                    <a:pt x="208187" y="56421"/>
                  </a:lnTo>
                  <a:lnTo>
                    <a:pt x="208258" y="58212"/>
                  </a:lnTo>
                  <a:lnTo>
                    <a:pt x="208617" y="59586"/>
                  </a:lnTo>
                  <a:lnTo>
                    <a:pt x="209070" y="60554"/>
                  </a:lnTo>
                  <a:lnTo>
                    <a:pt x="209703" y="60912"/>
                  </a:lnTo>
                  <a:lnTo>
                    <a:pt x="210766" y="61091"/>
                  </a:lnTo>
                  <a:lnTo>
                    <a:pt x="211937" y="61354"/>
                  </a:lnTo>
                  <a:lnTo>
                    <a:pt x="212582" y="61903"/>
                  </a:lnTo>
                  <a:lnTo>
                    <a:pt x="213191" y="62500"/>
                  </a:lnTo>
                  <a:lnTo>
                    <a:pt x="213740" y="62954"/>
                  </a:lnTo>
                  <a:lnTo>
                    <a:pt x="215066" y="63862"/>
                  </a:lnTo>
                  <a:lnTo>
                    <a:pt x="215914" y="63730"/>
                  </a:lnTo>
                  <a:lnTo>
                    <a:pt x="216631" y="63229"/>
                  </a:lnTo>
                  <a:lnTo>
                    <a:pt x="217108" y="62453"/>
                  </a:lnTo>
                  <a:lnTo>
                    <a:pt x="217849" y="61151"/>
                  </a:lnTo>
                  <a:lnTo>
                    <a:pt x="218936" y="59073"/>
                  </a:lnTo>
                  <a:lnTo>
                    <a:pt x="219784" y="57627"/>
                  </a:lnTo>
                  <a:lnTo>
                    <a:pt x="220500" y="56744"/>
                  </a:lnTo>
                  <a:lnTo>
                    <a:pt x="221324" y="56206"/>
                  </a:lnTo>
                  <a:lnTo>
                    <a:pt x="222388" y="56063"/>
                  </a:lnTo>
                  <a:lnTo>
                    <a:pt x="223415" y="56027"/>
                  </a:lnTo>
                  <a:lnTo>
                    <a:pt x="224215" y="56338"/>
                  </a:lnTo>
                  <a:lnTo>
                    <a:pt x="225099" y="56815"/>
                  </a:lnTo>
                  <a:lnTo>
                    <a:pt x="225600" y="57747"/>
                  </a:lnTo>
                  <a:lnTo>
                    <a:pt x="228861" y="62381"/>
                  </a:lnTo>
                  <a:lnTo>
                    <a:pt x="229458" y="63480"/>
                  </a:lnTo>
                  <a:lnTo>
                    <a:pt x="229410" y="64579"/>
                  </a:lnTo>
                  <a:lnTo>
                    <a:pt x="229350" y="65582"/>
                  </a:lnTo>
                  <a:lnTo>
                    <a:pt x="229183" y="66310"/>
                  </a:lnTo>
                  <a:lnTo>
                    <a:pt x="229124" y="67445"/>
                  </a:lnTo>
                  <a:lnTo>
                    <a:pt x="228694" y="69296"/>
                  </a:lnTo>
                  <a:lnTo>
                    <a:pt x="228610" y="70300"/>
                  </a:lnTo>
                  <a:lnTo>
                    <a:pt x="228574" y="71195"/>
                  </a:lnTo>
                  <a:lnTo>
                    <a:pt x="229339" y="72306"/>
                  </a:lnTo>
                  <a:lnTo>
                    <a:pt x="230246" y="73094"/>
                  </a:lnTo>
                  <a:lnTo>
                    <a:pt x="231226" y="73667"/>
                  </a:lnTo>
                  <a:lnTo>
                    <a:pt x="232325" y="74336"/>
                  </a:lnTo>
                  <a:lnTo>
                    <a:pt x="233829" y="75292"/>
                  </a:lnTo>
                  <a:lnTo>
                    <a:pt x="234534" y="75614"/>
                  </a:lnTo>
                  <a:lnTo>
                    <a:pt x="235263" y="75853"/>
                  </a:lnTo>
                  <a:lnTo>
                    <a:pt x="236170" y="75913"/>
                  </a:lnTo>
                  <a:lnTo>
                    <a:pt x="237329" y="75829"/>
                  </a:lnTo>
                  <a:lnTo>
                    <a:pt x="238392" y="75590"/>
                  </a:lnTo>
                  <a:lnTo>
                    <a:pt x="239144" y="75148"/>
                  </a:lnTo>
                  <a:lnTo>
                    <a:pt x="240326" y="74527"/>
                  </a:lnTo>
                  <a:lnTo>
                    <a:pt x="241234" y="73655"/>
                  </a:lnTo>
                  <a:lnTo>
                    <a:pt x="244101" y="71494"/>
                  </a:lnTo>
                  <a:lnTo>
                    <a:pt x="245355" y="70813"/>
                  </a:lnTo>
                  <a:lnTo>
                    <a:pt x="246155" y="70419"/>
                  </a:lnTo>
                  <a:lnTo>
                    <a:pt x="247696" y="69750"/>
                  </a:lnTo>
                  <a:lnTo>
                    <a:pt x="248830" y="69654"/>
                  </a:lnTo>
                  <a:lnTo>
                    <a:pt x="249714" y="69666"/>
                  </a:lnTo>
                  <a:lnTo>
                    <a:pt x="250538" y="69762"/>
                  </a:lnTo>
                  <a:lnTo>
                    <a:pt x="251565" y="70180"/>
                  </a:lnTo>
                  <a:lnTo>
                    <a:pt x="252545" y="70407"/>
                  </a:lnTo>
                  <a:lnTo>
                    <a:pt x="253321" y="70646"/>
                  </a:lnTo>
                  <a:lnTo>
                    <a:pt x="254396" y="70753"/>
                  </a:lnTo>
                  <a:lnTo>
                    <a:pt x="255590" y="71124"/>
                  </a:lnTo>
                  <a:lnTo>
                    <a:pt x="256809" y="71303"/>
                  </a:lnTo>
                  <a:lnTo>
                    <a:pt x="258803" y="71601"/>
                  </a:lnTo>
                  <a:lnTo>
                    <a:pt x="260117" y="71876"/>
                  </a:lnTo>
                  <a:lnTo>
                    <a:pt x="261156" y="71864"/>
                  </a:lnTo>
                  <a:lnTo>
                    <a:pt x="262183" y="72043"/>
                  </a:lnTo>
                  <a:lnTo>
                    <a:pt x="262912" y="72174"/>
                  </a:lnTo>
                  <a:lnTo>
                    <a:pt x="264250" y="72425"/>
                  </a:lnTo>
                  <a:lnTo>
                    <a:pt x="265038" y="72545"/>
                  </a:lnTo>
                  <a:lnTo>
                    <a:pt x="266387" y="72377"/>
                  </a:lnTo>
                  <a:lnTo>
                    <a:pt x="267880" y="72473"/>
                  </a:lnTo>
                  <a:lnTo>
                    <a:pt x="268943" y="72389"/>
                  </a:lnTo>
                  <a:lnTo>
                    <a:pt x="269696" y="71995"/>
                  </a:lnTo>
                  <a:lnTo>
                    <a:pt x="270496" y="71816"/>
                  </a:lnTo>
                  <a:lnTo>
                    <a:pt x="271559" y="71685"/>
                  </a:lnTo>
                  <a:lnTo>
                    <a:pt x="272311" y="71446"/>
                  </a:lnTo>
                  <a:lnTo>
                    <a:pt x="273470" y="71052"/>
                  </a:lnTo>
                  <a:lnTo>
                    <a:pt x="274712" y="70789"/>
                  </a:lnTo>
                  <a:lnTo>
                    <a:pt x="276014" y="70586"/>
                  </a:lnTo>
                  <a:lnTo>
                    <a:pt x="277232" y="70658"/>
                  </a:lnTo>
                  <a:lnTo>
                    <a:pt x="278152" y="70753"/>
                  </a:lnTo>
                  <a:lnTo>
                    <a:pt x="279250" y="71028"/>
                  </a:lnTo>
                  <a:lnTo>
                    <a:pt x="280576" y="71470"/>
                  </a:lnTo>
                  <a:lnTo>
                    <a:pt x="281233" y="71733"/>
                  </a:lnTo>
                  <a:lnTo>
                    <a:pt x="281818" y="72377"/>
                  </a:lnTo>
                  <a:lnTo>
                    <a:pt x="282463" y="73309"/>
                  </a:lnTo>
                  <a:lnTo>
                    <a:pt x="282822" y="73942"/>
                  </a:lnTo>
                  <a:lnTo>
                    <a:pt x="283514" y="75029"/>
                  </a:lnTo>
                  <a:lnTo>
                    <a:pt x="284028" y="75925"/>
                  </a:lnTo>
                  <a:lnTo>
                    <a:pt x="284649" y="76570"/>
                  </a:lnTo>
                  <a:lnTo>
                    <a:pt x="285533" y="76916"/>
                  </a:lnTo>
                  <a:lnTo>
                    <a:pt x="286644" y="76928"/>
                  </a:lnTo>
                  <a:lnTo>
                    <a:pt x="287706" y="76331"/>
                  </a:lnTo>
                  <a:lnTo>
                    <a:pt x="288256" y="75841"/>
                  </a:lnTo>
                  <a:lnTo>
                    <a:pt x="288961" y="75268"/>
                  </a:lnTo>
                  <a:lnTo>
                    <a:pt x="290238" y="74456"/>
                  </a:lnTo>
                  <a:lnTo>
                    <a:pt x="291349" y="74324"/>
                  </a:lnTo>
                  <a:lnTo>
                    <a:pt x="292054" y="74288"/>
                  </a:lnTo>
                  <a:lnTo>
                    <a:pt x="293272" y="74444"/>
                  </a:lnTo>
                  <a:lnTo>
                    <a:pt x="294395" y="75089"/>
                  </a:lnTo>
                  <a:lnTo>
                    <a:pt x="295064" y="75877"/>
                  </a:lnTo>
                  <a:lnTo>
                    <a:pt x="295386" y="76522"/>
                  </a:lnTo>
                  <a:lnTo>
                    <a:pt x="296115" y="77704"/>
                  </a:lnTo>
                  <a:lnTo>
                    <a:pt x="296903" y="78863"/>
                  </a:lnTo>
                  <a:lnTo>
                    <a:pt x="297345" y="79520"/>
                  </a:lnTo>
                  <a:lnTo>
                    <a:pt x="297894" y="80093"/>
                  </a:lnTo>
                  <a:lnTo>
                    <a:pt x="298933" y="81120"/>
                  </a:lnTo>
                  <a:lnTo>
                    <a:pt x="299733" y="81526"/>
                  </a:lnTo>
                  <a:lnTo>
                    <a:pt x="300557" y="81658"/>
                  </a:lnTo>
                  <a:lnTo>
                    <a:pt x="301465" y="81693"/>
                  </a:lnTo>
                  <a:lnTo>
                    <a:pt x="302504" y="81837"/>
                  </a:lnTo>
                  <a:lnTo>
                    <a:pt x="303603" y="81968"/>
                  </a:lnTo>
                  <a:lnTo>
                    <a:pt x="306255" y="82123"/>
                  </a:lnTo>
                  <a:lnTo>
                    <a:pt x="307115" y="82326"/>
                  </a:lnTo>
                  <a:lnTo>
                    <a:pt x="308010" y="82637"/>
                  </a:lnTo>
                  <a:lnTo>
                    <a:pt x="308811" y="82816"/>
                  </a:lnTo>
                  <a:lnTo>
                    <a:pt x="309909" y="82661"/>
                  </a:lnTo>
                  <a:lnTo>
                    <a:pt x="310805" y="82362"/>
                  </a:lnTo>
                  <a:lnTo>
                    <a:pt x="311796" y="82314"/>
                  </a:lnTo>
                  <a:lnTo>
                    <a:pt x="313014" y="82529"/>
                  </a:lnTo>
                  <a:lnTo>
                    <a:pt x="313851" y="83115"/>
                  </a:lnTo>
                  <a:lnTo>
                    <a:pt x="314436" y="83581"/>
                  </a:lnTo>
                  <a:lnTo>
                    <a:pt x="315105" y="84178"/>
                  </a:lnTo>
                  <a:lnTo>
                    <a:pt x="315714" y="84871"/>
                  </a:lnTo>
                  <a:lnTo>
                    <a:pt x="316741" y="85277"/>
                  </a:lnTo>
                  <a:lnTo>
                    <a:pt x="318186" y="85420"/>
                  </a:lnTo>
                  <a:lnTo>
                    <a:pt x="319034" y="85408"/>
                  </a:lnTo>
                  <a:lnTo>
                    <a:pt x="326523" y="84763"/>
                  </a:lnTo>
                  <a:lnTo>
                    <a:pt x="327645" y="84524"/>
                  </a:lnTo>
                  <a:lnTo>
                    <a:pt x="328684" y="83963"/>
                  </a:lnTo>
                  <a:lnTo>
                    <a:pt x="329138" y="83413"/>
                  </a:lnTo>
                  <a:lnTo>
                    <a:pt x="329628" y="82386"/>
                  </a:lnTo>
                  <a:lnTo>
                    <a:pt x="329974" y="81419"/>
                  </a:lnTo>
                  <a:lnTo>
                    <a:pt x="329867" y="80248"/>
                  </a:lnTo>
                  <a:lnTo>
                    <a:pt x="329950" y="78994"/>
                  </a:lnTo>
                  <a:lnTo>
                    <a:pt x="330297" y="78278"/>
                  </a:lnTo>
                  <a:lnTo>
                    <a:pt x="330655" y="77668"/>
                  </a:lnTo>
                  <a:lnTo>
                    <a:pt x="331646" y="76761"/>
                  </a:lnTo>
                  <a:lnTo>
                    <a:pt x="332506" y="76235"/>
                  </a:lnTo>
                  <a:lnTo>
                    <a:pt x="333187" y="75937"/>
                  </a:lnTo>
                  <a:lnTo>
                    <a:pt x="333844" y="75734"/>
                  </a:lnTo>
                  <a:lnTo>
                    <a:pt x="334668" y="75650"/>
                  </a:lnTo>
                  <a:lnTo>
                    <a:pt x="336018" y="75459"/>
                  </a:lnTo>
                  <a:lnTo>
                    <a:pt x="336830" y="75531"/>
                  </a:lnTo>
                  <a:lnTo>
                    <a:pt x="338191" y="75925"/>
                  </a:lnTo>
                  <a:lnTo>
                    <a:pt x="339290" y="76247"/>
                  </a:lnTo>
                  <a:lnTo>
                    <a:pt x="340604" y="76474"/>
                  </a:lnTo>
                  <a:lnTo>
                    <a:pt x="341500" y="76415"/>
                  </a:lnTo>
                  <a:lnTo>
                    <a:pt x="342252" y="76164"/>
                  </a:lnTo>
                  <a:lnTo>
                    <a:pt x="343339" y="75710"/>
                  </a:lnTo>
                  <a:lnTo>
                    <a:pt x="344139" y="75435"/>
                  </a:lnTo>
                  <a:lnTo>
                    <a:pt x="346122" y="75041"/>
                  </a:lnTo>
                  <a:lnTo>
                    <a:pt x="347328" y="74599"/>
                  </a:lnTo>
                  <a:lnTo>
                    <a:pt x="348081" y="74420"/>
                  </a:lnTo>
                  <a:lnTo>
                    <a:pt x="348929" y="74384"/>
                  </a:lnTo>
                  <a:lnTo>
                    <a:pt x="350230" y="7465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220;gbcf4302aa7_0_6">
              <a:extLst>
                <a:ext uri="{FF2B5EF4-FFF2-40B4-BE49-F238E27FC236}">
                  <a16:creationId xmlns:a16="http://schemas.microsoft.com/office/drawing/2014/main" id="{2ED1D62D-2242-3744-8E79-39A60780019B}"/>
                </a:ext>
              </a:extLst>
            </p:cNvPr>
            <p:cNvSpPr/>
            <p:nvPr/>
          </p:nvSpPr>
          <p:spPr>
            <a:xfrm>
              <a:off x="7544726" y="2615397"/>
              <a:ext cx="149176" cy="147237"/>
            </a:xfrm>
            <a:custGeom>
              <a:avLst/>
              <a:gdLst/>
              <a:ahLst/>
              <a:cxnLst/>
              <a:rect l="l" t="t" r="r" b="b"/>
              <a:pathLst>
                <a:path w="296867" h="293009" extrusionOk="0">
                  <a:moveTo>
                    <a:pt x="48443" y="19994"/>
                  </a:moveTo>
                  <a:lnTo>
                    <a:pt x="78385" y="14631"/>
                  </a:lnTo>
                  <a:lnTo>
                    <a:pt x="162539" y="0"/>
                  </a:lnTo>
                  <a:lnTo>
                    <a:pt x="162897" y="908"/>
                  </a:lnTo>
                  <a:lnTo>
                    <a:pt x="162874" y="1994"/>
                  </a:lnTo>
                  <a:lnTo>
                    <a:pt x="162742" y="2938"/>
                  </a:lnTo>
                  <a:lnTo>
                    <a:pt x="162468" y="4121"/>
                  </a:lnTo>
                  <a:lnTo>
                    <a:pt x="162754" y="5004"/>
                  </a:lnTo>
                  <a:lnTo>
                    <a:pt x="163315" y="5638"/>
                  </a:lnTo>
                  <a:lnTo>
                    <a:pt x="164259" y="6557"/>
                  </a:lnTo>
                  <a:lnTo>
                    <a:pt x="164665" y="7524"/>
                  </a:lnTo>
                  <a:lnTo>
                    <a:pt x="164880" y="8324"/>
                  </a:lnTo>
                  <a:lnTo>
                    <a:pt x="164820" y="9638"/>
                  </a:lnTo>
                  <a:lnTo>
                    <a:pt x="165321" y="10475"/>
                  </a:lnTo>
                  <a:lnTo>
                    <a:pt x="166182" y="11131"/>
                  </a:lnTo>
                  <a:lnTo>
                    <a:pt x="166743" y="11788"/>
                  </a:lnTo>
                  <a:lnTo>
                    <a:pt x="167137" y="12505"/>
                  </a:lnTo>
                  <a:lnTo>
                    <a:pt x="167866" y="13198"/>
                  </a:lnTo>
                  <a:lnTo>
                    <a:pt x="168009" y="14225"/>
                  </a:lnTo>
                  <a:lnTo>
                    <a:pt x="168558" y="15144"/>
                  </a:lnTo>
                  <a:lnTo>
                    <a:pt x="169502" y="15479"/>
                  </a:lnTo>
                  <a:lnTo>
                    <a:pt x="169490" y="16363"/>
                  </a:lnTo>
                  <a:lnTo>
                    <a:pt x="170206" y="16912"/>
                  </a:lnTo>
                  <a:lnTo>
                    <a:pt x="170075" y="18023"/>
                  </a:lnTo>
                  <a:lnTo>
                    <a:pt x="169562" y="19026"/>
                  </a:lnTo>
                  <a:lnTo>
                    <a:pt x="169896" y="19994"/>
                  </a:lnTo>
                  <a:lnTo>
                    <a:pt x="170266" y="20603"/>
                  </a:lnTo>
                  <a:lnTo>
                    <a:pt x="170577" y="21606"/>
                  </a:lnTo>
                  <a:lnTo>
                    <a:pt x="170589" y="22585"/>
                  </a:lnTo>
                  <a:lnTo>
                    <a:pt x="172153" y="27100"/>
                  </a:lnTo>
                  <a:lnTo>
                    <a:pt x="172989" y="27386"/>
                  </a:lnTo>
                  <a:lnTo>
                    <a:pt x="173981" y="27661"/>
                  </a:lnTo>
                  <a:lnTo>
                    <a:pt x="175055" y="28055"/>
                  </a:lnTo>
                  <a:lnTo>
                    <a:pt x="176346" y="28951"/>
                  </a:lnTo>
                  <a:lnTo>
                    <a:pt x="176907" y="29596"/>
                  </a:lnTo>
                  <a:lnTo>
                    <a:pt x="177229" y="30384"/>
                  </a:lnTo>
                  <a:lnTo>
                    <a:pt x="177934" y="31017"/>
                  </a:lnTo>
                  <a:lnTo>
                    <a:pt x="179033" y="31579"/>
                  </a:lnTo>
                  <a:lnTo>
                    <a:pt x="180526" y="32940"/>
                  </a:lnTo>
                  <a:lnTo>
                    <a:pt x="180585" y="34075"/>
                  </a:lnTo>
                  <a:lnTo>
                    <a:pt x="180849" y="34839"/>
                  </a:lnTo>
                  <a:lnTo>
                    <a:pt x="181684" y="35472"/>
                  </a:lnTo>
                  <a:lnTo>
                    <a:pt x="182735" y="36129"/>
                  </a:lnTo>
                  <a:lnTo>
                    <a:pt x="183296" y="36738"/>
                  </a:lnTo>
                  <a:lnTo>
                    <a:pt x="183631" y="37789"/>
                  </a:lnTo>
                  <a:lnTo>
                    <a:pt x="183536" y="38518"/>
                  </a:lnTo>
                  <a:lnTo>
                    <a:pt x="183571" y="39581"/>
                  </a:lnTo>
                  <a:lnTo>
                    <a:pt x="183524" y="41253"/>
                  </a:lnTo>
                  <a:lnTo>
                    <a:pt x="183786" y="43737"/>
                  </a:lnTo>
                  <a:lnTo>
                    <a:pt x="183762" y="45099"/>
                  </a:lnTo>
                  <a:lnTo>
                    <a:pt x="183977" y="46198"/>
                  </a:lnTo>
                  <a:lnTo>
                    <a:pt x="184527" y="47213"/>
                  </a:lnTo>
                  <a:lnTo>
                    <a:pt x="185040" y="48025"/>
                  </a:lnTo>
                  <a:lnTo>
                    <a:pt x="186187" y="48694"/>
                  </a:lnTo>
                  <a:lnTo>
                    <a:pt x="187417" y="48753"/>
                  </a:lnTo>
                  <a:lnTo>
                    <a:pt x="188372" y="48670"/>
                  </a:lnTo>
                  <a:lnTo>
                    <a:pt x="189352" y="49100"/>
                  </a:lnTo>
                  <a:lnTo>
                    <a:pt x="189663" y="49924"/>
                  </a:lnTo>
                  <a:lnTo>
                    <a:pt x="190308" y="51154"/>
                  </a:lnTo>
                  <a:lnTo>
                    <a:pt x="190845" y="51847"/>
                  </a:lnTo>
                  <a:lnTo>
                    <a:pt x="191490" y="52886"/>
                  </a:lnTo>
                  <a:lnTo>
                    <a:pt x="192016" y="54140"/>
                  </a:lnTo>
                  <a:lnTo>
                    <a:pt x="192362" y="54833"/>
                  </a:lnTo>
                  <a:lnTo>
                    <a:pt x="192648" y="55740"/>
                  </a:lnTo>
                  <a:lnTo>
                    <a:pt x="192875" y="56959"/>
                  </a:lnTo>
                  <a:lnTo>
                    <a:pt x="193449" y="58117"/>
                  </a:lnTo>
                  <a:lnTo>
                    <a:pt x="193687" y="59073"/>
                  </a:lnTo>
                  <a:lnTo>
                    <a:pt x="193389" y="59956"/>
                  </a:lnTo>
                  <a:lnTo>
                    <a:pt x="192935" y="61330"/>
                  </a:lnTo>
                  <a:lnTo>
                    <a:pt x="193353" y="61903"/>
                  </a:lnTo>
                  <a:lnTo>
                    <a:pt x="193759" y="62811"/>
                  </a:lnTo>
                  <a:lnTo>
                    <a:pt x="194213" y="64113"/>
                  </a:lnTo>
                  <a:lnTo>
                    <a:pt x="194297" y="65116"/>
                  </a:lnTo>
                  <a:lnTo>
                    <a:pt x="194285" y="66537"/>
                  </a:lnTo>
                  <a:lnTo>
                    <a:pt x="194523" y="68221"/>
                  </a:lnTo>
                  <a:lnTo>
                    <a:pt x="194751" y="69571"/>
                  </a:lnTo>
                  <a:lnTo>
                    <a:pt x="195228" y="70240"/>
                  </a:lnTo>
                  <a:lnTo>
                    <a:pt x="196076" y="71350"/>
                  </a:lnTo>
                  <a:lnTo>
                    <a:pt x="196936" y="72402"/>
                  </a:lnTo>
                  <a:lnTo>
                    <a:pt x="197426" y="73321"/>
                  </a:lnTo>
                  <a:lnTo>
                    <a:pt x="197999" y="74324"/>
                  </a:lnTo>
                  <a:lnTo>
                    <a:pt x="199157" y="75351"/>
                  </a:lnTo>
                  <a:lnTo>
                    <a:pt x="199791" y="76032"/>
                  </a:lnTo>
                  <a:lnTo>
                    <a:pt x="200185" y="76725"/>
                  </a:lnTo>
                  <a:lnTo>
                    <a:pt x="200758" y="77883"/>
                  </a:lnTo>
                  <a:lnTo>
                    <a:pt x="201009" y="79269"/>
                  </a:lnTo>
                  <a:lnTo>
                    <a:pt x="201200" y="80666"/>
                  </a:lnTo>
                  <a:lnTo>
                    <a:pt x="201200" y="81801"/>
                  </a:lnTo>
                  <a:lnTo>
                    <a:pt x="201355" y="82780"/>
                  </a:lnTo>
                  <a:lnTo>
                    <a:pt x="201570" y="83664"/>
                  </a:lnTo>
                  <a:lnTo>
                    <a:pt x="201403" y="84524"/>
                  </a:lnTo>
                  <a:lnTo>
                    <a:pt x="201045" y="85754"/>
                  </a:lnTo>
                  <a:lnTo>
                    <a:pt x="200925" y="87331"/>
                  </a:lnTo>
                  <a:lnTo>
                    <a:pt x="201391" y="87880"/>
                  </a:lnTo>
                  <a:lnTo>
                    <a:pt x="202334" y="87976"/>
                  </a:lnTo>
                  <a:lnTo>
                    <a:pt x="203278" y="87689"/>
                  </a:lnTo>
                  <a:lnTo>
                    <a:pt x="203947" y="88728"/>
                  </a:lnTo>
                  <a:lnTo>
                    <a:pt x="203744" y="89696"/>
                  </a:lnTo>
                  <a:lnTo>
                    <a:pt x="203457" y="90352"/>
                  </a:lnTo>
                  <a:lnTo>
                    <a:pt x="202788" y="90568"/>
                  </a:lnTo>
                  <a:lnTo>
                    <a:pt x="203039" y="91404"/>
                  </a:lnTo>
                  <a:lnTo>
                    <a:pt x="202645" y="92263"/>
                  </a:lnTo>
                  <a:lnTo>
                    <a:pt x="202549" y="93016"/>
                  </a:lnTo>
                  <a:lnTo>
                    <a:pt x="202132" y="93828"/>
                  </a:lnTo>
                  <a:lnTo>
                    <a:pt x="201713" y="94712"/>
                  </a:lnTo>
                  <a:lnTo>
                    <a:pt x="201761" y="95536"/>
                  </a:lnTo>
                  <a:lnTo>
                    <a:pt x="202108" y="96252"/>
                  </a:lnTo>
                  <a:lnTo>
                    <a:pt x="202299" y="97232"/>
                  </a:lnTo>
                  <a:lnTo>
                    <a:pt x="202908" y="98044"/>
                  </a:lnTo>
                  <a:lnTo>
                    <a:pt x="203911" y="98486"/>
                  </a:lnTo>
                  <a:lnTo>
                    <a:pt x="205034" y="98892"/>
                  </a:lnTo>
                  <a:lnTo>
                    <a:pt x="205870" y="99644"/>
                  </a:lnTo>
                  <a:lnTo>
                    <a:pt x="206658" y="100110"/>
                  </a:lnTo>
                  <a:lnTo>
                    <a:pt x="207291" y="100708"/>
                  </a:lnTo>
                  <a:lnTo>
                    <a:pt x="207936" y="101842"/>
                  </a:lnTo>
                  <a:lnTo>
                    <a:pt x="208581" y="103168"/>
                  </a:lnTo>
                  <a:lnTo>
                    <a:pt x="209286" y="103705"/>
                  </a:lnTo>
                  <a:lnTo>
                    <a:pt x="210038" y="103992"/>
                  </a:lnTo>
                  <a:lnTo>
                    <a:pt x="211161" y="104302"/>
                  </a:lnTo>
                  <a:lnTo>
                    <a:pt x="212057" y="104517"/>
                  </a:lnTo>
                  <a:lnTo>
                    <a:pt x="212821" y="104899"/>
                  </a:lnTo>
                  <a:lnTo>
                    <a:pt x="213239" y="105449"/>
                  </a:lnTo>
                  <a:lnTo>
                    <a:pt x="213956" y="106130"/>
                  </a:lnTo>
                  <a:lnTo>
                    <a:pt x="214768" y="106572"/>
                  </a:lnTo>
                  <a:lnTo>
                    <a:pt x="215580" y="106954"/>
                  </a:lnTo>
                  <a:lnTo>
                    <a:pt x="216296" y="107145"/>
                  </a:lnTo>
                  <a:lnTo>
                    <a:pt x="217503" y="106751"/>
                  </a:lnTo>
                  <a:lnTo>
                    <a:pt x="218148" y="106213"/>
                  </a:lnTo>
                  <a:lnTo>
                    <a:pt x="219163" y="106607"/>
                  </a:lnTo>
                  <a:lnTo>
                    <a:pt x="220190" y="107217"/>
                  </a:lnTo>
                  <a:lnTo>
                    <a:pt x="221014" y="107097"/>
                  </a:lnTo>
                  <a:lnTo>
                    <a:pt x="222221" y="107300"/>
                  </a:lnTo>
                  <a:lnTo>
                    <a:pt x="222985" y="107933"/>
                  </a:lnTo>
                  <a:lnTo>
                    <a:pt x="223916" y="108399"/>
                  </a:lnTo>
                  <a:lnTo>
                    <a:pt x="225290" y="108566"/>
                  </a:lnTo>
                  <a:lnTo>
                    <a:pt x="227057" y="108853"/>
                  </a:lnTo>
                  <a:lnTo>
                    <a:pt x="228180" y="108769"/>
                  </a:lnTo>
                  <a:lnTo>
                    <a:pt x="229362" y="108077"/>
                  </a:lnTo>
                  <a:lnTo>
                    <a:pt x="229996" y="107396"/>
                  </a:lnTo>
                  <a:lnTo>
                    <a:pt x="230700" y="107324"/>
                  </a:lnTo>
                  <a:lnTo>
                    <a:pt x="231704" y="108077"/>
                  </a:lnTo>
                  <a:lnTo>
                    <a:pt x="232635" y="107718"/>
                  </a:lnTo>
                  <a:lnTo>
                    <a:pt x="232969" y="106954"/>
                  </a:lnTo>
                  <a:lnTo>
                    <a:pt x="233901" y="105843"/>
                  </a:lnTo>
                  <a:lnTo>
                    <a:pt x="234642" y="105688"/>
                  </a:lnTo>
                  <a:lnTo>
                    <a:pt x="235680" y="105795"/>
                  </a:lnTo>
                  <a:lnTo>
                    <a:pt x="236624" y="105855"/>
                  </a:lnTo>
                  <a:lnTo>
                    <a:pt x="237568" y="106094"/>
                  </a:lnTo>
                  <a:lnTo>
                    <a:pt x="238870" y="106381"/>
                  </a:lnTo>
                  <a:lnTo>
                    <a:pt x="239407" y="105521"/>
                  </a:lnTo>
                  <a:lnTo>
                    <a:pt x="239766" y="104924"/>
                  </a:lnTo>
                  <a:lnTo>
                    <a:pt x="240685" y="104326"/>
                  </a:lnTo>
                  <a:lnTo>
                    <a:pt x="242022" y="104075"/>
                  </a:lnTo>
                  <a:lnTo>
                    <a:pt x="242954" y="103908"/>
                  </a:lnTo>
                  <a:lnTo>
                    <a:pt x="244292" y="103992"/>
                  </a:lnTo>
                  <a:lnTo>
                    <a:pt x="245259" y="104004"/>
                  </a:lnTo>
                  <a:lnTo>
                    <a:pt x="246430" y="103717"/>
                  </a:lnTo>
                  <a:lnTo>
                    <a:pt x="247493" y="103419"/>
                  </a:lnTo>
                  <a:lnTo>
                    <a:pt x="248413" y="103586"/>
                  </a:lnTo>
                  <a:lnTo>
                    <a:pt x="249870" y="104314"/>
                  </a:lnTo>
                  <a:lnTo>
                    <a:pt x="249619" y="105174"/>
                  </a:lnTo>
                  <a:lnTo>
                    <a:pt x="248400" y="106118"/>
                  </a:lnTo>
                  <a:lnTo>
                    <a:pt x="247720" y="107038"/>
                  </a:lnTo>
                  <a:lnTo>
                    <a:pt x="248317" y="107491"/>
                  </a:lnTo>
                  <a:lnTo>
                    <a:pt x="249738" y="107802"/>
                  </a:lnTo>
                  <a:lnTo>
                    <a:pt x="250407" y="107993"/>
                  </a:lnTo>
                  <a:lnTo>
                    <a:pt x="251506" y="108805"/>
                  </a:lnTo>
                  <a:lnTo>
                    <a:pt x="252402" y="109629"/>
                  </a:lnTo>
                  <a:lnTo>
                    <a:pt x="253357" y="109486"/>
                  </a:lnTo>
                  <a:lnTo>
                    <a:pt x="254002" y="109068"/>
                  </a:lnTo>
                  <a:lnTo>
                    <a:pt x="254874" y="109032"/>
                  </a:lnTo>
                  <a:lnTo>
                    <a:pt x="255949" y="109522"/>
                  </a:lnTo>
                  <a:lnTo>
                    <a:pt x="256940" y="110573"/>
                  </a:lnTo>
                  <a:lnTo>
                    <a:pt x="257215" y="111313"/>
                  </a:lnTo>
                  <a:lnTo>
                    <a:pt x="257334" y="112233"/>
                  </a:lnTo>
                  <a:lnTo>
                    <a:pt x="257490" y="113499"/>
                  </a:lnTo>
                  <a:lnTo>
                    <a:pt x="257716" y="115625"/>
                  </a:lnTo>
                  <a:lnTo>
                    <a:pt x="258171" y="117942"/>
                  </a:lnTo>
                  <a:lnTo>
                    <a:pt x="258970" y="119686"/>
                  </a:lnTo>
                  <a:lnTo>
                    <a:pt x="260320" y="121609"/>
                  </a:lnTo>
                  <a:lnTo>
                    <a:pt x="261801" y="124105"/>
                  </a:lnTo>
                  <a:lnTo>
                    <a:pt x="262386" y="124893"/>
                  </a:lnTo>
                  <a:lnTo>
                    <a:pt x="263426" y="125920"/>
                  </a:lnTo>
                  <a:lnTo>
                    <a:pt x="264500" y="126589"/>
                  </a:lnTo>
                  <a:lnTo>
                    <a:pt x="265623" y="127138"/>
                  </a:lnTo>
                  <a:lnTo>
                    <a:pt x="267020" y="127664"/>
                  </a:lnTo>
                  <a:lnTo>
                    <a:pt x="268238" y="128261"/>
                  </a:lnTo>
                  <a:lnTo>
                    <a:pt x="269325" y="128583"/>
                  </a:lnTo>
                  <a:lnTo>
                    <a:pt x="270245" y="128595"/>
                  </a:lnTo>
                  <a:lnTo>
                    <a:pt x="271189" y="128691"/>
                  </a:lnTo>
                  <a:lnTo>
                    <a:pt x="272240" y="129384"/>
                  </a:lnTo>
                  <a:lnTo>
                    <a:pt x="272825" y="129981"/>
                  </a:lnTo>
                  <a:lnTo>
                    <a:pt x="273482" y="130900"/>
                  </a:lnTo>
                  <a:lnTo>
                    <a:pt x="274174" y="132083"/>
                  </a:lnTo>
                  <a:lnTo>
                    <a:pt x="275130" y="133671"/>
                  </a:lnTo>
                  <a:lnTo>
                    <a:pt x="276313" y="135236"/>
                  </a:lnTo>
                  <a:lnTo>
                    <a:pt x="276838" y="135809"/>
                  </a:lnTo>
                  <a:lnTo>
                    <a:pt x="277901" y="136908"/>
                  </a:lnTo>
                  <a:lnTo>
                    <a:pt x="278569" y="137410"/>
                  </a:lnTo>
                  <a:lnTo>
                    <a:pt x="279012" y="138150"/>
                  </a:lnTo>
                  <a:lnTo>
                    <a:pt x="279573" y="140945"/>
                  </a:lnTo>
                  <a:lnTo>
                    <a:pt x="279573" y="141841"/>
                  </a:lnTo>
                  <a:lnTo>
                    <a:pt x="279454" y="142784"/>
                  </a:lnTo>
                  <a:lnTo>
                    <a:pt x="279346" y="143656"/>
                  </a:lnTo>
                  <a:lnTo>
                    <a:pt x="279274" y="144480"/>
                  </a:lnTo>
                  <a:lnTo>
                    <a:pt x="279310" y="145376"/>
                  </a:lnTo>
                  <a:lnTo>
                    <a:pt x="279740" y="146093"/>
                  </a:lnTo>
                  <a:lnTo>
                    <a:pt x="280576" y="146666"/>
                  </a:lnTo>
                  <a:lnTo>
                    <a:pt x="281329" y="147144"/>
                  </a:lnTo>
                  <a:lnTo>
                    <a:pt x="281496" y="148350"/>
                  </a:lnTo>
                  <a:lnTo>
                    <a:pt x="281173" y="149078"/>
                  </a:lnTo>
                  <a:lnTo>
                    <a:pt x="280875" y="150142"/>
                  </a:lnTo>
                  <a:lnTo>
                    <a:pt x="281472" y="151264"/>
                  </a:lnTo>
                  <a:lnTo>
                    <a:pt x="282440" y="153151"/>
                  </a:lnTo>
                  <a:lnTo>
                    <a:pt x="282523" y="154190"/>
                  </a:lnTo>
                  <a:lnTo>
                    <a:pt x="282786" y="155074"/>
                  </a:lnTo>
                  <a:lnTo>
                    <a:pt x="282965" y="156149"/>
                  </a:lnTo>
                  <a:lnTo>
                    <a:pt x="282380" y="156866"/>
                  </a:lnTo>
                  <a:lnTo>
                    <a:pt x="281579" y="157021"/>
                  </a:lnTo>
                  <a:lnTo>
                    <a:pt x="280934" y="156639"/>
                  </a:lnTo>
                  <a:lnTo>
                    <a:pt x="280099" y="157093"/>
                  </a:lnTo>
                  <a:lnTo>
                    <a:pt x="279704" y="157941"/>
                  </a:lnTo>
                  <a:lnTo>
                    <a:pt x="279310" y="158896"/>
                  </a:lnTo>
                  <a:lnTo>
                    <a:pt x="279501" y="160604"/>
                  </a:lnTo>
                  <a:lnTo>
                    <a:pt x="279298" y="161643"/>
                  </a:lnTo>
                  <a:lnTo>
                    <a:pt x="278677" y="162192"/>
                  </a:lnTo>
                  <a:lnTo>
                    <a:pt x="278045" y="162861"/>
                  </a:lnTo>
                  <a:lnTo>
                    <a:pt x="277615" y="163482"/>
                  </a:lnTo>
                  <a:lnTo>
                    <a:pt x="277292" y="164127"/>
                  </a:lnTo>
                  <a:lnTo>
                    <a:pt x="277602" y="165130"/>
                  </a:lnTo>
                  <a:lnTo>
                    <a:pt x="277901" y="165752"/>
                  </a:lnTo>
                  <a:lnTo>
                    <a:pt x="277698" y="166838"/>
                  </a:lnTo>
                  <a:lnTo>
                    <a:pt x="278259" y="167233"/>
                  </a:lnTo>
                  <a:lnTo>
                    <a:pt x="279227" y="168200"/>
                  </a:lnTo>
                  <a:lnTo>
                    <a:pt x="280887" y="173766"/>
                  </a:lnTo>
                  <a:lnTo>
                    <a:pt x="281902" y="176286"/>
                  </a:lnTo>
                  <a:lnTo>
                    <a:pt x="282200" y="177647"/>
                  </a:lnTo>
                  <a:lnTo>
                    <a:pt x="282153" y="178639"/>
                  </a:lnTo>
                  <a:lnTo>
                    <a:pt x="282523" y="179451"/>
                  </a:lnTo>
                  <a:lnTo>
                    <a:pt x="283598" y="179320"/>
                  </a:lnTo>
                  <a:lnTo>
                    <a:pt x="285497" y="178722"/>
                  </a:lnTo>
                  <a:lnTo>
                    <a:pt x="286644" y="178770"/>
                  </a:lnTo>
                  <a:lnTo>
                    <a:pt x="287324" y="178901"/>
                  </a:lnTo>
                  <a:lnTo>
                    <a:pt x="287671" y="179881"/>
                  </a:lnTo>
                  <a:lnTo>
                    <a:pt x="290561" y="179738"/>
                  </a:lnTo>
                  <a:lnTo>
                    <a:pt x="291792" y="180048"/>
                  </a:lnTo>
                  <a:lnTo>
                    <a:pt x="292520" y="180179"/>
                  </a:lnTo>
                  <a:lnTo>
                    <a:pt x="293260" y="180657"/>
                  </a:lnTo>
                  <a:lnTo>
                    <a:pt x="293093" y="182007"/>
                  </a:lnTo>
                  <a:lnTo>
                    <a:pt x="293212" y="182771"/>
                  </a:lnTo>
                  <a:lnTo>
                    <a:pt x="293631" y="183404"/>
                  </a:lnTo>
                  <a:lnTo>
                    <a:pt x="294132" y="183954"/>
                  </a:lnTo>
                  <a:lnTo>
                    <a:pt x="294789" y="184324"/>
                  </a:lnTo>
                  <a:lnTo>
                    <a:pt x="295983" y="184957"/>
                  </a:lnTo>
                  <a:lnTo>
                    <a:pt x="295996" y="186462"/>
                  </a:lnTo>
                  <a:lnTo>
                    <a:pt x="295840" y="187919"/>
                  </a:lnTo>
                  <a:lnTo>
                    <a:pt x="296246" y="188576"/>
                  </a:lnTo>
                  <a:lnTo>
                    <a:pt x="296867" y="189053"/>
                  </a:lnTo>
                  <a:lnTo>
                    <a:pt x="296843" y="191120"/>
                  </a:lnTo>
                  <a:lnTo>
                    <a:pt x="296855" y="192039"/>
                  </a:lnTo>
                  <a:lnTo>
                    <a:pt x="295768" y="192314"/>
                  </a:lnTo>
                  <a:lnTo>
                    <a:pt x="294968" y="192732"/>
                  </a:lnTo>
                  <a:lnTo>
                    <a:pt x="293762" y="193245"/>
                  </a:lnTo>
                  <a:lnTo>
                    <a:pt x="292878" y="193914"/>
                  </a:lnTo>
                  <a:lnTo>
                    <a:pt x="292365" y="195144"/>
                  </a:lnTo>
                  <a:lnTo>
                    <a:pt x="291863" y="196542"/>
                  </a:lnTo>
                  <a:lnTo>
                    <a:pt x="291504" y="197486"/>
                  </a:lnTo>
                  <a:lnTo>
                    <a:pt x="291027" y="198226"/>
                  </a:lnTo>
                  <a:lnTo>
                    <a:pt x="289880" y="199826"/>
                  </a:lnTo>
                  <a:lnTo>
                    <a:pt x="288662" y="201606"/>
                  </a:lnTo>
                  <a:lnTo>
                    <a:pt x="288005" y="202836"/>
                  </a:lnTo>
                  <a:lnTo>
                    <a:pt x="287444" y="203863"/>
                  </a:lnTo>
                  <a:lnTo>
                    <a:pt x="286213" y="205225"/>
                  </a:lnTo>
                  <a:lnTo>
                    <a:pt x="284756" y="206491"/>
                  </a:lnTo>
                  <a:lnTo>
                    <a:pt x="283717" y="207327"/>
                  </a:lnTo>
                  <a:lnTo>
                    <a:pt x="282810" y="208103"/>
                  </a:lnTo>
                  <a:lnTo>
                    <a:pt x="281568" y="209346"/>
                  </a:lnTo>
                  <a:lnTo>
                    <a:pt x="280672" y="210444"/>
                  </a:lnTo>
                  <a:lnTo>
                    <a:pt x="279656" y="211376"/>
                  </a:lnTo>
                  <a:lnTo>
                    <a:pt x="278546" y="212737"/>
                  </a:lnTo>
                  <a:lnTo>
                    <a:pt x="277615" y="214445"/>
                  </a:lnTo>
                  <a:lnTo>
                    <a:pt x="276910" y="215771"/>
                  </a:lnTo>
                  <a:lnTo>
                    <a:pt x="276014" y="217168"/>
                  </a:lnTo>
                  <a:lnTo>
                    <a:pt x="275166" y="218410"/>
                  </a:lnTo>
                  <a:lnTo>
                    <a:pt x="274223" y="219342"/>
                  </a:lnTo>
                  <a:lnTo>
                    <a:pt x="273016" y="220298"/>
                  </a:lnTo>
                  <a:lnTo>
                    <a:pt x="272228" y="220919"/>
                  </a:lnTo>
                  <a:lnTo>
                    <a:pt x="271511" y="221946"/>
                  </a:lnTo>
                  <a:lnTo>
                    <a:pt x="271201" y="222567"/>
                  </a:lnTo>
                  <a:lnTo>
                    <a:pt x="270998" y="223522"/>
                  </a:lnTo>
                  <a:lnTo>
                    <a:pt x="270998" y="224442"/>
                  </a:lnTo>
                  <a:lnTo>
                    <a:pt x="271177" y="225851"/>
                  </a:lnTo>
                  <a:lnTo>
                    <a:pt x="271535" y="227141"/>
                  </a:lnTo>
                  <a:lnTo>
                    <a:pt x="272311" y="228634"/>
                  </a:lnTo>
                  <a:lnTo>
                    <a:pt x="272634" y="229781"/>
                  </a:lnTo>
                  <a:lnTo>
                    <a:pt x="273757" y="230700"/>
                  </a:lnTo>
                  <a:lnTo>
                    <a:pt x="274891" y="231548"/>
                  </a:lnTo>
                  <a:lnTo>
                    <a:pt x="275441" y="232109"/>
                  </a:lnTo>
                  <a:lnTo>
                    <a:pt x="276002" y="233125"/>
                  </a:lnTo>
                  <a:lnTo>
                    <a:pt x="276455" y="233925"/>
                  </a:lnTo>
                  <a:lnTo>
                    <a:pt x="276874" y="234498"/>
                  </a:lnTo>
                  <a:lnTo>
                    <a:pt x="277447" y="234964"/>
                  </a:lnTo>
                  <a:lnTo>
                    <a:pt x="278008" y="235418"/>
                  </a:lnTo>
                  <a:lnTo>
                    <a:pt x="278283" y="236409"/>
                  </a:lnTo>
                  <a:lnTo>
                    <a:pt x="278176" y="237090"/>
                  </a:lnTo>
                  <a:lnTo>
                    <a:pt x="277041" y="237389"/>
                  </a:lnTo>
                  <a:lnTo>
                    <a:pt x="276264" y="237281"/>
                  </a:lnTo>
                  <a:lnTo>
                    <a:pt x="274831" y="237592"/>
                  </a:lnTo>
                  <a:lnTo>
                    <a:pt x="274461" y="238332"/>
                  </a:lnTo>
                  <a:lnTo>
                    <a:pt x="274616" y="239097"/>
                  </a:lnTo>
                  <a:lnTo>
                    <a:pt x="275966" y="239825"/>
                  </a:lnTo>
                  <a:lnTo>
                    <a:pt x="277005" y="239885"/>
                  </a:lnTo>
                  <a:lnTo>
                    <a:pt x="277806" y="240076"/>
                  </a:lnTo>
                  <a:lnTo>
                    <a:pt x="278498" y="240709"/>
                  </a:lnTo>
                  <a:lnTo>
                    <a:pt x="278701" y="241569"/>
                  </a:lnTo>
                  <a:lnTo>
                    <a:pt x="278737" y="242393"/>
                  </a:lnTo>
                  <a:lnTo>
                    <a:pt x="277734" y="242715"/>
                  </a:lnTo>
                  <a:lnTo>
                    <a:pt x="277005" y="242895"/>
                  </a:lnTo>
                  <a:lnTo>
                    <a:pt x="276313" y="243110"/>
                  </a:lnTo>
                  <a:lnTo>
                    <a:pt x="275811" y="244411"/>
                  </a:lnTo>
                  <a:lnTo>
                    <a:pt x="275763" y="245331"/>
                  </a:lnTo>
                  <a:lnTo>
                    <a:pt x="275608" y="246036"/>
                  </a:lnTo>
                  <a:lnTo>
                    <a:pt x="274700" y="246764"/>
                  </a:lnTo>
                  <a:lnTo>
                    <a:pt x="273327" y="247087"/>
                  </a:lnTo>
                  <a:lnTo>
                    <a:pt x="272539" y="246884"/>
                  </a:lnTo>
                  <a:lnTo>
                    <a:pt x="271177" y="246514"/>
                  </a:lnTo>
                  <a:lnTo>
                    <a:pt x="270448" y="246430"/>
                  </a:lnTo>
                  <a:lnTo>
                    <a:pt x="269182" y="246728"/>
                  </a:lnTo>
                  <a:lnTo>
                    <a:pt x="267928" y="246334"/>
                  </a:lnTo>
                  <a:lnTo>
                    <a:pt x="266686" y="244734"/>
                  </a:lnTo>
                  <a:lnTo>
                    <a:pt x="266077" y="243922"/>
                  </a:lnTo>
                  <a:lnTo>
                    <a:pt x="265671" y="243336"/>
                  </a:lnTo>
                  <a:lnTo>
                    <a:pt x="264429" y="243145"/>
                  </a:lnTo>
                  <a:lnTo>
                    <a:pt x="263402" y="243766"/>
                  </a:lnTo>
                  <a:lnTo>
                    <a:pt x="262076" y="243325"/>
                  </a:lnTo>
                  <a:lnTo>
                    <a:pt x="261455" y="242763"/>
                  </a:lnTo>
                  <a:lnTo>
                    <a:pt x="260476" y="241796"/>
                  </a:lnTo>
                  <a:lnTo>
                    <a:pt x="259723" y="241557"/>
                  </a:lnTo>
                  <a:lnTo>
                    <a:pt x="258923" y="241425"/>
                  </a:lnTo>
                  <a:lnTo>
                    <a:pt x="258051" y="241414"/>
                  </a:lnTo>
                  <a:lnTo>
                    <a:pt x="257418" y="241736"/>
                  </a:lnTo>
                  <a:lnTo>
                    <a:pt x="256821" y="242309"/>
                  </a:lnTo>
                  <a:lnTo>
                    <a:pt x="256128" y="243121"/>
                  </a:lnTo>
                  <a:lnTo>
                    <a:pt x="255113" y="242871"/>
                  </a:lnTo>
                  <a:lnTo>
                    <a:pt x="254217" y="242369"/>
                  </a:lnTo>
                  <a:lnTo>
                    <a:pt x="253429" y="242083"/>
                  </a:lnTo>
                  <a:lnTo>
                    <a:pt x="252748" y="241808"/>
                  </a:lnTo>
                  <a:lnTo>
                    <a:pt x="252007" y="241461"/>
                  </a:lnTo>
                  <a:lnTo>
                    <a:pt x="251088" y="240828"/>
                  </a:lnTo>
                  <a:lnTo>
                    <a:pt x="249392" y="240781"/>
                  </a:lnTo>
                  <a:lnTo>
                    <a:pt x="248437" y="241294"/>
                  </a:lnTo>
                  <a:lnTo>
                    <a:pt x="247552" y="241868"/>
                  </a:lnTo>
                  <a:lnTo>
                    <a:pt x="246693" y="241927"/>
                  </a:lnTo>
                  <a:lnTo>
                    <a:pt x="246024" y="241521"/>
                  </a:lnTo>
                  <a:lnTo>
                    <a:pt x="245570" y="240912"/>
                  </a:lnTo>
                  <a:lnTo>
                    <a:pt x="244889" y="240004"/>
                  </a:lnTo>
                  <a:lnTo>
                    <a:pt x="244483" y="238953"/>
                  </a:lnTo>
                  <a:lnTo>
                    <a:pt x="244065" y="237998"/>
                  </a:lnTo>
                  <a:lnTo>
                    <a:pt x="243337" y="236959"/>
                  </a:lnTo>
                  <a:lnTo>
                    <a:pt x="241151" y="236732"/>
                  </a:lnTo>
                  <a:lnTo>
                    <a:pt x="238082" y="237341"/>
                  </a:lnTo>
                  <a:lnTo>
                    <a:pt x="235979" y="237962"/>
                  </a:lnTo>
                  <a:lnTo>
                    <a:pt x="234594" y="238010"/>
                  </a:lnTo>
                  <a:lnTo>
                    <a:pt x="233531" y="237962"/>
                  </a:lnTo>
                  <a:lnTo>
                    <a:pt x="232778" y="237902"/>
                  </a:lnTo>
                  <a:lnTo>
                    <a:pt x="227643" y="238033"/>
                  </a:lnTo>
                  <a:lnTo>
                    <a:pt x="225469" y="238894"/>
                  </a:lnTo>
                  <a:lnTo>
                    <a:pt x="221826" y="240566"/>
                  </a:lnTo>
                  <a:lnTo>
                    <a:pt x="219665" y="241569"/>
                  </a:lnTo>
                  <a:lnTo>
                    <a:pt x="218076" y="242345"/>
                  </a:lnTo>
                  <a:lnTo>
                    <a:pt x="217037" y="243074"/>
                  </a:lnTo>
                  <a:lnTo>
                    <a:pt x="216225" y="243671"/>
                  </a:lnTo>
                  <a:lnTo>
                    <a:pt x="214971" y="244495"/>
                  </a:lnTo>
                  <a:lnTo>
                    <a:pt x="213848" y="245164"/>
                  </a:lnTo>
                  <a:lnTo>
                    <a:pt x="212797" y="245773"/>
                  </a:lnTo>
                  <a:lnTo>
                    <a:pt x="212008" y="246155"/>
                  </a:lnTo>
                  <a:lnTo>
                    <a:pt x="210564" y="246633"/>
                  </a:lnTo>
                  <a:lnTo>
                    <a:pt x="207422" y="247433"/>
                  </a:lnTo>
                  <a:lnTo>
                    <a:pt x="206252" y="247899"/>
                  </a:lnTo>
                  <a:lnTo>
                    <a:pt x="204795" y="248795"/>
                  </a:lnTo>
                  <a:lnTo>
                    <a:pt x="203529" y="249655"/>
                  </a:lnTo>
                  <a:lnTo>
                    <a:pt x="202418" y="250168"/>
                  </a:lnTo>
                  <a:lnTo>
                    <a:pt x="201129" y="250634"/>
                  </a:lnTo>
                  <a:lnTo>
                    <a:pt x="199636" y="251148"/>
                  </a:lnTo>
                  <a:lnTo>
                    <a:pt x="198405" y="251805"/>
                  </a:lnTo>
                  <a:lnTo>
                    <a:pt x="197569" y="252736"/>
                  </a:lnTo>
                  <a:lnTo>
                    <a:pt x="196661" y="253035"/>
                  </a:lnTo>
                  <a:lnTo>
                    <a:pt x="195969" y="252903"/>
                  </a:lnTo>
                  <a:lnTo>
                    <a:pt x="195109" y="252820"/>
                  </a:lnTo>
                  <a:lnTo>
                    <a:pt x="193771" y="253106"/>
                  </a:lnTo>
                  <a:lnTo>
                    <a:pt x="192899" y="253417"/>
                  </a:lnTo>
                  <a:lnTo>
                    <a:pt x="192231" y="254134"/>
                  </a:lnTo>
                  <a:lnTo>
                    <a:pt x="191430" y="255674"/>
                  </a:lnTo>
                  <a:lnTo>
                    <a:pt x="190570" y="257573"/>
                  </a:lnTo>
                  <a:lnTo>
                    <a:pt x="189865" y="259162"/>
                  </a:lnTo>
                  <a:lnTo>
                    <a:pt x="189113" y="260272"/>
                  </a:lnTo>
                  <a:lnTo>
                    <a:pt x="188647" y="260846"/>
                  </a:lnTo>
                  <a:lnTo>
                    <a:pt x="187906" y="261252"/>
                  </a:lnTo>
                  <a:lnTo>
                    <a:pt x="186856" y="261741"/>
                  </a:lnTo>
                  <a:lnTo>
                    <a:pt x="185661" y="261920"/>
                  </a:lnTo>
                  <a:lnTo>
                    <a:pt x="184264" y="261825"/>
                  </a:lnTo>
                  <a:lnTo>
                    <a:pt x="183464" y="261562"/>
                  </a:lnTo>
                  <a:lnTo>
                    <a:pt x="182532" y="260846"/>
                  </a:lnTo>
                  <a:lnTo>
                    <a:pt x="181075" y="260356"/>
                  </a:lnTo>
                  <a:lnTo>
                    <a:pt x="180012" y="260392"/>
                  </a:lnTo>
                  <a:lnTo>
                    <a:pt x="179152" y="260643"/>
                  </a:lnTo>
                  <a:lnTo>
                    <a:pt x="178364" y="261096"/>
                  </a:lnTo>
                  <a:lnTo>
                    <a:pt x="177182" y="261264"/>
                  </a:lnTo>
                  <a:lnTo>
                    <a:pt x="175736" y="261192"/>
                  </a:lnTo>
                  <a:lnTo>
                    <a:pt x="174458" y="260905"/>
                  </a:lnTo>
                  <a:lnTo>
                    <a:pt x="173324" y="260643"/>
                  </a:lnTo>
                  <a:lnTo>
                    <a:pt x="172452" y="260284"/>
                  </a:lnTo>
                  <a:lnTo>
                    <a:pt x="171688" y="259699"/>
                  </a:lnTo>
                  <a:lnTo>
                    <a:pt x="170709" y="258469"/>
                  </a:lnTo>
                  <a:lnTo>
                    <a:pt x="168797" y="257704"/>
                  </a:lnTo>
                  <a:lnTo>
                    <a:pt x="167710" y="257155"/>
                  </a:lnTo>
                  <a:lnTo>
                    <a:pt x="166289" y="256689"/>
                  </a:lnTo>
                  <a:lnTo>
                    <a:pt x="164939" y="256271"/>
                  </a:lnTo>
                  <a:lnTo>
                    <a:pt x="163972" y="255793"/>
                  </a:lnTo>
                  <a:lnTo>
                    <a:pt x="163005" y="255316"/>
                  </a:lnTo>
                  <a:lnTo>
                    <a:pt x="161870" y="254934"/>
                  </a:lnTo>
                  <a:lnTo>
                    <a:pt x="160401" y="255590"/>
                  </a:lnTo>
                  <a:lnTo>
                    <a:pt x="159267" y="256152"/>
                  </a:lnTo>
                  <a:lnTo>
                    <a:pt x="158048" y="256785"/>
                  </a:lnTo>
                  <a:lnTo>
                    <a:pt x="156579" y="257466"/>
                  </a:lnTo>
                  <a:lnTo>
                    <a:pt x="155587" y="258182"/>
                  </a:lnTo>
                  <a:lnTo>
                    <a:pt x="154704" y="258935"/>
                  </a:lnTo>
                  <a:lnTo>
                    <a:pt x="154154" y="259663"/>
                  </a:lnTo>
                  <a:lnTo>
                    <a:pt x="153593" y="260093"/>
                  </a:lnTo>
                  <a:lnTo>
                    <a:pt x="152829" y="260416"/>
                  </a:lnTo>
                  <a:lnTo>
                    <a:pt x="151587" y="260619"/>
                  </a:lnTo>
                  <a:lnTo>
                    <a:pt x="150022" y="260009"/>
                  </a:lnTo>
                  <a:lnTo>
                    <a:pt x="149078" y="259400"/>
                  </a:lnTo>
                  <a:lnTo>
                    <a:pt x="147944" y="259412"/>
                  </a:lnTo>
                  <a:lnTo>
                    <a:pt x="146940" y="259365"/>
                  </a:lnTo>
                  <a:lnTo>
                    <a:pt x="146152" y="259162"/>
                  </a:lnTo>
                  <a:lnTo>
                    <a:pt x="145018" y="258469"/>
                  </a:lnTo>
                  <a:lnTo>
                    <a:pt x="143919" y="258421"/>
                  </a:lnTo>
                  <a:lnTo>
                    <a:pt x="143226" y="259257"/>
                  </a:lnTo>
                  <a:lnTo>
                    <a:pt x="142175" y="260189"/>
                  </a:lnTo>
                  <a:lnTo>
                    <a:pt x="141530" y="260714"/>
                  </a:lnTo>
                  <a:lnTo>
                    <a:pt x="140981" y="261383"/>
                  </a:lnTo>
                  <a:lnTo>
                    <a:pt x="140587" y="262028"/>
                  </a:lnTo>
                  <a:lnTo>
                    <a:pt x="140133" y="262613"/>
                  </a:lnTo>
                  <a:lnTo>
                    <a:pt x="139369" y="263664"/>
                  </a:lnTo>
                  <a:lnTo>
                    <a:pt x="139320" y="265121"/>
                  </a:lnTo>
                  <a:lnTo>
                    <a:pt x="139619" y="265754"/>
                  </a:lnTo>
                  <a:lnTo>
                    <a:pt x="139834" y="266399"/>
                  </a:lnTo>
                  <a:lnTo>
                    <a:pt x="140001" y="267534"/>
                  </a:lnTo>
                  <a:lnTo>
                    <a:pt x="139799" y="268525"/>
                  </a:lnTo>
                  <a:lnTo>
                    <a:pt x="139416" y="269302"/>
                  </a:lnTo>
                  <a:lnTo>
                    <a:pt x="138568" y="270460"/>
                  </a:lnTo>
                  <a:lnTo>
                    <a:pt x="137900" y="271392"/>
                  </a:lnTo>
                  <a:lnTo>
                    <a:pt x="136992" y="272156"/>
                  </a:lnTo>
                  <a:lnTo>
                    <a:pt x="135367" y="273494"/>
                  </a:lnTo>
                  <a:lnTo>
                    <a:pt x="134185" y="274342"/>
                  </a:lnTo>
                  <a:lnTo>
                    <a:pt x="133373" y="274748"/>
                  </a:lnTo>
                  <a:lnTo>
                    <a:pt x="132238" y="275046"/>
                  </a:lnTo>
                  <a:lnTo>
                    <a:pt x="130841" y="275452"/>
                  </a:lnTo>
                  <a:lnTo>
                    <a:pt x="129372" y="275942"/>
                  </a:lnTo>
                  <a:lnTo>
                    <a:pt x="128691" y="276205"/>
                  </a:lnTo>
                  <a:lnTo>
                    <a:pt x="127258" y="277519"/>
                  </a:lnTo>
                  <a:lnTo>
                    <a:pt x="125801" y="279286"/>
                  </a:lnTo>
                  <a:lnTo>
                    <a:pt x="124714" y="280409"/>
                  </a:lnTo>
                  <a:lnTo>
                    <a:pt x="123902" y="280935"/>
                  </a:lnTo>
                  <a:lnTo>
                    <a:pt x="122994" y="281257"/>
                  </a:lnTo>
                  <a:lnTo>
                    <a:pt x="122265" y="281568"/>
                  </a:lnTo>
                  <a:lnTo>
                    <a:pt x="121560" y="281890"/>
                  </a:lnTo>
                  <a:lnTo>
                    <a:pt x="120689" y="282487"/>
                  </a:lnTo>
                  <a:lnTo>
                    <a:pt x="120498" y="283837"/>
                  </a:lnTo>
                  <a:lnTo>
                    <a:pt x="120032" y="284470"/>
                  </a:lnTo>
                  <a:lnTo>
                    <a:pt x="119411" y="284983"/>
                  </a:lnTo>
                  <a:lnTo>
                    <a:pt x="119077" y="285999"/>
                  </a:lnTo>
                  <a:lnTo>
                    <a:pt x="118204" y="285891"/>
                  </a:lnTo>
                  <a:lnTo>
                    <a:pt x="118049" y="285163"/>
                  </a:lnTo>
                  <a:lnTo>
                    <a:pt x="117667" y="284565"/>
                  </a:lnTo>
                  <a:lnTo>
                    <a:pt x="117094" y="284123"/>
                  </a:lnTo>
                  <a:lnTo>
                    <a:pt x="116222" y="283789"/>
                  </a:lnTo>
                  <a:lnTo>
                    <a:pt x="115111" y="283634"/>
                  </a:lnTo>
                  <a:lnTo>
                    <a:pt x="113822" y="283574"/>
                  </a:lnTo>
                  <a:lnTo>
                    <a:pt x="113021" y="283371"/>
                  </a:lnTo>
                  <a:lnTo>
                    <a:pt x="112233" y="282846"/>
                  </a:lnTo>
                  <a:lnTo>
                    <a:pt x="111552" y="282320"/>
                  </a:lnTo>
                  <a:lnTo>
                    <a:pt x="111134" y="281388"/>
                  </a:lnTo>
                  <a:lnTo>
                    <a:pt x="111027" y="280397"/>
                  </a:lnTo>
                  <a:lnTo>
                    <a:pt x="110358" y="279549"/>
                  </a:lnTo>
                  <a:lnTo>
                    <a:pt x="109175" y="279071"/>
                  </a:lnTo>
                  <a:lnTo>
                    <a:pt x="108447" y="279036"/>
                  </a:lnTo>
                  <a:lnTo>
                    <a:pt x="107229" y="279370"/>
                  </a:lnTo>
                  <a:lnTo>
                    <a:pt x="106524" y="280445"/>
                  </a:lnTo>
                  <a:lnTo>
                    <a:pt x="105533" y="282953"/>
                  </a:lnTo>
                  <a:lnTo>
                    <a:pt x="104732" y="283933"/>
                  </a:lnTo>
                  <a:lnTo>
                    <a:pt x="103120" y="285497"/>
                  </a:lnTo>
                  <a:lnTo>
                    <a:pt x="101985" y="287551"/>
                  </a:lnTo>
                  <a:lnTo>
                    <a:pt x="101269" y="289426"/>
                  </a:lnTo>
                  <a:lnTo>
                    <a:pt x="100815" y="290215"/>
                  </a:lnTo>
                  <a:lnTo>
                    <a:pt x="99740" y="290310"/>
                  </a:lnTo>
                  <a:lnTo>
                    <a:pt x="98618" y="290334"/>
                  </a:lnTo>
                  <a:lnTo>
                    <a:pt x="97686" y="290454"/>
                  </a:lnTo>
                  <a:lnTo>
                    <a:pt x="96814" y="290872"/>
                  </a:lnTo>
                  <a:lnTo>
                    <a:pt x="96181" y="291290"/>
                  </a:lnTo>
                  <a:lnTo>
                    <a:pt x="95632" y="291851"/>
                  </a:lnTo>
                  <a:lnTo>
                    <a:pt x="95153" y="292556"/>
                  </a:lnTo>
                  <a:lnTo>
                    <a:pt x="94222" y="293009"/>
                  </a:lnTo>
                  <a:lnTo>
                    <a:pt x="92132" y="291839"/>
                  </a:lnTo>
                  <a:lnTo>
                    <a:pt x="89875" y="291003"/>
                  </a:lnTo>
                  <a:lnTo>
                    <a:pt x="86328" y="289773"/>
                  </a:lnTo>
                  <a:lnTo>
                    <a:pt x="84130" y="289116"/>
                  </a:lnTo>
                  <a:lnTo>
                    <a:pt x="82673" y="288411"/>
                  </a:lnTo>
                  <a:lnTo>
                    <a:pt x="81538" y="287659"/>
                  </a:lnTo>
                  <a:lnTo>
                    <a:pt x="80428" y="287121"/>
                  </a:lnTo>
                  <a:lnTo>
                    <a:pt x="79436" y="283120"/>
                  </a:lnTo>
                  <a:lnTo>
                    <a:pt x="40763" y="290609"/>
                  </a:lnTo>
                  <a:lnTo>
                    <a:pt x="33418" y="166970"/>
                  </a:lnTo>
                  <a:lnTo>
                    <a:pt x="26478" y="137756"/>
                  </a:lnTo>
                  <a:lnTo>
                    <a:pt x="0" y="28676"/>
                  </a:lnTo>
                  <a:lnTo>
                    <a:pt x="48443" y="1999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221;gbcf4302aa7_0_6">
              <a:extLst>
                <a:ext uri="{FF2B5EF4-FFF2-40B4-BE49-F238E27FC236}">
                  <a16:creationId xmlns:a16="http://schemas.microsoft.com/office/drawing/2014/main" id="{A7166E18-B7C7-9F48-A27C-76A17A8ABFDC}"/>
                </a:ext>
              </a:extLst>
            </p:cNvPr>
            <p:cNvSpPr/>
            <p:nvPr/>
          </p:nvSpPr>
          <p:spPr>
            <a:xfrm>
              <a:off x="7836806" y="2616930"/>
              <a:ext cx="6907" cy="7754"/>
            </a:xfrm>
            <a:custGeom>
              <a:avLst/>
              <a:gdLst/>
              <a:ahLst/>
              <a:cxnLst/>
              <a:rect l="l" t="t" r="r" b="b"/>
              <a:pathLst>
                <a:path w="13746" h="15430" extrusionOk="0">
                  <a:moveTo>
                    <a:pt x="12266" y="15431"/>
                  </a:moveTo>
                  <a:lnTo>
                    <a:pt x="3882" y="13998"/>
                  </a:lnTo>
                  <a:lnTo>
                    <a:pt x="956" y="12791"/>
                  </a:lnTo>
                  <a:lnTo>
                    <a:pt x="191" y="12147"/>
                  </a:lnTo>
                  <a:lnTo>
                    <a:pt x="95" y="11119"/>
                  </a:lnTo>
                  <a:lnTo>
                    <a:pt x="657" y="10654"/>
                  </a:lnTo>
                  <a:lnTo>
                    <a:pt x="4419" y="10510"/>
                  </a:lnTo>
                  <a:lnTo>
                    <a:pt x="4694" y="9758"/>
                  </a:lnTo>
                  <a:lnTo>
                    <a:pt x="4204" y="7775"/>
                  </a:lnTo>
                  <a:lnTo>
                    <a:pt x="2711" y="9483"/>
                  </a:lnTo>
                  <a:lnTo>
                    <a:pt x="1863" y="9208"/>
                  </a:lnTo>
                  <a:lnTo>
                    <a:pt x="1852" y="8289"/>
                  </a:lnTo>
                  <a:lnTo>
                    <a:pt x="3154" y="7023"/>
                  </a:lnTo>
                  <a:lnTo>
                    <a:pt x="3428" y="5828"/>
                  </a:lnTo>
                  <a:lnTo>
                    <a:pt x="2855" y="5148"/>
                  </a:lnTo>
                  <a:lnTo>
                    <a:pt x="1446" y="4706"/>
                  </a:lnTo>
                  <a:lnTo>
                    <a:pt x="311" y="3881"/>
                  </a:lnTo>
                  <a:lnTo>
                    <a:pt x="0" y="1517"/>
                  </a:lnTo>
                  <a:lnTo>
                    <a:pt x="1027" y="191"/>
                  </a:lnTo>
                  <a:lnTo>
                    <a:pt x="2520" y="0"/>
                  </a:lnTo>
                  <a:lnTo>
                    <a:pt x="6688" y="2771"/>
                  </a:lnTo>
                  <a:lnTo>
                    <a:pt x="9627" y="5279"/>
                  </a:lnTo>
                  <a:lnTo>
                    <a:pt x="10881" y="7906"/>
                  </a:lnTo>
                  <a:lnTo>
                    <a:pt x="13747" y="12493"/>
                  </a:lnTo>
                  <a:lnTo>
                    <a:pt x="13676" y="14941"/>
                  </a:lnTo>
                  <a:lnTo>
                    <a:pt x="12266" y="1543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222;gbcf4302aa7_0_6">
              <a:extLst>
                <a:ext uri="{FF2B5EF4-FFF2-40B4-BE49-F238E27FC236}">
                  <a16:creationId xmlns:a16="http://schemas.microsoft.com/office/drawing/2014/main" id="{D3BB1CB9-6E55-C24F-BF01-24BE3695C79B}"/>
                </a:ext>
              </a:extLst>
            </p:cNvPr>
            <p:cNvSpPr/>
            <p:nvPr/>
          </p:nvSpPr>
          <p:spPr>
            <a:xfrm>
              <a:off x="4205783" y="2617991"/>
              <a:ext cx="160296" cy="229717"/>
            </a:xfrm>
            <a:custGeom>
              <a:avLst/>
              <a:gdLst/>
              <a:ahLst/>
              <a:cxnLst/>
              <a:rect l="l" t="t" r="r" b="b"/>
              <a:pathLst>
                <a:path w="318998" h="457148" extrusionOk="0">
                  <a:moveTo>
                    <a:pt x="125944" y="20638"/>
                  </a:moveTo>
                  <a:lnTo>
                    <a:pt x="233555" y="41599"/>
                  </a:lnTo>
                  <a:lnTo>
                    <a:pt x="287551" y="53029"/>
                  </a:lnTo>
                  <a:lnTo>
                    <a:pt x="293893" y="99824"/>
                  </a:lnTo>
                  <a:lnTo>
                    <a:pt x="318616" y="289808"/>
                  </a:lnTo>
                  <a:lnTo>
                    <a:pt x="318998" y="292412"/>
                  </a:lnTo>
                  <a:lnTo>
                    <a:pt x="289223" y="457149"/>
                  </a:lnTo>
                  <a:lnTo>
                    <a:pt x="226186" y="454497"/>
                  </a:lnTo>
                  <a:lnTo>
                    <a:pt x="198513" y="453183"/>
                  </a:lnTo>
                  <a:lnTo>
                    <a:pt x="62417" y="446495"/>
                  </a:lnTo>
                  <a:lnTo>
                    <a:pt x="61175" y="444584"/>
                  </a:lnTo>
                  <a:lnTo>
                    <a:pt x="60673" y="443425"/>
                  </a:lnTo>
                  <a:lnTo>
                    <a:pt x="60123" y="442171"/>
                  </a:lnTo>
                  <a:lnTo>
                    <a:pt x="59574" y="440893"/>
                  </a:lnTo>
                  <a:lnTo>
                    <a:pt x="59407" y="439902"/>
                  </a:lnTo>
                  <a:lnTo>
                    <a:pt x="59180" y="439150"/>
                  </a:lnTo>
                  <a:lnTo>
                    <a:pt x="58045" y="436331"/>
                  </a:lnTo>
                  <a:lnTo>
                    <a:pt x="57532" y="435220"/>
                  </a:lnTo>
                  <a:lnTo>
                    <a:pt x="56982" y="434205"/>
                  </a:lnTo>
                  <a:lnTo>
                    <a:pt x="56899" y="433405"/>
                  </a:lnTo>
                  <a:lnTo>
                    <a:pt x="56791" y="432318"/>
                  </a:lnTo>
                  <a:lnTo>
                    <a:pt x="56803" y="431565"/>
                  </a:lnTo>
                  <a:lnTo>
                    <a:pt x="56851" y="430491"/>
                  </a:lnTo>
                  <a:lnTo>
                    <a:pt x="56875" y="429738"/>
                  </a:lnTo>
                  <a:lnTo>
                    <a:pt x="56875" y="428675"/>
                  </a:lnTo>
                  <a:lnTo>
                    <a:pt x="56982" y="427839"/>
                  </a:lnTo>
                  <a:lnTo>
                    <a:pt x="56970" y="426609"/>
                  </a:lnTo>
                  <a:lnTo>
                    <a:pt x="56970" y="425439"/>
                  </a:lnTo>
                  <a:lnTo>
                    <a:pt x="57030" y="424686"/>
                  </a:lnTo>
                  <a:lnTo>
                    <a:pt x="56803" y="423886"/>
                  </a:lnTo>
                  <a:lnTo>
                    <a:pt x="56075" y="422763"/>
                  </a:lnTo>
                  <a:lnTo>
                    <a:pt x="55298" y="422166"/>
                  </a:lnTo>
                  <a:lnTo>
                    <a:pt x="54474" y="421378"/>
                  </a:lnTo>
                  <a:lnTo>
                    <a:pt x="53961" y="420530"/>
                  </a:lnTo>
                  <a:lnTo>
                    <a:pt x="53483" y="419789"/>
                  </a:lnTo>
                  <a:lnTo>
                    <a:pt x="53053" y="418822"/>
                  </a:lnTo>
                  <a:lnTo>
                    <a:pt x="52754" y="418010"/>
                  </a:lnTo>
                  <a:lnTo>
                    <a:pt x="52539" y="417329"/>
                  </a:lnTo>
                  <a:lnTo>
                    <a:pt x="52193" y="416218"/>
                  </a:lnTo>
                  <a:lnTo>
                    <a:pt x="51930" y="415084"/>
                  </a:lnTo>
                  <a:lnTo>
                    <a:pt x="51835" y="414236"/>
                  </a:lnTo>
                  <a:lnTo>
                    <a:pt x="51894" y="412874"/>
                  </a:lnTo>
                  <a:lnTo>
                    <a:pt x="52050" y="411847"/>
                  </a:lnTo>
                  <a:lnTo>
                    <a:pt x="52420" y="410999"/>
                  </a:lnTo>
                  <a:lnTo>
                    <a:pt x="52874" y="410426"/>
                  </a:lnTo>
                  <a:lnTo>
                    <a:pt x="53590" y="409876"/>
                  </a:lnTo>
                  <a:lnTo>
                    <a:pt x="54259" y="408945"/>
                  </a:lnTo>
                  <a:lnTo>
                    <a:pt x="54892" y="408574"/>
                  </a:lnTo>
                  <a:lnTo>
                    <a:pt x="55776" y="407834"/>
                  </a:lnTo>
                  <a:lnTo>
                    <a:pt x="56469" y="406974"/>
                  </a:lnTo>
                  <a:lnTo>
                    <a:pt x="57042" y="406257"/>
                  </a:lnTo>
                  <a:lnTo>
                    <a:pt x="57603" y="405481"/>
                  </a:lnTo>
                  <a:lnTo>
                    <a:pt x="57938" y="404717"/>
                  </a:lnTo>
                  <a:lnTo>
                    <a:pt x="58093" y="404036"/>
                  </a:lnTo>
                  <a:lnTo>
                    <a:pt x="58272" y="403140"/>
                  </a:lnTo>
                  <a:lnTo>
                    <a:pt x="58475" y="402137"/>
                  </a:lnTo>
                  <a:lnTo>
                    <a:pt x="60219" y="387781"/>
                  </a:lnTo>
                  <a:lnTo>
                    <a:pt x="60649" y="385762"/>
                  </a:lnTo>
                  <a:lnTo>
                    <a:pt x="60948" y="384126"/>
                  </a:lnTo>
                  <a:lnTo>
                    <a:pt x="60995" y="382944"/>
                  </a:lnTo>
                  <a:lnTo>
                    <a:pt x="60888" y="381726"/>
                  </a:lnTo>
                  <a:lnTo>
                    <a:pt x="60780" y="381045"/>
                  </a:lnTo>
                  <a:lnTo>
                    <a:pt x="60721" y="380292"/>
                  </a:lnTo>
                  <a:lnTo>
                    <a:pt x="60697" y="379444"/>
                  </a:lnTo>
                  <a:lnTo>
                    <a:pt x="60565" y="378357"/>
                  </a:lnTo>
                  <a:lnTo>
                    <a:pt x="60494" y="377103"/>
                  </a:lnTo>
                  <a:lnTo>
                    <a:pt x="60601" y="376411"/>
                  </a:lnTo>
                  <a:lnTo>
                    <a:pt x="60661" y="375610"/>
                  </a:lnTo>
                  <a:lnTo>
                    <a:pt x="60876" y="374643"/>
                  </a:lnTo>
                  <a:lnTo>
                    <a:pt x="61091" y="373568"/>
                  </a:lnTo>
                  <a:lnTo>
                    <a:pt x="61007" y="372469"/>
                  </a:lnTo>
                  <a:lnTo>
                    <a:pt x="60697" y="371263"/>
                  </a:lnTo>
                  <a:lnTo>
                    <a:pt x="60147" y="370331"/>
                  </a:lnTo>
                  <a:lnTo>
                    <a:pt x="59658" y="369746"/>
                  </a:lnTo>
                  <a:lnTo>
                    <a:pt x="58965" y="369017"/>
                  </a:lnTo>
                  <a:lnTo>
                    <a:pt x="58320" y="368516"/>
                  </a:lnTo>
                  <a:lnTo>
                    <a:pt x="57293" y="368110"/>
                  </a:lnTo>
                  <a:lnTo>
                    <a:pt x="56122" y="367787"/>
                  </a:lnTo>
                  <a:lnTo>
                    <a:pt x="55322" y="367656"/>
                  </a:lnTo>
                  <a:lnTo>
                    <a:pt x="54391" y="367477"/>
                  </a:lnTo>
                  <a:lnTo>
                    <a:pt x="53328" y="367369"/>
                  </a:lnTo>
                  <a:lnTo>
                    <a:pt x="52611" y="366952"/>
                  </a:lnTo>
                  <a:lnTo>
                    <a:pt x="51691" y="366963"/>
                  </a:lnTo>
                  <a:lnTo>
                    <a:pt x="50605" y="366318"/>
                  </a:lnTo>
                  <a:lnTo>
                    <a:pt x="49458" y="365805"/>
                  </a:lnTo>
                  <a:lnTo>
                    <a:pt x="48706" y="365435"/>
                  </a:lnTo>
                  <a:lnTo>
                    <a:pt x="47571" y="364837"/>
                  </a:lnTo>
                  <a:lnTo>
                    <a:pt x="46592" y="364276"/>
                  </a:lnTo>
                  <a:lnTo>
                    <a:pt x="45982" y="363822"/>
                  </a:lnTo>
                  <a:lnTo>
                    <a:pt x="45182" y="362855"/>
                  </a:lnTo>
                  <a:lnTo>
                    <a:pt x="40560" y="359021"/>
                  </a:lnTo>
                  <a:lnTo>
                    <a:pt x="37873" y="356632"/>
                  </a:lnTo>
                  <a:lnTo>
                    <a:pt x="37574" y="355940"/>
                  </a:lnTo>
                  <a:lnTo>
                    <a:pt x="37467" y="355116"/>
                  </a:lnTo>
                  <a:lnTo>
                    <a:pt x="37718" y="354136"/>
                  </a:lnTo>
                  <a:lnTo>
                    <a:pt x="38016" y="353216"/>
                  </a:lnTo>
                  <a:lnTo>
                    <a:pt x="38542" y="352380"/>
                  </a:lnTo>
                  <a:lnTo>
                    <a:pt x="38876" y="351712"/>
                  </a:lnTo>
                  <a:lnTo>
                    <a:pt x="39366" y="350888"/>
                  </a:lnTo>
                  <a:lnTo>
                    <a:pt x="39748" y="350195"/>
                  </a:lnTo>
                  <a:lnTo>
                    <a:pt x="41229" y="347484"/>
                  </a:lnTo>
                  <a:lnTo>
                    <a:pt x="43892" y="343088"/>
                  </a:lnTo>
                  <a:lnTo>
                    <a:pt x="44931" y="341380"/>
                  </a:lnTo>
                  <a:lnTo>
                    <a:pt x="45732" y="340126"/>
                  </a:lnTo>
                  <a:lnTo>
                    <a:pt x="46592" y="339075"/>
                  </a:lnTo>
                  <a:lnTo>
                    <a:pt x="47356" y="338060"/>
                  </a:lnTo>
                  <a:lnTo>
                    <a:pt x="47762" y="337475"/>
                  </a:lnTo>
                  <a:lnTo>
                    <a:pt x="48323" y="336424"/>
                  </a:lnTo>
                  <a:lnTo>
                    <a:pt x="48658" y="335516"/>
                  </a:lnTo>
                  <a:lnTo>
                    <a:pt x="48837" y="334740"/>
                  </a:lnTo>
                  <a:lnTo>
                    <a:pt x="48753" y="333892"/>
                  </a:lnTo>
                  <a:lnTo>
                    <a:pt x="48574" y="333163"/>
                  </a:lnTo>
                  <a:lnTo>
                    <a:pt x="48240" y="332542"/>
                  </a:lnTo>
                  <a:lnTo>
                    <a:pt x="47666" y="331575"/>
                  </a:lnTo>
                  <a:lnTo>
                    <a:pt x="47153" y="331097"/>
                  </a:lnTo>
                  <a:lnTo>
                    <a:pt x="46066" y="330022"/>
                  </a:lnTo>
                  <a:lnTo>
                    <a:pt x="45457" y="329544"/>
                  </a:lnTo>
                  <a:lnTo>
                    <a:pt x="44693" y="328828"/>
                  </a:lnTo>
                  <a:lnTo>
                    <a:pt x="44012" y="328338"/>
                  </a:lnTo>
                  <a:lnTo>
                    <a:pt x="43223" y="327574"/>
                  </a:lnTo>
                  <a:lnTo>
                    <a:pt x="42758" y="326964"/>
                  </a:lnTo>
                  <a:lnTo>
                    <a:pt x="42089" y="325985"/>
                  </a:lnTo>
                  <a:lnTo>
                    <a:pt x="41778" y="325090"/>
                  </a:lnTo>
                  <a:lnTo>
                    <a:pt x="41372" y="324182"/>
                  </a:lnTo>
                  <a:lnTo>
                    <a:pt x="41038" y="323059"/>
                  </a:lnTo>
                  <a:lnTo>
                    <a:pt x="40715" y="322199"/>
                  </a:lnTo>
                  <a:lnTo>
                    <a:pt x="40417" y="321566"/>
                  </a:lnTo>
                  <a:lnTo>
                    <a:pt x="39724" y="321040"/>
                  </a:lnTo>
                  <a:lnTo>
                    <a:pt x="39031" y="320491"/>
                  </a:lnTo>
                  <a:lnTo>
                    <a:pt x="38147" y="319536"/>
                  </a:lnTo>
                  <a:lnTo>
                    <a:pt x="5219" y="221707"/>
                  </a:lnTo>
                  <a:lnTo>
                    <a:pt x="2867" y="192051"/>
                  </a:lnTo>
                  <a:lnTo>
                    <a:pt x="2807" y="191215"/>
                  </a:lnTo>
                  <a:lnTo>
                    <a:pt x="2771" y="189889"/>
                  </a:lnTo>
                  <a:lnTo>
                    <a:pt x="2460" y="189041"/>
                  </a:lnTo>
                  <a:lnTo>
                    <a:pt x="2030" y="187907"/>
                  </a:lnTo>
                  <a:lnTo>
                    <a:pt x="1744" y="186891"/>
                  </a:lnTo>
                  <a:lnTo>
                    <a:pt x="1409" y="185243"/>
                  </a:lnTo>
                  <a:lnTo>
                    <a:pt x="1087" y="183524"/>
                  </a:lnTo>
                  <a:lnTo>
                    <a:pt x="800" y="182341"/>
                  </a:lnTo>
                  <a:lnTo>
                    <a:pt x="454" y="181517"/>
                  </a:lnTo>
                  <a:lnTo>
                    <a:pt x="323" y="180597"/>
                  </a:lnTo>
                  <a:lnTo>
                    <a:pt x="251" y="179367"/>
                  </a:lnTo>
                  <a:lnTo>
                    <a:pt x="287" y="178340"/>
                  </a:lnTo>
                  <a:lnTo>
                    <a:pt x="239" y="177325"/>
                  </a:lnTo>
                  <a:lnTo>
                    <a:pt x="131" y="176548"/>
                  </a:lnTo>
                  <a:lnTo>
                    <a:pt x="0" y="175796"/>
                  </a:lnTo>
                  <a:lnTo>
                    <a:pt x="12" y="175020"/>
                  </a:lnTo>
                  <a:lnTo>
                    <a:pt x="48" y="174172"/>
                  </a:lnTo>
                  <a:lnTo>
                    <a:pt x="263" y="173431"/>
                  </a:lnTo>
                  <a:lnTo>
                    <a:pt x="490" y="172726"/>
                  </a:lnTo>
                  <a:lnTo>
                    <a:pt x="872" y="172070"/>
                  </a:lnTo>
                  <a:lnTo>
                    <a:pt x="1517" y="171568"/>
                  </a:lnTo>
                  <a:lnTo>
                    <a:pt x="2293" y="171365"/>
                  </a:lnTo>
                  <a:lnTo>
                    <a:pt x="3332" y="170983"/>
                  </a:lnTo>
                  <a:lnTo>
                    <a:pt x="4180" y="170529"/>
                  </a:lnTo>
                  <a:lnTo>
                    <a:pt x="5327" y="169956"/>
                  </a:lnTo>
                  <a:lnTo>
                    <a:pt x="5984" y="169657"/>
                  </a:lnTo>
                  <a:lnTo>
                    <a:pt x="6736" y="169191"/>
                  </a:lnTo>
                  <a:lnTo>
                    <a:pt x="7477" y="168546"/>
                  </a:lnTo>
                  <a:lnTo>
                    <a:pt x="8241" y="167758"/>
                  </a:lnTo>
                  <a:lnTo>
                    <a:pt x="8719" y="167137"/>
                  </a:lnTo>
                  <a:lnTo>
                    <a:pt x="9304" y="165943"/>
                  </a:lnTo>
                  <a:lnTo>
                    <a:pt x="9853" y="164915"/>
                  </a:lnTo>
                  <a:lnTo>
                    <a:pt x="10224" y="163769"/>
                  </a:lnTo>
                  <a:lnTo>
                    <a:pt x="10463" y="162324"/>
                  </a:lnTo>
                  <a:lnTo>
                    <a:pt x="10498" y="161261"/>
                  </a:lnTo>
                  <a:lnTo>
                    <a:pt x="10391" y="160532"/>
                  </a:lnTo>
                  <a:lnTo>
                    <a:pt x="10235" y="159684"/>
                  </a:lnTo>
                  <a:lnTo>
                    <a:pt x="9925" y="158979"/>
                  </a:lnTo>
                  <a:lnTo>
                    <a:pt x="9137" y="158239"/>
                  </a:lnTo>
                  <a:lnTo>
                    <a:pt x="8157" y="157188"/>
                  </a:lnTo>
                  <a:lnTo>
                    <a:pt x="7680" y="156424"/>
                  </a:lnTo>
                  <a:lnTo>
                    <a:pt x="7202" y="155480"/>
                  </a:lnTo>
                  <a:lnTo>
                    <a:pt x="6975" y="154752"/>
                  </a:lnTo>
                  <a:lnTo>
                    <a:pt x="6593" y="153676"/>
                  </a:lnTo>
                  <a:lnTo>
                    <a:pt x="6700" y="152912"/>
                  </a:lnTo>
                  <a:lnTo>
                    <a:pt x="6927" y="151814"/>
                  </a:lnTo>
                  <a:lnTo>
                    <a:pt x="7357" y="150989"/>
                  </a:lnTo>
                  <a:lnTo>
                    <a:pt x="7668" y="150356"/>
                  </a:lnTo>
                  <a:lnTo>
                    <a:pt x="8205" y="149365"/>
                  </a:lnTo>
                  <a:lnTo>
                    <a:pt x="8826" y="148660"/>
                  </a:lnTo>
                  <a:lnTo>
                    <a:pt x="9567" y="147992"/>
                  </a:lnTo>
                  <a:lnTo>
                    <a:pt x="10224" y="147561"/>
                  </a:lnTo>
                  <a:lnTo>
                    <a:pt x="10892" y="146929"/>
                  </a:lnTo>
                  <a:lnTo>
                    <a:pt x="11322" y="146236"/>
                  </a:lnTo>
                  <a:lnTo>
                    <a:pt x="11669" y="145555"/>
                  </a:lnTo>
                  <a:lnTo>
                    <a:pt x="12266" y="145029"/>
                  </a:lnTo>
                  <a:lnTo>
                    <a:pt x="13042" y="144194"/>
                  </a:lnTo>
                  <a:lnTo>
                    <a:pt x="13735" y="143799"/>
                  </a:lnTo>
                  <a:lnTo>
                    <a:pt x="14726" y="143154"/>
                  </a:lnTo>
                  <a:lnTo>
                    <a:pt x="15515" y="142772"/>
                  </a:lnTo>
                  <a:lnTo>
                    <a:pt x="16530" y="142127"/>
                  </a:lnTo>
                  <a:lnTo>
                    <a:pt x="17342" y="141650"/>
                  </a:lnTo>
                  <a:lnTo>
                    <a:pt x="18477" y="141005"/>
                  </a:lnTo>
                  <a:lnTo>
                    <a:pt x="19372" y="140694"/>
                  </a:lnTo>
                  <a:lnTo>
                    <a:pt x="20292" y="140372"/>
                  </a:lnTo>
                  <a:lnTo>
                    <a:pt x="21355" y="139918"/>
                  </a:lnTo>
                  <a:lnTo>
                    <a:pt x="22370" y="139560"/>
                  </a:lnTo>
                  <a:lnTo>
                    <a:pt x="23338" y="139034"/>
                  </a:lnTo>
                  <a:lnTo>
                    <a:pt x="24138" y="139070"/>
                  </a:lnTo>
                  <a:lnTo>
                    <a:pt x="25344" y="138592"/>
                  </a:lnTo>
                  <a:lnTo>
                    <a:pt x="26479" y="138186"/>
                  </a:lnTo>
                  <a:lnTo>
                    <a:pt x="27542" y="137852"/>
                  </a:lnTo>
                  <a:lnTo>
                    <a:pt x="28605" y="137589"/>
                  </a:lnTo>
                  <a:lnTo>
                    <a:pt x="29333" y="137362"/>
                  </a:lnTo>
                  <a:lnTo>
                    <a:pt x="30348" y="136884"/>
                  </a:lnTo>
                  <a:lnTo>
                    <a:pt x="31244" y="136478"/>
                  </a:lnTo>
                  <a:lnTo>
                    <a:pt x="32009" y="136132"/>
                  </a:lnTo>
                  <a:lnTo>
                    <a:pt x="32689" y="136000"/>
                  </a:lnTo>
                  <a:lnTo>
                    <a:pt x="33346" y="135582"/>
                  </a:lnTo>
                  <a:lnTo>
                    <a:pt x="34182" y="134961"/>
                  </a:lnTo>
                  <a:lnTo>
                    <a:pt x="34803" y="134555"/>
                  </a:lnTo>
                  <a:lnTo>
                    <a:pt x="35580" y="134018"/>
                  </a:lnTo>
                  <a:lnTo>
                    <a:pt x="36344" y="133516"/>
                  </a:lnTo>
                  <a:lnTo>
                    <a:pt x="37073" y="133062"/>
                  </a:lnTo>
                  <a:lnTo>
                    <a:pt x="37694" y="132453"/>
                  </a:lnTo>
                  <a:lnTo>
                    <a:pt x="38315" y="131713"/>
                  </a:lnTo>
                  <a:lnTo>
                    <a:pt x="38984" y="131020"/>
                  </a:lnTo>
                  <a:lnTo>
                    <a:pt x="39629" y="130375"/>
                  </a:lnTo>
                  <a:lnTo>
                    <a:pt x="40226" y="129575"/>
                  </a:lnTo>
                  <a:lnTo>
                    <a:pt x="40775" y="128810"/>
                  </a:lnTo>
                  <a:lnTo>
                    <a:pt x="41384" y="128022"/>
                  </a:lnTo>
                  <a:lnTo>
                    <a:pt x="41766" y="127281"/>
                  </a:lnTo>
                  <a:lnTo>
                    <a:pt x="42340" y="126422"/>
                  </a:lnTo>
                  <a:lnTo>
                    <a:pt x="42901" y="125299"/>
                  </a:lnTo>
                  <a:lnTo>
                    <a:pt x="43331" y="124248"/>
                  </a:lnTo>
                  <a:lnTo>
                    <a:pt x="43618" y="122838"/>
                  </a:lnTo>
                  <a:lnTo>
                    <a:pt x="43725" y="121835"/>
                  </a:lnTo>
                  <a:lnTo>
                    <a:pt x="43713" y="120736"/>
                  </a:lnTo>
                  <a:lnTo>
                    <a:pt x="43427" y="119793"/>
                  </a:lnTo>
                  <a:lnTo>
                    <a:pt x="43020" y="118873"/>
                  </a:lnTo>
                  <a:lnTo>
                    <a:pt x="42399" y="117476"/>
                  </a:lnTo>
                  <a:lnTo>
                    <a:pt x="41850" y="116676"/>
                  </a:lnTo>
                  <a:lnTo>
                    <a:pt x="41372" y="115756"/>
                  </a:lnTo>
                  <a:lnTo>
                    <a:pt x="40703" y="114824"/>
                  </a:lnTo>
                  <a:lnTo>
                    <a:pt x="40011" y="113881"/>
                  </a:lnTo>
                  <a:lnTo>
                    <a:pt x="39509" y="113248"/>
                  </a:lnTo>
                  <a:lnTo>
                    <a:pt x="38649" y="112364"/>
                  </a:lnTo>
                  <a:lnTo>
                    <a:pt x="38136" y="111815"/>
                  </a:lnTo>
                  <a:lnTo>
                    <a:pt x="37634" y="111205"/>
                  </a:lnTo>
                  <a:lnTo>
                    <a:pt x="36870" y="110071"/>
                  </a:lnTo>
                  <a:lnTo>
                    <a:pt x="36045" y="108912"/>
                  </a:lnTo>
                  <a:lnTo>
                    <a:pt x="35639" y="107802"/>
                  </a:lnTo>
                  <a:lnTo>
                    <a:pt x="35209" y="106655"/>
                  </a:lnTo>
                  <a:lnTo>
                    <a:pt x="34839" y="105831"/>
                  </a:lnTo>
                  <a:lnTo>
                    <a:pt x="34338" y="104911"/>
                  </a:lnTo>
                  <a:lnTo>
                    <a:pt x="33657" y="103896"/>
                  </a:lnTo>
                  <a:lnTo>
                    <a:pt x="33012" y="102965"/>
                  </a:lnTo>
                  <a:lnTo>
                    <a:pt x="32128" y="102045"/>
                  </a:lnTo>
                  <a:lnTo>
                    <a:pt x="31244" y="101328"/>
                  </a:lnTo>
                  <a:lnTo>
                    <a:pt x="30277" y="100444"/>
                  </a:lnTo>
                  <a:lnTo>
                    <a:pt x="29692" y="99991"/>
                  </a:lnTo>
                  <a:lnTo>
                    <a:pt x="28724" y="98916"/>
                  </a:lnTo>
                  <a:lnTo>
                    <a:pt x="28306" y="98259"/>
                  </a:lnTo>
                  <a:lnTo>
                    <a:pt x="27996" y="97315"/>
                  </a:lnTo>
                  <a:lnTo>
                    <a:pt x="27697" y="96539"/>
                  </a:lnTo>
                  <a:lnTo>
                    <a:pt x="27327" y="95273"/>
                  </a:lnTo>
                  <a:lnTo>
                    <a:pt x="27207" y="94580"/>
                  </a:lnTo>
                  <a:lnTo>
                    <a:pt x="27231" y="93816"/>
                  </a:lnTo>
                  <a:lnTo>
                    <a:pt x="27339" y="93064"/>
                  </a:lnTo>
                  <a:lnTo>
                    <a:pt x="27386" y="92263"/>
                  </a:lnTo>
                  <a:lnTo>
                    <a:pt x="27494" y="91439"/>
                  </a:lnTo>
                  <a:lnTo>
                    <a:pt x="27243" y="90197"/>
                  </a:lnTo>
                  <a:lnTo>
                    <a:pt x="26968" y="89504"/>
                  </a:lnTo>
                  <a:lnTo>
                    <a:pt x="26765" y="88776"/>
                  </a:lnTo>
                  <a:lnTo>
                    <a:pt x="26491" y="88095"/>
                  </a:lnTo>
                  <a:lnTo>
                    <a:pt x="26216" y="87127"/>
                  </a:lnTo>
                  <a:lnTo>
                    <a:pt x="25917" y="86447"/>
                  </a:lnTo>
                  <a:lnTo>
                    <a:pt x="25320" y="85539"/>
                  </a:lnTo>
                  <a:lnTo>
                    <a:pt x="24580" y="84524"/>
                  </a:lnTo>
                  <a:lnTo>
                    <a:pt x="24042" y="83700"/>
                  </a:lnTo>
                  <a:lnTo>
                    <a:pt x="23708" y="82661"/>
                  </a:lnTo>
                  <a:lnTo>
                    <a:pt x="23433" y="81502"/>
                  </a:lnTo>
                  <a:lnTo>
                    <a:pt x="23087" y="80427"/>
                  </a:lnTo>
                  <a:lnTo>
                    <a:pt x="22848" y="79292"/>
                  </a:lnTo>
                  <a:lnTo>
                    <a:pt x="22669" y="78397"/>
                  </a:lnTo>
                  <a:lnTo>
                    <a:pt x="22585" y="77286"/>
                  </a:lnTo>
                  <a:lnTo>
                    <a:pt x="22263" y="76486"/>
                  </a:lnTo>
                  <a:lnTo>
                    <a:pt x="22155" y="75757"/>
                  </a:lnTo>
                  <a:lnTo>
                    <a:pt x="21510" y="74599"/>
                  </a:lnTo>
                  <a:lnTo>
                    <a:pt x="21092" y="73799"/>
                  </a:lnTo>
                  <a:lnTo>
                    <a:pt x="20817" y="73118"/>
                  </a:lnTo>
                  <a:lnTo>
                    <a:pt x="20244" y="71959"/>
                  </a:lnTo>
                  <a:lnTo>
                    <a:pt x="19898" y="71135"/>
                  </a:lnTo>
                  <a:lnTo>
                    <a:pt x="19695" y="70168"/>
                  </a:lnTo>
                  <a:lnTo>
                    <a:pt x="19540" y="69105"/>
                  </a:lnTo>
                  <a:lnTo>
                    <a:pt x="19205" y="67839"/>
                  </a:lnTo>
                  <a:lnTo>
                    <a:pt x="19098" y="67110"/>
                  </a:lnTo>
                  <a:lnTo>
                    <a:pt x="18954" y="66370"/>
                  </a:lnTo>
                  <a:lnTo>
                    <a:pt x="18895" y="65438"/>
                  </a:lnTo>
                  <a:lnTo>
                    <a:pt x="18883" y="64447"/>
                  </a:lnTo>
                  <a:lnTo>
                    <a:pt x="18751" y="63480"/>
                  </a:lnTo>
                  <a:lnTo>
                    <a:pt x="18524" y="62285"/>
                  </a:lnTo>
                  <a:lnTo>
                    <a:pt x="18465" y="61294"/>
                  </a:lnTo>
                  <a:lnTo>
                    <a:pt x="18572" y="60446"/>
                  </a:lnTo>
                  <a:lnTo>
                    <a:pt x="18835" y="59443"/>
                  </a:lnTo>
                  <a:lnTo>
                    <a:pt x="19277" y="58177"/>
                  </a:lnTo>
                  <a:lnTo>
                    <a:pt x="19444" y="57472"/>
                  </a:lnTo>
                  <a:lnTo>
                    <a:pt x="19337" y="56529"/>
                  </a:lnTo>
                  <a:lnTo>
                    <a:pt x="19360" y="55668"/>
                  </a:lnTo>
                  <a:lnTo>
                    <a:pt x="19683" y="54844"/>
                  </a:lnTo>
                  <a:lnTo>
                    <a:pt x="20304" y="53865"/>
                  </a:lnTo>
                  <a:lnTo>
                    <a:pt x="20961" y="53375"/>
                  </a:lnTo>
                  <a:lnTo>
                    <a:pt x="21737" y="52862"/>
                  </a:lnTo>
                  <a:lnTo>
                    <a:pt x="22406" y="52336"/>
                  </a:lnTo>
                  <a:lnTo>
                    <a:pt x="23039" y="51440"/>
                  </a:lnTo>
                  <a:lnTo>
                    <a:pt x="23027" y="50616"/>
                  </a:lnTo>
                  <a:lnTo>
                    <a:pt x="22776" y="49494"/>
                  </a:lnTo>
                  <a:lnTo>
                    <a:pt x="22764" y="48741"/>
                  </a:lnTo>
                  <a:lnTo>
                    <a:pt x="22705" y="47941"/>
                  </a:lnTo>
                  <a:lnTo>
                    <a:pt x="22597" y="46902"/>
                  </a:lnTo>
                  <a:lnTo>
                    <a:pt x="22490" y="46078"/>
                  </a:lnTo>
                  <a:lnTo>
                    <a:pt x="22239" y="45325"/>
                  </a:lnTo>
                  <a:lnTo>
                    <a:pt x="21940" y="44621"/>
                  </a:lnTo>
                  <a:lnTo>
                    <a:pt x="21797" y="43940"/>
                  </a:lnTo>
                  <a:lnTo>
                    <a:pt x="21546" y="43020"/>
                  </a:lnTo>
                  <a:lnTo>
                    <a:pt x="21606" y="42077"/>
                  </a:lnTo>
                  <a:lnTo>
                    <a:pt x="21713" y="41229"/>
                  </a:lnTo>
                  <a:lnTo>
                    <a:pt x="21857" y="40488"/>
                  </a:lnTo>
                  <a:lnTo>
                    <a:pt x="21630" y="39473"/>
                  </a:lnTo>
                  <a:lnTo>
                    <a:pt x="21212" y="38685"/>
                  </a:lnTo>
                  <a:lnTo>
                    <a:pt x="20782" y="37980"/>
                  </a:lnTo>
                  <a:lnTo>
                    <a:pt x="20029" y="37335"/>
                  </a:lnTo>
                  <a:lnTo>
                    <a:pt x="19313" y="36750"/>
                  </a:lnTo>
                  <a:lnTo>
                    <a:pt x="18727" y="36200"/>
                  </a:lnTo>
                  <a:lnTo>
                    <a:pt x="18083" y="35329"/>
                  </a:lnTo>
                  <a:lnTo>
                    <a:pt x="17521" y="34469"/>
                  </a:lnTo>
                  <a:lnTo>
                    <a:pt x="17043" y="33907"/>
                  </a:lnTo>
                  <a:lnTo>
                    <a:pt x="16351" y="32725"/>
                  </a:lnTo>
                  <a:lnTo>
                    <a:pt x="16148" y="31901"/>
                  </a:lnTo>
                  <a:lnTo>
                    <a:pt x="15945" y="30934"/>
                  </a:lnTo>
                  <a:lnTo>
                    <a:pt x="15765" y="30133"/>
                  </a:lnTo>
                  <a:lnTo>
                    <a:pt x="15228" y="29309"/>
                  </a:lnTo>
                  <a:lnTo>
                    <a:pt x="14834" y="28497"/>
                  </a:lnTo>
                  <a:lnTo>
                    <a:pt x="14655" y="27577"/>
                  </a:lnTo>
                  <a:lnTo>
                    <a:pt x="14392" y="26407"/>
                  </a:lnTo>
                  <a:lnTo>
                    <a:pt x="14189" y="25392"/>
                  </a:lnTo>
                  <a:lnTo>
                    <a:pt x="13986" y="24544"/>
                  </a:lnTo>
                  <a:lnTo>
                    <a:pt x="13759" y="23529"/>
                  </a:lnTo>
                  <a:lnTo>
                    <a:pt x="13377" y="22513"/>
                  </a:lnTo>
                  <a:lnTo>
                    <a:pt x="12959" y="21486"/>
                  </a:lnTo>
                  <a:lnTo>
                    <a:pt x="12457" y="20136"/>
                  </a:lnTo>
                  <a:lnTo>
                    <a:pt x="12421" y="19074"/>
                  </a:lnTo>
                  <a:lnTo>
                    <a:pt x="12780" y="18046"/>
                  </a:lnTo>
                  <a:lnTo>
                    <a:pt x="13377" y="17413"/>
                  </a:lnTo>
                  <a:lnTo>
                    <a:pt x="16148" y="15025"/>
                  </a:lnTo>
                  <a:lnTo>
                    <a:pt x="17724" y="13866"/>
                  </a:lnTo>
                  <a:lnTo>
                    <a:pt x="17784" y="13138"/>
                  </a:lnTo>
                  <a:lnTo>
                    <a:pt x="17509" y="12361"/>
                  </a:lnTo>
                  <a:lnTo>
                    <a:pt x="17211" y="11645"/>
                  </a:lnTo>
                  <a:lnTo>
                    <a:pt x="17223" y="10642"/>
                  </a:lnTo>
                  <a:lnTo>
                    <a:pt x="17342" y="9841"/>
                  </a:lnTo>
                  <a:lnTo>
                    <a:pt x="17545" y="9137"/>
                  </a:lnTo>
                  <a:lnTo>
                    <a:pt x="17855" y="8062"/>
                  </a:lnTo>
                  <a:lnTo>
                    <a:pt x="18035" y="6903"/>
                  </a:lnTo>
                  <a:lnTo>
                    <a:pt x="17855" y="5876"/>
                  </a:lnTo>
                  <a:lnTo>
                    <a:pt x="17748" y="5124"/>
                  </a:lnTo>
                  <a:lnTo>
                    <a:pt x="17641" y="4252"/>
                  </a:lnTo>
                  <a:lnTo>
                    <a:pt x="17175" y="3356"/>
                  </a:lnTo>
                  <a:lnTo>
                    <a:pt x="16769" y="2030"/>
                  </a:lnTo>
                  <a:lnTo>
                    <a:pt x="16351" y="872"/>
                  </a:lnTo>
                  <a:lnTo>
                    <a:pt x="16243" y="0"/>
                  </a:lnTo>
                  <a:lnTo>
                    <a:pt x="125944" y="20638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223;gbcf4302aa7_0_6">
              <a:extLst>
                <a:ext uri="{FF2B5EF4-FFF2-40B4-BE49-F238E27FC236}">
                  <a16:creationId xmlns:a16="http://schemas.microsoft.com/office/drawing/2014/main" id="{76A4392B-6475-C440-A712-C4AF8E763D22}"/>
                </a:ext>
              </a:extLst>
            </p:cNvPr>
            <p:cNvSpPr/>
            <p:nvPr/>
          </p:nvSpPr>
          <p:spPr>
            <a:xfrm>
              <a:off x="6514408" y="2619099"/>
              <a:ext cx="110423" cy="121730"/>
            </a:xfrm>
            <a:custGeom>
              <a:avLst/>
              <a:gdLst/>
              <a:ahLst/>
              <a:cxnLst/>
              <a:rect l="l" t="t" r="r" b="b"/>
              <a:pathLst>
                <a:path w="219747" h="242249" extrusionOk="0">
                  <a:moveTo>
                    <a:pt x="32379" y="0"/>
                  </a:moveTo>
                  <a:lnTo>
                    <a:pt x="32940" y="3619"/>
                  </a:lnTo>
                  <a:lnTo>
                    <a:pt x="32414" y="4837"/>
                  </a:lnTo>
                  <a:lnTo>
                    <a:pt x="32439" y="5733"/>
                  </a:lnTo>
                  <a:lnTo>
                    <a:pt x="32594" y="6796"/>
                  </a:lnTo>
                  <a:lnTo>
                    <a:pt x="32832" y="7775"/>
                  </a:lnTo>
                  <a:lnTo>
                    <a:pt x="32856" y="8790"/>
                  </a:lnTo>
                  <a:lnTo>
                    <a:pt x="32570" y="10737"/>
                  </a:lnTo>
                  <a:lnTo>
                    <a:pt x="32402" y="11848"/>
                  </a:lnTo>
                  <a:lnTo>
                    <a:pt x="32785" y="13066"/>
                  </a:lnTo>
                  <a:lnTo>
                    <a:pt x="32749" y="13914"/>
                  </a:lnTo>
                  <a:lnTo>
                    <a:pt x="32068" y="14129"/>
                  </a:lnTo>
                  <a:lnTo>
                    <a:pt x="31363" y="13998"/>
                  </a:lnTo>
                  <a:lnTo>
                    <a:pt x="30443" y="13878"/>
                  </a:lnTo>
                  <a:lnTo>
                    <a:pt x="29620" y="13186"/>
                  </a:lnTo>
                  <a:lnTo>
                    <a:pt x="28688" y="13615"/>
                  </a:lnTo>
                  <a:lnTo>
                    <a:pt x="28485" y="14439"/>
                  </a:lnTo>
                  <a:lnTo>
                    <a:pt x="28604" y="15216"/>
                  </a:lnTo>
                  <a:lnTo>
                    <a:pt x="28652" y="16112"/>
                  </a:lnTo>
                  <a:lnTo>
                    <a:pt x="28234" y="16721"/>
                  </a:lnTo>
                  <a:lnTo>
                    <a:pt x="27673" y="17378"/>
                  </a:lnTo>
                  <a:lnTo>
                    <a:pt x="27207" y="17951"/>
                  </a:lnTo>
                  <a:lnTo>
                    <a:pt x="25929" y="19086"/>
                  </a:lnTo>
                  <a:lnTo>
                    <a:pt x="25558" y="20757"/>
                  </a:lnTo>
                  <a:lnTo>
                    <a:pt x="98880" y="82589"/>
                  </a:lnTo>
                  <a:lnTo>
                    <a:pt x="101937" y="83998"/>
                  </a:lnTo>
                  <a:lnTo>
                    <a:pt x="131091" y="111409"/>
                  </a:lnTo>
                  <a:lnTo>
                    <a:pt x="156173" y="137075"/>
                  </a:lnTo>
                  <a:lnTo>
                    <a:pt x="159923" y="140706"/>
                  </a:lnTo>
                  <a:lnTo>
                    <a:pt x="186211" y="141423"/>
                  </a:lnTo>
                  <a:lnTo>
                    <a:pt x="188396" y="141434"/>
                  </a:lnTo>
                  <a:lnTo>
                    <a:pt x="188635" y="142354"/>
                  </a:lnTo>
                  <a:lnTo>
                    <a:pt x="188993" y="142963"/>
                  </a:lnTo>
                  <a:lnTo>
                    <a:pt x="189961" y="143967"/>
                  </a:lnTo>
                  <a:lnTo>
                    <a:pt x="190881" y="144528"/>
                  </a:lnTo>
                  <a:lnTo>
                    <a:pt x="191191" y="145364"/>
                  </a:lnTo>
                  <a:lnTo>
                    <a:pt x="191860" y="146212"/>
                  </a:lnTo>
                  <a:lnTo>
                    <a:pt x="192732" y="147096"/>
                  </a:lnTo>
                  <a:lnTo>
                    <a:pt x="193532" y="147944"/>
                  </a:lnTo>
                  <a:lnTo>
                    <a:pt x="194165" y="148362"/>
                  </a:lnTo>
                  <a:lnTo>
                    <a:pt x="194714" y="149497"/>
                  </a:lnTo>
                  <a:lnTo>
                    <a:pt x="194738" y="150691"/>
                  </a:lnTo>
                  <a:lnTo>
                    <a:pt x="195311" y="151419"/>
                  </a:lnTo>
                  <a:lnTo>
                    <a:pt x="196314" y="152017"/>
                  </a:lnTo>
                  <a:lnTo>
                    <a:pt x="197139" y="152446"/>
                  </a:lnTo>
                  <a:lnTo>
                    <a:pt x="197820" y="153187"/>
                  </a:lnTo>
                  <a:lnTo>
                    <a:pt x="197760" y="154429"/>
                  </a:lnTo>
                  <a:lnTo>
                    <a:pt x="197390" y="155492"/>
                  </a:lnTo>
                  <a:lnTo>
                    <a:pt x="197019" y="156412"/>
                  </a:lnTo>
                  <a:lnTo>
                    <a:pt x="197449" y="157510"/>
                  </a:lnTo>
                  <a:lnTo>
                    <a:pt x="197521" y="158215"/>
                  </a:lnTo>
                  <a:lnTo>
                    <a:pt x="198118" y="159003"/>
                  </a:lnTo>
                  <a:lnTo>
                    <a:pt x="198775" y="160198"/>
                  </a:lnTo>
                  <a:lnTo>
                    <a:pt x="199324" y="161070"/>
                  </a:lnTo>
                  <a:lnTo>
                    <a:pt x="199981" y="161727"/>
                  </a:lnTo>
                  <a:lnTo>
                    <a:pt x="200806" y="162192"/>
                  </a:lnTo>
                  <a:lnTo>
                    <a:pt x="201558" y="162754"/>
                  </a:lnTo>
                  <a:lnTo>
                    <a:pt x="202048" y="163387"/>
                  </a:lnTo>
                  <a:lnTo>
                    <a:pt x="202967" y="164175"/>
                  </a:lnTo>
                  <a:lnTo>
                    <a:pt x="204007" y="164736"/>
                  </a:lnTo>
                  <a:lnTo>
                    <a:pt x="204783" y="164963"/>
                  </a:lnTo>
                  <a:lnTo>
                    <a:pt x="205451" y="165106"/>
                  </a:lnTo>
                  <a:lnTo>
                    <a:pt x="206586" y="165238"/>
                  </a:lnTo>
                  <a:lnTo>
                    <a:pt x="207482" y="165489"/>
                  </a:lnTo>
                  <a:lnTo>
                    <a:pt x="208115" y="165919"/>
                  </a:lnTo>
                  <a:lnTo>
                    <a:pt x="208819" y="166468"/>
                  </a:lnTo>
                  <a:lnTo>
                    <a:pt x="209477" y="167220"/>
                  </a:lnTo>
                  <a:lnTo>
                    <a:pt x="209954" y="167734"/>
                  </a:lnTo>
                  <a:lnTo>
                    <a:pt x="210838" y="167878"/>
                  </a:lnTo>
                  <a:lnTo>
                    <a:pt x="211710" y="167591"/>
                  </a:lnTo>
                  <a:lnTo>
                    <a:pt x="212570" y="167627"/>
                  </a:lnTo>
                  <a:lnTo>
                    <a:pt x="213346" y="168140"/>
                  </a:lnTo>
                  <a:lnTo>
                    <a:pt x="213919" y="169215"/>
                  </a:lnTo>
                  <a:lnTo>
                    <a:pt x="214158" y="170063"/>
                  </a:lnTo>
                  <a:lnTo>
                    <a:pt x="214732" y="171628"/>
                  </a:lnTo>
                  <a:lnTo>
                    <a:pt x="214827" y="172332"/>
                  </a:lnTo>
                  <a:lnTo>
                    <a:pt x="214517" y="173001"/>
                  </a:lnTo>
                  <a:lnTo>
                    <a:pt x="214015" y="173957"/>
                  </a:lnTo>
                  <a:lnTo>
                    <a:pt x="214302" y="174900"/>
                  </a:lnTo>
                  <a:lnTo>
                    <a:pt x="214910" y="175736"/>
                  </a:lnTo>
                  <a:lnTo>
                    <a:pt x="215293" y="176584"/>
                  </a:lnTo>
                  <a:lnTo>
                    <a:pt x="215126" y="177528"/>
                  </a:lnTo>
                  <a:lnTo>
                    <a:pt x="214827" y="178543"/>
                  </a:lnTo>
                  <a:lnTo>
                    <a:pt x="214553" y="179319"/>
                  </a:lnTo>
                  <a:lnTo>
                    <a:pt x="214529" y="180203"/>
                  </a:lnTo>
                  <a:lnTo>
                    <a:pt x="214791" y="181147"/>
                  </a:lnTo>
                  <a:lnTo>
                    <a:pt x="215101" y="182126"/>
                  </a:lnTo>
                  <a:lnTo>
                    <a:pt x="215126" y="182855"/>
                  </a:lnTo>
                  <a:lnTo>
                    <a:pt x="215126" y="183750"/>
                  </a:lnTo>
                  <a:lnTo>
                    <a:pt x="215460" y="184897"/>
                  </a:lnTo>
                  <a:lnTo>
                    <a:pt x="216332" y="185697"/>
                  </a:lnTo>
                  <a:lnTo>
                    <a:pt x="217108" y="186378"/>
                  </a:lnTo>
                  <a:lnTo>
                    <a:pt x="216882" y="187668"/>
                  </a:lnTo>
                  <a:lnTo>
                    <a:pt x="216463" y="188444"/>
                  </a:lnTo>
                  <a:lnTo>
                    <a:pt x="215508" y="189555"/>
                  </a:lnTo>
                  <a:lnTo>
                    <a:pt x="214875" y="190570"/>
                  </a:lnTo>
                  <a:lnTo>
                    <a:pt x="214504" y="191263"/>
                  </a:lnTo>
                  <a:lnTo>
                    <a:pt x="213621" y="191991"/>
                  </a:lnTo>
                  <a:lnTo>
                    <a:pt x="212916" y="192206"/>
                  </a:lnTo>
                  <a:lnTo>
                    <a:pt x="212379" y="192887"/>
                  </a:lnTo>
                  <a:lnTo>
                    <a:pt x="211614" y="194285"/>
                  </a:lnTo>
                  <a:lnTo>
                    <a:pt x="211005" y="195037"/>
                  </a:lnTo>
                  <a:lnTo>
                    <a:pt x="210349" y="195634"/>
                  </a:lnTo>
                  <a:lnTo>
                    <a:pt x="209835" y="196506"/>
                  </a:lnTo>
                  <a:lnTo>
                    <a:pt x="209703" y="197234"/>
                  </a:lnTo>
                  <a:lnTo>
                    <a:pt x="209847" y="197939"/>
                  </a:lnTo>
                  <a:lnTo>
                    <a:pt x="209847" y="198811"/>
                  </a:lnTo>
                  <a:lnTo>
                    <a:pt x="209775" y="199635"/>
                  </a:lnTo>
                  <a:lnTo>
                    <a:pt x="209787" y="200412"/>
                  </a:lnTo>
                  <a:lnTo>
                    <a:pt x="211220" y="201367"/>
                  </a:lnTo>
                  <a:lnTo>
                    <a:pt x="211782" y="202323"/>
                  </a:lnTo>
                  <a:lnTo>
                    <a:pt x="211925" y="203218"/>
                  </a:lnTo>
                  <a:lnTo>
                    <a:pt x="212355" y="203899"/>
                  </a:lnTo>
                  <a:lnTo>
                    <a:pt x="212988" y="204413"/>
                  </a:lnTo>
                  <a:lnTo>
                    <a:pt x="213645" y="205069"/>
                  </a:lnTo>
                  <a:lnTo>
                    <a:pt x="213298" y="206013"/>
                  </a:lnTo>
                  <a:lnTo>
                    <a:pt x="213000" y="206718"/>
                  </a:lnTo>
                  <a:lnTo>
                    <a:pt x="212809" y="207542"/>
                  </a:lnTo>
                  <a:lnTo>
                    <a:pt x="212845" y="208294"/>
                  </a:lnTo>
                  <a:lnTo>
                    <a:pt x="213681" y="208879"/>
                  </a:lnTo>
                  <a:lnTo>
                    <a:pt x="214338" y="209154"/>
                  </a:lnTo>
                  <a:lnTo>
                    <a:pt x="214983" y="209931"/>
                  </a:lnTo>
                  <a:lnTo>
                    <a:pt x="219748" y="225182"/>
                  </a:lnTo>
                  <a:lnTo>
                    <a:pt x="195132" y="229817"/>
                  </a:lnTo>
                  <a:lnTo>
                    <a:pt x="192995" y="230485"/>
                  </a:lnTo>
                  <a:lnTo>
                    <a:pt x="191728" y="231130"/>
                  </a:lnTo>
                  <a:lnTo>
                    <a:pt x="189854" y="231978"/>
                  </a:lnTo>
                  <a:lnTo>
                    <a:pt x="185781" y="234056"/>
                  </a:lnTo>
                  <a:lnTo>
                    <a:pt x="181433" y="236051"/>
                  </a:lnTo>
                  <a:lnTo>
                    <a:pt x="168092" y="241246"/>
                  </a:lnTo>
                  <a:lnTo>
                    <a:pt x="167101" y="241724"/>
                  </a:lnTo>
                  <a:lnTo>
                    <a:pt x="166325" y="242034"/>
                  </a:lnTo>
                  <a:lnTo>
                    <a:pt x="165226" y="242250"/>
                  </a:lnTo>
                  <a:lnTo>
                    <a:pt x="163231" y="242237"/>
                  </a:lnTo>
                  <a:lnTo>
                    <a:pt x="162180" y="242202"/>
                  </a:lnTo>
                  <a:lnTo>
                    <a:pt x="160795" y="241903"/>
                  </a:lnTo>
                  <a:lnTo>
                    <a:pt x="152864" y="239646"/>
                  </a:lnTo>
                  <a:lnTo>
                    <a:pt x="152172" y="239288"/>
                  </a:lnTo>
                  <a:lnTo>
                    <a:pt x="151120" y="238547"/>
                  </a:lnTo>
                  <a:lnTo>
                    <a:pt x="149878" y="237806"/>
                  </a:lnTo>
                  <a:lnTo>
                    <a:pt x="148863" y="236982"/>
                  </a:lnTo>
                  <a:lnTo>
                    <a:pt x="148290" y="236087"/>
                  </a:lnTo>
                  <a:lnTo>
                    <a:pt x="147872" y="235382"/>
                  </a:lnTo>
                  <a:lnTo>
                    <a:pt x="147155" y="234211"/>
                  </a:lnTo>
                  <a:lnTo>
                    <a:pt x="146666" y="233626"/>
                  </a:lnTo>
                  <a:lnTo>
                    <a:pt x="145865" y="233077"/>
                  </a:lnTo>
                  <a:lnTo>
                    <a:pt x="129598" y="223785"/>
                  </a:lnTo>
                  <a:lnTo>
                    <a:pt x="129025" y="221265"/>
                  </a:lnTo>
                  <a:lnTo>
                    <a:pt x="124988" y="213454"/>
                  </a:lnTo>
                  <a:lnTo>
                    <a:pt x="116687" y="203505"/>
                  </a:lnTo>
                  <a:lnTo>
                    <a:pt x="113630" y="200209"/>
                  </a:lnTo>
                  <a:lnTo>
                    <a:pt x="110680" y="195778"/>
                  </a:lnTo>
                  <a:lnTo>
                    <a:pt x="107479" y="188420"/>
                  </a:lnTo>
                  <a:lnTo>
                    <a:pt x="101675" y="179582"/>
                  </a:lnTo>
                  <a:lnTo>
                    <a:pt x="99262" y="175701"/>
                  </a:lnTo>
                  <a:lnTo>
                    <a:pt x="97733" y="172953"/>
                  </a:lnTo>
                  <a:lnTo>
                    <a:pt x="91284" y="164318"/>
                  </a:lnTo>
                  <a:lnTo>
                    <a:pt x="82601" y="156591"/>
                  </a:lnTo>
                  <a:lnTo>
                    <a:pt x="82541" y="155492"/>
                  </a:lnTo>
                  <a:lnTo>
                    <a:pt x="70108" y="149532"/>
                  </a:lnTo>
                  <a:lnTo>
                    <a:pt x="65737" y="146785"/>
                  </a:lnTo>
                  <a:lnTo>
                    <a:pt x="64268" y="144994"/>
                  </a:lnTo>
                  <a:lnTo>
                    <a:pt x="63360" y="143453"/>
                  </a:lnTo>
                  <a:lnTo>
                    <a:pt x="61031" y="137923"/>
                  </a:lnTo>
                  <a:lnTo>
                    <a:pt x="60613" y="136980"/>
                  </a:lnTo>
                  <a:lnTo>
                    <a:pt x="59012" y="133086"/>
                  </a:lnTo>
                  <a:lnTo>
                    <a:pt x="54092" y="126207"/>
                  </a:lnTo>
                  <a:lnTo>
                    <a:pt x="51691" y="125407"/>
                  </a:lnTo>
                  <a:lnTo>
                    <a:pt x="47642" y="122564"/>
                  </a:lnTo>
                  <a:lnTo>
                    <a:pt x="44800" y="119411"/>
                  </a:lnTo>
                  <a:lnTo>
                    <a:pt x="41874" y="116520"/>
                  </a:lnTo>
                  <a:lnTo>
                    <a:pt x="38506" y="110859"/>
                  </a:lnTo>
                  <a:lnTo>
                    <a:pt x="36427" y="107909"/>
                  </a:lnTo>
                  <a:lnTo>
                    <a:pt x="32366" y="104290"/>
                  </a:lnTo>
                  <a:lnTo>
                    <a:pt x="26156" y="94401"/>
                  </a:lnTo>
                  <a:lnTo>
                    <a:pt x="6784" y="64686"/>
                  </a:lnTo>
                  <a:lnTo>
                    <a:pt x="0" y="66000"/>
                  </a:lnTo>
                  <a:lnTo>
                    <a:pt x="526" y="26980"/>
                  </a:lnTo>
                  <a:lnTo>
                    <a:pt x="3237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224;gbcf4302aa7_0_6">
              <a:extLst>
                <a:ext uri="{FF2B5EF4-FFF2-40B4-BE49-F238E27FC236}">
                  <a16:creationId xmlns:a16="http://schemas.microsoft.com/office/drawing/2014/main" id="{D7DF0B28-480D-B14C-950D-5723B82F188D}"/>
                </a:ext>
              </a:extLst>
            </p:cNvPr>
            <p:cNvSpPr/>
            <p:nvPr/>
          </p:nvSpPr>
          <p:spPr>
            <a:xfrm>
              <a:off x="7835943" y="2619668"/>
              <a:ext cx="1644" cy="1998"/>
            </a:xfrm>
            <a:custGeom>
              <a:avLst/>
              <a:gdLst/>
              <a:ahLst/>
              <a:cxnLst/>
              <a:rect l="l" t="t" r="r" b="b"/>
              <a:pathLst>
                <a:path w="3272" h="3976" extrusionOk="0">
                  <a:moveTo>
                    <a:pt x="860" y="3977"/>
                  </a:moveTo>
                  <a:lnTo>
                    <a:pt x="0" y="3117"/>
                  </a:lnTo>
                  <a:lnTo>
                    <a:pt x="84" y="2114"/>
                  </a:lnTo>
                  <a:lnTo>
                    <a:pt x="645" y="1612"/>
                  </a:lnTo>
                  <a:lnTo>
                    <a:pt x="1481" y="0"/>
                  </a:lnTo>
                  <a:lnTo>
                    <a:pt x="3272" y="764"/>
                  </a:lnTo>
                  <a:lnTo>
                    <a:pt x="2449" y="3487"/>
                  </a:lnTo>
                  <a:lnTo>
                    <a:pt x="1696" y="3881"/>
                  </a:lnTo>
                  <a:lnTo>
                    <a:pt x="860" y="397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225;gbcf4302aa7_0_6">
              <a:extLst>
                <a:ext uri="{FF2B5EF4-FFF2-40B4-BE49-F238E27FC236}">
                  <a16:creationId xmlns:a16="http://schemas.microsoft.com/office/drawing/2014/main" id="{B991C6F0-9BA3-C648-A786-CA7D5F6BFB51}"/>
                </a:ext>
              </a:extLst>
            </p:cNvPr>
            <p:cNvSpPr/>
            <p:nvPr/>
          </p:nvSpPr>
          <p:spPr>
            <a:xfrm>
              <a:off x="7840029" y="2625137"/>
              <a:ext cx="3511" cy="1662"/>
            </a:xfrm>
            <a:custGeom>
              <a:avLst/>
              <a:gdLst/>
              <a:ahLst/>
              <a:cxnLst/>
              <a:rect l="l" t="t" r="r" b="b"/>
              <a:pathLst>
                <a:path w="6987" h="3308" extrusionOk="0">
                  <a:moveTo>
                    <a:pt x="5219" y="3308"/>
                  </a:moveTo>
                  <a:lnTo>
                    <a:pt x="2866" y="2185"/>
                  </a:lnTo>
                  <a:lnTo>
                    <a:pt x="0" y="1242"/>
                  </a:lnTo>
                  <a:lnTo>
                    <a:pt x="5470" y="0"/>
                  </a:lnTo>
                  <a:lnTo>
                    <a:pt x="6987" y="549"/>
                  </a:lnTo>
                  <a:lnTo>
                    <a:pt x="6533" y="2532"/>
                  </a:lnTo>
                  <a:lnTo>
                    <a:pt x="5219" y="330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226;gbcf4302aa7_0_6">
              <a:extLst>
                <a:ext uri="{FF2B5EF4-FFF2-40B4-BE49-F238E27FC236}">
                  <a16:creationId xmlns:a16="http://schemas.microsoft.com/office/drawing/2014/main" id="{FAA32FFF-CD00-1D43-A93E-DFC097758FF1}"/>
                </a:ext>
              </a:extLst>
            </p:cNvPr>
            <p:cNvSpPr/>
            <p:nvPr/>
          </p:nvSpPr>
          <p:spPr>
            <a:xfrm>
              <a:off x="7282965" y="2626899"/>
              <a:ext cx="75584" cy="104752"/>
            </a:xfrm>
            <a:custGeom>
              <a:avLst/>
              <a:gdLst/>
              <a:ahLst/>
              <a:cxnLst/>
              <a:rect l="l" t="t" r="r" b="b"/>
              <a:pathLst>
                <a:path w="150416" h="208461" extrusionOk="0">
                  <a:moveTo>
                    <a:pt x="109390" y="74539"/>
                  </a:moveTo>
                  <a:lnTo>
                    <a:pt x="133122" y="85145"/>
                  </a:lnTo>
                  <a:lnTo>
                    <a:pt x="131773" y="106727"/>
                  </a:lnTo>
                  <a:lnTo>
                    <a:pt x="133075" y="117440"/>
                  </a:lnTo>
                  <a:lnTo>
                    <a:pt x="133970" y="122516"/>
                  </a:lnTo>
                  <a:lnTo>
                    <a:pt x="150416" y="143728"/>
                  </a:lnTo>
                  <a:lnTo>
                    <a:pt x="29561" y="208461"/>
                  </a:lnTo>
                  <a:lnTo>
                    <a:pt x="32534" y="192768"/>
                  </a:lnTo>
                  <a:lnTo>
                    <a:pt x="8886" y="118085"/>
                  </a:lnTo>
                  <a:lnTo>
                    <a:pt x="0" y="89218"/>
                  </a:lnTo>
                  <a:lnTo>
                    <a:pt x="16363" y="64005"/>
                  </a:lnTo>
                  <a:lnTo>
                    <a:pt x="19002" y="59825"/>
                  </a:lnTo>
                  <a:lnTo>
                    <a:pt x="21009" y="55895"/>
                  </a:lnTo>
                  <a:lnTo>
                    <a:pt x="22824" y="51858"/>
                  </a:lnTo>
                  <a:lnTo>
                    <a:pt x="43271" y="0"/>
                  </a:lnTo>
                  <a:lnTo>
                    <a:pt x="58834" y="20817"/>
                  </a:lnTo>
                  <a:lnTo>
                    <a:pt x="93697" y="67528"/>
                  </a:lnTo>
                  <a:lnTo>
                    <a:pt x="109390" y="7453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227;gbcf4302aa7_0_6">
              <a:extLst>
                <a:ext uri="{FF2B5EF4-FFF2-40B4-BE49-F238E27FC236}">
                  <a16:creationId xmlns:a16="http://schemas.microsoft.com/office/drawing/2014/main" id="{A3AC6594-042A-F345-A464-A398B8D94811}"/>
                </a:ext>
              </a:extLst>
            </p:cNvPr>
            <p:cNvSpPr/>
            <p:nvPr/>
          </p:nvSpPr>
          <p:spPr>
            <a:xfrm>
              <a:off x="7388586" y="2630990"/>
              <a:ext cx="132983" cy="132437"/>
            </a:xfrm>
            <a:custGeom>
              <a:avLst/>
              <a:gdLst/>
              <a:ahLst/>
              <a:cxnLst/>
              <a:rect l="l" t="t" r="r" b="b"/>
              <a:pathLst>
                <a:path w="264643" h="263556" extrusionOk="0">
                  <a:moveTo>
                    <a:pt x="187059" y="0"/>
                  </a:moveTo>
                  <a:lnTo>
                    <a:pt x="209095" y="107300"/>
                  </a:lnTo>
                  <a:lnTo>
                    <a:pt x="216548" y="142976"/>
                  </a:lnTo>
                  <a:lnTo>
                    <a:pt x="264644" y="210313"/>
                  </a:lnTo>
                  <a:lnTo>
                    <a:pt x="169980" y="233973"/>
                  </a:lnTo>
                  <a:lnTo>
                    <a:pt x="82267" y="263557"/>
                  </a:lnTo>
                  <a:lnTo>
                    <a:pt x="83175" y="261932"/>
                  </a:lnTo>
                  <a:lnTo>
                    <a:pt x="83378" y="261108"/>
                  </a:lnTo>
                  <a:lnTo>
                    <a:pt x="83175" y="260201"/>
                  </a:lnTo>
                  <a:lnTo>
                    <a:pt x="82171" y="257728"/>
                  </a:lnTo>
                  <a:lnTo>
                    <a:pt x="81419" y="255507"/>
                  </a:lnTo>
                  <a:lnTo>
                    <a:pt x="81192" y="254623"/>
                  </a:lnTo>
                  <a:lnTo>
                    <a:pt x="81252" y="253823"/>
                  </a:lnTo>
                  <a:lnTo>
                    <a:pt x="81479" y="253023"/>
                  </a:lnTo>
                  <a:lnTo>
                    <a:pt x="81789" y="252103"/>
                  </a:lnTo>
                  <a:lnTo>
                    <a:pt x="82040" y="251112"/>
                  </a:lnTo>
                  <a:lnTo>
                    <a:pt x="82351" y="249929"/>
                  </a:lnTo>
                  <a:lnTo>
                    <a:pt x="82733" y="248890"/>
                  </a:lnTo>
                  <a:lnTo>
                    <a:pt x="82876" y="247552"/>
                  </a:lnTo>
                  <a:lnTo>
                    <a:pt x="82983" y="246263"/>
                  </a:lnTo>
                  <a:lnTo>
                    <a:pt x="82960" y="245044"/>
                  </a:lnTo>
                  <a:lnTo>
                    <a:pt x="82601" y="242536"/>
                  </a:lnTo>
                  <a:lnTo>
                    <a:pt x="82912" y="241354"/>
                  </a:lnTo>
                  <a:lnTo>
                    <a:pt x="83198" y="240327"/>
                  </a:lnTo>
                  <a:lnTo>
                    <a:pt x="83115" y="239288"/>
                  </a:lnTo>
                  <a:lnTo>
                    <a:pt x="82840" y="237627"/>
                  </a:lnTo>
                  <a:lnTo>
                    <a:pt x="82912" y="236636"/>
                  </a:lnTo>
                  <a:lnTo>
                    <a:pt x="83187" y="235812"/>
                  </a:lnTo>
                  <a:lnTo>
                    <a:pt x="83736" y="234773"/>
                  </a:lnTo>
                  <a:lnTo>
                    <a:pt x="84034" y="233101"/>
                  </a:lnTo>
                  <a:lnTo>
                    <a:pt x="83915" y="231321"/>
                  </a:lnTo>
                  <a:lnTo>
                    <a:pt x="83819" y="228980"/>
                  </a:lnTo>
                  <a:lnTo>
                    <a:pt x="83486" y="227081"/>
                  </a:lnTo>
                  <a:lnTo>
                    <a:pt x="82721" y="224585"/>
                  </a:lnTo>
                  <a:lnTo>
                    <a:pt x="81837" y="221779"/>
                  </a:lnTo>
                  <a:lnTo>
                    <a:pt x="80034" y="217837"/>
                  </a:lnTo>
                  <a:lnTo>
                    <a:pt x="79759" y="216416"/>
                  </a:lnTo>
                  <a:lnTo>
                    <a:pt x="79496" y="215007"/>
                  </a:lnTo>
                  <a:lnTo>
                    <a:pt x="78947" y="213848"/>
                  </a:lnTo>
                  <a:lnTo>
                    <a:pt x="78266" y="212487"/>
                  </a:lnTo>
                  <a:lnTo>
                    <a:pt x="78039" y="211722"/>
                  </a:lnTo>
                  <a:lnTo>
                    <a:pt x="78504" y="209393"/>
                  </a:lnTo>
                  <a:lnTo>
                    <a:pt x="78254" y="208127"/>
                  </a:lnTo>
                  <a:lnTo>
                    <a:pt x="78015" y="206981"/>
                  </a:lnTo>
                  <a:lnTo>
                    <a:pt x="78171" y="205942"/>
                  </a:lnTo>
                  <a:lnTo>
                    <a:pt x="78696" y="204878"/>
                  </a:lnTo>
                  <a:lnTo>
                    <a:pt x="79424" y="203840"/>
                  </a:lnTo>
                  <a:lnTo>
                    <a:pt x="79795" y="202848"/>
                  </a:lnTo>
                  <a:lnTo>
                    <a:pt x="79473" y="201606"/>
                  </a:lnTo>
                  <a:lnTo>
                    <a:pt x="79078" y="200842"/>
                  </a:lnTo>
                  <a:lnTo>
                    <a:pt x="78194" y="199683"/>
                  </a:lnTo>
                  <a:lnTo>
                    <a:pt x="77991" y="198859"/>
                  </a:lnTo>
                  <a:lnTo>
                    <a:pt x="77848" y="198107"/>
                  </a:lnTo>
                  <a:lnTo>
                    <a:pt x="77071" y="196530"/>
                  </a:lnTo>
                  <a:lnTo>
                    <a:pt x="76880" y="195240"/>
                  </a:lnTo>
                  <a:lnTo>
                    <a:pt x="75602" y="192720"/>
                  </a:lnTo>
                  <a:lnTo>
                    <a:pt x="75196" y="190427"/>
                  </a:lnTo>
                  <a:lnTo>
                    <a:pt x="75316" y="189675"/>
                  </a:lnTo>
                  <a:lnTo>
                    <a:pt x="75471" y="188635"/>
                  </a:lnTo>
                  <a:lnTo>
                    <a:pt x="75519" y="187489"/>
                  </a:lnTo>
                  <a:lnTo>
                    <a:pt x="75196" y="186115"/>
                  </a:lnTo>
                  <a:lnTo>
                    <a:pt x="74814" y="185435"/>
                  </a:lnTo>
                  <a:lnTo>
                    <a:pt x="74456" y="184061"/>
                  </a:lnTo>
                  <a:lnTo>
                    <a:pt x="74491" y="183094"/>
                  </a:lnTo>
                  <a:lnTo>
                    <a:pt x="74384" y="181947"/>
                  </a:lnTo>
                  <a:lnTo>
                    <a:pt x="73930" y="181206"/>
                  </a:lnTo>
                  <a:lnTo>
                    <a:pt x="73262" y="180442"/>
                  </a:lnTo>
                  <a:lnTo>
                    <a:pt x="72867" y="178304"/>
                  </a:lnTo>
                  <a:lnTo>
                    <a:pt x="72652" y="177468"/>
                  </a:lnTo>
                  <a:lnTo>
                    <a:pt x="71661" y="177038"/>
                  </a:lnTo>
                  <a:lnTo>
                    <a:pt x="70383" y="176823"/>
                  </a:lnTo>
                  <a:lnTo>
                    <a:pt x="69082" y="176489"/>
                  </a:lnTo>
                  <a:lnTo>
                    <a:pt x="68472" y="176071"/>
                  </a:lnTo>
                  <a:lnTo>
                    <a:pt x="67684" y="175199"/>
                  </a:lnTo>
                  <a:lnTo>
                    <a:pt x="67529" y="174447"/>
                  </a:lnTo>
                  <a:lnTo>
                    <a:pt x="67732" y="173623"/>
                  </a:lnTo>
                  <a:lnTo>
                    <a:pt x="67923" y="172679"/>
                  </a:lnTo>
                  <a:lnTo>
                    <a:pt x="68031" y="171998"/>
                  </a:lnTo>
                  <a:lnTo>
                    <a:pt x="67541" y="170708"/>
                  </a:lnTo>
                  <a:lnTo>
                    <a:pt x="67015" y="170183"/>
                  </a:lnTo>
                  <a:lnTo>
                    <a:pt x="66418" y="169395"/>
                  </a:lnTo>
                  <a:lnTo>
                    <a:pt x="65928" y="168272"/>
                  </a:lnTo>
                  <a:lnTo>
                    <a:pt x="66191" y="166838"/>
                  </a:lnTo>
                  <a:lnTo>
                    <a:pt x="66681" y="166289"/>
                  </a:lnTo>
                  <a:lnTo>
                    <a:pt x="67612" y="165776"/>
                  </a:lnTo>
                  <a:lnTo>
                    <a:pt x="68639" y="165274"/>
                  </a:lnTo>
                  <a:lnTo>
                    <a:pt x="69356" y="164569"/>
                  </a:lnTo>
                  <a:lnTo>
                    <a:pt x="69786" y="163530"/>
                  </a:lnTo>
                  <a:lnTo>
                    <a:pt x="70072" y="162336"/>
                  </a:lnTo>
                  <a:lnTo>
                    <a:pt x="70443" y="161595"/>
                  </a:lnTo>
                  <a:lnTo>
                    <a:pt x="70944" y="160819"/>
                  </a:lnTo>
                  <a:lnTo>
                    <a:pt x="71888" y="159218"/>
                  </a:lnTo>
                  <a:lnTo>
                    <a:pt x="72485" y="157941"/>
                  </a:lnTo>
                  <a:lnTo>
                    <a:pt x="70049" y="154059"/>
                  </a:lnTo>
                  <a:lnTo>
                    <a:pt x="10821" y="162921"/>
                  </a:lnTo>
                  <a:lnTo>
                    <a:pt x="8241" y="146523"/>
                  </a:lnTo>
                  <a:lnTo>
                    <a:pt x="1612" y="108877"/>
                  </a:lnTo>
                  <a:lnTo>
                    <a:pt x="621" y="102917"/>
                  </a:lnTo>
                  <a:lnTo>
                    <a:pt x="0" y="99656"/>
                  </a:lnTo>
                  <a:lnTo>
                    <a:pt x="7943" y="95500"/>
                  </a:lnTo>
                  <a:lnTo>
                    <a:pt x="63647" y="65928"/>
                  </a:lnTo>
                  <a:lnTo>
                    <a:pt x="18705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228;gbcf4302aa7_0_6">
              <a:extLst>
                <a:ext uri="{FF2B5EF4-FFF2-40B4-BE49-F238E27FC236}">
                  <a16:creationId xmlns:a16="http://schemas.microsoft.com/office/drawing/2014/main" id="{B427FC8A-DC8C-534A-A925-10C03FFEB898}"/>
                </a:ext>
              </a:extLst>
            </p:cNvPr>
            <p:cNvSpPr/>
            <p:nvPr/>
          </p:nvSpPr>
          <p:spPr>
            <a:xfrm>
              <a:off x="7851812" y="2635789"/>
              <a:ext cx="4189" cy="7256"/>
            </a:xfrm>
            <a:custGeom>
              <a:avLst/>
              <a:gdLst/>
              <a:ahLst/>
              <a:cxnLst/>
              <a:rect l="l" t="t" r="r" b="b"/>
              <a:pathLst>
                <a:path w="8336" h="14439" extrusionOk="0">
                  <a:moveTo>
                    <a:pt x="7142" y="14440"/>
                  </a:moveTo>
                  <a:lnTo>
                    <a:pt x="5733" y="14261"/>
                  </a:lnTo>
                  <a:lnTo>
                    <a:pt x="2903" y="12601"/>
                  </a:lnTo>
                  <a:lnTo>
                    <a:pt x="1373" y="11131"/>
                  </a:lnTo>
                  <a:lnTo>
                    <a:pt x="24" y="6796"/>
                  </a:lnTo>
                  <a:lnTo>
                    <a:pt x="0" y="4467"/>
                  </a:lnTo>
                  <a:lnTo>
                    <a:pt x="920" y="2174"/>
                  </a:lnTo>
                  <a:lnTo>
                    <a:pt x="2879" y="490"/>
                  </a:lnTo>
                  <a:lnTo>
                    <a:pt x="4383" y="0"/>
                  </a:lnTo>
                  <a:lnTo>
                    <a:pt x="5327" y="824"/>
                  </a:lnTo>
                  <a:lnTo>
                    <a:pt x="7250" y="4957"/>
                  </a:lnTo>
                  <a:lnTo>
                    <a:pt x="7930" y="6939"/>
                  </a:lnTo>
                  <a:lnTo>
                    <a:pt x="8337" y="11263"/>
                  </a:lnTo>
                  <a:lnTo>
                    <a:pt x="7142" y="1444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229;gbcf4302aa7_0_6">
              <a:extLst>
                <a:ext uri="{FF2B5EF4-FFF2-40B4-BE49-F238E27FC236}">
                  <a16:creationId xmlns:a16="http://schemas.microsoft.com/office/drawing/2014/main" id="{295E4162-38A5-9642-BAEF-591B307DE7E6}"/>
                </a:ext>
              </a:extLst>
            </p:cNvPr>
            <p:cNvSpPr/>
            <p:nvPr/>
          </p:nvSpPr>
          <p:spPr>
            <a:xfrm>
              <a:off x="6805403" y="2637149"/>
              <a:ext cx="156654" cy="138697"/>
            </a:xfrm>
            <a:custGeom>
              <a:avLst/>
              <a:gdLst/>
              <a:ahLst/>
              <a:cxnLst/>
              <a:rect l="l" t="t" r="r" b="b"/>
              <a:pathLst>
                <a:path w="311749" h="276013" extrusionOk="0">
                  <a:moveTo>
                    <a:pt x="239395" y="0"/>
                  </a:moveTo>
                  <a:lnTo>
                    <a:pt x="239623" y="1290"/>
                  </a:lnTo>
                  <a:lnTo>
                    <a:pt x="240016" y="2341"/>
                  </a:lnTo>
                  <a:lnTo>
                    <a:pt x="240255" y="3105"/>
                  </a:lnTo>
                  <a:lnTo>
                    <a:pt x="240841" y="3511"/>
                  </a:lnTo>
                  <a:lnTo>
                    <a:pt x="241808" y="4025"/>
                  </a:lnTo>
                  <a:lnTo>
                    <a:pt x="242656" y="3905"/>
                  </a:lnTo>
                  <a:lnTo>
                    <a:pt x="243265" y="2376"/>
                  </a:lnTo>
                  <a:lnTo>
                    <a:pt x="243838" y="1959"/>
                  </a:lnTo>
                  <a:lnTo>
                    <a:pt x="244591" y="2388"/>
                  </a:lnTo>
                  <a:lnTo>
                    <a:pt x="244985" y="3141"/>
                  </a:lnTo>
                  <a:lnTo>
                    <a:pt x="245176" y="3869"/>
                  </a:lnTo>
                  <a:lnTo>
                    <a:pt x="245546" y="4933"/>
                  </a:lnTo>
                  <a:lnTo>
                    <a:pt x="246156" y="5446"/>
                  </a:lnTo>
                  <a:lnTo>
                    <a:pt x="247290" y="5219"/>
                  </a:lnTo>
                  <a:lnTo>
                    <a:pt x="248233" y="5434"/>
                  </a:lnTo>
                  <a:lnTo>
                    <a:pt x="248867" y="5924"/>
                  </a:lnTo>
                  <a:lnTo>
                    <a:pt x="249177" y="6557"/>
                  </a:lnTo>
                  <a:lnTo>
                    <a:pt x="248843" y="7190"/>
                  </a:lnTo>
                  <a:lnTo>
                    <a:pt x="248628" y="7871"/>
                  </a:lnTo>
                  <a:lnTo>
                    <a:pt x="249333" y="8181"/>
                  </a:lnTo>
                  <a:lnTo>
                    <a:pt x="250347" y="8492"/>
                  </a:lnTo>
                  <a:lnTo>
                    <a:pt x="250981" y="8910"/>
                  </a:lnTo>
                  <a:lnTo>
                    <a:pt x="250933" y="9782"/>
                  </a:lnTo>
                  <a:lnTo>
                    <a:pt x="250419" y="10439"/>
                  </a:lnTo>
                  <a:lnTo>
                    <a:pt x="249989" y="11024"/>
                  </a:lnTo>
                  <a:lnTo>
                    <a:pt x="250109" y="11704"/>
                  </a:lnTo>
                  <a:lnTo>
                    <a:pt x="249750" y="12553"/>
                  </a:lnTo>
                  <a:lnTo>
                    <a:pt x="249559" y="13424"/>
                  </a:lnTo>
                  <a:lnTo>
                    <a:pt x="250384" y="14153"/>
                  </a:lnTo>
                  <a:lnTo>
                    <a:pt x="250670" y="15001"/>
                  </a:lnTo>
                  <a:lnTo>
                    <a:pt x="250599" y="15753"/>
                  </a:lnTo>
                  <a:lnTo>
                    <a:pt x="249954" y="16219"/>
                  </a:lnTo>
                  <a:lnTo>
                    <a:pt x="249655" y="17473"/>
                  </a:lnTo>
                  <a:lnTo>
                    <a:pt x="249249" y="18178"/>
                  </a:lnTo>
                  <a:lnTo>
                    <a:pt x="249320" y="18930"/>
                  </a:lnTo>
                  <a:lnTo>
                    <a:pt x="249786" y="19587"/>
                  </a:lnTo>
                  <a:lnTo>
                    <a:pt x="250025" y="20411"/>
                  </a:lnTo>
                  <a:lnTo>
                    <a:pt x="249930" y="21140"/>
                  </a:lnTo>
                  <a:lnTo>
                    <a:pt x="250635" y="21940"/>
                  </a:lnTo>
                  <a:lnTo>
                    <a:pt x="251148" y="22573"/>
                  </a:lnTo>
                  <a:lnTo>
                    <a:pt x="251315" y="23636"/>
                  </a:lnTo>
                  <a:lnTo>
                    <a:pt x="250909" y="24759"/>
                  </a:lnTo>
                  <a:lnTo>
                    <a:pt x="250276" y="25463"/>
                  </a:lnTo>
                  <a:lnTo>
                    <a:pt x="249870" y="26515"/>
                  </a:lnTo>
                  <a:lnTo>
                    <a:pt x="249475" y="27386"/>
                  </a:lnTo>
                  <a:lnTo>
                    <a:pt x="250013" y="28067"/>
                  </a:lnTo>
                  <a:lnTo>
                    <a:pt x="250347" y="29082"/>
                  </a:lnTo>
                  <a:lnTo>
                    <a:pt x="250228" y="30097"/>
                  </a:lnTo>
                  <a:lnTo>
                    <a:pt x="250790" y="31041"/>
                  </a:lnTo>
                  <a:lnTo>
                    <a:pt x="251327" y="31650"/>
                  </a:lnTo>
                  <a:lnTo>
                    <a:pt x="252175" y="31650"/>
                  </a:lnTo>
                  <a:lnTo>
                    <a:pt x="252856" y="32080"/>
                  </a:lnTo>
                  <a:lnTo>
                    <a:pt x="252904" y="33012"/>
                  </a:lnTo>
                  <a:lnTo>
                    <a:pt x="252689" y="33669"/>
                  </a:lnTo>
                  <a:lnTo>
                    <a:pt x="251936" y="34003"/>
                  </a:lnTo>
                  <a:lnTo>
                    <a:pt x="251721" y="35126"/>
                  </a:lnTo>
                  <a:lnTo>
                    <a:pt x="252402" y="35747"/>
                  </a:lnTo>
                  <a:lnTo>
                    <a:pt x="253417" y="36404"/>
                  </a:lnTo>
                  <a:lnTo>
                    <a:pt x="254074" y="37347"/>
                  </a:lnTo>
                  <a:lnTo>
                    <a:pt x="254026" y="38494"/>
                  </a:lnTo>
                  <a:lnTo>
                    <a:pt x="253596" y="39461"/>
                  </a:lnTo>
                  <a:lnTo>
                    <a:pt x="253501" y="40214"/>
                  </a:lnTo>
                  <a:lnTo>
                    <a:pt x="253692" y="41408"/>
                  </a:lnTo>
                  <a:lnTo>
                    <a:pt x="253907" y="42698"/>
                  </a:lnTo>
                  <a:lnTo>
                    <a:pt x="253943" y="43414"/>
                  </a:lnTo>
                  <a:lnTo>
                    <a:pt x="253596" y="44394"/>
                  </a:lnTo>
                  <a:lnTo>
                    <a:pt x="252844" y="44489"/>
                  </a:lnTo>
                  <a:lnTo>
                    <a:pt x="252044" y="44418"/>
                  </a:lnTo>
                  <a:lnTo>
                    <a:pt x="251757" y="45302"/>
                  </a:lnTo>
                  <a:lnTo>
                    <a:pt x="250766" y="45230"/>
                  </a:lnTo>
                  <a:lnTo>
                    <a:pt x="249965" y="44907"/>
                  </a:lnTo>
                  <a:lnTo>
                    <a:pt x="249571" y="45743"/>
                  </a:lnTo>
                  <a:lnTo>
                    <a:pt x="249046" y="46293"/>
                  </a:lnTo>
                  <a:lnTo>
                    <a:pt x="248902" y="47296"/>
                  </a:lnTo>
                  <a:lnTo>
                    <a:pt x="248126" y="48072"/>
                  </a:lnTo>
                  <a:lnTo>
                    <a:pt x="247159" y="48168"/>
                  </a:lnTo>
                  <a:lnTo>
                    <a:pt x="246932" y="49183"/>
                  </a:lnTo>
                  <a:lnTo>
                    <a:pt x="246622" y="49876"/>
                  </a:lnTo>
                  <a:lnTo>
                    <a:pt x="246764" y="50700"/>
                  </a:lnTo>
                  <a:lnTo>
                    <a:pt x="245678" y="51154"/>
                  </a:lnTo>
                  <a:lnTo>
                    <a:pt x="244686" y="51405"/>
                  </a:lnTo>
                  <a:lnTo>
                    <a:pt x="244519" y="52444"/>
                  </a:lnTo>
                  <a:lnTo>
                    <a:pt x="245176" y="53304"/>
                  </a:lnTo>
                  <a:lnTo>
                    <a:pt x="245535" y="54092"/>
                  </a:lnTo>
                  <a:lnTo>
                    <a:pt x="251279" y="82924"/>
                  </a:lnTo>
                  <a:lnTo>
                    <a:pt x="254158" y="94329"/>
                  </a:lnTo>
                  <a:lnTo>
                    <a:pt x="250037" y="96766"/>
                  </a:lnTo>
                  <a:lnTo>
                    <a:pt x="251662" y="100361"/>
                  </a:lnTo>
                  <a:lnTo>
                    <a:pt x="259688" y="119136"/>
                  </a:lnTo>
                  <a:lnTo>
                    <a:pt x="261957" y="129491"/>
                  </a:lnTo>
                  <a:lnTo>
                    <a:pt x="263688" y="135451"/>
                  </a:lnTo>
                  <a:lnTo>
                    <a:pt x="311749" y="250825"/>
                  </a:lnTo>
                  <a:lnTo>
                    <a:pt x="298862" y="270615"/>
                  </a:lnTo>
                  <a:lnTo>
                    <a:pt x="296987" y="276014"/>
                  </a:lnTo>
                  <a:lnTo>
                    <a:pt x="202729" y="244626"/>
                  </a:lnTo>
                  <a:lnTo>
                    <a:pt x="69857" y="247218"/>
                  </a:lnTo>
                  <a:lnTo>
                    <a:pt x="43893" y="174064"/>
                  </a:lnTo>
                  <a:lnTo>
                    <a:pt x="23159" y="129372"/>
                  </a:lnTo>
                  <a:lnTo>
                    <a:pt x="8802" y="100779"/>
                  </a:lnTo>
                  <a:lnTo>
                    <a:pt x="6091" y="93804"/>
                  </a:lnTo>
                  <a:lnTo>
                    <a:pt x="6104" y="92908"/>
                  </a:lnTo>
                  <a:lnTo>
                    <a:pt x="6091" y="91093"/>
                  </a:lnTo>
                  <a:lnTo>
                    <a:pt x="5913" y="90197"/>
                  </a:lnTo>
                  <a:lnTo>
                    <a:pt x="5650" y="89504"/>
                  </a:lnTo>
                  <a:lnTo>
                    <a:pt x="5208" y="88800"/>
                  </a:lnTo>
                  <a:lnTo>
                    <a:pt x="4491" y="87414"/>
                  </a:lnTo>
                  <a:lnTo>
                    <a:pt x="4360" y="86721"/>
                  </a:lnTo>
                  <a:lnTo>
                    <a:pt x="4455" y="85969"/>
                  </a:lnTo>
                  <a:lnTo>
                    <a:pt x="4324" y="85073"/>
                  </a:lnTo>
                  <a:lnTo>
                    <a:pt x="4121" y="84178"/>
                  </a:lnTo>
                  <a:lnTo>
                    <a:pt x="3655" y="83354"/>
                  </a:lnTo>
                  <a:lnTo>
                    <a:pt x="2652" y="82565"/>
                  </a:lnTo>
                  <a:lnTo>
                    <a:pt x="1780" y="81813"/>
                  </a:lnTo>
                  <a:lnTo>
                    <a:pt x="0" y="81144"/>
                  </a:lnTo>
                  <a:lnTo>
                    <a:pt x="1171" y="79496"/>
                  </a:lnTo>
                  <a:lnTo>
                    <a:pt x="1231" y="78301"/>
                  </a:lnTo>
                  <a:lnTo>
                    <a:pt x="1255" y="77406"/>
                  </a:lnTo>
                  <a:lnTo>
                    <a:pt x="2150" y="77012"/>
                  </a:lnTo>
                  <a:lnTo>
                    <a:pt x="3070" y="76809"/>
                  </a:lnTo>
                  <a:lnTo>
                    <a:pt x="3966" y="76665"/>
                  </a:lnTo>
                  <a:lnTo>
                    <a:pt x="4933" y="76128"/>
                  </a:lnTo>
                  <a:lnTo>
                    <a:pt x="5434" y="75172"/>
                  </a:lnTo>
                  <a:lnTo>
                    <a:pt x="5375" y="74276"/>
                  </a:lnTo>
                  <a:lnTo>
                    <a:pt x="4467" y="73560"/>
                  </a:lnTo>
                  <a:lnTo>
                    <a:pt x="3619" y="72449"/>
                  </a:lnTo>
                  <a:lnTo>
                    <a:pt x="3440" y="71601"/>
                  </a:lnTo>
                  <a:lnTo>
                    <a:pt x="3261" y="70335"/>
                  </a:lnTo>
                  <a:lnTo>
                    <a:pt x="3476" y="69583"/>
                  </a:lnTo>
                  <a:lnTo>
                    <a:pt x="4288" y="68926"/>
                  </a:lnTo>
                  <a:lnTo>
                    <a:pt x="5530" y="68627"/>
                  </a:lnTo>
                  <a:lnTo>
                    <a:pt x="6617" y="68209"/>
                  </a:lnTo>
                  <a:lnTo>
                    <a:pt x="7441" y="67576"/>
                  </a:lnTo>
                  <a:lnTo>
                    <a:pt x="8170" y="67230"/>
                  </a:lnTo>
                  <a:lnTo>
                    <a:pt x="9531" y="67015"/>
                  </a:lnTo>
                  <a:lnTo>
                    <a:pt x="10379" y="66429"/>
                  </a:lnTo>
                  <a:lnTo>
                    <a:pt x="9698" y="65820"/>
                  </a:lnTo>
                  <a:lnTo>
                    <a:pt x="9090" y="65331"/>
                  </a:lnTo>
                  <a:lnTo>
                    <a:pt x="8253" y="64817"/>
                  </a:lnTo>
                  <a:lnTo>
                    <a:pt x="7477" y="63826"/>
                  </a:lnTo>
                  <a:lnTo>
                    <a:pt x="6796" y="62644"/>
                  </a:lnTo>
                  <a:lnTo>
                    <a:pt x="6521" y="61784"/>
                  </a:lnTo>
                  <a:lnTo>
                    <a:pt x="6402" y="60840"/>
                  </a:lnTo>
                  <a:lnTo>
                    <a:pt x="6521" y="59944"/>
                  </a:lnTo>
                  <a:lnTo>
                    <a:pt x="6832" y="58678"/>
                  </a:lnTo>
                  <a:lnTo>
                    <a:pt x="7047" y="57782"/>
                  </a:lnTo>
                  <a:lnTo>
                    <a:pt x="7513" y="57054"/>
                  </a:lnTo>
                  <a:lnTo>
                    <a:pt x="8265" y="56492"/>
                  </a:lnTo>
                  <a:lnTo>
                    <a:pt x="9328" y="56660"/>
                  </a:lnTo>
                  <a:lnTo>
                    <a:pt x="10332" y="57484"/>
                  </a:lnTo>
                  <a:lnTo>
                    <a:pt x="11012" y="57914"/>
                  </a:lnTo>
                  <a:lnTo>
                    <a:pt x="11884" y="58475"/>
                  </a:lnTo>
                  <a:lnTo>
                    <a:pt x="12983" y="58643"/>
                  </a:lnTo>
                  <a:lnTo>
                    <a:pt x="13759" y="58499"/>
                  </a:lnTo>
                  <a:lnTo>
                    <a:pt x="14894" y="58177"/>
                  </a:lnTo>
                  <a:lnTo>
                    <a:pt x="15670" y="58033"/>
                  </a:lnTo>
                  <a:lnTo>
                    <a:pt x="17080" y="57735"/>
                  </a:lnTo>
                  <a:lnTo>
                    <a:pt x="17928" y="57615"/>
                  </a:lnTo>
                  <a:lnTo>
                    <a:pt x="19039" y="57173"/>
                  </a:lnTo>
                  <a:lnTo>
                    <a:pt x="19874" y="58141"/>
                  </a:lnTo>
                  <a:lnTo>
                    <a:pt x="20830" y="58726"/>
                  </a:lnTo>
                  <a:lnTo>
                    <a:pt x="21559" y="59096"/>
                  </a:lnTo>
                  <a:lnTo>
                    <a:pt x="22860" y="60004"/>
                  </a:lnTo>
                  <a:lnTo>
                    <a:pt x="23362" y="60542"/>
                  </a:lnTo>
                  <a:lnTo>
                    <a:pt x="24138" y="61043"/>
                  </a:lnTo>
                  <a:lnTo>
                    <a:pt x="25213" y="61628"/>
                  </a:lnTo>
                  <a:lnTo>
                    <a:pt x="26300" y="62154"/>
                  </a:lnTo>
                  <a:lnTo>
                    <a:pt x="27578" y="62990"/>
                  </a:lnTo>
                  <a:lnTo>
                    <a:pt x="29155" y="63921"/>
                  </a:lnTo>
                  <a:lnTo>
                    <a:pt x="30480" y="64913"/>
                  </a:lnTo>
                  <a:lnTo>
                    <a:pt x="31662" y="65820"/>
                  </a:lnTo>
                  <a:lnTo>
                    <a:pt x="32283" y="66656"/>
                  </a:lnTo>
                  <a:lnTo>
                    <a:pt x="32797" y="67182"/>
                  </a:lnTo>
                  <a:lnTo>
                    <a:pt x="33538" y="67361"/>
                  </a:lnTo>
                  <a:lnTo>
                    <a:pt x="34314" y="67349"/>
                  </a:lnTo>
                  <a:lnTo>
                    <a:pt x="35102" y="66907"/>
                  </a:lnTo>
                  <a:lnTo>
                    <a:pt x="35855" y="66071"/>
                  </a:lnTo>
                  <a:lnTo>
                    <a:pt x="36655" y="65629"/>
                  </a:lnTo>
                  <a:lnTo>
                    <a:pt x="37813" y="65462"/>
                  </a:lnTo>
                  <a:lnTo>
                    <a:pt x="38840" y="65641"/>
                  </a:lnTo>
                  <a:lnTo>
                    <a:pt x="39784" y="65820"/>
                  </a:lnTo>
                  <a:lnTo>
                    <a:pt x="40608" y="66167"/>
                  </a:lnTo>
                  <a:lnTo>
                    <a:pt x="41480" y="66406"/>
                  </a:lnTo>
                  <a:lnTo>
                    <a:pt x="42877" y="65952"/>
                  </a:lnTo>
                  <a:lnTo>
                    <a:pt x="44084" y="65570"/>
                  </a:lnTo>
                  <a:lnTo>
                    <a:pt x="45278" y="65116"/>
                  </a:lnTo>
                  <a:lnTo>
                    <a:pt x="46245" y="64889"/>
                  </a:lnTo>
                  <a:lnTo>
                    <a:pt x="47070" y="64853"/>
                  </a:lnTo>
                  <a:lnTo>
                    <a:pt x="47631" y="65283"/>
                  </a:lnTo>
                  <a:lnTo>
                    <a:pt x="47846" y="66059"/>
                  </a:lnTo>
                  <a:lnTo>
                    <a:pt x="47774" y="66788"/>
                  </a:lnTo>
                  <a:lnTo>
                    <a:pt x="47798" y="67779"/>
                  </a:lnTo>
                  <a:lnTo>
                    <a:pt x="47774" y="68818"/>
                  </a:lnTo>
                  <a:lnTo>
                    <a:pt x="47846" y="69595"/>
                  </a:lnTo>
                  <a:lnTo>
                    <a:pt x="48013" y="70347"/>
                  </a:lnTo>
                  <a:lnTo>
                    <a:pt x="48037" y="71434"/>
                  </a:lnTo>
                  <a:lnTo>
                    <a:pt x="48013" y="72162"/>
                  </a:lnTo>
                  <a:lnTo>
                    <a:pt x="48431" y="72879"/>
                  </a:lnTo>
                  <a:lnTo>
                    <a:pt x="49255" y="72509"/>
                  </a:lnTo>
                  <a:lnTo>
                    <a:pt x="49757" y="71924"/>
                  </a:lnTo>
                  <a:lnTo>
                    <a:pt x="50294" y="70837"/>
                  </a:lnTo>
                  <a:lnTo>
                    <a:pt x="51453" y="70072"/>
                  </a:lnTo>
                  <a:lnTo>
                    <a:pt x="52372" y="69726"/>
                  </a:lnTo>
                  <a:lnTo>
                    <a:pt x="53531" y="68974"/>
                  </a:lnTo>
                  <a:lnTo>
                    <a:pt x="54188" y="68460"/>
                  </a:lnTo>
                  <a:lnTo>
                    <a:pt x="55155" y="67946"/>
                  </a:lnTo>
                  <a:lnTo>
                    <a:pt x="56147" y="68233"/>
                  </a:lnTo>
                  <a:lnTo>
                    <a:pt x="56600" y="69021"/>
                  </a:lnTo>
                  <a:lnTo>
                    <a:pt x="56696" y="69702"/>
                  </a:lnTo>
                  <a:lnTo>
                    <a:pt x="56804" y="70574"/>
                  </a:lnTo>
                  <a:lnTo>
                    <a:pt x="56971" y="71398"/>
                  </a:lnTo>
                  <a:lnTo>
                    <a:pt x="57532" y="72174"/>
                  </a:lnTo>
                  <a:lnTo>
                    <a:pt x="58547" y="72341"/>
                  </a:lnTo>
                  <a:lnTo>
                    <a:pt x="59348" y="71828"/>
                  </a:lnTo>
                  <a:lnTo>
                    <a:pt x="59825" y="71123"/>
                  </a:lnTo>
                  <a:lnTo>
                    <a:pt x="60088" y="70072"/>
                  </a:lnTo>
                  <a:lnTo>
                    <a:pt x="60207" y="69368"/>
                  </a:lnTo>
                  <a:lnTo>
                    <a:pt x="60602" y="68090"/>
                  </a:lnTo>
                  <a:lnTo>
                    <a:pt x="61079" y="67134"/>
                  </a:lnTo>
                  <a:lnTo>
                    <a:pt x="61736" y="66334"/>
                  </a:lnTo>
                  <a:lnTo>
                    <a:pt x="62512" y="65558"/>
                  </a:lnTo>
                  <a:lnTo>
                    <a:pt x="63206" y="64698"/>
                  </a:lnTo>
                  <a:lnTo>
                    <a:pt x="63599" y="63778"/>
                  </a:lnTo>
                  <a:lnTo>
                    <a:pt x="64304" y="62894"/>
                  </a:lnTo>
                  <a:lnTo>
                    <a:pt x="65296" y="62404"/>
                  </a:lnTo>
                  <a:lnTo>
                    <a:pt x="65881" y="61903"/>
                  </a:lnTo>
                  <a:lnTo>
                    <a:pt x="66048" y="60876"/>
                  </a:lnTo>
                  <a:lnTo>
                    <a:pt x="66191" y="60195"/>
                  </a:lnTo>
                  <a:lnTo>
                    <a:pt x="71136" y="61879"/>
                  </a:lnTo>
                  <a:lnTo>
                    <a:pt x="101985" y="37419"/>
                  </a:lnTo>
                  <a:lnTo>
                    <a:pt x="113822" y="13998"/>
                  </a:lnTo>
                  <a:lnTo>
                    <a:pt x="114944" y="13532"/>
                  </a:lnTo>
                  <a:lnTo>
                    <a:pt x="115816" y="12971"/>
                  </a:lnTo>
                  <a:lnTo>
                    <a:pt x="116473" y="12469"/>
                  </a:lnTo>
                  <a:lnTo>
                    <a:pt x="117214" y="11788"/>
                  </a:lnTo>
                  <a:lnTo>
                    <a:pt x="118360" y="10809"/>
                  </a:lnTo>
                  <a:lnTo>
                    <a:pt x="119113" y="9853"/>
                  </a:lnTo>
                  <a:lnTo>
                    <a:pt x="119543" y="8886"/>
                  </a:lnTo>
                  <a:lnTo>
                    <a:pt x="119782" y="8229"/>
                  </a:lnTo>
                  <a:lnTo>
                    <a:pt x="120319" y="7118"/>
                  </a:lnTo>
                  <a:lnTo>
                    <a:pt x="121000" y="6485"/>
                  </a:lnTo>
                  <a:lnTo>
                    <a:pt x="122063" y="5948"/>
                  </a:lnTo>
                  <a:lnTo>
                    <a:pt x="123221" y="5554"/>
                  </a:lnTo>
                  <a:lnTo>
                    <a:pt x="123902" y="5315"/>
                  </a:lnTo>
                  <a:lnTo>
                    <a:pt x="124630" y="5136"/>
                  </a:lnTo>
                  <a:lnTo>
                    <a:pt x="125526" y="4921"/>
                  </a:lnTo>
                  <a:lnTo>
                    <a:pt x="126482" y="4670"/>
                  </a:lnTo>
                  <a:lnTo>
                    <a:pt x="127198" y="4431"/>
                  </a:lnTo>
                  <a:lnTo>
                    <a:pt x="128274" y="3941"/>
                  </a:lnTo>
                  <a:lnTo>
                    <a:pt x="128895" y="3117"/>
                  </a:lnTo>
                  <a:lnTo>
                    <a:pt x="129456" y="2078"/>
                  </a:lnTo>
                  <a:lnTo>
                    <a:pt x="129778" y="872"/>
                  </a:lnTo>
                  <a:lnTo>
                    <a:pt x="239395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230;gbcf4302aa7_0_6">
              <a:extLst>
                <a:ext uri="{FF2B5EF4-FFF2-40B4-BE49-F238E27FC236}">
                  <a16:creationId xmlns:a16="http://schemas.microsoft.com/office/drawing/2014/main" id="{A9641E61-5AAF-1D41-AEC9-E09E2E3FE501}"/>
                </a:ext>
              </a:extLst>
            </p:cNvPr>
            <p:cNvSpPr/>
            <p:nvPr/>
          </p:nvSpPr>
          <p:spPr>
            <a:xfrm>
              <a:off x="4350013" y="2644589"/>
              <a:ext cx="228037" cy="209035"/>
            </a:xfrm>
            <a:custGeom>
              <a:avLst/>
              <a:gdLst/>
              <a:ahLst/>
              <a:cxnLst/>
              <a:rect l="l" t="t" r="r" b="b"/>
              <a:pathLst>
                <a:path w="453804" h="415991" extrusionOk="0">
                  <a:moveTo>
                    <a:pt x="0" y="0"/>
                  </a:moveTo>
                  <a:lnTo>
                    <a:pt x="238487" y="50867"/>
                  </a:lnTo>
                  <a:lnTo>
                    <a:pt x="262984" y="56086"/>
                  </a:lnTo>
                  <a:lnTo>
                    <a:pt x="264417" y="56457"/>
                  </a:lnTo>
                  <a:lnTo>
                    <a:pt x="327180" y="75256"/>
                  </a:lnTo>
                  <a:lnTo>
                    <a:pt x="390134" y="94461"/>
                  </a:lnTo>
                  <a:lnTo>
                    <a:pt x="417664" y="103526"/>
                  </a:lnTo>
                  <a:lnTo>
                    <a:pt x="434265" y="109247"/>
                  </a:lnTo>
                  <a:lnTo>
                    <a:pt x="440499" y="148398"/>
                  </a:lnTo>
                  <a:lnTo>
                    <a:pt x="450950" y="180932"/>
                  </a:lnTo>
                  <a:lnTo>
                    <a:pt x="453805" y="222794"/>
                  </a:lnTo>
                  <a:lnTo>
                    <a:pt x="442864" y="262362"/>
                  </a:lnTo>
                  <a:lnTo>
                    <a:pt x="432939" y="283849"/>
                  </a:lnTo>
                  <a:lnTo>
                    <a:pt x="439496" y="311892"/>
                  </a:lnTo>
                  <a:lnTo>
                    <a:pt x="446997" y="328541"/>
                  </a:lnTo>
                  <a:lnTo>
                    <a:pt x="445241" y="367489"/>
                  </a:lnTo>
                  <a:lnTo>
                    <a:pt x="443175" y="415991"/>
                  </a:lnTo>
                  <a:lnTo>
                    <a:pt x="354948" y="412778"/>
                  </a:lnTo>
                  <a:lnTo>
                    <a:pt x="321733" y="411369"/>
                  </a:lnTo>
                  <a:lnTo>
                    <a:pt x="1672" y="404120"/>
                  </a:lnTo>
                  <a:lnTo>
                    <a:pt x="31447" y="239383"/>
                  </a:lnTo>
                  <a:lnTo>
                    <a:pt x="31065" y="236779"/>
                  </a:lnTo>
                  <a:lnTo>
                    <a:pt x="6342" y="46795"/>
                  </a:lnTo>
                  <a:lnTo>
                    <a:pt x="0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231;gbcf4302aa7_0_6">
              <a:extLst>
                <a:ext uri="{FF2B5EF4-FFF2-40B4-BE49-F238E27FC236}">
                  <a16:creationId xmlns:a16="http://schemas.microsoft.com/office/drawing/2014/main" id="{46C43DF6-5BD2-C64F-B6BD-2583F7004F1D}"/>
                </a:ext>
              </a:extLst>
            </p:cNvPr>
            <p:cNvSpPr/>
            <p:nvPr/>
          </p:nvSpPr>
          <p:spPr>
            <a:xfrm>
              <a:off x="6481747" y="2651544"/>
              <a:ext cx="149727" cy="163105"/>
            </a:xfrm>
            <a:custGeom>
              <a:avLst/>
              <a:gdLst/>
              <a:ahLst/>
              <a:cxnLst/>
              <a:rect l="l" t="t" r="r" b="b"/>
              <a:pathLst>
                <a:path w="297965" h="324588" extrusionOk="0">
                  <a:moveTo>
                    <a:pt x="65116" y="1314"/>
                  </a:moveTo>
                  <a:lnTo>
                    <a:pt x="71900" y="0"/>
                  </a:lnTo>
                  <a:lnTo>
                    <a:pt x="91272" y="29715"/>
                  </a:lnTo>
                  <a:lnTo>
                    <a:pt x="97483" y="39605"/>
                  </a:lnTo>
                  <a:lnTo>
                    <a:pt x="101544" y="43224"/>
                  </a:lnTo>
                  <a:lnTo>
                    <a:pt x="103622" y="46173"/>
                  </a:lnTo>
                  <a:lnTo>
                    <a:pt x="106990" y="51835"/>
                  </a:lnTo>
                  <a:lnTo>
                    <a:pt x="109916" y="54725"/>
                  </a:lnTo>
                  <a:lnTo>
                    <a:pt x="112758" y="57878"/>
                  </a:lnTo>
                  <a:lnTo>
                    <a:pt x="116808" y="60721"/>
                  </a:lnTo>
                  <a:lnTo>
                    <a:pt x="119208" y="61521"/>
                  </a:lnTo>
                  <a:lnTo>
                    <a:pt x="124129" y="68400"/>
                  </a:lnTo>
                  <a:lnTo>
                    <a:pt x="125729" y="72294"/>
                  </a:lnTo>
                  <a:lnTo>
                    <a:pt x="126147" y="73238"/>
                  </a:lnTo>
                  <a:lnTo>
                    <a:pt x="128476" y="78767"/>
                  </a:lnTo>
                  <a:lnTo>
                    <a:pt x="129384" y="80308"/>
                  </a:lnTo>
                  <a:lnTo>
                    <a:pt x="130853" y="82099"/>
                  </a:lnTo>
                  <a:lnTo>
                    <a:pt x="135224" y="84847"/>
                  </a:lnTo>
                  <a:lnTo>
                    <a:pt x="147657" y="90806"/>
                  </a:lnTo>
                  <a:lnTo>
                    <a:pt x="147717" y="91905"/>
                  </a:lnTo>
                  <a:lnTo>
                    <a:pt x="156400" y="99633"/>
                  </a:lnTo>
                  <a:lnTo>
                    <a:pt x="162849" y="108268"/>
                  </a:lnTo>
                  <a:lnTo>
                    <a:pt x="164378" y="111015"/>
                  </a:lnTo>
                  <a:lnTo>
                    <a:pt x="166791" y="114896"/>
                  </a:lnTo>
                  <a:lnTo>
                    <a:pt x="172595" y="123735"/>
                  </a:lnTo>
                  <a:lnTo>
                    <a:pt x="175796" y="131092"/>
                  </a:lnTo>
                  <a:lnTo>
                    <a:pt x="178746" y="135523"/>
                  </a:lnTo>
                  <a:lnTo>
                    <a:pt x="181803" y="138819"/>
                  </a:lnTo>
                  <a:lnTo>
                    <a:pt x="190104" y="148768"/>
                  </a:lnTo>
                  <a:lnTo>
                    <a:pt x="194141" y="156579"/>
                  </a:lnTo>
                  <a:lnTo>
                    <a:pt x="194714" y="159099"/>
                  </a:lnTo>
                  <a:lnTo>
                    <a:pt x="210981" y="168391"/>
                  </a:lnTo>
                  <a:lnTo>
                    <a:pt x="211782" y="168941"/>
                  </a:lnTo>
                  <a:lnTo>
                    <a:pt x="212272" y="169526"/>
                  </a:lnTo>
                  <a:lnTo>
                    <a:pt x="212988" y="170696"/>
                  </a:lnTo>
                  <a:lnTo>
                    <a:pt x="213406" y="171401"/>
                  </a:lnTo>
                  <a:lnTo>
                    <a:pt x="213980" y="172297"/>
                  </a:lnTo>
                  <a:lnTo>
                    <a:pt x="214994" y="173121"/>
                  </a:lnTo>
                  <a:lnTo>
                    <a:pt x="216237" y="173861"/>
                  </a:lnTo>
                  <a:lnTo>
                    <a:pt x="217288" y="174602"/>
                  </a:lnTo>
                  <a:lnTo>
                    <a:pt x="217980" y="174960"/>
                  </a:lnTo>
                  <a:lnTo>
                    <a:pt x="225911" y="177218"/>
                  </a:lnTo>
                  <a:lnTo>
                    <a:pt x="227296" y="177516"/>
                  </a:lnTo>
                  <a:lnTo>
                    <a:pt x="228348" y="177552"/>
                  </a:lnTo>
                  <a:lnTo>
                    <a:pt x="230342" y="177564"/>
                  </a:lnTo>
                  <a:lnTo>
                    <a:pt x="231441" y="177349"/>
                  </a:lnTo>
                  <a:lnTo>
                    <a:pt x="232217" y="177038"/>
                  </a:lnTo>
                  <a:lnTo>
                    <a:pt x="233208" y="176560"/>
                  </a:lnTo>
                  <a:lnTo>
                    <a:pt x="246549" y="171365"/>
                  </a:lnTo>
                  <a:lnTo>
                    <a:pt x="250897" y="169371"/>
                  </a:lnTo>
                  <a:lnTo>
                    <a:pt x="254970" y="167293"/>
                  </a:lnTo>
                  <a:lnTo>
                    <a:pt x="256845" y="166444"/>
                  </a:lnTo>
                  <a:lnTo>
                    <a:pt x="258111" y="165800"/>
                  </a:lnTo>
                  <a:lnTo>
                    <a:pt x="260248" y="165131"/>
                  </a:lnTo>
                  <a:lnTo>
                    <a:pt x="284864" y="160497"/>
                  </a:lnTo>
                  <a:lnTo>
                    <a:pt x="285485" y="163351"/>
                  </a:lnTo>
                  <a:lnTo>
                    <a:pt x="287289" y="163841"/>
                  </a:lnTo>
                  <a:lnTo>
                    <a:pt x="288185" y="163972"/>
                  </a:lnTo>
                  <a:lnTo>
                    <a:pt x="288937" y="164068"/>
                  </a:lnTo>
                  <a:lnTo>
                    <a:pt x="290131" y="164569"/>
                  </a:lnTo>
                  <a:lnTo>
                    <a:pt x="290872" y="165131"/>
                  </a:lnTo>
                  <a:lnTo>
                    <a:pt x="291577" y="165596"/>
                  </a:lnTo>
                  <a:lnTo>
                    <a:pt x="292663" y="166014"/>
                  </a:lnTo>
                  <a:lnTo>
                    <a:pt x="293320" y="166313"/>
                  </a:lnTo>
                  <a:lnTo>
                    <a:pt x="293320" y="167113"/>
                  </a:lnTo>
                  <a:lnTo>
                    <a:pt x="292663" y="167328"/>
                  </a:lnTo>
                  <a:lnTo>
                    <a:pt x="292580" y="168128"/>
                  </a:lnTo>
                  <a:lnTo>
                    <a:pt x="293571" y="168570"/>
                  </a:lnTo>
                  <a:lnTo>
                    <a:pt x="294574" y="168821"/>
                  </a:lnTo>
                  <a:lnTo>
                    <a:pt x="294741" y="169574"/>
                  </a:lnTo>
                  <a:lnTo>
                    <a:pt x="294705" y="170493"/>
                  </a:lnTo>
                  <a:lnTo>
                    <a:pt x="295171" y="171103"/>
                  </a:lnTo>
                  <a:lnTo>
                    <a:pt x="296234" y="171712"/>
                  </a:lnTo>
                  <a:lnTo>
                    <a:pt x="296903" y="172237"/>
                  </a:lnTo>
                  <a:lnTo>
                    <a:pt x="296712" y="172989"/>
                  </a:lnTo>
                  <a:lnTo>
                    <a:pt x="296855" y="173837"/>
                  </a:lnTo>
                  <a:lnTo>
                    <a:pt x="297453" y="174303"/>
                  </a:lnTo>
                  <a:lnTo>
                    <a:pt x="297333" y="175223"/>
                  </a:lnTo>
                  <a:lnTo>
                    <a:pt x="297631" y="176071"/>
                  </a:lnTo>
                  <a:lnTo>
                    <a:pt x="297906" y="176704"/>
                  </a:lnTo>
                  <a:lnTo>
                    <a:pt x="297966" y="177779"/>
                  </a:lnTo>
                  <a:lnTo>
                    <a:pt x="297895" y="178531"/>
                  </a:lnTo>
                  <a:lnTo>
                    <a:pt x="297835" y="179379"/>
                  </a:lnTo>
                  <a:lnTo>
                    <a:pt x="297393" y="180394"/>
                  </a:lnTo>
                  <a:lnTo>
                    <a:pt x="296903" y="181003"/>
                  </a:lnTo>
                  <a:lnTo>
                    <a:pt x="296676" y="181852"/>
                  </a:lnTo>
                  <a:lnTo>
                    <a:pt x="296557" y="182580"/>
                  </a:lnTo>
                  <a:lnTo>
                    <a:pt x="295936" y="183392"/>
                  </a:lnTo>
                  <a:lnTo>
                    <a:pt x="295470" y="183977"/>
                  </a:lnTo>
                  <a:lnTo>
                    <a:pt x="295255" y="184658"/>
                  </a:lnTo>
                  <a:lnTo>
                    <a:pt x="295147" y="185602"/>
                  </a:lnTo>
                  <a:lnTo>
                    <a:pt x="294753" y="186497"/>
                  </a:lnTo>
                  <a:lnTo>
                    <a:pt x="293989" y="187489"/>
                  </a:lnTo>
                  <a:lnTo>
                    <a:pt x="293475" y="187979"/>
                  </a:lnTo>
                  <a:lnTo>
                    <a:pt x="292699" y="188695"/>
                  </a:lnTo>
                  <a:lnTo>
                    <a:pt x="292209" y="189400"/>
                  </a:lnTo>
                  <a:lnTo>
                    <a:pt x="291863" y="190200"/>
                  </a:lnTo>
                  <a:lnTo>
                    <a:pt x="291684" y="191024"/>
                  </a:lnTo>
                  <a:lnTo>
                    <a:pt x="291708" y="191753"/>
                  </a:lnTo>
                  <a:lnTo>
                    <a:pt x="292556" y="192338"/>
                  </a:lnTo>
                  <a:lnTo>
                    <a:pt x="292962" y="192947"/>
                  </a:lnTo>
                  <a:lnTo>
                    <a:pt x="292866" y="193628"/>
                  </a:lnTo>
                  <a:lnTo>
                    <a:pt x="292460" y="194703"/>
                  </a:lnTo>
                  <a:lnTo>
                    <a:pt x="291947" y="195634"/>
                  </a:lnTo>
                  <a:lnTo>
                    <a:pt x="290872" y="198011"/>
                  </a:lnTo>
                  <a:lnTo>
                    <a:pt x="290299" y="199002"/>
                  </a:lnTo>
                  <a:lnTo>
                    <a:pt x="290024" y="200244"/>
                  </a:lnTo>
                  <a:lnTo>
                    <a:pt x="289916" y="201486"/>
                  </a:lnTo>
                  <a:lnTo>
                    <a:pt x="289893" y="202621"/>
                  </a:lnTo>
                  <a:lnTo>
                    <a:pt x="289928" y="203541"/>
                  </a:lnTo>
                  <a:lnTo>
                    <a:pt x="290239" y="205058"/>
                  </a:lnTo>
                  <a:lnTo>
                    <a:pt x="290454" y="206240"/>
                  </a:lnTo>
                  <a:lnTo>
                    <a:pt x="290466" y="207172"/>
                  </a:lnTo>
                  <a:lnTo>
                    <a:pt x="290310" y="208163"/>
                  </a:lnTo>
                  <a:lnTo>
                    <a:pt x="290011" y="209250"/>
                  </a:lnTo>
                  <a:lnTo>
                    <a:pt x="289749" y="210205"/>
                  </a:lnTo>
                  <a:lnTo>
                    <a:pt x="289546" y="211435"/>
                  </a:lnTo>
                  <a:lnTo>
                    <a:pt x="289689" y="320002"/>
                  </a:lnTo>
                  <a:lnTo>
                    <a:pt x="285724" y="320252"/>
                  </a:lnTo>
                  <a:lnTo>
                    <a:pt x="88131" y="323250"/>
                  </a:lnTo>
                  <a:lnTo>
                    <a:pt x="2568" y="324588"/>
                  </a:lnTo>
                  <a:lnTo>
                    <a:pt x="322" y="116162"/>
                  </a:lnTo>
                  <a:lnTo>
                    <a:pt x="0" y="86327"/>
                  </a:lnTo>
                  <a:lnTo>
                    <a:pt x="15061" y="72199"/>
                  </a:lnTo>
                  <a:lnTo>
                    <a:pt x="59455" y="28414"/>
                  </a:lnTo>
                  <a:lnTo>
                    <a:pt x="69917" y="14332"/>
                  </a:lnTo>
                  <a:lnTo>
                    <a:pt x="65116" y="131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232;gbcf4302aa7_0_6">
              <a:extLst>
                <a:ext uri="{FF2B5EF4-FFF2-40B4-BE49-F238E27FC236}">
                  <a16:creationId xmlns:a16="http://schemas.microsoft.com/office/drawing/2014/main" id="{9559D1F3-9853-EE48-90BE-00633E862387}"/>
                </a:ext>
              </a:extLst>
            </p:cNvPr>
            <p:cNvSpPr/>
            <p:nvPr/>
          </p:nvSpPr>
          <p:spPr>
            <a:xfrm>
              <a:off x="6692138" y="2657936"/>
              <a:ext cx="148575" cy="216093"/>
            </a:xfrm>
            <a:custGeom>
              <a:avLst/>
              <a:gdLst/>
              <a:ahLst/>
              <a:cxnLst/>
              <a:rect l="l" t="t" r="r" b="b"/>
              <a:pathLst>
                <a:path w="295672" h="430036" extrusionOk="0">
                  <a:moveTo>
                    <a:pt x="231345" y="27183"/>
                  </a:moveTo>
                  <a:lnTo>
                    <a:pt x="230103" y="27482"/>
                  </a:lnTo>
                  <a:lnTo>
                    <a:pt x="229291" y="28139"/>
                  </a:lnTo>
                  <a:lnTo>
                    <a:pt x="229076" y="28891"/>
                  </a:lnTo>
                  <a:lnTo>
                    <a:pt x="229255" y="30157"/>
                  </a:lnTo>
                  <a:lnTo>
                    <a:pt x="229435" y="31005"/>
                  </a:lnTo>
                  <a:lnTo>
                    <a:pt x="230282" y="32116"/>
                  </a:lnTo>
                  <a:lnTo>
                    <a:pt x="231190" y="32833"/>
                  </a:lnTo>
                  <a:lnTo>
                    <a:pt x="231250" y="33728"/>
                  </a:lnTo>
                  <a:lnTo>
                    <a:pt x="230748" y="34684"/>
                  </a:lnTo>
                  <a:lnTo>
                    <a:pt x="229781" y="35221"/>
                  </a:lnTo>
                  <a:lnTo>
                    <a:pt x="228885" y="35365"/>
                  </a:lnTo>
                  <a:lnTo>
                    <a:pt x="227966" y="35568"/>
                  </a:lnTo>
                  <a:lnTo>
                    <a:pt x="227070" y="35962"/>
                  </a:lnTo>
                  <a:lnTo>
                    <a:pt x="227046" y="36858"/>
                  </a:lnTo>
                  <a:lnTo>
                    <a:pt x="226986" y="38052"/>
                  </a:lnTo>
                  <a:lnTo>
                    <a:pt x="225815" y="39700"/>
                  </a:lnTo>
                  <a:lnTo>
                    <a:pt x="227595" y="40369"/>
                  </a:lnTo>
                  <a:lnTo>
                    <a:pt x="228467" y="41121"/>
                  </a:lnTo>
                  <a:lnTo>
                    <a:pt x="229470" y="41910"/>
                  </a:lnTo>
                  <a:lnTo>
                    <a:pt x="229936" y="42734"/>
                  </a:lnTo>
                  <a:lnTo>
                    <a:pt x="230139" y="43629"/>
                  </a:lnTo>
                  <a:lnTo>
                    <a:pt x="230271" y="44525"/>
                  </a:lnTo>
                  <a:lnTo>
                    <a:pt x="230175" y="45278"/>
                  </a:lnTo>
                  <a:lnTo>
                    <a:pt x="230306" y="45970"/>
                  </a:lnTo>
                  <a:lnTo>
                    <a:pt x="231023" y="47356"/>
                  </a:lnTo>
                  <a:lnTo>
                    <a:pt x="231465" y="48060"/>
                  </a:lnTo>
                  <a:lnTo>
                    <a:pt x="231728" y="48753"/>
                  </a:lnTo>
                  <a:lnTo>
                    <a:pt x="231906" y="49649"/>
                  </a:lnTo>
                  <a:lnTo>
                    <a:pt x="231919" y="51464"/>
                  </a:lnTo>
                  <a:lnTo>
                    <a:pt x="231906" y="52360"/>
                  </a:lnTo>
                  <a:lnTo>
                    <a:pt x="234618" y="59335"/>
                  </a:lnTo>
                  <a:lnTo>
                    <a:pt x="248974" y="87928"/>
                  </a:lnTo>
                  <a:lnTo>
                    <a:pt x="269708" y="132620"/>
                  </a:lnTo>
                  <a:lnTo>
                    <a:pt x="295673" y="205774"/>
                  </a:lnTo>
                  <a:lnTo>
                    <a:pt x="277328" y="260117"/>
                  </a:lnTo>
                  <a:lnTo>
                    <a:pt x="249284" y="318043"/>
                  </a:lnTo>
                  <a:lnTo>
                    <a:pt x="207052" y="405087"/>
                  </a:lnTo>
                  <a:lnTo>
                    <a:pt x="227" y="430037"/>
                  </a:lnTo>
                  <a:lnTo>
                    <a:pt x="3571" y="392642"/>
                  </a:lnTo>
                  <a:lnTo>
                    <a:pt x="4013" y="359272"/>
                  </a:lnTo>
                  <a:lnTo>
                    <a:pt x="3452" y="313886"/>
                  </a:lnTo>
                  <a:lnTo>
                    <a:pt x="0" y="314113"/>
                  </a:lnTo>
                  <a:lnTo>
                    <a:pt x="2126" y="275058"/>
                  </a:lnTo>
                  <a:lnTo>
                    <a:pt x="6820" y="274999"/>
                  </a:lnTo>
                  <a:lnTo>
                    <a:pt x="12063" y="229231"/>
                  </a:lnTo>
                  <a:lnTo>
                    <a:pt x="28844" y="153939"/>
                  </a:lnTo>
                  <a:lnTo>
                    <a:pt x="36667" y="91774"/>
                  </a:lnTo>
                  <a:lnTo>
                    <a:pt x="38577" y="59502"/>
                  </a:lnTo>
                  <a:lnTo>
                    <a:pt x="39712" y="43964"/>
                  </a:lnTo>
                  <a:lnTo>
                    <a:pt x="40417" y="33251"/>
                  </a:lnTo>
                  <a:lnTo>
                    <a:pt x="41384" y="33000"/>
                  </a:lnTo>
                  <a:lnTo>
                    <a:pt x="42089" y="32642"/>
                  </a:lnTo>
                  <a:lnTo>
                    <a:pt x="42627" y="31566"/>
                  </a:lnTo>
                  <a:lnTo>
                    <a:pt x="41600" y="31232"/>
                  </a:lnTo>
                  <a:lnTo>
                    <a:pt x="40728" y="31184"/>
                  </a:lnTo>
                  <a:lnTo>
                    <a:pt x="40429" y="30205"/>
                  </a:lnTo>
                  <a:lnTo>
                    <a:pt x="41181" y="29524"/>
                  </a:lnTo>
                  <a:lnTo>
                    <a:pt x="41766" y="29082"/>
                  </a:lnTo>
                  <a:lnTo>
                    <a:pt x="41540" y="27362"/>
                  </a:lnTo>
                  <a:lnTo>
                    <a:pt x="40906" y="26729"/>
                  </a:lnTo>
                  <a:lnTo>
                    <a:pt x="41301" y="25834"/>
                  </a:lnTo>
                  <a:lnTo>
                    <a:pt x="41982" y="24866"/>
                  </a:lnTo>
                  <a:lnTo>
                    <a:pt x="41922" y="23982"/>
                  </a:lnTo>
                  <a:lnTo>
                    <a:pt x="41074" y="23433"/>
                  </a:lnTo>
                  <a:lnTo>
                    <a:pt x="40345" y="23385"/>
                  </a:lnTo>
                  <a:lnTo>
                    <a:pt x="39342" y="22681"/>
                  </a:lnTo>
                  <a:lnTo>
                    <a:pt x="39760" y="21582"/>
                  </a:lnTo>
                  <a:lnTo>
                    <a:pt x="40238" y="20925"/>
                  </a:lnTo>
                  <a:lnTo>
                    <a:pt x="41181" y="20340"/>
                  </a:lnTo>
                  <a:lnTo>
                    <a:pt x="42423" y="20340"/>
                  </a:lnTo>
                  <a:lnTo>
                    <a:pt x="43152" y="20220"/>
                  </a:lnTo>
                  <a:lnTo>
                    <a:pt x="43964" y="19611"/>
                  </a:lnTo>
                  <a:lnTo>
                    <a:pt x="44967" y="19074"/>
                  </a:lnTo>
                  <a:lnTo>
                    <a:pt x="45875" y="18536"/>
                  </a:lnTo>
                  <a:lnTo>
                    <a:pt x="46771" y="18417"/>
                  </a:lnTo>
                  <a:lnTo>
                    <a:pt x="47571" y="18393"/>
                  </a:lnTo>
                  <a:lnTo>
                    <a:pt x="48562" y="18524"/>
                  </a:lnTo>
                  <a:lnTo>
                    <a:pt x="49398" y="18655"/>
                  </a:lnTo>
                  <a:lnTo>
                    <a:pt x="50557" y="18572"/>
                  </a:lnTo>
                  <a:lnTo>
                    <a:pt x="51261" y="18405"/>
                  </a:lnTo>
                  <a:lnTo>
                    <a:pt x="52038" y="18500"/>
                  </a:lnTo>
                  <a:lnTo>
                    <a:pt x="53351" y="18835"/>
                  </a:lnTo>
                  <a:lnTo>
                    <a:pt x="55717" y="19563"/>
                  </a:lnTo>
                  <a:lnTo>
                    <a:pt x="57126" y="19993"/>
                  </a:lnTo>
                  <a:lnTo>
                    <a:pt x="57974" y="20507"/>
                  </a:lnTo>
                  <a:lnTo>
                    <a:pt x="58535" y="20913"/>
                  </a:lnTo>
                  <a:lnTo>
                    <a:pt x="59216" y="21355"/>
                  </a:lnTo>
                  <a:lnTo>
                    <a:pt x="60196" y="21773"/>
                  </a:lnTo>
                  <a:lnTo>
                    <a:pt x="61474" y="22179"/>
                  </a:lnTo>
                  <a:lnTo>
                    <a:pt x="62202" y="22131"/>
                  </a:lnTo>
                  <a:lnTo>
                    <a:pt x="63205" y="22047"/>
                  </a:lnTo>
                  <a:lnTo>
                    <a:pt x="63886" y="21904"/>
                  </a:lnTo>
                  <a:lnTo>
                    <a:pt x="64877" y="21785"/>
                  </a:lnTo>
                  <a:lnTo>
                    <a:pt x="65044" y="20877"/>
                  </a:lnTo>
                  <a:lnTo>
                    <a:pt x="64602" y="19957"/>
                  </a:lnTo>
                  <a:lnTo>
                    <a:pt x="64459" y="19205"/>
                  </a:lnTo>
                  <a:lnTo>
                    <a:pt x="64400" y="17796"/>
                  </a:lnTo>
                  <a:lnTo>
                    <a:pt x="64770" y="16852"/>
                  </a:lnTo>
                  <a:lnTo>
                    <a:pt x="65594" y="17091"/>
                  </a:lnTo>
                  <a:lnTo>
                    <a:pt x="66012" y="17963"/>
                  </a:lnTo>
                  <a:lnTo>
                    <a:pt x="66645" y="18668"/>
                  </a:lnTo>
                  <a:lnTo>
                    <a:pt x="67373" y="18226"/>
                  </a:lnTo>
                  <a:lnTo>
                    <a:pt x="67756" y="17330"/>
                  </a:lnTo>
                  <a:lnTo>
                    <a:pt x="67994" y="16363"/>
                  </a:lnTo>
                  <a:lnTo>
                    <a:pt x="67409" y="15968"/>
                  </a:lnTo>
                  <a:lnTo>
                    <a:pt x="66299" y="15371"/>
                  </a:lnTo>
                  <a:lnTo>
                    <a:pt x="67075" y="14833"/>
                  </a:lnTo>
                  <a:lnTo>
                    <a:pt x="67481" y="14201"/>
                  </a:lnTo>
                  <a:lnTo>
                    <a:pt x="68185" y="13389"/>
                  </a:lnTo>
                  <a:lnTo>
                    <a:pt x="68783" y="12875"/>
                  </a:lnTo>
                  <a:lnTo>
                    <a:pt x="69368" y="11836"/>
                  </a:lnTo>
                  <a:lnTo>
                    <a:pt x="69774" y="10713"/>
                  </a:lnTo>
                  <a:lnTo>
                    <a:pt x="70478" y="10080"/>
                  </a:lnTo>
                  <a:lnTo>
                    <a:pt x="71303" y="9626"/>
                  </a:lnTo>
                  <a:lnTo>
                    <a:pt x="71673" y="9017"/>
                  </a:lnTo>
                  <a:lnTo>
                    <a:pt x="72079" y="7703"/>
                  </a:lnTo>
                  <a:lnTo>
                    <a:pt x="72413" y="6999"/>
                  </a:lnTo>
                  <a:lnTo>
                    <a:pt x="73214" y="6318"/>
                  </a:lnTo>
                  <a:lnTo>
                    <a:pt x="74085" y="6019"/>
                  </a:lnTo>
                  <a:lnTo>
                    <a:pt x="75184" y="5649"/>
                  </a:lnTo>
                  <a:lnTo>
                    <a:pt x="75842" y="5100"/>
                  </a:lnTo>
                  <a:lnTo>
                    <a:pt x="76224" y="4072"/>
                  </a:lnTo>
                  <a:lnTo>
                    <a:pt x="76856" y="2807"/>
                  </a:lnTo>
                  <a:lnTo>
                    <a:pt x="77919" y="2413"/>
                  </a:lnTo>
                  <a:lnTo>
                    <a:pt x="78672" y="2245"/>
                  </a:lnTo>
                  <a:lnTo>
                    <a:pt x="79567" y="2221"/>
                  </a:lnTo>
                  <a:lnTo>
                    <a:pt x="80547" y="3165"/>
                  </a:lnTo>
                  <a:lnTo>
                    <a:pt x="81275" y="4240"/>
                  </a:lnTo>
                  <a:lnTo>
                    <a:pt x="82207" y="5004"/>
                  </a:lnTo>
                  <a:lnTo>
                    <a:pt x="83413" y="5709"/>
                  </a:lnTo>
                  <a:lnTo>
                    <a:pt x="84942" y="5804"/>
                  </a:lnTo>
                  <a:lnTo>
                    <a:pt x="86041" y="5315"/>
                  </a:lnTo>
                  <a:lnTo>
                    <a:pt x="87032" y="4777"/>
                  </a:lnTo>
                  <a:lnTo>
                    <a:pt x="87881" y="4371"/>
                  </a:lnTo>
                  <a:lnTo>
                    <a:pt x="88657" y="4144"/>
                  </a:lnTo>
                  <a:lnTo>
                    <a:pt x="89589" y="3977"/>
                  </a:lnTo>
                  <a:lnTo>
                    <a:pt x="90603" y="3905"/>
                  </a:lnTo>
                  <a:lnTo>
                    <a:pt x="91332" y="4049"/>
                  </a:lnTo>
                  <a:lnTo>
                    <a:pt x="92837" y="4025"/>
                  </a:lnTo>
                  <a:lnTo>
                    <a:pt x="94008" y="3475"/>
                  </a:lnTo>
                  <a:lnTo>
                    <a:pt x="94879" y="3045"/>
                  </a:lnTo>
                  <a:lnTo>
                    <a:pt x="95751" y="2628"/>
                  </a:lnTo>
                  <a:lnTo>
                    <a:pt x="96957" y="2233"/>
                  </a:lnTo>
                  <a:lnTo>
                    <a:pt x="98223" y="1994"/>
                  </a:lnTo>
                  <a:lnTo>
                    <a:pt x="99585" y="1935"/>
                  </a:lnTo>
                  <a:lnTo>
                    <a:pt x="100659" y="2257"/>
                  </a:lnTo>
                  <a:lnTo>
                    <a:pt x="101603" y="2735"/>
                  </a:lnTo>
                  <a:lnTo>
                    <a:pt x="102773" y="3272"/>
                  </a:lnTo>
                  <a:lnTo>
                    <a:pt x="103908" y="3535"/>
                  </a:lnTo>
                  <a:lnTo>
                    <a:pt x="104960" y="3535"/>
                  </a:lnTo>
                  <a:lnTo>
                    <a:pt x="106130" y="3487"/>
                  </a:lnTo>
                  <a:lnTo>
                    <a:pt x="107456" y="3093"/>
                  </a:lnTo>
                  <a:lnTo>
                    <a:pt x="108698" y="2819"/>
                  </a:lnTo>
                  <a:lnTo>
                    <a:pt x="110202" y="2388"/>
                  </a:lnTo>
                  <a:lnTo>
                    <a:pt x="111827" y="2448"/>
                  </a:lnTo>
                  <a:lnTo>
                    <a:pt x="112316" y="3213"/>
                  </a:lnTo>
                  <a:lnTo>
                    <a:pt x="112376" y="4371"/>
                  </a:lnTo>
                  <a:lnTo>
                    <a:pt x="111791" y="5148"/>
                  </a:lnTo>
                  <a:lnTo>
                    <a:pt x="110872" y="5542"/>
                  </a:lnTo>
                  <a:lnTo>
                    <a:pt x="110167" y="5912"/>
                  </a:lnTo>
                  <a:lnTo>
                    <a:pt x="109319" y="6294"/>
                  </a:lnTo>
                  <a:lnTo>
                    <a:pt x="108686" y="7047"/>
                  </a:lnTo>
                  <a:lnTo>
                    <a:pt x="108184" y="8289"/>
                  </a:lnTo>
                  <a:lnTo>
                    <a:pt x="108543" y="9113"/>
                  </a:lnTo>
                  <a:lnTo>
                    <a:pt x="109271" y="9089"/>
                  </a:lnTo>
                  <a:lnTo>
                    <a:pt x="109904" y="8623"/>
                  </a:lnTo>
                  <a:lnTo>
                    <a:pt x="110441" y="8038"/>
                  </a:lnTo>
                  <a:lnTo>
                    <a:pt x="111170" y="8097"/>
                  </a:lnTo>
                  <a:lnTo>
                    <a:pt x="111576" y="8743"/>
                  </a:lnTo>
                  <a:lnTo>
                    <a:pt x="111612" y="9447"/>
                  </a:lnTo>
                  <a:lnTo>
                    <a:pt x="111540" y="10642"/>
                  </a:lnTo>
                  <a:lnTo>
                    <a:pt x="111731" y="12027"/>
                  </a:lnTo>
                  <a:lnTo>
                    <a:pt x="112412" y="12827"/>
                  </a:lnTo>
                  <a:lnTo>
                    <a:pt x="113117" y="12875"/>
                  </a:lnTo>
                  <a:lnTo>
                    <a:pt x="113750" y="12541"/>
                  </a:lnTo>
                  <a:lnTo>
                    <a:pt x="114311" y="12099"/>
                  </a:lnTo>
                  <a:lnTo>
                    <a:pt x="115279" y="11298"/>
                  </a:lnTo>
                  <a:lnTo>
                    <a:pt x="116735" y="10104"/>
                  </a:lnTo>
                  <a:lnTo>
                    <a:pt x="119375" y="7882"/>
                  </a:lnTo>
                  <a:lnTo>
                    <a:pt x="121943" y="5864"/>
                  </a:lnTo>
                  <a:lnTo>
                    <a:pt x="123161" y="5112"/>
                  </a:lnTo>
                  <a:lnTo>
                    <a:pt x="124296" y="5052"/>
                  </a:lnTo>
                  <a:lnTo>
                    <a:pt x="125025" y="5422"/>
                  </a:lnTo>
                  <a:lnTo>
                    <a:pt x="125251" y="6461"/>
                  </a:lnTo>
                  <a:lnTo>
                    <a:pt x="125419" y="7608"/>
                  </a:lnTo>
                  <a:lnTo>
                    <a:pt x="125227" y="9113"/>
                  </a:lnTo>
                  <a:lnTo>
                    <a:pt x="124893" y="10522"/>
                  </a:lnTo>
                  <a:lnTo>
                    <a:pt x="124487" y="11298"/>
                  </a:lnTo>
                  <a:lnTo>
                    <a:pt x="123997" y="12075"/>
                  </a:lnTo>
                  <a:lnTo>
                    <a:pt x="122815" y="13174"/>
                  </a:lnTo>
                  <a:lnTo>
                    <a:pt x="122230" y="14248"/>
                  </a:lnTo>
                  <a:lnTo>
                    <a:pt x="122170" y="15120"/>
                  </a:lnTo>
                  <a:lnTo>
                    <a:pt x="122314" y="16112"/>
                  </a:lnTo>
                  <a:lnTo>
                    <a:pt x="122779" y="18202"/>
                  </a:lnTo>
                  <a:lnTo>
                    <a:pt x="123854" y="19539"/>
                  </a:lnTo>
                  <a:lnTo>
                    <a:pt x="127234" y="22860"/>
                  </a:lnTo>
                  <a:lnTo>
                    <a:pt x="128285" y="23755"/>
                  </a:lnTo>
                  <a:lnTo>
                    <a:pt x="129455" y="24317"/>
                  </a:lnTo>
                  <a:lnTo>
                    <a:pt x="130375" y="24460"/>
                  </a:lnTo>
                  <a:lnTo>
                    <a:pt x="131808" y="24436"/>
                  </a:lnTo>
                  <a:lnTo>
                    <a:pt x="132979" y="23899"/>
                  </a:lnTo>
                  <a:lnTo>
                    <a:pt x="133552" y="23361"/>
                  </a:lnTo>
                  <a:lnTo>
                    <a:pt x="134233" y="22287"/>
                  </a:lnTo>
                  <a:lnTo>
                    <a:pt x="134818" y="21653"/>
                  </a:lnTo>
                  <a:lnTo>
                    <a:pt x="136144" y="20877"/>
                  </a:lnTo>
                  <a:lnTo>
                    <a:pt x="137266" y="21462"/>
                  </a:lnTo>
                  <a:lnTo>
                    <a:pt x="137828" y="21868"/>
                  </a:lnTo>
                  <a:lnTo>
                    <a:pt x="138508" y="22239"/>
                  </a:lnTo>
                  <a:lnTo>
                    <a:pt x="139619" y="22573"/>
                  </a:lnTo>
                  <a:lnTo>
                    <a:pt x="140766" y="22693"/>
                  </a:lnTo>
                  <a:lnTo>
                    <a:pt x="141542" y="22597"/>
                  </a:lnTo>
                  <a:lnTo>
                    <a:pt x="142247" y="22430"/>
                  </a:lnTo>
                  <a:lnTo>
                    <a:pt x="143000" y="22083"/>
                  </a:lnTo>
                  <a:lnTo>
                    <a:pt x="144385" y="21474"/>
                  </a:lnTo>
                  <a:lnTo>
                    <a:pt x="145185" y="20889"/>
                  </a:lnTo>
                  <a:lnTo>
                    <a:pt x="146786" y="19062"/>
                  </a:lnTo>
                  <a:lnTo>
                    <a:pt x="148648" y="16434"/>
                  </a:lnTo>
                  <a:lnTo>
                    <a:pt x="150345" y="13974"/>
                  </a:lnTo>
                  <a:lnTo>
                    <a:pt x="151383" y="12959"/>
                  </a:lnTo>
                  <a:lnTo>
                    <a:pt x="152064" y="12684"/>
                  </a:lnTo>
                  <a:lnTo>
                    <a:pt x="152698" y="12350"/>
                  </a:lnTo>
                  <a:lnTo>
                    <a:pt x="153355" y="12027"/>
                  </a:lnTo>
                  <a:lnTo>
                    <a:pt x="154131" y="11681"/>
                  </a:lnTo>
                  <a:lnTo>
                    <a:pt x="154931" y="11298"/>
                  </a:lnTo>
                  <a:lnTo>
                    <a:pt x="155731" y="10713"/>
                  </a:lnTo>
                  <a:lnTo>
                    <a:pt x="156556" y="9985"/>
                  </a:lnTo>
                  <a:lnTo>
                    <a:pt x="157177" y="9208"/>
                  </a:lnTo>
                  <a:lnTo>
                    <a:pt x="157833" y="8134"/>
                  </a:lnTo>
                  <a:lnTo>
                    <a:pt x="158992" y="5064"/>
                  </a:lnTo>
                  <a:lnTo>
                    <a:pt x="159517" y="3786"/>
                  </a:lnTo>
                  <a:lnTo>
                    <a:pt x="159935" y="2950"/>
                  </a:lnTo>
                  <a:lnTo>
                    <a:pt x="160389" y="2388"/>
                  </a:lnTo>
                  <a:lnTo>
                    <a:pt x="161190" y="1290"/>
                  </a:lnTo>
                  <a:lnTo>
                    <a:pt x="163136" y="0"/>
                  </a:lnTo>
                  <a:lnTo>
                    <a:pt x="164450" y="227"/>
                  </a:lnTo>
                  <a:lnTo>
                    <a:pt x="165752" y="752"/>
                  </a:lnTo>
                  <a:lnTo>
                    <a:pt x="166994" y="1433"/>
                  </a:lnTo>
                  <a:lnTo>
                    <a:pt x="167675" y="1672"/>
                  </a:lnTo>
                  <a:lnTo>
                    <a:pt x="168869" y="1947"/>
                  </a:lnTo>
                  <a:lnTo>
                    <a:pt x="170159" y="2233"/>
                  </a:lnTo>
                  <a:lnTo>
                    <a:pt x="171592" y="2568"/>
                  </a:lnTo>
                  <a:lnTo>
                    <a:pt x="172417" y="2831"/>
                  </a:lnTo>
                  <a:lnTo>
                    <a:pt x="173348" y="3296"/>
                  </a:lnTo>
                  <a:lnTo>
                    <a:pt x="174028" y="3750"/>
                  </a:lnTo>
                  <a:lnTo>
                    <a:pt x="174662" y="4192"/>
                  </a:lnTo>
                  <a:lnTo>
                    <a:pt x="175558" y="4968"/>
                  </a:lnTo>
                  <a:lnTo>
                    <a:pt x="176489" y="5673"/>
                  </a:lnTo>
                  <a:lnTo>
                    <a:pt x="177361" y="6389"/>
                  </a:lnTo>
                  <a:lnTo>
                    <a:pt x="177922" y="7142"/>
                  </a:lnTo>
                  <a:lnTo>
                    <a:pt x="178364" y="7906"/>
                  </a:lnTo>
                  <a:lnTo>
                    <a:pt x="179415" y="8850"/>
                  </a:lnTo>
                  <a:lnTo>
                    <a:pt x="216774" y="17366"/>
                  </a:lnTo>
                  <a:lnTo>
                    <a:pt x="219820" y="17963"/>
                  </a:lnTo>
                  <a:lnTo>
                    <a:pt x="221468" y="18058"/>
                  </a:lnTo>
                  <a:lnTo>
                    <a:pt x="222017" y="17234"/>
                  </a:lnTo>
                  <a:lnTo>
                    <a:pt x="222483" y="16721"/>
                  </a:lnTo>
                  <a:lnTo>
                    <a:pt x="223523" y="16398"/>
                  </a:lnTo>
                  <a:lnTo>
                    <a:pt x="224836" y="16494"/>
                  </a:lnTo>
                  <a:lnTo>
                    <a:pt x="225517" y="16637"/>
                  </a:lnTo>
                  <a:lnTo>
                    <a:pt x="225326" y="17366"/>
                  </a:lnTo>
                  <a:lnTo>
                    <a:pt x="224550" y="17784"/>
                  </a:lnTo>
                  <a:lnTo>
                    <a:pt x="223487" y="18655"/>
                  </a:lnTo>
                  <a:lnTo>
                    <a:pt x="223176" y="19850"/>
                  </a:lnTo>
                  <a:lnTo>
                    <a:pt x="223104" y="20650"/>
                  </a:lnTo>
                  <a:lnTo>
                    <a:pt x="223200" y="21534"/>
                  </a:lnTo>
                  <a:lnTo>
                    <a:pt x="223976" y="22525"/>
                  </a:lnTo>
                  <a:lnTo>
                    <a:pt x="224741" y="22740"/>
                  </a:lnTo>
                  <a:lnTo>
                    <a:pt x="225613" y="23445"/>
                  </a:lnTo>
                  <a:lnTo>
                    <a:pt x="225207" y="24102"/>
                  </a:lnTo>
                  <a:lnTo>
                    <a:pt x="224322" y="24054"/>
                  </a:lnTo>
                  <a:lnTo>
                    <a:pt x="223033" y="23660"/>
                  </a:lnTo>
                  <a:lnTo>
                    <a:pt x="222065" y="23958"/>
                  </a:lnTo>
                  <a:lnTo>
                    <a:pt x="221922" y="24807"/>
                  </a:lnTo>
                  <a:lnTo>
                    <a:pt x="222460" y="25762"/>
                  </a:lnTo>
                  <a:lnTo>
                    <a:pt x="223140" y="26263"/>
                  </a:lnTo>
                  <a:lnTo>
                    <a:pt x="223988" y="26312"/>
                  </a:lnTo>
                  <a:lnTo>
                    <a:pt x="224215" y="25631"/>
                  </a:lnTo>
                  <a:lnTo>
                    <a:pt x="224980" y="24902"/>
                  </a:lnTo>
                  <a:lnTo>
                    <a:pt x="225983" y="24998"/>
                  </a:lnTo>
                  <a:lnTo>
                    <a:pt x="226974" y="25571"/>
                  </a:lnTo>
                  <a:lnTo>
                    <a:pt x="227929" y="26455"/>
                  </a:lnTo>
                  <a:lnTo>
                    <a:pt x="229029" y="27255"/>
                  </a:lnTo>
                  <a:lnTo>
                    <a:pt x="229733" y="26765"/>
                  </a:lnTo>
                  <a:lnTo>
                    <a:pt x="230557" y="26562"/>
                  </a:lnTo>
                  <a:lnTo>
                    <a:pt x="231345" y="2718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233;gbcf4302aa7_0_6">
              <a:extLst>
                <a:ext uri="{FF2B5EF4-FFF2-40B4-BE49-F238E27FC236}">
                  <a16:creationId xmlns:a16="http://schemas.microsoft.com/office/drawing/2014/main" id="{6CB55D26-DE3B-7540-930E-5925590172F1}"/>
                </a:ext>
              </a:extLst>
            </p:cNvPr>
            <p:cNvSpPr/>
            <p:nvPr/>
          </p:nvSpPr>
          <p:spPr>
            <a:xfrm>
              <a:off x="6619592" y="2665778"/>
              <a:ext cx="94771" cy="244943"/>
            </a:xfrm>
            <a:custGeom>
              <a:avLst/>
              <a:gdLst/>
              <a:ahLst/>
              <a:cxnLst/>
              <a:rect l="l" t="t" r="r" b="b"/>
              <a:pathLst>
                <a:path w="188599" h="487449" extrusionOk="0">
                  <a:moveTo>
                    <a:pt x="188600" y="3977"/>
                  </a:moveTo>
                  <a:lnTo>
                    <a:pt x="187788" y="4586"/>
                  </a:lnTo>
                  <a:lnTo>
                    <a:pt x="187059" y="4706"/>
                  </a:lnTo>
                  <a:lnTo>
                    <a:pt x="185816" y="4706"/>
                  </a:lnTo>
                  <a:lnTo>
                    <a:pt x="184873" y="5291"/>
                  </a:lnTo>
                  <a:lnTo>
                    <a:pt x="184395" y="5948"/>
                  </a:lnTo>
                  <a:lnTo>
                    <a:pt x="183977" y="7047"/>
                  </a:lnTo>
                  <a:lnTo>
                    <a:pt x="184980" y="7751"/>
                  </a:lnTo>
                  <a:lnTo>
                    <a:pt x="185709" y="7799"/>
                  </a:lnTo>
                  <a:lnTo>
                    <a:pt x="186557" y="8349"/>
                  </a:lnTo>
                  <a:lnTo>
                    <a:pt x="186617" y="9232"/>
                  </a:lnTo>
                  <a:lnTo>
                    <a:pt x="185936" y="10200"/>
                  </a:lnTo>
                  <a:lnTo>
                    <a:pt x="185542" y="11095"/>
                  </a:lnTo>
                  <a:lnTo>
                    <a:pt x="186175" y="11728"/>
                  </a:lnTo>
                  <a:lnTo>
                    <a:pt x="186402" y="13448"/>
                  </a:lnTo>
                  <a:lnTo>
                    <a:pt x="185816" y="13890"/>
                  </a:lnTo>
                  <a:lnTo>
                    <a:pt x="185064" y="14571"/>
                  </a:lnTo>
                  <a:lnTo>
                    <a:pt x="185363" y="15550"/>
                  </a:lnTo>
                  <a:lnTo>
                    <a:pt x="186235" y="15598"/>
                  </a:lnTo>
                  <a:lnTo>
                    <a:pt x="187262" y="15932"/>
                  </a:lnTo>
                  <a:lnTo>
                    <a:pt x="186724" y="17008"/>
                  </a:lnTo>
                  <a:lnTo>
                    <a:pt x="186020" y="17366"/>
                  </a:lnTo>
                  <a:lnTo>
                    <a:pt x="185053" y="17617"/>
                  </a:lnTo>
                  <a:lnTo>
                    <a:pt x="184348" y="28330"/>
                  </a:lnTo>
                  <a:lnTo>
                    <a:pt x="183213" y="43868"/>
                  </a:lnTo>
                  <a:lnTo>
                    <a:pt x="181302" y="76140"/>
                  </a:lnTo>
                  <a:lnTo>
                    <a:pt x="173479" y="138305"/>
                  </a:lnTo>
                  <a:lnTo>
                    <a:pt x="156698" y="213597"/>
                  </a:lnTo>
                  <a:lnTo>
                    <a:pt x="151455" y="259365"/>
                  </a:lnTo>
                  <a:lnTo>
                    <a:pt x="146761" y="259424"/>
                  </a:lnTo>
                  <a:lnTo>
                    <a:pt x="144635" y="298480"/>
                  </a:lnTo>
                  <a:lnTo>
                    <a:pt x="148087" y="298252"/>
                  </a:lnTo>
                  <a:lnTo>
                    <a:pt x="148648" y="343638"/>
                  </a:lnTo>
                  <a:lnTo>
                    <a:pt x="148207" y="377008"/>
                  </a:lnTo>
                  <a:lnTo>
                    <a:pt x="144862" y="414403"/>
                  </a:lnTo>
                  <a:lnTo>
                    <a:pt x="138007" y="485013"/>
                  </a:lnTo>
                  <a:lnTo>
                    <a:pt x="15013" y="487449"/>
                  </a:lnTo>
                  <a:lnTo>
                    <a:pt x="14870" y="291624"/>
                  </a:lnTo>
                  <a:lnTo>
                    <a:pt x="14726" y="183058"/>
                  </a:lnTo>
                  <a:lnTo>
                    <a:pt x="14929" y="181828"/>
                  </a:lnTo>
                  <a:lnTo>
                    <a:pt x="15192" y="180872"/>
                  </a:lnTo>
                  <a:lnTo>
                    <a:pt x="15491" y="179785"/>
                  </a:lnTo>
                  <a:lnTo>
                    <a:pt x="15646" y="178794"/>
                  </a:lnTo>
                  <a:lnTo>
                    <a:pt x="15634" y="177862"/>
                  </a:lnTo>
                  <a:lnTo>
                    <a:pt x="15419" y="176680"/>
                  </a:lnTo>
                  <a:lnTo>
                    <a:pt x="15109" y="175163"/>
                  </a:lnTo>
                  <a:lnTo>
                    <a:pt x="15073" y="174243"/>
                  </a:lnTo>
                  <a:lnTo>
                    <a:pt x="15096" y="173109"/>
                  </a:lnTo>
                  <a:lnTo>
                    <a:pt x="15204" y="171867"/>
                  </a:lnTo>
                  <a:lnTo>
                    <a:pt x="15479" y="170625"/>
                  </a:lnTo>
                  <a:lnTo>
                    <a:pt x="16052" y="169633"/>
                  </a:lnTo>
                  <a:lnTo>
                    <a:pt x="17127" y="167256"/>
                  </a:lnTo>
                  <a:lnTo>
                    <a:pt x="17640" y="166325"/>
                  </a:lnTo>
                  <a:lnTo>
                    <a:pt x="18046" y="165250"/>
                  </a:lnTo>
                  <a:lnTo>
                    <a:pt x="18142" y="164569"/>
                  </a:lnTo>
                  <a:lnTo>
                    <a:pt x="17736" y="163960"/>
                  </a:lnTo>
                  <a:lnTo>
                    <a:pt x="16888" y="163375"/>
                  </a:lnTo>
                  <a:lnTo>
                    <a:pt x="16864" y="162646"/>
                  </a:lnTo>
                  <a:lnTo>
                    <a:pt x="17043" y="161822"/>
                  </a:lnTo>
                  <a:lnTo>
                    <a:pt x="17390" y="161022"/>
                  </a:lnTo>
                  <a:lnTo>
                    <a:pt x="17880" y="160317"/>
                  </a:lnTo>
                  <a:lnTo>
                    <a:pt x="18656" y="159601"/>
                  </a:lnTo>
                  <a:lnTo>
                    <a:pt x="19169" y="159111"/>
                  </a:lnTo>
                  <a:lnTo>
                    <a:pt x="19934" y="158120"/>
                  </a:lnTo>
                  <a:lnTo>
                    <a:pt x="20327" y="157224"/>
                  </a:lnTo>
                  <a:lnTo>
                    <a:pt x="20435" y="156280"/>
                  </a:lnTo>
                  <a:lnTo>
                    <a:pt x="20650" y="155599"/>
                  </a:lnTo>
                  <a:lnTo>
                    <a:pt x="21116" y="155014"/>
                  </a:lnTo>
                  <a:lnTo>
                    <a:pt x="21737" y="154202"/>
                  </a:lnTo>
                  <a:lnTo>
                    <a:pt x="21857" y="153474"/>
                  </a:lnTo>
                  <a:lnTo>
                    <a:pt x="22083" y="152626"/>
                  </a:lnTo>
                  <a:lnTo>
                    <a:pt x="22573" y="152017"/>
                  </a:lnTo>
                  <a:lnTo>
                    <a:pt x="23015" y="151001"/>
                  </a:lnTo>
                  <a:lnTo>
                    <a:pt x="23075" y="150153"/>
                  </a:lnTo>
                  <a:lnTo>
                    <a:pt x="23146" y="149401"/>
                  </a:lnTo>
                  <a:lnTo>
                    <a:pt x="23087" y="148326"/>
                  </a:lnTo>
                  <a:lnTo>
                    <a:pt x="22812" y="147693"/>
                  </a:lnTo>
                  <a:lnTo>
                    <a:pt x="22514" y="146845"/>
                  </a:lnTo>
                  <a:lnTo>
                    <a:pt x="22633" y="145925"/>
                  </a:lnTo>
                  <a:lnTo>
                    <a:pt x="22035" y="145459"/>
                  </a:lnTo>
                  <a:lnTo>
                    <a:pt x="21892" y="144612"/>
                  </a:lnTo>
                  <a:lnTo>
                    <a:pt x="22083" y="143859"/>
                  </a:lnTo>
                  <a:lnTo>
                    <a:pt x="21414" y="143334"/>
                  </a:lnTo>
                  <a:lnTo>
                    <a:pt x="20351" y="142725"/>
                  </a:lnTo>
                  <a:lnTo>
                    <a:pt x="19886" y="142115"/>
                  </a:lnTo>
                  <a:lnTo>
                    <a:pt x="19921" y="141196"/>
                  </a:lnTo>
                  <a:lnTo>
                    <a:pt x="19754" y="140443"/>
                  </a:lnTo>
                  <a:lnTo>
                    <a:pt x="18751" y="140193"/>
                  </a:lnTo>
                  <a:lnTo>
                    <a:pt x="17760" y="139751"/>
                  </a:lnTo>
                  <a:lnTo>
                    <a:pt x="17844" y="138950"/>
                  </a:lnTo>
                  <a:lnTo>
                    <a:pt x="18501" y="138735"/>
                  </a:lnTo>
                  <a:lnTo>
                    <a:pt x="18501" y="137935"/>
                  </a:lnTo>
                  <a:lnTo>
                    <a:pt x="17844" y="137637"/>
                  </a:lnTo>
                  <a:lnTo>
                    <a:pt x="16757" y="137218"/>
                  </a:lnTo>
                  <a:lnTo>
                    <a:pt x="16052" y="136753"/>
                  </a:lnTo>
                  <a:lnTo>
                    <a:pt x="15311" y="136191"/>
                  </a:lnTo>
                  <a:lnTo>
                    <a:pt x="14117" y="135690"/>
                  </a:lnTo>
                  <a:lnTo>
                    <a:pt x="13365" y="135594"/>
                  </a:lnTo>
                  <a:lnTo>
                    <a:pt x="12469" y="135463"/>
                  </a:lnTo>
                  <a:lnTo>
                    <a:pt x="10666" y="134973"/>
                  </a:lnTo>
                  <a:lnTo>
                    <a:pt x="10045" y="132119"/>
                  </a:lnTo>
                  <a:lnTo>
                    <a:pt x="5279" y="116867"/>
                  </a:lnTo>
                  <a:lnTo>
                    <a:pt x="4634" y="116091"/>
                  </a:lnTo>
                  <a:lnTo>
                    <a:pt x="3977" y="115816"/>
                  </a:lnTo>
                  <a:lnTo>
                    <a:pt x="3141" y="115231"/>
                  </a:lnTo>
                  <a:lnTo>
                    <a:pt x="3105" y="114478"/>
                  </a:lnTo>
                  <a:lnTo>
                    <a:pt x="3296" y="113654"/>
                  </a:lnTo>
                  <a:lnTo>
                    <a:pt x="3595" y="112950"/>
                  </a:lnTo>
                  <a:lnTo>
                    <a:pt x="3942" y="112006"/>
                  </a:lnTo>
                  <a:lnTo>
                    <a:pt x="3285" y="111349"/>
                  </a:lnTo>
                  <a:lnTo>
                    <a:pt x="2651" y="110835"/>
                  </a:lnTo>
                  <a:lnTo>
                    <a:pt x="2221" y="110155"/>
                  </a:lnTo>
                  <a:lnTo>
                    <a:pt x="2078" y="109259"/>
                  </a:lnTo>
                  <a:lnTo>
                    <a:pt x="1517" y="108303"/>
                  </a:lnTo>
                  <a:lnTo>
                    <a:pt x="84" y="107348"/>
                  </a:lnTo>
                  <a:lnTo>
                    <a:pt x="71" y="106572"/>
                  </a:lnTo>
                  <a:lnTo>
                    <a:pt x="144" y="105748"/>
                  </a:lnTo>
                  <a:lnTo>
                    <a:pt x="144" y="104876"/>
                  </a:lnTo>
                  <a:lnTo>
                    <a:pt x="0" y="104171"/>
                  </a:lnTo>
                  <a:lnTo>
                    <a:pt x="131" y="103443"/>
                  </a:lnTo>
                  <a:lnTo>
                    <a:pt x="645" y="102571"/>
                  </a:lnTo>
                  <a:lnTo>
                    <a:pt x="1302" y="101973"/>
                  </a:lnTo>
                  <a:lnTo>
                    <a:pt x="1911" y="101221"/>
                  </a:lnTo>
                  <a:lnTo>
                    <a:pt x="2675" y="99824"/>
                  </a:lnTo>
                  <a:lnTo>
                    <a:pt x="3213" y="99143"/>
                  </a:lnTo>
                  <a:lnTo>
                    <a:pt x="3917" y="98928"/>
                  </a:lnTo>
                  <a:lnTo>
                    <a:pt x="4801" y="98199"/>
                  </a:lnTo>
                  <a:lnTo>
                    <a:pt x="5171" y="97507"/>
                  </a:lnTo>
                  <a:lnTo>
                    <a:pt x="5805" y="96492"/>
                  </a:lnTo>
                  <a:lnTo>
                    <a:pt x="6760" y="95381"/>
                  </a:lnTo>
                  <a:lnTo>
                    <a:pt x="7178" y="94604"/>
                  </a:lnTo>
                  <a:lnTo>
                    <a:pt x="7405" y="93314"/>
                  </a:lnTo>
                  <a:lnTo>
                    <a:pt x="6629" y="92634"/>
                  </a:lnTo>
                  <a:lnTo>
                    <a:pt x="5757" y="91833"/>
                  </a:lnTo>
                  <a:lnTo>
                    <a:pt x="5422" y="90687"/>
                  </a:lnTo>
                  <a:lnTo>
                    <a:pt x="5422" y="89791"/>
                  </a:lnTo>
                  <a:lnTo>
                    <a:pt x="5398" y="89063"/>
                  </a:lnTo>
                  <a:lnTo>
                    <a:pt x="5087" y="88083"/>
                  </a:lnTo>
                  <a:lnTo>
                    <a:pt x="4825" y="87140"/>
                  </a:lnTo>
                  <a:lnTo>
                    <a:pt x="4849" y="86256"/>
                  </a:lnTo>
                  <a:lnTo>
                    <a:pt x="5124" y="85479"/>
                  </a:lnTo>
                  <a:lnTo>
                    <a:pt x="5422" y="84464"/>
                  </a:lnTo>
                  <a:lnTo>
                    <a:pt x="5590" y="83521"/>
                  </a:lnTo>
                  <a:lnTo>
                    <a:pt x="5207" y="82673"/>
                  </a:lnTo>
                  <a:lnTo>
                    <a:pt x="4598" y="81837"/>
                  </a:lnTo>
                  <a:lnTo>
                    <a:pt x="4312" y="80893"/>
                  </a:lnTo>
                  <a:lnTo>
                    <a:pt x="4813" y="79938"/>
                  </a:lnTo>
                  <a:lnTo>
                    <a:pt x="5124" y="79269"/>
                  </a:lnTo>
                  <a:lnTo>
                    <a:pt x="5028" y="78564"/>
                  </a:lnTo>
                  <a:lnTo>
                    <a:pt x="10928" y="72915"/>
                  </a:lnTo>
                  <a:lnTo>
                    <a:pt x="39987" y="46209"/>
                  </a:lnTo>
                  <a:lnTo>
                    <a:pt x="42626" y="43988"/>
                  </a:lnTo>
                  <a:lnTo>
                    <a:pt x="75387" y="18106"/>
                  </a:lnTo>
                  <a:lnTo>
                    <a:pt x="184527" y="0"/>
                  </a:lnTo>
                  <a:lnTo>
                    <a:pt x="184933" y="848"/>
                  </a:lnTo>
                  <a:lnTo>
                    <a:pt x="185518" y="1839"/>
                  </a:lnTo>
                  <a:lnTo>
                    <a:pt x="186450" y="2377"/>
                  </a:lnTo>
                  <a:lnTo>
                    <a:pt x="187250" y="2735"/>
                  </a:lnTo>
                  <a:lnTo>
                    <a:pt x="188002" y="3440"/>
                  </a:lnTo>
                  <a:lnTo>
                    <a:pt x="188600" y="397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234;gbcf4302aa7_0_6">
              <a:extLst>
                <a:ext uri="{FF2B5EF4-FFF2-40B4-BE49-F238E27FC236}">
                  <a16:creationId xmlns:a16="http://schemas.microsoft.com/office/drawing/2014/main" id="{64E666AF-6771-A847-907A-61249E7B42C0}"/>
                </a:ext>
              </a:extLst>
            </p:cNvPr>
            <p:cNvSpPr/>
            <p:nvPr/>
          </p:nvSpPr>
          <p:spPr>
            <a:xfrm>
              <a:off x="7268438" y="2682612"/>
              <a:ext cx="162595" cy="174616"/>
            </a:xfrm>
            <a:custGeom>
              <a:avLst/>
              <a:gdLst/>
              <a:ahLst/>
              <a:cxnLst/>
              <a:rect l="l" t="t" r="r" b="b"/>
              <a:pathLst>
                <a:path w="323572" h="347495" extrusionOk="0">
                  <a:moveTo>
                    <a:pt x="240159" y="0"/>
                  </a:moveTo>
                  <a:lnTo>
                    <a:pt x="241151" y="5960"/>
                  </a:lnTo>
                  <a:lnTo>
                    <a:pt x="247779" y="43606"/>
                  </a:lnTo>
                  <a:lnTo>
                    <a:pt x="250359" y="60004"/>
                  </a:lnTo>
                  <a:lnTo>
                    <a:pt x="309587" y="51142"/>
                  </a:lnTo>
                  <a:lnTo>
                    <a:pt x="312023" y="55024"/>
                  </a:lnTo>
                  <a:lnTo>
                    <a:pt x="311426" y="56301"/>
                  </a:lnTo>
                  <a:lnTo>
                    <a:pt x="310482" y="57902"/>
                  </a:lnTo>
                  <a:lnTo>
                    <a:pt x="309981" y="58678"/>
                  </a:lnTo>
                  <a:lnTo>
                    <a:pt x="309611" y="59419"/>
                  </a:lnTo>
                  <a:lnTo>
                    <a:pt x="309324" y="60613"/>
                  </a:lnTo>
                  <a:lnTo>
                    <a:pt x="308894" y="61652"/>
                  </a:lnTo>
                  <a:lnTo>
                    <a:pt x="308177" y="62357"/>
                  </a:lnTo>
                  <a:lnTo>
                    <a:pt x="307150" y="62859"/>
                  </a:lnTo>
                  <a:lnTo>
                    <a:pt x="306219" y="63372"/>
                  </a:lnTo>
                  <a:lnTo>
                    <a:pt x="305730" y="63921"/>
                  </a:lnTo>
                  <a:lnTo>
                    <a:pt x="305466" y="65355"/>
                  </a:lnTo>
                  <a:lnTo>
                    <a:pt x="305956" y="66478"/>
                  </a:lnTo>
                  <a:lnTo>
                    <a:pt x="306553" y="67266"/>
                  </a:lnTo>
                  <a:lnTo>
                    <a:pt x="307079" y="67791"/>
                  </a:lnTo>
                  <a:lnTo>
                    <a:pt x="307569" y="69081"/>
                  </a:lnTo>
                  <a:lnTo>
                    <a:pt x="307461" y="69762"/>
                  </a:lnTo>
                  <a:lnTo>
                    <a:pt x="307270" y="70706"/>
                  </a:lnTo>
                  <a:lnTo>
                    <a:pt x="307067" y="71530"/>
                  </a:lnTo>
                  <a:lnTo>
                    <a:pt x="307222" y="72282"/>
                  </a:lnTo>
                  <a:lnTo>
                    <a:pt x="308010" y="73154"/>
                  </a:lnTo>
                  <a:lnTo>
                    <a:pt x="308620" y="73572"/>
                  </a:lnTo>
                  <a:lnTo>
                    <a:pt x="309921" y="73906"/>
                  </a:lnTo>
                  <a:lnTo>
                    <a:pt x="311199" y="74121"/>
                  </a:lnTo>
                  <a:lnTo>
                    <a:pt x="312190" y="74551"/>
                  </a:lnTo>
                  <a:lnTo>
                    <a:pt x="312405" y="75387"/>
                  </a:lnTo>
                  <a:lnTo>
                    <a:pt x="312800" y="77525"/>
                  </a:lnTo>
                  <a:lnTo>
                    <a:pt x="313468" y="78289"/>
                  </a:lnTo>
                  <a:lnTo>
                    <a:pt x="313922" y="79030"/>
                  </a:lnTo>
                  <a:lnTo>
                    <a:pt x="314030" y="80177"/>
                  </a:lnTo>
                  <a:lnTo>
                    <a:pt x="313994" y="81144"/>
                  </a:lnTo>
                  <a:lnTo>
                    <a:pt x="314353" y="82517"/>
                  </a:lnTo>
                  <a:lnTo>
                    <a:pt x="314735" y="83198"/>
                  </a:lnTo>
                  <a:lnTo>
                    <a:pt x="315057" y="84572"/>
                  </a:lnTo>
                  <a:lnTo>
                    <a:pt x="315009" y="85718"/>
                  </a:lnTo>
                  <a:lnTo>
                    <a:pt x="314854" y="86758"/>
                  </a:lnTo>
                  <a:lnTo>
                    <a:pt x="314735" y="87510"/>
                  </a:lnTo>
                  <a:lnTo>
                    <a:pt x="315141" y="89803"/>
                  </a:lnTo>
                  <a:lnTo>
                    <a:pt x="316418" y="92323"/>
                  </a:lnTo>
                  <a:lnTo>
                    <a:pt x="316609" y="93613"/>
                  </a:lnTo>
                  <a:lnTo>
                    <a:pt x="317386" y="95190"/>
                  </a:lnTo>
                  <a:lnTo>
                    <a:pt x="317529" y="95942"/>
                  </a:lnTo>
                  <a:lnTo>
                    <a:pt x="317732" y="96766"/>
                  </a:lnTo>
                  <a:lnTo>
                    <a:pt x="318616" y="97925"/>
                  </a:lnTo>
                  <a:lnTo>
                    <a:pt x="319011" y="98689"/>
                  </a:lnTo>
                  <a:lnTo>
                    <a:pt x="319333" y="99931"/>
                  </a:lnTo>
                  <a:lnTo>
                    <a:pt x="318963" y="100923"/>
                  </a:lnTo>
                  <a:lnTo>
                    <a:pt x="318234" y="101961"/>
                  </a:lnTo>
                  <a:lnTo>
                    <a:pt x="317709" y="103025"/>
                  </a:lnTo>
                  <a:lnTo>
                    <a:pt x="317553" y="104064"/>
                  </a:lnTo>
                  <a:lnTo>
                    <a:pt x="317792" y="105210"/>
                  </a:lnTo>
                  <a:lnTo>
                    <a:pt x="318043" y="106476"/>
                  </a:lnTo>
                  <a:lnTo>
                    <a:pt x="317577" y="108805"/>
                  </a:lnTo>
                  <a:lnTo>
                    <a:pt x="317804" y="109570"/>
                  </a:lnTo>
                  <a:lnTo>
                    <a:pt x="318485" y="110931"/>
                  </a:lnTo>
                  <a:lnTo>
                    <a:pt x="319034" y="112090"/>
                  </a:lnTo>
                  <a:lnTo>
                    <a:pt x="319297" y="113499"/>
                  </a:lnTo>
                  <a:lnTo>
                    <a:pt x="319572" y="114920"/>
                  </a:lnTo>
                  <a:lnTo>
                    <a:pt x="321375" y="118861"/>
                  </a:lnTo>
                  <a:lnTo>
                    <a:pt x="322259" y="121668"/>
                  </a:lnTo>
                  <a:lnTo>
                    <a:pt x="323024" y="124164"/>
                  </a:lnTo>
                  <a:lnTo>
                    <a:pt x="323358" y="126063"/>
                  </a:lnTo>
                  <a:lnTo>
                    <a:pt x="323453" y="128404"/>
                  </a:lnTo>
                  <a:lnTo>
                    <a:pt x="323573" y="130184"/>
                  </a:lnTo>
                  <a:lnTo>
                    <a:pt x="323274" y="131856"/>
                  </a:lnTo>
                  <a:lnTo>
                    <a:pt x="322725" y="132895"/>
                  </a:lnTo>
                  <a:lnTo>
                    <a:pt x="322450" y="133719"/>
                  </a:lnTo>
                  <a:lnTo>
                    <a:pt x="322379" y="134710"/>
                  </a:lnTo>
                  <a:lnTo>
                    <a:pt x="322653" y="136371"/>
                  </a:lnTo>
                  <a:lnTo>
                    <a:pt x="322736" y="137410"/>
                  </a:lnTo>
                  <a:lnTo>
                    <a:pt x="322450" y="138437"/>
                  </a:lnTo>
                  <a:lnTo>
                    <a:pt x="322139" y="139619"/>
                  </a:lnTo>
                  <a:lnTo>
                    <a:pt x="322498" y="142127"/>
                  </a:lnTo>
                  <a:lnTo>
                    <a:pt x="322521" y="143346"/>
                  </a:lnTo>
                  <a:lnTo>
                    <a:pt x="322414" y="144635"/>
                  </a:lnTo>
                  <a:lnTo>
                    <a:pt x="322271" y="145973"/>
                  </a:lnTo>
                  <a:lnTo>
                    <a:pt x="321889" y="147012"/>
                  </a:lnTo>
                  <a:lnTo>
                    <a:pt x="321578" y="148195"/>
                  </a:lnTo>
                  <a:lnTo>
                    <a:pt x="321327" y="149186"/>
                  </a:lnTo>
                  <a:lnTo>
                    <a:pt x="321017" y="150106"/>
                  </a:lnTo>
                  <a:lnTo>
                    <a:pt x="320790" y="150906"/>
                  </a:lnTo>
                  <a:lnTo>
                    <a:pt x="320730" y="151706"/>
                  </a:lnTo>
                  <a:lnTo>
                    <a:pt x="320957" y="152590"/>
                  </a:lnTo>
                  <a:lnTo>
                    <a:pt x="321709" y="154811"/>
                  </a:lnTo>
                  <a:lnTo>
                    <a:pt x="322713" y="157284"/>
                  </a:lnTo>
                  <a:lnTo>
                    <a:pt x="322916" y="158191"/>
                  </a:lnTo>
                  <a:lnTo>
                    <a:pt x="322713" y="159015"/>
                  </a:lnTo>
                  <a:lnTo>
                    <a:pt x="321805" y="160640"/>
                  </a:lnTo>
                  <a:lnTo>
                    <a:pt x="318497" y="161930"/>
                  </a:lnTo>
                  <a:lnTo>
                    <a:pt x="323226" y="227344"/>
                  </a:lnTo>
                  <a:lnTo>
                    <a:pt x="306243" y="236708"/>
                  </a:lnTo>
                  <a:lnTo>
                    <a:pt x="278498" y="275691"/>
                  </a:lnTo>
                  <a:lnTo>
                    <a:pt x="287276" y="328876"/>
                  </a:lnTo>
                  <a:lnTo>
                    <a:pt x="249511" y="335504"/>
                  </a:lnTo>
                  <a:lnTo>
                    <a:pt x="177946" y="347496"/>
                  </a:lnTo>
                  <a:lnTo>
                    <a:pt x="168809" y="294251"/>
                  </a:lnTo>
                  <a:lnTo>
                    <a:pt x="34194" y="316885"/>
                  </a:lnTo>
                  <a:lnTo>
                    <a:pt x="0" y="128858"/>
                  </a:lnTo>
                  <a:lnTo>
                    <a:pt x="58523" y="97387"/>
                  </a:lnTo>
                  <a:lnTo>
                    <a:pt x="179379" y="32654"/>
                  </a:lnTo>
                  <a:lnTo>
                    <a:pt x="229422" y="6032"/>
                  </a:lnTo>
                  <a:lnTo>
                    <a:pt x="24015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235;gbcf4302aa7_0_6">
              <a:extLst>
                <a:ext uri="{FF2B5EF4-FFF2-40B4-BE49-F238E27FC236}">
                  <a16:creationId xmlns:a16="http://schemas.microsoft.com/office/drawing/2014/main" id="{41B55ABB-DAE0-D544-8AD9-C6DB83D88AF5}"/>
                </a:ext>
              </a:extLst>
            </p:cNvPr>
            <p:cNvSpPr/>
            <p:nvPr/>
          </p:nvSpPr>
          <p:spPr>
            <a:xfrm>
              <a:off x="7627487" y="2700212"/>
              <a:ext cx="149182" cy="215235"/>
            </a:xfrm>
            <a:custGeom>
              <a:avLst/>
              <a:gdLst/>
              <a:ahLst/>
              <a:cxnLst/>
              <a:rect l="l" t="t" r="r" b="b"/>
              <a:pathLst>
                <a:path w="296879" h="428329" extrusionOk="0">
                  <a:moveTo>
                    <a:pt x="212164" y="0"/>
                  </a:moveTo>
                  <a:lnTo>
                    <a:pt x="219187" y="6127"/>
                  </a:lnTo>
                  <a:lnTo>
                    <a:pt x="217264" y="9077"/>
                  </a:lnTo>
                  <a:lnTo>
                    <a:pt x="212176" y="14022"/>
                  </a:lnTo>
                  <a:lnTo>
                    <a:pt x="215508" y="13711"/>
                  </a:lnTo>
                  <a:lnTo>
                    <a:pt x="216249" y="16172"/>
                  </a:lnTo>
                  <a:lnTo>
                    <a:pt x="244830" y="11406"/>
                  </a:lnTo>
                  <a:lnTo>
                    <a:pt x="247003" y="28247"/>
                  </a:lnTo>
                  <a:lnTo>
                    <a:pt x="266710" y="29130"/>
                  </a:lnTo>
                  <a:lnTo>
                    <a:pt x="258074" y="55286"/>
                  </a:lnTo>
                  <a:lnTo>
                    <a:pt x="296879" y="80666"/>
                  </a:lnTo>
                  <a:lnTo>
                    <a:pt x="201952" y="288136"/>
                  </a:lnTo>
                  <a:lnTo>
                    <a:pt x="239646" y="294323"/>
                  </a:lnTo>
                  <a:lnTo>
                    <a:pt x="241067" y="294025"/>
                  </a:lnTo>
                  <a:lnTo>
                    <a:pt x="241127" y="295924"/>
                  </a:lnTo>
                  <a:lnTo>
                    <a:pt x="241378" y="296772"/>
                  </a:lnTo>
                  <a:lnTo>
                    <a:pt x="242022" y="297882"/>
                  </a:lnTo>
                  <a:lnTo>
                    <a:pt x="243050" y="298551"/>
                  </a:lnTo>
                  <a:lnTo>
                    <a:pt x="243898" y="299005"/>
                  </a:lnTo>
                  <a:lnTo>
                    <a:pt x="244220" y="300009"/>
                  </a:lnTo>
                  <a:lnTo>
                    <a:pt x="244125" y="301477"/>
                  </a:lnTo>
                  <a:lnTo>
                    <a:pt x="244125" y="302576"/>
                  </a:lnTo>
                  <a:lnTo>
                    <a:pt x="244495" y="303699"/>
                  </a:lnTo>
                  <a:lnTo>
                    <a:pt x="244961" y="304893"/>
                  </a:lnTo>
                  <a:lnTo>
                    <a:pt x="245451" y="305682"/>
                  </a:lnTo>
                  <a:lnTo>
                    <a:pt x="246035" y="306159"/>
                  </a:lnTo>
                  <a:lnTo>
                    <a:pt x="247457" y="306852"/>
                  </a:lnTo>
                  <a:lnTo>
                    <a:pt x="248508" y="307628"/>
                  </a:lnTo>
                  <a:lnTo>
                    <a:pt x="249081" y="308297"/>
                  </a:lnTo>
                  <a:lnTo>
                    <a:pt x="249511" y="309886"/>
                  </a:lnTo>
                  <a:lnTo>
                    <a:pt x="249762" y="310734"/>
                  </a:lnTo>
                  <a:lnTo>
                    <a:pt x="250312" y="311199"/>
                  </a:lnTo>
                  <a:lnTo>
                    <a:pt x="250658" y="312382"/>
                  </a:lnTo>
                  <a:lnTo>
                    <a:pt x="251016" y="313134"/>
                  </a:lnTo>
                  <a:lnTo>
                    <a:pt x="251363" y="314162"/>
                  </a:lnTo>
                  <a:lnTo>
                    <a:pt x="252186" y="315583"/>
                  </a:lnTo>
                  <a:lnTo>
                    <a:pt x="252784" y="316180"/>
                  </a:lnTo>
                  <a:lnTo>
                    <a:pt x="253166" y="316885"/>
                  </a:lnTo>
                  <a:lnTo>
                    <a:pt x="252867" y="318413"/>
                  </a:lnTo>
                  <a:lnTo>
                    <a:pt x="252509" y="319429"/>
                  </a:lnTo>
                  <a:lnTo>
                    <a:pt x="252330" y="320145"/>
                  </a:lnTo>
                  <a:lnTo>
                    <a:pt x="252091" y="320922"/>
                  </a:lnTo>
                  <a:lnTo>
                    <a:pt x="252282" y="321638"/>
                  </a:lnTo>
                  <a:lnTo>
                    <a:pt x="252354" y="322534"/>
                  </a:lnTo>
                  <a:lnTo>
                    <a:pt x="252736" y="323382"/>
                  </a:lnTo>
                  <a:lnTo>
                    <a:pt x="253285" y="323908"/>
                  </a:lnTo>
                  <a:lnTo>
                    <a:pt x="254312" y="324648"/>
                  </a:lnTo>
                  <a:lnTo>
                    <a:pt x="255519" y="325472"/>
                  </a:lnTo>
                  <a:lnTo>
                    <a:pt x="256426" y="325950"/>
                  </a:lnTo>
                  <a:lnTo>
                    <a:pt x="257119" y="326523"/>
                  </a:lnTo>
                  <a:lnTo>
                    <a:pt x="257800" y="326941"/>
                  </a:lnTo>
                  <a:lnTo>
                    <a:pt x="258493" y="327252"/>
                  </a:lnTo>
                  <a:lnTo>
                    <a:pt x="259281" y="327168"/>
                  </a:lnTo>
                  <a:lnTo>
                    <a:pt x="260177" y="327013"/>
                  </a:lnTo>
                  <a:lnTo>
                    <a:pt x="261049" y="327216"/>
                  </a:lnTo>
                  <a:lnTo>
                    <a:pt x="262064" y="327407"/>
                  </a:lnTo>
                  <a:lnTo>
                    <a:pt x="263067" y="328302"/>
                  </a:lnTo>
                  <a:lnTo>
                    <a:pt x="263975" y="329067"/>
                  </a:lnTo>
                  <a:lnTo>
                    <a:pt x="264238" y="329819"/>
                  </a:lnTo>
                  <a:lnTo>
                    <a:pt x="265265" y="331026"/>
                  </a:lnTo>
                  <a:lnTo>
                    <a:pt x="266005" y="331694"/>
                  </a:lnTo>
                  <a:lnTo>
                    <a:pt x="267032" y="332244"/>
                  </a:lnTo>
                  <a:lnTo>
                    <a:pt x="267439" y="332913"/>
                  </a:lnTo>
                  <a:lnTo>
                    <a:pt x="267761" y="333641"/>
                  </a:lnTo>
                  <a:lnTo>
                    <a:pt x="268549" y="335015"/>
                  </a:lnTo>
                  <a:lnTo>
                    <a:pt x="269600" y="336950"/>
                  </a:lnTo>
                  <a:lnTo>
                    <a:pt x="270281" y="338204"/>
                  </a:lnTo>
                  <a:lnTo>
                    <a:pt x="270448" y="339016"/>
                  </a:lnTo>
                  <a:lnTo>
                    <a:pt x="270412" y="339768"/>
                  </a:lnTo>
                  <a:lnTo>
                    <a:pt x="270210" y="341046"/>
                  </a:lnTo>
                  <a:lnTo>
                    <a:pt x="269672" y="342909"/>
                  </a:lnTo>
                  <a:lnTo>
                    <a:pt x="269087" y="344163"/>
                  </a:lnTo>
                  <a:lnTo>
                    <a:pt x="268096" y="345668"/>
                  </a:lnTo>
                  <a:lnTo>
                    <a:pt x="267020" y="347066"/>
                  </a:lnTo>
                  <a:lnTo>
                    <a:pt x="265312" y="349001"/>
                  </a:lnTo>
                  <a:lnTo>
                    <a:pt x="264429" y="349908"/>
                  </a:lnTo>
                  <a:lnTo>
                    <a:pt x="263366" y="350625"/>
                  </a:lnTo>
                  <a:lnTo>
                    <a:pt x="262362" y="351043"/>
                  </a:lnTo>
                  <a:lnTo>
                    <a:pt x="260738" y="351521"/>
                  </a:lnTo>
                  <a:lnTo>
                    <a:pt x="259245" y="352034"/>
                  </a:lnTo>
                  <a:lnTo>
                    <a:pt x="258457" y="352166"/>
                  </a:lnTo>
                  <a:lnTo>
                    <a:pt x="256809" y="351867"/>
                  </a:lnTo>
                  <a:lnTo>
                    <a:pt x="255805" y="351485"/>
                  </a:lnTo>
                  <a:lnTo>
                    <a:pt x="254814" y="351139"/>
                  </a:lnTo>
                  <a:lnTo>
                    <a:pt x="253285" y="351031"/>
                  </a:lnTo>
                  <a:lnTo>
                    <a:pt x="252557" y="350947"/>
                  </a:lnTo>
                  <a:lnTo>
                    <a:pt x="251530" y="351198"/>
                  </a:lnTo>
                  <a:lnTo>
                    <a:pt x="251076" y="352070"/>
                  </a:lnTo>
                  <a:lnTo>
                    <a:pt x="250479" y="354220"/>
                  </a:lnTo>
                  <a:lnTo>
                    <a:pt x="250359" y="355593"/>
                  </a:lnTo>
                  <a:lnTo>
                    <a:pt x="250371" y="357588"/>
                  </a:lnTo>
                  <a:lnTo>
                    <a:pt x="250097" y="359869"/>
                  </a:lnTo>
                  <a:lnTo>
                    <a:pt x="249810" y="360741"/>
                  </a:lnTo>
                  <a:lnTo>
                    <a:pt x="249655" y="361661"/>
                  </a:lnTo>
                  <a:lnTo>
                    <a:pt x="249535" y="362795"/>
                  </a:lnTo>
                  <a:lnTo>
                    <a:pt x="248389" y="363440"/>
                  </a:lnTo>
                  <a:lnTo>
                    <a:pt x="247278" y="364240"/>
                  </a:lnTo>
                  <a:lnTo>
                    <a:pt x="246430" y="365805"/>
                  </a:lnTo>
                  <a:lnTo>
                    <a:pt x="246012" y="366940"/>
                  </a:lnTo>
                  <a:lnTo>
                    <a:pt x="245558" y="367955"/>
                  </a:lnTo>
                  <a:lnTo>
                    <a:pt x="244424" y="369125"/>
                  </a:lnTo>
                  <a:lnTo>
                    <a:pt x="243480" y="370272"/>
                  </a:lnTo>
                  <a:lnTo>
                    <a:pt x="242954" y="371430"/>
                  </a:lnTo>
                  <a:lnTo>
                    <a:pt x="242477" y="372254"/>
                  </a:lnTo>
                  <a:lnTo>
                    <a:pt x="242046" y="373138"/>
                  </a:lnTo>
                  <a:lnTo>
                    <a:pt x="241748" y="374261"/>
                  </a:lnTo>
                  <a:lnTo>
                    <a:pt x="241163" y="375336"/>
                  </a:lnTo>
                  <a:lnTo>
                    <a:pt x="241485" y="376733"/>
                  </a:lnTo>
                  <a:lnTo>
                    <a:pt x="241378" y="377677"/>
                  </a:lnTo>
                  <a:lnTo>
                    <a:pt x="240817" y="379265"/>
                  </a:lnTo>
                  <a:lnTo>
                    <a:pt x="240219" y="382634"/>
                  </a:lnTo>
                  <a:lnTo>
                    <a:pt x="239550" y="383326"/>
                  </a:lnTo>
                  <a:lnTo>
                    <a:pt x="238894" y="383971"/>
                  </a:lnTo>
                  <a:lnTo>
                    <a:pt x="238679" y="385022"/>
                  </a:lnTo>
                  <a:lnTo>
                    <a:pt x="238786" y="385798"/>
                  </a:lnTo>
                  <a:lnTo>
                    <a:pt x="238356" y="386539"/>
                  </a:lnTo>
                  <a:lnTo>
                    <a:pt x="238082" y="387268"/>
                  </a:lnTo>
                  <a:lnTo>
                    <a:pt x="238679" y="388008"/>
                  </a:lnTo>
                  <a:lnTo>
                    <a:pt x="239825" y="389417"/>
                  </a:lnTo>
                  <a:lnTo>
                    <a:pt x="220966" y="385452"/>
                  </a:lnTo>
                  <a:lnTo>
                    <a:pt x="155886" y="396356"/>
                  </a:lnTo>
                  <a:lnTo>
                    <a:pt x="144528" y="413006"/>
                  </a:lnTo>
                  <a:lnTo>
                    <a:pt x="148231" y="424854"/>
                  </a:lnTo>
                  <a:lnTo>
                    <a:pt x="123830" y="428329"/>
                  </a:lnTo>
                  <a:lnTo>
                    <a:pt x="123436" y="427290"/>
                  </a:lnTo>
                  <a:lnTo>
                    <a:pt x="122385" y="426358"/>
                  </a:lnTo>
                  <a:lnTo>
                    <a:pt x="121465" y="425809"/>
                  </a:lnTo>
                  <a:lnTo>
                    <a:pt x="120557" y="425057"/>
                  </a:lnTo>
                  <a:lnTo>
                    <a:pt x="119817" y="424077"/>
                  </a:lnTo>
                  <a:lnTo>
                    <a:pt x="119375" y="422728"/>
                  </a:lnTo>
                  <a:lnTo>
                    <a:pt x="119100" y="421856"/>
                  </a:lnTo>
                  <a:lnTo>
                    <a:pt x="118419" y="420649"/>
                  </a:lnTo>
                  <a:lnTo>
                    <a:pt x="117775" y="419909"/>
                  </a:lnTo>
                  <a:lnTo>
                    <a:pt x="117201" y="419324"/>
                  </a:lnTo>
                  <a:lnTo>
                    <a:pt x="116748" y="418440"/>
                  </a:lnTo>
                  <a:lnTo>
                    <a:pt x="116449" y="417604"/>
                  </a:lnTo>
                  <a:lnTo>
                    <a:pt x="116246" y="416876"/>
                  </a:lnTo>
                  <a:lnTo>
                    <a:pt x="116138" y="416063"/>
                  </a:lnTo>
                  <a:lnTo>
                    <a:pt x="116593" y="414451"/>
                  </a:lnTo>
                  <a:lnTo>
                    <a:pt x="116593" y="413209"/>
                  </a:lnTo>
                  <a:lnTo>
                    <a:pt x="116210" y="412600"/>
                  </a:lnTo>
                  <a:lnTo>
                    <a:pt x="115613" y="412050"/>
                  </a:lnTo>
                  <a:lnTo>
                    <a:pt x="113201" y="410940"/>
                  </a:lnTo>
                  <a:lnTo>
                    <a:pt x="111708" y="410306"/>
                  </a:lnTo>
                  <a:lnTo>
                    <a:pt x="110298" y="409267"/>
                  </a:lnTo>
                  <a:lnTo>
                    <a:pt x="109665" y="408622"/>
                  </a:lnTo>
                  <a:lnTo>
                    <a:pt x="109032" y="407763"/>
                  </a:lnTo>
                  <a:lnTo>
                    <a:pt x="108793" y="407118"/>
                  </a:lnTo>
                  <a:lnTo>
                    <a:pt x="108758" y="406341"/>
                  </a:lnTo>
                  <a:lnTo>
                    <a:pt x="108662" y="405398"/>
                  </a:lnTo>
                  <a:lnTo>
                    <a:pt x="108160" y="404562"/>
                  </a:lnTo>
                  <a:lnTo>
                    <a:pt x="107396" y="404036"/>
                  </a:lnTo>
                  <a:lnTo>
                    <a:pt x="106548" y="403714"/>
                  </a:lnTo>
                  <a:lnTo>
                    <a:pt x="105293" y="403152"/>
                  </a:lnTo>
                  <a:lnTo>
                    <a:pt x="104696" y="402316"/>
                  </a:lnTo>
                  <a:lnTo>
                    <a:pt x="104494" y="401361"/>
                  </a:lnTo>
                  <a:lnTo>
                    <a:pt x="104709" y="400178"/>
                  </a:lnTo>
                  <a:lnTo>
                    <a:pt x="104960" y="398602"/>
                  </a:lnTo>
                  <a:lnTo>
                    <a:pt x="105043" y="397873"/>
                  </a:lnTo>
                  <a:lnTo>
                    <a:pt x="104554" y="396751"/>
                  </a:lnTo>
                  <a:lnTo>
                    <a:pt x="104219" y="395867"/>
                  </a:lnTo>
                  <a:lnTo>
                    <a:pt x="104099" y="394851"/>
                  </a:lnTo>
                  <a:lnTo>
                    <a:pt x="104111" y="394051"/>
                  </a:lnTo>
                  <a:lnTo>
                    <a:pt x="104350" y="392965"/>
                  </a:lnTo>
                  <a:lnTo>
                    <a:pt x="104960" y="391245"/>
                  </a:lnTo>
                  <a:lnTo>
                    <a:pt x="105640" y="389429"/>
                  </a:lnTo>
                  <a:lnTo>
                    <a:pt x="105688" y="388665"/>
                  </a:lnTo>
                  <a:lnTo>
                    <a:pt x="105019" y="387530"/>
                  </a:lnTo>
                  <a:lnTo>
                    <a:pt x="103801" y="386682"/>
                  </a:lnTo>
                  <a:lnTo>
                    <a:pt x="102618" y="385810"/>
                  </a:lnTo>
                  <a:lnTo>
                    <a:pt x="101257" y="384652"/>
                  </a:lnTo>
                  <a:lnTo>
                    <a:pt x="100444" y="383816"/>
                  </a:lnTo>
                  <a:lnTo>
                    <a:pt x="99931" y="382956"/>
                  </a:lnTo>
                  <a:lnTo>
                    <a:pt x="42996" y="401540"/>
                  </a:lnTo>
                  <a:lnTo>
                    <a:pt x="7476" y="306768"/>
                  </a:lnTo>
                  <a:lnTo>
                    <a:pt x="15419" y="303675"/>
                  </a:lnTo>
                  <a:lnTo>
                    <a:pt x="19348" y="297417"/>
                  </a:lnTo>
                  <a:lnTo>
                    <a:pt x="4539" y="292508"/>
                  </a:lnTo>
                  <a:lnTo>
                    <a:pt x="4801" y="291373"/>
                  </a:lnTo>
                  <a:lnTo>
                    <a:pt x="4252" y="290776"/>
                  </a:lnTo>
                  <a:lnTo>
                    <a:pt x="3654" y="290119"/>
                  </a:lnTo>
                  <a:lnTo>
                    <a:pt x="3046" y="288889"/>
                  </a:lnTo>
                  <a:lnTo>
                    <a:pt x="2998" y="287241"/>
                  </a:lnTo>
                  <a:lnTo>
                    <a:pt x="2341" y="285772"/>
                  </a:lnTo>
                  <a:lnTo>
                    <a:pt x="1457" y="284936"/>
                  </a:lnTo>
                  <a:lnTo>
                    <a:pt x="800" y="283992"/>
                  </a:lnTo>
                  <a:lnTo>
                    <a:pt x="477" y="282822"/>
                  </a:lnTo>
                  <a:lnTo>
                    <a:pt x="382" y="281197"/>
                  </a:lnTo>
                  <a:lnTo>
                    <a:pt x="513" y="279454"/>
                  </a:lnTo>
                  <a:lnTo>
                    <a:pt x="155" y="278761"/>
                  </a:lnTo>
                  <a:lnTo>
                    <a:pt x="36" y="277722"/>
                  </a:lnTo>
                  <a:lnTo>
                    <a:pt x="418" y="276432"/>
                  </a:lnTo>
                  <a:lnTo>
                    <a:pt x="717" y="275644"/>
                  </a:lnTo>
                  <a:lnTo>
                    <a:pt x="131" y="274366"/>
                  </a:lnTo>
                  <a:lnTo>
                    <a:pt x="0" y="273661"/>
                  </a:lnTo>
                  <a:lnTo>
                    <a:pt x="370" y="272431"/>
                  </a:lnTo>
                  <a:lnTo>
                    <a:pt x="406" y="271213"/>
                  </a:lnTo>
                  <a:lnTo>
                    <a:pt x="299" y="270484"/>
                  </a:lnTo>
                  <a:lnTo>
                    <a:pt x="585" y="269230"/>
                  </a:lnTo>
                  <a:lnTo>
                    <a:pt x="728" y="268549"/>
                  </a:lnTo>
                  <a:lnTo>
                    <a:pt x="1231" y="267271"/>
                  </a:lnTo>
                  <a:lnTo>
                    <a:pt x="1600" y="266603"/>
                  </a:lnTo>
                  <a:lnTo>
                    <a:pt x="2210" y="265420"/>
                  </a:lnTo>
                  <a:lnTo>
                    <a:pt x="2664" y="264727"/>
                  </a:lnTo>
                  <a:lnTo>
                    <a:pt x="3261" y="264023"/>
                  </a:lnTo>
                  <a:lnTo>
                    <a:pt x="4073" y="263139"/>
                  </a:lnTo>
                  <a:lnTo>
                    <a:pt x="4741" y="262303"/>
                  </a:lnTo>
                  <a:lnTo>
                    <a:pt x="5219" y="261395"/>
                  </a:lnTo>
                  <a:lnTo>
                    <a:pt x="5506" y="260523"/>
                  </a:lnTo>
                  <a:lnTo>
                    <a:pt x="5661" y="259556"/>
                  </a:lnTo>
                  <a:lnTo>
                    <a:pt x="5386" y="258553"/>
                  </a:lnTo>
                  <a:lnTo>
                    <a:pt x="4049" y="255925"/>
                  </a:lnTo>
                  <a:lnTo>
                    <a:pt x="31842" y="238643"/>
                  </a:lnTo>
                  <a:lnTo>
                    <a:pt x="24926" y="238165"/>
                  </a:lnTo>
                  <a:lnTo>
                    <a:pt x="19062" y="233603"/>
                  </a:lnTo>
                  <a:lnTo>
                    <a:pt x="21857" y="230294"/>
                  </a:lnTo>
                  <a:lnTo>
                    <a:pt x="27363" y="219199"/>
                  </a:lnTo>
                  <a:lnTo>
                    <a:pt x="16136" y="187382"/>
                  </a:lnTo>
                  <a:lnTo>
                    <a:pt x="9603" y="164784"/>
                  </a:lnTo>
                  <a:lnTo>
                    <a:pt x="12780" y="118300"/>
                  </a:lnTo>
                  <a:lnTo>
                    <a:pt x="12899" y="116939"/>
                  </a:lnTo>
                  <a:lnTo>
                    <a:pt x="12505" y="116186"/>
                  </a:lnTo>
                  <a:lnTo>
                    <a:pt x="11955" y="115565"/>
                  </a:lnTo>
                  <a:lnTo>
                    <a:pt x="11119" y="114944"/>
                  </a:lnTo>
                  <a:lnTo>
                    <a:pt x="10462" y="114467"/>
                  </a:lnTo>
                  <a:lnTo>
                    <a:pt x="9567" y="113535"/>
                  </a:lnTo>
                  <a:lnTo>
                    <a:pt x="9113" y="112950"/>
                  </a:lnTo>
                  <a:lnTo>
                    <a:pt x="8540" y="112185"/>
                  </a:lnTo>
                  <a:lnTo>
                    <a:pt x="7955" y="111146"/>
                  </a:lnTo>
                  <a:lnTo>
                    <a:pt x="7405" y="110250"/>
                  </a:lnTo>
                  <a:lnTo>
                    <a:pt x="7011" y="109582"/>
                  </a:lnTo>
                  <a:lnTo>
                    <a:pt x="6724" y="108925"/>
                  </a:lnTo>
                  <a:lnTo>
                    <a:pt x="6187" y="108232"/>
                  </a:lnTo>
                  <a:lnTo>
                    <a:pt x="5446" y="107133"/>
                  </a:lnTo>
                  <a:lnTo>
                    <a:pt x="4885" y="106130"/>
                  </a:lnTo>
                  <a:lnTo>
                    <a:pt x="4431" y="105437"/>
                  </a:lnTo>
                  <a:lnTo>
                    <a:pt x="3846" y="104386"/>
                  </a:lnTo>
                  <a:lnTo>
                    <a:pt x="3499" y="103526"/>
                  </a:lnTo>
                  <a:lnTo>
                    <a:pt x="3320" y="102678"/>
                  </a:lnTo>
                  <a:lnTo>
                    <a:pt x="3404" y="101759"/>
                  </a:lnTo>
                  <a:lnTo>
                    <a:pt x="3619" y="100815"/>
                  </a:lnTo>
                  <a:lnTo>
                    <a:pt x="4001" y="99991"/>
                  </a:lnTo>
                  <a:lnTo>
                    <a:pt x="4443" y="99346"/>
                  </a:lnTo>
                  <a:lnTo>
                    <a:pt x="4897" y="98749"/>
                  </a:lnTo>
                  <a:lnTo>
                    <a:pt x="5613" y="98080"/>
                  </a:lnTo>
                  <a:lnTo>
                    <a:pt x="6545" y="97340"/>
                  </a:lnTo>
                  <a:lnTo>
                    <a:pt x="7441" y="96336"/>
                  </a:lnTo>
                  <a:lnTo>
                    <a:pt x="8361" y="95405"/>
                  </a:lnTo>
                  <a:lnTo>
                    <a:pt x="9340" y="94867"/>
                  </a:lnTo>
                  <a:lnTo>
                    <a:pt x="10069" y="94425"/>
                  </a:lnTo>
                  <a:lnTo>
                    <a:pt x="10976" y="93195"/>
                  </a:lnTo>
                  <a:lnTo>
                    <a:pt x="12183" y="92168"/>
                  </a:lnTo>
                  <a:lnTo>
                    <a:pt x="13365" y="92001"/>
                  </a:lnTo>
                  <a:lnTo>
                    <a:pt x="14153" y="91547"/>
                  </a:lnTo>
                  <a:lnTo>
                    <a:pt x="15013" y="91296"/>
                  </a:lnTo>
                  <a:lnTo>
                    <a:pt x="16076" y="91260"/>
                  </a:lnTo>
                  <a:lnTo>
                    <a:pt x="17533" y="91750"/>
                  </a:lnTo>
                  <a:lnTo>
                    <a:pt x="18465" y="92466"/>
                  </a:lnTo>
                  <a:lnTo>
                    <a:pt x="19265" y="92729"/>
                  </a:lnTo>
                  <a:lnTo>
                    <a:pt x="20662" y="92825"/>
                  </a:lnTo>
                  <a:lnTo>
                    <a:pt x="21857" y="92646"/>
                  </a:lnTo>
                  <a:lnTo>
                    <a:pt x="22907" y="92156"/>
                  </a:lnTo>
                  <a:lnTo>
                    <a:pt x="23648" y="91750"/>
                  </a:lnTo>
                  <a:lnTo>
                    <a:pt x="24114" y="91177"/>
                  </a:lnTo>
                  <a:lnTo>
                    <a:pt x="24866" y="90066"/>
                  </a:lnTo>
                  <a:lnTo>
                    <a:pt x="25571" y="88478"/>
                  </a:lnTo>
                  <a:lnTo>
                    <a:pt x="26431" y="86579"/>
                  </a:lnTo>
                  <a:lnTo>
                    <a:pt x="27231" y="85038"/>
                  </a:lnTo>
                  <a:lnTo>
                    <a:pt x="27900" y="84321"/>
                  </a:lnTo>
                  <a:lnTo>
                    <a:pt x="28772" y="84010"/>
                  </a:lnTo>
                  <a:lnTo>
                    <a:pt x="30109" y="83724"/>
                  </a:lnTo>
                  <a:lnTo>
                    <a:pt x="30970" y="83807"/>
                  </a:lnTo>
                  <a:lnTo>
                    <a:pt x="31662" y="83939"/>
                  </a:lnTo>
                  <a:lnTo>
                    <a:pt x="32570" y="83640"/>
                  </a:lnTo>
                  <a:lnTo>
                    <a:pt x="33406" y="82709"/>
                  </a:lnTo>
                  <a:lnTo>
                    <a:pt x="34636" y="82052"/>
                  </a:lnTo>
                  <a:lnTo>
                    <a:pt x="36129" y="81538"/>
                  </a:lnTo>
                  <a:lnTo>
                    <a:pt x="37419" y="81073"/>
                  </a:lnTo>
                  <a:lnTo>
                    <a:pt x="38530" y="80559"/>
                  </a:lnTo>
                  <a:lnTo>
                    <a:pt x="39795" y="79699"/>
                  </a:lnTo>
                  <a:lnTo>
                    <a:pt x="41253" y="78803"/>
                  </a:lnTo>
                  <a:lnTo>
                    <a:pt x="42423" y="78338"/>
                  </a:lnTo>
                  <a:lnTo>
                    <a:pt x="45564" y="77537"/>
                  </a:lnTo>
                  <a:lnTo>
                    <a:pt x="47009" y="77060"/>
                  </a:lnTo>
                  <a:lnTo>
                    <a:pt x="47798" y="76677"/>
                  </a:lnTo>
                  <a:lnTo>
                    <a:pt x="48849" y="76068"/>
                  </a:lnTo>
                  <a:lnTo>
                    <a:pt x="49972" y="75399"/>
                  </a:lnTo>
                  <a:lnTo>
                    <a:pt x="51226" y="74575"/>
                  </a:lnTo>
                  <a:lnTo>
                    <a:pt x="52038" y="73978"/>
                  </a:lnTo>
                  <a:lnTo>
                    <a:pt x="53076" y="73250"/>
                  </a:lnTo>
                  <a:lnTo>
                    <a:pt x="54666" y="72473"/>
                  </a:lnTo>
                  <a:lnTo>
                    <a:pt x="56827" y="71470"/>
                  </a:lnTo>
                  <a:lnTo>
                    <a:pt x="60470" y="69798"/>
                  </a:lnTo>
                  <a:lnTo>
                    <a:pt x="62644" y="68938"/>
                  </a:lnTo>
                  <a:lnTo>
                    <a:pt x="67779" y="68807"/>
                  </a:lnTo>
                  <a:lnTo>
                    <a:pt x="68531" y="68866"/>
                  </a:lnTo>
                  <a:lnTo>
                    <a:pt x="69595" y="68914"/>
                  </a:lnTo>
                  <a:lnTo>
                    <a:pt x="70980" y="68866"/>
                  </a:lnTo>
                  <a:lnTo>
                    <a:pt x="73082" y="68245"/>
                  </a:lnTo>
                  <a:lnTo>
                    <a:pt x="76151" y="67636"/>
                  </a:lnTo>
                  <a:lnTo>
                    <a:pt x="78338" y="67863"/>
                  </a:lnTo>
                  <a:lnTo>
                    <a:pt x="79066" y="68902"/>
                  </a:lnTo>
                  <a:lnTo>
                    <a:pt x="79484" y="69857"/>
                  </a:lnTo>
                  <a:lnTo>
                    <a:pt x="79890" y="70909"/>
                  </a:lnTo>
                  <a:lnTo>
                    <a:pt x="80570" y="71816"/>
                  </a:lnTo>
                  <a:lnTo>
                    <a:pt x="81025" y="72426"/>
                  </a:lnTo>
                  <a:lnTo>
                    <a:pt x="81694" y="72832"/>
                  </a:lnTo>
                  <a:lnTo>
                    <a:pt x="82553" y="72772"/>
                  </a:lnTo>
                  <a:lnTo>
                    <a:pt x="83437" y="72199"/>
                  </a:lnTo>
                  <a:lnTo>
                    <a:pt x="84392" y="71685"/>
                  </a:lnTo>
                  <a:lnTo>
                    <a:pt x="86089" y="71733"/>
                  </a:lnTo>
                  <a:lnTo>
                    <a:pt x="87008" y="72366"/>
                  </a:lnTo>
                  <a:lnTo>
                    <a:pt x="87749" y="72712"/>
                  </a:lnTo>
                  <a:lnTo>
                    <a:pt x="88429" y="72987"/>
                  </a:lnTo>
                  <a:lnTo>
                    <a:pt x="89217" y="73273"/>
                  </a:lnTo>
                  <a:lnTo>
                    <a:pt x="90113" y="73775"/>
                  </a:lnTo>
                  <a:lnTo>
                    <a:pt x="91129" y="74026"/>
                  </a:lnTo>
                  <a:lnTo>
                    <a:pt x="91821" y="73214"/>
                  </a:lnTo>
                  <a:lnTo>
                    <a:pt x="92418" y="72640"/>
                  </a:lnTo>
                  <a:lnTo>
                    <a:pt x="93052" y="72318"/>
                  </a:lnTo>
                  <a:lnTo>
                    <a:pt x="93924" y="72330"/>
                  </a:lnTo>
                  <a:lnTo>
                    <a:pt x="94723" y="72461"/>
                  </a:lnTo>
                  <a:lnTo>
                    <a:pt x="95476" y="72700"/>
                  </a:lnTo>
                  <a:lnTo>
                    <a:pt x="96455" y="73667"/>
                  </a:lnTo>
                  <a:lnTo>
                    <a:pt x="97077" y="74229"/>
                  </a:lnTo>
                  <a:lnTo>
                    <a:pt x="98403" y="74671"/>
                  </a:lnTo>
                  <a:lnTo>
                    <a:pt x="99430" y="74050"/>
                  </a:lnTo>
                  <a:lnTo>
                    <a:pt x="100672" y="74241"/>
                  </a:lnTo>
                  <a:lnTo>
                    <a:pt x="101078" y="74826"/>
                  </a:lnTo>
                  <a:lnTo>
                    <a:pt x="101687" y="75638"/>
                  </a:lnTo>
                  <a:lnTo>
                    <a:pt x="102929" y="77239"/>
                  </a:lnTo>
                  <a:lnTo>
                    <a:pt x="104183" y="77633"/>
                  </a:lnTo>
                  <a:lnTo>
                    <a:pt x="105449" y="77334"/>
                  </a:lnTo>
                  <a:lnTo>
                    <a:pt x="106178" y="77418"/>
                  </a:lnTo>
                  <a:lnTo>
                    <a:pt x="107539" y="77788"/>
                  </a:lnTo>
                  <a:lnTo>
                    <a:pt x="108327" y="77991"/>
                  </a:lnTo>
                  <a:lnTo>
                    <a:pt x="109701" y="77669"/>
                  </a:lnTo>
                  <a:lnTo>
                    <a:pt x="110608" y="76940"/>
                  </a:lnTo>
                  <a:lnTo>
                    <a:pt x="110764" y="76236"/>
                  </a:lnTo>
                  <a:lnTo>
                    <a:pt x="110812" y="75316"/>
                  </a:lnTo>
                  <a:lnTo>
                    <a:pt x="111313" y="74014"/>
                  </a:lnTo>
                  <a:lnTo>
                    <a:pt x="112006" y="73799"/>
                  </a:lnTo>
                  <a:lnTo>
                    <a:pt x="112735" y="73620"/>
                  </a:lnTo>
                  <a:lnTo>
                    <a:pt x="113738" y="73297"/>
                  </a:lnTo>
                  <a:lnTo>
                    <a:pt x="113702" y="72473"/>
                  </a:lnTo>
                  <a:lnTo>
                    <a:pt x="113499" y="71613"/>
                  </a:lnTo>
                  <a:lnTo>
                    <a:pt x="112806" y="70980"/>
                  </a:lnTo>
                  <a:lnTo>
                    <a:pt x="112006" y="70789"/>
                  </a:lnTo>
                  <a:lnTo>
                    <a:pt x="110967" y="70729"/>
                  </a:lnTo>
                  <a:lnTo>
                    <a:pt x="109617" y="70001"/>
                  </a:lnTo>
                  <a:lnTo>
                    <a:pt x="109462" y="69236"/>
                  </a:lnTo>
                  <a:lnTo>
                    <a:pt x="109832" y="68496"/>
                  </a:lnTo>
                  <a:lnTo>
                    <a:pt x="111265" y="68186"/>
                  </a:lnTo>
                  <a:lnTo>
                    <a:pt x="112042" y="68293"/>
                  </a:lnTo>
                  <a:lnTo>
                    <a:pt x="113177" y="67995"/>
                  </a:lnTo>
                  <a:lnTo>
                    <a:pt x="113284" y="67314"/>
                  </a:lnTo>
                  <a:lnTo>
                    <a:pt x="113009" y="66322"/>
                  </a:lnTo>
                  <a:lnTo>
                    <a:pt x="112448" y="65868"/>
                  </a:lnTo>
                  <a:lnTo>
                    <a:pt x="111875" y="65403"/>
                  </a:lnTo>
                  <a:lnTo>
                    <a:pt x="111456" y="64829"/>
                  </a:lnTo>
                  <a:lnTo>
                    <a:pt x="111003" y="64029"/>
                  </a:lnTo>
                  <a:lnTo>
                    <a:pt x="110441" y="63014"/>
                  </a:lnTo>
                  <a:lnTo>
                    <a:pt x="109892" y="62453"/>
                  </a:lnTo>
                  <a:lnTo>
                    <a:pt x="108758" y="61605"/>
                  </a:lnTo>
                  <a:lnTo>
                    <a:pt x="107635" y="60685"/>
                  </a:lnTo>
                  <a:lnTo>
                    <a:pt x="107312" y="59538"/>
                  </a:lnTo>
                  <a:lnTo>
                    <a:pt x="106536" y="58046"/>
                  </a:lnTo>
                  <a:lnTo>
                    <a:pt x="106178" y="56756"/>
                  </a:lnTo>
                  <a:lnTo>
                    <a:pt x="105998" y="55346"/>
                  </a:lnTo>
                  <a:lnTo>
                    <a:pt x="105998" y="54427"/>
                  </a:lnTo>
                  <a:lnTo>
                    <a:pt x="106202" y="53471"/>
                  </a:lnTo>
                  <a:lnTo>
                    <a:pt x="106512" y="52850"/>
                  </a:lnTo>
                  <a:lnTo>
                    <a:pt x="107229" y="51823"/>
                  </a:lnTo>
                  <a:lnTo>
                    <a:pt x="108017" y="51202"/>
                  </a:lnTo>
                  <a:lnTo>
                    <a:pt x="109223" y="50246"/>
                  </a:lnTo>
                  <a:lnTo>
                    <a:pt x="110167" y="49315"/>
                  </a:lnTo>
                  <a:lnTo>
                    <a:pt x="111014" y="48073"/>
                  </a:lnTo>
                  <a:lnTo>
                    <a:pt x="111910" y="46675"/>
                  </a:lnTo>
                  <a:lnTo>
                    <a:pt x="112615" y="45349"/>
                  </a:lnTo>
                  <a:lnTo>
                    <a:pt x="113547" y="43642"/>
                  </a:lnTo>
                  <a:lnTo>
                    <a:pt x="114657" y="42280"/>
                  </a:lnTo>
                  <a:lnTo>
                    <a:pt x="115673" y="41348"/>
                  </a:lnTo>
                  <a:lnTo>
                    <a:pt x="116568" y="40250"/>
                  </a:lnTo>
                  <a:lnTo>
                    <a:pt x="117811" y="39008"/>
                  </a:lnTo>
                  <a:lnTo>
                    <a:pt x="118718" y="38231"/>
                  </a:lnTo>
                  <a:lnTo>
                    <a:pt x="119757" y="37395"/>
                  </a:lnTo>
                  <a:lnTo>
                    <a:pt x="121214" y="36129"/>
                  </a:lnTo>
                  <a:lnTo>
                    <a:pt x="122445" y="34768"/>
                  </a:lnTo>
                  <a:lnTo>
                    <a:pt x="123006" y="33740"/>
                  </a:lnTo>
                  <a:lnTo>
                    <a:pt x="123663" y="32510"/>
                  </a:lnTo>
                  <a:lnTo>
                    <a:pt x="124881" y="30731"/>
                  </a:lnTo>
                  <a:lnTo>
                    <a:pt x="126028" y="29130"/>
                  </a:lnTo>
                  <a:lnTo>
                    <a:pt x="126505" y="28390"/>
                  </a:lnTo>
                  <a:lnTo>
                    <a:pt x="126864" y="27446"/>
                  </a:lnTo>
                  <a:lnTo>
                    <a:pt x="127365" y="26049"/>
                  </a:lnTo>
                  <a:lnTo>
                    <a:pt x="127879" y="24819"/>
                  </a:lnTo>
                  <a:lnTo>
                    <a:pt x="128763" y="24150"/>
                  </a:lnTo>
                  <a:lnTo>
                    <a:pt x="129969" y="23636"/>
                  </a:lnTo>
                  <a:lnTo>
                    <a:pt x="130769" y="23218"/>
                  </a:lnTo>
                  <a:lnTo>
                    <a:pt x="131856" y="22944"/>
                  </a:lnTo>
                  <a:lnTo>
                    <a:pt x="133206" y="23254"/>
                  </a:lnTo>
                  <a:lnTo>
                    <a:pt x="134137" y="23636"/>
                  </a:lnTo>
                  <a:lnTo>
                    <a:pt x="134890" y="24186"/>
                  </a:lnTo>
                  <a:lnTo>
                    <a:pt x="135726" y="24878"/>
                  </a:lnTo>
                  <a:lnTo>
                    <a:pt x="137159" y="26085"/>
                  </a:lnTo>
                  <a:lnTo>
                    <a:pt x="137840" y="27195"/>
                  </a:lnTo>
                  <a:lnTo>
                    <a:pt x="138341" y="28390"/>
                  </a:lnTo>
                  <a:lnTo>
                    <a:pt x="138855" y="29369"/>
                  </a:lnTo>
                  <a:lnTo>
                    <a:pt x="139356" y="30158"/>
                  </a:lnTo>
                  <a:lnTo>
                    <a:pt x="140264" y="30898"/>
                  </a:lnTo>
                  <a:lnTo>
                    <a:pt x="141243" y="30552"/>
                  </a:lnTo>
                  <a:lnTo>
                    <a:pt x="141590" y="29703"/>
                  </a:lnTo>
                  <a:lnTo>
                    <a:pt x="141948" y="28473"/>
                  </a:lnTo>
                  <a:lnTo>
                    <a:pt x="142271" y="27064"/>
                  </a:lnTo>
                  <a:lnTo>
                    <a:pt x="142641" y="25356"/>
                  </a:lnTo>
                  <a:lnTo>
                    <a:pt x="143071" y="23588"/>
                  </a:lnTo>
                  <a:lnTo>
                    <a:pt x="143382" y="21654"/>
                  </a:lnTo>
                  <a:lnTo>
                    <a:pt x="143716" y="20412"/>
                  </a:lnTo>
                  <a:lnTo>
                    <a:pt x="144385" y="19456"/>
                  </a:lnTo>
                  <a:lnTo>
                    <a:pt x="144994" y="18859"/>
                  </a:lnTo>
                  <a:lnTo>
                    <a:pt x="146117" y="18680"/>
                  </a:lnTo>
                  <a:lnTo>
                    <a:pt x="147419" y="18942"/>
                  </a:lnTo>
                  <a:lnTo>
                    <a:pt x="148171" y="19253"/>
                  </a:lnTo>
                  <a:lnTo>
                    <a:pt x="148983" y="19791"/>
                  </a:lnTo>
                  <a:lnTo>
                    <a:pt x="149604" y="20412"/>
                  </a:lnTo>
                  <a:lnTo>
                    <a:pt x="150560" y="21379"/>
                  </a:lnTo>
                  <a:lnTo>
                    <a:pt x="151252" y="21952"/>
                  </a:lnTo>
                  <a:lnTo>
                    <a:pt x="152136" y="23099"/>
                  </a:lnTo>
                  <a:lnTo>
                    <a:pt x="152876" y="24090"/>
                  </a:lnTo>
                  <a:lnTo>
                    <a:pt x="153426" y="24866"/>
                  </a:lnTo>
                  <a:lnTo>
                    <a:pt x="154226" y="26336"/>
                  </a:lnTo>
                  <a:lnTo>
                    <a:pt x="155003" y="27864"/>
                  </a:lnTo>
                  <a:lnTo>
                    <a:pt x="155886" y="28915"/>
                  </a:lnTo>
                  <a:lnTo>
                    <a:pt x="156889" y="29906"/>
                  </a:lnTo>
                  <a:lnTo>
                    <a:pt x="157774" y="30850"/>
                  </a:lnTo>
                  <a:lnTo>
                    <a:pt x="158693" y="32092"/>
                  </a:lnTo>
                  <a:lnTo>
                    <a:pt x="159445" y="33466"/>
                  </a:lnTo>
                  <a:lnTo>
                    <a:pt x="159888" y="34768"/>
                  </a:lnTo>
                  <a:lnTo>
                    <a:pt x="160150" y="36296"/>
                  </a:lnTo>
                  <a:lnTo>
                    <a:pt x="160425" y="37861"/>
                  </a:lnTo>
                  <a:lnTo>
                    <a:pt x="161225" y="39175"/>
                  </a:lnTo>
                  <a:lnTo>
                    <a:pt x="162193" y="40871"/>
                  </a:lnTo>
                  <a:lnTo>
                    <a:pt x="162981" y="41862"/>
                  </a:lnTo>
                  <a:lnTo>
                    <a:pt x="163721" y="42841"/>
                  </a:lnTo>
                  <a:lnTo>
                    <a:pt x="164462" y="43415"/>
                  </a:lnTo>
                  <a:lnTo>
                    <a:pt x="165381" y="43797"/>
                  </a:lnTo>
                  <a:lnTo>
                    <a:pt x="166444" y="44000"/>
                  </a:lnTo>
                  <a:lnTo>
                    <a:pt x="167316" y="43821"/>
                  </a:lnTo>
                  <a:lnTo>
                    <a:pt x="168009" y="43522"/>
                  </a:lnTo>
                  <a:lnTo>
                    <a:pt x="169084" y="43080"/>
                  </a:lnTo>
                  <a:lnTo>
                    <a:pt x="170206" y="42949"/>
                  </a:lnTo>
                  <a:lnTo>
                    <a:pt x="174458" y="42877"/>
                  </a:lnTo>
                  <a:lnTo>
                    <a:pt x="175438" y="41969"/>
                  </a:lnTo>
                  <a:lnTo>
                    <a:pt x="174996" y="40895"/>
                  </a:lnTo>
                  <a:lnTo>
                    <a:pt x="174303" y="40393"/>
                  </a:lnTo>
                  <a:lnTo>
                    <a:pt x="172715" y="39736"/>
                  </a:lnTo>
                  <a:lnTo>
                    <a:pt x="171795" y="39234"/>
                  </a:lnTo>
                  <a:lnTo>
                    <a:pt x="170601" y="38052"/>
                  </a:lnTo>
                  <a:lnTo>
                    <a:pt x="169012" y="36595"/>
                  </a:lnTo>
                  <a:lnTo>
                    <a:pt x="167555" y="35042"/>
                  </a:lnTo>
                  <a:lnTo>
                    <a:pt x="166444" y="33860"/>
                  </a:lnTo>
                  <a:lnTo>
                    <a:pt x="166349" y="33119"/>
                  </a:lnTo>
                  <a:lnTo>
                    <a:pt x="166671" y="31626"/>
                  </a:lnTo>
                  <a:lnTo>
                    <a:pt x="167352" y="31364"/>
                  </a:lnTo>
                  <a:lnTo>
                    <a:pt x="168081" y="31507"/>
                  </a:lnTo>
                  <a:lnTo>
                    <a:pt x="168773" y="31854"/>
                  </a:lnTo>
                  <a:lnTo>
                    <a:pt x="169740" y="32498"/>
                  </a:lnTo>
                  <a:lnTo>
                    <a:pt x="170625" y="33167"/>
                  </a:lnTo>
                  <a:lnTo>
                    <a:pt x="171879" y="33753"/>
                  </a:lnTo>
                  <a:lnTo>
                    <a:pt x="172726" y="33908"/>
                  </a:lnTo>
                  <a:lnTo>
                    <a:pt x="173539" y="33442"/>
                  </a:lnTo>
                  <a:lnTo>
                    <a:pt x="173575" y="32618"/>
                  </a:lnTo>
                  <a:lnTo>
                    <a:pt x="173467" y="31865"/>
                  </a:lnTo>
                  <a:lnTo>
                    <a:pt x="173169" y="30934"/>
                  </a:lnTo>
                  <a:lnTo>
                    <a:pt x="171927" y="28020"/>
                  </a:lnTo>
                  <a:lnTo>
                    <a:pt x="171771" y="27004"/>
                  </a:lnTo>
                  <a:lnTo>
                    <a:pt x="172237" y="25738"/>
                  </a:lnTo>
                  <a:lnTo>
                    <a:pt x="173216" y="25272"/>
                  </a:lnTo>
                  <a:lnTo>
                    <a:pt x="174184" y="25272"/>
                  </a:lnTo>
                  <a:lnTo>
                    <a:pt x="175749" y="25930"/>
                  </a:lnTo>
                  <a:lnTo>
                    <a:pt x="177373" y="27410"/>
                  </a:lnTo>
                  <a:lnTo>
                    <a:pt x="178913" y="27601"/>
                  </a:lnTo>
                  <a:lnTo>
                    <a:pt x="179474" y="26933"/>
                  </a:lnTo>
                  <a:lnTo>
                    <a:pt x="179498" y="25679"/>
                  </a:lnTo>
                  <a:lnTo>
                    <a:pt x="179152" y="24938"/>
                  </a:lnTo>
                  <a:lnTo>
                    <a:pt x="178627" y="24377"/>
                  </a:lnTo>
                  <a:lnTo>
                    <a:pt x="177671" y="23063"/>
                  </a:lnTo>
                  <a:lnTo>
                    <a:pt x="177719" y="21809"/>
                  </a:lnTo>
                  <a:lnTo>
                    <a:pt x="178328" y="21331"/>
                  </a:lnTo>
                  <a:lnTo>
                    <a:pt x="179117" y="21128"/>
                  </a:lnTo>
                  <a:lnTo>
                    <a:pt x="180060" y="21140"/>
                  </a:lnTo>
                  <a:lnTo>
                    <a:pt x="180884" y="21427"/>
                  </a:lnTo>
                  <a:lnTo>
                    <a:pt x="182210" y="22048"/>
                  </a:lnTo>
                  <a:lnTo>
                    <a:pt x="183392" y="22609"/>
                  </a:lnTo>
                  <a:lnTo>
                    <a:pt x="184383" y="22573"/>
                  </a:lnTo>
                  <a:lnTo>
                    <a:pt x="184993" y="22239"/>
                  </a:lnTo>
                  <a:lnTo>
                    <a:pt x="185912" y="21331"/>
                  </a:lnTo>
                  <a:lnTo>
                    <a:pt x="187118" y="20101"/>
                  </a:lnTo>
                  <a:lnTo>
                    <a:pt x="187931" y="19719"/>
                  </a:lnTo>
                  <a:lnTo>
                    <a:pt x="188850" y="19587"/>
                  </a:lnTo>
                  <a:lnTo>
                    <a:pt x="190069" y="19778"/>
                  </a:lnTo>
                  <a:lnTo>
                    <a:pt x="191657" y="20340"/>
                  </a:lnTo>
                  <a:lnTo>
                    <a:pt x="193329" y="20734"/>
                  </a:lnTo>
                  <a:lnTo>
                    <a:pt x="194022" y="20435"/>
                  </a:lnTo>
                  <a:lnTo>
                    <a:pt x="194727" y="19934"/>
                  </a:lnTo>
                  <a:lnTo>
                    <a:pt x="195228" y="19122"/>
                  </a:lnTo>
                  <a:lnTo>
                    <a:pt x="195109" y="17748"/>
                  </a:lnTo>
                  <a:lnTo>
                    <a:pt x="194905" y="16996"/>
                  </a:lnTo>
                  <a:lnTo>
                    <a:pt x="194894" y="15790"/>
                  </a:lnTo>
                  <a:lnTo>
                    <a:pt x="194882" y="15037"/>
                  </a:lnTo>
                  <a:lnTo>
                    <a:pt x="195240" y="13771"/>
                  </a:lnTo>
                  <a:lnTo>
                    <a:pt x="195992" y="12744"/>
                  </a:lnTo>
                  <a:lnTo>
                    <a:pt x="196506" y="12242"/>
                  </a:lnTo>
                  <a:lnTo>
                    <a:pt x="197103" y="11549"/>
                  </a:lnTo>
                  <a:lnTo>
                    <a:pt x="197617" y="10224"/>
                  </a:lnTo>
                  <a:lnTo>
                    <a:pt x="197402" y="9543"/>
                  </a:lnTo>
                  <a:lnTo>
                    <a:pt x="197294" y="8707"/>
                  </a:lnTo>
                  <a:lnTo>
                    <a:pt x="197223" y="7739"/>
                  </a:lnTo>
                  <a:lnTo>
                    <a:pt x="196494" y="6414"/>
                  </a:lnTo>
                  <a:lnTo>
                    <a:pt x="195658" y="5530"/>
                  </a:lnTo>
                  <a:lnTo>
                    <a:pt x="194727" y="4634"/>
                  </a:lnTo>
                  <a:lnTo>
                    <a:pt x="194512" y="3810"/>
                  </a:lnTo>
                  <a:lnTo>
                    <a:pt x="194631" y="2675"/>
                  </a:lnTo>
                  <a:lnTo>
                    <a:pt x="195049" y="1565"/>
                  </a:lnTo>
                  <a:lnTo>
                    <a:pt x="195491" y="979"/>
                  </a:lnTo>
                  <a:lnTo>
                    <a:pt x="196721" y="478"/>
                  </a:lnTo>
                  <a:lnTo>
                    <a:pt x="197498" y="358"/>
                  </a:lnTo>
                  <a:lnTo>
                    <a:pt x="198608" y="239"/>
                  </a:lnTo>
                  <a:lnTo>
                    <a:pt x="200149" y="239"/>
                  </a:lnTo>
                  <a:lnTo>
                    <a:pt x="200818" y="466"/>
                  </a:lnTo>
                  <a:lnTo>
                    <a:pt x="201797" y="1075"/>
                  </a:lnTo>
                  <a:lnTo>
                    <a:pt x="202597" y="1696"/>
                  </a:lnTo>
                  <a:lnTo>
                    <a:pt x="204018" y="3225"/>
                  </a:lnTo>
                  <a:lnTo>
                    <a:pt x="204616" y="3965"/>
                  </a:lnTo>
                  <a:lnTo>
                    <a:pt x="205726" y="4586"/>
                  </a:lnTo>
                  <a:lnTo>
                    <a:pt x="206479" y="4575"/>
                  </a:lnTo>
                  <a:lnTo>
                    <a:pt x="207411" y="4371"/>
                  </a:lnTo>
                  <a:lnTo>
                    <a:pt x="208318" y="3714"/>
                  </a:lnTo>
                  <a:lnTo>
                    <a:pt x="208880" y="3141"/>
                  </a:lnTo>
                  <a:lnTo>
                    <a:pt x="209381" y="2484"/>
                  </a:lnTo>
                  <a:lnTo>
                    <a:pt x="210193" y="1684"/>
                  </a:lnTo>
                  <a:lnTo>
                    <a:pt x="212164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236;gbcf4302aa7_0_6">
              <a:extLst>
                <a:ext uri="{FF2B5EF4-FFF2-40B4-BE49-F238E27FC236}">
                  <a16:creationId xmlns:a16="http://schemas.microsoft.com/office/drawing/2014/main" id="{D86CFBCD-DEBE-954D-9F97-6E4149AD4A70}"/>
                </a:ext>
              </a:extLst>
            </p:cNvPr>
            <p:cNvSpPr/>
            <p:nvPr/>
          </p:nvSpPr>
          <p:spPr>
            <a:xfrm>
              <a:off x="6322462" y="2709809"/>
              <a:ext cx="161995" cy="212318"/>
            </a:xfrm>
            <a:custGeom>
              <a:avLst/>
              <a:gdLst/>
              <a:ahLst/>
              <a:cxnLst/>
              <a:rect l="l" t="t" r="r" b="b"/>
              <a:pathLst>
                <a:path w="322378" h="422524" extrusionOk="0">
                  <a:moveTo>
                    <a:pt x="317887" y="0"/>
                  </a:moveTo>
                  <a:lnTo>
                    <a:pt x="320133" y="208426"/>
                  </a:lnTo>
                  <a:lnTo>
                    <a:pt x="322379" y="414534"/>
                  </a:lnTo>
                  <a:lnTo>
                    <a:pt x="274831" y="416015"/>
                  </a:lnTo>
                  <a:lnTo>
                    <a:pt x="219903" y="417759"/>
                  </a:lnTo>
                  <a:lnTo>
                    <a:pt x="47332" y="422524"/>
                  </a:lnTo>
                  <a:lnTo>
                    <a:pt x="52599" y="165429"/>
                  </a:lnTo>
                  <a:lnTo>
                    <a:pt x="502" y="177874"/>
                  </a:lnTo>
                  <a:lnTo>
                    <a:pt x="36" y="78051"/>
                  </a:lnTo>
                  <a:lnTo>
                    <a:pt x="0" y="70383"/>
                  </a:lnTo>
                  <a:lnTo>
                    <a:pt x="50867" y="58236"/>
                  </a:lnTo>
                  <a:lnTo>
                    <a:pt x="50844" y="44800"/>
                  </a:lnTo>
                  <a:lnTo>
                    <a:pt x="139894" y="77585"/>
                  </a:lnTo>
                  <a:lnTo>
                    <a:pt x="220536" y="39593"/>
                  </a:lnTo>
                  <a:lnTo>
                    <a:pt x="284601" y="9220"/>
                  </a:lnTo>
                  <a:lnTo>
                    <a:pt x="285843" y="9985"/>
                  </a:lnTo>
                  <a:lnTo>
                    <a:pt x="286333" y="10546"/>
                  </a:lnTo>
                  <a:lnTo>
                    <a:pt x="286978" y="11036"/>
                  </a:lnTo>
                  <a:lnTo>
                    <a:pt x="287706" y="11382"/>
                  </a:lnTo>
                  <a:lnTo>
                    <a:pt x="288435" y="11621"/>
                  </a:lnTo>
                  <a:lnTo>
                    <a:pt x="289403" y="11752"/>
                  </a:lnTo>
                  <a:lnTo>
                    <a:pt x="291158" y="11907"/>
                  </a:lnTo>
                  <a:lnTo>
                    <a:pt x="292687" y="11824"/>
                  </a:lnTo>
                  <a:lnTo>
                    <a:pt x="293738" y="11609"/>
                  </a:lnTo>
                  <a:lnTo>
                    <a:pt x="294466" y="11298"/>
                  </a:lnTo>
                  <a:lnTo>
                    <a:pt x="295506" y="10892"/>
                  </a:lnTo>
                  <a:lnTo>
                    <a:pt x="296485" y="10534"/>
                  </a:lnTo>
                  <a:lnTo>
                    <a:pt x="297476" y="10355"/>
                  </a:lnTo>
                  <a:lnTo>
                    <a:pt x="298193" y="10307"/>
                  </a:lnTo>
                  <a:lnTo>
                    <a:pt x="299256" y="10271"/>
                  </a:lnTo>
                  <a:lnTo>
                    <a:pt x="300247" y="10008"/>
                  </a:lnTo>
                  <a:lnTo>
                    <a:pt x="300952" y="9698"/>
                  </a:lnTo>
                  <a:lnTo>
                    <a:pt x="301752" y="9387"/>
                  </a:lnTo>
                  <a:lnTo>
                    <a:pt x="303388" y="8683"/>
                  </a:lnTo>
                  <a:lnTo>
                    <a:pt x="304965" y="7847"/>
                  </a:lnTo>
                  <a:lnTo>
                    <a:pt x="306254" y="7250"/>
                  </a:lnTo>
                  <a:lnTo>
                    <a:pt x="317887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237;gbcf4302aa7_0_6">
              <a:extLst>
                <a:ext uri="{FF2B5EF4-FFF2-40B4-BE49-F238E27FC236}">
                  <a16:creationId xmlns:a16="http://schemas.microsoft.com/office/drawing/2014/main" id="{086C111A-2752-6D4B-83E4-299CA0CE6CEF}"/>
                </a:ext>
              </a:extLst>
            </p:cNvPr>
            <p:cNvSpPr/>
            <p:nvPr/>
          </p:nvSpPr>
          <p:spPr>
            <a:xfrm>
              <a:off x="4757449" y="2711990"/>
              <a:ext cx="204204" cy="159192"/>
            </a:xfrm>
            <a:custGeom>
              <a:avLst/>
              <a:gdLst/>
              <a:ahLst/>
              <a:cxnLst/>
              <a:rect l="l" t="t" r="r" b="b"/>
              <a:pathLst>
                <a:path w="406376" h="316800" extrusionOk="0">
                  <a:moveTo>
                    <a:pt x="388832" y="61581"/>
                  </a:moveTo>
                  <a:lnTo>
                    <a:pt x="396607" y="73345"/>
                  </a:lnTo>
                  <a:lnTo>
                    <a:pt x="396990" y="74157"/>
                  </a:lnTo>
                  <a:lnTo>
                    <a:pt x="397551" y="74910"/>
                  </a:lnTo>
                  <a:lnTo>
                    <a:pt x="397634" y="75614"/>
                  </a:lnTo>
                  <a:lnTo>
                    <a:pt x="398733" y="77704"/>
                  </a:lnTo>
                  <a:lnTo>
                    <a:pt x="399032" y="78779"/>
                  </a:lnTo>
                  <a:lnTo>
                    <a:pt x="399653" y="79771"/>
                  </a:lnTo>
                  <a:lnTo>
                    <a:pt x="399916" y="81216"/>
                  </a:lnTo>
                  <a:lnTo>
                    <a:pt x="400978" y="84679"/>
                  </a:lnTo>
                  <a:lnTo>
                    <a:pt x="402006" y="87391"/>
                  </a:lnTo>
                  <a:lnTo>
                    <a:pt x="405314" y="105246"/>
                  </a:lnTo>
                  <a:lnTo>
                    <a:pt x="405804" y="107718"/>
                  </a:lnTo>
                  <a:lnTo>
                    <a:pt x="406126" y="110262"/>
                  </a:lnTo>
                  <a:lnTo>
                    <a:pt x="406293" y="111851"/>
                  </a:lnTo>
                  <a:lnTo>
                    <a:pt x="406377" y="112986"/>
                  </a:lnTo>
                  <a:lnTo>
                    <a:pt x="406353" y="114753"/>
                  </a:lnTo>
                  <a:lnTo>
                    <a:pt x="406078" y="116127"/>
                  </a:lnTo>
                  <a:lnTo>
                    <a:pt x="405923" y="117118"/>
                  </a:lnTo>
                  <a:lnTo>
                    <a:pt x="406031" y="118193"/>
                  </a:lnTo>
                  <a:lnTo>
                    <a:pt x="405541" y="119136"/>
                  </a:lnTo>
                  <a:lnTo>
                    <a:pt x="405135" y="120020"/>
                  </a:lnTo>
                  <a:lnTo>
                    <a:pt x="404920" y="120772"/>
                  </a:lnTo>
                  <a:lnTo>
                    <a:pt x="404430" y="121656"/>
                  </a:lnTo>
                  <a:lnTo>
                    <a:pt x="403976" y="122313"/>
                  </a:lnTo>
                  <a:lnTo>
                    <a:pt x="403451" y="123102"/>
                  </a:lnTo>
                  <a:lnTo>
                    <a:pt x="403069" y="124057"/>
                  </a:lnTo>
                  <a:lnTo>
                    <a:pt x="402352" y="124857"/>
                  </a:lnTo>
                  <a:lnTo>
                    <a:pt x="401707" y="125622"/>
                  </a:lnTo>
                  <a:lnTo>
                    <a:pt x="401062" y="126267"/>
                  </a:lnTo>
                  <a:lnTo>
                    <a:pt x="400513" y="126828"/>
                  </a:lnTo>
                  <a:lnTo>
                    <a:pt x="395938" y="132179"/>
                  </a:lnTo>
                  <a:lnTo>
                    <a:pt x="392534" y="136060"/>
                  </a:lnTo>
                  <a:lnTo>
                    <a:pt x="387029" y="144086"/>
                  </a:lnTo>
                  <a:lnTo>
                    <a:pt x="386121" y="145806"/>
                  </a:lnTo>
                  <a:lnTo>
                    <a:pt x="385082" y="148063"/>
                  </a:lnTo>
                  <a:lnTo>
                    <a:pt x="379445" y="156101"/>
                  </a:lnTo>
                  <a:lnTo>
                    <a:pt x="378465" y="157403"/>
                  </a:lnTo>
                  <a:lnTo>
                    <a:pt x="377510" y="158777"/>
                  </a:lnTo>
                  <a:lnTo>
                    <a:pt x="376972" y="159756"/>
                  </a:lnTo>
                  <a:lnTo>
                    <a:pt x="364874" y="181326"/>
                  </a:lnTo>
                  <a:lnTo>
                    <a:pt x="354913" y="199241"/>
                  </a:lnTo>
                  <a:lnTo>
                    <a:pt x="350207" y="207387"/>
                  </a:lnTo>
                  <a:lnTo>
                    <a:pt x="342372" y="223857"/>
                  </a:lnTo>
                  <a:lnTo>
                    <a:pt x="335313" y="238464"/>
                  </a:lnTo>
                  <a:lnTo>
                    <a:pt x="333737" y="242011"/>
                  </a:lnTo>
                  <a:lnTo>
                    <a:pt x="332232" y="246012"/>
                  </a:lnTo>
                  <a:lnTo>
                    <a:pt x="330703" y="250550"/>
                  </a:lnTo>
                  <a:lnTo>
                    <a:pt x="328637" y="259711"/>
                  </a:lnTo>
                  <a:lnTo>
                    <a:pt x="327443" y="273780"/>
                  </a:lnTo>
                  <a:lnTo>
                    <a:pt x="327037" y="278307"/>
                  </a:lnTo>
                  <a:lnTo>
                    <a:pt x="326547" y="281281"/>
                  </a:lnTo>
                  <a:lnTo>
                    <a:pt x="326272" y="284410"/>
                  </a:lnTo>
                  <a:lnTo>
                    <a:pt x="326093" y="289319"/>
                  </a:lnTo>
                  <a:lnTo>
                    <a:pt x="325735" y="306518"/>
                  </a:lnTo>
                  <a:lnTo>
                    <a:pt x="325579" y="309444"/>
                  </a:lnTo>
                  <a:lnTo>
                    <a:pt x="325902" y="316801"/>
                  </a:lnTo>
                  <a:lnTo>
                    <a:pt x="313493" y="316431"/>
                  </a:lnTo>
                  <a:lnTo>
                    <a:pt x="299005" y="315511"/>
                  </a:lnTo>
                  <a:lnTo>
                    <a:pt x="275166" y="313743"/>
                  </a:lnTo>
                  <a:lnTo>
                    <a:pt x="237795" y="311641"/>
                  </a:lnTo>
                  <a:lnTo>
                    <a:pt x="227535" y="310889"/>
                  </a:lnTo>
                  <a:lnTo>
                    <a:pt x="47666" y="288364"/>
                  </a:lnTo>
                  <a:lnTo>
                    <a:pt x="4156" y="287850"/>
                  </a:lnTo>
                  <a:lnTo>
                    <a:pt x="0" y="287718"/>
                  </a:lnTo>
                  <a:lnTo>
                    <a:pt x="4145" y="279310"/>
                  </a:lnTo>
                  <a:lnTo>
                    <a:pt x="6330" y="270138"/>
                  </a:lnTo>
                  <a:lnTo>
                    <a:pt x="5912" y="258326"/>
                  </a:lnTo>
                  <a:lnTo>
                    <a:pt x="9220" y="241378"/>
                  </a:lnTo>
                  <a:lnTo>
                    <a:pt x="11299" y="234749"/>
                  </a:lnTo>
                  <a:lnTo>
                    <a:pt x="15778" y="225242"/>
                  </a:lnTo>
                  <a:lnTo>
                    <a:pt x="20579" y="211101"/>
                  </a:lnTo>
                  <a:lnTo>
                    <a:pt x="22179" y="195945"/>
                  </a:lnTo>
                  <a:lnTo>
                    <a:pt x="20913" y="174506"/>
                  </a:lnTo>
                  <a:lnTo>
                    <a:pt x="27697" y="137697"/>
                  </a:lnTo>
                  <a:lnTo>
                    <a:pt x="25774" y="136108"/>
                  </a:lnTo>
                  <a:lnTo>
                    <a:pt x="28450" y="107611"/>
                  </a:lnTo>
                  <a:lnTo>
                    <a:pt x="29656" y="102260"/>
                  </a:lnTo>
                  <a:lnTo>
                    <a:pt x="38554" y="79162"/>
                  </a:lnTo>
                  <a:lnTo>
                    <a:pt x="41659" y="65606"/>
                  </a:lnTo>
                  <a:lnTo>
                    <a:pt x="45947" y="56350"/>
                  </a:lnTo>
                  <a:lnTo>
                    <a:pt x="56911" y="25905"/>
                  </a:lnTo>
                  <a:lnTo>
                    <a:pt x="59491" y="19384"/>
                  </a:lnTo>
                  <a:lnTo>
                    <a:pt x="61437" y="16494"/>
                  </a:lnTo>
                  <a:lnTo>
                    <a:pt x="62214" y="9435"/>
                  </a:lnTo>
                  <a:lnTo>
                    <a:pt x="63814" y="5864"/>
                  </a:lnTo>
                  <a:lnTo>
                    <a:pt x="64590" y="5960"/>
                  </a:lnTo>
                  <a:lnTo>
                    <a:pt x="65904" y="6139"/>
                  </a:lnTo>
                  <a:lnTo>
                    <a:pt x="66812" y="6294"/>
                  </a:lnTo>
                  <a:lnTo>
                    <a:pt x="67552" y="5900"/>
                  </a:lnTo>
                  <a:lnTo>
                    <a:pt x="68914" y="5948"/>
                  </a:lnTo>
                  <a:lnTo>
                    <a:pt x="70072" y="5566"/>
                  </a:lnTo>
                  <a:lnTo>
                    <a:pt x="70729" y="5291"/>
                  </a:lnTo>
                  <a:lnTo>
                    <a:pt x="71936" y="4789"/>
                  </a:lnTo>
                  <a:lnTo>
                    <a:pt x="72927" y="4216"/>
                  </a:lnTo>
                  <a:lnTo>
                    <a:pt x="74313" y="4157"/>
                  </a:lnTo>
                  <a:lnTo>
                    <a:pt x="75614" y="3822"/>
                  </a:lnTo>
                  <a:lnTo>
                    <a:pt x="76534" y="3571"/>
                  </a:lnTo>
                  <a:lnTo>
                    <a:pt x="77310" y="3583"/>
                  </a:lnTo>
                  <a:lnTo>
                    <a:pt x="78063" y="3523"/>
                  </a:lnTo>
                  <a:lnTo>
                    <a:pt x="78935" y="3536"/>
                  </a:lnTo>
                  <a:lnTo>
                    <a:pt x="79938" y="3595"/>
                  </a:lnTo>
                  <a:lnTo>
                    <a:pt x="80809" y="3631"/>
                  </a:lnTo>
                  <a:lnTo>
                    <a:pt x="81562" y="3643"/>
                  </a:lnTo>
                  <a:lnTo>
                    <a:pt x="82530" y="3631"/>
                  </a:lnTo>
                  <a:lnTo>
                    <a:pt x="83234" y="3523"/>
                  </a:lnTo>
                  <a:lnTo>
                    <a:pt x="84058" y="3511"/>
                  </a:lnTo>
                  <a:lnTo>
                    <a:pt x="85085" y="3380"/>
                  </a:lnTo>
                  <a:lnTo>
                    <a:pt x="86578" y="3189"/>
                  </a:lnTo>
                  <a:lnTo>
                    <a:pt x="87391" y="3225"/>
                  </a:lnTo>
                  <a:lnTo>
                    <a:pt x="88215" y="2974"/>
                  </a:lnTo>
                  <a:lnTo>
                    <a:pt x="88860" y="2699"/>
                  </a:lnTo>
                  <a:lnTo>
                    <a:pt x="89612" y="2544"/>
                  </a:lnTo>
                  <a:lnTo>
                    <a:pt x="90436" y="2305"/>
                  </a:lnTo>
                  <a:lnTo>
                    <a:pt x="91117" y="2054"/>
                  </a:lnTo>
                  <a:lnTo>
                    <a:pt x="92204" y="1851"/>
                  </a:lnTo>
                  <a:lnTo>
                    <a:pt x="93171" y="1541"/>
                  </a:lnTo>
                  <a:lnTo>
                    <a:pt x="94043" y="1171"/>
                  </a:lnTo>
                  <a:lnTo>
                    <a:pt x="94999" y="717"/>
                  </a:lnTo>
                  <a:lnTo>
                    <a:pt x="95918" y="347"/>
                  </a:lnTo>
                  <a:lnTo>
                    <a:pt x="97005" y="60"/>
                  </a:lnTo>
                  <a:lnTo>
                    <a:pt x="97865" y="0"/>
                  </a:lnTo>
                  <a:lnTo>
                    <a:pt x="99024" y="275"/>
                  </a:lnTo>
                  <a:lnTo>
                    <a:pt x="99859" y="729"/>
                  </a:lnTo>
                  <a:lnTo>
                    <a:pt x="100600" y="1541"/>
                  </a:lnTo>
                  <a:lnTo>
                    <a:pt x="100994" y="2150"/>
                  </a:lnTo>
                  <a:lnTo>
                    <a:pt x="101544" y="3105"/>
                  </a:lnTo>
                  <a:lnTo>
                    <a:pt x="101806" y="4563"/>
                  </a:lnTo>
                  <a:lnTo>
                    <a:pt x="101830" y="5769"/>
                  </a:lnTo>
                  <a:lnTo>
                    <a:pt x="101902" y="7106"/>
                  </a:lnTo>
                  <a:lnTo>
                    <a:pt x="102272" y="8050"/>
                  </a:lnTo>
                  <a:lnTo>
                    <a:pt x="102869" y="8934"/>
                  </a:lnTo>
                  <a:lnTo>
                    <a:pt x="103180" y="9925"/>
                  </a:lnTo>
                  <a:lnTo>
                    <a:pt x="103144" y="10642"/>
                  </a:lnTo>
                  <a:lnTo>
                    <a:pt x="103084" y="11752"/>
                  </a:lnTo>
                  <a:lnTo>
                    <a:pt x="102953" y="12839"/>
                  </a:lnTo>
                  <a:lnTo>
                    <a:pt x="103192" y="13914"/>
                  </a:lnTo>
                  <a:lnTo>
                    <a:pt x="103359" y="15610"/>
                  </a:lnTo>
                  <a:lnTo>
                    <a:pt x="103275" y="16972"/>
                  </a:lnTo>
                  <a:lnTo>
                    <a:pt x="103252" y="18321"/>
                  </a:lnTo>
                  <a:lnTo>
                    <a:pt x="103216" y="19110"/>
                  </a:lnTo>
                  <a:lnTo>
                    <a:pt x="103180" y="19910"/>
                  </a:lnTo>
                  <a:lnTo>
                    <a:pt x="103072" y="20686"/>
                  </a:lnTo>
                  <a:lnTo>
                    <a:pt x="102929" y="21534"/>
                  </a:lnTo>
                  <a:lnTo>
                    <a:pt x="102893" y="22311"/>
                  </a:lnTo>
                  <a:lnTo>
                    <a:pt x="102917" y="23505"/>
                  </a:lnTo>
                  <a:lnTo>
                    <a:pt x="103072" y="24448"/>
                  </a:lnTo>
                  <a:lnTo>
                    <a:pt x="103550" y="25332"/>
                  </a:lnTo>
                  <a:lnTo>
                    <a:pt x="104064" y="26037"/>
                  </a:lnTo>
                  <a:lnTo>
                    <a:pt x="104685" y="26682"/>
                  </a:lnTo>
                  <a:lnTo>
                    <a:pt x="105497" y="27088"/>
                  </a:lnTo>
                  <a:lnTo>
                    <a:pt x="106835" y="27183"/>
                  </a:lnTo>
                  <a:lnTo>
                    <a:pt x="107599" y="26742"/>
                  </a:lnTo>
                  <a:lnTo>
                    <a:pt x="108566" y="26551"/>
                  </a:lnTo>
                  <a:lnTo>
                    <a:pt x="109474" y="26539"/>
                  </a:lnTo>
                  <a:lnTo>
                    <a:pt x="110645" y="26968"/>
                  </a:lnTo>
                  <a:lnTo>
                    <a:pt x="112173" y="27303"/>
                  </a:lnTo>
                  <a:lnTo>
                    <a:pt x="113296" y="27518"/>
                  </a:lnTo>
                  <a:lnTo>
                    <a:pt x="114180" y="27864"/>
                  </a:lnTo>
                  <a:lnTo>
                    <a:pt x="114980" y="28139"/>
                  </a:lnTo>
                  <a:lnTo>
                    <a:pt x="115935" y="28402"/>
                  </a:lnTo>
                  <a:lnTo>
                    <a:pt x="117225" y="28617"/>
                  </a:lnTo>
                  <a:lnTo>
                    <a:pt x="118300" y="29142"/>
                  </a:lnTo>
                  <a:lnTo>
                    <a:pt x="119112" y="29536"/>
                  </a:lnTo>
                  <a:lnTo>
                    <a:pt x="119877" y="30265"/>
                  </a:lnTo>
                  <a:lnTo>
                    <a:pt x="120486" y="30659"/>
                  </a:lnTo>
                  <a:lnTo>
                    <a:pt x="121071" y="31196"/>
                  </a:lnTo>
                  <a:lnTo>
                    <a:pt x="121692" y="31865"/>
                  </a:lnTo>
                  <a:lnTo>
                    <a:pt x="122265" y="32701"/>
                  </a:lnTo>
                  <a:lnTo>
                    <a:pt x="122636" y="33358"/>
                  </a:lnTo>
                  <a:lnTo>
                    <a:pt x="123006" y="33979"/>
                  </a:lnTo>
                  <a:lnTo>
                    <a:pt x="123496" y="35329"/>
                  </a:lnTo>
                  <a:lnTo>
                    <a:pt x="123806" y="36440"/>
                  </a:lnTo>
                  <a:lnTo>
                    <a:pt x="124129" y="37216"/>
                  </a:lnTo>
                  <a:lnTo>
                    <a:pt x="124403" y="38040"/>
                  </a:lnTo>
                  <a:lnTo>
                    <a:pt x="124785" y="38888"/>
                  </a:lnTo>
                  <a:lnTo>
                    <a:pt x="125311" y="40035"/>
                  </a:lnTo>
                  <a:lnTo>
                    <a:pt x="125837" y="40692"/>
                  </a:lnTo>
                  <a:lnTo>
                    <a:pt x="126326" y="41336"/>
                  </a:lnTo>
                  <a:lnTo>
                    <a:pt x="126887" y="41862"/>
                  </a:lnTo>
                  <a:lnTo>
                    <a:pt x="127951" y="43080"/>
                  </a:lnTo>
                  <a:lnTo>
                    <a:pt x="128500" y="43701"/>
                  </a:lnTo>
                  <a:lnTo>
                    <a:pt x="129038" y="44502"/>
                  </a:lnTo>
                  <a:lnTo>
                    <a:pt x="129372" y="45266"/>
                  </a:lnTo>
                  <a:lnTo>
                    <a:pt x="129814" y="46066"/>
                  </a:lnTo>
                  <a:lnTo>
                    <a:pt x="130423" y="47368"/>
                  </a:lnTo>
                  <a:lnTo>
                    <a:pt x="130626" y="48096"/>
                  </a:lnTo>
                  <a:lnTo>
                    <a:pt x="131223" y="49351"/>
                  </a:lnTo>
                  <a:lnTo>
                    <a:pt x="131605" y="50020"/>
                  </a:lnTo>
                  <a:lnTo>
                    <a:pt x="131999" y="50629"/>
                  </a:lnTo>
                  <a:lnTo>
                    <a:pt x="132346" y="51273"/>
                  </a:lnTo>
                  <a:lnTo>
                    <a:pt x="133039" y="52014"/>
                  </a:lnTo>
                  <a:lnTo>
                    <a:pt x="133683" y="52826"/>
                  </a:lnTo>
                  <a:lnTo>
                    <a:pt x="134591" y="53817"/>
                  </a:lnTo>
                  <a:lnTo>
                    <a:pt x="135678" y="54606"/>
                  </a:lnTo>
                  <a:lnTo>
                    <a:pt x="136347" y="55442"/>
                  </a:lnTo>
                  <a:lnTo>
                    <a:pt x="137279" y="56135"/>
                  </a:lnTo>
                  <a:lnTo>
                    <a:pt x="138019" y="56947"/>
                  </a:lnTo>
                  <a:lnTo>
                    <a:pt x="139297" y="58141"/>
                  </a:lnTo>
                  <a:lnTo>
                    <a:pt x="139846" y="58834"/>
                  </a:lnTo>
                  <a:lnTo>
                    <a:pt x="140384" y="59514"/>
                  </a:lnTo>
                  <a:lnTo>
                    <a:pt x="140874" y="60016"/>
                  </a:lnTo>
                  <a:lnTo>
                    <a:pt x="141602" y="60876"/>
                  </a:lnTo>
                  <a:lnTo>
                    <a:pt x="142557" y="62094"/>
                  </a:lnTo>
                  <a:lnTo>
                    <a:pt x="143059" y="62680"/>
                  </a:lnTo>
                  <a:lnTo>
                    <a:pt x="143501" y="63229"/>
                  </a:lnTo>
                  <a:lnTo>
                    <a:pt x="144003" y="64017"/>
                  </a:lnTo>
                  <a:lnTo>
                    <a:pt x="144397" y="64638"/>
                  </a:lnTo>
                  <a:lnTo>
                    <a:pt x="144791" y="65415"/>
                  </a:lnTo>
                  <a:lnTo>
                    <a:pt x="145364" y="66597"/>
                  </a:lnTo>
                  <a:lnTo>
                    <a:pt x="145770" y="67170"/>
                  </a:lnTo>
                  <a:lnTo>
                    <a:pt x="146367" y="68424"/>
                  </a:lnTo>
                  <a:lnTo>
                    <a:pt x="147024" y="69750"/>
                  </a:lnTo>
                  <a:lnTo>
                    <a:pt x="147275" y="70503"/>
                  </a:lnTo>
                  <a:lnTo>
                    <a:pt x="147753" y="71756"/>
                  </a:lnTo>
                  <a:lnTo>
                    <a:pt x="147860" y="72509"/>
                  </a:lnTo>
                  <a:lnTo>
                    <a:pt x="148040" y="73381"/>
                  </a:lnTo>
                  <a:lnTo>
                    <a:pt x="148493" y="74396"/>
                  </a:lnTo>
                  <a:lnTo>
                    <a:pt x="148577" y="75328"/>
                  </a:lnTo>
                  <a:lnTo>
                    <a:pt x="148589" y="76140"/>
                  </a:lnTo>
                  <a:lnTo>
                    <a:pt x="148637" y="77107"/>
                  </a:lnTo>
                  <a:lnTo>
                    <a:pt x="148816" y="78075"/>
                  </a:lnTo>
                  <a:lnTo>
                    <a:pt x="148887" y="79412"/>
                  </a:lnTo>
                  <a:lnTo>
                    <a:pt x="149246" y="81072"/>
                  </a:lnTo>
                  <a:lnTo>
                    <a:pt x="149807" y="82517"/>
                  </a:lnTo>
                  <a:lnTo>
                    <a:pt x="150237" y="83652"/>
                  </a:lnTo>
                  <a:lnTo>
                    <a:pt x="150703" y="84357"/>
                  </a:lnTo>
                  <a:lnTo>
                    <a:pt x="151229" y="85121"/>
                  </a:lnTo>
                  <a:lnTo>
                    <a:pt x="152124" y="86542"/>
                  </a:lnTo>
                  <a:lnTo>
                    <a:pt x="152984" y="87689"/>
                  </a:lnTo>
                  <a:lnTo>
                    <a:pt x="153820" y="88657"/>
                  </a:lnTo>
                  <a:lnTo>
                    <a:pt x="154620" y="89755"/>
                  </a:lnTo>
                  <a:lnTo>
                    <a:pt x="155289" y="90580"/>
                  </a:lnTo>
                  <a:lnTo>
                    <a:pt x="155934" y="91320"/>
                  </a:lnTo>
                  <a:lnTo>
                    <a:pt x="156866" y="92204"/>
                  </a:lnTo>
                  <a:lnTo>
                    <a:pt x="157356" y="92753"/>
                  </a:lnTo>
                  <a:lnTo>
                    <a:pt x="157857" y="93255"/>
                  </a:lnTo>
                  <a:lnTo>
                    <a:pt x="158932" y="93900"/>
                  </a:lnTo>
                  <a:lnTo>
                    <a:pt x="159935" y="94521"/>
                  </a:lnTo>
                  <a:lnTo>
                    <a:pt x="161154" y="94879"/>
                  </a:lnTo>
                  <a:lnTo>
                    <a:pt x="161978" y="95022"/>
                  </a:lnTo>
                  <a:lnTo>
                    <a:pt x="162778" y="95034"/>
                  </a:lnTo>
                  <a:lnTo>
                    <a:pt x="163972" y="94700"/>
                  </a:lnTo>
                  <a:lnTo>
                    <a:pt x="164641" y="94353"/>
                  </a:lnTo>
                  <a:lnTo>
                    <a:pt x="165298" y="93924"/>
                  </a:lnTo>
                  <a:lnTo>
                    <a:pt x="165847" y="93100"/>
                  </a:lnTo>
                  <a:lnTo>
                    <a:pt x="166325" y="92562"/>
                  </a:lnTo>
                  <a:lnTo>
                    <a:pt x="166624" y="91822"/>
                  </a:lnTo>
                  <a:lnTo>
                    <a:pt x="167041" y="90484"/>
                  </a:lnTo>
                  <a:lnTo>
                    <a:pt x="167364" y="89242"/>
                  </a:lnTo>
                  <a:lnTo>
                    <a:pt x="167472" y="88370"/>
                  </a:lnTo>
                  <a:lnTo>
                    <a:pt x="167364" y="87223"/>
                  </a:lnTo>
                  <a:lnTo>
                    <a:pt x="167221" y="85778"/>
                  </a:lnTo>
                  <a:lnTo>
                    <a:pt x="167089" y="85026"/>
                  </a:lnTo>
                  <a:lnTo>
                    <a:pt x="166982" y="84345"/>
                  </a:lnTo>
                  <a:lnTo>
                    <a:pt x="166647" y="82948"/>
                  </a:lnTo>
                  <a:lnTo>
                    <a:pt x="166600" y="82076"/>
                  </a:lnTo>
                  <a:lnTo>
                    <a:pt x="166516" y="81180"/>
                  </a:lnTo>
                  <a:lnTo>
                    <a:pt x="166409" y="80284"/>
                  </a:lnTo>
                  <a:lnTo>
                    <a:pt x="166361" y="78994"/>
                  </a:lnTo>
                  <a:lnTo>
                    <a:pt x="166325" y="77800"/>
                  </a:lnTo>
                  <a:lnTo>
                    <a:pt x="166420" y="76438"/>
                  </a:lnTo>
                  <a:lnTo>
                    <a:pt x="166337" y="75698"/>
                  </a:lnTo>
                  <a:lnTo>
                    <a:pt x="166313" y="74945"/>
                  </a:lnTo>
                  <a:lnTo>
                    <a:pt x="166373" y="74050"/>
                  </a:lnTo>
                  <a:lnTo>
                    <a:pt x="166432" y="73190"/>
                  </a:lnTo>
                  <a:lnTo>
                    <a:pt x="166719" y="71685"/>
                  </a:lnTo>
                  <a:lnTo>
                    <a:pt x="166946" y="70108"/>
                  </a:lnTo>
                  <a:lnTo>
                    <a:pt x="167376" y="68329"/>
                  </a:lnTo>
                  <a:lnTo>
                    <a:pt x="168069" y="65892"/>
                  </a:lnTo>
                  <a:lnTo>
                    <a:pt x="168534" y="64089"/>
                  </a:lnTo>
                  <a:lnTo>
                    <a:pt x="169024" y="62608"/>
                  </a:lnTo>
                  <a:lnTo>
                    <a:pt x="169538" y="61067"/>
                  </a:lnTo>
                  <a:lnTo>
                    <a:pt x="170099" y="59897"/>
                  </a:lnTo>
                  <a:lnTo>
                    <a:pt x="170398" y="58702"/>
                  </a:lnTo>
                  <a:lnTo>
                    <a:pt x="170888" y="57675"/>
                  </a:lnTo>
                  <a:lnTo>
                    <a:pt x="171461" y="56313"/>
                  </a:lnTo>
                  <a:lnTo>
                    <a:pt x="172022" y="54845"/>
                  </a:lnTo>
                  <a:lnTo>
                    <a:pt x="172786" y="52850"/>
                  </a:lnTo>
                  <a:lnTo>
                    <a:pt x="173790" y="50963"/>
                  </a:lnTo>
                  <a:lnTo>
                    <a:pt x="174781" y="49159"/>
                  </a:lnTo>
                  <a:lnTo>
                    <a:pt x="175569" y="48037"/>
                  </a:lnTo>
                  <a:lnTo>
                    <a:pt x="176131" y="47177"/>
                  </a:lnTo>
                  <a:lnTo>
                    <a:pt x="177086" y="46150"/>
                  </a:lnTo>
                  <a:lnTo>
                    <a:pt x="177839" y="45505"/>
                  </a:lnTo>
                  <a:lnTo>
                    <a:pt x="179033" y="44537"/>
                  </a:lnTo>
                  <a:lnTo>
                    <a:pt x="180000" y="43940"/>
                  </a:lnTo>
                  <a:lnTo>
                    <a:pt x="181039" y="43319"/>
                  </a:lnTo>
                  <a:lnTo>
                    <a:pt x="181995" y="42901"/>
                  </a:lnTo>
                  <a:lnTo>
                    <a:pt x="182939" y="42686"/>
                  </a:lnTo>
                  <a:lnTo>
                    <a:pt x="183667" y="42388"/>
                  </a:lnTo>
                  <a:lnTo>
                    <a:pt x="184587" y="42256"/>
                  </a:lnTo>
                  <a:lnTo>
                    <a:pt x="185817" y="41802"/>
                  </a:lnTo>
                  <a:lnTo>
                    <a:pt x="187178" y="41348"/>
                  </a:lnTo>
                  <a:lnTo>
                    <a:pt x="189089" y="40715"/>
                  </a:lnTo>
                  <a:lnTo>
                    <a:pt x="190033" y="40333"/>
                  </a:lnTo>
                  <a:lnTo>
                    <a:pt x="191765" y="39760"/>
                  </a:lnTo>
                  <a:lnTo>
                    <a:pt x="193365" y="39569"/>
                  </a:lnTo>
                  <a:lnTo>
                    <a:pt x="194607" y="39521"/>
                  </a:lnTo>
                  <a:lnTo>
                    <a:pt x="196423" y="39258"/>
                  </a:lnTo>
                  <a:lnTo>
                    <a:pt x="197270" y="39079"/>
                  </a:lnTo>
                  <a:lnTo>
                    <a:pt x="198572" y="38351"/>
                  </a:lnTo>
                  <a:lnTo>
                    <a:pt x="199635" y="37682"/>
                  </a:lnTo>
                  <a:lnTo>
                    <a:pt x="200352" y="37264"/>
                  </a:lnTo>
                  <a:lnTo>
                    <a:pt x="201654" y="36535"/>
                  </a:lnTo>
                  <a:lnTo>
                    <a:pt x="203182" y="35938"/>
                  </a:lnTo>
                  <a:lnTo>
                    <a:pt x="203923" y="35664"/>
                  </a:lnTo>
                  <a:lnTo>
                    <a:pt x="204699" y="35556"/>
                  </a:lnTo>
                  <a:lnTo>
                    <a:pt x="205595" y="35293"/>
                  </a:lnTo>
                  <a:lnTo>
                    <a:pt x="207100" y="35006"/>
                  </a:lnTo>
                  <a:lnTo>
                    <a:pt x="207781" y="34875"/>
                  </a:lnTo>
                  <a:lnTo>
                    <a:pt x="208629" y="34744"/>
                  </a:lnTo>
                  <a:lnTo>
                    <a:pt x="209501" y="34756"/>
                  </a:lnTo>
                  <a:lnTo>
                    <a:pt x="210396" y="34600"/>
                  </a:lnTo>
                  <a:lnTo>
                    <a:pt x="211615" y="34660"/>
                  </a:lnTo>
                  <a:lnTo>
                    <a:pt x="212415" y="34648"/>
                  </a:lnTo>
                  <a:lnTo>
                    <a:pt x="214302" y="34326"/>
                  </a:lnTo>
                  <a:lnTo>
                    <a:pt x="214983" y="33884"/>
                  </a:lnTo>
                  <a:lnTo>
                    <a:pt x="215747" y="33609"/>
                  </a:lnTo>
                  <a:lnTo>
                    <a:pt x="216547" y="33478"/>
                  </a:lnTo>
                  <a:lnTo>
                    <a:pt x="217575" y="33502"/>
                  </a:lnTo>
                  <a:lnTo>
                    <a:pt x="218446" y="33490"/>
                  </a:lnTo>
                  <a:lnTo>
                    <a:pt x="219151" y="33537"/>
                  </a:lnTo>
                  <a:lnTo>
                    <a:pt x="220608" y="33657"/>
                  </a:lnTo>
                  <a:lnTo>
                    <a:pt x="221385" y="33716"/>
                  </a:lnTo>
                  <a:lnTo>
                    <a:pt x="222435" y="33609"/>
                  </a:lnTo>
                  <a:lnTo>
                    <a:pt x="223140" y="33454"/>
                  </a:lnTo>
                  <a:lnTo>
                    <a:pt x="224490" y="33334"/>
                  </a:lnTo>
                  <a:lnTo>
                    <a:pt x="227189" y="33490"/>
                  </a:lnTo>
                  <a:lnTo>
                    <a:pt x="229446" y="33537"/>
                  </a:lnTo>
                  <a:lnTo>
                    <a:pt x="230641" y="33788"/>
                  </a:lnTo>
                  <a:lnTo>
                    <a:pt x="231620" y="34111"/>
                  </a:lnTo>
                  <a:lnTo>
                    <a:pt x="232767" y="34409"/>
                  </a:lnTo>
                  <a:lnTo>
                    <a:pt x="233794" y="34911"/>
                  </a:lnTo>
                  <a:lnTo>
                    <a:pt x="234749" y="35305"/>
                  </a:lnTo>
                  <a:lnTo>
                    <a:pt x="236039" y="35627"/>
                  </a:lnTo>
                  <a:lnTo>
                    <a:pt x="237114" y="35687"/>
                  </a:lnTo>
                  <a:lnTo>
                    <a:pt x="238129" y="35508"/>
                  </a:lnTo>
                  <a:lnTo>
                    <a:pt x="240685" y="34577"/>
                  </a:lnTo>
                  <a:lnTo>
                    <a:pt x="241390" y="34338"/>
                  </a:lnTo>
                  <a:lnTo>
                    <a:pt x="242023" y="34039"/>
                  </a:lnTo>
                  <a:lnTo>
                    <a:pt x="242739" y="33621"/>
                  </a:lnTo>
                  <a:lnTo>
                    <a:pt x="243802" y="33048"/>
                  </a:lnTo>
                  <a:lnTo>
                    <a:pt x="244567" y="32534"/>
                  </a:lnTo>
                  <a:lnTo>
                    <a:pt x="245271" y="32271"/>
                  </a:lnTo>
                  <a:lnTo>
                    <a:pt x="246000" y="31877"/>
                  </a:lnTo>
                  <a:lnTo>
                    <a:pt x="247003" y="31495"/>
                  </a:lnTo>
                  <a:lnTo>
                    <a:pt x="247947" y="31077"/>
                  </a:lnTo>
                  <a:lnTo>
                    <a:pt x="248580" y="30778"/>
                  </a:lnTo>
                  <a:lnTo>
                    <a:pt x="249714" y="30325"/>
                  </a:lnTo>
                  <a:lnTo>
                    <a:pt x="250825" y="30086"/>
                  </a:lnTo>
                  <a:lnTo>
                    <a:pt x="251625" y="29978"/>
                  </a:lnTo>
                  <a:lnTo>
                    <a:pt x="252820" y="29918"/>
                  </a:lnTo>
                  <a:lnTo>
                    <a:pt x="254157" y="29895"/>
                  </a:lnTo>
                  <a:lnTo>
                    <a:pt x="255172" y="29931"/>
                  </a:lnTo>
                  <a:lnTo>
                    <a:pt x="256200" y="30253"/>
                  </a:lnTo>
                  <a:lnTo>
                    <a:pt x="257227" y="30540"/>
                  </a:lnTo>
                  <a:lnTo>
                    <a:pt x="258373" y="31101"/>
                  </a:lnTo>
                  <a:lnTo>
                    <a:pt x="259162" y="31913"/>
                  </a:lnTo>
                  <a:lnTo>
                    <a:pt x="259711" y="32881"/>
                  </a:lnTo>
                  <a:lnTo>
                    <a:pt x="260141" y="34230"/>
                  </a:lnTo>
                  <a:lnTo>
                    <a:pt x="260428" y="35269"/>
                  </a:lnTo>
                  <a:lnTo>
                    <a:pt x="260738" y="36452"/>
                  </a:lnTo>
                  <a:lnTo>
                    <a:pt x="261192" y="37515"/>
                  </a:lnTo>
                  <a:lnTo>
                    <a:pt x="261467" y="38243"/>
                  </a:lnTo>
                  <a:lnTo>
                    <a:pt x="261765" y="39091"/>
                  </a:lnTo>
                  <a:lnTo>
                    <a:pt x="262267" y="40046"/>
                  </a:lnTo>
                  <a:lnTo>
                    <a:pt x="262601" y="40942"/>
                  </a:lnTo>
                  <a:lnTo>
                    <a:pt x="262661" y="41862"/>
                  </a:lnTo>
                  <a:lnTo>
                    <a:pt x="262518" y="42650"/>
                  </a:lnTo>
                  <a:lnTo>
                    <a:pt x="262339" y="43498"/>
                  </a:lnTo>
                  <a:lnTo>
                    <a:pt x="262088" y="44274"/>
                  </a:lnTo>
                  <a:lnTo>
                    <a:pt x="261754" y="45111"/>
                  </a:lnTo>
                  <a:lnTo>
                    <a:pt x="261240" y="46114"/>
                  </a:lnTo>
                  <a:lnTo>
                    <a:pt x="261431" y="47368"/>
                  </a:lnTo>
                  <a:lnTo>
                    <a:pt x="261419" y="48562"/>
                  </a:lnTo>
                  <a:lnTo>
                    <a:pt x="260941" y="49410"/>
                  </a:lnTo>
                  <a:lnTo>
                    <a:pt x="259806" y="49840"/>
                  </a:lnTo>
                  <a:lnTo>
                    <a:pt x="258971" y="50270"/>
                  </a:lnTo>
                  <a:lnTo>
                    <a:pt x="258708" y="51023"/>
                  </a:lnTo>
                  <a:lnTo>
                    <a:pt x="258600" y="51942"/>
                  </a:lnTo>
                  <a:lnTo>
                    <a:pt x="258744" y="52958"/>
                  </a:lnTo>
                  <a:lnTo>
                    <a:pt x="259078" y="54391"/>
                  </a:lnTo>
                  <a:lnTo>
                    <a:pt x="259353" y="55430"/>
                  </a:lnTo>
                  <a:lnTo>
                    <a:pt x="259962" y="56923"/>
                  </a:lnTo>
                  <a:lnTo>
                    <a:pt x="260368" y="58009"/>
                  </a:lnTo>
                  <a:lnTo>
                    <a:pt x="260667" y="58762"/>
                  </a:lnTo>
                  <a:lnTo>
                    <a:pt x="261001" y="59682"/>
                  </a:lnTo>
                  <a:lnTo>
                    <a:pt x="261252" y="60446"/>
                  </a:lnTo>
                  <a:lnTo>
                    <a:pt x="261419" y="61927"/>
                  </a:lnTo>
                  <a:lnTo>
                    <a:pt x="261646" y="62847"/>
                  </a:lnTo>
                  <a:lnTo>
                    <a:pt x="262052" y="63599"/>
                  </a:lnTo>
                  <a:lnTo>
                    <a:pt x="262386" y="64758"/>
                  </a:lnTo>
                  <a:lnTo>
                    <a:pt x="262757" y="65629"/>
                  </a:lnTo>
                  <a:lnTo>
                    <a:pt x="263437" y="66681"/>
                  </a:lnTo>
                  <a:lnTo>
                    <a:pt x="264034" y="67767"/>
                  </a:lnTo>
                  <a:lnTo>
                    <a:pt x="264620" y="68604"/>
                  </a:lnTo>
                  <a:lnTo>
                    <a:pt x="265742" y="69834"/>
                  </a:lnTo>
                  <a:lnTo>
                    <a:pt x="266352" y="70288"/>
                  </a:lnTo>
                  <a:lnTo>
                    <a:pt x="267212" y="70944"/>
                  </a:lnTo>
                  <a:lnTo>
                    <a:pt x="268490" y="71828"/>
                  </a:lnTo>
                  <a:lnTo>
                    <a:pt x="269349" y="72425"/>
                  </a:lnTo>
                  <a:lnTo>
                    <a:pt x="270126" y="72533"/>
                  </a:lnTo>
                  <a:lnTo>
                    <a:pt x="271201" y="73273"/>
                  </a:lnTo>
                  <a:lnTo>
                    <a:pt x="272037" y="73524"/>
                  </a:lnTo>
                  <a:lnTo>
                    <a:pt x="273673" y="74623"/>
                  </a:lnTo>
                  <a:lnTo>
                    <a:pt x="274903" y="75459"/>
                  </a:lnTo>
                  <a:lnTo>
                    <a:pt x="275739" y="76056"/>
                  </a:lnTo>
                  <a:lnTo>
                    <a:pt x="276528" y="76593"/>
                  </a:lnTo>
                  <a:lnTo>
                    <a:pt x="277304" y="77143"/>
                  </a:lnTo>
                  <a:lnTo>
                    <a:pt x="278391" y="77657"/>
                  </a:lnTo>
                  <a:lnTo>
                    <a:pt x="286381" y="81753"/>
                  </a:lnTo>
                  <a:lnTo>
                    <a:pt x="287921" y="82148"/>
                  </a:lnTo>
                  <a:lnTo>
                    <a:pt x="288925" y="82494"/>
                  </a:lnTo>
                  <a:lnTo>
                    <a:pt x="289964" y="82816"/>
                  </a:lnTo>
                  <a:lnTo>
                    <a:pt x="291134" y="82960"/>
                  </a:lnTo>
                  <a:lnTo>
                    <a:pt x="292221" y="83091"/>
                  </a:lnTo>
                  <a:lnTo>
                    <a:pt x="293141" y="83270"/>
                  </a:lnTo>
                  <a:lnTo>
                    <a:pt x="294276" y="83425"/>
                  </a:lnTo>
                  <a:lnTo>
                    <a:pt x="295219" y="83557"/>
                  </a:lnTo>
                  <a:lnTo>
                    <a:pt x="296199" y="83616"/>
                  </a:lnTo>
                  <a:lnTo>
                    <a:pt x="297190" y="83676"/>
                  </a:lnTo>
                  <a:lnTo>
                    <a:pt x="298611" y="83688"/>
                  </a:lnTo>
                  <a:lnTo>
                    <a:pt x="299471" y="83604"/>
                  </a:lnTo>
                  <a:lnTo>
                    <a:pt x="300570" y="83497"/>
                  </a:lnTo>
                  <a:lnTo>
                    <a:pt x="301621" y="83413"/>
                  </a:lnTo>
                  <a:lnTo>
                    <a:pt x="302994" y="83437"/>
                  </a:lnTo>
                  <a:lnTo>
                    <a:pt x="304117" y="83282"/>
                  </a:lnTo>
                  <a:lnTo>
                    <a:pt x="305550" y="83186"/>
                  </a:lnTo>
                  <a:lnTo>
                    <a:pt x="307186" y="83175"/>
                  </a:lnTo>
                  <a:lnTo>
                    <a:pt x="307963" y="83258"/>
                  </a:lnTo>
                  <a:lnTo>
                    <a:pt x="308751" y="83378"/>
                  </a:lnTo>
                  <a:lnTo>
                    <a:pt x="310280" y="83401"/>
                  </a:lnTo>
                  <a:lnTo>
                    <a:pt x="311152" y="83318"/>
                  </a:lnTo>
                  <a:lnTo>
                    <a:pt x="311880" y="82972"/>
                  </a:lnTo>
                  <a:lnTo>
                    <a:pt x="312752" y="82517"/>
                  </a:lnTo>
                  <a:lnTo>
                    <a:pt x="313301" y="82028"/>
                  </a:lnTo>
                  <a:lnTo>
                    <a:pt x="314591" y="81264"/>
                  </a:lnTo>
                  <a:lnTo>
                    <a:pt x="315141" y="80774"/>
                  </a:lnTo>
                  <a:lnTo>
                    <a:pt x="316013" y="80344"/>
                  </a:lnTo>
                  <a:lnTo>
                    <a:pt x="317314" y="79842"/>
                  </a:lnTo>
                  <a:lnTo>
                    <a:pt x="318282" y="79424"/>
                  </a:lnTo>
                  <a:lnTo>
                    <a:pt x="319142" y="79508"/>
                  </a:lnTo>
                  <a:lnTo>
                    <a:pt x="319966" y="79400"/>
                  </a:lnTo>
                  <a:lnTo>
                    <a:pt x="320862" y="79317"/>
                  </a:lnTo>
                  <a:lnTo>
                    <a:pt x="322247" y="79245"/>
                  </a:lnTo>
                  <a:lnTo>
                    <a:pt x="323680" y="79233"/>
                  </a:lnTo>
                  <a:lnTo>
                    <a:pt x="324696" y="79388"/>
                  </a:lnTo>
                  <a:lnTo>
                    <a:pt x="325627" y="79281"/>
                  </a:lnTo>
                  <a:lnTo>
                    <a:pt x="326869" y="79806"/>
                  </a:lnTo>
                  <a:lnTo>
                    <a:pt x="327849" y="80033"/>
                  </a:lnTo>
                  <a:lnTo>
                    <a:pt x="328936" y="80308"/>
                  </a:lnTo>
                  <a:lnTo>
                    <a:pt x="330082" y="80714"/>
                  </a:lnTo>
                  <a:lnTo>
                    <a:pt x="331503" y="81276"/>
                  </a:lnTo>
                  <a:lnTo>
                    <a:pt x="332960" y="81825"/>
                  </a:lnTo>
                  <a:lnTo>
                    <a:pt x="334310" y="82482"/>
                  </a:lnTo>
                  <a:lnTo>
                    <a:pt x="335946" y="83175"/>
                  </a:lnTo>
                  <a:lnTo>
                    <a:pt x="337141" y="83712"/>
                  </a:lnTo>
                  <a:lnTo>
                    <a:pt x="338562" y="84453"/>
                  </a:lnTo>
                  <a:lnTo>
                    <a:pt x="339219" y="85050"/>
                  </a:lnTo>
                  <a:lnTo>
                    <a:pt x="340007" y="85575"/>
                  </a:lnTo>
                  <a:lnTo>
                    <a:pt x="341596" y="86674"/>
                  </a:lnTo>
                  <a:lnTo>
                    <a:pt x="342169" y="87176"/>
                  </a:lnTo>
                  <a:lnTo>
                    <a:pt x="342802" y="87677"/>
                  </a:lnTo>
                  <a:lnTo>
                    <a:pt x="343411" y="88083"/>
                  </a:lnTo>
                  <a:lnTo>
                    <a:pt x="344128" y="88537"/>
                  </a:lnTo>
                  <a:lnTo>
                    <a:pt x="344832" y="88943"/>
                  </a:lnTo>
                  <a:lnTo>
                    <a:pt x="345621" y="89421"/>
                  </a:lnTo>
                  <a:lnTo>
                    <a:pt x="346648" y="89923"/>
                  </a:lnTo>
                  <a:lnTo>
                    <a:pt x="347675" y="90412"/>
                  </a:lnTo>
                  <a:lnTo>
                    <a:pt x="348523" y="90543"/>
                  </a:lnTo>
                  <a:lnTo>
                    <a:pt x="349586" y="90508"/>
                  </a:lnTo>
                  <a:lnTo>
                    <a:pt x="350625" y="90161"/>
                  </a:lnTo>
                  <a:lnTo>
                    <a:pt x="351521" y="90030"/>
                  </a:lnTo>
                  <a:lnTo>
                    <a:pt x="351998" y="89051"/>
                  </a:lnTo>
                  <a:lnTo>
                    <a:pt x="352082" y="87856"/>
                  </a:lnTo>
                  <a:lnTo>
                    <a:pt x="352237" y="86638"/>
                  </a:lnTo>
                  <a:lnTo>
                    <a:pt x="352225" y="85408"/>
                  </a:lnTo>
                  <a:lnTo>
                    <a:pt x="352082" y="84309"/>
                  </a:lnTo>
                  <a:lnTo>
                    <a:pt x="351831" y="83342"/>
                  </a:lnTo>
                  <a:lnTo>
                    <a:pt x="351724" y="82637"/>
                  </a:lnTo>
                  <a:lnTo>
                    <a:pt x="351341" y="81479"/>
                  </a:lnTo>
                  <a:lnTo>
                    <a:pt x="351401" y="80487"/>
                  </a:lnTo>
                  <a:lnTo>
                    <a:pt x="351580" y="79269"/>
                  </a:lnTo>
                  <a:lnTo>
                    <a:pt x="351819" y="78541"/>
                  </a:lnTo>
                  <a:lnTo>
                    <a:pt x="352201" y="77848"/>
                  </a:lnTo>
                  <a:lnTo>
                    <a:pt x="353085" y="77012"/>
                  </a:lnTo>
                  <a:lnTo>
                    <a:pt x="353635" y="76450"/>
                  </a:lnTo>
                  <a:lnTo>
                    <a:pt x="354411" y="75901"/>
                  </a:lnTo>
                  <a:lnTo>
                    <a:pt x="355128" y="75411"/>
                  </a:lnTo>
                  <a:lnTo>
                    <a:pt x="355880" y="75232"/>
                  </a:lnTo>
                  <a:lnTo>
                    <a:pt x="356656" y="75005"/>
                  </a:lnTo>
                  <a:lnTo>
                    <a:pt x="357528" y="74850"/>
                  </a:lnTo>
                  <a:lnTo>
                    <a:pt x="358329" y="74766"/>
                  </a:lnTo>
                  <a:lnTo>
                    <a:pt x="358507" y="73847"/>
                  </a:lnTo>
                  <a:lnTo>
                    <a:pt x="357898" y="73023"/>
                  </a:lnTo>
                  <a:lnTo>
                    <a:pt x="357062" y="72569"/>
                  </a:lnTo>
                  <a:lnTo>
                    <a:pt x="355952" y="72676"/>
                  </a:lnTo>
                  <a:lnTo>
                    <a:pt x="354901" y="72891"/>
                  </a:lnTo>
                  <a:lnTo>
                    <a:pt x="354220" y="72389"/>
                  </a:lnTo>
                  <a:lnTo>
                    <a:pt x="354160" y="71565"/>
                  </a:lnTo>
                  <a:lnTo>
                    <a:pt x="354220" y="70610"/>
                  </a:lnTo>
                  <a:lnTo>
                    <a:pt x="354423" y="69463"/>
                  </a:lnTo>
                  <a:lnTo>
                    <a:pt x="354530" y="68472"/>
                  </a:lnTo>
                  <a:lnTo>
                    <a:pt x="354745" y="67517"/>
                  </a:lnTo>
                  <a:lnTo>
                    <a:pt x="355140" y="66466"/>
                  </a:lnTo>
                  <a:lnTo>
                    <a:pt x="355546" y="65713"/>
                  </a:lnTo>
                  <a:lnTo>
                    <a:pt x="355928" y="64782"/>
                  </a:lnTo>
                  <a:lnTo>
                    <a:pt x="356393" y="63886"/>
                  </a:lnTo>
                  <a:lnTo>
                    <a:pt x="356991" y="63026"/>
                  </a:lnTo>
                  <a:lnTo>
                    <a:pt x="357731" y="61808"/>
                  </a:lnTo>
                  <a:lnTo>
                    <a:pt x="358758" y="60506"/>
                  </a:lnTo>
                  <a:lnTo>
                    <a:pt x="359642" y="59837"/>
                  </a:lnTo>
                  <a:lnTo>
                    <a:pt x="360323" y="59419"/>
                  </a:lnTo>
                  <a:lnTo>
                    <a:pt x="361123" y="59108"/>
                  </a:lnTo>
                  <a:lnTo>
                    <a:pt x="362354" y="58882"/>
                  </a:lnTo>
                  <a:lnTo>
                    <a:pt x="363428" y="58893"/>
                  </a:lnTo>
                  <a:lnTo>
                    <a:pt x="364706" y="58655"/>
                  </a:lnTo>
                  <a:lnTo>
                    <a:pt x="365411" y="58631"/>
                  </a:lnTo>
                  <a:lnTo>
                    <a:pt x="366211" y="58667"/>
                  </a:lnTo>
                  <a:lnTo>
                    <a:pt x="367023" y="58989"/>
                  </a:lnTo>
                  <a:lnTo>
                    <a:pt x="367800" y="59085"/>
                  </a:lnTo>
                  <a:lnTo>
                    <a:pt x="368695" y="59240"/>
                  </a:lnTo>
                  <a:lnTo>
                    <a:pt x="369484" y="59383"/>
                  </a:lnTo>
                  <a:lnTo>
                    <a:pt x="370284" y="59729"/>
                  </a:lnTo>
                  <a:lnTo>
                    <a:pt x="371192" y="60064"/>
                  </a:lnTo>
                  <a:lnTo>
                    <a:pt x="372159" y="60422"/>
                  </a:lnTo>
                  <a:lnTo>
                    <a:pt x="373186" y="61055"/>
                  </a:lnTo>
                  <a:lnTo>
                    <a:pt x="375252" y="62512"/>
                  </a:lnTo>
                  <a:lnTo>
                    <a:pt x="376196" y="62942"/>
                  </a:lnTo>
                  <a:lnTo>
                    <a:pt x="376913" y="63468"/>
                  </a:lnTo>
                  <a:lnTo>
                    <a:pt x="377545" y="63874"/>
                  </a:lnTo>
                  <a:lnTo>
                    <a:pt x="378405" y="64232"/>
                  </a:lnTo>
                  <a:lnTo>
                    <a:pt x="378990" y="64710"/>
                  </a:lnTo>
                  <a:lnTo>
                    <a:pt x="379624" y="65020"/>
                  </a:lnTo>
                  <a:lnTo>
                    <a:pt x="380842" y="65295"/>
                  </a:lnTo>
                  <a:lnTo>
                    <a:pt x="381965" y="65355"/>
                  </a:lnTo>
                  <a:lnTo>
                    <a:pt x="382884" y="65200"/>
                  </a:lnTo>
                  <a:lnTo>
                    <a:pt x="383589" y="64949"/>
                  </a:lnTo>
                  <a:lnTo>
                    <a:pt x="384580" y="64614"/>
                  </a:lnTo>
                  <a:lnTo>
                    <a:pt x="385858" y="64089"/>
                  </a:lnTo>
                  <a:lnTo>
                    <a:pt x="386527" y="63671"/>
                  </a:lnTo>
                  <a:lnTo>
                    <a:pt x="387542" y="63002"/>
                  </a:lnTo>
                  <a:lnTo>
                    <a:pt x="388068" y="62512"/>
                  </a:lnTo>
                  <a:lnTo>
                    <a:pt x="388832" y="6158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238;gbcf4302aa7_0_6">
              <a:extLst>
                <a:ext uri="{FF2B5EF4-FFF2-40B4-BE49-F238E27FC236}">
                  <a16:creationId xmlns:a16="http://schemas.microsoft.com/office/drawing/2014/main" id="{DE4CAE27-68ED-244B-B43D-730722026363}"/>
                </a:ext>
              </a:extLst>
            </p:cNvPr>
            <p:cNvSpPr/>
            <p:nvPr/>
          </p:nvSpPr>
          <p:spPr>
            <a:xfrm>
              <a:off x="4567168" y="2719023"/>
              <a:ext cx="204925" cy="216405"/>
            </a:xfrm>
            <a:custGeom>
              <a:avLst/>
              <a:gdLst/>
              <a:ahLst/>
              <a:cxnLst/>
              <a:rect l="l" t="t" r="r" b="b"/>
              <a:pathLst>
                <a:path w="407810" h="430657" extrusionOk="0">
                  <a:moveTo>
                    <a:pt x="407810" y="93589"/>
                  </a:moveTo>
                  <a:lnTo>
                    <a:pt x="405135" y="122086"/>
                  </a:lnTo>
                  <a:lnTo>
                    <a:pt x="407058" y="123675"/>
                  </a:lnTo>
                  <a:lnTo>
                    <a:pt x="400274" y="160485"/>
                  </a:lnTo>
                  <a:lnTo>
                    <a:pt x="401540" y="181923"/>
                  </a:lnTo>
                  <a:lnTo>
                    <a:pt x="399939" y="197079"/>
                  </a:lnTo>
                  <a:lnTo>
                    <a:pt x="395138" y="211220"/>
                  </a:lnTo>
                  <a:lnTo>
                    <a:pt x="390660" y="220727"/>
                  </a:lnTo>
                  <a:lnTo>
                    <a:pt x="388581" y="227356"/>
                  </a:lnTo>
                  <a:lnTo>
                    <a:pt x="385273" y="244304"/>
                  </a:lnTo>
                  <a:lnTo>
                    <a:pt x="385691" y="256116"/>
                  </a:lnTo>
                  <a:lnTo>
                    <a:pt x="383505" y="265289"/>
                  </a:lnTo>
                  <a:lnTo>
                    <a:pt x="379361" y="273697"/>
                  </a:lnTo>
                  <a:lnTo>
                    <a:pt x="379325" y="275178"/>
                  </a:lnTo>
                  <a:lnTo>
                    <a:pt x="365220" y="275034"/>
                  </a:lnTo>
                  <a:lnTo>
                    <a:pt x="323131" y="274760"/>
                  </a:lnTo>
                  <a:lnTo>
                    <a:pt x="271691" y="274437"/>
                  </a:lnTo>
                  <a:lnTo>
                    <a:pt x="252186" y="274390"/>
                  </a:lnTo>
                  <a:lnTo>
                    <a:pt x="252211" y="276575"/>
                  </a:lnTo>
                  <a:lnTo>
                    <a:pt x="252115" y="277769"/>
                  </a:lnTo>
                  <a:lnTo>
                    <a:pt x="252043" y="278892"/>
                  </a:lnTo>
                  <a:lnTo>
                    <a:pt x="251733" y="280134"/>
                  </a:lnTo>
                  <a:lnTo>
                    <a:pt x="251016" y="281030"/>
                  </a:lnTo>
                  <a:lnTo>
                    <a:pt x="250216" y="282033"/>
                  </a:lnTo>
                  <a:lnTo>
                    <a:pt x="249559" y="283144"/>
                  </a:lnTo>
                  <a:lnTo>
                    <a:pt x="249141" y="283956"/>
                  </a:lnTo>
                  <a:lnTo>
                    <a:pt x="249034" y="284804"/>
                  </a:lnTo>
                  <a:lnTo>
                    <a:pt x="248448" y="285772"/>
                  </a:lnTo>
                  <a:lnTo>
                    <a:pt x="248126" y="286548"/>
                  </a:lnTo>
                  <a:lnTo>
                    <a:pt x="249069" y="286656"/>
                  </a:lnTo>
                  <a:lnTo>
                    <a:pt x="250073" y="286966"/>
                  </a:lnTo>
                  <a:lnTo>
                    <a:pt x="250980" y="287348"/>
                  </a:lnTo>
                  <a:lnTo>
                    <a:pt x="251948" y="287850"/>
                  </a:lnTo>
                  <a:lnTo>
                    <a:pt x="252844" y="288220"/>
                  </a:lnTo>
                  <a:lnTo>
                    <a:pt x="253859" y="288734"/>
                  </a:lnTo>
                  <a:lnTo>
                    <a:pt x="254743" y="289211"/>
                  </a:lnTo>
                  <a:lnTo>
                    <a:pt x="255901" y="289844"/>
                  </a:lnTo>
                  <a:lnTo>
                    <a:pt x="256761" y="290477"/>
                  </a:lnTo>
                  <a:lnTo>
                    <a:pt x="257597" y="291039"/>
                  </a:lnTo>
                  <a:lnTo>
                    <a:pt x="258720" y="291922"/>
                  </a:lnTo>
                  <a:lnTo>
                    <a:pt x="259412" y="292532"/>
                  </a:lnTo>
                  <a:lnTo>
                    <a:pt x="260296" y="293248"/>
                  </a:lnTo>
                  <a:lnTo>
                    <a:pt x="260846" y="293833"/>
                  </a:lnTo>
                  <a:lnTo>
                    <a:pt x="261741" y="294741"/>
                  </a:lnTo>
                  <a:lnTo>
                    <a:pt x="262219" y="295482"/>
                  </a:lnTo>
                  <a:lnTo>
                    <a:pt x="262625" y="296425"/>
                  </a:lnTo>
                  <a:lnTo>
                    <a:pt x="263222" y="297894"/>
                  </a:lnTo>
                  <a:lnTo>
                    <a:pt x="263772" y="299029"/>
                  </a:lnTo>
                  <a:lnTo>
                    <a:pt x="264238" y="300152"/>
                  </a:lnTo>
                  <a:lnTo>
                    <a:pt x="264512" y="301394"/>
                  </a:lnTo>
                  <a:lnTo>
                    <a:pt x="264417" y="302755"/>
                  </a:lnTo>
                  <a:lnTo>
                    <a:pt x="264285" y="303555"/>
                  </a:lnTo>
                  <a:lnTo>
                    <a:pt x="263951" y="304726"/>
                  </a:lnTo>
                  <a:lnTo>
                    <a:pt x="263557" y="305562"/>
                  </a:lnTo>
                  <a:lnTo>
                    <a:pt x="263127" y="306327"/>
                  </a:lnTo>
                  <a:lnTo>
                    <a:pt x="262494" y="307318"/>
                  </a:lnTo>
                  <a:lnTo>
                    <a:pt x="261957" y="308070"/>
                  </a:lnTo>
                  <a:lnTo>
                    <a:pt x="261407" y="308739"/>
                  </a:lnTo>
                  <a:lnTo>
                    <a:pt x="260798" y="309503"/>
                  </a:lnTo>
                  <a:lnTo>
                    <a:pt x="259950" y="310614"/>
                  </a:lnTo>
                  <a:lnTo>
                    <a:pt x="259472" y="311211"/>
                  </a:lnTo>
                  <a:lnTo>
                    <a:pt x="258947" y="311832"/>
                  </a:lnTo>
                  <a:lnTo>
                    <a:pt x="258218" y="312919"/>
                  </a:lnTo>
                  <a:lnTo>
                    <a:pt x="257800" y="313922"/>
                  </a:lnTo>
                  <a:lnTo>
                    <a:pt x="257489" y="315045"/>
                  </a:lnTo>
                  <a:lnTo>
                    <a:pt x="257215" y="315726"/>
                  </a:lnTo>
                  <a:lnTo>
                    <a:pt x="256940" y="316729"/>
                  </a:lnTo>
                  <a:lnTo>
                    <a:pt x="256546" y="317470"/>
                  </a:lnTo>
                  <a:lnTo>
                    <a:pt x="256033" y="318329"/>
                  </a:lnTo>
                  <a:lnTo>
                    <a:pt x="255531" y="318855"/>
                  </a:lnTo>
                  <a:lnTo>
                    <a:pt x="253082" y="321399"/>
                  </a:lnTo>
                  <a:lnTo>
                    <a:pt x="252461" y="322068"/>
                  </a:lnTo>
                  <a:lnTo>
                    <a:pt x="252043" y="323131"/>
                  </a:lnTo>
                  <a:lnTo>
                    <a:pt x="251876" y="323835"/>
                  </a:lnTo>
                  <a:lnTo>
                    <a:pt x="251577" y="324767"/>
                  </a:lnTo>
                  <a:lnTo>
                    <a:pt x="251303" y="325818"/>
                  </a:lnTo>
                  <a:lnTo>
                    <a:pt x="250586" y="327144"/>
                  </a:lnTo>
                  <a:lnTo>
                    <a:pt x="250240" y="328052"/>
                  </a:lnTo>
                  <a:lnTo>
                    <a:pt x="249858" y="328852"/>
                  </a:lnTo>
                  <a:lnTo>
                    <a:pt x="249547" y="329664"/>
                  </a:lnTo>
                  <a:lnTo>
                    <a:pt x="249440" y="330631"/>
                  </a:lnTo>
                  <a:lnTo>
                    <a:pt x="249535" y="331563"/>
                  </a:lnTo>
                  <a:lnTo>
                    <a:pt x="249487" y="332817"/>
                  </a:lnTo>
                  <a:lnTo>
                    <a:pt x="249284" y="333820"/>
                  </a:lnTo>
                  <a:lnTo>
                    <a:pt x="248783" y="334931"/>
                  </a:lnTo>
                  <a:lnTo>
                    <a:pt x="248198" y="335886"/>
                  </a:lnTo>
                  <a:lnTo>
                    <a:pt x="247505" y="336926"/>
                  </a:lnTo>
                  <a:lnTo>
                    <a:pt x="246920" y="337475"/>
                  </a:lnTo>
                  <a:lnTo>
                    <a:pt x="246179" y="338000"/>
                  </a:lnTo>
                  <a:lnTo>
                    <a:pt x="245212" y="338287"/>
                  </a:lnTo>
                  <a:lnTo>
                    <a:pt x="244388" y="338371"/>
                  </a:lnTo>
                  <a:lnTo>
                    <a:pt x="243683" y="338454"/>
                  </a:lnTo>
                  <a:lnTo>
                    <a:pt x="242751" y="338263"/>
                  </a:lnTo>
                  <a:lnTo>
                    <a:pt x="241629" y="337774"/>
                  </a:lnTo>
                  <a:lnTo>
                    <a:pt x="241139" y="336985"/>
                  </a:lnTo>
                  <a:lnTo>
                    <a:pt x="240972" y="335946"/>
                  </a:lnTo>
                  <a:lnTo>
                    <a:pt x="241008" y="335062"/>
                  </a:lnTo>
                  <a:lnTo>
                    <a:pt x="240912" y="334214"/>
                  </a:lnTo>
                  <a:lnTo>
                    <a:pt x="240697" y="333426"/>
                  </a:lnTo>
                  <a:lnTo>
                    <a:pt x="240243" y="332602"/>
                  </a:lnTo>
                  <a:lnTo>
                    <a:pt x="239180" y="331682"/>
                  </a:lnTo>
                  <a:lnTo>
                    <a:pt x="237902" y="331026"/>
                  </a:lnTo>
                  <a:lnTo>
                    <a:pt x="237042" y="330583"/>
                  </a:lnTo>
                  <a:lnTo>
                    <a:pt x="236111" y="330261"/>
                  </a:lnTo>
                  <a:lnTo>
                    <a:pt x="235239" y="330261"/>
                  </a:lnTo>
                  <a:lnTo>
                    <a:pt x="234116" y="331002"/>
                  </a:lnTo>
                  <a:lnTo>
                    <a:pt x="233758" y="331647"/>
                  </a:lnTo>
                  <a:lnTo>
                    <a:pt x="233173" y="332578"/>
                  </a:lnTo>
                  <a:lnTo>
                    <a:pt x="232671" y="333080"/>
                  </a:lnTo>
                  <a:lnTo>
                    <a:pt x="231692" y="333904"/>
                  </a:lnTo>
                  <a:lnTo>
                    <a:pt x="230187" y="335051"/>
                  </a:lnTo>
                  <a:lnTo>
                    <a:pt x="228443" y="337153"/>
                  </a:lnTo>
                  <a:lnTo>
                    <a:pt x="226377" y="339553"/>
                  </a:lnTo>
                  <a:lnTo>
                    <a:pt x="225003" y="341452"/>
                  </a:lnTo>
                  <a:lnTo>
                    <a:pt x="225648" y="341894"/>
                  </a:lnTo>
                  <a:lnTo>
                    <a:pt x="226425" y="342121"/>
                  </a:lnTo>
                  <a:lnTo>
                    <a:pt x="227093" y="342312"/>
                  </a:lnTo>
                  <a:lnTo>
                    <a:pt x="228192" y="342646"/>
                  </a:lnTo>
                  <a:lnTo>
                    <a:pt x="228873" y="342849"/>
                  </a:lnTo>
                  <a:lnTo>
                    <a:pt x="229757" y="343124"/>
                  </a:lnTo>
                  <a:lnTo>
                    <a:pt x="230450" y="343936"/>
                  </a:lnTo>
                  <a:lnTo>
                    <a:pt x="230235" y="344761"/>
                  </a:lnTo>
                  <a:lnTo>
                    <a:pt x="230294" y="345549"/>
                  </a:lnTo>
                  <a:lnTo>
                    <a:pt x="230808" y="346552"/>
                  </a:lnTo>
                  <a:lnTo>
                    <a:pt x="230951" y="347734"/>
                  </a:lnTo>
                  <a:lnTo>
                    <a:pt x="231094" y="348857"/>
                  </a:lnTo>
                  <a:lnTo>
                    <a:pt x="231512" y="349884"/>
                  </a:lnTo>
                  <a:lnTo>
                    <a:pt x="232289" y="350900"/>
                  </a:lnTo>
                  <a:lnTo>
                    <a:pt x="232886" y="351700"/>
                  </a:lnTo>
                  <a:lnTo>
                    <a:pt x="233626" y="352249"/>
                  </a:lnTo>
                  <a:lnTo>
                    <a:pt x="234415" y="352786"/>
                  </a:lnTo>
                  <a:lnTo>
                    <a:pt x="235239" y="352894"/>
                  </a:lnTo>
                  <a:lnTo>
                    <a:pt x="236051" y="353145"/>
                  </a:lnTo>
                  <a:lnTo>
                    <a:pt x="236947" y="353002"/>
                  </a:lnTo>
                  <a:lnTo>
                    <a:pt x="237986" y="352811"/>
                  </a:lnTo>
                  <a:lnTo>
                    <a:pt x="238691" y="353014"/>
                  </a:lnTo>
                  <a:lnTo>
                    <a:pt x="238882" y="353718"/>
                  </a:lnTo>
                  <a:lnTo>
                    <a:pt x="238416" y="354578"/>
                  </a:lnTo>
                  <a:lnTo>
                    <a:pt x="235872" y="359344"/>
                  </a:lnTo>
                  <a:lnTo>
                    <a:pt x="235550" y="360108"/>
                  </a:lnTo>
                  <a:lnTo>
                    <a:pt x="235299" y="361159"/>
                  </a:lnTo>
                  <a:lnTo>
                    <a:pt x="235000" y="362138"/>
                  </a:lnTo>
                  <a:lnTo>
                    <a:pt x="234749" y="362939"/>
                  </a:lnTo>
                  <a:lnTo>
                    <a:pt x="233854" y="363691"/>
                  </a:lnTo>
                  <a:lnTo>
                    <a:pt x="233137" y="364336"/>
                  </a:lnTo>
                  <a:lnTo>
                    <a:pt x="232289" y="364909"/>
                  </a:lnTo>
                  <a:lnTo>
                    <a:pt x="231572" y="365100"/>
                  </a:lnTo>
                  <a:lnTo>
                    <a:pt x="229876" y="366414"/>
                  </a:lnTo>
                  <a:lnTo>
                    <a:pt x="229327" y="367322"/>
                  </a:lnTo>
                  <a:lnTo>
                    <a:pt x="228885" y="368875"/>
                  </a:lnTo>
                  <a:lnTo>
                    <a:pt x="228682" y="370033"/>
                  </a:lnTo>
                  <a:lnTo>
                    <a:pt x="228479" y="370702"/>
                  </a:lnTo>
                  <a:lnTo>
                    <a:pt x="228300" y="372230"/>
                  </a:lnTo>
                  <a:lnTo>
                    <a:pt x="228276" y="373616"/>
                  </a:lnTo>
                  <a:lnTo>
                    <a:pt x="228730" y="374464"/>
                  </a:lnTo>
                  <a:lnTo>
                    <a:pt x="229506" y="375073"/>
                  </a:lnTo>
                  <a:lnTo>
                    <a:pt x="230067" y="375623"/>
                  </a:lnTo>
                  <a:lnTo>
                    <a:pt x="230402" y="376387"/>
                  </a:lnTo>
                  <a:lnTo>
                    <a:pt x="230784" y="377378"/>
                  </a:lnTo>
                  <a:lnTo>
                    <a:pt x="231500" y="378501"/>
                  </a:lnTo>
                  <a:lnTo>
                    <a:pt x="231895" y="379181"/>
                  </a:lnTo>
                  <a:lnTo>
                    <a:pt x="231966" y="380053"/>
                  </a:lnTo>
                  <a:lnTo>
                    <a:pt x="231990" y="380997"/>
                  </a:lnTo>
                  <a:lnTo>
                    <a:pt x="232492" y="381785"/>
                  </a:lnTo>
                  <a:lnTo>
                    <a:pt x="233161" y="382311"/>
                  </a:lnTo>
                  <a:lnTo>
                    <a:pt x="233830" y="382932"/>
                  </a:lnTo>
                  <a:lnTo>
                    <a:pt x="233913" y="383625"/>
                  </a:lnTo>
                  <a:lnTo>
                    <a:pt x="233710" y="384413"/>
                  </a:lnTo>
                  <a:lnTo>
                    <a:pt x="233196" y="385177"/>
                  </a:lnTo>
                  <a:lnTo>
                    <a:pt x="232074" y="386073"/>
                  </a:lnTo>
                  <a:lnTo>
                    <a:pt x="230868" y="386443"/>
                  </a:lnTo>
                  <a:lnTo>
                    <a:pt x="230270" y="386861"/>
                  </a:lnTo>
                  <a:lnTo>
                    <a:pt x="229351" y="387196"/>
                  </a:lnTo>
                  <a:lnTo>
                    <a:pt x="228240" y="387482"/>
                  </a:lnTo>
                  <a:lnTo>
                    <a:pt x="226843" y="387936"/>
                  </a:lnTo>
                  <a:lnTo>
                    <a:pt x="225576" y="388127"/>
                  </a:lnTo>
                  <a:lnTo>
                    <a:pt x="224776" y="388163"/>
                  </a:lnTo>
                  <a:lnTo>
                    <a:pt x="224072" y="388139"/>
                  </a:lnTo>
                  <a:lnTo>
                    <a:pt x="223248" y="387984"/>
                  </a:lnTo>
                  <a:lnTo>
                    <a:pt x="222662" y="388354"/>
                  </a:lnTo>
                  <a:lnTo>
                    <a:pt x="221922" y="388880"/>
                  </a:lnTo>
                  <a:lnTo>
                    <a:pt x="220942" y="389441"/>
                  </a:lnTo>
                  <a:lnTo>
                    <a:pt x="220369" y="390038"/>
                  </a:lnTo>
                  <a:lnTo>
                    <a:pt x="219629" y="390373"/>
                  </a:lnTo>
                  <a:lnTo>
                    <a:pt x="218614" y="391089"/>
                  </a:lnTo>
                  <a:lnTo>
                    <a:pt x="218387" y="391878"/>
                  </a:lnTo>
                  <a:lnTo>
                    <a:pt x="216786" y="410032"/>
                  </a:lnTo>
                  <a:lnTo>
                    <a:pt x="191765" y="413376"/>
                  </a:lnTo>
                  <a:lnTo>
                    <a:pt x="131617" y="421509"/>
                  </a:lnTo>
                  <a:lnTo>
                    <a:pt x="62691" y="430658"/>
                  </a:lnTo>
                  <a:lnTo>
                    <a:pt x="63480" y="420482"/>
                  </a:lnTo>
                  <a:lnTo>
                    <a:pt x="69451" y="343459"/>
                  </a:lnTo>
                  <a:lnTo>
                    <a:pt x="75077" y="270484"/>
                  </a:lnTo>
                  <a:lnTo>
                    <a:pt x="10235" y="267594"/>
                  </a:lnTo>
                  <a:lnTo>
                    <a:pt x="12302" y="219091"/>
                  </a:lnTo>
                  <a:lnTo>
                    <a:pt x="14058" y="180144"/>
                  </a:lnTo>
                  <a:lnTo>
                    <a:pt x="6557" y="163494"/>
                  </a:lnTo>
                  <a:lnTo>
                    <a:pt x="0" y="135451"/>
                  </a:lnTo>
                  <a:lnTo>
                    <a:pt x="9925" y="113965"/>
                  </a:lnTo>
                  <a:lnTo>
                    <a:pt x="20865" y="74396"/>
                  </a:lnTo>
                  <a:lnTo>
                    <a:pt x="18011" y="32534"/>
                  </a:lnTo>
                  <a:lnTo>
                    <a:pt x="7560" y="0"/>
                  </a:lnTo>
                  <a:lnTo>
                    <a:pt x="274808" y="62548"/>
                  </a:lnTo>
                  <a:lnTo>
                    <a:pt x="407810" y="9358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239;gbcf4302aa7_0_6">
              <a:extLst>
                <a:ext uri="{FF2B5EF4-FFF2-40B4-BE49-F238E27FC236}">
                  <a16:creationId xmlns:a16="http://schemas.microsoft.com/office/drawing/2014/main" id="{0F31FB9C-78C1-184C-BE8A-80E5636404AA}"/>
                </a:ext>
              </a:extLst>
            </p:cNvPr>
            <p:cNvSpPr/>
            <p:nvPr/>
          </p:nvSpPr>
          <p:spPr>
            <a:xfrm>
              <a:off x="5702233" y="2720209"/>
              <a:ext cx="171531" cy="168387"/>
            </a:xfrm>
            <a:custGeom>
              <a:avLst/>
              <a:gdLst/>
              <a:ahLst/>
              <a:cxnLst/>
              <a:rect l="l" t="t" r="r" b="b"/>
              <a:pathLst>
                <a:path w="341356" h="335098" extrusionOk="0">
                  <a:moveTo>
                    <a:pt x="181887" y="5649"/>
                  </a:moveTo>
                  <a:lnTo>
                    <a:pt x="196267" y="0"/>
                  </a:lnTo>
                  <a:lnTo>
                    <a:pt x="298110" y="48132"/>
                  </a:lnTo>
                  <a:lnTo>
                    <a:pt x="308787" y="44442"/>
                  </a:lnTo>
                  <a:lnTo>
                    <a:pt x="313027" y="42877"/>
                  </a:lnTo>
                  <a:lnTo>
                    <a:pt x="318987" y="86435"/>
                  </a:lnTo>
                  <a:lnTo>
                    <a:pt x="325711" y="85683"/>
                  </a:lnTo>
                  <a:lnTo>
                    <a:pt x="329354" y="103717"/>
                  </a:lnTo>
                  <a:lnTo>
                    <a:pt x="317255" y="107790"/>
                  </a:lnTo>
                  <a:lnTo>
                    <a:pt x="319703" y="126912"/>
                  </a:lnTo>
                  <a:lnTo>
                    <a:pt x="329652" y="124045"/>
                  </a:lnTo>
                  <a:lnTo>
                    <a:pt x="328362" y="147132"/>
                  </a:lnTo>
                  <a:lnTo>
                    <a:pt x="326750" y="176704"/>
                  </a:lnTo>
                  <a:lnTo>
                    <a:pt x="332292" y="209357"/>
                  </a:lnTo>
                  <a:lnTo>
                    <a:pt x="341357" y="219270"/>
                  </a:lnTo>
                  <a:lnTo>
                    <a:pt x="339482" y="262243"/>
                  </a:lnTo>
                  <a:lnTo>
                    <a:pt x="321901" y="318007"/>
                  </a:lnTo>
                  <a:lnTo>
                    <a:pt x="326702" y="335098"/>
                  </a:lnTo>
                  <a:lnTo>
                    <a:pt x="306972" y="334513"/>
                  </a:lnTo>
                  <a:lnTo>
                    <a:pt x="0" y="325030"/>
                  </a:lnTo>
                  <a:lnTo>
                    <a:pt x="78182" y="203290"/>
                  </a:lnTo>
                  <a:lnTo>
                    <a:pt x="103084" y="148517"/>
                  </a:lnTo>
                  <a:lnTo>
                    <a:pt x="106238" y="147526"/>
                  </a:lnTo>
                  <a:lnTo>
                    <a:pt x="107432" y="146989"/>
                  </a:lnTo>
                  <a:lnTo>
                    <a:pt x="110346" y="145675"/>
                  </a:lnTo>
                  <a:lnTo>
                    <a:pt x="111552" y="145388"/>
                  </a:lnTo>
                  <a:lnTo>
                    <a:pt x="112543" y="145472"/>
                  </a:lnTo>
                  <a:lnTo>
                    <a:pt x="113463" y="145651"/>
                  </a:lnTo>
                  <a:lnTo>
                    <a:pt x="114204" y="145937"/>
                  </a:lnTo>
                  <a:lnTo>
                    <a:pt x="114920" y="146248"/>
                  </a:lnTo>
                  <a:lnTo>
                    <a:pt x="116019" y="146881"/>
                  </a:lnTo>
                  <a:lnTo>
                    <a:pt x="119184" y="148852"/>
                  </a:lnTo>
                  <a:lnTo>
                    <a:pt x="120880" y="149700"/>
                  </a:lnTo>
                  <a:lnTo>
                    <a:pt x="121501" y="149210"/>
                  </a:lnTo>
                  <a:lnTo>
                    <a:pt x="122277" y="147538"/>
                  </a:lnTo>
                  <a:lnTo>
                    <a:pt x="123006" y="146224"/>
                  </a:lnTo>
                  <a:lnTo>
                    <a:pt x="124236" y="143740"/>
                  </a:lnTo>
                  <a:lnTo>
                    <a:pt x="124714" y="142187"/>
                  </a:lnTo>
                  <a:lnTo>
                    <a:pt x="124917" y="141399"/>
                  </a:lnTo>
                  <a:lnTo>
                    <a:pt x="125311" y="140049"/>
                  </a:lnTo>
                  <a:lnTo>
                    <a:pt x="125514" y="139106"/>
                  </a:lnTo>
                  <a:lnTo>
                    <a:pt x="125323" y="138174"/>
                  </a:lnTo>
                  <a:lnTo>
                    <a:pt x="125013" y="137111"/>
                  </a:lnTo>
                  <a:lnTo>
                    <a:pt x="124368" y="136395"/>
                  </a:lnTo>
                  <a:lnTo>
                    <a:pt x="123591" y="135523"/>
                  </a:lnTo>
                  <a:lnTo>
                    <a:pt x="122385" y="133874"/>
                  </a:lnTo>
                  <a:lnTo>
                    <a:pt x="121716" y="132704"/>
                  </a:lnTo>
                  <a:lnTo>
                    <a:pt x="121083" y="131677"/>
                  </a:lnTo>
                  <a:lnTo>
                    <a:pt x="120414" y="130208"/>
                  </a:lnTo>
                  <a:lnTo>
                    <a:pt x="119913" y="129300"/>
                  </a:lnTo>
                  <a:lnTo>
                    <a:pt x="119590" y="128571"/>
                  </a:lnTo>
                  <a:lnTo>
                    <a:pt x="119411" y="127544"/>
                  </a:lnTo>
                  <a:lnTo>
                    <a:pt x="119363" y="126661"/>
                  </a:lnTo>
                  <a:lnTo>
                    <a:pt x="119566" y="125407"/>
                  </a:lnTo>
                  <a:lnTo>
                    <a:pt x="121704" y="118061"/>
                  </a:lnTo>
                  <a:lnTo>
                    <a:pt x="122349" y="116795"/>
                  </a:lnTo>
                  <a:lnTo>
                    <a:pt x="123018" y="115242"/>
                  </a:lnTo>
                  <a:lnTo>
                    <a:pt x="123675" y="113809"/>
                  </a:lnTo>
                  <a:lnTo>
                    <a:pt x="124607" y="112496"/>
                  </a:lnTo>
                  <a:lnTo>
                    <a:pt x="125275" y="111743"/>
                  </a:lnTo>
                  <a:lnTo>
                    <a:pt x="126243" y="111086"/>
                  </a:lnTo>
                  <a:lnTo>
                    <a:pt x="127401" y="110465"/>
                  </a:lnTo>
                  <a:lnTo>
                    <a:pt x="128512" y="109581"/>
                  </a:lnTo>
                  <a:lnTo>
                    <a:pt x="130447" y="107706"/>
                  </a:lnTo>
                  <a:lnTo>
                    <a:pt x="131832" y="106381"/>
                  </a:lnTo>
                  <a:lnTo>
                    <a:pt x="134113" y="104326"/>
                  </a:lnTo>
                  <a:lnTo>
                    <a:pt x="135356" y="103896"/>
                  </a:lnTo>
                  <a:lnTo>
                    <a:pt x="136598" y="103860"/>
                  </a:lnTo>
                  <a:lnTo>
                    <a:pt x="138963" y="104255"/>
                  </a:lnTo>
                  <a:lnTo>
                    <a:pt x="140025" y="104589"/>
                  </a:lnTo>
                  <a:lnTo>
                    <a:pt x="141674" y="105521"/>
                  </a:lnTo>
                  <a:lnTo>
                    <a:pt x="143011" y="106273"/>
                  </a:lnTo>
                  <a:lnTo>
                    <a:pt x="147347" y="80822"/>
                  </a:lnTo>
                  <a:lnTo>
                    <a:pt x="164247" y="19122"/>
                  </a:lnTo>
                  <a:lnTo>
                    <a:pt x="183249" y="16398"/>
                  </a:lnTo>
                  <a:lnTo>
                    <a:pt x="181887" y="564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240;gbcf4302aa7_0_6">
              <a:extLst>
                <a:ext uri="{FF2B5EF4-FFF2-40B4-BE49-F238E27FC236}">
                  <a16:creationId xmlns:a16="http://schemas.microsoft.com/office/drawing/2014/main" id="{12BFFD4D-DFD6-AC47-AFB8-2D4FB56F1981}"/>
                </a:ext>
              </a:extLst>
            </p:cNvPr>
            <p:cNvSpPr/>
            <p:nvPr/>
          </p:nvSpPr>
          <p:spPr>
            <a:xfrm>
              <a:off x="6947873" y="2725894"/>
              <a:ext cx="170997" cy="189716"/>
            </a:xfrm>
            <a:custGeom>
              <a:avLst/>
              <a:gdLst/>
              <a:ahLst/>
              <a:cxnLst/>
              <a:rect l="l" t="t" r="r" b="b"/>
              <a:pathLst>
                <a:path w="340293" h="377545" extrusionOk="0">
                  <a:moveTo>
                    <a:pt x="154751" y="0"/>
                  </a:moveTo>
                  <a:lnTo>
                    <a:pt x="154560" y="9005"/>
                  </a:lnTo>
                  <a:lnTo>
                    <a:pt x="255996" y="132131"/>
                  </a:lnTo>
                  <a:lnTo>
                    <a:pt x="285246" y="97578"/>
                  </a:lnTo>
                  <a:lnTo>
                    <a:pt x="340294" y="200352"/>
                  </a:lnTo>
                  <a:lnTo>
                    <a:pt x="122683" y="315499"/>
                  </a:lnTo>
                  <a:lnTo>
                    <a:pt x="3893" y="377545"/>
                  </a:lnTo>
                  <a:lnTo>
                    <a:pt x="1230" y="252437"/>
                  </a:lnTo>
                  <a:lnTo>
                    <a:pt x="0" y="194308"/>
                  </a:lnTo>
                  <a:lnTo>
                    <a:pt x="6903" y="175354"/>
                  </a:lnTo>
                  <a:lnTo>
                    <a:pt x="5267" y="121274"/>
                  </a:lnTo>
                  <a:lnTo>
                    <a:pt x="12947" y="99083"/>
                  </a:lnTo>
                  <a:lnTo>
                    <a:pt x="14821" y="93685"/>
                  </a:lnTo>
                  <a:lnTo>
                    <a:pt x="27709" y="73894"/>
                  </a:lnTo>
                  <a:lnTo>
                    <a:pt x="53937" y="32689"/>
                  </a:lnTo>
                  <a:lnTo>
                    <a:pt x="102917" y="9184"/>
                  </a:lnTo>
                  <a:lnTo>
                    <a:pt x="109533" y="4718"/>
                  </a:lnTo>
                  <a:lnTo>
                    <a:pt x="121680" y="3284"/>
                  </a:lnTo>
                  <a:lnTo>
                    <a:pt x="15475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241;gbcf4302aa7_0_6">
              <a:extLst>
                <a:ext uri="{FF2B5EF4-FFF2-40B4-BE49-F238E27FC236}">
                  <a16:creationId xmlns:a16="http://schemas.microsoft.com/office/drawing/2014/main" id="{9AF03FAB-300A-334A-A246-3469F2824639}"/>
                </a:ext>
              </a:extLst>
            </p:cNvPr>
            <p:cNvSpPr/>
            <p:nvPr/>
          </p:nvSpPr>
          <p:spPr>
            <a:xfrm>
              <a:off x="5134338" y="2726062"/>
              <a:ext cx="157380" cy="145809"/>
            </a:xfrm>
            <a:custGeom>
              <a:avLst/>
              <a:gdLst/>
              <a:ahLst/>
              <a:cxnLst/>
              <a:rect l="l" t="t" r="r" b="b"/>
              <a:pathLst>
                <a:path w="313194" h="290167" extrusionOk="0">
                  <a:moveTo>
                    <a:pt x="277937" y="0"/>
                  </a:moveTo>
                  <a:lnTo>
                    <a:pt x="291958" y="113224"/>
                  </a:lnTo>
                  <a:lnTo>
                    <a:pt x="313194" y="290167"/>
                  </a:lnTo>
                  <a:lnTo>
                    <a:pt x="290095" y="289809"/>
                  </a:lnTo>
                  <a:lnTo>
                    <a:pt x="219856" y="287695"/>
                  </a:lnTo>
                  <a:lnTo>
                    <a:pt x="33203" y="280935"/>
                  </a:lnTo>
                  <a:lnTo>
                    <a:pt x="0" y="72557"/>
                  </a:lnTo>
                  <a:lnTo>
                    <a:pt x="159075" y="50736"/>
                  </a:lnTo>
                  <a:lnTo>
                    <a:pt x="170613" y="14655"/>
                  </a:lnTo>
                  <a:lnTo>
                    <a:pt x="277937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242;gbcf4302aa7_0_6">
              <a:extLst>
                <a:ext uri="{FF2B5EF4-FFF2-40B4-BE49-F238E27FC236}">
                  <a16:creationId xmlns:a16="http://schemas.microsoft.com/office/drawing/2014/main" id="{925CE1CE-A8D5-1A4E-AA04-00DFEDFF4080}"/>
                </a:ext>
              </a:extLst>
            </p:cNvPr>
            <p:cNvSpPr/>
            <p:nvPr/>
          </p:nvSpPr>
          <p:spPr>
            <a:xfrm>
              <a:off x="7428190" y="2736479"/>
              <a:ext cx="114156" cy="81393"/>
            </a:xfrm>
            <a:custGeom>
              <a:avLst/>
              <a:gdLst/>
              <a:ahLst/>
              <a:cxnLst/>
              <a:rect l="l" t="t" r="r" b="b"/>
              <a:pathLst>
                <a:path w="227176" h="161977" extrusionOk="0">
                  <a:moveTo>
                    <a:pt x="185685" y="0"/>
                  </a:moveTo>
                  <a:lnTo>
                    <a:pt x="227177" y="58093"/>
                  </a:lnTo>
                  <a:lnTo>
                    <a:pt x="195144" y="64316"/>
                  </a:lnTo>
                  <a:lnTo>
                    <a:pt x="210360" y="157594"/>
                  </a:lnTo>
                  <a:lnTo>
                    <a:pt x="195658" y="144206"/>
                  </a:lnTo>
                  <a:lnTo>
                    <a:pt x="145961" y="139870"/>
                  </a:lnTo>
                  <a:lnTo>
                    <a:pt x="79233" y="161977"/>
                  </a:lnTo>
                  <a:lnTo>
                    <a:pt x="4730" y="119948"/>
                  </a:lnTo>
                  <a:lnTo>
                    <a:pt x="0" y="54534"/>
                  </a:lnTo>
                  <a:lnTo>
                    <a:pt x="3308" y="53244"/>
                  </a:lnTo>
                  <a:lnTo>
                    <a:pt x="91022" y="23660"/>
                  </a:lnTo>
                  <a:lnTo>
                    <a:pt x="185685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243;gbcf4302aa7_0_6">
              <a:extLst>
                <a:ext uri="{FF2B5EF4-FFF2-40B4-BE49-F238E27FC236}">
                  <a16:creationId xmlns:a16="http://schemas.microsoft.com/office/drawing/2014/main" id="{AB585B69-C805-214C-8CB5-2317737B7DF9}"/>
                </a:ext>
              </a:extLst>
            </p:cNvPr>
            <p:cNvSpPr/>
            <p:nvPr/>
          </p:nvSpPr>
          <p:spPr>
            <a:xfrm>
              <a:off x="6117348" y="2737366"/>
              <a:ext cx="231920" cy="191432"/>
            </a:xfrm>
            <a:custGeom>
              <a:avLst/>
              <a:gdLst/>
              <a:ahLst/>
              <a:cxnLst/>
              <a:rect l="l" t="t" r="r" b="b"/>
              <a:pathLst>
                <a:path w="461532" h="380960" extrusionOk="0">
                  <a:moveTo>
                    <a:pt x="100803" y="6223"/>
                  </a:moveTo>
                  <a:lnTo>
                    <a:pt x="115302" y="0"/>
                  </a:lnTo>
                  <a:lnTo>
                    <a:pt x="169717" y="1624"/>
                  </a:lnTo>
                  <a:lnTo>
                    <a:pt x="189388" y="78134"/>
                  </a:lnTo>
                  <a:lnTo>
                    <a:pt x="246585" y="64029"/>
                  </a:lnTo>
                  <a:lnTo>
                    <a:pt x="408969" y="23111"/>
                  </a:lnTo>
                  <a:lnTo>
                    <a:pt x="409435" y="122934"/>
                  </a:lnTo>
                  <a:lnTo>
                    <a:pt x="461532" y="110489"/>
                  </a:lnTo>
                  <a:lnTo>
                    <a:pt x="456265" y="367584"/>
                  </a:lnTo>
                  <a:lnTo>
                    <a:pt x="245629" y="373473"/>
                  </a:lnTo>
                  <a:lnTo>
                    <a:pt x="91941" y="380961"/>
                  </a:lnTo>
                  <a:lnTo>
                    <a:pt x="88752" y="317219"/>
                  </a:lnTo>
                  <a:lnTo>
                    <a:pt x="76856" y="317004"/>
                  </a:lnTo>
                  <a:lnTo>
                    <a:pt x="0" y="32187"/>
                  </a:lnTo>
                  <a:lnTo>
                    <a:pt x="57436" y="7333"/>
                  </a:lnTo>
                  <a:lnTo>
                    <a:pt x="63790" y="22119"/>
                  </a:lnTo>
                  <a:lnTo>
                    <a:pt x="100803" y="622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244;gbcf4302aa7_0_6">
              <a:extLst>
                <a:ext uri="{FF2B5EF4-FFF2-40B4-BE49-F238E27FC236}">
                  <a16:creationId xmlns:a16="http://schemas.microsoft.com/office/drawing/2014/main" id="{79628742-9AF1-B14B-A7EA-6BEEAEAE33D7}"/>
                </a:ext>
              </a:extLst>
            </p:cNvPr>
            <p:cNvSpPr/>
            <p:nvPr/>
          </p:nvSpPr>
          <p:spPr>
            <a:xfrm>
              <a:off x="7728782" y="2740673"/>
              <a:ext cx="200285" cy="194920"/>
            </a:xfrm>
            <a:custGeom>
              <a:avLst/>
              <a:gdLst/>
              <a:ahLst/>
              <a:cxnLst/>
              <a:rect l="l" t="t" r="r" b="b"/>
              <a:pathLst>
                <a:path w="398577" h="387900" extrusionOk="0">
                  <a:moveTo>
                    <a:pt x="334334" y="141053"/>
                  </a:moveTo>
                  <a:lnTo>
                    <a:pt x="335027" y="142056"/>
                  </a:lnTo>
                  <a:lnTo>
                    <a:pt x="336543" y="143083"/>
                  </a:lnTo>
                  <a:lnTo>
                    <a:pt x="342742" y="142641"/>
                  </a:lnTo>
                  <a:lnTo>
                    <a:pt x="345955" y="143621"/>
                  </a:lnTo>
                  <a:lnTo>
                    <a:pt x="347663" y="144946"/>
                  </a:lnTo>
                  <a:lnTo>
                    <a:pt x="349275" y="146785"/>
                  </a:lnTo>
                  <a:lnTo>
                    <a:pt x="350911" y="150249"/>
                  </a:lnTo>
                  <a:lnTo>
                    <a:pt x="351115" y="152614"/>
                  </a:lnTo>
                  <a:lnTo>
                    <a:pt x="350314" y="157905"/>
                  </a:lnTo>
                  <a:lnTo>
                    <a:pt x="351102" y="160807"/>
                  </a:lnTo>
                  <a:lnTo>
                    <a:pt x="351210" y="162025"/>
                  </a:lnTo>
                  <a:lnTo>
                    <a:pt x="351783" y="162969"/>
                  </a:lnTo>
                  <a:lnTo>
                    <a:pt x="354531" y="165262"/>
                  </a:lnTo>
                  <a:lnTo>
                    <a:pt x="357850" y="168236"/>
                  </a:lnTo>
                  <a:lnTo>
                    <a:pt x="359941" y="171067"/>
                  </a:lnTo>
                  <a:lnTo>
                    <a:pt x="360526" y="172751"/>
                  </a:lnTo>
                  <a:lnTo>
                    <a:pt x="360550" y="175199"/>
                  </a:lnTo>
                  <a:lnTo>
                    <a:pt x="358937" y="174279"/>
                  </a:lnTo>
                  <a:lnTo>
                    <a:pt x="358185" y="174267"/>
                  </a:lnTo>
                  <a:lnTo>
                    <a:pt x="357910" y="175020"/>
                  </a:lnTo>
                  <a:lnTo>
                    <a:pt x="354423" y="174232"/>
                  </a:lnTo>
                  <a:lnTo>
                    <a:pt x="348224" y="175486"/>
                  </a:lnTo>
                  <a:lnTo>
                    <a:pt x="345035" y="175796"/>
                  </a:lnTo>
                  <a:lnTo>
                    <a:pt x="342885" y="176752"/>
                  </a:lnTo>
                  <a:lnTo>
                    <a:pt x="340628" y="176787"/>
                  </a:lnTo>
                  <a:lnTo>
                    <a:pt x="337881" y="175235"/>
                  </a:lnTo>
                  <a:lnTo>
                    <a:pt x="338060" y="174005"/>
                  </a:lnTo>
                  <a:lnTo>
                    <a:pt x="337570" y="172691"/>
                  </a:lnTo>
                  <a:lnTo>
                    <a:pt x="337750" y="171162"/>
                  </a:lnTo>
                  <a:lnTo>
                    <a:pt x="339506" y="167591"/>
                  </a:lnTo>
                  <a:lnTo>
                    <a:pt x="341154" y="162694"/>
                  </a:lnTo>
                  <a:lnTo>
                    <a:pt x="341225" y="160879"/>
                  </a:lnTo>
                  <a:lnTo>
                    <a:pt x="340724" y="157774"/>
                  </a:lnTo>
                  <a:lnTo>
                    <a:pt x="340437" y="156747"/>
                  </a:lnTo>
                  <a:lnTo>
                    <a:pt x="339768" y="155731"/>
                  </a:lnTo>
                  <a:lnTo>
                    <a:pt x="337104" y="152662"/>
                  </a:lnTo>
                  <a:lnTo>
                    <a:pt x="331276" y="152972"/>
                  </a:lnTo>
                  <a:lnTo>
                    <a:pt x="329401" y="153593"/>
                  </a:lnTo>
                  <a:lnTo>
                    <a:pt x="322199" y="157690"/>
                  </a:lnTo>
                  <a:lnTo>
                    <a:pt x="320360" y="160341"/>
                  </a:lnTo>
                  <a:lnTo>
                    <a:pt x="319703" y="162611"/>
                  </a:lnTo>
                  <a:lnTo>
                    <a:pt x="317685" y="167973"/>
                  </a:lnTo>
                  <a:lnTo>
                    <a:pt x="316359" y="167233"/>
                  </a:lnTo>
                  <a:lnTo>
                    <a:pt x="314364" y="164545"/>
                  </a:lnTo>
                  <a:lnTo>
                    <a:pt x="312286" y="163721"/>
                  </a:lnTo>
                  <a:lnTo>
                    <a:pt x="311426" y="162969"/>
                  </a:lnTo>
                  <a:lnTo>
                    <a:pt x="310948" y="161942"/>
                  </a:lnTo>
                  <a:lnTo>
                    <a:pt x="309635" y="162503"/>
                  </a:lnTo>
                  <a:lnTo>
                    <a:pt x="309288" y="164665"/>
                  </a:lnTo>
                  <a:lnTo>
                    <a:pt x="309288" y="165692"/>
                  </a:lnTo>
                  <a:lnTo>
                    <a:pt x="310614" y="166552"/>
                  </a:lnTo>
                  <a:lnTo>
                    <a:pt x="310638" y="168618"/>
                  </a:lnTo>
                  <a:lnTo>
                    <a:pt x="311223" y="170123"/>
                  </a:lnTo>
                  <a:lnTo>
                    <a:pt x="310196" y="171449"/>
                  </a:lnTo>
                  <a:lnTo>
                    <a:pt x="310483" y="172106"/>
                  </a:lnTo>
                  <a:lnTo>
                    <a:pt x="312549" y="171974"/>
                  </a:lnTo>
                  <a:lnTo>
                    <a:pt x="313206" y="171401"/>
                  </a:lnTo>
                  <a:lnTo>
                    <a:pt x="313086" y="169072"/>
                  </a:lnTo>
                  <a:lnTo>
                    <a:pt x="310985" y="165429"/>
                  </a:lnTo>
                  <a:lnTo>
                    <a:pt x="311641" y="164928"/>
                  </a:lnTo>
                  <a:lnTo>
                    <a:pt x="313528" y="165394"/>
                  </a:lnTo>
                  <a:lnTo>
                    <a:pt x="313934" y="169048"/>
                  </a:lnTo>
                  <a:lnTo>
                    <a:pt x="316777" y="171365"/>
                  </a:lnTo>
                  <a:lnTo>
                    <a:pt x="317434" y="171091"/>
                  </a:lnTo>
                  <a:lnTo>
                    <a:pt x="318079" y="169586"/>
                  </a:lnTo>
                  <a:lnTo>
                    <a:pt x="318628" y="167985"/>
                  </a:lnTo>
                  <a:lnTo>
                    <a:pt x="320921" y="162205"/>
                  </a:lnTo>
                  <a:lnTo>
                    <a:pt x="325866" y="157475"/>
                  </a:lnTo>
                  <a:lnTo>
                    <a:pt x="328195" y="155922"/>
                  </a:lnTo>
                  <a:lnTo>
                    <a:pt x="331384" y="154871"/>
                  </a:lnTo>
                  <a:lnTo>
                    <a:pt x="334119" y="154931"/>
                  </a:lnTo>
                  <a:lnTo>
                    <a:pt x="336101" y="155576"/>
                  </a:lnTo>
                  <a:lnTo>
                    <a:pt x="337607" y="156866"/>
                  </a:lnTo>
                  <a:lnTo>
                    <a:pt x="337905" y="157642"/>
                  </a:lnTo>
                  <a:lnTo>
                    <a:pt x="338036" y="162336"/>
                  </a:lnTo>
                  <a:lnTo>
                    <a:pt x="337403" y="164319"/>
                  </a:lnTo>
                  <a:lnTo>
                    <a:pt x="335445" y="166301"/>
                  </a:lnTo>
                  <a:lnTo>
                    <a:pt x="332470" y="170469"/>
                  </a:lnTo>
                  <a:lnTo>
                    <a:pt x="332590" y="172345"/>
                  </a:lnTo>
                  <a:lnTo>
                    <a:pt x="333546" y="174399"/>
                  </a:lnTo>
                  <a:lnTo>
                    <a:pt x="336507" y="178352"/>
                  </a:lnTo>
                  <a:lnTo>
                    <a:pt x="336532" y="181529"/>
                  </a:lnTo>
                  <a:lnTo>
                    <a:pt x="337021" y="183404"/>
                  </a:lnTo>
                  <a:lnTo>
                    <a:pt x="339111" y="185268"/>
                  </a:lnTo>
                  <a:lnTo>
                    <a:pt x="341930" y="186008"/>
                  </a:lnTo>
                  <a:lnTo>
                    <a:pt x="344569" y="186080"/>
                  </a:lnTo>
                  <a:lnTo>
                    <a:pt x="353659" y="182879"/>
                  </a:lnTo>
                  <a:lnTo>
                    <a:pt x="356298" y="182664"/>
                  </a:lnTo>
                  <a:lnTo>
                    <a:pt x="358376" y="184228"/>
                  </a:lnTo>
                  <a:lnTo>
                    <a:pt x="359248" y="186199"/>
                  </a:lnTo>
                  <a:lnTo>
                    <a:pt x="359535" y="186975"/>
                  </a:lnTo>
                  <a:lnTo>
                    <a:pt x="360789" y="190977"/>
                  </a:lnTo>
                  <a:lnTo>
                    <a:pt x="368098" y="197319"/>
                  </a:lnTo>
                  <a:lnTo>
                    <a:pt x="370081" y="198334"/>
                  </a:lnTo>
                  <a:lnTo>
                    <a:pt x="374894" y="199600"/>
                  </a:lnTo>
                  <a:lnTo>
                    <a:pt x="378668" y="200973"/>
                  </a:lnTo>
                  <a:lnTo>
                    <a:pt x="382896" y="201702"/>
                  </a:lnTo>
                  <a:lnTo>
                    <a:pt x="390887" y="201427"/>
                  </a:lnTo>
                  <a:lnTo>
                    <a:pt x="395329" y="203183"/>
                  </a:lnTo>
                  <a:lnTo>
                    <a:pt x="398256" y="203625"/>
                  </a:lnTo>
                  <a:lnTo>
                    <a:pt x="398578" y="208497"/>
                  </a:lnTo>
                  <a:lnTo>
                    <a:pt x="396440" y="211531"/>
                  </a:lnTo>
                  <a:lnTo>
                    <a:pt x="390564" y="215998"/>
                  </a:lnTo>
                  <a:lnTo>
                    <a:pt x="388975" y="217527"/>
                  </a:lnTo>
                  <a:lnTo>
                    <a:pt x="382717" y="221707"/>
                  </a:lnTo>
                  <a:lnTo>
                    <a:pt x="380376" y="222292"/>
                  </a:lnTo>
                  <a:lnTo>
                    <a:pt x="377832" y="222627"/>
                  </a:lnTo>
                  <a:lnTo>
                    <a:pt x="374631" y="221719"/>
                  </a:lnTo>
                  <a:lnTo>
                    <a:pt x="371228" y="220154"/>
                  </a:lnTo>
                  <a:lnTo>
                    <a:pt x="367441" y="216894"/>
                  </a:lnTo>
                  <a:lnTo>
                    <a:pt x="365638" y="215759"/>
                  </a:lnTo>
                  <a:lnTo>
                    <a:pt x="361863" y="214876"/>
                  </a:lnTo>
                  <a:lnTo>
                    <a:pt x="357636" y="214732"/>
                  </a:lnTo>
                  <a:lnTo>
                    <a:pt x="353396" y="214123"/>
                  </a:lnTo>
                  <a:lnTo>
                    <a:pt x="352548" y="213741"/>
                  </a:lnTo>
                  <a:lnTo>
                    <a:pt x="351306" y="212260"/>
                  </a:lnTo>
                  <a:lnTo>
                    <a:pt x="351294" y="210922"/>
                  </a:lnTo>
                  <a:lnTo>
                    <a:pt x="352034" y="209895"/>
                  </a:lnTo>
                  <a:lnTo>
                    <a:pt x="351927" y="207459"/>
                  </a:lnTo>
                  <a:lnTo>
                    <a:pt x="349633" y="204819"/>
                  </a:lnTo>
                  <a:lnTo>
                    <a:pt x="346600" y="202132"/>
                  </a:lnTo>
                  <a:lnTo>
                    <a:pt x="345370" y="201570"/>
                  </a:lnTo>
                  <a:lnTo>
                    <a:pt x="343100" y="199719"/>
                  </a:lnTo>
                  <a:lnTo>
                    <a:pt x="342252" y="199552"/>
                  </a:lnTo>
                  <a:lnTo>
                    <a:pt x="338036" y="201081"/>
                  </a:lnTo>
                  <a:lnTo>
                    <a:pt x="339458" y="202753"/>
                  </a:lnTo>
                  <a:lnTo>
                    <a:pt x="339302" y="205607"/>
                  </a:lnTo>
                  <a:lnTo>
                    <a:pt x="336018" y="206849"/>
                  </a:lnTo>
                  <a:lnTo>
                    <a:pt x="336782" y="207865"/>
                  </a:lnTo>
                  <a:lnTo>
                    <a:pt x="337630" y="207948"/>
                  </a:lnTo>
                  <a:lnTo>
                    <a:pt x="341381" y="206694"/>
                  </a:lnTo>
                  <a:lnTo>
                    <a:pt x="343710" y="204508"/>
                  </a:lnTo>
                  <a:lnTo>
                    <a:pt x="344928" y="204102"/>
                  </a:lnTo>
                  <a:lnTo>
                    <a:pt x="345680" y="204377"/>
                  </a:lnTo>
                  <a:lnTo>
                    <a:pt x="346636" y="205500"/>
                  </a:lnTo>
                  <a:lnTo>
                    <a:pt x="346743" y="207196"/>
                  </a:lnTo>
                  <a:lnTo>
                    <a:pt x="345286" y="211913"/>
                  </a:lnTo>
                  <a:lnTo>
                    <a:pt x="344832" y="214374"/>
                  </a:lnTo>
                  <a:lnTo>
                    <a:pt x="345788" y="214827"/>
                  </a:lnTo>
                  <a:lnTo>
                    <a:pt x="346636" y="216129"/>
                  </a:lnTo>
                  <a:lnTo>
                    <a:pt x="347615" y="219067"/>
                  </a:lnTo>
                  <a:lnTo>
                    <a:pt x="349240" y="222053"/>
                  </a:lnTo>
                  <a:lnTo>
                    <a:pt x="349263" y="224132"/>
                  </a:lnTo>
                  <a:lnTo>
                    <a:pt x="348702" y="224884"/>
                  </a:lnTo>
                  <a:lnTo>
                    <a:pt x="347197" y="225159"/>
                  </a:lnTo>
                  <a:lnTo>
                    <a:pt x="345609" y="226019"/>
                  </a:lnTo>
                  <a:lnTo>
                    <a:pt x="342408" y="226150"/>
                  </a:lnTo>
                  <a:lnTo>
                    <a:pt x="343172" y="227643"/>
                  </a:lnTo>
                  <a:lnTo>
                    <a:pt x="347412" y="228073"/>
                  </a:lnTo>
                  <a:lnTo>
                    <a:pt x="347532" y="230521"/>
                  </a:lnTo>
                  <a:lnTo>
                    <a:pt x="346230" y="231668"/>
                  </a:lnTo>
                  <a:lnTo>
                    <a:pt x="345955" y="232707"/>
                  </a:lnTo>
                  <a:lnTo>
                    <a:pt x="344653" y="233937"/>
                  </a:lnTo>
                  <a:lnTo>
                    <a:pt x="343423" y="234224"/>
                  </a:lnTo>
                  <a:lnTo>
                    <a:pt x="341942" y="236242"/>
                  </a:lnTo>
                  <a:lnTo>
                    <a:pt x="341476" y="236804"/>
                  </a:lnTo>
                  <a:lnTo>
                    <a:pt x="341798" y="241199"/>
                  </a:lnTo>
                  <a:lnTo>
                    <a:pt x="339828" y="241593"/>
                  </a:lnTo>
                  <a:lnTo>
                    <a:pt x="339649" y="242274"/>
                  </a:lnTo>
                  <a:lnTo>
                    <a:pt x="343065" y="245056"/>
                  </a:lnTo>
                  <a:lnTo>
                    <a:pt x="343172" y="246382"/>
                  </a:lnTo>
                  <a:lnTo>
                    <a:pt x="342455" y="250228"/>
                  </a:lnTo>
                  <a:lnTo>
                    <a:pt x="342754" y="252103"/>
                  </a:lnTo>
                  <a:lnTo>
                    <a:pt x="342492" y="254265"/>
                  </a:lnTo>
                  <a:lnTo>
                    <a:pt x="341214" y="257776"/>
                  </a:lnTo>
                  <a:lnTo>
                    <a:pt x="340496" y="261909"/>
                  </a:lnTo>
                  <a:lnTo>
                    <a:pt x="340437" y="265695"/>
                  </a:lnTo>
                  <a:lnTo>
                    <a:pt x="341822" y="272909"/>
                  </a:lnTo>
                  <a:lnTo>
                    <a:pt x="341930" y="273757"/>
                  </a:lnTo>
                  <a:lnTo>
                    <a:pt x="341273" y="274891"/>
                  </a:lnTo>
                  <a:lnTo>
                    <a:pt x="338753" y="277149"/>
                  </a:lnTo>
                  <a:lnTo>
                    <a:pt x="338204" y="278200"/>
                  </a:lnTo>
                  <a:lnTo>
                    <a:pt x="338646" y="284601"/>
                  </a:lnTo>
                  <a:lnTo>
                    <a:pt x="340079" y="287970"/>
                  </a:lnTo>
                  <a:lnTo>
                    <a:pt x="340198" y="290227"/>
                  </a:lnTo>
                  <a:lnTo>
                    <a:pt x="339267" y="291063"/>
                  </a:lnTo>
                  <a:lnTo>
                    <a:pt x="337201" y="291493"/>
                  </a:lnTo>
                  <a:lnTo>
                    <a:pt x="335695" y="291314"/>
                  </a:lnTo>
                  <a:lnTo>
                    <a:pt x="332877" y="292174"/>
                  </a:lnTo>
                  <a:lnTo>
                    <a:pt x="331491" y="293953"/>
                  </a:lnTo>
                  <a:lnTo>
                    <a:pt x="330082" y="294849"/>
                  </a:lnTo>
                  <a:lnTo>
                    <a:pt x="327550" y="294670"/>
                  </a:lnTo>
                  <a:lnTo>
                    <a:pt x="327084" y="296199"/>
                  </a:lnTo>
                  <a:lnTo>
                    <a:pt x="325424" y="298838"/>
                  </a:lnTo>
                  <a:lnTo>
                    <a:pt x="323549" y="300152"/>
                  </a:lnTo>
                  <a:lnTo>
                    <a:pt x="321901" y="304057"/>
                  </a:lnTo>
                  <a:lnTo>
                    <a:pt x="322092" y="305276"/>
                  </a:lnTo>
                  <a:lnTo>
                    <a:pt x="323991" y="306924"/>
                  </a:lnTo>
                  <a:lnTo>
                    <a:pt x="324206" y="309097"/>
                  </a:lnTo>
                  <a:lnTo>
                    <a:pt x="323465" y="310304"/>
                  </a:lnTo>
                  <a:lnTo>
                    <a:pt x="321136" y="312716"/>
                  </a:lnTo>
                  <a:lnTo>
                    <a:pt x="315989" y="315308"/>
                  </a:lnTo>
                  <a:lnTo>
                    <a:pt x="316741" y="315953"/>
                  </a:lnTo>
                  <a:lnTo>
                    <a:pt x="319763" y="316192"/>
                  </a:lnTo>
                  <a:lnTo>
                    <a:pt x="321172" y="316634"/>
                  </a:lnTo>
                  <a:lnTo>
                    <a:pt x="321937" y="317685"/>
                  </a:lnTo>
                  <a:lnTo>
                    <a:pt x="322128" y="318724"/>
                  </a:lnTo>
                  <a:lnTo>
                    <a:pt x="325245" y="319333"/>
                  </a:lnTo>
                  <a:lnTo>
                    <a:pt x="325997" y="319906"/>
                  </a:lnTo>
                  <a:lnTo>
                    <a:pt x="328541" y="320611"/>
                  </a:lnTo>
                  <a:lnTo>
                    <a:pt x="329783" y="321566"/>
                  </a:lnTo>
                  <a:lnTo>
                    <a:pt x="330655" y="324660"/>
                  </a:lnTo>
                  <a:lnTo>
                    <a:pt x="331503" y="325854"/>
                  </a:lnTo>
                  <a:lnTo>
                    <a:pt x="331802" y="326702"/>
                  </a:lnTo>
                  <a:lnTo>
                    <a:pt x="331432" y="328112"/>
                  </a:lnTo>
                  <a:lnTo>
                    <a:pt x="331480" y="333116"/>
                  </a:lnTo>
                  <a:lnTo>
                    <a:pt x="332339" y="333462"/>
                  </a:lnTo>
                  <a:lnTo>
                    <a:pt x="333080" y="332519"/>
                  </a:lnTo>
                  <a:lnTo>
                    <a:pt x="333056" y="330249"/>
                  </a:lnTo>
                  <a:lnTo>
                    <a:pt x="332769" y="329330"/>
                  </a:lnTo>
                  <a:lnTo>
                    <a:pt x="332913" y="324517"/>
                  </a:lnTo>
                  <a:lnTo>
                    <a:pt x="335480" y="318664"/>
                  </a:lnTo>
                  <a:lnTo>
                    <a:pt x="335373" y="316335"/>
                  </a:lnTo>
                  <a:lnTo>
                    <a:pt x="334226" y="315213"/>
                  </a:lnTo>
                  <a:lnTo>
                    <a:pt x="333940" y="314377"/>
                  </a:lnTo>
                  <a:lnTo>
                    <a:pt x="334561" y="310793"/>
                  </a:lnTo>
                  <a:lnTo>
                    <a:pt x="336448" y="310590"/>
                  </a:lnTo>
                  <a:lnTo>
                    <a:pt x="336926" y="312060"/>
                  </a:lnTo>
                  <a:lnTo>
                    <a:pt x="340163" y="315822"/>
                  </a:lnTo>
                  <a:lnTo>
                    <a:pt x="341022" y="317685"/>
                  </a:lnTo>
                  <a:lnTo>
                    <a:pt x="341130" y="318605"/>
                  </a:lnTo>
                  <a:lnTo>
                    <a:pt x="342468" y="320981"/>
                  </a:lnTo>
                  <a:lnTo>
                    <a:pt x="343339" y="323513"/>
                  </a:lnTo>
                  <a:lnTo>
                    <a:pt x="344008" y="325376"/>
                  </a:lnTo>
                  <a:lnTo>
                    <a:pt x="344402" y="326213"/>
                  </a:lnTo>
                  <a:lnTo>
                    <a:pt x="345668" y="330990"/>
                  </a:lnTo>
                  <a:lnTo>
                    <a:pt x="346158" y="333426"/>
                  </a:lnTo>
                  <a:lnTo>
                    <a:pt x="346122" y="339171"/>
                  </a:lnTo>
                  <a:lnTo>
                    <a:pt x="346922" y="343960"/>
                  </a:lnTo>
                  <a:lnTo>
                    <a:pt x="348164" y="346290"/>
                  </a:lnTo>
                  <a:lnTo>
                    <a:pt x="348499" y="351365"/>
                  </a:lnTo>
                  <a:lnTo>
                    <a:pt x="348224" y="352512"/>
                  </a:lnTo>
                  <a:lnTo>
                    <a:pt x="343877" y="360275"/>
                  </a:lnTo>
                  <a:lnTo>
                    <a:pt x="341464" y="363381"/>
                  </a:lnTo>
                  <a:lnTo>
                    <a:pt x="338849" y="365865"/>
                  </a:lnTo>
                  <a:lnTo>
                    <a:pt x="334358" y="368444"/>
                  </a:lnTo>
                  <a:lnTo>
                    <a:pt x="318341" y="375360"/>
                  </a:lnTo>
                  <a:lnTo>
                    <a:pt x="315439" y="375957"/>
                  </a:lnTo>
                  <a:lnTo>
                    <a:pt x="312979" y="374954"/>
                  </a:lnTo>
                  <a:lnTo>
                    <a:pt x="310985" y="373353"/>
                  </a:lnTo>
                  <a:lnTo>
                    <a:pt x="307939" y="369806"/>
                  </a:lnTo>
                  <a:lnTo>
                    <a:pt x="305180" y="365339"/>
                  </a:lnTo>
                  <a:lnTo>
                    <a:pt x="301477" y="362186"/>
                  </a:lnTo>
                  <a:lnTo>
                    <a:pt x="299758" y="359380"/>
                  </a:lnTo>
                  <a:lnTo>
                    <a:pt x="297859" y="357875"/>
                  </a:lnTo>
                  <a:lnTo>
                    <a:pt x="296151" y="355629"/>
                  </a:lnTo>
                  <a:lnTo>
                    <a:pt x="295577" y="354614"/>
                  </a:lnTo>
                  <a:lnTo>
                    <a:pt x="293559" y="350410"/>
                  </a:lnTo>
                  <a:lnTo>
                    <a:pt x="292508" y="348332"/>
                  </a:lnTo>
                  <a:lnTo>
                    <a:pt x="292305" y="347221"/>
                  </a:lnTo>
                  <a:lnTo>
                    <a:pt x="291230" y="342814"/>
                  </a:lnTo>
                  <a:lnTo>
                    <a:pt x="291958" y="340461"/>
                  </a:lnTo>
                  <a:lnTo>
                    <a:pt x="292221" y="338084"/>
                  </a:lnTo>
                  <a:lnTo>
                    <a:pt x="291540" y="335839"/>
                  </a:lnTo>
                  <a:lnTo>
                    <a:pt x="292531" y="332137"/>
                  </a:lnTo>
                  <a:lnTo>
                    <a:pt x="292615" y="329807"/>
                  </a:lnTo>
                  <a:lnTo>
                    <a:pt x="290979" y="327108"/>
                  </a:lnTo>
                  <a:lnTo>
                    <a:pt x="291612" y="323979"/>
                  </a:lnTo>
                  <a:lnTo>
                    <a:pt x="292078" y="322749"/>
                  </a:lnTo>
                  <a:lnTo>
                    <a:pt x="292245" y="321077"/>
                  </a:lnTo>
                  <a:lnTo>
                    <a:pt x="289809" y="321483"/>
                  </a:lnTo>
                  <a:lnTo>
                    <a:pt x="289247" y="323047"/>
                  </a:lnTo>
                  <a:lnTo>
                    <a:pt x="285210" y="323465"/>
                  </a:lnTo>
                  <a:lnTo>
                    <a:pt x="285234" y="325353"/>
                  </a:lnTo>
                  <a:lnTo>
                    <a:pt x="283933" y="327359"/>
                  </a:lnTo>
                  <a:lnTo>
                    <a:pt x="283884" y="331587"/>
                  </a:lnTo>
                  <a:lnTo>
                    <a:pt x="281257" y="332662"/>
                  </a:lnTo>
                  <a:lnTo>
                    <a:pt x="279860" y="334143"/>
                  </a:lnTo>
                  <a:lnTo>
                    <a:pt x="276958" y="335409"/>
                  </a:lnTo>
                  <a:lnTo>
                    <a:pt x="275847" y="336747"/>
                  </a:lnTo>
                  <a:lnTo>
                    <a:pt x="275763" y="339004"/>
                  </a:lnTo>
                  <a:lnTo>
                    <a:pt x="274855" y="341620"/>
                  </a:lnTo>
                  <a:lnTo>
                    <a:pt x="273076" y="342969"/>
                  </a:lnTo>
                  <a:lnTo>
                    <a:pt x="270162" y="342910"/>
                  </a:lnTo>
                  <a:lnTo>
                    <a:pt x="267331" y="341882"/>
                  </a:lnTo>
                  <a:lnTo>
                    <a:pt x="265432" y="340234"/>
                  </a:lnTo>
                  <a:lnTo>
                    <a:pt x="265325" y="338347"/>
                  </a:lnTo>
                  <a:lnTo>
                    <a:pt x="263903" y="336759"/>
                  </a:lnTo>
                  <a:lnTo>
                    <a:pt x="263569" y="331515"/>
                  </a:lnTo>
                  <a:lnTo>
                    <a:pt x="262613" y="331133"/>
                  </a:lnTo>
                  <a:lnTo>
                    <a:pt x="262267" y="333474"/>
                  </a:lnTo>
                  <a:lnTo>
                    <a:pt x="260416" y="337344"/>
                  </a:lnTo>
                  <a:lnTo>
                    <a:pt x="260440" y="339052"/>
                  </a:lnTo>
                  <a:lnTo>
                    <a:pt x="260070" y="339912"/>
                  </a:lnTo>
                  <a:lnTo>
                    <a:pt x="257084" y="342480"/>
                  </a:lnTo>
                  <a:lnTo>
                    <a:pt x="253262" y="345215"/>
                  </a:lnTo>
                  <a:lnTo>
                    <a:pt x="250467" y="348188"/>
                  </a:lnTo>
                  <a:lnTo>
                    <a:pt x="249547" y="350147"/>
                  </a:lnTo>
                  <a:lnTo>
                    <a:pt x="248329" y="351401"/>
                  </a:lnTo>
                  <a:lnTo>
                    <a:pt x="246454" y="351795"/>
                  </a:lnTo>
                  <a:lnTo>
                    <a:pt x="245606" y="351401"/>
                  </a:lnTo>
                  <a:lnTo>
                    <a:pt x="244746" y="350398"/>
                  </a:lnTo>
                  <a:lnTo>
                    <a:pt x="243611" y="350135"/>
                  </a:lnTo>
                  <a:lnTo>
                    <a:pt x="243157" y="351437"/>
                  </a:lnTo>
                  <a:lnTo>
                    <a:pt x="243671" y="355689"/>
                  </a:lnTo>
                  <a:lnTo>
                    <a:pt x="243026" y="357564"/>
                  </a:lnTo>
                  <a:lnTo>
                    <a:pt x="242477" y="358496"/>
                  </a:lnTo>
                  <a:lnTo>
                    <a:pt x="239861" y="360502"/>
                  </a:lnTo>
                  <a:lnTo>
                    <a:pt x="237329" y="360908"/>
                  </a:lnTo>
                  <a:lnTo>
                    <a:pt x="235537" y="360562"/>
                  </a:lnTo>
                  <a:lnTo>
                    <a:pt x="228515" y="363727"/>
                  </a:lnTo>
                  <a:lnTo>
                    <a:pt x="227487" y="364754"/>
                  </a:lnTo>
                  <a:lnTo>
                    <a:pt x="225815" y="367513"/>
                  </a:lnTo>
                  <a:lnTo>
                    <a:pt x="223952" y="369603"/>
                  </a:lnTo>
                  <a:lnTo>
                    <a:pt x="221898" y="370845"/>
                  </a:lnTo>
                  <a:lnTo>
                    <a:pt x="220393" y="371108"/>
                  </a:lnTo>
                  <a:lnTo>
                    <a:pt x="218793" y="370750"/>
                  </a:lnTo>
                  <a:lnTo>
                    <a:pt x="217658" y="370045"/>
                  </a:lnTo>
                  <a:lnTo>
                    <a:pt x="216129" y="367979"/>
                  </a:lnTo>
                  <a:lnTo>
                    <a:pt x="214541" y="368098"/>
                  </a:lnTo>
                  <a:lnTo>
                    <a:pt x="214469" y="371168"/>
                  </a:lnTo>
                  <a:lnTo>
                    <a:pt x="212713" y="373927"/>
                  </a:lnTo>
                  <a:lnTo>
                    <a:pt x="212534" y="375527"/>
                  </a:lnTo>
                  <a:lnTo>
                    <a:pt x="212917" y="376363"/>
                  </a:lnTo>
                  <a:lnTo>
                    <a:pt x="216153" y="379457"/>
                  </a:lnTo>
                  <a:lnTo>
                    <a:pt x="216464" y="383111"/>
                  </a:lnTo>
                  <a:lnTo>
                    <a:pt x="215819" y="384723"/>
                  </a:lnTo>
                  <a:lnTo>
                    <a:pt x="216021" y="387901"/>
                  </a:lnTo>
                  <a:lnTo>
                    <a:pt x="184383" y="386802"/>
                  </a:lnTo>
                  <a:lnTo>
                    <a:pt x="183070" y="381427"/>
                  </a:lnTo>
                  <a:lnTo>
                    <a:pt x="182866" y="380591"/>
                  </a:lnTo>
                  <a:lnTo>
                    <a:pt x="182234" y="380030"/>
                  </a:lnTo>
                  <a:lnTo>
                    <a:pt x="181040" y="379039"/>
                  </a:lnTo>
                  <a:lnTo>
                    <a:pt x="179117" y="375861"/>
                  </a:lnTo>
                  <a:lnTo>
                    <a:pt x="178018" y="373664"/>
                  </a:lnTo>
                  <a:lnTo>
                    <a:pt x="177146" y="371741"/>
                  </a:lnTo>
                  <a:lnTo>
                    <a:pt x="176477" y="370953"/>
                  </a:lnTo>
                  <a:lnTo>
                    <a:pt x="175521" y="369926"/>
                  </a:lnTo>
                  <a:lnTo>
                    <a:pt x="175306" y="369221"/>
                  </a:lnTo>
                  <a:lnTo>
                    <a:pt x="175354" y="367692"/>
                  </a:lnTo>
                  <a:lnTo>
                    <a:pt x="176071" y="364276"/>
                  </a:lnTo>
                  <a:lnTo>
                    <a:pt x="176978" y="361732"/>
                  </a:lnTo>
                  <a:lnTo>
                    <a:pt x="177169" y="359965"/>
                  </a:lnTo>
                  <a:lnTo>
                    <a:pt x="157976" y="330811"/>
                  </a:lnTo>
                  <a:lnTo>
                    <a:pt x="154740" y="325532"/>
                  </a:lnTo>
                  <a:lnTo>
                    <a:pt x="98713" y="317541"/>
                  </a:lnTo>
                  <a:lnTo>
                    <a:pt x="38685" y="308918"/>
                  </a:lnTo>
                  <a:lnTo>
                    <a:pt x="37873" y="308751"/>
                  </a:lnTo>
                  <a:lnTo>
                    <a:pt x="36726" y="307342"/>
                  </a:lnTo>
                  <a:lnTo>
                    <a:pt x="36129" y="306601"/>
                  </a:lnTo>
                  <a:lnTo>
                    <a:pt x="36403" y="305873"/>
                  </a:lnTo>
                  <a:lnTo>
                    <a:pt x="36834" y="305132"/>
                  </a:lnTo>
                  <a:lnTo>
                    <a:pt x="36726" y="304356"/>
                  </a:lnTo>
                  <a:lnTo>
                    <a:pt x="36941" y="303305"/>
                  </a:lnTo>
                  <a:lnTo>
                    <a:pt x="37598" y="302660"/>
                  </a:lnTo>
                  <a:lnTo>
                    <a:pt x="38267" y="301967"/>
                  </a:lnTo>
                  <a:lnTo>
                    <a:pt x="38864" y="298599"/>
                  </a:lnTo>
                  <a:lnTo>
                    <a:pt x="39426" y="297011"/>
                  </a:lnTo>
                  <a:lnTo>
                    <a:pt x="39533" y="296067"/>
                  </a:lnTo>
                  <a:lnTo>
                    <a:pt x="39211" y="294670"/>
                  </a:lnTo>
                  <a:lnTo>
                    <a:pt x="39796" y="293595"/>
                  </a:lnTo>
                  <a:lnTo>
                    <a:pt x="40094" y="292472"/>
                  </a:lnTo>
                  <a:lnTo>
                    <a:pt x="40524" y="291588"/>
                  </a:lnTo>
                  <a:lnTo>
                    <a:pt x="41002" y="290764"/>
                  </a:lnTo>
                  <a:lnTo>
                    <a:pt x="41527" y="289606"/>
                  </a:lnTo>
                  <a:lnTo>
                    <a:pt x="42471" y="288459"/>
                  </a:lnTo>
                  <a:lnTo>
                    <a:pt x="43606" y="287289"/>
                  </a:lnTo>
                  <a:lnTo>
                    <a:pt x="44060" y="286274"/>
                  </a:lnTo>
                  <a:lnTo>
                    <a:pt x="44478" y="285139"/>
                  </a:lnTo>
                  <a:lnTo>
                    <a:pt x="45325" y="283574"/>
                  </a:lnTo>
                  <a:lnTo>
                    <a:pt x="46436" y="282774"/>
                  </a:lnTo>
                  <a:lnTo>
                    <a:pt x="47583" y="282129"/>
                  </a:lnTo>
                  <a:lnTo>
                    <a:pt x="47702" y="280994"/>
                  </a:lnTo>
                  <a:lnTo>
                    <a:pt x="47858" y="280075"/>
                  </a:lnTo>
                  <a:lnTo>
                    <a:pt x="48144" y="279203"/>
                  </a:lnTo>
                  <a:lnTo>
                    <a:pt x="48419" y="276922"/>
                  </a:lnTo>
                  <a:lnTo>
                    <a:pt x="48407" y="274927"/>
                  </a:lnTo>
                  <a:lnTo>
                    <a:pt x="48526" y="273554"/>
                  </a:lnTo>
                  <a:lnTo>
                    <a:pt x="49123" y="271404"/>
                  </a:lnTo>
                  <a:lnTo>
                    <a:pt x="49577" y="270532"/>
                  </a:lnTo>
                  <a:lnTo>
                    <a:pt x="50605" y="270281"/>
                  </a:lnTo>
                  <a:lnTo>
                    <a:pt x="51333" y="270365"/>
                  </a:lnTo>
                  <a:lnTo>
                    <a:pt x="52862" y="270472"/>
                  </a:lnTo>
                  <a:lnTo>
                    <a:pt x="53853" y="270819"/>
                  </a:lnTo>
                  <a:lnTo>
                    <a:pt x="54857" y="271201"/>
                  </a:lnTo>
                  <a:lnTo>
                    <a:pt x="56505" y="271500"/>
                  </a:lnTo>
                  <a:lnTo>
                    <a:pt x="57293" y="271368"/>
                  </a:lnTo>
                  <a:lnTo>
                    <a:pt x="58786" y="270854"/>
                  </a:lnTo>
                  <a:lnTo>
                    <a:pt x="60410" y="270377"/>
                  </a:lnTo>
                  <a:lnTo>
                    <a:pt x="61414" y="269959"/>
                  </a:lnTo>
                  <a:lnTo>
                    <a:pt x="62477" y="269242"/>
                  </a:lnTo>
                  <a:lnTo>
                    <a:pt x="63360" y="268334"/>
                  </a:lnTo>
                  <a:lnTo>
                    <a:pt x="65068" y="266400"/>
                  </a:lnTo>
                  <a:lnTo>
                    <a:pt x="66143" y="265002"/>
                  </a:lnTo>
                  <a:lnTo>
                    <a:pt x="67135" y="263497"/>
                  </a:lnTo>
                  <a:lnTo>
                    <a:pt x="67719" y="262243"/>
                  </a:lnTo>
                  <a:lnTo>
                    <a:pt x="68257" y="260380"/>
                  </a:lnTo>
                  <a:lnTo>
                    <a:pt x="68460" y="259102"/>
                  </a:lnTo>
                  <a:lnTo>
                    <a:pt x="68496" y="258350"/>
                  </a:lnTo>
                  <a:lnTo>
                    <a:pt x="68329" y="257538"/>
                  </a:lnTo>
                  <a:lnTo>
                    <a:pt x="67648" y="256283"/>
                  </a:lnTo>
                  <a:lnTo>
                    <a:pt x="66597" y="254349"/>
                  </a:lnTo>
                  <a:lnTo>
                    <a:pt x="65809" y="252975"/>
                  </a:lnTo>
                  <a:lnTo>
                    <a:pt x="65486" y="252247"/>
                  </a:lnTo>
                  <a:lnTo>
                    <a:pt x="65080" y="251578"/>
                  </a:lnTo>
                  <a:lnTo>
                    <a:pt x="64053" y="251028"/>
                  </a:lnTo>
                  <a:lnTo>
                    <a:pt x="63313" y="250359"/>
                  </a:lnTo>
                  <a:lnTo>
                    <a:pt x="62286" y="249153"/>
                  </a:lnTo>
                  <a:lnTo>
                    <a:pt x="62022" y="248401"/>
                  </a:lnTo>
                  <a:lnTo>
                    <a:pt x="61115" y="247636"/>
                  </a:lnTo>
                  <a:lnTo>
                    <a:pt x="60112" y="246741"/>
                  </a:lnTo>
                  <a:lnTo>
                    <a:pt x="59096" y="246549"/>
                  </a:lnTo>
                  <a:lnTo>
                    <a:pt x="58224" y="246346"/>
                  </a:lnTo>
                  <a:lnTo>
                    <a:pt x="57329" y="246502"/>
                  </a:lnTo>
                  <a:lnTo>
                    <a:pt x="56541" y="246585"/>
                  </a:lnTo>
                  <a:lnTo>
                    <a:pt x="55848" y="246275"/>
                  </a:lnTo>
                  <a:lnTo>
                    <a:pt x="55167" y="245857"/>
                  </a:lnTo>
                  <a:lnTo>
                    <a:pt x="54474" y="245283"/>
                  </a:lnTo>
                  <a:lnTo>
                    <a:pt x="53566" y="244806"/>
                  </a:lnTo>
                  <a:lnTo>
                    <a:pt x="52360" y="243982"/>
                  </a:lnTo>
                  <a:lnTo>
                    <a:pt x="51333" y="243241"/>
                  </a:lnTo>
                  <a:lnTo>
                    <a:pt x="50784" y="242716"/>
                  </a:lnTo>
                  <a:lnTo>
                    <a:pt x="50402" y="241868"/>
                  </a:lnTo>
                  <a:lnTo>
                    <a:pt x="50330" y="240972"/>
                  </a:lnTo>
                  <a:lnTo>
                    <a:pt x="50139" y="240255"/>
                  </a:lnTo>
                  <a:lnTo>
                    <a:pt x="50378" y="239479"/>
                  </a:lnTo>
                  <a:lnTo>
                    <a:pt x="50557" y="238762"/>
                  </a:lnTo>
                  <a:lnTo>
                    <a:pt x="50915" y="237747"/>
                  </a:lnTo>
                  <a:lnTo>
                    <a:pt x="51214" y="236218"/>
                  </a:lnTo>
                  <a:lnTo>
                    <a:pt x="50831" y="235514"/>
                  </a:lnTo>
                  <a:lnTo>
                    <a:pt x="50234" y="234916"/>
                  </a:lnTo>
                  <a:lnTo>
                    <a:pt x="49410" y="233495"/>
                  </a:lnTo>
                  <a:lnTo>
                    <a:pt x="49064" y="232468"/>
                  </a:lnTo>
                  <a:lnTo>
                    <a:pt x="48706" y="231715"/>
                  </a:lnTo>
                  <a:lnTo>
                    <a:pt x="48359" y="230533"/>
                  </a:lnTo>
                  <a:lnTo>
                    <a:pt x="47810" y="230067"/>
                  </a:lnTo>
                  <a:lnTo>
                    <a:pt x="47559" y="229219"/>
                  </a:lnTo>
                  <a:lnTo>
                    <a:pt x="47129" y="227631"/>
                  </a:lnTo>
                  <a:lnTo>
                    <a:pt x="46556" y="226962"/>
                  </a:lnTo>
                  <a:lnTo>
                    <a:pt x="45505" y="226186"/>
                  </a:lnTo>
                  <a:lnTo>
                    <a:pt x="44083" y="225493"/>
                  </a:lnTo>
                  <a:lnTo>
                    <a:pt x="43499" y="225016"/>
                  </a:lnTo>
                  <a:lnTo>
                    <a:pt x="43009" y="224227"/>
                  </a:lnTo>
                  <a:lnTo>
                    <a:pt x="42543" y="223033"/>
                  </a:lnTo>
                  <a:lnTo>
                    <a:pt x="42173" y="221910"/>
                  </a:lnTo>
                  <a:lnTo>
                    <a:pt x="42173" y="220811"/>
                  </a:lnTo>
                  <a:lnTo>
                    <a:pt x="42268" y="219342"/>
                  </a:lnTo>
                  <a:lnTo>
                    <a:pt x="41946" y="218339"/>
                  </a:lnTo>
                  <a:lnTo>
                    <a:pt x="41097" y="217885"/>
                  </a:lnTo>
                  <a:lnTo>
                    <a:pt x="40070" y="217216"/>
                  </a:lnTo>
                  <a:lnTo>
                    <a:pt x="39426" y="216106"/>
                  </a:lnTo>
                  <a:lnTo>
                    <a:pt x="39175" y="215257"/>
                  </a:lnTo>
                  <a:lnTo>
                    <a:pt x="39115" y="213359"/>
                  </a:lnTo>
                  <a:lnTo>
                    <a:pt x="37694" y="213657"/>
                  </a:lnTo>
                  <a:lnTo>
                    <a:pt x="0" y="207470"/>
                  </a:lnTo>
                  <a:lnTo>
                    <a:pt x="94927" y="0"/>
                  </a:lnTo>
                  <a:lnTo>
                    <a:pt x="253214" y="107587"/>
                  </a:lnTo>
                  <a:lnTo>
                    <a:pt x="253131" y="111457"/>
                  </a:lnTo>
                  <a:lnTo>
                    <a:pt x="253322" y="113595"/>
                  </a:lnTo>
                  <a:lnTo>
                    <a:pt x="253954" y="115709"/>
                  </a:lnTo>
                  <a:lnTo>
                    <a:pt x="254993" y="117548"/>
                  </a:lnTo>
                  <a:lnTo>
                    <a:pt x="256116" y="119089"/>
                  </a:lnTo>
                  <a:lnTo>
                    <a:pt x="257215" y="120653"/>
                  </a:lnTo>
                  <a:lnTo>
                    <a:pt x="258349" y="121585"/>
                  </a:lnTo>
                  <a:lnTo>
                    <a:pt x="259161" y="122039"/>
                  </a:lnTo>
                  <a:lnTo>
                    <a:pt x="260272" y="122636"/>
                  </a:lnTo>
                  <a:lnTo>
                    <a:pt x="261275" y="122767"/>
                  </a:lnTo>
                  <a:lnTo>
                    <a:pt x="302218" y="160509"/>
                  </a:lnTo>
                  <a:lnTo>
                    <a:pt x="334334" y="14105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245;gbcf4302aa7_0_6">
              <a:extLst>
                <a:ext uri="{FF2B5EF4-FFF2-40B4-BE49-F238E27FC236}">
                  <a16:creationId xmlns:a16="http://schemas.microsoft.com/office/drawing/2014/main" id="{86144700-6EF5-2445-A70A-A7D46A952433}"/>
                </a:ext>
              </a:extLst>
            </p:cNvPr>
            <p:cNvSpPr/>
            <p:nvPr/>
          </p:nvSpPr>
          <p:spPr>
            <a:xfrm>
              <a:off x="7526071" y="2743267"/>
              <a:ext cx="123206" cy="166634"/>
            </a:xfrm>
            <a:custGeom>
              <a:avLst/>
              <a:gdLst/>
              <a:ahLst/>
              <a:cxnLst/>
              <a:rect l="l" t="t" r="r" b="b"/>
              <a:pathLst>
                <a:path w="245187" h="331610" extrusionOk="0">
                  <a:moveTo>
                    <a:pt x="214374" y="6330"/>
                  </a:moveTo>
                  <a:lnTo>
                    <a:pt x="213168" y="7357"/>
                  </a:lnTo>
                  <a:lnTo>
                    <a:pt x="212260" y="8587"/>
                  </a:lnTo>
                  <a:lnTo>
                    <a:pt x="211531" y="9029"/>
                  </a:lnTo>
                  <a:lnTo>
                    <a:pt x="210552" y="9567"/>
                  </a:lnTo>
                  <a:lnTo>
                    <a:pt x="209632" y="10498"/>
                  </a:lnTo>
                  <a:lnTo>
                    <a:pt x="208736" y="11502"/>
                  </a:lnTo>
                  <a:lnTo>
                    <a:pt x="207804" y="12242"/>
                  </a:lnTo>
                  <a:lnTo>
                    <a:pt x="207088" y="12911"/>
                  </a:lnTo>
                  <a:lnTo>
                    <a:pt x="206634" y="13508"/>
                  </a:lnTo>
                  <a:lnTo>
                    <a:pt x="206193" y="14153"/>
                  </a:lnTo>
                  <a:lnTo>
                    <a:pt x="205810" y="14977"/>
                  </a:lnTo>
                  <a:lnTo>
                    <a:pt x="205595" y="15921"/>
                  </a:lnTo>
                  <a:lnTo>
                    <a:pt x="205512" y="16840"/>
                  </a:lnTo>
                  <a:lnTo>
                    <a:pt x="205690" y="17688"/>
                  </a:lnTo>
                  <a:lnTo>
                    <a:pt x="206037" y="18548"/>
                  </a:lnTo>
                  <a:lnTo>
                    <a:pt x="206622" y="19599"/>
                  </a:lnTo>
                  <a:lnTo>
                    <a:pt x="207076" y="20292"/>
                  </a:lnTo>
                  <a:lnTo>
                    <a:pt x="207638" y="21295"/>
                  </a:lnTo>
                  <a:lnTo>
                    <a:pt x="208378" y="22394"/>
                  </a:lnTo>
                  <a:lnTo>
                    <a:pt x="208915" y="23087"/>
                  </a:lnTo>
                  <a:lnTo>
                    <a:pt x="209202" y="23744"/>
                  </a:lnTo>
                  <a:lnTo>
                    <a:pt x="209596" y="24413"/>
                  </a:lnTo>
                  <a:lnTo>
                    <a:pt x="210146" y="25308"/>
                  </a:lnTo>
                  <a:lnTo>
                    <a:pt x="210731" y="26347"/>
                  </a:lnTo>
                  <a:lnTo>
                    <a:pt x="211304" y="27112"/>
                  </a:lnTo>
                  <a:lnTo>
                    <a:pt x="211758" y="27697"/>
                  </a:lnTo>
                  <a:lnTo>
                    <a:pt x="212654" y="28629"/>
                  </a:lnTo>
                  <a:lnTo>
                    <a:pt x="213310" y="29106"/>
                  </a:lnTo>
                  <a:lnTo>
                    <a:pt x="214147" y="29727"/>
                  </a:lnTo>
                  <a:lnTo>
                    <a:pt x="214696" y="30348"/>
                  </a:lnTo>
                  <a:lnTo>
                    <a:pt x="215091" y="31101"/>
                  </a:lnTo>
                  <a:lnTo>
                    <a:pt x="214971" y="32462"/>
                  </a:lnTo>
                  <a:lnTo>
                    <a:pt x="211794" y="78946"/>
                  </a:lnTo>
                  <a:lnTo>
                    <a:pt x="218327" y="101544"/>
                  </a:lnTo>
                  <a:lnTo>
                    <a:pt x="229554" y="133361"/>
                  </a:lnTo>
                  <a:lnTo>
                    <a:pt x="224048" y="144456"/>
                  </a:lnTo>
                  <a:lnTo>
                    <a:pt x="221253" y="147765"/>
                  </a:lnTo>
                  <a:lnTo>
                    <a:pt x="227117" y="152327"/>
                  </a:lnTo>
                  <a:lnTo>
                    <a:pt x="234033" y="152805"/>
                  </a:lnTo>
                  <a:lnTo>
                    <a:pt x="206240" y="170087"/>
                  </a:lnTo>
                  <a:lnTo>
                    <a:pt x="207578" y="172715"/>
                  </a:lnTo>
                  <a:lnTo>
                    <a:pt x="207853" y="173718"/>
                  </a:lnTo>
                  <a:lnTo>
                    <a:pt x="207697" y="174685"/>
                  </a:lnTo>
                  <a:lnTo>
                    <a:pt x="207411" y="175557"/>
                  </a:lnTo>
                  <a:lnTo>
                    <a:pt x="206933" y="176465"/>
                  </a:lnTo>
                  <a:lnTo>
                    <a:pt x="206264" y="177301"/>
                  </a:lnTo>
                  <a:lnTo>
                    <a:pt x="205452" y="178185"/>
                  </a:lnTo>
                  <a:lnTo>
                    <a:pt x="204855" y="178889"/>
                  </a:lnTo>
                  <a:lnTo>
                    <a:pt x="204401" y="179582"/>
                  </a:lnTo>
                  <a:lnTo>
                    <a:pt x="203791" y="180765"/>
                  </a:lnTo>
                  <a:lnTo>
                    <a:pt x="203422" y="181434"/>
                  </a:lnTo>
                  <a:lnTo>
                    <a:pt x="202920" y="182711"/>
                  </a:lnTo>
                  <a:lnTo>
                    <a:pt x="202777" y="183392"/>
                  </a:lnTo>
                  <a:lnTo>
                    <a:pt x="202490" y="184646"/>
                  </a:lnTo>
                  <a:lnTo>
                    <a:pt x="202597" y="185375"/>
                  </a:lnTo>
                  <a:lnTo>
                    <a:pt x="202562" y="186593"/>
                  </a:lnTo>
                  <a:lnTo>
                    <a:pt x="202191" y="187823"/>
                  </a:lnTo>
                  <a:lnTo>
                    <a:pt x="202323" y="188528"/>
                  </a:lnTo>
                  <a:lnTo>
                    <a:pt x="202908" y="189806"/>
                  </a:lnTo>
                  <a:lnTo>
                    <a:pt x="202609" y="190594"/>
                  </a:lnTo>
                  <a:lnTo>
                    <a:pt x="202227" y="191884"/>
                  </a:lnTo>
                  <a:lnTo>
                    <a:pt x="202347" y="192923"/>
                  </a:lnTo>
                  <a:lnTo>
                    <a:pt x="202705" y="193616"/>
                  </a:lnTo>
                  <a:lnTo>
                    <a:pt x="202573" y="195359"/>
                  </a:lnTo>
                  <a:lnTo>
                    <a:pt x="202669" y="196984"/>
                  </a:lnTo>
                  <a:lnTo>
                    <a:pt x="202992" y="198154"/>
                  </a:lnTo>
                  <a:lnTo>
                    <a:pt x="203649" y="199098"/>
                  </a:lnTo>
                  <a:lnTo>
                    <a:pt x="204532" y="199934"/>
                  </a:lnTo>
                  <a:lnTo>
                    <a:pt x="205189" y="201403"/>
                  </a:lnTo>
                  <a:lnTo>
                    <a:pt x="205237" y="203051"/>
                  </a:lnTo>
                  <a:lnTo>
                    <a:pt x="205846" y="204281"/>
                  </a:lnTo>
                  <a:lnTo>
                    <a:pt x="206443" y="204938"/>
                  </a:lnTo>
                  <a:lnTo>
                    <a:pt x="206992" y="205536"/>
                  </a:lnTo>
                  <a:lnTo>
                    <a:pt x="206730" y="206670"/>
                  </a:lnTo>
                  <a:lnTo>
                    <a:pt x="221540" y="211579"/>
                  </a:lnTo>
                  <a:lnTo>
                    <a:pt x="217611" y="217837"/>
                  </a:lnTo>
                  <a:lnTo>
                    <a:pt x="209668" y="220930"/>
                  </a:lnTo>
                  <a:lnTo>
                    <a:pt x="245188" y="315702"/>
                  </a:lnTo>
                  <a:lnTo>
                    <a:pt x="197116" y="331611"/>
                  </a:lnTo>
                  <a:lnTo>
                    <a:pt x="163805" y="329986"/>
                  </a:lnTo>
                  <a:lnTo>
                    <a:pt x="150703" y="309945"/>
                  </a:lnTo>
                  <a:lnTo>
                    <a:pt x="119566" y="302851"/>
                  </a:lnTo>
                  <a:lnTo>
                    <a:pt x="58308" y="288770"/>
                  </a:lnTo>
                  <a:lnTo>
                    <a:pt x="51632" y="317804"/>
                  </a:lnTo>
                  <a:lnTo>
                    <a:pt x="51906" y="301859"/>
                  </a:lnTo>
                  <a:lnTo>
                    <a:pt x="48897" y="298073"/>
                  </a:lnTo>
                  <a:lnTo>
                    <a:pt x="49601" y="295076"/>
                  </a:lnTo>
                  <a:lnTo>
                    <a:pt x="42363" y="293726"/>
                  </a:lnTo>
                  <a:lnTo>
                    <a:pt x="15216" y="144062"/>
                  </a:lnTo>
                  <a:lnTo>
                    <a:pt x="0" y="50784"/>
                  </a:lnTo>
                  <a:lnTo>
                    <a:pt x="32032" y="44561"/>
                  </a:lnTo>
                  <a:lnTo>
                    <a:pt x="77956" y="35675"/>
                  </a:lnTo>
                  <a:lnTo>
                    <a:pt x="116628" y="28186"/>
                  </a:lnTo>
                  <a:lnTo>
                    <a:pt x="117620" y="32188"/>
                  </a:lnTo>
                  <a:lnTo>
                    <a:pt x="118731" y="32725"/>
                  </a:lnTo>
                  <a:lnTo>
                    <a:pt x="119865" y="33478"/>
                  </a:lnTo>
                  <a:lnTo>
                    <a:pt x="121322" y="34182"/>
                  </a:lnTo>
                  <a:lnTo>
                    <a:pt x="123520" y="34839"/>
                  </a:lnTo>
                  <a:lnTo>
                    <a:pt x="127067" y="36069"/>
                  </a:lnTo>
                  <a:lnTo>
                    <a:pt x="129324" y="36905"/>
                  </a:lnTo>
                  <a:lnTo>
                    <a:pt x="131414" y="38076"/>
                  </a:lnTo>
                  <a:lnTo>
                    <a:pt x="132346" y="37622"/>
                  </a:lnTo>
                  <a:lnTo>
                    <a:pt x="132824" y="36917"/>
                  </a:lnTo>
                  <a:lnTo>
                    <a:pt x="133373" y="36356"/>
                  </a:lnTo>
                  <a:lnTo>
                    <a:pt x="134006" y="35938"/>
                  </a:lnTo>
                  <a:lnTo>
                    <a:pt x="134878" y="35520"/>
                  </a:lnTo>
                  <a:lnTo>
                    <a:pt x="135810" y="35400"/>
                  </a:lnTo>
                  <a:lnTo>
                    <a:pt x="136932" y="35377"/>
                  </a:lnTo>
                  <a:lnTo>
                    <a:pt x="138007" y="35281"/>
                  </a:lnTo>
                  <a:lnTo>
                    <a:pt x="138461" y="34493"/>
                  </a:lnTo>
                  <a:lnTo>
                    <a:pt x="139178" y="32617"/>
                  </a:lnTo>
                  <a:lnTo>
                    <a:pt x="140312" y="30563"/>
                  </a:lnTo>
                  <a:lnTo>
                    <a:pt x="141924" y="28999"/>
                  </a:lnTo>
                  <a:lnTo>
                    <a:pt x="142725" y="28020"/>
                  </a:lnTo>
                  <a:lnTo>
                    <a:pt x="143716" y="25511"/>
                  </a:lnTo>
                  <a:lnTo>
                    <a:pt x="144421" y="24436"/>
                  </a:lnTo>
                  <a:lnTo>
                    <a:pt x="145639" y="24102"/>
                  </a:lnTo>
                  <a:lnTo>
                    <a:pt x="146367" y="24138"/>
                  </a:lnTo>
                  <a:lnTo>
                    <a:pt x="147550" y="24616"/>
                  </a:lnTo>
                  <a:lnTo>
                    <a:pt x="148219" y="25463"/>
                  </a:lnTo>
                  <a:lnTo>
                    <a:pt x="148326" y="26455"/>
                  </a:lnTo>
                  <a:lnTo>
                    <a:pt x="148745" y="27386"/>
                  </a:lnTo>
                  <a:lnTo>
                    <a:pt x="149425" y="27912"/>
                  </a:lnTo>
                  <a:lnTo>
                    <a:pt x="150213" y="28438"/>
                  </a:lnTo>
                  <a:lnTo>
                    <a:pt x="151014" y="28641"/>
                  </a:lnTo>
                  <a:lnTo>
                    <a:pt x="152303" y="28700"/>
                  </a:lnTo>
                  <a:lnTo>
                    <a:pt x="153414" y="28855"/>
                  </a:lnTo>
                  <a:lnTo>
                    <a:pt x="154286" y="29190"/>
                  </a:lnTo>
                  <a:lnTo>
                    <a:pt x="154859" y="29632"/>
                  </a:lnTo>
                  <a:lnTo>
                    <a:pt x="155241" y="30229"/>
                  </a:lnTo>
                  <a:lnTo>
                    <a:pt x="155396" y="30958"/>
                  </a:lnTo>
                  <a:lnTo>
                    <a:pt x="156269" y="31065"/>
                  </a:lnTo>
                  <a:lnTo>
                    <a:pt x="156603" y="30050"/>
                  </a:lnTo>
                  <a:lnTo>
                    <a:pt x="157224" y="29536"/>
                  </a:lnTo>
                  <a:lnTo>
                    <a:pt x="157690" y="28903"/>
                  </a:lnTo>
                  <a:lnTo>
                    <a:pt x="157881" y="27554"/>
                  </a:lnTo>
                  <a:lnTo>
                    <a:pt x="158753" y="26956"/>
                  </a:lnTo>
                  <a:lnTo>
                    <a:pt x="159458" y="26634"/>
                  </a:lnTo>
                  <a:lnTo>
                    <a:pt x="160186" y="26324"/>
                  </a:lnTo>
                  <a:lnTo>
                    <a:pt x="161094" y="26001"/>
                  </a:lnTo>
                  <a:lnTo>
                    <a:pt x="161906" y="25475"/>
                  </a:lnTo>
                  <a:lnTo>
                    <a:pt x="162993" y="24353"/>
                  </a:lnTo>
                  <a:lnTo>
                    <a:pt x="164450" y="22585"/>
                  </a:lnTo>
                  <a:lnTo>
                    <a:pt x="165883" y="21271"/>
                  </a:lnTo>
                  <a:lnTo>
                    <a:pt x="166564" y="21009"/>
                  </a:lnTo>
                  <a:lnTo>
                    <a:pt x="168033" y="20519"/>
                  </a:lnTo>
                  <a:lnTo>
                    <a:pt x="169431" y="20113"/>
                  </a:lnTo>
                  <a:lnTo>
                    <a:pt x="170565" y="19814"/>
                  </a:lnTo>
                  <a:lnTo>
                    <a:pt x="171377" y="19408"/>
                  </a:lnTo>
                  <a:lnTo>
                    <a:pt x="172559" y="18560"/>
                  </a:lnTo>
                  <a:lnTo>
                    <a:pt x="174184" y="17222"/>
                  </a:lnTo>
                  <a:lnTo>
                    <a:pt x="175092" y="16458"/>
                  </a:lnTo>
                  <a:lnTo>
                    <a:pt x="175760" y="15526"/>
                  </a:lnTo>
                  <a:lnTo>
                    <a:pt x="176608" y="14368"/>
                  </a:lnTo>
                  <a:lnTo>
                    <a:pt x="176991" y="13592"/>
                  </a:lnTo>
                  <a:lnTo>
                    <a:pt x="177193" y="12600"/>
                  </a:lnTo>
                  <a:lnTo>
                    <a:pt x="177027" y="11466"/>
                  </a:lnTo>
                  <a:lnTo>
                    <a:pt x="176811" y="10821"/>
                  </a:lnTo>
                  <a:lnTo>
                    <a:pt x="176513" y="10188"/>
                  </a:lnTo>
                  <a:lnTo>
                    <a:pt x="176561" y="8731"/>
                  </a:lnTo>
                  <a:lnTo>
                    <a:pt x="177325" y="7680"/>
                  </a:lnTo>
                  <a:lnTo>
                    <a:pt x="177779" y="7094"/>
                  </a:lnTo>
                  <a:lnTo>
                    <a:pt x="178173" y="6450"/>
                  </a:lnTo>
                  <a:lnTo>
                    <a:pt x="178722" y="5781"/>
                  </a:lnTo>
                  <a:lnTo>
                    <a:pt x="179367" y="5255"/>
                  </a:lnTo>
                  <a:lnTo>
                    <a:pt x="180418" y="4324"/>
                  </a:lnTo>
                  <a:lnTo>
                    <a:pt x="181111" y="3487"/>
                  </a:lnTo>
                  <a:lnTo>
                    <a:pt x="182210" y="3535"/>
                  </a:lnTo>
                  <a:lnTo>
                    <a:pt x="183345" y="4228"/>
                  </a:lnTo>
                  <a:lnTo>
                    <a:pt x="184133" y="4431"/>
                  </a:lnTo>
                  <a:lnTo>
                    <a:pt x="185136" y="4479"/>
                  </a:lnTo>
                  <a:lnTo>
                    <a:pt x="186271" y="4467"/>
                  </a:lnTo>
                  <a:lnTo>
                    <a:pt x="187214" y="5076"/>
                  </a:lnTo>
                  <a:lnTo>
                    <a:pt x="188779" y="5685"/>
                  </a:lnTo>
                  <a:lnTo>
                    <a:pt x="190021" y="5482"/>
                  </a:lnTo>
                  <a:lnTo>
                    <a:pt x="190785" y="5160"/>
                  </a:lnTo>
                  <a:lnTo>
                    <a:pt x="191346" y="4730"/>
                  </a:lnTo>
                  <a:lnTo>
                    <a:pt x="191896" y="4001"/>
                  </a:lnTo>
                  <a:lnTo>
                    <a:pt x="192780" y="3249"/>
                  </a:lnTo>
                  <a:lnTo>
                    <a:pt x="193771" y="2532"/>
                  </a:lnTo>
                  <a:lnTo>
                    <a:pt x="195240" y="1851"/>
                  </a:lnTo>
                  <a:lnTo>
                    <a:pt x="196459" y="1218"/>
                  </a:lnTo>
                  <a:lnTo>
                    <a:pt x="197593" y="657"/>
                  </a:lnTo>
                  <a:lnTo>
                    <a:pt x="199062" y="0"/>
                  </a:lnTo>
                  <a:lnTo>
                    <a:pt x="200197" y="382"/>
                  </a:lnTo>
                  <a:lnTo>
                    <a:pt x="201164" y="860"/>
                  </a:lnTo>
                  <a:lnTo>
                    <a:pt x="202132" y="1338"/>
                  </a:lnTo>
                  <a:lnTo>
                    <a:pt x="203481" y="1756"/>
                  </a:lnTo>
                  <a:lnTo>
                    <a:pt x="204902" y="2222"/>
                  </a:lnTo>
                  <a:lnTo>
                    <a:pt x="205989" y="2771"/>
                  </a:lnTo>
                  <a:lnTo>
                    <a:pt x="207901" y="3535"/>
                  </a:lnTo>
                  <a:lnTo>
                    <a:pt x="208880" y="4765"/>
                  </a:lnTo>
                  <a:lnTo>
                    <a:pt x="209644" y="5351"/>
                  </a:lnTo>
                  <a:lnTo>
                    <a:pt x="210516" y="5709"/>
                  </a:lnTo>
                  <a:lnTo>
                    <a:pt x="211651" y="5972"/>
                  </a:lnTo>
                  <a:lnTo>
                    <a:pt x="212928" y="6258"/>
                  </a:lnTo>
                  <a:lnTo>
                    <a:pt x="214374" y="633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246;gbcf4302aa7_0_6">
              <a:extLst>
                <a:ext uri="{FF2B5EF4-FFF2-40B4-BE49-F238E27FC236}">
                  <a16:creationId xmlns:a16="http://schemas.microsoft.com/office/drawing/2014/main" id="{79506A05-ED4C-ED49-8951-785CC3B6147E}"/>
                </a:ext>
              </a:extLst>
            </p:cNvPr>
            <p:cNvSpPr/>
            <p:nvPr/>
          </p:nvSpPr>
          <p:spPr>
            <a:xfrm>
              <a:off x="7133510" y="2747244"/>
              <a:ext cx="176045" cy="228067"/>
            </a:xfrm>
            <a:custGeom>
              <a:avLst/>
              <a:gdLst/>
              <a:ahLst/>
              <a:cxnLst/>
              <a:rect l="l" t="t" r="r" b="b"/>
              <a:pathLst>
                <a:path w="350338" h="453864" extrusionOk="0">
                  <a:moveTo>
                    <a:pt x="269003" y="0"/>
                  </a:moveTo>
                  <a:lnTo>
                    <a:pt x="303197" y="188026"/>
                  </a:lnTo>
                  <a:lnTo>
                    <a:pt x="339804" y="391890"/>
                  </a:lnTo>
                  <a:lnTo>
                    <a:pt x="350338" y="453864"/>
                  </a:lnTo>
                  <a:lnTo>
                    <a:pt x="251243" y="431052"/>
                  </a:lnTo>
                  <a:lnTo>
                    <a:pt x="208964" y="421318"/>
                  </a:lnTo>
                  <a:lnTo>
                    <a:pt x="136179" y="407524"/>
                  </a:lnTo>
                  <a:lnTo>
                    <a:pt x="57126" y="393299"/>
                  </a:lnTo>
                  <a:lnTo>
                    <a:pt x="38530" y="389847"/>
                  </a:lnTo>
                  <a:lnTo>
                    <a:pt x="31077" y="341930"/>
                  </a:lnTo>
                  <a:lnTo>
                    <a:pt x="0" y="142163"/>
                  </a:lnTo>
                  <a:lnTo>
                    <a:pt x="91499" y="94174"/>
                  </a:lnTo>
                  <a:lnTo>
                    <a:pt x="134901" y="71458"/>
                  </a:lnTo>
                  <a:lnTo>
                    <a:pt x="269003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247;gbcf4302aa7_0_6">
              <a:extLst>
                <a:ext uri="{FF2B5EF4-FFF2-40B4-BE49-F238E27FC236}">
                  <a16:creationId xmlns:a16="http://schemas.microsoft.com/office/drawing/2014/main" id="{82D88561-0D55-604A-AF10-62CBC2250BF7}"/>
                </a:ext>
              </a:extLst>
            </p:cNvPr>
            <p:cNvSpPr/>
            <p:nvPr/>
          </p:nvSpPr>
          <p:spPr>
            <a:xfrm>
              <a:off x="5439579" y="2749527"/>
              <a:ext cx="122078" cy="128242"/>
            </a:xfrm>
            <a:custGeom>
              <a:avLst/>
              <a:gdLst/>
              <a:ahLst/>
              <a:cxnLst/>
              <a:rect l="l" t="t" r="r" b="b"/>
              <a:pathLst>
                <a:path w="242942" h="255208" extrusionOk="0">
                  <a:moveTo>
                    <a:pt x="240960" y="6413"/>
                  </a:moveTo>
                  <a:lnTo>
                    <a:pt x="240661" y="8205"/>
                  </a:lnTo>
                  <a:lnTo>
                    <a:pt x="240649" y="9722"/>
                  </a:lnTo>
                  <a:lnTo>
                    <a:pt x="240590" y="13066"/>
                  </a:lnTo>
                  <a:lnTo>
                    <a:pt x="240554" y="14404"/>
                  </a:lnTo>
                  <a:lnTo>
                    <a:pt x="240542" y="15419"/>
                  </a:lnTo>
                  <a:lnTo>
                    <a:pt x="240494" y="16171"/>
                  </a:lnTo>
                  <a:lnTo>
                    <a:pt x="240124" y="17270"/>
                  </a:lnTo>
                  <a:lnTo>
                    <a:pt x="239981" y="18046"/>
                  </a:lnTo>
                  <a:lnTo>
                    <a:pt x="239682" y="19336"/>
                  </a:lnTo>
                  <a:lnTo>
                    <a:pt x="239538" y="20041"/>
                  </a:lnTo>
                  <a:lnTo>
                    <a:pt x="239598" y="20841"/>
                  </a:lnTo>
                  <a:lnTo>
                    <a:pt x="239538" y="21570"/>
                  </a:lnTo>
                  <a:lnTo>
                    <a:pt x="239586" y="22310"/>
                  </a:lnTo>
                  <a:lnTo>
                    <a:pt x="240195" y="25022"/>
                  </a:lnTo>
                  <a:lnTo>
                    <a:pt x="242942" y="34266"/>
                  </a:lnTo>
                  <a:lnTo>
                    <a:pt x="239515" y="46615"/>
                  </a:lnTo>
                  <a:lnTo>
                    <a:pt x="238917" y="47009"/>
                  </a:lnTo>
                  <a:lnTo>
                    <a:pt x="238237" y="47308"/>
                  </a:lnTo>
                  <a:lnTo>
                    <a:pt x="237461" y="47475"/>
                  </a:lnTo>
                  <a:lnTo>
                    <a:pt x="237627" y="49422"/>
                  </a:lnTo>
                  <a:lnTo>
                    <a:pt x="237914" y="50808"/>
                  </a:lnTo>
                  <a:lnTo>
                    <a:pt x="238117" y="51846"/>
                  </a:lnTo>
                  <a:lnTo>
                    <a:pt x="238392" y="52981"/>
                  </a:lnTo>
                  <a:lnTo>
                    <a:pt x="238798" y="54295"/>
                  </a:lnTo>
                  <a:lnTo>
                    <a:pt x="239097" y="55430"/>
                  </a:lnTo>
                  <a:lnTo>
                    <a:pt x="239300" y="56206"/>
                  </a:lnTo>
                  <a:lnTo>
                    <a:pt x="239515" y="58391"/>
                  </a:lnTo>
                  <a:lnTo>
                    <a:pt x="239646" y="59741"/>
                  </a:lnTo>
                  <a:lnTo>
                    <a:pt x="239778" y="63025"/>
                  </a:lnTo>
                  <a:lnTo>
                    <a:pt x="239825" y="64387"/>
                  </a:lnTo>
                  <a:lnTo>
                    <a:pt x="239992" y="67540"/>
                  </a:lnTo>
                  <a:lnTo>
                    <a:pt x="239766" y="68997"/>
                  </a:lnTo>
                  <a:lnTo>
                    <a:pt x="239658" y="70598"/>
                  </a:lnTo>
                  <a:lnTo>
                    <a:pt x="239778" y="72150"/>
                  </a:lnTo>
                  <a:lnTo>
                    <a:pt x="239718" y="73608"/>
                  </a:lnTo>
                  <a:lnTo>
                    <a:pt x="239825" y="74873"/>
                  </a:lnTo>
                  <a:lnTo>
                    <a:pt x="239741" y="76402"/>
                  </a:lnTo>
                  <a:lnTo>
                    <a:pt x="239538" y="77644"/>
                  </a:lnTo>
                  <a:lnTo>
                    <a:pt x="236803" y="102069"/>
                  </a:lnTo>
                  <a:lnTo>
                    <a:pt x="237030" y="108530"/>
                  </a:lnTo>
                  <a:lnTo>
                    <a:pt x="234367" y="111373"/>
                  </a:lnTo>
                  <a:lnTo>
                    <a:pt x="233436" y="112746"/>
                  </a:lnTo>
                  <a:lnTo>
                    <a:pt x="231763" y="114968"/>
                  </a:lnTo>
                  <a:lnTo>
                    <a:pt x="230939" y="116270"/>
                  </a:lnTo>
                  <a:lnTo>
                    <a:pt x="230032" y="117679"/>
                  </a:lnTo>
                  <a:lnTo>
                    <a:pt x="229554" y="118634"/>
                  </a:lnTo>
                  <a:lnTo>
                    <a:pt x="228969" y="119853"/>
                  </a:lnTo>
                  <a:lnTo>
                    <a:pt x="228443" y="121047"/>
                  </a:lnTo>
                  <a:lnTo>
                    <a:pt x="228085" y="121728"/>
                  </a:lnTo>
                  <a:lnTo>
                    <a:pt x="227846" y="122564"/>
                  </a:lnTo>
                  <a:lnTo>
                    <a:pt x="227738" y="123746"/>
                  </a:lnTo>
                  <a:lnTo>
                    <a:pt x="227679" y="124678"/>
                  </a:lnTo>
                  <a:lnTo>
                    <a:pt x="227512" y="125478"/>
                  </a:lnTo>
                  <a:lnTo>
                    <a:pt x="227284" y="126589"/>
                  </a:lnTo>
                  <a:lnTo>
                    <a:pt x="227153" y="127879"/>
                  </a:lnTo>
                  <a:lnTo>
                    <a:pt x="226986" y="128667"/>
                  </a:lnTo>
                  <a:lnTo>
                    <a:pt x="226711" y="129826"/>
                  </a:lnTo>
                  <a:lnTo>
                    <a:pt x="225995" y="131737"/>
                  </a:lnTo>
                  <a:lnTo>
                    <a:pt x="225863" y="132799"/>
                  </a:lnTo>
                  <a:lnTo>
                    <a:pt x="225421" y="134412"/>
                  </a:lnTo>
                  <a:lnTo>
                    <a:pt x="225063" y="135582"/>
                  </a:lnTo>
                  <a:lnTo>
                    <a:pt x="224621" y="136597"/>
                  </a:lnTo>
                  <a:lnTo>
                    <a:pt x="224096" y="137923"/>
                  </a:lnTo>
                  <a:lnTo>
                    <a:pt x="223618" y="138891"/>
                  </a:lnTo>
                  <a:lnTo>
                    <a:pt x="222591" y="140825"/>
                  </a:lnTo>
                  <a:lnTo>
                    <a:pt x="221862" y="142139"/>
                  </a:lnTo>
                  <a:lnTo>
                    <a:pt x="221408" y="143214"/>
                  </a:lnTo>
                  <a:lnTo>
                    <a:pt x="220883" y="144456"/>
                  </a:lnTo>
                  <a:lnTo>
                    <a:pt x="220417" y="145973"/>
                  </a:lnTo>
                  <a:lnTo>
                    <a:pt x="220035" y="147132"/>
                  </a:lnTo>
                  <a:lnTo>
                    <a:pt x="219808" y="148350"/>
                  </a:lnTo>
                  <a:lnTo>
                    <a:pt x="219533" y="150225"/>
                  </a:lnTo>
                  <a:lnTo>
                    <a:pt x="219438" y="152602"/>
                  </a:lnTo>
                  <a:lnTo>
                    <a:pt x="219474" y="153844"/>
                  </a:lnTo>
                  <a:lnTo>
                    <a:pt x="219378" y="156197"/>
                  </a:lnTo>
                  <a:lnTo>
                    <a:pt x="219246" y="157510"/>
                  </a:lnTo>
                  <a:lnTo>
                    <a:pt x="219187" y="158657"/>
                  </a:lnTo>
                  <a:lnTo>
                    <a:pt x="219318" y="159672"/>
                  </a:lnTo>
                  <a:lnTo>
                    <a:pt x="219951" y="160640"/>
                  </a:lnTo>
                  <a:lnTo>
                    <a:pt x="220811" y="161499"/>
                  </a:lnTo>
                  <a:lnTo>
                    <a:pt x="221134" y="162395"/>
                  </a:lnTo>
                  <a:lnTo>
                    <a:pt x="221265" y="163100"/>
                  </a:lnTo>
                  <a:lnTo>
                    <a:pt x="221575" y="164342"/>
                  </a:lnTo>
                  <a:lnTo>
                    <a:pt x="222113" y="165477"/>
                  </a:lnTo>
                  <a:lnTo>
                    <a:pt x="222507" y="166146"/>
                  </a:lnTo>
                  <a:lnTo>
                    <a:pt x="223403" y="167841"/>
                  </a:lnTo>
                  <a:lnTo>
                    <a:pt x="223893" y="168881"/>
                  </a:lnTo>
                  <a:lnTo>
                    <a:pt x="224275" y="169777"/>
                  </a:lnTo>
                  <a:lnTo>
                    <a:pt x="225302" y="171126"/>
                  </a:lnTo>
                  <a:lnTo>
                    <a:pt x="225971" y="171962"/>
                  </a:lnTo>
                  <a:lnTo>
                    <a:pt x="226735" y="173001"/>
                  </a:lnTo>
                  <a:lnTo>
                    <a:pt x="227882" y="174327"/>
                  </a:lnTo>
                  <a:lnTo>
                    <a:pt x="229291" y="176059"/>
                  </a:lnTo>
                  <a:lnTo>
                    <a:pt x="228479" y="180538"/>
                  </a:lnTo>
                  <a:lnTo>
                    <a:pt x="228455" y="182353"/>
                  </a:lnTo>
                  <a:lnTo>
                    <a:pt x="227989" y="184037"/>
                  </a:lnTo>
                  <a:lnTo>
                    <a:pt x="227583" y="185530"/>
                  </a:lnTo>
                  <a:lnTo>
                    <a:pt x="227356" y="186210"/>
                  </a:lnTo>
                  <a:lnTo>
                    <a:pt x="226687" y="187357"/>
                  </a:lnTo>
                  <a:lnTo>
                    <a:pt x="226031" y="188134"/>
                  </a:lnTo>
                  <a:lnTo>
                    <a:pt x="222853" y="190893"/>
                  </a:lnTo>
                  <a:lnTo>
                    <a:pt x="221181" y="192732"/>
                  </a:lnTo>
                  <a:lnTo>
                    <a:pt x="219808" y="193926"/>
                  </a:lnTo>
                  <a:lnTo>
                    <a:pt x="218912" y="194977"/>
                  </a:lnTo>
                  <a:lnTo>
                    <a:pt x="213537" y="201128"/>
                  </a:lnTo>
                  <a:lnTo>
                    <a:pt x="209333" y="220262"/>
                  </a:lnTo>
                  <a:lnTo>
                    <a:pt x="216726" y="227786"/>
                  </a:lnTo>
                  <a:lnTo>
                    <a:pt x="221456" y="237353"/>
                  </a:lnTo>
                  <a:lnTo>
                    <a:pt x="218482" y="250885"/>
                  </a:lnTo>
                  <a:lnTo>
                    <a:pt x="218972" y="251386"/>
                  </a:lnTo>
                  <a:lnTo>
                    <a:pt x="219474" y="251995"/>
                  </a:lnTo>
                  <a:lnTo>
                    <a:pt x="219868" y="252617"/>
                  </a:lnTo>
                  <a:lnTo>
                    <a:pt x="220238" y="253417"/>
                  </a:lnTo>
                  <a:lnTo>
                    <a:pt x="220274" y="254491"/>
                  </a:lnTo>
                  <a:lnTo>
                    <a:pt x="220214" y="255208"/>
                  </a:lnTo>
                  <a:lnTo>
                    <a:pt x="200830" y="254802"/>
                  </a:lnTo>
                  <a:lnTo>
                    <a:pt x="64567" y="251924"/>
                  </a:lnTo>
                  <a:lnTo>
                    <a:pt x="0" y="250586"/>
                  </a:lnTo>
                  <a:lnTo>
                    <a:pt x="4085" y="0"/>
                  </a:lnTo>
                  <a:lnTo>
                    <a:pt x="66860" y="1481"/>
                  </a:lnTo>
                  <a:lnTo>
                    <a:pt x="240960" y="641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248;gbcf4302aa7_0_6">
              <a:extLst>
                <a:ext uri="{FF2B5EF4-FFF2-40B4-BE49-F238E27FC236}">
                  <a16:creationId xmlns:a16="http://schemas.microsoft.com/office/drawing/2014/main" id="{DBA95426-09A0-8B44-9947-AB2C24BFE31B}"/>
                </a:ext>
              </a:extLst>
            </p:cNvPr>
            <p:cNvSpPr/>
            <p:nvPr/>
          </p:nvSpPr>
          <p:spPr>
            <a:xfrm>
              <a:off x="5863693" y="2749964"/>
              <a:ext cx="179177" cy="144350"/>
            </a:xfrm>
            <a:custGeom>
              <a:avLst/>
              <a:gdLst/>
              <a:ahLst/>
              <a:cxnLst/>
              <a:rect l="l" t="t" r="r" b="b"/>
              <a:pathLst>
                <a:path w="356572" h="287264" extrusionOk="0">
                  <a:moveTo>
                    <a:pt x="263533" y="12588"/>
                  </a:moveTo>
                  <a:lnTo>
                    <a:pt x="306649" y="0"/>
                  </a:lnTo>
                  <a:lnTo>
                    <a:pt x="318473" y="88704"/>
                  </a:lnTo>
                  <a:lnTo>
                    <a:pt x="348105" y="75566"/>
                  </a:lnTo>
                  <a:lnTo>
                    <a:pt x="354375" y="102093"/>
                  </a:lnTo>
                  <a:lnTo>
                    <a:pt x="356071" y="109295"/>
                  </a:lnTo>
                  <a:lnTo>
                    <a:pt x="356572" y="114239"/>
                  </a:lnTo>
                  <a:lnTo>
                    <a:pt x="356525" y="115577"/>
                  </a:lnTo>
                  <a:lnTo>
                    <a:pt x="354172" y="125132"/>
                  </a:lnTo>
                  <a:lnTo>
                    <a:pt x="353527" y="125968"/>
                  </a:lnTo>
                  <a:lnTo>
                    <a:pt x="352930" y="126445"/>
                  </a:lnTo>
                  <a:lnTo>
                    <a:pt x="351927" y="126828"/>
                  </a:lnTo>
                  <a:lnTo>
                    <a:pt x="350840" y="127437"/>
                  </a:lnTo>
                  <a:lnTo>
                    <a:pt x="349311" y="128225"/>
                  </a:lnTo>
                  <a:lnTo>
                    <a:pt x="348224" y="128906"/>
                  </a:lnTo>
                  <a:lnTo>
                    <a:pt x="347435" y="129682"/>
                  </a:lnTo>
                  <a:lnTo>
                    <a:pt x="346659" y="130709"/>
                  </a:lnTo>
                  <a:lnTo>
                    <a:pt x="346206" y="131378"/>
                  </a:lnTo>
                  <a:lnTo>
                    <a:pt x="345859" y="132561"/>
                  </a:lnTo>
                  <a:lnTo>
                    <a:pt x="345978" y="133289"/>
                  </a:lnTo>
                  <a:lnTo>
                    <a:pt x="347543" y="140037"/>
                  </a:lnTo>
                  <a:lnTo>
                    <a:pt x="347125" y="141339"/>
                  </a:lnTo>
                  <a:lnTo>
                    <a:pt x="346576" y="142199"/>
                  </a:lnTo>
                  <a:lnTo>
                    <a:pt x="346015" y="143178"/>
                  </a:lnTo>
                  <a:lnTo>
                    <a:pt x="345561" y="143991"/>
                  </a:lnTo>
                  <a:lnTo>
                    <a:pt x="345166" y="144910"/>
                  </a:lnTo>
                  <a:lnTo>
                    <a:pt x="345214" y="146200"/>
                  </a:lnTo>
                  <a:lnTo>
                    <a:pt x="345656" y="147060"/>
                  </a:lnTo>
                  <a:lnTo>
                    <a:pt x="346982" y="147406"/>
                  </a:lnTo>
                  <a:lnTo>
                    <a:pt x="348917" y="147645"/>
                  </a:lnTo>
                  <a:lnTo>
                    <a:pt x="349884" y="147717"/>
                  </a:lnTo>
                  <a:lnTo>
                    <a:pt x="350720" y="148183"/>
                  </a:lnTo>
                  <a:lnTo>
                    <a:pt x="351628" y="148804"/>
                  </a:lnTo>
                  <a:lnTo>
                    <a:pt x="352082" y="149329"/>
                  </a:lnTo>
                  <a:lnTo>
                    <a:pt x="352476" y="150022"/>
                  </a:lnTo>
                  <a:lnTo>
                    <a:pt x="350469" y="159684"/>
                  </a:lnTo>
                  <a:lnTo>
                    <a:pt x="350780" y="160879"/>
                  </a:lnTo>
                  <a:lnTo>
                    <a:pt x="351306" y="162228"/>
                  </a:lnTo>
                  <a:lnTo>
                    <a:pt x="351903" y="163853"/>
                  </a:lnTo>
                  <a:lnTo>
                    <a:pt x="351998" y="164653"/>
                  </a:lnTo>
                  <a:lnTo>
                    <a:pt x="351938" y="166277"/>
                  </a:lnTo>
                  <a:lnTo>
                    <a:pt x="351723" y="167077"/>
                  </a:lnTo>
                  <a:lnTo>
                    <a:pt x="351055" y="168570"/>
                  </a:lnTo>
                  <a:lnTo>
                    <a:pt x="350135" y="171651"/>
                  </a:lnTo>
                  <a:lnTo>
                    <a:pt x="350087" y="172523"/>
                  </a:lnTo>
                  <a:lnTo>
                    <a:pt x="350529" y="173359"/>
                  </a:lnTo>
                  <a:lnTo>
                    <a:pt x="351042" y="174243"/>
                  </a:lnTo>
                  <a:lnTo>
                    <a:pt x="350947" y="175067"/>
                  </a:lnTo>
                  <a:lnTo>
                    <a:pt x="350875" y="175820"/>
                  </a:lnTo>
                  <a:lnTo>
                    <a:pt x="350481" y="176393"/>
                  </a:lnTo>
                  <a:lnTo>
                    <a:pt x="349239" y="177360"/>
                  </a:lnTo>
                  <a:lnTo>
                    <a:pt x="348307" y="177803"/>
                  </a:lnTo>
                  <a:lnTo>
                    <a:pt x="347042" y="177790"/>
                  </a:lnTo>
                  <a:lnTo>
                    <a:pt x="346170" y="177719"/>
                  </a:lnTo>
                  <a:lnTo>
                    <a:pt x="345417" y="177659"/>
                  </a:lnTo>
                  <a:lnTo>
                    <a:pt x="344545" y="177659"/>
                  </a:lnTo>
                  <a:lnTo>
                    <a:pt x="343327" y="177719"/>
                  </a:lnTo>
                  <a:lnTo>
                    <a:pt x="342372" y="178280"/>
                  </a:lnTo>
                  <a:lnTo>
                    <a:pt x="341572" y="178997"/>
                  </a:lnTo>
                  <a:lnTo>
                    <a:pt x="340592" y="179451"/>
                  </a:lnTo>
                  <a:lnTo>
                    <a:pt x="333331" y="178089"/>
                  </a:lnTo>
                  <a:lnTo>
                    <a:pt x="332411" y="177994"/>
                  </a:lnTo>
                  <a:lnTo>
                    <a:pt x="331217" y="178471"/>
                  </a:lnTo>
                  <a:lnTo>
                    <a:pt x="330177" y="179080"/>
                  </a:lnTo>
                  <a:lnTo>
                    <a:pt x="329413" y="180633"/>
                  </a:lnTo>
                  <a:lnTo>
                    <a:pt x="329162" y="182019"/>
                  </a:lnTo>
                  <a:lnTo>
                    <a:pt x="329067" y="183619"/>
                  </a:lnTo>
                  <a:lnTo>
                    <a:pt x="329019" y="184921"/>
                  </a:lnTo>
                  <a:lnTo>
                    <a:pt x="329078" y="186485"/>
                  </a:lnTo>
                  <a:lnTo>
                    <a:pt x="329078" y="188301"/>
                  </a:lnTo>
                  <a:lnTo>
                    <a:pt x="329007" y="191215"/>
                  </a:lnTo>
                  <a:lnTo>
                    <a:pt x="329556" y="193735"/>
                  </a:lnTo>
                  <a:lnTo>
                    <a:pt x="330046" y="195515"/>
                  </a:lnTo>
                  <a:lnTo>
                    <a:pt x="330835" y="196196"/>
                  </a:lnTo>
                  <a:lnTo>
                    <a:pt x="331503" y="196530"/>
                  </a:lnTo>
                  <a:lnTo>
                    <a:pt x="332005" y="197067"/>
                  </a:lnTo>
                  <a:lnTo>
                    <a:pt x="332483" y="198083"/>
                  </a:lnTo>
                  <a:lnTo>
                    <a:pt x="332423" y="198811"/>
                  </a:lnTo>
                  <a:lnTo>
                    <a:pt x="331718" y="200412"/>
                  </a:lnTo>
                  <a:lnTo>
                    <a:pt x="331408" y="201307"/>
                  </a:lnTo>
                  <a:lnTo>
                    <a:pt x="330775" y="202705"/>
                  </a:lnTo>
                  <a:lnTo>
                    <a:pt x="330214" y="205702"/>
                  </a:lnTo>
                  <a:lnTo>
                    <a:pt x="327681" y="220763"/>
                  </a:lnTo>
                  <a:lnTo>
                    <a:pt x="324767" y="228013"/>
                  </a:lnTo>
                  <a:lnTo>
                    <a:pt x="324313" y="232372"/>
                  </a:lnTo>
                  <a:lnTo>
                    <a:pt x="323812" y="235370"/>
                  </a:lnTo>
                  <a:lnTo>
                    <a:pt x="323393" y="237281"/>
                  </a:lnTo>
                  <a:lnTo>
                    <a:pt x="323155" y="239144"/>
                  </a:lnTo>
                  <a:lnTo>
                    <a:pt x="323250" y="240363"/>
                  </a:lnTo>
                  <a:lnTo>
                    <a:pt x="323346" y="241497"/>
                  </a:lnTo>
                  <a:lnTo>
                    <a:pt x="323441" y="242214"/>
                  </a:lnTo>
                  <a:lnTo>
                    <a:pt x="323776" y="243575"/>
                  </a:lnTo>
                  <a:lnTo>
                    <a:pt x="324242" y="245653"/>
                  </a:lnTo>
                  <a:lnTo>
                    <a:pt x="324600" y="246633"/>
                  </a:lnTo>
                  <a:lnTo>
                    <a:pt x="325090" y="248472"/>
                  </a:lnTo>
                  <a:lnTo>
                    <a:pt x="325758" y="249941"/>
                  </a:lnTo>
                  <a:lnTo>
                    <a:pt x="326272" y="250956"/>
                  </a:lnTo>
                  <a:lnTo>
                    <a:pt x="326940" y="252282"/>
                  </a:lnTo>
                  <a:lnTo>
                    <a:pt x="327908" y="253715"/>
                  </a:lnTo>
                  <a:lnTo>
                    <a:pt x="328422" y="254527"/>
                  </a:lnTo>
                  <a:lnTo>
                    <a:pt x="328625" y="255256"/>
                  </a:lnTo>
                  <a:lnTo>
                    <a:pt x="328625" y="256116"/>
                  </a:lnTo>
                  <a:lnTo>
                    <a:pt x="328481" y="256880"/>
                  </a:lnTo>
                  <a:lnTo>
                    <a:pt x="328171" y="257513"/>
                  </a:lnTo>
                  <a:lnTo>
                    <a:pt x="327741" y="258326"/>
                  </a:lnTo>
                  <a:lnTo>
                    <a:pt x="327645" y="259317"/>
                  </a:lnTo>
                  <a:lnTo>
                    <a:pt x="327705" y="260093"/>
                  </a:lnTo>
                  <a:lnTo>
                    <a:pt x="328075" y="261538"/>
                  </a:lnTo>
                  <a:lnTo>
                    <a:pt x="328995" y="262852"/>
                  </a:lnTo>
                  <a:lnTo>
                    <a:pt x="329676" y="263915"/>
                  </a:lnTo>
                  <a:lnTo>
                    <a:pt x="330214" y="264727"/>
                  </a:lnTo>
                  <a:lnTo>
                    <a:pt x="330762" y="265826"/>
                  </a:lnTo>
                  <a:lnTo>
                    <a:pt x="330953" y="267271"/>
                  </a:lnTo>
                  <a:lnTo>
                    <a:pt x="330786" y="268095"/>
                  </a:lnTo>
                  <a:lnTo>
                    <a:pt x="330488" y="269373"/>
                  </a:lnTo>
                  <a:lnTo>
                    <a:pt x="330177" y="269994"/>
                  </a:lnTo>
                  <a:lnTo>
                    <a:pt x="330094" y="271380"/>
                  </a:lnTo>
                  <a:lnTo>
                    <a:pt x="332519" y="277829"/>
                  </a:lnTo>
                  <a:lnTo>
                    <a:pt x="333331" y="279406"/>
                  </a:lnTo>
                  <a:lnTo>
                    <a:pt x="334035" y="280457"/>
                  </a:lnTo>
                  <a:lnTo>
                    <a:pt x="334931" y="281460"/>
                  </a:lnTo>
                  <a:lnTo>
                    <a:pt x="335851" y="282547"/>
                  </a:lnTo>
                  <a:lnTo>
                    <a:pt x="337009" y="283813"/>
                  </a:lnTo>
                  <a:lnTo>
                    <a:pt x="338204" y="284864"/>
                  </a:lnTo>
                  <a:lnTo>
                    <a:pt x="339278" y="285616"/>
                  </a:lnTo>
                  <a:lnTo>
                    <a:pt x="341130" y="287265"/>
                  </a:lnTo>
                  <a:lnTo>
                    <a:pt x="96396" y="278892"/>
                  </a:lnTo>
                  <a:lnTo>
                    <a:pt x="4801" y="275775"/>
                  </a:lnTo>
                  <a:lnTo>
                    <a:pt x="0" y="258684"/>
                  </a:lnTo>
                  <a:lnTo>
                    <a:pt x="17581" y="202920"/>
                  </a:lnTo>
                  <a:lnTo>
                    <a:pt x="19456" y="159947"/>
                  </a:lnTo>
                  <a:lnTo>
                    <a:pt x="10391" y="150034"/>
                  </a:lnTo>
                  <a:lnTo>
                    <a:pt x="4849" y="117381"/>
                  </a:lnTo>
                  <a:lnTo>
                    <a:pt x="6461" y="87808"/>
                  </a:lnTo>
                  <a:lnTo>
                    <a:pt x="263533" y="12588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249;gbcf4302aa7_0_6">
              <a:extLst>
                <a:ext uri="{FF2B5EF4-FFF2-40B4-BE49-F238E27FC236}">
                  <a16:creationId xmlns:a16="http://schemas.microsoft.com/office/drawing/2014/main" id="{DBCF9294-88A3-5C4B-9B20-D3EA6F3E6EA9}"/>
                </a:ext>
              </a:extLst>
            </p:cNvPr>
            <p:cNvSpPr/>
            <p:nvPr/>
          </p:nvSpPr>
          <p:spPr>
            <a:xfrm>
              <a:off x="5027255" y="2752391"/>
              <a:ext cx="123963" cy="114792"/>
            </a:xfrm>
            <a:custGeom>
              <a:avLst/>
              <a:gdLst/>
              <a:ahLst/>
              <a:cxnLst/>
              <a:rect l="l" t="t" r="r" b="b"/>
              <a:pathLst>
                <a:path w="246692" h="228442" extrusionOk="0">
                  <a:moveTo>
                    <a:pt x="210002" y="0"/>
                  </a:moveTo>
                  <a:lnTo>
                    <a:pt x="213490" y="20065"/>
                  </a:lnTo>
                  <a:lnTo>
                    <a:pt x="246693" y="228443"/>
                  </a:lnTo>
                  <a:lnTo>
                    <a:pt x="120569" y="226807"/>
                  </a:lnTo>
                  <a:lnTo>
                    <a:pt x="90795" y="226353"/>
                  </a:lnTo>
                  <a:lnTo>
                    <a:pt x="22215" y="224717"/>
                  </a:lnTo>
                  <a:lnTo>
                    <a:pt x="11836" y="132226"/>
                  </a:lnTo>
                  <a:lnTo>
                    <a:pt x="8480" y="104159"/>
                  </a:lnTo>
                  <a:lnTo>
                    <a:pt x="7524" y="96085"/>
                  </a:lnTo>
                  <a:lnTo>
                    <a:pt x="0" y="32761"/>
                  </a:lnTo>
                  <a:lnTo>
                    <a:pt x="123305" y="13651"/>
                  </a:lnTo>
                  <a:lnTo>
                    <a:pt x="210002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250;gbcf4302aa7_0_6">
              <a:extLst>
                <a:ext uri="{FF2B5EF4-FFF2-40B4-BE49-F238E27FC236}">
                  <a16:creationId xmlns:a16="http://schemas.microsoft.com/office/drawing/2014/main" id="{F5C367E9-2B87-4749-A2EC-89349EE95F2B}"/>
                </a:ext>
              </a:extLst>
            </p:cNvPr>
            <p:cNvSpPr/>
            <p:nvPr/>
          </p:nvSpPr>
          <p:spPr>
            <a:xfrm>
              <a:off x="5544577" y="2752744"/>
              <a:ext cx="104650" cy="127438"/>
            </a:xfrm>
            <a:custGeom>
              <a:avLst/>
              <a:gdLst/>
              <a:ahLst/>
              <a:cxnLst/>
              <a:rect l="l" t="t" r="r" b="b"/>
              <a:pathLst>
                <a:path w="208258" h="253607" extrusionOk="0">
                  <a:moveTo>
                    <a:pt x="208259" y="4897"/>
                  </a:moveTo>
                  <a:lnTo>
                    <a:pt x="204150" y="253608"/>
                  </a:lnTo>
                  <a:lnTo>
                    <a:pt x="181266" y="252127"/>
                  </a:lnTo>
                  <a:lnTo>
                    <a:pt x="10881" y="248795"/>
                  </a:lnTo>
                  <a:lnTo>
                    <a:pt x="10940" y="248078"/>
                  </a:lnTo>
                  <a:lnTo>
                    <a:pt x="10904" y="247003"/>
                  </a:lnTo>
                  <a:lnTo>
                    <a:pt x="10534" y="246203"/>
                  </a:lnTo>
                  <a:lnTo>
                    <a:pt x="10140" y="245582"/>
                  </a:lnTo>
                  <a:lnTo>
                    <a:pt x="9638" y="244973"/>
                  </a:lnTo>
                  <a:lnTo>
                    <a:pt x="9149" y="244471"/>
                  </a:lnTo>
                  <a:lnTo>
                    <a:pt x="12122" y="230939"/>
                  </a:lnTo>
                  <a:lnTo>
                    <a:pt x="7393" y="221372"/>
                  </a:lnTo>
                  <a:lnTo>
                    <a:pt x="0" y="213848"/>
                  </a:lnTo>
                  <a:lnTo>
                    <a:pt x="4204" y="194715"/>
                  </a:lnTo>
                  <a:lnTo>
                    <a:pt x="9579" y="188564"/>
                  </a:lnTo>
                  <a:lnTo>
                    <a:pt x="10475" y="187513"/>
                  </a:lnTo>
                  <a:lnTo>
                    <a:pt x="11848" y="186318"/>
                  </a:lnTo>
                  <a:lnTo>
                    <a:pt x="13520" y="184479"/>
                  </a:lnTo>
                  <a:lnTo>
                    <a:pt x="16697" y="181720"/>
                  </a:lnTo>
                  <a:lnTo>
                    <a:pt x="17354" y="180944"/>
                  </a:lnTo>
                  <a:lnTo>
                    <a:pt x="18023" y="179797"/>
                  </a:lnTo>
                  <a:lnTo>
                    <a:pt x="18249" y="179117"/>
                  </a:lnTo>
                  <a:lnTo>
                    <a:pt x="18656" y="177624"/>
                  </a:lnTo>
                  <a:lnTo>
                    <a:pt x="19122" y="175939"/>
                  </a:lnTo>
                  <a:lnTo>
                    <a:pt x="19145" y="174124"/>
                  </a:lnTo>
                  <a:lnTo>
                    <a:pt x="19957" y="169645"/>
                  </a:lnTo>
                  <a:lnTo>
                    <a:pt x="18548" y="167913"/>
                  </a:lnTo>
                  <a:lnTo>
                    <a:pt x="17402" y="166588"/>
                  </a:lnTo>
                  <a:lnTo>
                    <a:pt x="16637" y="165549"/>
                  </a:lnTo>
                  <a:lnTo>
                    <a:pt x="15969" y="164712"/>
                  </a:lnTo>
                  <a:lnTo>
                    <a:pt x="14941" y="163363"/>
                  </a:lnTo>
                  <a:lnTo>
                    <a:pt x="14559" y="162467"/>
                  </a:lnTo>
                  <a:lnTo>
                    <a:pt x="14070" y="161428"/>
                  </a:lnTo>
                  <a:lnTo>
                    <a:pt x="13174" y="159732"/>
                  </a:lnTo>
                  <a:lnTo>
                    <a:pt x="12780" y="159063"/>
                  </a:lnTo>
                  <a:lnTo>
                    <a:pt x="12242" y="157929"/>
                  </a:lnTo>
                  <a:lnTo>
                    <a:pt x="11931" y="156686"/>
                  </a:lnTo>
                  <a:lnTo>
                    <a:pt x="11800" y="155982"/>
                  </a:lnTo>
                  <a:lnTo>
                    <a:pt x="11478" y="155086"/>
                  </a:lnTo>
                  <a:lnTo>
                    <a:pt x="10618" y="154226"/>
                  </a:lnTo>
                  <a:lnTo>
                    <a:pt x="9985" y="153259"/>
                  </a:lnTo>
                  <a:lnTo>
                    <a:pt x="9854" y="152244"/>
                  </a:lnTo>
                  <a:lnTo>
                    <a:pt x="9913" y="151097"/>
                  </a:lnTo>
                  <a:lnTo>
                    <a:pt x="10045" y="149783"/>
                  </a:lnTo>
                  <a:lnTo>
                    <a:pt x="10140" y="147430"/>
                  </a:lnTo>
                  <a:lnTo>
                    <a:pt x="10104" y="146188"/>
                  </a:lnTo>
                  <a:lnTo>
                    <a:pt x="10200" y="143811"/>
                  </a:lnTo>
                  <a:lnTo>
                    <a:pt x="10475" y="141936"/>
                  </a:lnTo>
                  <a:lnTo>
                    <a:pt x="10701" y="140718"/>
                  </a:lnTo>
                  <a:lnTo>
                    <a:pt x="11084" y="139560"/>
                  </a:lnTo>
                  <a:lnTo>
                    <a:pt x="11549" y="138043"/>
                  </a:lnTo>
                  <a:lnTo>
                    <a:pt x="12075" y="136801"/>
                  </a:lnTo>
                  <a:lnTo>
                    <a:pt x="12529" y="135726"/>
                  </a:lnTo>
                  <a:lnTo>
                    <a:pt x="13257" y="134412"/>
                  </a:lnTo>
                  <a:lnTo>
                    <a:pt x="14285" y="132477"/>
                  </a:lnTo>
                  <a:lnTo>
                    <a:pt x="14762" y="131510"/>
                  </a:lnTo>
                  <a:lnTo>
                    <a:pt x="15288" y="130184"/>
                  </a:lnTo>
                  <a:lnTo>
                    <a:pt x="15729" y="129169"/>
                  </a:lnTo>
                  <a:lnTo>
                    <a:pt x="16088" y="127998"/>
                  </a:lnTo>
                  <a:lnTo>
                    <a:pt x="16530" y="126386"/>
                  </a:lnTo>
                  <a:lnTo>
                    <a:pt x="16661" y="125323"/>
                  </a:lnTo>
                  <a:lnTo>
                    <a:pt x="17378" y="123412"/>
                  </a:lnTo>
                  <a:lnTo>
                    <a:pt x="17652" y="122253"/>
                  </a:lnTo>
                  <a:lnTo>
                    <a:pt x="17820" y="121465"/>
                  </a:lnTo>
                  <a:lnTo>
                    <a:pt x="17951" y="120175"/>
                  </a:lnTo>
                  <a:lnTo>
                    <a:pt x="18178" y="119064"/>
                  </a:lnTo>
                  <a:lnTo>
                    <a:pt x="18345" y="118264"/>
                  </a:lnTo>
                  <a:lnTo>
                    <a:pt x="18405" y="117333"/>
                  </a:lnTo>
                  <a:lnTo>
                    <a:pt x="18512" y="116150"/>
                  </a:lnTo>
                  <a:lnTo>
                    <a:pt x="18751" y="115314"/>
                  </a:lnTo>
                  <a:lnTo>
                    <a:pt x="19110" y="114633"/>
                  </a:lnTo>
                  <a:lnTo>
                    <a:pt x="19635" y="113439"/>
                  </a:lnTo>
                  <a:lnTo>
                    <a:pt x="20220" y="112221"/>
                  </a:lnTo>
                  <a:lnTo>
                    <a:pt x="20698" y="111266"/>
                  </a:lnTo>
                  <a:lnTo>
                    <a:pt x="21606" y="109856"/>
                  </a:lnTo>
                  <a:lnTo>
                    <a:pt x="22430" y="108554"/>
                  </a:lnTo>
                  <a:lnTo>
                    <a:pt x="24102" y="106333"/>
                  </a:lnTo>
                  <a:lnTo>
                    <a:pt x="25034" y="104959"/>
                  </a:lnTo>
                  <a:lnTo>
                    <a:pt x="27697" y="102117"/>
                  </a:lnTo>
                  <a:lnTo>
                    <a:pt x="27470" y="95655"/>
                  </a:lnTo>
                  <a:lnTo>
                    <a:pt x="30205" y="71231"/>
                  </a:lnTo>
                  <a:lnTo>
                    <a:pt x="30408" y="69989"/>
                  </a:lnTo>
                  <a:lnTo>
                    <a:pt x="30492" y="68460"/>
                  </a:lnTo>
                  <a:lnTo>
                    <a:pt x="30384" y="67194"/>
                  </a:lnTo>
                  <a:lnTo>
                    <a:pt x="30444" y="65737"/>
                  </a:lnTo>
                  <a:lnTo>
                    <a:pt x="30325" y="64184"/>
                  </a:lnTo>
                  <a:lnTo>
                    <a:pt x="30432" y="62584"/>
                  </a:lnTo>
                  <a:lnTo>
                    <a:pt x="30659" y="61127"/>
                  </a:lnTo>
                  <a:lnTo>
                    <a:pt x="30492" y="57974"/>
                  </a:lnTo>
                  <a:lnTo>
                    <a:pt x="30444" y="56612"/>
                  </a:lnTo>
                  <a:lnTo>
                    <a:pt x="30312" y="53328"/>
                  </a:lnTo>
                  <a:lnTo>
                    <a:pt x="30181" y="51978"/>
                  </a:lnTo>
                  <a:lnTo>
                    <a:pt x="29966" y="49792"/>
                  </a:lnTo>
                  <a:lnTo>
                    <a:pt x="29763" y="49016"/>
                  </a:lnTo>
                  <a:lnTo>
                    <a:pt x="29465" y="47881"/>
                  </a:lnTo>
                  <a:lnTo>
                    <a:pt x="29059" y="46567"/>
                  </a:lnTo>
                  <a:lnTo>
                    <a:pt x="28784" y="45433"/>
                  </a:lnTo>
                  <a:lnTo>
                    <a:pt x="28581" y="44394"/>
                  </a:lnTo>
                  <a:lnTo>
                    <a:pt x="28294" y="43009"/>
                  </a:lnTo>
                  <a:lnTo>
                    <a:pt x="28127" y="41062"/>
                  </a:lnTo>
                  <a:lnTo>
                    <a:pt x="28903" y="40895"/>
                  </a:lnTo>
                  <a:lnTo>
                    <a:pt x="29584" y="40596"/>
                  </a:lnTo>
                  <a:lnTo>
                    <a:pt x="30181" y="40202"/>
                  </a:lnTo>
                  <a:lnTo>
                    <a:pt x="33609" y="27852"/>
                  </a:lnTo>
                  <a:lnTo>
                    <a:pt x="30862" y="18608"/>
                  </a:lnTo>
                  <a:lnTo>
                    <a:pt x="30253" y="15897"/>
                  </a:lnTo>
                  <a:lnTo>
                    <a:pt x="30205" y="15156"/>
                  </a:lnTo>
                  <a:lnTo>
                    <a:pt x="30265" y="14428"/>
                  </a:lnTo>
                  <a:lnTo>
                    <a:pt x="30205" y="13627"/>
                  </a:lnTo>
                  <a:lnTo>
                    <a:pt x="30348" y="12923"/>
                  </a:lnTo>
                  <a:lnTo>
                    <a:pt x="30647" y="11633"/>
                  </a:lnTo>
                  <a:lnTo>
                    <a:pt x="30790" y="10857"/>
                  </a:lnTo>
                  <a:lnTo>
                    <a:pt x="31161" y="9758"/>
                  </a:lnTo>
                  <a:lnTo>
                    <a:pt x="31208" y="9005"/>
                  </a:lnTo>
                  <a:lnTo>
                    <a:pt x="31220" y="7990"/>
                  </a:lnTo>
                  <a:lnTo>
                    <a:pt x="31256" y="6653"/>
                  </a:lnTo>
                  <a:lnTo>
                    <a:pt x="31316" y="3308"/>
                  </a:lnTo>
                  <a:lnTo>
                    <a:pt x="31328" y="1791"/>
                  </a:lnTo>
                  <a:lnTo>
                    <a:pt x="31626" y="0"/>
                  </a:lnTo>
                  <a:lnTo>
                    <a:pt x="208259" y="489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251;gbcf4302aa7_0_6">
              <a:extLst>
                <a:ext uri="{FF2B5EF4-FFF2-40B4-BE49-F238E27FC236}">
                  <a16:creationId xmlns:a16="http://schemas.microsoft.com/office/drawing/2014/main" id="{34D568A2-391B-E640-AF35-9D10E521709A}"/>
                </a:ext>
              </a:extLst>
            </p:cNvPr>
            <p:cNvSpPr/>
            <p:nvPr/>
          </p:nvSpPr>
          <p:spPr>
            <a:xfrm>
              <a:off x="6025781" y="2753511"/>
              <a:ext cx="130355" cy="143120"/>
            </a:xfrm>
            <a:custGeom>
              <a:avLst/>
              <a:gdLst/>
              <a:ahLst/>
              <a:cxnLst/>
              <a:rect l="l" t="t" r="r" b="b"/>
              <a:pathLst>
                <a:path w="259412" h="284816" extrusionOk="0">
                  <a:moveTo>
                    <a:pt x="182556" y="0"/>
                  </a:moveTo>
                  <a:lnTo>
                    <a:pt x="259412" y="284816"/>
                  </a:lnTo>
                  <a:lnTo>
                    <a:pt x="45230" y="281090"/>
                  </a:lnTo>
                  <a:lnTo>
                    <a:pt x="17975" y="280194"/>
                  </a:lnTo>
                  <a:lnTo>
                    <a:pt x="16123" y="278546"/>
                  </a:lnTo>
                  <a:lnTo>
                    <a:pt x="15049" y="277793"/>
                  </a:lnTo>
                  <a:lnTo>
                    <a:pt x="13854" y="276743"/>
                  </a:lnTo>
                  <a:lnTo>
                    <a:pt x="12696" y="275476"/>
                  </a:lnTo>
                  <a:lnTo>
                    <a:pt x="11776" y="274390"/>
                  </a:lnTo>
                  <a:lnTo>
                    <a:pt x="10880" y="273386"/>
                  </a:lnTo>
                  <a:lnTo>
                    <a:pt x="10176" y="272335"/>
                  </a:lnTo>
                  <a:lnTo>
                    <a:pt x="9364" y="270759"/>
                  </a:lnTo>
                  <a:lnTo>
                    <a:pt x="6939" y="264309"/>
                  </a:lnTo>
                  <a:lnTo>
                    <a:pt x="7022" y="262924"/>
                  </a:lnTo>
                  <a:lnTo>
                    <a:pt x="7333" y="262303"/>
                  </a:lnTo>
                  <a:lnTo>
                    <a:pt x="7632" y="261025"/>
                  </a:lnTo>
                  <a:lnTo>
                    <a:pt x="7799" y="260201"/>
                  </a:lnTo>
                  <a:lnTo>
                    <a:pt x="7608" y="258756"/>
                  </a:lnTo>
                  <a:lnTo>
                    <a:pt x="7059" y="257657"/>
                  </a:lnTo>
                  <a:lnTo>
                    <a:pt x="6521" y="256845"/>
                  </a:lnTo>
                  <a:lnTo>
                    <a:pt x="5840" y="255782"/>
                  </a:lnTo>
                  <a:lnTo>
                    <a:pt x="4921" y="254468"/>
                  </a:lnTo>
                  <a:lnTo>
                    <a:pt x="4550" y="253023"/>
                  </a:lnTo>
                  <a:lnTo>
                    <a:pt x="4490" y="252246"/>
                  </a:lnTo>
                  <a:lnTo>
                    <a:pt x="4586" y="251255"/>
                  </a:lnTo>
                  <a:lnTo>
                    <a:pt x="5016" y="250443"/>
                  </a:lnTo>
                  <a:lnTo>
                    <a:pt x="5327" y="249810"/>
                  </a:lnTo>
                  <a:lnTo>
                    <a:pt x="5470" y="249046"/>
                  </a:lnTo>
                  <a:lnTo>
                    <a:pt x="5470" y="248186"/>
                  </a:lnTo>
                  <a:lnTo>
                    <a:pt x="5267" y="247457"/>
                  </a:lnTo>
                  <a:lnTo>
                    <a:pt x="4754" y="246645"/>
                  </a:lnTo>
                  <a:lnTo>
                    <a:pt x="3786" y="245212"/>
                  </a:lnTo>
                  <a:lnTo>
                    <a:pt x="3117" y="243886"/>
                  </a:lnTo>
                  <a:lnTo>
                    <a:pt x="2603" y="242871"/>
                  </a:lnTo>
                  <a:lnTo>
                    <a:pt x="1935" y="241402"/>
                  </a:lnTo>
                  <a:lnTo>
                    <a:pt x="1445" y="239563"/>
                  </a:lnTo>
                  <a:lnTo>
                    <a:pt x="1087" y="238583"/>
                  </a:lnTo>
                  <a:lnTo>
                    <a:pt x="621" y="236505"/>
                  </a:lnTo>
                  <a:lnTo>
                    <a:pt x="286" y="235143"/>
                  </a:lnTo>
                  <a:lnTo>
                    <a:pt x="191" y="234427"/>
                  </a:lnTo>
                  <a:lnTo>
                    <a:pt x="95" y="233292"/>
                  </a:lnTo>
                  <a:lnTo>
                    <a:pt x="0" y="232074"/>
                  </a:lnTo>
                  <a:lnTo>
                    <a:pt x="238" y="230211"/>
                  </a:lnTo>
                  <a:lnTo>
                    <a:pt x="657" y="228300"/>
                  </a:lnTo>
                  <a:lnTo>
                    <a:pt x="1158" y="225302"/>
                  </a:lnTo>
                  <a:lnTo>
                    <a:pt x="1612" y="220943"/>
                  </a:lnTo>
                  <a:lnTo>
                    <a:pt x="4526" y="213693"/>
                  </a:lnTo>
                  <a:lnTo>
                    <a:pt x="7059" y="198632"/>
                  </a:lnTo>
                  <a:lnTo>
                    <a:pt x="7620" y="195634"/>
                  </a:lnTo>
                  <a:lnTo>
                    <a:pt x="8253" y="194237"/>
                  </a:lnTo>
                  <a:lnTo>
                    <a:pt x="8563" y="193341"/>
                  </a:lnTo>
                  <a:lnTo>
                    <a:pt x="9268" y="191741"/>
                  </a:lnTo>
                  <a:lnTo>
                    <a:pt x="9328" y="191012"/>
                  </a:lnTo>
                  <a:lnTo>
                    <a:pt x="8850" y="189997"/>
                  </a:lnTo>
                  <a:lnTo>
                    <a:pt x="8348" y="189460"/>
                  </a:lnTo>
                  <a:lnTo>
                    <a:pt x="7680" y="189125"/>
                  </a:lnTo>
                  <a:lnTo>
                    <a:pt x="6891" y="188444"/>
                  </a:lnTo>
                  <a:lnTo>
                    <a:pt x="6401" y="186665"/>
                  </a:lnTo>
                  <a:lnTo>
                    <a:pt x="5852" y="184145"/>
                  </a:lnTo>
                  <a:lnTo>
                    <a:pt x="5924" y="181231"/>
                  </a:lnTo>
                  <a:lnTo>
                    <a:pt x="5924" y="179415"/>
                  </a:lnTo>
                  <a:lnTo>
                    <a:pt x="5864" y="177851"/>
                  </a:lnTo>
                  <a:lnTo>
                    <a:pt x="5912" y="176549"/>
                  </a:lnTo>
                  <a:lnTo>
                    <a:pt x="6007" y="174948"/>
                  </a:lnTo>
                  <a:lnTo>
                    <a:pt x="6258" y="173563"/>
                  </a:lnTo>
                  <a:lnTo>
                    <a:pt x="7022" y="172010"/>
                  </a:lnTo>
                  <a:lnTo>
                    <a:pt x="8062" y="171401"/>
                  </a:lnTo>
                  <a:lnTo>
                    <a:pt x="9256" y="170923"/>
                  </a:lnTo>
                  <a:lnTo>
                    <a:pt x="10176" y="171019"/>
                  </a:lnTo>
                  <a:lnTo>
                    <a:pt x="17437" y="172380"/>
                  </a:lnTo>
                  <a:lnTo>
                    <a:pt x="18417" y="171927"/>
                  </a:lnTo>
                  <a:lnTo>
                    <a:pt x="19217" y="171210"/>
                  </a:lnTo>
                  <a:lnTo>
                    <a:pt x="20172" y="170648"/>
                  </a:lnTo>
                  <a:lnTo>
                    <a:pt x="21390" y="170589"/>
                  </a:lnTo>
                  <a:lnTo>
                    <a:pt x="22262" y="170589"/>
                  </a:lnTo>
                  <a:lnTo>
                    <a:pt x="23015" y="170648"/>
                  </a:lnTo>
                  <a:lnTo>
                    <a:pt x="23887" y="170720"/>
                  </a:lnTo>
                  <a:lnTo>
                    <a:pt x="25152" y="170732"/>
                  </a:lnTo>
                  <a:lnTo>
                    <a:pt x="26084" y="170290"/>
                  </a:lnTo>
                  <a:lnTo>
                    <a:pt x="27326" y="169323"/>
                  </a:lnTo>
                  <a:lnTo>
                    <a:pt x="27721" y="168749"/>
                  </a:lnTo>
                  <a:lnTo>
                    <a:pt x="27792" y="167997"/>
                  </a:lnTo>
                  <a:lnTo>
                    <a:pt x="27888" y="167173"/>
                  </a:lnTo>
                  <a:lnTo>
                    <a:pt x="27374" y="166289"/>
                  </a:lnTo>
                  <a:lnTo>
                    <a:pt x="26933" y="165453"/>
                  </a:lnTo>
                  <a:lnTo>
                    <a:pt x="26980" y="164581"/>
                  </a:lnTo>
                  <a:lnTo>
                    <a:pt x="27900" y="161500"/>
                  </a:lnTo>
                  <a:lnTo>
                    <a:pt x="28568" y="160007"/>
                  </a:lnTo>
                  <a:lnTo>
                    <a:pt x="28783" y="159207"/>
                  </a:lnTo>
                  <a:lnTo>
                    <a:pt x="28843" y="157582"/>
                  </a:lnTo>
                  <a:lnTo>
                    <a:pt x="28748" y="156782"/>
                  </a:lnTo>
                  <a:lnTo>
                    <a:pt x="28151" y="155158"/>
                  </a:lnTo>
                  <a:lnTo>
                    <a:pt x="27625" y="153808"/>
                  </a:lnTo>
                  <a:lnTo>
                    <a:pt x="27315" y="152614"/>
                  </a:lnTo>
                  <a:lnTo>
                    <a:pt x="29321" y="142951"/>
                  </a:lnTo>
                  <a:lnTo>
                    <a:pt x="28927" y="142259"/>
                  </a:lnTo>
                  <a:lnTo>
                    <a:pt x="28473" y="141733"/>
                  </a:lnTo>
                  <a:lnTo>
                    <a:pt x="27565" y="141112"/>
                  </a:lnTo>
                  <a:lnTo>
                    <a:pt x="26729" y="140646"/>
                  </a:lnTo>
                  <a:lnTo>
                    <a:pt x="25762" y="140575"/>
                  </a:lnTo>
                  <a:lnTo>
                    <a:pt x="23827" y="140336"/>
                  </a:lnTo>
                  <a:lnTo>
                    <a:pt x="22501" y="139990"/>
                  </a:lnTo>
                  <a:lnTo>
                    <a:pt x="22059" y="139130"/>
                  </a:lnTo>
                  <a:lnTo>
                    <a:pt x="22011" y="137840"/>
                  </a:lnTo>
                  <a:lnTo>
                    <a:pt x="22406" y="136920"/>
                  </a:lnTo>
                  <a:lnTo>
                    <a:pt x="22860" y="136108"/>
                  </a:lnTo>
                  <a:lnTo>
                    <a:pt x="23421" y="135128"/>
                  </a:lnTo>
                  <a:lnTo>
                    <a:pt x="23970" y="134269"/>
                  </a:lnTo>
                  <a:lnTo>
                    <a:pt x="24388" y="132967"/>
                  </a:lnTo>
                  <a:lnTo>
                    <a:pt x="22823" y="126219"/>
                  </a:lnTo>
                  <a:lnTo>
                    <a:pt x="22705" y="125490"/>
                  </a:lnTo>
                  <a:lnTo>
                    <a:pt x="23051" y="124308"/>
                  </a:lnTo>
                  <a:lnTo>
                    <a:pt x="23504" y="123639"/>
                  </a:lnTo>
                  <a:lnTo>
                    <a:pt x="24281" y="122612"/>
                  </a:lnTo>
                  <a:lnTo>
                    <a:pt x="25069" y="121836"/>
                  </a:lnTo>
                  <a:lnTo>
                    <a:pt x="26156" y="121155"/>
                  </a:lnTo>
                  <a:lnTo>
                    <a:pt x="27685" y="120366"/>
                  </a:lnTo>
                  <a:lnTo>
                    <a:pt x="28772" y="119757"/>
                  </a:lnTo>
                  <a:lnTo>
                    <a:pt x="29775" y="119375"/>
                  </a:lnTo>
                  <a:lnTo>
                    <a:pt x="30372" y="118898"/>
                  </a:lnTo>
                  <a:lnTo>
                    <a:pt x="31017" y="118061"/>
                  </a:lnTo>
                  <a:lnTo>
                    <a:pt x="33370" y="108507"/>
                  </a:lnTo>
                  <a:lnTo>
                    <a:pt x="33418" y="107169"/>
                  </a:lnTo>
                  <a:lnTo>
                    <a:pt x="32916" y="102225"/>
                  </a:lnTo>
                  <a:lnTo>
                    <a:pt x="31220" y="95022"/>
                  </a:lnTo>
                  <a:lnTo>
                    <a:pt x="24950" y="68496"/>
                  </a:lnTo>
                  <a:lnTo>
                    <a:pt x="46149" y="59120"/>
                  </a:lnTo>
                  <a:lnTo>
                    <a:pt x="18255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252;gbcf4302aa7_0_6">
              <a:extLst>
                <a:ext uri="{FF2B5EF4-FFF2-40B4-BE49-F238E27FC236}">
                  <a16:creationId xmlns:a16="http://schemas.microsoft.com/office/drawing/2014/main" id="{ACC3249F-F535-BC4B-9ED0-0F9B59E07D11}"/>
                </a:ext>
              </a:extLst>
            </p:cNvPr>
            <p:cNvSpPr/>
            <p:nvPr/>
          </p:nvSpPr>
          <p:spPr>
            <a:xfrm>
              <a:off x="6688813" y="2759849"/>
              <a:ext cx="266039" cy="149476"/>
            </a:xfrm>
            <a:custGeom>
              <a:avLst/>
              <a:gdLst/>
              <a:ahLst/>
              <a:cxnLst/>
              <a:rect l="l" t="t" r="r" b="b"/>
              <a:pathLst>
                <a:path w="529430" h="297464" extrusionOk="0">
                  <a:moveTo>
                    <a:pt x="529431" y="31387"/>
                  </a:moveTo>
                  <a:lnTo>
                    <a:pt x="521751" y="53578"/>
                  </a:lnTo>
                  <a:lnTo>
                    <a:pt x="523388" y="107659"/>
                  </a:lnTo>
                  <a:lnTo>
                    <a:pt x="516484" y="126613"/>
                  </a:lnTo>
                  <a:lnTo>
                    <a:pt x="517714" y="184742"/>
                  </a:lnTo>
                  <a:lnTo>
                    <a:pt x="256104" y="284756"/>
                  </a:lnTo>
                  <a:lnTo>
                    <a:pt x="235311" y="292986"/>
                  </a:lnTo>
                  <a:lnTo>
                    <a:pt x="0" y="297464"/>
                  </a:lnTo>
                  <a:lnTo>
                    <a:pt x="6855" y="226854"/>
                  </a:lnTo>
                  <a:lnTo>
                    <a:pt x="213681" y="201905"/>
                  </a:lnTo>
                  <a:lnTo>
                    <a:pt x="255913" y="114861"/>
                  </a:lnTo>
                  <a:lnTo>
                    <a:pt x="283957" y="56935"/>
                  </a:lnTo>
                  <a:lnTo>
                    <a:pt x="302301" y="2591"/>
                  </a:lnTo>
                  <a:lnTo>
                    <a:pt x="435172" y="0"/>
                  </a:lnTo>
                  <a:lnTo>
                    <a:pt x="529431" y="3138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253;gbcf4302aa7_0_6">
              <a:extLst>
                <a:ext uri="{FF2B5EF4-FFF2-40B4-BE49-F238E27FC236}">
                  <a16:creationId xmlns:a16="http://schemas.microsoft.com/office/drawing/2014/main" id="{53CD98D9-BD09-4F4B-97EA-DC9477540A81}"/>
                </a:ext>
              </a:extLst>
            </p:cNvPr>
            <p:cNvSpPr/>
            <p:nvPr/>
          </p:nvSpPr>
          <p:spPr>
            <a:xfrm>
              <a:off x="8552028" y="2760532"/>
              <a:ext cx="152128" cy="129220"/>
            </a:xfrm>
            <a:custGeom>
              <a:avLst/>
              <a:gdLst/>
              <a:ahLst/>
              <a:cxnLst/>
              <a:rect l="l" t="t" r="r" b="b"/>
              <a:pathLst>
                <a:path w="302743" h="257155" extrusionOk="0">
                  <a:moveTo>
                    <a:pt x="278522" y="20376"/>
                  </a:moveTo>
                  <a:lnTo>
                    <a:pt x="302744" y="67923"/>
                  </a:lnTo>
                  <a:lnTo>
                    <a:pt x="300557" y="73823"/>
                  </a:lnTo>
                  <a:lnTo>
                    <a:pt x="300283" y="75101"/>
                  </a:lnTo>
                  <a:lnTo>
                    <a:pt x="300283" y="82828"/>
                  </a:lnTo>
                  <a:lnTo>
                    <a:pt x="297548" y="81897"/>
                  </a:lnTo>
                  <a:lnTo>
                    <a:pt x="290561" y="80475"/>
                  </a:lnTo>
                  <a:lnTo>
                    <a:pt x="287456" y="80153"/>
                  </a:lnTo>
                  <a:lnTo>
                    <a:pt x="275703" y="80356"/>
                  </a:lnTo>
                  <a:lnTo>
                    <a:pt x="269791" y="81562"/>
                  </a:lnTo>
                  <a:lnTo>
                    <a:pt x="263903" y="83521"/>
                  </a:lnTo>
                  <a:lnTo>
                    <a:pt x="238332" y="90042"/>
                  </a:lnTo>
                  <a:lnTo>
                    <a:pt x="231871" y="92013"/>
                  </a:lnTo>
                  <a:lnTo>
                    <a:pt x="210492" y="102786"/>
                  </a:lnTo>
                  <a:lnTo>
                    <a:pt x="205464" y="106082"/>
                  </a:lnTo>
                  <a:lnTo>
                    <a:pt x="197116" y="113332"/>
                  </a:lnTo>
                  <a:lnTo>
                    <a:pt x="188420" y="122803"/>
                  </a:lnTo>
                  <a:lnTo>
                    <a:pt x="185745" y="126290"/>
                  </a:lnTo>
                  <a:lnTo>
                    <a:pt x="185578" y="127258"/>
                  </a:lnTo>
                  <a:lnTo>
                    <a:pt x="187573" y="129205"/>
                  </a:lnTo>
                  <a:lnTo>
                    <a:pt x="186008" y="131211"/>
                  </a:lnTo>
                  <a:lnTo>
                    <a:pt x="184980" y="131390"/>
                  </a:lnTo>
                  <a:lnTo>
                    <a:pt x="183452" y="130291"/>
                  </a:lnTo>
                  <a:lnTo>
                    <a:pt x="181565" y="129671"/>
                  </a:lnTo>
                  <a:lnTo>
                    <a:pt x="180263" y="131008"/>
                  </a:lnTo>
                  <a:lnTo>
                    <a:pt x="178340" y="133958"/>
                  </a:lnTo>
                  <a:lnTo>
                    <a:pt x="176787" y="137267"/>
                  </a:lnTo>
                  <a:lnTo>
                    <a:pt x="174864" y="140205"/>
                  </a:lnTo>
                  <a:lnTo>
                    <a:pt x="169179" y="150082"/>
                  </a:lnTo>
                  <a:lnTo>
                    <a:pt x="168917" y="151312"/>
                  </a:lnTo>
                  <a:lnTo>
                    <a:pt x="163196" y="164856"/>
                  </a:lnTo>
                  <a:lnTo>
                    <a:pt x="163029" y="166158"/>
                  </a:lnTo>
                  <a:lnTo>
                    <a:pt x="161942" y="169001"/>
                  </a:lnTo>
                  <a:lnTo>
                    <a:pt x="157546" y="176501"/>
                  </a:lnTo>
                  <a:lnTo>
                    <a:pt x="156913" y="178483"/>
                  </a:lnTo>
                  <a:lnTo>
                    <a:pt x="156412" y="182532"/>
                  </a:lnTo>
                  <a:lnTo>
                    <a:pt x="156806" y="183380"/>
                  </a:lnTo>
                  <a:lnTo>
                    <a:pt x="158896" y="185053"/>
                  </a:lnTo>
                  <a:lnTo>
                    <a:pt x="159111" y="186342"/>
                  </a:lnTo>
                  <a:lnTo>
                    <a:pt x="158395" y="189113"/>
                  </a:lnTo>
                  <a:lnTo>
                    <a:pt x="157666" y="190057"/>
                  </a:lnTo>
                  <a:lnTo>
                    <a:pt x="156531" y="190343"/>
                  </a:lnTo>
                  <a:lnTo>
                    <a:pt x="153593" y="188253"/>
                  </a:lnTo>
                  <a:lnTo>
                    <a:pt x="151802" y="187967"/>
                  </a:lnTo>
                  <a:lnTo>
                    <a:pt x="150560" y="186964"/>
                  </a:lnTo>
                  <a:lnTo>
                    <a:pt x="146881" y="186080"/>
                  </a:lnTo>
                  <a:lnTo>
                    <a:pt x="145950" y="186951"/>
                  </a:lnTo>
                  <a:lnTo>
                    <a:pt x="148887" y="187835"/>
                  </a:lnTo>
                  <a:lnTo>
                    <a:pt x="150404" y="189412"/>
                  </a:lnTo>
                  <a:lnTo>
                    <a:pt x="151085" y="190427"/>
                  </a:lnTo>
                  <a:lnTo>
                    <a:pt x="151981" y="193329"/>
                  </a:lnTo>
                  <a:lnTo>
                    <a:pt x="151981" y="194070"/>
                  </a:lnTo>
                  <a:lnTo>
                    <a:pt x="152674" y="195754"/>
                  </a:lnTo>
                  <a:lnTo>
                    <a:pt x="153522" y="195957"/>
                  </a:lnTo>
                  <a:lnTo>
                    <a:pt x="154298" y="197522"/>
                  </a:lnTo>
                  <a:lnTo>
                    <a:pt x="155158" y="198357"/>
                  </a:lnTo>
                  <a:lnTo>
                    <a:pt x="156292" y="205022"/>
                  </a:lnTo>
                  <a:lnTo>
                    <a:pt x="156985" y="207004"/>
                  </a:lnTo>
                  <a:lnTo>
                    <a:pt x="157379" y="208294"/>
                  </a:lnTo>
                  <a:lnTo>
                    <a:pt x="160437" y="217837"/>
                  </a:lnTo>
                  <a:lnTo>
                    <a:pt x="162527" y="225326"/>
                  </a:lnTo>
                  <a:lnTo>
                    <a:pt x="163602" y="227667"/>
                  </a:lnTo>
                  <a:lnTo>
                    <a:pt x="167078" y="233639"/>
                  </a:lnTo>
                  <a:lnTo>
                    <a:pt x="179738" y="243420"/>
                  </a:lnTo>
                  <a:lnTo>
                    <a:pt x="187955" y="239073"/>
                  </a:lnTo>
                  <a:lnTo>
                    <a:pt x="189161" y="237914"/>
                  </a:lnTo>
                  <a:lnTo>
                    <a:pt x="189041" y="236517"/>
                  </a:lnTo>
                  <a:lnTo>
                    <a:pt x="184551" y="238356"/>
                  </a:lnTo>
                  <a:lnTo>
                    <a:pt x="181911" y="238201"/>
                  </a:lnTo>
                  <a:lnTo>
                    <a:pt x="181625" y="237102"/>
                  </a:lnTo>
                  <a:lnTo>
                    <a:pt x="182460" y="236529"/>
                  </a:lnTo>
                  <a:lnTo>
                    <a:pt x="187979" y="234916"/>
                  </a:lnTo>
                  <a:lnTo>
                    <a:pt x="191454" y="234594"/>
                  </a:lnTo>
                  <a:lnTo>
                    <a:pt x="194476" y="235203"/>
                  </a:lnTo>
                  <a:lnTo>
                    <a:pt x="199265" y="234916"/>
                  </a:lnTo>
                  <a:lnTo>
                    <a:pt x="201415" y="233973"/>
                  </a:lnTo>
                  <a:lnTo>
                    <a:pt x="203458" y="232504"/>
                  </a:lnTo>
                  <a:lnTo>
                    <a:pt x="204687" y="232683"/>
                  </a:lnTo>
                  <a:lnTo>
                    <a:pt x="205918" y="233316"/>
                  </a:lnTo>
                  <a:lnTo>
                    <a:pt x="205559" y="234176"/>
                  </a:lnTo>
                  <a:lnTo>
                    <a:pt x="203971" y="235048"/>
                  </a:lnTo>
                  <a:lnTo>
                    <a:pt x="200925" y="238392"/>
                  </a:lnTo>
                  <a:lnTo>
                    <a:pt x="199994" y="239455"/>
                  </a:lnTo>
                  <a:lnTo>
                    <a:pt x="197414" y="242978"/>
                  </a:lnTo>
                  <a:lnTo>
                    <a:pt x="197533" y="244197"/>
                  </a:lnTo>
                  <a:lnTo>
                    <a:pt x="198942" y="244149"/>
                  </a:lnTo>
                  <a:lnTo>
                    <a:pt x="203219" y="241175"/>
                  </a:lnTo>
                  <a:lnTo>
                    <a:pt x="205906" y="238798"/>
                  </a:lnTo>
                  <a:lnTo>
                    <a:pt x="206371" y="237938"/>
                  </a:lnTo>
                  <a:lnTo>
                    <a:pt x="207076" y="234797"/>
                  </a:lnTo>
                  <a:lnTo>
                    <a:pt x="207028" y="232170"/>
                  </a:lnTo>
                  <a:lnTo>
                    <a:pt x="210205" y="230712"/>
                  </a:lnTo>
                  <a:lnTo>
                    <a:pt x="212176" y="230211"/>
                  </a:lnTo>
                  <a:lnTo>
                    <a:pt x="213967" y="230306"/>
                  </a:lnTo>
                  <a:lnTo>
                    <a:pt x="215592" y="232217"/>
                  </a:lnTo>
                  <a:lnTo>
                    <a:pt x="215699" y="232994"/>
                  </a:lnTo>
                  <a:lnTo>
                    <a:pt x="206085" y="243946"/>
                  </a:lnTo>
                  <a:lnTo>
                    <a:pt x="206192" y="244794"/>
                  </a:lnTo>
                  <a:lnTo>
                    <a:pt x="207219" y="244316"/>
                  </a:lnTo>
                  <a:lnTo>
                    <a:pt x="211209" y="241055"/>
                  </a:lnTo>
                  <a:lnTo>
                    <a:pt x="216118" y="235908"/>
                  </a:lnTo>
                  <a:lnTo>
                    <a:pt x="217025" y="233913"/>
                  </a:lnTo>
                  <a:lnTo>
                    <a:pt x="219617" y="231059"/>
                  </a:lnTo>
                  <a:lnTo>
                    <a:pt x="222400" y="228766"/>
                  </a:lnTo>
                  <a:lnTo>
                    <a:pt x="222770" y="228085"/>
                  </a:lnTo>
                  <a:lnTo>
                    <a:pt x="221826" y="227631"/>
                  </a:lnTo>
                  <a:lnTo>
                    <a:pt x="220620" y="228885"/>
                  </a:lnTo>
                  <a:lnTo>
                    <a:pt x="217634" y="230605"/>
                  </a:lnTo>
                  <a:lnTo>
                    <a:pt x="216511" y="230521"/>
                  </a:lnTo>
                  <a:lnTo>
                    <a:pt x="214876" y="228383"/>
                  </a:lnTo>
                  <a:lnTo>
                    <a:pt x="203625" y="231011"/>
                  </a:lnTo>
                  <a:lnTo>
                    <a:pt x="200268" y="232671"/>
                  </a:lnTo>
                  <a:lnTo>
                    <a:pt x="197641" y="233268"/>
                  </a:lnTo>
                  <a:lnTo>
                    <a:pt x="196697" y="232695"/>
                  </a:lnTo>
                  <a:lnTo>
                    <a:pt x="196781" y="231883"/>
                  </a:lnTo>
                  <a:lnTo>
                    <a:pt x="200985" y="230199"/>
                  </a:lnTo>
                  <a:lnTo>
                    <a:pt x="208569" y="228204"/>
                  </a:lnTo>
                  <a:lnTo>
                    <a:pt x="211280" y="226747"/>
                  </a:lnTo>
                  <a:lnTo>
                    <a:pt x="214362" y="225588"/>
                  </a:lnTo>
                  <a:lnTo>
                    <a:pt x="219199" y="222292"/>
                  </a:lnTo>
                  <a:lnTo>
                    <a:pt x="226150" y="215604"/>
                  </a:lnTo>
                  <a:lnTo>
                    <a:pt x="229195" y="211412"/>
                  </a:lnTo>
                  <a:lnTo>
                    <a:pt x="232934" y="204043"/>
                  </a:lnTo>
                  <a:lnTo>
                    <a:pt x="234140" y="202597"/>
                  </a:lnTo>
                  <a:lnTo>
                    <a:pt x="235227" y="200531"/>
                  </a:lnTo>
                  <a:lnTo>
                    <a:pt x="237365" y="198429"/>
                  </a:lnTo>
                  <a:lnTo>
                    <a:pt x="238009" y="197366"/>
                  </a:lnTo>
                  <a:lnTo>
                    <a:pt x="239120" y="196303"/>
                  </a:lnTo>
                  <a:lnTo>
                    <a:pt x="240721" y="196470"/>
                  </a:lnTo>
                  <a:lnTo>
                    <a:pt x="240828" y="197510"/>
                  </a:lnTo>
                  <a:lnTo>
                    <a:pt x="239192" y="201117"/>
                  </a:lnTo>
                  <a:lnTo>
                    <a:pt x="238177" y="202442"/>
                  </a:lnTo>
                  <a:lnTo>
                    <a:pt x="236636" y="206037"/>
                  </a:lnTo>
                  <a:lnTo>
                    <a:pt x="236374" y="207638"/>
                  </a:lnTo>
                  <a:lnTo>
                    <a:pt x="237986" y="208079"/>
                  </a:lnTo>
                  <a:lnTo>
                    <a:pt x="237926" y="210265"/>
                  </a:lnTo>
                  <a:lnTo>
                    <a:pt x="234905" y="216129"/>
                  </a:lnTo>
                  <a:lnTo>
                    <a:pt x="232707" y="219939"/>
                  </a:lnTo>
                  <a:lnTo>
                    <a:pt x="222352" y="231656"/>
                  </a:lnTo>
                  <a:lnTo>
                    <a:pt x="221540" y="233567"/>
                  </a:lnTo>
                  <a:lnTo>
                    <a:pt x="217658" y="238237"/>
                  </a:lnTo>
                  <a:lnTo>
                    <a:pt x="213848" y="241378"/>
                  </a:lnTo>
                  <a:lnTo>
                    <a:pt x="212749" y="243301"/>
                  </a:lnTo>
                  <a:lnTo>
                    <a:pt x="209226" y="245964"/>
                  </a:lnTo>
                  <a:lnTo>
                    <a:pt x="202406" y="249464"/>
                  </a:lnTo>
                  <a:lnTo>
                    <a:pt x="196888" y="251697"/>
                  </a:lnTo>
                  <a:lnTo>
                    <a:pt x="185948" y="255531"/>
                  </a:lnTo>
                  <a:lnTo>
                    <a:pt x="183894" y="256701"/>
                  </a:lnTo>
                  <a:lnTo>
                    <a:pt x="179953" y="257155"/>
                  </a:lnTo>
                  <a:lnTo>
                    <a:pt x="174494" y="256952"/>
                  </a:lnTo>
                  <a:lnTo>
                    <a:pt x="169872" y="256271"/>
                  </a:lnTo>
                  <a:lnTo>
                    <a:pt x="164020" y="254396"/>
                  </a:lnTo>
                  <a:lnTo>
                    <a:pt x="159469" y="252497"/>
                  </a:lnTo>
                  <a:lnTo>
                    <a:pt x="151766" y="246681"/>
                  </a:lnTo>
                  <a:lnTo>
                    <a:pt x="145567" y="240936"/>
                  </a:lnTo>
                  <a:lnTo>
                    <a:pt x="140718" y="237711"/>
                  </a:lnTo>
                  <a:lnTo>
                    <a:pt x="138330" y="235669"/>
                  </a:lnTo>
                  <a:lnTo>
                    <a:pt x="135165" y="231978"/>
                  </a:lnTo>
                  <a:lnTo>
                    <a:pt x="116533" y="213084"/>
                  </a:lnTo>
                  <a:lnTo>
                    <a:pt x="108507" y="204281"/>
                  </a:lnTo>
                  <a:lnTo>
                    <a:pt x="104840" y="198572"/>
                  </a:lnTo>
                  <a:lnTo>
                    <a:pt x="100564" y="189507"/>
                  </a:lnTo>
                  <a:lnTo>
                    <a:pt x="100253" y="187919"/>
                  </a:lnTo>
                  <a:lnTo>
                    <a:pt x="98199" y="182317"/>
                  </a:lnTo>
                  <a:lnTo>
                    <a:pt x="98080" y="181099"/>
                  </a:lnTo>
                  <a:lnTo>
                    <a:pt x="96528" y="177803"/>
                  </a:lnTo>
                  <a:lnTo>
                    <a:pt x="95261" y="174841"/>
                  </a:lnTo>
                  <a:lnTo>
                    <a:pt x="94760" y="173228"/>
                  </a:lnTo>
                  <a:lnTo>
                    <a:pt x="92526" y="168845"/>
                  </a:lnTo>
                  <a:lnTo>
                    <a:pt x="89839" y="165143"/>
                  </a:lnTo>
                  <a:lnTo>
                    <a:pt x="86041" y="156555"/>
                  </a:lnTo>
                  <a:lnTo>
                    <a:pt x="82864" y="151420"/>
                  </a:lnTo>
                  <a:lnTo>
                    <a:pt x="78744" y="146690"/>
                  </a:lnTo>
                  <a:lnTo>
                    <a:pt x="68771" y="134245"/>
                  </a:lnTo>
                  <a:lnTo>
                    <a:pt x="65797" y="130626"/>
                  </a:lnTo>
                  <a:lnTo>
                    <a:pt x="57962" y="122743"/>
                  </a:lnTo>
                  <a:lnTo>
                    <a:pt x="54247" y="119519"/>
                  </a:lnTo>
                  <a:lnTo>
                    <a:pt x="48539" y="115279"/>
                  </a:lnTo>
                  <a:lnTo>
                    <a:pt x="37335" y="102929"/>
                  </a:lnTo>
                  <a:lnTo>
                    <a:pt x="38566" y="102893"/>
                  </a:lnTo>
                  <a:lnTo>
                    <a:pt x="40274" y="104111"/>
                  </a:lnTo>
                  <a:lnTo>
                    <a:pt x="40644" y="103359"/>
                  </a:lnTo>
                  <a:lnTo>
                    <a:pt x="36631" y="99358"/>
                  </a:lnTo>
                  <a:lnTo>
                    <a:pt x="36236" y="98331"/>
                  </a:lnTo>
                  <a:lnTo>
                    <a:pt x="36404" y="97184"/>
                  </a:lnTo>
                  <a:lnTo>
                    <a:pt x="37527" y="97077"/>
                  </a:lnTo>
                  <a:lnTo>
                    <a:pt x="39617" y="98271"/>
                  </a:lnTo>
                  <a:lnTo>
                    <a:pt x="41623" y="100218"/>
                  </a:lnTo>
                  <a:lnTo>
                    <a:pt x="43832" y="103192"/>
                  </a:lnTo>
                  <a:lnTo>
                    <a:pt x="44884" y="103825"/>
                  </a:lnTo>
                  <a:lnTo>
                    <a:pt x="46950" y="103801"/>
                  </a:lnTo>
                  <a:lnTo>
                    <a:pt x="52611" y="98558"/>
                  </a:lnTo>
                  <a:lnTo>
                    <a:pt x="54534" y="95799"/>
                  </a:lnTo>
                  <a:lnTo>
                    <a:pt x="54606" y="94282"/>
                  </a:lnTo>
                  <a:lnTo>
                    <a:pt x="53399" y="94867"/>
                  </a:lnTo>
                  <a:lnTo>
                    <a:pt x="50616" y="97841"/>
                  </a:lnTo>
                  <a:lnTo>
                    <a:pt x="49768" y="97757"/>
                  </a:lnTo>
                  <a:lnTo>
                    <a:pt x="48813" y="96814"/>
                  </a:lnTo>
                  <a:lnTo>
                    <a:pt x="47654" y="94413"/>
                  </a:lnTo>
                  <a:lnTo>
                    <a:pt x="47547" y="93637"/>
                  </a:lnTo>
                  <a:lnTo>
                    <a:pt x="52253" y="87832"/>
                  </a:lnTo>
                  <a:lnTo>
                    <a:pt x="53196" y="87797"/>
                  </a:lnTo>
                  <a:lnTo>
                    <a:pt x="53579" y="88453"/>
                  </a:lnTo>
                  <a:lnTo>
                    <a:pt x="55919" y="88059"/>
                  </a:lnTo>
                  <a:lnTo>
                    <a:pt x="56780" y="88884"/>
                  </a:lnTo>
                  <a:lnTo>
                    <a:pt x="60064" y="88561"/>
                  </a:lnTo>
                  <a:lnTo>
                    <a:pt x="57401" y="86638"/>
                  </a:lnTo>
                  <a:lnTo>
                    <a:pt x="55513" y="86101"/>
                  </a:lnTo>
                  <a:lnTo>
                    <a:pt x="53901" y="84703"/>
                  </a:lnTo>
                  <a:lnTo>
                    <a:pt x="51906" y="83509"/>
                  </a:lnTo>
                  <a:lnTo>
                    <a:pt x="50294" y="83139"/>
                  </a:lnTo>
                  <a:lnTo>
                    <a:pt x="49900" y="82123"/>
                  </a:lnTo>
                  <a:lnTo>
                    <a:pt x="29727" y="72377"/>
                  </a:lnTo>
                  <a:lnTo>
                    <a:pt x="25273" y="70574"/>
                  </a:lnTo>
                  <a:lnTo>
                    <a:pt x="24150" y="70944"/>
                  </a:lnTo>
                  <a:lnTo>
                    <a:pt x="23421" y="72485"/>
                  </a:lnTo>
                  <a:lnTo>
                    <a:pt x="19348" y="76677"/>
                  </a:lnTo>
                  <a:lnTo>
                    <a:pt x="18321" y="76892"/>
                  </a:lnTo>
                  <a:lnTo>
                    <a:pt x="17270" y="75853"/>
                  </a:lnTo>
                  <a:lnTo>
                    <a:pt x="16972" y="75005"/>
                  </a:lnTo>
                  <a:lnTo>
                    <a:pt x="17581" y="72282"/>
                  </a:lnTo>
                  <a:lnTo>
                    <a:pt x="17473" y="70765"/>
                  </a:lnTo>
                  <a:lnTo>
                    <a:pt x="17079" y="70109"/>
                  </a:lnTo>
                  <a:lnTo>
                    <a:pt x="17055" y="68520"/>
                  </a:lnTo>
                  <a:lnTo>
                    <a:pt x="17796" y="67206"/>
                  </a:lnTo>
                  <a:lnTo>
                    <a:pt x="17473" y="64949"/>
                  </a:lnTo>
                  <a:lnTo>
                    <a:pt x="17342" y="62775"/>
                  </a:lnTo>
                  <a:lnTo>
                    <a:pt x="18644" y="61366"/>
                  </a:lnTo>
                  <a:lnTo>
                    <a:pt x="20424" y="61055"/>
                  </a:lnTo>
                  <a:lnTo>
                    <a:pt x="21045" y="58953"/>
                  </a:lnTo>
                  <a:lnTo>
                    <a:pt x="24090" y="55048"/>
                  </a:lnTo>
                  <a:lnTo>
                    <a:pt x="23791" y="54140"/>
                  </a:lnTo>
                  <a:lnTo>
                    <a:pt x="22669" y="54498"/>
                  </a:lnTo>
                  <a:lnTo>
                    <a:pt x="16387" y="61282"/>
                  </a:lnTo>
                  <a:lnTo>
                    <a:pt x="15646" y="62524"/>
                  </a:lnTo>
                  <a:lnTo>
                    <a:pt x="14595" y="67075"/>
                  </a:lnTo>
                  <a:lnTo>
                    <a:pt x="13771" y="68580"/>
                  </a:lnTo>
                  <a:lnTo>
                    <a:pt x="13818" y="72139"/>
                  </a:lnTo>
                  <a:lnTo>
                    <a:pt x="14965" y="73070"/>
                  </a:lnTo>
                  <a:lnTo>
                    <a:pt x="15168" y="74097"/>
                  </a:lnTo>
                  <a:lnTo>
                    <a:pt x="14165" y="75722"/>
                  </a:lnTo>
                  <a:lnTo>
                    <a:pt x="15216" y="77394"/>
                  </a:lnTo>
                  <a:lnTo>
                    <a:pt x="15359" y="80021"/>
                  </a:lnTo>
                  <a:lnTo>
                    <a:pt x="14643" y="82972"/>
                  </a:lnTo>
                  <a:lnTo>
                    <a:pt x="14882" y="85778"/>
                  </a:lnTo>
                  <a:lnTo>
                    <a:pt x="16876" y="87414"/>
                  </a:lnTo>
                  <a:lnTo>
                    <a:pt x="16828" y="90269"/>
                  </a:lnTo>
                  <a:lnTo>
                    <a:pt x="18166" y="91380"/>
                  </a:lnTo>
                  <a:lnTo>
                    <a:pt x="20149" y="92180"/>
                  </a:lnTo>
                  <a:lnTo>
                    <a:pt x="20459" y="93947"/>
                  </a:lnTo>
                  <a:lnTo>
                    <a:pt x="21320" y="94808"/>
                  </a:lnTo>
                  <a:lnTo>
                    <a:pt x="24162" y="95799"/>
                  </a:lnTo>
                  <a:lnTo>
                    <a:pt x="25392" y="96910"/>
                  </a:lnTo>
                  <a:lnTo>
                    <a:pt x="25404" y="97650"/>
                  </a:lnTo>
                  <a:lnTo>
                    <a:pt x="24186" y="97471"/>
                  </a:lnTo>
                  <a:lnTo>
                    <a:pt x="20113" y="96145"/>
                  </a:lnTo>
                  <a:lnTo>
                    <a:pt x="14905" y="93661"/>
                  </a:lnTo>
                  <a:lnTo>
                    <a:pt x="11788" y="92682"/>
                  </a:lnTo>
                  <a:lnTo>
                    <a:pt x="7847" y="93135"/>
                  </a:lnTo>
                  <a:lnTo>
                    <a:pt x="5852" y="92037"/>
                  </a:lnTo>
                  <a:lnTo>
                    <a:pt x="4037" y="90090"/>
                  </a:lnTo>
                  <a:lnTo>
                    <a:pt x="776" y="85814"/>
                  </a:lnTo>
                  <a:lnTo>
                    <a:pt x="84" y="83545"/>
                  </a:lnTo>
                  <a:lnTo>
                    <a:pt x="0" y="78839"/>
                  </a:lnTo>
                  <a:lnTo>
                    <a:pt x="3070" y="69786"/>
                  </a:lnTo>
                  <a:lnTo>
                    <a:pt x="4813" y="67290"/>
                  </a:lnTo>
                  <a:lnTo>
                    <a:pt x="8170" y="59526"/>
                  </a:lnTo>
                  <a:lnTo>
                    <a:pt x="9472" y="57926"/>
                  </a:lnTo>
                  <a:lnTo>
                    <a:pt x="10379" y="55931"/>
                  </a:lnTo>
                  <a:lnTo>
                    <a:pt x="13867" y="50796"/>
                  </a:lnTo>
                  <a:lnTo>
                    <a:pt x="21809" y="41157"/>
                  </a:lnTo>
                  <a:lnTo>
                    <a:pt x="24974" y="38578"/>
                  </a:lnTo>
                  <a:lnTo>
                    <a:pt x="33071" y="33012"/>
                  </a:lnTo>
                  <a:lnTo>
                    <a:pt x="36212" y="29584"/>
                  </a:lnTo>
                  <a:lnTo>
                    <a:pt x="44704" y="25476"/>
                  </a:lnTo>
                  <a:lnTo>
                    <a:pt x="52539" y="20770"/>
                  </a:lnTo>
                  <a:lnTo>
                    <a:pt x="59622" y="17079"/>
                  </a:lnTo>
                  <a:lnTo>
                    <a:pt x="66632" y="14249"/>
                  </a:lnTo>
                  <a:lnTo>
                    <a:pt x="78063" y="10761"/>
                  </a:lnTo>
                  <a:lnTo>
                    <a:pt x="90603" y="7465"/>
                  </a:lnTo>
                  <a:lnTo>
                    <a:pt x="95847" y="5422"/>
                  </a:lnTo>
                  <a:lnTo>
                    <a:pt x="107587" y="4121"/>
                  </a:lnTo>
                  <a:lnTo>
                    <a:pt x="110859" y="3320"/>
                  </a:lnTo>
                  <a:lnTo>
                    <a:pt x="116771" y="2664"/>
                  </a:lnTo>
                  <a:lnTo>
                    <a:pt x="128811" y="2377"/>
                  </a:lnTo>
                  <a:lnTo>
                    <a:pt x="135380" y="1600"/>
                  </a:lnTo>
                  <a:lnTo>
                    <a:pt x="145818" y="1553"/>
                  </a:lnTo>
                  <a:lnTo>
                    <a:pt x="151264" y="609"/>
                  </a:lnTo>
                  <a:lnTo>
                    <a:pt x="161046" y="478"/>
                  </a:lnTo>
                  <a:lnTo>
                    <a:pt x="166958" y="0"/>
                  </a:lnTo>
                  <a:lnTo>
                    <a:pt x="170636" y="48"/>
                  </a:lnTo>
                  <a:lnTo>
                    <a:pt x="175534" y="1159"/>
                  </a:lnTo>
                  <a:lnTo>
                    <a:pt x="209082" y="4992"/>
                  </a:lnTo>
                  <a:lnTo>
                    <a:pt x="226902" y="7727"/>
                  </a:lnTo>
                  <a:lnTo>
                    <a:pt x="237568" y="10451"/>
                  </a:lnTo>
                  <a:lnTo>
                    <a:pt x="260105" y="13867"/>
                  </a:lnTo>
                  <a:lnTo>
                    <a:pt x="265862" y="15670"/>
                  </a:lnTo>
                  <a:lnTo>
                    <a:pt x="272395" y="18405"/>
                  </a:lnTo>
                  <a:lnTo>
                    <a:pt x="278522" y="2037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254;gbcf4302aa7_0_6">
              <a:extLst>
                <a:ext uri="{FF2B5EF4-FFF2-40B4-BE49-F238E27FC236}">
                  <a16:creationId xmlns:a16="http://schemas.microsoft.com/office/drawing/2014/main" id="{6D50C39D-7003-E945-BDD4-9D8FA328D25B}"/>
                </a:ext>
              </a:extLst>
            </p:cNvPr>
            <p:cNvSpPr/>
            <p:nvPr/>
          </p:nvSpPr>
          <p:spPr>
            <a:xfrm>
              <a:off x="7933357" y="2763539"/>
              <a:ext cx="1428" cy="2221"/>
            </a:xfrm>
            <a:custGeom>
              <a:avLst/>
              <a:gdLst/>
              <a:ahLst/>
              <a:cxnLst/>
              <a:rect l="l" t="t" r="r" b="b"/>
              <a:pathLst>
                <a:path w="2842" h="4419" extrusionOk="0">
                  <a:moveTo>
                    <a:pt x="2843" y="4419"/>
                  </a:moveTo>
                  <a:lnTo>
                    <a:pt x="1624" y="4419"/>
                  </a:lnTo>
                  <a:lnTo>
                    <a:pt x="681" y="3667"/>
                  </a:lnTo>
                  <a:lnTo>
                    <a:pt x="12" y="2532"/>
                  </a:lnTo>
                  <a:lnTo>
                    <a:pt x="0" y="1421"/>
                  </a:lnTo>
                  <a:lnTo>
                    <a:pt x="1959" y="0"/>
                  </a:lnTo>
                  <a:lnTo>
                    <a:pt x="2437" y="729"/>
                  </a:lnTo>
                  <a:lnTo>
                    <a:pt x="2843" y="441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255;gbcf4302aa7_0_6">
              <a:extLst>
                <a:ext uri="{FF2B5EF4-FFF2-40B4-BE49-F238E27FC236}">
                  <a16:creationId xmlns:a16="http://schemas.microsoft.com/office/drawing/2014/main" id="{A626CF1A-FBE9-B242-8655-9C24357B21FD}"/>
                </a:ext>
              </a:extLst>
            </p:cNvPr>
            <p:cNvSpPr/>
            <p:nvPr/>
          </p:nvSpPr>
          <p:spPr>
            <a:xfrm>
              <a:off x="8691730" y="2770752"/>
              <a:ext cx="246353" cy="244355"/>
            </a:xfrm>
            <a:custGeom>
              <a:avLst/>
              <a:gdLst/>
              <a:ahLst/>
              <a:cxnLst/>
              <a:rect l="l" t="t" r="r" b="b"/>
              <a:pathLst>
                <a:path w="490255" h="486278" extrusionOk="0">
                  <a:moveTo>
                    <a:pt x="0" y="0"/>
                  </a:moveTo>
                  <a:lnTo>
                    <a:pt x="4180" y="1349"/>
                  </a:lnTo>
                  <a:lnTo>
                    <a:pt x="17103" y="3678"/>
                  </a:lnTo>
                  <a:lnTo>
                    <a:pt x="23720" y="5852"/>
                  </a:lnTo>
                  <a:lnTo>
                    <a:pt x="30026" y="6306"/>
                  </a:lnTo>
                  <a:lnTo>
                    <a:pt x="40453" y="11215"/>
                  </a:lnTo>
                  <a:lnTo>
                    <a:pt x="47547" y="13747"/>
                  </a:lnTo>
                  <a:lnTo>
                    <a:pt x="51691" y="14439"/>
                  </a:lnTo>
                  <a:lnTo>
                    <a:pt x="55382" y="15897"/>
                  </a:lnTo>
                  <a:lnTo>
                    <a:pt x="62393" y="19241"/>
                  </a:lnTo>
                  <a:lnTo>
                    <a:pt x="70061" y="21940"/>
                  </a:lnTo>
                  <a:lnTo>
                    <a:pt x="83187" y="25714"/>
                  </a:lnTo>
                  <a:lnTo>
                    <a:pt x="91487" y="27350"/>
                  </a:lnTo>
                  <a:lnTo>
                    <a:pt x="96921" y="29070"/>
                  </a:lnTo>
                  <a:lnTo>
                    <a:pt x="101471" y="30969"/>
                  </a:lnTo>
                  <a:lnTo>
                    <a:pt x="117643" y="36499"/>
                  </a:lnTo>
                  <a:lnTo>
                    <a:pt x="123149" y="39222"/>
                  </a:lnTo>
                  <a:lnTo>
                    <a:pt x="128261" y="41050"/>
                  </a:lnTo>
                  <a:lnTo>
                    <a:pt x="133373" y="43486"/>
                  </a:lnTo>
                  <a:lnTo>
                    <a:pt x="145627" y="50533"/>
                  </a:lnTo>
                  <a:lnTo>
                    <a:pt x="160676" y="55836"/>
                  </a:lnTo>
                  <a:lnTo>
                    <a:pt x="169036" y="60374"/>
                  </a:lnTo>
                  <a:lnTo>
                    <a:pt x="174136" y="61891"/>
                  </a:lnTo>
                  <a:lnTo>
                    <a:pt x="175856" y="63468"/>
                  </a:lnTo>
                  <a:lnTo>
                    <a:pt x="179570" y="65952"/>
                  </a:lnTo>
                  <a:lnTo>
                    <a:pt x="185160" y="68675"/>
                  </a:lnTo>
                  <a:lnTo>
                    <a:pt x="211567" y="83760"/>
                  </a:lnTo>
                  <a:lnTo>
                    <a:pt x="220668" y="88202"/>
                  </a:lnTo>
                  <a:lnTo>
                    <a:pt x="231035" y="94891"/>
                  </a:lnTo>
                  <a:lnTo>
                    <a:pt x="240745" y="101878"/>
                  </a:lnTo>
                  <a:lnTo>
                    <a:pt x="248843" y="108232"/>
                  </a:lnTo>
                  <a:lnTo>
                    <a:pt x="265982" y="120545"/>
                  </a:lnTo>
                  <a:lnTo>
                    <a:pt x="270006" y="124427"/>
                  </a:lnTo>
                  <a:lnTo>
                    <a:pt x="276958" y="129479"/>
                  </a:lnTo>
                  <a:lnTo>
                    <a:pt x="279824" y="132358"/>
                  </a:lnTo>
                  <a:lnTo>
                    <a:pt x="283634" y="135475"/>
                  </a:lnTo>
                  <a:lnTo>
                    <a:pt x="295470" y="145722"/>
                  </a:lnTo>
                  <a:lnTo>
                    <a:pt x="304678" y="155934"/>
                  </a:lnTo>
                  <a:lnTo>
                    <a:pt x="318067" y="169060"/>
                  </a:lnTo>
                  <a:lnTo>
                    <a:pt x="330918" y="183989"/>
                  </a:lnTo>
                  <a:lnTo>
                    <a:pt x="333498" y="186210"/>
                  </a:lnTo>
                  <a:lnTo>
                    <a:pt x="340986" y="195467"/>
                  </a:lnTo>
                  <a:lnTo>
                    <a:pt x="350099" y="205953"/>
                  </a:lnTo>
                  <a:lnTo>
                    <a:pt x="352894" y="209942"/>
                  </a:lnTo>
                  <a:lnTo>
                    <a:pt x="356453" y="214206"/>
                  </a:lnTo>
                  <a:lnTo>
                    <a:pt x="359821" y="218960"/>
                  </a:lnTo>
                  <a:lnTo>
                    <a:pt x="373771" y="237448"/>
                  </a:lnTo>
                  <a:lnTo>
                    <a:pt x="381391" y="248592"/>
                  </a:lnTo>
                  <a:lnTo>
                    <a:pt x="385954" y="257095"/>
                  </a:lnTo>
                  <a:lnTo>
                    <a:pt x="393860" y="268418"/>
                  </a:lnTo>
                  <a:lnTo>
                    <a:pt x="400620" y="278928"/>
                  </a:lnTo>
                  <a:lnTo>
                    <a:pt x="409363" y="295529"/>
                  </a:lnTo>
                  <a:lnTo>
                    <a:pt x="418344" y="309300"/>
                  </a:lnTo>
                  <a:lnTo>
                    <a:pt x="418643" y="310375"/>
                  </a:lnTo>
                  <a:lnTo>
                    <a:pt x="422417" y="316705"/>
                  </a:lnTo>
                  <a:lnTo>
                    <a:pt x="429798" y="330309"/>
                  </a:lnTo>
                  <a:lnTo>
                    <a:pt x="436904" y="344510"/>
                  </a:lnTo>
                  <a:lnTo>
                    <a:pt x="442004" y="351473"/>
                  </a:lnTo>
                  <a:lnTo>
                    <a:pt x="444823" y="356871"/>
                  </a:lnTo>
                  <a:lnTo>
                    <a:pt x="447964" y="364706"/>
                  </a:lnTo>
                  <a:lnTo>
                    <a:pt x="452539" y="373568"/>
                  </a:lnTo>
                  <a:lnTo>
                    <a:pt x="459215" y="384269"/>
                  </a:lnTo>
                  <a:lnTo>
                    <a:pt x="461437" y="387829"/>
                  </a:lnTo>
                  <a:lnTo>
                    <a:pt x="461926" y="389298"/>
                  </a:lnTo>
                  <a:lnTo>
                    <a:pt x="467169" y="399187"/>
                  </a:lnTo>
                  <a:lnTo>
                    <a:pt x="467874" y="401277"/>
                  </a:lnTo>
                  <a:lnTo>
                    <a:pt x="468447" y="402006"/>
                  </a:lnTo>
                  <a:lnTo>
                    <a:pt x="470024" y="406699"/>
                  </a:lnTo>
                  <a:lnTo>
                    <a:pt x="471875" y="410306"/>
                  </a:lnTo>
                  <a:lnTo>
                    <a:pt x="472819" y="410581"/>
                  </a:lnTo>
                  <a:lnTo>
                    <a:pt x="474503" y="409792"/>
                  </a:lnTo>
                  <a:lnTo>
                    <a:pt x="475816" y="415227"/>
                  </a:lnTo>
                  <a:lnTo>
                    <a:pt x="477513" y="420852"/>
                  </a:lnTo>
                  <a:lnTo>
                    <a:pt x="480689" y="425200"/>
                  </a:lnTo>
                  <a:lnTo>
                    <a:pt x="481466" y="426991"/>
                  </a:lnTo>
                  <a:lnTo>
                    <a:pt x="482553" y="429595"/>
                  </a:lnTo>
                  <a:lnTo>
                    <a:pt x="484188" y="431649"/>
                  </a:lnTo>
                  <a:lnTo>
                    <a:pt x="489181" y="441061"/>
                  </a:lnTo>
                  <a:lnTo>
                    <a:pt x="490256" y="444859"/>
                  </a:lnTo>
                  <a:lnTo>
                    <a:pt x="393789" y="458247"/>
                  </a:lnTo>
                  <a:lnTo>
                    <a:pt x="361099" y="463168"/>
                  </a:lnTo>
                  <a:lnTo>
                    <a:pt x="246299" y="485610"/>
                  </a:lnTo>
                  <a:lnTo>
                    <a:pt x="243492" y="486279"/>
                  </a:lnTo>
                  <a:lnTo>
                    <a:pt x="242775" y="483794"/>
                  </a:lnTo>
                  <a:lnTo>
                    <a:pt x="242250" y="480032"/>
                  </a:lnTo>
                  <a:lnTo>
                    <a:pt x="242572" y="477094"/>
                  </a:lnTo>
                  <a:lnTo>
                    <a:pt x="243599" y="471361"/>
                  </a:lnTo>
                  <a:lnTo>
                    <a:pt x="244459" y="460708"/>
                  </a:lnTo>
                  <a:lnTo>
                    <a:pt x="244579" y="440296"/>
                  </a:lnTo>
                  <a:lnTo>
                    <a:pt x="244244" y="431374"/>
                  </a:lnTo>
                  <a:lnTo>
                    <a:pt x="243706" y="427612"/>
                  </a:lnTo>
                  <a:lnTo>
                    <a:pt x="242931" y="409303"/>
                  </a:lnTo>
                  <a:lnTo>
                    <a:pt x="242871" y="400274"/>
                  </a:lnTo>
                  <a:lnTo>
                    <a:pt x="241856" y="390038"/>
                  </a:lnTo>
                  <a:lnTo>
                    <a:pt x="241401" y="385906"/>
                  </a:lnTo>
                  <a:lnTo>
                    <a:pt x="241366" y="372278"/>
                  </a:lnTo>
                  <a:lnTo>
                    <a:pt x="240828" y="368146"/>
                  </a:lnTo>
                  <a:lnTo>
                    <a:pt x="239825" y="364945"/>
                  </a:lnTo>
                  <a:lnTo>
                    <a:pt x="236194" y="355605"/>
                  </a:lnTo>
                  <a:lnTo>
                    <a:pt x="234606" y="350541"/>
                  </a:lnTo>
                  <a:lnTo>
                    <a:pt x="234677" y="349132"/>
                  </a:lnTo>
                  <a:lnTo>
                    <a:pt x="237006" y="348367"/>
                  </a:lnTo>
                  <a:lnTo>
                    <a:pt x="237962" y="348702"/>
                  </a:lnTo>
                  <a:lnTo>
                    <a:pt x="241008" y="350911"/>
                  </a:lnTo>
                  <a:lnTo>
                    <a:pt x="243062" y="350517"/>
                  </a:lnTo>
                  <a:lnTo>
                    <a:pt x="245487" y="348964"/>
                  </a:lnTo>
                  <a:lnTo>
                    <a:pt x="252461" y="349765"/>
                  </a:lnTo>
                  <a:lnTo>
                    <a:pt x="252568" y="350720"/>
                  </a:lnTo>
                  <a:lnTo>
                    <a:pt x="250897" y="351592"/>
                  </a:lnTo>
                  <a:lnTo>
                    <a:pt x="249881" y="352727"/>
                  </a:lnTo>
                  <a:lnTo>
                    <a:pt x="250085" y="354124"/>
                  </a:lnTo>
                  <a:lnTo>
                    <a:pt x="251112" y="353837"/>
                  </a:lnTo>
                  <a:lnTo>
                    <a:pt x="252413" y="352691"/>
                  </a:lnTo>
                  <a:lnTo>
                    <a:pt x="253835" y="353061"/>
                  </a:lnTo>
                  <a:lnTo>
                    <a:pt x="253954" y="354936"/>
                  </a:lnTo>
                  <a:lnTo>
                    <a:pt x="255853" y="355736"/>
                  </a:lnTo>
                  <a:lnTo>
                    <a:pt x="257203" y="357516"/>
                  </a:lnTo>
                  <a:lnTo>
                    <a:pt x="258695" y="357026"/>
                  </a:lnTo>
                  <a:lnTo>
                    <a:pt x="260010" y="357098"/>
                  </a:lnTo>
                  <a:lnTo>
                    <a:pt x="261240" y="357540"/>
                  </a:lnTo>
                  <a:lnTo>
                    <a:pt x="261288" y="354614"/>
                  </a:lnTo>
                  <a:lnTo>
                    <a:pt x="260810" y="354076"/>
                  </a:lnTo>
                  <a:lnTo>
                    <a:pt x="258445" y="353073"/>
                  </a:lnTo>
                  <a:lnTo>
                    <a:pt x="257490" y="352130"/>
                  </a:lnTo>
                  <a:lnTo>
                    <a:pt x="256880" y="349598"/>
                  </a:lnTo>
                  <a:lnTo>
                    <a:pt x="256092" y="347842"/>
                  </a:lnTo>
                  <a:lnTo>
                    <a:pt x="256164" y="346612"/>
                  </a:lnTo>
                  <a:lnTo>
                    <a:pt x="256904" y="345740"/>
                  </a:lnTo>
                  <a:lnTo>
                    <a:pt x="264201" y="343268"/>
                  </a:lnTo>
                  <a:lnTo>
                    <a:pt x="267271" y="341070"/>
                  </a:lnTo>
                  <a:lnTo>
                    <a:pt x="270902" y="338849"/>
                  </a:lnTo>
                  <a:lnTo>
                    <a:pt x="273123" y="336639"/>
                  </a:lnTo>
                  <a:lnTo>
                    <a:pt x="273649" y="334919"/>
                  </a:lnTo>
                  <a:lnTo>
                    <a:pt x="275381" y="331718"/>
                  </a:lnTo>
                  <a:lnTo>
                    <a:pt x="277424" y="330177"/>
                  </a:lnTo>
                  <a:lnTo>
                    <a:pt x="283132" y="327896"/>
                  </a:lnTo>
                  <a:lnTo>
                    <a:pt x="282929" y="327239"/>
                  </a:lnTo>
                  <a:lnTo>
                    <a:pt x="281699" y="326726"/>
                  </a:lnTo>
                  <a:lnTo>
                    <a:pt x="279263" y="327120"/>
                  </a:lnTo>
                  <a:lnTo>
                    <a:pt x="276826" y="328195"/>
                  </a:lnTo>
                  <a:lnTo>
                    <a:pt x="274700" y="329855"/>
                  </a:lnTo>
                  <a:lnTo>
                    <a:pt x="271392" y="334620"/>
                  </a:lnTo>
                  <a:lnTo>
                    <a:pt x="270377" y="335576"/>
                  </a:lnTo>
                  <a:lnTo>
                    <a:pt x="258540" y="342061"/>
                  </a:lnTo>
                  <a:lnTo>
                    <a:pt x="255997" y="342288"/>
                  </a:lnTo>
                  <a:lnTo>
                    <a:pt x="251016" y="336913"/>
                  </a:lnTo>
                  <a:lnTo>
                    <a:pt x="248508" y="332913"/>
                  </a:lnTo>
                  <a:lnTo>
                    <a:pt x="246585" y="330309"/>
                  </a:lnTo>
                  <a:lnTo>
                    <a:pt x="245642" y="330440"/>
                  </a:lnTo>
                  <a:lnTo>
                    <a:pt x="244734" y="332685"/>
                  </a:lnTo>
                  <a:lnTo>
                    <a:pt x="243229" y="331957"/>
                  </a:lnTo>
                  <a:lnTo>
                    <a:pt x="241820" y="326809"/>
                  </a:lnTo>
                  <a:lnTo>
                    <a:pt x="240912" y="323358"/>
                  </a:lnTo>
                  <a:lnTo>
                    <a:pt x="240028" y="321017"/>
                  </a:lnTo>
                  <a:lnTo>
                    <a:pt x="239156" y="319703"/>
                  </a:lnTo>
                  <a:lnTo>
                    <a:pt x="238117" y="319619"/>
                  </a:lnTo>
                  <a:lnTo>
                    <a:pt x="237771" y="321148"/>
                  </a:lnTo>
                  <a:lnTo>
                    <a:pt x="237950" y="325854"/>
                  </a:lnTo>
                  <a:lnTo>
                    <a:pt x="239001" y="332530"/>
                  </a:lnTo>
                  <a:lnTo>
                    <a:pt x="239287" y="338144"/>
                  </a:lnTo>
                  <a:lnTo>
                    <a:pt x="240530" y="339553"/>
                  </a:lnTo>
                  <a:lnTo>
                    <a:pt x="241665" y="340007"/>
                  </a:lnTo>
                  <a:lnTo>
                    <a:pt x="244304" y="340329"/>
                  </a:lnTo>
                  <a:lnTo>
                    <a:pt x="244316" y="341070"/>
                  </a:lnTo>
                  <a:lnTo>
                    <a:pt x="243671" y="341464"/>
                  </a:lnTo>
                  <a:lnTo>
                    <a:pt x="239538" y="342288"/>
                  </a:lnTo>
                  <a:lnTo>
                    <a:pt x="238153" y="343733"/>
                  </a:lnTo>
                  <a:lnTo>
                    <a:pt x="237794" y="344856"/>
                  </a:lnTo>
                  <a:lnTo>
                    <a:pt x="237054" y="345728"/>
                  </a:lnTo>
                  <a:lnTo>
                    <a:pt x="234522" y="345585"/>
                  </a:lnTo>
                  <a:lnTo>
                    <a:pt x="234593" y="344545"/>
                  </a:lnTo>
                  <a:lnTo>
                    <a:pt x="235156" y="343972"/>
                  </a:lnTo>
                  <a:lnTo>
                    <a:pt x="235502" y="342551"/>
                  </a:lnTo>
                  <a:lnTo>
                    <a:pt x="234582" y="332685"/>
                  </a:lnTo>
                  <a:lnTo>
                    <a:pt x="233973" y="329962"/>
                  </a:lnTo>
                  <a:lnTo>
                    <a:pt x="232754" y="319154"/>
                  </a:lnTo>
                  <a:lnTo>
                    <a:pt x="231525" y="313445"/>
                  </a:lnTo>
                  <a:lnTo>
                    <a:pt x="231417" y="312346"/>
                  </a:lnTo>
                  <a:lnTo>
                    <a:pt x="231298" y="311438"/>
                  </a:lnTo>
                  <a:lnTo>
                    <a:pt x="231070" y="309264"/>
                  </a:lnTo>
                  <a:lnTo>
                    <a:pt x="228670" y="300844"/>
                  </a:lnTo>
                  <a:lnTo>
                    <a:pt x="227070" y="294562"/>
                  </a:lnTo>
                  <a:lnTo>
                    <a:pt x="226842" y="292603"/>
                  </a:lnTo>
                  <a:lnTo>
                    <a:pt x="226353" y="291361"/>
                  </a:lnTo>
                  <a:lnTo>
                    <a:pt x="225613" y="286309"/>
                  </a:lnTo>
                  <a:lnTo>
                    <a:pt x="224705" y="282917"/>
                  </a:lnTo>
                  <a:lnTo>
                    <a:pt x="222125" y="274807"/>
                  </a:lnTo>
                  <a:lnTo>
                    <a:pt x="220047" y="263461"/>
                  </a:lnTo>
                  <a:lnTo>
                    <a:pt x="218769" y="259723"/>
                  </a:lnTo>
                  <a:lnTo>
                    <a:pt x="218649" y="258947"/>
                  </a:lnTo>
                  <a:lnTo>
                    <a:pt x="217658" y="255316"/>
                  </a:lnTo>
                  <a:lnTo>
                    <a:pt x="214003" y="245008"/>
                  </a:lnTo>
                  <a:lnTo>
                    <a:pt x="212737" y="242680"/>
                  </a:lnTo>
                  <a:lnTo>
                    <a:pt x="212128" y="239801"/>
                  </a:lnTo>
                  <a:lnTo>
                    <a:pt x="209967" y="234749"/>
                  </a:lnTo>
                  <a:lnTo>
                    <a:pt x="209954" y="233602"/>
                  </a:lnTo>
                  <a:lnTo>
                    <a:pt x="208665" y="229601"/>
                  </a:lnTo>
                  <a:lnTo>
                    <a:pt x="207995" y="228849"/>
                  </a:lnTo>
                  <a:lnTo>
                    <a:pt x="206192" y="222865"/>
                  </a:lnTo>
                  <a:lnTo>
                    <a:pt x="204329" y="218100"/>
                  </a:lnTo>
                  <a:lnTo>
                    <a:pt x="201391" y="210886"/>
                  </a:lnTo>
                  <a:lnTo>
                    <a:pt x="192159" y="193867"/>
                  </a:lnTo>
                  <a:lnTo>
                    <a:pt x="185876" y="183595"/>
                  </a:lnTo>
                  <a:lnTo>
                    <a:pt x="182401" y="178591"/>
                  </a:lnTo>
                  <a:lnTo>
                    <a:pt x="173658" y="167734"/>
                  </a:lnTo>
                  <a:lnTo>
                    <a:pt x="167042" y="160222"/>
                  </a:lnTo>
                  <a:lnTo>
                    <a:pt x="163005" y="154931"/>
                  </a:lnTo>
                  <a:lnTo>
                    <a:pt x="157260" y="148613"/>
                  </a:lnTo>
                  <a:lnTo>
                    <a:pt x="148457" y="140204"/>
                  </a:lnTo>
                  <a:lnTo>
                    <a:pt x="143477" y="134949"/>
                  </a:lnTo>
                  <a:lnTo>
                    <a:pt x="134519" y="127759"/>
                  </a:lnTo>
                  <a:lnTo>
                    <a:pt x="116342" y="115183"/>
                  </a:lnTo>
                  <a:lnTo>
                    <a:pt x="111875" y="112531"/>
                  </a:lnTo>
                  <a:lnTo>
                    <a:pt x="97029" y="102523"/>
                  </a:lnTo>
                  <a:lnTo>
                    <a:pt x="92610" y="99967"/>
                  </a:lnTo>
                  <a:lnTo>
                    <a:pt x="86734" y="96957"/>
                  </a:lnTo>
                  <a:lnTo>
                    <a:pt x="56230" y="83330"/>
                  </a:lnTo>
                  <a:lnTo>
                    <a:pt x="52528" y="81108"/>
                  </a:lnTo>
                  <a:lnTo>
                    <a:pt x="45469" y="74455"/>
                  </a:lnTo>
                  <a:lnTo>
                    <a:pt x="42901" y="72784"/>
                  </a:lnTo>
                  <a:lnTo>
                    <a:pt x="33334" y="68257"/>
                  </a:lnTo>
                  <a:lnTo>
                    <a:pt x="29524" y="65474"/>
                  </a:lnTo>
                  <a:lnTo>
                    <a:pt x="26121" y="63945"/>
                  </a:lnTo>
                  <a:lnTo>
                    <a:pt x="21761" y="62452"/>
                  </a:lnTo>
                  <a:lnTo>
                    <a:pt x="21761" y="54725"/>
                  </a:lnTo>
                  <a:lnTo>
                    <a:pt x="22035" y="53447"/>
                  </a:lnTo>
                  <a:lnTo>
                    <a:pt x="24222" y="47547"/>
                  </a:lnTo>
                  <a:lnTo>
                    <a:pt x="0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256;gbcf4302aa7_0_6">
              <a:extLst>
                <a:ext uri="{FF2B5EF4-FFF2-40B4-BE49-F238E27FC236}">
                  <a16:creationId xmlns:a16="http://schemas.microsoft.com/office/drawing/2014/main" id="{0DE25FA9-B31F-9F49-82BF-B88FD122A8DC}"/>
                </a:ext>
              </a:extLst>
            </p:cNvPr>
            <p:cNvSpPr/>
            <p:nvPr/>
          </p:nvSpPr>
          <p:spPr>
            <a:xfrm>
              <a:off x="4920754" y="2786255"/>
              <a:ext cx="117859" cy="98204"/>
            </a:xfrm>
            <a:custGeom>
              <a:avLst/>
              <a:gdLst/>
              <a:ahLst/>
              <a:cxnLst/>
              <a:rect l="l" t="t" r="r" b="b"/>
              <a:pathLst>
                <a:path w="234546" h="195431" extrusionOk="0">
                  <a:moveTo>
                    <a:pt x="220811" y="36643"/>
                  </a:moveTo>
                  <a:lnTo>
                    <a:pt x="224167" y="64710"/>
                  </a:lnTo>
                  <a:lnTo>
                    <a:pt x="234546" y="157200"/>
                  </a:lnTo>
                  <a:lnTo>
                    <a:pt x="179523" y="164259"/>
                  </a:lnTo>
                  <a:lnTo>
                    <a:pt x="108220" y="173240"/>
                  </a:lnTo>
                  <a:lnTo>
                    <a:pt x="79269" y="195431"/>
                  </a:lnTo>
                  <a:lnTo>
                    <a:pt x="3404" y="192648"/>
                  </a:lnTo>
                  <a:lnTo>
                    <a:pt x="323" y="168737"/>
                  </a:lnTo>
                  <a:lnTo>
                    <a:pt x="0" y="161380"/>
                  </a:lnTo>
                  <a:lnTo>
                    <a:pt x="155" y="158454"/>
                  </a:lnTo>
                  <a:lnTo>
                    <a:pt x="514" y="141256"/>
                  </a:lnTo>
                  <a:lnTo>
                    <a:pt x="693" y="136347"/>
                  </a:lnTo>
                  <a:lnTo>
                    <a:pt x="967" y="133217"/>
                  </a:lnTo>
                  <a:lnTo>
                    <a:pt x="1457" y="130244"/>
                  </a:lnTo>
                  <a:lnTo>
                    <a:pt x="1863" y="125717"/>
                  </a:lnTo>
                  <a:lnTo>
                    <a:pt x="3057" y="111648"/>
                  </a:lnTo>
                  <a:lnTo>
                    <a:pt x="5124" y="102487"/>
                  </a:lnTo>
                  <a:lnTo>
                    <a:pt x="6653" y="97949"/>
                  </a:lnTo>
                  <a:lnTo>
                    <a:pt x="8157" y="93947"/>
                  </a:lnTo>
                  <a:lnTo>
                    <a:pt x="9734" y="90400"/>
                  </a:lnTo>
                  <a:lnTo>
                    <a:pt x="16793" y="75793"/>
                  </a:lnTo>
                  <a:lnTo>
                    <a:pt x="24627" y="59323"/>
                  </a:lnTo>
                  <a:lnTo>
                    <a:pt x="29333" y="51178"/>
                  </a:lnTo>
                  <a:lnTo>
                    <a:pt x="39294" y="33263"/>
                  </a:lnTo>
                  <a:lnTo>
                    <a:pt x="51393" y="11693"/>
                  </a:lnTo>
                  <a:lnTo>
                    <a:pt x="51930" y="10713"/>
                  </a:lnTo>
                  <a:lnTo>
                    <a:pt x="52886" y="9340"/>
                  </a:lnTo>
                  <a:lnTo>
                    <a:pt x="53865" y="8038"/>
                  </a:lnTo>
                  <a:lnTo>
                    <a:pt x="59502" y="0"/>
                  </a:lnTo>
                  <a:lnTo>
                    <a:pt x="220811" y="3664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257;gbcf4302aa7_0_6">
              <a:extLst>
                <a:ext uri="{FF2B5EF4-FFF2-40B4-BE49-F238E27FC236}">
                  <a16:creationId xmlns:a16="http://schemas.microsoft.com/office/drawing/2014/main" id="{A0BCA218-9014-0A42-A772-076D08E987DB}"/>
                </a:ext>
              </a:extLst>
            </p:cNvPr>
            <p:cNvSpPr/>
            <p:nvPr/>
          </p:nvSpPr>
          <p:spPr>
            <a:xfrm>
              <a:off x="7901104" y="2789317"/>
              <a:ext cx="93835" cy="122420"/>
            </a:xfrm>
            <a:custGeom>
              <a:avLst/>
              <a:gdLst/>
              <a:ahLst/>
              <a:cxnLst/>
              <a:rect l="l" t="t" r="r" b="b"/>
              <a:pathLst>
                <a:path w="186736" h="243622" extrusionOk="0">
                  <a:moveTo>
                    <a:pt x="63659" y="0"/>
                  </a:moveTo>
                  <a:lnTo>
                    <a:pt x="63050" y="6306"/>
                  </a:lnTo>
                  <a:lnTo>
                    <a:pt x="63001" y="10343"/>
                  </a:lnTo>
                  <a:lnTo>
                    <a:pt x="62536" y="11466"/>
                  </a:lnTo>
                  <a:lnTo>
                    <a:pt x="62703" y="19539"/>
                  </a:lnTo>
                  <a:lnTo>
                    <a:pt x="64148" y="32605"/>
                  </a:lnTo>
                  <a:lnTo>
                    <a:pt x="66143" y="44071"/>
                  </a:lnTo>
                  <a:lnTo>
                    <a:pt x="66537" y="45839"/>
                  </a:lnTo>
                  <a:lnTo>
                    <a:pt x="68090" y="51381"/>
                  </a:lnTo>
                  <a:lnTo>
                    <a:pt x="67910" y="52133"/>
                  </a:lnTo>
                  <a:lnTo>
                    <a:pt x="68496" y="54486"/>
                  </a:lnTo>
                  <a:lnTo>
                    <a:pt x="70347" y="61987"/>
                  </a:lnTo>
                  <a:lnTo>
                    <a:pt x="71135" y="65749"/>
                  </a:lnTo>
                  <a:lnTo>
                    <a:pt x="72103" y="68006"/>
                  </a:lnTo>
                  <a:lnTo>
                    <a:pt x="72497" y="69965"/>
                  </a:lnTo>
                  <a:lnTo>
                    <a:pt x="74527" y="75602"/>
                  </a:lnTo>
                  <a:lnTo>
                    <a:pt x="75590" y="78982"/>
                  </a:lnTo>
                  <a:lnTo>
                    <a:pt x="76772" y="83951"/>
                  </a:lnTo>
                  <a:lnTo>
                    <a:pt x="77346" y="84978"/>
                  </a:lnTo>
                  <a:lnTo>
                    <a:pt x="78039" y="88429"/>
                  </a:lnTo>
                  <a:lnTo>
                    <a:pt x="79687" y="93314"/>
                  </a:lnTo>
                  <a:lnTo>
                    <a:pt x="81311" y="96969"/>
                  </a:lnTo>
                  <a:lnTo>
                    <a:pt x="83031" y="99883"/>
                  </a:lnTo>
                  <a:lnTo>
                    <a:pt x="85145" y="103789"/>
                  </a:lnTo>
                  <a:lnTo>
                    <a:pt x="86482" y="105962"/>
                  </a:lnTo>
                  <a:lnTo>
                    <a:pt x="87068" y="107838"/>
                  </a:lnTo>
                  <a:lnTo>
                    <a:pt x="88489" y="109689"/>
                  </a:lnTo>
                  <a:lnTo>
                    <a:pt x="90603" y="113917"/>
                  </a:lnTo>
                  <a:lnTo>
                    <a:pt x="91451" y="114932"/>
                  </a:lnTo>
                  <a:lnTo>
                    <a:pt x="101006" y="130542"/>
                  </a:lnTo>
                  <a:lnTo>
                    <a:pt x="109115" y="141865"/>
                  </a:lnTo>
                  <a:lnTo>
                    <a:pt x="116365" y="153617"/>
                  </a:lnTo>
                  <a:lnTo>
                    <a:pt x="120462" y="158872"/>
                  </a:lnTo>
                  <a:lnTo>
                    <a:pt x="126649" y="165584"/>
                  </a:lnTo>
                  <a:lnTo>
                    <a:pt x="137935" y="175282"/>
                  </a:lnTo>
                  <a:lnTo>
                    <a:pt x="138747" y="175832"/>
                  </a:lnTo>
                  <a:lnTo>
                    <a:pt x="140121" y="177002"/>
                  </a:lnTo>
                  <a:lnTo>
                    <a:pt x="141423" y="177874"/>
                  </a:lnTo>
                  <a:lnTo>
                    <a:pt x="143369" y="179833"/>
                  </a:lnTo>
                  <a:lnTo>
                    <a:pt x="144743" y="181362"/>
                  </a:lnTo>
                  <a:lnTo>
                    <a:pt x="146128" y="182735"/>
                  </a:lnTo>
                  <a:lnTo>
                    <a:pt x="148804" y="185267"/>
                  </a:lnTo>
                  <a:lnTo>
                    <a:pt x="150798" y="187680"/>
                  </a:lnTo>
                  <a:lnTo>
                    <a:pt x="153008" y="190307"/>
                  </a:lnTo>
                  <a:lnTo>
                    <a:pt x="154751" y="193054"/>
                  </a:lnTo>
                  <a:lnTo>
                    <a:pt x="156448" y="196506"/>
                  </a:lnTo>
                  <a:lnTo>
                    <a:pt x="158645" y="199791"/>
                  </a:lnTo>
                  <a:lnTo>
                    <a:pt x="160855" y="202526"/>
                  </a:lnTo>
                  <a:lnTo>
                    <a:pt x="163028" y="206192"/>
                  </a:lnTo>
                  <a:lnTo>
                    <a:pt x="165429" y="209190"/>
                  </a:lnTo>
                  <a:lnTo>
                    <a:pt x="166838" y="211842"/>
                  </a:lnTo>
                  <a:lnTo>
                    <a:pt x="168487" y="214851"/>
                  </a:lnTo>
                  <a:lnTo>
                    <a:pt x="169968" y="217729"/>
                  </a:lnTo>
                  <a:lnTo>
                    <a:pt x="171138" y="219963"/>
                  </a:lnTo>
                  <a:lnTo>
                    <a:pt x="171950" y="221492"/>
                  </a:lnTo>
                  <a:lnTo>
                    <a:pt x="173766" y="223976"/>
                  </a:lnTo>
                  <a:lnTo>
                    <a:pt x="175437" y="226842"/>
                  </a:lnTo>
                  <a:lnTo>
                    <a:pt x="176823" y="229398"/>
                  </a:lnTo>
                  <a:lnTo>
                    <a:pt x="178471" y="231859"/>
                  </a:lnTo>
                  <a:lnTo>
                    <a:pt x="180322" y="234176"/>
                  </a:lnTo>
                  <a:lnTo>
                    <a:pt x="181983" y="236553"/>
                  </a:lnTo>
                  <a:lnTo>
                    <a:pt x="183942" y="239431"/>
                  </a:lnTo>
                  <a:lnTo>
                    <a:pt x="185255" y="241139"/>
                  </a:lnTo>
                  <a:lnTo>
                    <a:pt x="186736" y="243515"/>
                  </a:lnTo>
                  <a:lnTo>
                    <a:pt x="175246" y="243623"/>
                  </a:lnTo>
                  <a:lnTo>
                    <a:pt x="175354" y="242620"/>
                  </a:lnTo>
                  <a:lnTo>
                    <a:pt x="175306" y="241915"/>
                  </a:lnTo>
                  <a:lnTo>
                    <a:pt x="175151" y="240458"/>
                  </a:lnTo>
                  <a:lnTo>
                    <a:pt x="175008" y="238953"/>
                  </a:lnTo>
                  <a:lnTo>
                    <a:pt x="174255" y="236600"/>
                  </a:lnTo>
                  <a:lnTo>
                    <a:pt x="173778" y="235967"/>
                  </a:lnTo>
                  <a:lnTo>
                    <a:pt x="173108" y="234725"/>
                  </a:lnTo>
                  <a:lnTo>
                    <a:pt x="172726" y="233638"/>
                  </a:lnTo>
                  <a:lnTo>
                    <a:pt x="172010" y="231859"/>
                  </a:lnTo>
                  <a:lnTo>
                    <a:pt x="171639" y="230772"/>
                  </a:lnTo>
                  <a:lnTo>
                    <a:pt x="171209" y="229362"/>
                  </a:lnTo>
                  <a:lnTo>
                    <a:pt x="170875" y="228001"/>
                  </a:lnTo>
                  <a:lnTo>
                    <a:pt x="170135" y="226568"/>
                  </a:lnTo>
                  <a:lnTo>
                    <a:pt x="169681" y="225958"/>
                  </a:lnTo>
                  <a:lnTo>
                    <a:pt x="168630" y="224287"/>
                  </a:lnTo>
                  <a:lnTo>
                    <a:pt x="168260" y="223188"/>
                  </a:lnTo>
                  <a:lnTo>
                    <a:pt x="167997" y="222220"/>
                  </a:lnTo>
                  <a:lnTo>
                    <a:pt x="167543" y="220620"/>
                  </a:lnTo>
                  <a:lnTo>
                    <a:pt x="167364" y="219306"/>
                  </a:lnTo>
                  <a:lnTo>
                    <a:pt x="166886" y="218160"/>
                  </a:lnTo>
                  <a:lnTo>
                    <a:pt x="166002" y="216822"/>
                  </a:lnTo>
                  <a:lnTo>
                    <a:pt x="164975" y="215317"/>
                  </a:lnTo>
                  <a:lnTo>
                    <a:pt x="164259" y="214266"/>
                  </a:lnTo>
                  <a:lnTo>
                    <a:pt x="163243" y="213060"/>
                  </a:lnTo>
                  <a:lnTo>
                    <a:pt x="162001" y="211304"/>
                  </a:lnTo>
                  <a:lnTo>
                    <a:pt x="160771" y="209644"/>
                  </a:lnTo>
                  <a:lnTo>
                    <a:pt x="159576" y="208187"/>
                  </a:lnTo>
                  <a:lnTo>
                    <a:pt x="157892" y="206288"/>
                  </a:lnTo>
                  <a:lnTo>
                    <a:pt x="157056" y="205260"/>
                  </a:lnTo>
                  <a:lnTo>
                    <a:pt x="156197" y="204185"/>
                  </a:lnTo>
                  <a:lnTo>
                    <a:pt x="155086" y="202967"/>
                  </a:lnTo>
                  <a:lnTo>
                    <a:pt x="153784" y="202287"/>
                  </a:lnTo>
                  <a:lnTo>
                    <a:pt x="152721" y="201546"/>
                  </a:lnTo>
                  <a:lnTo>
                    <a:pt x="151515" y="200889"/>
                  </a:lnTo>
                  <a:lnTo>
                    <a:pt x="149687" y="199743"/>
                  </a:lnTo>
                  <a:lnTo>
                    <a:pt x="148971" y="199122"/>
                  </a:lnTo>
                  <a:lnTo>
                    <a:pt x="148027" y="198465"/>
                  </a:lnTo>
                  <a:lnTo>
                    <a:pt x="146953" y="197318"/>
                  </a:lnTo>
                  <a:lnTo>
                    <a:pt x="146379" y="196279"/>
                  </a:lnTo>
                  <a:lnTo>
                    <a:pt x="145758" y="195156"/>
                  </a:lnTo>
                  <a:lnTo>
                    <a:pt x="145519" y="194380"/>
                  </a:lnTo>
                  <a:lnTo>
                    <a:pt x="145423" y="193365"/>
                  </a:lnTo>
                  <a:lnTo>
                    <a:pt x="145555" y="192493"/>
                  </a:lnTo>
                  <a:lnTo>
                    <a:pt x="145340" y="191442"/>
                  </a:lnTo>
                  <a:lnTo>
                    <a:pt x="144396" y="191609"/>
                  </a:lnTo>
                  <a:lnTo>
                    <a:pt x="143429" y="192720"/>
                  </a:lnTo>
                  <a:lnTo>
                    <a:pt x="142940" y="193341"/>
                  </a:lnTo>
                  <a:lnTo>
                    <a:pt x="142271" y="193998"/>
                  </a:lnTo>
                  <a:lnTo>
                    <a:pt x="141745" y="194547"/>
                  </a:lnTo>
                  <a:lnTo>
                    <a:pt x="140598" y="194810"/>
                  </a:lnTo>
                  <a:lnTo>
                    <a:pt x="140467" y="193962"/>
                  </a:lnTo>
                  <a:lnTo>
                    <a:pt x="139810" y="193759"/>
                  </a:lnTo>
                  <a:lnTo>
                    <a:pt x="138986" y="193580"/>
                  </a:lnTo>
                  <a:lnTo>
                    <a:pt x="138544" y="194380"/>
                  </a:lnTo>
                  <a:lnTo>
                    <a:pt x="138401" y="195323"/>
                  </a:lnTo>
                  <a:lnTo>
                    <a:pt x="138293" y="196172"/>
                  </a:lnTo>
                  <a:lnTo>
                    <a:pt x="138306" y="196972"/>
                  </a:lnTo>
                  <a:lnTo>
                    <a:pt x="138282" y="197867"/>
                  </a:lnTo>
                  <a:lnTo>
                    <a:pt x="138365" y="198620"/>
                  </a:lnTo>
                  <a:lnTo>
                    <a:pt x="138413" y="199325"/>
                  </a:lnTo>
                  <a:lnTo>
                    <a:pt x="138246" y="200089"/>
                  </a:lnTo>
                  <a:lnTo>
                    <a:pt x="137242" y="201868"/>
                  </a:lnTo>
                  <a:lnTo>
                    <a:pt x="137816" y="203182"/>
                  </a:lnTo>
                  <a:lnTo>
                    <a:pt x="137828" y="204520"/>
                  </a:lnTo>
                  <a:lnTo>
                    <a:pt x="136896" y="205440"/>
                  </a:lnTo>
                  <a:lnTo>
                    <a:pt x="135857" y="204914"/>
                  </a:lnTo>
                  <a:lnTo>
                    <a:pt x="134794" y="201905"/>
                  </a:lnTo>
                  <a:lnTo>
                    <a:pt x="133970" y="194189"/>
                  </a:lnTo>
                  <a:lnTo>
                    <a:pt x="133277" y="190618"/>
                  </a:lnTo>
                  <a:lnTo>
                    <a:pt x="131653" y="187990"/>
                  </a:lnTo>
                  <a:lnTo>
                    <a:pt x="128989" y="184849"/>
                  </a:lnTo>
                  <a:lnTo>
                    <a:pt x="125860" y="182126"/>
                  </a:lnTo>
                  <a:lnTo>
                    <a:pt x="125382" y="181469"/>
                  </a:lnTo>
                  <a:lnTo>
                    <a:pt x="123280" y="178018"/>
                  </a:lnTo>
                  <a:lnTo>
                    <a:pt x="122898" y="177169"/>
                  </a:lnTo>
                  <a:lnTo>
                    <a:pt x="121226" y="169585"/>
                  </a:lnTo>
                  <a:lnTo>
                    <a:pt x="120462" y="168463"/>
                  </a:lnTo>
                  <a:lnTo>
                    <a:pt x="120450" y="167507"/>
                  </a:lnTo>
                  <a:lnTo>
                    <a:pt x="120151" y="165739"/>
                  </a:lnTo>
                  <a:lnTo>
                    <a:pt x="119578" y="164605"/>
                  </a:lnTo>
                  <a:lnTo>
                    <a:pt x="116258" y="160879"/>
                  </a:lnTo>
                  <a:lnTo>
                    <a:pt x="114729" y="158562"/>
                  </a:lnTo>
                  <a:lnTo>
                    <a:pt x="111875" y="155827"/>
                  </a:lnTo>
                  <a:lnTo>
                    <a:pt x="108064" y="149938"/>
                  </a:lnTo>
                  <a:lnTo>
                    <a:pt x="106727" y="147717"/>
                  </a:lnTo>
                  <a:lnTo>
                    <a:pt x="106428" y="146761"/>
                  </a:lnTo>
                  <a:lnTo>
                    <a:pt x="103383" y="142366"/>
                  </a:lnTo>
                  <a:lnTo>
                    <a:pt x="101842" y="139297"/>
                  </a:lnTo>
                  <a:lnTo>
                    <a:pt x="99740" y="135248"/>
                  </a:lnTo>
                  <a:lnTo>
                    <a:pt x="89277" y="122958"/>
                  </a:lnTo>
                  <a:lnTo>
                    <a:pt x="84321" y="115852"/>
                  </a:lnTo>
                  <a:lnTo>
                    <a:pt x="83915" y="113594"/>
                  </a:lnTo>
                  <a:lnTo>
                    <a:pt x="82864" y="111922"/>
                  </a:lnTo>
                  <a:lnTo>
                    <a:pt x="80308" y="109223"/>
                  </a:lnTo>
                  <a:lnTo>
                    <a:pt x="79830" y="108268"/>
                  </a:lnTo>
                  <a:lnTo>
                    <a:pt x="79794" y="104684"/>
                  </a:lnTo>
                  <a:lnTo>
                    <a:pt x="77418" y="101902"/>
                  </a:lnTo>
                  <a:lnTo>
                    <a:pt x="74922" y="96933"/>
                  </a:lnTo>
                  <a:lnTo>
                    <a:pt x="71673" y="92251"/>
                  </a:lnTo>
                  <a:lnTo>
                    <a:pt x="70335" y="89552"/>
                  </a:lnTo>
                  <a:lnTo>
                    <a:pt x="70037" y="88226"/>
                  </a:lnTo>
                  <a:lnTo>
                    <a:pt x="71326" y="85479"/>
                  </a:lnTo>
                  <a:lnTo>
                    <a:pt x="71398" y="82589"/>
                  </a:lnTo>
                  <a:lnTo>
                    <a:pt x="69093" y="77322"/>
                  </a:lnTo>
                  <a:lnTo>
                    <a:pt x="68580" y="73488"/>
                  </a:lnTo>
                  <a:lnTo>
                    <a:pt x="68018" y="72831"/>
                  </a:lnTo>
                  <a:lnTo>
                    <a:pt x="65092" y="71924"/>
                  </a:lnTo>
                  <a:lnTo>
                    <a:pt x="61293" y="68591"/>
                  </a:lnTo>
                  <a:lnTo>
                    <a:pt x="59682" y="67743"/>
                  </a:lnTo>
                  <a:lnTo>
                    <a:pt x="58380" y="68114"/>
                  </a:lnTo>
                  <a:lnTo>
                    <a:pt x="58571" y="68890"/>
                  </a:lnTo>
                  <a:lnTo>
                    <a:pt x="62453" y="71374"/>
                  </a:lnTo>
                  <a:lnTo>
                    <a:pt x="62834" y="71947"/>
                  </a:lnTo>
                  <a:lnTo>
                    <a:pt x="62834" y="72796"/>
                  </a:lnTo>
                  <a:lnTo>
                    <a:pt x="61819" y="73643"/>
                  </a:lnTo>
                  <a:lnTo>
                    <a:pt x="61831" y="75614"/>
                  </a:lnTo>
                  <a:lnTo>
                    <a:pt x="58571" y="78743"/>
                  </a:lnTo>
                  <a:lnTo>
                    <a:pt x="56696" y="79723"/>
                  </a:lnTo>
                  <a:lnTo>
                    <a:pt x="55286" y="79352"/>
                  </a:lnTo>
                  <a:lnTo>
                    <a:pt x="53125" y="79567"/>
                  </a:lnTo>
                  <a:lnTo>
                    <a:pt x="50497" y="80427"/>
                  </a:lnTo>
                  <a:lnTo>
                    <a:pt x="49565" y="81084"/>
                  </a:lnTo>
                  <a:lnTo>
                    <a:pt x="47308" y="81216"/>
                  </a:lnTo>
                  <a:lnTo>
                    <a:pt x="43808" y="79842"/>
                  </a:lnTo>
                  <a:lnTo>
                    <a:pt x="41527" y="76462"/>
                  </a:lnTo>
                  <a:lnTo>
                    <a:pt x="41133" y="74766"/>
                  </a:lnTo>
                  <a:lnTo>
                    <a:pt x="41110" y="72437"/>
                  </a:lnTo>
                  <a:lnTo>
                    <a:pt x="39580" y="69260"/>
                  </a:lnTo>
                  <a:lnTo>
                    <a:pt x="38434" y="67851"/>
                  </a:lnTo>
                  <a:lnTo>
                    <a:pt x="37944" y="66644"/>
                  </a:lnTo>
                  <a:lnTo>
                    <a:pt x="38458" y="61437"/>
                  </a:lnTo>
                  <a:lnTo>
                    <a:pt x="38923" y="60613"/>
                  </a:lnTo>
                  <a:lnTo>
                    <a:pt x="40237" y="59455"/>
                  </a:lnTo>
                  <a:lnTo>
                    <a:pt x="40130" y="58057"/>
                  </a:lnTo>
                  <a:lnTo>
                    <a:pt x="40871" y="56732"/>
                  </a:lnTo>
                  <a:lnTo>
                    <a:pt x="41516" y="56158"/>
                  </a:lnTo>
                  <a:lnTo>
                    <a:pt x="43653" y="52467"/>
                  </a:lnTo>
                  <a:lnTo>
                    <a:pt x="44848" y="49733"/>
                  </a:lnTo>
                  <a:lnTo>
                    <a:pt x="46603" y="47451"/>
                  </a:lnTo>
                  <a:lnTo>
                    <a:pt x="50258" y="45051"/>
                  </a:lnTo>
                  <a:lnTo>
                    <a:pt x="50150" y="44023"/>
                  </a:lnTo>
                  <a:lnTo>
                    <a:pt x="47523" y="44728"/>
                  </a:lnTo>
                  <a:lnTo>
                    <a:pt x="45540" y="44453"/>
                  </a:lnTo>
                  <a:lnTo>
                    <a:pt x="44406" y="43450"/>
                  </a:lnTo>
                  <a:lnTo>
                    <a:pt x="43546" y="41659"/>
                  </a:lnTo>
                  <a:lnTo>
                    <a:pt x="43617" y="39772"/>
                  </a:lnTo>
                  <a:lnTo>
                    <a:pt x="44358" y="37968"/>
                  </a:lnTo>
                  <a:lnTo>
                    <a:pt x="49099" y="32379"/>
                  </a:lnTo>
                  <a:lnTo>
                    <a:pt x="45899" y="32140"/>
                  </a:lnTo>
                  <a:lnTo>
                    <a:pt x="44287" y="31113"/>
                  </a:lnTo>
                  <a:lnTo>
                    <a:pt x="43952" y="34493"/>
                  </a:lnTo>
                  <a:lnTo>
                    <a:pt x="42005" y="38004"/>
                  </a:lnTo>
                  <a:lnTo>
                    <a:pt x="41277" y="40834"/>
                  </a:lnTo>
                  <a:lnTo>
                    <a:pt x="40440" y="41969"/>
                  </a:lnTo>
                  <a:lnTo>
                    <a:pt x="38744" y="41981"/>
                  </a:lnTo>
                  <a:lnTo>
                    <a:pt x="37240" y="41062"/>
                  </a:lnTo>
                  <a:lnTo>
                    <a:pt x="33609" y="35245"/>
                  </a:lnTo>
                  <a:lnTo>
                    <a:pt x="32737" y="33191"/>
                  </a:lnTo>
                  <a:lnTo>
                    <a:pt x="32044" y="29357"/>
                  </a:lnTo>
                  <a:lnTo>
                    <a:pt x="30265" y="29930"/>
                  </a:lnTo>
                  <a:lnTo>
                    <a:pt x="30384" y="32379"/>
                  </a:lnTo>
                  <a:lnTo>
                    <a:pt x="35448" y="41527"/>
                  </a:lnTo>
                  <a:lnTo>
                    <a:pt x="37168" y="43140"/>
                  </a:lnTo>
                  <a:lnTo>
                    <a:pt x="39163" y="46006"/>
                  </a:lnTo>
                  <a:lnTo>
                    <a:pt x="40214" y="47905"/>
                  </a:lnTo>
                  <a:lnTo>
                    <a:pt x="40142" y="49494"/>
                  </a:lnTo>
                  <a:lnTo>
                    <a:pt x="39497" y="50999"/>
                  </a:lnTo>
                  <a:lnTo>
                    <a:pt x="38375" y="52026"/>
                  </a:lnTo>
                  <a:lnTo>
                    <a:pt x="34624" y="53220"/>
                  </a:lnTo>
                  <a:lnTo>
                    <a:pt x="31256" y="54940"/>
                  </a:lnTo>
                  <a:lnTo>
                    <a:pt x="28377" y="58738"/>
                  </a:lnTo>
                  <a:lnTo>
                    <a:pt x="25117" y="61867"/>
                  </a:lnTo>
                  <a:lnTo>
                    <a:pt x="23087" y="66776"/>
                  </a:lnTo>
                  <a:lnTo>
                    <a:pt x="23206" y="68926"/>
                  </a:lnTo>
                  <a:lnTo>
                    <a:pt x="27315" y="75578"/>
                  </a:lnTo>
                  <a:lnTo>
                    <a:pt x="29047" y="79317"/>
                  </a:lnTo>
                  <a:lnTo>
                    <a:pt x="28974" y="82314"/>
                  </a:lnTo>
                  <a:lnTo>
                    <a:pt x="28330" y="83258"/>
                  </a:lnTo>
                  <a:lnTo>
                    <a:pt x="27016" y="83557"/>
                  </a:lnTo>
                  <a:lnTo>
                    <a:pt x="24269" y="82195"/>
                  </a:lnTo>
                  <a:lnTo>
                    <a:pt x="21236" y="79018"/>
                  </a:lnTo>
                  <a:lnTo>
                    <a:pt x="19420" y="75925"/>
                  </a:lnTo>
                  <a:lnTo>
                    <a:pt x="19026" y="73966"/>
                  </a:lnTo>
                  <a:lnTo>
                    <a:pt x="19372" y="71326"/>
                  </a:lnTo>
                  <a:lnTo>
                    <a:pt x="19623" y="67290"/>
                  </a:lnTo>
                  <a:lnTo>
                    <a:pt x="18751" y="65199"/>
                  </a:lnTo>
                  <a:lnTo>
                    <a:pt x="19098" y="62488"/>
                  </a:lnTo>
                  <a:lnTo>
                    <a:pt x="18703" y="60123"/>
                  </a:lnTo>
                  <a:lnTo>
                    <a:pt x="17951" y="60040"/>
                  </a:lnTo>
                  <a:lnTo>
                    <a:pt x="17509" y="63348"/>
                  </a:lnTo>
                  <a:lnTo>
                    <a:pt x="17939" y="68603"/>
                  </a:lnTo>
                  <a:lnTo>
                    <a:pt x="16709" y="68520"/>
                  </a:lnTo>
                  <a:lnTo>
                    <a:pt x="14619" y="66214"/>
                  </a:lnTo>
                  <a:lnTo>
                    <a:pt x="12361" y="65832"/>
                  </a:lnTo>
                  <a:lnTo>
                    <a:pt x="10462" y="63778"/>
                  </a:lnTo>
                  <a:lnTo>
                    <a:pt x="9017" y="60147"/>
                  </a:lnTo>
                  <a:lnTo>
                    <a:pt x="8743" y="52050"/>
                  </a:lnTo>
                  <a:lnTo>
                    <a:pt x="7596" y="49159"/>
                  </a:lnTo>
                  <a:lnTo>
                    <a:pt x="4730" y="45242"/>
                  </a:lnTo>
                  <a:lnTo>
                    <a:pt x="4717" y="43355"/>
                  </a:lnTo>
                  <a:lnTo>
                    <a:pt x="5183" y="42483"/>
                  </a:lnTo>
                  <a:lnTo>
                    <a:pt x="7895" y="41037"/>
                  </a:lnTo>
                  <a:lnTo>
                    <a:pt x="7871" y="38888"/>
                  </a:lnTo>
                  <a:lnTo>
                    <a:pt x="6557" y="39294"/>
                  </a:lnTo>
                  <a:lnTo>
                    <a:pt x="4503" y="40620"/>
                  </a:lnTo>
                  <a:lnTo>
                    <a:pt x="2735" y="42519"/>
                  </a:lnTo>
                  <a:lnTo>
                    <a:pt x="1803" y="42996"/>
                  </a:lnTo>
                  <a:lnTo>
                    <a:pt x="477" y="42913"/>
                  </a:lnTo>
                  <a:lnTo>
                    <a:pt x="0" y="42148"/>
                  </a:lnTo>
                  <a:lnTo>
                    <a:pt x="179" y="40297"/>
                  </a:lnTo>
                  <a:lnTo>
                    <a:pt x="1003" y="38422"/>
                  </a:lnTo>
                  <a:lnTo>
                    <a:pt x="1349" y="37670"/>
                  </a:lnTo>
                  <a:lnTo>
                    <a:pt x="54236" y="5625"/>
                  </a:lnTo>
                  <a:lnTo>
                    <a:pt x="63659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258;gbcf4302aa7_0_6">
              <a:extLst>
                <a:ext uri="{FF2B5EF4-FFF2-40B4-BE49-F238E27FC236}">
                  <a16:creationId xmlns:a16="http://schemas.microsoft.com/office/drawing/2014/main" id="{CBC359AD-38A8-0D41-A58A-5DEE1311A094}"/>
                </a:ext>
              </a:extLst>
            </p:cNvPr>
            <p:cNvSpPr/>
            <p:nvPr/>
          </p:nvSpPr>
          <p:spPr>
            <a:xfrm>
              <a:off x="7408127" y="2796643"/>
              <a:ext cx="144242" cy="154439"/>
            </a:xfrm>
            <a:custGeom>
              <a:avLst/>
              <a:gdLst/>
              <a:ahLst/>
              <a:cxnLst/>
              <a:rect l="l" t="t" r="r" b="b"/>
              <a:pathLst>
                <a:path w="287049" h="307341" extrusionOk="0">
                  <a:moveTo>
                    <a:pt x="250359" y="37646"/>
                  </a:moveTo>
                  <a:lnTo>
                    <a:pt x="277507" y="187309"/>
                  </a:lnTo>
                  <a:lnTo>
                    <a:pt x="284745" y="188659"/>
                  </a:lnTo>
                  <a:lnTo>
                    <a:pt x="284040" y="191657"/>
                  </a:lnTo>
                  <a:lnTo>
                    <a:pt x="287050" y="195443"/>
                  </a:lnTo>
                  <a:lnTo>
                    <a:pt x="286775" y="211388"/>
                  </a:lnTo>
                  <a:lnTo>
                    <a:pt x="283957" y="223713"/>
                  </a:lnTo>
                  <a:lnTo>
                    <a:pt x="278749" y="278785"/>
                  </a:lnTo>
                  <a:lnTo>
                    <a:pt x="279478" y="290441"/>
                  </a:lnTo>
                  <a:lnTo>
                    <a:pt x="279920" y="306219"/>
                  </a:lnTo>
                  <a:lnTo>
                    <a:pt x="264274" y="305717"/>
                  </a:lnTo>
                  <a:lnTo>
                    <a:pt x="259568" y="306458"/>
                  </a:lnTo>
                  <a:lnTo>
                    <a:pt x="256367" y="307043"/>
                  </a:lnTo>
                  <a:lnTo>
                    <a:pt x="254659" y="307234"/>
                  </a:lnTo>
                  <a:lnTo>
                    <a:pt x="253369" y="307294"/>
                  </a:lnTo>
                  <a:lnTo>
                    <a:pt x="252115" y="307294"/>
                  </a:lnTo>
                  <a:lnTo>
                    <a:pt x="251028" y="307342"/>
                  </a:lnTo>
                  <a:lnTo>
                    <a:pt x="250263" y="307186"/>
                  </a:lnTo>
                  <a:lnTo>
                    <a:pt x="243707" y="304726"/>
                  </a:lnTo>
                  <a:lnTo>
                    <a:pt x="242548" y="304822"/>
                  </a:lnTo>
                  <a:lnTo>
                    <a:pt x="241438" y="304690"/>
                  </a:lnTo>
                  <a:lnTo>
                    <a:pt x="237090" y="303293"/>
                  </a:lnTo>
                  <a:lnTo>
                    <a:pt x="236159" y="302899"/>
                  </a:lnTo>
                  <a:lnTo>
                    <a:pt x="235466" y="302170"/>
                  </a:lnTo>
                  <a:lnTo>
                    <a:pt x="234033" y="299077"/>
                  </a:lnTo>
                  <a:lnTo>
                    <a:pt x="232791" y="295947"/>
                  </a:lnTo>
                  <a:lnTo>
                    <a:pt x="232181" y="294419"/>
                  </a:lnTo>
                  <a:lnTo>
                    <a:pt x="231417" y="292472"/>
                  </a:lnTo>
                  <a:lnTo>
                    <a:pt x="229960" y="290454"/>
                  </a:lnTo>
                  <a:lnTo>
                    <a:pt x="222651" y="281400"/>
                  </a:lnTo>
                  <a:lnTo>
                    <a:pt x="223044" y="278665"/>
                  </a:lnTo>
                  <a:lnTo>
                    <a:pt x="223259" y="277375"/>
                  </a:lnTo>
                  <a:lnTo>
                    <a:pt x="223152" y="271786"/>
                  </a:lnTo>
                  <a:lnTo>
                    <a:pt x="219581" y="266829"/>
                  </a:lnTo>
                  <a:lnTo>
                    <a:pt x="218434" y="265527"/>
                  </a:lnTo>
                  <a:lnTo>
                    <a:pt x="216691" y="263807"/>
                  </a:lnTo>
                  <a:lnTo>
                    <a:pt x="215508" y="262936"/>
                  </a:lnTo>
                  <a:lnTo>
                    <a:pt x="200435" y="255961"/>
                  </a:lnTo>
                  <a:lnTo>
                    <a:pt x="198214" y="255101"/>
                  </a:lnTo>
                  <a:lnTo>
                    <a:pt x="197079" y="254838"/>
                  </a:lnTo>
                  <a:lnTo>
                    <a:pt x="194153" y="255984"/>
                  </a:lnTo>
                  <a:lnTo>
                    <a:pt x="184419" y="260165"/>
                  </a:lnTo>
                  <a:lnTo>
                    <a:pt x="180370" y="260272"/>
                  </a:lnTo>
                  <a:lnTo>
                    <a:pt x="176465" y="260021"/>
                  </a:lnTo>
                  <a:lnTo>
                    <a:pt x="172333" y="259771"/>
                  </a:lnTo>
                  <a:lnTo>
                    <a:pt x="168164" y="259806"/>
                  </a:lnTo>
                  <a:lnTo>
                    <a:pt x="157368" y="262052"/>
                  </a:lnTo>
                  <a:lnTo>
                    <a:pt x="157140" y="260929"/>
                  </a:lnTo>
                  <a:lnTo>
                    <a:pt x="150631" y="262924"/>
                  </a:lnTo>
                  <a:lnTo>
                    <a:pt x="145746" y="265038"/>
                  </a:lnTo>
                  <a:lnTo>
                    <a:pt x="112698" y="268382"/>
                  </a:lnTo>
                  <a:lnTo>
                    <a:pt x="33036" y="247182"/>
                  </a:lnTo>
                  <a:lnTo>
                    <a:pt x="8778" y="101532"/>
                  </a:lnTo>
                  <a:lnTo>
                    <a:pt x="0" y="48347"/>
                  </a:lnTo>
                  <a:lnTo>
                    <a:pt x="27745" y="9364"/>
                  </a:lnTo>
                  <a:lnTo>
                    <a:pt x="44728" y="0"/>
                  </a:lnTo>
                  <a:lnTo>
                    <a:pt x="119232" y="42029"/>
                  </a:lnTo>
                  <a:lnTo>
                    <a:pt x="185960" y="19922"/>
                  </a:lnTo>
                  <a:lnTo>
                    <a:pt x="235657" y="24257"/>
                  </a:lnTo>
                  <a:lnTo>
                    <a:pt x="250359" y="3764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259;gbcf4302aa7_0_6">
              <a:extLst>
                <a:ext uri="{FF2B5EF4-FFF2-40B4-BE49-F238E27FC236}">
                  <a16:creationId xmlns:a16="http://schemas.microsoft.com/office/drawing/2014/main" id="{C1E16F8D-ADB7-384D-A7E1-B5A7C7ED0836}"/>
                </a:ext>
              </a:extLst>
            </p:cNvPr>
            <p:cNvSpPr/>
            <p:nvPr/>
          </p:nvSpPr>
          <p:spPr>
            <a:xfrm>
              <a:off x="8565723" y="2800333"/>
              <a:ext cx="1986" cy="1524"/>
            </a:xfrm>
            <a:custGeom>
              <a:avLst/>
              <a:gdLst/>
              <a:ahLst/>
              <a:cxnLst/>
              <a:rect l="l" t="t" r="r" b="b"/>
              <a:pathLst>
                <a:path w="3953" h="3033" extrusionOk="0">
                  <a:moveTo>
                    <a:pt x="884" y="3034"/>
                  </a:moveTo>
                  <a:lnTo>
                    <a:pt x="24" y="2651"/>
                  </a:lnTo>
                  <a:lnTo>
                    <a:pt x="0" y="1242"/>
                  </a:lnTo>
                  <a:lnTo>
                    <a:pt x="1863" y="0"/>
                  </a:lnTo>
                  <a:lnTo>
                    <a:pt x="2998" y="83"/>
                  </a:lnTo>
                  <a:lnTo>
                    <a:pt x="3953" y="908"/>
                  </a:lnTo>
                  <a:lnTo>
                    <a:pt x="3678" y="1768"/>
                  </a:lnTo>
                  <a:lnTo>
                    <a:pt x="1911" y="2998"/>
                  </a:lnTo>
                  <a:lnTo>
                    <a:pt x="884" y="303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260;gbcf4302aa7_0_6">
              <a:extLst>
                <a:ext uri="{FF2B5EF4-FFF2-40B4-BE49-F238E27FC236}">
                  <a16:creationId xmlns:a16="http://schemas.microsoft.com/office/drawing/2014/main" id="{7DDCC617-4097-A140-B4C1-29232DBBDF31}"/>
                </a:ext>
              </a:extLst>
            </p:cNvPr>
            <p:cNvSpPr/>
            <p:nvPr/>
          </p:nvSpPr>
          <p:spPr>
            <a:xfrm>
              <a:off x="8563405" y="2806360"/>
              <a:ext cx="6986" cy="5617"/>
            </a:xfrm>
            <a:custGeom>
              <a:avLst/>
              <a:gdLst/>
              <a:ahLst/>
              <a:cxnLst/>
              <a:rect l="l" t="t" r="r" b="b"/>
              <a:pathLst>
                <a:path w="13902" h="11178" extrusionOk="0">
                  <a:moveTo>
                    <a:pt x="13902" y="11179"/>
                  </a:moveTo>
                  <a:lnTo>
                    <a:pt x="10295" y="9364"/>
                  </a:lnTo>
                  <a:lnTo>
                    <a:pt x="7513" y="5852"/>
                  </a:lnTo>
                  <a:lnTo>
                    <a:pt x="1159" y="2365"/>
                  </a:lnTo>
                  <a:lnTo>
                    <a:pt x="108" y="1505"/>
                  </a:lnTo>
                  <a:lnTo>
                    <a:pt x="0" y="286"/>
                  </a:lnTo>
                  <a:lnTo>
                    <a:pt x="1027" y="0"/>
                  </a:lnTo>
                  <a:lnTo>
                    <a:pt x="8624" y="4598"/>
                  </a:lnTo>
                  <a:lnTo>
                    <a:pt x="9770" y="5518"/>
                  </a:lnTo>
                  <a:lnTo>
                    <a:pt x="13902" y="1117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261;gbcf4302aa7_0_6">
              <a:extLst>
                <a:ext uri="{FF2B5EF4-FFF2-40B4-BE49-F238E27FC236}">
                  <a16:creationId xmlns:a16="http://schemas.microsoft.com/office/drawing/2014/main" id="{8CC624A3-8CB3-A048-8D32-9D653A3885AA}"/>
                </a:ext>
              </a:extLst>
            </p:cNvPr>
            <p:cNvSpPr/>
            <p:nvPr/>
          </p:nvSpPr>
          <p:spPr>
            <a:xfrm>
              <a:off x="8573498" y="2808445"/>
              <a:ext cx="3229" cy="3469"/>
            </a:xfrm>
            <a:custGeom>
              <a:avLst/>
              <a:gdLst/>
              <a:ahLst/>
              <a:cxnLst/>
              <a:rect l="l" t="t" r="r" b="b"/>
              <a:pathLst>
                <a:path w="6425" h="6903" extrusionOk="0">
                  <a:moveTo>
                    <a:pt x="3177" y="6903"/>
                  </a:moveTo>
                  <a:lnTo>
                    <a:pt x="2246" y="6891"/>
                  </a:lnTo>
                  <a:lnTo>
                    <a:pt x="1661" y="6055"/>
                  </a:lnTo>
                  <a:lnTo>
                    <a:pt x="2198" y="4371"/>
                  </a:lnTo>
                  <a:lnTo>
                    <a:pt x="2091" y="3523"/>
                  </a:lnTo>
                  <a:lnTo>
                    <a:pt x="24" y="3284"/>
                  </a:lnTo>
                  <a:lnTo>
                    <a:pt x="0" y="2138"/>
                  </a:lnTo>
                  <a:lnTo>
                    <a:pt x="1959" y="526"/>
                  </a:lnTo>
                  <a:lnTo>
                    <a:pt x="3356" y="0"/>
                  </a:lnTo>
                  <a:lnTo>
                    <a:pt x="4300" y="454"/>
                  </a:lnTo>
                  <a:lnTo>
                    <a:pt x="4897" y="2437"/>
                  </a:lnTo>
                  <a:lnTo>
                    <a:pt x="6426" y="3834"/>
                  </a:lnTo>
                  <a:lnTo>
                    <a:pt x="4933" y="4694"/>
                  </a:lnTo>
                  <a:lnTo>
                    <a:pt x="4013" y="6210"/>
                  </a:lnTo>
                  <a:lnTo>
                    <a:pt x="3177" y="690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262;gbcf4302aa7_0_6">
              <a:extLst>
                <a:ext uri="{FF2B5EF4-FFF2-40B4-BE49-F238E27FC236}">
                  <a16:creationId xmlns:a16="http://schemas.microsoft.com/office/drawing/2014/main" id="{E3B3FEF7-C447-444A-AC92-02BB97A7B3D4}"/>
                </a:ext>
              </a:extLst>
            </p:cNvPr>
            <p:cNvSpPr/>
            <p:nvPr/>
          </p:nvSpPr>
          <p:spPr>
            <a:xfrm>
              <a:off x="7897221" y="2809139"/>
              <a:ext cx="3031" cy="2496"/>
            </a:xfrm>
            <a:custGeom>
              <a:avLst/>
              <a:gdLst/>
              <a:ahLst/>
              <a:cxnLst/>
              <a:rect l="l" t="t" r="r" b="b"/>
              <a:pathLst>
                <a:path w="6031" h="4968" extrusionOk="0">
                  <a:moveTo>
                    <a:pt x="6032" y="0"/>
                  </a:moveTo>
                  <a:lnTo>
                    <a:pt x="5685" y="3511"/>
                  </a:lnTo>
                  <a:lnTo>
                    <a:pt x="3440" y="4574"/>
                  </a:lnTo>
                  <a:lnTo>
                    <a:pt x="1373" y="4968"/>
                  </a:lnTo>
                  <a:lnTo>
                    <a:pt x="705" y="4586"/>
                  </a:lnTo>
                  <a:lnTo>
                    <a:pt x="0" y="3655"/>
                  </a:lnTo>
                  <a:lnTo>
                    <a:pt x="6032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263;gbcf4302aa7_0_6">
              <a:extLst>
                <a:ext uri="{FF2B5EF4-FFF2-40B4-BE49-F238E27FC236}">
                  <a16:creationId xmlns:a16="http://schemas.microsoft.com/office/drawing/2014/main" id="{9EAB6971-788D-2E45-80C8-D1A3FFE827FD}"/>
                </a:ext>
              </a:extLst>
            </p:cNvPr>
            <p:cNvSpPr/>
            <p:nvPr/>
          </p:nvSpPr>
          <p:spPr>
            <a:xfrm>
              <a:off x="6525952" y="2812051"/>
              <a:ext cx="101355" cy="104536"/>
            </a:xfrm>
            <a:custGeom>
              <a:avLst/>
              <a:gdLst/>
              <a:ahLst/>
              <a:cxnLst/>
              <a:rect l="l" t="t" r="r" b="b"/>
              <a:pathLst>
                <a:path w="201701" h="208031" extrusionOk="0">
                  <a:moveTo>
                    <a:pt x="201558" y="0"/>
                  </a:moveTo>
                  <a:lnTo>
                    <a:pt x="201702" y="195825"/>
                  </a:lnTo>
                  <a:lnTo>
                    <a:pt x="197569" y="196208"/>
                  </a:lnTo>
                  <a:lnTo>
                    <a:pt x="110823" y="204950"/>
                  </a:lnTo>
                  <a:lnTo>
                    <a:pt x="107873" y="205034"/>
                  </a:lnTo>
                  <a:lnTo>
                    <a:pt x="2532" y="208032"/>
                  </a:lnTo>
                  <a:lnTo>
                    <a:pt x="0" y="3249"/>
                  </a:lnTo>
                  <a:lnTo>
                    <a:pt x="197592" y="251"/>
                  </a:lnTo>
                  <a:lnTo>
                    <a:pt x="201558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264;gbcf4302aa7_0_6">
              <a:extLst>
                <a:ext uri="{FF2B5EF4-FFF2-40B4-BE49-F238E27FC236}">
                  <a16:creationId xmlns:a16="http://schemas.microsoft.com/office/drawing/2014/main" id="{A614CE2B-F02D-7946-9748-8E4248C504D7}"/>
                </a:ext>
              </a:extLst>
            </p:cNvPr>
            <p:cNvSpPr/>
            <p:nvPr/>
          </p:nvSpPr>
          <p:spPr>
            <a:xfrm>
              <a:off x="6483035" y="2813680"/>
              <a:ext cx="44267" cy="104242"/>
            </a:xfrm>
            <a:custGeom>
              <a:avLst/>
              <a:gdLst/>
              <a:ahLst/>
              <a:cxnLst/>
              <a:rect l="l" t="t" r="r" b="b"/>
              <a:pathLst>
                <a:path w="88094" h="207446" extrusionOk="0">
                  <a:moveTo>
                    <a:pt x="85563" y="0"/>
                  </a:moveTo>
                  <a:lnTo>
                    <a:pt x="88095" y="204783"/>
                  </a:lnTo>
                  <a:lnTo>
                    <a:pt x="2245" y="207446"/>
                  </a:lnTo>
                  <a:lnTo>
                    <a:pt x="0" y="1338"/>
                  </a:lnTo>
                  <a:lnTo>
                    <a:pt x="85563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265;gbcf4302aa7_0_6">
              <a:extLst>
                <a:ext uri="{FF2B5EF4-FFF2-40B4-BE49-F238E27FC236}">
                  <a16:creationId xmlns:a16="http://schemas.microsoft.com/office/drawing/2014/main" id="{A6350AD0-D914-2840-98C4-AD10852B24A1}"/>
                </a:ext>
              </a:extLst>
            </p:cNvPr>
            <p:cNvSpPr/>
            <p:nvPr/>
          </p:nvSpPr>
          <p:spPr>
            <a:xfrm>
              <a:off x="7914948" y="2817622"/>
              <a:ext cx="3697" cy="9459"/>
            </a:xfrm>
            <a:custGeom>
              <a:avLst/>
              <a:gdLst/>
              <a:ahLst/>
              <a:cxnLst/>
              <a:rect l="l" t="t" r="r" b="b"/>
              <a:pathLst>
                <a:path w="7357" h="18823" extrusionOk="0">
                  <a:moveTo>
                    <a:pt x="4694" y="18823"/>
                  </a:moveTo>
                  <a:lnTo>
                    <a:pt x="1063" y="12815"/>
                  </a:lnTo>
                  <a:lnTo>
                    <a:pt x="0" y="10104"/>
                  </a:lnTo>
                  <a:lnTo>
                    <a:pt x="633" y="7644"/>
                  </a:lnTo>
                  <a:lnTo>
                    <a:pt x="1828" y="4825"/>
                  </a:lnTo>
                  <a:lnTo>
                    <a:pt x="4348" y="1421"/>
                  </a:lnTo>
                  <a:lnTo>
                    <a:pt x="6020" y="0"/>
                  </a:lnTo>
                  <a:lnTo>
                    <a:pt x="7345" y="251"/>
                  </a:lnTo>
                  <a:lnTo>
                    <a:pt x="7358" y="2401"/>
                  </a:lnTo>
                  <a:lnTo>
                    <a:pt x="6903" y="3822"/>
                  </a:lnTo>
                  <a:lnTo>
                    <a:pt x="5208" y="13353"/>
                  </a:lnTo>
                  <a:lnTo>
                    <a:pt x="4694" y="1882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266;gbcf4302aa7_0_6">
              <a:extLst>
                <a:ext uri="{FF2B5EF4-FFF2-40B4-BE49-F238E27FC236}">
                  <a16:creationId xmlns:a16="http://schemas.microsoft.com/office/drawing/2014/main" id="{4E8A8418-0529-F948-B2D5-D4C2A515C34E}"/>
                </a:ext>
              </a:extLst>
            </p:cNvPr>
            <p:cNvSpPr/>
            <p:nvPr/>
          </p:nvSpPr>
          <p:spPr>
            <a:xfrm>
              <a:off x="6949825" y="2818551"/>
              <a:ext cx="199637" cy="180216"/>
            </a:xfrm>
            <a:custGeom>
              <a:avLst/>
              <a:gdLst/>
              <a:ahLst/>
              <a:cxnLst/>
              <a:rect l="l" t="t" r="r" b="b"/>
              <a:pathLst>
                <a:path w="397287" h="358639" extrusionOk="0">
                  <a:moveTo>
                    <a:pt x="366211" y="0"/>
                  </a:moveTo>
                  <a:lnTo>
                    <a:pt x="397288" y="199767"/>
                  </a:lnTo>
                  <a:lnTo>
                    <a:pt x="324600" y="242704"/>
                  </a:lnTo>
                  <a:lnTo>
                    <a:pt x="303890" y="251601"/>
                  </a:lnTo>
                  <a:lnTo>
                    <a:pt x="264214" y="268776"/>
                  </a:lnTo>
                  <a:lnTo>
                    <a:pt x="119471" y="343578"/>
                  </a:lnTo>
                  <a:lnTo>
                    <a:pt x="89409" y="358639"/>
                  </a:lnTo>
                  <a:lnTo>
                    <a:pt x="60374" y="304869"/>
                  </a:lnTo>
                  <a:lnTo>
                    <a:pt x="32092" y="252330"/>
                  </a:lnTo>
                  <a:lnTo>
                    <a:pt x="0" y="192816"/>
                  </a:lnTo>
                  <a:lnTo>
                    <a:pt x="118790" y="130769"/>
                  </a:lnTo>
                  <a:lnTo>
                    <a:pt x="336400" y="15622"/>
                  </a:lnTo>
                  <a:lnTo>
                    <a:pt x="366211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267;gbcf4302aa7_0_6">
              <a:extLst>
                <a:ext uri="{FF2B5EF4-FFF2-40B4-BE49-F238E27FC236}">
                  <a16:creationId xmlns:a16="http://schemas.microsoft.com/office/drawing/2014/main" id="{B8148992-F61C-E447-A857-409AFF9353A6}"/>
                </a:ext>
              </a:extLst>
            </p:cNvPr>
            <p:cNvSpPr/>
            <p:nvPr/>
          </p:nvSpPr>
          <p:spPr>
            <a:xfrm>
              <a:off x="7919315" y="2825051"/>
              <a:ext cx="1134" cy="2406"/>
            </a:xfrm>
            <a:custGeom>
              <a:avLst/>
              <a:gdLst/>
              <a:ahLst/>
              <a:cxnLst/>
              <a:rect l="l" t="t" r="r" b="b"/>
              <a:pathLst>
                <a:path w="2257" h="4789" extrusionOk="0">
                  <a:moveTo>
                    <a:pt x="980" y="4789"/>
                  </a:moveTo>
                  <a:lnTo>
                    <a:pt x="227" y="4252"/>
                  </a:lnTo>
                  <a:lnTo>
                    <a:pt x="0" y="1039"/>
                  </a:lnTo>
                  <a:lnTo>
                    <a:pt x="275" y="108"/>
                  </a:lnTo>
                  <a:lnTo>
                    <a:pt x="1409" y="0"/>
                  </a:lnTo>
                  <a:lnTo>
                    <a:pt x="2258" y="1302"/>
                  </a:lnTo>
                  <a:lnTo>
                    <a:pt x="2185" y="3201"/>
                  </a:lnTo>
                  <a:lnTo>
                    <a:pt x="1732" y="4622"/>
                  </a:lnTo>
                  <a:lnTo>
                    <a:pt x="980" y="478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268;gbcf4302aa7_0_6">
              <a:extLst>
                <a:ext uri="{FF2B5EF4-FFF2-40B4-BE49-F238E27FC236}">
                  <a16:creationId xmlns:a16="http://schemas.microsoft.com/office/drawing/2014/main" id="{A97F39B6-9C25-534A-8083-5665A99242B2}"/>
                </a:ext>
              </a:extLst>
            </p:cNvPr>
            <p:cNvSpPr/>
            <p:nvPr/>
          </p:nvSpPr>
          <p:spPr>
            <a:xfrm>
              <a:off x="7898988" y="2830083"/>
              <a:ext cx="4825" cy="3037"/>
            </a:xfrm>
            <a:custGeom>
              <a:avLst/>
              <a:gdLst/>
              <a:ahLst/>
              <a:cxnLst/>
              <a:rect l="l" t="t" r="r" b="b"/>
              <a:pathLst>
                <a:path w="9602" h="6043" extrusionOk="0">
                  <a:moveTo>
                    <a:pt x="2484" y="6043"/>
                  </a:moveTo>
                  <a:lnTo>
                    <a:pt x="1541" y="5673"/>
                  </a:lnTo>
                  <a:lnTo>
                    <a:pt x="502" y="4479"/>
                  </a:lnTo>
                  <a:lnTo>
                    <a:pt x="0" y="2305"/>
                  </a:lnTo>
                  <a:lnTo>
                    <a:pt x="275" y="812"/>
                  </a:lnTo>
                  <a:lnTo>
                    <a:pt x="2341" y="239"/>
                  </a:lnTo>
                  <a:lnTo>
                    <a:pt x="8074" y="0"/>
                  </a:lnTo>
                  <a:lnTo>
                    <a:pt x="9579" y="729"/>
                  </a:lnTo>
                  <a:lnTo>
                    <a:pt x="9603" y="2210"/>
                  </a:lnTo>
                  <a:lnTo>
                    <a:pt x="8301" y="4096"/>
                  </a:lnTo>
                  <a:lnTo>
                    <a:pt x="5685" y="5661"/>
                  </a:lnTo>
                  <a:lnTo>
                    <a:pt x="2484" y="604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269;gbcf4302aa7_0_6">
              <a:extLst>
                <a:ext uri="{FF2B5EF4-FFF2-40B4-BE49-F238E27FC236}">
                  <a16:creationId xmlns:a16="http://schemas.microsoft.com/office/drawing/2014/main" id="{FDEAA17F-70A9-4D41-BBEC-3051B2A06390}"/>
                </a:ext>
              </a:extLst>
            </p:cNvPr>
            <p:cNvSpPr/>
            <p:nvPr/>
          </p:nvSpPr>
          <p:spPr>
            <a:xfrm>
              <a:off x="7285589" y="2830203"/>
              <a:ext cx="140606" cy="149818"/>
            </a:xfrm>
            <a:custGeom>
              <a:avLst/>
              <a:gdLst/>
              <a:ahLst/>
              <a:cxnLst/>
              <a:rect l="l" t="t" r="r" b="b"/>
              <a:pathLst>
                <a:path w="279812" h="298145" extrusionOk="0">
                  <a:moveTo>
                    <a:pt x="253082" y="34624"/>
                  </a:moveTo>
                  <a:lnTo>
                    <a:pt x="277340" y="180275"/>
                  </a:lnTo>
                  <a:lnTo>
                    <a:pt x="279812" y="195049"/>
                  </a:lnTo>
                  <a:lnTo>
                    <a:pt x="243803" y="209608"/>
                  </a:lnTo>
                  <a:lnTo>
                    <a:pt x="219736" y="225541"/>
                  </a:lnTo>
                  <a:lnTo>
                    <a:pt x="216393" y="227858"/>
                  </a:lnTo>
                  <a:lnTo>
                    <a:pt x="206169" y="233830"/>
                  </a:lnTo>
                  <a:lnTo>
                    <a:pt x="48825" y="298145"/>
                  </a:lnTo>
                  <a:lnTo>
                    <a:pt x="47141" y="288471"/>
                  </a:lnTo>
                  <a:lnTo>
                    <a:pt x="36607" y="226496"/>
                  </a:lnTo>
                  <a:lnTo>
                    <a:pt x="0" y="22633"/>
                  </a:lnTo>
                  <a:lnTo>
                    <a:pt x="134615" y="0"/>
                  </a:lnTo>
                  <a:lnTo>
                    <a:pt x="143752" y="53244"/>
                  </a:lnTo>
                  <a:lnTo>
                    <a:pt x="215317" y="41253"/>
                  </a:lnTo>
                  <a:lnTo>
                    <a:pt x="253082" y="3462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270;gbcf4302aa7_0_6">
              <a:extLst>
                <a:ext uri="{FF2B5EF4-FFF2-40B4-BE49-F238E27FC236}">
                  <a16:creationId xmlns:a16="http://schemas.microsoft.com/office/drawing/2014/main" id="{A692299C-F0F3-5E4E-AF00-FADC7E0800B8}"/>
                </a:ext>
              </a:extLst>
            </p:cNvPr>
            <p:cNvSpPr/>
            <p:nvPr/>
          </p:nvSpPr>
          <p:spPr>
            <a:xfrm>
              <a:off x="7916505" y="2831197"/>
              <a:ext cx="4699" cy="4561"/>
            </a:xfrm>
            <a:custGeom>
              <a:avLst/>
              <a:gdLst/>
              <a:ahLst/>
              <a:cxnLst/>
              <a:rect l="l" t="t" r="r" b="b"/>
              <a:pathLst>
                <a:path w="9351" h="9076" extrusionOk="0">
                  <a:moveTo>
                    <a:pt x="7118" y="9077"/>
                  </a:moveTo>
                  <a:lnTo>
                    <a:pt x="3428" y="7142"/>
                  </a:lnTo>
                  <a:lnTo>
                    <a:pt x="1051" y="4443"/>
                  </a:lnTo>
                  <a:lnTo>
                    <a:pt x="0" y="2878"/>
                  </a:lnTo>
                  <a:lnTo>
                    <a:pt x="275" y="1648"/>
                  </a:lnTo>
                  <a:lnTo>
                    <a:pt x="1947" y="490"/>
                  </a:lnTo>
                  <a:lnTo>
                    <a:pt x="3452" y="0"/>
                  </a:lnTo>
                  <a:lnTo>
                    <a:pt x="4299" y="382"/>
                  </a:lnTo>
                  <a:lnTo>
                    <a:pt x="6091" y="370"/>
                  </a:lnTo>
                  <a:lnTo>
                    <a:pt x="8181" y="2042"/>
                  </a:lnTo>
                  <a:lnTo>
                    <a:pt x="9029" y="3237"/>
                  </a:lnTo>
                  <a:lnTo>
                    <a:pt x="9328" y="4383"/>
                  </a:lnTo>
                  <a:lnTo>
                    <a:pt x="9352" y="7082"/>
                  </a:lnTo>
                  <a:lnTo>
                    <a:pt x="8241" y="8599"/>
                  </a:lnTo>
                  <a:lnTo>
                    <a:pt x="7118" y="907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271;gbcf4302aa7_0_6">
              <a:extLst>
                <a:ext uri="{FF2B5EF4-FFF2-40B4-BE49-F238E27FC236}">
                  <a16:creationId xmlns:a16="http://schemas.microsoft.com/office/drawing/2014/main" id="{5CAE5B6D-7B75-5C44-B9B8-C0AB35D727D1}"/>
                </a:ext>
              </a:extLst>
            </p:cNvPr>
            <p:cNvSpPr/>
            <p:nvPr/>
          </p:nvSpPr>
          <p:spPr>
            <a:xfrm>
              <a:off x="7926516" y="2832809"/>
              <a:ext cx="3739" cy="1788"/>
            </a:xfrm>
            <a:custGeom>
              <a:avLst/>
              <a:gdLst/>
              <a:ahLst/>
              <a:cxnLst/>
              <a:rect l="l" t="t" r="r" b="b"/>
              <a:pathLst>
                <a:path w="7440" h="3559" extrusionOk="0">
                  <a:moveTo>
                    <a:pt x="5004" y="3559"/>
                  </a:moveTo>
                  <a:lnTo>
                    <a:pt x="955" y="2269"/>
                  </a:lnTo>
                  <a:lnTo>
                    <a:pt x="0" y="1159"/>
                  </a:lnTo>
                  <a:lnTo>
                    <a:pt x="83" y="0"/>
                  </a:lnTo>
                  <a:lnTo>
                    <a:pt x="2341" y="12"/>
                  </a:lnTo>
                  <a:lnTo>
                    <a:pt x="6210" y="1266"/>
                  </a:lnTo>
                  <a:lnTo>
                    <a:pt x="7345" y="1935"/>
                  </a:lnTo>
                  <a:lnTo>
                    <a:pt x="7441" y="2795"/>
                  </a:lnTo>
                  <a:lnTo>
                    <a:pt x="6700" y="3249"/>
                  </a:lnTo>
                  <a:lnTo>
                    <a:pt x="5004" y="355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272;gbcf4302aa7_0_6">
              <a:extLst>
                <a:ext uri="{FF2B5EF4-FFF2-40B4-BE49-F238E27FC236}">
                  <a16:creationId xmlns:a16="http://schemas.microsoft.com/office/drawing/2014/main" id="{7721C322-A465-A541-99C4-5A6E769D0FC1}"/>
                </a:ext>
              </a:extLst>
            </p:cNvPr>
            <p:cNvSpPr/>
            <p:nvPr/>
          </p:nvSpPr>
          <p:spPr>
            <a:xfrm>
              <a:off x="6806841" y="2852512"/>
              <a:ext cx="143246" cy="124167"/>
            </a:xfrm>
            <a:custGeom>
              <a:avLst/>
              <a:gdLst/>
              <a:ahLst/>
              <a:cxnLst/>
              <a:rect l="l" t="t" r="r" b="b"/>
              <a:pathLst>
                <a:path w="285066" h="247098" extrusionOk="0">
                  <a:moveTo>
                    <a:pt x="282403" y="0"/>
                  </a:moveTo>
                  <a:lnTo>
                    <a:pt x="285067" y="125108"/>
                  </a:lnTo>
                  <a:lnTo>
                    <a:pt x="170493" y="184945"/>
                  </a:lnTo>
                  <a:lnTo>
                    <a:pt x="52240" y="246191"/>
                  </a:lnTo>
                  <a:lnTo>
                    <a:pt x="20829" y="246645"/>
                  </a:lnTo>
                  <a:lnTo>
                    <a:pt x="119" y="247099"/>
                  </a:lnTo>
                  <a:lnTo>
                    <a:pt x="215" y="185363"/>
                  </a:lnTo>
                  <a:lnTo>
                    <a:pt x="0" y="108244"/>
                  </a:lnTo>
                  <a:lnTo>
                    <a:pt x="20793" y="100015"/>
                  </a:lnTo>
                  <a:lnTo>
                    <a:pt x="282403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273;gbcf4302aa7_0_6">
              <a:extLst>
                <a:ext uri="{FF2B5EF4-FFF2-40B4-BE49-F238E27FC236}">
                  <a16:creationId xmlns:a16="http://schemas.microsoft.com/office/drawing/2014/main" id="{47B29426-8D11-3448-BC54-EED74BE56AEA}"/>
                </a:ext>
              </a:extLst>
            </p:cNvPr>
            <p:cNvSpPr/>
            <p:nvPr/>
          </p:nvSpPr>
          <p:spPr>
            <a:xfrm>
              <a:off x="7528731" y="2888108"/>
              <a:ext cx="162355" cy="161047"/>
            </a:xfrm>
            <a:custGeom>
              <a:avLst/>
              <a:gdLst/>
              <a:ahLst/>
              <a:cxnLst/>
              <a:rect l="l" t="t" r="r" b="b"/>
              <a:pathLst>
                <a:path w="323095" h="320491" extrusionOk="0">
                  <a:moveTo>
                    <a:pt x="239884" y="26933"/>
                  </a:moveTo>
                  <a:lnTo>
                    <a:pt x="296819" y="8349"/>
                  </a:lnTo>
                  <a:lnTo>
                    <a:pt x="297332" y="9208"/>
                  </a:lnTo>
                  <a:lnTo>
                    <a:pt x="298145" y="10045"/>
                  </a:lnTo>
                  <a:lnTo>
                    <a:pt x="299506" y="11203"/>
                  </a:lnTo>
                  <a:lnTo>
                    <a:pt x="300689" y="12075"/>
                  </a:lnTo>
                  <a:lnTo>
                    <a:pt x="301907" y="12923"/>
                  </a:lnTo>
                  <a:lnTo>
                    <a:pt x="302576" y="14058"/>
                  </a:lnTo>
                  <a:lnTo>
                    <a:pt x="302528" y="14822"/>
                  </a:lnTo>
                  <a:lnTo>
                    <a:pt x="301848" y="16637"/>
                  </a:lnTo>
                  <a:lnTo>
                    <a:pt x="301238" y="18357"/>
                  </a:lnTo>
                  <a:lnTo>
                    <a:pt x="300999" y="19444"/>
                  </a:lnTo>
                  <a:lnTo>
                    <a:pt x="300988" y="20244"/>
                  </a:lnTo>
                  <a:lnTo>
                    <a:pt x="301107" y="21259"/>
                  </a:lnTo>
                  <a:lnTo>
                    <a:pt x="301442" y="22143"/>
                  </a:lnTo>
                  <a:lnTo>
                    <a:pt x="301931" y="23266"/>
                  </a:lnTo>
                  <a:lnTo>
                    <a:pt x="301848" y="23994"/>
                  </a:lnTo>
                  <a:lnTo>
                    <a:pt x="301597" y="25571"/>
                  </a:lnTo>
                  <a:lnTo>
                    <a:pt x="301382" y="26753"/>
                  </a:lnTo>
                  <a:lnTo>
                    <a:pt x="301585" y="27709"/>
                  </a:lnTo>
                  <a:lnTo>
                    <a:pt x="302182" y="28545"/>
                  </a:lnTo>
                  <a:lnTo>
                    <a:pt x="303436" y="29106"/>
                  </a:lnTo>
                  <a:lnTo>
                    <a:pt x="304284" y="29429"/>
                  </a:lnTo>
                  <a:lnTo>
                    <a:pt x="305048" y="29954"/>
                  </a:lnTo>
                  <a:lnTo>
                    <a:pt x="305550" y="30790"/>
                  </a:lnTo>
                  <a:lnTo>
                    <a:pt x="305646" y="31734"/>
                  </a:lnTo>
                  <a:lnTo>
                    <a:pt x="305681" y="32510"/>
                  </a:lnTo>
                  <a:lnTo>
                    <a:pt x="305921" y="33155"/>
                  </a:lnTo>
                  <a:lnTo>
                    <a:pt x="306553" y="34015"/>
                  </a:lnTo>
                  <a:lnTo>
                    <a:pt x="307186" y="34660"/>
                  </a:lnTo>
                  <a:lnTo>
                    <a:pt x="308596" y="35699"/>
                  </a:lnTo>
                  <a:lnTo>
                    <a:pt x="310089" y="36332"/>
                  </a:lnTo>
                  <a:lnTo>
                    <a:pt x="312501" y="37443"/>
                  </a:lnTo>
                  <a:lnTo>
                    <a:pt x="313098" y="37992"/>
                  </a:lnTo>
                  <a:lnTo>
                    <a:pt x="313481" y="38601"/>
                  </a:lnTo>
                  <a:lnTo>
                    <a:pt x="313481" y="39843"/>
                  </a:lnTo>
                  <a:lnTo>
                    <a:pt x="313027" y="41456"/>
                  </a:lnTo>
                  <a:lnTo>
                    <a:pt x="313134" y="42268"/>
                  </a:lnTo>
                  <a:lnTo>
                    <a:pt x="313337" y="42997"/>
                  </a:lnTo>
                  <a:lnTo>
                    <a:pt x="313636" y="43832"/>
                  </a:lnTo>
                  <a:lnTo>
                    <a:pt x="314089" y="44716"/>
                  </a:lnTo>
                  <a:lnTo>
                    <a:pt x="314663" y="45302"/>
                  </a:lnTo>
                  <a:lnTo>
                    <a:pt x="315307" y="46042"/>
                  </a:lnTo>
                  <a:lnTo>
                    <a:pt x="315988" y="47248"/>
                  </a:lnTo>
                  <a:lnTo>
                    <a:pt x="316263" y="48120"/>
                  </a:lnTo>
                  <a:lnTo>
                    <a:pt x="316705" y="49470"/>
                  </a:lnTo>
                  <a:lnTo>
                    <a:pt x="317446" y="50449"/>
                  </a:lnTo>
                  <a:lnTo>
                    <a:pt x="318353" y="51202"/>
                  </a:lnTo>
                  <a:lnTo>
                    <a:pt x="319273" y="51751"/>
                  </a:lnTo>
                  <a:lnTo>
                    <a:pt x="320324" y="52682"/>
                  </a:lnTo>
                  <a:lnTo>
                    <a:pt x="320718" y="53722"/>
                  </a:lnTo>
                  <a:lnTo>
                    <a:pt x="320671" y="54809"/>
                  </a:lnTo>
                  <a:lnTo>
                    <a:pt x="320264" y="55692"/>
                  </a:lnTo>
                  <a:lnTo>
                    <a:pt x="319548" y="56755"/>
                  </a:lnTo>
                  <a:lnTo>
                    <a:pt x="318879" y="57663"/>
                  </a:lnTo>
                  <a:lnTo>
                    <a:pt x="318664" y="58440"/>
                  </a:lnTo>
                  <a:lnTo>
                    <a:pt x="318891" y="59443"/>
                  </a:lnTo>
                  <a:lnTo>
                    <a:pt x="319488" y="60171"/>
                  </a:lnTo>
                  <a:lnTo>
                    <a:pt x="320635" y="61342"/>
                  </a:lnTo>
                  <a:lnTo>
                    <a:pt x="322306" y="62727"/>
                  </a:lnTo>
                  <a:lnTo>
                    <a:pt x="322856" y="63527"/>
                  </a:lnTo>
                  <a:lnTo>
                    <a:pt x="323095" y="64435"/>
                  </a:lnTo>
                  <a:lnTo>
                    <a:pt x="295565" y="106130"/>
                  </a:lnTo>
                  <a:lnTo>
                    <a:pt x="286345" y="119972"/>
                  </a:lnTo>
                  <a:lnTo>
                    <a:pt x="273793" y="170410"/>
                  </a:lnTo>
                  <a:lnTo>
                    <a:pt x="151778" y="285091"/>
                  </a:lnTo>
                  <a:lnTo>
                    <a:pt x="158657" y="292460"/>
                  </a:lnTo>
                  <a:lnTo>
                    <a:pt x="133635" y="320491"/>
                  </a:lnTo>
                  <a:lnTo>
                    <a:pt x="116449" y="310124"/>
                  </a:lnTo>
                  <a:lnTo>
                    <a:pt x="12182" y="247039"/>
                  </a:lnTo>
                  <a:lnTo>
                    <a:pt x="12851" y="246346"/>
                  </a:lnTo>
                  <a:lnTo>
                    <a:pt x="13579" y="245522"/>
                  </a:lnTo>
                  <a:lnTo>
                    <a:pt x="14320" y="244543"/>
                  </a:lnTo>
                  <a:lnTo>
                    <a:pt x="14798" y="243778"/>
                  </a:lnTo>
                  <a:lnTo>
                    <a:pt x="15395" y="242536"/>
                  </a:lnTo>
                  <a:lnTo>
                    <a:pt x="15622" y="240231"/>
                  </a:lnTo>
                  <a:lnTo>
                    <a:pt x="15873" y="232635"/>
                  </a:lnTo>
                  <a:lnTo>
                    <a:pt x="15813" y="231572"/>
                  </a:lnTo>
                  <a:lnTo>
                    <a:pt x="15276" y="230223"/>
                  </a:lnTo>
                  <a:lnTo>
                    <a:pt x="14129" y="228252"/>
                  </a:lnTo>
                  <a:lnTo>
                    <a:pt x="12648" y="226389"/>
                  </a:lnTo>
                  <a:lnTo>
                    <a:pt x="11287" y="224693"/>
                  </a:lnTo>
                  <a:lnTo>
                    <a:pt x="11059" y="223690"/>
                  </a:lnTo>
                  <a:lnTo>
                    <a:pt x="11203" y="221754"/>
                  </a:lnTo>
                  <a:lnTo>
                    <a:pt x="11442" y="219832"/>
                  </a:lnTo>
                  <a:lnTo>
                    <a:pt x="11871" y="218219"/>
                  </a:lnTo>
                  <a:lnTo>
                    <a:pt x="12063" y="217228"/>
                  </a:lnTo>
                  <a:lnTo>
                    <a:pt x="12051" y="215663"/>
                  </a:lnTo>
                  <a:lnTo>
                    <a:pt x="11465" y="214541"/>
                  </a:lnTo>
                  <a:lnTo>
                    <a:pt x="10630" y="213000"/>
                  </a:lnTo>
                  <a:lnTo>
                    <a:pt x="8599" y="210360"/>
                  </a:lnTo>
                  <a:lnTo>
                    <a:pt x="7154" y="208832"/>
                  </a:lnTo>
                  <a:lnTo>
                    <a:pt x="5697" y="207458"/>
                  </a:lnTo>
                  <a:lnTo>
                    <a:pt x="2735" y="204974"/>
                  </a:lnTo>
                  <a:lnTo>
                    <a:pt x="1564" y="203768"/>
                  </a:lnTo>
                  <a:lnTo>
                    <a:pt x="919" y="202490"/>
                  </a:lnTo>
                  <a:lnTo>
                    <a:pt x="238" y="200591"/>
                  </a:lnTo>
                  <a:lnTo>
                    <a:pt x="60" y="199623"/>
                  </a:lnTo>
                  <a:lnTo>
                    <a:pt x="0" y="198668"/>
                  </a:lnTo>
                  <a:lnTo>
                    <a:pt x="36" y="197629"/>
                  </a:lnTo>
                  <a:lnTo>
                    <a:pt x="191" y="196828"/>
                  </a:lnTo>
                  <a:lnTo>
                    <a:pt x="537" y="196088"/>
                  </a:lnTo>
                  <a:lnTo>
                    <a:pt x="848" y="195431"/>
                  </a:lnTo>
                  <a:lnTo>
                    <a:pt x="1362" y="194691"/>
                  </a:lnTo>
                  <a:lnTo>
                    <a:pt x="2006" y="193436"/>
                  </a:lnTo>
                  <a:lnTo>
                    <a:pt x="2269" y="192147"/>
                  </a:lnTo>
                  <a:lnTo>
                    <a:pt x="2484" y="190725"/>
                  </a:lnTo>
                  <a:lnTo>
                    <a:pt x="3117" y="190176"/>
                  </a:lnTo>
                  <a:lnTo>
                    <a:pt x="32928" y="179451"/>
                  </a:lnTo>
                  <a:lnTo>
                    <a:pt x="37598" y="156639"/>
                  </a:lnTo>
                  <a:lnTo>
                    <a:pt x="39473" y="123866"/>
                  </a:lnTo>
                  <a:lnTo>
                    <a:pt x="39031" y="108088"/>
                  </a:lnTo>
                  <a:lnTo>
                    <a:pt x="38302" y="96432"/>
                  </a:lnTo>
                  <a:lnTo>
                    <a:pt x="43510" y="41360"/>
                  </a:lnTo>
                  <a:lnTo>
                    <a:pt x="46328" y="29035"/>
                  </a:lnTo>
                  <a:lnTo>
                    <a:pt x="53005" y="0"/>
                  </a:lnTo>
                  <a:lnTo>
                    <a:pt x="114263" y="14081"/>
                  </a:lnTo>
                  <a:lnTo>
                    <a:pt x="145400" y="21176"/>
                  </a:lnTo>
                  <a:lnTo>
                    <a:pt x="158502" y="41217"/>
                  </a:lnTo>
                  <a:lnTo>
                    <a:pt x="191812" y="42841"/>
                  </a:lnTo>
                  <a:lnTo>
                    <a:pt x="239884" y="2693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274;gbcf4302aa7_0_6">
              <a:extLst>
                <a:ext uri="{FF2B5EF4-FFF2-40B4-BE49-F238E27FC236}">
                  <a16:creationId xmlns:a16="http://schemas.microsoft.com/office/drawing/2014/main" id="{12860961-E5DA-C34C-BA7C-5A0B17E3EC42}"/>
                </a:ext>
              </a:extLst>
            </p:cNvPr>
            <p:cNvSpPr/>
            <p:nvPr/>
          </p:nvSpPr>
          <p:spPr>
            <a:xfrm>
              <a:off x="7699980" y="2893548"/>
              <a:ext cx="166118" cy="185245"/>
            </a:xfrm>
            <a:custGeom>
              <a:avLst/>
              <a:gdLst/>
              <a:ahLst/>
              <a:cxnLst/>
              <a:rect l="l" t="t" r="r" b="b"/>
              <a:pathLst>
                <a:path w="330583" h="368647" extrusionOk="0">
                  <a:moveTo>
                    <a:pt x="95297" y="3965"/>
                  </a:moveTo>
                  <a:lnTo>
                    <a:pt x="96109" y="4133"/>
                  </a:lnTo>
                  <a:lnTo>
                    <a:pt x="156137" y="12756"/>
                  </a:lnTo>
                  <a:lnTo>
                    <a:pt x="212164" y="20746"/>
                  </a:lnTo>
                  <a:lnTo>
                    <a:pt x="215400" y="26025"/>
                  </a:lnTo>
                  <a:lnTo>
                    <a:pt x="234593" y="55179"/>
                  </a:lnTo>
                  <a:lnTo>
                    <a:pt x="234402" y="56947"/>
                  </a:lnTo>
                  <a:lnTo>
                    <a:pt x="233495" y="59490"/>
                  </a:lnTo>
                  <a:lnTo>
                    <a:pt x="232778" y="62906"/>
                  </a:lnTo>
                  <a:lnTo>
                    <a:pt x="232730" y="64435"/>
                  </a:lnTo>
                  <a:lnTo>
                    <a:pt x="232945" y="65140"/>
                  </a:lnTo>
                  <a:lnTo>
                    <a:pt x="233901" y="66167"/>
                  </a:lnTo>
                  <a:lnTo>
                    <a:pt x="234570" y="66955"/>
                  </a:lnTo>
                  <a:lnTo>
                    <a:pt x="235442" y="68878"/>
                  </a:lnTo>
                  <a:lnTo>
                    <a:pt x="236541" y="71076"/>
                  </a:lnTo>
                  <a:lnTo>
                    <a:pt x="238464" y="74253"/>
                  </a:lnTo>
                  <a:lnTo>
                    <a:pt x="239658" y="75244"/>
                  </a:lnTo>
                  <a:lnTo>
                    <a:pt x="240290" y="75805"/>
                  </a:lnTo>
                  <a:lnTo>
                    <a:pt x="240494" y="76641"/>
                  </a:lnTo>
                  <a:lnTo>
                    <a:pt x="241807" y="82016"/>
                  </a:lnTo>
                  <a:lnTo>
                    <a:pt x="273446" y="83115"/>
                  </a:lnTo>
                  <a:lnTo>
                    <a:pt x="274843" y="89230"/>
                  </a:lnTo>
                  <a:lnTo>
                    <a:pt x="276181" y="91678"/>
                  </a:lnTo>
                  <a:lnTo>
                    <a:pt x="277029" y="92574"/>
                  </a:lnTo>
                  <a:lnTo>
                    <a:pt x="276861" y="103359"/>
                  </a:lnTo>
                  <a:lnTo>
                    <a:pt x="275309" y="108447"/>
                  </a:lnTo>
                  <a:lnTo>
                    <a:pt x="275226" y="110155"/>
                  </a:lnTo>
                  <a:lnTo>
                    <a:pt x="276491" y="113821"/>
                  </a:lnTo>
                  <a:lnTo>
                    <a:pt x="277924" y="116437"/>
                  </a:lnTo>
                  <a:lnTo>
                    <a:pt x="278235" y="119614"/>
                  </a:lnTo>
                  <a:lnTo>
                    <a:pt x="277686" y="121035"/>
                  </a:lnTo>
                  <a:lnTo>
                    <a:pt x="276670" y="122731"/>
                  </a:lnTo>
                  <a:lnTo>
                    <a:pt x="275632" y="123030"/>
                  </a:lnTo>
                  <a:lnTo>
                    <a:pt x="271750" y="119877"/>
                  </a:lnTo>
                  <a:lnTo>
                    <a:pt x="270328" y="119148"/>
                  </a:lnTo>
                  <a:lnTo>
                    <a:pt x="264871" y="118826"/>
                  </a:lnTo>
                  <a:lnTo>
                    <a:pt x="263174" y="118240"/>
                  </a:lnTo>
                  <a:lnTo>
                    <a:pt x="259962" y="116712"/>
                  </a:lnTo>
                  <a:lnTo>
                    <a:pt x="257776" y="114622"/>
                  </a:lnTo>
                  <a:lnTo>
                    <a:pt x="256462" y="114550"/>
                  </a:lnTo>
                  <a:lnTo>
                    <a:pt x="255053" y="115338"/>
                  </a:lnTo>
                  <a:lnTo>
                    <a:pt x="255627" y="116055"/>
                  </a:lnTo>
                  <a:lnTo>
                    <a:pt x="258564" y="117572"/>
                  </a:lnTo>
                  <a:lnTo>
                    <a:pt x="260368" y="119220"/>
                  </a:lnTo>
                  <a:lnTo>
                    <a:pt x="263760" y="120785"/>
                  </a:lnTo>
                  <a:lnTo>
                    <a:pt x="267438" y="121525"/>
                  </a:lnTo>
                  <a:lnTo>
                    <a:pt x="271021" y="122313"/>
                  </a:lnTo>
                  <a:lnTo>
                    <a:pt x="275775" y="127545"/>
                  </a:lnTo>
                  <a:lnTo>
                    <a:pt x="276802" y="127318"/>
                  </a:lnTo>
                  <a:lnTo>
                    <a:pt x="277542" y="125562"/>
                  </a:lnTo>
                  <a:lnTo>
                    <a:pt x="278844" y="124785"/>
                  </a:lnTo>
                  <a:lnTo>
                    <a:pt x="279967" y="123639"/>
                  </a:lnTo>
                  <a:lnTo>
                    <a:pt x="281520" y="118742"/>
                  </a:lnTo>
                  <a:lnTo>
                    <a:pt x="281496" y="116784"/>
                  </a:lnTo>
                  <a:lnTo>
                    <a:pt x="279274" y="110477"/>
                  </a:lnTo>
                  <a:lnTo>
                    <a:pt x="279250" y="108399"/>
                  </a:lnTo>
                  <a:lnTo>
                    <a:pt x="279346" y="107396"/>
                  </a:lnTo>
                  <a:lnTo>
                    <a:pt x="280982" y="101723"/>
                  </a:lnTo>
                  <a:lnTo>
                    <a:pt x="282786" y="94079"/>
                  </a:lnTo>
                  <a:lnTo>
                    <a:pt x="283956" y="92419"/>
                  </a:lnTo>
                  <a:lnTo>
                    <a:pt x="285377" y="91881"/>
                  </a:lnTo>
                  <a:lnTo>
                    <a:pt x="286810" y="91165"/>
                  </a:lnTo>
                  <a:lnTo>
                    <a:pt x="288232" y="90986"/>
                  </a:lnTo>
                  <a:lnTo>
                    <a:pt x="291278" y="91881"/>
                  </a:lnTo>
                  <a:lnTo>
                    <a:pt x="292878" y="92419"/>
                  </a:lnTo>
                  <a:lnTo>
                    <a:pt x="299065" y="95452"/>
                  </a:lnTo>
                  <a:lnTo>
                    <a:pt x="302588" y="98797"/>
                  </a:lnTo>
                  <a:lnTo>
                    <a:pt x="304487" y="101591"/>
                  </a:lnTo>
                  <a:lnTo>
                    <a:pt x="306660" y="102344"/>
                  </a:lnTo>
                  <a:lnTo>
                    <a:pt x="308847" y="105198"/>
                  </a:lnTo>
                  <a:lnTo>
                    <a:pt x="308965" y="107563"/>
                  </a:lnTo>
                  <a:lnTo>
                    <a:pt x="309742" y="110095"/>
                  </a:lnTo>
                  <a:lnTo>
                    <a:pt x="311749" y="113630"/>
                  </a:lnTo>
                  <a:lnTo>
                    <a:pt x="311808" y="119304"/>
                  </a:lnTo>
                  <a:lnTo>
                    <a:pt x="310638" y="124738"/>
                  </a:lnTo>
                  <a:lnTo>
                    <a:pt x="310041" y="130686"/>
                  </a:lnTo>
                  <a:lnTo>
                    <a:pt x="309491" y="132656"/>
                  </a:lnTo>
                  <a:lnTo>
                    <a:pt x="310220" y="140384"/>
                  </a:lnTo>
                  <a:lnTo>
                    <a:pt x="311868" y="145436"/>
                  </a:lnTo>
                  <a:lnTo>
                    <a:pt x="313110" y="147108"/>
                  </a:lnTo>
                  <a:lnTo>
                    <a:pt x="317171" y="149879"/>
                  </a:lnTo>
                  <a:lnTo>
                    <a:pt x="325245" y="156782"/>
                  </a:lnTo>
                  <a:lnTo>
                    <a:pt x="330584" y="160079"/>
                  </a:lnTo>
                  <a:lnTo>
                    <a:pt x="243480" y="280839"/>
                  </a:lnTo>
                  <a:lnTo>
                    <a:pt x="159183" y="357982"/>
                  </a:lnTo>
                  <a:lnTo>
                    <a:pt x="147741" y="368647"/>
                  </a:lnTo>
                  <a:lnTo>
                    <a:pt x="131055" y="309539"/>
                  </a:lnTo>
                  <a:lnTo>
                    <a:pt x="108674" y="230294"/>
                  </a:lnTo>
                  <a:lnTo>
                    <a:pt x="41205" y="183870"/>
                  </a:lnTo>
                  <a:lnTo>
                    <a:pt x="30444" y="142880"/>
                  </a:lnTo>
                  <a:lnTo>
                    <a:pt x="19348" y="94759"/>
                  </a:lnTo>
                  <a:lnTo>
                    <a:pt x="14356" y="73369"/>
                  </a:lnTo>
                  <a:lnTo>
                    <a:pt x="3702" y="39402"/>
                  </a:lnTo>
                  <a:lnTo>
                    <a:pt x="0" y="27554"/>
                  </a:lnTo>
                  <a:lnTo>
                    <a:pt x="11358" y="10904"/>
                  </a:lnTo>
                  <a:lnTo>
                    <a:pt x="76438" y="0"/>
                  </a:lnTo>
                  <a:lnTo>
                    <a:pt x="95297" y="396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275;gbcf4302aa7_0_6">
              <a:extLst>
                <a:ext uri="{FF2B5EF4-FFF2-40B4-BE49-F238E27FC236}">
                  <a16:creationId xmlns:a16="http://schemas.microsoft.com/office/drawing/2014/main" id="{31715DE4-3473-E249-8AAC-FAA569316ADE}"/>
                </a:ext>
              </a:extLst>
            </p:cNvPr>
            <p:cNvSpPr/>
            <p:nvPr/>
          </p:nvSpPr>
          <p:spPr>
            <a:xfrm>
              <a:off x="7949927" y="2911460"/>
              <a:ext cx="61114" cy="39964"/>
            </a:xfrm>
            <a:custGeom>
              <a:avLst/>
              <a:gdLst/>
              <a:ahLst/>
              <a:cxnLst/>
              <a:rect l="l" t="t" r="r" b="b"/>
              <a:pathLst>
                <a:path w="121620" h="79531" extrusionOk="0">
                  <a:moveTo>
                    <a:pt x="89398" y="0"/>
                  </a:moveTo>
                  <a:lnTo>
                    <a:pt x="91033" y="1517"/>
                  </a:lnTo>
                  <a:lnTo>
                    <a:pt x="92670" y="3559"/>
                  </a:lnTo>
                  <a:lnTo>
                    <a:pt x="93768" y="5243"/>
                  </a:lnTo>
                  <a:lnTo>
                    <a:pt x="95190" y="7238"/>
                  </a:lnTo>
                  <a:lnTo>
                    <a:pt x="96670" y="9041"/>
                  </a:lnTo>
                  <a:lnTo>
                    <a:pt x="98881" y="12087"/>
                  </a:lnTo>
                  <a:lnTo>
                    <a:pt x="100457" y="13902"/>
                  </a:lnTo>
                  <a:lnTo>
                    <a:pt x="102117" y="15981"/>
                  </a:lnTo>
                  <a:lnTo>
                    <a:pt x="104016" y="17760"/>
                  </a:lnTo>
                  <a:lnTo>
                    <a:pt x="105676" y="19325"/>
                  </a:lnTo>
                  <a:lnTo>
                    <a:pt x="107862" y="21295"/>
                  </a:lnTo>
                  <a:lnTo>
                    <a:pt x="109689" y="22621"/>
                  </a:lnTo>
                  <a:lnTo>
                    <a:pt x="111624" y="23839"/>
                  </a:lnTo>
                  <a:lnTo>
                    <a:pt x="112890" y="24771"/>
                  </a:lnTo>
                  <a:lnTo>
                    <a:pt x="114048" y="25989"/>
                  </a:lnTo>
                  <a:lnTo>
                    <a:pt x="115255" y="27363"/>
                  </a:lnTo>
                  <a:lnTo>
                    <a:pt x="116378" y="28235"/>
                  </a:lnTo>
                  <a:lnTo>
                    <a:pt x="117608" y="29477"/>
                  </a:lnTo>
                  <a:lnTo>
                    <a:pt x="118874" y="30647"/>
                  </a:lnTo>
                  <a:lnTo>
                    <a:pt x="119865" y="31626"/>
                  </a:lnTo>
                  <a:lnTo>
                    <a:pt x="120856" y="32092"/>
                  </a:lnTo>
                  <a:lnTo>
                    <a:pt x="121358" y="32773"/>
                  </a:lnTo>
                  <a:lnTo>
                    <a:pt x="121621" y="33765"/>
                  </a:lnTo>
                  <a:lnTo>
                    <a:pt x="121489" y="35245"/>
                  </a:lnTo>
                  <a:lnTo>
                    <a:pt x="121155" y="36655"/>
                  </a:lnTo>
                  <a:lnTo>
                    <a:pt x="120785" y="38267"/>
                  </a:lnTo>
                  <a:lnTo>
                    <a:pt x="120271" y="39772"/>
                  </a:lnTo>
                  <a:lnTo>
                    <a:pt x="118874" y="41074"/>
                  </a:lnTo>
                  <a:lnTo>
                    <a:pt x="117775" y="42077"/>
                  </a:lnTo>
                  <a:lnTo>
                    <a:pt x="116485" y="42889"/>
                  </a:lnTo>
                  <a:lnTo>
                    <a:pt x="114873" y="43391"/>
                  </a:lnTo>
                  <a:lnTo>
                    <a:pt x="113463" y="43701"/>
                  </a:lnTo>
                  <a:lnTo>
                    <a:pt x="112149" y="43785"/>
                  </a:lnTo>
                  <a:lnTo>
                    <a:pt x="110573" y="43773"/>
                  </a:lnTo>
                  <a:lnTo>
                    <a:pt x="109056" y="43427"/>
                  </a:lnTo>
                  <a:lnTo>
                    <a:pt x="107921" y="42901"/>
                  </a:lnTo>
                  <a:lnTo>
                    <a:pt x="107373" y="42149"/>
                  </a:lnTo>
                  <a:lnTo>
                    <a:pt x="106942" y="40895"/>
                  </a:lnTo>
                  <a:lnTo>
                    <a:pt x="107074" y="39677"/>
                  </a:lnTo>
                  <a:lnTo>
                    <a:pt x="107324" y="38351"/>
                  </a:lnTo>
                  <a:lnTo>
                    <a:pt x="107599" y="37359"/>
                  </a:lnTo>
                  <a:lnTo>
                    <a:pt x="106488" y="37515"/>
                  </a:lnTo>
                  <a:lnTo>
                    <a:pt x="105019" y="36714"/>
                  </a:lnTo>
                  <a:lnTo>
                    <a:pt x="103586" y="36655"/>
                  </a:lnTo>
                  <a:lnTo>
                    <a:pt x="102834" y="36595"/>
                  </a:lnTo>
                  <a:lnTo>
                    <a:pt x="101843" y="36249"/>
                  </a:lnTo>
                  <a:lnTo>
                    <a:pt x="101197" y="35867"/>
                  </a:lnTo>
                  <a:lnTo>
                    <a:pt x="100361" y="35150"/>
                  </a:lnTo>
                  <a:lnTo>
                    <a:pt x="99585" y="34469"/>
                  </a:lnTo>
                  <a:lnTo>
                    <a:pt x="98988" y="33346"/>
                  </a:lnTo>
                  <a:lnTo>
                    <a:pt x="98056" y="31292"/>
                  </a:lnTo>
                  <a:lnTo>
                    <a:pt x="97292" y="30361"/>
                  </a:lnTo>
                  <a:lnTo>
                    <a:pt x="96719" y="29357"/>
                  </a:lnTo>
                  <a:lnTo>
                    <a:pt x="95632" y="28294"/>
                  </a:lnTo>
                  <a:lnTo>
                    <a:pt x="94354" y="27458"/>
                  </a:lnTo>
                  <a:lnTo>
                    <a:pt x="93303" y="26825"/>
                  </a:lnTo>
                  <a:lnTo>
                    <a:pt x="92049" y="26228"/>
                  </a:lnTo>
                  <a:lnTo>
                    <a:pt x="91033" y="25380"/>
                  </a:lnTo>
                  <a:lnTo>
                    <a:pt x="89851" y="24735"/>
                  </a:lnTo>
                  <a:lnTo>
                    <a:pt x="88848" y="24126"/>
                  </a:lnTo>
                  <a:lnTo>
                    <a:pt x="87462" y="23433"/>
                  </a:lnTo>
                  <a:lnTo>
                    <a:pt x="86017" y="22824"/>
                  </a:lnTo>
                  <a:lnTo>
                    <a:pt x="84835" y="22203"/>
                  </a:lnTo>
                  <a:lnTo>
                    <a:pt x="83652" y="22012"/>
                  </a:lnTo>
                  <a:lnTo>
                    <a:pt x="82661" y="21785"/>
                  </a:lnTo>
                  <a:lnTo>
                    <a:pt x="81168" y="21797"/>
                  </a:lnTo>
                  <a:lnTo>
                    <a:pt x="80285" y="22060"/>
                  </a:lnTo>
                  <a:lnTo>
                    <a:pt x="79030" y="22466"/>
                  </a:lnTo>
                  <a:lnTo>
                    <a:pt x="77286" y="23003"/>
                  </a:lnTo>
                  <a:lnTo>
                    <a:pt x="75674" y="23529"/>
                  </a:lnTo>
                  <a:lnTo>
                    <a:pt x="74540" y="24174"/>
                  </a:lnTo>
                  <a:lnTo>
                    <a:pt x="72665" y="25081"/>
                  </a:lnTo>
                  <a:lnTo>
                    <a:pt x="71255" y="25750"/>
                  </a:lnTo>
                  <a:lnTo>
                    <a:pt x="69917" y="26765"/>
                  </a:lnTo>
                  <a:lnTo>
                    <a:pt x="67660" y="27888"/>
                  </a:lnTo>
                  <a:lnTo>
                    <a:pt x="65427" y="29250"/>
                  </a:lnTo>
                  <a:lnTo>
                    <a:pt x="64136" y="30277"/>
                  </a:lnTo>
                  <a:lnTo>
                    <a:pt x="61700" y="31447"/>
                  </a:lnTo>
                  <a:lnTo>
                    <a:pt x="59395" y="32618"/>
                  </a:lnTo>
                  <a:lnTo>
                    <a:pt x="57867" y="33609"/>
                  </a:lnTo>
                  <a:lnTo>
                    <a:pt x="55753" y="34780"/>
                  </a:lnTo>
                  <a:lnTo>
                    <a:pt x="54093" y="36105"/>
                  </a:lnTo>
                  <a:lnTo>
                    <a:pt x="52778" y="37061"/>
                  </a:lnTo>
                  <a:lnTo>
                    <a:pt x="51083" y="38327"/>
                  </a:lnTo>
                  <a:lnTo>
                    <a:pt x="49614" y="39533"/>
                  </a:lnTo>
                  <a:lnTo>
                    <a:pt x="47667" y="41313"/>
                  </a:lnTo>
                  <a:lnTo>
                    <a:pt x="46842" y="42160"/>
                  </a:lnTo>
                  <a:lnTo>
                    <a:pt x="44836" y="44131"/>
                  </a:lnTo>
                  <a:lnTo>
                    <a:pt x="43009" y="45839"/>
                  </a:lnTo>
                  <a:lnTo>
                    <a:pt x="41982" y="47308"/>
                  </a:lnTo>
                  <a:lnTo>
                    <a:pt x="40835" y="48873"/>
                  </a:lnTo>
                  <a:lnTo>
                    <a:pt x="39880" y="49936"/>
                  </a:lnTo>
                  <a:lnTo>
                    <a:pt x="37503" y="51883"/>
                  </a:lnTo>
                  <a:lnTo>
                    <a:pt x="36380" y="53376"/>
                  </a:lnTo>
                  <a:lnTo>
                    <a:pt x="35054" y="54367"/>
                  </a:lnTo>
                  <a:lnTo>
                    <a:pt x="32749" y="57114"/>
                  </a:lnTo>
                  <a:lnTo>
                    <a:pt x="31364" y="59634"/>
                  </a:lnTo>
                  <a:lnTo>
                    <a:pt x="27494" y="68161"/>
                  </a:lnTo>
                  <a:lnTo>
                    <a:pt x="27040" y="70025"/>
                  </a:lnTo>
                  <a:lnTo>
                    <a:pt x="24628" y="73357"/>
                  </a:lnTo>
                  <a:lnTo>
                    <a:pt x="19122" y="77919"/>
                  </a:lnTo>
                  <a:lnTo>
                    <a:pt x="16411" y="79078"/>
                  </a:lnTo>
                  <a:lnTo>
                    <a:pt x="15002" y="79448"/>
                  </a:lnTo>
                  <a:lnTo>
                    <a:pt x="9829" y="79532"/>
                  </a:lnTo>
                  <a:lnTo>
                    <a:pt x="4085" y="78994"/>
                  </a:lnTo>
                  <a:lnTo>
                    <a:pt x="1338" y="77071"/>
                  </a:lnTo>
                  <a:lnTo>
                    <a:pt x="0" y="74444"/>
                  </a:lnTo>
                  <a:lnTo>
                    <a:pt x="60" y="71040"/>
                  </a:lnTo>
                  <a:lnTo>
                    <a:pt x="418" y="69440"/>
                  </a:lnTo>
                  <a:lnTo>
                    <a:pt x="1995" y="66430"/>
                  </a:lnTo>
                  <a:lnTo>
                    <a:pt x="3858" y="65116"/>
                  </a:lnTo>
                  <a:lnTo>
                    <a:pt x="5638" y="64435"/>
                  </a:lnTo>
                  <a:lnTo>
                    <a:pt x="8361" y="64017"/>
                  </a:lnTo>
                  <a:lnTo>
                    <a:pt x="10630" y="64734"/>
                  </a:lnTo>
                  <a:lnTo>
                    <a:pt x="15933" y="68353"/>
                  </a:lnTo>
                  <a:lnTo>
                    <a:pt x="17999" y="68329"/>
                  </a:lnTo>
                  <a:lnTo>
                    <a:pt x="19408" y="67839"/>
                  </a:lnTo>
                  <a:lnTo>
                    <a:pt x="21320" y="62011"/>
                  </a:lnTo>
                  <a:lnTo>
                    <a:pt x="21677" y="59670"/>
                  </a:lnTo>
                  <a:lnTo>
                    <a:pt x="21224" y="54439"/>
                  </a:lnTo>
                  <a:lnTo>
                    <a:pt x="18513" y="52623"/>
                  </a:lnTo>
                  <a:lnTo>
                    <a:pt x="16685" y="49159"/>
                  </a:lnTo>
                  <a:lnTo>
                    <a:pt x="16482" y="47284"/>
                  </a:lnTo>
                  <a:lnTo>
                    <a:pt x="17414" y="46699"/>
                  </a:lnTo>
                  <a:lnTo>
                    <a:pt x="20639" y="49303"/>
                  </a:lnTo>
                  <a:lnTo>
                    <a:pt x="22048" y="49566"/>
                  </a:lnTo>
                  <a:lnTo>
                    <a:pt x="23003" y="50306"/>
                  </a:lnTo>
                  <a:lnTo>
                    <a:pt x="24031" y="49948"/>
                  </a:lnTo>
                  <a:lnTo>
                    <a:pt x="25225" y="46795"/>
                  </a:lnTo>
                  <a:lnTo>
                    <a:pt x="29429" y="43570"/>
                  </a:lnTo>
                  <a:lnTo>
                    <a:pt x="32307" y="39963"/>
                  </a:lnTo>
                  <a:lnTo>
                    <a:pt x="38638" y="33334"/>
                  </a:lnTo>
                  <a:lnTo>
                    <a:pt x="41659" y="31782"/>
                  </a:lnTo>
                  <a:lnTo>
                    <a:pt x="41910" y="30982"/>
                  </a:lnTo>
                  <a:lnTo>
                    <a:pt x="42065" y="29715"/>
                  </a:lnTo>
                  <a:lnTo>
                    <a:pt x="43188" y="29047"/>
                  </a:lnTo>
                  <a:lnTo>
                    <a:pt x="44179" y="29154"/>
                  </a:lnTo>
                  <a:lnTo>
                    <a:pt x="44872" y="29011"/>
                  </a:lnTo>
                  <a:lnTo>
                    <a:pt x="45362" y="28414"/>
                  </a:lnTo>
                  <a:lnTo>
                    <a:pt x="46855" y="27303"/>
                  </a:lnTo>
                  <a:lnTo>
                    <a:pt x="48216" y="25965"/>
                  </a:lnTo>
                  <a:lnTo>
                    <a:pt x="49435" y="25368"/>
                  </a:lnTo>
                  <a:lnTo>
                    <a:pt x="50235" y="24592"/>
                  </a:lnTo>
                  <a:lnTo>
                    <a:pt x="50868" y="24019"/>
                  </a:lnTo>
                  <a:lnTo>
                    <a:pt x="51309" y="23457"/>
                  </a:lnTo>
                  <a:lnTo>
                    <a:pt x="52014" y="22454"/>
                  </a:lnTo>
                  <a:lnTo>
                    <a:pt x="53208" y="22382"/>
                  </a:lnTo>
                  <a:lnTo>
                    <a:pt x="54510" y="22657"/>
                  </a:lnTo>
                  <a:lnTo>
                    <a:pt x="54976" y="22060"/>
                  </a:lnTo>
                  <a:lnTo>
                    <a:pt x="55298" y="21212"/>
                  </a:lnTo>
                  <a:lnTo>
                    <a:pt x="55896" y="20782"/>
                  </a:lnTo>
                  <a:lnTo>
                    <a:pt x="56553" y="20495"/>
                  </a:lnTo>
                  <a:lnTo>
                    <a:pt x="57568" y="20519"/>
                  </a:lnTo>
                  <a:lnTo>
                    <a:pt x="58595" y="20435"/>
                  </a:lnTo>
                  <a:lnTo>
                    <a:pt x="59873" y="19958"/>
                  </a:lnTo>
                  <a:lnTo>
                    <a:pt x="60542" y="18608"/>
                  </a:lnTo>
                  <a:lnTo>
                    <a:pt x="61127" y="18107"/>
                  </a:lnTo>
                  <a:lnTo>
                    <a:pt x="61951" y="18298"/>
                  </a:lnTo>
                  <a:lnTo>
                    <a:pt x="62763" y="18310"/>
                  </a:lnTo>
                  <a:lnTo>
                    <a:pt x="64495" y="17689"/>
                  </a:lnTo>
                  <a:lnTo>
                    <a:pt x="65152" y="17163"/>
                  </a:lnTo>
                  <a:lnTo>
                    <a:pt x="65809" y="16602"/>
                  </a:lnTo>
                  <a:lnTo>
                    <a:pt x="66657" y="16243"/>
                  </a:lnTo>
                  <a:lnTo>
                    <a:pt x="67767" y="16040"/>
                  </a:lnTo>
                  <a:lnTo>
                    <a:pt x="68460" y="15144"/>
                  </a:lnTo>
                  <a:lnTo>
                    <a:pt x="69953" y="15061"/>
                  </a:lnTo>
                  <a:lnTo>
                    <a:pt x="69917" y="14308"/>
                  </a:lnTo>
                  <a:lnTo>
                    <a:pt x="70837" y="13365"/>
                  </a:lnTo>
                  <a:lnTo>
                    <a:pt x="70634" y="11669"/>
                  </a:lnTo>
                  <a:lnTo>
                    <a:pt x="71398" y="10391"/>
                  </a:lnTo>
                  <a:lnTo>
                    <a:pt x="72342" y="9531"/>
                  </a:lnTo>
                  <a:lnTo>
                    <a:pt x="73632" y="8683"/>
                  </a:lnTo>
                  <a:lnTo>
                    <a:pt x="74946" y="8289"/>
                  </a:lnTo>
                  <a:lnTo>
                    <a:pt x="76057" y="8313"/>
                  </a:lnTo>
                  <a:lnTo>
                    <a:pt x="77143" y="8743"/>
                  </a:lnTo>
                  <a:lnTo>
                    <a:pt x="77943" y="8982"/>
                  </a:lnTo>
                  <a:lnTo>
                    <a:pt x="78755" y="9352"/>
                  </a:lnTo>
                  <a:lnTo>
                    <a:pt x="79651" y="9364"/>
                  </a:lnTo>
                  <a:lnTo>
                    <a:pt x="78887" y="8289"/>
                  </a:lnTo>
                  <a:lnTo>
                    <a:pt x="78266" y="7286"/>
                  </a:lnTo>
                  <a:lnTo>
                    <a:pt x="77716" y="6605"/>
                  </a:lnTo>
                  <a:lnTo>
                    <a:pt x="77191" y="5590"/>
                  </a:lnTo>
                  <a:lnTo>
                    <a:pt x="76594" y="3894"/>
                  </a:lnTo>
                  <a:lnTo>
                    <a:pt x="76654" y="3022"/>
                  </a:lnTo>
                  <a:lnTo>
                    <a:pt x="76976" y="2126"/>
                  </a:lnTo>
                  <a:lnTo>
                    <a:pt x="77334" y="1374"/>
                  </a:lnTo>
                  <a:lnTo>
                    <a:pt x="77907" y="108"/>
                  </a:lnTo>
                  <a:lnTo>
                    <a:pt x="89398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276;gbcf4302aa7_0_6">
              <a:extLst>
                <a:ext uri="{FF2B5EF4-FFF2-40B4-BE49-F238E27FC236}">
                  <a16:creationId xmlns:a16="http://schemas.microsoft.com/office/drawing/2014/main" id="{764F6558-A203-454A-AA56-59F8324F6CBE}"/>
                </a:ext>
              </a:extLst>
            </p:cNvPr>
            <p:cNvSpPr/>
            <p:nvPr/>
          </p:nvSpPr>
          <p:spPr>
            <a:xfrm>
              <a:off x="7946321" y="2912718"/>
              <a:ext cx="9314" cy="21281"/>
            </a:xfrm>
            <a:custGeom>
              <a:avLst/>
              <a:gdLst/>
              <a:ahLst/>
              <a:cxnLst/>
              <a:rect l="l" t="t" r="r" b="b"/>
              <a:pathLst>
                <a:path w="18536" h="42351" extrusionOk="0">
                  <a:moveTo>
                    <a:pt x="2580" y="42351"/>
                  </a:moveTo>
                  <a:lnTo>
                    <a:pt x="1063" y="41205"/>
                  </a:lnTo>
                  <a:lnTo>
                    <a:pt x="490" y="39712"/>
                  </a:lnTo>
                  <a:lnTo>
                    <a:pt x="0" y="37276"/>
                  </a:lnTo>
                  <a:lnTo>
                    <a:pt x="155" y="34087"/>
                  </a:lnTo>
                  <a:lnTo>
                    <a:pt x="932" y="27398"/>
                  </a:lnTo>
                  <a:lnTo>
                    <a:pt x="991" y="23242"/>
                  </a:lnTo>
                  <a:lnTo>
                    <a:pt x="3380" y="17031"/>
                  </a:lnTo>
                  <a:lnTo>
                    <a:pt x="4288" y="13735"/>
                  </a:lnTo>
                  <a:lnTo>
                    <a:pt x="7059" y="8324"/>
                  </a:lnTo>
                  <a:lnTo>
                    <a:pt x="11872" y="585"/>
                  </a:lnTo>
                  <a:lnTo>
                    <a:pt x="12804" y="0"/>
                  </a:lnTo>
                  <a:lnTo>
                    <a:pt x="14033" y="12"/>
                  </a:lnTo>
                  <a:lnTo>
                    <a:pt x="15157" y="454"/>
                  </a:lnTo>
                  <a:lnTo>
                    <a:pt x="16398" y="1684"/>
                  </a:lnTo>
                  <a:lnTo>
                    <a:pt x="17545" y="4013"/>
                  </a:lnTo>
                  <a:lnTo>
                    <a:pt x="18536" y="9352"/>
                  </a:lnTo>
                  <a:lnTo>
                    <a:pt x="18501" y="15288"/>
                  </a:lnTo>
                  <a:lnTo>
                    <a:pt x="17664" y="26013"/>
                  </a:lnTo>
                  <a:lnTo>
                    <a:pt x="16482" y="31089"/>
                  </a:lnTo>
                  <a:lnTo>
                    <a:pt x="16029" y="31770"/>
                  </a:lnTo>
                  <a:lnTo>
                    <a:pt x="14822" y="33657"/>
                  </a:lnTo>
                  <a:lnTo>
                    <a:pt x="10033" y="35317"/>
                  </a:lnTo>
                  <a:lnTo>
                    <a:pt x="8564" y="37837"/>
                  </a:lnTo>
                  <a:lnTo>
                    <a:pt x="8205" y="40297"/>
                  </a:lnTo>
                  <a:lnTo>
                    <a:pt x="6987" y="41444"/>
                  </a:lnTo>
                  <a:lnTo>
                    <a:pt x="4467" y="42327"/>
                  </a:lnTo>
                  <a:lnTo>
                    <a:pt x="2580" y="4235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277;gbcf4302aa7_0_6">
              <a:extLst>
                <a:ext uri="{FF2B5EF4-FFF2-40B4-BE49-F238E27FC236}">
                  <a16:creationId xmlns:a16="http://schemas.microsoft.com/office/drawing/2014/main" id="{8C4DFDAA-CD9B-5F4E-BC34-A3C90A562D49}"/>
                </a:ext>
              </a:extLst>
            </p:cNvPr>
            <p:cNvSpPr/>
            <p:nvPr/>
          </p:nvSpPr>
          <p:spPr>
            <a:xfrm>
              <a:off x="7604860" y="2913311"/>
              <a:ext cx="161148" cy="177911"/>
            </a:xfrm>
            <a:custGeom>
              <a:avLst/>
              <a:gdLst/>
              <a:ahLst/>
              <a:cxnLst/>
              <a:rect l="l" t="t" r="r" b="b"/>
              <a:pathLst>
                <a:path w="320693" h="354052" extrusionOk="0">
                  <a:moveTo>
                    <a:pt x="193341" y="0"/>
                  </a:moveTo>
                  <a:lnTo>
                    <a:pt x="203994" y="33967"/>
                  </a:lnTo>
                  <a:lnTo>
                    <a:pt x="208987" y="55358"/>
                  </a:lnTo>
                  <a:lnTo>
                    <a:pt x="220083" y="103478"/>
                  </a:lnTo>
                  <a:lnTo>
                    <a:pt x="230844" y="144468"/>
                  </a:lnTo>
                  <a:lnTo>
                    <a:pt x="298312" y="190893"/>
                  </a:lnTo>
                  <a:lnTo>
                    <a:pt x="320694" y="270137"/>
                  </a:lnTo>
                  <a:lnTo>
                    <a:pt x="279812" y="276324"/>
                  </a:lnTo>
                  <a:lnTo>
                    <a:pt x="102093" y="354052"/>
                  </a:lnTo>
                  <a:lnTo>
                    <a:pt x="53673" y="292257"/>
                  </a:lnTo>
                  <a:lnTo>
                    <a:pt x="6879" y="242214"/>
                  </a:lnTo>
                  <a:lnTo>
                    <a:pt x="0" y="234845"/>
                  </a:lnTo>
                  <a:lnTo>
                    <a:pt x="122015" y="120163"/>
                  </a:lnTo>
                  <a:lnTo>
                    <a:pt x="134567" y="69726"/>
                  </a:lnTo>
                  <a:lnTo>
                    <a:pt x="143788" y="55883"/>
                  </a:lnTo>
                  <a:lnTo>
                    <a:pt x="171317" y="14189"/>
                  </a:lnTo>
                  <a:lnTo>
                    <a:pt x="171078" y="13281"/>
                  </a:lnTo>
                  <a:lnTo>
                    <a:pt x="170528" y="12481"/>
                  </a:lnTo>
                  <a:lnTo>
                    <a:pt x="168857" y="11095"/>
                  </a:lnTo>
                  <a:lnTo>
                    <a:pt x="167710" y="9925"/>
                  </a:lnTo>
                  <a:lnTo>
                    <a:pt x="167113" y="9196"/>
                  </a:lnTo>
                  <a:lnTo>
                    <a:pt x="166886" y="8193"/>
                  </a:lnTo>
                  <a:lnTo>
                    <a:pt x="167101" y="7417"/>
                  </a:lnTo>
                  <a:lnTo>
                    <a:pt x="167770" y="6509"/>
                  </a:lnTo>
                  <a:lnTo>
                    <a:pt x="168487" y="5446"/>
                  </a:lnTo>
                  <a:lnTo>
                    <a:pt x="168893" y="4562"/>
                  </a:lnTo>
                  <a:lnTo>
                    <a:pt x="168940" y="3475"/>
                  </a:lnTo>
                  <a:lnTo>
                    <a:pt x="193341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278;gbcf4302aa7_0_6">
              <a:extLst>
                <a:ext uri="{FF2B5EF4-FFF2-40B4-BE49-F238E27FC236}">
                  <a16:creationId xmlns:a16="http://schemas.microsoft.com/office/drawing/2014/main" id="{A79779A7-21A3-3246-A64D-0464AC9AB98A}"/>
                </a:ext>
              </a:extLst>
            </p:cNvPr>
            <p:cNvSpPr/>
            <p:nvPr/>
          </p:nvSpPr>
          <p:spPr>
            <a:xfrm>
              <a:off x="6806841" y="2915264"/>
              <a:ext cx="173584" cy="206407"/>
            </a:xfrm>
            <a:custGeom>
              <a:avLst/>
              <a:gdLst/>
              <a:ahLst/>
              <a:cxnLst/>
              <a:rect l="l" t="t" r="r" b="b"/>
              <a:pathLst>
                <a:path w="345440" h="410760" extrusionOk="0">
                  <a:moveTo>
                    <a:pt x="285067" y="0"/>
                  </a:moveTo>
                  <a:lnTo>
                    <a:pt x="317159" y="59514"/>
                  </a:lnTo>
                  <a:lnTo>
                    <a:pt x="345441" y="112054"/>
                  </a:lnTo>
                  <a:lnTo>
                    <a:pt x="139715" y="304165"/>
                  </a:lnTo>
                  <a:lnTo>
                    <a:pt x="21283" y="394004"/>
                  </a:lnTo>
                  <a:lnTo>
                    <a:pt x="0" y="410760"/>
                  </a:lnTo>
                  <a:lnTo>
                    <a:pt x="119" y="121991"/>
                  </a:lnTo>
                  <a:lnTo>
                    <a:pt x="20829" y="121537"/>
                  </a:lnTo>
                  <a:lnTo>
                    <a:pt x="52240" y="121083"/>
                  </a:lnTo>
                  <a:lnTo>
                    <a:pt x="170493" y="59837"/>
                  </a:lnTo>
                  <a:lnTo>
                    <a:pt x="28506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279;gbcf4302aa7_0_6">
              <a:extLst>
                <a:ext uri="{FF2B5EF4-FFF2-40B4-BE49-F238E27FC236}">
                  <a16:creationId xmlns:a16="http://schemas.microsoft.com/office/drawing/2014/main" id="{019FFEE5-7E2B-7C4D-9085-0A929A3B2D76}"/>
                </a:ext>
              </a:extLst>
            </p:cNvPr>
            <p:cNvSpPr/>
            <p:nvPr/>
          </p:nvSpPr>
          <p:spPr>
            <a:xfrm>
              <a:off x="6994672" y="2918750"/>
              <a:ext cx="244097" cy="214539"/>
            </a:xfrm>
            <a:custGeom>
              <a:avLst/>
              <a:gdLst/>
              <a:ahLst/>
              <a:cxnLst/>
              <a:rect l="l" t="t" r="r" b="b"/>
              <a:pathLst>
                <a:path w="485765" h="426943" extrusionOk="0">
                  <a:moveTo>
                    <a:pt x="307879" y="0"/>
                  </a:moveTo>
                  <a:lnTo>
                    <a:pt x="315332" y="47917"/>
                  </a:lnTo>
                  <a:lnTo>
                    <a:pt x="333928" y="51369"/>
                  </a:lnTo>
                  <a:lnTo>
                    <a:pt x="412981" y="65594"/>
                  </a:lnTo>
                  <a:lnTo>
                    <a:pt x="485765" y="79388"/>
                  </a:lnTo>
                  <a:lnTo>
                    <a:pt x="413555" y="181887"/>
                  </a:lnTo>
                  <a:lnTo>
                    <a:pt x="318377" y="306696"/>
                  </a:lnTo>
                  <a:lnTo>
                    <a:pt x="201355" y="419085"/>
                  </a:lnTo>
                  <a:lnTo>
                    <a:pt x="158083" y="426944"/>
                  </a:lnTo>
                  <a:lnTo>
                    <a:pt x="30252" y="209489"/>
                  </a:lnTo>
                  <a:lnTo>
                    <a:pt x="0" y="158872"/>
                  </a:lnTo>
                  <a:lnTo>
                    <a:pt x="30061" y="143812"/>
                  </a:lnTo>
                  <a:lnTo>
                    <a:pt x="174805" y="69010"/>
                  </a:lnTo>
                  <a:lnTo>
                    <a:pt x="214480" y="51835"/>
                  </a:lnTo>
                  <a:lnTo>
                    <a:pt x="235191" y="42937"/>
                  </a:lnTo>
                  <a:lnTo>
                    <a:pt x="30787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280;gbcf4302aa7_0_6">
              <a:extLst>
                <a:ext uri="{FF2B5EF4-FFF2-40B4-BE49-F238E27FC236}">
                  <a16:creationId xmlns:a16="http://schemas.microsoft.com/office/drawing/2014/main" id="{E2CB3941-B2B1-6143-A5EA-A6E0538FDEBD}"/>
                </a:ext>
              </a:extLst>
            </p:cNvPr>
            <p:cNvSpPr/>
            <p:nvPr/>
          </p:nvSpPr>
          <p:spPr>
            <a:xfrm>
              <a:off x="7310078" y="2920625"/>
              <a:ext cx="238887" cy="168549"/>
            </a:xfrm>
            <a:custGeom>
              <a:avLst/>
              <a:gdLst/>
              <a:ahLst/>
              <a:cxnLst/>
              <a:rect l="l" t="t" r="r" b="b"/>
              <a:pathLst>
                <a:path w="475398" h="335420" extrusionOk="0">
                  <a:moveTo>
                    <a:pt x="475399" y="59037"/>
                  </a:moveTo>
                  <a:lnTo>
                    <a:pt x="473524" y="91810"/>
                  </a:lnTo>
                  <a:lnTo>
                    <a:pt x="468853" y="114622"/>
                  </a:lnTo>
                  <a:lnTo>
                    <a:pt x="439042" y="125347"/>
                  </a:lnTo>
                  <a:lnTo>
                    <a:pt x="438410" y="125896"/>
                  </a:lnTo>
                  <a:lnTo>
                    <a:pt x="438195" y="127318"/>
                  </a:lnTo>
                  <a:lnTo>
                    <a:pt x="437932" y="128607"/>
                  </a:lnTo>
                  <a:lnTo>
                    <a:pt x="437287" y="129862"/>
                  </a:lnTo>
                  <a:lnTo>
                    <a:pt x="436773" y="130602"/>
                  </a:lnTo>
                  <a:lnTo>
                    <a:pt x="436463" y="131259"/>
                  </a:lnTo>
                  <a:lnTo>
                    <a:pt x="436116" y="131999"/>
                  </a:lnTo>
                  <a:lnTo>
                    <a:pt x="435961" y="132800"/>
                  </a:lnTo>
                  <a:lnTo>
                    <a:pt x="435925" y="133839"/>
                  </a:lnTo>
                  <a:lnTo>
                    <a:pt x="435985" y="134794"/>
                  </a:lnTo>
                  <a:lnTo>
                    <a:pt x="436164" y="135762"/>
                  </a:lnTo>
                  <a:lnTo>
                    <a:pt x="436845" y="137661"/>
                  </a:lnTo>
                  <a:lnTo>
                    <a:pt x="437490" y="138939"/>
                  </a:lnTo>
                  <a:lnTo>
                    <a:pt x="438661" y="140145"/>
                  </a:lnTo>
                  <a:lnTo>
                    <a:pt x="441622" y="142629"/>
                  </a:lnTo>
                  <a:lnTo>
                    <a:pt x="443080" y="144003"/>
                  </a:lnTo>
                  <a:lnTo>
                    <a:pt x="444524" y="145531"/>
                  </a:lnTo>
                  <a:lnTo>
                    <a:pt x="446555" y="148171"/>
                  </a:lnTo>
                  <a:lnTo>
                    <a:pt x="447391" y="149712"/>
                  </a:lnTo>
                  <a:lnTo>
                    <a:pt x="447976" y="150834"/>
                  </a:lnTo>
                  <a:lnTo>
                    <a:pt x="447988" y="152399"/>
                  </a:lnTo>
                  <a:lnTo>
                    <a:pt x="447797" y="153390"/>
                  </a:lnTo>
                  <a:lnTo>
                    <a:pt x="447367" y="155003"/>
                  </a:lnTo>
                  <a:lnTo>
                    <a:pt x="447128" y="156925"/>
                  </a:lnTo>
                  <a:lnTo>
                    <a:pt x="446985" y="158861"/>
                  </a:lnTo>
                  <a:lnTo>
                    <a:pt x="447212" y="159864"/>
                  </a:lnTo>
                  <a:lnTo>
                    <a:pt x="448573" y="161560"/>
                  </a:lnTo>
                  <a:lnTo>
                    <a:pt x="450054" y="163423"/>
                  </a:lnTo>
                  <a:lnTo>
                    <a:pt x="451201" y="165394"/>
                  </a:lnTo>
                  <a:lnTo>
                    <a:pt x="451738" y="166743"/>
                  </a:lnTo>
                  <a:lnTo>
                    <a:pt x="451798" y="167806"/>
                  </a:lnTo>
                  <a:lnTo>
                    <a:pt x="451547" y="175402"/>
                  </a:lnTo>
                  <a:lnTo>
                    <a:pt x="451321" y="177707"/>
                  </a:lnTo>
                  <a:lnTo>
                    <a:pt x="450724" y="178949"/>
                  </a:lnTo>
                  <a:lnTo>
                    <a:pt x="450245" y="179714"/>
                  </a:lnTo>
                  <a:lnTo>
                    <a:pt x="449505" y="180693"/>
                  </a:lnTo>
                  <a:lnTo>
                    <a:pt x="448776" y="181517"/>
                  </a:lnTo>
                  <a:lnTo>
                    <a:pt x="448107" y="182210"/>
                  </a:lnTo>
                  <a:lnTo>
                    <a:pt x="447057" y="182604"/>
                  </a:lnTo>
                  <a:lnTo>
                    <a:pt x="445934" y="182951"/>
                  </a:lnTo>
                  <a:lnTo>
                    <a:pt x="444930" y="183285"/>
                  </a:lnTo>
                  <a:lnTo>
                    <a:pt x="444202" y="183512"/>
                  </a:lnTo>
                  <a:lnTo>
                    <a:pt x="443020" y="183548"/>
                  </a:lnTo>
                  <a:lnTo>
                    <a:pt x="441754" y="183536"/>
                  </a:lnTo>
                  <a:lnTo>
                    <a:pt x="440750" y="183930"/>
                  </a:lnTo>
                  <a:lnTo>
                    <a:pt x="440320" y="185172"/>
                  </a:lnTo>
                  <a:lnTo>
                    <a:pt x="440524" y="186115"/>
                  </a:lnTo>
                  <a:lnTo>
                    <a:pt x="442255" y="188253"/>
                  </a:lnTo>
                  <a:lnTo>
                    <a:pt x="442876" y="189304"/>
                  </a:lnTo>
                  <a:lnTo>
                    <a:pt x="443295" y="190379"/>
                  </a:lnTo>
                  <a:lnTo>
                    <a:pt x="442840" y="192075"/>
                  </a:lnTo>
                  <a:lnTo>
                    <a:pt x="442446" y="192696"/>
                  </a:lnTo>
                  <a:lnTo>
                    <a:pt x="441825" y="193150"/>
                  </a:lnTo>
                  <a:lnTo>
                    <a:pt x="437824" y="194559"/>
                  </a:lnTo>
                  <a:lnTo>
                    <a:pt x="436487" y="195336"/>
                  </a:lnTo>
                  <a:lnTo>
                    <a:pt x="435387" y="195837"/>
                  </a:lnTo>
                  <a:lnTo>
                    <a:pt x="434528" y="195993"/>
                  </a:lnTo>
                  <a:lnTo>
                    <a:pt x="433823" y="195981"/>
                  </a:lnTo>
                  <a:lnTo>
                    <a:pt x="433155" y="195467"/>
                  </a:lnTo>
                  <a:lnTo>
                    <a:pt x="432426" y="195025"/>
                  </a:lnTo>
                  <a:lnTo>
                    <a:pt x="431471" y="195563"/>
                  </a:lnTo>
                  <a:lnTo>
                    <a:pt x="430586" y="196303"/>
                  </a:lnTo>
                  <a:lnTo>
                    <a:pt x="429631" y="197486"/>
                  </a:lnTo>
                  <a:lnTo>
                    <a:pt x="429082" y="199026"/>
                  </a:lnTo>
                  <a:lnTo>
                    <a:pt x="428723" y="199683"/>
                  </a:lnTo>
                  <a:lnTo>
                    <a:pt x="428401" y="200866"/>
                  </a:lnTo>
                  <a:lnTo>
                    <a:pt x="428699" y="201702"/>
                  </a:lnTo>
                  <a:lnTo>
                    <a:pt x="429894" y="201953"/>
                  </a:lnTo>
                  <a:lnTo>
                    <a:pt x="431423" y="202072"/>
                  </a:lnTo>
                  <a:lnTo>
                    <a:pt x="432235" y="202573"/>
                  </a:lnTo>
                  <a:lnTo>
                    <a:pt x="432330" y="203541"/>
                  </a:lnTo>
                  <a:lnTo>
                    <a:pt x="431853" y="204043"/>
                  </a:lnTo>
                  <a:lnTo>
                    <a:pt x="430933" y="204401"/>
                  </a:lnTo>
                  <a:lnTo>
                    <a:pt x="430073" y="204604"/>
                  </a:lnTo>
                  <a:lnTo>
                    <a:pt x="429082" y="204735"/>
                  </a:lnTo>
                  <a:lnTo>
                    <a:pt x="427183" y="204496"/>
                  </a:lnTo>
                  <a:lnTo>
                    <a:pt x="424961" y="203816"/>
                  </a:lnTo>
                  <a:lnTo>
                    <a:pt x="423922" y="203147"/>
                  </a:lnTo>
                  <a:lnTo>
                    <a:pt x="422811" y="202502"/>
                  </a:lnTo>
                  <a:lnTo>
                    <a:pt x="421856" y="201905"/>
                  </a:lnTo>
                  <a:lnTo>
                    <a:pt x="421127" y="201630"/>
                  </a:lnTo>
                  <a:lnTo>
                    <a:pt x="419646" y="201236"/>
                  </a:lnTo>
                  <a:lnTo>
                    <a:pt x="418488" y="200961"/>
                  </a:lnTo>
                  <a:lnTo>
                    <a:pt x="417616" y="200925"/>
                  </a:lnTo>
                  <a:lnTo>
                    <a:pt x="416541" y="201057"/>
                  </a:lnTo>
                  <a:lnTo>
                    <a:pt x="415395" y="201117"/>
                  </a:lnTo>
                  <a:lnTo>
                    <a:pt x="414475" y="201033"/>
                  </a:lnTo>
                  <a:lnTo>
                    <a:pt x="413364" y="200818"/>
                  </a:lnTo>
                  <a:lnTo>
                    <a:pt x="412444" y="200471"/>
                  </a:lnTo>
                  <a:lnTo>
                    <a:pt x="411943" y="199587"/>
                  </a:lnTo>
                  <a:lnTo>
                    <a:pt x="412134" y="198357"/>
                  </a:lnTo>
                  <a:lnTo>
                    <a:pt x="412409" y="197533"/>
                  </a:lnTo>
                  <a:lnTo>
                    <a:pt x="412313" y="196829"/>
                  </a:lnTo>
                  <a:lnTo>
                    <a:pt x="411764" y="196279"/>
                  </a:lnTo>
                  <a:lnTo>
                    <a:pt x="411035" y="196100"/>
                  </a:lnTo>
                  <a:lnTo>
                    <a:pt x="410187" y="196172"/>
                  </a:lnTo>
                  <a:lnTo>
                    <a:pt x="409363" y="196470"/>
                  </a:lnTo>
                  <a:lnTo>
                    <a:pt x="408622" y="196948"/>
                  </a:lnTo>
                  <a:lnTo>
                    <a:pt x="407894" y="197545"/>
                  </a:lnTo>
                  <a:lnTo>
                    <a:pt x="407201" y="198405"/>
                  </a:lnTo>
                  <a:lnTo>
                    <a:pt x="406580" y="199349"/>
                  </a:lnTo>
                  <a:lnTo>
                    <a:pt x="405911" y="200651"/>
                  </a:lnTo>
                  <a:lnTo>
                    <a:pt x="405410" y="201857"/>
                  </a:lnTo>
                  <a:lnTo>
                    <a:pt x="404705" y="203326"/>
                  </a:lnTo>
                  <a:lnTo>
                    <a:pt x="404108" y="205117"/>
                  </a:lnTo>
                  <a:lnTo>
                    <a:pt x="403845" y="206407"/>
                  </a:lnTo>
                  <a:lnTo>
                    <a:pt x="403594" y="209071"/>
                  </a:lnTo>
                  <a:lnTo>
                    <a:pt x="403487" y="210110"/>
                  </a:lnTo>
                  <a:lnTo>
                    <a:pt x="403105" y="211567"/>
                  </a:lnTo>
                  <a:lnTo>
                    <a:pt x="402555" y="212403"/>
                  </a:lnTo>
                  <a:lnTo>
                    <a:pt x="401863" y="212952"/>
                  </a:lnTo>
                  <a:lnTo>
                    <a:pt x="401014" y="213263"/>
                  </a:lnTo>
                  <a:lnTo>
                    <a:pt x="399868" y="213323"/>
                  </a:lnTo>
                  <a:lnTo>
                    <a:pt x="398805" y="213131"/>
                  </a:lnTo>
                  <a:lnTo>
                    <a:pt x="397945" y="212475"/>
                  </a:lnTo>
                  <a:lnTo>
                    <a:pt x="397288" y="211710"/>
                  </a:lnTo>
                  <a:lnTo>
                    <a:pt x="396404" y="210922"/>
                  </a:lnTo>
                  <a:lnTo>
                    <a:pt x="395759" y="210480"/>
                  </a:lnTo>
                  <a:lnTo>
                    <a:pt x="395102" y="210170"/>
                  </a:lnTo>
                  <a:lnTo>
                    <a:pt x="391029" y="209321"/>
                  </a:lnTo>
                  <a:lnTo>
                    <a:pt x="388724" y="208712"/>
                  </a:lnTo>
                  <a:lnTo>
                    <a:pt x="387052" y="208474"/>
                  </a:lnTo>
                  <a:lnTo>
                    <a:pt x="385548" y="208259"/>
                  </a:lnTo>
                  <a:lnTo>
                    <a:pt x="384114" y="208283"/>
                  </a:lnTo>
                  <a:lnTo>
                    <a:pt x="383123" y="208486"/>
                  </a:lnTo>
                  <a:lnTo>
                    <a:pt x="381761" y="208892"/>
                  </a:lnTo>
                  <a:lnTo>
                    <a:pt x="379851" y="210050"/>
                  </a:lnTo>
                  <a:lnTo>
                    <a:pt x="377283" y="211400"/>
                  </a:lnTo>
                  <a:lnTo>
                    <a:pt x="375587" y="212618"/>
                  </a:lnTo>
                  <a:lnTo>
                    <a:pt x="374488" y="213741"/>
                  </a:lnTo>
                  <a:lnTo>
                    <a:pt x="373473" y="215066"/>
                  </a:lnTo>
                  <a:lnTo>
                    <a:pt x="371371" y="217562"/>
                  </a:lnTo>
                  <a:lnTo>
                    <a:pt x="370463" y="218817"/>
                  </a:lnTo>
                  <a:lnTo>
                    <a:pt x="369663" y="220728"/>
                  </a:lnTo>
                  <a:lnTo>
                    <a:pt x="369269" y="223558"/>
                  </a:lnTo>
                  <a:lnTo>
                    <a:pt x="369006" y="226305"/>
                  </a:lnTo>
                  <a:lnTo>
                    <a:pt x="368444" y="228360"/>
                  </a:lnTo>
                  <a:lnTo>
                    <a:pt x="367584" y="230044"/>
                  </a:lnTo>
                  <a:lnTo>
                    <a:pt x="366534" y="232002"/>
                  </a:lnTo>
                  <a:lnTo>
                    <a:pt x="365351" y="233614"/>
                  </a:lnTo>
                  <a:lnTo>
                    <a:pt x="364467" y="234570"/>
                  </a:lnTo>
                  <a:lnTo>
                    <a:pt x="363918" y="235311"/>
                  </a:lnTo>
                  <a:lnTo>
                    <a:pt x="363524" y="236254"/>
                  </a:lnTo>
                  <a:lnTo>
                    <a:pt x="363237" y="237807"/>
                  </a:lnTo>
                  <a:lnTo>
                    <a:pt x="363094" y="241294"/>
                  </a:lnTo>
                  <a:lnTo>
                    <a:pt x="362699" y="243719"/>
                  </a:lnTo>
                  <a:lnTo>
                    <a:pt x="362234" y="245952"/>
                  </a:lnTo>
                  <a:lnTo>
                    <a:pt x="361696" y="248174"/>
                  </a:lnTo>
                  <a:lnTo>
                    <a:pt x="360992" y="250455"/>
                  </a:lnTo>
                  <a:lnTo>
                    <a:pt x="360669" y="252533"/>
                  </a:lnTo>
                  <a:lnTo>
                    <a:pt x="360634" y="253560"/>
                  </a:lnTo>
                  <a:lnTo>
                    <a:pt x="360873" y="256200"/>
                  </a:lnTo>
                  <a:lnTo>
                    <a:pt x="361314" y="257573"/>
                  </a:lnTo>
                  <a:lnTo>
                    <a:pt x="361947" y="259472"/>
                  </a:lnTo>
                  <a:lnTo>
                    <a:pt x="362748" y="263628"/>
                  </a:lnTo>
                  <a:lnTo>
                    <a:pt x="362831" y="265241"/>
                  </a:lnTo>
                  <a:lnTo>
                    <a:pt x="362568" y="266089"/>
                  </a:lnTo>
                  <a:lnTo>
                    <a:pt x="362162" y="268215"/>
                  </a:lnTo>
                  <a:lnTo>
                    <a:pt x="360454" y="272765"/>
                  </a:lnTo>
                  <a:lnTo>
                    <a:pt x="359212" y="275023"/>
                  </a:lnTo>
                  <a:lnTo>
                    <a:pt x="358042" y="277805"/>
                  </a:lnTo>
                  <a:lnTo>
                    <a:pt x="357528" y="279741"/>
                  </a:lnTo>
                  <a:lnTo>
                    <a:pt x="357182" y="282046"/>
                  </a:lnTo>
                  <a:lnTo>
                    <a:pt x="357122" y="283491"/>
                  </a:lnTo>
                  <a:lnTo>
                    <a:pt x="356632" y="285139"/>
                  </a:lnTo>
                  <a:lnTo>
                    <a:pt x="356131" y="286596"/>
                  </a:lnTo>
                  <a:lnTo>
                    <a:pt x="355367" y="288113"/>
                  </a:lnTo>
                  <a:lnTo>
                    <a:pt x="353826" y="290501"/>
                  </a:lnTo>
                  <a:lnTo>
                    <a:pt x="352703" y="292544"/>
                  </a:lnTo>
                  <a:lnTo>
                    <a:pt x="351604" y="294932"/>
                  </a:lnTo>
                  <a:lnTo>
                    <a:pt x="350864" y="296115"/>
                  </a:lnTo>
                  <a:lnTo>
                    <a:pt x="349610" y="297775"/>
                  </a:lnTo>
                  <a:lnTo>
                    <a:pt x="348164" y="298683"/>
                  </a:lnTo>
                  <a:lnTo>
                    <a:pt x="346935" y="299519"/>
                  </a:lnTo>
                  <a:lnTo>
                    <a:pt x="346050" y="300331"/>
                  </a:lnTo>
                  <a:lnTo>
                    <a:pt x="345286" y="301048"/>
                  </a:lnTo>
                  <a:lnTo>
                    <a:pt x="344378" y="302098"/>
                  </a:lnTo>
                  <a:lnTo>
                    <a:pt x="343781" y="303747"/>
                  </a:lnTo>
                  <a:lnTo>
                    <a:pt x="343411" y="305467"/>
                  </a:lnTo>
                  <a:lnTo>
                    <a:pt x="342515" y="308166"/>
                  </a:lnTo>
                  <a:lnTo>
                    <a:pt x="341607" y="310471"/>
                  </a:lnTo>
                  <a:lnTo>
                    <a:pt x="340808" y="312179"/>
                  </a:lnTo>
                  <a:lnTo>
                    <a:pt x="339529" y="313911"/>
                  </a:lnTo>
                  <a:lnTo>
                    <a:pt x="338335" y="315475"/>
                  </a:lnTo>
                  <a:lnTo>
                    <a:pt x="337379" y="316407"/>
                  </a:lnTo>
                  <a:lnTo>
                    <a:pt x="336591" y="317171"/>
                  </a:lnTo>
                  <a:lnTo>
                    <a:pt x="335636" y="318402"/>
                  </a:lnTo>
                  <a:lnTo>
                    <a:pt x="334573" y="320014"/>
                  </a:lnTo>
                  <a:lnTo>
                    <a:pt x="333510" y="321220"/>
                  </a:lnTo>
                  <a:lnTo>
                    <a:pt x="332483" y="322032"/>
                  </a:lnTo>
                  <a:lnTo>
                    <a:pt x="331718" y="322307"/>
                  </a:lnTo>
                  <a:lnTo>
                    <a:pt x="330870" y="322366"/>
                  </a:lnTo>
                  <a:lnTo>
                    <a:pt x="329974" y="321901"/>
                  </a:lnTo>
                  <a:lnTo>
                    <a:pt x="329389" y="320802"/>
                  </a:lnTo>
                  <a:lnTo>
                    <a:pt x="329055" y="319751"/>
                  </a:lnTo>
                  <a:lnTo>
                    <a:pt x="328565" y="318162"/>
                  </a:lnTo>
                  <a:lnTo>
                    <a:pt x="327920" y="317207"/>
                  </a:lnTo>
                  <a:lnTo>
                    <a:pt x="326965" y="316299"/>
                  </a:lnTo>
                  <a:lnTo>
                    <a:pt x="326141" y="315702"/>
                  </a:lnTo>
                  <a:lnTo>
                    <a:pt x="324958" y="315009"/>
                  </a:lnTo>
                  <a:lnTo>
                    <a:pt x="323394" y="314651"/>
                  </a:lnTo>
                  <a:lnTo>
                    <a:pt x="321495" y="314377"/>
                  </a:lnTo>
                  <a:lnTo>
                    <a:pt x="319333" y="314400"/>
                  </a:lnTo>
                  <a:lnTo>
                    <a:pt x="317876" y="314627"/>
                  </a:lnTo>
                  <a:lnTo>
                    <a:pt x="316467" y="314926"/>
                  </a:lnTo>
                  <a:lnTo>
                    <a:pt x="315177" y="315069"/>
                  </a:lnTo>
                  <a:lnTo>
                    <a:pt x="313815" y="314890"/>
                  </a:lnTo>
                  <a:lnTo>
                    <a:pt x="312429" y="314532"/>
                  </a:lnTo>
                  <a:lnTo>
                    <a:pt x="310961" y="314221"/>
                  </a:lnTo>
                  <a:lnTo>
                    <a:pt x="309277" y="314174"/>
                  </a:lnTo>
                  <a:lnTo>
                    <a:pt x="307413" y="314365"/>
                  </a:lnTo>
                  <a:lnTo>
                    <a:pt x="306076" y="314568"/>
                  </a:lnTo>
                  <a:lnTo>
                    <a:pt x="304726" y="315057"/>
                  </a:lnTo>
                  <a:lnTo>
                    <a:pt x="303352" y="315786"/>
                  </a:lnTo>
                  <a:lnTo>
                    <a:pt x="302397" y="316538"/>
                  </a:lnTo>
                  <a:lnTo>
                    <a:pt x="301215" y="316813"/>
                  </a:lnTo>
                  <a:lnTo>
                    <a:pt x="299758" y="316419"/>
                  </a:lnTo>
                  <a:lnTo>
                    <a:pt x="297966" y="315762"/>
                  </a:lnTo>
                  <a:lnTo>
                    <a:pt x="296127" y="315057"/>
                  </a:lnTo>
                  <a:lnTo>
                    <a:pt x="294849" y="314603"/>
                  </a:lnTo>
                  <a:lnTo>
                    <a:pt x="293833" y="313994"/>
                  </a:lnTo>
                  <a:lnTo>
                    <a:pt x="292651" y="313218"/>
                  </a:lnTo>
                  <a:lnTo>
                    <a:pt x="291768" y="312382"/>
                  </a:lnTo>
                  <a:lnTo>
                    <a:pt x="291015" y="311665"/>
                  </a:lnTo>
                  <a:lnTo>
                    <a:pt x="290275" y="310805"/>
                  </a:lnTo>
                  <a:lnTo>
                    <a:pt x="289558" y="309993"/>
                  </a:lnTo>
                  <a:lnTo>
                    <a:pt x="288961" y="309408"/>
                  </a:lnTo>
                  <a:lnTo>
                    <a:pt x="288232" y="308930"/>
                  </a:lnTo>
                  <a:lnTo>
                    <a:pt x="286441" y="308405"/>
                  </a:lnTo>
                  <a:lnTo>
                    <a:pt x="283360" y="308213"/>
                  </a:lnTo>
                  <a:lnTo>
                    <a:pt x="281090" y="307891"/>
                  </a:lnTo>
                  <a:lnTo>
                    <a:pt x="278666" y="307401"/>
                  </a:lnTo>
                  <a:lnTo>
                    <a:pt x="276122" y="306709"/>
                  </a:lnTo>
                  <a:lnTo>
                    <a:pt x="273864" y="305980"/>
                  </a:lnTo>
                  <a:lnTo>
                    <a:pt x="272204" y="305347"/>
                  </a:lnTo>
                  <a:lnTo>
                    <a:pt x="270365" y="304225"/>
                  </a:lnTo>
                  <a:lnTo>
                    <a:pt x="268609" y="302696"/>
                  </a:lnTo>
                  <a:lnTo>
                    <a:pt x="267439" y="301346"/>
                  </a:lnTo>
                  <a:lnTo>
                    <a:pt x="266077" y="299997"/>
                  </a:lnTo>
                  <a:lnTo>
                    <a:pt x="264704" y="298707"/>
                  </a:lnTo>
                  <a:lnTo>
                    <a:pt x="263832" y="297966"/>
                  </a:lnTo>
                  <a:lnTo>
                    <a:pt x="262852" y="297452"/>
                  </a:lnTo>
                  <a:lnTo>
                    <a:pt x="261563" y="297214"/>
                  </a:lnTo>
                  <a:lnTo>
                    <a:pt x="259209" y="296891"/>
                  </a:lnTo>
                  <a:lnTo>
                    <a:pt x="257728" y="296652"/>
                  </a:lnTo>
                  <a:lnTo>
                    <a:pt x="256737" y="296461"/>
                  </a:lnTo>
                  <a:lnTo>
                    <a:pt x="255555" y="295936"/>
                  </a:lnTo>
                  <a:lnTo>
                    <a:pt x="253548" y="294968"/>
                  </a:lnTo>
                  <a:lnTo>
                    <a:pt x="252127" y="294168"/>
                  </a:lnTo>
                  <a:lnTo>
                    <a:pt x="250395" y="293177"/>
                  </a:lnTo>
                  <a:lnTo>
                    <a:pt x="249619" y="292711"/>
                  </a:lnTo>
                  <a:lnTo>
                    <a:pt x="248843" y="292353"/>
                  </a:lnTo>
                  <a:lnTo>
                    <a:pt x="247505" y="292365"/>
                  </a:lnTo>
                  <a:lnTo>
                    <a:pt x="245546" y="293714"/>
                  </a:lnTo>
                  <a:lnTo>
                    <a:pt x="243468" y="294729"/>
                  </a:lnTo>
                  <a:lnTo>
                    <a:pt x="242262" y="294765"/>
                  </a:lnTo>
                  <a:lnTo>
                    <a:pt x="240995" y="294598"/>
                  </a:lnTo>
                  <a:lnTo>
                    <a:pt x="239515" y="294216"/>
                  </a:lnTo>
                  <a:lnTo>
                    <a:pt x="237580" y="293559"/>
                  </a:lnTo>
                  <a:lnTo>
                    <a:pt x="235753" y="292460"/>
                  </a:lnTo>
                  <a:lnTo>
                    <a:pt x="234080" y="291564"/>
                  </a:lnTo>
                  <a:lnTo>
                    <a:pt x="232587" y="290848"/>
                  </a:lnTo>
                  <a:lnTo>
                    <a:pt x="231334" y="290585"/>
                  </a:lnTo>
                  <a:lnTo>
                    <a:pt x="229745" y="290537"/>
                  </a:lnTo>
                  <a:lnTo>
                    <a:pt x="228335" y="291146"/>
                  </a:lnTo>
                  <a:lnTo>
                    <a:pt x="226604" y="292054"/>
                  </a:lnTo>
                  <a:lnTo>
                    <a:pt x="224717" y="293213"/>
                  </a:lnTo>
                  <a:lnTo>
                    <a:pt x="223618" y="293822"/>
                  </a:lnTo>
                  <a:lnTo>
                    <a:pt x="221994" y="294921"/>
                  </a:lnTo>
                  <a:lnTo>
                    <a:pt x="219892" y="295984"/>
                  </a:lnTo>
                  <a:lnTo>
                    <a:pt x="216368" y="298313"/>
                  </a:lnTo>
                  <a:lnTo>
                    <a:pt x="215114" y="299292"/>
                  </a:lnTo>
                  <a:lnTo>
                    <a:pt x="214457" y="299650"/>
                  </a:lnTo>
                  <a:lnTo>
                    <a:pt x="213263" y="299949"/>
                  </a:lnTo>
                  <a:lnTo>
                    <a:pt x="211830" y="300438"/>
                  </a:lnTo>
                  <a:lnTo>
                    <a:pt x="210540" y="300665"/>
                  </a:lnTo>
                  <a:lnTo>
                    <a:pt x="209346" y="300892"/>
                  </a:lnTo>
                  <a:lnTo>
                    <a:pt x="208558" y="301048"/>
                  </a:lnTo>
                  <a:lnTo>
                    <a:pt x="207900" y="301573"/>
                  </a:lnTo>
                  <a:lnTo>
                    <a:pt x="207065" y="302612"/>
                  </a:lnTo>
                  <a:lnTo>
                    <a:pt x="206503" y="305061"/>
                  </a:lnTo>
                  <a:lnTo>
                    <a:pt x="206706" y="308022"/>
                  </a:lnTo>
                  <a:lnTo>
                    <a:pt x="206527" y="310256"/>
                  </a:lnTo>
                  <a:lnTo>
                    <a:pt x="206384" y="312155"/>
                  </a:lnTo>
                  <a:lnTo>
                    <a:pt x="205727" y="314400"/>
                  </a:lnTo>
                  <a:lnTo>
                    <a:pt x="205058" y="315977"/>
                  </a:lnTo>
                  <a:lnTo>
                    <a:pt x="203732" y="318831"/>
                  </a:lnTo>
                  <a:lnTo>
                    <a:pt x="202048" y="321674"/>
                  </a:lnTo>
                  <a:lnTo>
                    <a:pt x="200973" y="323561"/>
                  </a:lnTo>
                  <a:lnTo>
                    <a:pt x="199934" y="325221"/>
                  </a:lnTo>
                  <a:lnTo>
                    <a:pt x="199170" y="326141"/>
                  </a:lnTo>
                  <a:lnTo>
                    <a:pt x="198226" y="326654"/>
                  </a:lnTo>
                  <a:lnTo>
                    <a:pt x="197318" y="326917"/>
                  </a:lnTo>
                  <a:lnTo>
                    <a:pt x="196399" y="326977"/>
                  </a:lnTo>
                  <a:lnTo>
                    <a:pt x="195252" y="326822"/>
                  </a:lnTo>
                  <a:lnTo>
                    <a:pt x="194332" y="326368"/>
                  </a:lnTo>
                  <a:lnTo>
                    <a:pt x="193221" y="325854"/>
                  </a:lnTo>
                  <a:lnTo>
                    <a:pt x="191825" y="324875"/>
                  </a:lnTo>
                  <a:lnTo>
                    <a:pt x="190427" y="324218"/>
                  </a:lnTo>
                  <a:lnTo>
                    <a:pt x="188516" y="323668"/>
                  </a:lnTo>
                  <a:lnTo>
                    <a:pt x="185410" y="322928"/>
                  </a:lnTo>
                  <a:lnTo>
                    <a:pt x="183619" y="322689"/>
                  </a:lnTo>
                  <a:lnTo>
                    <a:pt x="182365" y="322223"/>
                  </a:lnTo>
                  <a:lnTo>
                    <a:pt x="181040" y="321483"/>
                  </a:lnTo>
                  <a:lnTo>
                    <a:pt x="179474" y="320432"/>
                  </a:lnTo>
                  <a:lnTo>
                    <a:pt x="178197" y="319608"/>
                  </a:lnTo>
                  <a:lnTo>
                    <a:pt x="176752" y="318210"/>
                  </a:lnTo>
                  <a:lnTo>
                    <a:pt x="175736" y="317386"/>
                  </a:lnTo>
                  <a:lnTo>
                    <a:pt x="175092" y="316956"/>
                  </a:lnTo>
                  <a:lnTo>
                    <a:pt x="174339" y="316634"/>
                  </a:lnTo>
                  <a:lnTo>
                    <a:pt x="173360" y="317947"/>
                  </a:lnTo>
                  <a:lnTo>
                    <a:pt x="173121" y="319643"/>
                  </a:lnTo>
                  <a:lnTo>
                    <a:pt x="172739" y="321208"/>
                  </a:lnTo>
                  <a:lnTo>
                    <a:pt x="172189" y="323358"/>
                  </a:lnTo>
                  <a:lnTo>
                    <a:pt x="172129" y="324624"/>
                  </a:lnTo>
                  <a:lnTo>
                    <a:pt x="172333" y="325878"/>
                  </a:lnTo>
                  <a:lnTo>
                    <a:pt x="172774" y="327514"/>
                  </a:lnTo>
                  <a:lnTo>
                    <a:pt x="173073" y="328613"/>
                  </a:lnTo>
                  <a:lnTo>
                    <a:pt x="173312" y="329652"/>
                  </a:lnTo>
                  <a:lnTo>
                    <a:pt x="173682" y="330739"/>
                  </a:lnTo>
                  <a:lnTo>
                    <a:pt x="173622" y="332053"/>
                  </a:lnTo>
                  <a:lnTo>
                    <a:pt x="172774" y="333283"/>
                  </a:lnTo>
                  <a:lnTo>
                    <a:pt x="172094" y="333713"/>
                  </a:lnTo>
                  <a:lnTo>
                    <a:pt x="171485" y="334179"/>
                  </a:lnTo>
                  <a:lnTo>
                    <a:pt x="170672" y="334501"/>
                  </a:lnTo>
                  <a:lnTo>
                    <a:pt x="169311" y="334752"/>
                  </a:lnTo>
                  <a:lnTo>
                    <a:pt x="168761" y="335421"/>
                  </a:lnTo>
                  <a:lnTo>
                    <a:pt x="134925" y="292114"/>
                  </a:lnTo>
                  <a:lnTo>
                    <a:pt x="31984" y="209596"/>
                  </a:lnTo>
                  <a:lnTo>
                    <a:pt x="14905" y="198286"/>
                  </a:lnTo>
                  <a:lnTo>
                    <a:pt x="0" y="117870"/>
                  </a:lnTo>
                  <a:lnTo>
                    <a:pt x="157344" y="53555"/>
                  </a:lnTo>
                  <a:lnTo>
                    <a:pt x="167567" y="47583"/>
                  </a:lnTo>
                  <a:lnTo>
                    <a:pt x="170911" y="45266"/>
                  </a:lnTo>
                  <a:lnTo>
                    <a:pt x="194977" y="29333"/>
                  </a:lnTo>
                  <a:lnTo>
                    <a:pt x="230987" y="14774"/>
                  </a:lnTo>
                  <a:lnTo>
                    <a:pt x="228515" y="0"/>
                  </a:lnTo>
                  <a:lnTo>
                    <a:pt x="308177" y="21200"/>
                  </a:lnTo>
                  <a:lnTo>
                    <a:pt x="341225" y="17856"/>
                  </a:lnTo>
                  <a:lnTo>
                    <a:pt x="346110" y="15742"/>
                  </a:lnTo>
                  <a:lnTo>
                    <a:pt x="352619" y="13747"/>
                  </a:lnTo>
                  <a:lnTo>
                    <a:pt x="352847" y="14870"/>
                  </a:lnTo>
                  <a:lnTo>
                    <a:pt x="363643" y="12624"/>
                  </a:lnTo>
                  <a:lnTo>
                    <a:pt x="367812" y="12589"/>
                  </a:lnTo>
                  <a:lnTo>
                    <a:pt x="371944" y="12839"/>
                  </a:lnTo>
                  <a:lnTo>
                    <a:pt x="375849" y="13090"/>
                  </a:lnTo>
                  <a:lnTo>
                    <a:pt x="379898" y="12983"/>
                  </a:lnTo>
                  <a:lnTo>
                    <a:pt x="389632" y="8802"/>
                  </a:lnTo>
                  <a:lnTo>
                    <a:pt x="392558" y="7656"/>
                  </a:lnTo>
                  <a:lnTo>
                    <a:pt x="393693" y="7919"/>
                  </a:lnTo>
                  <a:lnTo>
                    <a:pt x="395914" y="8779"/>
                  </a:lnTo>
                  <a:lnTo>
                    <a:pt x="410987" y="15753"/>
                  </a:lnTo>
                  <a:lnTo>
                    <a:pt x="412170" y="16625"/>
                  </a:lnTo>
                  <a:lnTo>
                    <a:pt x="413913" y="18345"/>
                  </a:lnTo>
                  <a:lnTo>
                    <a:pt x="415060" y="19647"/>
                  </a:lnTo>
                  <a:lnTo>
                    <a:pt x="418631" y="24604"/>
                  </a:lnTo>
                  <a:lnTo>
                    <a:pt x="418738" y="30193"/>
                  </a:lnTo>
                  <a:lnTo>
                    <a:pt x="418523" y="31483"/>
                  </a:lnTo>
                  <a:lnTo>
                    <a:pt x="418130" y="34218"/>
                  </a:lnTo>
                  <a:lnTo>
                    <a:pt x="425439" y="43271"/>
                  </a:lnTo>
                  <a:lnTo>
                    <a:pt x="426896" y="45290"/>
                  </a:lnTo>
                  <a:lnTo>
                    <a:pt x="427660" y="47237"/>
                  </a:lnTo>
                  <a:lnTo>
                    <a:pt x="428270" y="48765"/>
                  </a:lnTo>
                  <a:lnTo>
                    <a:pt x="429512" y="51894"/>
                  </a:lnTo>
                  <a:lnTo>
                    <a:pt x="430945" y="54988"/>
                  </a:lnTo>
                  <a:lnTo>
                    <a:pt x="431638" y="55716"/>
                  </a:lnTo>
                  <a:lnTo>
                    <a:pt x="432569" y="56110"/>
                  </a:lnTo>
                  <a:lnTo>
                    <a:pt x="436917" y="57508"/>
                  </a:lnTo>
                  <a:lnTo>
                    <a:pt x="438027" y="57639"/>
                  </a:lnTo>
                  <a:lnTo>
                    <a:pt x="439186" y="57544"/>
                  </a:lnTo>
                  <a:lnTo>
                    <a:pt x="445742" y="60004"/>
                  </a:lnTo>
                  <a:lnTo>
                    <a:pt x="446507" y="60160"/>
                  </a:lnTo>
                  <a:lnTo>
                    <a:pt x="447594" y="60112"/>
                  </a:lnTo>
                  <a:lnTo>
                    <a:pt x="448848" y="60112"/>
                  </a:lnTo>
                  <a:lnTo>
                    <a:pt x="450138" y="60052"/>
                  </a:lnTo>
                  <a:lnTo>
                    <a:pt x="451846" y="59861"/>
                  </a:lnTo>
                  <a:lnTo>
                    <a:pt x="455047" y="59276"/>
                  </a:lnTo>
                  <a:lnTo>
                    <a:pt x="459753" y="58535"/>
                  </a:lnTo>
                  <a:lnTo>
                    <a:pt x="475399" y="5903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281;gbcf4302aa7_0_6">
              <a:extLst>
                <a:ext uri="{FF2B5EF4-FFF2-40B4-BE49-F238E27FC236}">
                  <a16:creationId xmlns:a16="http://schemas.microsoft.com/office/drawing/2014/main" id="{0F84061A-0346-2C46-B535-8886A87FECE8}"/>
                </a:ext>
              </a:extLst>
            </p:cNvPr>
            <p:cNvSpPr/>
            <p:nvPr/>
          </p:nvSpPr>
          <p:spPr>
            <a:xfrm>
              <a:off x="7095668" y="2958570"/>
              <a:ext cx="340501" cy="318691"/>
            </a:xfrm>
            <a:custGeom>
              <a:avLst/>
              <a:gdLst/>
              <a:ahLst/>
              <a:cxnLst/>
              <a:rect l="l" t="t" r="r" b="b"/>
              <a:pathLst>
                <a:path w="677613" h="634210" extrusionOk="0">
                  <a:moveTo>
                    <a:pt x="326690" y="9734"/>
                  </a:moveTo>
                  <a:lnTo>
                    <a:pt x="332185" y="43976"/>
                  </a:lnTo>
                  <a:lnTo>
                    <a:pt x="338765" y="52551"/>
                  </a:lnTo>
                  <a:lnTo>
                    <a:pt x="340987" y="54199"/>
                  </a:lnTo>
                  <a:lnTo>
                    <a:pt x="346791" y="64435"/>
                  </a:lnTo>
                  <a:lnTo>
                    <a:pt x="347150" y="65701"/>
                  </a:lnTo>
                  <a:lnTo>
                    <a:pt x="347425" y="66800"/>
                  </a:lnTo>
                  <a:lnTo>
                    <a:pt x="347675" y="68496"/>
                  </a:lnTo>
                  <a:lnTo>
                    <a:pt x="347831" y="69738"/>
                  </a:lnTo>
                  <a:lnTo>
                    <a:pt x="347878" y="70717"/>
                  </a:lnTo>
                  <a:lnTo>
                    <a:pt x="347711" y="71971"/>
                  </a:lnTo>
                  <a:lnTo>
                    <a:pt x="347699" y="74276"/>
                  </a:lnTo>
                  <a:lnTo>
                    <a:pt x="347580" y="75829"/>
                  </a:lnTo>
                  <a:lnTo>
                    <a:pt x="347114" y="79102"/>
                  </a:lnTo>
                  <a:lnTo>
                    <a:pt x="346553" y="81992"/>
                  </a:lnTo>
                  <a:lnTo>
                    <a:pt x="345848" y="84488"/>
                  </a:lnTo>
                  <a:lnTo>
                    <a:pt x="345442" y="85575"/>
                  </a:lnTo>
                  <a:lnTo>
                    <a:pt x="339422" y="99203"/>
                  </a:lnTo>
                  <a:lnTo>
                    <a:pt x="339064" y="100421"/>
                  </a:lnTo>
                  <a:lnTo>
                    <a:pt x="338741" y="101902"/>
                  </a:lnTo>
                  <a:lnTo>
                    <a:pt x="337535" y="112687"/>
                  </a:lnTo>
                  <a:lnTo>
                    <a:pt x="337917" y="114024"/>
                  </a:lnTo>
                  <a:lnTo>
                    <a:pt x="345311" y="130888"/>
                  </a:lnTo>
                  <a:lnTo>
                    <a:pt x="346935" y="134663"/>
                  </a:lnTo>
                  <a:lnTo>
                    <a:pt x="347173" y="135570"/>
                  </a:lnTo>
                  <a:lnTo>
                    <a:pt x="347328" y="136394"/>
                  </a:lnTo>
                  <a:lnTo>
                    <a:pt x="347448" y="137075"/>
                  </a:lnTo>
                  <a:lnTo>
                    <a:pt x="347341" y="137780"/>
                  </a:lnTo>
                  <a:lnTo>
                    <a:pt x="342074" y="151276"/>
                  </a:lnTo>
                  <a:lnTo>
                    <a:pt x="338503" y="157988"/>
                  </a:lnTo>
                  <a:lnTo>
                    <a:pt x="335063" y="169418"/>
                  </a:lnTo>
                  <a:lnTo>
                    <a:pt x="332137" y="177181"/>
                  </a:lnTo>
                  <a:lnTo>
                    <a:pt x="331265" y="186784"/>
                  </a:lnTo>
                  <a:lnTo>
                    <a:pt x="330166" y="192481"/>
                  </a:lnTo>
                  <a:lnTo>
                    <a:pt x="322200" y="204019"/>
                  </a:lnTo>
                  <a:lnTo>
                    <a:pt x="319369" y="209715"/>
                  </a:lnTo>
                  <a:lnTo>
                    <a:pt x="318127" y="211961"/>
                  </a:lnTo>
                  <a:lnTo>
                    <a:pt x="316610" y="213215"/>
                  </a:lnTo>
                  <a:lnTo>
                    <a:pt x="315022" y="213968"/>
                  </a:lnTo>
                  <a:lnTo>
                    <a:pt x="313099" y="216547"/>
                  </a:lnTo>
                  <a:lnTo>
                    <a:pt x="312955" y="218685"/>
                  </a:lnTo>
                  <a:lnTo>
                    <a:pt x="310579" y="222376"/>
                  </a:lnTo>
                  <a:lnTo>
                    <a:pt x="401015" y="368863"/>
                  </a:lnTo>
                  <a:lnTo>
                    <a:pt x="414523" y="371287"/>
                  </a:lnTo>
                  <a:lnTo>
                    <a:pt x="415323" y="371395"/>
                  </a:lnTo>
                  <a:lnTo>
                    <a:pt x="416003" y="371765"/>
                  </a:lnTo>
                  <a:lnTo>
                    <a:pt x="417425" y="372553"/>
                  </a:lnTo>
                  <a:lnTo>
                    <a:pt x="418858" y="373544"/>
                  </a:lnTo>
                  <a:lnTo>
                    <a:pt x="420208" y="374500"/>
                  </a:lnTo>
                  <a:lnTo>
                    <a:pt x="421366" y="375408"/>
                  </a:lnTo>
                  <a:lnTo>
                    <a:pt x="422907" y="376590"/>
                  </a:lnTo>
                  <a:lnTo>
                    <a:pt x="423934" y="377283"/>
                  </a:lnTo>
                  <a:lnTo>
                    <a:pt x="424651" y="377677"/>
                  </a:lnTo>
                  <a:lnTo>
                    <a:pt x="425379" y="377760"/>
                  </a:lnTo>
                  <a:lnTo>
                    <a:pt x="426072" y="377474"/>
                  </a:lnTo>
                  <a:lnTo>
                    <a:pt x="426681" y="376876"/>
                  </a:lnTo>
                  <a:lnTo>
                    <a:pt x="427171" y="375957"/>
                  </a:lnTo>
                  <a:lnTo>
                    <a:pt x="427505" y="375205"/>
                  </a:lnTo>
                  <a:lnTo>
                    <a:pt x="427923" y="374261"/>
                  </a:lnTo>
                  <a:lnTo>
                    <a:pt x="428246" y="373365"/>
                  </a:lnTo>
                  <a:lnTo>
                    <a:pt x="428509" y="371693"/>
                  </a:lnTo>
                  <a:lnTo>
                    <a:pt x="428819" y="369878"/>
                  </a:lnTo>
                  <a:lnTo>
                    <a:pt x="428687" y="368516"/>
                  </a:lnTo>
                  <a:lnTo>
                    <a:pt x="428771" y="366844"/>
                  </a:lnTo>
                  <a:lnTo>
                    <a:pt x="428986" y="365172"/>
                  </a:lnTo>
                  <a:lnTo>
                    <a:pt x="429607" y="363691"/>
                  </a:lnTo>
                  <a:lnTo>
                    <a:pt x="430491" y="362711"/>
                  </a:lnTo>
                  <a:lnTo>
                    <a:pt x="431542" y="362067"/>
                  </a:lnTo>
                  <a:lnTo>
                    <a:pt x="432474" y="361780"/>
                  </a:lnTo>
                  <a:lnTo>
                    <a:pt x="434301" y="361505"/>
                  </a:lnTo>
                  <a:lnTo>
                    <a:pt x="436928" y="361314"/>
                  </a:lnTo>
                  <a:lnTo>
                    <a:pt x="438553" y="361553"/>
                  </a:lnTo>
                  <a:lnTo>
                    <a:pt x="442219" y="362007"/>
                  </a:lnTo>
                  <a:lnTo>
                    <a:pt x="444310" y="362198"/>
                  </a:lnTo>
                  <a:lnTo>
                    <a:pt x="446507" y="362437"/>
                  </a:lnTo>
                  <a:lnTo>
                    <a:pt x="447797" y="362592"/>
                  </a:lnTo>
                  <a:lnTo>
                    <a:pt x="448574" y="362819"/>
                  </a:lnTo>
                  <a:lnTo>
                    <a:pt x="449314" y="363333"/>
                  </a:lnTo>
                  <a:lnTo>
                    <a:pt x="450043" y="364145"/>
                  </a:lnTo>
                  <a:lnTo>
                    <a:pt x="450616" y="365005"/>
                  </a:lnTo>
                  <a:lnTo>
                    <a:pt x="451332" y="366569"/>
                  </a:lnTo>
                  <a:lnTo>
                    <a:pt x="452085" y="368492"/>
                  </a:lnTo>
                  <a:lnTo>
                    <a:pt x="452539" y="369902"/>
                  </a:lnTo>
                  <a:lnTo>
                    <a:pt x="453255" y="370952"/>
                  </a:lnTo>
                  <a:lnTo>
                    <a:pt x="454044" y="372027"/>
                  </a:lnTo>
                  <a:lnTo>
                    <a:pt x="455883" y="373389"/>
                  </a:lnTo>
                  <a:lnTo>
                    <a:pt x="456707" y="374297"/>
                  </a:lnTo>
                  <a:lnTo>
                    <a:pt x="457352" y="374977"/>
                  </a:lnTo>
                  <a:lnTo>
                    <a:pt x="457639" y="376243"/>
                  </a:lnTo>
                  <a:lnTo>
                    <a:pt x="457639" y="378023"/>
                  </a:lnTo>
                  <a:lnTo>
                    <a:pt x="457472" y="379767"/>
                  </a:lnTo>
                  <a:lnTo>
                    <a:pt x="456731" y="384150"/>
                  </a:lnTo>
                  <a:lnTo>
                    <a:pt x="456695" y="384950"/>
                  </a:lnTo>
                  <a:lnTo>
                    <a:pt x="457006" y="386049"/>
                  </a:lnTo>
                  <a:lnTo>
                    <a:pt x="458308" y="388999"/>
                  </a:lnTo>
                  <a:lnTo>
                    <a:pt x="461556" y="393454"/>
                  </a:lnTo>
                  <a:lnTo>
                    <a:pt x="464076" y="396297"/>
                  </a:lnTo>
                  <a:lnTo>
                    <a:pt x="465939" y="398040"/>
                  </a:lnTo>
                  <a:lnTo>
                    <a:pt x="467576" y="399999"/>
                  </a:lnTo>
                  <a:lnTo>
                    <a:pt x="468042" y="401313"/>
                  </a:lnTo>
                  <a:lnTo>
                    <a:pt x="468233" y="402221"/>
                  </a:lnTo>
                  <a:lnTo>
                    <a:pt x="468197" y="402973"/>
                  </a:lnTo>
                  <a:lnTo>
                    <a:pt x="467850" y="403666"/>
                  </a:lnTo>
                  <a:lnTo>
                    <a:pt x="467133" y="404394"/>
                  </a:lnTo>
                  <a:lnTo>
                    <a:pt x="466106" y="405063"/>
                  </a:lnTo>
                  <a:lnTo>
                    <a:pt x="465032" y="405660"/>
                  </a:lnTo>
                  <a:lnTo>
                    <a:pt x="464184" y="406066"/>
                  </a:lnTo>
                  <a:lnTo>
                    <a:pt x="463467" y="406496"/>
                  </a:lnTo>
                  <a:lnTo>
                    <a:pt x="462572" y="406747"/>
                  </a:lnTo>
                  <a:lnTo>
                    <a:pt x="461891" y="406234"/>
                  </a:lnTo>
                  <a:lnTo>
                    <a:pt x="461855" y="402591"/>
                  </a:lnTo>
                  <a:lnTo>
                    <a:pt x="461449" y="401803"/>
                  </a:lnTo>
                  <a:lnTo>
                    <a:pt x="460302" y="401898"/>
                  </a:lnTo>
                  <a:lnTo>
                    <a:pt x="459275" y="402591"/>
                  </a:lnTo>
                  <a:lnTo>
                    <a:pt x="458116" y="403451"/>
                  </a:lnTo>
                  <a:lnTo>
                    <a:pt x="457161" y="404514"/>
                  </a:lnTo>
                  <a:lnTo>
                    <a:pt x="456349" y="405517"/>
                  </a:lnTo>
                  <a:lnTo>
                    <a:pt x="455668" y="406222"/>
                  </a:lnTo>
                  <a:lnTo>
                    <a:pt x="455023" y="406819"/>
                  </a:lnTo>
                  <a:lnTo>
                    <a:pt x="453733" y="407344"/>
                  </a:lnTo>
                  <a:lnTo>
                    <a:pt x="451607" y="408383"/>
                  </a:lnTo>
                  <a:lnTo>
                    <a:pt x="451081" y="408861"/>
                  </a:lnTo>
                  <a:lnTo>
                    <a:pt x="450879" y="409781"/>
                  </a:lnTo>
                  <a:lnTo>
                    <a:pt x="451464" y="410665"/>
                  </a:lnTo>
                  <a:lnTo>
                    <a:pt x="453530" y="410617"/>
                  </a:lnTo>
                  <a:lnTo>
                    <a:pt x="454664" y="410963"/>
                  </a:lnTo>
                  <a:lnTo>
                    <a:pt x="455560" y="411346"/>
                  </a:lnTo>
                  <a:lnTo>
                    <a:pt x="456528" y="412146"/>
                  </a:lnTo>
                  <a:lnTo>
                    <a:pt x="457221" y="413567"/>
                  </a:lnTo>
                  <a:lnTo>
                    <a:pt x="458057" y="415418"/>
                  </a:lnTo>
                  <a:lnTo>
                    <a:pt x="458678" y="416421"/>
                  </a:lnTo>
                  <a:lnTo>
                    <a:pt x="458785" y="417449"/>
                  </a:lnTo>
                  <a:lnTo>
                    <a:pt x="457221" y="418034"/>
                  </a:lnTo>
                  <a:lnTo>
                    <a:pt x="455716" y="418022"/>
                  </a:lnTo>
                  <a:lnTo>
                    <a:pt x="454473" y="418105"/>
                  </a:lnTo>
                  <a:lnTo>
                    <a:pt x="453399" y="418380"/>
                  </a:lnTo>
                  <a:lnTo>
                    <a:pt x="452372" y="418953"/>
                  </a:lnTo>
                  <a:lnTo>
                    <a:pt x="451882" y="419610"/>
                  </a:lnTo>
                  <a:lnTo>
                    <a:pt x="451536" y="420387"/>
                  </a:lnTo>
                  <a:lnTo>
                    <a:pt x="451225" y="421712"/>
                  </a:lnTo>
                  <a:lnTo>
                    <a:pt x="450855" y="423026"/>
                  </a:lnTo>
                  <a:lnTo>
                    <a:pt x="450377" y="424041"/>
                  </a:lnTo>
                  <a:lnTo>
                    <a:pt x="449744" y="424758"/>
                  </a:lnTo>
                  <a:lnTo>
                    <a:pt x="448717" y="425427"/>
                  </a:lnTo>
                  <a:lnTo>
                    <a:pt x="447857" y="425761"/>
                  </a:lnTo>
                  <a:lnTo>
                    <a:pt x="447296" y="426334"/>
                  </a:lnTo>
                  <a:lnTo>
                    <a:pt x="446926" y="426967"/>
                  </a:lnTo>
                  <a:lnTo>
                    <a:pt x="446830" y="428305"/>
                  </a:lnTo>
                  <a:lnTo>
                    <a:pt x="447045" y="429512"/>
                  </a:lnTo>
                  <a:lnTo>
                    <a:pt x="448036" y="432390"/>
                  </a:lnTo>
                  <a:lnTo>
                    <a:pt x="448454" y="434074"/>
                  </a:lnTo>
                  <a:lnTo>
                    <a:pt x="449302" y="435388"/>
                  </a:lnTo>
                  <a:lnTo>
                    <a:pt x="449899" y="436486"/>
                  </a:lnTo>
                  <a:lnTo>
                    <a:pt x="450962" y="437478"/>
                  </a:lnTo>
                  <a:lnTo>
                    <a:pt x="452503" y="438732"/>
                  </a:lnTo>
                  <a:lnTo>
                    <a:pt x="454462" y="439962"/>
                  </a:lnTo>
                  <a:lnTo>
                    <a:pt x="455955" y="441073"/>
                  </a:lnTo>
                  <a:lnTo>
                    <a:pt x="456898" y="441658"/>
                  </a:lnTo>
                  <a:lnTo>
                    <a:pt x="458212" y="442136"/>
                  </a:lnTo>
                  <a:lnTo>
                    <a:pt x="459156" y="442148"/>
                  </a:lnTo>
                  <a:lnTo>
                    <a:pt x="460207" y="441909"/>
                  </a:lnTo>
                  <a:lnTo>
                    <a:pt x="461915" y="440762"/>
                  </a:lnTo>
                  <a:lnTo>
                    <a:pt x="462882" y="438827"/>
                  </a:lnTo>
                  <a:lnTo>
                    <a:pt x="463431" y="438302"/>
                  </a:lnTo>
                  <a:lnTo>
                    <a:pt x="464363" y="437705"/>
                  </a:lnTo>
                  <a:lnTo>
                    <a:pt x="465139" y="437764"/>
                  </a:lnTo>
                  <a:lnTo>
                    <a:pt x="465904" y="438815"/>
                  </a:lnTo>
                  <a:lnTo>
                    <a:pt x="465796" y="440034"/>
                  </a:lnTo>
                  <a:lnTo>
                    <a:pt x="464924" y="441909"/>
                  </a:lnTo>
                  <a:lnTo>
                    <a:pt x="464422" y="443557"/>
                  </a:lnTo>
                  <a:lnTo>
                    <a:pt x="464088" y="445181"/>
                  </a:lnTo>
                  <a:lnTo>
                    <a:pt x="463861" y="445910"/>
                  </a:lnTo>
                  <a:lnTo>
                    <a:pt x="463957" y="446591"/>
                  </a:lnTo>
                  <a:lnTo>
                    <a:pt x="464578" y="447618"/>
                  </a:lnTo>
                  <a:lnTo>
                    <a:pt x="465187" y="447940"/>
                  </a:lnTo>
                  <a:lnTo>
                    <a:pt x="465891" y="447976"/>
                  </a:lnTo>
                  <a:lnTo>
                    <a:pt x="466572" y="448096"/>
                  </a:lnTo>
                  <a:lnTo>
                    <a:pt x="467827" y="446925"/>
                  </a:lnTo>
                  <a:lnTo>
                    <a:pt x="469272" y="445038"/>
                  </a:lnTo>
                  <a:lnTo>
                    <a:pt x="470287" y="443282"/>
                  </a:lnTo>
                  <a:lnTo>
                    <a:pt x="470932" y="442004"/>
                  </a:lnTo>
                  <a:lnTo>
                    <a:pt x="472281" y="441264"/>
                  </a:lnTo>
                  <a:lnTo>
                    <a:pt x="473989" y="440870"/>
                  </a:lnTo>
                  <a:lnTo>
                    <a:pt x="475745" y="440499"/>
                  </a:lnTo>
                  <a:lnTo>
                    <a:pt x="476844" y="440308"/>
                  </a:lnTo>
                  <a:lnTo>
                    <a:pt x="477572" y="440225"/>
                  </a:lnTo>
                  <a:lnTo>
                    <a:pt x="478588" y="440308"/>
                  </a:lnTo>
                  <a:lnTo>
                    <a:pt x="479460" y="440631"/>
                  </a:lnTo>
                  <a:lnTo>
                    <a:pt x="480044" y="441312"/>
                  </a:lnTo>
                  <a:lnTo>
                    <a:pt x="480522" y="442052"/>
                  </a:lnTo>
                  <a:lnTo>
                    <a:pt x="480797" y="443175"/>
                  </a:lnTo>
                  <a:lnTo>
                    <a:pt x="480606" y="445038"/>
                  </a:lnTo>
                  <a:lnTo>
                    <a:pt x="480212" y="446340"/>
                  </a:lnTo>
                  <a:lnTo>
                    <a:pt x="479806" y="447391"/>
                  </a:lnTo>
                  <a:lnTo>
                    <a:pt x="479722" y="448334"/>
                  </a:lnTo>
                  <a:lnTo>
                    <a:pt x="479890" y="449158"/>
                  </a:lnTo>
                  <a:lnTo>
                    <a:pt x="480713" y="450018"/>
                  </a:lnTo>
                  <a:lnTo>
                    <a:pt x="481585" y="449851"/>
                  </a:lnTo>
                  <a:lnTo>
                    <a:pt x="482565" y="449290"/>
                  </a:lnTo>
                  <a:lnTo>
                    <a:pt x="483580" y="447988"/>
                  </a:lnTo>
                  <a:lnTo>
                    <a:pt x="484786" y="446435"/>
                  </a:lnTo>
                  <a:lnTo>
                    <a:pt x="486984" y="443139"/>
                  </a:lnTo>
                  <a:lnTo>
                    <a:pt x="488262" y="441455"/>
                  </a:lnTo>
                  <a:lnTo>
                    <a:pt x="489026" y="440846"/>
                  </a:lnTo>
                  <a:lnTo>
                    <a:pt x="490614" y="439209"/>
                  </a:lnTo>
                  <a:lnTo>
                    <a:pt x="492239" y="437872"/>
                  </a:lnTo>
                  <a:lnTo>
                    <a:pt x="494078" y="436725"/>
                  </a:lnTo>
                  <a:lnTo>
                    <a:pt x="495834" y="436283"/>
                  </a:lnTo>
                  <a:lnTo>
                    <a:pt x="497387" y="436391"/>
                  </a:lnTo>
                  <a:lnTo>
                    <a:pt x="498772" y="436797"/>
                  </a:lnTo>
                  <a:lnTo>
                    <a:pt x="501137" y="437908"/>
                  </a:lnTo>
                  <a:lnTo>
                    <a:pt x="502952" y="438803"/>
                  </a:lnTo>
                  <a:lnTo>
                    <a:pt x="504552" y="439329"/>
                  </a:lnTo>
                  <a:lnTo>
                    <a:pt x="506332" y="439640"/>
                  </a:lnTo>
                  <a:lnTo>
                    <a:pt x="507968" y="439126"/>
                  </a:lnTo>
                  <a:lnTo>
                    <a:pt x="510238" y="438612"/>
                  </a:lnTo>
                  <a:lnTo>
                    <a:pt x="512889" y="438230"/>
                  </a:lnTo>
                  <a:lnTo>
                    <a:pt x="514549" y="437979"/>
                  </a:lnTo>
                  <a:lnTo>
                    <a:pt x="516150" y="437967"/>
                  </a:lnTo>
                  <a:lnTo>
                    <a:pt x="517153" y="437932"/>
                  </a:lnTo>
                  <a:lnTo>
                    <a:pt x="518658" y="437681"/>
                  </a:lnTo>
                  <a:lnTo>
                    <a:pt x="520270" y="437143"/>
                  </a:lnTo>
                  <a:lnTo>
                    <a:pt x="521464" y="436833"/>
                  </a:lnTo>
                  <a:lnTo>
                    <a:pt x="522742" y="436140"/>
                  </a:lnTo>
                  <a:lnTo>
                    <a:pt x="523937" y="435328"/>
                  </a:lnTo>
                  <a:lnTo>
                    <a:pt x="525071" y="434253"/>
                  </a:lnTo>
                  <a:lnTo>
                    <a:pt x="526815" y="431840"/>
                  </a:lnTo>
                  <a:lnTo>
                    <a:pt x="527831" y="430515"/>
                  </a:lnTo>
                  <a:lnTo>
                    <a:pt x="528774" y="429069"/>
                  </a:lnTo>
                  <a:lnTo>
                    <a:pt x="529658" y="427911"/>
                  </a:lnTo>
                  <a:lnTo>
                    <a:pt x="530733" y="426872"/>
                  </a:lnTo>
                  <a:lnTo>
                    <a:pt x="531963" y="426096"/>
                  </a:lnTo>
                  <a:lnTo>
                    <a:pt x="533038" y="425714"/>
                  </a:lnTo>
                  <a:lnTo>
                    <a:pt x="534220" y="425821"/>
                  </a:lnTo>
                  <a:lnTo>
                    <a:pt x="535833" y="425988"/>
                  </a:lnTo>
                  <a:lnTo>
                    <a:pt x="537194" y="426120"/>
                  </a:lnTo>
                  <a:lnTo>
                    <a:pt x="538508" y="426155"/>
                  </a:lnTo>
                  <a:lnTo>
                    <a:pt x="539666" y="426024"/>
                  </a:lnTo>
                  <a:lnTo>
                    <a:pt x="541040" y="425773"/>
                  </a:lnTo>
                  <a:lnTo>
                    <a:pt x="542378" y="425415"/>
                  </a:lnTo>
                  <a:lnTo>
                    <a:pt x="543237" y="424985"/>
                  </a:lnTo>
                  <a:lnTo>
                    <a:pt x="544133" y="424424"/>
                  </a:lnTo>
                  <a:lnTo>
                    <a:pt x="544969" y="423898"/>
                  </a:lnTo>
                  <a:lnTo>
                    <a:pt x="545591" y="423313"/>
                  </a:lnTo>
                  <a:lnTo>
                    <a:pt x="546773" y="421677"/>
                  </a:lnTo>
                  <a:lnTo>
                    <a:pt x="547656" y="420004"/>
                  </a:lnTo>
                  <a:lnTo>
                    <a:pt x="548182" y="418464"/>
                  </a:lnTo>
                  <a:lnTo>
                    <a:pt x="548636" y="417329"/>
                  </a:lnTo>
                  <a:lnTo>
                    <a:pt x="549628" y="415490"/>
                  </a:lnTo>
                  <a:lnTo>
                    <a:pt x="550642" y="413997"/>
                  </a:lnTo>
                  <a:lnTo>
                    <a:pt x="551527" y="413268"/>
                  </a:lnTo>
                  <a:lnTo>
                    <a:pt x="553079" y="412802"/>
                  </a:lnTo>
                  <a:lnTo>
                    <a:pt x="554596" y="412671"/>
                  </a:lnTo>
                  <a:lnTo>
                    <a:pt x="555933" y="412635"/>
                  </a:lnTo>
                  <a:lnTo>
                    <a:pt x="559708" y="422226"/>
                  </a:lnTo>
                  <a:lnTo>
                    <a:pt x="569453" y="420231"/>
                  </a:lnTo>
                  <a:lnTo>
                    <a:pt x="579534" y="444847"/>
                  </a:lnTo>
                  <a:lnTo>
                    <a:pt x="586485" y="442852"/>
                  </a:lnTo>
                  <a:lnTo>
                    <a:pt x="586019" y="444035"/>
                  </a:lnTo>
                  <a:lnTo>
                    <a:pt x="585745" y="444859"/>
                  </a:lnTo>
                  <a:lnTo>
                    <a:pt x="585589" y="445611"/>
                  </a:lnTo>
                  <a:lnTo>
                    <a:pt x="585363" y="446459"/>
                  </a:lnTo>
                  <a:lnTo>
                    <a:pt x="585673" y="447284"/>
                  </a:lnTo>
                  <a:lnTo>
                    <a:pt x="585458" y="448322"/>
                  </a:lnTo>
                  <a:lnTo>
                    <a:pt x="585578" y="449051"/>
                  </a:lnTo>
                  <a:lnTo>
                    <a:pt x="586175" y="450795"/>
                  </a:lnTo>
                  <a:lnTo>
                    <a:pt x="595371" y="447212"/>
                  </a:lnTo>
                  <a:lnTo>
                    <a:pt x="597832" y="447032"/>
                  </a:lnTo>
                  <a:lnTo>
                    <a:pt x="603134" y="445862"/>
                  </a:lnTo>
                  <a:lnTo>
                    <a:pt x="606359" y="444286"/>
                  </a:lnTo>
                  <a:lnTo>
                    <a:pt x="611674" y="442303"/>
                  </a:lnTo>
                  <a:lnTo>
                    <a:pt x="620535" y="422990"/>
                  </a:lnTo>
                  <a:lnTo>
                    <a:pt x="615304" y="417305"/>
                  </a:lnTo>
                  <a:lnTo>
                    <a:pt x="615126" y="412002"/>
                  </a:lnTo>
                  <a:lnTo>
                    <a:pt x="615639" y="404144"/>
                  </a:lnTo>
                  <a:lnTo>
                    <a:pt x="612999" y="393024"/>
                  </a:lnTo>
                  <a:lnTo>
                    <a:pt x="597521" y="394051"/>
                  </a:lnTo>
                  <a:lnTo>
                    <a:pt x="596648" y="393896"/>
                  </a:lnTo>
                  <a:lnTo>
                    <a:pt x="597509" y="392152"/>
                  </a:lnTo>
                  <a:lnTo>
                    <a:pt x="598429" y="390707"/>
                  </a:lnTo>
                  <a:lnTo>
                    <a:pt x="599778" y="388247"/>
                  </a:lnTo>
                  <a:lnTo>
                    <a:pt x="601785" y="384699"/>
                  </a:lnTo>
                  <a:lnTo>
                    <a:pt x="602979" y="382227"/>
                  </a:lnTo>
                  <a:lnTo>
                    <a:pt x="604758" y="378154"/>
                  </a:lnTo>
                  <a:lnTo>
                    <a:pt x="606956" y="372326"/>
                  </a:lnTo>
                  <a:lnTo>
                    <a:pt x="608222" y="368791"/>
                  </a:lnTo>
                  <a:lnTo>
                    <a:pt x="609441" y="366510"/>
                  </a:lnTo>
                  <a:lnTo>
                    <a:pt x="610420" y="365208"/>
                  </a:lnTo>
                  <a:lnTo>
                    <a:pt x="611506" y="363846"/>
                  </a:lnTo>
                  <a:lnTo>
                    <a:pt x="612318" y="362939"/>
                  </a:lnTo>
                  <a:lnTo>
                    <a:pt x="613059" y="362114"/>
                  </a:lnTo>
                  <a:lnTo>
                    <a:pt x="613895" y="361028"/>
                  </a:lnTo>
                  <a:lnTo>
                    <a:pt x="614373" y="360156"/>
                  </a:lnTo>
                  <a:lnTo>
                    <a:pt x="614623" y="359451"/>
                  </a:lnTo>
                  <a:lnTo>
                    <a:pt x="614827" y="358579"/>
                  </a:lnTo>
                  <a:lnTo>
                    <a:pt x="615161" y="357564"/>
                  </a:lnTo>
                  <a:lnTo>
                    <a:pt x="615710" y="356501"/>
                  </a:lnTo>
                  <a:lnTo>
                    <a:pt x="616296" y="355844"/>
                  </a:lnTo>
                  <a:lnTo>
                    <a:pt x="616965" y="355199"/>
                  </a:lnTo>
                  <a:lnTo>
                    <a:pt x="617873" y="354387"/>
                  </a:lnTo>
                  <a:lnTo>
                    <a:pt x="618290" y="355295"/>
                  </a:lnTo>
                  <a:lnTo>
                    <a:pt x="619115" y="355498"/>
                  </a:lnTo>
                  <a:lnTo>
                    <a:pt x="619867" y="355772"/>
                  </a:lnTo>
                  <a:lnTo>
                    <a:pt x="620763" y="356011"/>
                  </a:lnTo>
                  <a:lnTo>
                    <a:pt x="621348" y="355498"/>
                  </a:lnTo>
                  <a:lnTo>
                    <a:pt x="622112" y="354805"/>
                  </a:lnTo>
                  <a:lnTo>
                    <a:pt x="622316" y="354064"/>
                  </a:lnTo>
                  <a:lnTo>
                    <a:pt x="623295" y="353885"/>
                  </a:lnTo>
                  <a:lnTo>
                    <a:pt x="624608" y="353491"/>
                  </a:lnTo>
                  <a:lnTo>
                    <a:pt x="625277" y="354029"/>
                  </a:lnTo>
                  <a:lnTo>
                    <a:pt x="626149" y="354339"/>
                  </a:lnTo>
                  <a:lnTo>
                    <a:pt x="626711" y="353849"/>
                  </a:lnTo>
                  <a:lnTo>
                    <a:pt x="627416" y="354279"/>
                  </a:lnTo>
                  <a:lnTo>
                    <a:pt x="627822" y="355104"/>
                  </a:lnTo>
                  <a:lnTo>
                    <a:pt x="628239" y="356059"/>
                  </a:lnTo>
                  <a:lnTo>
                    <a:pt x="628825" y="356477"/>
                  </a:lnTo>
                  <a:lnTo>
                    <a:pt x="629816" y="357098"/>
                  </a:lnTo>
                  <a:lnTo>
                    <a:pt x="630688" y="357182"/>
                  </a:lnTo>
                  <a:lnTo>
                    <a:pt x="632109" y="357612"/>
                  </a:lnTo>
                  <a:lnTo>
                    <a:pt x="633088" y="357612"/>
                  </a:lnTo>
                  <a:lnTo>
                    <a:pt x="634701" y="356931"/>
                  </a:lnTo>
                  <a:lnTo>
                    <a:pt x="666638" y="482911"/>
                  </a:lnTo>
                  <a:lnTo>
                    <a:pt x="667342" y="489384"/>
                  </a:lnTo>
                  <a:lnTo>
                    <a:pt x="673016" y="518227"/>
                  </a:lnTo>
                  <a:lnTo>
                    <a:pt x="677614" y="541231"/>
                  </a:lnTo>
                  <a:lnTo>
                    <a:pt x="669349" y="550380"/>
                  </a:lnTo>
                  <a:lnTo>
                    <a:pt x="666924" y="553604"/>
                  </a:lnTo>
                  <a:lnTo>
                    <a:pt x="663867" y="556638"/>
                  </a:lnTo>
                  <a:lnTo>
                    <a:pt x="659101" y="559660"/>
                  </a:lnTo>
                  <a:lnTo>
                    <a:pt x="649248" y="564114"/>
                  </a:lnTo>
                  <a:lnTo>
                    <a:pt x="639526" y="569979"/>
                  </a:lnTo>
                  <a:lnTo>
                    <a:pt x="638953" y="571161"/>
                  </a:lnTo>
                  <a:lnTo>
                    <a:pt x="634306" y="576942"/>
                  </a:lnTo>
                  <a:lnTo>
                    <a:pt x="634976" y="577396"/>
                  </a:lnTo>
                  <a:lnTo>
                    <a:pt x="634450" y="578518"/>
                  </a:lnTo>
                  <a:lnTo>
                    <a:pt x="632228" y="581588"/>
                  </a:lnTo>
                  <a:lnTo>
                    <a:pt x="629708" y="584335"/>
                  </a:lnTo>
                  <a:lnTo>
                    <a:pt x="628454" y="585577"/>
                  </a:lnTo>
                  <a:lnTo>
                    <a:pt x="627738" y="586150"/>
                  </a:lnTo>
                  <a:lnTo>
                    <a:pt x="626114" y="586974"/>
                  </a:lnTo>
                  <a:lnTo>
                    <a:pt x="623677" y="588610"/>
                  </a:lnTo>
                  <a:lnTo>
                    <a:pt x="619390" y="591489"/>
                  </a:lnTo>
                  <a:lnTo>
                    <a:pt x="611113" y="598106"/>
                  </a:lnTo>
                  <a:lnTo>
                    <a:pt x="609631" y="599563"/>
                  </a:lnTo>
                  <a:lnTo>
                    <a:pt x="608305" y="600674"/>
                  </a:lnTo>
                  <a:lnTo>
                    <a:pt x="598787" y="610240"/>
                  </a:lnTo>
                  <a:lnTo>
                    <a:pt x="574446" y="634211"/>
                  </a:lnTo>
                  <a:lnTo>
                    <a:pt x="494401" y="587046"/>
                  </a:lnTo>
                  <a:lnTo>
                    <a:pt x="373162" y="505997"/>
                  </a:lnTo>
                  <a:lnTo>
                    <a:pt x="361744" y="493839"/>
                  </a:lnTo>
                  <a:lnTo>
                    <a:pt x="310315" y="495165"/>
                  </a:lnTo>
                  <a:lnTo>
                    <a:pt x="311725" y="493170"/>
                  </a:lnTo>
                  <a:lnTo>
                    <a:pt x="312274" y="491665"/>
                  </a:lnTo>
                  <a:lnTo>
                    <a:pt x="312274" y="490375"/>
                  </a:lnTo>
                  <a:lnTo>
                    <a:pt x="309420" y="485013"/>
                  </a:lnTo>
                  <a:lnTo>
                    <a:pt x="305467" y="485049"/>
                  </a:lnTo>
                  <a:lnTo>
                    <a:pt x="307378" y="488703"/>
                  </a:lnTo>
                  <a:lnTo>
                    <a:pt x="307844" y="489910"/>
                  </a:lnTo>
                  <a:lnTo>
                    <a:pt x="307760" y="491689"/>
                  </a:lnTo>
                  <a:lnTo>
                    <a:pt x="306733" y="493015"/>
                  </a:lnTo>
                  <a:lnTo>
                    <a:pt x="305240" y="493803"/>
                  </a:lnTo>
                  <a:lnTo>
                    <a:pt x="301752" y="494460"/>
                  </a:lnTo>
                  <a:lnTo>
                    <a:pt x="295745" y="494783"/>
                  </a:lnTo>
                  <a:lnTo>
                    <a:pt x="293392" y="494400"/>
                  </a:lnTo>
                  <a:lnTo>
                    <a:pt x="288411" y="495105"/>
                  </a:lnTo>
                  <a:lnTo>
                    <a:pt x="285032" y="496311"/>
                  </a:lnTo>
                  <a:lnTo>
                    <a:pt x="282404" y="497840"/>
                  </a:lnTo>
                  <a:lnTo>
                    <a:pt x="280815" y="499249"/>
                  </a:lnTo>
                  <a:lnTo>
                    <a:pt x="279311" y="501148"/>
                  </a:lnTo>
                  <a:lnTo>
                    <a:pt x="278666" y="502653"/>
                  </a:lnTo>
                  <a:lnTo>
                    <a:pt x="278128" y="507371"/>
                  </a:lnTo>
                  <a:lnTo>
                    <a:pt x="274760" y="511730"/>
                  </a:lnTo>
                  <a:lnTo>
                    <a:pt x="274581" y="513032"/>
                  </a:lnTo>
                  <a:lnTo>
                    <a:pt x="274258" y="523674"/>
                  </a:lnTo>
                  <a:lnTo>
                    <a:pt x="273554" y="531831"/>
                  </a:lnTo>
                  <a:lnTo>
                    <a:pt x="273757" y="535605"/>
                  </a:lnTo>
                  <a:lnTo>
                    <a:pt x="274617" y="538878"/>
                  </a:lnTo>
                  <a:lnTo>
                    <a:pt x="274724" y="541505"/>
                  </a:lnTo>
                  <a:lnTo>
                    <a:pt x="274258" y="542676"/>
                  </a:lnTo>
                  <a:lnTo>
                    <a:pt x="271070" y="544169"/>
                  </a:lnTo>
                  <a:lnTo>
                    <a:pt x="269207" y="545781"/>
                  </a:lnTo>
                  <a:lnTo>
                    <a:pt x="266686" y="550415"/>
                  </a:lnTo>
                  <a:lnTo>
                    <a:pt x="266137" y="552386"/>
                  </a:lnTo>
                  <a:lnTo>
                    <a:pt x="265313" y="557749"/>
                  </a:lnTo>
                  <a:lnTo>
                    <a:pt x="262805" y="564342"/>
                  </a:lnTo>
                  <a:lnTo>
                    <a:pt x="262172" y="568689"/>
                  </a:lnTo>
                  <a:lnTo>
                    <a:pt x="260679" y="571030"/>
                  </a:lnTo>
                  <a:lnTo>
                    <a:pt x="259914" y="570516"/>
                  </a:lnTo>
                  <a:lnTo>
                    <a:pt x="259102" y="569823"/>
                  </a:lnTo>
                  <a:lnTo>
                    <a:pt x="258254" y="569035"/>
                  </a:lnTo>
                  <a:lnTo>
                    <a:pt x="257263" y="568295"/>
                  </a:lnTo>
                  <a:lnTo>
                    <a:pt x="256057" y="567865"/>
                  </a:lnTo>
                  <a:lnTo>
                    <a:pt x="254504" y="567399"/>
                  </a:lnTo>
                  <a:lnTo>
                    <a:pt x="253011" y="567184"/>
                  </a:lnTo>
                  <a:lnTo>
                    <a:pt x="251817" y="566659"/>
                  </a:lnTo>
                  <a:lnTo>
                    <a:pt x="250766" y="566157"/>
                  </a:lnTo>
                  <a:lnTo>
                    <a:pt x="249571" y="565703"/>
                  </a:lnTo>
                  <a:lnTo>
                    <a:pt x="248556" y="565536"/>
                  </a:lnTo>
                  <a:lnTo>
                    <a:pt x="247505" y="565619"/>
                  </a:lnTo>
                  <a:lnTo>
                    <a:pt x="246526" y="566001"/>
                  </a:lnTo>
                  <a:lnTo>
                    <a:pt x="245630" y="566599"/>
                  </a:lnTo>
                  <a:lnTo>
                    <a:pt x="244937" y="567244"/>
                  </a:lnTo>
                  <a:lnTo>
                    <a:pt x="244220" y="567566"/>
                  </a:lnTo>
                  <a:lnTo>
                    <a:pt x="243253" y="567483"/>
                  </a:lnTo>
                  <a:lnTo>
                    <a:pt x="242536" y="566551"/>
                  </a:lnTo>
                  <a:lnTo>
                    <a:pt x="240076" y="563684"/>
                  </a:lnTo>
                  <a:lnTo>
                    <a:pt x="239395" y="562860"/>
                  </a:lnTo>
                  <a:lnTo>
                    <a:pt x="238667" y="561594"/>
                  </a:lnTo>
                  <a:lnTo>
                    <a:pt x="238321" y="560161"/>
                  </a:lnTo>
                  <a:lnTo>
                    <a:pt x="237449" y="559707"/>
                  </a:lnTo>
                  <a:lnTo>
                    <a:pt x="236039" y="559492"/>
                  </a:lnTo>
                  <a:lnTo>
                    <a:pt x="230653" y="558704"/>
                  </a:lnTo>
                  <a:lnTo>
                    <a:pt x="228754" y="558381"/>
                  </a:lnTo>
                  <a:lnTo>
                    <a:pt x="227942" y="557737"/>
                  </a:lnTo>
                  <a:lnTo>
                    <a:pt x="227034" y="556316"/>
                  </a:lnTo>
                  <a:lnTo>
                    <a:pt x="225947" y="555264"/>
                  </a:lnTo>
                  <a:lnTo>
                    <a:pt x="224561" y="553294"/>
                  </a:lnTo>
                  <a:lnTo>
                    <a:pt x="223188" y="550164"/>
                  </a:lnTo>
                  <a:lnTo>
                    <a:pt x="223009" y="548731"/>
                  </a:lnTo>
                  <a:lnTo>
                    <a:pt x="223009" y="547000"/>
                  </a:lnTo>
                  <a:lnTo>
                    <a:pt x="222555" y="544444"/>
                  </a:lnTo>
                  <a:lnTo>
                    <a:pt x="221409" y="540693"/>
                  </a:lnTo>
                  <a:lnTo>
                    <a:pt x="220728" y="538388"/>
                  </a:lnTo>
                  <a:lnTo>
                    <a:pt x="220333" y="536453"/>
                  </a:lnTo>
                  <a:lnTo>
                    <a:pt x="220310" y="533336"/>
                  </a:lnTo>
                  <a:lnTo>
                    <a:pt x="220572" y="530888"/>
                  </a:lnTo>
                  <a:lnTo>
                    <a:pt x="221074" y="530028"/>
                  </a:lnTo>
                  <a:lnTo>
                    <a:pt x="221863" y="529359"/>
                  </a:lnTo>
                  <a:lnTo>
                    <a:pt x="222484" y="528308"/>
                  </a:lnTo>
                  <a:lnTo>
                    <a:pt x="222591" y="526731"/>
                  </a:lnTo>
                  <a:lnTo>
                    <a:pt x="221886" y="525131"/>
                  </a:lnTo>
                  <a:lnTo>
                    <a:pt x="221433" y="524247"/>
                  </a:lnTo>
                  <a:lnTo>
                    <a:pt x="220954" y="523220"/>
                  </a:lnTo>
                  <a:lnTo>
                    <a:pt x="220190" y="522169"/>
                  </a:lnTo>
                  <a:lnTo>
                    <a:pt x="219689" y="521476"/>
                  </a:lnTo>
                  <a:lnTo>
                    <a:pt x="218649" y="520652"/>
                  </a:lnTo>
                  <a:lnTo>
                    <a:pt x="217921" y="520306"/>
                  </a:lnTo>
                  <a:lnTo>
                    <a:pt x="217264" y="519888"/>
                  </a:lnTo>
                  <a:lnTo>
                    <a:pt x="216177" y="519864"/>
                  </a:lnTo>
                  <a:lnTo>
                    <a:pt x="214183" y="521058"/>
                  </a:lnTo>
                  <a:lnTo>
                    <a:pt x="213466" y="520748"/>
                  </a:lnTo>
                  <a:lnTo>
                    <a:pt x="212893" y="520031"/>
                  </a:lnTo>
                  <a:lnTo>
                    <a:pt x="211555" y="517451"/>
                  </a:lnTo>
                  <a:lnTo>
                    <a:pt x="211149" y="516687"/>
                  </a:lnTo>
                  <a:lnTo>
                    <a:pt x="210325" y="516054"/>
                  </a:lnTo>
                  <a:lnTo>
                    <a:pt x="209477" y="515755"/>
                  </a:lnTo>
                  <a:lnTo>
                    <a:pt x="207805" y="515636"/>
                  </a:lnTo>
                  <a:lnTo>
                    <a:pt x="206085" y="515791"/>
                  </a:lnTo>
                  <a:lnTo>
                    <a:pt x="204915" y="515863"/>
                  </a:lnTo>
                  <a:lnTo>
                    <a:pt x="203553" y="515851"/>
                  </a:lnTo>
                  <a:lnTo>
                    <a:pt x="202418" y="515887"/>
                  </a:lnTo>
                  <a:lnTo>
                    <a:pt x="201642" y="515803"/>
                  </a:lnTo>
                  <a:lnTo>
                    <a:pt x="200723" y="515648"/>
                  </a:lnTo>
                  <a:lnTo>
                    <a:pt x="199612" y="515397"/>
                  </a:lnTo>
                  <a:lnTo>
                    <a:pt x="198393" y="515086"/>
                  </a:lnTo>
                  <a:lnTo>
                    <a:pt x="197689" y="514597"/>
                  </a:lnTo>
                  <a:lnTo>
                    <a:pt x="197092" y="514011"/>
                  </a:lnTo>
                  <a:lnTo>
                    <a:pt x="196279" y="512638"/>
                  </a:lnTo>
                  <a:lnTo>
                    <a:pt x="196064" y="511599"/>
                  </a:lnTo>
                  <a:lnTo>
                    <a:pt x="196053" y="510046"/>
                  </a:lnTo>
                  <a:lnTo>
                    <a:pt x="195969" y="507921"/>
                  </a:lnTo>
                  <a:lnTo>
                    <a:pt x="196100" y="505353"/>
                  </a:lnTo>
                  <a:lnTo>
                    <a:pt x="102391" y="485908"/>
                  </a:lnTo>
                  <a:lnTo>
                    <a:pt x="22824" y="469438"/>
                  </a:lnTo>
                  <a:lnTo>
                    <a:pt x="0" y="339696"/>
                  </a:lnTo>
                  <a:lnTo>
                    <a:pt x="117023" y="227308"/>
                  </a:lnTo>
                  <a:lnTo>
                    <a:pt x="212200" y="102499"/>
                  </a:lnTo>
                  <a:lnTo>
                    <a:pt x="284411" y="0"/>
                  </a:lnTo>
                  <a:lnTo>
                    <a:pt x="326690" y="973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282;gbcf4302aa7_0_6">
              <a:extLst>
                <a:ext uri="{FF2B5EF4-FFF2-40B4-BE49-F238E27FC236}">
                  <a16:creationId xmlns:a16="http://schemas.microsoft.com/office/drawing/2014/main" id="{7CCC2AA3-3D9E-814C-B66D-AD44F5DBCA22}"/>
                </a:ext>
              </a:extLst>
            </p:cNvPr>
            <p:cNvSpPr/>
            <p:nvPr/>
          </p:nvSpPr>
          <p:spPr>
            <a:xfrm>
              <a:off x="7251448" y="2963453"/>
              <a:ext cx="157554" cy="221633"/>
            </a:xfrm>
            <a:custGeom>
              <a:avLst/>
              <a:gdLst/>
              <a:ahLst/>
              <a:cxnLst/>
              <a:rect l="l" t="t" r="r" b="b"/>
              <a:pathLst>
                <a:path w="313540" h="441060" extrusionOk="0">
                  <a:moveTo>
                    <a:pt x="115207" y="22812"/>
                  </a:moveTo>
                  <a:lnTo>
                    <a:pt x="116891" y="32486"/>
                  </a:lnTo>
                  <a:lnTo>
                    <a:pt x="131796" y="112902"/>
                  </a:lnTo>
                  <a:lnTo>
                    <a:pt x="148875" y="124212"/>
                  </a:lnTo>
                  <a:lnTo>
                    <a:pt x="251816" y="206730"/>
                  </a:lnTo>
                  <a:lnTo>
                    <a:pt x="285652" y="250037"/>
                  </a:lnTo>
                  <a:lnTo>
                    <a:pt x="284984" y="251147"/>
                  </a:lnTo>
                  <a:lnTo>
                    <a:pt x="284984" y="252246"/>
                  </a:lnTo>
                  <a:lnTo>
                    <a:pt x="285915" y="253417"/>
                  </a:lnTo>
                  <a:lnTo>
                    <a:pt x="291218" y="255626"/>
                  </a:lnTo>
                  <a:lnTo>
                    <a:pt x="292878" y="256343"/>
                  </a:lnTo>
                  <a:lnTo>
                    <a:pt x="293989" y="256976"/>
                  </a:lnTo>
                  <a:lnTo>
                    <a:pt x="294718" y="257692"/>
                  </a:lnTo>
                  <a:lnTo>
                    <a:pt x="295900" y="259783"/>
                  </a:lnTo>
                  <a:lnTo>
                    <a:pt x="297010" y="261980"/>
                  </a:lnTo>
                  <a:lnTo>
                    <a:pt x="297822" y="264202"/>
                  </a:lnTo>
                  <a:lnTo>
                    <a:pt x="298217" y="265742"/>
                  </a:lnTo>
                  <a:lnTo>
                    <a:pt x="298312" y="267116"/>
                  </a:lnTo>
                  <a:lnTo>
                    <a:pt x="298372" y="268406"/>
                  </a:lnTo>
                  <a:lnTo>
                    <a:pt x="298312" y="269815"/>
                  </a:lnTo>
                  <a:lnTo>
                    <a:pt x="298002" y="270926"/>
                  </a:lnTo>
                  <a:lnTo>
                    <a:pt x="297166" y="272025"/>
                  </a:lnTo>
                  <a:lnTo>
                    <a:pt x="296055" y="272992"/>
                  </a:lnTo>
                  <a:lnTo>
                    <a:pt x="295195" y="273792"/>
                  </a:lnTo>
                  <a:lnTo>
                    <a:pt x="294514" y="274664"/>
                  </a:lnTo>
                  <a:lnTo>
                    <a:pt x="293941" y="275655"/>
                  </a:lnTo>
                  <a:lnTo>
                    <a:pt x="293583" y="276695"/>
                  </a:lnTo>
                  <a:lnTo>
                    <a:pt x="293571" y="277829"/>
                  </a:lnTo>
                  <a:lnTo>
                    <a:pt x="293535" y="279012"/>
                  </a:lnTo>
                  <a:lnTo>
                    <a:pt x="293929" y="280672"/>
                  </a:lnTo>
                  <a:lnTo>
                    <a:pt x="294252" y="281794"/>
                  </a:lnTo>
                  <a:lnTo>
                    <a:pt x="294598" y="282917"/>
                  </a:lnTo>
                  <a:lnTo>
                    <a:pt x="294621" y="283658"/>
                  </a:lnTo>
                  <a:lnTo>
                    <a:pt x="294670" y="285294"/>
                  </a:lnTo>
                  <a:lnTo>
                    <a:pt x="294156" y="288363"/>
                  </a:lnTo>
                  <a:lnTo>
                    <a:pt x="293487" y="292472"/>
                  </a:lnTo>
                  <a:lnTo>
                    <a:pt x="293165" y="295446"/>
                  </a:lnTo>
                  <a:lnTo>
                    <a:pt x="293153" y="298205"/>
                  </a:lnTo>
                  <a:lnTo>
                    <a:pt x="293344" y="300844"/>
                  </a:lnTo>
                  <a:lnTo>
                    <a:pt x="293809" y="302743"/>
                  </a:lnTo>
                  <a:lnTo>
                    <a:pt x="294466" y="304356"/>
                  </a:lnTo>
                  <a:lnTo>
                    <a:pt x="295255" y="305657"/>
                  </a:lnTo>
                  <a:lnTo>
                    <a:pt x="296234" y="307007"/>
                  </a:lnTo>
                  <a:lnTo>
                    <a:pt x="297094" y="308058"/>
                  </a:lnTo>
                  <a:lnTo>
                    <a:pt x="297763" y="308703"/>
                  </a:lnTo>
                  <a:lnTo>
                    <a:pt x="298922" y="309396"/>
                  </a:lnTo>
                  <a:lnTo>
                    <a:pt x="300104" y="309874"/>
                  </a:lnTo>
                  <a:lnTo>
                    <a:pt x="301346" y="310112"/>
                  </a:lnTo>
                  <a:lnTo>
                    <a:pt x="302194" y="310100"/>
                  </a:lnTo>
                  <a:lnTo>
                    <a:pt x="302875" y="309623"/>
                  </a:lnTo>
                  <a:lnTo>
                    <a:pt x="303042" y="308763"/>
                  </a:lnTo>
                  <a:lnTo>
                    <a:pt x="303102" y="307533"/>
                  </a:lnTo>
                  <a:lnTo>
                    <a:pt x="303281" y="306338"/>
                  </a:lnTo>
                  <a:lnTo>
                    <a:pt x="303603" y="305538"/>
                  </a:lnTo>
                  <a:lnTo>
                    <a:pt x="304738" y="304905"/>
                  </a:lnTo>
                  <a:lnTo>
                    <a:pt x="306076" y="304750"/>
                  </a:lnTo>
                  <a:lnTo>
                    <a:pt x="306900" y="304881"/>
                  </a:lnTo>
                  <a:lnTo>
                    <a:pt x="307664" y="305204"/>
                  </a:lnTo>
                  <a:lnTo>
                    <a:pt x="308632" y="305634"/>
                  </a:lnTo>
                  <a:lnTo>
                    <a:pt x="309264" y="306123"/>
                  </a:lnTo>
                  <a:lnTo>
                    <a:pt x="309743" y="306673"/>
                  </a:lnTo>
                  <a:lnTo>
                    <a:pt x="310149" y="307497"/>
                  </a:lnTo>
                  <a:lnTo>
                    <a:pt x="310578" y="309694"/>
                  </a:lnTo>
                  <a:lnTo>
                    <a:pt x="311307" y="313301"/>
                  </a:lnTo>
                  <a:lnTo>
                    <a:pt x="311605" y="316956"/>
                  </a:lnTo>
                  <a:lnTo>
                    <a:pt x="312071" y="320432"/>
                  </a:lnTo>
                  <a:lnTo>
                    <a:pt x="312645" y="323477"/>
                  </a:lnTo>
                  <a:lnTo>
                    <a:pt x="313218" y="326272"/>
                  </a:lnTo>
                  <a:lnTo>
                    <a:pt x="313349" y="327729"/>
                  </a:lnTo>
                  <a:lnTo>
                    <a:pt x="313540" y="329724"/>
                  </a:lnTo>
                  <a:lnTo>
                    <a:pt x="313397" y="331694"/>
                  </a:lnTo>
                  <a:lnTo>
                    <a:pt x="312979" y="334011"/>
                  </a:lnTo>
                  <a:lnTo>
                    <a:pt x="312811" y="335683"/>
                  </a:lnTo>
                  <a:lnTo>
                    <a:pt x="312501" y="337009"/>
                  </a:lnTo>
                  <a:lnTo>
                    <a:pt x="312226" y="338072"/>
                  </a:lnTo>
                  <a:lnTo>
                    <a:pt x="311797" y="339255"/>
                  </a:lnTo>
                  <a:lnTo>
                    <a:pt x="311176" y="340461"/>
                  </a:lnTo>
                  <a:lnTo>
                    <a:pt x="310686" y="341345"/>
                  </a:lnTo>
                  <a:lnTo>
                    <a:pt x="310041" y="342169"/>
                  </a:lnTo>
                  <a:lnTo>
                    <a:pt x="309277" y="343005"/>
                  </a:lnTo>
                  <a:lnTo>
                    <a:pt x="308177" y="343865"/>
                  </a:lnTo>
                  <a:lnTo>
                    <a:pt x="307294" y="344653"/>
                  </a:lnTo>
                  <a:lnTo>
                    <a:pt x="306386" y="345465"/>
                  </a:lnTo>
                  <a:lnTo>
                    <a:pt x="305717" y="346110"/>
                  </a:lnTo>
                  <a:lnTo>
                    <a:pt x="305132" y="346767"/>
                  </a:lnTo>
                  <a:lnTo>
                    <a:pt x="304583" y="347830"/>
                  </a:lnTo>
                  <a:lnTo>
                    <a:pt x="304248" y="348845"/>
                  </a:lnTo>
                  <a:lnTo>
                    <a:pt x="304045" y="349717"/>
                  </a:lnTo>
                  <a:lnTo>
                    <a:pt x="303794" y="350422"/>
                  </a:lnTo>
                  <a:lnTo>
                    <a:pt x="303317" y="351294"/>
                  </a:lnTo>
                  <a:lnTo>
                    <a:pt x="302480" y="352380"/>
                  </a:lnTo>
                  <a:lnTo>
                    <a:pt x="301740" y="353205"/>
                  </a:lnTo>
                  <a:lnTo>
                    <a:pt x="300928" y="354112"/>
                  </a:lnTo>
                  <a:lnTo>
                    <a:pt x="299841" y="355474"/>
                  </a:lnTo>
                  <a:lnTo>
                    <a:pt x="298862" y="356776"/>
                  </a:lnTo>
                  <a:lnTo>
                    <a:pt x="297644" y="359057"/>
                  </a:lnTo>
                  <a:lnTo>
                    <a:pt x="296378" y="362592"/>
                  </a:lnTo>
                  <a:lnTo>
                    <a:pt x="294180" y="368420"/>
                  </a:lnTo>
                  <a:lnTo>
                    <a:pt x="292400" y="372493"/>
                  </a:lnTo>
                  <a:lnTo>
                    <a:pt x="291206" y="374965"/>
                  </a:lnTo>
                  <a:lnTo>
                    <a:pt x="289199" y="378513"/>
                  </a:lnTo>
                  <a:lnTo>
                    <a:pt x="287850" y="380973"/>
                  </a:lnTo>
                  <a:lnTo>
                    <a:pt x="286930" y="382418"/>
                  </a:lnTo>
                  <a:lnTo>
                    <a:pt x="286070" y="384162"/>
                  </a:lnTo>
                  <a:lnTo>
                    <a:pt x="286942" y="384317"/>
                  </a:lnTo>
                  <a:lnTo>
                    <a:pt x="302421" y="383290"/>
                  </a:lnTo>
                  <a:lnTo>
                    <a:pt x="305060" y="394410"/>
                  </a:lnTo>
                  <a:lnTo>
                    <a:pt x="304547" y="402268"/>
                  </a:lnTo>
                  <a:lnTo>
                    <a:pt x="304726" y="407571"/>
                  </a:lnTo>
                  <a:lnTo>
                    <a:pt x="309957" y="413256"/>
                  </a:lnTo>
                  <a:lnTo>
                    <a:pt x="301095" y="432569"/>
                  </a:lnTo>
                  <a:lnTo>
                    <a:pt x="295781" y="434552"/>
                  </a:lnTo>
                  <a:lnTo>
                    <a:pt x="292556" y="436128"/>
                  </a:lnTo>
                  <a:lnTo>
                    <a:pt x="287253" y="437298"/>
                  </a:lnTo>
                  <a:lnTo>
                    <a:pt x="284792" y="437478"/>
                  </a:lnTo>
                  <a:lnTo>
                    <a:pt x="275596" y="441061"/>
                  </a:lnTo>
                  <a:lnTo>
                    <a:pt x="274999" y="439317"/>
                  </a:lnTo>
                  <a:lnTo>
                    <a:pt x="274879" y="438588"/>
                  </a:lnTo>
                  <a:lnTo>
                    <a:pt x="275094" y="437550"/>
                  </a:lnTo>
                  <a:lnTo>
                    <a:pt x="274784" y="436725"/>
                  </a:lnTo>
                  <a:lnTo>
                    <a:pt x="275011" y="435877"/>
                  </a:lnTo>
                  <a:lnTo>
                    <a:pt x="275166" y="435125"/>
                  </a:lnTo>
                  <a:lnTo>
                    <a:pt x="275441" y="434301"/>
                  </a:lnTo>
                  <a:lnTo>
                    <a:pt x="275907" y="433118"/>
                  </a:lnTo>
                  <a:lnTo>
                    <a:pt x="268955" y="435113"/>
                  </a:lnTo>
                  <a:lnTo>
                    <a:pt x="258875" y="410497"/>
                  </a:lnTo>
                  <a:lnTo>
                    <a:pt x="249129" y="412492"/>
                  </a:lnTo>
                  <a:lnTo>
                    <a:pt x="245355" y="402902"/>
                  </a:lnTo>
                  <a:lnTo>
                    <a:pt x="244017" y="402937"/>
                  </a:lnTo>
                  <a:lnTo>
                    <a:pt x="242501" y="403068"/>
                  </a:lnTo>
                  <a:lnTo>
                    <a:pt x="240948" y="403534"/>
                  </a:lnTo>
                  <a:lnTo>
                    <a:pt x="240064" y="404263"/>
                  </a:lnTo>
                  <a:lnTo>
                    <a:pt x="239049" y="405756"/>
                  </a:lnTo>
                  <a:lnTo>
                    <a:pt x="238058" y="407595"/>
                  </a:lnTo>
                  <a:lnTo>
                    <a:pt x="237603" y="408730"/>
                  </a:lnTo>
                  <a:lnTo>
                    <a:pt x="237078" y="410270"/>
                  </a:lnTo>
                  <a:lnTo>
                    <a:pt x="236194" y="411943"/>
                  </a:lnTo>
                  <a:lnTo>
                    <a:pt x="235012" y="413579"/>
                  </a:lnTo>
                  <a:lnTo>
                    <a:pt x="234391" y="414164"/>
                  </a:lnTo>
                  <a:lnTo>
                    <a:pt x="233555" y="414690"/>
                  </a:lnTo>
                  <a:lnTo>
                    <a:pt x="232659" y="415251"/>
                  </a:lnTo>
                  <a:lnTo>
                    <a:pt x="231799" y="415681"/>
                  </a:lnTo>
                  <a:lnTo>
                    <a:pt x="230462" y="416039"/>
                  </a:lnTo>
                  <a:lnTo>
                    <a:pt x="229088" y="416290"/>
                  </a:lnTo>
                  <a:lnTo>
                    <a:pt x="227929" y="416421"/>
                  </a:lnTo>
                  <a:lnTo>
                    <a:pt x="226616" y="416386"/>
                  </a:lnTo>
                  <a:lnTo>
                    <a:pt x="225254" y="416254"/>
                  </a:lnTo>
                  <a:lnTo>
                    <a:pt x="223641" y="416087"/>
                  </a:lnTo>
                  <a:lnTo>
                    <a:pt x="222459" y="415980"/>
                  </a:lnTo>
                  <a:lnTo>
                    <a:pt x="221385" y="416362"/>
                  </a:lnTo>
                  <a:lnTo>
                    <a:pt x="220154" y="417138"/>
                  </a:lnTo>
                  <a:lnTo>
                    <a:pt x="219079" y="418177"/>
                  </a:lnTo>
                  <a:lnTo>
                    <a:pt x="218195" y="419335"/>
                  </a:lnTo>
                  <a:lnTo>
                    <a:pt x="217252" y="420781"/>
                  </a:lnTo>
                  <a:lnTo>
                    <a:pt x="216237" y="422106"/>
                  </a:lnTo>
                  <a:lnTo>
                    <a:pt x="214493" y="424519"/>
                  </a:lnTo>
                  <a:lnTo>
                    <a:pt x="213359" y="425594"/>
                  </a:lnTo>
                  <a:lnTo>
                    <a:pt x="212164" y="426406"/>
                  </a:lnTo>
                  <a:lnTo>
                    <a:pt x="210886" y="427099"/>
                  </a:lnTo>
                  <a:lnTo>
                    <a:pt x="209692" y="427409"/>
                  </a:lnTo>
                  <a:lnTo>
                    <a:pt x="208079" y="427947"/>
                  </a:lnTo>
                  <a:lnTo>
                    <a:pt x="206575" y="428198"/>
                  </a:lnTo>
                  <a:lnTo>
                    <a:pt x="205571" y="428233"/>
                  </a:lnTo>
                  <a:lnTo>
                    <a:pt x="203971" y="428245"/>
                  </a:lnTo>
                  <a:lnTo>
                    <a:pt x="202310" y="428496"/>
                  </a:lnTo>
                  <a:lnTo>
                    <a:pt x="199659" y="428878"/>
                  </a:lnTo>
                  <a:lnTo>
                    <a:pt x="197390" y="429392"/>
                  </a:lnTo>
                  <a:lnTo>
                    <a:pt x="195754" y="429906"/>
                  </a:lnTo>
                  <a:lnTo>
                    <a:pt x="193974" y="429595"/>
                  </a:lnTo>
                  <a:lnTo>
                    <a:pt x="192374" y="429069"/>
                  </a:lnTo>
                  <a:lnTo>
                    <a:pt x="190558" y="428174"/>
                  </a:lnTo>
                  <a:lnTo>
                    <a:pt x="188194" y="427063"/>
                  </a:lnTo>
                  <a:lnTo>
                    <a:pt x="186808" y="426657"/>
                  </a:lnTo>
                  <a:lnTo>
                    <a:pt x="185255" y="426549"/>
                  </a:lnTo>
                  <a:lnTo>
                    <a:pt x="183500" y="426991"/>
                  </a:lnTo>
                  <a:lnTo>
                    <a:pt x="181661" y="428138"/>
                  </a:lnTo>
                  <a:lnTo>
                    <a:pt x="180036" y="429475"/>
                  </a:lnTo>
                  <a:lnTo>
                    <a:pt x="178447" y="431112"/>
                  </a:lnTo>
                  <a:lnTo>
                    <a:pt x="177683" y="431721"/>
                  </a:lnTo>
                  <a:lnTo>
                    <a:pt x="176405" y="433405"/>
                  </a:lnTo>
                  <a:lnTo>
                    <a:pt x="174208" y="436701"/>
                  </a:lnTo>
                  <a:lnTo>
                    <a:pt x="173001" y="438254"/>
                  </a:lnTo>
                  <a:lnTo>
                    <a:pt x="171986" y="439556"/>
                  </a:lnTo>
                  <a:lnTo>
                    <a:pt x="171007" y="440117"/>
                  </a:lnTo>
                  <a:lnTo>
                    <a:pt x="170135" y="440284"/>
                  </a:lnTo>
                  <a:lnTo>
                    <a:pt x="169311" y="439424"/>
                  </a:lnTo>
                  <a:lnTo>
                    <a:pt x="169143" y="438600"/>
                  </a:lnTo>
                  <a:lnTo>
                    <a:pt x="169227" y="437657"/>
                  </a:lnTo>
                  <a:lnTo>
                    <a:pt x="169633" y="436606"/>
                  </a:lnTo>
                  <a:lnTo>
                    <a:pt x="170028" y="435304"/>
                  </a:lnTo>
                  <a:lnTo>
                    <a:pt x="170219" y="433441"/>
                  </a:lnTo>
                  <a:lnTo>
                    <a:pt x="169944" y="432318"/>
                  </a:lnTo>
                  <a:lnTo>
                    <a:pt x="169466" y="431578"/>
                  </a:lnTo>
                  <a:lnTo>
                    <a:pt x="168881" y="430897"/>
                  </a:lnTo>
                  <a:lnTo>
                    <a:pt x="168009" y="430574"/>
                  </a:lnTo>
                  <a:lnTo>
                    <a:pt x="166994" y="430491"/>
                  </a:lnTo>
                  <a:lnTo>
                    <a:pt x="166265" y="430574"/>
                  </a:lnTo>
                  <a:lnTo>
                    <a:pt x="165166" y="430765"/>
                  </a:lnTo>
                  <a:lnTo>
                    <a:pt x="163411" y="431136"/>
                  </a:lnTo>
                  <a:lnTo>
                    <a:pt x="161703" y="431530"/>
                  </a:lnTo>
                  <a:lnTo>
                    <a:pt x="160353" y="432270"/>
                  </a:lnTo>
                  <a:lnTo>
                    <a:pt x="159708" y="433548"/>
                  </a:lnTo>
                  <a:lnTo>
                    <a:pt x="158693" y="435304"/>
                  </a:lnTo>
                  <a:lnTo>
                    <a:pt x="157248" y="437191"/>
                  </a:lnTo>
                  <a:lnTo>
                    <a:pt x="155994" y="438362"/>
                  </a:lnTo>
                  <a:lnTo>
                    <a:pt x="155313" y="438242"/>
                  </a:lnTo>
                  <a:lnTo>
                    <a:pt x="154608" y="438206"/>
                  </a:lnTo>
                  <a:lnTo>
                    <a:pt x="153999" y="437884"/>
                  </a:lnTo>
                  <a:lnTo>
                    <a:pt x="153378" y="436857"/>
                  </a:lnTo>
                  <a:lnTo>
                    <a:pt x="153282" y="436176"/>
                  </a:lnTo>
                  <a:lnTo>
                    <a:pt x="153509" y="435447"/>
                  </a:lnTo>
                  <a:lnTo>
                    <a:pt x="153844" y="433823"/>
                  </a:lnTo>
                  <a:lnTo>
                    <a:pt x="154345" y="432175"/>
                  </a:lnTo>
                  <a:lnTo>
                    <a:pt x="155217" y="430300"/>
                  </a:lnTo>
                  <a:lnTo>
                    <a:pt x="155325" y="429081"/>
                  </a:lnTo>
                  <a:lnTo>
                    <a:pt x="154560" y="428030"/>
                  </a:lnTo>
                  <a:lnTo>
                    <a:pt x="153784" y="427971"/>
                  </a:lnTo>
                  <a:lnTo>
                    <a:pt x="152852" y="428568"/>
                  </a:lnTo>
                  <a:lnTo>
                    <a:pt x="152303" y="429093"/>
                  </a:lnTo>
                  <a:lnTo>
                    <a:pt x="151336" y="431028"/>
                  </a:lnTo>
                  <a:lnTo>
                    <a:pt x="149628" y="432175"/>
                  </a:lnTo>
                  <a:lnTo>
                    <a:pt x="148577" y="432414"/>
                  </a:lnTo>
                  <a:lnTo>
                    <a:pt x="147634" y="432402"/>
                  </a:lnTo>
                  <a:lnTo>
                    <a:pt x="146319" y="431924"/>
                  </a:lnTo>
                  <a:lnTo>
                    <a:pt x="145376" y="431339"/>
                  </a:lnTo>
                  <a:lnTo>
                    <a:pt x="143883" y="430228"/>
                  </a:lnTo>
                  <a:lnTo>
                    <a:pt x="141924" y="428998"/>
                  </a:lnTo>
                  <a:lnTo>
                    <a:pt x="140383" y="427744"/>
                  </a:lnTo>
                  <a:lnTo>
                    <a:pt x="139320" y="426752"/>
                  </a:lnTo>
                  <a:lnTo>
                    <a:pt x="138723" y="425654"/>
                  </a:lnTo>
                  <a:lnTo>
                    <a:pt x="137876" y="424340"/>
                  </a:lnTo>
                  <a:lnTo>
                    <a:pt x="137457" y="422656"/>
                  </a:lnTo>
                  <a:lnTo>
                    <a:pt x="136467" y="419778"/>
                  </a:lnTo>
                  <a:lnTo>
                    <a:pt x="136251" y="418571"/>
                  </a:lnTo>
                  <a:lnTo>
                    <a:pt x="136347" y="417233"/>
                  </a:lnTo>
                  <a:lnTo>
                    <a:pt x="136717" y="416600"/>
                  </a:lnTo>
                  <a:lnTo>
                    <a:pt x="137279" y="416027"/>
                  </a:lnTo>
                  <a:lnTo>
                    <a:pt x="138138" y="415693"/>
                  </a:lnTo>
                  <a:lnTo>
                    <a:pt x="139165" y="415024"/>
                  </a:lnTo>
                  <a:lnTo>
                    <a:pt x="139799" y="414307"/>
                  </a:lnTo>
                  <a:lnTo>
                    <a:pt x="140276" y="413292"/>
                  </a:lnTo>
                  <a:lnTo>
                    <a:pt x="140646" y="411978"/>
                  </a:lnTo>
                  <a:lnTo>
                    <a:pt x="140957" y="410653"/>
                  </a:lnTo>
                  <a:lnTo>
                    <a:pt x="141303" y="409876"/>
                  </a:lnTo>
                  <a:lnTo>
                    <a:pt x="141793" y="409220"/>
                  </a:lnTo>
                  <a:lnTo>
                    <a:pt x="142820" y="408646"/>
                  </a:lnTo>
                  <a:lnTo>
                    <a:pt x="143895" y="408371"/>
                  </a:lnTo>
                  <a:lnTo>
                    <a:pt x="145137" y="408288"/>
                  </a:lnTo>
                  <a:lnTo>
                    <a:pt x="146642" y="408300"/>
                  </a:lnTo>
                  <a:lnTo>
                    <a:pt x="148207" y="407715"/>
                  </a:lnTo>
                  <a:lnTo>
                    <a:pt x="148099" y="406687"/>
                  </a:lnTo>
                  <a:lnTo>
                    <a:pt x="147478" y="405684"/>
                  </a:lnTo>
                  <a:lnTo>
                    <a:pt x="146642" y="403833"/>
                  </a:lnTo>
                  <a:lnTo>
                    <a:pt x="145949" y="402412"/>
                  </a:lnTo>
                  <a:lnTo>
                    <a:pt x="144982" y="401612"/>
                  </a:lnTo>
                  <a:lnTo>
                    <a:pt x="144086" y="401229"/>
                  </a:lnTo>
                  <a:lnTo>
                    <a:pt x="142951" y="400883"/>
                  </a:lnTo>
                  <a:lnTo>
                    <a:pt x="140886" y="400931"/>
                  </a:lnTo>
                  <a:lnTo>
                    <a:pt x="140300" y="400047"/>
                  </a:lnTo>
                  <a:lnTo>
                    <a:pt x="140503" y="399127"/>
                  </a:lnTo>
                  <a:lnTo>
                    <a:pt x="141028" y="398649"/>
                  </a:lnTo>
                  <a:lnTo>
                    <a:pt x="143155" y="397610"/>
                  </a:lnTo>
                  <a:lnTo>
                    <a:pt x="144444" y="397085"/>
                  </a:lnTo>
                  <a:lnTo>
                    <a:pt x="145090" y="396488"/>
                  </a:lnTo>
                  <a:lnTo>
                    <a:pt x="145770" y="395783"/>
                  </a:lnTo>
                  <a:lnTo>
                    <a:pt x="146582" y="394780"/>
                  </a:lnTo>
                  <a:lnTo>
                    <a:pt x="147537" y="393717"/>
                  </a:lnTo>
                  <a:lnTo>
                    <a:pt x="148696" y="392857"/>
                  </a:lnTo>
                  <a:lnTo>
                    <a:pt x="149724" y="392164"/>
                  </a:lnTo>
                  <a:lnTo>
                    <a:pt x="150870" y="392069"/>
                  </a:lnTo>
                  <a:lnTo>
                    <a:pt x="151276" y="392857"/>
                  </a:lnTo>
                  <a:lnTo>
                    <a:pt x="151312" y="396500"/>
                  </a:lnTo>
                  <a:lnTo>
                    <a:pt x="151993" y="397013"/>
                  </a:lnTo>
                  <a:lnTo>
                    <a:pt x="152889" y="396762"/>
                  </a:lnTo>
                  <a:lnTo>
                    <a:pt x="153605" y="396332"/>
                  </a:lnTo>
                  <a:lnTo>
                    <a:pt x="154453" y="395926"/>
                  </a:lnTo>
                  <a:lnTo>
                    <a:pt x="155528" y="395329"/>
                  </a:lnTo>
                  <a:lnTo>
                    <a:pt x="156555" y="394660"/>
                  </a:lnTo>
                  <a:lnTo>
                    <a:pt x="157271" y="393932"/>
                  </a:lnTo>
                  <a:lnTo>
                    <a:pt x="157618" y="393239"/>
                  </a:lnTo>
                  <a:lnTo>
                    <a:pt x="157654" y="392487"/>
                  </a:lnTo>
                  <a:lnTo>
                    <a:pt x="157463" y="391579"/>
                  </a:lnTo>
                  <a:lnTo>
                    <a:pt x="156997" y="390265"/>
                  </a:lnTo>
                  <a:lnTo>
                    <a:pt x="155361" y="388306"/>
                  </a:lnTo>
                  <a:lnTo>
                    <a:pt x="153498" y="386563"/>
                  </a:lnTo>
                  <a:lnTo>
                    <a:pt x="150977" y="383720"/>
                  </a:lnTo>
                  <a:lnTo>
                    <a:pt x="147729" y="379265"/>
                  </a:lnTo>
                  <a:lnTo>
                    <a:pt x="146427" y="376315"/>
                  </a:lnTo>
                  <a:lnTo>
                    <a:pt x="146117" y="375216"/>
                  </a:lnTo>
                  <a:lnTo>
                    <a:pt x="146152" y="374416"/>
                  </a:lnTo>
                  <a:lnTo>
                    <a:pt x="146893" y="370033"/>
                  </a:lnTo>
                  <a:lnTo>
                    <a:pt x="147060" y="368289"/>
                  </a:lnTo>
                  <a:lnTo>
                    <a:pt x="147060" y="366509"/>
                  </a:lnTo>
                  <a:lnTo>
                    <a:pt x="146773" y="365244"/>
                  </a:lnTo>
                  <a:lnTo>
                    <a:pt x="146128" y="364563"/>
                  </a:lnTo>
                  <a:lnTo>
                    <a:pt x="145305" y="363655"/>
                  </a:lnTo>
                  <a:lnTo>
                    <a:pt x="143465" y="362293"/>
                  </a:lnTo>
                  <a:lnTo>
                    <a:pt x="142677" y="361219"/>
                  </a:lnTo>
                  <a:lnTo>
                    <a:pt x="141960" y="360168"/>
                  </a:lnTo>
                  <a:lnTo>
                    <a:pt x="141507" y="358758"/>
                  </a:lnTo>
                  <a:lnTo>
                    <a:pt x="140754" y="356835"/>
                  </a:lnTo>
                  <a:lnTo>
                    <a:pt x="140037" y="355271"/>
                  </a:lnTo>
                  <a:lnTo>
                    <a:pt x="139464" y="354411"/>
                  </a:lnTo>
                  <a:lnTo>
                    <a:pt x="138735" y="353599"/>
                  </a:lnTo>
                  <a:lnTo>
                    <a:pt x="137995" y="353085"/>
                  </a:lnTo>
                  <a:lnTo>
                    <a:pt x="137219" y="352858"/>
                  </a:lnTo>
                  <a:lnTo>
                    <a:pt x="135929" y="352703"/>
                  </a:lnTo>
                  <a:lnTo>
                    <a:pt x="133731" y="352464"/>
                  </a:lnTo>
                  <a:lnTo>
                    <a:pt x="131641" y="352273"/>
                  </a:lnTo>
                  <a:lnTo>
                    <a:pt x="127974" y="351819"/>
                  </a:lnTo>
                  <a:lnTo>
                    <a:pt x="126350" y="351580"/>
                  </a:lnTo>
                  <a:lnTo>
                    <a:pt x="123723" y="351771"/>
                  </a:lnTo>
                  <a:lnTo>
                    <a:pt x="121895" y="352046"/>
                  </a:lnTo>
                  <a:lnTo>
                    <a:pt x="120963" y="352333"/>
                  </a:lnTo>
                  <a:lnTo>
                    <a:pt x="119912" y="352977"/>
                  </a:lnTo>
                  <a:lnTo>
                    <a:pt x="119029" y="353957"/>
                  </a:lnTo>
                  <a:lnTo>
                    <a:pt x="118408" y="355438"/>
                  </a:lnTo>
                  <a:lnTo>
                    <a:pt x="118193" y="357110"/>
                  </a:lnTo>
                  <a:lnTo>
                    <a:pt x="118109" y="358782"/>
                  </a:lnTo>
                  <a:lnTo>
                    <a:pt x="118241" y="360144"/>
                  </a:lnTo>
                  <a:lnTo>
                    <a:pt x="117930" y="361959"/>
                  </a:lnTo>
                  <a:lnTo>
                    <a:pt x="117667" y="363631"/>
                  </a:lnTo>
                  <a:lnTo>
                    <a:pt x="117345" y="364527"/>
                  </a:lnTo>
                  <a:lnTo>
                    <a:pt x="116926" y="365471"/>
                  </a:lnTo>
                  <a:lnTo>
                    <a:pt x="116593" y="366223"/>
                  </a:lnTo>
                  <a:lnTo>
                    <a:pt x="116103" y="367142"/>
                  </a:lnTo>
                  <a:lnTo>
                    <a:pt x="115493" y="367740"/>
                  </a:lnTo>
                  <a:lnTo>
                    <a:pt x="114801" y="368026"/>
                  </a:lnTo>
                  <a:lnTo>
                    <a:pt x="114072" y="367943"/>
                  </a:lnTo>
                  <a:lnTo>
                    <a:pt x="113355" y="367549"/>
                  </a:lnTo>
                  <a:lnTo>
                    <a:pt x="112328" y="366856"/>
                  </a:lnTo>
                  <a:lnTo>
                    <a:pt x="110788" y="365674"/>
                  </a:lnTo>
                  <a:lnTo>
                    <a:pt x="109629" y="364766"/>
                  </a:lnTo>
                  <a:lnTo>
                    <a:pt x="108279" y="363810"/>
                  </a:lnTo>
                  <a:lnTo>
                    <a:pt x="106846" y="362819"/>
                  </a:lnTo>
                  <a:lnTo>
                    <a:pt x="105425" y="362031"/>
                  </a:lnTo>
                  <a:lnTo>
                    <a:pt x="104745" y="361661"/>
                  </a:lnTo>
                  <a:lnTo>
                    <a:pt x="103944" y="361553"/>
                  </a:lnTo>
                  <a:lnTo>
                    <a:pt x="90436" y="359129"/>
                  </a:lnTo>
                  <a:lnTo>
                    <a:pt x="0" y="212642"/>
                  </a:lnTo>
                  <a:lnTo>
                    <a:pt x="2376" y="208951"/>
                  </a:lnTo>
                  <a:lnTo>
                    <a:pt x="2520" y="206813"/>
                  </a:lnTo>
                  <a:lnTo>
                    <a:pt x="4443" y="204234"/>
                  </a:lnTo>
                  <a:lnTo>
                    <a:pt x="6032" y="203481"/>
                  </a:lnTo>
                  <a:lnTo>
                    <a:pt x="7549" y="202227"/>
                  </a:lnTo>
                  <a:lnTo>
                    <a:pt x="8791" y="199982"/>
                  </a:lnTo>
                  <a:lnTo>
                    <a:pt x="11621" y="194285"/>
                  </a:lnTo>
                  <a:lnTo>
                    <a:pt x="19587" y="182747"/>
                  </a:lnTo>
                  <a:lnTo>
                    <a:pt x="20686" y="177050"/>
                  </a:lnTo>
                  <a:lnTo>
                    <a:pt x="21558" y="167447"/>
                  </a:lnTo>
                  <a:lnTo>
                    <a:pt x="24484" y="159684"/>
                  </a:lnTo>
                  <a:lnTo>
                    <a:pt x="27924" y="148254"/>
                  </a:lnTo>
                  <a:lnTo>
                    <a:pt x="31495" y="141542"/>
                  </a:lnTo>
                  <a:lnTo>
                    <a:pt x="36762" y="128046"/>
                  </a:lnTo>
                  <a:lnTo>
                    <a:pt x="36869" y="127341"/>
                  </a:lnTo>
                  <a:lnTo>
                    <a:pt x="36750" y="126660"/>
                  </a:lnTo>
                  <a:lnTo>
                    <a:pt x="36594" y="125836"/>
                  </a:lnTo>
                  <a:lnTo>
                    <a:pt x="36356" y="124929"/>
                  </a:lnTo>
                  <a:lnTo>
                    <a:pt x="34732" y="121154"/>
                  </a:lnTo>
                  <a:lnTo>
                    <a:pt x="27339" y="104290"/>
                  </a:lnTo>
                  <a:lnTo>
                    <a:pt x="26957" y="102953"/>
                  </a:lnTo>
                  <a:lnTo>
                    <a:pt x="28162" y="92168"/>
                  </a:lnTo>
                  <a:lnTo>
                    <a:pt x="28485" y="90687"/>
                  </a:lnTo>
                  <a:lnTo>
                    <a:pt x="28843" y="89469"/>
                  </a:lnTo>
                  <a:lnTo>
                    <a:pt x="34863" y="75841"/>
                  </a:lnTo>
                  <a:lnTo>
                    <a:pt x="35269" y="74754"/>
                  </a:lnTo>
                  <a:lnTo>
                    <a:pt x="35974" y="72258"/>
                  </a:lnTo>
                  <a:lnTo>
                    <a:pt x="36535" y="69368"/>
                  </a:lnTo>
                  <a:lnTo>
                    <a:pt x="37001" y="66095"/>
                  </a:lnTo>
                  <a:lnTo>
                    <a:pt x="37120" y="64542"/>
                  </a:lnTo>
                  <a:lnTo>
                    <a:pt x="37132" y="62237"/>
                  </a:lnTo>
                  <a:lnTo>
                    <a:pt x="37299" y="60983"/>
                  </a:lnTo>
                  <a:lnTo>
                    <a:pt x="37252" y="60004"/>
                  </a:lnTo>
                  <a:lnTo>
                    <a:pt x="37097" y="58762"/>
                  </a:lnTo>
                  <a:lnTo>
                    <a:pt x="36846" y="57066"/>
                  </a:lnTo>
                  <a:lnTo>
                    <a:pt x="36571" y="55967"/>
                  </a:lnTo>
                  <a:lnTo>
                    <a:pt x="36212" y="54701"/>
                  </a:lnTo>
                  <a:lnTo>
                    <a:pt x="30408" y="44465"/>
                  </a:lnTo>
                  <a:lnTo>
                    <a:pt x="28186" y="42817"/>
                  </a:lnTo>
                  <a:lnTo>
                    <a:pt x="21606" y="34242"/>
                  </a:lnTo>
                  <a:lnTo>
                    <a:pt x="16112" y="0"/>
                  </a:lnTo>
                  <a:lnTo>
                    <a:pt x="115207" y="22812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283;gbcf4302aa7_0_6">
              <a:extLst>
                <a:ext uri="{FF2B5EF4-FFF2-40B4-BE49-F238E27FC236}">
                  <a16:creationId xmlns:a16="http://schemas.microsoft.com/office/drawing/2014/main" id="{E3C7D5B9-0E93-9746-9F3B-668C082A24F4}"/>
                </a:ext>
              </a:extLst>
            </p:cNvPr>
            <p:cNvSpPr/>
            <p:nvPr/>
          </p:nvSpPr>
          <p:spPr>
            <a:xfrm>
              <a:off x="6806811" y="2971468"/>
              <a:ext cx="267641" cy="194290"/>
            </a:xfrm>
            <a:custGeom>
              <a:avLst/>
              <a:gdLst/>
              <a:ahLst/>
              <a:cxnLst/>
              <a:rect l="l" t="t" r="r" b="b"/>
              <a:pathLst>
                <a:path w="532619" h="386646" extrusionOk="0">
                  <a:moveTo>
                    <a:pt x="345501" y="0"/>
                  </a:moveTo>
                  <a:lnTo>
                    <a:pt x="374536" y="53770"/>
                  </a:lnTo>
                  <a:lnTo>
                    <a:pt x="404788" y="104386"/>
                  </a:lnTo>
                  <a:lnTo>
                    <a:pt x="532619" y="321841"/>
                  </a:lnTo>
                  <a:lnTo>
                    <a:pt x="488357" y="308142"/>
                  </a:lnTo>
                  <a:lnTo>
                    <a:pt x="405433" y="321447"/>
                  </a:lnTo>
                  <a:lnTo>
                    <a:pt x="248389" y="344366"/>
                  </a:lnTo>
                  <a:lnTo>
                    <a:pt x="131354" y="365303"/>
                  </a:lnTo>
                  <a:lnTo>
                    <a:pt x="21534" y="382932"/>
                  </a:lnTo>
                  <a:lnTo>
                    <a:pt x="0" y="386647"/>
                  </a:lnTo>
                  <a:lnTo>
                    <a:pt x="60" y="298707"/>
                  </a:lnTo>
                  <a:lnTo>
                    <a:pt x="21343" y="281950"/>
                  </a:lnTo>
                  <a:lnTo>
                    <a:pt x="139775" y="192111"/>
                  </a:lnTo>
                  <a:lnTo>
                    <a:pt x="345501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284;gbcf4302aa7_0_6">
              <a:extLst>
                <a:ext uri="{FF2B5EF4-FFF2-40B4-BE49-F238E27FC236}">
                  <a16:creationId xmlns:a16="http://schemas.microsoft.com/office/drawing/2014/main" id="{DC1C1486-94F6-0841-ACB9-F300030235DF}"/>
                </a:ext>
              </a:extLst>
            </p:cNvPr>
            <p:cNvSpPr/>
            <p:nvPr/>
          </p:nvSpPr>
          <p:spPr>
            <a:xfrm>
              <a:off x="7774084" y="2973840"/>
              <a:ext cx="352948" cy="455077"/>
            </a:xfrm>
            <a:custGeom>
              <a:avLst/>
              <a:gdLst/>
              <a:ahLst/>
              <a:cxnLst/>
              <a:rect l="l" t="t" r="r" b="b"/>
              <a:pathLst>
                <a:path w="702384" h="905626" extrusionOk="0">
                  <a:moveTo>
                    <a:pt x="182843" y="0"/>
                  </a:moveTo>
                  <a:lnTo>
                    <a:pt x="184885" y="2269"/>
                  </a:lnTo>
                  <a:lnTo>
                    <a:pt x="188492" y="5351"/>
                  </a:lnTo>
                  <a:lnTo>
                    <a:pt x="191513" y="6820"/>
                  </a:lnTo>
                  <a:lnTo>
                    <a:pt x="193197" y="6210"/>
                  </a:lnTo>
                  <a:lnTo>
                    <a:pt x="194237" y="6210"/>
                  </a:lnTo>
                  <a:lnTo>
                    <a:pt x="198763" y="8157"/>
                  </a:lnTo>
                  <a:lnTo>
                    <a:pt x="200722" y="6354"/>
                  </a:lnTo>
                  <a:lnTo>
                    <a:pt x="202036" y="5948"/>
                  </a:lnTo>
                  <a:lnTo>
                    <a:pt x="202705" y="6521"/>
                  </a:lnTo>
                  <a:lnTo>
                    <a:pt x="202800" y="7261"/>
                  </a:lnTo>
                  <a:lnTo>
                    <a:pt x="201797" y="9925"/>
                  </a:lnTo>
                  <a:lnTo>
                    <a:pt x="207853" y="13592"/>
                  </a:lnTo>
                  <a:lnTo>
                    <a:pt x="216344" y="16458"/>
                  </a:lnTo>
                  <a:lnTo>
                    <a:pt x="218614" y="17831"/>
                  </a:lnTo>
                  <a:lnTo>
                    <a:pt x="225349" y="23600"/>
                  </a:lnTo>
                  <a:lnTo>
                    <a:pt x="228120" y="28736"/>
                  </a:lnTo>
                  <a:lnTo>
                    <a:pt x="229183" y="31638"/>
                  </a:lnTo>
                  <a:lnTo>
                    <a:pt x="230617" y="34182"/>
                  </a:lnTo>
                  <a:lnTo>
                    <a:pt x="235502" y="42961"/>
                  </a:lnTo>
                  <a:lnTo>
                    <a:pt x="238451" y="46878"/>
                  </a:lnTo>
                  <a:lnTo>
                    <a:pt x="238475" y="49135"/>
                  </a:lnTo>
                  <a:lnTo>
                    <a:pt x="240482" y="53148"/>
                  </a:lnTo>
                  <a:lnTo>
                    <a:pt x="245904" y="58726"/>
                  </a:lnTo>
                  <a:lnTo>
                    <a:pt x="246000" y="59502"/>
                  </a:lnTo>
                  <a:lnTo>
                    <a:pt x="242811" y="60374"/>
                  </a:lnTo>
                  <a:lnTo>
                    <a:pt x="243289" y="61401"/>
                  </a:lnTo>
                  <a:lnTo>
                    <a:pt x="244615" y="62619"/>
                  </a:lnTo>
                  <a:lnTo>
                    <a:pt x="247349" y="63062"/>
                  </a:lnTo>
                  <a:lnTo>
                    <a:pt x="252211" y="69762"/>
                  </a:lnTo>
                  <a:lnTo>
                    <a:pt x="252413" y="71016"/>
                  </a:lnTo>
                  <a:lnTo>
                    <a:pt x="253835" y="72568"/>
                  </a:lnTo>
                  <a:lnTo>
                    <a:pt x="254790" y="74169"/>
                  </a:lnTo>
                  <a:lnTo>
                    <a:pt x="255769" y="77178"/>
                  </a:lnTo>
                  <a:lnTo>
                    <a:pt x="261550" y="82756"/>
                  </a:lnTo>
                  <a:lnTo>
                    <a:pt x="263354" y="84142"/>
                  </a:lnTo>
                  <a:lnTo>
                    <a:pt x="265623" y="85073"/>
                  </a:lnTo>
                  <a:lnTo>
                    <a:pt x="266483" y="86459"/>
                  </a:lnTo>
                  <a:lnTo>
                    <a:pt x="266315" y="88465"/>
                  </a:lnTo>
                  <a:lnTo>
                    <a:pt x="264620" y="88848"/>
                  </a:lnTo>
                  <a:lnTo>
                    <a:pt x="263879" y="89982"/>
                  </a:lnTo>
                  <a:lnTo>
                    <a:pt x="264166" y="90711"/>
                  </a:lnTo>
                  <a:lnTo>
                    <a:pt x="266912" y="92669"/>
                  </a:lnTo>
                  <a:lnTo>
                    <a:pt x="269003" y="94712"/>
                  </a:lnTo>
                  <a:lnTo>
                    <a:pt x="274294" y="96563"/>
                  </a:lnTo>
                  <a:lnTo>
                    <a:pt x="277399" y="96802"/>
                  </a:lnTo>
                  <a:lnTo>
                    <a:pt x="278056" y="97375"/>
                  </a:lnTo>
                  <a:lnTo>
                    <a:pt x="279298" y="99406"/>
                  </a:lnTo>
                  <a:lnTo>
                    <a:pt x="279334" y="102630"/>
                  </a:lnTo>
                  <a:lnTo>
                    <a:pt x="280003" y="103729"/>
                  </a:lnTo>
                  <a:lnTo>
                    <a:pt x="281520" y="104935"/>
                  </a:lnTo>
                  <a:lnTo>
                    <a:pt x="282571" y="106237"/>
                  </a:lnTo>
                  <a:lnTo>
                    <a:pt x="282571" y="107467"/>
                  </a:lnTo>
                  <a:lnTo>
                    <a:pt x="281364" y="109354"/>
                  </a:lnTo>
                  <a:lnTo>
                    <a:pt x="281472" y="110489"/>
                  </a:lnTo>
                  <a:lnTo>
                    <a:pt x="283454" y="111325"/>
                  </a:lnTo>
                  <a:lnTo>
                    <a:pt x="290907" y="112734"/>
                  </a:lnTo>
                  <a:lnTo>
                    <a:pt x="292424" y="113953"/>
                  </a:lnTo>
                  <a:lnTo>
                    <a:pt x="296748" y="114932"/>
                  </a:lnTo>
                  <a:lnTo>
                    <a:pt x="298754" y="116915"/>
                  </a:lnTo>
                  <a:lnTo>
                    <a:pt x="302003" y="122707"/>
                  </a:lnTo>
                  <a:lnTo>
                    <a:pt x="303328" y="124487"/>
                  </a:lnTo>
                  <a:lnTo>
                    <a:pt x="306374" y="127174"/>
                  </a:lnTo>
                  <a:lnTo>
                    <a:pt x="314484" y="130482"/>
                  </a:lnTo>
                  <a:lnTo>
                    <a:pt x="315630" y="131414"/>
                  </a:lnTo>
                  <a:lnTo>
                    <a:pt x="316299" y="132549"/>
                  </a:lnTo>
                  <a:lnTo>
                    <a:pt x="316502" y="133755"/>
                  </a:lnTo>
                  <a:lnTo>
                    <a:pt x="315654" y="134603"/>
                  </a:lnTo>
                  <a:lnTo>
                    <a:pt x="315762" y="135630"/>
                  </a:lnTo>
                  <a:lnTo>
                    <a:pt x="318688" y="136550"/>
                  </a:lnTo>
                  <a:lnTo>
                    <a:pt x="334322" y="138759"/>
                  </a:lnTo>
                  <a:lnTo>
                    <a:pt x="348522" y="138520"/>
                  </a:lnTo>
                  <a:lnTo>
                    <a:pt x="350314" y="139249"/>
                  </a:lnTo>
                  <a:lnTo>
                    <a:pt x="351736" y="140467"/>
                  </a:lnTo>
                  <a:lnTo>
                    <a:pt x="352882" y="141948"/>
                  </a:lnTo>
                  <a:lnTo>
                    <a:pt x="355343" y="143991"/>
                  </a:lnTo>
                  <a:lnTo>
                    <a:pt x="364419" y="148792"/>
                  </a:lnTo>
                  <a:lnTo>
                    <a:pt x="373747" y="150297"/>
                  </a:lnTo>
                  <a:lnTo>
                    <a:pt x="375993" y="149269"/>
                  </a:lnTo>
                  <a:lnTo>
                    <a:pt x="376459" y="148708"/>
                  </a:lnTo>
                  <a:lnTo>
                    <a:pt x="374906" y="143716"/>
                  </a:lnTo>
                  <a:lnTo>
                    <a:pt x="371275" y="137374"/>
                  </a:lnTo>
                  <a:lnTo>
                    <a:pt x="366963" y="128954"/>
                  </a:lnTo>
                  <a:lnTo>
                    <a:pt x="364574" y="125944"/>
                  </a:lnTo>
                  <a:lnTo>
                    <a:pt x="364479" y="125096"/>
                  </a:lnTo>
                  <a:lnTo>
                    <a:pt x="363619" y="123902"/>
                  </a:lnTo>
                  <a:lnTo>
                    <a:pt x="360776" y="122241"/>
                  </a:lnTo>
                  <a:lnTo>
                    <a:pt x="359642" y="120641"/>
                  </a:lnTo>
                  <a:lnTo>
                    <a:pt x="357361" y="119160"/>
                  </a:lnTo>
                  <a:lnTo>
                    <a:pt x="356405" y="117560"/>
                  </a:lnTo>
                  <a:lnTo>
                    <a:pt x="356548" y="112472"/>
                  </a:lnTo>
                  <a:lnTo>
                    <a:pt x="355677" y="109509"/>
                  </a:lnTo>
                  <a:lnTo>
                    <a:pt x="354531" y="107909"/>
                  </a:lnTo>
                  <a:lnTo>
                    <a:pt x="352417" y="103120"/>
                  </a:lnTo>
                  <a:lnTo>
                    <a:pt x="348499" y="97351"/>
                  </a:lnTo>
                  <a:lnTo>
                    <a:pt x="344797" y="93338"/>
                  </a:lnTo>
                  <a:lnTo>
                    <a:pt x="344032" y="91738"/>
                  </a:lnTo>
                  <a:lnTo>
                    <a:pt x="343530" y="88561"/>
                  </a:lnTo>
                  <a:lnTo>
                    <a:pt x="342861" y="87068"/>
                  </a:lnTo>
                  <a:lnTo>
                    <a:pt x="341978" y="83951"/>
                  </a:lnTo>
                  <a:lnTo>
                    <a:pt x="340066" y="80666"/>
                  </a:lnTo>
                  <a:lnTo>
                    <a:pt x="337690" y="77883"/>
                  </a:lnTo>
                  <a:lnTo>
                    <a:pt x="336639" y="76032"/>
                  </a:lnTo>
                  <a:lnTo>
                    <a:pt x="334334" y="70944"/>
                  </a:lnTo>
                  <a:lnTo>
                    <a:pt x="332184" y="62715"/>
                  </a:lnTo>
                  <a:lnTo>
                    <a:pt x="329305" y="56540"/>
                  </a:lnTo>
                  <a:lnTo>
                    <a:pt x="325281" y="48586"/>
                  </a:lnTo>
                  <a:lnTo>
                    <a:pt x="319990" y="37264"/>
                  </a:lnTo>
                  <a:lnTo>
                    <a:pt x="318652" y="35006"/>
                  </a:lnTo>
                  <a:lnTo>
                    <a:pt x="316765" y="33143"/>
                  </a:lnTo>
                  <a:lnTo>
                    <a:pt x="312979" y="31280"/>
                  </a:lnTo>
                  <a:lnTo>
                    <a:pt x="311558" y="29918"/>
                  </a:lnTo>
                  <a:lnTo>
                    <a:pt x="306601" y="22800"/>
                  </a:lnTo>
                  <a:lnTo>
                    <a:pt x="305813" y="19981"/>
                  </a:lnTo>
                  <a:lnTo>
                    <a:pt x="305610" y="18022"/>
                  </a:lnTo>
                  <a:lnTo>
                    <a:pt x="305980" y="16900"/>
                  </a:lnTo>
                  <a:lnTo>
                    <a:pt x="306625" y="16135"/>
                  </a:lnTo>
                  <a:lnTo>
                    <a:pt x="308321" y="16123"/>
                  </a:lnTo>
                  <a:lnTo>
                    <a:pt x="309743" y="17127"/>
                  </a:lnTo>
                  <a:lnTo>
                    <a:pt x="319261" y="28879"/>
                  </a:lnTo>
                  <a:lnTo>
                    <a:pt x="323441" y="33454"/>
                  </a:lnTo>
                  <a:lnTo>
                    <a:pt x="324588" y="35687"/>
                  </a:lnTo>
                  <a:lnTo>
                    <a:pt x="329807" y="50676"/>
                  </a:lnTo>
                  <a:lnTo>
                    <a:pt x="330584" y="52575"/>
                  </a:lnTo>
                  <a:lnTo>
                    <a:pt x="333737" y="57890"/>
                  </a:lnTo>
                  <a:lnTo>
                    <a:pt x="335277" y="61628"/>
                  </a:lnTo>
                  <a:lnTo>
                    <a:pt x="348212" y="85873"/>
                  </a:lnTo>
                  <a:lnTo>
                    <a:pt x="352631" y="96002"/>
                  </a:lnTo>
                  <a:lnTo>
                    <a:pt x="366044" y="121345"/>
                  </a:lnTo>
                  <a:lnTo>
                    <a:pt x="375300" y="136108"/>
                  </a:lnTo>
                  <a:lnTo>
                    <a:pt x="384162" y="147215"/>
                  </a:lnTo>
                  <a:lnTo>
                    <a:pt x="392630" y="158597"/>
                  </a:lnTo>
                  <a:lnTo>
                    <a:pt x="394780" y="160867"/>
                  </a:lnTo>
                  <a:lnTo>
                    <a:pt x="404752" y="169609"/>
                  </a:lnTo>
                  <a:lnTo>
                    <a:pt x="408634" y="171902"/>
                  </a:lnTo>
                  <a:lnTo>
                    <a:pt x="417138" y="175402"/>
                  </a:lnTo>
                  <a:lnTo>
                    <a:pt x="419120" y="175856"/>
                  </a:lnTo>
                  <a:lnTo>
                    <a:pt x="423157" y="175808"/>
                  </a:lnTo>
                  <a:lnTo>
                    <a:pt x="426729" y="174637"/>
                  </a:lnTo>
                  <a:lnTo>
                    <a:pt x="431040" y="173909"/>
                  </a:lnTo>
                  <a:lnTo>
                    <a:pt x="439604" y="174852"/>
                  </a:lnTo>
                  <a:lnTo>
                    <a:pt x="443271" y="174745"/>
                  </a:lnTo>
                  <a:lnTo>
                    <a:pt x="446089" y="173765"/>
                  </a:lnTo>
                  <a:lnTo>
                    <a:pt x="454772" y="168666"/>
                  </a:lnTo>
                  <a:lnTo>
                    <a:pt x="459716" y="164665"/>
                  </a:lnTo>
                  <a:lnTo>
                    <a:pt x="462881" y="161428"/>
                  </a:lnTo>
                  <a:lnTo>
                    <a:pt x="465103" y="158514"/>
                  </a:lnTo>
                  <a:lnTo>
                    <a:pt x="468614" y="152817"/>
                  </a:lnTo>
                  <a:lnTo>
                    <a:pt x="471302" y="149102"/>
                  </a:lnTo>
                  <a:lnTo>
                    <a:pt x="474646" y="145782"/>
                  </a:lnTo>
                  <a:lnTo>
                    <a:pt x="479412" y="142533"/>
                  </a:lnTo>
                  <a:lnTo>
                    <a:pt x="483723" y="141005"/>
                  </a:lnTo>
                  <a:lnTo>
                    <a:pt x="494412" y="137875"/>
                  </a:lnTo>
                  <a:lnTo>
                    <a:pt x="503226" y="136060"/>
                  </a:lnTo>
                  <a:lnTo>
                    <a:pt x="519111" y="135224"/>
                  </a:lnTo>
                  <a:lnTo>
                    <a:pt x="521858" y="136144"/>
                  </a:lnTo>
                  <a:lnTo>
                    <a:pt x="522993" y="137183"/>
                  </a:lnTo>
                  <a:lnTo>
                    <a:pt x="526624" y="141924"/>
                  </a:lnTo>
                  <a:lnTo>
                    <a:pt x="529861" y="145352"/>
                  </a:lnTo>
                  <a:lnTo>
                    <a:pt x="531473" y="146558"/>
                  </a:lnTo>
                  <a:lnTo>
                    <a:pt x="533814" y="146714"/>
                  </a:lnTo>
                  <a:lnTo>
                    <a:pt x="534387" y="147370"/>
                  </a:lnTo>
                  <a:lnTo>
                    <a:pt x="548146" y="149294"/>
                  </a:lnTo>
                  <a:lnTo>
                    <a:pt x="548433" y="150249"/>
                  </a:lnTo>
                  <a:lnTo>
                    <a:pt x="545518" y="150559"/>
                  </a:lnTo>
                  <a:lnTo>
                    <a:pt x="535641" y="149066"/>
                  </a:lnTo>
                  <a:lnTo>
                    <a:pt x="534698" y="149245"/>
                  </a:lnTo>
                  <a:lnTo>
                    <a:pt x="534041" y="150118"/>
                  </a:lnTo>
                  <a:lnTo>
                    <a:pt x="533993" y="153307"/>
                  </a:lnTo>
                  <a:lnTo>
                    <a:pt x="537194" y="153653"/>
                  </a:lnTo>
                  <a:lnTo>
                    <a:pt x="539463" y="154775"/>
                  </a:lnTo>
                  <a:lnTo>
                    <a:pt x="540037" y="155612"/>
                  </a:lnTo>
                  <a:lnTo>
                    <a:pt x="540252" y="158227"/>
                  </a:lnTo>
                  <a:lnTo>
                    <a:pt x="541374" y="158311"/>
                  </a:lnTo>
                  <a:lnTo>
                    <a:pt x="543536" y="157546"/>
                  </a:lnTo>
                  <a:lnTo>
                    <a:pt x="545041" y="157905"/>
                  </a:lnTo>
                  <a:lnTo>
                    <a:pt x="547883" y="159744"/>
                  </a:lnTo>
                  <a:lnTo>
                    <a:pt x="553963" y="165238"/>
                  </a:lnTo>
                  <a:lnTo>
                    <a:pt x="560018" y="168355"/>
                  </a:lnTo>
                  <a:lnTo>
                    <a:pt x="562669" y="170386"/>
                  </a:lnTo>
                  <a:lnTo>
                    <a:pt x="566013" y="174661"/>
                  </a:lnTo>
                  <a:lnTo>
                    <a:pt x="568796" y="179905"/>
                  </a:lnTo>
                  <a:lnTo>
                    <a:pt x="569286" y="181780"/>
                  </a:lnTo>
                  <a:lnTo>
                    <a:pt x="571591" y="185900"/>
                  </a:lnTo>
                  <a:lnTo>
                    <a:pt x="573203" y="187560"/>
                  </a:lnTo>
                  <a:lnTo>
                    <a:pt x="580584" y="191633"/>
                  </a:lnTo>
                  <a:lnTo>
                    <a:pt x="584574" y="195073"/>
                  </a:lnTo>
                  <a:lnTo>
                    <a:pt x="590546" y="199420"/>
                  </a:lnTo>
                  <a:lnTo>
                    <a:pt x="596624" y="204723"/>
                  </a:lnTo>
                  <a:lnTo>
                    <a:pt x="607350" y="213036"/>
                  </a:lnTo>
                  <a:lnTo>
                    <a:pt x="609249" y="214911"/>
                  </a:lnTo>
                  <a:lnTo>
                    <a:pt x="615196" y="217288"/>
                  </a:lnTo>
                  <a:lnTo>
                    <a:pt x="621168" y="221444"/>
                  </a:lnTo>
                  <a:lnTo>
                    <a:pt x="627033" y="224681"/>
                  </a:lnTo>
                  <a:lnTo>
                    <a:pt x="637710" y="228992"/>
                  </a:lnTo>
                  <a:lnTo>
                    <a:pt x="640827" y="229601"/>
                  </a:lnTo>
                  <a:lnTo>
                    <a:pt x="642428" y="229673"/>
                  </a:lnTo>
                  <a:lnTo>
                    <a:pt x="643933" y="229768"/>
                  </a:lnTo>
                  <a:lnTo>
                    <a:pt x="647862" y="228287"/>
                  </a:lnTo>
                  <a:lnTo>
                    <a:pt x="651433" y="227595"/>
                  </a:lnTo>
                  <a:lnTo>
                    <a:pt x="656903" y="229315"/>
                  </a:lnTo>
                  <a:lnTo>
                    <a:pt x="657847" y="229995"/>
                  </a:lnTo>
                  <a:lnTo>
                    <a:pt x="657859" y="231106"/>
                  </a:lnTo>
                  <a:lnTo>
                    <a:pt x="655363" y="234439"/>
                  </a:lnTo>
                  <a:lnTo>
                    <a:pt x="655386" y="236290"/>
                  </a:lnTo>
                  <a:lnTo>
                    <a:pt x="655972" y="238272"/>
                  </a:lnTo>
                  <a:lnTo>
                    <a:pt x="656450" y="238929"/>
                  </a:lnTo>
                  <a:lnTo>
                    <a:pt x="656975" y="244387"/>
                  </a:lnTo>
                  <a:lnTo>
                    <a:pt x="657357" y="245223"/>
                  </a:lnTo>
                  <a:lnTo>
                    <a:pt x="660427" y="250060"/>
                  </a:lnTo>
                  <a:lnTo>
                    <a:pt x="661000" y="251267"/>
                  </a:lnTo>
                  <a:lnTo>
                    <a:pt x="661107" y="252903"/>
                  </a:lnTo>
                  <a:lnTo>
                    <a:pt x="660188" y="254408"/>
                  </a:lnTo>
                  <a:lnTo>
                    <a:pt x="658516" y="256116"/>
                  </a:lnTo>
                  <a:lnTo>
                    <a:pt x="656641" y="257179"/>
                  </a:lnTo>
                  <a:lnTo>
                    <a:pt x="653642" y="258158"/>
                  </a:lnTo>
                  <a:lnTo>
                    <a:pt x="651027" y="260045"/>
                  </a:lnTo>
                  <a:lnTo>
                    <a:pt x="647934" y="260475"/>
                  </a:lnTo>
                  <a:lnTo>
                    <a:pt x="640995" y="262530"/>
                  </a:lnTo>
                  <a:lnTo>
                    <a:pt x="639968" y="263485"/>
                  </a:lnTo>
                  <a:lnTo>
                    <a:pt x="638033" y="267056"/>
                  </a:lnTo>
                  <a:lnTo>
                    <a:pt x="635202" y="274138"/>
                  </a:lnTo>
                  <a:lnTo>
                    <a:pt x="633327" y="283861"/>
                  </a:lnTo>
                  <a:lnTo>
                    <a:pt x="633458" y="295039"/>
                  </a:lnTo>
                  <a:lnTo>
                    <a:pt x="633757" y="297476"/>
                  </a:lnTo>
                  <a:lnTo>
                    <a:pt x="635441" y="305096"/>
                  </a:lnTo>
                  <a:lnTo>
                    <a:pt x="637197" y="310339"/>
                  </a:lnTo>
                  <a:lnTo>
                    <a:pt x="640864" y="318855"/>
                  </a:lnTo>
                  <a:lnTo>
                    <a:pt x="649296" y="333307"/>
                  </a:lnTo>
                  <a:lnTo>
                    <a:pt x="662123" y="353300"/>
                  </a:lnTo>
                  <a:lnTo>
                    <a:pt x="670041" y="363739"/>
                  </a:lnTo>
                  <a:lnTo>
                    <a:pt x="673767" y="368588"/>
                  </a:lnTo>
                  <a:lnTo>
                    <a:pt x="679214" y="376423"/>
                  </a:lnTo>
                  <a:lnTo>
                    <a:pt x="680265" y="378477"/>
                  </a:lnTo>
                  <a:lnTo>
                    <a:pt x="681053" y="381379"/>
                  </a:lnTo>
                  <a:lnTo>
                    <a:pt x="681113" y="386371"/>
                  </a:lnTo>
                  <a:lnTo>
                    <a:pt x="679942" y="390886"/>
                  </a:lnTo>
                  <a:lnTo>
                    <a:pt x="678867" y="395998"/>
                  </a:lnTo>
                  <a:lnTo>
                    <a:pt x="678593" y="396667"/>
                  </a:lnTo>
                  <a:lnTo>
                    <a:pt x="678640" y="401145"/>
                  </a:lnTo>
                  <a:lnTo>
                    <a:pt x="679022" y="402400"/>
                  </a:lnTo>
                  <a:lnTo>
                    <a:pt x="679608" y="404155"/>
                  </a:lnTo>
                  <a:lnTo>
                    <a:pt x="680886" y="408861"/>
                  </a:lnTo>
                  <a:lnTo>
                    <a:pt x="681841" y="410533"/>
                  </a:lnTo>
                  <a:lnTo>
                    <a:pt x="682904" y="413352"/>
                  </a:lnTo>
                  <a:lnTo>
                    <a:pt x="683418" y="416529"/>
                  </a:lnTo>
                  <a:lnTo>
                    <a:pt x="683310" y="432891"/>
                  </a:lnTo>
                  <a:lnTo>
                    <a:pt x="681793" y="440607"/>
                  </a:lnTo>
                  <a:lnTo>
                    <a:pt x="681853" y="445862"/>
                  </a:lnTo>
                  <a:lnTo>
                    <a:pt x="683155" y="452598"/>
                  </a:lnTo>
                  <a:lnTo>
                    <a:pt x="685197" y="458689"/>
                  </a:lnTo>
                  <a:lnTo>
                    <a:pt x="685209" y="459920"/>
                  </a:lnTo>
                  <a:lnTo>
                    <a:pt x="683250" y="461639"/>
                  </a:lnTo>
                  <a:lnTo>
                    <a:pt x="682701" y="462881"/>
                  </a:lnTo>
                  <a:lnTo>
                    <a:pt x="682570" y="467659"/>
                  </a:lnTo>
                  <a:lnTo>
                    <a:pt x="682988" y="471421"/>
                  </a:lnTo>
                  <a:lnTo>
                    <a:pt x="683776" y="475183"/>
                  </a:lnTo>
                  <a:lnTo>
                    <a:pt x="685699" y="478635"/>
                  </a:lnTo>
                  <a:lnTo>
                    <a:pt x="689509" y="483388"/>
                  </a:lnTo>
                  <a:lnTo>
                    <a:pt x="693343" y="489933"/>
                  </a:lnTo>
                  <a:lnTo>
                    <a:pt x="697105" y="498270"/>
                  </a:lnTo>
                  <a:lnTo>
                    <a:pt x="701309" y="504146"/>
                  </a:lnTo>
                  <a:lnTo>
                    <a:pt x="702384" y="507777"/>
                  </a:lnTo>
                  <a:lnTo>
                    <a:pt x="702312" y="509974"/>
                  </a:lnTo>
                  <a:lnTo>
                    <a:pt x="701512" y="513999"/>
                  </a:lnTo>
                  <a:lnTo>
                    <a:pt x="698741" y="519111"/>
                  </a:lnTo>
                  <a:lnTo>
                    <a:pt x="695684" y="522539"/>
                  </a:lnTo>
                  <a:lnTo>
                    <a:pt x="693641" y="525561"/>
                  </a:lnTo>
                  <a:lnTo>
                    <a:pt x="692817" y="527663"/>
                  </a:lnTo>
                  <a:lnTo>
                    <a:pt x="692101" y="530864"/>
                  </a:lnTo>
                  <a:lnTo>
                    <a:pt x="692125" y="533384"/>
                  </a:lnTo>
                  <a:lnTo>
                    <a:pt x="692925" y="537134"/>
                  </a:lnTo>
                  <a:lnTo>
                    <a:pt x="693140" y="539988"/>
                  </a:lnTo>
                  <a:lnTo>
                    <a:pt x="691862" y="543357"/>
                  </a:lnTo>
                  <a:lnTo>
                    <a:pt x="690763" y="545650"/>
                  </a:lnTo>
                  <a:lnTo>
                    <a:pt x="689461" y="547238"/>
                  </a:lnTo>
                  <a:lnTo>
                    <a:pt x="686786" y="552469"/>
                  </a:lnTo>
                  <a:lnTo>
                    <a:pt x="686440" y="554810"/>
                  </a:lnTo>
                  <a:lnTo>
                    <a:pt x="686404" y="560364"/>
                  </a:lnTo>
                  <a:lnTo>
                    <a:pt x="685652" y="568904"/>
                  </a:lnTo>
                  <a:lnTo>
                    <a:pt x="685675" y="570420"/>
                  </a:lnTo>
                  <a:lnTo>
                    <a:pt x="685031" y="571734"/>
                  </a:lnTo>
                  <a:lnTo>
                    <a:pt x="682809" y="574876"/>
                  </a:lnTo>
                  <a:lnTo>
                    <a:pt x="681615" y="577921"/>
                  </a:lnTo>
                  <a:lnTo>
                    <a:pt x="681757" y="582316"/>
                  </a:lnTo>
                  <a:lnTo>
                    <a:pt x="681316" y="584299"/>
                  </a:lnTo>
                  <a:lnTo>
                    <a:pt x="679716" y="584048"/>
                  </a:lnTo>
                  <a:lnTo>
                    <a:pt x="676013" y="581528"/>
                  </a:lnTo>
                  <a:lnTo>
                    <a:pt x="674305" y="580131"/>
                  </a:lnTo>
                  <a:lnTo>
                    <a:pt x="671952" y="579605"/>
                  </a:lnTo>
                  <a:lnTo>
                    <a:pt x="671284" y="578960"/>
                  </a:lnTo>
                  <a:lnTo>
                    <a:pt x="671355" y="576512"/>
                  </a:lnTo>
                  <a:lnTo>
                    <a:pt x="670686" y="575568"/>
                  </a:lnTo>
                  <a:lnTo>
                    <a:pt x="669743" y="575485"/>
                  </a:lnTo>
                  <a:lnTo>
                    <a:pt x="669480" y="577563"/>
                  </a:lnTo>
                  <a:lnTo>
                    <a:pt x="668309" y="581898"/>
                  </a:lnTo>
                  <a:lnTo>
                    <a:pt x="668333" y="583976"/>
                  </a:lnTo>
                  <a:lnTo>
                    <a:pt x="670208" y="584060"/>
                  </a:lnTo>
                  <a:lnTo>
                    <a:pt x="673110" y="582495"/>
                  </a:lnTo>
                  <a:lnTo>
                    <a:pt x="675762" y="583797"/>
                  </a:lnTo>
                  <a:lnTo>
                    <a:pt x="676324" y="584370"/>
                  </a:lnTo>
                  <a:lnTo>
                    <a:pt x="676622" y="585768"/>
                  </a:lnTo>
                  <a:lnTo>
                    <a:pt x="672788" y="587691"/>
                  </a:lnTo>
                  <a:lnTo>
                    <a:pt x="671211" y="589960"/>
                  </a:lnTo>
                  <a:lnTo>
                    <a:pt x="668871" y="598619"/>
                  </a:lnTo>
                  <a:lnTo>
                    <a:pt x="668441" y="602788"/>
                  </a:lnTo>
                  <a:lnTo>
                    <a:pt x="668489" y="607493"/>
                  </a:lnTo>
                  <a:lnTo>
                    <a:pt x="667653" y="608066"/>
                  </a:lnTo>
                  <a:lnTo>
                    <a:pt x="666088" y="610814"/>
                  </a:lnTo>
                  <a:lnTo>
                    <a:pt x="664583" y="611088"/>
                  </a:lnTo>
                  <a:lnTo>
                    <a:pt x="663472" y="612151"/>
                  </a:lnTo>
                  <a:lnTo>
                    <a:pt x="661872" y="613011"/>
                  </a:lnTo>
                  <a:lnTo>
                    <a:pt x="660212" y="614993"/>
                  </a:lnTo>
                  <a:lnTo>
                    <a:pt x="658707" y="615292"/>
                  </a:lnTo>
                  <a:lnTo>
                    <a:pt x="657405" y="616809"/>
                  </a:lnTo>
                  <a:lnTo>
                    <a:pt x="655625" y="617788"/>
                  </a:lnTo>
                  <a:lnTo>
                    <a:pt x="653953" y="619317"/>
                  </a:lnTo>
                  <a:lnTo>
                    <a:pt x="652938" y="621276"/>
                  </a:lnTo>
                  <a:lnTo>
                    <a:pt x="651326" y="628549"/>
                  </a:lnTo>
                  <a:lnTo>
                    <a:pt x="649689" y="641819"/>
                  </a:lnTo>
                  <a:lnTo>
                    <a:pt x="649869" y="649367"/>
                  </a:lnTo>
                  <a:lnTo>
                    <a:pt x="650501" y="656127"/>
                  </a:lnTo>
                  <a:lnTo>
                    <a:pt x="651015" y="659961"/>
                  </a:lnTo>
                  <a:lnTo>
                    <a:pt x="650944" y="662111"/>
                  </a:lnTo>
                  <a:lnTo>
                    <a:pt x="651959" y="668787"/>
                  </a:lnTo>
                  <a:lnTo>
                    <a:pt x="653344" y="674711"/>
                  </a:lnTo>
                  <a:lnTo>
                    <a:pt x="654586" y="677410"/>
                  </a:lnTo>
                  <a:lnTo>
                    <a:pt x="655279" y="680253"/>
                  </a:lnTo>
                  <a:lnTo>
                    <a:pt x="656437" y="682952"/>
                  </a:lnTo>
                  <a:lnTo>
                    <a:pt x="656832" y="685018"/>
                  </a:lnTo>
                  <a:lnTo>
                    <a:pt x="667855" y="705645"/>
                  </a:lnTo>
                  <a:lnTo>
                    <a:pt x="664942" y="709347"/>
                  </a:lnTo>
                  <a:lnTo>
                    <a:pt x="583523" y="805229"/>
                  </a:lnTo>
                  <a:lnTo>
                    <a:pt x="468172" y="855858"/>
                  </a:lnTo>
                  <a:lnTo>
                    <a:pt x="402316" y="892094"/>
                  </a:lnTo>
                  <a:lnTo>
                    <a:pt x="393716" y="896191"/>
                  </a:lnTo>
                  <a:lnTo>
                    <a:pt x="381069" y="903668"/>
                  </a:lnTo>
                  <a:lnTo>
                    <a:pt x="377569" y="905626"/>
                  </a:lnTo>
                  <a:lnTo>
                    <a:pt x="377617" y="903859"/>
                  </a:lnTo>
                  <a:lnTo>
                    <a:pt x="377629" y="902688"/>
                  </a:lnTo>
                  <a:lnTo>
                    <a:pt x="377342" y="901864"/>
                  </a:lnTo>
                  <a:lnTo>
                    <a:pt x="376817" y="901303"/>
                  </a:lnTo>
                  <a:lnTo>
                    <a:pt x="376231" y="900813"/>
                  </a:lnTo>
                  <a:lnTo>
                    <a:pt x="375563" y="900073"/>
                  </a:lnTo>
                  <a:lnTo>
                    <a:pt x="374989" y="899416"/>
                  </a:lnTo>
                  <a:lnTo>
                    <a:pt x="374452" y="898723"/>
                  </a:lnTo>
                  <a:lnTo>
                    <a:pt x="374130" y="897660"/>
                  </a:lnTo>
                  <a:lnTo>
                    <a:pt x="373747" y="896979"/>
                  </a:lnTo>
                  <a:lnTo>
                    <a:pt x="373318" y="896167"/>
                  </a:lnTo>
                  <a:lnTo>
                    <a:pt x="372493" y="895558"/>
                  </a:lnTo>
                  <a:lnTo>
                    <a:pt x="371896" y="894985"/>
                  </a:lnTo>
                  <a:lnTo>
                    <a:pt x="371586" y="893755"/>
                  </a:lnTo>
                  <a:lnTo>
                    <a:pt x="371669" y="892799"/>
                  </a:lnTo>
                  <a:lnTo>
                    <a:pt x="371586" y="891736"/>
                  </a:lnTo>
                  <a:lnTo>
                    <a:pt x="371346" y="890983"/>
                  </a:lnTo>
                  <a:lnTo>
                    <a:pt x="370128" y="889562"/>
                  </a:lnTo>
                  <a:lnTo>
                    <a:pt x="369066" y="887854"/>
                  </a:lnTo>
                  <a:lnTo>
                    <a:pt x="368767" y="886947"/>
                  </a:lnTo>
                  <a:lnTo>
                    <a:pt x="368373" y="884331"/>
                  </a:lnTo>
                  <a:lnTo>
                    <a:pt x="368170" y="882504"/>
                  </a:lnTo>
                  <a:lnTo>
                    <a:pt x="367143" y="880867"/>
                  </a:lnTo>
                  <a:lnTo>
                    <a:pt x="366545" y="880187"/>
                  </a:lnTo>
                  <a:lnTo>
                    <a:pt x="366235" y="878944"/>
                  </a:lnTo>
                  <a:lnTo>
                    <a:pt x="366402" y="877631"/>
                  </a:lnTo>
                  <a:lnTo>
                    <a:pt x="366772" y="876926"/>
                  </a:lnTo>
                  <a:lnTo>
                    <a:pt x="367358" y="876329"/>
                  </a:lnTo>
                  <a:lnTo>
                    <a:pt x="367943" y="875875"/>
                  </a:lnTo>
                  <a:lnTo>
                    <a:pt x="368624" y="875421"/>
                  </a:lnTo>
                  <a:lnTo>
                    <a:pt x="369245" y="875111"/>
                  </a:lnTo>
                  <a:lnTo>
                    <a:pt x="370534" y="874884"/>
                  </a:lnTo>
                  <a:lnTo>
                    <a:pt x="371478" y="874406"/>
                  </a:lnTo>
                  <a:lnTo>
                    <a:pt x="372482" y="873391"/>
                  </a:lnTo>
                  <a:lnTo>
                    <a:pt x="373079" y="872985"/>
                  </a:lnTo>
                  <a:lnTo>
                    <a:pt x="373807" y="872507"/>
                  </a:lnTo>
                  <a:lnTo>
                    <a:pt x="374392" y="871826"/>
                  </a:lnTo>
                  <a:lnTo>
                    <a:pt x="374714" y="870966"/>
                  </a:lnTo>
                  <a:lnTo>
                    <a:pt x="375288" y="869927"/>
                  </a:lnTo>
                  <a:lnTo>
                    <a:pt x="375801" y="868912"/>
                  </a:lnTo>
                  <a:lnTo>
                    <a:pt x="375623" y="867574"/>
                  </a:lnTo>
                  <a:lnTo>
                    <a:pt x="375467" y="866846"/>
                  </a:lnTo>
                  <a:lnTo>
                    <a:pt x="375658" y="866046"/>
                  </a:lnTo>
                  <a:lnTo>
                    <a:pt x="376841" y="865377"/>
                  </a:lnTo>
                  <a:lnTo>
                    <a:pt x="377952" y="864732"/>
                  </a:lnTo>
                  <a:lnTo>
                    <a:pt x="378405" y="864147"/>
                  </a:lnTo>
                  <a:lnTo>
                    <a:pt x="378990" y="863717"/>
                  </a:lnTo>
                  <a:lnTo>
                    <a:pt x="379803" y="862952"/>
                  </a:lnTo>
                  <a:lnTo>
                    <a:pt x="381021" y="862283"/>
                  </a:lnTo>
                  <a:lnTo>
                    <a:pt x="382084" y="861901"/>
                  </a:lnTo>
                  <a:lnTo>
                    <a:pt x="382753" y="861006"/>
                  </a:lnTo>
                  <a:lnTo>
                    <a:pt x="383660" y="860456"/>
                  </a:lnTo>
                  <a:lnTo>
                    <a:pt x="384723" y="857578"/>
                  </a:lnTo>
                  <a:lnTo>
                    <a:pt x="384102" y="856753"/>
                  </a:lnTo>
                  <a:lnTo>
                    <a:pt x="384090" y="855858"/>
                  </a:lnTo>
                  <a:lnTo>
                    <a:pt x="384508" y="854866"/>
                  </a:lnTo>
                  <a:lnTo>
                    <a:pt x="384329" y="854078"/>
                  </a:lnTo>
                  <a:lnTo>
                    <a:pt x="383780" y="853087"/>
                  </a:lnTo>
                  <a:lnTo>
                    <a:pt x="383756" y="852275"/>
                  </a:lnTo>
                  <a:lnTo>
                    <a:pt x="383015" y="851618"/>
                  </a:lnTo>
                  <a:lnTo>
                    <a:pt x="382681" y="850698"/>
                  </a:lnTo>
                  <a:lnTo>
                    <a:pt x="382741" y="849480"/>
                  </a:lnTo>
                  <a:lnTo>
                    <a:pt x="382753" y="848512"/>
                  </a:lnTo>
                  <a:lnTo>
                    <a:pt x="383099" y="847641"/>
                  </a:lnTo>
                  <a:lnTo>
                    <a:pt x="383780" y="847306"/>
                  </a:lnTo>
                  <a:lnTo>
                    <a:pt x="384246" y="846530"/>
                  </a:lnTo>
                  <a:lnTo>
                    <a:pt x="384891" y="845957"/>
                  </a:lnTo>
                  <a:lnTo>
                    <a:pt x="385440" y="846637"/>
                  </a:lnTo>
                  <a:lnTo>
                    <a:pt x="385954" y="845551"/>
                  </a:lnTo>
                  <a:lnTo>
                    <a:pt x="386192" y="844655"/>
                  </a:lnTo>
                  <a:lnTo>
                    <a:pt x="386491" y="843962"/>
                  </a:lnTo>
                  <a:lnTo>
                    <a:pt x="386503" y="842696"/>
                  </a:lnTo>
                  <a:lnTo>
                    <a:pt x="386670" y="841681"/>
                  </a:lnTo>
                  <a:lnTo>
                    <a:pt x="387124" y="841072"/>
                  </a:lnTo>
                  <a:lnTo>
                    <a:pt x="387375" y="840248"/>
                  </a:lnTo>
                  <a:lnTo>
                    <a:pt x="387626" y="839256"/>
                  </a:lnTo>
                  <a:lnTo>
                    <a:pt x="387506" y="838241"/>
                  </a:lnTo>
                  <a:lnTo>
                    <a:pt x="387662" y="837345"/>
                  </a:lnTo>
                  <a:lnTo>
                    <a:pt x="387267" y="835829"/>
                  </a:lnTo>
                  <a:lnTo>
                    <a:pt x="386562" y="835005"/>
                  </a:lnTo>
                  <a:lnTo>
                    <a:pt x="385595" y="834873"/>
                  </a:lnTo>
                  <a:lnTo>
                    <a:pt x="384198" y="834491"/>
                  </a:lnTo>
                  <a:lnTo>
                    <a:pt x="383421" y="833798"/>
                  </a:lnTo>
                  <a:lnTo>
                    <a:pt x="383254" y="833082"/>
                  </a:lnTo>
                  <a:lnTo>
                    <a:pt x="383314" y="832377"/>
                  </a:lnTo>
                  <a:lnTo>
                    <a:pt x="382884" y="831613"/>
                  </a:lnTo>
                  <a:lnTo>
                    <a:pt x="382777" y="830860"/>
                  </a:lnTo>
                  <a:lnTo>
                    <a:pt x="382215" y="830179"/>
                  </a:lnTo>
                  <a:lnTo>
                    <a:pt x="382275" y="829176"/>
                  </a:lnTo>
                  <a:lnTo>
                    <a:pt x="382358" y="828292"/>
                  </a:lnTo>
                  <a:lnTo>
                    <a:pt x="382048" y="827313"/>
                  </a:lnTo>
                  <a:lnTo>
                    <a:pt x="381666" y="826560"/>
                  </a:lnTo>
                  <a:lnTo>
                    <a:pt x="382167" y="825665"/>
                  </a:lnTo>
                  <a:lnTo>
                    <a:pt x="382132" y="824446"/>
                  </a:lnTo>
                  <a:lnTo>
                    <a:pt x="382311" y="823288"/>
                  </a:lnTo>
                  <a:lnTo>
                    <a:pt x="382955" y="822129"/>
                  </a:lnTo>
                  <a:lnTo>
                    <a:pt x="382884" y="821150"/>
                  </a:lnTo>
                  <a:lnTo>
                    <a:pt x="382896" y="820350"/>
                  </a:lnTo>
                  <a:lnTo>
                    <a:pt x="382753" y="819526"/>
                  </a:lnTo>
                  <a:lnTo>
                    <a:pt x="382347" y="818964"/>
                  </a:lnTo>
                  <a:lnTo>
                    <a:pt x="382622" y="818307"/>
                  </a:lnTo>
                  <a:lnTo>
                    <a:pt x="382777" y="817268"/>
                  </a:lnTo>
                  <a:lnTo>
                    <a:pt x="383445" y="816468"/>
                  </a:lnTo>
                  <a:lnTo>
                    <a:pt x="384007" y="815871"/>
                  </a:lnTo>
                  <a:lnTo>
                    <a:pt x="384210" y="815190"/>
                  </a:lnTo>
                  <a:lnTo>
                    <a:pt x="384843" y="814641"/>
                  </a:lnTo>
                  <a:lnTo>
                    <a:pt x="385022" y="813841"/>
                  </a:lnTo>
                  <a:lnTo>
                    <a:pt x="384544" y="813112"/>
                  </a:lnTo>
                  <a:lnTo>
                    <a:pt x="384377" y="811894"/>
                  </a:lnTo>
                  <a:lnTo>
                    <a:pt x="383684" y="811428"/>
                  </a:lnTo>
                  <a:lnTo>
                    <a:pt x="382908" y="810807"/>
                  </a:lnTo>
                  <a:lnTo>
                    <a:pt x="382490" y="809350"/>
                  </a:lnTo>
                  <a:lnTo>
                    <a:pt x="382191" y="807845"/>
                  </a:lnTo>
                  <a:lnTo>
                    <a:pt x="382490" y="806639"/>
                  </a:lnTo>
                  <a:lnTo>
                    <a:pt x="383493" y="805994"/>
                  </a:lnTo>
                  <a:lnTo>
                    <a:pt x="383887" y="805432"/>
                  </a:lnTo>
                  <a:lnTo>
                    <a:pt x="384736" y="805540"/>
                  </a:lnTo>
                  <a:lnTo>
                    <a:pt x="385559" y="805767"/>
                  </a:lnTo>
                  <a:lnTo>
                    <a:pt x="386575" y="805850"/>
                  </a:lnTo>
                  <a:lnTo>
                    <a:pt x="387232" y="806113"/>
                  </a:lnTo>
                  <a:lnTo>
                    <a:pt x="388151" y="805815"/>
                  </a:lnTo>
                  <a:lnTo>
                    <a:pt x="389155" y="805552"/>
                  </a:lnTo>
                  <a:lnTo>
                    <a:pt x="390217" y="805874"/>
                  </a:lnTo>
                  <a:lnTo>
                    <a:pt x="390970" y="805600"/>
                  </a:lnTo>
                  <a:lnTo>
                    <a:pt x="391662" y="804895"/>
                  </a:lnTo>
                  <a:lnTo>
                    <a:pt x="392439" y="804692"/>
                  </a:lnTo>
                  <a:lnTo>
                    <a:pt x="392713" y="803617"/>
                  </a:lnTo>
                  <a:lnTo>
                    <a:pt x="393119" y="802530"/>
                  </a:lnTo>
                  <a:lnTo>
                    <a:pt x="401194" y="783158"/>
                  </a:lnTo>
                  <a:lnTo>
                    <a:pt x="424806" y="729806"/>
                  </a:lnTo>
                  <a:lnTo>
                    <a:pt x="400608" y="728242"/>
                  </a:lnTo>
                  <a:lnTo>
                    <a:pt x="378262" y="726582"/>
                  </a:lnTo>
                  <a:lnTo>
                    <a:pt x="114191" y="748629"/>
                  </a:lnTo>
                  <a:lnTo>
                    <a:pt x="114108" y="747733"/>
                  </a:lnTo>
                  <a:lnTo>
                    <a:pt x="114574" y="746647"/>
                  </a:lnTo>
                  <a:lnTo>
                    <a:pt x="114227" y="745500"/>
                  </a:lnTo>
                  <a:lnTo>
                    <a:pt x="113941" y="744771"/>
                  </a:lnTo>
                  <a:lnTo>
                    <a:pt x="113738" y="743362"/>
                  </a:lnTo>
                  <a:lnTo>
                    <a:pt x="114108" y="742395"/>
                  </a:lnTo>
                  <a:lnTo>
                    <a:pt x="113845" y="741403"/>
                  </a:lnTo>
                  <a:lnTo>
                    <a:pt x="113535" y="740639"/>
                  </a:lnTo>
                  <a:lnTo>
                    <a:pt x="113761" y="739624"/>
                  </a:lnTo>
                  <a:lnTo>
                    <a:pt x="114406" y="739313"/>
                  </a:lnTo>
                  <a:lnTo>
                    <a:pt x="115398" y="738943"/>
                  </a:lnTo>
                  <a:lnTo>
                    <a:pt x="116353" y="738489"/>
                  </a:lnTo>
                  <a:lnTo>
                    <a:pt x="116580" y="737534"/>
                  </a:lnTo>
                  <a:lnTo>
                    <a:pt x="115983" y="736877"/>
                  </a:lnTo>
                  <a:lnTo>
                    <a:pt x="115314" y="735778"/>
                  </a:lnTo>
                  <a:lnTo>
                    <a:pt x="115076" y="734488"/>
                  </a:lnTo>
                  <a:lnTo>
                    <a:pt x="114597" y="733592"/>
                  </a:lnTo>
                  <a:lnTo>
                    <a:pt x="114191" y="733031"/>
                  </a:lnTo>
                  <a:lnTo>
                    <a:pt x="113953" y="732255"/>
                  </a:lnTo>
                  <a:lnTo>
                    <a:pt x="113654" y="731132"/>
                  </a:lnTo>
                  <a:lnTo>
                    <a:pt x="113738" y="730236"/>
                  </a:lnTo>
                  <a:lnTo>
                    <a:pt x="113809" y="729340"/>
                  </a:lnTo>
                  <a:lnTo>
                    <a:pt x="113654" y="728481"/>
                  </a:lnTo>
                  <a:lnTo>
                    <a:pt x="113761" y="727656"/>
                  </a:lnTo>
                  <a:lnTo>
                    <a:pt x="114084" y="726761"/>
                  </a:lnTo>
                  <a:lnTo>
                    <a:pt x="114239" y="725865"/>
                  </a:lnTo>
                  <a:lnTo>
                    <a:pt x="114120" y="724694"/>
                  </a:lnTo>
                  <a:lnTo>
                    <a:pt x="114550" y="723882"/>
                  </a:lnTo>
                  <a:lnTo>
                    <a:pt x="114693" y="723034"/>
                  </a:lnTo>
                  <a:lnTo>
                    <a:pt x="115267" y="722043"/>
                  </a:lnTo>
                  <a:lnTo>
                    <a:pt x="115971" y="721517"/>
                  </a:lnTo>
                  <a:lnTo>
                    <a:pt x="116568" y="721111"/>
                  </a:lnTo>
                  <a:lnTo>
                    <a:pt x="117249" y="720383"/>
                  </a:lnTo>
                  <a:lnTo>
                    <a:pt x="117094" y="719559"/>
                  </a:lnTo>
                  <a:lnTo>
                    <a:pt x="116711" y="718950"/>
                  </a:lnTo>
                  <a:lnTo>
                    <a:pt x="115744" y="717719"/>
                  </a:lnTo>
                  <a:lnTo>
                    <a:pt x="114836" y="716597"/>
                  </a:lnTo>
                  <a:lnTo>
                    <a:pt x="114836" y="715796"/>
                  </a:lnTo>
                  <a:lnTo>
                    <a:pt x="115218" y="714638"/>
                  </a:lnTo>
                  <a:lnTo>
                    <a:pt x="115613" y="713599"/>
                  </a:lnTo>
                  <a:lnTo>
                    <a:pt x="116055" y="712632"/>
                  </a:lnTo>
                  <a:lnTo>
                    <a:pt x="116999" y="711521"/>
                  </a:lnTo>
                  <a:lnTo>
                    <a:pt x="117416" y="710267"/>
                  </a:lnTo>
                  <a:lnTo>
                    <a:pt x="117596" y="709025"/>
                  </a:lnTo>
                  <a:lnTo>
                    <a:pt x="117882" y="707114"/>
                  </a:lnTo>
                  <a:lnTo>
                    <a:pt x="118408" y="705680"/>
                  </a:lnTo>
                  <a:lnTo>
                    <a:pt x="119005" y="704988"/>
                  </a:lnTo>
                  <a:lnTo>
                    <a:pt x="119781" y="704462"/>
                  </a:lnTo>
                  <a:lnTo>
                    <a:pt x="120402" y="703519"/>
                  </a:lnTo>
                  <a:lnTo>
                    <a:pt x="121059" y="702360"/>
                  </a:lnTo>
                  <a:lnTo>
                    <a:pt x="120760" y="701512"/>
                  </a:lnTo>
                  <a:lnTo>
                    <a:pt x="120546" y="700557"/>
                  </a:lnTo>
                  <a:lnTo>
                    <a:pt x="120581" y="698885"/>
                  </a:lnTo>
                  <a:lnTo>
                    <a:pt x="120450" y="697762"/>
                  </a:lnTo>
                  <a:lnTo>
                    <a:pt x="120044" y="696866"/>
                  </a:lnTo>
                  <a:lnTo>
                    <a:pt x="120294" y="695803"/>
                  </a:lnTo>
                  <a:lnTo>
                    <a:pt x="120522" y="694955"/>
                  </a:lnTo>
                  <a:lnTo>
                    <a:pt x="120199" y="693880"/>
                  </a:lnTo>
                  <a:lnTo>
                    <a:pt x="120271" y="693080"/>
                  </a:lnTo>
                  <a:lnTo>
                    <a:pt x="120354" y="692017"/>
                  </a:lnTo>
                  <a:lnTo>
                    <a:pt x="122134" y="688828"/>
                  </a:lnTo>
                  <a:lnTo>
                    <a:pt x="122874" y="688303"/>
                  </a:lnTo>
                  <a:lnTo>
                    <a:pt x="122851" y="687478"/>
                  </a:lnTo>
                  <a:lnTo>
                    <a:pt x="123472" y="686941"/>
                  </a:lnTo>
                  <a:lnTo>
                    <a:pt x="122408" y="685257"/>
                  </a:lnTo>
                  <a:lnTo>
                    <a:pt x="122015" y="684337"/>
                  </a:lnTo>
                  <a:lnTo>
                    <a:pt x="122039" y="683633"/>
                  </a:lnTo>
                  <a:lnTo>
                    <a:pt x="122456" y="682976"/>
                  </a:lnTo>
                  <a:lnTo>
                    <a:pt x="123018" y="682522"/>
                  </a:lnTo>
                  <a:lnTo>
                    <a:pt x="123209" y="681041"/>
                  </a:lnTo>
                  <a:lnTo>
                    <a:pt x="123985" y="680516"/>
                  </a:lnTo>
                  <a:lnTo>
                    <a:pt x="124773" y="680133"/>
                  </a:lnTo>
                  <a:lnTo>
                    <a:pt x="125454" y="679512"/>
                  </a:lnTo>
                  <a:lnTo>
                    <a:pt x="126171" y="678234"/>
                  </a:lnTo>
                  <a:lnTo>
                    <a:pt x="127795" y="675989"/>
                  </a:lnTo>
                  <a:lnTo>
                    <a:pt x="129156" y="673720"/>
                  </a:lnTo>
                  <a:lnTo>
                    <a:pt x="129897" y="672466"/>
                  </a:lnTo>
                  <a:lnTo>
                    <a:pt x="130709" y="671355"/>
                  </a:lnTo>
                  <a:lnTo>
                    <a:pt x="131713" y="669707"/>
                  </a:lnTo>
                  <a:lnTo>
                    <a:pt x="132393" y="667856"/>
                  </a:lnTo>
                  <a:lnTo>
                    <a:pt x="132978" y="667055"/>
                  </a:lnTo>
                  <a:lnTo>
                    <a:pt x="133612" y="666434"/>
                  </a:lnTo>
                  <a:lnTo>
                    <a:pt x="134304" y="665395"/>
                  </a:lnTo>
                  <a:lnTo>
                    <a:pt x="134901" y="664332"/>
                  </a:lnTo>
                  <a:lnTo>
                    <a:pt x="135534" y="663854"/>
                  </a:lnTo>
                  <a:lnTo>
                    <a:pt x="136323" y="663102"/>
                  </a:lnTo>
                  <a:lnTo>
                    <a:pt x="136968" y="662015"/>
                  </a:lnTo>
                  <a:lnTo>
                    <a:pt x="137601" y="660665"/>
                  </a:lnTo>
                  <a:lnTo>
                    <a:pt x="138138" y="660212"/>
                  </a:lnTo>
                  <a:lnTo>
                    <a:pt x="139022" y="659758"/>
                  </a:lnTo>
                  <a:lnTo>
                    <a:pt x="140205" y="658133"/>
                  </a:lnTo>
                  <a:lnTo>
                    <a:pt x="141339" y="656676"/>
                  </a:lnTo>
                  <a:lnTo>
                    <a:pt x="142916" y="654061"/>
                  </a:lnTo>
                  <a:lnTo>
                    <a:pt x="143191" y="653093"/>
                  </a:lnTo>
                  <a:lnTo>
                    <a:pt x="143322" y="652341"/>
                  </a:lnTo>
                  <a:lnTo>
                    <a:pt x="143250" y="651254"/>
                  </a:lnTo>
                  <a:lnTo>
                    <a:pt x="143071" y="649773"/>
                  </a:lnTo>
                  <a:lnTo>
                    <a:pt x="142832" y="647026"/>
                  </a:lnTo>
                  <a:lnTo>
                    <a:pt x="142785" y="644494"/>
                  </a:lnTo>
                  <a:lnTo>
                    <a:pt x="143346" y="643921"/>
                  </a:lnTo>
                  <a:lnTo>
                    <a:pt x="143907" y="643371"/>
                  </a:lnTo>
                  <a:lnTo>
                    <a:pt x="144456" y="642547"/>
                  </a:lnTo>
                  <a:lnTo>
                    <a:pt x="145006" y="641150"/>
                  </a:lnTo>
                  <a:lnTo>
                    <a:pt x="145232" y="640075"/>
                  </a:lnTo>
                  <a:lnTo>
                    <a:pt x="145292" y="639203"/>
                  </a:lnTo>
                  <a:lnTo>
                    <a:pt x="145483" y="638451"/>
                  </a:lnTo>
                  <a:lnTo>
                    <a:pt x="145854" y="637806"/>
                  </a:lnTo>
                  <a:lnTo>
                    <a:pt x="146308" y="637077"/>
                  </a:lnTo>
                  <a:lnTo>
                    <a:pt x="146725" y="636301"/>
                  </a:lnTo>
                  <a:lnTo>
                    <a:pt x="147872" y="635250"/>
                  </a:lnTo>
                  <a:lnTo>
                    <a:pt x="148828" y="635011"/>
                  </a:lnTo>
                  <a:lnTo>
                    <a:pt x="149676" y="634653"/>
                  </a:lnTo>
                  <a:lnTo>
                    <a:pt x="150846" y="634258"/>
                  </a:lnTo>
                  <a:lnTo>
                    <a:pt x="151921" y="634187"/>
                  </a:lnTo>
                  <a:lnTo>
                    <a:pt x="155480" y="634808"/>
                  </a:lnTo>
                  <a:lnTo>
                    <a:pt x="156328" y="635130"/>
                  </a:lnTo>
                  <a:lnTo>
                    <a:pt x="157271" y="634844"/>
                  </a:lnTo>
                  <a:lnTo>
                    <a:pt x="158215" y="635775"/>
                  </a:lnTo>
                  <a:lnTo>
                    <a:pt x="159039" y="636229"/>
                  </a:lnTo>
                  <a:lnTo>
                    <a:pt x="159911" y="636432"/>
                  </a:lnTo>
                  <a:lnTo>
                    <a:pt x="160711" y="636432"/>
                  </a:lnTo>
                  <a:lnTo>
                    <a:pt x="161559" y="636683"/>
                  </a:lnTo>
                  <a:lnTo>
                    <a:pt x="162897" y="636850"/>
                  </a:lnTo>
                  <a:lnTo>
                    <a:pt x="163864" y="636802"/>
                  </a:lnTo>
                  <a:lnTo>
                    <a:pt x="166002" y="636970"/>
                  </a:lnTo>
                  <a:lnTo>
                    <a:pt x="167089" y="636611"/>
                  </a:lnTo>
                  <a:lnTo>
                    <a:pt x="167448" y="635716"/>
                  </a:lnTo>
                  <a:lnTo>
                    <a:pt x="167519" y="634963"/>
                  </a:lnTo>
                  <a:lnTo>
                    <a:pt x="167471" y="633458"/>
                  </a:lnTo>
                  <a:lnTo>
                    <a:pt x="168272" y="632598"/>
                  </a:lnTo>
                  <a:lnTo>
                    <a:pt x="169239" y="633088"/>
                  </a:lnTo>
                  <a:lnTo>
                    <a:pt x="170302" y="633315"/>
                  </a:lnTo>
                  <a:lnTo>
                    <a:pt x="171138" y="632992"/>
                  </a:lnTo>
                  <a:lnTo>
                    <a:pt x="172333" y="632753"/>
                  </a:lnTo>
                  <a:lnTo>
                    <a:pt x="173658" y="633183"/>
                  </a:lnTo>
                  <a:lnTo>
                    <a:pt x="174267" y="633577"/>
                  </a:lnTo>
                  <a:lnTo>
                    <a:pt x="174913" y="633852"/>
                  </a:lnTo>
                  <a:lnTo>
                    <a:pt x="175676" y="633518"/>
                  </a:lnTo>
                  <a:lnTo>
                    <a:pt x="175903" y="632813"/>
                  </a:lnTo>
                  <a:lnTo>
                    <a:pt x="175760" y="632037"/>
                  </a:lnTo>
                  <a:lnTo>
                    <a:pt x="175497" y="631105"/>
                  </a:lnTo>
                  <a:lnTo>
                    <a:pt x="175461" y="629971"/>
                  </a:lnTo>
                  <a:lnTo>
                    <a:pt x="175641" y="629146"/>
                  </a:lnTo>
                  <a:lnTo>
                    <a:pt x="176047" y="627785"/>
                  </a:lnTo>
                  <a:lnTo>
                    <a:pt x="176656" y="627164"/>
                  </a:lnTo>
                  <a:lnTo>
                    <a:pt x="177707" y="626543"/>
                  </a:lnTo>
                  <a:lnTo>
                    <a:pt x="178412" y="625946"/>
                  </a:lnTo>
                  <a:lnTo>
                    <a:pt x="178913" y="625122"/>
                  </a:lnTo>
                  <a:lnTo>
                    <a:pt x="179403" y="624513"/>
                  </a:lnTo>
                  <a:lnTo>
                    <a:pt x="179940" y="623748"/>
                  </a:lnTo>
                  <a:lnTo>
                    <a:pt x="180585" y="622948"/>
                  </a:lnTo>
                  <a:lnTo>
                    <a:pt x="180884" y="622231"/>
                  </a:lnTo>
                  <a:lnTo>
                    <a:pt x="181517" y="621813"/>
                  </a:lnTo>
                  <a:lnTo>
                    <a:pt x="182341" y="621120"/>
                  </a:lnTo>
                  <a:lnTo>
                    <a:pt x="183046" y="619675"/>
                  </a:lnTo>
                  <a:lnTo>
                    <a:pt x="183129" y="618577"/>
                  </a:lnTo>
                  <a:lnTo>
                    <a:pt x="183046" y="616928"/>
                  </a:lnTo>
                  <a:lnTo>
                    <a:pt x="183129" y="615280"/>
                  </a:lnTo>
                  <a:lnTo>
                    <a:pt x="183308" y="614014"/>
                  </a:lnTo>
                  <a:lnTo>
                    <a:pt x="183953" y="613011"/>
                  </a:lnTo>
                  <a:lnTo>
                    <a:pt x="184419" y="612235"/>
                  </a:lnTo>
                  <a:lnTo>
                    <a:pt x="184646" y="611458"/>
                  </a:lnTo>
                  <a:lnTo>
                    <a:pt x="185399" y="608305"/>
                  </a:lnTo>
                  <a:lnTo>
                    <a:pt x="186318" y="606573"/>
                  </a:lnTo>
                  <a:lnTo>
                    <a:pt x="186712" y="606012"/>
                  </a:lnTo>
                  <a:lnTo>
                    <a:pt x="187405" y="605391"/>
                  </a:lnTo>
                  <a:lnTo>
                    <a:pt x="188492" y="604794"/>
                  </a:lnTo>
                  <a:lnTo>
                    <a:pt x="189746" y="604125"/>
                  </a:lnTo>
                  <a:lnTo>
                    <a:pt x="190451" y="603695"/>
                  </a:lnTo>
                  <a:lnTo>
                    <a:pt x="191012" y="603194"/>
                  </a:lnTo>
                  <a:lnTo>
                    <a:pt x="193317" y="600840"/>
                  </a:lnTo>
                  <a:lnTo>
                    <a:pt x="194619" y="599419"/>
                  </a:lnTo>
                  <a:lnTo>
                    <a:pt x="195109" y="598882"/>
                  </a:lnTo>
                  <a:lnTo>
                    <a:pt x="196088" y="598512"/>
                  </a:lnTo>
                  <a:lnTo>
                    <a:pt x="196936" y="598416"/>
                  </a:lnTo>
                  <a:lnTo>
                    <a:pt x="198345" y="598094"/>
                  </a:lnTo>
                  <a:lnTo>
                    <a:pt x="198512" y="593042"/>
                  </a:lnTo>
                  <a:lnTo>
                    <a:pt x="198847" y="591298"/>
                  </a:lnTo>
                  <a:lnTo>
                    <a:pt x="199146" y="590665"/>
                  </a:lnTo>
                  <a:lnTo>
                    <a:pt x="199671" y="589876"/>
                  </a:lnTo>
                  <a:lnTo>
                    <a:pt x="200280" y="589375"/>
                  </a:lnTo>
                  <a:lnTo>
                    <a:pt x="201009" y="588885"/>
                  </a:lnTo>
                  <a:lnTo>
                    <a:pt x="201941" y="587906"/>
                  </a:lnTo>
                  <a:lnTo>
                    <a:pt x="203493" y="586126"/>
                  </a:lnTo>
                  <a:lnTo>
                    <a:pt x="206312" y="582507"/>
                  </a:lnTo>
                  <a:lnTo>
                    <a:pt x="210181" y="577204"/>
                  </a:lnTo>
                  <a:lnTo>
                    <a:pt x="211770" y="575222"/>
                  </a:lnTo>
                  <a:lnTo>
                    <a:pt x="216678" y="570146"/>
                  </a:lnTo>
                  <a:lnTo>
                    <a:pt x="219593" y="567769"/>
                  </a:lnTo>
                  <a:lnTo>
                    <a:pt x="221540" y="567016"/>
                  </a:lnTo>
                  <a:lnTo>
                    <a:pt x="222388" y="566993"/>
                  </a:lnTo>
                  <a:lnTo>
                    <a:pt x="223462" y="566981"/>
                  </a:lnTo>
                  <a:lnTo>
                    <a:pt x="224776" y="567076"/>
                  </a:lnTo>
                  <a:lnTo>
                    <a:pt x="226735" y="567256"/>
                  </a:lnTo>
                  <a:lnTo>
                    <a:pt x="145889" y="446136"/>
                  </a:lnTo>
                  <a:lnTo>
                    <a:pt x="11836" y="242930"/>
                  </a:lnTo>
                  <a:lnTo>
                    <a:pt x="8420" y="238392"/>
                  </a:lnTo>
                  <a:lnTo>
                    <a:pt x="0" y="208569"/>
                  </a:lnTo>
                  <a:lnTo>
                    <a:pt x="11442" y="197903"/>
                  </a:lnTo>
                  <a:lnTo>
                    <a:pt x="95739" y="120760"/>
                  </a:lnTo>
                  <a:lnTo>
                    <a:pt x="182843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285;gbcf4302aa7_0_6">
              <a:extLst>
                <a:ext uri="{FF2B5EF4-FFF2-40B4-BE49-F238E27FC236}">
                  <a16:creationId xmlns:a16="http://schemas.microsoft.com/office/drawing/2014/main" id="{C2A55E8D-2232-CA46-B808-5890F4E664C0}"/>
                </a:ext>
              </a:extLst>
            </p:cNvPr>
            <p:cNvSpPr/>
            <p:nvPr/>
          </p:nvSpPr>
          <p:spPr>
            <a:xfrm>
              <a:off x="8813861" y="2993885"/>
              <a:ext cx="189356" cy="187046"/>
            </a:xfrm>
            <a:custGeom>
              <a:avLst/>
              <a:gdLst/>
              <a:ahLst/>
              <a:cxnLst/>
              <a:rect l="l" t="t" r="r" b="b"/>
              <a:pathLst>
                <a:path w="376828" h="372230" extrusionOk="0">
                  <a:moveTo>
                    <a:pt x="246764" y="0"/>
                  </a:moveTo>
                  <a:lnTo>
                    <a:pt x="247839" y="848"/>
                  </a:lnTo>
                  <a:lnTo>
                    <a:pt x="248555" y="3117"/>
                  </a:lnTo>
                  <a:lnTo>
                    <a:pt x="250586" y="6724"/>
                  </a:lnTo>
                  <a:lnTo>
                    <a:pt x="251541" y="9435"/>
                  </a:lnTo>
                  <a:lnTo>
                    <a:pt x="254886" y="15861"/>
                  </a:lnTo>
                  <a:lnTo>
                    <a:pt x="255124" y="17008"/>
                  </a:lnTo>
                  <a:lnTo>
                    <a:pt x="257154" y="19874"/>
                  </a:lnTo>
                  <a:lnTo>
                    <a:pt x="260021" y="25380"/>
                  </a:lnTo>
                  <a:lnTo>
                    <a:pt x="260976" y="26574"/>
                  </a:lnTo>
                  <a:lnTo>
                    <a:pt x="260858" y="27613"/>
                  </a:lnTo>
                  <a:lnTo>
                    <a:pt x="265395" y="35890"/>
                  </a:lnTo>
                  <a:lnTo>
                    <a:pt x="266232" y="37013"/>
                  </a:lnTo>
                  <a:lnTo>
                    <a:pt x="266710" y="38590"/>
                  </a:lnTo>
                  <a:lnTo>
                    <a:pt x="269457" y="44478"/>
                  </a:lnTo>
                  <a:lnTo>
                    <a:pt x="271248" y="50091"/>
                  </a:lnTo>
                  <a:lnTo>
                    <a:pt x="272442" y="51942"/>
                  </a:lnTo>
                  <a:lnTo>
                    <a:pt x="274951" y="58499"/>
                  </a:lnTo>
                  <a:lnTo>
                    <a:pt x="278295" y="63957"/>
                  </a:lnTo>
                  <a:lnTo>
                    <a:pt x="279489" y="67815"/>
                  </a:lnTo>
                  <a:lnTo>
                    <a:pt x="280564" y="70156"/>
                  </a:lnTo>
                  <a:lnTo>
                    <a:pt x="282833" y="71530"/>
                  </a:lnTo>
                  <a:lnTo>
                    <a:pt x="284027" y="76868"/>
                  </a:lnTo>
                  <a:lnTo>
                    <a:pt x="286058" y="81323"/>
                  </a:lnTo>
                  <a:lnTo>
                    <a:pt x="287849" y="86089"/>
                  </a:lnTo>
                  <a:lnTo>
                    <a:pt x="287969" y="87307"/>
                  </a:lnTo>
                  <a:lnTo>
                    <a:pt x="289282" y="91045"/>
                  </a:lnTo>
                  <a:lnTo>
                    <a:pt x="290477" y="93494"/>
                  </a:lnTo>
                  <a:lnTo>
                    <a:pt x="290716" y="94712"/>
                  </a:lnTo>
                  <a:lnTo>
                    <a:pt x="291552" y="95906"/>
                  </a:lnTo>
                  <a:lnTo>
                    <a:pt x="292627" y="99167"/>
                  </a:lnTo>
                  <a:lnTo>
                    <a:pt x="295374" y="103908"/>
                  </a:lnTo>
                  <a:lnTo>
                    <a:pt x="295493" y="105055"/>
                  </a:lnTo>
                  <a:lnTo>
                    <a:pt x="299554" y="114753"/>
                  </a:lnTo>
                  <a:lnTo>
                    <a:pt x="299435" y="117202"/>
                  </a:lnTo>
                  <a:lnTo>
                    <a:pt x="301824" y="122050"/>
                  </a:lnTo>
                  <a:lnTo>
                    <a:pt x="303257" y="127007"/>
                  </a:lnTo>
                  <a:lnTo>
                    <a:pt x="304451" y="128381"/>
                  </a:lnTo>
                  <a:lnTo>
                    <a:pt x="305407" y="132800"/>
                  </a:lnTo>
                  <a:lnTo>
                    <a:pt x="306362" y="134962"/>
                  </a:lnTo>
                  <a:lnTo>
                    <a:pt x="309826" y="144122"/>
                  </a:lnTo>
                  <a:lnTo>
                    <a:pt x="313528" y="156161"/>
                  </a:lnTo>
                  <a:lnTo>
                    <a:pt x="314006" y="158406"/>
                  </a:lnTo>
                  <a:lnTo>
                    <a:pt x="315797" y="162431"/>
                  </a:lnTo>
                  <a:lnTo>
                    <a:pt x="316275" y="166074"/>
                  </a:lnTo>
                  <a:lnTo>
                    <a:pt x="317350" y="168606"/>
                  </a:lnTo>
                  <a:lnTo>
                    <a:pt x="317589" y="169741"/>
                  </a:lnTo>
                  <a:lnTo>
                    <a:pt x="318664" y="172273"/>
                  </a:lnTo>
                  <a:lnTo>
                    <a:pt x="320455" y="177767"/>
                  </a:lnTo>
                  <a:lnTo>
                    <a:pt x="321410" y="179260"/>
                  </a:lnTo>
                  <a:lnTo>
                    <a:pt x="323202" y="185996"/>
                  </a:lnTo>
                  <a:lnTo>
                    <a:pt x="324277" y="188408"/>
                  </a:lnTo>
                  <a:lnTo>
                    <a:pt x="325711" y="193365"/>
                  </a:lnTo>
                  <a:lnTo>
                    <a:pt x="325591" y="196028"/>
                  </a:lnTo>
                  <a:lnTo>
                    <a:pt x="329054" y="202526"/>
                  </a:lnTo>
                  <a:lnTo>
                    <a:pt x="329891" y="206646"/>
                  </a:lnTo>
                  <a:lnTo>
                    <a:pt x="330966" y="208987"/>
                  </a:lnTo>
                  <a:lnTo>
                    <a:pt x="330966" y="210874"/>
                  </a:lnTo>
                  <a:lnTo>
                    <a:pt x="332040" y="213585"/>
                  </a:lnTo>
                  <a:lnTo>
                    <a:pt x="333235" y="214589"/>
                  </a:lnTo>
                  <a:lnTo>
                    <a:pt x="337056" y="224956"/>
                  </a:lnTo>
                  <a:lnTo>
                    <a:pt x="339684" y="233842"/>
                  </a:lnTo>
                  <a:lnTo>
                    <a:pt x="339804" y="236397"/>
                  </a:lnTo>
                  <a:lnTo>
                    <a:pt x="344342" y="248448"/>
                  </a:lnTo>
                  <a:lnTo>
                    <a:pt x="345059" y="250694"/>
                  </a:lnTo>
                  <a:lnTo>
                    <a:pt x="345656" y="255268"/>
                  </a:lnTo>
                  <a:lnTo>
                    <a:pt x="347567" y="259652"/>
                  </a:lnTo>
                  <a:lnTo>
                    <a:pt x="348761" y="264990"/>
                  </a:lnTo>
                  <a:lnTo>
                    <a:pt x="350553" y="269314"/>
                  </a:lnTo>
                  <a:lnTo>
                    <a:pt x="352105" y="273303"/>
                  </a:lnTo>
                  <a:lnTo>
                    <a:pt x="352344" y="275106"/>
                  </a:lnTo>
                  <a:lnTo>
                    <a:pt x="356047" y="283956"/>
                  </a:lnTo>
                  <a:lnTo>
                    <a:pt x="356166" y="285187"/>
                  </a:lnTo>
                  <a:lnTo>
                    <a:pt x="357600" y="290693"/>
                  </a:lnTo>
                  <a:lnTo>
                    <a:pt x="357957" y="295207"/>
                  </a:lnTo>
                  <a:lnTo>
                    <a:pt x="359988" y="298372"/>
                  </a:lnTo>
                  <a:lnTo>
                    <a:pt x="361063" y="301083"/>
                  </a:lnTo>
                  <a:lnTo>
                    <a:pt x="361063" y="305407"/>
                  </a:lnTo>
                  <a:lnTo>
                    <a:pt x="362258" y="309038"/>
                  </a:lnTo>
                  <a:lnTo>
                    <a:pt x="366557" y="317924"/>
                  </a:lnTo>
                  <a:lnTo>
                    <a:pt x="366677" y="321877"/>
                  </a:lnTo>
                  <a:lnTo>
                    <a:pt x="368349" y="325317"/>
                  </a:lnTo>
                  <a:lnTo>
                    <a:pt x="370857" y="337977"/>
                  </a:lnTo>
                  <a:lnTo>
                    <a:pt x="372290" y="341237"/>
                  </a:lnTo>
                  <a:lnTo>
                    <a:pt x="372409" y="344414"/>
                  </a:lnTo>
                  <a:lnTo>
                    <a:pt x="374321" y="348917"/>
                  </a:lnTo>
                  <a:lnTo>
                    <a:pt x="375992" y="351127"/>
                  </a:lnTo>
                  <a:lnTo>
                    <a:pt x="376709" y="352918"/>
                  </a:lnTo>
                  <a:lnTo>
                    <a:pt x="376828" y="354339"/>
                  </a:lnTo>
                  <a:lnTo>
                    <a:pt x="372529" y="355414"/>
                  </a:lnTo>
                  <a:lnTo>
                    <a:pt x="305407" y="367250"/>
                  </a:lnTo>
                  <a:lnTo>
                    <a:pt x="304690" y="367501"/>
                  </a:lnTo>
                  <a:lnTo>
                    <a:pt x="304093" y="367752"/>
                  </a:lnTo>
                  <a:lnTo>
                    <a:pt x="302660" y="368038"/>
                  </a:lnTo>
                  <a:lnTo>
                    <a:pt x="301824" y="368098"/>
                  </a:lnTo>
                  <a:lnTo>
                    <a:pt x="300868" y="368074"/>
                  </a:lnTo>
                  <a:lnTo>
                    <a:pt x="299793" y="367907"/>
                  </a:lnTo>
                  <a:lnTo>
                    <a:pt x="297763" y="367202"/>
                  </a:lnTo>
                  <a:lnTo>
                    <a:pt x="296688" y="366844"/>
                  </a:lnTo>
                  <a:lnTo>
                    <a:pt x="295493" y="366665"/>
                  </a:lnTo>
                  <a:lnTo>
                    <a:pt x="294657" y="366773"/>
                  </a:lnTo>
                  <a:lnTo>
                    <a:pt x="293941" y="366952"/>
                  </a:lnTo>
                  <a:lnTo>
                    <a:pt x="292747" y="367525"/>
                  </a:lnTo>
                  <a:lnTo>
                    <a:pt x="291433" y="367788"/>
                  </a:lnTo>
                  <a:lnTo>
                    <a:pt x="289761" y="367680"/>
                  </a:lnTo>
                  <a:lnTo>
                    <a:pt x="288088" y="367740"/>
                  </a:lnTo>
                  <a:lnTo>
                    <a:pt x="285939" y="367310"/>
                  </a:lnTo>
                  <a:lnTo>
                    <a:pt x="282117" y="366641"/>
                  </a:lnTo>
                  <a:lnTo>
                    <a:pt x="280923" y="366856"/>
                  </a:lnTo>
                  <a:lnTo>
                    <a:pt x="277698" y="367704"/>
                  </a:lnTo>
                  <a:lnTo>
                    <a:pt x="276504" y="367609"/>
                  </a:lnTo>
                  <a:lnTo>
                    <a:pt x="275548" y="367537"/>
                  </a:lnTo>
                  <a:lnTo>
                    <a:pt x="274353" y="367632"/>
                  </a:lnTo>
                  <a:lnTo>
                    <a:pt x="273518" y="367955"/>
                  </a:lnTo>
                  <a:lnTo>
                    <a:pt x="271129" y="369508"/>
                  </a:lnTo>
                  <a:lnTo>
                    <a:pt x="269337" y="370774"/>
                  </a:lnTo>
                  <a:lnTo>
                    <a:pt x="268143" y="371215"/>
                  </a:lnTo>
                  <a:lnTo>
                    <a:pt x="267068" y="371550"/>
                  </a:lnTo>
                  <a:lnTo>
                    <a:pt x="266232" y="371920"/>
                  </a:lnTo>
                  <a:lnTo>
                    <a:pt x="264679" y="372231"/>
                  </a:lnTo>
                  <a:lnTo>
                    <a:pt x="263485" y="371992"/>
                  </a:lnTo>
                  <a:lnTo>
                    <a:pt x="262291" y="371550"/>
                  </a:lnTo>
                  <a:lnTo>
                    <a:pt x="261455" y="371215"/>
                  </a:lnTo>
                  <a:lnTo>
                    <a:pt x="260260" y="370893"/>
                  </a:lnTo>
                  <a:lnTo>
                    <a:pt x="259543" y="370809"/>
                  </a:lnTo>
                  <a:lnTo>
                    <a:pt x="258707" y="371036"/>
                  </a:lnTo>
                  <a:lnTo>
                    <a:pt x="257036" y="371717"/>
                  </a:lnTo>
                  <a:lnTo>
                    <a:pt x="256199" y="372111"/>
                  </a:lnTo>
                  <a:lnTo>
                    <a:pt x="254766" y="371896"/>
                  </a:lnTo>
                  <a:lnTo>
                    <a:pt x="252617" y="371287"/>
                  </a:lnTo>
                  <a:lnTo>
                    <a:pt x="251780" y="370881"/>
                  </a:lnTo>
                  <a:lnTo>
                    <a:pt x="251900" y="370081"/>
                  </a:lnTo>
                  <a:lnTo>
                    <a:pt x="251064" y="370129"/>
                  </a:lnTo>
                  <a:lnTo>
                    <a:pt x="249511" y="369567"/>
                  </a:lnTo>
                  <a:lnTo>
                    <a:pt x="249392" y="370415"/>
                  </a:lnTo>
                  <a:lnTo>
                    <a:pt x="249153" y="371239"/>
                  </a:lnTo>
                  <a:lnTo>
                    <a:pt x="248316" y="371263"/>
                  </a:lnTo>
                  <a:lnTo>
                    <a:pt x="247719" y="370427"/>
                  </a:lnTo>
                  <a:lnTo>
                    <a:pt x="247122" y="370296"/>
                  </a:lnTo>
                  <a:lnTo>
                    <a:pt x="246047" y="371287"/>
                  </a:lnTo>
                  <a:lnTo>
                    <a:pt x="245809" y="370260"/>
                  </a:lnTo>
                  <a:lnTo>
                    <a:pt x="246047" y="369364"/>
                  </a:lnTo>
                  <a:lnTo>
                    <a:pt x="244973" y="368564"/>
                  </a:lnTo>
                  <a:lnTo>
                    <a:pt x="243420" y="368146"/>
                  </a:lnTo>
                  <a:lnTo>
                    <a:pt x="242512" y="367644"/>
                  </a:lnTo>
                  <a:lnTo>
                    <a:pt x="241915" y="367143"/>
                  </a:lnTo>
                  <a:lnTo>
                    <a:pt x="241007" y="367609"/>
                  </a:lnTo>
                  <a:lnTo>
                    <a:pt x="240075" y="367859"/>
                  </a:lnTo>
                  <a:lnTo>
                    <a:pt x="239144" y="368278"/>
                  </a:lnTo>
                  <a:lnTo>
                    <a:pt x="238153" y="368397"/>
                  </a:lnTo>
                  <a:lnTo>
                    <a:pt x="237269" y="367644"/>
                  </a:lnTo>
                  <a:lnTo>
                    <a:pt x="236743" y="366928"/>
                  </a:lnTo>
                  <a:lnTo>
                    <a:pt x="235991" y="367214"/>
                  </a:lnTo>
                  <a:lnTo>
                    <a:pt x="235609" y="368003"/>
                  </a:lnTo>
                  <a:lnTo>
                    <a:pt x="234844" y="367656"/>
                  </a:lnTo>
                  <a:lnTo>
                    <a:pt x="234474" y="368875"/>
                  </a:lnTo>
                  <a:lnTo>
                    <a:pt x="233542" y="368050"/>
                  </a:lnTo>
                  <a:lnTo>
                    <a:pt x="233053" y="367262"/>
                  </a:lnTo>
                  <a:lnTo>
                    <a:pt x="231823" y="367728"/>
                  </a:lnTo>
                  <a:lnTo>
                    <a:pt x="231250" y="367274"/>
                  </a:lnTo>
                  <a:lnTo>
                    <a:pt x="230556" y="366820"/>
                  </a:lnTo>
                  <a:lnTo>
                    <a:pt x="229470" y="366892"/>
                  </a:lnTo>
                  <a:lnTo>
                    <a:pt x="228897" y="366127"/>
                  </a:lnTo>
                  <a:lnTo>
                    <a:pt x="228574" y="365471"/>
                  </a:lnTo>
                  <a:lnTo>
                    <a:pt x="227774" y="364503"/>
                  </a:lnTo>
                  <a:lnTo>
                    <a:pt x="227189" y="363619"/>
                  </a:lnTo>
                  <a:lnTo>
                    <a:pt x="227129" y="362915"/>
                  </a:lnTo>
                  <a:lnTo>
                    <a:pt x="227929" y="360669"/>
                  </a:lnTo>
                  <a:lnTo>
                    <a:pt x="227893" y="359762"/>
                  </a:lnTo>
                  <a:lnTo>
                    <a:pt x="229123" y="359726"/>
                  </a:lnTo>
                  <a:lnTo>
                    <a:pt x="229864" y="359069"/>
                  </a:lnTo>
                  <a:lnTo>
                    <a:pt x="231871" y="355462"/>
                  </a:lnTo>
                  <a:lnTo>
                    <a:pt x="231918" y="352715"/>
                  </a:lnTo>
                  <a:lnTo>
                    <a:pt x="229912" y="351138"/>
                  </a:lnTo>
                  <a:lnTo>
                    <a:pt x="229792" y="349478"/>
                  </a:lnTo>
                  <a:lnTo>
                    <a:pt x="230330" y="347866"/>
                  </a:lnTo>
                  <a:lnTo>
                    <a:pt x="228407" y="344964"/>
                  </a:lnTo>
                  <a:lnTo>
                    <a:pt x="228478" y="343925"/>
                  </a:lnTo>
                  <a:lnTo>
                    <a:pt x="229589" y="343148"/>
                  </a:lnTo>
                  <a:lnTo>
                    <a:pt x="232766" y="341870"/>
                  </a:lnTo>
                  <a:lnTo>
                    <a:pt x="234343" y="340270"/>
                  </a:lnTo>
                  <a:lnTo>
                    <a:pt x="238726" y="332590"/>
                  </a:lnTo>
                  <a:lnTo>
                    <a:pt x="241856" y="328458"/>
                  </a:lnTo>
                  <a:lnTo>
                    <a:pt x="244136" y="327025"/>
                  </a:lnTo>
                  <a:lnTo>
                    <a:pt x="246645" y="325950"/>
                  </a:lnTo>
                  <a:lnTo>
                    <a:pt x="246883" y="326774"/>
                  </a:lnTo>
                  <a:lnTo>
                    <a:pt x="246406" y="328995"/>
                  </a:lnTo>
                  <a:lnTo>
                    <a:pt x="244614" y="330297"/>
                  </a:lnTo>
                  <a:lnTo>
                    <a:pt x="243778" y="332303"/>
                  </a:lnTo>
                  <a:lnTo>
                    <a:pt x="243420" y="333343"/>
                  </a:lnTo>
                  <a:lnTo>
                    <a:pt x="243659" y="334585"/>
                  </a:lnTo>
                  <a:lnTo>
                    <a:pt x="244256" y="335492"/>
                  </a:lnTo>
                  <a:lnTo>
                    <a:pt x="246406" y="335075"/>
                  </a:lnTo>
                  <a:lnTo>
                    <a:pt x="247242" y="335146"/>
                  </a:lnTo>
                  <a:lnTo>
                    <a:pt x="247480" y="336460"/>
                  </a:lnTo>
                  <a:lnTo>
                    <a:pt x="246645" y="337977"/>
                  </a:lnTo>
                  <a:lnTo>
                    <a:pt x="247480" y="339494"/>
                  </a:lnTo>
                  <a:lnTo>
                    <a:pt x="249392" y="340604"/>
                  </a:lnTo>
                  <a:lnTo>
                    <a:pt x="249750" y="341297"/>
                  </a:lnTo>
                  <a:lnTo>
                    <a:pt x="249750" y="342539"/>
                  </a:lnTo>
                  <a:lnTo>
                    <a:pt x="249869" y="343996"/>
                  </a:lnTo>
                  <a:lnTo>
                    <a:pt x="251302" y="343650"/>
                  </a:lnTo>
                  <a:lnTo>
                    <a:pt x="252138" y="340807"/>
                  </a:lnTo>
                  <a:lnTo>
                    <a:pt x="253094" y="340329"/>
                  </a:lnTo>
                  <a:lnTo>
                    <a:pt x="253094" y="339434"/>
                  </a:lnTo>
                  <a:lnTo>
                    <a:pt x="251302" y="337702"/>
                  </a:lnTo>
                  <a:lnTo>
                    <a:pt x="250108" y="337630"/>
                  </a:lnTo>
                  <a:lnTo>
                    <a:pt x="249511" y="337153"/>
                  </a:lnTo>
                  <a:lnTo>
                    <a:pt x="249153" y="336460"/>
                  </a:lnTo>
                  <a:lnTo>
                    <a:pt x="249511" y="335624"/>
                  </a:lnTo>
                  <a:lnTo>
                    <a:pt x="249511" y="334931"/>
                  </a:lnTo>
                  <a:lnTo>
                    <a:pt x="249869" y="329545"/>
                  </a:lnTo>
                  <a:lnTo>
                    <a:pt x="251780" y="327813"/>
                  </a:lnTo>
                  <a:lnTo>
                    <a:pt x="252975" y="325460"/>
                  </a:lnTo>
                  <a:lnTo>
                    <a:pt x="254050" y="324779"/>
                  </a:lnTo>
                  <a:lnTo>
                    <a:pt x="254886" y="323394"/>
                  </a:lnTo>
                  <a:lnTo>
                    <a:pt x="256916" y="320073"/>
                  </a:lnTo>
                  <a:lnTo>
                    <a:pt x="259066" y="318831"/>
                  </a:lnTo>
                  <a:lnTo>
                    <a:pt x="258707" y="317864"/>
                  </a:lnTo>
                  <a:lnTo>
                    <a:pt x="257036" y="315786"/>
                  </a:lnTo>
                  <a:lnTo>
                    <a:pt x="255960" y="315917"/>
                  </a:lnTo>
                  <a:lnTo>
                    <a:pt x="254647" y="315093"/>
                  </a:lnTo>
                  <a:lnTo>
                    <a:pt x="254169" y="315642"/>
                  </a:lnTo>
                  <a:lnTo>
                    <a:pt x="252617" y="316550"/>
                  </a:lnTo>
                  <a:lnTo>
                    <a:pt x="251422" y="316276"/>
                  </a:lnTo>
                  <a:lnTo>
                    <a:pt x="250705" y="315714"/>
                  </a:lnTo>
                  <a:lnTo>
                    <a:pt x="249392" y="315786"/>
                  </a:lnTo>
                  <a:lnTo>
                    <a:pt x="247361" y="317171"/>
                  </a:lnTo>
                  <a:lnTo>
                    <a:pt x="245928" y="316276"/>
                  </a:lnTo>
                  <a:lnTo>
                    <a:pt x="243897" y="313397"/>
                  </a:lnTo>
                  <a:lnTo>
                    <a:pt x="241079" y="310698"/>
                  </a:lnTo>
                  <a:lnTo>
                    <a:pt x="237938" y="308309"/>
                  </a:lnTo>
                  <a:lnTo>
                    <a:pt x="235573" y="307784"/>
                  </a:lnTo>
                  <a:lnTo>
                    <a:pt x="232719" y="305502"/>
                  </a:lnTo>
                  <a:lnTo>
                    <a:pt x="231858" y="304380"/>
                  </a:lnTo>
                  <a:lnTo>
                    <a:pt x="232288" y="302111"/>
                  </a:lnTo>
                  <a:lnTo>
                    <a:pt x="232921" y="300427"/>
                  </a:lnTo>
                  <a:lnTo>
                    <a:pt x="233256" y="298157"/>
                  </a:lnTo>
                  <a:lnTo>
                    <a:pt x="233614" y="297178"/>
                  </a:lnTo>
                  <a:lnTo>
                    <a:pt x="236433" y="296688"/>
                  </a:lnTo>
                  <a:lnTo>
                    <a:pt x="238009" y="295601"/>
                  </a:lnTo>
                  <a:lnTo>
                    <a:pt x="240936" y="290848"/>
                  </a:lnTo>
                  <a:lnTo>
                    <a:pt x="241951" y="289343"/>
                  </a:lnTo>
                  <a:lnTo>
                    <a:pt x="242488" y="282475"/>
                  </a:lnTo>
                  <a:lnTo>
                    <a:pt x="243181" y="281412"/>
                  </a:lnTo>
                  <a:lnTo>
                    <a:pt x="244256" y="280732"/>
                  </a:lnTo>
                  <a:lnTo>
                    <a:pt x="244733" y="279621"/>
                  </a:lnTo>
                  <a:lnTo>
                    <a:pt x="244376" y="278247"/>
                  </a:lnTo>
                  <a:lnTo>
                    <a:pt x="244973" y="277411"/>
                  </a:lnTo>
                  <a:lnTo>
                    <a:pt x="245689" y="277411"/>
                  </a:lnTo>
                  <a:lnTo>
                    <a:pt x="247242" y="279143"/>
                  </a:lnTo>
                  <a:lnTo>
                    <a:pt x="249511" y="278797"/>
                  </a:lnTo>
                  <a:lnTo>
                    <a:pt x="249511" y="278104"/>
                  </a:lnTo>
                  <a:lnTo>
                    <a:pt x="248316" y="276169"/>
                  </a:lnTo>
                  <a:lnTo>
                    <a:pt x="248197" y="275130"/>
                  </a:lnTo>
                  <a:lnTo>
                    <a:pt x="245450" y="274927"/>
                  </a:lnTo>
                  <a:lnTo>
                    <a:pt x="244494" y="274378"/>
                  </a:lnTo>
                  <a:lnTo>
                    <a:pt x="243061" y="274378"/>
                  </a:lnTo>
                  <a:lnTo>
                    <a:pt x="242262" y="274557"/>
                  </a:lnTo>
                  <a:lnTo>
                    <a:pt x="241628" y="275978"/>
                  </a:lnTo>
                  <a:lnTo>
                    <a:pt x="236253" y="275321"/>
                  </a:lnTo>
                  <a:lnTo>
                    <a:pt x="231691" y="272861"/>
                  </a:lnTo>
                  <a:lnTo>
                    <a:pt x="231405" y="272204"/>
                  </a:lnTo>
                  <a:lnTo>
                    <a:pt x="231476" y="270974"/>
                  </a:lnTo>
                  <a:lnTo>
                    <a:pt x="231930" y="269971"/>
                  </a:lnTo>
                  <a:lnTo>
                    <a:pt x="233220" y="268406"/>
                  </a:lnTo>
                  <a:lnTo>
                    <a:pt x="234044" y="266901"/>
                  </a:lnTo>
                  <a:lnTo>
                    <a:pt x="233830" y="265576"/>
                  </a:lnTo>
                  <a:lnTo>
                    <a:pt x="233160" y="264930"/>
                  </a:lnTo>
                  <a:lnTo>
                    <a:pt x="232229" y="264954"/>
                  </a:lnTo>
                  <a:lnTo>
                    <a:pt x="230640" y="266113"/>
                  </a:lnTo>
                  <a:lnTo>
                    <a:pt x="227140" y="270329"/>
                  </a:lnTo>
                  <a:lnTo>
                    <a:pt x="226401" y="270687"/>
                  </a:lnTo>
                  <a:lnTo>
                    <a:pt x="224800" y="270616"/>
                  </a:lnTo>
                  <a:lnTo>
                    <a:pt x="223940" y="270269"/>
                  </a:lnTo>
                  <a:lnTo>
                    <a:pt x="223259" y="268884"/>
                  </a:lnTo>
                  <a:lnTo>
                    <a:pt x="224071" y="261347"/>
                  </a:lnTo>
                  <a:lnTo>
                    <a:pt x="223630" y="251757"/>
                  </a:lnTo>
                  <a:lnTo>
                    <a:pt x="224728" y="250216"/>
                  </a:lnTo>
                  <a:lnTo>
                    <a:pt x="226412" y="249715"/>
                  </a:lnTo>
                  <a:lnTo>
                    <a:pt x="226758" y="252820"/>
                  </a:lnTo>
                  <a:lnTo>
                    <a:pt x="227523" y="253763"/>
                  </a:lnTo>
                  <a:lnTo>
                    <a:pt x="229601" y="254731"/>
                  </a:lnTo>
                  <a:lnTo>
                    <a:pt x="231954" y="254444"/>
                  </a:lnTo>
                  <a:lnTo>
                    <a:pt x="234558" y="252963"/>
                  </a:lnTo>
                  <a:lnTo>
                    <a:pt x="235645" y="250527"/>
                  </a:lnTo>
                  <a:lnTo>
                    <a:pt x="237221" y="248592"/>
                  </a:lnTo>
                  <a:lnTo>
                    <a:pt x="238988" y="247720"/>
                  </a:lnTo>
                  <a:lnTo>
                    <a:pt x="242703" y="248126"/>
                  </a:lnTo>
                  <a:lnTo>
                    <a:pt x="245092" y="248926"/>
                  </a:lnTo>
                  <a:lnTo>
                    <a:pt x="246406" y="250455"/>
                  </a:lnTo>
                  <a:lnTo>
                    <a:pt x="247600" y="250515"/>
                  </a:lnTo>
                  <a:lnTo>
                    <a:pt x="249631" y="249141"/>
                  </a:lnTo>
                  <a:lnTo>
                    <a:pt x="252497" y="246227"/>
                  </a:lnTo>
                  <a:lnTo>
                    <a:pt x="254408" y="242907"/>
                  </a:lnTo>
                  <a:lnTo>
                    <a:pt x="257513" y="239109"/>
                  </a:lnTo>
                  <a:lnTo>
                    <a:pt x="258230" y="237795"/>
                  </a:lnTo>
                  <a:lnTo>
                    <a:pt x="258946" y="234403"/>
                  </a:lnTo>
                  <a:lnTo>
                    <a:pt x="259305" y="233029"/>
                  </a:lnTo>
                  <a:lnTo>
                    <a:pt x="260858" y="233232"/>
                  </a:lnTo>
                  <a:lnTo>
                    <a:pt x="261574" y="236899"/>
                  </a:lnTo>
                  <a:lnTo>
                    <a:pt x="261932" y="238213"/>
                  </a:lnTo>
                  <a:lnTo>
                    <a:pt x="263246" y="238631"/>
                  </a:lnTo>
                  <a:lnTo>
                    <a:pt x="263246" y="234821"/>
                  </a:lnTo>
                  <a:lnTo>
                    <a:pt x="263962" y="233507"/>
                  </a:lnTo>
                  <a:lnTo>
                    <a:pt x="265515" y="233579"/>
                  </a:lnTo>
                  <a:lnTo>
                    <a:pt x="267426" y="235788"/>
                  </a:lnTo>
                  <a:lnTo>
                    <a:pt x="268381" y="236075"/>
                  </a:lnTo>
                  <a:lnTo>
                    <a:pt x="268501" y="234821"/>
                  </a:lnTo>
                  <a:lnTo>
                    <a:pt x="267068" y="232062"/>
                  </a:lnTo>
                  <a:lnTo>
                    <a:pt x="266232" y="231441"/>
                  </a:lnTo>
                  <a:lnTo>
                    <a:pt x="265874" y="230330"/>
                  </a:lnTo>
                  <a:lnTo>
                    <a:pt x="267904" y="228670"/>
                  </a:lnTo>
                  <a:lnTo>
                    <a:pt x="268620" y="227010"/>
                  </a:lnTo>
                  <a:lnTo>
                    <a:pt x="270173" y="226460"/>
                  </a:lnTo>
                  <a:lnTo>
                    <a:pt x="272323" y="226807"/>
                  </a:lnTo>
                  <a:lnTo>
                    <a:pt x="273279" y="226389"/>
                  </a:lnTo>
                  <a:lnTo>
                    <a:pt x="273637" y="225278"/>
                  </a:lnTo>
                  <a:lnTo>
                    <a:pt x="272323" y="224932"/>
                  </a:lnTo>
                  <a:lnTo>
                    <a:pt x="271367" y="223415"/>
                  </a:lnTo>
                  <a:lnTo>
                    <a:pt x="273279" y="223140"/>
                  </a:lnTo>
                  <a:lnTo>
                    <a:pt x="274353" y="222865"/>
                  </a:lnTo>
                  <a:lnTo>
                    <a:pt x="275428" y="221755"/>
                  </a:lnTo>
                  <a:lnTo>
                    <a:pt x="275070" y="220990"/>
                  </a:lnTo>
                  <a:lnTo>
                    <a:pt x="275070" y="218996"/>
                  </a:lnTo>
                  <a:lnTo>
                    <a:pt x="273159" y="219820"/>
                  </a:lnTo>
                  <a:lnTo>
                    <a:pt x="273159" y="220513"/>
                  </a:lnTo>
                  <a:lnTo>
                    <a:pt x="272323" y="220859"/>
                  </a:lnTo>
                  <a:lnTo>
                    <a:pt x="270890" y="220931"/>
                  </a:lnTo>
                  <a:lnTo>
                    <a:pt x="268860" y="222244"/>
                  </a:lnTo>
                  <a:lnTo>
                    <a:pt x="267904" y="222650"/>
                  </a:lnTo>
                  <a:lnTo>
                    <a:pt x="266590" y="222447"/>
                  </a:lnTo>
                  <a:lnTo>
                    <a:pt x="265635" y="220513"/>
                  </a:lnTo>
                  <a:lnTo>
                    <a:pt x="263604" y="222937"/>
                  </a:lnTo>
                  <a:lnTo>
                    <a:pt x="263365" y="224597"/>
                  </a:lnTo>
                  <a:lnTo>
                    <a:pt x="265635" y="225493"/>
                  </a:lnTo>
                  <a:lnTo>
                    <a:pt x="264560" y="226878"/>
                  </a:lnTo>
                  <a:lnTo>
                    <a:pt x="261813" y="227631"/>
                  </a:lnTo>
                  <a:lnTo>
                    <a:pt x="258827" y="227213"/>
                  </a:lnTo>
                  <a:lnTo>
                    <a:pt x="256319" y="224657"/>
                  </a:lnTo>
                  <a:lnTo>
                    <a:pt x="253930" y="221898"/>
                  </a:lnTo>
                  <a:lnTo>
                    <a:pt x="253930" y="220990"/>
                  </a:lnTo>
                  <a:lnTo>
                    <a:pt x="256080" y="220441"/>
                  </a:lnTo>
                  <a:lnTo>
                    <a:pt x="256797" y="219892"/>
                  </a:lnTo>
                  <a:lnTo>
                    <a:pt x="257872" y="218231"/>
                  </a:lnTo>
                  <a:lnTo>
                    <a:pt x="259663" y="214218"/>
                  </a:lnTo>
                  <a:lnTo>
                    <a:pt x="258707" y="211866"/>
                  </a:lnTo>
                  <a:lnTo>
                    <a:pt x="255721" y="209238"/>
                  </a:lnTo>
                  <a:lnTo>
                    <a:pt x="245211" y="212152"/>
                  </a:lnTo>
                  <a:lnTo>
                    <a:pt x="242094" y="214183"/>
                  </a:lnTo>
                  <a:lnTo>
                    <a:pt x="238846" y="216977"/>
                  </a:lnTo>
                  <a:lnTo>
                    <a:pt x="237484" y="220202"/>
                  </a:lnTo>
                  <a:lnTo>
                    <a:pt x="237245" y="222471"/>
                  </a:lnTo>
                  <a:lnTo>
                    <a:pt x="238021" y="223929"/>
                  </a:lnTo>
                  <a:lnTo>
                    <a:pt x="242262" y="224812"/>
                  </a:lnTo>
                  <a:lnTo>
                    <a:pt x="244853" y="224932"/>
                  </a:lnTo>
                  <a:lnTo>
                    <a:pt x="247242" y="227284"/>
                  </a:lnTo>
                  <a:lnTo>
                    <a:pt x="250944" y="229160"/>
                  </a:lnTo>
                  <a:lnTo>
                    <a:pt x="252377" y="230808"/>
                  </a:lnTo>
                  <a:lnTo>
                    <a:pt x="253333" y="230879"/>
                  </a:lnTo>
                  <a:lnTo>
                    <a:pt x="254050" y="232408"/>
                  </a:lnTo>
                  <a:lnTo>
                    <a:pt x="253452" y="233089"/>
                  </a:lnTo>
                  <a:lnTo>
                    <a:pt x="251422" y="233089"/>
                  </a:lnTo>
                  <a:lnTo>
                    <a:pt x="249631" y="232193"/>
                  </a:lnTo>
                  <a:lnTo>
                    <a:pt x="247480" y="230259"/>
                  </a:lnTo>
                  <a:lnTo>
                    <a:pt x="245689" y="230533"/>
                  </a:lnTo>
                  <a:lnTo>
                    <a:pt x="243778" y="231847"/>
                  </a:lnTo>
                  <a:lnTo>
                    <a:pt x="242393" y="232253"/>
                  </a:lnTo>
                  <a:lnTo>
                    <a:pt x="237138" y="232623"/>
                  </a:lnTo>
                  <a:lnTo>
                    <a:pt x="237340" y="233651"/>
                  </a:lnTo>
                  <a:lnTo>
                    <a:pt x="238678" y="235024"/>
                  </a:lnTo>
                  <a:lnTo>
                    <a:pt x="238690" y="235991"/>
                  </a:lnTo>
                  <a:lnTo>
                    <a:pt x="235048" y="237162"/>
                  </a:lnTo>
                  <a:lnTo>
                    <a:pt x="232038" y="237221"/>
                  </a:lnTo>
                  <a:lnTo>
                    <a:pt x="227033" y="235812"/>
                  </a:lnTo>
                  <a:lnTo>
                    <a:pt x="223641" y="236135"/>
                  </a:lnTo>
                  <a:lnTo>
                    <a:pt x="221957" y="235956"/>
                  </a:lnTo>
                  <a:lnTo>
                    <a:pt x="218362" y="235096"/>
                  </a:lnTo>
                  <a:lnTo>
                    <a:pt x="213633" y="233089"/>
                  </a:lnTo>
                  <a:lnTo>
                    <a:pt x="209047" y="228969"/>
                  </a:lnTo>
                  <a:lnTo>
                    <a:pt x="206395" y="227786"/>
                  </a:lnTo>
                  <a:lnTo>
                    <a:pt x="204317" y="227440"/>
                  </a:lnTo>
                  <a:lnTo>
                    <a:pt x="200746" y="227942"/>
                  </a:lnTo>
                  <a:lnTo>
                    <a:pt x="198321" y="229243"/>
                  </a:lnTo>
                  <a:lnTo>
                    <a:pt x="196099" y="231345"/>
                  </a:lnTo>
                  <a:lnTo>
                    <a:pt x="195347" y="231142"/>
                  </a:lnTo>
                  <a:lnTo>
                    <a:pt x="194488" y="230127"/>
                  </a:lnTo>
                  <a:lnTo>
                    <a:pt x="192815" y="226102"/>
                  </a:lnTo>
                  <a:lnTo>
                    <a:pt x="191394" y="225660"/>
                  </a:lnTo>
                  <a:lnTo>
                    <a:pt x="190653" y="226174"/>
                  </a:lnTo>
                  <a:lnTo>
                    <a:pt x="190666" y="227093"/>
                  </a:lnTo>
                  <a:lnTo>
                    <a:pt x="191919" y="228766"/>
                  </a:lnTo>
                  <a:lnTo>
                    <a:pt x="192911" y="231584"/>
                  </a:lnTo>
                  <a:lnTo>
                    <a:pt x="193962" y="232695"/>
                  </a:lnTo>
                  <a:lnTo>
                    <a:pt x="194655" y="234570"/>
                  </a:lnTo>
                  <a:lnTo>
                    <a:pt x="198918" y="236445"/>
                  </a:lnTo>
                  <a:lnTo>
                    <a:pt x="199886" y="237867"/>
                  </a:lnTo>
                  <a:lnTo>
                    <a:pt x="198679" y="239455"/>
                  </a:lnTo>
                  <a:lnTo>
                    <a:pt x="198524" y="241091"/>
                  </a:lnTo>
                  <a:lnTo>
                    <a:pt x="199193" y="241736"/>
                  </a:lnTo>
                  <a:lnTo>
                    <a:pt x="203552" y="243910"/>
                  </a:lnTo>
                  <a:lnTo>
                    <a:pt x="207243" y="245247"/>
                  </a:lnTo>
                  <a:lnTo>
                    <a:pt x="207267" y="246275"/>
                  </a:lnTo>
                  <a:lnTo>
                    <a:pt x="204926" y="246609"/>
                  </a:lnTo>
                  <a:lnTo>
                    <a:pt x="202084" y="245355"/>
                  </a:lnTo>
                  <a:lnTo>
                    <a:pt x="201056" y="245905"/>
                  </a:lnTo>
                  <a:lnTo>
                    <a:pt x="202394" y="247015"/>
                  </a:lnTo>
                  <a:lnTo>
                    <a:pt x="202585" y="247863"/>
                  </a:lnTo>
                  <a:lnTo>
                    <a:pt x="195908" y="247314"/>
                  </a:lnTo>
                  <a:lnTo>
                    <a:pt x="195825" y="248460"/>
                  </a:lnTo>
                  <a:lnTo>
                    <a:pt x="194703" y="248759"/>
                  </a:lnTo>
                  <a:lnTo>
                    <a:pt x="189985" y="247529"/>
                  </a:lnTo>
                  <a:lnTo>
                    <a:pt x="188384" y="247529"/>
                  </a:lnTo>
                  <a:lnTo>
                    <a:pt x="188217" y="248950"/>
                  </a:lnTo>
                  <a:lnTo>
                    <a:pt x="186712" y="248699"/>
                  </a:lnTo>
                  <a:lnTo>
                    <a:pt x="179869" y="245044"/>
                  </a:lnTo>
                  <a:lnTo>
                    <a:pt x="172236" y="238416"/>
                  </a:lnTo>
                  <a:lnTo>
                    <a:pt x="162192" y="228037"/>
                  </a:lnTo>
                  <a:lnTo>
                    <a:pt x="159589" y="224335"/>
                  </a:lnTo>
                  <a:lnTo>
                    <a:pt x="158036" y="221635"/>
                  </a:lnTo>
                  <a:lnTo>
                    <a:pt x="157343" y="219664"/>
                  </a:lnTo>
                  <a:lnTo>
                    <a:pt x="155814" y="218375"/>
                  </a:lnTo>
                  <a:lnTo>
                    <a:pt x="149568" y="210301"/>
                  </a:lnTo>
                  <a:lnTo>
                    <a:pt x="148780" y="208617"/>
                  </a:lnTo>
                  <a:lnTo>
                    <a:pt x="142354" y="195658"/>
                  </a:lnTo>
                  <a:lnTo>
                    <a:pt x="140802" y="192589"/>
                  </a:lnTo>
                  <a:lnTo>
                    <a:pt x="139678" y="187142"/>
                  </a:lnTo>
                  <a:lnTo>
                    <a:pt x="139607" y="183105"/>
                  </a:lnTo>
                  <a:lnTo>
                    <a:pt x="141088" y="176286"/>
                  </a:lnTo>
                  <a:lnTo>
                    <a:pt x="144157" y="174267"/>
                  </a:lnTo>
                  <a:lnTo>
                    <a:pt x="145292" y="174160"/>
                  </a:lnTo>
                  <a:lnTo>
                    <a:pt x="145961" y="174697"/>
                  </a:lnTo>
                  <a:lnTo>
                    <a:pt x="147215" y="182580"/>
                  </a:lnTo>
                  <a:lnTo>
                    <a:pt x="148696" y="186247"/>
                  </a:lnTo>
                  <a:lnTo>
                    <a:pt x="149568" y="188002"/>
                  </a:lnTo>
                  <a:lnTo>
                    <a:pt x="149878" y="189878"/>
                  </a:lnTo>
                  <a:lnTo>
                    <a:pt x="149640" y="192147"/>
                  </a:lnTo>
                  <a:lnTo>
                    <a:pt x="150512" y="193711"/>
                  </a:lnTo>
                  <a:lnTo>
                    <a:pt x="152626" y="196423"/>
                  </a:lnTo>
                  <a:lnTo>
                    <a:pt x="155683" y="199074"/>
                  </a:lnTo>
                  <a:lnTo>
                    <a:pt x="155898" y="200591"/>
                  </a:lnTo>
                  <a:lnTo>
                    <a:pt x="157104" y="200292"/>
                  </a:lnTo>
                  <a:lnTo>
                    <a:pt x="158502" y="199444"/>
                  </a:lnTo>
                  <a:lnTo>
                    <a:pt x="165930" y="199301"/>
                  </a:lnTo>
                  <a:lnTo>
                    <a:pt x="168272" y="198298"/>
                  </a:lnTo>
                  <a:lnTo>
                    <a:pt x="170302" y="196315"/>
                  </a:lnTo>
                  <a:lnTo>
                    <a:pt x="170851" y="194965"/>
                  </a:lnTo>
                  <a:lnTo>
                    <a:pt x="170708" y="192266"/>
                  </a:lnTo>
                  <a:lnTo>
                    <a:pt x="170111" y="190284"/>
                  </a:lnTo>
                  <a:lnTo>
                    <a:pt x="168092" y="187608"/>
                  </a:lnTo>
                  <a:lnTo>
                    <a:pt x="164951" y="185399"/>
                  </a:lnTo>
                  <a:lnTo>
                    <a:pt x="164461" y="184634"/>
                  </a:lnTo>
                  <a:lnTo>
                    <a:pt x="167172" y="172559"/>
                  </a:lnTo>
                  <a:lnTo>
                    <a:pt x="167328" y="170768"/>
                  </a:lnTo>
                  <a:lnTo>
                    <a:pt x="167877" y="169538"/>
                  </a:lnTo>
                  <a:lnTo>
                    <a:pt x="170481" y="167902"/>
                  </a:lnTo>
                  <a:lnTo>
                    <a:pt x="171257" y="163841"/>
                  </a:lnTo>
                  <a:lnTo>
                    <a:pt x="170397" y="157093"/>
                  </a:lnTo>
                  <a:lnTo>
                    <a:pt x="169800" y="155397"/>
                  </a:lnTo>
                  <a:lnTo>
                    <a:pt x="166504" y="149353"/>
                  </a:lnTo>
                  <a:lnTo>
                    <a:pt x="166205" y="148207"/>
                  </a:lnTo>
                  <a:lnTo>
                    <a:pt x="166134" y="144098"/>
                  </a:lnTo>
                  <a:lnTo>
                    <a:pt x="165130" y="140909"/>
                  </a:lnTo>
                  <a:lnTo>
                    <a:pt x="155969" y="138616"/>
                  </a:lnTo>
                  <a:lnTo>
                    <a:pt x="152112" y="138473"/>
                  </a:lnTo>
                  <a:lnTo>
                    <a:pt x="151216" y="140754"/>
                  </a:lnTo>
                  <a:lnTo>
                    <a:pt x="151180" y="144050"/>
                  </a:lnTo>
                  <a:lnTo>
                    <a:pt x="151563" y="144707"/>
                  </a:lnTo>
                  <a:lnTo>
                    <a:pt x="153449" y="144839"/>
                  </a:lnTo>
                  <a:lnTo>
                    <a:pt x="155790" y="144552"/>
                  </a:lnTo>
                  <a:lnTo>
                    <a:pt x="156650" y="145006"/>
                  </a:lnTo>
                  <a:lnTo>
                    <a:pt x="156674" y="146678"/>
                  </a:lnTo>
                  <a:lnTo>
                    <a:pt x="155945" y="147729"/>
                  </a:lnTo>
                  <a:lnTo>
                    <a:pt x="151730" y="149306"/>
                  </a:lnTo>
                  <a:lnTo>
                    <a:pt x="150536" y="150440"/>
                  </a:lnTo>
                  <a:lnTo>
                    <a:pt x="150559" y="152076"/>
                  </a:lnTo>
                  <a:lnTo>
                    <a:pt x="163279" y="153629"/>
                  </a:lnTo>
                  <a:lnTo>
                    <a:pt x="163124" y="155528"/>
                  </a:lnTo>
                  <a:lnTo>
                    <a:pt x="151921" y="154668"/>
                  </a:lnTo>
                  <a:lnTo>
                    <a:pt x="149485" y="155552"/>
                  </a:lnTo>
                  <a:lnTo>
                    <a:pt x="148744" y="156245"/>
                  </a:lnTo>
                  <a:lnTo>
                    <a:pt x="148027" y="157929"/>
                  </a:lnTo>
                  <a:lnTo>
                    <a:pt x="146905" y="158335"/>
                  </a:lnTo>
                  <a:lnTo>
                    <a:pt x="145650" y="156555"/>
                  </a:lnTo>
                  <a:lnTo>
                    <a:pt x="144121" y="155564"/>
                  </a:lnTo>
                  <a:lnTo>
                    <a:pt x="139678" y="154023"/>
                  </a:lnTo>
                  <a:lnTo>
                    <a:pt x="135904" y="153140"/>
                  </a:lnTo>
                  <a:lnTo>
                    <a:pt x="127616" y="152638"/>
                  </a:lnTo>
                  <a:lnTo>
                    <a:pt x="122552" y="153008"/>
                  </a:lnTo>
                  <a:lnTo>
                    <a:pt x="101209" y="153629"/>
                  </a:lnTo>
                  <a:lnTo>
                    <a:pt x="89588" y="156495"/>
                  </a:lnTo>
                  <a:lnTo>
                    <a:pt x="82302" y="159040"/>
                  </a:lnTo>
                  <a:lnTo>
                    <a:pt x="72891" y="164832"/>
                  </a:lnTo>
                  <a:lnTo>
                    <a:pt x="62369" y="170768"/>
                  </a:lnTo>
                  <a:lnTo>
                    <a:pt x="60410" y="171461"/>
                  </a:lnTo>
                  <a:lnTo>
                    <a:pt x="55991" y="171998"/>
                  </a:lnTo>
                  <a:lnTo>
                    <a:pt x="53232" y="170147"/>
                  </a:lnTo>
                  <a:lnTo>
                    <a:pt x="44644" y="162694"/>
                  </a:lnTo>
                  <a:lnTo>
                    <a:pt x="42280" y="161798"/>
                  </a:lnTo>
                  <a:lnTo>
                    <a:pt x="37932" y="160747"/>
                  </a:lnTo>
                  <a:lnTo>
                    <a:pt x="36798" y="160186"/>
                  </a:lnTo>
                  <a:lnTo>
                    <a:pt x="36594" y="159517"/>
                  </a:lnTo>
                  <a:lnTo>
                    <a:pt x="39305" y="158920"/>
                  </a:lnTo>
                  <a:lnTo>
                    <a:pt x="41157" y="157021"/>
                  </a:lnTo>
                  <a:lnTo>
                    <a:pt x="42626" y="154453"/>
                  </a:lnTo>
                  <a:lnTo>
                    <a:pt x="41838" y="152781"/>
                  </a:lnTo>
                  <a:lnTo>
                    <a:pt x="41444" y="151754"/>
                  </a:lnTo>
                  <a:lnTo>
                    <a:pt x="40190" y="149783"/>
                  </a:lnTo>
                  <a:lnTo>
                    <a:pt x="39533" y="149437"/>
                  </a:lnTo>
                  <a:lnTo>
                    <a:pt x="38207" y="149437"/>
                  </a:lnTo>
                  <a:lnTo>
                    <a:pt x="32414" y="151121"/>
                  </a:lnTo>
                  <a:lnTo>
                    <a:pt x="29333" y="152697"/>
                  </a:lnTo>
                  <a:lnTo>
                    <a:pt x="27386" y="154489"/>
                  </a:lnTo>
                  <a:lnTo>
                    <a:pt x="22776" y="160043"/>
                  </a:lnTo>
                  <a:lnTo>
                    <a:pt x="21618" y="163626"/>
                  </a:lnTo>
                  <a:lnTo>
                    <a:pt x="21940" y="171986"/>
                  </a:lnTo>
                  <a:lnTo>
                    <a:pt x="22334" y="172751"/>
                  </a:lnTo>
                  <a:lnTo>
                    <a:pt x="22490" y="176310"/>
                  </a:lnTo>
                  <a:lnTo>
                    <a:pt x="24902" y="179869"/>
                  </a:lnTo>
                  <a:lnTo>
                    <a:pt x="25010" y="180896"/>
                  </a:lnTo>
                  <a:lnTo>
                    <a:pt x="25965" y="182090"/>
                  </a:lnTo>
                  <a:lnTo>
                    <a:pt x="27876" y="183117"/>
                  </a:lnTo>
                  <a:lnTo>
                    <a:pt x="33322" y="182616"/>
                  </a:lnTo>
                  <a:lnTo>
                    <a:pt x="37084" y="183022"/>
                  </a:lnTo>
                  <a:lnTo>
                    <a:pt x="39090" y="184790"/>
                  </a:lnTo>
                  <a:lnTo>
                    <a:pt x="40596" y="184850"/>
                  </a:lnTo>
                  <a:lnTo>
                    <a:pt x="46185" y="181278"/>
                  </a:lnTo>
                  <a:lnTo>
                    <a:pt x="48442" y="181326"/>
                  </a:lnTo>
                  <a:lnTo>
                    <a:pt x="62524" y="191168"/>
                  </a:lnTo>
                  <a:lnTo>
                    <a:pt x="65259" y="191765"/>
                  </a:lnTo>
                  <a:lnTo>
                    <a:pt x="69463" y="189746"/>
                  </a:lnTo>
                  <a:lnTo>
                    <a:pt x="72533" y="187620"/>
                  </a:lnTo>
                  <a:lnTo>
                    <a:pt x="73392" y="188934"/>
                  </a:lnTo>
                  <a:lnTo>
                    <a:pt x="73620" y="191072"/>
                  </a:lnTo>
                  <a:lnTo>
                    <a:pt x="73082" y="192792"/>
                  </a:lnTo>
                  <a:lnTo>
                    <a:pt x="71446" y="195909"/>
                  </a:lnTo>
                  <a:lnTo>
                    <a:pt x="68771" y="198883"/>
                  </a:lnTo>
                  <a:lnTo>
                    <a:pt x="61437" y="204914"/>
                  </a:lnTo>
                  <a:lnTo>
                    <a:pt x="48240" y="214075"/>
                  </a:lnTo>
                  <a:lnTo>
                    <a:pt x="44346" y="217443"/>
                  </a:lnTo>
                  <a:lnTo>
                    <a:pt x="40930" y="220883"/>
                  </a:lnTo>
                  <a:lnTo>
                    <a:pt x="38362" y="225517"/>
                  </a:lnTo>
                  <a:lnTo>
                    <a:pt x="37156" y="226293"/>
                  </a:lnTo>
                  <a:lnTo>
                    <a:pt x="35197" y="226795"/>
                  </a:lnTo>
                  <a:lnTo>
                    <a:pt x="34087" y="228049"/>
                  </a:lnTo>
                  <a:lnTo>
                    <a:pt x="34397" y="229626"/>
                  </a:lnTo>
                  <a:lnTo>
                    <a:pt x="37980" y="230414"/>
                  </a:lnTo>
                  <a:lnTo>
                    <a:pt x="39019" y="230306"/>
                  </a:lnTo>
                  <a:lnTo>
                    <a:pt x="40034" y="229542"/>
                  </a:lnTo>
                  <a:lnTo>
                    <a:pt x="41909" y="229410"/>
                  </a:lnTo>
                  <a:lnTo>
                    <a:pt x="40811" y="236481"/>
                  </a:lnTo>
                  <a:lnTo>
                    <a:pt x="40751" y="238858"/>
                  </a:lnTo>
                  <a:lnTo>
                    <a:pt x="38267" y="258624"/>
                  </a:lnTo>
                  <a:lnTo>
                    <a:pt x="36941" y="263820"/>
                  </a:lnTo>
                  <a:lnTo>
                    <a:pt x="36929" y="268334"/>
                  </a:lnTo>
                  <a:lnTo>
                    <a:pt x="39748" y="273768"/>
                  </a:lnTo>
                  <a:lnTo>
                    <a:pt x="40524" y="275154"/>
                  </a:lnTo>
                  <a:lnTo>
                    <a:pt x="40154" y="275907"/>
                  </a:lnTo>
                  <a:lnTo>
                    <a:pt x="38959" y="276981"/>
                  </a:lnTo>
                  <a:lnTo>
                    <a:pt x="34265" y="277710"/>
                  </a:lnTo>
                  <a:lnTo>
                    <a:pt x="33406" y="277256"/>
                  </a:lnTo>
                  <a:lnTo>
                    <a:pt x="33191" y="275560"/>
                  </a:lnTo>
                  <a:lnTo>
                    <a:pt x="30372" y="275716"/>
                  </a:lnTo>
                  <a:lnTo>
                    <a:pt x="30014" y="276719"/>
                  </a:lnTo>
                  <a:lnTo>
                    <a:pt x="28055" y="277710"/>
                  </a:lnTo>
                  <a:lnTo>
                    <a:pt x="25833" y="279740"/>
                  </a:lnTo>
                  <a:lnTo>
                    <a:pt x="23994" y="282571"/>
                  </a:lnTo>
                  <a:lnTo>
                    <a:pt x="24281" y="288041"/>
                  </a:lnTo>
                  <a:lnTo>
                    <a:pt x="28031" y="303974"/>
                  </a:lnTo>
                  <a:lnTo>
                    <a:pt x="29356" y="310041"/>
                  </a:lnTo>
                  <a:lnTo>
                    <a:pt x="29356" y="315595"/>
                  </a:lnTo>
                  <a:lnTo>
                    <a:pt x="28533" y="322964"/>
                  </a:lnTo>
                  <a:lnTo>
                    <a:pt x="28735" y="329318"/>
                  </a:lnTo>
                  <a:lnTo>
                    <a:pt x="29990" y="336735"/>
                  </a:lnTo>
                  <a:lnTo>
                    <a:pt x="30467" y="342862"/>
                  </a:lnTo>
                  <a:lnTo>
                    <a:pt x="30061" y="346253"/>
                  </a:lnTo>
                  <a:lnTo>
                    <a:pt x="30563" y="348487"/>
                  </a:lnTo>
                  <a:lnTo>
                    <a:pt x="31352" y="350099"/>
                  </a:lnTo>
                  <a:lnTo>
                    <a:pt x="38255" y="363488"/>
                  </a:lnTo>
                  <a:lnTo>
                    <a:pt x="40010" y="367620"/>
                  </a:lnTo>
                  <a:lnTo>
                    <a:pt x="39975" y="370511"/>
                  </a:lnTo>
                  <a:lnTo>
                    <a:pt x="38351" y="369412"/>
                  </a:lnTo>
                  <a:lnTo>
                    <a:pt x="36296" y="364659"/>
                  </a:lnTo>
                  <a:lnTo>
                    <a:pt x="29799" y="353109"/>
                  </a:lnTo>
                  <a:lnTo>
                    <a:pt x="27266" y="347997"/>
                  </a:lnTo>
                  <a:lnTo>
                    <a:pt x="26968" y="347233"/>
                  </a:lnTo>
                  <a:lnTo>
                    <a:pt x="27111" y="327478"/>
                  </a:lnTo>
                  <a:lnTo>
                    <a:pt x="26718" y="326571"/>
                  </a:lnTo>
                  <a:lnTo>
                    <a:pt x="26741" y="316861"/>
                  </a:lnTo>
                  <a:lnTo>
                    <a:pt x="27075" y="314149"/>
                  </a:lnTo>
                  <a:lnTo>
                    <a:pt x="26896" y="308966"/>
                  </a:lnTo>
                  <a:lnTo>
                    <a:pt x="25236" y="299937"/>
                  </a:lnTo>
                  <a:lnTo>
                    <a:pt x="23051" y="292926"/>
                  </a:lnTo>
                  <a:lnTo>
                    <a:pt x="21295" y="284243"/>
                  </a:lnTo>
                  <a:lnTo>
                    <a:pt x="19945" y="248795"/>
                  </a:lnTo>
                  <a:lnTo>
                    <a:pt x="19635" y="246729"/>
                  </a:lnTo>
                  <a:lnTo>
                    <a:pt x="19324" y="217109"/>
                  </a:lnTo>
                  <a:lnTo>
                    <a:pt x="18058" y="209143"/>
                  </a:lnTo>
                  <a:lnTo>
                    <a:pt x="17557" y="207530"/>
                  </a:lnTo>
                  <a:lnTo>
                    <a:pt x="16840" y="203768"/>
                  </a:lnTo>
                  <a:lnTo>
                    <a:pt x="16243" y="201642"/>
                  </a:lnTo>
                  <a:lnTo>
                    <a:pt x="15706" y="192613"/>
                  </a:lnTo>
                  <a:lnTo>
                    <a:pt x="15538" y="171365"/>
                  </a:lnTo>
                  <a:lnTo>
                    <a:pt x="14893" y="166301"/>
                  </a:lnTo>
                  <a:lnTo>
                    <a:pt x="14236" y="161022"/>
                  </a:lnTo>
                  <a:lnTo>
                    <a:pt x="13711" y="141005"/>
                  </a:lnTo>
                  <a:lnTo>
                    <a:pt x="13042" y="129288"/>
                  </a:lnTo>
                  <a:lnTo>
                    <a:pt x="11561" y="119805"/>
                  </a:lnTo>
                  <a:lnTo>
                    <a:pt x="10187" y="116437"/>
                  </a:lnTo>
                  <a:lnTo>
                    <a:pt x="8539" y="113630"/>
                  </a:lnTo>
                  <a:lnTo>
                    <a:pt x="4610" y="108901"/>
                  </a:lnTo>
                  <a:lnTo>
                    <a:pt x="3141" y="105831"/>
                  </a:lnTo>
                  <a:lnTo>
                    <a:pt x="2926" y="104314"/>
                  </a:lnTo>
                  <a:lnTo>
                    <a:pt x="979" y="100039"/>
                  </a:lnTo>
                  <a:lnTo>
                    <a:pt x="776" y="98904"/>
                  </a:lnTo>
                  <a:lnTo>
                    <a:pt x="370" y="91762"/>
                  </a:lnTo>
                  <a:lnTo>
                    <a:pt x="1027" y="86005"/>
                  </a:lnTo>
                  <a:lnTo>
                    <a:pt x="1815" y="71530"/>
                  </a:lnTo>
                  <a:lnTo>
                    <a:pt x="752" y="70049"/>
                  </a:lnTo>
                  <a:lnTo>
                    <a:pt x="835" y="64005"/>
                  </a:lnTo>
                  <a:lnTo>
                    <a:pt x="1624" y="55060"/>
                  </a:lnTo>
                  <a:lnTo>
                    <a:pt x="1564" y="45839"/>
                  </a:lnTo>
                  <a:lnTo>
                    <a:pt x="872" y="43594"/>
                  </a:lnTo>
                  <a:lnTo>
                    <a:pt x="382" y="42758"/>
                  </a:lnTo>
                  <a:lnTo>
                    <a:pt x="0" y="41420"/>
                  </a:lnTo>
                  <a:lnTo>
                    <a:pt x="2807" y="40751"/>
                  </a:lnTo>
                  <a:lnTo>
                    <a:pt x="117607" y="18310"/>
                  </a:lnTo>
                  <a:lnTo>
                    <a:pt x="150297" y="13389"/>
                  </a:lnTo>
                  <a:lnTo>
                    <a:pt x="246764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286;gbcf4302aa7_0_6">
              <a:extLst>
                <a:ext uri="{FF2B5EF4-FFF2-40B4-BE49-F238E27FC236}">
                  <a16:creationId xmlns:a16="http://schemas.microsoft.com/office/drawing/2014/main" id="{4FD99CC6-20B1-7741-857A-1459B957BBCB}"/>
                </a:ext>
              </a:extLst>
            </p:cNvPr>
            <p:cNvSpPr/>
            <p:nvPr/>
          </p:nvSpPr>
          <p:spPr>
            <a:xfrm>
              <a:off x="7394391" y="3012018"/>
              <a:ext cx="367525" cy="355228"/>
            </a:xfrm>
            <a:custGeom>
              <a:avLst/>
              <a:gdLst/>
              <a:ahLst/>
              <a:cxnLst/>
              <a:rect l="l" t="t" r="r" b="b"/>
              <a:pathLst>
                <a:path w="731394" h="706922" extrusionOk="0">
                  <a:moveTo>
                    <a:pt x="426490" y="45421"/>
                  </a:moveTo>
                  <a:lnTo>
                    <a:pt x="473284" y="95464"/>
                  </a:lnTo>
                  <a:lnTo>
                    <a:pt x="521703" y="157260"/>
                  </a:lnTo>
                  <a:lnTo>
                    <a:pt x="566742" y="214744"/>
                  </a:lnTo>
                  <a:lnTo>
                    <a:pt x="608042" y="371956"/>
                  </a:lnTo>
                  <a:lnTo>
                    <a:pt x="605247" y="372660"/>
                  </a:lnTo>
                  <a:lnTo>
                    <a:pt x="579569" y="379241"/>
                  </a:lnTo>
                  <a:lnTo>
                    <a:pt x="587714" y="399175"/>
                  </a:lnTo>
                  <a:lnTo>
                    <a:pt x="611387" y="425200"/>
                  </a:lnTo>
                  <a:lnTo>
                    <a:pt x="619245" y="429404"/>
                  </a:lnTo>
                  <a:lnTo>
                    <a:pt x="624727" y="429344"/>
                  </a:lnTo>
                  <a:lnTo>
                    <a:pt x="634605" y="445086"/>
                  </a:lnTo>
                  <a:lnTo>
                    <a:pt x="635799" y="463670"/>
                  </a:lnTo>
                  <a:lnTo>
                    <a:pt x="632419" y="472042"/>
                  </a:lnTo>
                  <a:lnTo>
                    <a:pt x="633626" y="478647"/>
                  </a:lnTo>
                  <a:lnTo>
                    <a:pt x="642523" y="490865"/>
                  </a:lnTo>
                  <a:lnTo>
                    <a:pt x="645832" y="490865"/>
                  </a:lnTo>
                  <a:lnTo>
                    <a:pt x="646870" y="491510"/>
                  </a:lnTo>
                  <a:lnTo>
                    <a:pt x="647169" y="492275"/>
                  </a:lnTo>
                  <a:lnTo>
                    <a:pt x="647611" y="493230"/>
                  </a:lnTo>
                  <a:lnTo>
                    <a:pt x="647993" y="493863"/>
                  </a:lnTo>
                  <a:lnTo>
                    <a:pt x="648244" y="494699"/>
                  </a:lnTo>
                  <a:lnTo>
                    <a:pt x="648089" y="495762"/>
                  </a:lnTo>
                  <a:lnTo>
                    <a:pt x="647706" y="496646"/>
                  </a:lnTo>
                  <a:lnTo>
                    <a:pt x="647874" y="497410"/>
                  </a:lnTo>
                  <a:lnTo>
                    <a:pt x="648101" y="498210"/>
                  </a:lnTo>
                  <a:lnTo>
                    <a:pt x="647504" y="499130"/>
                  </a:lnTo>
                  <a:lnTo>
                    <a:pt x="647444" y="499954"/>
                  </a:lnTo>
                  <a:lnTo>
                    <a:pt x="646632" y="500790"/>
                  </a:lnTo>
                  <a:lnTo>
                    <a:pt x="646011" y="501554"/>
                  </a:lnTo>
                  <a:lnTo>
                    <a:pt x="645366" y="502032"/>
                  </a:lnTo>
                  <a:lnTo>
                    <a:pt x="646082" y="502630"/>
                  </a:lnTo>
                  <a:lnTo>
                    <a:pt x="646154" y="503501"/>
                  </a:lnTo>
                  <a:lnTo>
                    <a:pt x="646154" y="504421"/>
                  </a:lnTo>
                  <a:lnTo>
                    <a:pt x="647014" y="504242"/>
                  </a:lnTo>
                  <a:lnTo>
                    <a:pt x="647790" y="503728"/>
                  </a:lnTo>
                  <a:lnTo>
                    <a:pt x="648591" y="503860"/>
                  </a:lnTo>
                  <a:lnTo>
                    <a:pt x="648997" y="504636"/>
                  </a:lnTo>
                  <a:lnTo>
                    <a:pt x="650011" y="505233"/>
                  </a:lnTo>
                  <a:lnTo>
                    <a:pt x="650358" y="506308"/>
                  </a:lnTo>
                  <a:lnTo>
                    <a:pt x="650226" y="507084"/>
                  </a:lnTo>
                  <a:lnTo>
                    <a:pt x="650967" y="507275"/>
                  </a:lnTo>
                  <a:lnTo>
                    <a:pt x="651122" y="508362"/>
                  </a:lnTo>
                  <a:lnTo>
                    <a:pt x="650920" y="509258"/>
                  </a:lnTo>
                  <a:lnTo>
                    <a:pt x="651146" y="510094"/>
                  </a:lnTo>
                  <a:lnTo>
                    <a:pt x="651600" y="510823"/>
                  </a:lnTo>
                  <a:lnTo>
                    <a:pt x="652245" y="511372"/>
                  </a:lnTo>
                  <a:lnTo>
                    <a:pt x="652866" y="511718"/>
                  </a:lnTo>
                  <a:lnTo>
                    <a:pt x="652950" y="512913"/>
                  </a:lnTo>
                  <a:lnTo>
                    <a:pt x="652747" y="513617"/>
                  </a:lnTo>
                  <a:lnTo>
                    <a:pt x="652974" y="514442"/>
                  </a:lnTo>
                  <a:lnTo>
                    <a:pt x="652795" y="515146"/>
                  </a:lnTo>
                  <a:lnTo>
                    <a:pt x="652496" y="516066"/>
                  </a:lnTo>
                  <a:lnTo>
                    <a:pt x="652257" y="516818"/>
                  </a:lnTo>
                  <a:lnTo>
                    <a:pt x="653081" y="517535"/>
                  </a:lnTo>
                  <a:lnTo>
                    <a:pt x="653654" y="517929"/>
                  </a:lnTo>
                  <a:lnTo>
                    <a:pt x="654132" y="518717"/>
                  </a:lnTo>
                  <a:lnTo>
                    <a:pt x="653129" y="519255"/>
                  </a:lnTo>
                  <a:lnTo>
                    <a:pt x="652233" y="520306"/>
                  </a:lnTo>
                  <a:lnTo>
                    <a:pt x="651815" y="520891"/>
                  </a:lnTo>
                  <a:lnTo>
                    <a:pt x="651624" y="522145"/>
                  </a:lnTo>
                  <a:lnTo>
                    <a:pt x="651386" y="523017"/>
                  </a:lnTo>
                  <a:lnTo>
                    <a:pt x="650800" y="523614"/>
                  </a:lnTo>
                  <a:lnTo>
                    <a:pt x="650179" y="524283"/>
                  </a:lnTo>
                  <a:lnTo>
                    <a:pt x="650191" y="525119"/>
                  </a:lnTo>
                  <a:lnTo>
                    <a:pt x="650155" y="526039"/>
                  </a:lnTo>
                  <a:lnTo>
                    <a:pt x="650000" y="526815"/>
                  </a:lnTo>
                  <a:lnTo>
                    <a:pt x="649582" y="528236"/>
                  </a:lnTo>
                  <a:lnTo>
                    <a:pt x="650920" y="531270"/>
                  </a:lnTo>
                  <a:lnTo>
                    <a:pt x="651696" y="531449"/>
                  </a:lnTo>
                  <a:lnTo>
                    <a:pt x="652376" y="531342"/>
                  </a:lnTo>
                  <a:lnTo>
                    <a:pt x="653320" y="531401"/>
                  </a:lnTo>
                  <a:lnTo>
                    <a:pt x="654037" y="532237"/>
                  </a:lnTo>
                  <a:lnTo>
                    <a:pt x="654670" y="532691"/>
                  </a:lnTo>
                  <a:lnTo>
                    <a:pt x="655756" y="532727"/>
                  </a:lnTo>
                  <a:lnTo>
                    <a:pt x="656760" y="532799"/>
                  </a:lnTo>
                  <a:lnTo>
                    <a:pt x="657596" y="533264"/>
                  </a:lnTo>
                  <a:lnTo>
                    <a:pt x="657751" y="534566"/>
                  </a:lnTo>
                  <a:lnTo>
                    <a:pt x="657572" y="535283"/>
                  </a:lnTo>
                  <a:lnTo>
                    <a:pt x="657919" y="535904"/>
                  </a:lnTo>
                  <a:lnTo>
                    <a:pt x="658802" y="535725"/>
                  </a:lnTo>
                  <a:lnTo>
                    <a:pt x="660295" y="536788"/>
                  </a:lnTo>
                  <a:lnTo>
                    <a:pt x="661585" y="538138"/>
                  </a:lnTo>
                  <a:lnTo>
                    <a:pt x="662445" y="538794"/>
                  </a:lnTo>
                  <a:lnTo>
                    <a:pt x="662994" y="539308"/>
                  </a:lnTo>
                  <a:lnTo>
                    <a:pt x="663472" y="540335"/>
                  </a:lnTo>
                  <a:lnTo>
                    <a:pt x="663651" y="541087"/>
                  </a:lnTo>
                  <a:lnTo>
                    <a:pt x="664272" y="541971"/>
                  </a:lnTo>
                  <a:lnTo>
                    <a:pt x="664822" y="540992"/>
                  </a:lnTo>
                  <a:lnTo>
                    <a:pt x="664977" y="539821"/>
                  </a:lnTo>
                  <a:lnTo>
                    <a:pt x="665598" y="539248"/>
                  </a:lnTo>
                  <a:lnTo>
                    <a:pt x="667079" y="539487"/>
                  </a:lnTo>
                  <a:lnTo>
                    <a:pt x="667808" y="539702"/>
                  </a:lnTo>
                  <a:lnTo>
                    <a:pt x="668476" y="540240"/>
                  </a:lnTo>
                  <a:lnTo>
                    <a:pt x="669277" y="541446"/>
                  </a:lnTo>
                  <a:lnTo>
                    <a:pt x="670626" y="542342"/>
                  </a:lnTo>
                  <a:lnTo>
                    <a:pt x="671331" y="542712"/>
                  </a:lnTo>
                  <a:lnTo>
                    <a:pt x="672442" y="542736"/>
                  </a:lnTo>
                  <a:lnTo>
                    <a:pt x="673397" y="542557"/>
                  </a:lnTo>
                  <a:lnTo>
                    <a:pt x="674269" y="542831"/>
                  </a:lnTo>
                  <a:lnTo>
                    <a:pt x="675117" y="542843"/>
                  </a:lnTo>
                  <a:lnTo>
                    <a:pt x="675870" y="542903"/>
                  </a:lnTo>
                  <a:lnTo>
                    <a:pt x="676562" y="543381"/>
                  </a:lnTo>
                  <a:lnTo>
                    <a:pt x="676741" y="544408"/>
                  </a:lnTo>
                  <a:lnTo>
                    <a:pt x="677386" y="545065"/>
                  </a:lnTo>
                  <a:lnTo>
                    <a:pt x="678199" y="544814"/>
                  </a:lnTo>
                  <a:lnTo>
                    <a:pt x="677935" y="543906"/>
                  </a:lnTo>
                  <a:lnTo>
                    <a:pt x="678652" y="543655"/>
                  </a:lnTo>
                  <a:lnTo>
                    <a:pt x="679345" y="544444"/>
                  </a:lnTo>
                  <a:lnTo>
                    <a:pt x="679536" y="546390"/>
                  </a:lnTo>
                  <a:lnTo>
                    <a:pt x="679907" y="547418"/>
                  </a:lnTo>
                  <a:lnTo>
                    <a:pt x="679703" y="548194"/>
                  </a:lnTo>
                  <a:lnTo>
                    <a:pt x="679512" y="549161"/>
                  </a:lnTo>
                  <a:lnTo>
                    <a:pt x="680014" y="549651"/>
                  </a:lnTo>
                  <a:lnTo>
                    <a:pt x="680862" y="549735"/>
                  </a:lnTo>
                  <a:lnTo>
                    <a:pt x="681196" y="550738"/>
                  </a:lnTo>
                  <a:lnTo>
                    <a:pt x="681495" y="551622"/>
                  </a:lnTo>
                  <a:lnTo>
                    <a:pt x="682343" y="551335"/>
                  </a:lnTo>
                  <a:lnTo>
                    <a:pt x="682653" y="550224"/>
                  </a:lnTo>
                  <a:lnTo>
                    <a:pt x="683059" y="549603"/>
                  </a:lnTo>
                  <a:lnTo>
                    <a:pt x="684098" y="549651"/>
                  </a:lnTo>
                  <a:lnTo>
                    <a:pt x="685042" y="549555"/>
                  </a:lnTo>
                  <a:lnTo>
                    <a:pt x="685675" y="549938"/>
                  </a:lnTo>
                  <a:lnTo>
                    <a:pt x="686738" y="550021"/>
                  </a:lnTo>
                  <a:lnTo>
                    <a:pt x="687407" y="549555"/>
                  </a:lnTo>
                  <a:lnTo>
                    <a:pt x="688339" y="548934"/>
                  </a:lnTo>
                  <a:lnTo>
                    <a:pt x="689258" y="548803"/>
                  </a:lnTo>
                  <a:lnTo>
                    <a:pt x="690178" y="548958"/>
                  </a:lnTo>
                  <a:lnTo>
                    <a:pt x="691133" y="549173"/>
                  </a:lnTo>
                  <a:lnTo>
                    <a:pt x="691897" y="549735"/>
                  </a:lnTo>
                  <a:lnTo>
                    <a:pt x="692256" y="550380"/>
                  </a:lnTo>
                  <a:lnTo>
                    <a:pt x="692984" y="551359"/>
                  </a:lnTo>
                  <a:lnTo>
                    <a:pt x="694023" y="551765"/>
                  </a:lnTo>
                  <a:lnTo>
                    <a:pt x="695684" y="551251"/>
                  </a:lnTo>
                  <a:lnTo>
                    <a:pt x="696567" y="550690"/>
                  </a:lnTo>
                  <a:lnTo>
                    <a:pt x="697833" y="550535"/>
                  </a:lnTo>
                  <a:lnTo>
                    <a:pt x="700090" y="550595"/>
                  </a:lnTo>
                  <a:lnTo>
                    <a:pt x="701548" y="550762"/>
                  </a:lnTo>
                  <a:lnTo>
                    <a:pt x="702204" y="551001"/>
                  </a:lnTo>
                  <a:lnTo>
                    <a:pt x="702683" y="551586"/>
                  </a:lnTo>
                  <a:lnTo>
                    <a:pt x="703076" y="552637"/>
                  </a:lnTo>
                  <a:lnTo>
                    <a:pt x="703328" y="553341"/>
                  </a:lnTo>
                  <a:lnTo>
                    <a:pt x="703877" y="554273"/>
                  </a:lnTo>
                  <a:lnTo>
                    <a:pt x="703554" y="555049"/>
                  </a:lnTo>
                  <a:lnTo>
                    <a:pt x="703172" y="556088"/>
                  </a:lnTo>
                  <a:lnTo>
                    <a:pt x="703829" y="557725"/>
                  </a:lnTo>
                  <a:lnTo>
                    <a:pt x="704307" y="558322"/>
                  </a:lnTo>
                  <a:lnTo>
                    <a:pt x="704701" y="559098"/>
                  </a:lnTo>
                  <a:lnTo>
                    <a:pt x="705059" y="559982"/>
                  </a:lnTo>
                  <a:lnTo>
                    <a:pt x="705525" y="560711"/>
                  </a:lnTo>
                  <a:lnTo>
                    <a:pt x="709012" y="574720"/>
                  </a:lnTo>
                  <a:lnTo>
                    <a:pt x="731395" y="640003"/>
                  </a:lnTo>
                  <a:lnTo>
                    <a:pt x="704916" y="643658"/>
                  </a:lnTo>
                  <a:lnTo>
                    <a:pt x="388915" y="695839"/>
                  </a:lnTo>
                  <a:lnTo>
                    <a:pt x="321494" y="706923"/>
                  </a:lnTo>
                  <a:lnTo>
                    <a:pt x="313946" y="622960"/>
                  </a:lnTo>
                  <a:lnTo>
                    <a:pt x="315988" y="616713"/>
                  </a:lnTo>
                  <a:lnTo>
                    <a:pt x="328457" y="575377"/>
                  </a:lnTo>
                  <a:lnTo>
                    <a:pt x="328768" y="573932"/>
                  </a:lnTo>
                  <a:lnTo>
                    <a:pt x="329305" y="572057"/>
                  </a:lnTo>
                  <a:lnTo>
                    <a:pt x="329568" y="570922"/>
                  </a:lnTo>
                  <a:lnTo>
                    <a:pt x="329700" y="569740"/>
                  </a:lnTo>
                  <a:lnTo>
                    <a:pt x="329651" y="568713"/>
                  </a:lnTo>
                  <a:lnTo>
                    <a:pt x="329365" y="567614"/>
                  </a:lnTo>
                  <a:lnTo>
                    <a:pt x="328899" y="566240"/>
                  </a:lnTo>
                  <a:lnTo>
                    <a:pt x="328314" y="565201"/>
                  </a:lnTo>
                  <a:lnTo>
                    <a:pt x="326916" y="563505"/>
                  </a:lnTo>
                  <a:lnTo>
                    <a:pt x="251350" y="470585"/>
                  </a:lnTo>
                  <a:lnTo>
                    <a:pt x="251171" y="469438"/>
                  </a:lnTo>
                  <a:lnTo>
                    <a:pt x="251350" y="468185"/>
                  </a:lnTo>
                  <a:lnTo>
                    <a:pt x="251601" y="467026"/>
                  </a:lnTo>
                  <a:lnTo>
                    <a:pt x="251996" y="465509"/>
                  </a:lnTo>
                  <a:lnTo>
                    <a:pt x="252700" y="463562"/>
                  </a:lnTo>
                  <a:lnTo>
                    <a:pt x="253297" y="462237"/>
                  </a:lnTo>
                  <a:lnTo>
                    <a:pt x="253870" y="460971"/>
                  </a:lnTo>
                  <a:lnTo>
                    <a:pt x="254252" y="459764"/>
                  </a:lnTo>
                  <a:lnTo>
                    <a:pt x="254516" y="458785"/>
                  </a:lnTo>
                  <a:lnTo>
                    <a:pt x="255160" y="457662"/>
                  </a:lnTo>
                  <a:lnTo>
                    <a:pt x="256020" y="455668"/>
                  </a:lnTo>
                  <a:lnTo>
                    <a:pt x="256187" y="454832"/>
                  </a:lnTo>
                  <a:lnTo>
                    <a:pt x="256295" y="452956"/>
                  </a:lnTo>
                  <a:lnTo>
                    <a:pt x="256821" y="451057"/>
                  </a:lnTo>
                  <a:lnTo>
                    <a:pt x="257154" y="450007"/>
                  </a:lnTo>
                  <a:lnTo>
                    <a:pt x="257227" y="448502"/>
                  </a:lnTo>
                  <a:lnTo>
                    <a:pt x="256725" y="447534"/>
                  </a:lnTo>
                  <a:lnTo>
                    <a:pt x="255901" y="446495"/>
                  </a:lnTo>
                  <a:lnTo>
                    <a:pt x="255686" y="445373"/>
                  </a:lnTo>
                  <a:lnTo>
                    <a:pt x="255232" y="444656"/>
                  </a:lnTo>
                  <a:lnTo>
                    <a:pt x="254778" y="444106"/>
                  </a:lnTo>
                  <a:lnTo>
                    <a:pt x="254862" y="443163"/>
                  </a:lnTo>
                  <a:lnTo>
                    <a:pt x="257633" y="439795"/>
                  </a:lnTo>
                  <a:lnTo>
                    <a:pt x="258731" y="438636"/>
                  </a:lnTo>
                  <a:lnTo>
                    <a:pt x="259973" y="438433"/>
                  </a:lnTo>
                  <a:lnTo>
                    <a:pt x="260678" y="438577"/>
                  </a:lnTo>
                  <a:lnTo>
                    <a:pt x="263067" y="439329"/>
                  </a:lnTo>
                  <a:lnTo>
                    <a:pt x="264476" y="439246"/>
                  </a:lnTo>
                  <a:lnTo>
                    <a:pt x="264942" y="438338"/>
                  </a:lnTo>
                  <a:lnTo>
                    <a:pt x="264989" y="437538"/>
                  </a:lnTo>
                  <a:lnTo>
                    <a:pt x="265384" y="435854"/>
                  </a:lnTo>
                  <a:lnTo>
                    <a:pt x="266304" y="435614"/>
                  </a:lnTo>
                  <a:lnTo>
                    <a:pt x="267713" y="434922"/>
                  </a:lnTo>
                  <a:lnTo>
                    <a:pt x="268083" y="434110"/>
                  </a:lnTo>
                  <a:lnTo>
                    <a:pt x="268656" y="432772"/>
                  </a:lnTo>
                  <a:lnTo>
                    <a:pt x="268931" y="431781"/>
                  </a:lnTo>
                  <a:lnTo>
                    <a:pt x="268776" y="430097"/>
                  </a:lnTo>
                  <a:lnTo>
                    <a:pt x="267988" y="429834"/>
                  </a:lnTo>
                  <a:lnTo>
                    <a:pt x="266793" y="430037"/>
                  </a:lnTo>
                  <a:lnTo>
                    <a:pt x="265646" y="429882"/>
                  </a:lnTo>
                  <a:lnTo>
                    <a:pt x="264882" y="429452"/>
                  </a:lnTo>
                  <a:lnTo>
                    <a:pt x="264082" y="428843"/>
                  </a:lnTo>
                  <a:lnTo>
                    <a:pt x="263760" y="428102"/>
                  </a:lnTo>
                  <a:lnTo>
                    <a:pt x="263401" y="426084"/>
                  </a:lnTo>
                  <a:lnTo>
                    <a:pt x="263163" y="424543"/>
                  </a:lnTo>
                  <a:lnTo>
                    <a:pt x="263378" y="423826"/>
                  </a:lnTo>
                  <a:lnTo>
                    <a:pt x="264213" y="423528"/>
                  </a:lnTo>
                  <a:lnTo>
                    <a:pt x="265730" y="423217"/>
                  </a:lnTo>
                  <a:lnTo>
                    <a:pt x="266184" y="422405"/>
                  </a:lnTo>
                  <a:lnTo>
                    <a:pt x="265790" y="421808"/>
                  </a:lnTo>
                  <a:lnTo>
                    <a:pt x="264787" y="421438"/>
                  </a:lnTo>
                  <a:lnTo>
                    <a:pt x="264130" y="421246"/>
                  </a:lnTo>
                  <a:lnTo>
                    <a:pt x="263210" y="421091"/>
                  </a:lnTo>
                  <a:lnTo>
                    <a:pt x="261896" y="421175"/>
                  </a:lnTo>
                  <a:lnTo>
                    <a:pt x="261395" y="420219"/>
                  </a:lnTo>
                  <a:lnTo>
                    <a:pt x="261633" y="418822"/>
                  </a:lnTo>
                  <a:lnTo>
                    <a:pt x="262267" y="417962"/>
                  </a:lnTo>
                  <a:lnTo>
                    <a:pt x="262625" y="417341"/>
                  </a:lnTo>
                  <a:lnTo>
                    <a:pt x="262362" y="416314"/>
                  </a:lnTo>
                  <a:lnTo>
                    <a:pt x="261574" y="415980"/>
                  </a:lnTo>
                  <a:lnTo>
                    <a:pt x="259734" y="415633"/>
                  </a:lnTo>
                  <a:lnTo>
                    <a:pt x="259412" y="414940"/>
                  </a:lnTo>
                  <a:lnTo>
                    <a:pt x="259854" y="413985"/>
                  </a:lnTo>
                  <a:lnTo>
                    <a:pt x="260845" y="413471"/>
                  </a:lnTo>
                  <a:lnTo>
                    <a:pt x="261490" y="413054"/>
                  </a:lnTo>
                  <a:lnTo>
                    <a:pt x="261538" y="412313"/>
                  </a:lnTo>
                  <a:lnTo>
                    <a:pt x="261012" y="411835"/>
                  </a:lnTo>
                  <a:lnTo>
                    <a:pt x="257657" y="409793"/>
                  </a:lnTo>
                  <a:lnTo>
                    <a:pt x="256772" y="408455"/>
                  </a:lnTo>
                  <a:lnTo>
                    <a:pt x="256963" y="407559"/>
                  </a:lnTo>
                  <a:lnTo>
                    <a:pt x="257585" y="406628"/>
                  </a:lnTo>
                  <a:lnTo>
                    <a:pt x="258110" y="406138"/>
                  </a:lnTo>
                  <a:lnTo>
                    <a:pt x="258827" y="405601"/>
                  </a:lnTo>
                  <a:lnTo>
                    <a:pt x="260140" y="404788"/>
                  </a:lnTo>
                  <a:lnTo>
                    <a:pt x="260965" y="404418"/>
                  </a:lnTo>
                  <a:lnTo>
                    <a:pt x="261705" y="403797"/>
                  </a:lnTo>
                  <a:lnTo>
                    <a:pt x="262374" y="402722"/>
                  </a:lnTo>
                  <a:lnTo>
                    <a:pt x="262660" y="402077"/>
                  </a:lnTo>
                  <a:lnTo>
                    <a:pt x="263437" y="400811"/>
                  </a:lnTo>
                  <a:lnTo>
                    <a:pt x="263986" y="400334"/>
                  </a:lnTo>
                  <a:lnTo>
                    <a:pt x="264607" y="399820"/>
                  </a:lnTo>
                  <a:lnTo>
                    <a:pt x="265300" y="399390"/>
                  </a:lnTo>
                  <a:lnTo>
                    <a:pt x="265957" y="398745"/>
                  </a:lnTo>
                  <a:lnTo>
                    <a:pt x="266542" y="398017"/>
                  </a:lnTo>
                  <a:lnTo>
                    <a:pt x="267176" y="397348"/>
                  </a:lnTo>
                  <a:lnTo>
                    <a:pt x="267498" y="396368"/>
                  </a:lnTo>
                  <a:lnTo>
                    <a:pt x="267856" y="395210"/>
                  </a:lnTo>
                  <a:lnTo>
                    <a:pt x="267832" y="394457"/>
                  </a:lnTo>
                  <a:lnTo>
                    <a:pt x="267462" y="393860"/>
                  </a:lnTo>
                  <a:lnTo>
                    <a:pt x="266459" y="392988"/>
                  </a:lnTo>
                  <a:lnTo>
                    <a:pt x="265420" y="392200"/>
                  </a:lnTo>
                  <a:lnTo>
                    <a:pt x="264368" y="391221"/>
                  </a:lnTo>
                  <a:lnTo>
                    <a:pt x="263724" y="390301"/>
                  </a:lnTo>
                  <a:lnTo>
                    <a:pt x="263270" y="389322"/>
                  </a:lnTo>
                  <a:lnTo>
                    <a:pt x="262899" y="388366"/>
                  </a:lnTo>
                  <a:lnTo>
                    <a:pt x="262195" y="387733"/>
                  </a:lnTo>
                  <a:lnTo>
                    <a:pt x="261287" y="387399"/>
                  </a:lnTo>
                  <a:lnTo>
                    <a:pt x="260009" y="387160"/>
                  </a:lnTo>
                  <a:lnTo>
                    <a:pt x="258445" y="386873"/>
                  </a:lnTo>
                  <a:lnTo>
                    <a:pt x="257752" y="386467"/>
                  </a:lnTo>
                  <a:lnTo>
                    <a:pt x="257609" y="385774"/>
                  </a:lnTo>
                  <a:lnTo>
                    <a:pt x="257597" y="384759"/>
                  </a:lnTo>
                  <a:lnTo>
                    <a:pt x="257561" y="383183"/>
                  </a:lnTo>
                  <a:lnTo>
                    <a:pt x="257835" y="381630"/>
                  </a:lnTo>
                  <a:lnTo>
                    <a:pt x="258182" y="379994"/>
                  </a:lnTo>
                  <a:lnTo>
                    <a:pt x="258361" y="378226"/>
                  </a:lnTo>
                  <a:lnTo>
                    <a:pt x="258433" y="376411"/>
                  </a:lnTo>
                  <a:lnTo>
                    <a:pt x="258314" y="375145"/>
                  </a:lnTo>
                  <a:lnTo>
                    <a:pt x="258110" y="373604"/>
                  </a:lnTo>
                  <a:lnTo>
                    <a:pt x="257907" y="372242"/>
                  </a:lnTo>
                  <a:lnTo>
                    <a:pt x="257382" y="369878"/>
                  </a:lnTo>
                  <a:lnTo>
                    <a:pt x="256844" y="366736"/>
                  </a:lnTo>
                  <a:lnTo>
                    <a:pt x="248818" y="359475"/>
                  </a:lnTo>
                  <a:lnTo>
                    <a:pt x="113929" y="289367"/>
                  </a:lnTo>
                  <a:lnTo>
                    <a:pt x="113308" y="288841"/>
                  </a:lnTo>
                  <a:lnTo>
                    <a:pt x="113690" y="287300"/>
                  </a:lnTo>
                  <a:lnTo>
                    <a:pt x="113965" y="286500"/>
                  </a:lnTo>
                  <a:lnTo>
                    <a:pt x="113833" y="285784"/>
                  </a:lnTo>
                  <a:lnTo>
                    <a:pt x="113499" y="285103"/>
                  </a:lnTo>
                  <a:lnTo>
                    <a:pt x="112854" y="284327"/>
                  </a:lnTo>
                  <a:lnTo>
                    <a:pt x="111958" y="283682"/>
                  </a:lnTo>
                  <a:lnTo>
                    <a:pt x="110955" y="282846"/>
                  </a:lnTo>
                  <a:lnTo>
                    <a:pt x="110620" y="282153"/>
                  </a:lnTo>
                  <a:lnTo>
                    <a:pt x="110023" y="280887"/>
                  </a:lnTo>
                  <a:lnTo>
                    <a:pt x="109557" y="279059"/>
                  </a:lnTo>
                  <a:lnTo>
                    <a:pt x="109450" y="278032"/>
                  </a:lnTo>
                  <a:lnTo>
                    <a:pt x="109151" y="277328"/>
                  </a:lnTo>
                  <a:lnTo>
                    <a:pt x="108674" y="276659"/>
                  </a:lnTo>
                  <a:lnTo>
                    <a:pt x="106846" y="274867"/>
                  </a:lnTo>
                  <a:lnTo>
                    <a:pt x="104899" y="272706"/>
                  </a:lnTo>
                  <a:lnTo>
                    <a:pt x="102487" y="270102"/>
                  </a:lnTo>
                  <a:lnTo>
                    <a:pt x="101711" y="269266"/>
                  </a:lnTo>
                  <a:lnTo>
                    <a:pt x="100994" y="268836"/>
                  </a:lnTo>
                  <a:lnTo>
                    <a:pt x="99274" y="268597"/>
                  </a:lnTo>
                  <a:lnTo>
                    <a:pt x="98271" y="268776"/>
                  </a:lnTo>
                  <a:lnTo>
                    <a:pt x="97387" y="269230"/>
                  </a:lnTo>
                  <a:lnTo>
                    <a:pt x="96240" y="269600"/>
                  </a:lnTo>
                  <a:lnTo>
                    <a:pt x="95105" y="269791"/>
                  </a:lnTo>
                  <a:lnTo>
                    <a:pt x="93350" y="270054"/>
                  </a:lnTo>
                  <a:lnTo>
                    <a:pt x="92275" y="270042"/>
                  </a:lnTo>
                  <a:lnTo>
                    <a:pt x="90997" y="269445"/>
                  </a:lnTo>
                  <a:lnTo>
                    <a:pt x="90113" y="268824"/>
                  </a:lnTo>
                  <a:lnTo>
                    <a:pt x="89337" y="268203"/>
                  </a:lnTo>
                  <a:lnTo>
                    <a:pt x="88644" y="267832"/>
                  </a:lnTo>
                  <a:lnTo>
                    <a:pt x="87749" y="267653"/>
                  </a:lnTo>
                  <a:lnTo>
                    <a:pt x="86458" y="267641"/>
                  </a:lnTo>
                  <a:lnTo>
                    <a:pt x="85085" y="268275"/>
                  </a:lnTo>
                  <a:lnTo>
                    <a:pt x="84118" y="268645"/>
                  </a:lnTo>
                  <a:lnTo>
                    <a:pt x="82625" y="268943"/>
                  </a:lnTo>
                  <a:lnTo>
                    <a:pt x="81191" y="269242"/>
                  </a:lnTo>
                  <a:lnTo>
                    <a:pt x="79734" y="269349"/>
                  </a:lnTo>
                  <a:lnTo>
                    <a:pt x="78731" y="269481"/>
                  </a:lnTo>
                  <a:lnTo>
                    <a:pt x="77871" y="268884"/>
                  </a:lnTo>
                  <a:lnTo>
                    <a:pt x="77214" y="268537"/>
                  </a:lnTo>
                  <a:lnTo>
                    <a:pt x="76378" y="269254"/>
                  </a:lnTo>
                  <a:lnTo>
                    <a:pt x="75530" y="268955"/>
                  </a:lnTo>
                  <a:lnTo>
                    <a:pt x="74861" y="268704"/>
                  </a:lnTo>
                  <a:lnTo>
                    <a:pt x="74133" y="268836"/>
                  </a:lnTo>
                  <a:lnTo>
                    <a:pt x="73106" y="269266"/>
                  </a:lnTo>
                  <a:lnTo>
                    <a:pt x="72090" y="268513"/>
                  </a:lnTo>
                  <a:lnTo>
                    <a:pt x="72030" y="267426"/>
                  </a:lnTo>
                  <a:lnTo>
                    <a:pt x="71218" y="266507"/>
                  </a:lnTo>
                  <a:lnTo>
                    <a:pt x="70597" y="265730"/>
                  </a:lnTo>
                  <a:lnTo>
                    <a:pt x="69965" y="265157"/>
                  </a:lnTo>
                  <a:lnTo>
                    <a:pt x="69343" y="264274"/>
                  </a:lnTo>
                  <a:lnTo>
                    <a:pt x="69379" y="263449"/>
                  </a:lnTo>
                  <a:lnTo>
                    <a:pt x="68292" y="262900"/>
                  </a:lnTo>
                  <a:lnTo>
                    <a:pt x="68889" y="262422"/>
                  </a:lnTo>
                  <a:lnTo>
                    <a:pt x="68388" y="261754"/>
                  </a:lnTo>
                  <a:lnTo>
                    <a:pt x="67731" y="261061"/>
                  </a:lnTo>
                  <a:lnTo>
                    <a:pt x="67504" y="260284"/>
                  </a:lnTo>
                  <a:lnTo>
                    <a:pt x="66931" y="259448"/>
                  </a:lnTo>
                  <a:lnTo>
                    <a:pt x="66178" y="258803"/>
                  </a:lnTo>
                  <a:lnTo>
                    <a:pt x="65140" y="258302"/>
                  </a:lnTo>
                  <a:lnTo>
                    <a:pt x="64292" y="258433"/>
                  </a:lnTo>
                  <a:lnTo>
                    <a:pt x="63515" y="259054"/>
                  </a:lnTo>
                  <a:lnTo>
                    <a:pt x="62440" y="259580"/>
                  </a:lnTo>
                  <a:lnTo>
                    <a:pt x="61342" y="259412"/>
                  </a:lnTo>
                  <a:lnTo>
                    <a:pt x="60768" y="258875"/>
                  </a:lnTo>
                  <a:lnTo>
                    <a:pt x="60219" y="258015"/>
                  </a:lnTo>
                  <a:lnTo>
                    <a:pt x="59896" y="256964"/>
                  </a:lnTo>
                  <a:lnTo>
                    <a:pt x="59228" y="256116"/>
                  </a:lnTo>
                  <a:lnTo>
                    <a:pt x="58702" y="255364"/>
                  </a:lnTo>
                  <a:lnTo>
                    <a:pt x="58415" y="254647"/>
                  </a:lnTo>
                  <a:lnTo>
                    <a:pt x="58200" y="253823"/>
                  </a:lnTo>
                  <a:lnTo>
                    <a:pt x="56958" y="252903"/>
                  </a:lnTo>
                  <a:lnTo>
                    <a:pt x="56062" y="252545"/>
                  </a:lnTo>
                  <a:lnTo>
                    <a:pt x="55381" y="251876"/>
                  </a:lnTo>
                  <a:lnTo>
                    <a:pt x="54904" y="251183"/>
                  </a:lnTo>
                  <a:lnTo>
                    <a:pt x="54402" y="250694"/>
                  </a:lnTo>
                  <a:lnTo>
                    <a:pt x="53590" y="250168"/>
                  </a:lnTo>
                  <a:lnTo>
                    <a:pt x="52133" y="249822"/>
                  </a:lnTo>
                  <a:lnTo>
                    <a:pt x="51118" y="249762"/>
                  </a:lnTo>
                  <a:lnTo>
                    <a:pt x="50437" y="249045"/>
                  </a:lnTo>
                  <a:lnTo>
                    <a:pt x="50210" y="248066"/>
                  </a:lnTo>
                  <a:lnTo>
                    <a:pt x="49709" y="247373"/>
                  </a:lnTo>
                  <a:lnTo>
                    <a:pt x="49004" y="247314"/>
                  </a:lnTo>
                  <a:lnTo>
                    <a:pt x="48144" y="246215"/>
                  </a:lnTo>
                  <a:lnTo>
                    <a:pt x="47331" y="245307"/>
                  </a:lnTo>
                  <a:lnTo>
                    <a:pt x="47165" y="244626"/>
                  </a:lnTo>
                  <a:lnTo>
                    <a:pt x="46592" y="243695"/>
                  </a:lnTo>
                  <a:lnTo>
                    <a:pt x="45696" y="243695"/>
                  </a:lnTo>
                  <a:lnTo>
                    <a:pt x="44692" y="244758"/>
                  </a:lnTo>
                  <a:lnTo>
                    <a:pt x="43820" y="245976"/>
                  </a:lnTo>
                  <a:lnTo>
                    <a:pt x="42961" y="246597"/>
                  </a:lnTo>
                  <a:lnTo>
                    <a:pt x="41885" y="247445"/>
                  </a:lnTo>
                  <a:lnTo>
                    <a:pt x="40656" y="248544"/>
                  </a:lnTo>
                  <a:lnTo>
                    <a:pt x="39915" y="249583"/>
                  </a:lnTo>
                  <a:lnTo>
                    <a:pt x="39139" y="250371"/>
                  </a:lnTo>
                  <a:lnTo>
                    <a:pt x="37526" y="251052"/>
                  </a:lnTo>
                  <a:lnTo>
                    <a:pt x="36547" y="251052"/>
                  </a:lnTo>
                  <a:lnTo>
                    <a:pt x="35126" y="250622"/>
                  </a:lnTo>
                  <a:lnTo>
                    <a:pt x="34254" y="250538"/>
                  </a:lnTo>
                  <a:lnTo>
                    <a:pt x="33262" y="249917"/>
                  </a:lnTo>
                  <a:lnTo>
                    <a:pt x="32677" y="249499"/>
                  </a:lnTo>
                  <a:lnTo>
                    <a:pt x="32259" y="248544"/>
                  </a:lnTo>
                  <a:lnTo>
                    <a:pt x="31853" y="247720"/>
                  </a:lnTo>
                  <a:lnTo>
                    <a:pt x="31148" y="247290"/>
                  </a:lnTo>
                  <a:lnTo>
                    <a:pt x="30587" y="247779"/>
                  </a:lnTo>
                  <a:lnTo>
                    <a:pt x="29715" y="247469"/>
                  </a:lnTo>
                  <a:lnTo>
                    <a:pt x="29046" y="246931"/>
                  </a:lnTo>
                  <a:lnTo>
                    <a:pt x="27732" y="247326"/>
                  </a:lnTo>
                  <a:lnTo>
                    <a:pt x="26753" y="247505"/>
                  </a:lnTo>
                  <a:lnTo>
                    <a:pt x="26550" y="248245"/>
                  </a:lnTo>
                  <a:lnTo>
                    <a:pt x="25786" y="248938"/>
                  </a:lnTo>
                  <a:lnTo>
                    <a:pt x="25201" y="249451"/>
                  </a:lnTo>
                  <a:lnTo>
                    <a:pt x="24305" y="249213"/>
                  </a:lnTo>
                  <a:lnTo>
                    <a:pt x="23552" y="248938"/>
                  </a:lnTo>
                  <a:lnTo>
                    <a:pt x="22728" y="248735"/>
                  </a:lnTo>
                  <a:lnTo>
                    <a:pt x="22310" y="247827"/>
                  </a:lnTo>
                  <a:lnTo>
                    <a:pt x="23194" y="247039"/>
                  </a:lnTo>
                  <a:lnTo>
                    <a:pt x="24293" y="246179"/>
                  </a:lnTo>
                  <a:lnTo>
                    <a:pt x="25057" y="245343"/>
                  </a:lnTo>
                  <a:lnTo>
                    <a:pt x="25702" y="244519"/>
                  </a:lnTo>
                  <a:lnTo>
                    <a:pt x="26192" y="243635"/>
                  </a:lnTo>
                  <a:lnTo>
                    <a:pt x="26813" y="242429"/>
                  </a:lnTo>
                  <a:lnTo>
                    <a:pt x="27242" y="241246"/>
                  </a:lnTo>
                  <a:lnTo>
                    <a:pt x="27517" y="240183"/>
                  </a:lnTo>
                  <a:lnTo>
                    <a:pt x="27828" y="238858"/>
                  </a:lnTo>
                  <a:lnTo>
                    <a:pt x="27995" y="237186"/>
                  </a:lnTo>
                  <a:lnTo>
                    <a:pt x="28413" y="234869"/>
                  </a:lnTo>
                  <a:lnTo>
                    <a:pt x="28557" y="232898"/>
                  </a:lnTo>
                  <a:lnTo>
                    <a:pt x="28366" y="230903"/>
                  </a:lnTo>
                  <a:lnTo>
                    <a:pt x="28234" y="229446"/>
                  </a:lnTo>
                  <a:lnTo>
                    <a:pt x="27661" y="226651"/>
                  </a:lnTo>
                  <a:lnTo>
                    <a:pt x="27087" y="223606"/>
                  </a:lnTo>
                  <a:lnTo>
                    <a:pt x="26621" y="220130"/>
                  </a:lnTo>
                  <a:lnTo>
                    <a:pt x="26323" y="216476"/>
                  </a:lnTo>
                  <a:lnTo>
                    <a:pt x="25594" y="212869"/>
                  </a:lnTo>
                  <a:lnTo>
                    <a:pt x="25165" y="210671"/>
                  </a:lnTo>
                  <a:lnTo>
                    <a:pt x="24759" y="209847"/>
                  </a:lnTo>
                  <a:lnTo>
                    <a:pt x="24281" y="209297"/>
                  </a:lnTo>
                  <a:lnTo>
                    <a:pt x="23648" y="208808"/>
                  </a:lnTo>
                  <a:lnTo>
                    <a:pt x="22681" y="208378"/>
                  </a:lnTo>
                  <a:lnTo>
                    <a:pt x="21916" y="208056"/>
                  </a:lnTo>
                  <a:lnTo>
                    <a:pt x="21092" y="207924"/>
                  </a:lnTo>
                  <a:lnTo>
                    <a:pt x="19754" y="208079"/>
                  </a:lnTo>
                  <a:lnTo>
                    <a:pt x="18619" y="208712"/>
                  </a:lnTo>
                  <a:lnTo>
                    <a:pt x="18297" y="209512"/>
                  </a:lnTo>
                  <a:lnTo>
                    <a:pt x="18118" y="210707"/>
                  </a:lnTo>
                  <a:lnTo>
                    <a:pt x="18058" y="211937"/>
                  </a:lnTo>
                  <a:lnTo>
                    <a:pt x="17891" y="212797"/>
                  </a:lnTo>
                  <a:lnTo>
                    <a:pt x="17210" y="213275"/>
                  </a:lnTo>
                  <a:lnTo>
                    <a:pt x="16363" y="213287"/>
                  </a:lnTo>
                  <a:lnTo>
                    <a:pt x="15120" y="213048"/>
                  </a:lnTo>
                  <a:lnTo>
                    <a:pt x="13938" y="212570"/>
                  </a:lnTo>
                  <a:lnTo>
                    <a:pt x="12779" y="211877"/>
                  </a:lnTo>
                  <a:lnTo>
                    <a:pt x="12110" y="211232"/>
                  </a:lnTo>
                  <a:lnTo>
                    <a:pt x="11250" y="210181"/>
                  </a:lnTo>
                  <a:lnTo>
                    <a:pt x="10271" y="208832"/>
                  </a:lnTo>
                  <a:lnTo>
                    <a:pt x="9482" y="207530"/>
                  </a:lnTo>
                  <a:lnTo>
                    <a:pt x="8826" y="205918"/>
                  </a:lnTo>
                  <a:lnTo>
                    <a:pt x="8360" y="204019"/>
                  </a:lnTo>
                  <a:lnTo>
                    <a:pt x="8169" y="201379"/>
                  </a:lnTo>
                  <a:lnTo>
                    <a:pt x="8181" y="198620"/>
                  </a:lnTo>
                  <a:lnTo>
                    <a:pt x="8503" y="195646"/>
                  </a:lnTo>
                  <a:lnTo>
                    <a:pt x="9172" y="191537"/>
                  </a:lnTo>
                  <a:lnTo>
                    <a:pt x="9686" y="188468"/>
                  </a:lnTo>
                  <a:lnTo>
                    <a:pt x="9638" y="186832"/>
                  </a:lnTo>
                  <a:lnTo>
                    <a:pt x="9614" y="186091"/>
                  </a:lnTo>
                  <a:lnTo>
                    <a:pt x="9268" y="184969"/>
                  </a:lnTo>
                  <a:lnTo>
                    <a:pt x="8945" y="183846"/>
                  </a:lnTo>
                  <a:lnTo>
                    <a:pt x="8551" y="182186"/>
                  </a:lnTo>
                  <a:lnTo>
                    <a:pt x="8587" y="181003"/>
                  </a:lnTo>
                  <a:lnTo>
                    <a:pt x="8599" y="179869"/>
                  </a:lnTo>
                  <a:lnTo>
                    <a:pt x="8958" y="178830"/>
                  </a:lnTo>
                  <a:lnTo>
                    <a:pt x="9531" y="177839"/>
                  </a:lnTo>
                  <a:lnTo>
                    <a:pt x="10211" y="176966"/>
                  </a:lnTo>
                  <a:lnTo>
                    <a:pt x="11072" y="176166"/>
                  </a:lnTo>
                  <a:lnTo>
                    <a:pt x="12182" y="175199"/>
                  </a:lnTo>
                  <a:lnTo>
                    <a:pt x="13018" y="174100"/>
                  </a:lnTo>
                  <a:lnTo>
                    <a:pt x="13329" y="172989"/>
                  </a:lnTo>
                  <a:lnTo>
                    <a:pt x="13388" y="171580"/>
                  </a:lnTo>
                  <a:lnTo>
                    <a:pt x="13329" y="170290"/>
                  </a:lnTo>
                  <a:lnTo>
                    <a:pt x="13233" y="168917"/>
                  </a:lnTo>
                  <a:lnTo>
                    <a:pt x="12839" y="167376"/>
                  </a:lnTo>
                  <a:lnTo>
                    <a:pt x="12027" y="165154"/>
                  </a:lnTo>
                  <a:lnTo>
                    <a:pt x="10916" y="162957"/>
                  </a:lnTo>
                  <a:lnTo>
                    <a:pt x="9734" y="160867"/>
                  </a:lnTo>
                  <a:lnTo>
                    <a:pt x="9005" y="160150"/>
                  </a:lnTo>
                  <a:lnTo>
                    <a:pt x="7894" y="159517"/>
                  </a:lnTo>
                  <a:lnTo>
                    <a:pt x="6234" y="158800"/>
                  </a:lnTo>
                  <a:lnTo>
                    <a:pt x="931" y="156591"/>
                  </a:lnTo>
                  <a:lnTo>
                    <a:pt x="0" y="155421"/>
                  </a:lnTo>
                  <a:lnTo>
                    <a:pt x="0" y="154322"/>
                  </a:lnTo>
                  <a:lnTo>
                    <a:pt x="668" y="153211"/>
                  </a:lnTo>
                  <a:lnTo>
                    <a:pt x="1218" y="152542"/>
                  </a:lnTo>
                  <a:lnTo>
                    <a:pt x="2579" y="152291"/>
                  </a:lnTo>
                  <a:lnTo>
                    <a:pt x="3392" y="151969"/>
                  </a:lnTo>
                  <a:lnTo>
                    <a:pt x="4001" y="151503"/>
                  </a:lnTo>
                  <a:lnTo>
                    <a:pt x="4681" y="151073"/>
                  </a:lnTo>
                  <a:lnTo>
                    <a:pt x="5529" y="149843"/>
                  </a:lnTo>
                  <a:lnTo>
                    <a:pt x="5589" y="148529"/>
                  </a:lnTo>
                  <a:lnTo>
                    <a:pt x="5219" y="147442"/>
                  </a:lnTo>
                  <a:lnTo>
                    <a:pt x="4980" y="146403"/>
                  </a:lnTo>
                  <a:lnTo>
                    <a:pt x="4681" y="145305"/>
                  </a:lnTo>
                  <a:lnTo>
                    <a:pt x="4240" y="143668"/>
                  </a:lnTo>
                  <a:lnTo>
                    <a:pt x="4036" y="142414"/>
                  </a:lnTo>
                  <a:lnTo>
                    <a:pt x="4096" y="141148"/>
                  </a:lnTo>
                  <a:lnTo>
                    <a:pt x="4646" y="138998"/>
                  </a:lnTo>
                  <a:lnTo>
                    <a:pt x="5028" y="137434"/>
                  </a:lnTo>
                  <a:lnTo>
                    <a:pt x="5267" y="135738"/>
                  </a:lnTo>
                  <a:lnTo>
                    <a:pt x="6246" y="134424"/>
                  </a:lnTo>
                  <a:lnTo>
                    <a:pt x="6999" y="134747"/>
                  </a:lnTo>
                  <a:lnTo>
                    <a:pt x="7643" y="135176"/>
                  </a:lnTo>
                  <a:lnTo>
                    <a:pt x="8659" y="136000"/>
                  </a:lnTo>
                  <a:lnTo>
                    <a:pt x="10104" y="137398"/>
                  </a:lnTo>
                  <a:lnTo>
                    <a:pt x="11381" y="138222"/>
                  </a:lnTo>
                  <a:lnTo>
                    <a:pt x="12947" y="139273"/>
                  </a:lnTo>
                  <a:lnTo>
                    <a:pt x="14272" y="140013"/>
                  </a:lnTo>
                  <a:lnTo>
                    <a:pt x="15526" y="140479"/>
                  </a:lnTo>
                  <a:lnTo>
                    <a:pt x="17317" y="140718"/>
                  </a:lnTo>
                  <a:lnTo>
                    <a:pt x="20423" y="141459"/>
                  </a:lnTo>
                  <a:lnTo>
                    <a:pt x="22334" y="142008"/>
                  </a:lnTo>
                  <a:lnTo>
                    <a:pt x="23732" y="142665"/>
                  </a:lnTo>
                  <a:lnTo>
                    <a:pt x="25128" y="143644"/>
                  </a:lnTo>
                  <a:lnTo>
                    <a:pt x="26239" y="144158"/>
                  </a:lnTo>
                  <a:lnTo>
                    <a:pt x="27159" y="144612"/>
                  </a:lnTo>
                  <a:lnTo>
                    <a:pt x="28306" y="144767"/>
                  </a:lnTo>
                  <a:lnTo>
                    <a:pt x="29225" y="144707"/>
                  </a:lnTo>
                  <a:lnTo>
                    <a:pt x="30133" y="144444"/>
                  </a:lnTo>
                  <a:lnTo>
                    <a:pt x="31077" y="143931"/>
                  </a:lnTo>
                  <a:lnTo>
                    <a:pt x="31841" y="143011"/>
                  </a:lnTo>
                  <a:lnTo>
                    <a:pt x="32880" y="141351"/>
                  </a:lnTo>
                  <a:lnTo>
                    <a:pt x="33955" y="139464"/>
                  </a:lnTo>
                  <a:lnTo>
                    <a:pt x="35639" y="136621"/>
                  </a:lnTo>
                  <a:lnTo>
                    <a:pt x="36965" y="133767"/>
                  </a:lnTo>
                  <a:lnTo>
                    <a:pt x="37634" y="132190"/>
                  </a:lnTo>
                  <a:lnTo>
                    <a:pt x="38291" y="129945"/>
                  </a:lnTo>
                  <a:lnTo>
                    <a:pt x="38434" y="128046"/>
                  </a:lnTo>
                  <a:lnTo>
                    <a:pt x="38613" y="125813"/>
                  </a:lnTo>
                  <a:lnTo>
                    <a:pt x="38410" y="122851"/>
                  </a:lnTo>
                  <a:lnTo>
                    <a:pt x="38972" y="120402"/>
                  </a:lnTo>
                  <a:lnTo>
                    <a:pt x="39807" y="119363"/>
                  </a:lnTo>
                  <a:lnTo>
                    <a:pt x="40465" y="118838"/>
                  </a:lnTo>
                  <a:lnTo>
                    <a:pt x="41253" y="118683"/>
                  </a:lnTo>
                  <a:lnTo>
                    <a:pt x="42447" y="118455"/>
                  </a:lnTo>
                  <a:lnTo>
                    <a:pt x="43737" y="118228"/>
                  </a:lnTo>
                  <a:lnTo>
                    <a:pt x="45170" y="117739"/>
                  </a:lnTo>
                  <a:lnTo>
                    <a:pt x="46364" y="117440"/>
                  </a:lnTo>
                  <a:lnTo>
                    <a:pt x="47021" y="117082"/>
                  </a:lnTo>
                  <a:lnTo>
                    <a:pt x="48275" y="116103"/>
                  </a:lnTo>
                  <a:lnTo>
                    <a:pt x="51799" y="113774"/>
                  </a:lnTo>
                  <a:lnTo>
                    <a:pt x="53901" y="112711"/>
                  </a:lnTo>
                  <a:lnTo>
                    <a:pt x="55525" y="111612"/>
                  </a:lnTo>
                  <a:lnTo>
                    <a:pt x="56624" y="111003"/>
                  </a:lnTo>
                  <a:lnTo>
                    <a:pt x="58511" y="109844"/>
                  </a:lnTo>
                  <a:lnTo>
                    <a:pt x="60242" y="108937"/>
                  </a:lnTo>
                  <a:lnTo>
                    <a:pt x="61652" y="108327"/>
                  </a:lnTo>
                  <a:lnTo>
                    <a:pt x="63241" y="108375"/>
                  </a:lnTo>
                  <a:lnTo>
                    <a:pt x="64494" y="108638"/>
                  </a:lnTo>
                  <a:lnTo>
                    <a:pt x="65987" y="109355"/>
                  </a:lnTo>
                  <a:lnTo>
                    <a:pt x="67660" y="110250"/>
                  </a:lnTo>
                  <a:lnTo>
                    <a:pt x="69487" y="111349"/>
                  </a:lnTo>
                  <a:lnTo>
                    <a:pt x="71422" y="112006"/>
                  </a:lnTo>
                  <a:lnTo>
                    <a:pt x="72902" y="112388"/>
                  </a:lnTo>
                  <a:lnTo>
                    <a:pt x="74169" y="112556"/>
                  </a:lnTo>
                  <a:lnTo>
                    <a:pt x="75375" y="112519"/>
                  </a:lnTo>
                  <a:lnTo>
                    <a:pt x="77453" y="111504"/>
                  </a:lnTo>
                  <a:lnTo>
                    <a:pt x="79412" y="110155"/>
                  </a:lnTo>
                  <a:lnTo>
                    <a:pt x="80750" y="110143"/>
                  </a:lnTo>
                  <a:lnTo>
                    <a:pt x="81526" y="110501"/>
                  </a:lnTo>
                  <a:lnTo>
                    <a:pt x="82302" y="110967"/>
                  </a:lnTo>
                  <a:lnTo>
                    <a:pt x="84034" y="111958"/>
                  </a:lnTo>
                  <a:lnTo>
                    <a:pt x="85455" y="112759"/>
                  </a:lnTo>
                  <a:lnTo>
                    <a:pt x="87462" y="113726"/>
                  </a:lnTo>
                  <a:lnTo>
                    <a:pt x="88644" y="114251"/>
                  </a:lnTo>
                  <a:lnTo>
                    <a:pt x="89635" y="114442"/>
                  </a:lnTo>
                  <a:lnTo>
                    <a:pt x="91116" y="114681"/>
                  </a:lnTo>
                  <a:lnTo>
                    <a:pt x="93470" y="115004"/>
                  </a:lnTo>
                  <a:lnTo>
                    <a:pt x="94759" y="115242"/>
                  </a:lnTo>
                  <a:lnTo>
                    <a:pt x="95739" y="115756"/>
                  </a:lnTo>
                  <a:lnTo>
                    <a:pt x="96611" y="116497"/>
                  </a:lnTo>
                  <a:lnTo>
                    <a:pt x="97984" y="117787"/>
                  </a:lnTo>
                  <a:lnTo>
                    <a:pt x="99346" y="119136"/>
                  </a:lnTo>
                  <a:lnTo>
                    <a:pt x="100516" y="120486"/>
                  </a:lnTo>
                  <a:lnTo>
                    <a:pt x="102272" y="122015"/>
                  </a:lnTo>
                  <a:lnTo>
                    <a:pt x="104111" y="123137"/>
                  </a:lnTo>
                  <a:lnTo>
                    <a:pt x="105771" y="123770"/>
                  </a:lnTo>
                  <a:lnTo>
                    <a:pt x="108029" y="124499"/>
                  </a:lnTo>
                  <a:lnTo>
                    <a:pt x="110573" y="125192"/>
                  </a:lnTo>
                  <a:lnTo>
                    <a:pt x="112997" y="125681"/>
                  </a:lnTo>
                  <a:lnTo>
                    <a:pt x="115267" y="126004"/>
                  </a:lnTo>
                  <a:lnTo>
                    <a:pt x="118348" y="126195"/>
                  </a:lnTo>
                  <a:lnTo>
                    <a:pt x="120139" y="126720"/>
                  </a:lnTo>
                  <a:lnTo>
                    <a:pt x="120868" y="127198"/>
                  </a:lnTo>
                  <a:lnTo>
                    <a:pt x="121465" y="127783"/>
                  </a:lnTo>
                  <a:lnTo>
                    <a:pt x="122182" y="128595"/>
                  </a:lnTo>
                  <a:lnTo>
                    <a:pt x="122922" y="129455"/>
                  </a:lnTo>
                  <a:lnTo>
                    <a:pt x="123675" y="130172"/>
                  </a:lnTo>
                  <a:lnTo>
                    <a:pt x="124558" y="131008"/>
                  </a:lnTo>
                  <a:lnTo>
                    <a:pt x="125740" y="131784"/>
                  </a:lnTo>
                  <a:lnTo>
                    <a:pt x="126756" y="132393"/>
                  </a:lnTo>
                  <a:lnTo>
                    <a:pt x="128034" y="132847"/>
                  </a:lnTo>
                  <a:lnTo>
                    <a:pt x="129873" y="133552"/>
                  </a:lnTo>
                  <a:lnTo>
                    <a:pt x="131665" y="134209"/>
                  </a:lnTo>
                  <a:lnTo>
                    <a:pt x="133122" y="134603"/>
                  </a:lnTo>
                  <a:lnTo>
                    <a:pt x="134304" y="134328"/>
                  </a:lnTo>
                  <a:lnTo>
                    <a:pt x="135259" y="133576"/>
                  </a:lnTo>
                  <a:lnTo>
                    <a:pt x="136633" y="132847"/>
                  </a:lnTo>
                  <a:lnTo>
                    <a:pt x="137983" y="132358"/>
                  </a:lnTo>
                  <a:lnTo>
                    <a:pt x="139320" y="132155"/>
                  </a:lnTo>
                  <a:lnTo>
                    <a:pt x="141184" y="131964"/>
                  </a:lnTo>
                  <a:lnTo>
                    <a:pt x="142868" y="132011"/>
                  </a:lnTo>
                  <a:lnTo>
                    <a:pt x="144337" y="132322"/>
                  </a:lnTo>
                  <a:lnTo>
                    <a:pt x="145722" y="132680"/>
                  </a:lnTo>
                  <a:lnTo>
                    <a:pt x="147084" y="132859"/>
                  </a:lnTo>
                  <a:lnTo>
                    <a:pt x="148374" y="132716"/>
                  </a:lnTo>
                  <a:lnTo>
                    <a:pt x="149783" y="132417"/>
                  </a:lnTo>
                  <a:lnTo>
                    <a:pt x="151240" y="132190"/>
                  </a:lnTo>
                  <a:lnTo>
                    <a:pt x="153402" y="132167"/>
                  </a:lnTo>
                  <a:lnTo>
                    <a:pt x="155301" y="132441"/>
                  </a:lnTo>
                  <a:lnTo>
                    <a:pt x="156865" y="132799"/>
                  </a:lnTo>
                  <a:lnTo>
                    <a:pt x="158048" y="133492"/>
                  </a:lnTo>
                  <a:lnTo>
                    <a:pt x="158872" y="134089"/>
                  </a:lnTo>
                  <a:lnTo>
                    <a:pt x="159827" y="134997"/>
                  </a:lnTo>
                  <a:lnTo>
                    <a:pt x="160472" y="135953"/>
                  </a:lnTo>
                  <a:lnTo>
                    <a:pt x="160962" y="137541"/>
                  </a:lnTo>
                  <a:lnTo>
                    <a:pt x="161296" y="138592"/>
                  </a:lnTo>
                  <a:lnTo>
                    <a:pt x="161881" y="139691"/>
                  </a:lnTo>
                  <a:lnTo>
                    <a:pt x="162777" y="140157"/>
                  </a:lnTo>
                  <a:lnTo>
                    <a:pt x="163625" y="140097"/>
                  </a:lnTo>
                  <a:lnTo>
                    <a:pt x="164390" y="139822"/>
                  </a:lnTo>
                  <a:lnTo>
                    <a:pt x="165417" y="139010"/>
                  </a:lnTo>
                  <a:lnTo>
                    <a:pt x="166480" y="137804"/>
                  </a:lnTo>
                  <a:lnTo>
                    <a:pt x="167543" y="136192"/>
                  </a:lnTo>
                  <a:lnTo>
                    <a:pt x="168498" y="134961"/>
                  </a:lnTo>
                  <a:lnTo>
                    <a:pt x="169286" y="134197"/>
                  </a:lnTo>
                  <a:lnTo>
                    <a:pt x="170242" y="133265"/>
                  </a:lnTo>
                  <a:lnTo>
                    <a:pt x="171436" y="131701"/>
                  </a:lnTo>
                  <a:lnTo>
                    <a:pt x="172715" y="129969"/>
                  </a:lnTo>
                  <a:lnTo>
                    <a:pt x="173514" y="128261"/>
                  </a:lnTo>
                  <a:lnTo>
                    <a:pt x="174422" y="125956"/>
                  </a:lnTo>
                  <a:lnTo>
                    <a:pt x="175318" y="123257"/>
                  </a:lnTo>
                  <a:lnTo>
                    <a:pt x="175688" y="121537"/>
                  </a:lnTo>
                  <a:lnTo>
                    <a:pt x="176285" y="119889"/>
                  </a:lnTo>
                  <a:lnTo>
                    <a:pt x="177193" y="118838"/>
                  </a:lnTo>
                  <a:lnTo>
                    <a:pt x="177957" y="118121"/>
                  </a:lnTo>
                  <a:lnTo>
                    <a:pt x="178842" y="117309"/>
                  </a:lnTo>
                  <a:lnTo>
                    <a:pt x="180071" y="116473"/>
                  </a:lnTo>
                  <a:lnTo>
                    <a:pt x="181517" y="115565"/>
                  </a:lnTo>
                  <a:lnTo>
                    <a:pt x="182771" y="113905"/>
                  </a:lnTo>
                  <a:lnTo>
                    <a:pt x="183511" y="112722"/>
                  </a:lnTo>
                  <a:lnTo>
                    <a:pt x="184610" y="110334"/>
                  </a:lnTo>
                  <a:lnTo>
                    <a:pt x="185733" y="108291"/>
                  </a:lnTo>
                  <a:lnTo>
                    <a:pt x="187274" y="105903"/>
                  </a:lnTo>
                  <a:lnTo>
                    <a:pt x="188038" y="104386"/>
                  </a:lnTo>
                  <a:lnTo>
                    <a:pt x="188539" y="102929"/>
                  </a:lnTo>
                  <a:lnTo>
                    <a:pt x="189029" y="101281"/>
                  </a:lnTo>
                  <a:lnTo>
                    <a:pt x="189089" y="99836"/>
                  </a:lnTo>
                  <a:lnTo>
                    <a:pt x="189435" y="97531"/>
                  </a:lnTo>
                  <a:lnTo>
                    <a:pt x="189949" y="95596"/>
                  </a:lnTo>
                  <a:lnTo>
                    <a:pt x="191119" y="92813"/>
                  </a:lnTo>
                  <a:lnTo>
                    <a:pt x="192361" y="90555"/>
                  </a:lnTo>
                  <a:lnTo>
                    <a:pt x="194069" y="86005"/>
                  </a:lnTo>
                  <a:lnTo>
                    <a:pt x="194475" y="83879"/>
                  </a:lnTo>
                  <a:lnTo>
                    <a:pt x="194738" y="83031"/>
                  </a:lnTo>
                  <a:lnTo>
                    <a:pt x="194655" y="81419"/>
                  </a:lnTo>
                  <a:lnTo>
                    <a:pt x="193854" y="77262"/>
                  </a:lnTo>
                  <a:lnTo>
                    <a:pt x="193221" y="75363"/>
                  </a:lnTo>
                  <a:lnTo>
                    <a:pt x="192780" y="73990"/>
                  </a:lnTo>
                  <a:lnTo>
                    <a:pt x="192541" y="71350"/>
                  </a:lnTo>
                  <a:lnTo>
                    <a:pt x="192576" y="70323"/>
                  </a:lnTo>
                  <a:lnTo>
                    <a:pt x="192899" y="68245"/>
                  </a:lnTo>
                  <a:lnTo>
                    <a:pt x="193603" y="65964"/>
                  </a:lnTo>
                  <a:lnTo>
                    <a:pt x="194141" y="63742"/>
                  </a:lnTo>
                  <a:lnTo>
                    <a:pt x="194606" y="61509"/>
                  </a:lnTo>
                  <a:lnTo>
                    <a:pt x="195001" y="59084"/>
                  </a:lnTo>
                  <a:lnTo>
                    <a:pt x="195144" y="55597"/>
                  </a:lnTo>
                  <a:lnTo>
                    <a:pt x="195431" y="54044"/>
                  </a:lnTo>
                  <a:lnTo>
                    <a:pt x="195825" y="53101"/>
                  </a:lnTo>
                  <a:lnTo>
                    <a:pt x="196374" y="52360"/>
                  </a:lnTo>
                  <a:lnTo>
                    <a:pt x="197258" y="51405"/>
                  </a:lnTo>
                  <a:lnTo>
                    <a:pt x="198441" y="49792"/>
                  </a:lnTo>
                  <a:lnTo>
                    <a:pt x="199491" y="47834"/>
                  </a:lnTo>
                  <a:lnTo>
                    <a:pt x="200351" y="46150"/>
                  </a:lnTo>
                  <a:lnTo>
                    <a:pt x="200913" y="44095"/>
                  </a:lnTo>
                  <a:lnTo>
                    <a:pt x="201176" y="41348"/>
                  </a:lnTo>
                  <a:lnTo>
                    <a:pt x="201570" y="38518"/>
                  </a:lnTo>
                  <a:lnTo>
                    <a:pt x="202370" y="36607"/>
                  </a:lnTo>
                  <a:lnTo>
                    <a:pt x="203278" y="35353"/>
                  </a:lnTo>
                  <a:lnTo>
                    <a:pt x="205380" y="32857"/>
                  </a:lnTo>
                  <a:lnTo>
                    <a:pt x="206395" y="31531"/>
                  </a:lnTo>
                  <a:lnTo>
                    <a:pt x="207494" y="30408"/>
                  </a:lnTo>
                  <a:lnTo>
                    <a:pt x="209190" y="29190"/>
                  </a:lnTo>
                  <a:lnTo>
                    <a:pt x="211758" y="27840"/>
                  </a:lnTo>
                  <a:lnTo>
                    <a:pt x="213668" y="26682"/>
                  </a:lnTo>
                  <a:lnTo>
                    <a:pt x="215030" y="26276"/>
                  </a:lnTo>
                  <a:lnTo>
                    <a:pt x="216021" y="26073"/>
                  </a:lnTo>
                  <a:lnTo>
                    <a:pt x="217455" y="26049"/>
                  </a:lnTo>
                  <a:lnTo>
                    <a:pt x="218959" y="26264"/>
                  </a:lnTo>
                  <a:lnTo>
                    <a:pt x="220631" y="26503"/>
                  </a:lnTo>
                  <a:lnTo>
                    <a:pt x="222936" y="27112"/>
                  </a:lnTo>
                  <a:lnTo>
                    <a:pt x="227009" y="27960"/>
                  </a:lnTo>
                  <a:lnTo>
                    <a:pt x="227666" y="28270"/>
                  </a:lnTo>
                  <a:lnTo>
                    <a:pt x="228311" y="28712"/>
                  </a:lnTo>
                  <a:lnTo>
                    <a:pt x="229195" y="29500"/>
                  </a:lnTo>
                  <a:lnTo>
                    <a:pt x="229852" y="30265"/>
                  </a:lnTo>
                  <a:lnTo>
                    <a:pt x="230712" y="30922"/>
                  </a:lnTo>
                  <a:lnTo>
                    <a:pt x="231775" y="31113"/>
                  </a:lnTo>
                  <a:lnTo>
                    <a:pt x="232921" y="31053"/>
                  </a:lnTo>
                  <a:lnTo>
                    <a:pt x="233770" y="30743"/>
                  </a:lnTo>
                  <a:lnTo>
                    <a:pt x="234462" y="30193"/>
                  </a:lnTo>
                  <a:lnTo>
                    <a:pt x="235012" y="29357"/>
                  </a:lnTo>
                  <a:lnTo>
                    <a:pt x="235394" y="27900"/>
                  </a:lnTo>
                  <a:lnTo>
                    <a:pt x="235501" y="26861"/>
                  </a:lnTo>
                  <a:lnTo>
                    <a:pt x="235752" y="24198"/>
                  </a:lnTo>
                  <a:lnTo>
                    <a:pt x="236015" y="22908"/>
                  </a:lnTo>
                  <a:lnTo>
                    <a:pt x="236612" y="21116"/>
                  </a:lnTo>
                  <a:lnTo>
                    <a:pt x="237317" y="19647"/>
                  </a:lnTo>
                  <a:lnTo>
                    <a:pt x="237818" y="18441"/>
                  </a:lnTo>
                  <a:lnTo>
                    <a:pt x="238487" y="17139"/>
                  </a:lnTo>
                  <a:lnTo>
                    <a:pt x="239108" y="16195"/>
                  </a:lnTo>
                  <a:lnTo>
                    <a:pt x="239801" y="15335"/>
                  </a:lnTo>
                  <a:lnTo>
                    <a:pt x="240530" y="14738"/>
                  </a:lnTo>
                  <a:lnTo>
                    <a:pt x="241270" y="14261"/>
                  </a:lnTo>
                  <a:lnTo>
                    <a:pt x="242094" y="13962"/>
                  </a:lnTo>
                  <a:lnTo>
                    <a:pt x="242942" y="13890"/>
                  </a:lnTo>
                  <a:lnTo>
                    <a:pt x="243671" y="14070"/>
                  </a:lnTo>
                  <a:lnTo>
                    <a:pt x="244220" y="14619"/>
                  </a:lnTo>
                  <a:lnTo>
                    <a:pt x="244316" y="15323"/>
                  </a:lnTo>
                  <a:lnTo>
                    <a:pt x="244041" y="16147"/>
                  </a:lnTo>
                  <a:lnTo>
                    <a:pt x="243850" y="17378"/>
                  </a:lnTo>
                  <a:lnTo>
                    <a:pt x="244352" y="18261"/>
                  </a:lnTo>
                  <a:lnTo>
                    <a:pt x="245271" y="18608"/>
                  </a:lnTo>
                  <a:lnTo>
                    <a:pt x="246382" y="18823"/>
                  </a:lnTo>
                  <a:lnTo>
                    <a:pt x="247302" y="18907"/>
                  </a:lnTo>
                  <a:lnTo>
                    <a:pt x="248448" y="18847"/>
                  </a:lnTo>
                  <a:lnTo>
                    <a:pt x="249523" y="18715"/>
                  </a:lnTo>
                  <a:lnTo>
                    <a:pt x="250395" y="18751"/>
                  </a:lnTo>
                  <a:lnTo>
                    <a:pt x="251553" y="19026"/>
                  </a:lnTo>
                  <a:lnTo>
                    <a:pt x="253034" y="19420"/>
                  </a:lnTo>
                  <a:lnTo>
                    <a:pt x="253763" y="19695"/>
                  </a:lnTo>
                  <a:lnTo>
                    <a:pt x="254718" y="20292"/>
                  </a:lnTo>
                  <a:lnTo>
                    <a:pt x="255829" y="20937"/>
                  </a:lnTo>
                  <a:lnTo>
                    <a:pt x="256868" y="21606"/>
                  </a:lnTo>
                  <a:lnTo>
                    <a:pt x="259090" y="22287"/>
                  </a:lnTo>
                  <a:lnTo>
                    <a:pt x="260989" y="22525"/>
                  </a:lnTo>
                  <a:lnTo>
                    <a:pt x="261980" y="22394"/>
                  </a:lnTo>
                  <a:lnTo>
                    <a:pt x="262840" y="22191"/>
                  </a:lnTo>
                  <a:lnTo>
                    <a:pt x="263760" y="21833"/>
                  </a:lnTo>
                  <a:lnTo>
                    <a:pt x="264237" y="21331"/>
                  </a:lnTo>
                  <a:lnTo>
                    <a:pt x="264142" y="20363"/>
                  </a:lnTo>
                  <a:lnTo>
                    <a:pt x="263330" y="19862"/>
                  </a:lnTo>
                  <a:lnTo>
                    <a:pt x="261801" y="19743"/>
                  </a:lnTo>
                  <a:lnTo>
                    <a:pt x="260606" y="19492"/>
                  </a:lnTo>
                  <a:lnTo>
                    <a:pt x="260308" y="18656"/>
                  </a:lnTo>
                  <a:lnTo>
                    <a:pt x="260630" y="17473"/>
                  </a:lnTo>
                  <a:lnTo>
                    <a:pt x="260989" y="16816"/>
                  </a:lnTo>
                  <a:lnTo>
                    <a:pt x="261538" y="15276"/>
                  </a:lnTo>
                  <a:lnTo>
                    <a:pt x="262493" y="14093"/>
                  </a:lnTo>
                  <a:lnTo>
                    <a:pt x="263378" y="13353"/>
                  </a:lnTo>
                  <a:lnTo>
                    <a:pt x="264333" y="12815"/>
                  </a:lnTo>
                  <a:lnTo>
                    <a:pt x="265062" y="13257"/>
                  </a:lnTo>
                  <a:lnTo>
                    <a:pt x="265730" y="13771"/>
                  </a:lnTo>
                  <a:lnTo>
                    <a:pt x="266435" y="13783"/>
                  </a:lnTo>
                  <a:lnTo>
                    <a:pt x="267294" y="13627"/>
                  </a:lnTo>
                  <a:lnTo>
                    <a:pt x="268394" y="13126"/>
                  </a:lnTo>
                  <a:lnTo>
                    <a:pt x="269731" y="12350"/>
                  </a:lnTo>
                  <a:lnTo>
                    <a:pt x="273732" y="10940"/>
                  </a:lnTo>
                  <a:lnTo>
                    <a:pt x="274353" y="10486"/>
                  </a:lnTo>
                  <a:lnTo>
                    <a:pt x="274747" y="9865"/>
                  </a:lnTo>
                  <a:lnTo>
                    <a:pt x="275202" y="8169"/>
                  </a:lnTo>
                  <a:lnTo>
                    <a:pt x="274783" y="7094"/>
                  </a:lnTo>
                  <a:lnTo>
                    <a:pt x="274162" y="6044"/>
                  </a:lnTo>
                  <a:lnTo>
                    <a:pt x="272431" y="3905"/>
                  </a:lnTo>
                  <a:lnTo>
                    <a:pt x="272227" y="2962"/>
                  </a:lnTo>
                  <a:lnTo>
                    <a:pt x="272658" y="1720"/>
                  </a:lnTo>
                  <a:lnTo>
                    <a:pt x="273661" y="1326"/>
                  </a:lnTo>
                  <a:lnTo>
                    <a:pt x="274927" y="1338"/>
                  </a:lnTo>
                  <a:lnTo>
                    <a:pt x="276109" y="1302"/>
                  </a:lnTo>
                  <a:lnTo>
                    <a:pt x="276837" y="1075"/>
                  </a:lnTo>
                  <a:lnTo>
                    <a:pt x="277841" y="741"/>
                  </a:lnTo>
                  <a:lnTo>
                    <a:pt x="278964" y="394"/>
                  </a:lnTo>
                  <a:lnTo>
                    <a:pt x="280014" y="0"/>
                  </a:lnTo>
                  <a:lnTo>
                    <a:pt x="384281" y="63086"/>
                  </a:lnTo>
                  <a:lnTo>
                    <a:pt x="401468" y="73452"/>
                  </a:lnTo>
                  <a:lnTo>
                    <a:pt x="426490" y="45421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287;gbcf4302aa7_0_6">
              <a:extLst>
                <a:ext uri="{FF2B5EF4-FFF2-40B4-BE49-F238E27FC236}">
                  <a16:creationId xmlns:a16="http://schemas.microsoft.com/office/drawing/2014/main" id="{4D2FA624-59AC-0F4B-8987-FF9E1CF24DB9}"/>
                </a:ext>
              </a:extLst>
            </p:cNvPr>
            <p:cNvSpPr/>
            <p:nvPr/>
          </p:nvSpPr>
          <p:spPr>
            <a:xfrm>
              <a:off x="7656068" y="3048807"/>
              <a:ext cx="232166" cy="304083"/>
            </a:xfrm>
            <a:custGeom>
              <a:avLst/>
              <a:gdLst/>
              <a:ahLst/>
              <a:cxnLst/>
              <a:rect l="l" t="t" r="r" b="b"/>
              <a:pathLst>
                <a:path w="462021" h="605140" extrusionOk="0">
                  <a:moveTo>
                    <a:pt x="218601" y="0"/>
                  </a:moveTo>
                  <a:lnTo>
                    <a:pt x="235287" y="59108"/>
                  </a:lnTo>
                  <a:lnTo>
                    <a:pt x="243707" y="88931"/>
                  </a:lnTo>
                  <a:lnTo>
                    <a:pt x="247122" y="93470"/>
                  </a:lnTo>
                  <a:lnTo>
                    <a:pt x="381176" y="296676"/>
                  </a:lnTo>
                  <a:lnTo>
                    <a:pt x="462022" y="417795"/>
                  </a:lnTo>
                  <a:lnTo>
                    <a:pt x="460063" y="417616"/>
                  </a:lnTo>
                  <a:lnTo>
                    <a:pt x="458749" y="417520"/>
                  </a:lnTo>
                  <a:lnTo>
                    <a:pt x="457674" y="417532"/>
                  </a:lnTo>
                  <a:lnTo>
                    <a:pt x="456827" y="417556"/>
                  </a:lnTo>
                  <a:lnTo>
                    <a:pt x="454879" y="418309"/>
                  </a:lnTo>
                  <a:lnTo>
                    <a:pt x="451965" y="420686"/>
                  </a:lnTo>
                  <a:lnTo>
                    <a:pt x="447057" y="425761"/>
                  </a:lnTo>
                  <a:lnTo>
                    <a:pt x="445468" y="427744"/>
                  </a:lnTo>
                  <a:lnTo>
                    <a:pt x="441598" y="433047"/>
                  </a:lnTo>
                  <a:lnTo>
                    <a:pt x="438779" y="436666"/>
                  </a:lnTo>
                  <a:lnTo>
                    <a:pt x="437227" y="438445"/>
                  </a:lnTo>
                  <a:lnTo>
                    <a:pt x="436296" y="439425"/>
                  </a:lnTo>
                  <a:lnTo>
                    <a:pt x="435567" y="439914"/>
                  </a:lnTo>
                  <a:lnTo>
                    <a:pt x="434958" y="440416"/>
                  </a:lnTo>
                  <a:lnTo>
                    <a:pt x="434432" y="441204"/>
                  </a:lnTo>
                  <a:lnTo>
                    <a:pt x="434134" y="441837"/>
                  </a:lnTo>
                  <a:lnTo>
                    <a:pt x="433799" y="443581"/>
                  </a:lnTo>
                  <a:lnTo>
                    <a:pt x="433632" y="448633"/>
                  </a:lnTo>
                  <a:lnTo>
                    <a:pt x="432223" y="448955"/>
                  </a:lnTo>
                  <a:lnTo>
                    <a:pt x="431374" y="449051"/>
                  </a:lnTo>
                  <a:lnTo>
                    <a:pt x="430395" y="449421"/>
                  </a:lnTo>
                  <a:lnTo>
                    <a:pt x="429906" y="449959"/>
                  </a:lnTo>
                  <a:lnTo>
                    <a:pt x="428604" y="451380"/>
                  </a:lnTo>
                  <a:lnTo>
                    <a:pt x="426299" y="453733"/>
                  </a:lnTo>
                  <a:lnTo>
                    <a:pt x="425737" y="454235"/>
                  </a:lnTo>
                  <a:lnTo>
                    <a:pt x="425032" y="454665"/>
                  </a:lnTo>
                  <a:lnTo>
                    <a:pt x="423779" y="455334"/>
                  </a:lnTo>
                  <a:lnTo>
                    <a:pt x="422692" y="455931"/>
                  </a:lnTo>
                  <a:lnTo>
                    <a:pt x="421999" y="456552"/>
                  </a:lnTo>
                  <a:lnTo>
                    <a:pt x="421605" y="457113"/>
                  </a:lnTo>
                  <a:lnTo>
                    <a:pt x="420686" y="458845"/>
                  </a:lnTo>
                  <a:lnTo>
                    <a:pt x="419932" y="461998"/>
                  </a:lnTo>
                  <a:lnTo>
                    <a:pt x="419706" y="462774"/>
                  </a:lnTo>
                  <a:lnTo>
                    <a:pt x="419240" y="463551"/>
                  </a:lnTo>
                  <a:lnTo>
                    <a:pt x="418595" y="464554"/>
                  </a:lnTo>
                  <a:lnTo>
                    <a:pt x="418416" y="465820"/>
                  </a:lnTo>
                  <a:lnTo>
                    <a:pt x="418332" y="467468"/>
                  </a:lnTo>
                  <a:lnTo>
                    <a:pt x="418416" y="469116"/>
                  </a:lnTo>
                  <a:lnTo>
                    <a:pt x="418332" y="470215"/>
                  </a:lnTo>
                  <a:lnTo>
                    <a:pt x="417627" y="471660"/>
                  </a:lnTo>
                  <a:lnTo>
                    <a:pt x="416804" y="472353"/>
                  </a:lnTo>
                  <a:lnTo>
                    <a:pt x="416171" y="472771"/>
                  </a:lnTo>
                  <a:lnTo>
                    <a:pt x="415872" y="473488"/>
                  </a:lnTo>
                  <a:lnTo>
                    <a:pt x="415227" y="474288"/>
                  </a:lnTo>
                  <a:lnTo>
                    <a:pt x="414690" y="475052"/>
                  </a:lnTo>
                  <a:lnTo>
                    <a:pt x="414200" y="475661"/>
                  </a:lnTo>
                  <a:lnTo>
                    <a:pt x="413698" y="476485"/>
                  </a:lnTo>
                  <a:lnTo>
                    <a:pt x="412993" y="477082"/>
                  </a:lnTo>
                  <a:lnTo>
                    <a:pt x="411943" y="477704"/>
                  </a:lnTo>
                  <a:lnTo>
                    <a:pt x="411334" y="478325"/>
                  </a:lnTo>
                  <a:lnTo>
                    <a:pt x="410927" y="479686"/>
                  </a:lnTo>
                  <a:lnTo>
                    <a:pt x="410748" y="480510"/>
                  </a:lnTo>
                  <a:lnTo>
                    <a:pt x="410784" y="481645"/>
                  </a:lnTo>
                  <a:lnTo>
                    <a:pt x="411047" y="482576"/>
                  </a:lnTo>
                  <a:lnTo>
                    <a:pt x="411190" y="483353"/>
                  </a:lnTo>
                  <a:lnTo>
                    <a:pt x="410963" y="484058"/>
                  </a:lnTo>
                  <a:lnTo>
                    <a:pt x="410199" y="484392"/>
                  </a:lnTo>
                  <a:lnTo>
                    <a:pt x="409554" y="484117"/>
                  </a:lnTo>
                  <a:lnTo>
                    <a:pt x="408945" y="483723"/>
                  </a:lnTo>
                  <a:lnTo>
                    <a:pt x="407619" y="483293"/>
                  </a:lnTo>
                  <a:lnTo>
                    <a:pt x="406425" y="483532"/>
                  </a:lnTo>
                  <a:lnTo>
                    <a:pt x="405589" y="483855"/>
                  </a:lnTo>
                  <a:lnTo>
                    <a:pt x="404526" y="483628"/>
                  </a:lnTo>
                  <a:lnTo>
                    <a:pt x="403558" y="483138"/>
                  </a:lnTo>
                  <a:lnTo>
                    <a:pt x="402758" y="483998"/>
                  </a:lnTo>
                  <a:lnTo>
                    <a:pt x="402806" y="485503"/>
                  </a:lnTo>
                  <a:lnTo>
                    <a:pt x="402735" y="486255"/>
                  </a:lnTo>
                  <a:lnTo>
                    <a:pt x="402376" y="487151"/>
                  </a:lnTo>
                  <a:lnTo>
                    <a:pt x="401289" y="487509"/>
                  </a:lnTo>
                  <a:lnTo>
                    <a:pt x="399151" y="487342"/>
                  </a:lnTo>
                  <a:lnTo>
                    <a:pt x="398184" y="487390"/>
                  </a:lnTo>
                  <a:lnTo>
                    <a:pt x="396846" y="487222"/>
                  </a:lnTo>
                  <a:lnTo>
                    <a:pt x="395998" y="486972"/>
                  </a:lnTo>
                  <a:lnTo>
                    <a:pt x="395198" y="486972"/>
                  </a:lnTo>
                  <a:lnTo>
                    <a:pt x="394326" y="486769"/>
                  </a:lnTo>
                  <a:lnTo>
                    <a:pt x="393502" y="486315"/>
                  </a:lnTo>
                  <a:lnTo>
                    <a:pt x="392558" y="485383"/>
                  </a:lnTo>
                  <a:lnTo>
                    <a:pt x="391615" y="485670"/>
                  </a:lnTo>
                  <a:lnTo>
                    <a:pt x="390767" y="485348"/>
                  </a:lnTo>
                  <a:lnTo>
                    <a:pt x="387207" y="484726"/>
                  </a:lnTo>
                  <a:lnTo>
                    <a:pt x="386133" y="484798"/>
                  </a:lnTo>
                  <a:lnTo>
                    <a:pt x="384962" y="485192"/>
                  </a:lnTo>
                  <a:lnTo>
                    <a:pt x="384114" y="485551"/>
                  </a:lnTo>
                  <a:lnTo>
                    <a:pt x="383159" y="485789"/>
                  </a:lnTo>
                  <a:lnTo>
                    <a:pt x="382012" y="486840"/>
                  </a:lnTo>
                  <a:lnTo>
                    <a:pt x="381594" y="487616"/>
                  </a:lnTo>
                  <a:lnTo>
                    <a:pt x="381140" y="488345"/>
                  </a:lnTo>
                  <a:lnTo>
                    <a:pt x="380770" y="488990"/>
                  </a:lnTo>
                  <a:lnTo>
                    <a:pt x="380579" y="489743"/>
                  </a:lnTo>
                  <a:lnTo>
                    <a:pt x="380519" y="490614"/>
                  </a:lnTo>
                  <a:lnTo>
                    <a:pt x="380292" y="491689"/>
                  </a:lnTo>
                  <a:lnTo>
                    <a:pt x="379743" y="493087"/>
                  </a:lnTo>
                  <a:lnTo>
                    <a:pt x="379194" y="493911"/>
                  </a:lnTo>
                  <a:lnTo>
                    <a:pt x="378633" y="494460"/>
                  </a:lnTo>
                  <a:lnTo>
                    <a:pt x="378071" y="495033"/>
                  </a:lnTo>
                  <a:lnTo>
                    <a:pt x="378119" y="497565"/>
                  </a:lnTo>
                  <a:lnTo>
                    <a:pt x="378358" y="500313"/>
                  </a:lnTo>
                  <a:lnTo>
                    <a:pt x="378537" y="501794"/>
                  </a:lnTo>
                  <a:lnTo>
                    <a:pt x="378609" y="502880"/>
                  </a:lnTo>
                  <a:lnTo>
                    <a:pt x="378477" y="503633"/>
                  </a:lnTo>
                  <a:lnTo>
                    <a:pt x="378202" y="504600"/>
                  </a:lnTo>
                  <a:lnTo>
                    <a:pt x="376626" y="507216"/>
                  </a:lnTo>
                  <a:lnTo>
                    <a:pt x="375491" y="508673"/>
                  </a:lnTo>
                  <a:lnTo>
                    <a:pt x="374309" y="510297"/>
                  </a:lnTo>
                  <a:lnTo>
                    <a:pt x="373425" y="510751"/>
                  </a:lnTo>
                  <a:lnTo>
                    <a:pt x="372888" y="511205"/>
                  </a:lnTo>
                  <a:lnTo>
                    <a:pt x="372255" y="512555"/>
                  </a:lnTo>
                  <a:lnTo>
                    <a:pt x="371610" y="513641"/>
                  </a:lnTo>
                  <a:lnTo>
                    <a:pt x="370821" y="514394"/>
                  </a:lnTo>
                  <a:lnTo>
                    <a:pt x="370188" y="514872"/>
                  </a:lnTo>
                  <a:lnTo>
                    <a:pt x="369591" y="515934"/>
                  </a:lnTo>
                  <a:lnTo>
                    <a:pt x="368899" y="516974"/>
                  </a:lnTo>
                  <a:lnTo>
                    <a:pt x="368265" y="517595"/>
                  </a:lnTo>
                  <a:lnTo>
                    <a:pt x="367680" y="518395"/>
                  </a:lnTo>
                  <a:lnTo>
                    <a:pt x="367000" y="520246"/>
                  </a:lnTo>
                  <a:lnTo>
                    <a:pt x="365996" y="521895"/>
                  </a:lnTo>
                  <a:lnTo>
                    <a:pt x="365184" y="523005"/>
                  </a:lnTo>
                  <a:lnTo>
                    <a:pt x="364443" y="524259"/>
                  </a:lnTo>
                  <a:lnTo>
                    <a:pt x="363082" y="526529"/>
                  </a:lnTo>
                  <a:lnTo>
                    <a:pt x="361457" y="528774"/>
                  </a:lnTo>
                  <a:lnTo>
                    <a:pt x="360741" y="530052"/>
                  </a:lnTo>
                  <a:lnTo>
                    <a:pt x="360060" y="530673"/>
                  </a:lnTo>
                  <a:lnTo>
                    <a:pt x="359272" y="531055"/>
                  </a:lnTo>
                  <a:lnTo>
                    <a:pt x="358495" y="531580"/>
                  </a:lnTo>
                  <a:lnTo>
                    <a:pt x="358304" y="533062"/>
                  </a:lnTo>
                  <a:lnTo>
                    <a:pt x="357743" y="533515"/>
                  </a:lnTo>
                  <a:lnTo>
                    <a:pt x="357325" y="534172"/>
                  </a:lnTo>
                  <a:lnTo>
                    <a:pt x="357301" y="534877"/>
                  </a:lnTo>
                  <a:lnTo>
                    <a:pt x="357695" y="535797"/>
                  </a:lnTo>
                  <a:lnTo>
                    <a:pt x="358759" y="537481"/>
                  </a:lnTo>
                  <a:lnTo>
                    <a:pt x="358138" y="538018"/>
                  </a:lnTo>
                  <a:lnTo>
                    <a:pt x="358161" y="538842"/>
                  </a:lnTo>
                  <a:lnTo>
                    <a:pt x="357421" y="539368"/>
                  </a:lnTo>
                  <a:lnTo>
                    <a:pt x="355641" y="542557"/>
                  </a:lnTo>
                  <a:lnTo>
                    <a:pt x="355558" y="543620"/>
                  </a:lnTo>
                  <a:lnTo>
                    <a:pt x="355486" y="544420"/>
                  </a:lnTo>
                  <a:lnTo>
                    <a:pt x="355808" y="545495"/>
                  </a:lnTo>
                  <a:lnTo>
                    <a:pt x="355581" y="546343"/>
                  </a:lnTo>
                  <a:lnTo>
                    <a:pt x="355330" y="547406"/>
                  </a:lnTo>
                  <a:lnTo>
                    <a:pt x="355736" y="548302"/>
                  </a:lnTo>
                  <a:lnTo>
                    <a:pt x="355868" y="549424"/>
                  </a:lnTo>
                  <a:lnTo>
                    <a:pt x="355833" y="551096"/>
                  </a:lnTo>
                  <a:lnTo>
                    <a:pt x="356047" y="552052"/>
                  </a:lnTo>
                  <a:lnTo>
                    <a:pt x="356346" y="552900"/>
                  </a:lnTo>
                  <a:lnTo>
                    <a:pt x="355689" y="554058"/>
                  </a:lnTo>
                  <a:lnTo>
                    <a:pt x="355068" y="555002"/>
                  </a:lnTo>
                  <a:lnTo>
                    <a:pt x="354291" y="555527"/>
                  </a:lnTo>
                  <a:lnTo>
                    <a:pt x="353694" y="556220"/>
                  </a:lnTo>
                  <a:lnTo>
                    <a:pt x="353169" y="557653"/>
                  </a:lnTo>
                  <a:lnTo>
                    <a:pt x="352882" y="559564"/>
                  </a:lnTo>
                  <a:lnTo>
                    <a:pt x="352703" y="560806"/>
                  </a:lnTo>
                  <a:lnTo>
                    <a:pt x="352285" y="562060"/>
                  </a:lnTo>
                  <a:lnTo>
                    <a:pt x="351341" y="563171"/>
                  </a:lnTo>
                  <a:lnTo>
                    <a:pt x="350900" y="564139"/>
                  </a:lnTo>
                  <a:lnTo>
                    <a:pt x="350505" y="565178"/>
                  </a:lnTo>
                  <a:lnTo>
                    <a:pt x="350123" y="566336"/>
                  </a:lnTo>
                  <a:lnTo>
                    <a:pt x="350123" y="567136"/>
                  </a:lnTo>
                  <a:lnTo>
                    <a:pt x="351031" y="568259"/>
                  </a:lnTo>
                  <a:lnTo>
                    <a:pt x="351998" y="569489"/>
                  </a:lnTo>
                  <a:lnTo>
                    <a:pt x="352381" y="570098"/>
                  </a:lnTo>
                  <a:lnTo>
                    <a:pt x="352536" y="570922"/>
                  </a:lnTo>
                  <a:lnTo>
                    <a:pt x="351855" y="571651"/>
                  </a:lnTo>
                  <a:lnTo>
                    <a:pt x="351257" y="572057"/>
                  </a:lnTo>
                  <a:lnTo>
                    <a:pt x="350553" y="572583"/>
                  </a:lnTo>
                  <a:lnTo>
                    <a:pt x="349980" y="573574"/>
                  </a:lnTo>
                  <a:lnTo>
                    <a:pt x="349837" y="574422"/>
                  </a:lnTo>
                  <a:lnTo>
                    <a:pt x="349407" y="575234"/>
                  </a:lnTo>
                  <a:lnTo>
                    <a:pt x="349526" y="576405"/>
                  </a:lnTo>
                  <a:lnTo>
                    <a:pt x="349371" y="577300"/>
                  </a:lnTo>
                  <a:lnTo>
                    <a:pt x="349048" y="578196"/>
                  </a:lnTo>
                  <a:lnTo>
                    <a:pt x="348941" y="579020"/>
                  </a:lnTo>
                  <a:lnTo>
                    <a:pt x="349096" y="579880"/>
                  </a:lnTo>
                  <a:lnTo>
                    <a:pt x="349025" y="580776"/>
                  </a:lnTo>
                  <a:lnTo>
                    <a:pt x="348941" y="581671"/>
                  </a:lnTo>
                  <a:lnTo>
                    <a:pt x="349240" y="582794"/>
                  </a:lnTo>
                  <a:lnTo>
                    <a:pt x="349478" y="583571"/>
                  </a:lnTo>
                  <a:lnTo>
                    <a:pt x="349884" y="584132"/>
                  </a:lnTo>
                  <a:lnTo>
                    <a:pt x="350362" y="585028"/>
                  </a:lnTo>
                  <a:lnTo>
                    <a:pt x="350601" y="586317"/>
                  </a:lnTo>
                  <a:lnTo>
                    <a:pt x="351270" y="587416"/>
                  </a:lnTo>
                  <a:lnTo>
                    <a:pt x="351867" y="588073"/>
                  </a:lnTo>
                  <a:lnTo>
                    <a:pt x="351640" y="589029"/>
                  </a:lnTo>
                  <a:lnTo>
                    <a:pt x="350685" y="589483"/>
                  </a:lnTo>
                  <a:lnTo>
                    <a:pt x="349693" y="589853"/>
                  </a:lnTo>
                  <a:lnTo>
                    <a:pt x="349048" y="590163"/>
                  </a:lnTo>
                  <a:lnTo>
                    <a:pt x="348821" y="591179"/>
                  </a:lnTo>
                  <a:lnTo>
                    <a:pt x="349132" y="591943"/>
                  </a:lnTo>
                  <a:lnTo>
                    <a:pt x="349395" y="592934"/>
                  </a:lnTo>
                  <a:lnTo>
                    <a:pt x="349025" y="593902"/>
                  </a:lnTo>
                  <a:lnTo>
                    <a:pt x="349227" y="595311"/>
                  </a:lnTo>
                  <a:lnTo>
                    <a:pt x="349514" y="596039"/>
                  </a:lnTo>
                  <a:lnTo>
                    <a:pt x="349861" y="597186"/>
                  </a:lnTo>
                  <a:lnTo>
                    <a:pt x="349395" y="598273"/>
                  </a:lnTo>
                  <a:lnTo>
                    <a:pt x="349478" y="599169"/>
                  </a:lnTo>
                  <a:lnTo>
                    <a:pt x="278128" y="605141"/>
                  </a:lnTo>
                  <a:lnTo>
                    <a:pt x="251350" y="574804"/>
                  </a:lnTo>
                  <a:lnTo>
                    <a:pt x="187309" y="501375"/>
                  </a:lnTo>
                  <a:lnTo>
                    <a:pt x="183822" y="487366"/>
                  </a:lnTo>
                  <a:lnTo>
                    <a:pt x="183356" y="486637"/>
                  </a:lnTo>
                  <a:lnTo>
                    <a:pt x="182998" y="485754"/>
                  </a:lnTo>
                  <a:lnTo>
                    <a:pt x="182604" y="484977"/>
                  </a:lnTo>
                  <a:lnTo>
                    <a:pt x="182126" y="484380"/>
                  </a:lnTo>
                  <a:lnTo>
                    <a:pt x="181470" y="482744"/>
                  </a:lnTo>
                  <a:lnTo>
                    <a:pt x="181852" y="481704"/>
                  </a:lnTo>
                  <a:lnTo>
                    <a:pt x="182174" y="480928"/>
                  </a:lnTo>
                  <a:lnTo>
                    <a:pt x="181625" y="479997"/>
                  </a:lnTo>
                  <a:lnTo>
                    <a:pt x="181373" y="479292"/>
                  </a:lnTo>
                  <a:lnTo>
                    <a:pt x="180980" y="478241"/>
                  </a:lnTo>
                  <a:lnTo>
                    <a:pt x="180502" y="477656"/>
                  </a:lnTo>
                  <a:lnTo>
                    <a:pt x="179845" y="477417"/>
                  </a:lnTo>
                  <a:lnTo>
                    <a:pt x="178388" y="477250"/>
                  </a:lnTo>
                  <a:lnTo>
                    <a:pt x="176131" y="477190"/>
                  </a:lnTo>
                  <a:lnTo>
                    <a:pt x="174864" y="477345"/>
                  </a:lnTo>
                  <a:lnTo>
                    <a:pt x="173981" y="477907"/>
                  </a:lnTo>
                  <a:lnTo>
                    <a:pt x="172320" y="478420"/>
                  </a:lnTo>
                  <a:lnTo>
                    <a:pt x="171282" y="478014"/>
                  </a:lnTo>
                  <a:lnTo>
                    <a:pt x="170553" y="477035"/>
                  </a:lnTo>
                  <a:lnTo>
                    <a:pt x="170195" y="476390"/>
                  </a:lnTo>
                  <a:lnTo>
                    <a:pt x="169430" y="475828"/>
                  </a:lnTo>
                  <a:lnTo>
                    <a:pt x="168475" y="475614"/>
                  </a:lnTo>
                  <a:lnTo>
                    <a:pt x="167555" y="475458"/>
                  </a:lnTo>
                  <a:lnTo>
                    <a:pt x="166636" y="475590"/>
                  </a:lnTo>
                  <a:lnTo>
                    <a:pt x="165704" y="476211"/>
                  </a:lnTo>
                  <a:lnTo>
                    <a:pt x="165035" y="476676"/>
                  </a:lnTo>
                  <a:lnTo>
                    <a:pt x="163972" y="476593"/>
                  </a:lnTo>
                  <a:lnTo>
                    <a:pt x="163339" y="476211"/>
                  </a:lnTo>
                  <a:lnTo>
                    <a:pt x="162395" y="476306"/>
                  </a:lnTo>
                  <a:lnTo>
                    <a:pt x="161357" y="476258"/>
                  </a:lnTo>
                  <a:lnTo>
                    <a:pt x="160951" y="476879"/>
                  </a:lnTo>
                  <a:lnTo>
                    <a:pt x="160640" y="477990"/>
                  </a:lnTo>
                  <a:lnTo>
                    <a:pt x="159792" y="478277"/>
                  </a:lnTo>
                  <a:lnTo>
                    <a:pt x="159493" y="477393"/>
                  </a:lnTo>
                  <a:lnTo>
                    <a:pt x="159159" y="476390"/>
                  </a:lnTo>
                  <a:lnTo>
                    <a:pt x="158311" y="476306"/>
                  </a:lnTo>
                  <a:lnTo>
                    <a:pt x="157809" y="475817"/>
                  </a:lnTo>
                  <a:lnTo>
                    <a:pt x="158000" y="474849"/>
                  </a:lnTo>
                  <a:lnTo>
                    <a:pt x="158204" y="474073"/>
                  </a:lnTo>
                  <a:lnTo>
                    <a:pt x="157833" y="473045"/>
                  </a:lnTo>
                  <a:lnTo>
                    <a:pt x="157642" y="471099"/>
                  </a:lnTo>
                  <a:lnTo>
                    <a:pt x="156949" y="470311"/>
                  </a:lnTo>
                  <a:lnTo>
                    <a:pt x="156233" y="470561"/>
                  </a:lnTo>
                  <a:lnTo>
                    <a:pt x="156496" y="471469"/>
                  </a:lnTo>
                  <a:lnTo>
                    <a:pt x="155683" y="471720"/>
                  </a:lnTo>
                  <a:lnTo>
                    <a:pt x="155039" y="471063"/>
                  </a:lnTo>
                  <a:lnTo>
                    <a:pt x="154859" y="470036"/>
                  </a:lnTo>
                  <a:lnTo>
                    <a:pt x="154167" y="469558"/>
                  </a:lnTo>
                  <a:lnTo>
                    <a:pt x="153414" y="469498"/>
                  </a:lnTo>
                  <a:lnTo>
                    <a:pt x="152566" y="469487"/>
                  </a:lnTo>
                  <a:lnTo>
                    <a:pt x="151694" y="469212"/>
                  </a:lnTo>
                  <a:lnTo>
                    <a:pt x="150739" y="469391"/>
                  </a:lnTo>
                  <a:lnTo>
                    <a:pt x="149628" y="469367"/>
                  </a:lnTo>
                  <a:lnTo>
                    <a:pt x="148923" y="468997"/>
                  </a:lnTo>
                  <a:lnTo>
                    <a:pt x="147574" y="468101"/>
                  </a:lnTo>
                  <a:lnTo>
                    <a:pt x="146773" y="466895"/>
                  </a:lnTo>
                  <a:lnTo>
                    <a:pt x="146105" y="466357"/>
                  </a:lnTo>
                  <a:lnTo>
                    <a:pt x="145376" y="466142"/>
                  </a:lnTo>
                  <a:lnTo>
                    <a:pt x="143895" y="465903"/>
                  </a:lnTo>
                  <a:lnTo>
                    <a:pt x="143274" y="466477"/>
                  </a:lnTo>
                  <a:lnTo>
                    <a:pt x="143119" y="467647"/>
                  </a:lnTo>
                  <a:lnTo>
                    <a:pt x="142569" y="468626"/>
                  </a:lnTo>
                  <a:lnTo>
                    <a:pt x="141948" y="467742"/>
                  </a:lnTo>
                  <a:lnTo>
                    <a:pt x="141769" y="466990"/>
                  </a:lnTo>
                  <a:lnTo>
                    <a:pt x="141292" y="465963"/>
                  </a:lnTo>
                  <a:lnTo>
                    <a:pt x="140742" y="465450"/>
                  </a:lnTo>
                  <a:lnTo>
                    <a:pt x="139882" y="464793"/>
                  </a:lnTo>
                  <a:lnTo>
                    <a:pt x="138592" y="463443"/>
                  </a:lnTo>
                  <a:lnTo>
                    <a:pt x="137099" y="462380"/>
                  </a:lnTo>
                  <a:lnTo>
                    <a:pt x="136216" y="462559"/>
                  </a:lnTo>
                  <a:lnTo>
                    <a:pt x="135869" y="461938"/>
                  </a:lnTo>
                  <a:lnTo>
                    <a:pt x="136048" y="461221"/>
                  </a:lnTo>
                  <a:lnTo>
                    <a:pt x="135893" y="459920"/>
                  </a:lnTo>
                  <a:lnTo>
                    <a:pt x="135057" y="459454"/>
                  </a:lnTo>
                  <a:lnTo>
                    <a:pt x="134054" y="459382"/>
                  </a:lnTo>
                  <a:lnTo>
                    <a:pt x="132967" y="459347"/>
                  </a:lnTo>
                  <a:lnTo>
                    <a:pt x="132334" y="458892"/>
                  </a:lnTo>
                  <a:lnTo>
                    <a:pt x="131617" y="458057"/>
                  </a:lnTo>
                  <a:lnTo>
                    <a:pt x="130673" y="457997"/>
                  </a:lnTo>
                  <a:lnTo>
                    <a:pt x="129993" y="458104"/>
                  </a:lnTo>
                  <a:lnTo>
                    <a:pt x="129217" y="457925"/>
                  </a:lnTo>
                  <a:lnTo>
                    <a:pt x="127879" y="454891"/>
                  </a:lnTo>
                  <a:lnTo>
                    <a:pt x="128297" y="453470"/>
                  </a:lnTo>
                  <a:lnTo>
                    <a:pt x="128452" y="452694"/>
                  </a:lnTo>
                  <a:lnTo>
                    <a:pt x="128488" y="451774"/>
                  </a:lnTo>
                  <a:lnTo>
                    <a:pt x="128476" y="450938"/>
                  </a:lnTo>
                  <a:lnTo>
                    <a:pt x="129097" y="450269"/>
                  </a:lnTo>
                  <a:lnTo>
                    <a:pt x="129683" y="449672"/>
                  </a:lnTo>
                  <a:lnTo>
                    <a:pt x="129921" y="448800"/>
                  </a:lnTo>
                  <a:lnTo>
                    <a:pt x="130112" y="447546"/>
                  </a:lnTo>
                  <a:lnTo>
                    <a:pt x="130531" y="446961"/>
                  </a:lnTo>
                  <a:lnTo>
                    <a:pt x="131426" y="445910"/>
                  </a:lnTo>
                  <a:lnTo>
                    <a:pt x="132429" y="445373"/>
                  </a:lnTo>
                  <a:lnTo>
                    <a:pt x="131951" y="444584"/>
                  </a:lnTo>
                  <a:lnTo>
                    <a:pt x="131378" y="444190"/>
                  </a:lnTo>
                  <a:lnTo>
                    <a:pt x="130555" y="443474"/>
                  </a:lnTo>
                  <a:lnTo>
                    <a:pt x="130793" y="442721"/>
                  </a:lnTo>
                  <a:lnTo>
                    <a:pt x="131092" y="441801"/>
                  </a:lnTo>
                  <a:lnTo>
                    <a:pt x="131271" y="441097"/>
                  </a:lnTo>
                  <a:lnTo>
                    <a:pt x="131044" y="440273"/>
                  </a:lnTo>
                  <a:lnTo>
                    <a:pt x="131247" y="439568"/>
                  </a:lnTo>
                  <a:lnTo>
                    <a:pt x="131163" y="438374"/>
                  </a:lnTo>
                  <a:lnTo>
                    <a:pt x="130542" y="438027"/>
                  </a:lnTo>
                  <a:lnTo>
                    <a:pt x="129897" y="437478"/>
                  </a:lnTo>
                  <a:lnTo>
                    <a:pt x="129444" y="436750"/>
                  </a:lnTo>
                  <a:lnTo>
                    <a:pt x="129217" y="435913"/>
                  </a:lnTo>
                  <a:lnTo>
                    <a:pt x="129420" y="435017"/>
                  </a:lnTo>
                  <a:lnTo>
                    <a:pt x="129264" y="433931"/>
                  </a:lnTo>
                  <a:lnTo>
                    <a:pt x="128524" y="433740"/>
                  </a:lnTo>
                  <a:lnTo>
                    <a:pt x="128655" y="432963"/>
                  </a:lnTo>
                  <a:lnTo>
                    <a:pt x="128309" y="431888"/>
                  </a:lnTo>
                  <a:lnTo>
                    <a:pt x="127294" y="431291"/>
                  </a:lnTo>
                  <a:lnTo>
                    <a:pt x="126888" y="430515"/>
                  </a:lnTo>
                  <a:lnTo>
                    <a:pt x="126087" y="430383"/>
                  </a:lnTo>
                  <a:lnTo>
                    <a:pt x="125311" y="430897"/>
                  </a:lnTo>
                  <a:lnTo>
                    <a:pt x="124451" y="431076"/>
                  </a:lnTo>
                  <a:lnTo>
                    <a:pt x="124451" y="430157"/>
                  </a:lnTo>
                  <a:lnTo>
                    <a:pt x="124379" y="429285"/>
                  </a:lnTo>
                  <a:lnTo>
                    <a:pt x="123663" y="428687"/>
                  </a:lnTo>
                  <a:lnTo>
                    <a:pt x="124308" y="428210"/>
                  </a:lnTo>
                  <a:lnTo>
                    <a:pt x="124929" y="427445"/>
                  </a:lnTo>
                  <a:lnTo>
                    <a:pt x="125741" y="426609"/>
                  </a:lnTo>
                  <a:lnTo>
                    <a:pt x="125801" y="425785"/>
                  </a:lnTo>
                  <a:lnTo>
                    <a:pt x="126398" y="424865"/>
                  </a:lnTo>
                  <a:lnTo>
                    <a:pt x="126171" y="424065"/>
                  </a:lnTo>
                  <a:lnTo>
                    <a:pt x="126004" y="423301"/>
                  </a:lnTo>
                  <a:lnTo>
                    <a:pt x="126386" y="422417"/>
                  </a:lnTo>
                  <a:lnTo>
                    <a:pt x="126542" y="421354"/>
                  </a:lnTo>
                  <a:lnTo>
                    <a:pt x="126290" y="420518"/>
                  </a:lnTo>
                  <a:lnTo>
                    <a:pt x="125908" y="419885"/>
                  </a:lnTo>
                  <a:lnTo>
                    <a:pt x="125466" y="418930"/>
                  </a:lnTo>
                  <a:lnTo>
                    <a:pt x="125167" y="418165"/>
                  </a:lnTo>
                  <a:lnTo>
                    <a:pt x="124129" y="417520"/>
                  </a:lnTo>
                  <a:lnTo>
                    <a:pt x="120821" y="417520"/>
                  </a:lnTo>
                  <a:lnTo>
                    <a:pt x="111923" y="405302"/>
                  </a:lnTo>
                  <a:lnTo>
                    <a:pt x="110716" y="398698"/>
                  </a:lnTo>
                  <a:lnTo>
                    <a:pt x="114096" y="390325"/>
                  </a:lnTo>
                  <a:lnTo>
                    <a:pt x="112902" y="371741"/>
                  </a:lnTo>
                  <a:lnTo>
                    <a:pt x="103024" y="355999"/>
                  </a:lnTo>
                  <a:lnTo>
                    <a:pt x="97542" y="356059"/>
                  </a:lnTo>
                  <a:lnTo>
                    <a:pt x="89684" y="351855"/>
                  </a:lnTo>
                  <a:lnTo>
                    <a:pt x="66011" y="325830"/>
                  </a:lnTo>
                  <a:lnTo>
                    <a:pt x="57867" y="305896"/>
                  </a:lnTo>
                  <a:lnTo>
                    <a:pt x="83545" y="299316"/>
                  </a:lnTo>
                  <a:lnTo>
                    <a:pt x="86339" y="298611"/>
                  </a:lnTo>
                  <a:lnTo>
                    <a:pt x="45039" y="141399"/>
                  </a:lnTo>
                  <a:lnTo>
                    <a:pt x="0" y="83915"/>
                  </a:lnTo>
                  <a:lnTo>
                    <a:pt x="177719" y="6187"/>
                  </a:lnTo>
                  <a:lnTo>
                    <a:pt x="218601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288;gbcf4302aa7_0_6">
              <a:extLst>
                <a:ext uri="{FF2B5EF4-FFF2-40B4-BE49-F238E27FC236}">
                  <a16:creationId xmlns:a16="http://schemas.microsoft.com/office/drawing/2014/main" id="{2CBD2FF6-1C88-DF4A-9787-FEEF76E2B71E}"/>
                </a:ext>
              </a:extLst>
            </p:cNvPr>
            <p:cNvSpPr/>
            <p:nvPr/>
          </p:nvSpPr>
          <p:spPr>
            <a:xfrm>
              <a:off x="6931398" y="3126026"/>
              <a:ext cx="176038" cy="284103"/>
            </a:xfrm>
            <a:custGeom>
              <a:avLst/>
              <a:gdLst/>
              <a:ahLst/>
              <a:cxnLst/>
              <a:rect l="l" t="t" r="r" b="b"/>
              <a:pathLst>
                <a:path w="350325" h="565380" extrusionOk="0">
                  <a:moveTo>
                    <a:pt x="327502" y="5840"/>
                  </a:moveTo>
                  <a:lnTo>
                    <a:pt x="350326" y="135582"/>
                  </a:lnTo>
                  <a:lnTo>
                    <a:pt x="298670" y="124893"/>
                  </a:lnTo>
                  <a:lnTo>
                    <a:pt x="302230" y="152506"/>
                  </a:lnTo>
                  <a:lnTo>
                    <a:pt x="330309" y="393012"/>
                  </a:lnTo>
                  <a:lnTo>
                    <a:pt x="331228" y="400763"/>
                  </a:lnTo>
                  <a:lnTo>
                    <a:pt x="331993" y="404920"/>
                  </a:lnTo>
                  <a:lnTo>
                    <a:pt x="332638" y="409984"/>
                  </a:lnTo>
                  <a:lnTo>
                    <a:pt x="333987" y="419360"/>
                  </a:lnTo>
                  <a:lnTo>
                    <a:pt x="336388" y="438505"/>
                  </a:lnTo>
                  <a:lnTo>
                    <a:pt x="340747" y="470979"/>
                  </a:lnTo>
                  <a:lnTo>
                    <a:pt x="348367" y="530326"/>
                  </a:lnTo>
                  <a:lnTo>
                    <a:pt x="158573" y="553365"/>
                  </a:lnTo>
                  <a:lnTo>
                    <a:pt x="53901" y="565380"/>
                  </a:lnTo>
                  <a:lnTo>
                    <a:pt x="26359" y="564664"/>
                  </a:lnTo>
                  <a:lnTo>
                    <a:pt x="5768" y="156663"/>
                  </a:lnTo>
                  <a:lnTo>
                    <a:pt x="5864" y="153450"/>
                  </a:lnTo>
                  <a:lnTo>
                    <a:pt x="0" y="36224"/>
                  </a:lnTo>
                  <a:lnTo>
                    <a:pt x="157045" y="13305"/>
                  </a:lnTo>
                  <a:lnTo>
                    <a:pt x="239968" y="0"/>
                  </a:lnTo>
                  <a:lnTo>
                    <a:pt x="284231" y="13699"/>
                  </a:lnTo>
                  <a:lnTo>
                    <a:pt x="327502" y="584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289;gbcf4302aa7_0_6">
              <a:extLst>
                <a:ext uri="{FF2B5EF4-FFF2-40B4-BE49-F238E27FC236}">
                  <a16:creationId xmlns:a16="http://schemas.microsoft.com/office/drawing/2014/main" id="{70DB6442-4F04-C74B-98C9-B09A716D506F}"/>
                </a:ext>
              </a:extLst>
            </p:cNvPr>
            <p:cNvSpPr/>
            <p:nvPr/>
          </p:nvSpPr>
          <p:spPr>
            <a:xfrm>
              <a:off x="8896904" y="3129884"/>
              <a:ext cx="35259" cy="22044"/>
            </a:xfrm>
            <a:custGeom>
              <a:avLst/>
              <a:gdLst/>
              <a:ahLst/>
              <a:cxnLst/>
              <a:rect l="l" t="t" r="r" b="b"/>
              <a:pathLst>
                <a:path w="70167" h="43868" extrusionOk="0">
                  <a:moveTo>
                    <a:pt x="28079" y="3499"/>
                  </a:moveTo>
                  <a:lnTo>
                    <a:pt x="35161" y="0"/>
                  </a:lnTo>
                  <a:lnTo>
                    <a:pt x="36487" y="72"/>
                  </a:lnTo>
                  <a:lnTo>
                    <a:pt x="40357" y="1027"/>
                  </a:lnTo>
                  <a:lnTo>
                    <a:pt x="46938" y="908"/>
                  </a:lnTo>
                  <a:lnTo>
                    <a:pt x="49768" y="1242"/>
                  </a:lnTo>
                  <a:lnTo>
                    <a:pt x="51393" y="2926"/>
                  </a:lnTo>
                  <a:lnTo>
                    <a:pt x="51417" y="4157"/>
                  </a:lnTo>
                  <a:lnTo>
                    <a:pt x="50676" y="4730"/>
                  </a:lnTo>
                  <a:lnTo>
                    <a:pt x="39915" y="2640"/>
                  </a:lnTo>
                  <a:lnTo>
                    <a:pt x="36821" y="3619"/>
                  </a:lnTo>
                  <a:lnTo>
                    <a:pt x="36976" y="7095"/>
                  </a:lnTo>
                  <a:lnTo>
                    <a:pt x="39318" y="12063"/>
                  </a:lnTo>
                  <a:lnTo>
                    <a:pt x="41145" y="14273"/>
                  </a:lnTo>
                  <a:lnTo>
                    <a:pt x="43629" y="16231"/>
                  </a:lnTo>
                  <a:lnTo>
                    <a:pt x="46842" y="17473"/>
                  </a:lnTo>
                  <a:lnTo>
                    <a:pt x="50425" y="18369"/>
                  </a:lnTo>
                  <a:lnTo>
                    <a:pt x="55991" y="18716"/>
                  </a:lnTo>
                  <a:lnTo>
                    <a:pt x="60529" y="20555"/>
                  </a:lnTo>
                  <a:lnTo>
                    <a:pt x="62249" y="22275"/>
                  </a:lnTo>
                  <a:lnTo>
                    <a:pt x="65832" y="22800"/>
                  </a:lnTo>
                  <a:lnTo>
                    <a:pt x="66597" y="23338"/>
                  </a:lnTo>
                  <a:lnTo>
                    <a:pt x="66071" y="25798"/>
                  </a:lnTo>
                  <a:lnTo>
                    <a:pt x="64292" y="31483"/>
                  </a:lnTo>
                  <a:lnTo>
                    <a:pt x="63205" y="33848"/>
                  </a:lnTo>
                  <a:lnTo>
                    <a:pt x="63228" y="35257"/>
                  </a:lnTo>
                  <a:lnTo>
                    <a:pt x="64936" y="36093"/>
                  </a:lnTo>
                  <a:lnTo>
                    <a:pt x="69499" y="38996"/>
                  </a:lnTo>
                  <a:lnTo>
                    <a:pt x="70168" y="39939"/>
                  </a:lnTo>
                  <a:lnTo>
                    <a:pt x="70000" y="41169"/>
                  </a:lnTo>
                  <a:lnTo>
                    <a:pt x="69451" y="42220"/>
                  </a:lnTo>
                  <a:lnTo>
                    <a:pt x="67875" y="43558"/>
                  </a:lnTo>
                  <a:lnTo>
                    <a:pt x="66286" y="43868"/>
                  </a:lnTo>
                  <a:lnTo>
                    <a:pt x="64017" y="43152"/>
                  </a:lnTo>
                  <a:lnTo>
                    <a:pt x="59443" y="39366"/>
                  </a:lnTo>
                  <a:lnTo>
                    <a:pt x="55645" y="37658"/>
                  </a:lnTo>
                  <a:lnTo>
                    <a:pt x="54677" y="36165"/>
                  </a:lnTo>
                  <a:lnTo>
                    <a:pt x="53829" y="36153"/>
                  </a:lnTo>
                  <a:lnTo>
                    <a:pt x="52622" y="36858"/>
                  </a:lnTo>
                  <a:lnTo>
                    <a:pt x="47463" y="37228"/>
                  </a:lnTo>
                  <a:lnTo>
                    <a:pt x="39198" y="38590"/>
                  </a:lnTo>
                  <a:lnTo>
                    <a:pt x="36308" y="39748"/>
                  </a:lnTo>
                  <a:lnTo>
                    <a:pt x="33203" y="39987"/>
                  </a:lnTo>
                  <a:lnTo>
                    <a:pt x="28127" y="39617"/>
                  </a:lnTo>
                  <a:lnTo>
                    <a:pt x="26347" y="40035"/>
                  </a:lnTo>
                  <a:lnTo>
                    <a:pt x="23887" y="39593"/>
                  </a:lnTo>
                  <a:lnTo>
                    <a:pt x="22931" y="38769"/>
                  </a:lnTo>
                  <a:lnTo>
                    <a:pt x="22322" y="36045"/>
                  </a:lnTo>
                  <a:lnTo>
                    <a:pt x="20077" y="36368"/>
                  </a:lnTo>
                  <a:lnTo>
                    <a:pt x="19121" y="36105"/>
                  </a:lnTo>
                  <a:lnTo>
                    <a:pt x="12947" y="32236"/>
                  </a:lnTo>
                  <a:lnTo>
                    <a:pt x="8945" y="28951"/>
                  </a:lnTo>
                  <a:lnTo>
                    <a:pt x="4060" y="24019"/>
                  </a:lnTo>
                  <a:lnTo>
                    <a:pt x="155" y="15730"/>
                  </a:lnTo>
                  <a:lnTo>
                    <a:pt x="0" y="11765"/>
                  </a:lnTo>
                  <a:lnTo>
                    <a:pt x="358" y="10713"/>
                  </a:lnTo>
                  <a:lnTo>
                    <a:pt x="1278" y="9770"/>
                  </a:lnTo>
                  <a:lnTo>
                    <a:pt x="3523" y="8994"/>
                  </a:lnTo>
                  <a:lnTo>
                    <a:pt x="9555" y="9638"/>
                  </a:lnTo>
                  <a:lnTo>
                    <a:pt x="12839" y="9316"/>
                  </a:lnTo>
                  <a:lnTo>
                    <a:pt x="18906" y="6474"/>
                  </a:lnTo>
                  <a:lnTo>
                    <a:pt x="23875" y="5184"/>
                  </a:lnTo>
                  <a:lnTo>
                    <a:pt x="28079" y="349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290;gbcf4302aa7_0_6">
              <a:extLst>
                <a:ext uri="{FF2B5EF4-FFF2-40B4-BE49-F238E27FC236}">
                  <a16:creationId xmlns:a16="http://schemas.microsoft.com/office/drawing/2014/main" id="{8353E07A-8409-9A41-932B-748CED823C15}"/>
                </a:ext>
              </a:extLst>
            </p:cNvPr>
            <p:cNvSpPr/>
            <p:nvPr/>
          </p:nvSpPr>
          <p:spPr>
            <a:xfrm>
              <a:off x="8932152" y="3132957"/>
              <a:ext cx="2580" cy="3829"/>
            </a:xfrm>
            <a:custGeom>
              <a:avLst/>
              <a:gdLst/>
              <a:ahLst/>
              <a:cxnLst/>
              <a:rect l="l" t="t" r="r" b="b"/>
              <a:pathLst>
                <a:path w="5135" h="7619" extrusionOk="0">
                  <a:moveTo>
                    <a:pt x="2460" y="7620"/>
                  </a:moveTo>
                  <a:lnTo>
                    <a:pt x="943" y="6629"/>
                  </a:lnTo>
                  <a:lnTo>
                    <a:pt x="60" y="4467"/>
                  </a:lnTo>
                  <a:lnTo>
                    <a:pt x="0" y="1254"/>
                  </a:lnTo>
                  <a:lnTo>
                    <a:pt x="370" y="609"/>
                  </a:lnTo>
                  <a:lnTo>
                    <a:pt x="1397" y="96"/>
                  </a:lnTo>
                  <a:lnTo>
                    <a:pt x="2245" y="0"/>
                  </a:lnTo>
                  <a:lnTo>
                    <a:pt x="4133" y="1087"/>
                  </a:lnTo>
                  <a:lnTo>
                    <a:pt x="5100" y="2317"/>
                  </a:lnTo>
                  <a:lnTo>
                    <a:pt x="5136" y="4288"/>
                  </a:lnTo>
                  <a:lnTo>
                    <a:pt x="3404" y="7524"/>
                  </a:lnTo>
                  <a:lnTo>
                    <a:pt x="2460" y="762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291;gbcf4302aa7_0_6">
              <a:extLst>
                <a:ext uri="{FF2B5EF4-FFF2-40B4-BE49-F238E27FC236}">
                  <a16:creationId xmlns:a16="http://schemas.microsoft.com/office/drawing/2014/main" id="{AE740321-7562-3540-B214-64D575D1CAE0}"/>
                </a:ext>
              </a:extLst>
            </p:cNvPr>
            <p:cNvSpPr/>
            <p:nvPr/>
          </p:nvSpPr>
          <p:spPr>
            <a:xfrm>
              <a:off x="7339061" y="3134251"/>
              <a:ext cx="221105" cy="265889"/>
            </a:xfrm>
            <a:custGeom>
              <a:avLst/>
              <a:gdLst/>
              <a:ahLst/>
              <a:cxnLst/>
              <a:rect l="l" t="t" r="r" b="b"/>
              <a:pathLst>
                <a:path w="440009" h="529132" extrusionOk="0">
                  <a:moveTo>
                    <a:pt x="149449" y="6677"/>
                  </a:moveTo>
                  <a:lnTo>
                    <a:pt x="150225" y="5888"/>
                  </a:lnTo>
                  <a:lnTo>
                    <a:pt x="150966" y="4849"/>
                  </a:lnTo>
                  <a:lnTo>
                    <a:pt x="152196" y="3750"/>
                  </a:lnTo>
                  <a:lnTo>
                    <a:pt x="153271" y="2902"/>
                  </a:lnTo>
                  <a:lnTo>
                    <a:pt x="154130" y="2281"/>
                  </a:lnTo>
                  <a:lnTo>
                    <a:pt x="155002" y="1063"/>
                  </a:lnTo>
                  <a:lnTo>
                    <a:pt x="156006" y="0"/>
                  </a:lnTo>
                  <a:lnTo>
                    <a:pt x="156902" y="0"/>
                  </a:lnTo>
                  <a:lnTo>
                    <a:pt x="157475" y="932"/>
                  </a:lnTo>
                  <a:lnTo>
                    <a:pt x="157642" y="1612"/>
                  </a:lnTo>
                  <a:lnTo>
                    <a:pt x="158454" y="2520"/>
                  </a:lnTo>
                  <a:lnTo>
                    <a:pt x="159314" y="3619"/>
                  </a:lnTo>
                  <a:lnTo>
                    <a:pt x="160019" y="3679"/>
                  </a:lnTo>
                  <a:lnTo>
                    <a:pt x="160520" y="4371"/>
                  </a:lnTo>
                  <a:lnTo>
                    <a:pt x="160747" y="5351"/>
                  </a:lnTo>
                  <a:lnTo>
                    <a:pt x="161428" y="6067"/>
                  </a:lnTo>
                  <a:lnTo>
                    <a:pt x="162443" y="6127"/>
                  </a:lnTo>
                  <a:lnTo>
                    <a:pt x="163901" y="6474"/>
                  </a:lnTo>
                  <a:lnTo>
                    <a:pt x="164713" y="6999"/>
                  </a:lnTo>
                  <a:lnTo>
                    <a:pt x="165214" y="7489"/>
                  </a:lnTo>
                  <a:lnTo>
                    <a:pt x="165692" y="8181"/>
                  </a:lnTo>
                  <a:lnTo>
                    <a:pt x="166373" y="8850"/>
                  </a:lnTo>
                  <a:lnTo>
                    <a:pt x="167269" y="9208"/>
                  </a:lnTo>
                  <a:lnTo>
                    <a:pt x="168511" y="10128"/>
                  </a:lnTo>
                  <a:lnTo>
                    <a:pt x="168726" y="10952"/>
                  </a:lnTo>
                  <a:lnTo>
                    <a:pt x="169012" y="11669"/>
                  </a:lnTo>
                  <a:lnTo>
                    <a:pt x="169538" y="12421"/>
                  </a:lnTo>
                  <a:lnTo>
                    <a:pt x="170206" y="13269"/>
                  </a:lnTo>
                  <a:lnTo>
                    <a:pt x="170529" y="14320"/>
                  </a:lnTo>
                  <a:lnTo>
                    <a:pt x="171078" y="15180"/>
                  </a:lnTo>
                  <a:lnTo>
                    <a:pt x="171652" y="15718"/>
                  </a:lnTo>
                  <a:lnTo>
                    <a:pt x="172750" y="15885"/>
                  </a:lnTo>
                  <a:lnTo>
                    <a:pt x="173826" y="15359"/>
                  </a:lnTo>
                  <a:lnTo>
                    <a:pt x="174602" y="14738"/>
                  </a:lnTo>
                  <a:lnTo>
                    <a:pt x="175450" y="14607"/>
                  </a:lnTo>
                  <a:lnTo>
                    <a:pt x="176489" y="15109"/>
                  </a:lnTo>
                  <a:lnTo>
                    <a:pt x="177241" y="15753"/>
                  </a:lnTo>
                  <a:lnTo>
                    <a:pt x="177815" y="16590"/>
                  </a:lnTo>
                  <a:lnTo>
                    <a:pt x="178041" y="17366"/>
                  </a:lnTo>
                  <a:lnTo>
                    <a:pt x="178698" y="18059"/>
                  </a:lnTo>
                  <a:lnTo>
                    <a:pt x="179200" y="18728"/>
                  </a:lnTo>
                  <a:lnTo>
                    <a:pt x="178603" y="19205"/>
                  </a:lnTo>
                  <a:lnTo>
                    <a:pt x="179689" y="19755"/>
                  </a:lnTo>
                  <a:lnTo>
                    <a:pt x="179654" y="20579"/>
                  </a:lnTo>
                  <a:lnTo>
                    <a:pt x="180275" y="21462"/>
                  </a:lnTo>
                  <a:lnTo>
                    <a:pt x="180908" y="22036"/>
                  </a:lnTo>
                  <a:lnTo>
                    <a:pt x="181529" y="22812"/>
                  </a:lnTo>
                  <a:lnTo>
                    <a:pt x="182341" y="23732"/>
                  </a:lnTo>
                  <a:lnTo>
                    <a:pt x="182401" y="24819"/>
                  </a:lnTo>
                  <a:lnTo>
                    <a:pt x="183416" y="25571"/>
                  </a:lnTo>
                  <a:lnTo>
                    <a:pt x="184443" y="25141"/>
                  </a:lnTo>
                  <a:lnTo>
                    <a:pt x="185171" y="25010"/>
                  </a:lnTo>
                  <a:lnTo>
                    <a:pt x="185841" y="25261"/>
                  </a:lnTo>
                  <a:lnTo>
                    <a:pt x="186688" y="25559"/>
                  </a:lnTo>
                  <a:lnTo>
                    <a:pt x="187524" y="24843"/>
                  </a:lnTo>
                  <a:lnTo>
                    <a:pt x="188181" y="25189"/>
                  </a:lnTo>
                  <a:lnTo>
                    <a:pt x="189041" y="25786"/>
                  </a:lnTo>
                  <a:lnTo>
                    <a:pt x="190045" y="25655"/>
                  </a:lnTo>
                  <a:lnTo>
                    <a:pt x="191502" y="25547"/>
                  </a:lnTo>
                  <a:lnTo>
                    <a:pt x="192935" y="25249"/>
                  </a:lnTo>
                  <a:lnTo>
                    <a:pt x="194428" y="24950"/>
                  </a:lnTo>
                  <a:lnTo>
                    <a:pt x="195395" y="24580"/>
                  </a:lnTo>
                  <a:lnTo>
                    <a:pt x="196769" y="23947"/>
                  </a:lnTo>
                  <a:lnTo>
                    <a:pt x="198059" y="23959"/>
                  </a:lnTo>
                  <a:lnTo>
                    <a:pt x="198955" y="24138"/>
                  </a:lnTo>
                  <a:lnTo>
                    <a:pt x="199647" y="24508"/>
                  </a:lnTo>
                  <a:lnTo>
                    <a:pt x="200424" y="25129"/>
                  </a:lnTo>
                  <a:lnTo>
                    <a:pt x="201307" y="25750"/>
                  </a:lnTo>
                  <a:lnTo>
                    <a:pt x="202585" y="26347"/>
                  </a:lnTo>
                  <a:lnTo>
                    <a:pt x="203660" y="26359"/>
                  </a:lnTo>
                  <a:lnTo>
                    <a:pt x="205416" y="26096"/>
                  </a:lnTo>
                  <a:lnTo>
                    <a:pt x="206551" y="25905"/>
                  </a:lnTo>
                  <a:lnTo>
                    <a:pt x="207697" y="25535"/>
                  </a:lnTo>
                  <a:lnTo>
                    <a:pt x="208581" y="25081"/>
                  </a:lnTo>
                  <a:lnTo>
                    <a:pt x="209584" y="24902"/>
                  </a:lnTo>
                  <a:lnTo>
                    <a:pt x="211304" y="25141"/>
                  </a:lnTo>
                  <a:lnTo>
                    <a:pt x="212021" y="25571"/>
                  </a:lnTo>
                  <a:lnTo>
                    <a:pt x="212797" y="26407"/>
                  </a:lnTo>
                  <a:lnTo>
                    <a:pt x="215209" y="29011"/>
                  </a:lnTo>
                  <a:lnTo>
                    <a:pt x="217156" y="31173"/>
                  </a:lnTo>
                  <a:lnTo>
                    <a:pt x="218984" y="32964"/>
                  </a:lnTo>
                  <a:lnTo>
                    <a:pt x="219461" y="33633"/>
                  </a:lnTo>
                  <a:lnTo>
                    <a:pt x="219760" y="34338"/>
                  </a:lnTo>
                  <a:lnTo>
                    <a:pt x="219868" y="35365"/>
                  </a:lnTo>
                  <a:lnTo>
                    <a:pt x="220333" y="37192"/>
                  </a:lnTo>
                  <a:lnTo>
                    <a:pt x="220930" y="38458"/>
                  </a:lnTo>
                  <a:lnTo>
                    <a:pt x="221265" y="39151"/>
                  </a:lnTo>
                  <a:lnTo>
                    <a:pt x="222268" y="39987"/>
                  </a:lnTo>
                  <a:lnTo>
                    <a:pt x="223164" y="40632"/>
                  </a:lnTo>
                  <a:lnTo>
                    <a:pt x="223809" y="41408"/>
                  </a:lnTo>
                  <a:lnTo>
                    <a:pt x="224143" y="42089"/>
                  </a:lnTo>
                  <a:lnTo>
                    <a:pt x="224275" y="42806"/>
                  </a:lnTo>
                  <a:lnTo>
                    <a:pt x="224000" y="43606"/>
                  </a:lnTo>
                  <a:lnTo>
                    <a:pt x="223618" y="45146"/>
                  </a:lnTo>
                  <a:lnTo>
                    <a:pt x="224239" y="45672"/>
                  </a:lnTo>
                  <a:lnTo>
                    <a:pt x="359128" y="115780"/>
                  </a:lnTo>
                  <a:lnTo>
                    <a:pt x="367154" y="123042"/>
                  </a:lnTo>
                  <a:lnTo>
                    <a:pt x="367692" y="126183"/>
                  </a:lnTo>
                  <a:lnTo>
                    <a:pt x="368218" y="128548"/>
                  </a:lnTo>
                  <a:lnTo>
                    <a:pt x="368420" y="129909"/>
                  </a:lnTo>
                  <a:lnTo>
                    <a:pt x="368624" y="131450"/>
                  </a:lnTo>
                  <a:lnTo>
                    <a:pt x="368743" y="132716"/>
                  </a:lnTo>
                  <a:lnTo>
                    <a:pt x="368671" y="134531"/>
                  </a:lnTo>
                  <a:lnTo>
                    <a:pt x="368492" y="136299"/>
                  </a:lnTo>
                  <a:lnTo>
                    <a:pt x="368146" y="137935"/>
                  </a:lnTo>
                  <a:lnTo>
                    <a:pt x="367871" y="139488"/>
                  </a:lnTo>
                  <a:lnTo>
                    <a:pt x="367907" y="141065"/>
                  </a:lnTo>
                  <a:lnTo>
                    <a:pt x="367919" y="142080"/>
                  </a:lnTo>
                  <a:lnTo>
                    <a:pt x="368062" y="142772"/>
                  </a:lnTo>
                  <a:lnTo>
                    <a:pt x="368755" y="143179"/>
                  </a:lnTo>
                  <a:lnTo>
                    <a:pt x="370319" y="143465"/>
                  </a:lnTo>
                  <a:lnTo>
                    <a:pt x="371597" y="143704"/>
                  </a:lnTo>
                  <a:lnTo>
                    <a:pt x="372505" y="144038"/>
                  </a:lnTo>
                  <a:lnTo>
                    <a:pt x="373210" y="144671"/>
                  </a:lnTo>
                  <a:lnTo>
                    <a:pt x="373580" y="145627"/>
                  </a:lnTo>
                  <a:lnTo>
                    <a:pt x="374034" y="146606"/>
                  </a:lnTo>
                  <a:lnTo>
                    <a:pt x="374679" y="147526"/>
                  </a:lnTo>
                  <a:lnTo>
                    <a:pt x="375730" y="148505"/>
                  </a:lnTo>
                  <a:lnTo>
                    <a:pt x="376769" y="149294"/>
                  </a:lnTo>
                  <a:lnTo>
                    <a:pt x="377772" y="150165"/>
                  </a:lnTo>
                  <a:lnTo>
                    <a:pt x="378143" y="150763"/>
                  </a:lnTo>
                  <a:lnTo>
                    <a:pt x="378167" y="151515"/>
                  </a:lnTo>
                  <a:lnTo>
                    <a:pt x="377808" y="152674"/>
                  </a:lnTo>
                  <a:lnTo>
                    <a:pt x="377486" y="153653"/>
                  </a:lnTo>
                  <a:lnTo>
                    <a:pt x="376852" y="154322"/>
                  </a:lnTo>
                  <a:lnTo>
                    <a:pt x="376267" y="155050"/>
                  </a:lnTo>
                  <a:lnTo>
                    <a:pt x="375610" y="155695"/>
                  </a:lnTo>
                  <a:lnTo>
                    <a:pt x="374918" y="156125"/>
                  </a:lnTo>
                  <a:lnTo>
                    <a:pt x="374297" y="156639"/>
                  </a:lnTo>
                  <a:lnTo>
                    <a:pt x="373747" y="157116"/>
                  </a:lnTo>
                  <a:lnTo>
                    <a:pt x="372971" y="158383"/>
                  </a:lnTo>
                  <a:lnTo>
                    <a:pt x="372684" y="159027"/>
                  </a:lnTo>
                  <a:lnTo>
                    <a:pt x="372016" y="160102"/>
                  </a:lnTo>
                  <a:lnTo>
                    <a:pt x="371275" y="160723"/>
                  </a:lnTo>
                  <a:lnTo>
                    <a:pt x="370451" y="161094"/>
                  </a:lnTo>
                  <a:lnTo>
                    <a:pt x="369137" y="161906"/>
                  </a:lnTo>
                  <a:lnTo>
                    <a:pt x="368420" y="162443"/>
                  </a:lnTo>
                  <a:lnTo>
                    <a:pt x="367895" y="162933"/>
                  </a:lnTo>
                  <a:lnTo>
                    <a:pt x="367274" y="163865"/>
                  </a:lnTo>
                  <a:lnTo>
                    <a:pt x="367083" y="164760"/>
                  </a:lnTo>
                  <a:lnTo>
                    <a:pt x="367967" y="166098"/>
                  </a:lnTo>
                  <a:lnTo>
                    <a:pt x="371322" y="168140"/>
                  </a:lnTo>
                  <a:lnTo>
                    <a:pt x="371848" y="168618"/>
                  </a:lnTo>
                  <a:lnTo>
                    <a:pt x="371801" y="169359"/>
                  </a:lnTo>
                  <a:lnTo>
                    <a:pt x="371156" y="169777"/>
                  </a:lnTo>
                  <a:lnTo>
                    <a:pt x="370164" y="170290"/>
                  </a:lnTo>
                  <a:lnTo>
                    <a:pt x="369722" y="171246"/>
                  </a:lnTo>
                  <a:lnTo>
                    <a:pt x="370045" y="171938"/>
                  </a:lnTo>
                  <a:lnTo>
                    <a:pt x="371884" y="172285"/>
                  </a:lnTo>
                  <a:lnTo>
                    <a:pt x="372672" y="172619"/>
                  </a:lnTo>
                  <a:lnTo>
                    <a:pt x="372935" y="173646"/>
                  </a:lnTo>
                  <a:lnTo>
                    <a:pt x="372577" y="174267"/>
                  </a:lnTo>
                  <a:lnTo>
                    <a:pt x="371944" y="175127"/>
                  </a:lnTo>
                  <a:lnTo>
                    <a:pt x="371705" y="176525"/>
                  </a:lnTo>
                  <a:lnTo>
                    <a:pt x="372207" y="177480"/>
                  </a:lnTo>
                  <a:lnTo>
                    <a:pt x="373520" y="177396"/>
                  </a:lnTo>
                  <a:lnTo>
                    <a:pt x="374440" y="177552"/>
                  </a:lnTo>
                  <a:lnTo>
                    <a:pt x="375097" y="177743"/>
                  </a:lnTo>
                  <a:lnTo>
                    <a:pt x="376100" y="178113"/>
                  </a:lnTo>
                  <a:lnTo>
                    <a:pt x="376494" y="178710"/>
                  </a:lnTo>
                  <a:lnTo>
                    <a:pt x="376040" y="179523"/>
                  </a:lnTo>
                  <a:lnTo>
                    <a:pt x="374523" y="179833"/>
                  </a:lnTo>
                  <a:lnTo>
                    <a:pt x="373688" y="180132"/>
                  </a:lnTo>
                  <a:lnTo>
                    <a:pt x="373473" y="180848"/>
                  </a:lnTo>
                  <a:lnTo>
                    <a:pt x="373711" y="182389"/>
                  </a:lnTo>
                  <a:lnTo>
                    <a:pt x="374070" y="184407"/>
                  </a:lnTo>
                  <a:lnTo>
                    <a:pt x="374392" y="185148"/>
                  </a:lnTo>
                  <a:lnTo>
                    <a:pt x="375193" y="185757"/>
                  </a:lnTo>
                  <a:lnTo>
                    <a:pt x="375957" y="186187"/>
                  </a:lnTo>
                  <a:lnTo>
                    <a:pt x="377103" y="186342"/>
                  </a:lnTo>
                  <a:lnTo>
                    <a:pt x="378298" y="186139"/>
                  </a:lnTo>
                  <a:lnTo>
                    <a:pt x="379086" y="186402"/>
                  </a:lnTo>
                  <a:lnTo>
                    <a:pt x="379241" y="188086"/>
                  </a:lnTo>
                  <a:lnTo>
                    <a:pt x="378966" y="189077"/>
                  </a:lnTo>
                  <a:lnTo>
                    <a:pt x="378393" y="190415"/>
                  </a:lnTo>
                  <a:lnTo>
                    <a:pt x="378023" y="191227"/>
                  </a:lnTo>
                  <a:lnTo>
                    <a:pt x="376614" y="191920"/>
                  </a:lnTo>
                  <a:lnTo>
                    <a:pt x="375694" y="192159"/>
                  </a:lnTo>
                  <a:lnTo>
                    <a:pt x="375300" y="193843"/>
                  </a:lnTo>
                  <a:lnTo>
                    <a:pt x="375252" y="194643"/>
                  </a:lnTo>
                  <a:lnTo>
                    <a:pt x="374787" y="195551"/>
                  </a:lnTo>
                  <a:lnTo>
                    <a:pt x="373377" y="195634"/>
                  </a:lnTo>
                  <a:lnTo>
                    <a:pt x="370989" y="194882"/>
                  </a:lnTo>
                  <a:lnTo>
                    <a:pt x="370284" y="194739"/>
                  </a:lnTo>
                  <a:lnTo>
                    <a:pt x="369041" y="194942"/>
                  </a:lnTo>
                  <a:lnTo>
                    <a:pt x="367943" y="196100"/>
                  </a:lnTo>
                  <a:lnTo>
                    <a:pt x="365172" y="199468"/>
                  </a:lnTo>
                  <a:lnTo>
                    <a:pt x="365088" y="200412"/>
                  </a:lnTo>
                  <a:lnTo>
                    <a:pt x="365542" y="200961"/>
                  </a:lnTo>
                  <a:lnTo>
                    <a:pt x="365996" y="201678"/>
                  </a:lnTo>
                  <a:lnTo>
                    <a:pt x="366211" y="202800"/>
                  </a:lnTo>
                  <a:lnTo>
                    <a:pt x="367035" y="203840"/>
                  </a:lnTo>
                  <a:lnTo>
                    <a:pt x="367537" y="204807"/>
                  </a:lnTo>
                  <a:lnTo>
                    <a:pt x="367465" y="206312"/>
                  </a:lnTo>
                  <a:lnTo>
                    <a:pt x="367131" y="207363"/>
                  </a:lnTo>
                  <a:lnTo>
                    <a:pt x="366605" y="209262"/>
                  </a:lnTo>
                  <a:lnTo>
                    <a:pt x="366497" y="211137"/>
                  </a:lnTo>
                  <a:lnTo>
                    <a:pt x="366330" y="211973"/>
                  </a:lnTo>
                  <a:lnTo>
                    <a:pt x="365470" y="213968"/>
                  </a:lnTo>
                  <a:lnTo>
                    <a:pt x="364826" y="215090"/>
                  </a:lnTo>
                  <a:lnTo>
                    <a:pt x="364563" y="216070"/>
                  </a:lnTo>
                  <a:lnTo>
                    <a:pt x="364181" y="217276"/>
                  </a:lnTo>
                  <a:lnTo>
                    <a:pt x="363607" y="218542"/>
                  </a:lnTo>
                  <a:lnTo>
                    <a:pt x="363010" y="219868"/>
                  </a:lnTo>
                  <a:lnTo>
                    <a:pt x="362306" y="221815"/>
                  </a:lnTo>
                  <a:lnTo>
                    <a:pt x="361911" y="223331"/>
                  </a:lnTo>
                  <a:lnTo>
                    <a:pt x="361661" y="224490"/>
                  </a:lnTo>
                  <a:lnTo>
                    <a:pt x="361481" y="225744"/>
                  </a:lnTo>
                  <a:lnTo>
                    <a:pt x="361661" y="226890"/>
                  </a:lnTo>
                  <a:lnTo>
                    <a:pt x="437227" y="319811"/>
                  </a:lnTo>
                  <a:lnTo>
                    <a:pt x="438624" y="321507"/>
                  </a:lnTo>
                  <a:lnTo>
                    <a:pt x="439209" y="322546"/>
                  </a:lnTo>
                  <a:lnTo>
                    <a:pt x="439675" y="323919"/>
                  </a:lnTo>
                  <a:lnTo>
                    <a:pt x="439962" y="325018"/>
                  </a:lnTo>
                  <a:lnTo>
                    <a:pt x="440010" y="326045"/>
                  </a:lnTo>
                  <a:lnTo>
                    <a:pt x="439879" y="327228"/>
                  </a:lnTo>
                  <a:lnTo>
                    <a:pt x="439615" y="328362"/>
                  </a:lnTo>
                  <a:lnTo>
                    <a:pt x="439078" y="330237"/>
                  </a:lnTo>
                  <a:lnTo>
                    <a:pt x="438768" y="331682"/>
                  </a:lnTo>
                  <a:lnTo>
                    <a:pt x="426299" y="373019"/>
                  </a:lnTo>
                  <a:lnTo>
                    <a:pt x="424256" y="379265"/>
                  </a:lnTo>
                  <a:lnTo>
                    <a:pt x="431805" y="463228"/>
                  </a:lnTo>
                  <a:lnTo>
                    <a:pt x="353515" y="476103"/>
                  </a:lnTo>
                  <a:lnTo>
                    <a:pt x="156973" y="509055"/>
                  </a:lnTo>
                  <a:lnTo>
                    <a:pt x="115040" y="516078"/>
                  </a:lnTo>
                  <a:lnTo>
                    <a:pt x="32737" y="529132"/>
                  </a:lnTo>
                  <a:lnTo>
                    <a:pt x="68101" y="443832"/>
                  </a:lnTo>
                  <a:lnTo>
                    <a:pt x="0" y="374691"/>
                  </a:lnTo>
                  <a:lnTo>
                    <a:pt x="89194" y="283956"/>
                  </a:lnTo>
                  <a:lnTo>
                    <a:pt x="113535" y="259986"/>
                  </a:lnTo>
                  <a:lnTo>
                    <a:pt x="123053" y="250419"/>
                  </a:lnTo>
                  <a:lnTo>
                    <a:pt x="124379" y="249309"/>
                  </a:lnTo>
                  <a:lnTo>
                    <a:pt x="125861" y="247851"/>
                  </a:lnTo>
                  <a:lnTo>
                    <a:pt x="134137" y="241234"/>
                  </a:lnTo>
                  <a:lnTo>
                    <a:pt x="138425" y="238356"/>
                  </a:lnTo>
                  <a:lnTo>
                    <a:pt x="140862" y="236720"/>
                  </a:lnTo>
                  <a:lnTo>
                    <a:pt x="142486" y="235896"/>
                  </a:lnTo>
                  <a:lnTo>
                    <a:pt x="143202" y="235322"/>
                  </a:lnTo>
                  <a:lnTo>
                    <a:pt x="144456" y="234080"/>
                  </a:lnTo>
                  <a:lnTo>
                    <a:pt x="146976" y="231334"/>
                  </a:lnTo>
                  <a:lnTo>
                    <a:pt x="149198" y="228264"/>
                  </a:lnTo>
                  <a:lnTo>
                    <a:pt x="149724" y="227141"/>
                  </a:lnTo>
                  <a:lnTo>
                    <a:pt x="149054" y="226687"/>
                  </a:lnTo>
                  <a:lnTo>
                    <a:pt x="153701" y="220907"/>
                  </a:lnTo>
                  <a:lnTo>
                    <a:pt x="154274" y="219724"/>
                  </a:lnTo>
                  <a:lnTo>
                    <a:pt x="163996" y="213860"/>
                  </a:lnTo>
                  <a:lnTo>
                    <a:pt x="173849" y="209405"/>
                  </a:lnTo>
                  <a:lnTo>
                    <a:pt x="178615" y="206383"/>
                  </a:lnTo>
                  <a:lnTo>
                    <a:pt x="181672" y="203350"/>
                  </a:lnTo>
                  <a:lnTo>
                    <a:pt x="184097" y="200125"/>
                  </a:lnTo>
                  <a:lnTo>
                    <a:pt x="192362" y="190977"/>
                  </a:lnTo>
                  <a:lnTo>
                    <a:pt x="187764" y="167973"/>
                  </a:lnTo>
                  <a:lnTo>
                    <a:pt x="182090" y="139130"/>
                  </a:lnTo>
                  <a:lnTo>
                    <a:pt x="181386" y="132656"/>
                  </a:lnTo>
                  <a:lnTo>
                    <a:pt x="149449" y="667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292;gbcf4302aa7_0_6">
              <a:extLst>
                <a:ext uri="{FF2B5EF4-FFF2-40B4-BE49-F238E27FC236}">
                  <a16:creationId xmlns:a16="http://schemas.microsoft.com/office/drawing/2014/main" id="{43F88856-5111-3144-9402-539FFDCB9F39}"/>
                </a:ext>
              </a:extLst>
            </p:cNvPr>
            <p:cNvSpPr/>
            <p:nvPr/>
          </p:nvSpPr>
          <p:spPr>
            <a:xfrm>
              <a:off x="6859589" y="3144196"/>
              <a:ext cx="85186" cy="265541"/>
            </a:xfrm>
            <a:custGeom>
              <a:avLst/>
              <a:gdLst/>
              <a:ahLst/>
              <a:cxnLst/>
              <a:rect l="l" t="t" r="r" b="b"/>
              <a:pathLst>
                <a:path w="169525" h="528439" extrusionOk="0">
                  <a:moveTo>
                    <a:pt x="143167" y="0"/>
                  </a:moveTo>
                  <a:lnTo>
                    <a:pt x="149030" y="117225"/>
                  </a:lnTo>
                  <a:lnTo>
                    <a:pt x="148935" y="120438"/>
                  </a:lnTo>
                  <a:lnTo>
                    <a:pt x="169525" y="528439"/>
                  </a:lnTo>
                  <a:lnTo>
                    <a:pt x="95990" y="526528"/>
                  </a:lnTo>
                  <a:lnTo>
                    <a:pt x="91666" y="524104"/>
                  </a:lnTo>
                  <a:lnTo>
                    <a:pt x="59896" y="506213"/>
                  </a:lnTo>
                  <a:lnTo>
                    <a:pt x="59168" y="505771"/>
                  </a:lnTo>
                  <a:lnTo>
                    <a:pt x="58666" y="505209"/>
                  </a:lnTo>
                  <a:lnTo>
                    <a:pt x="58200" y="504409"/>
                  </a:lnTo>
                  <a:lnTo>
                    <a:pt x="58033" y="503621"/>
                  </a:lnTo>
                  <a:lnTo>
                    <a:pt x="57914" y="502725"/>
                  </a:lnTo>
                  <a:lnTo>
                    <a:pt x="57759" y="501005"/>
                  </a:lnTo>
                  <a:lnTo>
                    <a:pt x="57686" y="499345"/>
                  </a:lnTo>
                  <a:lnTo>
                    <a:pt x="56492" y="497267"/>
                  </a:lnTo>
                  <a:lnTo>
                    <a:pt x="56182" y="499369"/>
                  </a:lnTo>
                  <a:lnTo>
                    <a:pt x="56086" y="500145"/>
                  </a:lnTo>
                  <a:lnTo>
                    <a:pt x="55477" y="500731"/>
                  </a:lnTo>
                  <a:lnTo>
                    <a:pt x="54988" y="500193"/>
                  </a:lnTo>
                  <a:lnTo>
                    <a:pt x="54605" y="499094"/>
                  </a:lnTo>
                  <a:lnTo>
                    <a:pt x="54390" y="498222"/>
                  </a:lnTo>
                  <a:lnTo>
                    <a:pt x="54618" y="496765"/>
                  </a:lnTo>
                  <a:lnTo>
                    <a:pt x="54904" y="495499"/>
                  </a:lnTo>
                  <a:lnTo>
                    <a:pt x="54689" y="494747"/>
                  </a:lnTo>
                  <a:lnTo>
                    <a:pt x="54402" y="493971"/>
                  </a:lnTo>
                  <a:lnTo>
                    <a:pt x="54486" y="492848"/>
                  </a:lnTo>
                  <a:lnTo>
                    <a:pt x="54582" y="491534"/>
                  </a:lnTo>
                  <a:lnTo>
                    <a:pt x="54367" y="490758"/>
                  </a:lnTo>
                  <a:lnTo>
                    <a:pt x="54176" y="489695"/>
                  </a:lnTo>
                  <a:lnTo>
                    <a:pt x="53626" y="488321"/>
                  </a:lnTo>
                  <a:lnTo>
                    <a:pt x="53267" y="486816"/>
                  </a:lnTo>
                  <a:lnTo>
                    <a:pt x="53076" y="485550"/>
                  </a:lnTo>
                  <a:lnTo>
                    <a:pt x="53196" y="484822"/>
                  </a:lnTo>
                  <a:lnTo>
                    <a:pt x="53638" y="483926"/>
                  </a:lnTo>
                  <a:lnTo>
                    <a:pt x="54343" y="482624"/>
                  </a:lnTo>
                  <a:lnTo>
                    <a:pt x="54427" y="481478"/>
                  </a:lnTo>
                  <a:lnTo>
                    <a:pt x="55011" y="479531"/>
                  </a:lnTo>
                  <a:lnTo>
                    <a:pt x="55119" y="478098"/>
                  </a:lnTo>
                  <a:lnTo>
                    <a:pt x="55119" y="476760"/>
                  </a:lnTo>
                  <a:lnTo>
                    <a:pt x="55131" y="475864"/>
                  </a:lnTo>
                  <a:lnTo>
                    <a:pt x="55370" y="475207"/>
                  </a:lnTo>
                  <a:lnTo>
                    <a:pt x="55669" y="474479"/>
                  </a:lnTo>
                  <a:lnTo>
                    <a:pt x="54844" y="473488"/>
                  </a:lnTo>
                  <a:lnTo>
                    <a:pt x="53650" y="473069"/>
                  </a:lnTo>
                  <a:lnTo>
                    <a:pt x="53005" y="472305"/>
                  </a:lnTo>
                  <a:lnTo>
                    <a:pt x="52790" y="471612"/>
                  </a:lnTo>
                  <a:lnTo>
                    <a:pt x="52468" y="470931"/>
                  </a:lnTo>
                  <a:lnTo>
                    <a:pt x="51691" y="470752"/>
                  </a:lnTo>
                  <a:lnTo>
                    <a:pt x="51118" y="470215"/>
                  </a:lnTo>
                  <a:lnTo>
                    <a:pt x="51357" y="469391"/>
                  </a:lnTo>
                  <a:lnTo>
                    <a:pt x="50724" y="469092"/>
                  </a:lnTo>
                  <a:lnTo>
                    <a:pt x="49948" y="469653"/>
                  </a:lnTo>
                  <a:lnTo>
                    <a:pt x="49171" y="468853"/>
                  </a:lnTo>
                  <a:lnTo>
                    <a:pt x="48550" y="468388"/>
                  </a:lnTo>
                  <a:lnTo>
                    <a:pt x="47630" y="467946"/>
                  </a:lnTo>
                  <a:lnTo>
                    <a:pt x="46783" y="466656"/>
                  </a:lnTo>
                  <a:lnTo>
                    <a:pt x="46519" y="465676"/>
                  </a:lnTo>
                  <a:lnTo>
                    <a:pt x="46974" y="464948"/>
                  </a:lnTo>
                  <a:lnTo>
                    <a:pt x="47619" y="464518"/>
                  </a:lnTo>
                  <a:lnTo>
                    <a:pt x="48515" y="463789"/>
                  </a:lnTo>
                  <a:lnTo>
                    <a:pt x="48072" y="463180"/>
                  </a:lnTo>
                  <a:lnTo>
                    <a:pt x="47248" y="462762"/>
                  </a:lnTo>
                  <a:lnTo>
                    <a:pt x="46675" y="462332"/>
                  </a:lnTo>
                  <a:lnTo>
                    <a:pt x="46304" y="461747"/>
                  </a:lnTo>
                  <a:lnTo>
                    <a:pt x="45803" y="460983"/>
                  </a:lnTo>
                  <a:lnTo>
                    <a:pt x="44955" y="460600"/>
                  </a:lnTo>
                  <a:lnTo>
                    <a:pt x="44740" y="459896"/>
                  </a:lnTo>
                  <a:lnTo>
                    <a:pt x="45325" y="459263"/>
                  </a:lnTo>
                  <a:lnTo>
                    <a:pt x="45672" y="458439"/>
                  </a:lnTo>
                  <a:lnTo>
                    <a:pt x="44967" y="458021"/>
                  </a:lnTo>
                  <a:lnTo>
                    <a:pt x="45349" y="457436"/>
                  </a:lnTo>
                  <a:lnTo>
                    <a:pt x="45241" y="456683"/>
                  </a:lnTo>
                  <a:lnTo>
                    <a:pt x="44633" y="456349"/>
                  </a:lnTo>
                  <a:lnTo>
                    <a:pt x="44776" y="455560"/>
                  </a:lnTo>
                  <a:lnTo>
                    <a:pt x="44835" y="454760"/>
                  </a:lnTo>
                  <a:lnTo>
                    <a:pt x="44107" y="454760"/>
                  </a:lnTo>
                  <a:lnTo>
                    <a:pt x="43355" y="454079"/>
                  </a:lnTo>
                  <a:lnTo>
                    <a:pt x="43163" y="453004"/>
                  </a:lnTo>
                  <a:lnTo>
                    <a:pt x="42626" y="452109"/>
                  </a:lnTo>
                  <a:lnTo>
                    <a:pt x="42315" y="451309"/>
                  </a:lnTo>
                  <a:lnTo>
                    <a:pt x="41492" y="450675"/>
                  </a:lnTo>
                  <a:lnTo>
                    <a:pt x="41372" y="449863"/>
                  </a:lnTo>
                  <a:lnTo>
                    <a:pt x="41228" y="448752"/>
                  </a:lnTo>
                  <a:lnTo>
                    <a:pt x="40751" y="448096"/>
                  </a:lnTo>
                  <a:lnTo>
                    <a:pt x="39927" y="447869"/>
                  </a:lnTo>
                  <a:lnTo>
                    <a:pt x="38959" y="447164"/>
                  </a:lnTo>
                  <a:lnTo>
                    <a:pt x="38375" y="446507"/>
                  </a:lnTo>
                  <a:lnTo>
                    <a:pt x="37479" y="446161"/>
                  </a:lnTo>
                  <a:lnTo>
                    <a:pt x="36261" y="446328"/>
                  </a:lnTo>
                  <a:lnTo>
                    <a:pt x="35508" y="446423"/>
                  </a:lnTo>
                  <a:lnTo>
                    <a:pt x="34313" y="446388"/>
                  </a:lnTo>
                  <a:lnTo>
                    <a:pt x="33561" y="446316"/>
                  </a:lnTo>
                  <a:lnTo>
                    <a:pt x="32868" y="446077"/>
                  </a:lnTo>
                  <a:lnTo>
                    <a:pt x="32307" y="445635"/>
                  </a:lnTo>
                  <a:lnTo>
                    <a:pt x="31483" y="445098"/>
                  </a:lnTo>
                  <a:lnTo>
                    <a:pt x="29691" y="443748"/>
                  </a:lnTo>
                  <a:lnTo>
                    <a:pt x="28772" y="443557"/>
                  </a:lnTo>
                  <a:lnTo>
                    <a:pt x="27792" y="443557"/>
                  </a:lnTo>
                  <a:lnTo>
                    <a:pt x="26968" y="443043"/>
                  </a:lnTo>
                  <a:lnTo>
                    <a:pt x="26299" y="442625"/>
                  </a:lnTo>
                  <a:lnTo>
                    <a:pt x="25105" y="442422"/>
                  </a:lnTo>
                  <a:lnTo>
                    <a:pt x="24723" y="441646"/>
                  </a:lnTo>
                  <a:lnTo>
                    <a:pt x="24162" y="440894"/>
                  </a:lnTo>
                  <a:lnTo>
                    <a:pt x="23528" y="440380"/>
                  </a:lnTo>
                  <a:lnTo>
                    <a:pt x="22979" y="439771"/>
                  </a:lnTo>
                  <a:lnTo>
                    <a:pt x="22561" y="439210"/>
                  </a:lnTo>
                  <a:lnTo>
                    <a:pt x="22155" y="438577"/>
                  </a:lnTo>
                  <a:lnTo>
                    <a:pt x="21773" y="437430"/>
                  </a:lnTo>
                  <a:lnTo>
                    <a:pt x="21844" y="436558"/>
                  </a:lnTo>
                  <a:lnTo>
                    <a:pt x="21809" y="435316"/>
                  </a:lnTo>
                  <a:lnTo>
                    <a:pt x="21319" y="434802"/>
                  </a:lnTo>
                  <a:lnTo>
                    <a:pt x="20542" y="434265"/>
                  </a:lnTo>
                  <a:lnTo>
                    <a:pt x="19528" y="433489"/>
                  </a:lnTo>
                  <a:lnTo>
                    <a:pt x="19336" y="432808"/>
                  </a:lnTo>
                  <a:lnTo>
                    <a:pt x="19528" y="431936"/>
                  </a:lnTo>
                  <a:lnTo>
                    <a:pt x="20017" y="431207"/>
                  </a:lnTo>
                  <a:lnTo>
                    <a:pt x="20507" y="430479"/>
                  </a:lnTo>
                  <a:lnTo>
                    <a:pt x="20578" y="429703"/>
                  </a:lnTo>
                  <a:lnTo>
                    <a:pt x="20077" y="428938"/>
                  </a:lnTo>
                  <a:lnTo>
                    <a:pt x="19575" y="427923"/>
                  </a:lnTo>
                  <a:lnTo>
                    <a:pt x="19599" y="427147"/>
                  </a:lnTo>
                  <a:lnTo>
                    <a:pt x="19336" y="426299"/>
                  </a:lnTo>
                  <a:lnTo>
                    <a:pt x="19050" y="425487"/>
                  </a:lnTo>
                  <a:lnTo>
                    <a:pt x="19217" y="424447"/>
                  </a:lnTo>
                  <a:lnTo>
                    <a:pt x="19468" y="423576"/>
                  </a:lnTo>
                  <a:lnTo>
                    <a:pt x="19468" y="422799"/>
                  </a:lnTo>
                  <a:lnTo>
                    <a:pt x="19910" y="421318"/>
                  </a:lnTo>
                  <a:lnTo>
                    <a:pt x="20495" y="420351"/>
                  </a:lnTo>
                  <a:lnTo>
                    <a:pt x="20937" y="419443"/>
                  </a:lnTo>
                  <a:lnTo>
                    <a:pt x="20817" y="418762"/>
                  </a:lnTo>
                  <a:lnTo>
                    <a:pt x="20340" y="418058"/>
                  </a:lnTo>
                  <a:lnTo>
                    <a:pt x="20292" y="417162"/>
                  </a:lnTo>
                  <a:lnTo>
                    <a:pt x="20555" y="416481"/>
                  </a:lnTo>
                  <a:lnTo>
                    <a:pt x="20733" y="415681"/>
                  </a:lnTo>
                  <a:lnTo>
                    <a:pt x="21271" y="414391"/>
                  </a:lnTo>
                  <a:lnTo>
                    <a:pt x="22048" y="413519"/>
                  </a:lnTo>
                  <a:lnTo>
                    <a:pt x="22585" y="412719"/>
                  </a:lnTo>
                  <a:lnTo>
                    <a:pt x="23767" y="408431"/>
                  </a:lnTo>
                  <a:lnTo>
                    <a:pt x="23923" y="406676"/>
                  </a:lnTo>
                  <a:lnTo>
                    <a:pt x="24090" y="405660"/>
                  </a:lnTo>
                  <a:lnTo>
                    <a:pt x="24198" y="404741"/>
                  </a:lnTo>
                  <a:lnTo>
                    <a:pt x="23887" y="404024"/>
                  </a:lnTo>
                  <a:lnTo>
                    <a:pt x="23672" y="403128"/>
                  </a:lnTo>
                  <a:lnTo>
                    <a:pt x="24162" y="401862"/>
                  </a:lnTo>
                  <a:lnTo>
                    <a:pt x="23743" y="401015"/>
                  </a:lnTo>
                  <a:lnTo>
                    <a:pt x="23875" y="400190"/>
                  </a:lnTo>
                  <a:lnTo>
                    <a:pt x="24508" y="399462"/>
                  </a:lnTo>
                  <a:lnTo>
                    <a:pt x="24902" y="398590"/>
                  </a:lnTo>
                  <a:lnTo>
                    <a:pt x="25583" y="396261"/>
                  </a:lnTo>
                  <a:lnTo>
                    <a:pt x="25666" y="394828"/>
                  </a:lnTo>
                  <a:lnTo>
                    <a:pt x="25320" y="394171"/>
                  </a:lnTo>
                  <a:lnTo>
                    <a:pt x="24914" y="393418"/>
                  </a:lnTo>
                  <a:lnTo>
                    <a:pt x="25093" y="392367"/>
                  </a:lnTo>
                  <a:lnTo>
                    <a:pt x="25117" y="391400"/>
                  </a:lnTo>
                  <a:lnTo>
                    <a:pt x="0" y="330811"/>
                  </a:lnTo>
                  <a:lnTo>
                    <a:pt x="6915" y="312764"/>
                  </a:lnTo>
                  <a:lnTo>
                    <a:pt x="37013" y="279824"/>
                  </a:lnTo>
                  <a:lnTo>
                    <a:pt x="15359" y="243050"/>
                  </a:lnTo>
                  <a:lnTo>
                    <a:pt x="39580" y="173371"/>
                  </a:lnTo>
                  <a:lnTo>
                    <a:pt x="41026" y="169203"/>
                  </a:lnTo>
                  <a:lnTo>
                    <a:pt x="27183" y="117464"/>
                  </a:lnTo>
                  <a:lnTo>
                    <a:pt x="19766" y="89958"/>
                  </a:lnTo>
                  <a:lnTo>
                    <a:pt x="26132" y="20937"/>
                  </a:lnTo>
                  <a:lnTo>
                    <a:pt x="143167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293;gbcf4302aa7_0_6">
              <a:extLst>
                <a:ext uri="{FF2B5EF4-FFF2-40B4-BE49-F238E27FC236}">
                  <a16:creationId xmlns:a16="http://schemas.microsoft.com/office/drawing/2014/main" id="{EF74BAA8-944A-5746-BDB0-42A99559DA66}"/>
                </a:ext>
              </a:extLst>
            </p:cNvPr>
            <p:cNvSpPr/>
            <p:nvPr/>
          </p:nvSpPr>
          <p:spPr>
            <a:xfrm>
              <a:off x="8921693" y="3171614"/>
              <a:ext cx="109355" cy="176345"/>
            </a:xfrm>
            <a:custGeom>
              <a:avLst/>
              <a:gdLst/>
              <a:ahLst/>
              <a:cxnLst/>
              <a:rect l="l" t="t" r="r" b="b"/>
              <a:pathLst>
                <a:path w="217621" h="350935" extrusionOk="0">
                  <a:moveTo>
                    <a:pt x="161846" y="0"/>
                  </a:moveTo>
                  <a:lnTo>
                    <a:pt x="162443" y="3344"/>
                  </a:lnTo>
                  <a:lnTo>
                    <a:pt x="163518" y="8050"/>
                  </a:lnTo>
                  <a:lnTo>
                    <a:pt x="163876" y="12075"/>
                  </a:lnTo>
                  <a:lnTo>
                    <a:pt x="165071" y="16375"/>
                  </a:lnTo>
                  <a:lnTo>
                    <a:pt x="165429" y="20137"/>
                  </a:lnTo>
                  <a:lnTo>
                    <a:pt x="166862" y="24365"/>
                  </a:lnTo>
                  <a:lnTo>
                    <a:pt x="168534" y="31865"/>
                  </a:lnTo>
                  <a:lnTo>
                    <a:pt x="171400" y="40644"/>
                  </a:lnTo>
                  <a:lnTo>
                    <a:pt x="174745" y="55836"/>
                  </a:lnTo>
                  <a:lnTo>
                    <a:pt x="177611" y="65462"/>
                  </a:lnTo>
                  <a:lnTo>
                    <a:pt x="180358" y="78122"/>
                  </a:lnTo>
                  <a:lnTo>
                    <a:pt x="182508" y="85503"/>
                  </a:lnTo>
                  <a:lnTo>
                    <a:pt x="185494" y="98044"/>
                  </a:lnTo>
                  <a:lnTo>
                    <a:pt x="186927" y="102081"/>
                  </a:lnTo>
                  <a:lnTo>
                    <a:pt x="187763" y="106201"/>
                  </a:lnTo>
                  <a:lnTo>
                    <a:pt x="189316" y="111051"/>
                  </a:lnTo>
                  <a:lnTo>
                    <a:pt x="194213" y="129121"/>
                  </a:lnTo>
                  <a:lnTo>
                    <a:pt x="195646" y="132752"/>
                  </a:lnTo>
                  <a:lnTo>
                    <a:pt x="198512" y="142593"/>
                  </a:lnTo>
                  <a:lnTo>
                    <a:pt x="199588" y="148016"/>
                  </a:lnTo>
                  <a:lnTo>
                    <a:pt x="201259" y="154298"/>
                  </a:lnTo>
                  <a:lnTo>
                    <a:pt x="201737" y="158502"/>
                  </a:lnTo>
                  <a:lnTo>
                    <a:pt x="203290" y="161500"/>
                  </a:lnTo>
                  <a:lnTo>
                    <a:pt x="206276" y="174888"/>
                  </a:lnTo>
                  <a:lnTo>
                    <a:pt x="207350" y="182676"/>
                  </a:lnTo>
                  <a:lnTo>
                    <a:pt x="209142" y="189209"/>
                  </a:lnTo>
                  <a:lnTo>
                    <a:pt x="210933" y="200209"/>
                  </a:lnTo>
                  <a:lnTo>
                    <a:pt x="213203" y="208426"/>
                  </a:lnTo>
                  <a:lnTo>
                    <a:pt x="212964" y="211257"/>
                  </a:lnTo>
                  <a:lnTo>
                    <a:pt x="213322" y="213621"/>
                  </a:lnTo>
                  <a:lnTo>
                    <a:pt x="214158" y="216141"/>
                  </a:lnTo>
                  <a:lnTo>
                    <a:pt x="214755" y="219127"/>
                  </a:lnTo>
                  <a:lnTo>
                    <a:pt x="215950" y="229542"/>
                  </a:lnTo>
                  <a:lnTo>
                    <a:pt x="216786" y="241665"/>
                  </a:lnTo>
                  <a:lnTo>
                    <a:pt x="217503" y="246824"/>
                  </a:lnTo>
                  <a:lnTo>
                    <a:pt x="217622" y="256976"/>
                  </a:lnTo>
                  <a:lnTo>
                    <a:pt x="217144" y="259245"/>
                  </a:lnTo>
                  <a:lnTo>
                    <a:pt x="216308" y="260308"/>
                  </a:lnTo>
                  <a:lnTo>
                    <a:pt x="216427" y="263007"/>
                  </a:lnTo>
                  <a:lnTo>
                    <a:pt x="215950" y="264548"/>
                  </a:lnTo>
                  <a:lnTo>
                    <a:pt x="209978" y="270496"/>
                  </a:lnTo>
                  <a:lnTo>
                    <a:pt x="207231" y="273542"/>
                  </a:lnTo>
                  <a:lnTo>
                    <a:pt x="206514" y="273745"/>
                  </a:lnTo>
                  <a:lnTo>
                    <a:pt x="205798" y="272730"/>
                  </a:lnTo>
                  <a:lnTo>
                    <a:pt x="206037" y="267833"/>
                  </a:lnTo>
                  <a:lnTo>
                    <a:pt x="207350" y="266495"/>
                  </a:lnTo>
                  <a:lnTo>
                    <a:pt x="211531" y="265002"/>
                  </a:lnTo>
                  <a:lnTo>
                    <a:pt x="213084" y="263557"/>
                  </a:lnTo>
                  <a:lnTo>
                    <a:pt x="212725" y="262530"/>
                  </a:lnTo>
                  <a:lnTo>
                    <a:pt x="210098" y="262745"/>
                  </a:lnTo>
                  <a:lnTo>
                    <a:pt x="208306" y="261957"/>
                  </a:lnTo>
                  <a:lnTo>
                    <a:pt x="207589" y="259795"/>
                  </a:lnTo>
                  <a:lnTo>
                    <a:pt x="208186" y="259030"/>
                  </a:lnTo>
                  <a:lnTo>
                    <a:pt x="209381" y="258553"/>
                  </a:lnTo>
                  <a:lnTo>
                    <a:pt x="211292" y="256642"/>
                  </a:lnTo>
                  <a:lnTo>
                    <a:pt x="211769" y="255662"/>
                  </a:lnTo>
                  <a:lnTo>
                    <a:pt x="210217" y="253751"/>
                  </a:lnTo>
                  <a:lnTo>
                    <a:pt x="209262" y="250849"/>
                  </a:lnTo>
                  <a:lnTo>
                    <a:pt x="209978" y="249416"/>
                  </a:lnTo>
                  <a:lnTo>
                    <a:pt x="211172" y="248353"/>
                  </a:lnTo>
                  <a:lnTo>
                    <a:pt x="212366" y="245427"/>
                  </a:lnTo>
                  <a:lnTo>
                    <a:pt x="212725" y="241079"/>
                  </a:lnTo>
                  <a:lnTo>
                    <a:pt x="209978" y="239527"/>
                  </a:lnTo>
                  <a:lnTo>
                    <a:pt x="208783" y="238237"/>
                  </a:lnTo>
                  <a:lnTo>
                    <a:pt x="207231" y="233758"/>
                  </a:lnTo>
                  <a:lnTo>
                    <a:pt x="206873" y="230844"/>
                  </a:lnTo>
                  <a:lnTo>
                    <a:pt x="205678" y="230020"/>
                  </a:lnTo>
                  <a:lnTo>
                    <a:pt x="205081" y="230676"/>
                  </a:lnTo>
                  <a:lnTo>
                    <a:pt x="204245" y="230509"/>
                  </a:lnTo>
                  <a:lnTo>
                    <a:pt x="203409" y="229984"/>
                  </a:lnTo>
                  <a:lnTo>
                    <a:pt x="203170" y="228766"/>
                  </a:lnTo>
                  <a:lnTo>
                    <a:pt x="203290" y="227906"/>
                  </a:lnTo>
                  <a:lnTo>
                    <a:pt x="204364" y="226281"/>
                  </a:lnTo>
                  <a:lnTo>
                    <a:pt x="204604" y="218948"/>
                  </a:lnTo>
                  <a:lnTo>
                    <a:pt x="204245" y="217431"/>
                  </a:lnTo>
                  <a:lnTo>
                    <a:pt x="201737" y="213251"/>
                  </a:lnTo>
                  <a:lnTo>
                    <a:pt x="200662" y="210838"/>
                  </a:lnTo>
                  <a:lnTo>
                    <a:pt x="198035" y="207506"/>
                  </a:lnTo>
                  <a:lnTo>
                    <a:pt x="196960" y="206204"/>
                  </a:lnTo>
                  <a:lnTo>
                    <a:pt x="196602" y="204699"/>
                  </a:lnTo>
                  <a:lnTo>
                    <a:pt x="196482" y="201582"/>
                  </a:lnTo>
                  <a:lnTo>
                    <a:pt x="196243" y="200854"/>
                  </a:lnTo>
                  <a:lnTo>
                    <a:pt x="194451" y="199384"/>
                  </a:lnTo>
                  <a:lnTo>
                    <a:pt x="192183" y="194237"/>
                  </a:lnTo>
                  <a:lnTo>
                    <a:pt x="190988" y="188229"/>
                  </a:lnTo>
                  <a:lnTo>
                    <a:pt x="188361" y="181971"/>
                  </a:lnTo>
                  <a:lnTo>
                    <a:pt x="187046" y="177122"/>
                  </a:lnTo>
                  <a:lnTo>
                    <a:pt x="187046" y="174303"/>
                  </a:lnTo>
                  <a:lnTo>
                    <a:pt x="188121" y="171568"/>
                  </a:lnTo>
                  <a:lnTo>
                    <a:pt x="188719" y="170589"/>
                  </a:lnTo>
                  <a:lnTo>
                    <a:pt x="188719" y="168069"/>
                  </a:lnTo>
                  <a:lnTo>
                    <a:pt x="189077" y="167209"/>
                  </a:lnTo>
                  <a:lnTo>
                    <a:pt x="188361" y="166194"/>
                  </a:lnTo>
                  <a:lnTo>
                    <a:pt x="186330" y="167185"/>
                  </a:lnTo>
                  <a:lnTo>
                    <a:pt x="185972" y="165859"/>
                  </a:lnTo>
                  <a:lnTo>
                    <a:pt x="186569" y="164247"/>
                  </a:lnTo>
                  <a:lnTo>
                    <a:pt x="187285" y="163960"/>
                  </a:lnTo>
                  <a:lnTo>
                    <a:pt x="189794" y="164295"/>
                  </a:lnTo>
                  <a:lnTo>
                    <a:pt x="190749" y="166158"/>
                  </a:lnTo>
                  <a:lnTo>
                    <a:pt x="191585" y="165585"/>
                  </a:lnTo>
                  <a:lnTo>
                    <a:pt x="192660" y="163291"/>
                  </a:lnTo>
                  <a:lnTo>
                    <a:pt x="194213" y="159876"/>
                  </a:lnTo>
                  <a:lnTo>
                    <a:pt x="194332" y="156866"/>
                  </a:lnTo>
                  <a:lnTo>
                    <a:pt x="194213" y="154608"/>
                  </a:lnTo>
                  <a:lnTo>
                    <a:pt x="192183" y="153593"/>
                  </a:lnTo>
                  <a:lnTo>
                    <a:pt x="190391" y="153725"/>
                  </a:lnTo>
                  <a:lnTo>
                    <a:pt x="186091" y="151850"/>
                  </a:lnTo>
                  <a:lnTo>
                    <a:pt x="183583" y="149927"/>
                  </a:lnTo>
                  <a:lnTo>
                    <a:pt x="181433" y="150620"/>
                  </a:lnTo>
                  <a:lnTo>
                    <a:pt x="177134" y="150476"/>
                  </a:lnTo>
                  <a:lnTo>
                    <a:pt x="175819" y="151742"/>
                  </a:lnTo>
                  <a:lnTo>
                    <a:pt x="173789" y="154692"/>
                  </a:lnTo>
                  <a:lnTo>
                    <a:pt x="172833" y="157833"/>
                  </a:lnTo>
                  <a:lnTo>
                    <a:pt x="171998" y="159637"/>
                  </a:lnTo>
                  <a:lnTo>
                    <a:pt x="170445" y="161416"/>
                  </a:lnTo>
                  <a:lnTo>
                    <a:pt x="168654" y="164581"/>
                  </a:lnTo>
                  <a:lnTo>
                    <a:pt x="168296" y="165883"/>
                  </a:lnTo>
                  <a:lnTo>
                    <a:pt x="168534" y="172106"/>
                  </a:lnTo>
                  <a:lnTo>
                    <a:pt x="167937" y="173790"/>
                  </a:lnTo>
                  <a:lnTo>
                    <a:pt x="165190" y="177421"/>
                  </a:lnTo>
                  <a:lnTo>
                    <a:pt x="155396" y="186271"/>
                  </a:lnTo>
                  <a:lnTo>
                    <a:pt x="153485" y="189579"/>
                  </a:lnTo>
                  <a:lnTo>
                    <a:pt x="150858" y="191143"/>
                  </a:lnTo>
                  <a:lnTo>
                    <a:pt x="149066" y="191633"/>
                  </a:lnTo>
                  <a:lnTo>
                    <a:pt x="145006" y="191168"/>
                  </a:lnTo>
                  <a:lnTo>
                    <a:pt x="141184" y="190391"/>
                  </a:lnTo>
                  <a:lnTo>
                    <a:pt x="139511" y="190881"/>
                  </a:lnTo>
                  <a:lnTo>
                    <a:pt x="136406" y="192636"/>
                  </a:lnTo>
                  <a:lnTo>
                    <a:pt x="134256" y="192660"/>
                  </a:lnTo>
                  <a:lnTo>
                    <a:pt x="129001" y="191263"/>
                  </a:lnTo>
                  <a:lnTo>
                    <a:pt x="125418" y="188779"/>
                  </a:lnTo>
                  <a:lnTo>
                    <a:pt x="123866" y="186856"/>
                  </a:lnTo>
                  <a:lnTo>
                    <a:pt x="123985" y="184861"/>
                  </a:lnTo>
                  <a:lnTo>
                    <a:pt x="125538" y="181434"/>
                  </a:lnTo>
                  <a:lnTo>
                    <a:pt x="124224" y="178663"/>
                  </a:lnTo>
                  <a:lnTo>
                    <a:pt x="123508" y="177648"/>
                  </a:lnTo>
                  <a:lnTo>
                    <a:pt x="122432" y="176979"/>
                  </a:lnTo>
                  <a:lnTo>
                    <a:pt x="121716" y="176990"/>
                  </a:lnTo>
                  <a:lnTo>
                    <a:pt x="118969" y="178926"/>
                  </a:lnTo>
                  <a:lnTo>
                    <a:pt x="116102" y="180120"/>
                  </a:lnTo>
                  <a:lnTo>
                    <a:pt x="115147" y="180968"/>
                  </a:lnTo>
                  <a:lnTo>
                    <a:pt x="113714" y="184001"/>
                  </a:lnTo>
                  <a:lnTo>
                    <a:pt x="114191" y="187477"/>
                  </a:lnTo>
                  <a:lnTo>
                    <a:pt x="114788" y="188719"/>
                  </a:lnTo>
                  <a:lnTo>
                    <a:pt x="115983" y="189902"/>
                  </a:lnTo>
                  <a:lnTo>
                    <a:pt x="119088" y="190331"/>
                  </a:lnTo>
                  <a:lnTo>
                    <a:pt x="121835" y="188289"/>
                  </a:lnTo>
                  <a:lnTo>
                    <a:pt x="122671" y="188265"/>
                  </a:lnTo>
                  <a:lnTo>
                    <a:pt x="125060" y="191346"/>
                  </a:lnTo>
                  <a:lnTo>
                    <a:pt x="126135" y="192529"/>
                  </a:lnTo>
                  <a:lnTo>
                    <a:pt x="129837" y="194464"/>
                  </a:lnTo>
                  <a:lnTo>
                    <a:pt x="130793" y="194619"/>
                  </a:lnTo>
                  <a:lnTo>
                    <a:pt x="131629" y="195933"/>
                  </a:lnTo>
                  <a:lnTo>
                    <a:pt x="131390" y="196972"/>
                  </a:lnTo>
                  <a:lnTo>
                    <a:pt x="129718" y="198131"/>
                  </a:lnTo>
                  <a:lnTo>
                    <a:pt x="128643" y="200316"/>
                  </a:lnTo>
                  <a:lnTo>
                    <a:pt x="128762" y="201415"/>
                  </a:lnTo>
                  <a:lnTo>
                    <a:pt x="129479" y="202359"/>
                  </a:lnTo>
                  <a:lnTo>
                    <a:pt x="128882" y="203792"/>
                  </a:lnTo>
                  <a:lnTo>
                    <a:pt x="129360" y="204437"/>
                  </a:lnTo>
                  <a:lnTo>
                    <a:pt x="129240" y="206109"/>
                  </a:lnTo>
                  <a:lnTo>
                    <a:pt x="129001" y="206861"/>
                  </a:lnTo>
                  <a:lnTo>
                    <a:pt x="127568" y="207638"/>
                  </a:lnTo>
                  <a:lnTo>
                    <a:pt x="127568" y="209346"/>
                  </a:lnTo>
                  <a:lnTo>
                    <a:pt x="126851" y="210588"/>
                  </a:lnTo>
                  <a:lnTo>
                    <a:pt x="127448" y="213574"/>
                  </a:lnTo>
                  <a:lnTo>
                    <a:pt x="127210" y="214242"/>
                  </a:lnTo>
                  <a:lnTo>
                    <a:pt x="126015" y="215759"/>
                  </a:lnTo>
                  <a:lnTo>
                    <a:pt x="129121" y="218817"/>
                  </a:lnTo>
                  <a:lnTo>
                    <a:pt x="129837" y="218721"/>
                  </a:lnTo>
                  <a:lnTo>
                    <a:pt x="130076" y="222280"/>
                  </a:lnTo>
                  <a:lnTo>
                    <a:pt x="130196" y="223236"/>
                  </a:lnTo>
                  <a:lnTo>
                    <a:pt x="131031" y="223582"/>
                  </a:lnTo>
                  <a:lnTo>
                    <a:pt x="132226" y="223283"/>
                  </a:lnTo>
                  <a:lnTo>
                    <a:pt x="133420" y="221552"/>
                  </a:lnTo>
                  <a:lnTo>
                    <a:pt x="132704" y="219677"/>
                  </a:lnTo>
                  <a:lnTo>
                    <a:pt x="131151" y="217837"/>
                  </a:lnTo>
                  <a:lnTo>
                    <a:pt x="130912" y="217097"/>
                  </a:lnTo>
                  <a:lnTo>
                    <a:pt x="131270" y="215496"/>
                  </a:lnTo>
                  <a:lnTo>
                    <a:pt x="129718" y="213430"/>
                  </a:lnTo>
                  <a:lnTo>
                    <a:pt x="129837" y="212021"/>
                  </a:lnTo>
                  <a:lnTo>
                    <a:pt x="130912" y="210803"/>
                  </a:lnTo>
                  <a:lnTo>
                    <a:pt x="131748" y="210850"/>
                  </a:lnTo>
                  <a:lnTo>
                    <a:pt x="132823" y="211304"/>
                  </a:lnTo>
                  <a:lnTo>
                    <a:pt x="133182" y="211961"/>
                  </a:lnTo>
                  <a:lnTo>
                    <a:pt x="133301" y="213359"/>
                  </a:lnTo>
                  <a:lnTo>
                    <a:pt x="133779" y="214601"/>
                  </a:lnTo>
                  <a:lnTo>
                    <a:pt x="135332" y="216523"/>
                  </a:lnTo>
                  <a:lnTo>
                    <a:pt x="136048" y="218028"/>
                  </a:lnTo>
                  <a:lnTo>
                    <a:pt x="137242" y="221874"/>
                  </a:lnTo>
                  <a:lnTo>
                    <a:pt x="137959" y="225899"/>
                  </a:lnTo>
                  <a:lnTo>
                    <a:pt x="136406" y="229124"/>
                  </a:lnTo>
                  <a:lnTo>
                    <a:pt x="137839" y="230605"/>
                  </a:lnTo>
                  <a:lnTo>
                    <a:pt x="138914" y="231047"/>
                  </a:lnTo>
                  <a:lnTo>
                    <a:pt x="141542" y="233937"/>
                  </a:lnTo>
                  <a:lnTo>
                    <a:pt x="144647" y="235657"/>
                  </a:lnTo>
                  <a:lnTo>
                    <a:pt x="146439" y="236206"/>
                  </a:lnTo>
                  <a:lnTo>
                    <a:pt x="150261" y="238392"/>
                  </a:lnTo>
                  <a:lnTo>
                    <a:pt x="151932" y="239001"/>
                  </a:lnTo>
                  <a:lnTo>
                    <a:pt x="154560" y="238667"/>
                  </a:lnTo>
                  <a:lnTo>
                    <a:pt x="155874" y="239670"/>
                  </a:lnTo>
                  <a:lnTo>
                    <a:pt x="156591" y="242023"/>
                  </a:lnTo>
                  <a:lnTo>
                    <a:pt x="157904" y="242465"/>
                  </a:lnTo>
                  <a:lnTo>
                    <a:pt x="158502" y="243289"/>
                  </a:lnTo>
                  <a:lnTo>
                    <a:pt x="159576" y="246669"/>
                  </a:lnTo>
                  <a:lnTo>
                    <a:pt x="159457" y="248162"/>
                  </a:lnTo>
                  <a:lnTo>
                    <a:pt x="157904" y="252426"/>
                  </a:lnTo>
                  <a:lnTo>
                    <a:pt x="157904" y="257681"/>
                  </a:lnTo>
                  <a:lnTo>
                    <a:pt x="160532" y="261120"/>
                  </a:lnTo>
                  <a:lnTo>
                    <a:pt x="160771" y="261789"/>
                  </a:lnTo>
                  <a:lnTo>
                    <a:pt x="159696" y="263222"/>
                  </a:lnTo>
                  <a:lnTo>
                    <a:pt x="158382" y="263891"/>
                  </a:lnTo>
                  <a:lnTo>
                    <a:pt x="157188" y="263999"/>
                  </a:lnTo>
                  <a:lnTo>
                    <a:pt x="156949" y="263163"/>
                  </a:lnTo>
                  <a:lnTo>
                    <a:pt x="157546" y="260989"/>
                  </a:lnTo>
                  <a:lnTo>
                    <a:pt x="157307" y="260070"/>
                  </a:lnTo>
                  <a:lnTo>
                    <a:pt x="155516" y="261049"/>
                  </a:lnTo>
                  <a:lnTo>
                    <a:pt x="153724" y="263437"/>
                  </a:lnTo>
                  <a:lnTo>
                    <a:pt x="151574" y="264871"/>
                  </a:lnTo>
                  <a:lnTo>
                    <a:pt x="150141" y="265468"/>
                  </a:lnTo>
                  <a:lnTo>
                    <a:pt x="147633" y="262578"/>
                  </a:lnTo>
                  <a:lnTo>
                    <a:pt x="146558" y="262793"/>
                  </a:lnTo>
                  <a:lnTo>
                    <a:pt x="147872" y="265790"/>
                  </a:lnTo>
                  <a:lnTo>
                    <a:pt x="148469" y="266256"/>
                  </a:lnTo>
                  <a:lnTo>
                    <a:pt x="148828" y="267283"/>
                  </a:lnTo>
                  <a:lnTo>
                    <a:pt x="148589" y="268513"/>
                  </a:lnTo>
                  <a:lnTo>
                    <a:pt x="145603" y="273159"/>
                  </a:lnTo>
                  <a:lnTo>
                    <a:pt x="143811" y="274426"/>
                  </a:lnTo>
                  <a:lnTo>
                    <a:pt x="143333" y="274043"/>
                  </a:lnTo>
                  <a:lnTo>
                    <a:pt x="141064" y="275405"/>
                  </a:lnTo>
                  <a:lnTo>
                    <a:pt x="139034" y="277423"/>
                  </a:lnTo>
                  <a:lnTo>
                    <a:pt x="138198" y="277710"/>
                  </a:lnTo>
                  <a:lnTo>
                    <a:pt x="138198" y="275369"/>
                  </a:lnTo>
                  <a:lnTo>
                    <a:pt x="139034" y="273649"/>
                  </a:lnTo>
                  <a:lnTo>
                    <a:pt x="136884" y="274927"/>
                  </a:lnTo>
                  <a:lnTo>
                    <a:pt x="136048" y="276181"/>
                  </a:lnTo>
                  <a:lnTo>
                    <a:pt x="136048" y="278331"/>
                  </a:lnTo>
                  <a:lnTo>
                    <a:pt x="135092" y="285951"/>
                  </a:lnTo>
                  <a:lnTo>
                    <a:pt x="135929" y="287921"/>
                  </a:lnTo>
                  <a:lnTo>
                    <a:pt x="136645" y="291385"/>
                  </a:lnTo>
                  <a:lnTo>
                    <a:pt x="136645" y="292974"/>
                  </a:lnTo>
                  <a:lnTo>
                    <a:pt x="132226" y="297285"/>
                  </a:lnTo>
                  <a:lnTo>
                    <a:pt x="130673" y="300044"/>
                  </a:lnTo>
                  <a:lnTo>
                    <a:pt x="127448" y="302648"/>
                  </a:lnTo>
                  <a:lnTo>
                    <a:pt x="125538" y="303078"/>
                  </a:lnTo>
                  <a:lnTo>
                    <a:pt x="123388" y="303102"/>
                  </a:lnTo>
                  <a:lnTo>
                    <a:pt x="121835" y="302493"/>
                  </a:lnTo>
                  <a:lnTo>
                    <a:pt x="120641" y="302588"/>
                  </a:lnTo>
                  <a:lnTo>
                    <a:pt x="115983" y="306064"/>
                  </a:lnTo>
                  <a:lnTo>
                    <a:pt x="114788" y="309288"/>
                  </a:lnTo>
                  <a:lnTo>
                    <a:pt x="113952" y="310602"/>
                  </a:lnTo>
                  <a:lnTo>
                    <a:pt x="112519" y="311498"/>
                  </a:lnTo>
                  <a:lnTo>
                    <a:pt x="110847" y="313696"/>
                  </a:lnTo>
                  <a:lnTo>
                    <a:pt x="108697" y="318318"/>
                  </a:lnTo>
                  <a:lnTo>
                    <a:pt x="105353" y="320372"/>
                  </a:lnTo>
                  <a:lnTo>
                    <a:pt x="103681" y="320981"/>
                  </a:lnTo>
                  <a:lnTo>
                    <a:pt x="102606" y="321757"/>
                  </a:lnTo>
                  <a:lnTo>
                    <a:pt x="100815" y="324397"/>
                  </a:lnTo>
                  <a:lnTo>
                    <a:pt x="99262" y="326224"/>
                  </a:lnTo>
                  <a:lnTo>
                    <a:pt x="96396" y="327598"/>
                  </a:lnTo>
                  <a:lnTo>
                    <a:pt x="95320" y="328637"/>
                  </a:lnTo>
                  <a:lnTo>
                    <a:pt x="93171" y="332805"/>
                  </a:lnTo>
                  <a:lnTo>
                    <a:pt x="92693" y="334525"/>
                  </a:lnTo>
                  <a:lnTo>
                    <a:pt x="92693" y="337821"/>
                  </a:lnTo>
                  <a:lnTo>
                    <a:pt x="92096" y="340915"/>
                  </a:lnTo>
                  <a:lnTo>
                    <a:pt x="92335" y="341942"/>
                  </a:lnTo>
                  <a:lnTo>
                    <a:pt x="93649" y="344092"/>
                  </a:lnTo>
                  <a:lnTo>
                    <a:pt x="94007" y="345418"/>
                  </a:lnTo>
                  <a:lnTo>
                    <a:pt x="93410" y="349168"/>
                  </a:lnTo>
                  <a:lnTo>
                    <a:pt x="92574" y="350231"/>
                  </a:lnTo>
                  <a:lnTo>
                    <a:pt x="90901" y="350935"/>
                  </a:lnTo>
                  <a:lnTo>
                    <a:pt x="72389" y="320826"/>
                  </a:lnTo>
                  <a:lnTo>
                    <a:pt x="54951" y="336747"/>
                  </a:lnTo>
                  <a:lnTo>
                    <a:pt x="54115" y="336639"/>
                  </a:lnTo>
                  <a:lnTo>
                    <a:pt x="53399" y="336544"/>
                  </a:lnTo>
                  <a:lnTo>
                    <a:pt x="52682" y="336508"/>
                  </a:lnTo>
                  <a:lnTo>
                    <a:pt x="51608" y="336663"/>
                  </a:lnTo>
                  <a:lnTo>
                    <a:pt x="50413" y="337117"/>
                  </a:lnTo>
                  <a:lnTo>
                    <a:pt x="49577" y="337380"/>
                  </a:lnTo>
                  <a:lnTo>
                    <a:pt x="48502" y="337547"/>
                  </a:lnTo>
                  <a:lnTo>
                    <a:pt x="47666" y="337093"/>
                  </a:lnTo>
                  <a:lnTo>
                    <a:pt x="47069" y="336353"/>
                  </a:lnTo>
                  <a:lnTo>
                    <a:pt x="46472" y="335230"/>
                  </a:lnTo>
                  <a:lnTo>
                    <a:pt x="46352" y="334346"/>
                  </a:lnTo>
                  <a:lnTo>
                    <a:pt x="45636" y="333999"/>
                  </a:lnTo>
                  <a:lnTo>
                    <a:pt x="44919" y="333116"/>
                  </a:lnTo>
                  <a:lnTo>
                    <a:pt x="44083" y="332901"/>
                  </a:lnTo>
                  <a:lnTo>
                    <a:pt x="43008" y="333175"/>
                  </a:lnTo>
                  <a:lnTo>
                    <a:pt x="42172" y="333832"/>
                  </a:lnTo>
                  <a:lnTo>
                    <a:pt x="40739" y="333808"/>
                  </a:lnTo>
                  <a:lnTo>
                    <a:pt x="39545" y="333426"/>
                  </a:lnTo>
                  <a:lnTo>
                    <a:pt x="38589" y="333235"/>
                  </a:lnTo>
                  <a:lnTo>
                    <a:pt x="37872" y="333952"/>
                  </a:lnTo>
                  <a:lnTo>
                    <a:pt x="36678" y="334071"/>
                  </a:lnTo>
                  <a:lnTo>
                    <a:pt x="35962" y="334107"/>
                  </a:lnTo>
                  <a:lnTo>
                    <a:pt x="35126" y="333629"/>
                  </a:lnTo>
                  <a:lnTo>
                    <a:pt x="35126" y="332805"/>
                  </a:lnTo>
                  <a:lnTo>
                    <a:pt x="35126" y="331814"/>
                  </a:lnTo>
                  <a:lnTo>
                    <a:pt x="34409" y="331671"/>
                  </a:lnTo>
                  <a:lnTo>
                    <a:pt x="32976" y="332602"/>
                  </a:lnTo>
                  <a:lnTo>
                    <a:pt x="32140" y="332029"/>
                  </a:lnTo>
                  <a:lnTo>
                    <a:pt x="30706" y="331133"/>
                  </a:lnTo>
                  <a:lnTo>
                    <a:pt x="31064" y="330321"/>
                  </a:lnTo>
                  <a:lnTo>
                    <a:pt x="30348" y="329807"/>
                  </a:lnTo>
                  <a:lnTo>
                    <a:pt x="29990" y="330691"/>
                  </a:lnTo>
                  <a:lnTo>
                    <a:pt x="27840" y="331324"/>
                  </a:lnTo>
                  <a:lnTo>
                    <a:pt x="26836" y="331145"/>
                  </a:lnTo>
                  <a:lnTo>
                    <a:pt x="25965" y="330691"/>
                  </a:lnTo>
                  <a:lnTo>
                    <a:pt x="25320" y="330417"/>
                  </a:lnTo>
                  <a:lnTo>
                    <a:pt x="24604" y="330620"/>
                  </a:lnTo>
                  <a:lnTo>
                    <a:pt x="25260" y="332184"/>
                  </a:lnTo>
                  <a:lnTo>
                    <a:pt x="23779" y="330990"/>
                  </a:lnTo>
                  <a:lnTo>
                    <a:pt x="23194" y="329748"/>
                  </a:lnTo>
                  <a:lnTo>
                    <a:pt x="20806" y="328112"/>
                  </a:lnTo>
                  <a:lnTo>
                    <a:pt x="20769" y="325555"/>
                  </a:lnTo>
                  <a:lnTo>
                    <a:pt x="20471" y="324708"/>
                  </a:lnTo>
                  <a:lnTo>
                    <a:pt x="19050" y="324266"/>
                  </a:lnTo>
                  <a:lnTo>
                    <a:pt x="17557" y="324755"/>
                  </a:lnTo>
                  <a:lnTo>
                    <a:pt x="17019" y="326069"/>
                  </a:lnTo>
                  <a:lnTo>
                    <a:pt x="16147" y="326977"/>
                  </a:lnTo>
                  <a:lnTo>
                    <a:pt x="15968" y="327741"/>
                  </a:lnTo>
                  <a:lnTo>
                    <a:pt x="14535" y="331312"/>
                  </a:lnTo>
                  <a:lnTo>
                    <a:pt x="13830" y="332351"/>
                  </a:lnTo>
                  <a:lnTo>
                    <a:pt x="10713" y="331479"/>
                  </a:lnTo>
                  <a:lnTo>
                    <a:pt x="7656" y="328721"/>
                  </a:lnTo>
                  <a:lnTo>
                    <a:pt x="4240" y="327263"/>
                  </a:lnTo>
                  <a:lnTo>
                    <a:pt x="3571" y="326619"/>
                  </a:lnTo>
                  <a:lnTo>
                    <a:pt x="3750" y="325938"/>
                  </a:lnTo>
                  <a:lnTo>
                    <a:pt x="6163" y="323943"/>
                  </a:lnTo>
                  <a:lnTo>
                    <a:pt x="6784" y="321925"/>
                  </a:lnTo>
                  <a:lnTo>
                    <a:pt x="12134" y="315475"/>
                  </a:lnTo>
                  <a:lnTo>
                    <a:pt x="13042" y="313481"/>
                  </a:lnTo>
                  <a:lnTo>
                    <a:pt x="13639" y="310423"/>
                  </a:lnTo>
                  <a:lnTo>
                    <a:pt x="15777" y="308441"/>
                  </a:lnTo>
                  <a:lnTo>
                    <a:pt x="16327" y="307389"/>
                  </a:lnTo>
                  <a:lnTo>
                    <a:pt x="17521" y="306243"/>
                  </a:lnTo>
                  <a:lnTo>
                    <a:pt x="19467" y="304702"/>
                  </a:lnTo>
                  <a:lnTo>
                    <a:pt x="23493" y="303579"/>
                  </a:lnTo>
                  <a:lnTo>
                    <a:pt x="28198" y="301179"/>
                  </a:lnTo>
                  <a:lnTo>
                    <a:pt x="30228" y="299829"/>
                  </a:lnTo>
                  <a:lnTo>
                    <a:pt x="31423" y="298205"/>
                  </a:lnTo>
                  <a:lnTo>
                    <a:pt x="31543" y="295649"/>
                  </a:lnTo>
                  <a:lnTo>
                    <a:pt x="30826" y="294813"/>
                  </a:lnTo>
                  <a:lnTo>
                    <a:pt x="28557" y="293439"/>
                  </a:lnTo>
                  <a:lnTo>
                    <a:pt x="29273" y="291863"/>
                  </a:lnTo>
                  <a:lnTo>
                    <a:pt x="29154" y="291087"/>
                  </a:lnTo>
                  <a:lnTo>
                    <a:pt x="28557" y="290179"/>
                  </a:lnTo>
                  <a:lnTo>
                    <a:pt x="26634" y="288865"/>
                  </a:lnTo>
                  <a:lnTo>
                    <a:pt x="26622" y="288125"/>
                  </a:lnTo>
                  <a:lnTo>
                    <a:pt x="28915" y="287539"/>
                  </a:lnTo>
                  <a:lnTo>
                    <a:pt x="28198" y="286477"/>
                  </a:lnTo>
                  <a:lnTo>
                    <a:pt x="26860" y="285856"/>
                  </a:lnTo>
                  <a:lnTo>
                    <a:pt x="24340" y="286297"/>
                  </a:lnTo>
                  <a:lnTo>
                    <a:pt x="23134" y="287515"/>
                  </a:lnTo>
                  <a:lnTo>
                    <a:pt x="23062" y="288674"/>
                  </a:lnTo>
                  <a:lnTo>
                    <a:pt x="26299" y="290943"/>
                  </a:lnTo>
                  <a:lnTo>
                    <a:pt x="26503" y="291720"/>
                  </a:lnTo>
                  <a:lnTo>
                    <a:pt x="23326" y="293069"/>
                  </a:lnTo>
                  <a:lnTo>
                    <a:pt x="22394" y="293953"/>
                  </a:lnTo>
                  <a:lnTo>
                    <a:pt x="22417" y="294980"/>
                  </a:lnTo>
                  <a:lnTo>
                    <a:pt x="22991" y="296079"/>
                  </a:lnTo>
                  <a:lnTo>
                    <a:pt x="24138" y="296712"/>
                  </a:lnTo>
                  <a:lnTo>
                    <a:pt x="24245" y="297667"/>
                  </a:lnTo>
                  <a:lnTo>
                    <a:pt x="21307" y="296688"/>
                  </a:lnTo>
                  <a:lnTo>
                    <a:pt x="17640" y="290907"/>
                  </a:lnTo>
                  <a:lnTo>
                    <a:pt x="16769" y="288961"/>
                  </a:lnTo>
                  <a:lnTo>
                    <a:pt x="16792" y="285485"/>
                  </a:lnTo>
                  <a:lnTo>
                    <a:pt x="15454" y="283705"/>
                  </a:lnTo>
                  <a:lnTo>
                    <a:pt x="15502" y="281078"/>
                  </a:lnTo>
                  <a:lnTo>
                    <a:pt x="16147" y="280206"/>
                  </a:lnTo>
                  <a:lnTo>
                    <a:pt x="16888" y="279812"/>
                  </a:lnTo>
                  <a:lnTo>
                    <a:pt x="21223" y="280015"/>
                  </a:lnTo>
                  <a:lnTo>
                    <a:pt x="22525" y="279716"/>
                  </a:lnTo>
                  <a:lnTo>
                    <a:pt x="23182" y="279251"/>
                  </a:lnTo>
                  <a:lnTo>
                    <a:pt x="24173" y="276671"/>
                  </a:lnTo>
                  <a:lnTo>
                    <a:pt x="25451" y="274521"/>
                  </a:lnTo>
                  <a:lnTo>
                    <a:pt x="27960" y="267964"/>
                  </a:lnTo>
                  <a:lnTo>
                    <a:pt x="32498" y="260941"/>
                  </a:lnTo>
                  <a:lnTo>
                    <a:pt x="34170" y="255614"/>
                  </a:lnTo>
                  <a:lnTo>
                    <a:pt x="35245" y="253632"/>
                  </a:lnTo>
                  <a:lnTo>
                    <a:pt x="36081" y="251422"/>
                  </a:lnTo>
                  <a:lnTo>
                    <a:pt x="37036" y="250980"/>
                  </a:lnTo>
                  <a:lnTo>
                    <a:pt x="39067" y="250980"/>
                  </a:lnTo>
                  <a:lnTo>
                    <a:pt x="40739" y="252079"/>
                  </a:lnTo>
                  <a:lnTo>
                    <a:pt x="44083" y="251422"/>
                  </a:lnTo>
                  <a:lnTo>
                    <a:pt x="42770" y="254516"/>
                  </a:lnTo>
                  <a:lnTo>
                    <a:pt x="43486" y="256725"/>
                  </a:lnTo>
                  <a:lnTo>
                    <a:pt x="45636" y="258051"/>
                  </a:lnTo>
                  <a:lnTo>
                    <a:pt x="46710" y="256952"/>
                  </a:lnTo>
                  <a:lnTo>
                    <a:pt x="49458" y="256510"/>
                  </a:lnTo>
                  <a:lnTo>
                    <a:pt x="49816" y="255842"/>
                  </a:lnTo>
                  <a:lnTo>
                    <a:pt x="48025" y="255399"/>
                  </a:lnTo>
                  <a:lnTo>
                    <a:pt x="46592" y="256068"/>
                  </a:lnTo>
                  <a:lnTo>
                    <a:pt x="45039" y="255173"/>
                  </a:lnTo>
                  <a:lnTo>
                    <a:pt x="44322" y="254289"/>
                  </a:lnTo>
                  <a:lnTo>
                    <a:pt x="45039" y="252963"/>
                  </a:lnTo>
                  <a:lnTo>
                    <a:pt x="46592" y="251422"/>
                  </a:lnTo>
                  <a:lnTo>
                    <a:pt x="46710" y="250312"/>
                  </a:lnTo>
                  <a:lnTo>
                    <a:pt x="46352" y="249428"/>
                  </a:lnTo>
                  <a:lnTo>
                    <a:pt x="45039" y="249213"/>
                  </a:lnTo>
                  <a:lnTo>
                    <a:pt x="44083" y="248986"/>
                  </a:lnTo>
                  <a:lnTo>
                    <a:pt x="43247" y="247218"/>
                  </a:lnTo>
                  <a:lnTo>
                    <a:pt x="42053" y="247660"/>
                  </a:lnTo>
                  <a:lnTo>
                    <a:pt x="42530" y="250312"/>
                  </a:lnTo>
                  <a:lnTo>
                    <a:pt x="41694" y="250753"/>
                  </a:lnTo>
                  <a:lnTo>
                    <a:pt x="39903" y="250097"/>
                  </a:lnTo>
                  <a:lnTo>
                    <a:pt x="38111" y="248986"/>
                  </a:lnTo>
                  <a:lnTo>
                    <a:pt x="37036" y="248986"/>
                  </a:lnTo>
                  <a:lnTo>
                    <a:pt x="35483" y="250097"/>
                  </a:lnTo>
                  <a:lnTo>
                    <a:pt x="33931" y="251637"/>
                  </a:lnTo>
                  <a:lnTo>
                    <a:pt x="31423" y="252569"/>
                  </a:lnTo>
                  <a:lnTo>
                    <a:pt x="30109" y="257310"/>
                  </a:lnTo>
                  <a:lnTo>
                    <a:pt x="29631" y="260320"/>
                  </a:lnTo>
                  <a:lnTo>
                    <a:pt x="25177" y="264154"/>
                  </a:lnTo>
                  <a:lnTo>
                    <a:pt x="23779" y="264644"/>
                  </a:lnTo>
                  <a:lnTo>
                    <a:pt x="21618" y="264596"/>
                  </a:lnTo>
                  <a:lnTo>
                    <a:pt x="20757" y="263772"/>
                  </a:lnTo>
                  <a:lnTo>
                    <a:pt x="19647" y="258983"/>
                  </a:lnTo>
                  <a:lnTo>
                    <a:pt x="19957" y="249571"/>
                  </a:lnTo>
                  <a:lnTo>
                    <a:pt x="19778" y="228133"/>
                  </a:lnTo>
                  <a:lnTo>
                    <a:pt x="20196" y="225111"/>
                  </a:lnTo>
                  <a:lnTo>
                    <a:pt x="20077" y="212152"/>
                  </a:lnTo>
                  <a:lnTo>
                    <a:pt x="19874" y="211495"/>
                  </a:lnTo>
                  <a:lnTo>
                    <a:pt x="18404" y="208426"/>
                  </a:lnTo>
                  <a:lnTo>
                    <a:pt x="18249" y="204281"/>
                  </a:lnTo>
                  <a:lnTo>
                    <a:pt x="18584" y="202191"/>
                  </a:lnTo>
                  <a:lnTo>
                    <a:pt x="17998" y="184324"/>
                  </a:lnTo>
                  <a:lnTo>
                    <a:pt x="17700" y="182747"/>
                  </a:lnTo>
                  <a:lnTo>
                    <a:pt x="17139" y="172130"/>
                  </a:lnTo>
                  <a:lnTo>
                    <a:pt x="16840" y="171103"/>
                  </a:lnTo>
                  <a:lnTo>
                    <a:pt x="16481" y="166659"/>
                  </a:lnTo>
                  <a:lnTo>
                    <a:pt x="14141" y="150357"/>
                  </a:lnTo>
                  <a:lnTo>
                    <a:pt x="13998" y="147622"/>
                  </a:lnTo>
                  <a:lnTo>
                    <a:pt x="13448" y="142820"/>
                  </a:lnTo>
                  <a:lnTo>
                    <a:pt x="9972" y="120701"/>
                  </a:lnTo>
                  <a:lnTo>
                    <a:pt x="9125" y="109988"/>
                  </a:lnTo>
                  <a:lnTo>
                    <a:pt x="6664" y="97913"/>
                  </a:lnTo>
                  <a:lnTo>
                    <a:pt x="5924" y="93040"/>
                  </a:lnTo>
                  <a:lnTo>
                    <a:pt x="5733" y="87188"/>
                  </a:lnTo>
                  <a:lnTo>
                    <a:pt x="4837" y="78290"/>
                  </a:lnTo>
                  <a:lnTo>
                    <a:pt x="4610" y="70478"/>
                  </a:lnTo>
                  <a:lnTo>
                    <a:pt x="3022" y="60637"/>
                  </a:lnTo>
                  <a:lnTo>
                    <a:pt x="1911" y="56110"/>
                  </a:lnTo>
                  <a:lnTo>
                    <a:pt x="513" y="39975"/>
                  </a:lnTo>
                  <a:lnTo>
                    <a:pt x="0" y="37061"/>
                  </a:lnTo>
                  <a:lnTo>
                    <a:pt x="693" y="28414"/>
                  </a:lnTo>
                  <a:lnTo>
                    <a:pt x="513" y="23194"/>
                  </a:lnTo>
                  <a:lnTo>
                    <a:pt x="513" y="17008"/>
                  </a:lnTo>
                  <a:lnTo>
                    <a:pt x="1421" y="15682"/>
                  </a:lnTo>
                  <a:lnTo>
                    <a:pt x="2102" y="11143"/>
                  </a:lnTo>
                  <a:lnTo>
                    <a:pt x="2520" y="7764"/>
                  </a:lnTo>
                  <a:lnTo>
                    <a:pt x="3332" y="6139"/>
                  </a:lnTo>
                  <a:lnTo>
                    <a:pt x="4073" y="5458"/>
                  </a:lnTo>
                  <a:lnTo>
                    <a:pt x="4921" y="5434"/>
                  </a:lnTo>
                  <a:lnTo>
                    <a:pt x="5685" y="6079"/>
                  </a:lnTo>
                  <a:lnTo>
                    <a:pt x="6999" y="6067"/>
                  </a:lnTo>
                  <a:lnTo>
                    <a:pt x="10163" y="4133"/>
                  </a:lnTo>
                  <a:lnTo>
                    <a:pt x="11764" y="4121"/>
                  </a:lnTo>
                  <a:lnTo>
                    <a:pt x="12911" y="5422"/>
                  </a:lnTo>
                  <a:lnTo>
                    <a:pt x="12947" y="6330"/>
                  </a:lnTo>
                  <a:lnTo>
                    <a:pt x="12146" y="8576"/>
                  </a:lnTo>
                  <a:lnTo>
                    <a:pt x="12206" y="9280"/>
                  </a:lnTo>
                  <a:lnTo>
                    <a:pt x="12791" y="10164"/>
                  </a:lnTo>
                  <a:lnTo>
                    <a:pt x="13592" y="11131"/>
                  </a:lnTo>
                  <a:lnTo>
                    <a:pt x="13914" y="11788"/>
                  </a:lnTo>
                  <a:lnTo>
                    <a:pt x="14487" y="12553"/>
                  </a:lnTo>
                  <a:lnTo>
                    <a:pt x="15574" y="12481"/>
                  </a:lnTo>
                  <a:lnTo>
                    <a:pt x="16267" y="12935"/>
                  </a:lnTo>
                  <a:lnTo>
                    <a:pt x="16840" y="13389"/>
                  </a:lnTo>
                  <a:lnTo>
                    <a:pt x="18070" y="12923"/>
                  </a:lnTo>
                  <a:lnTo>
                    <a:pt x="18560" y="13711"/>
                  </a:lnTo>
                  <a:lnTo>
                    <a:pt x="19491" y="14535"/>
                  </a:lnTo>
                  <a:lnTo>
                    <a:pt x="19862" y="13317"/>
                  </a:lnTo>
                  <a:lnTo>
                    <a:pt x="20626" y="13663"/>
                  </a:lnTo>
                  <a:lnTo>
                    <a:pt x="21008" y="12875"/>
                  </a:lnTo>
                  <a:lnTo>
                    <a:pt x="21761" y="12589"/>
                  </a:lnTo>
                  <a:lnTo>
                    <a:pt x="22286" y="13305"/>
                  </a:lnTo>
                  <a:lnTo>
                    <a:pt x="23170" y="14058"/>
                  </a:lnTo>
                  <a:lnTo>
                    <a:pt x="24161" y="13938"/>
                  </a:lnTo>
                  <a:lnTo>
                    <a:pt x="25093" y="13520"/>
                  </a:lnTo>
                  <a:lnTo>
                    <a:pt x="26024" y="13269"/>
                  </a:lnTo>
                  <a:lnTo>
                    <a:pt x="26932" y="12804"/>
                  </a:lnTo>
                  <a:lnTo>
                    <a:pt x="27530" y="13305"/>
                  </a:lnTo>
                  <a:lnTo>
                    <a:pt x="28437" y="13807"/>
                  </a:lnTo>
                  <a:lnTo>
                    <a:pt x="29990" y="14225"/>
                  </a:lnTo>
                  <a:lnTo>
                    <a:pt x="31064" y="15025"/>
                  </a:lnTo>
                  <a:lnTo>
                    <a:pt x="30826" y="15921"/>
                  </a:lnTo>
                  <a:lnTo>
                    <a:pt x="31064" y="16948"/>
                  </a:lnTo>
                  <a:lnTo>
                    <a:pt x="32140" y="15956"/>
                  </a:lnTo>
                  <a:lnTo>
                    <a:pt x="32737" y="16088"/>
                  </a:lnTo>
                  <a:lnTo>
                    <a:pt x="33334" y="16924"/>
                  </a:lnTo>
                  <a:lnTo>
                    <a:pt x="34170" y="16900"/>
                  </a:lnTo>
                  <a:lnTo>
                    <a:pt x="34409" y="16076"/>
                  </a:lnTo>
                  <a:lnTo>
                    <a:pt x="34529" y="15228"/>
                  </a:lnTo>
                  <a:lnTo>
                    <a:pt x="36081" y="15790"/>
                  </a:lnTo>
                  <a:lnTo>
                    <a:pt x="36917" y="15742"/>
                  </a:lnTo>
                  <a:lnTo>
                    <a:pt x="36798" y="16542"/>
                  </a:lnTo>
                  <a:lnTo>
                    <a:pt x="37634" y="16948"/>
                  </a:lnTo>
                  <a:lnTo>
                    <a:pt x="39784" y="17557"/>
                  </a:lnTo>
                  <a:lnTo>
                    <a:pt x="41217" y="17772"/>
                  </a:lnTo>
                  <a:lnTo>
                    <a:pt x="42053" y="17378"/>
                  </a:lnTo>
                  <a:lnTo>
                    <a:pt x="43724" y="16697"/>
                  </a:lnTo>
                  <a:lnTo>
                    <a:pt x="44561" y="16470"/>
                  </a:lnTo>
                  <a:lnTo>
                    <a:pt x="45277" y="16554"/>
                  </a:lnTo>
                  <a:lnTo>
                    <a:pt x="46472" y="16876"/>
                  </a:lnTo>
                  <a:lnTo>
                    <a:pt x="47308" y="17211"/>
                  </a:lnTo>
                  <a:lnTo>
                    <a:pt x="48502" y="17652"/>
                  </a:lnTo>
                  <a:lnTo>
                    <a:pt x="49696" y="17892"/>
                  </a:lnTo>
                  <a:lnTo>
                    <a:pt x="51249" y="17581"/>
                  </a:lnTo>
                  <a:lnTo>
                    <a:pt x="52085" y="17211"/>
                  </a:lnTo>
                  <a:lnTo>
                    <a:pt x="53160" y="16876"/>
                  </a:lnTo>
                  <a:lnTo>
                    <a:pt x="54354" y="16434"/>
                  </a:lnTo>
                  <a:lnTo>
                    <a:pt x="56146" y="15168"/>
                  </a:lnTo>
                  <a:lnTo>
                    <a:pt x="58535" y="13616"/>
                  </a:lnTo>
                  <a:lnTo>
                    <a:pt x="59370" y="13293"/>
                  </a:lnTo>
                  <a:lnTo>
                    <a:pt x="60565" y="13198"/>
                  </a:lnTo>
                  <a:lnTo>
                    <a:pt x="61521" y="13269"/>
                  </a:lnTo>
                  <a:lnTo>
                    <a:pt x="62715" y="13365"/>
                  </a:lnTo>
                  <a:lnTo>
                    <a:pt x="65940" y="12517"/>
                  </a:lnTo>
                  <a:lnTo>
                    <a:pt x="67134" y="12302"/>
                  </a:lnTo>
                  <a:lnTo>
                    <a:pt x="70956" y="12971"/>
                  </a:lnTo>
                  <a:lnTo>
                    <a:pt x="73106" y="13401"/>
                  </a:lnTo>
                  <a:lnTo>
                    <a:pt x="74778" y="13341"/>
                  </a:lnTo>
                  <a:lnTo>
                    <a:pt x="76450" y="13448"/>
                  </a:lnTo>
                  <a:lnTo>
                    <a:pt x="77764" y="13186"/>
                  </a:lnTo>
                  <a:lnTo>
                    <a:pt x="78958" y="12612"/>
                  </a:lnTo>
                  <a:lnTo>
                    <a:pt x="79674" y="12433"/>
                  </a:lnTo>
                  <a:lnTo>
                    <a:pt x="80511" y="12326"/>
                  </a:lnTo>
                  <a:lnTo>
                    <a:pt x="81705" y="12505"/>
                  </a:lnTo>
                  <a:lnTo>
                    <a:pt x="82780" y="12863"/>
                  </a:lnTo>
                  <a:lnTo>
                    <a:pt x="84810" y="13568"/>
                  </a:lnTo>
                  <a:lnTo>
                    <a:pt x="85885" y="13735"/>
                  </a:lnTo>
                  <a:lnTo>
                    <a:pt x="86841" y="13759"/>
                  </a:lnTo>
                  <a:lnTo>
                    <a:pt x="87677" y="13699"/>
                  </a:lnTo>
                  <a:lnTo>
                    <a:pt x="89110" y="13413"/>
                  </a:lnTo>
                  <a:lnTo>
                    <a:pt x="89707" y="13162"/>
                  </a:lnTo>
                  <a:lnTo>
                    <a:pt x="90424" y="12911"/>
                  </a:lnTo>
                  <a:lnTo>
                    <a:pt x="157546" y="1075"/>
                  </a:lnTo>
                  <a:lnTo>
                    <a:pt x="161846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294;gbcf4302aa7_0_6">
              <a:extLst>
                <a:ext uri="{FF2B5EF4-FFF2-40B4-BE49-F238E27FC236}">
                  <a16:creationId xmlns:a16="http://schemas.microsoft.com/office/drawing/2014/main" id="{8BA7209F-5E15-194F-981D-9863229BCF62}"/>
                </a:ext>
              </a:extLst>
            </p:cNvPr>
            <p:cNvSpPr/>
            <p:nvPr/>
          </p:nvSpPr>
          <p:spPr>
            <a:xfrm>
              <a:off x="7081206" y="3188670"/>
              <a:ext cx="147099" cy="190773"/>
            </a:xfrm>
            <a:custGeom>
              <a:avLst/>
              <a:gdLst/>
              <a:ahLst/>
              <a:cxnLst/>
              <a:rect l="l" t="t" r="r" b="b"/>
              <a:pathLst>
                <a:path w="292734" h="379647" extrusionOk="0">
                  <a:moveTo>
                    <a:pt x="289511" y="112281"/>
                  </a:moveTo>
                  <a:lnTo>
                    <a:pt x="289988" y="113977"/>
                  </a:lnTo>
                  <a:lnTo>
                    <a:pt x="292353" y="115279"/>
                  </a:lnTo>
                  <a:lnTo>
                    <a:pt x="292735" y="117822"/>
                  </a:lnTo>
                  <a:lnTo>
                    <a:pt x="291803" y="118778"/>
                  </a:lnTo>
                  <a:lnTo>
                    <a:pt x="286178" y="122194"/>
                  </a:lnTo>
                  <a:lnTo>
                    <a:pt x="283837" y="124152"/>
                  </a:lnTo>
                  <a:lnTo>
                    <a:pt x="280123" y="132931"/>
                  </a:lnTo>
                  <a:lnTo>
                    <a:pt x="279430" y="135272"/>
                  </a:lnTo>
                  <a:lnTo>
                    <a:pt x="279012" y="136705"/>
                  </a:lnTo>
                  <a:lnTo>
                    <a:pt x="278761" y="138102"/>
                  </a:lnTo>
                  <a:lnTo>
                    <a:pt x="278606" y="138986"/>
                  </a:lnTo>
                  <a:lnTo>
                    <a:pt x="278809" y="140252"/>
                  </a:lnTo>
                  <a:lnTo>
                    <a:pt x="278486" y="143823"/>
                  </a:lnTo>
                  <a:lnTo>
                    <a:pt x="279143" y="145078"/>
                  </a:lnTo>
                  <a:lnTo>
                    <a:pt x="280015" y="147896"/>
                  </a:lnTo>
                  <a:lnTo>
                    <a:pt x="282093" y="150130"/>
                  </a:lnTo>
                  <a:lnTo>
                    <a:pt x="282858" y="152853"/>
                  </a:lnTo>
                  <a:lnTo>
                    <a:pt x="283061" y="156806"/>
                  </a:lnTo>
                  <a:lnTo>
                    <a:pt x="281102" y="159828"/>
                  </a:lnTo>
                  <a:lnTo>
                    <a:pt x="281114" y="160938"/>
                  </a:lnTo>
                  <a:lnTo>
                    <a:pt x="282726" y="163196"/>
                  </a:lnTo>
                  <a:lnTo>
                    <a:pt x="283575" y="165166"/>
                  </a:lnTo>
                  <a:lnTo>
                    <a:pt x="283968" y="168009"/>
                  </a:lnTo>
                  <a:lnTo>
                    <a:pt x="285008" y="169681"/>
                  </a:lnTo>
                  <a:lnTo>
                    <a:pt x="288698" y="173419"/>
                  </a:lnTo>
                  <a:lnTo>
                    <a:pt x="289462" y="175402"/>
                  </a:lnTo>
                  <a:lnTo>
                    <a:pt x="290693" y="177361"/>
                  </a:lnTo>
                  <a:lnTo>
                    <a:pt x="292031" y="182066"/>
                  </a:lnTo>
                  <a:lnTo>
                    <a:pt x="292174" y="190069"/>
                  </a:lnTo>
                  <a:lnTo>
                    <a:pt x="291708" y="191263"/>
                  </a:lnTo>
                  <a:lnTo>
                    <a:pt x="291648" y="196936"/>
                  </a:lnTo>
                  <a:lnTo>
                    <a:pt x="291087" y="199289"/>
                  </a:lnTo>
                  <a:lnTo>
                    <a:pt x="289511" y="202549"/>
                  </a:lnTo>
                  <a:lnTo>
                    <a:pt x="286512" y="205679"/>
                  </a:lnTo>
                  <a:lnTo>
                    <a:pt x="283885" y="206933"/>
                  </a:lnTo>
                  <a:lnTo>
                    <a:pt x="278821" y="207721"/>
                  </a:lnTo>
                  <a:lnTo>
                    <a:pt x="274784" y="210169"/>
                  </a:lnTo>
                  <a:lnTo>
                    <a:pt x="272718" y="212045"/>
                  </a:lnTo>
                  <a:lnTo>
                    <a:pt x="272073" y="213394"/>
                  </a:lnTo>
                  <a:lnTo>
                    <a:pt x="271906" y="218363"/>
                  </a:lnTo>
                  <a:lnTo>
                    <a:pt x="270699" y="220799"/>
                  </a:lnTo>
                  <a:lnTo>
                    <a:pt x="265922" y="225063"/>
                  </a:lnTo>
                  <a:lnTo>
                    <a:pt x="265181" y="226484"/>
                  </a:lnTo>
                  <a:lnTo>
                    <a:pt x="264500" y="229948"/>
                  </a:lnTo>
                  <a:lnTo>
                    <a:pt x="263903" y="233077"/>
                  </a:lnTo>
                  <a:lnTo>
                    <a:pt x="264083" y="233734"/>
                  </a:lnTo>
                  <a:lnTo>
                    <a:pt x="263533" y="235418"/>
                  </a:lnTo>
                  <a:lnTo>
                    <a:pt x="263545" y="238046"/>
                  </a:lnTo>
                  <a:lnTo>
                    <a:pt x="264871" y="240685"/>
                  </a:lnTo>
                  <a:lnTo>
                    <a:pt x="264883" y="242274"/>
                  </a:lnTo>
                  <a:lnTo>
                    <a:pt x="265647" y="244626"/>
                  </a:lnTo>
                  <a:lnTo>
                    <a:pt x="267355" y="247457"/>
                  </a:lnTo>
                  <a:lnTo>
                    <a:pt x="267499" y="257716"/>
                  </a:lnTo>
                  <a:lnTo>
                    <a:pt x="269409" y="261741"/>
                  </a:lnTo>
                  <a:lnTo>
                    <a:pt x="269505" y="262470"/>
                  </a:lnTo>
                  <a:lnTo>
                    <a:pt x="270258" y="263413"/>
                  </a:lnTo>
                  <a:lnTo>
                    <a:pt x="271130" y="268681"/>
                  </a:lnTo>
                  <a:lnTo>
                    <a:pt x="273590" y="270352"/>
                  </a:lnTo>
                  <a:lnTo>
                    <a:pt x="273506" y="272622"/>
                  </a:lnTo>
                  <a:lnTo>
                    <a:pt x="272383" y="274688"/>
                  </a:lnTo>
                  <a:lnTo>
                    <a:pt x="272204" y="276289"/>
                  </a:lnTo>
                  <a:lnTo>
                    <a:pt x="270986" y="277984"/>
                  </a:lnTo>
                  <a:lnTo>
                    <a:pt x="270819" y="280552"/>
                  </a:lnTo>
                  <a:lnTo>
                    <a:pt x="270078" y="281938"/>
                  </a:lnTo>
                  <a:lnTo>
                    <a:pt x="270078" y="282977"/>
                  </a:lnTo>
                  <a:lnTo>
                    <a:pt x="268860" y="284123"/>
                  </a:lnTo>
                  <a:lnTo>
                    <a:pt x="264739" y="286201"/>
                  </a:lnTo>
                  <a:lnTo>
                    <a:pt x="263892" y="287348"/>
                  </a:lnTo>
                  <a:lnTo>
                    <a:pt x="261574" y="292818"/>
                  </a:lnTo>
                  <a:lnTo>
                    <a:pt x="260726" y="293953"/>
                  </a:lnTo>
                  <a:lnTo>
                    <a:pt x="260273" y="295935"/>
                  </a:lnTo>
                  <a:lnTo>
                    <a:pt x="259926" y="302242"/>
                  </a:lnTo>
                  <a:lnTo>
                    <a:pt x="259091" y="305228"/>
                  </a:lnTo>
                  <a:lnTo>
                    <a:pt x="258362" y="308990"/>
                  </a:lnTo>
                  <a:lnTo>
                    <a:pt x="255484" y="316144"/>
                  </a:lnTo>
                  <a:lnTo>
                    <a:pt x="255400" y="318329"/>
                  </a:lnTo>
                  <a:lnTo>
                    <a:pt x="255615" y="324516"/>
                  </a:lnTo>
                  <a:lnTo>
                    <a:pt x="255818" y="325579"/>
                  </a:lnTo>
                  <a:lnTo>
                    <a:pt x="256762" y="326893"/>
                  </a:lnTo>
                  <a:lnTo>
                    <a:pt x="256869" y="328290"/>
                  </a:lnTo>
                  <a:lnTo>
                    <a:pt x="256212" y="331014"/>
                  </a:lnTo>
                  <a:lnTo>
                    <a:pt x="256224" y="332722"/>
                  </a:lnTo>
                  <a:lnTo>
                    <a:pt x="256511" y="333378"/>
                  </a:lnTo>
                  <a:lnTo>
                    <a:pt x="258601" y="335719"/>
                  </a:lnTo>
                  <a:lnTo>
                    <a:pt x="259186" y="339852"/>
                  </a:lnTo>
                  <a:lnTo>
                    <a:pt x="257215" y="341357"/>
                  </a:lnTo>
                  <a:lnTo>
                    <a:pt x="256188" y="343614"/>
                  </a:lnTo>
                  <a:lnTo>
                    <a:pt x="256200" y="345800"/>
                  </a:lnTo>
                  <a:lnTo>
                    <a:pt x="256582" y="346528"/>
                  </a:lnTo>
                  <a:lnTo>
                    <a:pt x="256212" y="349347"/>
                  </a:lnTo>
                  <a:lnTo>
                    <a:pt x="252557" y="350314"/>
                  </a:lnTo>
                  <a:lnTo>
                    <a:pt x="252665" y="354267"/>
                  </a:lnTo>
                  <a:lnTo>
                    <a:pt x="252020" y="357182"/>
                  </a:lnTo>
                  <a:lnTo>
                    <a:pt x="250252" y="359272"/>
                  </a:lnTo>
                  <a:lnTo>
                    <a:pt x="248854" y="362007"/>
                  </a:lnTo>
                  <a:lnTo>
                    <a:pt x="248962" y="364527"/>
                  </a:lnTo>
                  <a:lnTo>
                    <a:pt x="248974" y="368002"/>
                  </a:lnTo>
                  <a:lnTo>
                    <a:pt x="246371" y="372708"/>
                  </a:lnTo>
                  <a:lnTo>
                    <a:pt x="246096" y="375539"/>
                  </a:lnTo>
                  <a:lnTo>
                    <a:pt x="245451" y="372744"/>
                  </a:lnTo>
                  <a:lnTo>
                    <a:pt x="244304" y="372792"/>
                  </a:lnTo>
                  <a:lnTo>
                    <a:pt x="242955" y="372804"/>
                  </a:lnTo>
                  <a:lnTo>
                    <a:pt x="243062" y="375049"/>
                  </a:lnTo>
                  <a:lnTo>
                    <a:pt x="155875" y="378704"/>
                  </a:lnTo>
                  <a:lnTo>
                    <a:pt x="100982" y="379647"/>
                  </a:lnTo>
                  <a:lnTo>
                    <a:pt x="92288" y="323931"/>
                  </a:lnTo>
                  <a:lnTo>
                    <a:pt x="86853" y="286787"/>
                  </a:lnTo>
                  <a:lnTo>
                    <a:pt x="84728" y="270484"/>
                  </a:lnTo>
                  <a:lnTo>
                    <a:pt x="31639" y="268119"/>
                  </a:lnTo>
                  <a:lnTo>
                    <a:pt x="3560" y="27613"/>
                  </a:lnTo>
                  <a:lnTo>
                    <a:pt x="0" y="0"/>
                  </a:lnTo>
                  <a:lnTo>
                    <a:pt x="51656" y="10689"/>
                  </a:lnTo>
                  <a:lnTo>
                    <a:pt x="131223" y="27159"/>
                  </a:lnTo>
                  <a:lnTo>
                    <a:pt x="224932" y="46604"/>
                  </a:lnTo>
                  <a:lnTo>
                    <a:pt x="224800" y="49171"/>
                  </a:lnTo>
                  <a:lnTo>
                    <a:pt x="224884" y="51297"/>
                  </a:lnTo>
                  <a:lnTo>
                    <a:pt x="224896" y="52850"/>
                  </a:lnTo>
                  <a:lnTo>
                    <a:pt x="225111" y="53889"/>
                  </a:lnTo>
                  <a:lnTo>
                    <a:pt x="225923" y="55262"/>
                  </a:lnTo>
                  <a:lnTo>
                    <a:pt x="226520" y="55848"/>
                  </a:lnTo>
                  <a:lnTo>
                    <a:pt x="227225" y="56337"/>
                  </a:lnTo>
                  <a:lnTo>
                    <a:pt x="228443" y="56648"/>
                  </a:lnTo>
                  <a:lnTo>
                    <a:pt x="229554" y="56899"/>
                  </a:lnTo>
                  <a:lnTo>
                    <a:pt x="230473" y="57054"/>
                  </a:lnTo>
                  <a:lnTo>
                    <a:pt x="231250" y="57138"/>
                  </a:lnTo>
                  <a:lnTo>
                    <a:pt x="232385" y="57102"/>
                  </a:lnTo>
                  <a:lnTo>
                    <a:pt x="233746" y="57114"/>
                  </a:lnTo>
                  <a:lnTo>
                    <a:pt x="234916" y="57042"/>
                  </a:lnTo>
                  <a:lnTo>
                    <a:pt x="236637" y="56887"/>
                  </a:lnTo>
                  <a:lnTo>
                    <a:pt x="238308" y="57006"/>
                  </a:lnTo>
                  <a:lnTo>
                    <a:pt x="239157" y="57305"/>
                  </a:lnTo>
                  <a:lnTo>
                    <a:pt x="239981" y="57938"/>
                  </a:lnTo>
                  <a:lnTo>
                    <a:pt x="240387" y="58702"/>
                  </a:lnTo>
                  <a:lnTo>
                    <a:pt x="241724" y="61282"/>
                  </a:lnTo>
                  <a:lnTo>
                    <a:pt x="242298" y="61998"/>
                  </a:lnTo>
                  <a:lnTo>
                    <a:pt x="243015" y="62309"/>
                  </a:lnTo>
                  <a:lnTo>
                    <a:pt x="245009" y="61115"/>
                  </a:lnTo>
                  <a:lnTo>
                    <a:pt x="246096" y="61139"/>
                  </a:lnTo>
                  <a:lnTo>
                    <a:pt x="246753" y="61557"/>
                  </a:lnTo>
                  <a:lnTo>
                    <a:pt x="247481" y="61903"/>
                  </a:lnTo>
                  <a:lnTo>
                    <a:pt x="248520" y="62727"/>
                  </a:lnTo>
                  <a:lnTo>
                    <a:pt x="249022" y="63420"/>
                  </a:lnTo>
                  <a:lnTo>
                    <a:pt x="249786" y="64471"/>
                  </a:lnTo>
                  <a:lnTo>
                    <a:pt x="250264" y="65498"/>
                  </a:lnTo>
                  <a:lnTo>
                    <a:pt x="250718" y="66382"/>
                  </a:lnTo>
                  <a:lnTo>
                    <a:pt x="251423" y="67982"/>
                  </a:lnTo>
                  <a:lnTo>
                    <a:pt x="251315" y="69559"/>
                  </a:lnTo>
                  <a:lnTo>
                    <a:pt x="250694" y="70610"/>
                  </a:lnTo>
                  <a:lnTo>
                    <a:pt x="249906" y="71279"/>
                  </a:lnTo>
                  <a:lnTo>
                    <a:pt x="249404" y="72139"/>
                  </a:lnTo>
                  <a:lnTo>
                    <a:pt x="249142" y="74587"/>
                  </a:lnTo>
                  <a:lnTo>
                    <a:pt x="249165" y="77704"/>
                  </a:lnTo>
                  <a:lnTo>
                    <a:pt x="249559" y="79639"/>
                  </a:lnTo>
                  <a:lnTo>
                    <a:pt x="250240" y="81944"/>
                  </a:lnTo>
                  <a:lnTo>
                    <a:pt x="251387" y="85694"/>
                  </a:lnTo>
                  <a:lnTo>
                    <a:pt x="251840" y="88250"/>
                  </a:lnTo>
                  <a:lnTo>
                    <a:pt x="251840" y="89982"/>
                  </a:lnTo>
                  <a:lnTo>
                    <a:pt x="252020" y="91415"/>
                  </a:lnTo>
                  <a:lnTo>
                    <a:pt x="253393" y="94544"/>
                  </a:lnTo>
                  <a:lnTo>
                    <a:pt x="254779" y="96515"/>
                  </a:lnTo>
                  <a:lnTo>
                    <a:pt x="255866" y="97566"/>
                  </a:lnTo>
                  <a:lnTo>
                    <a:pt x="256773" y="98988"/>
                  </a:lnTo>
                  <a:lnTo>
                    <a:pt x="257585" y="99632"/>
                  </a:lnTo>
                  <a:lnTo>
                    <a:pt x="259484" y="99955"/>
                  </a:lnTo>
                  <a:lnTo>
                    <a:pt x="264871" y="100743"/>
                  </a:lnTo>
                  <a:lnTo>
                    <a:pt x="266280" y="100958"/>
                  </a:lnTo>
                  <a:lnTo>
                    <a:pt x="267152" y="101412"/>
                  </a:lnTo>
                  <a:lnTo>
                    <a:pt x="267499" y="102845"/>
                  </a:lnTo>
                  <a:lnTo>
                    <a:pt x="268227" y="104111"/>
                  </a:lnTo>
                  <a:lnTo>
                    <a:pt x="268908" y="104935"/>
                  </a:lnTo>
                  <a:lnTo>
                    <a:pt x="271368" y="107802"/>
                  </a:lnTo>
                  <a:lnTo>
                    <a:pt x="272085" y="108733"/>
                  </a:lnTo>
                  <a:lnTo>
                    <a:pt x="273052" y="108817"/>
                  </a:lnTo>
                  <a:lnTo>
                    <a:pt x="273768" y="108494"/>
                  </a:lnTo>
                  <a:lnTo>
                    <a:pt x="274462" y="107850"/>
                  </a:lnTo>
                  <a:lnTo>
                    <a:pt x="275358" y="107252"/>
                  </a:lnTo>
                  <a:lnTo>
                    <a:pt x="276337" y="106870"/>
                  </a:lnTo>
                  <a:lnTo>
                    <a:pt x="277388" y="106786"/>
                  </a:lnTo>
                  <a:lnTo>
                    <a:pt x="278403" y="106954"/>
                  </a:lnTo>
                  <a:lnTo>
                    <a:pt x="279597" y="107407"/>
                  </a:lnTo>
                  <a:lnTo>
                    <a:pt x="280648" y="107909"/>
                  </a:lnTo>
                  <a:lnTo>
                    <a:pt x="281843" y="108435"/>
                  </a:lnTo>
                  <a:lnTo>
                    <a:pt x="283335" y="108650"/>
                  </a:lnTo>
                  <a:lnTo>
                    <a:pt x="284888" y="109115"/>
                  </a:lnTo>
                  <a:lnTo>
                    <a:pt x="286095" y="109546"/>
                  </a:lnTo>
                  <a:lnTo>
                    <a:pt x="287086" y="110286"/>
                  </a:lnTo>
                  <a:lnTo>
                    <a:pt x="287934" y="111074"/>
                  </a:lnTo>
                  <a:lnTo>
                    <a:pt x="288746" y="111767"/>
                  </a:lnTo>
                  <a:lnTo>
                    <a:pt x="289511" y="112281"/>
                  </a:lnTo>
                  <a:moveTo>
                    <a:pt x="260607" y="232623"/>
                  </a:moveTo>
                  <a:lnTo>
                    <a:pt x="260691" y="230915"/>
                  </a:lnTo>
                  <a:lnTo>
                    <a:pt x="259377" y="231321"/>
                  </a:lnTo>
                  <a:lnTo>
                    <a:pt x="257776" y="231775"/>
                  </a:lnTo>
                  <a:lnTo>
                    <a:pt x="256654" y="232850"/>
                  </a:lnTo>
                  <a:lnTo>
                    <a:pt x="256594" y="240183"/>
                  </a:lnTo>
                  <a:lnTo>
                    <a:pt x="257168" y="240900"/>
                  </a:lnTo>
                  <a:lnTo>
                    <a:pt x="256988" y="243098"/>
                  </a:lnTo>
                  <a:lnTo>
                    <a:pt x="257741" y="243742"/>
                  </a:lnTo>
                  <a:lnTo>
                    <a:pt x="258493" y="243539"/>
                  </a:lnTo>
                  <a:lnTo>
                    <a:pt x="259042" y="240076"/>
                  </a:lnTo>
                  <a:lnTo>
                    <a:pt x="258278" y="237986"/>
                  </a:lnTo>
                  <a:lnTo>
                    <a:pt x="258457" y="236863"/>
                  </a:lnTo>
                  <a:lnTo>
                    <a:pt x="260607" y="23262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295;gbcf4302aa7_0_6">
              <a:extLst>
                <a:ext uri="{FF2B5EF4-FFF2-40B4-BE49-F238E27FC236}">
                  <a16:creationId xmlns:a16="http://schemas.microsoft.com/office/drawing/2014/main" id="{C481DEB9-C116-BC47-988C-E5283ED96120}"/>
                </a:ext>
              </a:extLst>
            </p:cNvPr>
            <p:cNvSpPr/>
            <p:nvPr/>
          </p:nvSpPr>
          <p:spPr>
            <a:xfrm>
              <a:off x="7212821" y="3206271"/>
              <a:ext cx="171292" cy="185930"/>
            </a:xfrm>
            <a:custGeom>
              <a:avLst/>
              <a:gdLst/>
              <a:ahLst/>
              <a:cxnLst/>
              <a:rect l="l" t="t" r="r" b="b"/>
              <a:pathLst>
                <a:path w="340879" h="370009" extrusionOk="0">
                  <a:moveTo>
                    <a:pt x="340879" y="140372"/>
                  </a:moveTo>
                  <a:lnTo>
                    <a:pt x="251685" y="231106"/>
                  </a:lnTo>
                  <a:lnTo>
                    <a:pt x="92263" y="226890"/>
                  </a:lnTo>
                  <a:lnTo>
                    <a:pt x="77919" y="247194"/>
                  </a:lnTo>
                  <a:lnTo>
                    <a:pt x="77644" y="247899"/>
                  </a:lnTo>
                  <a:lnTo>
                    <a:pt x="77752" y="249117"/>
                  </a:lnTo>
                  <a:lnTo>
                    <a:pt x="78206" y="249894"/>
                  </a:lnTo>
                  <a:lnTo>
                    <a:pt x="78349" y="250574"/>
                  </a:lnTo>
                  <a:lnTo>
                    <a:pt x="78039" y="251530"/>
                  </a:lnTo>
                  <a:lnTo>
                    <a:pt x="78744" y="251900"/>
                  </a:lnTo>
                  <a:lnTo>
                    <a:pt x="78755" y="252915"/>
                  </a:lnTo>
                  <a:lnTo>
                    <a:pt x="78086" y="253273"/>
                  </a:lnTo>
                  <a:lnTo>
                    <a:pt x="78254" y="254241"/>
                  </a:lnTo>
                  <a:lnTo>
                    <a:pt x="78779" y="255053"/>
                  </a:lnTo>
                  <a:lnTo>
                    <a:pt x="78254" y="255686"/>
                  </a:lnTo>
                  <a:lnTo>
                    <a:pt x="77453" y="255985"/>
                  </a:lnTo>
                  <a:lnTo>
                    <a:pt x="77728" y="256749"/>
                  </a:lnTo>
                  <a:lnTo>
                    <a:pt x="77621" y="257645"/>
                  </a:lnTo>
                  <a:lnTo>
                    <a:pt x="77131" y="258457"/>
                  </a:lnTo>
                  <a:lnTo>
                    <a:pt x="77967" y="259150"/>
                  </a:lnTo>
                  <a:lnTo>
                    <a:pt x="78516" y="259615"/>
                  </a:lnTo>
                  <a:lnTo>
                    <a:pt x="78456" y="260714"/>
                  </a:lnTo>
                  <a:lnTo>
                    <a:pt x="78862" y="261419"/>
                  </a:lnTo>
                  <a:lnTo>
                    <a:pt x="78707" y="262363"/>
                  </a:lnTo>
                  <a:lnTo>
                    <a:pt x="78158" y="263258"/>
                  </a:lnTo>
                  <a:lnTo>
                    <a:pt x="78744" y="264799"/>
                  </a:lnTo>
                  <a:lnTo>
                    <a:pt x="80463" y="265623"/>
                  </a:lnTo>
                  <a:lnTo>
                    <a:pt x="81729" y="265970"/>
                  </a:lnTo>
                  <a:lnTo>
                    <a:pt x="82469" y="266662"/>
                  </a:lnTo>
                  <a:lnTo>
                    <a:pt x="83545" y="266089"/>
                  </a:lnTo>
                  <a:lnTo>
                    <a:pt x="84357" y="265468"/>
                  </a:lnTo>
                  <a:lnTo>
                    <a:pt x="85217" y="264512"/>
                  </a:lnTo>
                  <a:lnTo>
                    <a:pt x="85670" y="263760"/>
                  </a:lnTo>
                  <a:lnTo>
                    <a:pt x="86017" y="262840"/>
                  </a:lnTo>
                  <a:lnTo>
                    <a:pt x="86495" y="261957"/>
                  </a:lnTo>
                  <a:lnTo>
                    <a:pt x="87426" y="261311"/>
                  </a:lnTo>
                  <a:lnTo>
                    <a:pt x="88489" y="261371"/>
                  </a:lnTo>
                  <a:lnTo>
                    <a:pt x="89612" y="261598"/>
                  </a:lnTo>
                  <a:lnTo>
                    <a:pt x="91116" y="262123"/>
                  </a:lnTo>
                  <a:lnTo>
                    <a:pt x="91977" y="262506"/>
                  </a:lnTo>
                  <a:lnTo>
                    <a:pt x="92669" y="263820"/>
                  </a:lnTo>
                  <a:lnTo>
                    <a:pt x="93338" y="265217"/>
                  </a:lnTo>
                  <a:lnTo>
                    <a:pt x="94485" y="266901"/>
                  </a:lnTo>
                  <a:lnTo>
                    <a:pt x="95333" y="268442"/>
                  </a:lnTo>
                  <a:lnTo>
                    <a:pt x="96121" y="270078"/>
                  </a:lnTo>
                  <a:lnTo>
                    <a:pt x="97017" y="272013"/>
                  </a:lnTo>
                  <a:lnTo>
                    <a:pt x="95834" y="273100"/>
                  </a:lnTo>
                  <a:lnTo>
                    <a:pt x="95464" y="275190"/>
                  </a:lnTo>
                  <a:lnTo>
                    <a:pt x="94258" y="276707"/>
                  </a:lnTo>
                  <a:lnTo>
                    <a:pt x="93039" y="278773"/>
                  </a:lnTo>
                  <a:lnTo>
                    <a:pt x="91547" y="280003"/>
                  </a:lnTo>
                  <a:lnTo>
                    <a:pt x="90412" y="280553"/>
                  </a:lnTo>
                  <a:lnTo>
                    <a:pt x="85623" y="281173"/>
                  </a:lnTo>
                  <a:lnTo>
                    <a:pt x="83378" y="281914"/>
                  </a:lnTo>
                  <a:lnTo>
                    <a:pt x="73500" y="282535"/>
                  </a:lnTo>
                  <a:lnTo>
                    <a:pt x="71804" y="281687"/>
                  </a:lnTo>
                  <a:lnTo>
                    <a:pt x="71040" y="280123"/>
                  </a:lnTo>
                  <a:lnTo>
                    <a:pt x="71589" y="276551"/>
                  </a:lnTo>
                  <a:lnTo>
                    <a:pt x="71577" y="274915"/>
                  </a:lnTo>
                  <a:lnTo>
                    <a:pt x="69607" y="274569"/>
                  </a:lnTo>
                  <a:lnTo>
                    <a:pt x="69045" y="275142"/>
                  </a:lnTo>
                  <a:lnTo>
                    <a:pt x="68854" y="276002"/>
                  </a:lnTo>
                  <a:lnTo>
                    <a:pt x="66896" y="278606"/>
                  </a:lnTo>
                  <a:lnTo>
                    <a:pt x="63336" y="280529"/>
                  </a:lnTo>
                  <a:lnTo>
                    <a:pt x="62679" y="281185"/>
                  </a:lnTo>
                  <a:lnTo>
                    <a:pt x="63826" y="284183"/>
                  </a:lnTo>
                  <a:lnTo>
                    <a:pt x="64303" y="285688"/>
                  </a:lnTo>
                  <a:lnTo>
                    <a:pt x="64125" y="287659"/>
                  </a:lnTo>
                  <a:lnTo>
                    <a:pt x="62906" y="289355"/>
                  </a:lnTo>
                  <a:lnTo>
                    <a:pt x="64793" y="291528"/>
                  </a:lnTo>
                  <a:lnTo>
                    <a:pt x="65749" y="292639"/>
                  </a:lnTo>
                  <a:lnTo>
                    <a:pt x="66322" y="294037"/>
                  </a:lnTo>
                  <a:lnTo>
                    <a:pt x="68209" y="296497"/>
                  </a:lnTo>
                  <a:lnTo>
                    <a:pt x="68687" y="298563"/>
                  </a:lnTo>
                  <a:lnTo>
                    <a:pt x="68138" y="299507"/>
                  </a:lnTo>
                  <a:lnTo>
                    <a:pt x="64758" y="301191"/>
                  </a:lnTo>
                  <a:lnTo>
                    <a:pt x="63348" y="302827"/>
                  </a:lnTo>
                  <a:lnTo>
                    <a:pt x="63265" y="304678"/>
                  </a:lnTo>
                  <a:lnTo>
                    <a:pt x="61210" y="307521"/>
                  </a:lnTo>
                  <a:lnTo>
                    <a:pt x="61139" y="311008"/>
                  </a:lnTo>
                  <a:lnTo>
                    <a:pt x="59920" y="312895"/>
                  </a:lnTo>
                  <a:lnTo>
                    <a:pt x="52264" y="321674"/>
                  </a:lnTo>
                  <a:lnTo>
                    <a:pt x="50019" y="325436"/>
                  </a:lnTo>
                  <a:lnTo>
                    <a:pt x="47989" y="332506"/>
                  </a:lnTo>
                  <a:lnTo>
                    <a:pt x="46508" y="337511"/>
                  </a:lnTo>
                  <a:lnTo>
                    <a:pt x="45672" y="339195"/>
                  </a:lnTo>
                  <a:lnTo>
                    <a:pt x="42579" y="342025"/>
                  </a:lnTo>
                  <a:lnTo>
                    <a:pt x="40536" y="346755"/>
                  </a:lnTo>
                  <a:lnTo>
                    <a:pt x="26216" y="359618"/>
                  </a:lnTo>
                  <a:lnTo>
                    <a:pt x="25655" y="361111"/>
                  </a:lnTo>
                  <a:lnTo>
                    <a:pt x="23600" y="364515"/>
                  </a:lnTo>
                  <a:lnTo>
                    <a:pt x="23517" y="365291"/>
                  </a:lnTo>
                  <a:lnTo>
                    <a:pt x="22215" y="367620"/>
                  </a:lnTo>
                  <a:lnTo>
                    <a:pt x="20901" y="368850"/>
                  </a:lnTo>
                  <a:lnTo>
                    <a:pt x="19217" y="369711"/>
                  </a:lnTo>
                  <a:lnTo>
                    <a:pt x="17807" y="370009"/>
                  </a:lnTo>
                  <a:lnTo>
                    <a:pt x="13281" y="368695"/>
                  </a:lnTo>
                  <a:lnTo>
                    <a:pt x="12875" y="362974"/>
                  </a:lnTo>
                  <a:lnTo>
                    <a:pt x="12290" y="358651"/>
                  </a:lnTo>
                  <a:lnTo>
                    <a:pt x="10080" y="348977"/>
                  </a:lnTo>
                  <a:lnTo>
                    <a:pt x="9100" y="341858"/>
                  </a:lnTo>
                  <a:lnTo>
                    <a:pt x="7871" y="339589"/>
                  </a:lnTo>
                  <a:lnTo>
                    <a:pt x="4371" y="336878"/>
                  </a:lnTo>
                  <a:lnTo>
                    <a:pt x="2580" y="334262"/>
                  </a:lnTo>
                  <a:lnTo>
                    <a:pt x="1624" y="331814"/>
                  </a:lnTo>
                  <a:lnTo>
                    <a:pt x="203" y="329485"/>
                  </a:lnTo>
                  <a:lnTo>
                    <a:pt x="0" y="326642"/>
                  </a:lnTo>
                  <a:lnTo>
                    <a:pt x="1672" y="322773"/>
                  </a:lnTo>
                  <a:lnTo>
                    <a:pt x="4013" y="321077"/>
                  </a:lnTo>
                  <a:lnTo>
                    <a:pt x="5506" y="320217"/>
                  </a:lnTo>
                  <a:lnTo>
                    <a:pt x="6545" y="319082"/>
                  </a:lnTo>
                  <a:lnTo>
                    <a:pt x="6987" y="314771"/>
                  </a:lnTo>
                  <a:lnTo>
                    <a:pt x="7918" y="312035"/>
                  </a:lnTo>
                  <a:lnTo>
                    <a:pt x="8157" y="304141"/>
                  </a:lnTo>
                  <a:lnTo>
                    <a:pt x="8528" y="301871"/>
                  </a:lnTo>
                  <a:lnTo>
                    <a:pt x="8121" y="297178"/>
                  </a:lnTo>
                  <a:lnTo>
                    <a:pt x="8767" y="295004"/>
                  </a:lnTo>
                  <a:lnTo>
                    <a:pt x="9901" y="295016"/>
                  </a:lnTo>
                  <a:lnTo>
                    <a:pt x="10749" y="295947"/>
                  </a:lnTo>
                  <a:lnTo>
                    <a:pt x="13305" y="300618"/>
                  </a:lnTo>
                  <a:lnTo>
                    <a:pt x="14248" y="300438"/>
                  </a:lnTo>
                  <a:lnTo>
                    <a:pt x="14810" y="298647"/>
                  </a:lnTo>
                  <a:lnTo>
                    <a:pt x="14703" y="297429"/>
                  </a:lnTo>
                  <a:lnTo>
                    <a:pt x="12720" y="294897"/>
                  </a:lnTo>
                  <a:lnTo>
                    <a:pt x="9411" y="291433"/>
                  </a:lnTo>
                  <a:lnTo>
                    <a:pt x="7596" y="287599"/>
                  </a:lnTo>
                  <a:lnTo>
                    <a:pt x="6557" y="285807"/>
                  </a:lnTo>
                  <a:lnTo>
                    <a:pt x="6557" y="284960"/>
                  </a:lnTo>
                  <a:lnTo>
                    <a:pt x="5792" y="282798"/>
                  </a:lnTo>
                  <a:lnTo>
                    <a:pt x="5685" y="280612"/>
                  </a:lnTo>
                  <a:lnTo>
                    <a:pt x="3942" y="271702"/>
                  </a:lnTo>
                  <a:lnTo>
                    <a:pt x="3929" y="267964"/>
                  </a:lnTo>
                  <a:lnTo>
                    <a:pt x="4670" y="266352"/>
                  </a:lnTo>
                  <a:lnTo>
                    <a:pt x="6354" y="264930"/>
                  </a:lnTo>
                  <a:lnTo>
                    <a:pt x="10104" y="263043"/>
                  </a:lnTo>
                  <a:lnTo>
                    <a:pt x="13472" y="258015"/>
                  </a:lnTo>
                  <a:lnTo>
                    <a:pt x="15526" y="256033"/>
                  </a:lnTo>
                  <a:lnTo>
                    <a:pt x="18250" y="254695"/>
                  </a:lnTo>
                  <a:lnTo>
                    <a:pt x="20877" y="253835"/>
                  </a:lnTo>
                  <a:lnTo>
                    <a:pt x="22095" y="252987"/>
                  </a:lnTo>
                  <a:lnTo>
                    <a:pt x="23218" y="250921"/>
                  </a:lnTo>
                  <a:lnTo>
                    <a:pt x="24508" y="246585"/>
                  </a:lnTo>
                  <a:lnTo>
                    <a:pt x="29477" y="243731"/>
                  </a:lnTo>
                  <a:lnTo>
                    <a:pt x="31626" y="241079"/>
                  </a:lnTo>
                  <a:lnTo>
                    <a:pt x="33860" y="236863"/>
                  </a:lnTo>
                  <a:lnTo>
                    <a:pt x="33764" y="236087"/>
                  </a:lnTo>
                  <a:lnTo>
                    <a:pt x="33466" y="234582"/>
                  </a:lnTo>
                  <a:lnTo>
                    <a:pt x="32713" y="233005"/>
                  </a:lnTo>
                  <a:lnTo>
                    <a:pt x="31101" y="231202"/>
                  </a:lnTo>
                  <a:lnTo>
                    <a:pt x="31088" y="228312"/>
                  </a:lnTo>
                  <a:lnTo>
                    <a:pt x="31650" y="227081"/>
                  </a:lnTo>
                  <a:lnTo>
                    <a:pt x="31734" y="225111"/>
                  </a:lnTo>
                  <a:lnTo>
                    <a:pt x="30682" y="223618"/>
                  </a:lnTo>
                  <a:lnTo>
                    <a:pt x="26551" y="222961"/>
                  </a:lnTo>
                  <a:lnTo>
                    <a:pt x="25225" y="221563"/>
                  </a:lnTo>
                  <a:lnTo>
                    <a:pt x="20901" y="222615"/>
                  </a:lnTo>
                  <a:lnTo>
                    <a:pt x="18834" y="222638"/>
                  </a:lnTo>
                  <a:lnTo>
                    <a:pt x="15072" y="222077"/>
                  </a:lnTo>
                  <a:lnTo>
                    <a:pt x="11287" y="218817"/>
                  </a:lnTo>
                  <a:lnTo>
                    <a:pt x="11274" y="214851"/>
                  </a:lnTo>
                  <a:lnTo>
                    <a:pt x="11621" y="209883"/>
                  </a:lnTo>
                  <a:lnTo>
                    <a:pt x="11704" y="207136"/>
                  </a:lnTo>
                  <a:lnTo>
                    <a:pt x="11227" y="205189"/>
                  </a:lnTo>
                  <a:lnTo>
                    <a:pt x="10558" y="204246"/>
                  </a:lnTo>
                  <a:lnTo>
                    <a:pt x="8958" y="202848"/>
                  </a:lnTo>
                  <a:lnTo>
                    <a:pt x="5841" y="201080"/>
                  </a:lnTo>
                  <a:lnTo>
                    <a:pt x="4897" y="200149"/>
                  </a:lnTo>
                  <a:lnTo>
                    <a:pt x="4228" y="197689"/>
                  </a:lnTo>
                  <a:lnTo>
                    <a:pt x="4120" y="195539"/>
                  </a:lnTo>
                  <a:lnTo>
                    <a:pt x="5888" y="191562"/>
                  </a:lnTo>
                  <a:lnTo>
                    <a:pt x="11788" y="187573"/>
                  </a:lnTo>
                  <a:lnTo>
                    <a:pt x="13377" y="185972"/>
                  </a:lnTo>
                  <a:lnTo>
                    <a:pt x="13842" y="184001"/>
                  </a:lnTo>
                  <a:lnTo>
                    <a:pt x="13723" y="180442"/>
                  </a:lnTo>
                  <a:lnTo>
                    <a:pt x="15598" y="178054"/>
                  </a:lnTo>
                  <a:lnTo>
                    <a:pt x="16720" y="177205"/>
                  </a:lnTo>
                  <a:lnTo>
                    <a:pt x="23111" y="175139"/>
                  </a:lnTo>
                  <a:lnTo>
                    <a:pt x="26574" y="172739"/>
                  </a:lnTo>
                  <a:lnTo>
                    <a:pt x="28999" y="169932"/>
                  </a:lnTo>
                  <a:lnTo>
                    <a:pt x="32725" y="161810"/>
                  </a:lnTo>
                  <a:lnTo>
                    <a:pt x="34122" y="161034"/>
                  </a:lnTo>
                  <a:lnTo>
                    <a:pt x="33836" y="158968"/>
                  </a:lnTo>
                  <a:lnTo>
                    <a:pt x="34111" y="158144"/>
                  </a:lnTo>
                  <a:lnTo>
                    <a:pt x="36081" y="155863"/>
                  </a:lnTo>
                  <a:lnTo>
                    <a:pt x="35866" y="151061"/>
                  </a:lnTo>
                  <a:lnTo>
                    <a:pt x="35293" y="149485"/>
                  </a:lnTo>
                  <a:lnTo>
                    <a:pt x="33776" y="147968"/>
                  </a:lnTo>
                  <a:lnTo>
                    <a:pt x="32630" y="143191"/>
                  </a:lnTo>
                  <a:lnTo>
                    <a:pt x="31017" y="140754"/>
                  </a:lnTo>
                  <a:lnTo>
                    <a:pt x="29214" y="137171"/>
                  </a:lnTo>
                  <a:lnTo>
                    <a:pt x="26658" y="133803"/>
                  </a:lnTo>
                  <a:lnTo>
                    <a:pt x="24747" y="128823"/>
                  </a:lnTo>
                  <a:lnTo>
                    <a:pt x="24353" y="126123"/>
                  </a:lnTo>
                  <a:lnTo>
                    <a:pt x="24437" y="121800"/>
                  </a:lnTo>
                  <a:lnTo>
                    <a:pt x="24508" y="118384"/>
                  </a:lnTo>
                  <a:lnTo>
                    <a:pt x="24030" y="116987"/>
                  </a:lnTo>
                  <a:lnTo>
                    <a:pt x="23146" y="115864"/>
                  </a:lnTo>
                  <a:lnTo>
                    <a:pt x="21964" y="114347"/>
                  </a:lnTo>
                  <a:lnTo>
                    <a:pt x="21092" y="113236"/>
                  </a:lnTo>
                  <a:lnTo>
                    <a:pt x="19444" y="110071"/>
                  </a:lnTo>
                  <a:lnTo>
                    <a:pt x="18572" y="108399"/>
                  </a:lnTo>
                  <a:lnTo>
                    <a:pt x="17581" y="106512"/>
                  </a:lnTo>
                  <a:lnTo>
                    <a:pt x="17664" y="104505"/>
                  </a:lnTo>
                  <a:lnTo>
                    <a:pt x="18871" y="100839"/>
                  </a:lnTo>
                  <a:lnTo>
                    <a:pt x="20925" y="98008"/>
                  </a:lnTo>
                  <a:lnTo>
                    <a:pt x="23433" y="92932"/>
                  </a:lnTo>
                  <a:lnTo>
                    <a:pt x="27088" y="89421"/>
                  </a:lnTo>
                  <a:lnTo>
                    <a:pt x="32522" y="86662"/>
                  </a:lnTo>
                  <a:lnTo>
                    <a:pt x="35138" y="83437"/>
                  </a:lnTo>
                  <a:lnTo>
                    <a:pt x="35138" y="81777"/>
                  </a:lnTo>
                  <a:lnTo>
                    <a:pt x="34648" y="79974"/>
                  </a:lnTo>
                  <a:lnTo>
                    <a:pt x="32104" y="77274"/>
                  </a:lnTo>
                  <a:lnTo>
                    <a:pt x="31340" y="75399"/>
                  </a:lnTo>
                  <a:lnTo>
                    <a:pt x="31411" y="72473"/>
                  </a:lnTo>
                  <a:lnTo>
                    <a:pt x="32248" y="70001"/>
                  </a:lnTo>
                  <a:lnTo>
                    <a:pt x="35126" y="63217"/>
                  </a:lnTo>
                  <a:lnTo>
                    <a:pt x="35389" y="59658"/>
                  </a:lnTo>
                  <a:lnTo>
                    <a:pt x="36129" y="57042"/>
                  </a:lnTo>
                  <a:lnTo>
                    <a:pt x="38004" y="54761"/>
                  </a:lnTo>
                  <a:lnTo>
                    <a:pt x="40154" y="53626"/>
                  </a:lnTo>
                  <a:lnTo>
                    <a:pt x="42148" y="52707"/>
                  </a:lnTo>
                  <a:lnTo>
                    <a:pt x="44059" y="51823"/>
                  </a:lnTo>
                  <a:lnTo>
                    <a:pt x="44287" y="51130"/>
                  </a:lnTo>
                  <a:lnTo>
                    <a:pt x="44251" y="49983"/>
                  </a:lnTo>
                  <a:lnTo>
                    <a:pt x="44214" y="48730"/>
                  </a:lnTo>
                  <a:lnTo>
                    <a:pt x="43808" y="47308"/>
                  </a:lnTo>
                  <a:lnTo>
                    <a:pt x="42626" y="38661"/>
                  </a:lnTo>
                  <a:lnTo>
                    <a:pt x="42495" y="32439"/>
                  </a:lnTo>
                  <a:lnTo>
                    <a:pt x="42853" y="29799"/>
                  </a:lnTo>
                  <a:lnTo>
                    <a:pt x="43689" y="26228"/>
                  </a:lnTo>
                  <a:lnTo>
                    <a:pt x="44406" y="19647"/>
                  </a:lnTo>
                  <a:lnTo>
                    <a:pt x="47750" y="12397"/>
                  </a:lnTo>
                  <a:lnTo>
                    <a:pt x="47929" y="10797"/>
                  </a:lnTo>
                  <a:lnTo>
                    <a:pt x="48956" y="8695"/>
                  </a:lnTo>
                  <a:lnTo>
                    <a:pt x="49983" y="7405"/>
                  </a:lnTo>
                  <a:lnTo>
                    <a:pt x="52420" y="5781"/>
                  </a:lnTo>
                  <a:lnTo>
                    <a:pt x="56361" y="5112"/>
                  </a:lnTo>
                  <a:lnTo>
                    <a:pt x="61807" y="3655"/>
                  </a:lnTo>
                  <a:lnTo>
                    <a:pt x="68866" y="3153"/>
                  </a:lnTo>
                  <a:lnTo>
                    <a:pt x="74694" y="2353"/>
                  </a:lnTo>
                  <a:lnTo>
                    <a:pt x="76748" y="1326"/>
                  </a:lnTo>
                  <a:lnTo>
                    <a:pt x="128177" y="0"/>
                  </a:lnTo>
                  <a:lnTo>
                    <a:pt x="139595" y="12159"/>
                  </a:lnTo>
                  <a:lnTo>
                    <a:pt x="260834" y="93207"/>
                  </a:lnTo>
                  <a:lnTo>
                    <a:pt x="340879" y="14037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296;gbcf4302aa7_0_6">
              <a:extLst>
                <a:ext uri="{FF2B5EF4-FFF2-40B4-BE49-F238E27FC236}">
                  <a16:creationId xmlns:a16="http://schemas.microsoft.com/office/drawing/2014/main" id="{5261C98E-469F-F34C-A1D3-7EB7CD1AA652}"/>
                </a:ext>
              </a:extLst>
            </p:cNvPr>
            <p:cNvSpPr/>
            <p:nvPr/>
          </p:nvSpPr>
          <p:spPr>
            <a:xfrm>
              <a:off x="9015153" y="3254974"/>
              <a:ext cx="1380" cy="2208"/>
            </a:xfrm>
            <a:custGeom>
              <a:avLst/>
              <a:gdLst/>
              <a:ahLst/>
              <a:cxnLst/>
              <a:rect l="l" t="t" r="r" b="b"/>
              <a:pathLst>
                <a:path w="2747" h="4395" extrusionOk="0">
                  <a:moveTo>
                    <a:pt x="0" y="991"/>
                  </a:moveTo>
                  <a:lnTo>
                    <a:pt x="2031" y="0"/>
                  </a:lnTo>
                  <a:lnTo>
                    <a:pt x="2747" y="1015"/>
                  </a:lnTo>
                  <a:lnTo>
                    <a:pt x="2389" y="1875"/>
                  </a:lnTo>
                  <a:lnTo>
                    <a:pt x="2389" y="4395"/>
                  </a:lnTo>
                  <a:lnTo>
                    <a:pt x="1195" y="2281"/>
                  </a:lnTo>
                  <a:lnTo>
                    <a:pt x="598" y="2675"/>
                  </a:lnTo>
                  <a:lnTo>
                    <a:pt x="0" y="99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297;gbcf4302aa7_0_6">
              <a:extLst>
                <a:ext uri="{FF2B5EF4-FFF2-40B4-BE49-F238E27FC236}">
                  <a16:creationId xmlns:a16="http://schemas.microsoft.com/office/drawing/2014/main" id="{6C7D0044-3925-B841-A94C-9132C087A14C}"/>
                </a:ext>
              </a:extLst>
            </p:cNvPr>
            <p:cNvSpPr/>
            <p:nvPr/>
          </p:nvSpPr>
          <p:spPr>
            <a:xfrm>
              <a:off x="9011439" y="3255471"/>
              <a:ext cx="4021" cy="3559"/>
            </a:xfrm>
            <a:custGeom>
              <a:avLst/>
              <a:gdLst/>
              <a:ahLst/>
              <a:cxnLst/>
              <a:rect l="l" t="t" r="r" b="b"/>
              <a:pathLst>
                <a:path w="8002" h="7082" extrusionOk="0">
                  <a:moveTo>
                    <a:pt x="7405" y="0"/>
                  </a:moveTo>
                  <a:lnTo>
                    <a:pt x="8003" y="1684"/>
                  </a:lnTo>
                  <a:lnTo>
                    <a:pt x="7524" y="2807"/>
                  </a:lnTo>
                  <a:lnTo>
                    <a:pt x="7524" y="5136"/>
                  </a:lnTo>
                  <a:lnTo>
                    <a:pt x="6569" y="6939"/>
                  </a:lnTo>
                  <a:lnTo>
                    <a:pt x="4419" y="5780"/>
                  </a:lnTo>
                  <a:lnTo>
                    <a:pt x="478" y="7082"/>
                  </a:lnTo>
                  <a:lnTo>
                    <a:pt x="0" y="6438"/>
                  </a:lnTo>
                  <a:lnTo>
                    <a:pt x="1314" y="5363"/>
                  </a:lnTo>
                  <a:lnTo>
                    <a:pt x="1433" y="4682"/>
                  </a:lnTo>
                  <a:lnTo>
                    <a:pt x="1314" y="3213"/>
                  </a:lnTo>
                  <a:lnTo>
                    <a:pt x="2747" y="3165"/>
                  </a:lnTo>
                  <a:lnTo>
                    <a:pt x="5375" y="131"/>
                  </a:lnTo>
                  <a:lnTo>
                    <a:pt x="7405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298;gbcf4302aa7_0_6">
              <a:extLst>
                <a:ext uri="{FF2B5EF4-FFF2-40B4-BE49-F238E27FC236}">
                  <a16:creationId xmlns:a16="http://schemas.microsoft.com/office/drawing/2014/main" id="{E88AC62B-A01B-DC4A-A479-E4621E83A7BE}"/>
                </a:ext>
              </a:extLst>
            </p:cNvPr>
            <p:cNvSpPr/>
            <p:nvPr/>
          </p:nvSpPr>
          <p:spPr>
            <a:xfrm>
              <a:off x="9007784" y="3257826"/>
              <a:ext cx="9782" cy="13143"/>
            </a:xfrm>
            <a:custGeom>
              <a:avLst/>
              <a:gdLst/>
              <a:ahLst/>
              <a:cxnLst/>
              <a:rect l="l" t="t" r="r" b="b"/>
              <a:pathLst>
                <a:path w="19467" h="26156" extrusionOk="0">
                  <a:moveTo>
                    <a:pt x="18512" y="26156"/>
                  </a:moveTo>
                  <a:lnTo>
                    <a:pt x="17557" y="25989"/>
                  </a:lnTo>
                  <a:lnTo>
                    <a:pt x="15049" y="23588"/>
                  </a:lnTo>
                  <a:lnTo>
                    <a:pt x="12063" y="20077"/>
                  </a:lnTo>
                  <a:lnTo>
                    <a:pt x="11586" y="18094"/>
                  </a:lnTo>
                  <a:lnTo>
                    <a:pt x="8241" y="16566"/>
                  </a:lnTo>
                  <a:lnTo>
                    <a:pt x="4539" y="15777"/>
                  </a:lnTo>
                  <a:lnTo>
                    <a:pt x="1553" y="14236"/>
                  </a:lnTo>
                  <a:lnTo>
                    <a:pt x="239" y="12015"/>
                  </a:lnTo>
                  <a:lnTo>
                    <a:pt x="0" y="10140"/>
                  </a:lnTo>
                  <a:lnTo>
                    <a:pt x="836" y="8145"/>
                  </a:lnTo>
                  <a:lnTo>
                    <a:pt x="1672" y="7273"/>
                  </a:lnTo>
                  <a:lnTo>
                    <a:pt x="2866" y="6318"/>
                  </a:lnTo>
                  <a:lnTo>
                    <a:pt x="4061" y="943"/>
                  </a:lnTo>
                  <a:lnTo>
                    <a:pt x="4539" y="0"/>
                  </a:lnTo>
                  <a:lnTo>
                    <a:pt x="5494" y="155"/>
                  </a:lnTo>
                  <a:lnTo>
                    <a:pt x="5972" y="3260"/>
                  </a:lnTo>
                  <a:lnTo>
                    <a:pt x="7285" y="4813"/>
                  </a:lnTo>
                  <a:lnTo>
                    <a:pt x="8121" y="4634"/>
                  </a:lnTo>
                  <a:lnTo>
                    <a:pt x="10152" y="3105"/>
                  </a:lnTo>
                  <a:lnTo>
                    <a:pt x="11227" y="2771"/>
                  </a:lnTo>
                  <a:lnTo>
                    <a:pt x="12183" y="3034"/>
                  </a:lnTo>
                  <a:lnTo>
                    <a:pt x="12780" y="3798"/>
                  </a:lnTo>
                  <a:lnTo>
                    <a:pt x="12899" y="5649"/>
                  </a:lnTo>
                  <a:lnTo>
                    <a:pt x="12063" y="6342"/>
                  </a:lnTo>
                  <a:lnTo>
                    <a:pt x="9077" y="5840"/>
                  </a:lnTo>
                  <a:lnTo>
                    <a:pt x="8719" y="7250"/>
                  </a:lnTo>
                  <a:lnTo>
                    <a:pt x="10749" y="7596"/>
                  </a:lnTo>
                  <a:lnTo>
                    <a:pt x="12421" y="7739"/>
                  </a:lnTo>
                  <a:lnTo>
                    <a:pt x="12899" y="8755"/>
                  </a:lnTo>
                  <a:lnTo>
                    <a:pt x="14093" y="9686"/>
                  </a:lnTo>
                  <a:lnTo>
                    <a:pt x="16363" y="14738"/>
                  </a:lnTo>
                  <a:lnTo>
                    <a:pt x="17079" y="17270"/>
                  </a:lnTo>
                  <a:lnTo>
                    <a:pt x="18632" y="20029"/>
                  </a:lnTo>
                  <a:lnTo>
                    <a:pt x="19109" y="22024"/>
                  </a:lnTo>
                  <a:lnTo>
                    <a:pt x="18990" y="22884"/>
                  </a:lnTo>
                  <a:lnTo>
                    <a:pt x="19348" y="23791"/>
                  </a:lnTo>
                  <a:lnTo>
                    <a:pt x="19109" y="24544"/>
                  </a:lnTo>
                  <a:lnTo>
                    <a:pt x="19468" y="25499"/>
                  </a:lnTo>
                  <a:lnTo>
                    <a:pt x="18512" y="2615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299;gbcf4302aa7_0_6">
              <a:extLst>
                <a:ext uri="{FF2B5EF4-FFF2-40B4-BE49-F238E27FC236}">
                  <a16:creationId xmlns:a16="http://schemas.microsoft.com/office/drawing/2014/main" id="{16C9FABC-CD33-154E-B47C-293DD25D44B4}"/>
                </a:ext>
              </a:extLst>
            </p:cNvPr>
            <p:cNvSpPr/>
            <p:nvPr/>
          </p:nvSpPr>
          <p:spPr>
            <a:xfrm>
              <a:off x="9000057" y="3264146"/>
              <a:ext cx="5521" cy="7196"/>
            </a:xfrm>
            <a:custGeom>
              <a:avLst/>
              <a:gdLst/>
              <a:ahLst/>
              <a:cxnLst/>
              <a:rect l="l" t="t" r="r" b="b"/>
              <a:pathLst>
                <a:path w="10987" h="14320" extrusionOk="0">
                  <a:moveTo>
                    <a:pt x="7643" y="14320"/>
                  </a:moveTo>
                  <a:lnTo>
                    <a:pt x="6927" y="14153"/>
                  </a:lnTo>
                  <a:lnTo>
                    <a:pt x="3344" y="10630"/>
                  </a:lnTo>
                  <a:lnTo>
                    <a:pt x="1194" y="8134"/>
                  </a:lnTo>
                  <a:lnTo>
                    <a:pt x="477" y="7417"/>
                  </a:lnTo>
                  <a:lnTo>
                    <a:pt x="0" y="6282"/>
                  </a:lnTo>
                  <a:lnTo>
                    <a:pt x="836" y="2591"/>
                  </a:lnTo>
                  <a:lnTo>
                    <a:pt x="2508" y="585"/>
                  </a:lnTo>
                  <a:lnTo>
                    <a:pt x="3583" y="0"/>
                  </a:lnTo>
                  <a:lnTo>
                    <a:pt x="4539" y="0"/>
                  </a:lnTo>
                  <a:lnTo>
                    <a:pt x="5136" y="466"/>
                  </a:lnTo>
                  <a:lnTo>
                    <a:pt x="4897" y="2329"/>
                  </a:lnTo>
                  <a:lnTo>
                    <a:pt x="3583" y="3953"/>
                  </a:lnTo>
                  <a:lnTo>
                    <a:pt x="3583" y="6772"/>
                  </a:lnTo>
                  <a:lnTo>
                    <a:pt x="4539" y="8002"/>
                  </a:lnTo>
                  <a:lnTo>
                    <a:pt x="6330" y="9364"/>
                  </a:lnTo>
                  <a:lnTo>
                    <a:pt x="9077" y="9125"/>
                  </a:lnTo>
                  <a:lnTo>
                    <a:pt x="10988" y="9746"/>
                  </a:lnTo>
                  <a:lnTo>
                    <a:pt x="10988" y="10964"/>
                  </a:lnTo>
                  <a:lnTo>
                    <a:pt x="10391" y="12015"/>
                  </a:lnTo>
                  <a:lnTo>
                    <a:pt x="9316" y="12600"/>
                  </a:lnTo>
                  <a:lnTo>
                    <a:pt x="8599" y="13663"/>
                  </a:lnTo>
                  <a:lnTo>
                    <a:pt x="7643" y="1432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300;gbcf4302aa7_0_6">
              <a:extLst>
                <a:ext uri="{FF2B5EF4-FFF2-40B4-BE49-F238E27FC236}">
                  <a16:creationId xmlns:a16="http://schemas.microsoft.com/office/drawing/2014/main" id="{2E74990E-8F32-9248-B85E-2A12CF0A2EE0}"/>
                </a:ext>
              </a:extLst>
            </p:cNvPr>
            <p:cNvSpPr/>
            <p:nvPr/>
          </p:nvSpPr>
          <p:spPr>
            <a:xfrm>
              <a:off x="9003651" y="3266123"/>
              <a:ext cx="17464" cy="16618"/>
            </a:xfrm>
            <a:custGeom>
              <a:avLst/>
              <a:gdLst/>
              <a:ahLst/>
              <a:cxnLst/>
              <a:rect l="l" t="t" r="r" b="b"/>
              <a:pathLst>
                <a:path w="34755" h="33071" extrusionOk="0">
                  <a:moveTo>
                    <a:pt x="30217" y="33072"/>
                  </a:moveTo>
                  <a:lnTo>
                    <a:pt x="28545" y="32451"/>
                  </a:lnTo>
                  <a:lnTo>
                    <a:pt x="26992" y="30492"/>
                  </a:lnTo>
                  <a:lnTo>
                    <a:pt x="24843" y="29297"/>
                  </a:lnTo>
                  <a:lnTo>
                    <a:pt x="22693" y="28987"/>
                  </a:lnTo>
                  <a:lnTo>
                    <a:pt x="21618" y="28055"/>
                  </a:lnTo>
                  <a:lnTo>
                    <a:pt x="18274" y="27088"/>
                  </a:lnTo>
                  <a:lnTo>
                    <a:pt x="11346" y="26288"/>
                  </a:lnTo>
                  <a:lnTo>
                    <a:pt x="6211" y="25249"/>
                  </a:lnTo>
                  <a:lnTo>
                    <a:pt x="4419" y="25380"/>
                  </a:lnTo>
                  <a:lnTo>
                    <a:pt x="2269" y="24257"/>
                  </a:lnTo>
                  <a:lnTo>
                    <a:pt x="1075" y="24102"/>
                  </a:lnTo>
                  <a:lnTo>
                    <a:pt x="0" y="17915"/>
                  </a:lnTo>
                  <a:lnTo>
                    <a:pt x="597" y="17151"/>
                  </a:lnTo>
                  <a:lnTo>
                    <a:pt x="1672" y="17306"/>
                  </a:lnTo>
                  <a:lnTo>
                    <a:pt x="1911" y="18453"/>
                  </a:lnTo>
                  <a:lnTo>
                    <a:pt x="2986" y="19086"/>
                  </a:lnTo>
                  <a:lnTo>
                    <a:pt x="3345" y="18405"/>
                  </a:lnTo>
                  <a:lnTo>
                    <a:pt x="3225" y="15706"/>
                  </a:lnTo>
                  <a:lnTo>
                    <a:pt x="2628" y="13245"/>
                  </a:lnTo>
                  <a:lnTo>
                    <a:pt x="2030" y="12708"/>
                  </a:lnTo>
                  <a:lnTo>
                    <a:pt x="1792" y="11119"/>
                  </a:lnTo>
                  <a:lnTo>
                    <a:pt x="4897" y="9543"/>
                  </a:lnTo>
                  <a:lnTo>
                    <a:pt x="5733" y="8599"/>
                  </a:lnTo>
                  <a:lnTo>
                    <a:pt x="5972" y="4813"/>
                  </a:lnTo>
                  <a:lnTo>
                    <a:pt x="6927" y="4157"/>
                  </a:lnTo>
                  <a:lnTo>
                    <a:pt x="6449" y="2759"/>
                  </a:lnTo>
                  <a:lnTo>
                    <a:pt x="6569" y="872"/>
                  </a:lnTo>
                  <a:lnTo>
                    <a:pt x="7285" y="108"/>
                  </a:lnTo>
                  <a:lnTo>
                    <a:pt x="8361" y="0"/>
                  </a:lnTo>
                  <a:lnTo>
                    <a:pt x="10749" y="1565"/>
                  </a:lnTo>
                  <a:lnTo>
                    <a:pt x="11704" y="1720"/>
                  </a:lnTo>
                  <a:lnTo>
                    <a:pt x="12660" y="2723"/>
                  </a:lnTo>
                  <a:lnTo>
                    <a:pt x="13735" y="3284"/>
                  </a:lnTo>
                  <a:lnTo>
                    <a:pt x="15885" y="4825"/>
                  </a:lnTo>
                  <a:lnTo>
                    <a:pt x="20662" y="8301"/>
                  </a:lnTo>
                  <a:lnTo>
                    <a:pt x="23409" y="10522"/>
                  </a:lnTo>
                  <a:lnTo>
                    <a:pt x="25559" y="13018"/>
                  </a:lnTo>
                  <a:lnTo>
                    <a:pt x="28186" y="17676"/>
                  </a:lnTo>
                  <a:lnTo>
                    <a:pt x="31053" y="20161"/>
                  </a:lnTo>
                  <a:lnTo>
                    <a:pt x="34636" y="27458"/>
                  </a:lnTo>
                  <a:lnTo>
                    <a:pt x="34756" y="30265"/>
                  </a:lnTo>
                  <a:lnTo>
                    <a:pt x="34158" y="31507"/>
                  </a:lnTo>
                  <a:lnTo>
                    <a:pt x="33322" y="32343"/>
                  </a:lnTo>
                  <a:lnTo>
                    <a:pt x="30217" y="3307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301;gbcf4302aa7_0_6">
              <a:extLst>
                <a:ext uri="{FF2B5EF4-FFF2-40B4-BE49-F238E27FC236}">
                  <a16:creationId xmlns:a16="http://schemas.microsoft.com/office/drawing/2014/main" id="{C94EA4D5-2B36-894B-A0EA-D49ACF04F88A}"/>
                </a:ext>
              </a:extLst>
            </p:cNvPr>
            <p:cNvSpPr/>
            <p:nvPr/>
          </p:nvSpPr>
          <p:spPr>
            <a:xfrm>
              <a:off x="8995863" y="3271119"/>
              <a:ext cx="8162" cy="9494"/>
            </a:xfrm>
            <a:custGeom>
              <a:avLst/>
              <a:gdLst/>
              <a:ahLst/>
              <a:cxnLst/>
              <a:rect l="l" t="t" r="r" b="b"/>
              <a:pathLst>
                <a:path w="16242" h="18894" extrusionOk="0">
                  <a:moveTo>
                    <a:pt x="15168" y="18895"/>
                  </a:moveTo>
                  <a:lnTo>
                    <a:pt x="7882" y="18620"/>
                  </a:lnTo>
                  <a:lnTo>
                    <a:pt x="5136" y="17927"/>
                  </a:lnTo>
                  <a:lnTo>
                    <a:pt x="2508" y="16375"/>
                  </a:lnTo>
                  <a:lnTo>
                    <a:pt x="2030" y="14798"/>
                  </a:lnTo>
                  <a:lnTo>
                    <a:pt x="956" y="14523"/>
                  </a:lnTo>
                  <a:lnTo>
                    <a:pt x="0" y="13783"/>
                  </a:lnTo>
                  <a:lnTo>
                    <a:pt x="0" y="13042"/>
                  </a:lnTo>
                  <a:lnTo>
                    <a:pt x="1791" y="11979"/>
                  </a:lnTo>
                  <a:lnTo>
                    <a:pt x="3225" y="11752"/>
                  </a:lnTo>
                  <a:lnTo>
                    <a:pt x="4419" y="12206"/>
                  </a:lnTo>
                  <a:lnTo>
                    <a:pt x="5255" y="11549"/>
                  </a:lnTo>
                  <a:lnTo>
                    <a:pt x="5852" y="9268"/>
                  </a:lnTo>
                  <a:lnTo>
                    <a:pt x="7166" y="8193"/>
                  </a:lnTo>
                  <a:lnTo>
                    <a:pt x="8002" y="6760"/>
                  </a:lnTo>
                  <a:lnTo>
                    <a:pt x="8958" y="5995"/>
                  </a:lnTo>
                  <a:lnTo>
                    <a:pt x="10271" y="5625"/>
                  </a:lnTo>
                  <a:lnTo>
                    <a:pt x="10630" y="4765"/>
                  </a:lnTo>
                  <a:lnTo>
                    <a:pt x="10271" y="3619"/>
                  </a:lnTo>
                  <a:lnTo>
                    <a:pt x="8480" y="2460"/>
                  </a:lnTo>
                  <a:lnTo>
                    <a:pt x="6569" y="2472"/>
                  </a:lnTo>
                  <a:lnTo>
                    <a:pt x="5972" y="1827"/>
                  </a:lnTo>
                  <a:lnTo>
                    <a:pt x="5972" y="1087"/>
                  </a:lnTo>
                  <a:lnTo>
                    <a:pt x="7524" y="0"/>
                  </a:lnTo>
                  <a:lnTo>
                    <a:pt x="9794" y="155"/>
                  </a:lnTo>
                  <a:lnTo>
                    <a:pt x="10749" y="908"/>
                  </a:lnTo>
                  <a:lnTo>
                    <a:pt x="13377" y="1493"/>
                  </a:lnTo>
                  <a:lnTo>
                    <a:pt x="13974" y="2448"/>
                  </a:lnTo>
                  <a:lnTo>
                    <a:pt x="13138" y="9017"/>
                  </a:lnTo>
                  <a:lnTo>
                    <a:pt x="13496" y="13269"/>
                  </a:lnTo>
                  <a:lnTo>
                    <a:pt x="13735" y="14559"/>
                  </a:lnTo>
                  <a:lnTo>
                    <a:pt x="16243" y="17258"/>
                  </a:lnTo>
                  <a:lnTo>
                    <a:pt x="16243" y="18489"/>
                  </a:lnTo>
                  <a:lnTo>
                    <a:pt x="15168" y="1889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302;gbcf4302aa7_0_6">
              <a:extLst>
                <a:ext uri="{FF2B5EF4-FFF2-40B4-BE49-F238E27FC236}">
                  <a16:creationId xmlns:a16="http://schemas.microsoft.com/office/drawing/2014/main" id="{2CD73986-97E0-354C-887D-16A64301AAE8}"/>
                </a:ext>
              </a:extLst>
            </p:cNvPr>
            <p:cNvSpPr/>
            <p:nvPr/>
          </p:nvSpPr>
          <p:spPr>
            <a:xfrm>
              <a:off x="8992748" y="3281914"/>
              <a:ext cx="11463" cy="7910"/>
            </a:xfrm>
            <a:custGeom>
              <a:avLst/>
              <a:gdLst/>
              <a:ahLst/>
              <a:cxnLst/>
              <a:rect l="l" t="t" r="r" b="b"/>
              <a:pathLst>
                <a:path w="22812" h="15741" extrusionOk="0">
                  <a:moveTo>
                    <a:pt x="13855" y="15741"/>
                  </a:moveTo>
                  <a:lnTo>
                    <a:pt x="11466" y="13329"/>
                  </a:lnTo>
                  <a:lnTo>
                    <a:pt x="10152" y="12624"/>
                  </a:lnTo>
                  <a:lnTo>
                    <a:pt x="6808" y="12206"/>
                  </a:lnTo>
                  <a:lnTo>
                    <a:pt x="4181" y="10952"/>
                  </a:lnTo>
                  <a:lnTo>
                    <a:pt x="2628" y="10689"/>
                  </a:lnTo>
                  <a:lnTo>
                    <a:pt x="478" y="9196"/>
                  </a:lnTo>
                  <a:lnTo>
                    <a:pt x="0" y="8109"/>
                  </a:lnTo>
                  <a:lnTo>
                    <a:pt x="239" y="6497"/>
                  </a:lnTo>
                  <a:lnTo>
                    <a:pt x="717" y="5828"/>
                  </a:lnTo>
                  <a:lnTo>
                    <a:pt x="717" y="4121"/>
                  </a:lnTo>
                  <a:lnTo>
                    <a:pt x="359" y="3022"/>
                  </a:lnTo>
                  <a:lnTo>
                    <a:pt x="717" y="752"/>
                  </a:lnTo>
                  <a:lnTo>
                    <a:pt x="1075" y="0"/>
                  </a:lnTo>
                  <a:lnTo>
                    <a:pt x="2508" y="812"/>
                  </a:lnTo>
                  <a:lnTo>
                    <a:pt x="2866" y="2687"/>
                  </a:lnTo>
                  <a:lnTo>
                    <a:pt x="4181" y="2651"/>
                  </a:lnTo>
                  <a:lnTo>
                    <a:pt x="4778" y="3595"/>
                  </a:lnTo>
                  <a:lnTo>
                    <a:pt x="7644" y="4777"/>
                  </a:lnTo>
                  <a:lnTo>
                    <a:pt x="8002" y="6354"/>
                  </a:lnTo>
                  <a:lnTo>
                    <a:pt x="8958" y="6509"/>
                  </a:lnTo>
                  <a:lnTo>
                    <a:pt x="9436" y="4347"/>
                  </a:lnTo>
                  <a:lnTo>
                    <a:pt x="10630" y="3870"/>
                  </a:lnTo>
                  <a:lnTo>
                    <a:pt x="10749" y="4682"/>
                  </a:lnTo>
                  <a:lnTo>
                    <a:pt x="11346" y="5733"/>
                  </a:lnTo>
                  <a:lnTo>
                    <a:pt x="12422" y="5589"/>
                  </a:lnTo>
                  <a:lnTo>
                    <a:pt x="13616" y="4634"/>
                  </a:lnTo>
                  <a:lnTo>
                    <a:pt x="12780" y="3249"/>
                  </a:lnTo>
                  <a:lnTo>
                    <a:pt x="14452" y="2460"/>
                  </a:lnTo>
                  <a:lnTo>
                    <a:pt x="15526" y="2425"/>
                  </a:lnTo>
                  <a:lnTo>
                    <a:pt x="19468" y="2950"/>
                  </a:lnTo>
                  <a:lnTo>
                    <a:pt x="21737" y="2687"/>
                  </a:lnTo>
                  <a:lnTo>
                    <a:pt x="22812" y="3368"/>
                  </a:lnTo>
                  <a:lnTo>
                    <a:pt x="22812" y="4658"/>
                  </a:lnTo>
                  <a:lnTo>
                    <a:pt x="21260" y="5148"/>
                  </a:lnTo>
                  <a:lnTo>
                    <a:pt x="18035" y="7023"/>
                  </a:lnTo>
                  <a:lnTo>
                    <a:pt x="16721" y="6760"/>
                  </a:lnTo>
                  <a:lnTo>
                    <a:pt x="15408" y="6879"/>
                  </a:lnTo>
                  <a:lnTo>
                    <a:pt x="14571" y="7345"/>
                  </a:lnTo>
                  <a:lnTo>
                    <a:pt x="16363" y="8444"/>
                  </a:lnTo>
                  <a:lnTo>
                    <a:pt x="16960" y="9459"/>
                  </a:lnTo>
                  <a:lnTo>
                    <a:pt x="16841" y="10498"/>
                  </a:lnTo>
                  <a:lnTo>
                    <a:pt x="16124" y="11633"/>
                  </a:lnTo>
                  <a:lnTo>
                    <a:pt x="15049" y="12337"/>
                  </a:lnTo>
                  <a:lnTo>
                    <a:pt x="14929" y="13448"/>
                  </a:lnTo>
                  <a:lnTo>
                    <a:pt x="14929" y="15335"/>
                  </a:lnTo>
                  <a:lnTo>
                    <a:pt x="13855" y="1574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303;gbcf4302aa7_0_6">
              <a:extLst>
                <a:ext uri="{FF2B5EF4-FFF2-40B4-BE49-F238E27FC236}">
                  <a16:creationId xmlns:a16="http://schemas.microsoft.com/office/drawing/2014/main" id="{FF44BD91-C009-D548-A0C1-3458377D0928}"/>
                </a:ext>
              </a:extLst>
            </p:cNvPr>
            <p:cNvSpPr/>
            <p:nvPr/>
          </p:nvSpPr>
          <p:spPr>
            <a:xfrm>
              <a:off x="9001075" y="3284089"/>
              <a:ext cx="22206" cy="28237"/>
            </a:xfrm>
            <a:custGeom>
              <a:avLst/>
              <a:gdLst/>
              <a:ahLst/>
              <a:cxnLst/>
              <a:rect l="l" t="t" r="r" b="b"/>
              <a:pathLst>
                <a:path w="44191" h="56193" extrusionOk="0">
                  <a:moveTo>
                    <a:pt x="38339" y="56194"/>
                  </a:moveTo>
                  <a:lnTo>
                    <a:pt x="28783" y="54295"/>
                  </a:lnTo>
                  <a:lnTo>
                    <a:pt x="27231" y="50819"/>
                  </a:lnTo>
                  <a:lnTo>
                    <a:pt x="27112" y="48944"/>
                  </a:lnTo>
                  <a:lnTo>
                    <a:pt x="27709" y="45851"/>
                  </a:lnTo>
                  <a:lnTo>
                    <a:pt x="25679" y="47021"/>
                  </a:lnTo>
                  <a:lnTo>
                    <a:pt x="24604" y="47129"/>
                  </a:lnTo>
                  <a:lnTo>
                    <a:pt x="23528" y="46496"/>
                  </a:lnTo>
                  <a:lnTo>
                    <a:pt x="23528" y="45528"/>
                  </a:lnTo>
                  <a:lnTo>
                    <a:pt x="21737" y="42841"/>
                  </a:lnTo>
                  <a:lnTo>
                    <a:pt x="18393" y="39975"/>
                  </a:lnTo>
                  <a:lnTo>
                    <a:pt x="15526" y="38243"/>
                  </a:lnTo>
                  <a:lnTo>
                    <a:pt x="11824" y="37467"/>
                  </a:lnTo>
                  <a:lnTo>
                    <a:pt x="10630" y="36643"/>
                  </a:lnTo>
                  <a:lnTo>
                    <a:pt x="7764" y="36021"/>
                  </a:lnTo>
                  <a:lnTo>
                    <a:pt x="4419" y="34899"/>
                  </a:lnTo>
                  <a:lnTo>
                    <a:pt x="3344" y="33668"/>
                  </a:lnTo>
                  <a:lnTo>
                    <a:pt x="2508" y="30766"/>
                  </a:lnTo>
                  <a:lnTo>
                    <a:pt x="3583" y="27733"/>
                  </a:lnTo>
                  <a:lnTo>
                    <a:pt x="4180" y="22203"/>
                  </a:lnTo>
                  <a:lnTo>
                    <a:pt x="3822" y="20949"/>
                  </a:lnTo>
                  <a:lnTo>
                    <a:pt x="2269" y="17306"/>
                  </a:lnTo>
                  <a:lnTo>
                    <a:pt x="5972" y="21116"/>
                  </a:lnTo>
                  <a:lnTo>
                    <a:pt x="6927" y="21749"/>
                  </a:lnTo>
                  <a:lnTo>
                    <a:pt x="7882" y="21534"/>
                  </a:lnTo>
                  <a:lnTo>
                    <a:pt x="8121" y="20602"/>
                  </a:lnTo>
                  <a:lnTo>
                    <a:pt x="7882" y="19098"/>
                  </a:lnTo>
                  <a:lnTo>
                    <a:pt x="9794" y="17557"/>
                  </a:lnTo>
                  <a:lnTo>
                    <a:pt x="9913" y="16518"/>
                  </a:lnTo>
                  <a:lnTo>
                    <a:pt x="9197" y="16159"/>
                  </a:lnTo>
                  <a:lnTo>
                    <a:pt x="8002" y="16936"/>
                  </a:lnTo>
                  <a:lnTo>
                    <a:pt x="6808" y="17055"/>
                  </a:lnTo>
                  <a:lnTo>
                    <a:pt x="5613" y="15682"/>
                  </a:lnTo>
                  <a:lnTo>
                    <a:pt x="4897" y="15885"/>
                  </a:lnTo>
                  <a:lnTo>
                    <a:pt x="1792" y="15383"/>
                  </a:lnTo>
                  <a:lnTo>
                    <a:pt x="956" y="14738"/>
                  </a:lnTo>
                  <a:lnTo>
                    <a:pt x="358" y="13603"/>
                  </a:lnTo>
                  <a:lnTo>
                    <a:pt x="0" y="10391"/>
                  </a:lnTo>
                  <a:lnTo>
                    <a:pt x="1075" y="7584"/>
                  </a:lnTo>
                  <a:lnTo>
                    <a:pt x="4778" y="3917"/>
                  </a:lnTo>
                  <a:lnTo>
                    <a:pt x="5494" y="2496"/>
                  </a:lnTo>
                  <a:lnTo>
                    <a:pt x="7764" y="322"/>
                  </a:lnTo>
                  <a:lnTo>
                    <a:pt x="9794" y="0"/>
                  </a:lnTo>
                  <a:lnTo>
                    <a:pt x="10510" y="346"/>
                  </a:lnTo>
                  <a:lnTo>
                    <a:pt x="10630" y="1087"/>
                  </a:lnTo>
                  <a:lnTo>
                    <a:pt x="10391" y="3272"/>
                  </a:lnTo>
                  <a:lnTo>
                    <a:pt x="9794" y="4216"/>
                  </a:lnTo>
                  <a:lnTo>
                    <a:pt x="9077" y="6091"/>
                  </a:lnTo>
                  <a:lnTo>
                    <a:pt x="10271" y="7214"/>
                  </a:lnTo>
                  <a:lnTo>
                    <a:pt x="10988" y="7106"/>
                  </a:lnTo>
                  <a:lnTo>
                    <a:pt x="10749" y="5339"/>
                  </a:lnTo>
                  <a:lnTo>
                    <a:pt x="12660" y="4550"/>
                  </a:lnTo>
                  <a:lnTo>
                    <a:pt x="13257" y="6676"/>
                  </a:lnTo>
                  <a:lnTo>
                    <a:pt x="14332" y="7417"/>
                  </a:lnTo>
                  <a:lnTo>
                    <a:pt x="15049" y="6951"/>
                  </a:lnTo>
                  <a:lnTo>
                    <a:pt x="14690" y="5709"/>
                  </a:lnTo>
                  <a:lnTo>
                    <a:pt x="14213" y="3201"/>
                  </a:lnTo>
                  <a:lnTo>
                    <a:pt x="13257" y="1338"/>
                  </a:lnTo>
                  <a:lnTo>
                    <a:pt x="13616" y="179"/>
                  </a:lnTo>
                  <a:lnTo>
                    <a:pt x="16123" y="442"/>
                  </a:lnTo>
                  <a:lnTo>
                    <a:pt x="18990" y="1803"/>
                  </a:lnTo>
                  <a:lnTo>
                    <a:pt x="20662" y="1564"/>
                  </a:lnTo>
                  <a:lnTo>
                    <a:pt x="22215" y="1935"/>
                  </a:lnTo>
                  <a:lnTo>
                    <a:pt x="26395" y="4359"/>
                  </a:lnTo>
                  <a:lnTo>
                    <a:pt x="29142" y="5912"/>
                  </a:lnTo>
                  <a:lnTo>
                    <a:pt x="31053" y="8528"/>
                  </a:lnTo>
                  <a:lnTo>
                    <a:pt x="34278" y="11095"/>
                  </a:lnTo>
                  <a:lnTo>
                    <a:pt x="35353" y="12469"/>
                  </a:lnTo>
                  <a:lnTo>
                    <a:pt x="38219" y="18835"/>
                  </a:lnTo>
                  <a:lnTo>
                    <a:pt x="37861" y="20136"/>
                  </a:lnTo>
                  <a:lnTo>
                    <a:pt x="35472" y="20292"/>
                  </a:lnTo>
                  <a:lnTo>
                    <a:pt x="31531" y="18477"/>
                  </a:lnTo>
                  <a:lnTo>
                    <a:pt x="31053" y="17187"/>
                  </a:lnTo>
                  <a:lnTo>
                    <a:pt x="29500" y="16350"/>
                  </a:lnTo>
                  <a:lnTo>
                    <a:pt x="26276" y="17067"/>
                  </a:lnTo>
                  <a:lnTo>
                    <a:pt x="24962" y="18703"/>
                  </a:lnTo>
                  <a:lnTo>
                    <a:pt x="22931" y="20316"/>
                  </a:lnTo>
                  <a:lnTo>
                    <a:pt x="21498" y="20542"/>
                  </a:lnTo>
                  <a:lnTo>
                    <a:pt x="20424" y="21498"/>
                  </a:lnTo>
                  <a:lnTo>
                    <a:pt x="18154" y="24090"/>
                  </a:lnTo>
                  <a:lnTo>
                    <a:pt x="18273" y="24830"/>
                  </a:lnTo>
                  <a:lnTo>
                    <a:pt x="19348" y="25021"/>
                  </a:lnTo>
                  <a:lnTo>
                    <a:pt x="21379" y="24149"/>
                  </a:lnTo>
                  <a:lnTo>
                    <a:pt x="23051" y="22322"/>
                  </a:lnTo>
                  <a:lnTo>
                    <a:pt x="25917" y="21307"/>
                  </a:lnTo>
                  <a:lnTo>
                    <a:pt x="27350" y="19301"/>
                  </a:lnTo>
                  <a:lnTo>
                    <a:pt x="28545" y="18823"/>
                  </a:lnTo>
                  <a:lnTo>
                    <a:pt x="33442" y="21940"/>
                  </a:lnTo>
                  <a:lnTo>
                    <a:pt x="35114" y="22071"/>
                  </a:lnTo>
                  <a:lnTo>
                    <a:pt x="37980" y="21367"/>
                  </a:lnTo>
                  <a:lnTo>
                    <a:pt x="38816" y="21008"/>
                  </a:lnTo>
                  <a:lnTo>
                    <a:pt x="40249" y="21701"/>
                  </a:lnTo>
                  <a:lnTo>
                    <a:pt x="42877" y="29667"/>
                  </a:lnTo>
                  <a:lnTo>
                    <a:pt x="43474" y="33680"/>
                  </a:lnTo>
                  <a:lnTo>
                    <a:pt x="42996" y="37478"/>
                  </a:lnTo>
                  <a:lnTo>
                    <a:pt x="44191" y="42148"/>
                  </a:lnTo>
                  <a:lnTo>
                    <a:pt x="43474" y="44059"/>
                  </a:lnTo>
                  <a:lnTo>
                    <a:pt x="41802" y="50963"/>
                  </a:lnTo>
                  <a:lnTo>
                    <a:pt x="40727" y="52945"/>
                  </a:lnTo>
                  <a:lnTo>
                    <a:pt x="38339" y="5619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304;gbcf4302aa7_0_6">
              <a:extLst>
                <a:ext uri="{FF2B5EF4-FFF2-40B4-BE49-F238E27FC236}">
                  <a16:creationId xmlns:a16="http://schemas.microsoft.com/office/drawing/2014/main" id="{3262A2B2-C708-2F47-A4E8-27F11BD0BEB0}"/>
                </a:ext>
              </a:extLst>
            </p:cNvPr>
            <p:cNvSpPr/>
            <p:nvPr/>
          </p:nvSpPr>
          <p:spPr>
            <a:xfrm>
              <a:off x="7733096" y="3300288"/>
              <a:ext cx="254527" cy="276223"/>
            </a:xfrm>
            <a:custGeom>
              <a:avLst/>
              <a:gdLst/>
              <a:ahLst/>
              <a:cxnLst/>
              <a:rect l="l" t="t" r="r" b="b"/>
              <a:pathLst>
                <a:path w="506522" h="549698" extrusionOk="0">
                  <a:moveTo>
                    <a:pt x="33740" y="0"/>
                  </a:moveTo>
                  <a:lnTo>
                    <a:pt x="97781" y="73429"/>
                  </a:lnTo>
                  <a:lnTo>
                    <a:pt x="124558" y="103765"/>
                  </a:lnTo>
                  <a:lnTo>
                    <a:pt x="195908" y="97793"/>
                  </a:lnTo>
                  <a:lnTo>
                    <a:pt x="459979" y="75746"/>
                  </a:lnTo>
                  <a:lnTo>
                    <a:pt x="482325" y="77406"/>
                  </a:lnTo>
                  <a:lnTo>
                    <a:pt x="506523" y="78970"/>
                  </a:lnTo>
                  <a:lnTo>
                    <a:pt x="482911" y="132322"/>
                  </a:lnTo>
                  <a:lnTo>
                    <a:pt x="474836" y="151694"/>
                  </a:lnTo>
                  <a:lnTo>
                    <a:pt x="474430" y="152781"/>
                  </a:lnTo>
                  <a:lnTo>
                    <a:pt x="474156" y="153856"/>
                  </a:lnTo>
                  <a:lnTo>
                    <a:pt x="473379" y="154059"/>
                  </a:lnTo>
                  <a:lnTo>
                    <a:pt x="472687" y="154764"/>
                  </a:lnTo>
                  <a:lnTo>
                    <a:pt x="471934" y="155039"/>
                  </a:lnTo>
                  <a:lnTo>
                    <a:pt x="470872" y="154716"/>
                  </a:lnTo>
                  <a:lnTo>
                    <a:pt x="469868" y="154979"/>
                  </a:lnTo>
                  <a:lnTo>
                    <a:pt x="468949" y="155277"/>
                  </a:lnTo>
                  <a:lnTo>
                    <a:pt x="468292" y="155014"/>
                  </a:lnTo>
                  <a:lnTo>
                    <a:pt x="467276" y="154931"/>
                  </a:lnTo>
                  <a:lnTo>
                    <a:pt x="466453" y="154704"/>
                  </a:lnTo>
                  <a:lnTo>
                    <a:pt x="465604" y="154596"/>
                  </a:lnTo>
                  <a:lnTo>
                    <a:pt x="465210" y="155158"/>
                  </a:lnTo>
                  <a:lnTo>
                    <a:pt x="464207" y="155803"/>
                  </a:lnTo>
                  <a:lnTo>
                    <a:pt x="463908" y="157009"/>
                  </a:lnTo>
                  <a:lnTo>
                    <a:pt x="464207" y="158514"/>
                  </a:lnTo>
                  <a:lnTo>
                    <a:pt x="464625" y="159971"/>
                  </a:lnTo>
                  <a:lnTo>
                    <a:pt x="465401" y="160592"/>
                  </a:lnTo>
                  <a:lnTo>
                    <a:pt x="466094" y="161058"/>
                  </a:lnTo>
                  <a:lnTo>
                    <a:pt x="466261" y="162276"/>
                  </a:lnTo>
                  <a:lnTo>
                    <a:pt x="466739" y="163005"/>
                  </a:lnTo>
                  <a:lnTo>
                    <a:pt x="466560" y="163805"/>
                  </a:lnTo>
                  <a:lnTo>
                    <a:pt x="465927" y="164354"/>
                  </a:lnTo>
                  <a:lnTo>
                    <a:pt x="465724" y="165035"/>
                  </a:lnTo>
                  <a:lnTo>
                    <a:pt x="465162" y="165632"/>
                  </a:lnTo>
                  <a:lnTo>
                    <a:pt x="464494" y="166432"/>
                  </a:lnTo>
                  <a:lnTo>
                    <a:pt x="464339" y="167472"/>
                  </a:lnTo>
                  <a:lnTo>
                    <a:pt x="464064" y="168128"/>
                  </a:lnTo>
                  <a:lnTo>
                    <a:pt x="464470" y="168690"/>
                  </a:lnTo>
                  <a:lnTo>
                    <a:pt x="464613" y="169514"/>
                  </a:lnTo>
                  <a:lnTo>
                    <a:pt x="464601" y="170314"/>
                  </a:lnTo>
                  <a:lnTo>
                    <a:pt x="464672" y="171294"/>
                  </a:lnTo>
                  <a:lnTo>
                    <a:pt x="464028" y="172452"/>
                  </a:lnTo>
                  <a:lnTo>
                    <a:pt x="463849" y="173611"/>
                  </a:lnTo>
                  <a:lnTo>
                    <a:pt x="463884" y="174829"/>
                  </a:lnTo>
                  <a:lnTo>
                    <a:pt x="463383" y="175725"/>
                  </a:lnTo>
                  <a:lnTo>
                    <a:pt x="463765" y="176477"/>
                  </a:lnTo>
                  <a:lnTo>
                    <a:pt x="464075" y="177456"/>
                  </a:lnTo>
                  <a:lnTo>
                    <a:pt x="463992" y="178340"/>
                  </a:lnTo>
                  <a:lnTo>
                    <a:pt x="463933" y="179343"/>
                  </a:lnTo>
                  <a:lnTo>
                    <a:pt x="464494" y="180024"/>
                  </a:lnTo>
                  <a:lnTo>
                    <a:pt x="464601" y="180777"/>
                  </a:lnTo>
                  <a:lnTo>
                    <a:pt x="465031" y="181541"/>
                  </a:lnTo>
                  <a:lnTo>
                    <a:pt x="464971" y="182246"/>
                  </a:lnTo>
                  <a:lnTo>
                    <a:pt x="465138" y="182962"/>
                  </a:lnTo>
                  <a:lnTo>
                    <a:pt x="465915" y="183655"/>
                  </a:lnTo>
                  <a:lnTo>
                    <a:pt x="467312" y="184037"/>
                  </a:lnTo>
                  <a:lnTo>
                    <a:pt x="468279" y="184169"/>
                  </a:lnTo>
                  <a:lnTo>
                    <a:pt x="468984" y="184993"/>
                  </a:lnTo>
                  <a:lnTo>
                    <a:pt x="469379" y="186509"/>
                  </a:lnTo>
                  <a:lnTo>
                    <a:pt x="469223" y="187405"/>
                  </a:lnTo>
                  <a:lnTo>
                    <a:pt x="469343" y="188420"/>
                  </a:lnTo>
                  <a:lnTo>
                    <a:pt x="469092" y="189412"/>
                  </a:lnTo>
                  <a:lnTo>
                    <a:pt x="468841" y="190236"/>
                  </a:lnTo>
                  <a:lnTo>
                    <a:pt x="468387" y="190845"/>
                  </a:lnTo>
                  <a:lnTo>
                    <a:pt x="468220" y="191860"/>
                  </a:lnTo>
                  <a:lnTo>
                    <a:pt x="468208" y="193126"/>
                  </a:lnTo>
                  <a:lnTo>
                    <a:pt x="467909" y="193819"/>
                  </a:lnTo>
                  <a:lnTo>
                    <a:pt x="467671" y="194715"/>
                  </a:lnTo>
                  <a:lnTo>
                    <a:pt x="467157" y="195802"/>
                  </a:lnTo>
                  <a:lnTo>
                    <a:pt x="466608" y="195121"/>
                  </a:lnTo>
                  <a:lnTo>
                    <a:pt x="465963" y="195694"/>
                  </a:lnTo>
                  <a:lnTo>
                    <a:pt x="465497" y="196470"/>
                  </a:lnTo>
                  <a:lnTo>
                    <a:pt x="464816" y="196805"/>
                  </a:lnTo>
                  <a:lnTo>
                    <a:pt x="464470" y="197676"/>
                  </a:lnTo>
                  <a:lnTo>
                    <a:pt x="464458" y="198644"/>
                  </a:lnTo>
                  <a:lnTo>
                    <a:pt x="464398" y="199862"/>
                  </a:lnTo>
                  <a:lnTo>
                    <a:pt x="464732" y="200782"/>
                  </a:lnTo>
                  <a:lnTo>
                    <a:pt x="465473" y="201439"/>
                  </a:lnTo>
                  <a:lnTo>
                    <a:pt x="465497" y="202251"/>
                  </a:lnTo>
                  <a:lnTo>
                    <a:pt x="466047" y="203242"/>
                  </a:lnTo>
                  <a:lnTo>
                    <a:pt x="466225" y="204031"/>
                  </a:lnTo>
                  <a:lnTo>
                    <a:pt x="465807" y="205022"/>
                  </a:lnTo>
                  <a:lnTo>
                    <a:pt x="465819" y="205918"/>
                  </a:lnTo>
                  <a:lnTo>
                    <a:pt x="466440" y="206742"/>
                  </a:lnTo>
                  <a:lnTo>
                    <a:pt x="465377" y="209620"/>
                  </a:lnTo>
                  <a:lnTo>
                    <a:pt x="464470" y="210170"/>
                  </a:lnTo>
                  <a:lnTo>
                    <a:pt x="463801" y="211065"/>
                  </a:lnTo>
                  <a:lnTo>
                    <a:pt x="462738" y="211448"/>
                  </a:lnTo>
                  <a:lnTo>
                    <a:pt x="461520" y="212116"/>
                  </a:lnTo>
                  <a:lnTo>
                    <a:pt x="460708" y="212881"/>
                  </a:lnTo>
                  <a:lnTo>
                    <a:pt x="460122" y="213311"/>
                  </a:lnTo>
                  <a:lnTo>
                    <a:pt x="459669" y="213896"/>
                  </a:lnTo>
                  <a:lnTo>
                    <a:pt x="458558" y="214541"/>
                  </a:lnTo>
                  <a:lnTo>
                    <a:pt x="457375" y="215210"/>
                  </a:lnTo>
                  <a:lnTo>
                    <a:pt x="457184" y="216010"/>
                  </a:lnTo>
                  <a:lnTo>
                    <a:pt x="457340" y="216738"/>
                  </a:lnTo>
                  <a:lnTo>
                    <a:pt x="457518" y="218076"/>
                  </a:lnTo>
                  <a:lnTo>
                    <a:pt x="457005" y="219091"/>
                  </a:lnTo>
                  <a:lnTo>
                    <a:pt x="456431" y="220130"/>
                  </a:lnTo>
                  <a:lnTo>
                    <a:pt x="456109" y="220990"/>
                  </a:lnTo>
                  <a:lnTo>
                    <a:pt x="455524" y="221671"/>
                  </a:lnTo>
                  <a:lnTo>
                    <a:pt x="454796" y="222149"/>
                  </a:lnTo>
                  <a:lnTo>
                    <a:pt x="454199" y="222555"/>
                  </a:lnTo>
                  <a:lnTo>
                    <a:pt x="453195" y="223570"/>
                  </a:lnTo>
                  <a:lnTo>
                    <a:pt x="452251" y="224048"/>
                  </a:lnTo>
                  <a:lnTo>
                    <a:pt x="450962" y="224275"/>
                  </a:lnTo>
                  <a:lnTo>
                    <a:pt x="450341" y="224585"/>
                  </a:lnTo>
                  <a:lnTo>
                    <a:pt x="449660" y="225039"/>
                  </a:lnTo>
                  <a:lnTo>
                    <a:pt x="449075" y="225493"/>
                  </a:lnTo>
                  <a:lnTo>
                    <a:pt x="448489" y="226090"/>
                  </a:lnTo>
                  <a:lnTo>
                    <a:pt x="448119" y="226795"/>
                  </a:lnTo>
                  <a:lnTo>
                    <a:pt x="447952" y="228109"/>
                  </a:lnTo>
                  <a:lnTo>
                    <a:pt x="448263" y="229351"/>
                  </a:lnTo>
                  <a:lnTo>
                    <a:pt x="448860" y="230032"/>
                  </a:lnTo>
                  <a:lnTo>
                    <a:pt x="449887" y="231668"/>
                  </a:lnTo>
                  <a:lnTo>
                    <a:pt x="450090" y="233495"/>
                  </a:lnTo>
                  <a:lnTo>
                    <a:pt x="450484" y="236111"/>
                  </a:lnTo>
                  <a:lnTo>
                    <a:pt x="450783" y="237018"/>
                  </a:lnTo>
                  <a:lnTo>
                    <a:pt x="451845" y="238726"/>
                  </a:lnTo>
                  <a:lnTo>
                    <a:pt x="453064" y="240148"/>
                  </a:lnTo>
                  <a:lnTo>
                    <a:pt x="453303" y="240900"/>
                  </a:lnTo>
                  <a:lnTo>
                    <a:pt x="453386" y="241963"/>
                  </a:lnTo>
                  <a:lnTo>
                    <a:pt x="453303" y="242919"/>
                  </a:lnTo>
                  <a:lnTo>
                    <a:pt x="453613" y="244149"/>
                  </a:lnTo>
                  <a:lnTo>
                    <a:pt x="454210" y="244722"/>
                  </a:lnTo>
                  <a:lnTo>
                    <a:pt x="455035" y="245331"/>
                  </a:lnTo>
                  <a:lnTo>
                    <a:pt x="455464" y="246143"/>
                  </a:lnTo>
                  <a:lnTo>
                    <a:pt x="455847" y="246824"/>
                  </a:lnTo>
                  <a:lnTo>
                    <a:pt x="456169" y="247887"/>
                  </a:lnTo>
                  <a:lnTo>
                    <a:pt x="456706" y="248580"/>
                  </a:lnTo>
                  <a:lnTo>
                    <a:pt x="457280" y="249237"/>
                  </a:lnTo>
                  <a:lnTo>
                    <a:pt x="457948" y="249977"/>
                  </a:lnTo>
                  <a:lnTo>
                    <a:pt x="458534" y="250467"/>
                  </a:lnTo>
                  <a:lnTo>
                    <a:pt x="459059" y="251028"/>
                  </a:lnTo>
                  <a:lnTo>
                    <a:pt x="459346" y="251852"/>
                  </a:lnTo>
                  <a:lnTo>
                    <a:pt x="459334" y="253023"/>
                  </a:lnTo>
                  <a:lnTo>
                    <a:pt x="459286" y="254790"/>
                  </a:lnTo>
                  <a:lnTo>
                    <a:pt x="460038" y="255746"/>
                  </a:lnTo>
                  <a:lnTo>
                    <a:pt x="460755" y="255842"/>
                  </a:lnTo>
                  <a:lnTo>
                    <a:pt x="461687" y="255830"/>
                  </a:lnTo>
                  <a:lnTo>
                    <a:pt x="462332" y="256152"/>
                  </a:lnTo>
                  <a:lnTo>
                    <a:pt x="462475" y="257024"/>
                  </a:lnTo>
                  <a:lnTo>
                    <a:pt x="463287" y="257955"/>
                  </a:lnTo>
                  <a:lnTo>
                    <a:pt x="463550" y="258887"/>
                  </a:lnTo>
                  <a:lnTo>
                    <a:pt x="464434" y="260058"/>
                  </a:lnTo>
                  <a:lnTo>
                    <a:pt x="465688" y="260846"/>
                  </a:lnTo>
                  <a:lnTo>
                    <a:pt x="466655" y="261491"/>
                  </a:lnTo>
                  <a:lnTo>
                    <a:pt x="467348" y="262733"/>
                  </a:lnTo>
                  <a:lnTo>
                    <a:pt x="468518" y="265671"/>
                  </a:lnTo>
                  <a:lnTo>
                    <a:pt x="465963" y="265038"/>
                  </a:lnTo>
                  <a:lnTo>
                    <a:pt x="465974" y="265958"/>
                  </a:lnTo>
                  <a:lnTo>
                    <a:pt x="467993" y="270938"/>
                  </a:lnTo>
                  <a:lnTo>
                    <a:pt x="468817" y="277507"/>
                  </a:lnTo>
                  <a:lnTo>
                    <a:pt x="466930" y="277818"/>
                  </a:lnTo>
                  <a:lnTo>
                    <a:pt x="466189" y="278773"/>
                  </a:lnTo>
                  <a:lnTo>
                    <a:pt x="465186" y="282249"/>
                  </a:lnTo>
                  <a:lnTo>
                    <a:pt x="465138" y="286763"/>
                  </a:lnTo>
                  <a:lnTo>
                    <a:pt x="465736" y="290406"/>
                  </a:lnTo>
                  <a:lnTo>
                    <a:pt x="465103" y="293177"/>
                  </a:lnTo>
                  <a:lnTo>
                    <a:pt x="462869" y="294682"/>
                  </a:lnTo>
                  <a:lnTo>
                    <a:pt x="463252" y="296187"/>
                  </a:lnTo>
                  <a:lnTo>
                    <a:pt x="464004" y="296270"/>
                  </a:lnTo>
                  <a:lnTo>
                    <a:pt x="466536" y="295506"/>
                  </a:lnTo>
                  <a:lnTo>
                    <a:pt x="470967" y="296115"/>
                  </a:lnTo>
                  <a:lnTo>
                    <a:pt x="473869" y="294837"/>
                  </a:lnTo>
                  <a:lnTo>
                    <a:pt x="475470" y="294574"/>
                  </a:lnTo>
                  <a:lnTo>
                    <a:pt x="476784" y="295123"/>
                  </a:lnTo>
                  <a:lnTo>
                    <a:pt x="477643" y="295840"/>
                  </a:lnTo>
                  <a:lnTo>
                    <a:pt x="478419" y="298372"/>
                  </a:lnTo>
                  <a:lnTo>
                    <a:pt x="478634" y="300737"/>
                  </a:lnTo>
                  <a:lnTo>
                    <a:pt x="478479" y="305263"/>
                  </a:lnTo>
                  <a:lnTo>
                    <a:pt x="479530" y="306864"/>
                  </a:lnTo>
                  <a:lnTo>
                    <a:pt x="480761" y="308082"/>
                  </a:lnTo>
                  <a:lnTo>
                    <a:pt x="484750" y="310650"/>
                  </a:lnTo>
                  <a:lnTo>
                    <a:pt x="486553" y="312454"/>
                  </a:lnTo>
                  <a:lnTo>
                    <a:pt x="493277" y="316586"/>
                  </a:lnTo>
                  <a:lnTo>
                    <a:pt x="493289" y="317517"/>
                  </a:lnTo>
                  <a:lnTo>
                    <a:pt x="491343" y="320384"/>
                  </a:lnTo>
                  <a:lnTo>
                    <a:pt x="489670" y="322283"/>
                  </a:lnTo>
                  <a:lnTo>
                    <a:pt x="488177" y="322594"/>
                  </a:lnTo>
                  <a:lnTo>
                    <a:pt x="484857" y="320647"/>
                  </a:lnTo>
                  <a:lnTo>
                    <a:pt x="482003" y="319154"/>
                  </a:lnTo>
                  <a:lnTo>
                    <a:pt x="477094" y="318079"/>
                  </a:lnTo>
                  <a:lnTo>
                    <a:pt x="471624" y="315977"/>
                  </a:lnTo>
                  <a:lnTo>
                    <a:pt x="468889" y="314580"/>
                  </a:lnTo>
                  <a:lnTo>
                    <a:pt x="466333" y="313875"/>
                  </a:lnTo>
                  <a:lnTo>
                    <a:pt x="464840" y="314066"/>
                  </a:lnTo>
                  <a:lnTo>
                    <a:pt x="462977" y="316048"/>
                  </a:lnTo>
                  <a:lnTo>
                    <a:pt x="462989" y="317864"/>
                  </a:lnTo>
                  <a:lnTo>
                    <a:pt x="463753" y="318951"/>
                  </a:lnTo>
                  <a:lnTo>
                    <a:pt x="465461" y="320527"/>
                  </a:lnTo>
                  <a:lnTo>
                    <a:pt x="473977" y="326021"/>
                  </a:lnTo>
                  <a:lnTo>
                    <a:pt x="477273" y="326929"/>
                  </a:lnTo>
                  <a:lnTo>
                    <a:pt x="477106" y="328231"/>
                  </a:lnTo>
                  <a:lnTo>
                    <a:pt x="475243" y="330798"/>
                  </a:lnTo>
                  <a:lnTo>
                    <a:pt x="473750" y="332136"/>
                  </a:lnTo>
                  <a:lnTo>
                    <a:pt x="472913" y="332495"/>
                  </a:lnTo>
                  <a:lnTo>
                    <a:pt x="469713" y="332375"/>
                  </a:lnTo>
                  <a:lnTo>
                    <a:pt x="457375" y="330512"/>
                  </a:lnTo>
                  <a:lnTo>
                    <a:pt x="452300" y="330727"/>
                  </a:lnTo>
                  <a:lnTo>
                    <a:pt x="447044" y="332590"/>
                  </a:lnTo>
                  <a:lnTo>
                    <a:pt x="446113" y="333617"/>
                  </a:lnTo>
                  <a:lnTo>
                    <a:pt x="446124" y="334537"/>
                  </a:lnTo>
                  <a:lnTo>
                    <a:pt x="446889" y="335409"/>
                  </a:lnTo>
                  <a:lnTo>
                    <a:pt x="446721" y="338048"/>
                  </a:lnTo>
                  <a:lnTo>
                    <a:pt x="445527" y="340855"/>
                  </a:lnTo>
                  <a:lnTo>
                    <a:pt x="444070" y="345561"/>
                  </a:lnTo>
                  <a:lnTo>
                    <a:pt x="443986" y="346719"/>
                  </a:lnTo>
                  <a:lnTo>
                    <a:pt x="443163" y="349634"/>
                  </a:lnTo>
                  <a:lnTo>
                    <a:pt x="443557" y="351437"/>
                  </a:lnTo>
                  <a:lnTo>
                    <a:pt x="446220" y="353658"/>
                  </a:lnTo>
                  <a:lnTo>
                    <a:pt x="447534" y="353647"/>
                  </a:lnTo>
                  <a:lnTo>
                    <a:pt x="447044" y="352225"/>
                  </a:lnTo>
                  <a:lnTo>
                    <a:pt x="446005" y="351103"/>
                  </a:lnTo>
                  <a:lnTo>
                    <a:pt x="445707" y="350374"/>
                  </a:lnTo>
                  <a:lnTo>
                    <a:pt x="446459" y="349789"/>
                  </a:lnTo>
                  <a:lnTo>
                    <a:pt x="447677" y="349789"/>
                  </a:lnTo>
                  <a:lnTo>
                    <a:pt x="449672" y="350995"/>
                  </a:lnTo>
                  <a:lnTo>
                    <a:pt x="450341" y="353049"/>
                  </a:lnTo>
                  <a:lnTo>
                    <a:pt x="449887" y="354542"/>
                  </a:lnTo>
                  <a:lnTo>
                    <a:pt x="446447" y="358902"/>
                  </a:lnTo>
                  <a:lnTo>
                    <a:pt x="446471" y="361159"/>
                  </a:lnTo>
                  <a:lnTo>
                    <a:pt x="447999" y="363595"/>
                  </a:lnTo>
                  <a:lnTo>
                    <a:pt x="451905" y="368635"/>
                  </a:lnTo>
                  <a:lnTo>
                    <a:pt x="452192" y="369400"/>
                  </a:lnTo>
                  <a:lnTo>
                    <a:pt x="452216" y="371001"/>
                  </a:lnTo>
                  <a:lnTo>
                    <a:pt x="451081" y="371478"/>
                  </a:lnTo>
                  <a:lnTo>
                    <a:pt x="447235" y="371514"/>
                  </a:lnTo>
                  <a:lnTo>
                    <a:pt x="445623" y="370786"/>
                  </a:lnTo>
                  <a:lnTo>
                    <a:pt x="441275" y="368098"/>
                  </a:lnTo>
                  <a:lnTo>
                    <a:pt x="439675" y="367812"/>
                  </a:lnTo>
                  <a:lnTo>
                    <a:pt x="434587" y="367692"/>
                  </a:lnTo>
                  <a:lnTo>
                    <a:pt x="434671" y="366474"/>
                  </a:lnTo>
                  <a:lnTo>
                    <a:pt x="436164" y="365208"/>
                  </a:lnTo>
                  <a:lnTo>
                    <a:pt x="437095" y="363512"/>
                  </a:lnTo>
                  <a:lnTo>
                    <a:pt x="438684" y="362951"/>
                  </a:lnTo>
                  <a:lnTo>
                    <a:pt x="438768" y="361792"/>
                  </a:lnTo>
                  <a:lnTo>
                    <a:pt x="435375" y="360454"/>
                  </a:lnTo>
                  <a:lnTo>
                    <a:pt x="433309" y="360920"/>
                  </a:lnTo>
                  <a:lnTo>
                    <a:pt x="428125" y="360956"/>
                  </a:lnTo>
                  <a:lnTo>
                    <a:pt x="425510" y="362031"/>
                  </a:lnTo>
                  <a:lnTo>
                    <a:pt x="424376" y="361959"/>
                  </a:lnTo>
                  <a:lnTo>
                    <a:pt x="423874" y="358866"/>
                  </a:lnTo>
                  <a:lnTo>
                    <a:pt x="421688" y="356704"/>
                  </a:lnTo>
                  <a:lnTo>
                    <a:pt x="413531" y="349168"/>
                  </a:lnTo>
                  <a:lnTo>
                    <a:pt x="411643" y="348260"/>
                  </a:lnTo>
                  <a:lnTo>
                    <a:pt x="408717" y="347603"/>
                  </a:lnTo>
                  <a:lnTo>
                    <a:pt x="400357" y="347699"/>
                  </a:lnTo>
                  <a:lnTo>
                    <a:pt x="397634" y="348857"/>
                  </a:lnTo>
                  <a:lnTo>
                    <a:pt x="395484" y="350278"/>
                  </a:lnTo>
                  <a:lnTo>
                    <a:pt x="394541" y="349837"/>
                  </a:lnTo>
                  <a:lnTo>
                    <a:pt x="394720" y="348607"/>
                  </a:lnTo>
                  <a:lnTo>
                    <a:pt x="397299" y="343674"/>
                  </a:lnTo>
                  <a:lnTo>
                    <a:pt x="397372" y="340784"/>
                  </a:lnTo>
                  <a:lnTo>
                    <a:pt x="396882" y="338980"/>
                  </a:lnTo>
                  <a:lnTo>
                    <a:pt x="396225" y="338156"/>
                  </a:lnTo>
                  <a:lnTo>
                    <a:pt x="394098" y="332734"/>
                  </a:lnTo>
                  <a:lnTo>
                    <a:pt x="392940" y="329365"/>
                  </a:lnTo>
                  <a:lnTo>
                    <a:pt x="392916" y="327359"/>
                  </a:lnTo>
                  <a:lnTo>
                    <a:pt x="394218" y="325400"/>
                  </a:lnTo>
                  <a:lnTo>
                    <a:pt x="398792" y="321960"/>
                  </a:lnTo>
                  <a:lnTo>
                    <a:pt x="404406" y="319727"/>
                  </a:lnTo>
                  <a:lnTo>
                    <a:pt x="405804" y="317828"/>
                  </a:lnTo>
                  <a:lnTo>
                    <a:pt x="405863" y="314651"/>
                  </a:lnTo>
                  <a:lnTo>
                    <a:pt x="405481" y="313994"/>
                  </a:lnTo>
                  <a:lnTo>
                    <a:pt x="405540" y="310399"/>
                  </a:lnTo>
                  <a:lnTo>
                    <a:pt x="406269" y="307592"/>
                  </a:lnTo>
                  <a:lnTo>
                    <a:pt x="407667" y="305670"/>
                  </a:lnTo>
                  <a:lnTo>
                    <a:pt x="402567" y="303627"/>
                  </a:lnTo>
                  <a:lnTo>
                    <a:pt x="400034" y="304225"/>
                  </a:lnTo>
                  <a:lnTo>
                    <a:pt x="399091" y="304702"/>
                  </a:lnTo>
                  <a:lnTo>
                    <a:pt x="397885" y="306136"/>
                  </a:lnTo>
                  <a:lnTo>
                    <a:pt x="397061" y="307676"/>
                  </a:lnTo>
                  <a:lnTo>
                    <a:pt x="395855" y="309563"/>
                  </a:lnTo>
                  <a:lnTo>
                    <a:pt x="393525" y="312048"/>
                  </a:lnTo>
                  <a:lnTo>
                    <a:pt x="391185" y="313672"/>
                  </a:lnTo>
                  <a:lnTo>
                    <a:pt x="390085" y="316108"/>
                  </a:lnTo>
                  <a:lnTo>
                    <a:pt x="389238" y="316873"/>
                  </a:lnTo>
                  <a:lnTo>
                    <a:pt x="386885" y="316311"/>
                  </a:lnTo>
                  <a:lnTo>
                    <a:pt x="384329" y="314759"/>
                  </a:lnTo>
                  <a:lnTo>
                    <a:pt x="383374" y="313636"/>
                  </a:lnTo>
                  <a:lnTo>
                    <a:pt x="381534" y="307807"/>
                  </a:lnTo>
                  <a:lnTo>
                    <a:pt x="380579" y="306087"/>
                  </a:lnTo>
                  <a:lnTo>
                    <a:pt x="379074" y="305287"/>
                  </a:lnTo>
                  <a:lnTo>
                    <a:pt x="376721" y="305204"/>
                  </a:lnTo>
                  <a:lnTo>
                    <a:pt x="375957" y="304822"/>
                  </a:lnTo>
                  <a:lnTo>
                    <a:pt x="377449" y="303400"/>
                  </a:lnTo>
                  <a:lnTo>
                    <a:pt x="383743" y="302696"/>
                  </a:lnTo>
                  <a:lnTo>
                    <a:pt x="385715" y="302015"/>
                  </a:lnTo>
                  <a:lnTo>
                    <a:pt x="385977" y="300044"/>
                  </a:lnTo>
                  <a:lnTo>
                    <a:pt x="385308" y="299208"/>
                  </a:lnTo>
                  <a:lnTo>
                    <a:pt x="385201" y="296843"/>
                  </a:lnTo>
                  <a:lnTo>
                    <a:pt x="384054" y="295171"/>
                  </a:lnTo>
                  <a:lnTo>
                    <a:pt x="384042" y="294216"/>
                  </a:lnTo>
                  <a:lnTo>
                    <a:pt x="392104" y="290752"/>
                  </a:lnTo>
                  <a:lnTo>
                    <a:pt x="392283" y="290012"/>
                  </a:lnTo>
                  <a:lnTo>
                    <a:pt x="390110" y="288805"/>
                  </a:lnTo>
                  <a:lnTo>
                    <a:pt x="388796" y="289188"/>
                  </a:lnTo>
                  <a:lnTo>
                    <a:pt x="387864" y="289880"/>
                  </a:lnTo>
                  <a:lnTo>
                    <a:pt x="383445" y="290263"/>
                  </a:lnTo>
                  <a:lnTo>
                    <a:pt x="382310" y="289928"/>
                  </a:lnTo>
                  <a:lnTo>
                    <a:pt x="381188" y="290298"/>
                  </a:lnTo>
                  <a:lnTo>
                    <a:pt x="380268" y="292472"/>
                  </a:lnTo>
                  <a:lnTo>
                    <a:pt x="379324" y="292281"/>
                  </a:lnTo>
                  <a:lnTo>
                    <a:pt x="378190" y="291158"/>
                  </a:lnTo>
                  <a:lnTo>
                    <a:pt x="377055" y="291564"/>
                  </a:lnTo>
                  <a:lnTo>
                    <a:pt x="376315" y="292699"/>
                  </a:lnTo>
                  <a:lnTo>
                    <a:pt x="376338" y="295434"/>
                  </a:lnTo>
                  <a:lnTo>
                    <a:pt x="377498" y="298814"/>
                  </a:lnTo>
                  <a:lnTo>
                    <a:pt x="377330" y="299925"/>
                  </a:lnTo>
                  <a:lnTo>
                    <a:pt x="373102" y="301453"/>
                  </a:lnTo>
                  <a:lnTo>
                    <a:pt x="371979" y="301382"/>
                  </a:lnTo>
                  <a:lnTo>
                    <a:pt x="371597" y="300653"/>
                  </a:lnTo>
                  <a:lnTo>
                    <a:pt x="371096" y="297632"/>
                  </a:lnTo>
                  <a:lnTo>
                    <a:pt x="370331" y="296724"/>
                  </a:lnTo>
                  <a:lnTo>
                    <a:pt x="369399" y="297011"/>
                  </a:lnTo>
                  <a:lnTo>
                    <a:pt x="369543" y="302074"/>
                  </a:lnTo>
                  <a:lnTo>
                    <a:pt x="369925" y="302803"/>
                  </a:lnTo>
                  <a:lnTo>
                    <a:pt x="369841" y="304213"/>
                  </a:lnTo>
                  <a:lnTo>
                    <a:pt x="368814" y="305287"/>
                  </a:lnTo>
                  <a:lnTo>
                    <a:pt x="369399" y="307413"/>
                  </a:lnTo>
                  <a:lnTo>
                    <a:pt x="373270" y="308751"/>
                  </a:lnTo>
                  <a:lnTo>
                    <a:pt x="376112" y="310327"/>
                  </a:lnTo>
                  <a:lnTo>
                    <a:pt x="377067" y="311820"/>
                  </a:lnTo>
                  <a:lnTo>
                    <a:pt x="377258" y="312931"/>
                  </a:lnTo>
                  <a:lnTo>
                    <a:pt x="376984" y="313791"/>
                  </a:lnTo>
                  <a:lnTo>
                    <a:pt x="375777" y="314938"/>
                  </a:lnTo>
                  <a:lnTo>
                    <a:pt x="375790" y="315678"/>
                  </a:lnTo>
                  <a:lnTo>
                    <a:pt x="378990" y="316502"/>
                  </a:lnTo>
                  <a:lnTo>
                    <a:pt x="382119" y="319488"/>
                  </a:lnTo>
                  <a:lnTo>
                    <a:pt x="383159" y="319572"/>
                  </a:lnTo>
                  <a:lnTo>
                    <a:pt x="386527" y="318103"/>
                  </a:lnTo>
                  <a:lnTo>
                    <a:pt x="388235" y="319679"/>
                  </a:lnTo>
                  <a:lnTo>
                    <a:pt x="389011" y="321662"/>
                  </a:lnTo>
                  <a:lnTo>
                    <a:pt x="389023" y="323549"/>
                  </a:lnTo>
                  <a:lnTo>
                    <a:pt x="389405" y="324313"/>
                  </a:lnTo>
                  <a:lnTo>
                    <a:pt x="389047" y="326176"/>
                  </a:lnTo>
                  <a:lnTo>
                    <a:pt x="388402" y="327419"/>
                  </a:lnTo>
                  <a:lnTo>
                    <a:pt x="386729" y="329580"/>
                  </a:lnTo>
                  <a:lnTo>
                    <a:pt x="388617" y="329927"/>
                  </a:lnTo>
                  <a:lnTo>
                    <a:pt x="389752" y="330488"/>
                  </a:lnTo>
                  <a:lnTo>
                    <a:pt x="391363" y="332184"/>
                  </a:lnTo>
                  <a:lnTo>
                    <a:pt x="392893" y="335063"/>
                  </a:lnTo>
                  <a:lnTo>
                    <a:pt x="393299" y="337356"/>
                  </a:lnTo>
                  <a:lnTo>
                    <a:pt x="393418" y="340604"/>
                  </a:lnTo>
                  <a:lnTo>
                    <a:pt x="391842" y="342312"/>
                  </a:lnTo>
                  <a:lnTo>
                    <a:pt x="389309" y="343948"/>
                  </a:lnTo>
                  <a:lnTo>
                    <a:pt x="387339" y="344450"/>
                  </a:lnTo>
                  <a:lnTo>
                    <a:pt x="382740" y="344773"/>
                  </a:lnTo>
                  <a:lnTo>
                    <a:pt x="381618" y="345728"/>
                  </a:lnTo>
                  <a:lnTo>
                    <a:pt x="380400" y="345907"/>
                  </a:lnTo>
                  <a:lnTo>
                    <a:pt x="379265" y="345095"/>
                  </a:lnTo>
                  <a:lnTo>
                    <a:pt x="378692" y="344068"/>
                  </a:lnTo>
                  <a:lnTo>
                    <a:pt x="375204" y="344354"/>
                  </a:lnTo>
                  <a:lnTo>
                    <a:pt x="371549" y="345250"/>
                  </a:lnTo>
                  <a:lnTo>
                    <a:pt x="370056" y="346098"/>
                  </a:lnTo>
                  <a:lnTo>
                    <a:pt x="368277" y="347746"/>
                  </a:lnTo>
                  <a:lnTo>
                    <a:pt x="367262" y="349263"/>
                  </a:lnTo>
                  <a:lnTo>
                    <a:pt x="363667" y="356621"/>
                  </a:lnTo>
                  <a:lnTo>
                    <a:pt x="363308" y="358973"/>
                  </a:lnTo>
                  <a:lnTo>
                    <a:pt x="362460" y="359069"/>
                  </a:lnTo>
                  <a:lnTo>
                    <a:pt x="360466" y="357015"/>
                  </a:lnTo>
                  <a:lnTo>
                    <a:pt x="356847" y="351974"/>
                  </a:lnTo>
                  <a:lnTo>
                    <a:pt x="355892" y="350004"/>
                  </a:lnTo>
                  <a:lnTo>
                    <a:pt x="355677" y="347197"/>
                  </a:lnTo>
                  <a:lnTo>
                    <a:pt x="356214" y="344916"/>
                  </a:lnTo>
                  <a:lnTo>
                    <a:pt x="357409" y="341990"/>
                  </a:lnTo>
                  <a:lnTo>
                    <a:pt x="359259" y="338490"/>
                  </a:lnTo>
                  <a:lnTo>
                    <a:pt x="359152" y="337380"/>
                  </a:lnTo>
                  <a:lnTo>
                    <a:pt x="358125" y="337678"/>
                  </a:lnTo>
                  <a:lnTo>
                    <a:pt x="354876" y="342515"/>
                  </a:lnTo>
                  <a:lnTo>
                    <a:pt x="353766" y="343733"/>
                  </a:lnTo>
                  <a:lnTo>
                    <a:pt x="351879" y="343674"/>
                  </a:lnTo>
                  <a:lnTo>
                    <a:pt x="351771" y="342455"/>
                  </a:lnTo>
                  <a:lnTo>
                    <a:pt x="352236" y="341775"/>
                  </a:lnTo>
                  <a:lnTo>
                    <a:pt x="354255" y="336125"/>
                  </a:lnTo>
                  <a:lnTo>
                    <a:pt x="356202" y="333546"/>
                  </a:lnTo>
                  <a:lnTo>
                    <a:pt x="356930" y="331742"/>
                  </a:lnTo>
                  <a:lnTo>
                    <a:pt x="358053" y="331014"/>
                  </a:lnTo>
                  <a:lnTo>
                    <a:pt x="359665" y="331742"/>
                  </a:lnTo>
                  <a:lnTo>
                    <a:pt x="360884" y="331444"/>
                  </a:lnTo>
                  <a:lnTo>
                    <a:pt x="360597" y="330608"/>
                  </a:lnTo>
                  <a:lnTo>
                    <a:pt x="359259" y="329079"/>
                  </a:lnTo>
                  <a:lnTo>
                    <a:pt x="358961" y="327431"/>
                  </a:lnTo>
                  <a:lnTo>
                    <a:pt x="356871" y="325269"/>
                  </a:lnTo>
                  <a:lnTo>
                    <a:pt x="355748" y="325484"/>
                  </a:lnTo>
                  <a:lnTo>
                    <a:pt x="355688" y="329592"/>
                  </a:lnTo>
                  <a:lnTo>
                    <a:pt x="355235" y="331014"/>
                  </a:lnTo>
                  <a:lnTo>
                    <a:pt x="352810" y="333390"/>
                  </a:lnTo>
                  <a:lnTo>
                    <a:pt x="345716" y="338072"/>
                  </a:lnTo>
                  <a:lnTo>
                    <a:pt x="344498" y="338442"/>
                  </a:lnTo>
                  <a:lnTo>
                    <a:pt x="343076" y="337332"/>
                  </a:lnTo>
                  <a:lnTo>
                    <a:pt x="341475" y="337571"/>
                  </a:lnTo>
                  <a:lnTo>
                    <a:pt x="340998" y="336997"/>
                  </a:lnTo>
                  <a:lnTo>
                    <a:pt x="340317" y="335122"/>
                  </a:lnTo>
                  <a:lnTo>
                    <a:pt x="336364" y="333832"/>
                  </a:lnTo>
                  <a:lnTo>
                    <a:pt x="334369" y="332626"/>
                  </a:lnTo>
                  <a:lnTo>
                    <a:pt x="333032" y="330847"/>
                  </a:lnTo>
                  <a:lnTo>
                    <a:pt x="331623" y="330417"/>
                  </a:lnTo>
                  <a:lnTo>
                    <a:pt x="328314" y="328099"/>
                  </a:lnTo>
                  <a:lnTo>
                    <a:pt x="325388" y="327443"/>
                  </a:lnTo>
                  <a:lnTo>
                    <a:pt x="324074" y="328231"/>
                  </a:lnTo>
                  <a:lnTo>
                    <a:pt x="322951" y="328338"/>
                  </a:lnTo>
                  <a:lnTo>
                    <a:pt x="321232" y="325902"/>
                  </a:lnTo>
                  <a:lnTo>
                    <a:pt x="320383" y="325890"/>
                  </a:lnTo>
                  <a:lnTo>
                    <a:pt x="319643" y="326463"/>
                  </a:lnTo>
                  <a:lnTo>
                    <a:pt x="318258" y="329580"/>
                  </a:lnTo>
                  <a:lnTo>
                    <a:pt x="318186" y="331396"/>
                  </a:lnTo>
                  <a:lnTo>
                    <a:pt x="318950" y="332232"/>
                  </a:lnTo>
                  <a:lnTo>
                    <a:pt x="322916" y="334143"/>
                  </a:lnTo>
                  <a:lnTo>
                    <a:pt x="323584" y="335576"/>
                  </a:lnTo>
                  <a:lnTo>
                    <a:pt x="324062" y="336221"/>
                  </a:lnTo>
                  <a:lnTo>
                    <a:pt x="325663" y="336400"/>
                  </a:lnTo>
                  <a:lnTo>
                    <a:pt x="328744" y="333534"/>
                  </a:lnTo>
                  <a:lnTo>
                    <a:pt x="330619" y="333522"/>
                  </a:lnTo>
                  <a:lnTo>
                    <a:pt x="334130" y="336305"/>
                  </a:lnTo>
                  <a:lnTo>
                    <a:pt x="336770" y="336747"/>
                  </a:lnTo>
                  <a:lnTo>
                    <a:pt x="337522" y="337499"/>
                  </a:lnTo>
                  <a:lnTo>
                    <a:pt x="337821" y="338526"/>
                  </a:lnTo>
                  <a:lnTo>
                    <a:pt x="337941" y="341822"/>
                  </a:lnTo>
                  <a:lnTo>
                    <a:pt x="337535" y="348392"/>
                  </a:lnTo>
                  <a:lnTo>
                    <a:pt x="338800" y="352357"/>
                  </a:lnTo>
                  <a:lnTo>
                    <a:pt x="341643" y="355235"/>
                  </a:lnTo>
                  <a:lnTo>
                    <a:pt x="344665" y="357074"/>
                  </a:lnTo>
                  <a:lnTo>
                    <a:pt x="350612" y="358448"/>
                  </a:lnTo>
                  <a:lnTo>
                    <a:pt x="357098" y="359033"/>
                  </a:lnTo>
                  <a:lnTo>
                    <a:pt x="358232" y="359594"/>
                  </a:lnTo>
                  <a:lnTo>
                    <a:pt x="358161" y="361458"/>
                  </a:lnTo>
                  <a:lnTo>
                    <a:pt x="357420" y="362509"/>
                  </a:lnTo>
                  <a:lnTo>
                    <a:pt x="355725" y="363082"/>
                  </a:lnTo>
                  <a:lnTo>
                    <a:pt x="355175" y="363763"/>
                  </a:lnTo>
                  <a:lnTo>
                    <a:pt x="354160" y="366199"/>
                  </a:lnTo>
                  <a:lnTo>
                    <a:pt x="354184" y="368086"/>
                  </a:lnTo>
                  <a:lnTo>
                    <a:pt x="355319" y="369579"/>
                  </a:lnTo>
                  <a:lnTo>
                    <a:pt x="357026" y="370964"/>
                  </a:lnTo>
                  <a:lnTo>
                    <a:pt x="359869" y="372445"/>
                  </a:lnTo>
                  <a:lnTo>
                    <a:pt x="363738" y="373628"/>
                  </a:lnTo>
                  <a:lnTo>
                    <a:pt x="365697" y="373341"/>
                  </a:lnTo>
                  <a:lnTo>
                    <a:pt x="369639" y="371120"/>
                  </a:lnTo>
                  <a:lnTo>
                    <a:pt x="372051" y="368564"/>
                  </a:lnTo>
                  <a:lnTo>
                    <a:pt x="373329" y="363751"/>
                  </a:lnTo>
                  <a:lnTo>
                    <a:pt x="373305" y="361673"/>
                  </a:lnTo>
                  <a:lnTo>
                    <a:pt x="373759" y="359702"/>
                  </a:lnTo>
                  <a:lnTo>
                    <a:pt x="374404" y="359045"/>
                  </a:lnTo>
                  <a:lnTo>
                    <a:pt x="375921" y="359045"/>
                  </a:lnTo>
                  <a:lnTo>
                    <a:pt x="377904" y="359881"/>
                  </a:lnTo>
                  <a:lnTo>
                    <a:pt x="379994" y="362114"/>
                  </a:lnTo>
                  <a:lnTo>
                    <a:pt x="383242" y="367979"/>
                  </a:lnTo>
                  <a:lnTo>
                    <a:pt x="387423" y="372374"/>
                  </a:lnTo>
                  <a:lnTo>
                    <a:pt x="389811" y="376781"/>
                  </a:lnTo>
                  <a:lnTo>
                    <a:pt x="392665" y="379552"/>
                  </a:lnTo>
                  <a:lnTo>
                    <a:pt x="397490" y="382335"/>
                  </a:lnTo>
                  <a:lnTo>
                    <a:pt x="411656" y="388402"/>
                  </a:lnTo>
                  <a:lnTo>
                    <a:pt x="414857" y="389310"/>
                  </a:lnTo>
                  <a:lnTo>
                    <a:pt x="420804" y="391699"/>
                  </a:lnTo>
                  <a:lnTo>
                    <a:pt x="424400" y="393741"/>
                  </a:lnTo>
                  <a:lnTo>
                    <a:pt x="424973" y="394493"/>
                  </a:lnTo>
                  <a:lnTo>
                    <a:pt x="425080" y="395425"/>
                  </a:lnTo>
                  <a:lnTo>
                    <a:pt x="424710" y="397205"/>
                  </a:lnTo>
                  <a:lnTo>
                    <a:pt x="423695" y="398052"/>
                  </a:lnTo>
                  <a:lnTo>
                    <a:pt x="421151" y="398649"/>
                  </a:lnTo>
                  <a:lnTo>
                    <a:pt x="416194" y="400787"/>
                  </a:lnTo>
                  <a:lnTo>
                    <a:pt x="415454" y="401743"/>
                  </a:lnTo>
                  <a:lnTo>
                    <a:pt x="415382" y="403893"/>
                  </a:lnTo>
                  <a:lnTo>
                    <a:pt x="415955" y="404836"/>
                  </a:lnTo>
                  <a:lnTo>
                    <a:pt x="417186" y="405577"/>
                  </a:lnTo>
                  <a:lnTo>
                    <a:pt x="421139" y="406938"/>
                  </a:lnTo>
                  <a:lnTo>
                    <a:pt x="422381" y="408312"/>
                  </a:lnTo>
                  <a:lnTo>
                    <a:pt x="423897" y="409267"/>
                  </a:lnTo>
                  <a:lnTo>
                    <a:pt x="428042" y="410700"/>
                  </a:lnTo>
                  <a:lnTo>
                    <a:pt x="430335" y="414272"/>
                  </a:lnTo>
                  <a:lnTo>
                    <a:pt x="430252" y="415860"/>
                  </a:lnTo>
                  <a:lnTo>
                    <a:pt x="423766" y="415466"/>
                  </a:lnTo>
                  <a:lnTo>
                    <a:pt x="421414" y="415860"/>
                  </a:lnTo>
                  <a:lnTo>
                    <a:pt x="418583" y="414570"/>
                  </a:lnTo>
                  <a:lnTo>
                    <a:pt x="414307" y="410593"/>
                  </a:lnTo>
                  <a:lnTo>
                    <a:pt x="413639" y="409530"/>
                  </a:lnTo>
                  <a:lnTo>
                    <a:pt x="413328" y="406174"/>
                  </a:lnTo>
                  <a:lnTo>
                    <a:pt x="412850" y="405231"/>
                  </a:lnTo>
                  <a:lnTo>
                    <a:pt x="409817" y="402053"/>
                  </a:lnTo>
                  <a:lnTo>
                    <a:pt x="405278" y="400334"/>
                  </a:lnTo>
                  <a:lnTo>
                    <a:pt x="402829" y="400071"/>
                  </a:lnTo>
                  <a:lnTo>
                    <a:pt x="401516" y="400441"/>
                  </a:lnTo>
                  <a:lnTo>
                    <a:pt x="400405" y="402065"/>
                  </a:lnTo>
                  <a:lnTo>
                    <a:pt x="400321" y="403475"/>
                  </a:lnTo>
                  <a:lnTo>
                    <a:pt x="400620" y="404765"/>
                  </a:lnTo>
                  <a:lnTo>
                    <a:pt x="402818" y="408145"/>
                  </a:lnTo>
                  <a:lnTo>
                    <a:pt x="402459" y="410127"/>
                  </a:lnTo>
                  <a:lnTo>
                    <a:pt x="400584" y="410318"/>
                  </a:lnTo>
                  <a:lnTo>
                    <a:pt x="396523" y="409626"/>
                  </a:lnTo>
                  <a:lnTo>
                    <a:pt x="393048" y="409542"/>
                  </a:lnTo>
                  <a:lnTo>
                    <a:pt x="390229" y="409781"/>
                  </a:lnTo>
                  <a:lnTo>
                    <a:pt x="390491" y="407810"/>
                  </a:lnTo>
                  <a:lnTo>
                    <a:pt x="384353" y="404836"/>
                  </a:lnTo>
                  <a:lnTo>
                    <a:pt x="383314" y="404753"/>
                  </a:lnTo>
                  <a:lnTo>
                    <a:pt x="382656" y="405254"/>
                  </a:lnTo>
                  <a:lnTo>
                    <a:pt x="382585" y="407034"/>
                  </a:lnTo>
                  <a:lnTo>
                    <a:pt x="382967" y="408431"/>
                  </a:lnTo>
                  <a:lnTo>
                    <a:pt x="383923" y="409853"/>
                  </a:lnTo>
                  <a:lnTo>
                    <a:pt x="388557" y="412349"/>
                  </a:lnTo>
                  <a:lnTo>
                    <a:pt x="392797" y="412958"/>
                  </a:lnTo>
                  <a:lnTo>
                    <a:pt x="393836" y="413889"/>
                  </a:lnTo>
                  <a:lnTo>
                    <a:pt x="396810" y="419694"/>
                  </a:lnTo>
                  <a:lnTo>
                    <a:pt x="401074" y="422943"/>
                  </a:lnTo>
                  <a:lnTo>
                    <a:pt x="401456" y="423779"/>
                  </a:lnTo>
                  <a:lnTo>
                    <a:pt x="403832" y="426012"/>
                  </a:lnTo>
                  <a:lnTo>
                    <a:pt x="402722" y="428747"/>
                  </a:lnTo>
                  <a:lnTo>
                    <a:pt x="402758" y="431184"/>
                  </a:lnTo>
                  <a:lnTo>
                    <a:pt x="404932" y="433608"/>
                  </a:lnTo>
                  <a:lnTo>
                    <a:pt x="405887" y="435208"/>
                  </a:lnTo>
                  <a:lnTo>
                    <a:pt x="409685" y="438350"/>
                  </a:lnTo>
                  <a:lnTo>
                    <a:pt x="409804" y="441646"/>
                  </a:lnTo>
                  <a:lnTo>
                    <a:pt x="405779" y="443282"/>
                  </a:lnTo>
                  <a:lnTo>
                    <a:pt x="405134" y="444047"/>
                  </a:lnTo>
                  <a:lnTo>
                    <a:pt x="404322" y="448000"/>
                  </a:lnTo>
                  <a:lnTo>
                    <a:pt x="403594" y="449792"/>
                  </a:lnTo>
                  <a:lnTo>
                    <a:pt x="399234" y="456695"/>
                  </a:lnTo>
                  <a:lnTo>
                    <a:pt x="399426" y="457842"/>
                  </a:lnTo>
                  <a:lnTo>
                    <a:pt x="399533" y="458761"/>
                  </a:lnTo>
                  <a:lnTo>
                    <a:pt x="398888" y="460302"/>
                  </a:lnTo>
                  <a:lnTo>
                    <a:pt x="383971" y="483114"/>
                  </a:lnTo>
                  <a:lnTo>
                    <a:pt x="377545" y="490674"/>
                  </a:lnTo>
                  <a:lnTo>
                    <a:pt x="372827" y="498545"/>
                  </a:lnTo>
                  <a:lnTo>
                    <a:pt x="368372" y="504600"/>
                  </a:lnTo>
                  <a:lnTo>
                    <a:pt x="363345" y="510082"/>
                  </a:lnTo>
                  <a:lnTo>
                    <a:pt x="357886" y="519100"/>
                  </a:lnTo>
                  <a:lnTo>
                    <a:pt x="354816" y="523077"/>
                  </a:lnTo>
                  <a:lnTo>
                    <a:pt x="350182" y="530171"/>
                  </a:lnTo>
                  <a:lnTo>
                    <a:pt x="345525" y="535020"/>
                  </a:lnTo>
                  <a:lnTo>
                    <a:pt x="344127" y="535940"/>
                  </a:lnTo>
                  <a:lnTo>
                    <a:pt x="343196" y="536645"/>
                  </a:lnTo>
                  <a:lnTo>
                    <a:pt x="341333" y="538914"/>
                  </a:lnTo>
                  <a:lnTo>
                    <a:pt x="333713" y="549209"/>
                  </a:lnTo>
                  <a:lnTo>
                    <a:pt x="332207" y="549699"/>
                  </a:lnTo>
                  <a:lnTo>
                    <a:pt x="330894" y="549520"/>
                  </a:lnTo>
                  <a:lnTo>
                    <a:pt x="330213" y="546355"/>
                  </a:lnTo>
                  <a:lnTo>
                    <a:pt x="331503" y="543608"/>
                  </a:lnTo>
                  <a:lnTo>
                    <a:pt x="331765" y="542270"/>
                  </a:lnTo>
                  <a:lnTo>
                    <a:pt x="343686" y="529180"/>
                  </a:lnTo>
                  <a:lnTo>
                    <a:pt x="370881" y="492239"/>
                  </a:lnTo>
                  <a:lnTo>
                    <a:pt x="384615" y="472090"/>
                  </a:lnTo>
                  <a:lnTo>
                    <a:pt x="396500" y="456444"/>
                  </a:lnTo>
                  <a:lnTo>
                    <a:pt x="397156" y="455429"/>
                  </a:lnTo>
                  <a:lnTo>
                    <a:pt x="398064" y="451918"/>
                  </a:lnTo>
                  <a:lnTo>
                    <a:pt x="397945" y="449290"/>
                  </a:lnTo>
                  <a:lnTo>
                    <a:pt x="396607" y="448179"/>
                  </a:lnTo>
                  <a:lnTo>
                    <a:pt x="393215" y="447284"/>
                  </a:lnTo>
                  <a:lnTo>
                    <a:pt x="391149" y="447487"/>
                  </a:lnTo>
                  <a:lnTo>
                    <a:pt x="388270" y="450878"/>
                  </a:lnTo>
                  <a:lnTo>
                    <a:pt x="387052" y="451941"/>
                  </a:lnTo>
                  <a:lnTo>
                    <a:pt x="384902" y="452789"/>
                  </a:lnTo>
                  <a:lnTo>
                    <a:pt x="381988" y="453136"/>
                  </a:lnTo>
                  <a:lnTo>
                    <a:pt x="375204" y="451583"/>
                  </a:lnTo>
                  <a:lnTo>
                    <a:pt x="367560" y="448848"/>
                  </a:lnTo>
                  <a:lnTo>
                    <a:pt x="363105" y="446232"/>
                  </a:lnTo>
                  <a:lnTo>
                    <a:pt x="357145" y="442267"/>
                  </a:lnTo>
                  <a:lnTo>
                    <a:pt x="350792" y="436487"/>
                  </a:lnTo>
                  <a:lnTo>
                    <a:pt x="350027" y="435101"/>
                  </a:lnTo>
                  <a:lnTo>
                    <a:pt x="349143" y="431984"/>
                  </a:lnTo>
                  <a:lnTo>
                    <a:pt x="347997" y="430192"/>
                  </a:lnTo>
                  <a:lnTo>
                    <a:pt x="344581" y="426478"/>
                  </a:lnTo>
                  <a:lnTo>
                    <a:pt x="343626" y="424877"/>
                  </a:lnTo>
                  <a:lnTo>
                    <a:pt x="342921" y="419718"/>
                  </a:lnTo>
                  <a:lnTo>
                    <a:pt x="342049" y="417962"/>
                  </a:lnTo>
                  <a:lnTo>
                    <a:pt x="337224" y="414809"/>
                  </a:lnTo>
                  <a:lnTo>
                    <a:pt x="334859" y="412659"/>
                  </a:lnTo>
                  <a:lnTo>
                    <a:pt x="332088" y="408921"/>
                  </a:lnTo>
                  <a:lnTo>
                    <a:pt x="329341" y="406341"/>
                  </a:lnTo>
                  <a:lnTo>
                    <a:pt x="322712" y="401600"/>
                  </a:lnTo>
                  <a:lnTo>
                    <a:pt x="317803" y="399748"/>
                  </a:lnTo>
                  <a:lnTo>
                    <a:pt x="316000" y="398470"/>
                  </a:lnTo>
                  <a:lnTo>
                    <a:pt x="314758" y="395544"/>
                  </a:lnTo>
                  <a:lnTo>
                    <a:pt x="314436" y="391878"/>
                  </a:lnTo>
                  <a:lnTo>
                    <a:pt x="315272" y="391041"/>
                  </a:lnTo>
                  <a:lnTo>
                    <a:pt x="319882" y="391161"/>
                  </a:lnTo>
                  <a:lnTo>
                    <a:pt x="319894" y="391949"/>
                  </a:lnTo>
                  <a:lnTo>
                    <a:pt x="318675" y="393060"/>
                  </a:lnTo>
                  <a:lnTo>
                    <a:pt x="318401" y="393920"/>
                  </a:lnTo>
                  <a:lnTo>
                    <a:pt x="318903" y="396273"/>
                  </a:lnTo>
                  <a:lnTo>
                    <a:pt x="319942" y="397384"/>
                  </a:lnTo>
                  <a:lnTo>
                    <a:pt x="320789" y="397097"/>
                  </a:lnTo>
                  <a:lnTo>
                    <a:pt x="322641" y="394266"/>
                  </a:lnTo>
                  <a:lnTo>
                    <a:pt x="323584" y="394063"/>
                  </a:lnTo>
                  <a:lnTo>
                    <a:pt x="323979" y="396858"/>
                  </a:lnTo>
                  <a:lnTo>
                    <a:pt x="325316" y="398267"/>
                  </a:lnTo>
                  <a:lnTo>
                    <a:pt x="325985" y="399880"/>
                  </a:lnTo>
                  <a:lnTo>
                    <a:pt x="327036" y="400883"/>
                  </a:lnTo>
                  <a:lnTo>
                    <a:pt x="329676" y="401695"/>
                  </a:lnTo>
                  <a:lnTo>
                    <a:pt x="333056" y="402042"/>
                  </a:lnTo>
                  <a:lnTo>
                    <a:pt x="333808" y="401576"/>
                  </a:lnTo>
                  <a:lnTo>
                    <a:pt x="333498" y="398399"/>
                  </a:lnTo>
                  <a:lnTo>
                    <a:pt x="330213" y="399462"/>
                  </a:lnTo>
                  <a:lnTo>
                    <a:pt x="328995" y="399378"/>
                  </a:lnTo>
                  <a:lnTo>
                    <a:pt x="328326" y="398698"/>
                  </a:lnTo>
                  <a:lnTo>
                    <a:pt x="327752" y="397121"/>
                  </a:lnTo>
                  <a:lnTo>
                    <a:pt x="327825" y="395532"/>
                  </a:lnTo>
                  <a:lnTo>
                    <a:pt x="329496" y="393442"/>
                  </a:lnTo>
                  <a:lnTo>
                    <a:pt x="329867" y="392093"/>
                  </a:lnTo>
                  <a:lnTo>
                    <a:pt x="330882" y="390146"/>
                  </a:lnTo>
                  <a:lnTo>
                    <a:pt x="330870" y="389178"/>
                  </a:lnTo>
                  <a:lnTo>
                    <a:pt x="330297" y="388342"/>
                  </a:lnTo>
                  <a:lnTo>
                    <a:pt x="326725" y="388665"/>
                  </a:lnTo>
                  <a:lnTo>
                    <a:pt x="326248" y="387912"/>
                  </a:lnTo>
                  <a:lnTo>
                    <a:pt x="326140" y="386025"/>
                  </a:lnTo>
                  <a:lnTo>
                    <a:pt x="323871" y="385130"/>
                  </a:lnTo>
                  <a:lnTo>
                    <a:pt x="321494" y="382418"/>
                  </a:lnTo>
                  <a:lnTo>
                    <a:pt x="317995" y="380961"/>
                  </a:lnTo>
                  <a:lnTo>
                    <a:pt x="315940" y="381355"/>
                  </a:lnTo>
                  <a:lnTo>
                    <a:pt x="315283" y="382120"/>
                  </a:lnTo>
                  <a:lnTo>
                    <a:pt x="314651" y="384473"/>
                  </a:lnTo>
                  <a:lnTo>
                    <a:pt x="313898" y="385225"/>
                  </a:lnTo>
                  <a:lnTo>
                    <a:pt x="313074" y="386813"/>
                  </a:lnTo>
                  <a:lnTo>
                    <a:pt x="311223" y="390612"/>
                  </a:lnTo>
                  <a:lnTo>
                    <a:pt x="310100" y="390420"/>
                  </a:lnTo>
                  <a:lnTo>
                    <a:pt x="309706" y="389573"/>
                  </a:lnTo>
                  <a:lnTo>
                    <a:pt x="309503" y="387506"/>
                  </a:lnTo>
                  <a:lnTo>
                    <a:pt x="308727" y="385154"/>
                  </a:lnTo>
                  <a:lnTo>
                    <a:pt x="307497" y="384043"/>
                  </a:lnTo>
                  <a:lnTo>
                    <a:pt x="306649" y="384067"/>
                  </a:lnTo>
                  <a:lnTo>
                    <a:pt x="307174" y="389429"/>
                  </a:lnTo>
                  <a:lnTo>
                    <a:pt x="312131" y="396249"/>
                  </a:lnTo>
                  <a:lnTo>
                    <a:pt x="313289" y="399510"/>
                  </a:lnTo>
                  <a:lnTo>
                    <a:pt x="313599" y="402053"/>
                  </a:lnTo>
                  <a:lnTo>
                    <a:pt x="313325" y="402985"/>
                  </a:lnTo>
                  <a:lnTo>
                    <a:pt x="312298" y="404060"/>
                  </a:lnTo>
                  <a:lnTo>
                    <a:pt x="310506" y="403881"/>
                  </a:lnTo>
                  <a:lnTo>
                    <a:pt x="298061" y="400991"/>
                  </a:lnTo>
                  <a:lnTo>
                    <a:pt x="296544" y="399402"/>
                  </a:lnTo>
                  <a:lnTo>
                    <a:pt x="295398" y="397145"/>
                  </a:lnTo>
                  <a:lnTo>
                    <a:pt x="293583" y="395198"/>
                  </a:lnTo>
                  <a:lnTo>
                    <a:pt x="289904" y="393346"/>
                  </a:lnTo>
                  <a:lnTo>
                    <a:pt x="289044" y="391472"/>
                  </a:lnTo>
                  <a:lnTo>
                    <a:pt x="283538" y="386742"/>
                  </a:lnTo>
                  <a:lnTo>
                    <a:pt x="282308" y="386192"/>
                  </a:lnTo>
                  <a:lnTo>
                    <a:pt x="279859" y="386001"/>
                  </a:lnTo>
                  <a:lnTo>
                    <a:pt x="278916" y="385655"/>
                  </a:lnTo>
                  <a:lnTo>
                    <a:pt x="276372" y="385404"/>
                  </a:lnTo>
                  <a:lnTo>
                    <a:pt x="275524" y="384723"/>
                  </a:lnTo>
                  <a:lnTo>
                    <a:pt x="274390" y="384568"/>
                  </a:lnTo>
                  <a:lnTo>
                    <a:pt x="272609" y="384843"/>
                  </a:lnTo>
                  <a:lnTo>
                    <a:pt x="272431" y="385810"/>
                  </a:lnTo>
                  <a:lnTo>
                    <a:pt x="274998" y="388330"/>
                  </a:lnTo>
                  <a:lnTo>
                    <a:pt x="275189" y="389071"/>
                  </a:lnTo>
                  <a:lnTo>
                    <a:pt x="276802" y="390647"/>
                  </a:lnTo>
                  <a:lnTo>
                    <a:pt x="282188" y="393048"/>
                  </a:lnTo>
                  <a:lnTo>
                    <a:pt x="284661" y="395389"/>
                  </a:lnTo>
                  <a:lnTo>
                    <a:pt x="288543" y="398339"/>
                  </a:lnTo>
                  <a:lnTo>
                    <a:pt x="288925" y="399115"/>
                  </a:lnTo>
                  <a:lnTo>
                    <a:pt x="288554" y="400238"/>
                  </a:lnTo>
                  <a:lnTo>
                    <a:pt x="284983" y="400262"/>
                  </a:lnTo>
                  <a:lnTo>
                    <a:pt x="284899" y="401194"/>
                  </a:lnTo>
                  <a:lnTo>
                    <a:pt x="285759" y="402316"/>
                  </a:lnTo>
                  <a:lnTo>
                    <a:pt x="290501" y="406138"/>
                  </a:lnTo>
                  <a:lnTo>
                    <a:pt x="293236" y="407428"/>
                  </a:lnTo>
                  <a:lnTo>
                    <a:pt x="294836" y="407118"/>
                  </a:lnTo>
                  <a:lnTo>
                    <a:pt x="296222" y="404490"/>
                  </a:lnTo>
                  <a:lnTo>
                    <a:pt x="297345" y="404275"/>
                  </a:lnTo>
                  <a:lnTo>
                    <a:pt x="298013" y="404920"/>
                  </a:lnTo>
                  <a:lnTo>
                    <a:pt x="296998" y="407655"/>
                  </a:lnTo>
                  <a:lnTo>
                    <a:pt x="297201" y="409160"/>
                  </a:lnTo>
                  <a:lnTo>
                    <a:pt x="297774" y="409996"/>
                  </a:lnTo>
                  <a:lnTo>
                    <a:pt x="300904" y="412062"/>
                  </a:lnTo>
                  <a:lnTo>
                    <a:pt x="301752" y="413065"/>
                  </a:lnTo>
                  <a:lnTo>
                    <a:pt x="301764" y="414104"/>
                  </a:lnTo>
                  <a:lnTo>
                    <a:pt x="298467" y="413567"/>
                  </a:lnTo>
                  <a:lnTo>
                    <a:pt x="296305" y="413901"/>
                  </a:lnTo>
                  <a:lnTo>
                    <a:pt x="291624" y="415621"/>
                  </a:lnTo>
                  <a:lnTo>
                    <a:pt x="287945" y="415179"/>
                  </a:lnTo>
                  <a:lnTo>
                    <a:pt x="284565" y="415681"/>
                  </a:lnTo>
                  <a:lnTo>
                    <a:pt x="284159" y="412874"/>
                  </a:lnTo>
                  <a:lnTo>
                    <a:pt x="282642" y="411369"/>
                  </a:lnTo>
                  <a:lnTo>
                    <a:pt x="279238" y="409244"/>
                  </a:lnTo>
                  <a:lnTo>
                    <a:pt x="272311" y="402268"/>
                  </a:lnTo>
                  <a:lnTo>
                    <a:pt x="269659" y="400596"/>
                  </a:lnTo>
                  <a:lnTo>
                    <a:pt x="266733" y="399581"/>
                  </a:lnTo>
                  <a:lnTo>
                    <a:pt x="259388" y="398638"/>
                  </a:lnTo>
                  <a:lnTo>
                    <a:pt x="254849" y="396774"/>
                  </a:lnTo>
                  <a:lnTo>
                    <a:pt x="250144" y="395986"/>
                  </a:lnTo>
                  <a:lnTo>
                    <a:pt x="244686" y="396034"/>
                  </a:lnTo>
                  <a:lnTo>
                    <a:pt x="238965" y="396870"/>
                  </a:lnTo>
                  <a:lnTo>
                    <a:pt x="235107" y="396691"/>
                  </a:lnTo>
                  <a:lnTo>
                    <a:pt x="232730" y="394935"/>
                  </a:lnTo>
                  <a:lnTo>
                    <a:pt x="229207" y="390444"/>
                  </a:lnTo>
                  <a:lnTo>
                    <a:pt x="229195" y="388558"/>
                  </a:lnTo>
                  <a:lnTo>
                    <a:pt x="231536" y="387972"/>
                  </a:lnTo>
                  <a:lnTo>
                    <a:pt x="233961" y="385607"/>
                  </a:lnTo>
                  <a:lnTo>
                    <a:pt x="233948" y="384688"/>
                  </a:lnTo>
                  <a:lnTo>
                    <a:pt x="231500" y="383386"/>
                  </a:lnTo>
                  <a:lnTo>
                    <a:pt x="229804" y="383505"/>
                  </a:lnTo>
                  <a:lnTo>
                    <a:pt x="227941" y="385010"/>
                  </a:lnTo>
                  <a:lnTo>
                    <a:pt x="225970" y="385798"/>
                  </a:lnTo>
                  <a:lnTo>
                    <a:pt x="223152" y="385810"/>
                  </a:lnTo>
                  <a:lnTo>
                    <a:pt x="214768" y="385058"/>
                  </a:lnTo>
                  <a:lnTo>
                    <a:pt x="212414" y="384496"/>
                  </a:lnTo>
                  <a:lnTo>
                    <a:pt x="207506" y="382562"/>
                  </a:lnTo>
                  <a:lnTo>
                    <a:pt x="209381" y="382108"/>
                  </a:lnTo>
                  <a:lnTo>
                    <a:pt x="221444" y="384234"/>
                  </a:lnTo>
                  <a:lnTo>
                    <a:pt x="223606" y="384138"/>
                  </a:lnTo>
                  <a:lnTo>
                    <a:pt x="225099" y="383458"/>
                  </a:lnTo>
                  <a:lnTo>
                    <a:pt x="226305" y="381272"/>
                  </a:lnTo>
                  <a:lnTo>
                    <a:pt x="226663" y="379480"/>
                  </a:lnTo>
                  <a:lnTo>
                    <a:pt x="226711" y="374297"/>
                  </a:lnTo>
                  <a:lnTo>
                    <a:pt x="229792" y="371920"/>
                  </a:lnTo>
                  <a:lnTo>
                    <a:pt x="230998" y="370320"/>
                  </a:lnTo>
                  <a:lnTo>
                    <a:pt x="231357" y="368791"/>
                  </a:lnTo>
                  <a:lnTo>
                    <a:pt x="230652" y="364408"/>
                  </a:lnTo>
                  <a:lnTo>
                    <a:pt x="229685" y="361219"/>
                  </a:lnTo>
                  <a:lnTo>
                    <a:pt x="229757" y="359021"/>
                  </a:lnTo>
                  <a:lnTo>
                    <a:pt x="230306" y="357528"/>
                  </a:lnTo>
                  <a:lnTo>
                    <a:pt x="231703" y="355999"/>
                  </a:lnTo>
                  <a:lnTo>
                    <a:pt x="236194" y="353539"/>
                  </a:lnTo>
                  <a:lnTo>
                    <a:pt x="237030" y="352966"/>
                  </a:lnTo>
                  <a:lnTo>
                    <a:pt x="244387" y="344414"/>
                  </a:lnTo>
                  <a:lnTo>
                    <a:pt x="245319" y="343757"/>
                  </a:lnTo>
                  <a:lnTo>
                    <a:pt x="246358" y="344020"/>
                  </a:lnTo>
                  <a:lnTo>
                    <a:pt x="250335" y="346791"/>
                  </a:lnTo>
                  <a:lnTo>
                    <a:pt x="253249" y="347340"/>
                  </a:lnTo>
                  <a:lnTo>
                    <a:pt x="253930" y="349502"/>
                  </a:lnTo>
                  <a:lnTo>
                    <a:pt x="254885" y="350804"/>
                  </a:lnTo>
                  <a:lnTo>
                    <a:pt x="256390" y="351353"/>
                  </a:lnTo>
                  <a:lnTo>
                    <a:pt x="259113" y="350864"/>
                  </a:lnTo>
                  <a:lnTo>
                    <a:pt x="260619" y="349896"/>
                  </a:lnTo>
                  <a:lnTo>
                    <a:pt x="261167" y="349251"/>
                  </a:lnTo>
                  <a:lnTo>
                    <a:pt x="261251" y="347364"/>
                  </a:lnTo>
                  <a:lnTo>
                    <a:pt x="262267" y="346301"/>
                  </a:lnTo>
                  <a:lnTo>
                    <a:pt x="265551" y="344307"/>
                  </a:lnTo>
                  <a:lnTo>
                    <a:pt x="267988" y="343423"/>
                  </a:lnTo>
                  <a:lnTo>
                    <a:pt x="267975" y="342683"/>
                  </a:lnTo>
                  <a:lnTo>
                    <a:pt x="265062" y="342694"/>
                  </a:lnTo>
                  <a:lnTo>
                    <a:pt x="262542" y="344701"/>
                  </a:lnTo>
                  <a:lnTo>
                    <a:pt x="260188" y="345394"/>
                  </a:lnTo>
                  <a:lnTo>
                    <a:pt x="257835" y="345501"/>
                  </a:lnTo>
                  <a:lnTo>
                    <a:pt x="254360" y="344976"/>
                  </a:lnTo>
                  <a:lnTo>
                    <a:pt x="251708" y="343602"/>
                  </a:lnTo>
                  <a:lnTo>
                    <a:pt x="249153" y="340975"/>
                  </a:lnTo>
                  <a:lnTo>
                    <a:pt x="249666" y="336556"/>
                  </a:lnTo>
                  <a:lnTo>
                    <a:pt x="249105" y="336018"/>
                  </a:lnTo>
                  <a:lnTo>
                    <a:pt x="248066" y="335755"/>
                  </a:lnTo>
                  <a:lnTo>
                    <a:pt x="245247" y="336424"/>
                  </a:lnTo>
                  <a:lnTo>
                    <a:pt x="241998" y="340401"/>
                  </a:lnTo>
                  <a:lnTo>
                    <a:pt x="241628" y="341237"/>
                  </a:lnTo>
                  <a:lnTo>
                    <a:pt x="239669" y="342957"/>
                  </a:lnTo>
                  <a:lnTo>
                    <a:pt x="238631" y="342945"/>
                  </a:lnTo>
                  <a:lnTo>
                    <a:pt x="238057" y="341930"/>
                  </a:lnTo>
                  <a:lnTo>
                    <a:pt x="237269" y="338359"/>
                  </a:lnTo>
                  <a:lnTo>
                    <a:pt x="237627" y="336496"/>
                  </a:lnTo>
                  <a:lnTo>
                    <a:pt x="237424" y="334800"/>
                  </a:lnTo>
                  <a:lnTo>
                    <a:pt x="235131" y="331169"/>
                  </a:lnTo>
                  <a:lnTo>
                    <a:pt x="235394" y="329270"/>
                  </a:lnTo>
                  <a:lnTo>
                    <a:pt x="237245" y="326141"/>
                  </a:lnTo>
                  <a:lnTo>
                    <a:pt x="238833" y="324242"/>
                  </a:lnTo>
                  <a:lnTo>
                    <a:pt x="243682" y="319799"/>
                  </a:lnTo>
                  <a:lnTo>
                    <a:pt x="245271" y="318640"/>
                  </a:lnTo>
                  <a:lnTo>
                    <a:pt x="246393" y="318353"/>
                  </a:lnTo>
                  <a:lnTo>
                    <a:pt x="255519" y="318533"/>
                  </a:lnTo>
                  <a:lnTo>
                    <a:pt x="255506" y="317123"/>
                  </a:lnTo>
                  <a:lnTo>
                    <a:pt x="253882" y="314245"/>
                  </a:lnTo>
                  <a:lnTo>
                    <a:pt x="251876" y="311629"/>
                  </a:lnTo>
                  <a:lnTo>
                    <a:pt x="249977" y="309097"/>
                  </a:lnTo>
                  <a:lnTo>
                    <a:pt x="248448" y="307366"/>
                  </a:lnTo>
                  <a:lnTo>
                    <a:pt x="246632" y="304750"/>
                  </a:lnTo>
                  <a:lnTo>
                    <a:pt x="241222" y="298802"/>
                  </a:lnTo>
                  <a:lnTo>
                    <a:pt x="235788" y="290955"/>
                  </a:lnTo>
                  <a:lnTo>
                    <a:pt x="233889" y="288973"/>
                  </a:lnTo>
                  <a:lnTo>
                    <a:pt x="232861" y="289307"/>
                  </a:lnTo>
                  <a:lnTo>
                    <a:pt x="231548" y="290597"/>
                  </a:lnTo>
                  <a:lnTo>
                    <a:pt x="228646" y="291505"/>
                  </a:lnTo>
                  <a:lnTo>
                    <a:pt x="226758" y="291517"/>
                  </a:lnTo>
                  <a:lnTo>
                    <a:pt x="225063" y="291051"/>
                  </a:lnTo>
                  <a:lnTo>
                    <a:pt x="223080" y="290035"/>
                  </a:lnTo>
                  <a:lnTo>
                    <a:pt x="221563" y="288376"/>
                  </a:lnTo>
                  <a:lnTo>
                    <a:pt x="219855" y="287348"/>
                  </a:lnTo>
                  <a:lnTo>
                    <a:pt x="215400" y="282965"/>
                  </a:lnTo>
                  <a:lnTo>
                    <a:pt x="215376" y="281006"/>
                  </a:lnTo>
                  <a:lnTo>
                    <a:pt x="216117" y="279680"/>
                  </a:lnTo>
                  <a:lnTo>
                    <a:pt x="219580" y="278212"/>
                  </a:lnTo>
                  <a:lnTo>
                    <a:pt x="219951" y="277459"/>
                  </a:lnTo>
                  <a:lnTo>
                    <a:pt x="219664" y="276802"/>
                  </a:lnTo>
                  <a:lnTo>
                    <a:pt x="217490" y="275536"/>
                  </a:lnTo>
                  <a:lnTo>
                    <a:pt x="217562" y="274008"/>
                  </a:lnTo>
                  <a:lnTo>
                    <a:pt x="218028" y="273147"/>
                  </a:lnTo>
                  <a:lnTo>
                    <a:pt x="218111" y="271738"/>
                  </a:lnTo>
                  <a:lnTo>
                    <a:pt x="220739" y="271248"/>
                  </a:lnTo>
                  <a:lnTo>
                    <a:pt x="221301" y="270424"/>
                  </a:lnTo>
                  <a:lnTo>
                    <a:pt x="221277" y="268979"/>
                  </a:lnTo>
                  <a:lnTo>
                    <a:pt x="220799" y="268143"/>
                  </a:lnTo>
                  <a:lnTo>
                    <a:pt x="218434" y="266877"/>
                  </a:lnTo>
                  <a:lnTo>
                    <a:pt x="217681" y="266005"/>
                  </a:lnTo>
                  <a:lnTo>
                    <a:pt x="217479" y="265277"/>
                  </a:lnTo>
                  <a:lnTo>
                    <a:pt x="218781" y="262900"/>
                  </a:lnTo>
                  <a:lnTo>
                    <a:pt x="220452" y="261108"/>
                  </a:lnTo>
                  <a:lnTo>
                    <a:pt x="222041" y="260440"/>
                  </a:lnTo>
                  <a:lnTo>
                    <a:pt x="227499" y="260464"/>
                  </a:lnTo>
                  <a:lnTo>
                    <a:pt x="229565" y="259806"/>
                  </a:lnTo>
                  <a:lnTo>
                    <a:pt x="230867" y="258660"/>
                  </a:lnTo>
                  <a:lnTo>
                    <a:pt x="232145" y="254217"/>
                  </a:lnTo>
                  <a:lnTo>
                    <a:pt x="233363" y="253548"/>
                  </a:lnTo>
                  <a:lnTo>
                    <a:pt x="235525" y="253894"/>
                  </a:lnTo>
                  <a:lnTo>
                    <a:pt x="239514" y="257704"/>
                  </a:lnTo>
                  <a:lnTo>
                    <a:pt x="242058" y="258923"/>
                  </a:lnTo>
                  <a:lnTo>
                    <a:pt x="245641" y="259640"/>
                  </a:lnTo>
                  <a:lnTo>
                    <a:pt x="248197" y="261299"/>
                  </a:lnTo>
                  <a:lnTo>
                    <a:pt x="250836" y="262112"/>
                  </a:lnTo>
                  <a:lnTo>
                    <a:pt x="252544" y="263067"/>
                  </a:lnTo>
                  <a:lnTo>
                    <a:pt x="255268" y="262948"/>
                  </a:lnTo>
                  <a:lnTo>
                    <a:pt x="256952" y="262076"/>
                  </a:lnTo>
                  <a:lnTo>
                    <a:pt x="258743" y="262136"/>
                  </a:lnTo>
                  <a:lnTo>
                    <a:pt x="261646" y="260798"/>
                  </a:lnTo>
                  <a:lnTo>
                    <a:pt x="262840" y="258242"/>
                  </a:lnTo>
                  <a:lnTo>
                    <a:pt x="264250" y="257382"/>
                  </a:lnTo>
                  <a:lnTo>
                    <a:pt x="265563" y="257645"/>
                  </a:lnTo>
                  <a:lnTo>
                    <a:pt x="269062" y="259878"/>
                  </a:lnTo>
                  <a:lnTo>
                    <a:pt x="270197" y="260141"/>
                  </a:lnTo>
                  <a:lnTo>
                    <a:pt x="273481" y="259269"/>
                  </a:lnTo>
                  <a:lnTo>
                    <a:pt x="274688" y="257741"/>
                  </a:lnTo>
                  <a:lnTo>
                    <a:pt x="276169" y="254635"/>
                  </a:lnTo>
                  <a:lnTo>
                    <a:pt x="276718" y="254062"/>
                  </a:lnTo>
                  <a:lnTo>
                    <a:pt x="278594" y="253417"/>
                  </a:lnTo>
                  <a:lnTo>
                    <a:pt x="285735" y="252569"/>
                  </a:lnTo>
                  <a:lnTo>
                    <a:pt x="286201" y="251888"/>
                  </a:lnTo>
                  <a:lnTo>
                    <a:pt x="286380" y="250956"/>
                  </a:lnTo>
                  <a:lnTo>
                    <a:pt x="285437" y="250622"/>
                  </a:lnTo>
                  <a:lnTo>
                    <a:pt x="282248" y="251004"/>
                  </a:lnTo>
                  <a:lnTo>
                    <a:pt x="277722" y="249846"/>
                  </a:lnTo>
                  <a:lnTo>
                    <a:pt x="276491" y="249846"/>
                  </a:lnTo>
                  <a:lnTo>
                    <a:pt x="275094" y="251183"/>
                  </a:lnTo>
                  <a:lnTo>
                    <a:pt x="272239" y="257406"/>
                  </a:lnTo>
                  <a:lnTo>
                    <a:pt x="271116" y="257704"/>
                  </a:lnTo>
                  <a:lnTo>
                    <a:pt x="268645" y="255555"/>
                  </a:lnTo>
                  <a:lnTo>
                    <a:pt x="267975" y="254241"/>
                  </a:lnTo>
                  <a:lnTo>
                    <a:pt x="263270" y="253154"/>
                  </a:lnTo>
                  <a:lnTo>
                    <a:pt x="260726" y="253082"/>
                  </a:lnTo>
                  <a:lnTo>
                    <a:pt x="259233" y="253751"/>
                  </a:lnTo>
                  <a:lnTo>
                    <a:pt x="258767" y="254623"/>
                  </a:lnTo>
                  <a:lnTo>
                    <a:pt x="258314" y="256964"/>
                  </a:lnTo>
                  <a:lnTo>
                    <a:pt x="257573" y="258099"/>
                  </a:lnTo>
                  <a:lnTo>
                    <a:pt x="256450" y="258206"/>
                  </a:lnTo>
                  <a:lnTo>
                    <a:pt x="251255" y="256582"/>
                  </a:lnTo>
                  <a:lnTo>
                    <a:pt x="242189" y="252879"/>
                  </a:lnTo>
                  <a:lnTo>
                    <a:pt x="240876" y="253106"/>
                  </a:lnTo>
                  <a:lnTo>
                    <a:pt x="239467" y="252927"/>
                  </a:lnTo>
                  <a:lnTo>
                    <a:pt x="238511" y="250956"/>
                  </a:lnTo>
                  <a:lnTo>
                    <a:pt x="237364" y="249953"/>
                  </a:lnTo>
                  <a:lnTo>
                    <a:pt x="234629" y="249034"/>
                  </a:lnTo>
                  <a:lnTo>
                    <a:pt x="233220" y="249034"/>
                  </a:lnTo>
                  <a:lnTo>
                    <a:pt x="229959" y="251614"/>
                  </a:lnTo>
                  <a:lnTo>
                    <a:pt x="229123" y="252641"/>
                  </a:lnTo>
                  <a:lnTo>
                    <a:pt x="227834" y="256224"/>
                  </a:lnTo>
                  <a:lnTo>
                    <a:pt x="226352" y="257860"/>
                  </a:lnTo>
                  <a:lnTo>
                    <a:pt x="221551" y="258075"/>
                  </a:lnTo>
                  <a:lnTo>
                    <a:pt x="213955" y="259484"/>
                  </a:lnTo>
                  <a:lnTo>
                    <a:pt x="210790" y="263246"/>
                  </a:lnTo>
                  <a:lnTo>
                    <a:pt x="210420" y="264405"/>
                  </a:lnTo>
                  <a:lnTo>
                    <a:pt x="209596" y="267020"/>
                  </a:lnTo>
                  <a:lnTo>
                    <a:pt x="208951" y="268370"/>
                  </a:lnTo>
                  <a:lnTo>
                    <a:pt x="208294" y="268728"/>
                  </a:lnTo>
                  <a:lnTo>
                    <a:pt x="207266" y="268573"/>
                  </a:lnTo>
                  <a:lnTo>
                    <a:pt x="206025" y="266244"/>
                  </a:lnTo>
                  <a:lnTo>
                    <a:pt x="204878" y="264823"/>
                  </a:lnTo>
                  <a:lnTo>
                    <a:pt x="203934" y="265038"/>
                  </a:lnTo>
                  <a:lnTo>
                    <a:pt x="203373" y="265575"/>
                  </a:lnTo>
                  <a:lnTo>
                    <a:pt x="202525" y="265420"/>
                  </a:lnTo>
                  <a:lnTo>
                    <a:pt x="202406" y="261825"/>
                  </a:lnTo>
                  <a:lnTo>
                    <a:pt x="200220" y="259329"/>
                  </a:lnTo>
                  <a:lnTo>
                    <a:pt x="196900" y="256988"/>
                  </a:lnTo>
                  <a:lnTo>
                    <a:pt x="196016" y="253417"/>
                  </a:lnTo>
                  <a:lnTo>
                    <a:pt x="194786" y="251673"/>
                  </a:lnTo>
                  <a:lnTo>
                    <a:pt x="193914" y="249595"/>
                  </a:lnTo>
                  <a:lnTo>
                    <a:pt x="192875" y="248663"/>
                  </a:lnTo>
                  <a:lnTo>
                    <a:pt x="187680" y="246478"/>
                  </a:lnTo>
                  <a:lnTo>
                    <a:pt x="186640" y="246394"/>
                  </a:lnTo>
                  <a:lnTo>
                    <a:pt x="186951" y="248831"/>
                  </a:lnTo>
                  <a:lnTo>
                    <a:pt x="188575" y="251828"/>
                  </a:lnTo>
                  <a:lnTo>
                    <a:pt x="191430" y="255746"/>
                  </a:lnTo>
                  <a:lnTo>
                    <a:pt x="197987" y="262625"/>
                  </a:lnTo>
                  <a:lnTo>
                    <a:pt x="200376" y="265695"/>
                  </a:lnTo>
                  <a:lnTo>
                    <a:pt x="204830" y="270198"/>
                  </a:lnTo>
                  <a:lnTo>
                    <a:pt x="205786" y="271583"/>
                  </a:lnTo>
                  <a:lnTo>
                    <a:pt x="213000" y="278295"/>
                  </a:lnTo>
                  <a:lnTo>
                    <a:pt x="213382" y="279024"/>
                  </a:lnTo>
                  <a:lnTo>
                    <a:pt x="213036" y="282332"/>
                  </a:lnTo>
                  <a:lnTo>
                    <a:pt x="213716" y="284016"/>
                  </a:lnTo>
                  <a:lnTo>
                    <a:pt x="216858" y="288399"/>
                  </a:lnTo>
                  <a:lnTo>
                    <a:pt x="222853" y="295780"/>
                  </a:lnTo>
                  <a:lnTo>
                    <a:pt x="223713" y="297572"/>
                  </a:lnTo>
                  <a:lnTo>
                    <a:pt x="225731" y="301286"/>
                  </a:lnTo>
                  <a:lnTo>
                    <a:pt x="226018" y="302433"/>
                  </a:lnTo>
                  <a:lnTo>
                    <a:pt x="224919" y="305538"/>
                  </a:lnTo>
                  <a:lnTo>
                    <a:pt x="225230" y="307784"/>
                  </a:lnTo>
                  <a:lnTo>
                    <a:pt x="225803" y="309324"/>
                  </a:lnTo>
                  <a:lnTo>
                    <a:pt x="226771" y="311665"/>
                  </a:lnTo>
                  <a:lnTo>
                    <a:pt x="226783" y="312883"/>
                  </a:lnTo>
                  <a:lnTo>
                    <a:pt x="226221" y="314125"/>
                  </a:lnTo>
                  <a:lnTo>
                    <a:pt x="224179" y="316108"/>
                  </a:lnTo>
                  <a:lnTo>
                    <a:pt x="223056" y="316705"/>
                  </a:lnTo>
                  <a:lnTo>
                    <a:pt x="219389" y="316992"/>
                  </a:lnTo>
                  <a:lnTo>
                    <a:pt x="218733" y="317494"/>
                  </a:lnTo>
                  <a:lnTo>
                    <a:pt x="219402" y="318628"/>
                  </a:lnTo>
                  <a:lnTo>
                    <a:pt x="225063" y="320241"/>
                  </a:lnTo>
                  <a:lnTo>
                    <a:pt x="226962" y="321925"/>
                  </a:lnTo>
                  <a:lnTo>
                    <a:pt x="227356" y="324099"/>
                  </a:lnTo>
                  <a:lnTo>
                    <a:pt x="226998" y="325508"/>
                  </a:lnTo>
                  <a:lnTo>
                    <a:pt x="225875" y="326547"/>
                  </a:lnTo>
                  <a:lnTo>
                    <a:pt x="223821" y="327681"/>
                  </a:lnTo>
                  <a:lnTo>
                    <a:pt x="221468" y="327598"/>
                  </a:lnTo>
                  <a:lnTo>
                    <a:pt x="219676" y="327060"/>
                  </a:lnTo>
                  <a:lnTo>
                    <a:pt x="216643" y="325221"/>
                  </a:lnTo>
                  <a:lnTo>
                    <a:pt x="211137" y="320193"/>
                  </a:lnTo>
                  <a:lnTo>
                    <a:pt x="209715" y="318987"/>
                  </a:lnTo>
                  <a:lnTo>
                    <a:pt x="205941" y="317912"/>
                  </a:lnTo>
                  <a:lnTo>
                    <a:pt x="199706" y="314866"/>
                  </a:lnTo>
                  <a:lnTo>
                    <a:pt x="199133" y="313815"/>
                  </a:lnTo>
                  <a:lnTo>
                    <a:pt x="199217" y="312143"/>
                  </a:lnTo>
                  <a:lnTo>
                    <a:pt x="201355" y="309563"/>
                  </a:lnTo>
                  <a:lnTo>
                    <a:pt x="203313" y="308811"/>
                  </a:lnTo>
                  <a:lnTo>
                    <a:pt x="204746" y="309659"/>
                  </a:lnTo>
                  <a:lnTo>
                    <a:pt x="207016" y="310518"/>
                  </a:lnTo>
                  <a:lnTo>
                    <a:pt x="208449" y="310805"/>
                  </a:lnTo>
                  <a:lnTo>
                    <a:pt x="209249" y="309432"/>
                  </a:lnTo>
                  <a:lnTo>
                    <a:pt x="208211" y="308321"/>
                  </a:lnTo>
                  <a:lnTo>
                    <a:pt x="203970" y="308070"/>
                  </a:lnTo>
                  <a:lnTo>
                    <a:pt x="203122" y="307437"/>
                  </a:lnTo>
                  <a:lnTo>
                    <a:pt x="202514" y="303412"/>
                  </a:lnTo>
                  <a:lnTo>
                    <a:pt x="199002" y="300259"/>
                  </a:lnTo>
                  <a:lnTo>
                    <a:pt x="197126" y="299793"/>
                  </a:lnTo>
                  <a:lnTo>
                    <a:pt x="196924" y="298205"/>
                  </a:lnTo>
                  <a:lnTo>
                    <a:pt x="195502" y="297058"/>
                  </a:lnTo>
                  <a:lnTo>
                    <a:pt x="193902" y="297476"/>
                  </a:lnTo>
                  <a:lnTo>
                    <a:pt x="191812" y="295685"/>
                  </a:lnTo>
                  <a:lnTo>
                    <a:pt x="189244" y="292245"/>
                  </a:lnTo>
                  <a:lnTo>
                    <a:pt x="185542" y="289164"/>
                  </a:lnTo>
                  <a:lnTo>
                    <a:pt x="183153" y="285163"/>
                  </a:lnTo>
                  <a:lnTo>
                    <a:pt x="182210" y="284040"/>
                  </a:lnTo>
                  <a:lnTo>
                    <a:pt x="181170" y="283670"/>
                  </a:lnTo>
                  <a:lnTo>
                    <a:pt x="179570" y="284351"/>
                  </a:lnTo>
                  <a:lnTo>
                    <a:pt x="179582" y="285091"/>
                  </a:lnTo>
                  <a:lnTo>
                    <a:pt x="180728" y="286608"/>
                  </a:lnTo>
                  <a:lnTo>
                    <a:pt x="184634" y="291720"/>
                  </a:lnTo>
                  <a:lnTo>
                    <a:pt x="186079" y="295303"/>
                  </a:lnTo>
                  <a:lnTo>
                    <a:pt x="186091" y="296891"/>
                  </a:lnTo>
                  <a:lnTo>
                    <a:pt x="185530" y="297655"/>
                  </a:lnTo>
                  <a:lnTo>
                    <a:pt x="183189" y="298492"/>
                  </a:lnTo>
                  <a:lnTo>
                    <a:pt x="181600" y="299471"/>
                  </a:lnTo>
                  <a:lnTo>
                    <a:pt x="177563" y="301000"/>
                  </a:lnTo>
                  <a:lnTo>
                    <a:pt x="177301" y="302230"/>
                  </a:lnTo>
                  <a:lnTo>
                    <a:pt x="179570" y="304451"/>
                  </a:lnTo>
                  <a:lnTo>
                    <a:pt x="181182" y="304439"/>
                  </a:lnTo>
                  <a:lnTo>
                    <a:pt x="183046" y="303317"/>
                  </a:lnTo>
                  <a:lnTo>
                    <a:pt x="185016" y="302624"/>
                  </a:lnTo>
                  <a:lnTo>
                    <a:pt x="189638" y="304380"/>
                  </a:lnTo>
                  <a:lnTo>
                    <a:pt x="193783" y="304332"/>
                  </a:lnTo>
                  <a:lnTo>
                    <a:pt x="195575" y="305837"/>
                  </a:lnTo>
                  <a:lnTo>
                    <a:pt x="198405" y="305980"/>
                  </a:lnTo>
                  <a:lnTo>
                    <a:pt x="198501" y="306828"/>
                  </a:lnTo>
                  <a:lnTo>
                    <a:pt x="197760" y="307879"/>
                  </a:lnTo>
                  <a:lnTo>
                    <a:pt x="194488" y="309647"/>
                  </a:lnTo>
                  <a:lnTo>
                    <a:pt x="193651" y="310602"/>
                  </a:lnTo>
                  <a:lnTo>
                    <a:pt x="193759" y="311701"/>
                  </a:lnTo>
                  <a:lnTo>
                    <a:pt x="198022" y="315989"/>
                  </a:lnTo>
                  <a:lnTo>
                    <a:pt x="201152" y="318497"/>
                  </a:lnTo>
                  <a:lnTo>
                    <a:pt x="201176" y="320300"/>
                  </a:lnTo>
                  <a:lnTo>
                    <a:pt x="200340" y="321327"/>
                  </a:lnTo>
                  <a:lnTo>
                    <a:pt x="198273" y="322391"/>
                  </a:lnTo>
                  <a:lnTo>
                    <a:pt x="197712" y="323035"/>
                  </a:lnTo>
                  <a:lnTo>
                    <a:pt x="197951" y="327657"/>
                  </a:lnTo>
                  <a:lnTo>
                    <a:pt x="197223" y="329640"/>
                  </a:lnTo>
                  <a:lnTo>
                    <a:pt x="195730" y="331611"/>
                  </a:lnTo>
                  <a:lnTo>
                    <a:pt x="195741" y="332459"/>
                  </a:lnTo>
                  <a:lnTo>
                    <a:pt x="199599" y="332543"/>
                  </a:lnTo>
                  <a:lnTo>
                    <a:pt x="201295" y="332781"/>
                  </a:lnTo>
                  <a:lnTo>
                    <a:pt x="201857" y="333247"/>
                  </a:lnTo>
                  <a:lnTo>
                    <a:pt x="202059" y="334394"/>
                  </a:lnTo>
                  <a:lnTo>
                    <a:pt x="202729" y="334860"/>
                  </a:lnTo>
                  <a:lnTo>
                    <a:pt x="206287" y="334262"/>
                  </a:lnTo>
                  <a:lnTo>
                    <a:pt x="208628" y="332901"/>
                  </a:lnTo>
                  <a:lnTo>
                    <a:pt x="210229" y="332817"/>
                  </a:lnTo>
                  <a:lnTo>
                    <a:pt x="210981" y="333534"/>
                  </a:lnTo>
                  <a:lnTo>
                    <a:pt x="211088" y="334310"/>
                  </a:lnTo>
                  <a:lnTo>
                    <a:pt x="212044" y="335433"/>
                  </a:lnTo>
                  <a:lnTo>
                    <a:pt x="213453" y="335803"/>
                  </a:lnTo>
                  <a:lnTo>
                    <a:pt x="215962" y="332459"/>
                  </a:lnTo>
                  <a:lnTo>
                    <a:pt x="217837" y="331778"/>
                  </a:lnTo>
                  <a:lnTo>
                    <a:pt x="220178" y="331300"/>
                  </a:lnTo>
                  <a:lnTo>
                    <a:pt x="222721" y="331384"/>
                  </a:lnTo>
                  <a:lnTo>
                    <a:pt x="223104" y="332029"/>
                  </a:lnTo>
                  <a:lnTo>
                    <a:pt x="223140" y="335588"/>
                  </a:lnTo>
                  <a:lnTo>
                    <a:pt x="223522" y="336794"/>
                  </a:lnTo>
                  <a:lnTo>
                    <a:pt x="226102" y="339983"/>
                  </a:lnTo>
                  <a:lnTo>
                    <a:pt x="225445" y="340377"/>
                  </a:lnTo>
                  <a:lnTo>
                    <a:pt x="220560" y="341440"/>
                  </a:lnTo>
                  <a:lnTo>
                    <a:pt x="216726" y="343184"/>
                  </a:lnTo>
                  <a:lnTo>
                    <a:pt x="212235" y="346134"/>
                  </a:lnTo>
                  <a:lnTo>
                    <a:pt x="209512" y="347030"/>
                  </a:lnTo>
                  <a:lnTo>
                    <a:pt x="207924" y="347890"/>
                  </a:lnTo>
                  <a:lnTo>
                    <a:pt x="204759" y="351198"/>
                  </a:lnTo>
                  <a:lnTo>
                    <a:pt x="204770" y="352130"/>
                  </a:lnTo>
                  <a:lnTo>
                    <a:pt x="205715" y="352583"/>
                  </a:lnTo>
                  <a:lnTo>
                    <a:pt x="206287" y="354088"/>
                  </a:lnTo>
                  <a:lnTo>
                    <a:pt x="205571" y="356847"/>
                  </a:lnTo>
                  <a:lnTo>
                    <a:pt x="203612" y="358639"/>
                  </a:lnTo>
                  <a:lnTo>
                    <a:pt x="201355" y="359714"/>
                  </a:lnTo>
                  <a:lnTo>
                    <a:pt x="199695" y="361983"/>
                  </a:lnTo>
                  <a:lnTo>
                    <a:pt x="196410" y="363595"/>
                  </a:lnTo>
                  <a:lnTo>
                    <a:pt x="187035" y="366689"/>
                  </a:lnTo>
                  <a:lnTo>
                    <a:pt x="185924" y="367943"/>
                  </a:lnTo>
                  <a:lnTo>
                    <a:pt x="186223" y="369711"/>
                  </a:lnTo>
                  <a:lnTo>
                    <a:pt x="186330" y="371598"/>
                  </a:lnTo>
                  <a:lnTo>
                    <a:pt x="185016" y="371705"/>
                  </a:lnTo>
                  <a:lnTo>
                    <a:pt x="183320" y="370869"/>
                  </a:lnTo>
                  <a:lnTo>
                    <a:pt x="180096" y="368182"/>
                  </a:lnTo>
                  <a:lnTo>
                    <a:pt x="178579" y="367453"/>
                  </a:lnTo>
                  <a:lnTo>
                    <a:pt x="176954" y="365196"/>
                  </a:lnTo>
                  <a:lnTo>
                    <a:pt x="173729" y="361744"/>
                  </a:lnTo>
                  <a:lnTo>
                    <a:pt x="169215" y="362354"/>
                  </a:lnTo>
                  <a:lnTo>
                    <a:pt x="165453" y="362091"/>
                  </a:lnTo>
                  <a:lnTo>
                    <a:pt x="164426" y="362795"/>
                  </a:lnTo>
                  <a:lnTo>
                    <a:pt x="163506" y="364193"/>
                  </a:lnTo>
                  <a:lnTo>
                    <a:pt x="160401" y="364611"/>
                  </a:lnTo>
                  <a:lnTo>
                    <a:pt x="158514" y="363775"/>
                  </a:lnTo>
                  <a:lnTo>
                    <a:pt x="156722" y="363787"/>
                  </a:lnTo>
                  <a:lnTo>
                    <a:pt x="155133" y="364097"/>
                  </a:lnTo>
                  <a:lnTo>
                    <a:pt x="152016" y="363010"/>
                  </a:lnTo>
                  <a:lnTo>
                    <a:pt x="152028" y="364037"/>
                  </a:lnTo>
                  <a:lnTo>
                    <a:pt x="153163" y="364790"/>
                  </a:lnTo>
                  <a:lnTo>
                    <a:pt x="156566" y="366056"/>
                  </a:lnTo>
                  <a:lnTo>
                    <a:pt x="169167" y="376172"/>
                  </a:lnTo>
                  <a:lnTo>
                    <a:pt x="171257" y="378334"/>
                  </a:lnTo>
                  <a:lnTo>
                    <a:pt x="171281" y="380400"/>
                  </a:lnTo>
                  <a:lnTo>
                    <a:pt x="170815" y="381535"/>
                  </a:lnTo>
                  <a:lnTo>
                    <a:pt x="170935" y="384162"/>
                  </a:lnTo>
                  <a:lnTo>
                    <a:pt x="171222" y="384998"/>
                  </a:lnTo>
                  <a:lnTo>
                    <a:pt x="171639" y="389429"/>
                  </a:lnTo>
                  <a:lnTo>
                    <a:pt x="173084" y="392427"/>
                  </a:lnTo>
                  <a:lnTo>
                    <a:pt x="174315" y="393359"/>
                  </a:lnTo>
                  <a:lnTo>
                    <a:pt x="183010" y="397205"/>
                  </a:lnTo>
                  <a:lnTo>
                    <a:pt x="184240" y="398327"/>
                  </a:lnTo>
                  <a:lnTo>
                    <a:pt x="185100" y="399999"/>
                  </a:lnTo>
                  <a:lnTo>
                    <a:pt x="185494" y="401695"/>
                  </a:lnTo>
                  <a:lnTo>
                    <a:pt x="184586" y="405457"/>
                  </a:lnTo>
                  <a:lnTo>
                    <a:pt x="184598" y="406795"/>
                  </a:lnTo>
                  <a:lnTo>
                    <a:pt x="186330" y="410700"/>
                  </a:lnTo>
                  <a:lnTo>
                    <a:pt x="187023" y="413913"/>
                  </a:lnTo>
                  <a:lnTo>
                    <a:pt x="189220" y="417293"/>
                  </a:lnTo>
                  <a:lnTo>
                    <a:pt x="189137" y="418583"/>
                  </a:lnTo>
                  <a:lnTo>
                    <a:pt x="188575" y="419264"/>
                  </a:lnTo>
                  <a:lnTo>
                    <a:pt x="185577" y="420327"/>
                  </a:lnTo>
                  <a:lnTo>
                    <a:pt x="183977" y="420446"/>
                  </a:lnTo>
                  <a:lnTo>
                    <a:pt x="183224" y="420172"/>
                  </a:lnTo>
                  <a:lnTo>
                    <a:pt x="180657" y="417723"/>
                  </a:lnTo>
                  <a:lnTo>
                    <a:pt x="178758" y="415299"/>
                  </a:lnTo>
                  <a:lnTo>
                    <a:pt x="175628" y="412683"/>
                  </a:lnTo>
                  <a:lnTo>
                    <a:pt x="170003" y="405410"/>
                  </a:lnTo>
                  <a:lnTo>
                    <a:pt x="168498" y="404299"/>
                  </a:lnTo>
                  <a:lnTo>
                    <a:pt x="165262" y="400656"/>
                  </a:lnTo>
                  <a:lnTo>
                    <a:pt x="163267" y="399080"/>
                  </a:lnTo>
                  <a:lnTo>
                    <a:pt x="161954" y="398901"/>
                  </a:lnTo>
                  <a:lnTo>
                    <a:pt x="160078" y="399211"/>
                  </a:lnTo>
                  <a:lnTo>
                    <a:pt x="158860" y="399880"/>
                  </a:lnTo>
                  <a:lnTo>
                    <a:pt x="158108" y="399796"/>
                  </a:lnTo>
                  <a:lnTo>
                    <a:pt x="157809" y="398208"/>
                  </a:lnTo>
                  <a:lnTo>
                    <a:pt x="156865" y="397455"/>
                  </a:lnTo>
                  <a:lnTo>
                    <a:pt x="154883" y="397658"/>
                  </a:lnTo>
                  <a:lnTo>
                    <a:pt x="152924" y="398423"/>
                  </a:lnTo>
                  <a:lnTo>
                    <a:pt x="151790" y="397790"/>
                  </a:lnTo>
                  <a:lnTo>
                    <a:pt x="151025" y="396965"/>
                  </a:lnTo>
                  <a:lnTo>
                    <a:pt x="150452" y="395640"/>
                  </a:lnTo>
                  <a:lnTo>
                    <a:pt x="148278" y="394445"/>
                  </a:lnTo>
                  <a:lnTo>
                    <a:pt x="148051" y="391340"/>
                  </a:lnTo>
                  <a:lnTo>
                    <a:pt x="147764" y="390576"/>
                  </a:lnTo>
                  <a:lnTo>
                    <a:pt x="146343" y="389393"/>
                  </a:lnTo>
                  <a:lnTo>
                    <a:pt x="144456" y="388558"/>
                  </a:lnTo>
                  <a:lnTo>
                    <a:pt x="143513" y="388474"/>
                  </a:lnTo>
                  <a:lnTo>
                    <a:pt x="142080" y="386599"/>
                  </a:lnTo>
                  <a:lnTo>
                    <a:pt x="140276" y="384162"/>
                  </a:lnTo>
                  <a:lnTo>
                    <a:pt x="138090" y="382048"/>
                  </a:lnTo>
                  <a:lnTo>
                    <a:pt x="136286" y="380723"/>
                  </a:lnTo>
                  <a:lnTo>
                    <a:pt x="135044" y="378393"/>
                  </a:lnTo>
                  <a:lnTo>
                    <a:pt x="133910" y="376901"/>
                  </a:lnTo>
                  <a:lnTo>
                    <a:pt x="134316" y="370487"/>
                  </a:lnTo>
                  <a:lnTo>
                    <a:pt x="135319" y="367752"/>
                  </a:lnTo>
                  <a:lnTo>
                    <a:pt x="137386" y="367656"/>
                  </a:lnTo>
                  <a:lnTo>
                    <a:pt x="136621" y="365793"/>
                  </a:lnTo>
                  <a:lnTo>
                    <a:pt x="137314" y="359845"/>
                  </a:lnTo>
                  <a:lnTo>
                    <a:pt x="137015" y="357588"/>
                  </a:lnTo>
                  <a:lnTo>
                    <a:pt x="136967" y="352894"/>
                  </a:lnTo>
                  <a:lnTo>
                    <a:pt x="136490" y="352309"/>
                  </a:lnTo>
                  <a:lnTo>
                    <a:pt x="135367" y="352823"/>
                  </a:lnTo>
                  <a:lnTo>
                    <a:pt x="135439" y="360156"/>
                  </a:lnTo>
                  <a:lnTo>
                    <a:pt x="135068" y="361649"/>
                  </a:lnTo>
                  <a:lnTo>
                    <a:pt x="130542" y="369221"/>
                  </a:lnTo>
                  <a:lnTo>
                    <a:pt x="130184" y="371574"/>
                  </a:lnTo>
                  <a:lnTo>
                    <a:pt x="129001" y="376017"/>
                  </a:lnTo>
                  <a:lnTo>
                    <a:pt x="129037" y="379492"/>
                  </a:lnTo>
                  <a:lnTo>
                    <a:pt x="128296" y="380698"/>
                  </a:lnTo>
                  <a:lnTo>
                    <a:pt x="127580" y="384090"/>
                  </a:lnTo>
                  <a:lnTo>
                    <a:pt x="126553" y="385237"/>
                  </a:lnTo>
                  <a:lnTo>
                    <a:pt x="123077" y="385560"/>
                  </a:lnTo>
                  <a:lnTo>
                    <a:pt x="120342" y="384640"/>
                  </a:lnTo>
                  <a:lnTo>
                    <a:pt x="118073" y="383553"/>
                  </a:lnTo>
                  <a:lnTo>
                    <a:pt x="117595" y="382789"/>
                  </a:lnTo>
                  <a:lnTo>
                    <a:pt x="117858" y="381308"/>
                  </a:lnTo>
                  <a:lnTo>
                    <a:pt x="120736" y="377581"/>
                  </a:lnTo>
                  <a:lnTo>
                    <a:pt x="121955" y="376817"/>
                  </a:lnTo>
                  <a:lnTo>
                    <a:pt x="124283" y="374368"/>
                  </a:lnTo>
                  <a:lnTo>
                    <a:pt x="125394" y="372075"/>
                  </a:lnTo>
                  <a:lnTo>
                    <a:pt x="125454" y="368600"/>
                  </a:lnTo>
                  <a:lnTo>
                    <a:pt x="123352" y="364766"/>
                  </a:lnTo>
                  <a:lnTo>
                    <a:pt x="120307" y="361529"/>
                  </a:lnTo>
                  <a:lnTo>
                    <a:pt x="117177" y="358806"/>
                  </a:lnTo>
                  <a:lnTo>
                    <a:pt x="114717" y="357731"/>
                  </a:lnTo>
                  <a:lnTo>
                    <a:pt x="112364" y="357170"/>
                  </a:lnTo>
                  <a:lnTo>
                    <a:pt x="111134" y="356346"/>
                  </a:lnTo>
                  <a:lnTo>
                    <a:pt x="109235" y="354184"/>
                  </a:lnTo>
                  <a:lnTo>
                    <a:pt x="109414" y="353432"/>
                  </a:lnTo>
                  <a:lnTo>
                    <a:pt x="110441" y="352775"/>
                  </a:lnTo>
                  <a:lnTo>
                    <a:pt x="111946" y="352655"/>
                  </a:lnTo>
                  <a:lnTo>
                    <a:pt x="112603" y="352082"/>
                  </a:lnTo>
                  <a:lnTo>
                    <a:pt x="112687" y="350864"/>
                  </a:lnTo>
                  <a:lnTo>
                    <a:pt x="109462" y="348654"/>
                  </a:lnTo>
                  <a:lnTo>
                    <a:pt x="110740" y="344510"/>
                  </a:lnTo>
                  <a:lnTo>
                    <a:pt x="112590" y="341010"/>
                  </a:lnTo>
                  <a:lnTo>
                    <a:pt x="113427" y="340509"/>
                  </a:lnTo>
                  <a:lnTo>
                    <a:pt x="114180" y="340592"/>
                  </a:lnTo>
                  <a:lnTo>
                    <a:pt x="114944" y="341166"/>
                  </a:lnTo>
                  <a:lnTo>
                    <a:pt x="115804" y="342360"/>
                  </a:lnTo>
                  <a:lnTo>
                    <a:pt x="116114" y="345573"/>
                  </a:lnTo>
                  <a:lnTo>
                    <a:pt x="116867" y="346409"/>
                  </a:lnTo>
                  <a:lnTo>
                    <a:pt x="118276" y="345919"/>
                  </a:lnTo>
                  <a:lnTo>
                    <a:pt x="118730" y="344797"/>
                  </a:lnTo>
                  <a:lnTo>
                    <a:pt x="118539" y="343208"/>
                  </a:lnTo>
                  <a:lnTo>
                    <a:pt x="116723" y="340294"/>
                  </a:lnTo>
                  <a:lnTo>
                    <a:pt x="116508" y="337857"/>
                  </a:lnTo>
                  <a:lnTo>
                    <a:pt x="117488" y="332387"/>
                  </a:lnTo>
                  <a:lnTo>
                    <a:pt x="118324" y="331360"/>
                  </a:lnTo>
                  <a:lnTo>
                    <a:pt x="121035" y="329545"/>
                  </a:lnTo>
                  <a:lnTo>
                    <a:pt x="121489" y="327192"/>
                  </a:lnTo>
                  <a:lnTo>
                    <a:pt x="118610" y="321757"/>
                  </a:lnTo>
                  <a:lnTo>
                    <a:pt x="118311" y="320360"/>
                  </a:lnTo>
                  <a:lnTo>
                    <a:pt x="118169" y="314699"/>
                  </a:lnTo>
                  <a:lnTo>
                    <a:pt x="117774" y="313493"/>
                  </a:lnTo>
                  <a:lnTo>
                    <a:pt x="117380" y="310387"/>
                  </a:lnTo>
                  <a:lnTo>
                    <a:pt x="115720" y="304320"/>
                  </a:lnTo>
                  <a:lnTo>
                    <a:pt x="115589" y="301036"/>
                  </a:lnTo>
                  <a:lnTo>
                    <a:pt x="116234" y="299160"/>
                  </a:lnTo>
                  <a:lnTo>
                    <a:pt x="116102" y="295947"/>
                  </a:lnTo>
                  <a:lnTo>
                    <a:pt x="117416" y="294538"/>
                  </a:lnTo>
                  <a:lnTo>
                    <a:pt x="119172" y="291779"/>
                  </a:lnTo>
                  <a:lnTo>
                    <a:pt x="120569" y="290298"/>
                  </a:lnTo>
                  <a:lnTo>
                    <a:pt x="120928" y="288579"/>
                  </a:lnTo>
                  <a:lnTo>
                    <a:pt x="120450" y="287551"/>
                  </a:lnTo>
                  <a:lnTo>
                    <a:pt x="120521" y="285772"/>
                  </a:lnTo>
                  <a:lnTo>
                    <a:pt x="122014" y="284327"/>
                  </a:lnTo>
                  <a:lnTo>
                    <a:pt x="124451" y="283108"/>
                  </a:lnTo>
                  <a:lnTo>
                    <a:pt x="128296" y="281914"/>
                  </a:lnTo>
                  <a:lnTo>
                    <a:pt x="129682" y="278988"/>
                  </a:lnTo>
                  <a:lnTo>
                    <a:pt x="129467" y="277220"/>
                  </a:lnTo>
                  <a:lnTo>
                    <a:pt x="126887" y="272813"/>
                  </a:lnTo>
                  <a:lnTo>
                    <a:pt x="126410" y="271236"/>
                  </a:lnTo>
                  <a:lnTo>
                    <a:pt x="126481" y="268609"/>
                  </a:lnTo>
                  <a:lnTo>
                    <a:pt x="127102" y="265850"/>
                  </a:lnTo>
                  <a:lnTo>
                    <a:pt x="128309" y="263509"/>
                  </a:lnTo>
                  <a:lnTo>
                    <a:pt x="128201" y="262255"/>
                  </a:lnTo>
                  <a:lnTo>
                    <a:pt x="127437" y="261431"/>
                  </a:lnTo>
                  <a:lnTo>
                    <a:pt x="125167" y="259938"/>
                  </a:lnTo>
                  <a:lnTo>
                    <a:pt x="122994" y="257812"/>
                  </a:lnTo>
                  <a:lnTo>
                    <a:pt x="122599" y="256785"/>
                  </a:lnTo>
                  <a:lnTo>
                    <a:pt x="120414" y="254074"/>
                  </a:lnTo>
                  <a:lnTo>
                    <a:pt x="118814" y="253536"/>
                  </a:lnTo>
                  <a:lnTo>
                    <a:pt x="118837" y="256343"/>
                  </a:lnTo>
                  <a:lnTo>
                    <a:pt x="122456" y="260834"/>
                  </a:lnTo>
                  <a:lnTo>
                    <a:pt x="125203" y="263413"/>
                  </a:lnTo>
                  <a:lnTo>
                    <a:pt x="125502" y="264668"/>
                  </a:lnTo>
                  <a:lnTo>
                    <a:pt x="123268" y="268072"/>
                  </a:lnTo>
                  <a:lnTo>
                    <a:pt x="123018" y="271332"/>
                  </a:lnTo>
                  <a:lnTo>
                    <a:pt x="123710" y="275273"/>
                  </a:lnTo>
                  <a:lnTo>
                    <a:pt x="120092" y="279943"/>
                  </a:lnTo>
                  <a:lnTo>
                    <a:pt x="117750" y="281376"/>
                  </a:lnTo>
                  <a:lnTo>
                    <a:pt x="114968" y="284673"/>
                  </a:lnTo>
                  <a:lnTo>
                    <a:pt x="113952" y="286381"/>
                  </a:lnTo>
                  <a:lnTo>
                    <a:pt x="113045" y="290072"/>
                  </a:lnTo>
                  <a:lnTo>
                    <a:pt x="112698" y="293451"/>
                  </a:lnTo>
                  <a:lnTo>
                    <a:pt x="110238" y="301191"/>
                  </a:lnTo>
                  <a:lnTo>
                    <a:pt x="109641" y="307688"/>
                  </a:lnTo>
                  <a:lnTo>
                    <a:pt x="110107" y="308416"/>
                  </a:lnTo>
                  <a:lnTo>
                    <a:pt x="110226" y="310447"/>
                  </a:lnTo>
                  <a:lnTo>
                    <a:pt x="110083" y="315045"/>
                  </a:lnTo>
                  <a:lnTo>
                    <a:pt x="109067" y="317589"/>
                  </a:lnTo>
                  <a:lnTo>
                    <a:pt x="109306" y="322211"/>
                  </a:lnTo>
                  <a:lnTo>
                    <a:pt x="109032" y="323334"/>
                  </a:lnTo>
                  <a:lnTo>
                    <a:pt x="106428" y="325926"/>
                  </a:lnTo>
                  <a:lnTo>
                    <a:pt x="104947" y="328267"/>
                  </a:lnTo>
                  <a:lnTo>
                    <a:pt x="104792" y="332232"/>
                  </a:lnTo>
                  <a:lnTo>
                    <a:pt x="103036" y="335433"/>
                  </a:lnTo>
                  <a:lnTo>
                    <a:pt x="102450" y="342491"/>
                  </a:lnTo>
                  <a:lnTo>
                    <a:pt x="103406" y="344761"/>
                  </a:lnTo>
                  <a:lnTo>
                    <a:pt x="102475" y="346087"/>
                  </a:lnTo>
                  <a:lnTo>
                    <a:pt x="102021" y="347579"/>
                  </a:lnTo>
                  <a:lnTo>
                    <a:pt x="101866" y="350697"/>
                  </a:lnTo>
                  <a:lnTo>
                    <a:pt x="100862" y="354279"/>
                  </a:lnTo>
                  <a:lnTo>
                    <a:pt x="100815" y="358615"/>
                  </a:lnTo>
                  <a:lnTo>
                    <a:pt x="100265" y="359929"/>
                  </a:lnTo>
                  <a:lnTo>
                    <a:pt x="99250" y="360060"/>
                  </a:lnTo>
                  <a:lnTo>
                    <a:pt x="96598" y="357648"/>
                  </a:lnTo>
                  <a:lnTo>
                    <a:pt x="94043" y="355761"/>
                  </a:lnTo>
                  <a:lnTo>
                    <a:pt x="92407" y="351664"/>
                  </a:lnTo>
                  <a:lnTo>
                    <a:pt x="91738" y="350720"/>
                  </a:lnTo>
                  <a:lnTo>
                    <a:pt x="90388" y="346385"/>
                  </a:lnTo>
                  <a:lnTo>
                    <a:pt x="89158" y="344916"/>
                  </a:lnTo>
                  <a:lnTo>
                    <a:pt x="87450" y="343698"/>
                  </a:lnTo>
                  <a:lnTo>
                    <a:pt x="84237" y="342240"/>
                  </a:lnTo>
                  <a:lnTo>
                    <a:pt x="80941" y="341404"/>
                  </a:lnTo>
                  <a:lnTo>
                    <a:pt x="77931" y="341715"/>
                  </a:lnTo>
                  <a:lnTo>
                    <a:pt x="77154" y="342037"/>
                  </a:lnTo>
                  <a:lnTo>
                    <a:pt x="75590" y="342336"/>
                  </a:lnTo>
                  <a:lnTo>
                    <a:pt x="73691" y="342993"/>
                  </a:lnTo>
                  <a:lnTo>
                    <a:pt x="72509" y="343459"/>
                  </a:lnTo>
                  <a:lnTo>
                    <a:pt x="71386" y="343853"/>
                  </a:lnTo>
                  <a:lnTo>
                    <a:pt x="70681" y="343901"/>
                  </a:lnTo>
                  <a:lnTo>
                    <a:pt x="69953" y="344223"/>
                  </a:lnTo>
                  <a:lnTo>
                    <a:pt x="69284" y="344653"/>
                  </a:lnTo>
                  <a:lnTo>
                    <a:pt x="68651" y="345274"/>
                  </a:lnTo>
                  <a:lnTo>
                    <a:pt x="68173" y="345907"/>
                  </a:lnTo>
                  <a:lnTo>
                    <a:pt x="67707" y="346815"/>
                  </a:lnTo>
                  <a:lnTo>
                    <a:pt x="67493" y="347687"/>
                  </a:lnTo>
                  <a:lnTo>
                    <a:pt x="67409" y="348726"/>
                  </a:lnTo>
                  <a:lnTo>
                    <a:pt x="67493" y="349657"/>
                  </a:lnTo>
                  <a:lnTo>
                    <a:pt x="67755" y="350506"/>
                  </a:lnTo>
                  <a:lnTo>
                    <a:pt x="68340" y="351485"/>
                  </a:lnTo>
                  <a:lnTo>
                    <a:pt x="69272" y="353205"/>
                  </a:lnTo>
                  <a:lnTo>
                    <a:pt x="69618" y="353838"/>
                  </a:lnTo>
                  <a:lnTo>
                    <a:pt x="69738" y="354566"/>
                  </a:lnTo>
                  <a:lnTo>
                    <a:pt x="68257" y="356071"/>
                  </a:lnTo>
                  <a:lnTo>
                    <a:pt x="67241" y="356955"/>
                  </a:lnTo>
                  <a:lnTo>
                    <a:pt x="66656" y="357468"/>
                  </a:lnTo>
                  <a:lnTo>
                    <a:pt x="65534" y="357588"/>
                  </a:lnTo>
                  <a:lnTo>
                    <a:pt x="64889" y="357218"/>
                  </a:lnTo>
                  <a:lnTo>
                    <a:pt x="64041" y="356501"/>
                  </a:lnTo>
                  <a:lnTo>
                    <a:pt x="63372" y="356274"/>
                  </a:lnTo>
                  <a:lnTo>
                    <a:pt x="62452" y="356167"/>
                  </a:lnTo>
                  <a:lnTo>
                    <a:pt x="61735" y="356346"/>
                  </a:lnTo>
                  <a:lnTo>
                    <a:pt x="61055" y="356608"/>
                  </a:lnTo>
                  <a:lnTo>
                    <a:pt x="60398" y="356895"/>
                  </a:lnTo>
                  <a:lnTo>
                    <a:pt x="59252" y="357242"/>
                  </a:lnTo>
                  <a:lnTo>
                    <a:pt x="58296" y="357468"/>
                  </a:lnTo>
                  <a:lnTo>
                    <a:pt x="57507" y="357898"/>
                  </a:lnTo>
                  <a:lnTo>
                    <a:pt x="56946" y="358591"/>
                  </a:lnTo>
                  <a:lnTo>
                    <a:pt x="57030" y="359833"/>
                  </a:lnTo>
                  <a:lnTo>
                    <a:pt x="57161" y="360753"/>
                  </a:lnTo>
                  <a:lnTo>
                    <a:pt x="56719" y="361362"/>
                  </a:lnTo>
                  <a:lnTo>
                    <a:pt x="55979" y="361517"/>
                  </a:lnTo>
                  <a:lnTo>
                    <a:pt x="54975" y="361864"/>
                  </a:lnTo>
                  <a:lnTo>
                    <a:pt x="54366" y="362568"/>
                  </a:lnTo>
                  <a:lnTo>
                    <a:pt x="54056" y="363703"/>
                  </a:lnTo>
                  <a:lnTo>
                    <a:pt x="53698" y="364981"/>
                  </a:lnTo>
                  <a:lnTo>
                    <a:pt x="53076" y="365650"/>
                  </a:lnTo>
                  <a:lnTo>
                    <a:pt x="52431" y="366856"/>
                  </a:lnTo>
                  <a:lnTo>
                    <a:pt x="52229" y="367632"/>
                  </a:lnTo>
                  <a:lnTo>
                    <a:pt x="50640" y="370045"/>
                  </a:lnTo>
                  <a:lnTo>
                    <a:pt x="49947" y="370881"/>
                  </a:lnTo>
                  <a:lnTo>
                    <a:pt x="49159" y="371598"/>
                  </a:lnTo>
                  <a:lnTo>
                    <a:pt x="48359" y="371777"/>
                  </a:lnTo>
                  <a:lnTo>
                    <a:pt x="47582" y="371777"/>
                  </a:lnTo>
                  <a:lnTo>
                    <a:pt x="46555" y="372195"/>
                  </a:lnTo>
                  <a:lnTo>
                    <a:pt x="45982" y="373031"/>
                  </a:lnTo>
                  <a:lnTo>
                    <a:pt x="44752" y="376005"/>
                  </a:lnTo>
                  <a:lnTo>
                    <a:pt x="44059" y="376841"/>
                  </a:lnTo>
                  <a:lnTo>
                    <a:pt x="43391" y="377522"/>
                  </a:lnTo>
                  <a:lnTo>
                    <a:pt x="42853" y="378047"/>
                  </a:lnTo>
                  <a:lnTo>
                    <a:pt x="42184" y="378226"/>
                  </a:lnTo>
                  <a:lnTo>
                    <a:pt x="39676" y="379122"/>
                  </a:lnTo>
                  <a:lnTo>
                    <a:pt x="38016" y="379409"/>
                  </a:lnTo>
                  <a:lnTo>
                    <a:pt x="36845" y="379588"/>
                  </a:lnTo>
                  <a:lnTo>
                    <a:pt x="35245" y="379612"/>
                  </a:lnTo>
                  <a:lnTo>
                    <a:pt x="34194" y="379671"/>
                  </a:lnTo>
                  <a:lnTo>
                    <a:pt x="33023" y="379922"/>
                  </a:lnTo>
                  <a:lnTo>
                    <a:pt x="31960" y="379862"/>
                  </a:lnTo>
                  <a:lnTo>
                    <a:pt x="30682" y="379289"/>
                  </a:lnTo>
                  <a:lnTo>
                    <a:pt x="29859" y="378835"/>
                  </a:lnTo>
                  <a:lnTo>
                    <a:pt x="28867" y="378310"/>
                  </a:lnTo>
                  <a:lnTo>
                    <a:pt x="27983" y="377617"/>
                  </a:lnTo>
                  <a:lnTo>
                    <a:pt x="27864" y="376936"/>
                  </a:lnTo>
                  <a:lnTo>
                    <a:pt x="28019" y="376232"/>
                  </a:lnTo>
                  <a:lnTo>
                    <a:pt x="28759" y="375814"/>
                  </a:lnTo>
                  <a:lnTo>
                    <a:pt x="29369" y="375264"/>
                  </a:lnTo>
                  <a:lnTo>
                    <a:pt x="29631" y="373950"/>
                  </a:lnTo>
                  <a:lnTo>
                    <a:pt x="29356" y="373294"/>
                  </a:lnTo>
                  <a:lnTo>
                    <a:pt x="28329" y="373544"/>
                  </a:lnTo>
                  <a:lnTo>
                    <a:pt x="27493" y="373879"/>
                  </a:lnTo>
                  <a:lnTo>
                    <a:pt x="26503" y="373867"/>
                  </a:lnTo>
                  <a:lnTo>
                    <a:pt x="25523" y="374679"/>
                  </a:lnTo>
                  <a:lnTo>
                    <a:pt x="25439" y="375443"/>
                  </a:lnTo>
                  <a:lnTo>
                    <a:pt x="24281" y="376041"/>
                  </a:lnTo>
                  <a:lnTo>
                    <a:pt x="23504" y="376303"/>
                  </a:lnTo>
                  <a:lnTo>
                    <a:pt x="22286" y="376351"/>
                  </a:lnTo>
                  <a:lnTo>
                    <a:pt x="22202" y="375312"/>
                  </a:lnTo>
                  <a:lnTo>
                    <a:pt x="22215" y="374309"/>
                  </a:lnTo>
                  <a:lnTo>
                    <a:pt x="22656" y="370511"/>
                  </a:lnTo>
                  <a:lnTo>
                    <a:pt x="23062" y="367752"/>
                  </a:lnTo>
                  <a:lnTo>
                    <a:pt x="23480" y="365781"/>
                  </a:lnTo>
                  <a:lnTo>
                    <a:pt x="24269" y="361470"/>
                  </a:lnTo>
                  <a:lnTo>
                    <a:pt x="24460" y="359845"/>
                  </a:lnTo>
                  <a:lnTo>
                    <a:pt x="24604" y="358221"/>
                  </a:lnTo>
                  <a:lnTo>
                    <a:pt x="24699" y="356967"/>
                  </a:lnTo>
                  <a:lnTo>
                    <a:pt x="24687" y="355892"/>
                  </a:lnTo>
                  <a:lnTo>
                    <a:pt x="24555" y="354734"/>
                  </a:lnTo>
                  <a:lnTo>
                    <a:pt x="24329" y="353658"/>
                  </a:lnTo>
                  <a:lnTo>
                    <a:pt x="24161" y="352978"/>
                  </a:lnTo>
                  <a:lnTo>
                    <a:pt x="23719" y="351927"/>
                  </a:lnTo>
                  <a:lnTo>
                    <a:pt x="19240" y="346767"/>
                  </a:lnTo>
                  <a:lnTo>
                    <a:pt x="18118" y="345394"/>
                  </a:lnTo>
                  <a:lnTo>
                    <a:pt x="15873" y="343829"/>
                  </a:lnTo>
                  <a:lnTo>
                    <a:pt x="13926" y="342049"/>
                  </a:lnTo>
                  <a:lnTo>
                    <a:pt x="12468" y="340413"/>
                  </a:lnTo>
                  <a:lnTo>
                    <a:pt x="11776" y="339302"/>
                  </a:lnTo>
                  <a:lnTo>
                    <a:pt x="11322" y="338622"/>
                  </a:lnTo>
                  <a:lnTo>
                    <a:pt x="10378" y="335839"/>
                  </a:lnTo>
                  <a:lnTo>
                    <a:pt x="9447" y="334370"/>
                  </a:lnTo>
                  <a:lnTo>
                    <a:pt x="8730" y="332781"/>
                  </a:lnTo>
                  <a:lnTo>
                    <a:pt x="6760" y="326690"/>
                  </a:lnTo>
                  <a:lnTo>
                    <a:pt x="5398" y="326475"/>
                  </a:lnTo>
                  <a:lnTo>
                    <a:pt x="573" y="311271"/>
                  </a:lnTo>
                  <a:lnTo>
                    <a:pt x="442" y="310555"/>
                  </a:lnTo>
                  <a:lnTo>
                    <a:pt x="167" y="309456"/>
                  </a:lnTo>
                  <a:lnTo>
                    <a:pt x="0" y="307533"/>
                  </a:lnTo>
                  <a:lnTo>
                    <a:pt x="382" y="305108"/>
                  </a:lnTo>
                  <a:lnTo>
                    <a:pt x="1338" y="300952"/>
                  </a:lnTo>
                  <a:lnTo>
                    <a:pt x="2902" y="295673"/>
                  </a:lnTo>
                  <a:lnTo>
                    <a:pt x="3296" y="293762"/>
                  </a:lnTo>
                  <a:lnTo>
                    <a:pt x="3714" y="291827"/>
                  </a:lnTo>
                  <a:lnTo>
                    <a:pt x="3702" y="291027"/>
                  </a:lnTo>
                  <a:lnTo>
                    <a:pt x="3630" y="289737"/>
                  </a:lnTo>
                  <a:lnTo>
                    <a:pt x="3547" y="288196"/>
                  </a:lnTo>
                  <a:lnTo>
                    <a:pt x="3666" y="285748"/>
                  </a:lnTo>
                  <a:lnTo>
                    <a:pt x="4526" y="278403"/>
                  </a:lnTo>
                  <a:lnTo>
                    <a:pt x="4825" y="276826"/>
                  </a:lnTo>
                  <a:lnTo>
                    <a:pt x="9149" y="265014"/>
                  </a:lnTo>
                  <a:lnTo>
                    <a:pt x="11143" y="259269"/>
                  </a:lnTo>
                  <a:lnTo>
                    <a:pt x="12541" y="256271"/>
                  </a:lnTo>
                  <a:lnTo>
                    <a:pt x="13806" y="253668"/>
                  </a:lnTo>
                  <a:lnTo>
                    <a:pt x="15622" y="250300"/>
                  </a:lnTo>
                  <a:lnTo>
                    <a:pt x="16410" y="248317"/>
                  </a:lnTo>
                  <a:lnTo>
                    <a:pt x="17879" y="244280"/>
                  </a:lnTo>
                  <a:lnTo>
                    <a:pt x="20423" y="236959"/>
                  </a:lnTo>
                  <a:lnTo>
                    <a:pt x="22537" y="230438"/>
                  </a:lnTo>
                  <a:lnTo>
                    <a:pt x="22645" y="229542"/>
                  </a:lnTo>
                  <a:lnTo>
                    <a:pt x="22549" y="228562"/>
                  </a:lnTo>
                  <a:lnTo>
                    <a:pt x="21283" y="225338"/>
                  </a:lnTo>
                  <a:lnTo>
                    <a:pt x="20327" y="222483"/>
                  </a:lnTo>
                  <a:lnTo>
                    <a:pt x="19181" y="218387"/>
                  </a:lnTo>
                  <a:lnTo>
                    <a:pt x="18990" y="214839"/>
                  </a:lnTo>
                  <a:lnTo>
                    <a:pt x="18810" y="207542"/>
                  </a:lnTo>
                  <a:lnTo>
                    <a:pt x="18942" y="205583"/>
                  </a:lnTo>
                  <a:lnTo>
                    <a:pt x="18799" y="201475"/>
                  </a:lnTo>
                  <a:lnTo>
                    <a:pt x="17939" y="199002"/>
                  </a:lnTo>
                  <a:lnTo>
                    <a:pt x="17067" y="194619"/>
                  </a:lnTo>
                  <a:lnTo>
                    <a:pt x="16314" y="191299"/>
                  </a:lnTo>
                  <a:lnTo>
                    <a:pt x="15741" y="187333"/>
                  </a:lnTo>
                  <a:lnTo>
                    <a:pt x="14129" y="164175"/>
                  </a:lnTo>
                  <a:lnTo>
                    <a:pt x="15001" y="164115"/>
                  </a:lnTo>
                  <a:lnTo>
                    <a:pt x="14404" y="160270"/>
                  </a:lnTo>
                  <a:lnTo>
                    <a:pt x="13783" y="156890"/>
                  </a:lnTo>
                  <a:lnTo>
                    <a:pt x="12791" y="154441"/>
                  </a:lnTo>
                  <a:lnTo>
                    <a:pt x="12277" y="153151"/>
                  </a:lnTo>
                  <a:lnTo>
                    <a:pt x="11190" y="151360"/>
                  </a:lnTo>
                  <a:lnTo>
                    <a:pt x="10582" y="149939"/>
                  </a:lnTo>
                  <a:lnTo>
                    <a:pt x="10474" y="147574"/>
                  </a:lnTo>
                  <a:lnTo>
                    <a:pt x="9770" y="139739"/>
                  </a:lnTo>
                  <a:lnTo>
                    <a:pt x="10032" y="135033"/>
                  </a:lnTo>
                  <a:lnTo>
                    <a:pt x="10928" y="130148"/>
                  </a:lnTo>
                  <a:lnTo>
                    <a:pt x="11692" y="128572"/>
                  </a:lnTo>
                  <a:lnTo>
                    <a:pt x="11943" y="127437"/>
                  </a:lnTo>
                  <a:lnTo>
                    <a:pt x="11489" y="124224"/>
                  </a:lnTo>
                  <a:lnTo>
                    <a:pt x="12134" y="118742"/>
                  </a:lnTo>
                  <a:lnTo>
                    <a:pt x="16147" y="114825"/>
                  </a:lnTo>
                  <a:lnTo>
                    <a:pt x="17652" y="111982"/>
                  </a:lnTo>
                  <a:lnTo>
                    <a:pt x="22250" y="103646"/>
                  </a:lnTo>
                  <a:lnTo>
                    <a:pt x="24604" y="100600"/>
                  </a:lnTo>
                  <a:lnTo>
                    <a:pt x="26072" y="98438"/>
                  </a:lnTo>
                  <a:lnTo>
                    <a:pt x="26718" y="95584"/>
                  </a:lnTo>
                  <a:lnTo>
                    <a:pt x="27255" y="92335"/>
                  </a:lnTo>
                  <a:lnTo>
                    <a:pt x="27959" y="89696"/>
                  </a:lnTo>
                  <a:lnTo>
                    <a:pt x="28927" y="86770"/>
                  </a:lnTo>
                  <a:lnTo>
                    <a:pt x="29440" y="85026"/>
                  </a:lnTo>
                  <a:lnTo>
                    <a:pt x="29512" y="81431"/>
                  </a:lnTo>
                  <a:lnTo>
                    <a:pt x="29476" y="71398"/>
                  </a:lnTo>
                  <a:lnTo>
                    <a:pt x="29644" y="68938"/>
                  </a:lnTo>
                  <a:lnTo>
                    <a:pt x="56122" y="65283"/>
                  </a:lnTo>
                  <a:lnTo>
                    <a:pt x="33740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305;gbcf4302aa7_0_6">
              <a:extLst>
                <a:ext uri="{FF2B5EF4-FFF2-40B4-BE49-F238E27FC236}">
                  <a16:creationId xmlns:a16="http://schemas.microsoft.com/office/drawing/2014/main" id="{21E0A759-8141-0143-93BB-3202DF0D89D3}"/>
                </a:ext>
              </a:extLst>
            </p:cNvPr>
            <p:cNvSpPr/>
            <p:nvPr/>
          </p:nvSpPr>
          <p:spPr>
            <a:xfrm>
              <a:off x="7209909" y="3304493"/>
              <a:ext cx="2058" cy="6446"/>
            </a:xfrm>
            <a:custGeom>
              <a:avLst/>
              <a:gdLst/>
              <a:ahLst/>
              <a:cxnLst/>
              <a:rect l="l" t="t" r="r" b="b"/>
              <a:pathLst>
                <a:path w="4096" h="12827" extrusionOk="0">
                  <a:moveTo>
                    <a:pt x="4013" y="1708"/>
                  </a:moveTo>
                  <a:lnTo>
                    <a:pt x="1863" y="5948"/>
                  </a:lnTo>
                  <a:lnTo>
                    <a:pt x="1684" y="7071"/>
                  </a:lnTo>
                  <a:lnTo>
                    <a:pt x="2449" y="9161"/>
                  </a:lnTo>
                  <a:lnTo>
                    <a:pt x="1899" y="12624"/>
                  </a:lnTo>
                  <a:lnTo>
                    <a:pt x="1147" y="12827"/>
                  </a:lnTo>
                  <a:lnTo>
                    <a:pt x="394" y="12183"/>
                  </a:lnTo>
                  <a:lnTo>
                    <a:pt x="574" y="9985"/>
                  </a:lnTo>
                  <a:lnTo>
                    <a:pt x="0" y="9268"/>
                  </a:lnTo>
                  <a:lnTo>
                    <a:pt x="60" y="1935"/>
                  </a:lnTo>
                  <a:lnTo>
                    <a:pt x="1182" y="860"/>
                  </a:lnTo>
                  <a:lnTo>
                    <a:pt x="2783" y="406"/>
                  </a:lnTo>
                  <a:lnTo>
                    <a:pt x="4097" y="0"/>
                  </a:lnTo>
                  <a:lnTo>
                    <a:pt x="4013" y="170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306;gbcf4302aa7_0_6">
              <a:extLst>
                <a:ext uri="{FF2B5EF4-FFF2-40B4-BE49-F238E27FC236}">
                  <a16:creationId xmlns:a16="http://schemas.microsoft.com/office/drawing/2014/main" id="{12B4613B-38B3-ED42-AE36-CB27BC8E7AF3}"/>
                </a:ext>
              </a:extLst>
            </p:cNvPr>
            <p:cNvSpPr/>
            <p:nvPr/>
          </p:nvSpPr>
          <p:spPr>
            <a:xfrm>
              <a:off x="8903751" y="3306728"/>
              <a:ext cx="149115" cy="189500"/>
            </a:xfrm>
            <a:custGeom>
              <a:avLst/>
              <a:gdLst/>
              <a:ahLst/>
              <a:cxnLst/>
              <a:rect l="l" t="t" r="r" b="b"/>
              <a:pathLst>
                <a:path w="296747" h="377115" extrusionOk="0">
                  <a:moveTo>
                    <a:pt x="264262" y="17354"/>
                  </a:moveTo>
                  <a:lnTo>
                    <a:pt x="265815" y="19838"/>
                  </a:lnTo>
                  <a:lnTo>
                    <a:pt x="266173" y="22454"/>
                  </a:lnTo>
                  <a:lnTo>
                    <a:pt x="265934" y="25643"/>
                  </a:lnTo>
                  <a:lnTo>
                    <a:pt x="266412" y="31005"/>
                  </a:lnTo>
                  <a:lnTo>
                    <a:pt x="266173" y="35902"/>
                  </a:lnTo>
                  <a:lnTo>
                    <a:pt x="266412" y="37526"/>
                  </a:lnTo>
                  <a:lnTo>
                    <a:pt x="266053" y="40787"/>
                  </a:lnTo>
                  <a:lnTo>
                    <a:pt x="267248" y="44095"/>
                  </a:lnTo>
                  <a:lnTo>
                    <a:pt x="267964" y="48108"/>
                  </a:lnTo>
                  <a:lnTo>
                    <a:pt x="267845" y="53674"/>
                  </a:lnTo>
                  <a:lnTo>
                    <a:pt x="268442" y="54689"/>
                  </a:lnTo>
                  <a:lnTo>
                    <a:pt x="270831" y="56695"/>
                  </a:lnTo>
                  <a:lnTo>
                    <a:pt x="271428" y="58117"/>
                  </a:lnTo>
                  <a:lnTo>
                    <a:pt x="271547" y="59777"/>
                  </a:lnTo>
                  <a:lnTo>
                    <a:pt x="270473" y="63300"/>
                  </a:lnTo>
                  <a:lnTo>
                    <a:pt x="269995" y="67158"/>
                  </a:lnTo>
                  <a:lnTo>
                    <a:pt x="270473" y="72413"/>
                  </a:lnTo>
                  <a:lnTo>
                    <a:pt x="271189" y="79089"/>
                  </a:lnTo>
                  <a:lnTo>
                    <a:pt x="271308" y="83127"/>
                  </a:lnTo>
                  <a:lnTo>
                    <a:pt x="272623" y="87056"/>
                  </a:lnTo>
                  <a:lnTo>
                    <a:pt x="272623" y="99644"/>
                  </a:lnTo>
                  <a:lnTo>
                    <a:pt x="273100" y="102296"/>
                  </a:lnTo>
                  <a:lnTo>
                    <a:pt x="272742" y="106786"/>
                  </a:lnTo>
                  <a:lnTo>
                    <a:pt x="273100" y="110190"/>
                  </a:lnTo>
                  <a:lnTo>
                    <a:pt x="272742" y="114239"/>
                  </a:lnTo>
                  <a:lnTo>
                    <a:pt x="274175" y="119745"/>
                  </a:lnTo>
                  <a:lnTo>
                    <a:pt x="274892" y="124917"/>
                  </a:lnTo>
                  <a:lnTo>
                    <a:pt x="274892" y="132799"/>
                  </a:lnTo>
                  <a:lnTo>
                    <a:pt x="276205" y="148875"/>
                  </a:lnTo>
                  <a:lnTo>
                    <a:pt x="277519" y="154883"/>
                  </a:lnTo>
                  <a:lnTo>
                    <a:pt x="277042" y="158454"/>
                  </a:lnTo>
                  <a:lnTo>
                    <a:pt x="278355" y="162969"/>
                  </a:lnTo>
                  <a:lnTo>
                    <a:pt x="278594" y="165668"/>
                  </a:lnTo>
                  <a:lnTo>
                    <a:pt x="280624" y="171007"/>
                  </a:lnTo>
                  <a:lnTo>
                    <a:pt x="281102" y="173515"/>
                  </a:lnTo>
                  <a:lnTo>
                    <a:pt x="280982" y="181338"/>
                  </a:lnTo>
                  <a:lnTo>
                    <a:pt x="281580" y="183392"/>
                  </a:lnTo>
                  <a:lnTo>
                    <a:pt x="283371" y="201236"/>
                  </a:lnTo>
                  <a:lnTo>
                    <a:pt x="283133" y="204245"/>
                  </a:lnTo>
                  <a:lnTo>
                    <a:pt x="282535" y="206634"/>
                  </a:lnTo>
                  <a:lnTo>
                    <a:pt x="283610" y="216667"/>
                  </a:lnTo>
                  <a:lnTo>
                    <a:pt x="284327" y="219951"/>
                  </a:lnTo>
                  <a:lnTo>
                    <a:pt x="284207" y="222949"/>
                  </a:lnTo>
                  <a:lnTo>
                    <a:pt x="285402" y="232145"/>
                  </a:lnTo>
                  <a:lnTo>
                    <a:pt x="285760" y="238834"/>
                  </a:lnTo>
                  <a:lnTo>
                    <a:pt x="286477" y="247373"/>
                  </a:lnTo>
                  <a:lnTo>
                    <a:pt x="287671" y="251852"/>
                  </a:lnTo>
                  <a:lnTo>
                    <a:pt x="287910" y="258063"/>
                  </a:lnTo>
                  <a:lnTo>
                    <a:pt x="288507" y="260571"/>
                  </a:lnTo>
                  <a:lnTo>
                    <a:pt x="288388" y="262279"/>
                  </a:lnTo>
                  <a:lnTo>
                    <a:pt x="288865" y="264524"/>
                  </a:lnTo>
                  <a:lnTo>
                    <a:pt x="289702" y="266985"/>
                  </a:lnTo>
                  <a:lnTo>
                    <a:pt x="290418" y="272335"/>
                  </a:lnTo>
                  <a:lnTo>
                    <a:pt x="290538" y="276253"/>
                  </a:lnTo>
                  <a:lnTo>
                    <a:pt x="291493" y="282929"/>
                  </a:lnTo>
                  <a:lnTo>
                    <a:pt x="291374" y="289414"/>
                  </a:lnTo>
                  <a:lnTo>
                    <a:pt x="293404" y="299650"/>
                  </a:lnTo>
                  <a:lnTo>
                    <a:pt x="292807" y="307939"/>
                  </a:lnTo>
                  <a:lnTo>
                    <a:pt x="293404" y="316287"/>
                  </a:lnTo>
                  <a:lnTo>
                    <a:pt x="292926" y="320336"/>
                  </a:lnTo>
                  <a:lnTo>
                    <a:pt x="293524" y="325508"/>
                  </a:lnTo>
                  <a:lnTo>
                    <a:pt x="293165" y="335182"/>
                  </a:lnTo>
                  <a:lnTo>
                    <a:pt x="294001" y="352571"/>
                  </a:lnTo>
                  <a:lnTo>
                    <a:pt x="295434" y="371562"/>
                  </a:lnTo>
                  <a:lnTo>
                    <a:pt x="296748" y="377115"/>
                  </a:lnTo>
                  <a:lnTo>
                    <a:pt x="287910" y="376148"/>
                  </a:lnTo>
                  <a:lnTo>
                    <a:pt x="288626" y="374583"/>
                  </a:lnTo>
                  <a:lnTo>
                    <a:pt x="288268" y="370069"/>
                  </a:lnTo>
                  <a:lnTo>
                    <a:pt x="289105" y="366796"/>
                  </a:lnTo>
                  <a:lnTo>
                    <a:pt x="287074" y="362401"/>
                  </a:lnTo>
                  <a:lnTo>
                    <a:pt x="286596" y="359976"/>
                  </a:lnTo>
                  <a:lnTo>
                    <a:pt x="284686" y="359809"/>
                  </a:lnTo>
                  <a:lnTo>
                    <a:pt x="284088" y="360191"/>
                  </a:lnTo>
                  <a:lnTo>
                    <a:pt x="281221" y="359797"/>
                  </a:lnTo>
                  <a:lnTo>
                    <a:pt x="281102" y="358949"/>
                  </a:lnTo>
                  <a:lnTo>
                    <a:pt x="282058" y="357516"/>
                  </a:lnTo>
                  <a:lnTo>
                    <a:pt x="282058" y="355999"/>
                  </a:lnTo>
                  <a:lnTo>
                    <a:pt x="281461" y="355271"/>
                  </a:lnTo>
                  <a:lnTo>
                    <a:pt x="280982" y="353575"/>
                  </a:lnTo>
                  <a:lnTo>
                    <a:pt x="281102" y="350947"/>
                  </a:lnTo>
                  <a:lnTo>
                    <a:pt x="281818" y="347364"/>
                  </a:lnTo>
                  <a:lnTo>
                    <a:pt x="281818" y="341894"/>
                  </a:lnTo>
                  <a:lnTo>
                    <a:pt x="280027" y="341452"/>
                  </a:lnTo>
                  <a:lnTo>
                    <a:pt x="279311" y="340520"/>
                  </a:lnTo>
                  <a:lnTo>
                    <a:pt x="279191" y="338263"/>
                  </a:lnTo>
                  <a:lnTo>
                    <a:pt x="277996" y="336770"/>
                  </a:lnTo>
                  <a:lnTo>
                    <a:pt x="279311" y="335254"/>
                  </a:lnTo>
                  <a:lnTo>
                    <a:pt x="280147" y="333187"/>
                  </a:lnTo>
                  <a:lnTo>
                    <a:pt x="278952" y="330751"/>
                  </a:lnTo>
                  <a:lnTo>
                    <a:pt x="279788" y="329724"/>
                  </a:lnTo>
                  <a:lnTo>
                    <a:pt x="283491" y="328314"/>
                  </a:lnTo>
                  <a:lnTo>
                    <a:pt x="284446" y="325842"/>
                  </a:lnTo>
                  <a:lnTo>
                    <a:pt x="283491" y="324648"/>
                  </a:lnTo>
                  <a:lnTo>
                    <a:pt x="283610" y="322199"/>
                  </a:lnTo>
                  <a:lnTo>
                    <a:pt x="284686" y="320025"/>
                  </a:lnTo>
                  <a:lnTo>
                    <a:pt x="285043" y="318126"/>
                  </a:lnTo>
                  <a:lnTo>
                    <a:pt x="284446" y="312883"/>
                  </a:lnTo>
                  <a:lnTo>
                    <a:pt x="284924" y="311641"/>
                  </a:lnTo>
                  <a:lnTo>
                    <a:pt x="283849" y="308930"/>
                  </a:lnTo>
                  <a:lnTo>
                    <a:pt x="283133" y="306995"/>
                  </a:lnTo>
                  <a:lnTo>
                    <a:pt x="282058" y="305025"/>
                  </a:lnTo>
                  <a:lnTo>
                    <a:pt x="281461" y="302480"/>
                  </a:lnTo>
                  <a:lnTo>
                    <a:pt x="281700" y="300701"/>
                  </a:lnTo>
                  <a:lnTo>
                    <a:pt x="279430" y="295100"/>
                  </a:lnTo>
                  <a:lnTo>
                    <a:pt x="277519" y="292854"/>
                  </a:lnTo>
                  <a:lnTo>
                    <a:pt x="273577" y="289940"/>
                  </a:lnTo>
                  <a:lnTo>
                    <a:pt x="273220" y="288435"/>
                  </a:lnTo>
                  <a:lnTo>
                    <a:pt x="273936" y="285963"/>
                  </a:lnTo>
                  <a:lnTo>
                    <a:pt x="273220" y="283359"/>
                  </a:lnTo>
                  <a:lnTo>
                    <a:pt x="270592" y="280576"/>
                  </a:lnTo>
                  <a:lnTo>
                    <a:pt x="270353" y="278510"/>
                  </a:lnTo>
                  <a:lnTo>
                    <a:pt x="269398" y="277793"/>
                  </a:lnTo>
                  <a:lnTo>
                    <a:pt x="268561" y="276002"/>
                  </a:lnTo>
                  <a:lnTo>
                    <a:pt x="269278" y="274402"/>
                  </a:lnTo>
                  <a:lnTo>
                    <a:pt x="269158" y="272622"/>
                  </a:lnTo>
                  <a:lnTo>
                    <a:pt x="267606" y="270592"/>
                  </a:lnTo>
                  <a:lnTo>
                    <a:pt x="267606" y="269552"/>
                  </a:lnTo>
                  <a:lnTo>
                    <a:pt x="269398" y="266686"/>
                  </a:lnTo>
                  <a:lnTo>
                    <a:pt x="268920" y="265002"/>
                  </a:lnTo>
                  <a:lnTo>
                    <a:pt x="266053" y="262219"/>
                  </a:lnTo>
                  <a:lnTo>
                    <a:pt x="265456" y="261096"/>
                  </a:lnTo>
                  <a:lnTo>
                    <a:pt x="264501" y="259711"/>
                  </a:lnTo>
                  <a:lnTo>
                    <a:pt x="261754" y="259018"/>
                  </a:lnTo>
                  <a:lnTo>
                    <a:pt x="260440" y="258397"/>
                  </a:lnTo>
                  <a:lnTo>
                    <a:pt x="258051" y="256462"/>
                  </a:lnTo>
                  <a:lnTo>
                    <a:pt x="257095" y="255041"/>
                  </a:lnTo>
                  <a:lnTo>
                    <a:pt x="254468" y="249153"/>
                  </a:lnTo>
                  <a:lnTo>
                    <a:pt x="251960" y="247708"/>
                  </a:lnTo>
                  <a:lnTo>
                    <a:pt x="249452" y="244746"/>
                  </a:lnTo>
                  <a:lnTo>
                    <a:pt x="249333" y="242680"/>
                  </a:lnTo>
                  <a:lnTo>
                    <a:pt x="250169" y="240016"/>
                  </a:lnTo>
                  <a:lnTo>
                    <a:pt x="250527" y="237496"/>
                  </a:lnTo>
                  <a:lnTo>
                    <a:pt x="250885" y="236553"/>
                  </a:lnTo>
                  <a:lnTo>
                    <a:pt x="251602" y="236242"/>
                  </a:lnTo>
                  <a:lnTo>
                    <a:pt x="253393" y="236302"/>
                  </a:lnTo>
                  <a:lnTo>
                    <a:pt x="254349" y="234976"/>
                  </a:lnTo>
                  <a:lnTo>
                    <a:pt x="252558" y="233985"/>
                  </a:lnTo>
                  <a:lnTo>
                    <a:pt x="252558" y="233029"/>
                  </a:lnTo>
                  <a:lnTo>
                    <a:pt x="254110" y="231202"/>
                  </a:lnTo>
                  <a:lnTo>
                    <a:pt x="256618" y="230055"/>
                  </a:lnTo>
                  <a:lnTo>
                    <a:pt x="257932" y="228610"/>
                  </a:lnTo>
                  <a:lnTo>
                    <a:pt x="260081" y="229028"/>
                  </a:lnTo>
                  <a:lnTo>
                    <a:pt x="261396" y="230067"/>
                  </a:lnTo>
                  <a:lnTo>
                    <a:pt x="263545" y="230294"/>
                  </a:lnTo>
                  <a:lnTo>
                    <a:pt x="265218" y="229804"/>
                  </a:lnTo>
                  <a:lnTo>
                    <a:pt x="266651" y="227989"/>
                  </a:lnTo>
                  <a:lnTo>
                    <a:pt x="266770" y="226460"/>
                  </a:lnTo>
                  <a:lnTo>
                    <a:pt x="266412" y="225063"/>
                  </a:lnTo>
                  <a:lnTo>
                    <a:pt x="264142" y="224645"/>
                  </a:lnTo>
                  <a:lnTo>
                    <a:pt x="262829" y="226245"/>
                  </a:lnTo>
                  <a:lnTo>
                    <a:pt x="261276" y="226771"/>
                  </a:lnTo>
                  <a:lnTo>
                    <a:pt x="258529" y="226520"/>
                  </a:lnTo>
                  <a:lnTo>
                    <a:pt x="256021" y="224514"/>
                  </a:lnTo>
                  <a:lnTo>
                    <a:pt x="254229" y="222197"/>
                  </a:lnTo>
                  <a:lnTo>
                    <a:pt x="254110" y="220202"/>
                  </a:lnTo>
                  <a:lnTo>
                    <a:pt x="252915" y="211567"/>
                  </a:lnTo>
                  <a:lnTo>
                    <a:pt x="251243" y="208139"/>
                  </a:lnTo>
                  <a:lnTo>
                    <a:pt x="249452" y="203182"/>
                  </a:lnTo>
                  <a:lnTo>
                    <a:pt x="249333" y="196040"/>
                  </a:lnTo>
                  <a:lnTo>
                    <a:pt x="248855" y="194535"/>
                  </a:lnTo>
                  <a:lnTo>
                    <a:pt x="247899" y="193711"/>
                  </a:lnTo>
                  <a:lnTo>
                    <a:pt x="244077" y="193496"/>
                  </a:lnTo>
                  <a:lnTo>
                    <a:pt x="241808" y="192672"/>
                  </a:lnTo>
                  <a:lnTo>
                    <a:pt x="240852" y="191777"/>
                  </a:lnTo>
                  <a:lnTo>
                    <a:pt x="239061" y="190678"/>
                  </a:lnTo>
                  <a:lnTo>
                    <a:pt x="238464" y="189173"/>
                  </a:lnTo>
                  <a:lnTo>
                    <a:pt x="235359" y="185267"/>
                  </a:lnTo>
                  <a:lnTo>
                    <a:pt x="234642" y="183129"/>
                  </a:lnTo>
                  <a:lnTo>
                    <a:pt x="234881" y="179164"/>
                  </a:lnTo>
                  <a:lnTo>
                    <a:pt x="234523" y="176919"/>
                  </a:lnTo>
                  <a:lnTo>
                    <a:pt x="235597" y="174446"/>
                  </a:lnTo>
                  <a:lnTo>
                    <a:pt x="236792" y="173587"/>
                  </a:lnTo>
                  <a:lnTo>
                    <a:pt x="238942" y="173383"/>
                  </a:lnTo>
                  <a:lnTo>
                    <a:pt x="240136" y="172786"/>
                  </a:lnTo>
                  <a:lnTo>
                    <a:pt x="243002" y="169705"/>
                  </a:lnTo>
                  <a:lnTo>
                    <a:pt x="245511" y="168260"/>
                  </a:lnTo>
                  <a:lnTo>
                    <a:pt x="247780" y="169048"/>
                  </a:lnTo>
                  <a:lnTo>
                    <a:pt x="251363" y="168606"/>
                  </a:lnTo>
                  <a:lnTo>
                    <a:pt x="252318" y="169060"/>
                  </a:lnTo>
                  <a:lnTo>
                    <a:pt x="253035" y="170302"/>
                  </a:lnTo>
                  <a:lnTo>
                    <a:pt x="254707" y="171663"/>
                  </a:lnTo>
                  <a:lnTo>
                    <a:pt x="255901" y="171735"/>
                  </a:lnTo>
                  <a:lnTo>
                    <a:pt x="258529" y="172810"/>
                  </a:lnTo>
                  <a:lnTo>
                    <a:pt x="262590" y="175569"/>
                  </a:lnTo>
                  <a:lnTo>
                    <a:pt x="263426" y="174888"/>
                  </a:lnTo>
                  <a:lnTo>
                    <a:pt x="263306" y="174148"/>
                  </a:lnTo>
                  <a:lnTo>
                    <a:pt x="261873" y="172082"/>
                  </a:lnTo>
                  <a:lnTo>
                    <a:pt x="260799" y="171257"/>
                  </a:lnTo>
                  <a:lnTo>
                    <a:pt x="257693" y="170386"/>
                  </a:lnTo>
                  <a:lnTo>
                    <a:pt x="256260" y="169394"/>
                  </a:lnTo>
                  <a:lnTo>
                    <a:pt x="257574" y="168690"/>
                  </a:lnTo>
                  <a:lnTo>
                    <a:pt x="259484" y="166229"/>
                  </a:lnTo>
                  <a:lnTo>
                    <a:pt x="261515" y="165536"/>
                  </a:lnTo>
                  <a:lnTo>
                    <a:pt x="263784" y="163685"/>
                  </a:lnTo>
                  <a:lnTo>
                    <a:pt x="264620" y="162372"/>
                  </a:lnTo>
                  <a:lnTo>
                    <a:pt x="264620" y="158597"/>
                  </a:lnTo>
                  <a:lnTo>
                    <a:pt x="263067" y="158526"/>
                  </a:lnTo>
                  <a:lnTo>
                    <a:pt x="259843" y="160771"/>
                  </a:lnTo>
                  <a:lnTo>
                    <a:pt x="256021" y="162025"/>
                  </a:lnTo>
                  <a:lnTo>
                    <a:pt x="254110" y="162157"/>
                  </a:lnTo>
                  <a:lnTo>
                    <a:pt x="250527" y="160819"/>
                  </a:lnTo>
                  <a:lnTo>
                    <a:pt x="246347" y="159971"/>
                  </a:lnTo>
                  <a:lnTo>
                    <a:pt x="244077" y="160484"/>
                  </a:lnTo>
                  <a:lnTo>
                    <a:pt x="238942" y="163375"/>
                  </a:lnTo>
                  <a:lnTo>
                    <a:pt x="236673" y="163625"/>
                  </a:lnTo>
                  <a:lnTo>
                    <a:pt x="234045" y="164521"/>
                  </a:lnTo>
                  <a:lnTo>
                    <a:pt x="230940" y="167316"/>
                  </a:lnTo>
                  <a:lnTo>
                    <a:pt x="228789" y="170827"/>
                  </a:lnTo>
                  <a:lnTo>
                    <a:pt x="228192" y="172249"/>
                  </a:lnTo>
                  <a:lnTo>
                    <a:pt x="227237" y="172165"/>
                  </a:lnTo>
                  <a:lnTo>
                    <a:pt x="226401" y="171222"/>
                  </a:lnTo>
                  <a:lnTo>
                    <a:pt x="226401" y="167376"/>
                  </a:lnTo>
                  <a:lnTo>
                    <a:pt x="226640" y="165776"/>
                  </a:lnTo>
                  <a:lnTo>
                    <a:pt x="227954" y="163888"/>
                  </a:lnTo>
                  <a:lnTo>
                    <a:pt x="230223" y="164223"/>
                  </a:lnTo>
                  <a:lnTo>
                    <a:pt x="232373" y="164462"/>
                  </a:lnTo>
                  <a:lnTo>
                    <a:pt x="232851" y="163888"/>
                  </a:lnTo>
                  <a:lnTo>
                    <a:pt x="232253" y="163243"/>
                  </a:lnTo>
                  <a:lnTo>
                    <a:pt x="231656" y="161846"/>
                  </a:lnTo>
                  <a:lnTo>
                    <a:pt x="231059" y="161392"/>
                  </a:lnTo>
                  <a:lnTo>
                    <a:pt x="230223" y="159959"/>
                  </a:lnTo>
                  <a:lnTo>
                    <a:pt x="229029" y="160293"/>
                  </a:lnTo>
                  <a:lnTo>
                    <a:pt x="228312" y="159541"/>
                  </a:lnTo>
                  <a:lnTo>
                    <a:pt x="227356" y="158896"/>
                  </a:lnTo>
                  <a:lnTo>
                    <a:pt x="225446" y="160258"/>
                  </a:lnTo>
                  <a:lnTo>
                    <a:pt x="224609" y="161201"/>
                  </a:lnTo>
                  <a:lnTo>
                    <a:pt x="224251" y="162133"/>
                  </a:lnTo>
                  <a:lnTo>
                    <a:pt x="222579" y="165668"/>
                  </a:lnTo>
                  <a:lnTo>
                    <a:pt x="221504" y="166635"/>
                  </a:lnTo>
                  <a:lnTo>
                    <a:pt x="218399" y="167053"/>
                  </a:lnTo>
                  <a:lnTo>
                    <a:pt x="216608" y="168702"/>
                  </a:lnTo>
                  <a:lnTo>
                    <a:pt x="216011" y="170684"/>
                  </a:lnTo>
                  <a:lnTo>
                    <a:pt x="216488" y="173778"/>
                  </a:lnTo>
                  <a:lnTo>
                    <a:pt x="215891" y="175390"/>
                  </a:lnTo>
                  <a:lnTo>
                    <a:pt x="214338" y="177946"/>
                  </a:lnTo>
                  <a:lnTo>
                    <a:pt x="214338" y="181326"/>
                  </a:lnTo>
                  <a:lnTo>
                    <a:pt x="215055" y="182449"/>
                  </a:lnTo>
                  <a:lnTo>
                    <a:pt x="216249" y="183261"/>
                  </a:lnTo>
                  <a:lnTo>
                    <a:pt x="220430" y="184443"/>
                  </a:lnTo>
                  <a:lnTo>
                    <a:pt x="221743" y="184288"/>
                  </a:lnTo>
                  <a:lnTo>
                    <a:pt x="225207" y="184527"/>
                  </a:lnTo>
                  <a:lnTo>
                    <a:pt x="227595" y="185410"/>
                  </a:lnTo>
                  <a:lnTo>
                    <a:pt x="228192" y="187023"/>
                  </a:lnTo>
                  <a:lnTo>
                    <a:pt x="228192" y="188432"/>
                  </a:lnTo>
                  <a:lnTo>
                    <a:pt x="228789" y="189901"/>
                  </a:lnTo>
                  <a:lnTo>
                    <a:pt x="229745" y="191131"/>
                  </a:lnTo>
                  <a:lnTo>
                    <a:pt x="232134" y="192959"/>
                  </a:lnTo>
                  <a:lnTo>
                    <a:pt x="235836" y="194691"/>
                  </a:lnTo>
                  <a:lnTo>
                    <a:pt x="236433" y="195790"/>
                  </a:lnTo>
                  <a:lnTo>
                    <a:pt x="238345" y="197067"/>
                  </a:lnTo>
                  <a:lnTo>
                    <a:pt x="243361" y="198775"/>
                  </a:lnTo>
                  <a:lnTo>
                    <a:pt x="244794" y="199874"/>
                  </a:lnTo>
                  <a:lnTo>
                    <a:pt x="245750" y="201451"/>
                  </a:lnTo>
                  <a:lnTo>
                    <a:pt x="245988" y="202884"/>
                  </a:lnTo>
                  <a:lnTo>
                    <a:pt x="245033" y="204281"/>
                  </a:lnTo>
                  <a:lnTo>
                    <a:pt x="243361" y="205440"/>
                  </a:lnTo>
                  <a:lnTo>
                    <a:pt x="242405" y="206801"/>
                  </a:lnTo>
                  <a:lnTo>
                    <a:pt x="241569" y="209154"/>
                  </a:lnTo>
                  <a:lnTo>
                    <a:pt x="240733" y="209740"/>
                  </a:lnTo>
                  <a:lnTo>
                    <a:pt x="238703" y="210062"/>
                  </a:lnTo>
                  <a:lnTo>
                    <a:pt x="237509" y="209608"/>
                  </a:lnTo>
                  <a:lnTo>
                    <a:pt x="236912" y="208856"/>
                  </a:lnTo>
                  <a:lnTo>
                    <a:pt x="237747" y="205822"/>
                  </a:lnTo>
                  <a:lnTo>
                    <a:pt x="236792" y="205189"/>
                  </a:lnTo>
                  <a:lnTo>
                    <a:pt x="232373" y="205356"/>
                  </a:lnTo>
                  <a:lnTo>
                    <a:pt x="231775" y="204078"/>
                  </a:lnTo>
                  <a:lnTo>
                    <a:pt x="233448" y="203768"/>
                  </a:lnTo>
                  <a:lnTo>
                    <a:pt x="234284" y="203182"/>
                  </a:lnTo>
                  <a:lnTo>
                    <a:pt x="234881" y="202131"/>
                  </a:lnTo>
                  <a:lnTo>
                    <a:pt x="233806" y="200937"/>
                  </a:lnTo>
                  <a:lnTo>
                    <a:pt x="230462" y="199181"/>
                  </a:lnTo>
                  <a:lnTo>
                    <a:pt x="229029" y="197999"/>
                  </a:lnTo>
                  <a:lnTo>
                    <a:pt x="227715" y="197939"/>
                  </a:lnTo>
                  <a:lnTo>
                    <a:pt x="223654" y="199791"/>
                  </a:lnTo>
                  <a:lnTo>
                    <a:pt x="221624" y="200412"/>
                  </a:lnTo>
                  <a:lnTo>
                    <a:pt x="218518" y="204198"/>
                  </a:lnTo>
                  <a:lnTo>
                    <a:pt x="218160" y="207876"/>
                  </a:lnTo>
                  <a:lnTo>
                    <a:pt x="217205" y="208390"/>
                  </a:lnTo>
                  <a:lnTo>
                    <a:pt x="215771" y="208390"/>
                  </a:lnTo>
                  <a:lnTo>
                    <a:pt x="215055" y="208115"/>
                  </a:lnTo>
                  <a:lnTo>
                    <a:pt x="212427" y="209680"/>
                  </a:lnTo>
                  <a:lnTo>
                    <a:pt x="210397" y="210289"/>
                  </a:lnTo>
                  <a:lnTo>
                    <a:pt x="207291" y="212486"/>
                  </a:lnTo>
                  <a:lnTo>
                    <a:pt x="205142" y="218184"/>
                  </a:lnTo>
                  <a:lnTo>
                    <a:pt x="199886" y="218375"/>
                  </a:lnTo>
                  <a:lnTo>
                    <a:pt x="198214" y="220393"/>
                  </a:lnTo>
                  <a:lnTo>
                    <a:pt x="197617" y="220668"/>
                  </a:lnTo>
                  <a:lnTo>
                    <a:pt x="197020" y="219939"/>
                  </a:lnTo>
                  <a:lnTo>
                    <a:pt x="196901" y="217395"/>
                  </a:lnTo>
                  <a:lnTo>
                    <a:pt x="197378" y="212976"/>
                  </a:lnTo>
                  <a:lnTo>
                    <a:pt x="197259" y="209118"/>
                  </a:lnTo>
                  <a:lnTo>
                    <a:pt x="195706" y="206049"/>
                  </a:lnTo>
                  <a:lnTo>
                    <a:pt x="192362" y="201295"/>
                  </a:lnTo>
                  <a:lnTo>
                    <a:pt x="191048" y="198226"/>
                  </a:lnTo>
                  <a:lnTo>
                    <a:pt x="191765" y="192386"/>
                  </a:lnTo>
                  <a:lnTo>
                    <a:pt x="190690" y="190713"/>
                  </a:lnTo>
                  <a:lnTo>
                    <a:pt x="187465" y="190295"/>
                  </a:lnTo>
                  <a:lnTo>
                    <a:pt x="186271" y="190594"/>
                  </a:lnTo>
                  <a:lnTo>
                    <a:pt x="184957" y="191848"/>
                  </a:lnTo>
                  <a:lnTo>
                    <a:pt x="183883" y="191956"/>
                  </a:lnTo>
                  <a:lnTo>
                    <a:pt x="183166" y="191119"/>
                  </a:lnTo>
                  <a:lnTo>
                    <a:pt x="183285" y="185972"/>
                  </a:lnTo>
                  <a:lnTo>
                    <a:pt x="181494" y="183619"/>
                  </a:lnTo>
                  <a:lnTo>
                    <a:pt x="180777" y="182162"/>
                  </a:lnTo>
                  <a:lnTo>
                    <a:pt x="180538" y="180155"/>
                  </a:lnTo>
                  <a:lnTo>
                    <a:pt x="181255" y="177922"/>
                  </a:lnTo>
                  <a:lnTo>
                    <a:pt x="182210" y="176477"/>
                  </a:lnTo>
                  <a:lnTo>
                    <a:pt x="186032" y="174148"/>
                  </a:lnTo>
                  <a:lnTo>
                    <a:pt x="185674" y="172559"/>
                  </a:lnTo>
                  <a:lnTo>
                    <a:pt x="184599" y="171640"/>
                  </a:lnTo>
                  <a:lnTo>
                    <a:pt x="184240" y="170123"/>
                  </a:lnTo>
                  <a:lnTo>
                    <a:pt x="184360" y="167973"/>
                  </a:lnTo>
                  <a:lnTo>
                    <a:pt x="185554" y="165501"/>
                  </a:lnTo>
                  <a:lnTo>
                    <a:pt x="186390" y="164724"/>
                  </a:lnTo>
                  <a:lnTo>
                    <a:pt x="186032" y="163817"/>
                  </a:lnTo>
                  <a:lnTo>
                    <a:pt x="184240" y="163351"/>
                  </a:lnTo>
                  <a:lnTo>
                    <a:pt x="183404" y="164294"/>
                  </a:lnTo>
                  <a:lnTo>
                    <a:pt x="182927" y="166134"/>
                  </a:lnTo>
                  <a:lnTo>
                    <a:pt x="180538" y="166349"/>
                  </a:lnTo>
                  <a:lnTo>
                    <a:pt x="179821" y="165990"/>
                  </a:lnTo>
                  <a:lnTo>
                    <a:pt x="179344" y="164748"/>
                  </a:lnTo>
                  <a:lnTo>
                    <a:pt x="178627" y="164402"/>
                  </a:lnTo>
                  <a:lnTo>
                    <a:pt x="176477" y="164163"/>
                  </a:lnTo>
                  <a:lnTo>
                    <a:pt x="175641" y="163160"/>
                  </a:lnTo>
                  <a:lnTo>
                    <a:pt x="174327" y="160150"/>
                  </a:lnTo>
                  <a:lnTo>
                    <a:pt x="172656" y="157726"/>
                  </a:lnTo>
                  <a:lnTo>
                    <a:pt x="170625" y="157224"/>
                  </a:lnTo>
                  <a:lnTo>
                    <a:pt x="167639" y="157642"/>
                  </a:lnTo>
                  <a:lnTo>
                    <a:pt x="165609" y="156746"/>
                  </a:lnTo>
                  <a:lnTo>
                    <a:pt x="163698" y="153020"/>
                  </a:lnTo>
                  <a:lnTo>
                    <a:pt x="162742" y="152196"/>
                  </a:lnTo>
                  <a:lnTo>
                    <a:pt x="161190" y="150321"/>
                  </a:lnTo>
                  <a:lnTo>
                    <a:pt x="161190" y="148720"/>
                  </a:lnTo>
                  <a:lnTo>
                    <a:pt x="162981" y="147561"/>
                  </a:lnTo>
                  <a:lnTo>
                    <a:pt x="164773" y="147801"/>
                  </a:lnTo>
                  <a:lnTo>
                    <a:pt x="168834" y="147275"/>
                  </a:lnTo>
                  <a:lnTo>
                    <a:pt x="170267" y="147717"/>
                  </a:lnTo>
                  <a:lnTo>
                    <a:pt x="173014" y="147561"/>
                  </a:lnTo>
                  <a:lnTo>
                    <a:pt x="174566" y="146702"/>
                  </a:lnTo>
                  <a:lnTo>
                    <a:pt x="175999" y="146033"/>
                  </a:lnTo>
                  <a:lnTo>
                    <a:pt x="179105" y="147203"/>
                  </a:lnTo>
                  <a:lnTo>
                    <a:pt x="180061" y="146869"/>
                  </a:lnTo>
                  <a:lnTo>
                    <a:pt x="182449" y="144958"/>
                  </a:lnTo>
                  <a:lnTo>
                    <a:pt x="186152" y="144516"/>
                  </a:lnTo>
                  <a:lnTo>
                    <a:pt x="187465" y="143548"/>
                  </a:lnTo>
                  <a:lnTo>
                    <a:pt x="188182" y="141375"/>
                  </a:lnTo>
                  <a:lnTo>
                    <a:pt x="187465" y="139141"/>
                  </a:lnTo>
                  <a:lnTo>
                    <a:pt x="185196" y="137649"/>
                  </a:lnTo>
                  <a:lnTo>
                    <a:pt x="185435" y="135976"/>
                  </a:lnTo>
                  <a:lnTo>
                    <a:pt x="185196" y="135200"/>
                  </a:lnTo>
                  <a:lnTo>
                    <a:pt x="184599" y="134483"/>
                  </a:lnTo>
                  <a:lnTo>
                    <a:pt x="183166" y="133564"/>
                  </a:lnTo>
                  <a:lnTo>
                    <a:pt x="182688" y="132835"/>
                  </a:lnTo>
                  <a:lnTo>
                    <a:pt x="181613" y="130757"/>
                  </a:lnTo>
                  <a:lnTo>
                    <a:pt x="180418" y="129861"/>
                  </a:lnTo>
                  <a:lnTo>
                    <a:pt x="177433" y="129061"/>
                  </a:lnTo>
                  <a:lnTo>
                    <a:pt x="176596" y="129646"/>
                  </a:lnTo>
                  <a:lnTo>
                    <a:pt x="177433" y="131211"/>
                  </a:lnTo>
                  <a:lnTo>
                    <a:pt x="177313" y="132059"/>
                  </a:lnTo>
                  <a:lnTo>
                    <a:pt x="176119" y="133576"/>
                  </a:lnTo>
                  <a:lnTo>
                    <a:pt x="176119" y="135773"/>
                  </a:lnTo>
                  <a:lnTo>
                    <a:pt x="175760" y="136705"/>
                  </a:lnTo>
                  <a:lnTo>
                    <a:pt x="174447" y="136633"/>
                  </a:lnTo>
                  <a:lnTo>
                    <a:pt x="173133" y="135821"/>
                  </a:lnTo>
                  <a:lnTo>
                    <a:pt x="171461" y="135642"/>
                  </a:lnTo>
                  <a:lnTo>
                    <a:pt x="170625" y="136406"/>
                  </a:lnTo>
                  <a:lnTo>
                    <a:pt x="170744" y="137852"/>
                  </a:lnTo>
                  <a:lnTo>
                    <a:pt x="171222" y="139249"/>
                  </a:lnTo>
                  <a:lnTo>
                    <a:pt x="171103" y="141136"/>
                  </a:lnTo>
                  <a:lnTo>
                    <a:pt x="167758" y="143238"/>
                  </a:lnTo>
                  <a:lnTo>
                    <a:pt x="166445" y="145639"/>
                  </a:lnTo>
                  <a:lnTo>
                    <a:pt x="165251" y="145746"/>
                  </a:lnTo>
                  <a:lnTo>
                    <a:pt x="162384" y="144767"/>
                  </a:lnTo>
                  <a:lnTo>
                    <a:pt x="160951" y="144994"/>
                  </a:lnTo>
                  <a:lnTo>
                    <a:pt x="159996" y="145567"/>
                  </a:lnTo>
                  <a:lnTo>
                    <a:pt x="158920" y="146905"/>
                  </a:lnTo>
                  <a:lnTo>
                    <a:pt x="158323" y="149437"/>
                  </a:lnTo>
                  <a:lnTo>
                    <a:pt x="158920" y="150942"/>
                  </a:lnTo>
                  <a:lnTo>
                    <a:pt x="162384" y="155098"/>
                  </a:lnTo>
                  <a:lnTo>
                    <a:pt x="163936" y="159123"/>
                  </a:lnTo>
                  <a:lnTo>
                    <a:pt x="162145" y="159804"/>
                  </a:lnTo>
                  <a:lnTo>
                    <a:pt x="160951" y="158251"/>
                  </a:lnTo>
                  <a:lnTo>
                    <a:pt x="159756" y="158538"/>
                  </a:lnTo>
                  <a:lnTo>
                    <a:pt x="159637" y="159469"/>
                  </a:lnTo>
                  <a:lnTo>
                    <a:pt x="159996" y="160687"/>
                  </a:lnTo>
                  <a:lnTo>
                    <a:pt x="161190" y="161798"/>
                  </a:lnTo>
                  <a:lnTo>
                    <a:pt x="162742" y="162348"/>
                  </a:lnTo>
                  <a:lnTo>
                    <a:pt x="164415" y="161930"/>
                  </a:lnTo>
                  <a:lnTo>
                    <a:pt x="166086" y="160329"/>
                  </a:lnTo>
                  <a:lnTo>
                    <a:pt x="167997" y="159231"/>
                  </a:lnTo>
                  <a:lnTo>
                    <a:pt x="169908" y="159099"/>
                  </a:lnTo>
                  <a:lnTo>
                    <a:pt x="170864" y="159744"/>
                  </a:lnTo>
                  <a:lnTo>
                    <a:pt x="171341" y="161058"/>
                  </a:lnTo>
                  <a:lnTo>
                    <a:pt x="170505" y="162491"/>
                  </a:lnTo>
                  <a:lnTo>
                    <a:pt x="168595" y="163912"/>
                  </a:lnTo>
                  <a:lnTo>
                    <a:pt x="166325" y="167173"/>
                  </a:lnTo>
                  <a:lnTo>
                    <a:pt x="165489" y="167376"/>
                  </a:lnTo>
                  <a:lnTo>
                    <a:pt x="164175" y="167125"/>
                  </a:lnTo>
                  <a:lnTo>
                    <a:pt x="162384" y="167507"/>
                  </a:lnTo>
                  <a:lnTo>
                    <a:pt x="159996" y="169060"/>
                  </a:lnTo>
                  <a:lnTo>
                    <a:pt x="160473" y="170195"/>
                  </a:lnTo>
                  <a:lnTo>
                    <a:pt x="161190" y="170541"/>
                  </a:lnTo>
                  <a:lnTo>
                    <a:pt x="164175" y="169383"/>
                  </a:lnTo>
                  <a:lnTo>
                    <a:pt x="167161" y="168737"/>
                  </a:lnTo>
                  <a:lnTo>
                    <a:pt x="168953" y="167686"/>
                  </a:lnTo>
                  <a:lnTo>
                    <a:pt x="169550" y="166922"/>
                  </a:lnTo>
                  <a:lnTo>
                    <a:pt x="171580" y="165083"/>
                  </a:lnTo>
                  <a:lnTo>
                    <a:pt x="172417" y="164808"/>
                  </a:lnTo>
                  <a:lnTo>
                    <a:pt x="175402" y="166349"/>
                  </a:lnTo>
                  <a:lnTo>
                    <a:pt x="175760" y="169705"/>
                  </a:lnTo>
                  <a:lnTo>
                    <a:pt x="175163" y="170768"/>
                  </a:lnTo>
                  <a:lnTo>
                    <a:pt x="172177" y="170254"/>
                  </a:lnTo>
                  <a:lnTo>
                    <a:pt x="170028" y="170768"/>
                  </a:lnTo>
                  <a:lnTo>
                    <a:pt x="166206" y="172177"/>
                  </a:lnTo>
                  <a:lnTo>
                    <a:pt x="164056" y="174530"/>
                  </a:lnTo>
                  <a:lnTo>
                    <a:pt x="161548" y="176381"/>
                  </a:lnTo>
                  <a:lnTo>
                    <a:pt x="159279" y="180191"/>
                  </a:lnTo>
                  <a:lnTo>
                    <a:pt x="157845" y="180191"/>
                  </a:lnTo>
                  <a:lnTo>
                    <a:pt x="154143" y="180561"/>
                  </a:lnTo>
                  <a:lnTo>
                    <a:pt x="153665" y="181242"/>
                  </a:lnTo>
                  <a:lnTo>
                    <a:pt x="155934" y="182222"/>
                  </a:lnTo>
                  <a:lnTo>
                    <a:pt x="159159" y="182078"/>
                  </a:lnTo>
                  <a:lnTo>
                    <a:pt x="161190" y="180729"/>
                  </a:lnTo>
                  <a:lnTo>
                    <a:pt x="163100" y="181637"/>
                  </a:lnTo>
                  <a:lnTo>
                    <a:pt x="165131" y="183093"/>
                  </a:lnTo>
                  <a:lnTo>
                    <a:pt x="168475" y="183702"/>
                  </a:lnTo>
                  <a:lnTo>
                    <a:pt x="169550" y="183667"/>
                  </a:lnTo>
                  <a:lnTo>
                    <a:pt x="172177" y="185219"/>
                  </a:lnTo>
                  <a:lnTo>
                    <a:pt x="172894" y="186533"/>
                  </a:lnTo>
                  <a:lnTo>
                    <a:pt x="173133" y="187823"/>
                  </a:lnTo>
                  <a:lnTo>
                    <a:pt x="173850" y="189029"/>
                  </a:lnTo>
                  <a:lnTo>
                    <a:pt x="177552" y="191991"/>
                  </a:lnTo>
                  <a:lnTo>
                    <a:pt x="178746" y="194404"/>
                  </a:lnTo>
                  <a:lnTo>
                    <a:pt x="179224" y="196279"/>
                  </a:lnTo>
                  <a:lnTo>
                    <a:pt x="179105" y="197497"/>
                  </a:lnTo>
                  <a:lnTo>
                    <a:pt x="180538" y="200209"/>
                  </a:lnTo>
                  <a:lnTo>
                    <a:pt x="180538" y="201056"/>
                  </a:lnTo>
                  <a:lnTo>
                    <a:pt x="177075" y="205081"/>
                  </a:lnTo>
                  <a:lnTo>
                    <a:pt x="174447" y="207195"/>
                  </a:lnTo>
                  <a:lnTo>
                    <a:pt x="171580" y="210349"/>
                  </a:lnTo>
                  <a:lnTo>
                    <a:pt x="168834" y="211985"/>
                  </a:lnTo>
                  <a:lnTo>
                    <a:pt x="167042" y="212486"/>
                  </a:lnTo>
                  <a:lnTo>
                    <a:pt x="164415" y="212343"/>
                  </a:lnTo>
                  <a:lnTo>
                    <a:pt x="161787" y="213346"/>
                  </a:lnTo>
                  <a:lnTo>
                    <a:pt x="159756" y="215627"/>
                  </a:lnTo>
                  <a:lnTo>
                    <a:pt x="157607" y="220763"/>
                  </a:lnTo>
                  <a:lnTo>
                    <a:pt x="156890" y="221528"/>
                  </a:lnTo>
                  <a:lnTo>
                    <a:pt x="153785" y="222806"/>
                  </a:lnTo>
                  <a:lnTo>
                    <a:pt x="153068" y="224418"/>
                  </a:lnTo>
                  <a:lnTo>
                    <a:pt x="152232" y="226508"/>
                  </a:lnTo>
                  <a:lnTo>
                    <a:pt x="151276" y="227165"/>
                  </a:lnTo>
                  <a:lnTo>
                    <a:pt x="147454" y="225839"/>
                  </a:lnTo>
                  <a:lnTo>
                    <a:pt x="146499" y="225756"/>
                  </a:lnTo>
                  <a:lnTo>
                    <a:pt x="143274" y="227034"/>
                  </a:lnTo>
                  <a:lnTo>
                    <a:pt x="142199" y="228287"/>
                  </a:lnTo>
                  <a:lnTo>
                    <a:pt x="141602" y="231011"/>
                  </a:lnTo>
                  <a:lnTo>
                    <a:pt x="140049" y="231978"/>
                  </a:lnTo>
                  <a:lnTo>
                    <a:pt x="136467" y="231978"/>
                  </a:lnTo>
                  <a:lnTo>
                    <a:pt x="132645" y="230712"/>
                  </a:lnTo>
                  <a:lnTo>
                    <a:pt x="131092" y="229613"/>
                  </a:lnTo>
                  <a:lnTo>
                    <a:pt x="131092" y="227165"/>
                  </a:lnTo>
                  <a:lnTo>
                    <a:pt x="130137" y="226233"/>
                  </a:lnTo>
                  <a:lnTo>
                    <a:pt x="129898" y="225385"/>
                  </a:lnTo>
                  <a:lnTo>
                    <a:pt x="130614" y="223331"/>
                  </a:lnTo>
                  <a:lnTo>
                    <a:pt x="130734" y="222662"/>
                  </a:lnTo>
                  <a:lnTo>
                    <a:pt x="130256" y="221336"/>
                  </a:lnTo>
                  <a:lnTo>
                    <a:pt x="127509" y="219163"/>
                  </a:lnTo>
                  <a:lnTo>
                    <a:pt x="123806" y="219115"/>
                  </a:lnTo>
                  <a:lnTo>
                    <a:pt x="122612" y="219521"/>
                  </a:lnTo>
                  <a:lnTo>
                    <a:pt x="121657" y="221145"/>
                  </a:lnTo>
                  <a:lnTo>
                    <a:pt x="121298" y="222459"/>
                  </a:lnTo>
                  <a:lnTo>
                    <a:pt x="122493" y="225529"/>
                  </a:lnTo>
                  <a:lnTo>
                    <a:pt x="124046" y="227666"/>
                  </a:lnTo>
                  <a:lnTo>
                    <a:pt x="127509" y="227798"/>
                  </a:lnTo>
                  <a:lnTo>
                    <a:pt x="128823" y="228718"/>
                  </a:lnTo>
                  <a:lnTo>
                    <a:pt x="130972" y="232611"/>
                  </a:lnTo>
                  <a:lnTo>
                    <a:pt x="133839" y="233423"/>
                  </a:lnTo>
                  <a:lnTo>
                    <a:pt x="135750" y="234211"/>
                  </a:lnTo>
                  <a:lnTo>
                    <a:pt x="139572" y="234068"/>
                  </a:lnTo>
                  <a:lnTo>
                    <a:pt x="142199" y="233065"/>
                  </a:lnTo>
                  <a:lnTo>
                    <a:pt x="145424" y="229637"/>
                  </a:lnTo>
                  <a:lnTo>
                    <a:pt x="146260" y="229124"/>
                  </a:lnTo>
                  <a:lnTo>
                    <a:pt x="152112" y="230366"/>
                  </a:lnTo>
                  <a:lnTo>
                    <a:pt x="155815" y="231035"/>
                  </a:lnTo>
                  <a:lnTo>
                    <a:pt x="157607" y="231094"/>
                  </a:lnTo>
                  <a:lnTo>
                    <a:pt x="158562" y="230509"/>
                  </a:lnTo>
                  <a:lnTo>
                    <a:pt x="159159" y="229386"/>
                  </a:lnTo>
                  <a:lnTo>
                    <a:pt x="159159" y="227308"/>
                  </a:lnTo>
                  <a:lnTo>
                    <a:pt x="160234" y="224394"/>
                  </a:lnTo>
                  <a:lnTo>
                    <a:pt x="161667" y="222388"/>
                  </a:lnTo>
                  <a:lnTo>
                    <a:pt x="162026" y="221229"/>
                  </a:lnTo>
                  <a:lnTo>
                    <a:pt x="162981" y="220453"/>
                  </a:lnTo>
                  <a:lnTo>
                    <a:pt x="163698" y="220656"/>
                  </a:lnTo>
                  <a:lnTo>
                    <a:pt x="167281" y="220106"/>
                  </a:lnTo>
                  <a:lnTo>
                    <a:pt x="168834" y="218840"/>
                  </a:lnTo>
                  <a:lnTo>
                    <a:pt x="170505" y="214971"/>
                  </a:lnTo>
                  <a:lnTo>
                    <a:pt x="171939" y="215305"/>
                  </a:lnTo>
                  <a:lnTo>
                    <a:pt x="174925" y="217252"/>
                  </a:lnTo>
                  <a:lnTo>
                    <a:pt x="179821" y="218745"/>
                  </a:lnTo>
                  <a:lnTo>
                    <a:pt x="181971" y="219199"/>
                  </a:lnTo>
                  <a:lnTo>
                    <a:pt x="184480" y="220083"/>
                  </a:lnTo>
                  <a:lnTo>
                    <a:pt x="185913" y="220345"/>
                  </a:lnTo>
                  <a:lnTo>
                    <a:pt x="187346" y="221229"/>
                  </a:lnTo>
                  <a:lnTo>
                    <a:pt x="188062" y="223319"/>
                  </a:lnTo>
                  <a:lnTo>
                    <a:pt x="187465" y="224263"/>
                  </a:lnTo>
                  <a:lnTo>
                    <a:pt x="187107" y="226974"/>
                  </a:lnTo>
                  <a:lnTo>
                    <a:pt x="187346" y="229339"/>
                  </a:lnTo>
                  <a:lnTo>
                    <a:pt x="188062" y="230652"/>
                  </a:lnTo>
                  <a:lnTo>
                    <a:pt x="191406" y="232253"/>
                  </a:lnTo>
                  <a:lnTo>
                    <a:pt x="195109" y="234737"/>
                  </a:lnTo>
                  <a:lnTo>
                    <a:pt x="194273" y="237209"/>
                  </a:lnTo>
                  <a:lnTo>
                    <a:pt x="190929" y="237711"/>
                  </a:lnTo>
                  <a:lnTo>
                    <a:pt x="189138" y="238619"/>
                  </a:lnTo>
                  <a:lnTo>
                    <a:pt x="186510" y="241222"/>
                  </a:lnTo>
                  <a:lnTo>
                    <a:pt x="183404" y="243420"/>
                  </a:lnTo>
                  <a:lnTo>
                    <a:pt x="177911" y="245881"/>
                  </a:lnTo>
                  <a:lnTo>
                    <a:pt x="172417" y="249081"/>
                  </a:lnTo>
                  <a:lnTo>
                    <a:pt x="170267" y="249320"/>
                  </a:lnTo>
                  <a:lnTo>
                    <a:pt x="167639" y="247839"/>
                  </a:lnTo>
                  <a:lnTo>
                    <a:pt x="166325" y="246107"/>
                  </a:lnTo>
                  <a:lnTo>
                    <a:pt x="166086" y="244113"/>
                  </a:lnTo>
                  <a:lnTo>
                    <a:pt x="167758" y="241652"/>
                  </a:lnTo>
                  <a:lnTo>
                    <a:pt x="167639" y="240697"/>
                  </a:lnTo>
                  <a:lnTo>
                    <a:pt x="165609" y="240088"/>
                  </a:lnTo>
                  <a:lnTo>
                    <a:pt x="163459" y="241079"/>
                  </a:lnTo>
                  <a:lnTo>
                    <a:pt x="162026" y="241819"/>
                  </a:lnTo>
                  <a:lnTo>
                    <a:pt x="160831" y="243193"/>
                  </a:lnTo>
                  <a:lnTo>
                    <a:pt x="160593" y="244423"/>
                  </a:lnTo>
                  <a:lnTo>
                    <a:pt x="161190" y="245510"/>
                  </a:lnTo>
                  <a:lnTo>
                    <a:pt x="162026" y="246155"/>
                  </a:lnTo>
                  <a:lnTo>
                    <a:pt x="164773" y="246597"/>
                  </a:lnTo>
                  <a:lnTo>
                    <a:pt x="165848" y="247230"/>
                  </a:lnTo>
                  <a:lnTo>
                    <a:pt x="167281" y="249631"/>
                  </a:lnTo>
                  <a:lnTo>
                    <a:pt x="168595" y="250741"/>
                  </a:lnTo>
                  <a:lnTo>
                    <a:pt x="168714" y="251589"/>
                  </a:lnTo>
                  <a:lnTo>
                    <a:pt x="167281" y="252855"/>
                  </a:lnTo>
                  <a:lnTo>
                    <a:pt x="166206" y="255590"/>
                  </a:lnTo>
                  <a:lnTo>
                    <a:pt x="165131" y="257477"/>
                  </a:lnTo>
                  <a:lnTo>
                    <a:pt x="165251" y="260953"/>
                  </a:lnTo>
                  <a:lnTo>
                    <a:pt x="163339" y="265969"/>
                  </a:lnTo>
                  <a:lnTo>
                    <a:pt x="162742" y="270544"/>
                  </a:lnTo>
                  <a:lnTo>
                    <a:pt x="161667" y="272240"/>
                  </a:lnTo>
                  <a:lnTo>
                    <a:pt x="162981" y="273804"/>
                  </a:lnTo>
                  <a:lnTo>
                    <a:pt x="162981" y="276348"/>
                  </a:lnTo>
                  <a:lnTo>
                    <a:pt x="163339" y="278415"/>
                  </a:lnTo>
                  <a:lnTo>
                    <a:pt x="165967" y="283156"/>
                  </a:lnTo>
                  <a:lnTo>
                    <a:pt x="170147" y="287694"/>
                  </a:lnTo>
                  <a:lnTo>
                    <a:pt x="171700" y="288315"/>
                  </a:lnTo>
                  <a:lnTo>
                    <a:pt x="173969" y="290991"/>
                  </a:lnTo>
                  <a:lnTo>
                    <a:pt x="176596" y="296138"/>
                  </a:lnTo>
                  <a:lnTo>
                    <a:pt x="177433" y="297082"/>
                  </a:lnTo>
                  <a:lnTo>
                    <a:pt x="178508" y="299124"/>
                  </a:lnTo>
                  <a:lnTo>
                    <a:pt x="179463" y="300020"/>
                  </a:lnTo>
                  <a:lnTo>
                    <a:pt x="179941" y="301334"/>
                  </a:lnTo>
                  <a:lnTo>
                    <a:pt x="179702" y="302683"/>
                  </a:lnTo>
                  <a:lnTo>
                    <a:pt x="178388" y="304642"/>
                  </a:lnTo>
                  <a:lnTo>
                    <a:pt x="177552" y="305228"/>
                  </a:lnTo>
                  <a:lnTo>
                    <a:pt x="176119" y="305383"/>
                  </a:lnTo>
                  <a:lnTo>
                    <a:pt x="175522" y="304989"/>
                  </a:lnTo>
                  <a:lnTo>
                    <a:pt x="174925" y="303890"/>
                  </a:lnTo>
                  <a:lnTo>
                    <a:pt x="173611" y="304009"/>
                  </a:lnTo>
                  <a:lnTo>
                    <a:pt x="171700" y="307688"/>
                  </a:lnTo>
                  <a:lnTo>
                    <a:pt x="171819" y="308835"/>
                  </a:lnTo>
                  <a:lnTo>
                    <a:pt x="173014" y="310769"/>
                  </a:lnTo>
                  <a:lnTo>
                    <a:pt x="173730" y="311235"/>
                  </a:lnTo>
                  <a:lnTo>
                    <a:pt x="175522" y="310363"/>
                  </a:lnTo>
                  <a:lnTo>
                    <a:pt x="176477" y="312883"/>
                  </a:lnTo>
                  <a:lnTo>
                    <a:pt x="175283" y="315559"/>
                  </a:lnTo>
                  <a:lnTo>
                    <a:pt x="174566" y="315833"/>
                  </a:lnTo>
                  <a:lnTo>
                    <a:pt x="172656" y="313815"/>
                  </a:lnTo>
                  <a:lnTo>
                    <a:pt x="171222" y="313146"/>
                  </a:lnTo>
                  <a:lnTo>
                    <a:pt x="169908" y="313194"/>
                  </a:lnTo>
                  <a:lnTo>
                    <a:pt x="169311" y="314508"/>
                  </a:lnTo>
                  <a:lnTo>
                    <a:pt x="169550" y="315272"/>
                  </a:lnTo>
                  <a:lnTo>
                    <a:pt x="171341" y="316001"/>
                  </a:lnTo>
                  <a:lnTo>
                    <a:pt x="170744" y="317135"/>
                  </a:lnTo>
                  <a:lnTo>
                    <a:pt x="168117" y="318509"/>
                  </a:lnTo>
                  <a:lnTo>
                    <a:pt x="163459" y="320276"/>
                  </a:lnTo>
                  <a:lnTo>
                    <a:pt x="161906" y="322462"/>
                  </a:lnTo>
                  <a:lnTo>
                    <a:pt x="160951" y="323119"/>
                  </a:lnTo>
                  <a:lnTo>
                    <a:pt x="155457" y="323131"/>
                  </a:lnTo>
                  <a:lnTo>
                    <a:pt x="149485" y="325794"/>
                  </a:lnTo>
                  <a:lnTo>
                    <a:pt x="144708" y="326738"/>
                  </a:lnTo>
                  <a:lnTo>
                    <a:pt x="140408" y="326355"/>
                  </a:lnTo>
                  <a:lnTo>
                    <a:pt x="134078" y="324206"/>
                  </a:lnTo>
                  <a:lnTo>
                    <a:pt x="131928" y="320933"/>
                  </a:lnTo>
                  <a:lnTo>
                    <a:pt x="132167" y="318891"/>
                  </a:lnTo>
                  <a:lnTo>
                    <a:pt x="134556" y="320037"/>
                  </a:lnTo>
                  <a:lnTo>
                    <a:pt x="135750" y="320969"/>
                  </a:lnTo>
                  <a:lnTo>
                    <a:pt x="137542" y="318879"/>
                  </a:lnTo>
                  <a:lnTo>
                    <a:pt x="137661" y="317911"/>
                  </a:lnTo>
                  <a:lnTo>
                    <a:pt x="137064" y="316705"/>
                  </a:lnTo>
                  <a:lnTo>
                    <a:pt x="136825" y="315499"/>
                  </a:lnTo>
                  <a:lnTo>
                    <a:pt x="137422" y="314364"/>
                  </a:lnTo>
                  <a:lnTo>
                    <a:pt x="139691" y="314113"/>
                  </a:lnTo>
                  <a:lnTo>
                    <a:pt x="140766" y="313636"/>
                  </a:lnTo>
                  <a:lnTo>
                    <a:pt x="141005" y="312298"/>
                  </a:lnTo>
                  <a:lnTo>
                    <a:pt x="139572" y="310746"/>
                  </a:lnTo>
                  <a:lnTo>
                    <a:pt x="138139" y="311784"/>
                  </a:lnTo>
                  <a:lnTo>
                    <a:pt x="135392" y="315308"/>
                  </a:lnTo>
                  <a:lnTo>
                    <a:pt x="130853" y="315774"/>
                  </a:lnTo>
                  <a:lnTo>
                    <a:pt x="129778" y="316287"/>
                  </a:lnTo>
                  <a:lnTo>
                    <a:pt x="128703" y="317326"/>
                  </a:lnTo>
                  <a:lnTo>
                    <a:pt x="127868" y="318747"/>
                  </a:lnTo>
                  <a:lnTo>
                    <a:pt x="126315" y="320396"/>
                  </a:lnTo>
                  <a:lnTo>
                    <a:pt x="121896" y="322748"/>
                  </a:lnTo>
                  <a:lnTo>
                    <a:pt x="112222" y="323955"/>
                  </a:lnTo>
                  <a:lnTo>
                    <a:pt x="107085" y="326845"/>
                  </a:lnTo>
                  <a:lnTo>
                    <a:pt x="104458" y="329258"/>
                  </a:lnTo>
                  <a:lnTo>
                    <a:pt x="103144" y="332112"/>
                  </a:lnTo>
                  <a:lnTo>
                    <a:pt x="103383" y="336997"/>
                  </a:lnTo>
                  <a:lnTo>
                    <a:pt x="102547" y="340091"/>
                  </a:lnTo>
                  <a:lnTo>
                    <a:pt x="102308" y="345656"/>
                  </a:lnTo>
                  <a:lnTo>
                    <a:pt x="101353" y="349155"/>
                  </a:lnTo>
                  <a:lnTo>
                    <a:pt x="101472" y="351055"/>
                  </a:lnTo>
                  <a:lnTo>
                    <a:pt x="102069" y="353288"/>
                  </a:lnTo>
                  <a:lnTo>
                    <a:pt x="101233" y="355079"/>
                  </a:lnTo>
                  <a:lnTo>
                    <a:pt x="100397" y="353718"/>
                  </a:lnTo>
                  <a:lnTo>
                    <a:pt x="98128" y="351974"/>
                  </a:lnTo>
                  <a:lnTo>
                    <a:pt x="75913" y="333964"/>
                  </a:lnTo>
                  <a:lnTo>
                    <a:pt x="67314" y="326582"/>
                  </a:lnTo>
                  <a:lnTo>
                    <a:pt x="68747" y="323310"/>
                  </a:lnTo>
                  <a:lnTo>
                    <a:pt x="69583" y="321268"/>
                  </a:lnTo>
                  <a:lnTo>
                    <a:pt x="70300" y="319715"/>
                  </a:lnTo>
                  <a:lnTo>
                    <a:pt x="70897" y="318592"/>
                  </a:lnTo>
                  <a:lnTo>
                    <a:pt x="73166" y="316108"/>
                  </a:lnTo>
                  <a:lnTo>
                    <a:pt x="75555" y="313122"/>
                  </a:lnTo>
                  <a:lnTo>
                    <a:pt x="76391" y="312119"/>
                  </a:lnTo>
                  <a:lnTo>
                    <a:pt x="78182" y="310065"/>
                  </a:lnTo>
                  <a:lnTo>
                    <a:pt x="79377" y="308429"/>
                  </a:lnTo>
                  <a:lnTo>
                    <a:pt x="81049" y="305860"/>
                  </a:lnTo>
                  <a:lnTo>
                    <a:pt x="81885" y="304463"/>
                  </a:lnTo>
                  <a:lnTo>
                    <a:pt x="82482" y="302911"/>
                  </a:lnTo>
                  <a:lnTo>
                    <a:pt x="83437" y="300868"/>
                  </a:lnTo>
                  <a:lnTo>
                    <a:pt x="84513" y="298252"/>
                  </a:lnTo>
                  <a:lnTo>
                    <a:pt x="85229" y="296378"/>
                  </a:lnTo>
                  <a:lnTo>
                    <a:pt x="85707" y="294873"/>
                  </a:lnTo>
                  <a:lnTo>
                    <a:pt x="84513" y="294514"/>
                  </a:lnTo>
                  <a:lnTo>
                    <a:pt x="87140" y="286178"/>
                  </a:lnTo>
                  <a:lnTo>
                    <a:pt x="87976" y="284637"/>
                  </a:lnTo>
                  <a:lnTo>
                    <a:pt x="88693" y="283383"/>
                  </a:lnTo>
                  <a:lnTo>
                    <a:pt x="89409" y="282188"/>
                  </a:lnTo>
                  <a:lnTo>
                    <a:pt x="90126" y="281018"/>
                  </a:lnTo>
                  <a:lnTo>
                    <a:pt x="91321" y="279561"/>
                  </a:lnTo>
                  <a:lnTo>
                    <a:pt x="94067" y="275966"/>
                  </a:lnTo>
                  <a:lnTo>
                    <a:pt x="88812" y="266877"/>
                  </a:lnTo>
                  <a:lnTo>
                    <a:pt x="62978" y="220763"/>
                  </a:lnTo>
                  <a:lnTo>
                    <a:pt x="55824" y="207709"/>
                  </a:lnTo>
                  <a:lnTo>
                    <a:pt x="55394" y="190582"/>
                  </a:lnTo>
                  <a:lnTo>
                    <a:pt x="45147" y="163638"/>
                  </a:lnTo>
                  <a:lnTo>
                    <a:pt x="42722" y="157081"/>
                  </a:lnTo>
                  <a:lnTo>
                    <a:pt x="35712" y="139106"/>
                  </a:lnTo>
                  <a:lnTo>
                    <a:pt x="35508" y="138282"/>
                  </a:lnTo>
                  <a:lnTo>
                    <a:pt x="35162" y="137613"/>
                  </a:lnTo>
                  <a:lnTo>
                    <a:pt x="34434" y="137577"/>
                  </a:lnTo>
                  <a:lnTo>
                    <a:pt x="33525" y="137708"/>
                  </a:lnTo>
                  <a:lnTo>
                    <a:pt x="33119" y="136454"/>
                  </a:lnTo>
                  <a:lnTo>
                    <a:pt x="33538" y="135666"/>
                  </a:lnTo>
                  <a:lnTo>
                    <a:pt x="33525" y="134913"/>
                  </a:lnTo>
                  <a:lnTo>
                    <a:pt x="32606" y="135260"/>
                  </a:lnTo>
                  <a:lnTo>
                    <a:pt x="31842" y="135391"/>
                  </a:lnTo>
                  <a:lnTo>
                    <a:pt x="31651" y="134412"/>
                  </a:lnTo>
                  <a:lnTo>
                    <a:pt x="31686" y="133683"/>
                  </a:lnTo>
                  <a:lnTo>
                    <a:pt x="30970" y="132847"/>
                  </a:lnTo>
                  <a:lnTo>
                    <a:pt x="30325" y="132370"/>
                  </a:lnTo>
                  <a:lnTo>
                    <a:pt x="29811" y="131199"/>
                  </a:lnTo>
                  <a:lnTo>
                    <a:pt x="29512" y="130387"/>
                  </a:lnTo>
                  <a:lnTo>
                    <a:pt x="28724" y="129599"/>
                  </a:lnTo>
                  <a:lnTo>
                    <a:pt x="27841" y="129969"/>
                  </a:lnTo>
                  <a:lnTo>
                    <a:pt x="27303" y="130566"/>
                  </a:lnTo>
                  <a:lnTo>
                    <a:pt x="26348" y="129802"/>
                  </a:lnTo>
                  <a:lnTo>
                    <a:pt x="25834" y="128679"/>
                  </a:lnTo>
                  <a:lnTo>
                    <a:pt x="25404" y="127962"/>
                  </a:lnTo>
                  <a:lnTo>
                    <a:pt x="24915" y="128655"/>
                  </a:lnTo>
                  <a:lnTo>
                    <a:pt x="24079" y="128954"/>
                  </a:lnTo>
                  <a:lnTo>
                    <a:pt x="23458" y="128536"/>
                  </a:lnTo>
                  <a:lnTo>
                    <a:pt x="22538" y="127974"/>
                  </a:lnTo>
                  <a:lnTo>
                    <a:pt x="22347" y="127055"/>
                  </a:lnTo>
                  <a:lnTo>
                    <a:pt x="21486" y="127258"/>
                  </a:lnTo>
                  <a:lnTo>
                    <a:pt x="20747" y="127676"/>
                  </a:lnTo>
                  <a:lnTo>
                    <a:pt x="19851" y="127759"/>
                  </a:lnTo>
                  <a:lnTo>
                    <a:pt x="19838" y="126912"/>
                  </a:lnTo>
                  <a:lnTo>
                    <a:pt x="20101" y="126039"/>
                  </a:lnTo>
                  <a:lnTo>
                    <a:pt x="18859" y="126039"/>
                  </a:lnTo>
                  <a:lnTo>
                    <a:pt x="18107" y="126469"/>
                  </a:lnTo>
                  <a:lnTo>
                    <a:pt x="17581" y="125753"/>
                  </a:lnTo>
                  <a:lnTo>
                    <a:pt x="16422" y="125490"/>
                  </a:lnTo>
                  <a:lnTo>
                    <a:pt x="15897" y="124941"/>
                  </a:lnTo>
                  <a:lnTo>
                    <a:pt x="16422" y="124367"/>
                  </a:lnTo>
                  <a:lnTo>
                    <a:pt x="16482" y="123448"/>
                  </a:lnTo>
                  <a:lnTo>
                    <a:pt x="15467" y="123257"/>
                  </a:lnTo>
                  <a:lnTo>
                    <a:pt x="13556" y="124343"/>
                  </a:lnTo>
                  <a:lnTo>
                    <a:pt x="12935" y="124881"/>
                  </a:lnTo>
                  <a:lnTo>
                    <a:pt x="11741" y="125204"/>
                  </a:lnTo>
                  <a:lnTo>
                    <a:pt x="11442" y="124129"/>
                  </a:lnTo>
                  <a:lnTo>
                    <a:pt x="11729" y="123376"/>
                  </a:lnTo>
                  <a:lnTo>
                    <a:pt x="12147" y="122683"/>
                  </a:lnTo>
                  <a:lnTo>
                    <a:pt x="12481" y="122038"/>
                  </a:lnTo>
                  <a:lnTo>
                    <a:pt x="12589" y="121357"/>
                  </a:lnTo>
                  <a:lnTo>
                    <a:pt x="12529" y="120605"/>
                  </a:lnTo>
                  <a:lnTo>
                    <a:pt x="12111" y="119948"/>
                  </a:lnTo>
                  <a:lnTo>
                    <a:pt x="11537" y="119280"/>
                  </a:lnTo>
                  <a:lnTo>
                    <a:pt x="10248" y="118921"/>
                  </a:lnTo>
                  <a:lnTo>
                    <a:pt x="9077" y="119327"/>
                  </a:lnTo>
                  <a:lnTo>
                    <a:pt x="7895" y="119542"/>
                  </a:lnTo>
                  <a:lnTo>
                    <a:pt x="7274" y="118909"/>
                  </a:lnTo>
                  <a:lnTo>
                    <a:pt x="6987" y="117392"/>
                  </a:lnTo>
                  <a:lnTo>
                    <a:pt x="6032" y="115995"/>
                  </a:lnTo>
                  <a:lnTo>
                    <a:pt x="5363" y="115780"/>
                  </a:lnTo>
                  <a:lnTo>
                    <a:pt x="4145" y="115768"/>
                  </a:lnTo>
                  <a:lnTo>
                    <a:pt x="3452" y="115577"/>
                  </a:lnTo>
                  <a:lnTo>
                    <a:pt x="2699" y="115230"/>
                  </a:lnTo>
                  <a:lnTo>
                    <a:pt x="1935" y="114681"/>
                  </a:lnTo>
                  <a:lnTo>
                    <a:pt x="1648" y="113678"/>
                  </a:lnTo>
                  <a:lnTo>
                    <a:pt x="0" y="111206"/>
                  </a:lnTo>
                  <a:lnTo>
                    <a:pt x="72" y="109987"/>
                  </a:lnTo>
                  <a:lnTo>
                    <a:pt x="1971" y="111373"/>
                  </a:lnTo>
                  <a:lnTo>
                    <a:pt x="3488" y="112101"/>
                  </a:lnTo>
                  <a:lnTo>
                    <a:pt x="4909" y="112364"/>
                  </a:lnTo>
                  <a:lnTo>
                    <a:pt x="5841" y="112078"/>
                  </a:lnTo>
                  <a:lnTo>
                    <a:pt x="5829" y="111230"/>
                  </a:lnTo>
                  <a:lnTo>
                    <a:pt x="3906" y="108793"/>
                  </a:lnTo>
                  <a:lnTo>
                    <a:pt x="3154" y="108447"/>
                  </a:lnTo>
                  <a:lnTo>
                    <a:pt x="2174" y="106775"/>
                  </a:lnTo>
                  <a:lnTo>
                    <a:pt x="2258" y="105556"/>
                  </a:lnTo>
                  <a:lnTo>
                    <a:pt x="2890" y="104314"/>
                  </a:lnTo>
                  <a:lnTo>
                    <a:pt x="6115" y="100110"/>
                  </a:lnTo>
                  <a:lnTo>
                    <a:pt x="8122" y="96969"/>
                  </a:lnTo>
                  <a:lnTo>
                    <a:pt x="11084" y="93732"/>
                  </a:lnTo>
                  <a:lnTo>
                    <a:pt x="13090" y="89755"/>
                  </a:lnTo>
                  <a:lnTo>
                    <a:pt x="14942" y="88023"/>
                  </a:lnTo>
                  <a:lnTo>
                    <a:pt x="18740" y="85216"/>
                  </a:lnTo>
                  <a:lnTo>
                    <a:pt x="20029" y="83509"/>
                  </a:lnTo>
                  <a:lnTo>
                    <a:pt x="22478" y="77848"/>
                  </a:lnTo>
                  <a:lnTo>
                    <a:pt x="28163" y="74647"/>
                  </a:lnTo>
                  <a:lnTo>
                    <a:pt x="26825" y="73417"/>
                  </a:lnTo>
                  <a:lnTo>
                    <a:pt x="26527" y="72509"/>
                  </a:lnTo>
                  <a:lnTo>
                    <a:pt x="26981" y="71458"/>
                  </a:lnTo>
                  <a:lnTo>
                    <a:pt x="28366" y="70120"/>
                  </a:lnTo>
                  <a:lnTo>
                    <a:pt x="31065" y="68293"/>
                  </a:lnTo>
                  <a:lnTo>
                    <a:pt x="34159" y="67469"/>
                  </a:lnTo>
                  <a:lnTo>
                    <a:pt x="42830" y="62918"/>
                  </a:lnTo>
                  <a:lnTo>
                    <a:pt x="43773" y="63002"/>
                  </a:lnTo>
                  <a:lnTo>
                    <a:pt x="45768" y="64567"/>
                  </a:lnTo>
                  <a:lnTo>
                    <a:pt x="47762" y="65367"/>
                  </a:lnTo>
                  <a:lnTo>
                    <a:pt x="50486" y="65319"/>
                  </a:lnTo>
                  <a:lnTo>
                    <a:pt x="52456" y="64889"/>
                  </a:lnTo>
                  <a:lnTo>
                    <a:pt x="52910" y="64136"/>
                  </a:lnTo>
                  <a:lnTo>
                    <a:pt x="54140" y="58774"/>
                  </a:lnTo>
                  <a:lnTo>
                    <a:pt x="55597" y="58535"/>
                  </a:lnTo>
                  <a:lnTo>
                    <a:pt x="56015" y="59371"/>
                  </a:lnTo>
                  <a:lnTo>
                    <a:pt x="56744" y="60076"/>
                  </a:lnTo>
                  <a:lnTo>
                    <a:pt x="57842" y="61139"/>
                  </a:lnTo>
                  <a:lnTo>
                    <a:pt x="59348" y="63193"/>
                  </a:lnTo>
                  <a:lnTo>
                    <a:pt x="59873" y="63921"/>
                  </a:lnTo>
                  <a:lnTo>
                    <a:pt x="60446" y="64698"/>
                  </a:lnTo>
                  <a:lnTo>
                    <a:pt x="61963" y="65391"/>
                  </a:lnTo>
                  <a:lnTo>
                    <a:pt x="63277" y="65283"/>
                  </a:lnTo>
                  <a:lnTo>
                    <a:pt x="66239" y="63754"/>
                  </a:lnTo>
                  <a:lnTo>
                    <a:pt x="68747" y="63229"/>
                  </a:lnTo>
                  <a:lnTo>
                    <a:pt x="70180" y="62297"/>
                  </a:lnTo>
                  <a:lnTo>
                    <a:pt x="70897" y="62440"/>
                  </a:lnTo>
                  <a:lnTo>
                    <a:pt x="70897" y="63432"/>
                  </a:lnTo>
                  <a:lnTo>
                    <a:pt x="70897" y="64256"/>
                  </a:lnTo>
                  <a:lnTo>
                    <a:pt x="71733" y="64733"/>
                  </a:lnTo>
                  <a:lnTo>
                    <a:pt x="72450" y="64698"/>
                  </a:lnTo>
                  <a:lnTo>
                    <a:pt x="73644" y="64578"/>
                  </a:lnTo>
                  <a:lnTo>
                    <a:pt x="74360" y="63862"/>
                  </a:lnTo>
                  <a:lnTo>
                    <a:pt x="75316" y="64053"/>
                  </a:lnTo>
                  <a:lnTo>
                    <a:pt x="76510" y="64435"/>
                  </a:lnTo>
                  <a:lnTo>
                    <a:pt x="77943" y="64459"/>
                  </a:lnTo>
                  <a:lnTo>
                    <a:pt x="78779" y="63802"/>
                  </a:lnTo>
                  <a:lnTo>
                    <a:pt x="79855" y="63527"/>
                  </a:lnTo>
                  <a:lnTo>
                    <a:pt x="80691" y="63742"/>
                  </a:lnTo>
                  <a:lnTo>
                    <a:pt x="81407" y="64626"/>
                  </a:lnTo>
                  <a:lnTo>
                    <a:pt x="82124" y="64973"/>
                  </a:lnTo>
                  <a:lnTo>
                    <a:pt x="82243" y="65856"/>
                  </a:lnTo>
                  <a:lnTo>
                    <a:pt x="82840" y="66979"/>
                  </a:lnTo>
                  <a:lnTo>
                    <a:pt x="83437" y="67719"/>
                  </a:lnTo>
                  <a:lnTo>
                    <a:pt x="84274" y="68173"/>
                  </a:lnTo>
                  <a:lnTo>
                    <a:pt x="85349" y="68006"/>
                  </a:lnTo>
                  <a:lnTo>
                    <a:pt x="86184" y="67743"/>
                  </a:lnTo>
                  <a:lnTo>
                    <a:pt x="87379" y="67290"/>
                  </a:lnTo>
                  <a:lnTo>
                    <a:pt x="88453" y="67134"/>
                  </a:lnTo>
                  <a:lnTo>
                    <a:pt x="89170" y="67170"/>
                  </a:lnTo>
                  <a:lnTo>
                    <a:pt x="89887" y="67266"/>
                  </a:lnTo>
                  <a:lnTo>
                    <a:pt x="90723" y="67373"/>
                  </a:lnTo>
                  <a:lnTo>
                    <a:pt x="108161" y="51452"/>
                  </a:lnTo>
                  <a:lnTo>
                    <a:pt x="126673" y="81562"/>
                  </a:lnTo>
                  <a:lnTo>
                    <a:pt x="125240" y="82135"/>
                  </a:lnTo>
                  <a:lnTo>
                    <a:pt x="122851" y="85659"/>
                  </a:lnTo>
                  <a:lnTo>
                    <a:pt x="122612" y="89516"/>
                  </a:lnTo>
                  <a:lnTo>
                    <a:pt x="122254" y="90376"/>
                  </a:lnTo>
                  <a:lnTo>
                    <a:pt x="120701" y="91714"/>
                  </a:lnTo>
                  <a:lnTo>
                    <a:pt x="119268" y="92610"/>
                  </a:lnTo>
                  <a:lnTo>
                    <a:pt x="118312" y="93637"/>
                  </a:lnTo>
                  <a:lnTo>
                    <a:pt x="115446" y="101018"/>
                  </a:lnTo>
                  <a:lnTo>
                    <a:pt x="114729" y="105007"/>
                  </a:lnTo>
                  <a:lnTo>
                    <a:pt x="114729" y="108483"/>
                  </a:lnTo>
                  <a:lnTo>
                    <a:pt x="116043" y="110525"/>
                  </a:lnTo>
                  <a:lnTo>
                    <a:pt x="117357" y="111922"/>
                  </a:lnTo>
                  <a:lnTo>
                    <a:pt x="119984" y="113069"/>
                  </a:lnTo>
                  <a:lnTo>
                    <a:pt x="122970" y="114908"/>
                  </a:lnTo>
                  <a:lnTo>
                    <a:pt x="125598" y="115242"/>
                  </a:lnTo>
                  <a:lnTo>
                    <a:pt x="126912" y="114645"/>
                  </a:lnTo>
                  <a:lnTo>
                    <a:pt x="127868" y="113582"/>
                  </a:lnTo>
                  <a:lnTo>
                    <a:pt x="128225" y="112567"/>
                  </a:lnTo>
                  <a:lnTo>
                    <a:pt x="132406" y="108900"/>
                  </a:lnTo>
                  <a:lnTo>
                    <a:pt x="134556" y="104159"/>
                  </a:lnTo>
                  <a:lnTo>
                    <a:pt x="135511" y="103025"/>
                  </a:lnTo>
                  <a:lnTo>
                    <a:pt x="136706" y="102547"/>
                  </a:lnTo>
                  <a:lnTo>
                    <a:pt x="142199" y="95834"/>
                  </a:lnTo>
                  <a:lnTo>
                    <a:pt x="146021" y="91905"/>
                  </a:lnTo>
                  <a:lnTo>
                    <a:pt x="149246" y="87140"/>
                  </a:lnTo>
                  <a:lnTo>
                    <a:pt x="153068" y="76653"/>
                  </a:lnTo>
                  <a:lnTo>
                    <a:pt x="153904" y="75674"/>
                  </a:lnTo>
                  <a:lnTo>
                    <a:pt x="154262" y="73440"/>
                  </a:lnTo>
                  <a:lnTo>
                    <a:pt x="153426" y="70908"/>
                  </a:lnTo>
                  <a:lnTo>
                    <a:pt x="153426" y="68639"/>
                  </a:lnTo>
                  <a:lnTo>
                    <a:pt x="156771" y="60219"/>
                  </a:lnTo>
                  <a:lnTo>
                    <a:pt x="156771" y="56540"/>
                  </a:lnTo>
                  <a:lnTo>
                    <a:pt x="157248" y="54641"/>
                  </a:lnTo>
                  <a:lnTo>
                    <a:pt x="158204" y="53805"/>
                  </a:lnTo>
                  <a:lnTo>
                    <a:pt x="158801" y="51046"/>
                  </a:lnTo>
                  <a:lnTo>
                    <a:pt x="159517" y="49613"/>
                  </a:lnTo>
                  <a:lnTo>
                    <a:pt x="163339" y="47284"/>
                  </a:lnTo>
                  <a:lnTo>
                    <a:pt x="165251" y="46962"/>
                  </a:lnTo>
                  <a:lnTo>
                    <a:pt x="172177" y="44131"/>
                  </a:lnTo>
                  <a:lnTo>
                    <a:pt x="173850" y="43044"/>
                  </a:lnTo>
                  <a:lnTo>
                    <a:pt x="174327" y="42292"/>
                  </a:lnTo>
                  <a:lnTo>
                    <a:pt x="173730" y="39198"/>
                  </a:lnTo>
                  <a:lnTo>
                    <a:pt x="173611" y="37311"/>
                  </a:lnTo>
                  <a:lnTo>
                    <a:pt x="175880" y="33800"/>
                  </a:lnTo>
                  <a:lnTo>
                    <a:pt x="177194" y="28617"/>
                  </a:lnTo>
                  <a:lnTo>
                    <a:pt x="178508" y="26312"/>
                  </a:lnTo>
                  <a:lnTo>
                    <a:pt x="178746" y="24233"/>
                  </a:lnTo>
                  <a:lnTo>
                    <a:pt x="178030" y="22406"/>
                  </a:lnTo>
                  <a:lnTo>
                    <a:pt x="179582" y="21427"/>
                  </a:lnTo>
                  <a:lnTo>
                    <a:pt x="180299" y="21665"/>
                  </a:lnTo>
                  <a:lnTo>
                    <a:pt x="180658" y="22322"/>
                  </a:lnTo>
                  <a:lnTo>
                    <a:pt x="180897" y="23732"/>
                  </a:lnTo>
                  <a:lnTo>
                    <a:pt x="181852" y="25141"/>
                  </a:lnTo>
                  <a:lnTo>
                    <a:pt x="183046" y="25666"/>
                  </a:lnTo>
                  <a:lnTo>
                    <a:pt x="185793" y="24579"/>
                  </a:lnTo>
                  <a:lnTo>
                    <a:pt x="187704" y="25487"/>
                  </a:lnTo>
                  <a:lnTo>
                    <a:pt x="189376" y="25189"/>
                  </a:lnTo>
                  <a:lnTo>
                    <a:pt x="189854" y="23684"/>
                  </a:lnTo>
                  <a:lnTo>
                    <a:pt x="189615" y="22728"/>
                  </a:lnTo>
                  <a:lnTo>
                    <a:pt x="187823" y="19671"/>
                  </a:lnTo>
                  <a:lnTo>
                    <a:pt x="187704" y="17234"/>
                  </a:lnTo>
                  <a:lnTo>
                    <a:pt x="187107" y="16207"/>
                  </a:lnTo>
                  <a:lnTo>
                    <a:pt x="185435" y="15956"/>
                  </a:lnTo>
                  <a:lnTo>
                    <a:pt x="184240" y="16625"/>
                  </a:lnTo>
                  <a:lnTo>
                    <a:pt x="183643" y="20316"/>
                  </a:lnTo>
                  <a:lnTo>
                    <a:pt x="182807" y="20889"/>
                  </a:lnTo>
                  <a:lnTo>
                    <a:pt x="181852" y="20925"/>
                  </a:lnTo>
                  <a:lnTo>
                    <a:pt x="180538" y="20185"/>
                  </a:lnTo>
                  <a:lnTo>
                    <a:pt x="179941" y="18489"/>
                  </a:lnTo>
                  <a:lnTo>
                    <a:pt x="180658" y="16219"/>
                  </a:lnTo>
                  <a:lnTo>
                    <a:pt x="183763" y="11824"/>
                  </a:lnTo>
                  <a:lnTo>
                    <a:pt x="186510" y="9817"/>
                  </a:lnTo>
                  <a:lnTo>
                    <a:pt x="189854" y="5136"/>
                  </a:lnTo>
                  <a:lnTo>
                    <a:pt x="191168" y="2388"/>
                  </a:lnTo>
                  <a:lnTo>
                    <a:pt x="193079" y="370"/>
                  </a:lnTo>
                  <a:lnTo>
                    <a:pt x="194273" y="0"/>
                  </a:lnTo>
                  <a:lnTo>
                    <a:pt x="195706" y="442"/>
                  </a:lnTo>
                  <a:lnTo>
                    <a:pt x="196661" y="2185"/>
                  </a:lnTo>
                  <a:lnTo>
                    <a:pt x="198334" y="3213"/>
                  </a:lnTo>
                  <a:lnTo>
                    <a:pt x="201439" y="3535"/>
                  </a:lnTo>
                  <a:lnTo>
                    <a:pt x="203708" y="5470"/>
                  </a:lnTo>
                  <a:lnTo>
                    <a:pt x="205381" y="8050"/>
                  </a:lnTo>
                  <a:lnTo>
                    <a:pt x="206694" y="9447"/>
                  </a:lnTo>
                  <a:lnTo>
                    <a:pt x="206933" y="10116"/>
                  </a:lnTo>
                  <a:lnTo>
                    <a:pt x="205261" y="12935"/>
                  </a:lnTo>
                  <a:lnTo>
                    <a:pt x="203469" y="15323"/>
                  </a:lnTo>
                  <a:lnTo>
                    <a:pt x="202275" y="16769"/>
                  </a:lnTo>
                  <a:lnTo>
                    <a:pt x="201081" y="16697"/>
                  </a:lnTo>
                  <a:lnTo>
                    <a:pt x="199528" y="16076"/>
                  </a:lnTo>
                  <a:lnTo>
                    <a:pt x="197259" y="14320"/>
                  </a:lnTo>
                  <a:lnTo>
                    <a:pt x="194631" y="14356"/>
                  </a:lnTo>
                  <a:lnTo>
                    <a:pt x="193198" y="14953"/>
                  </a:lnTo>
                  <a:lnTo>
                    <a:pt x="192481" y="15646"/>
                  </a:lnTo>
                  <a:lnTo>
                    <a:pt x="192124" y="17509"/>
                  </a:lnTo>
                  <a:lnTo>
                    <a:pt x="193318" y="18811"/>
                  </a:lnTo>
                  <a:lnTo>
                    <a:pt x="195706" y="18477"/>
                  </a:lnTo>
                  <a:lnTo>
                    <a:pt x="196901" y="18918"/>
                  </a:lnTo>
                  <a:lnTo>
                    <a:pt x="200006" y="20949"/>
                  </a:lnTo>
                  <a:lnTo>
                    <a:pt x="202633" y="22203"/>
                  </a:lnTo>
                  <a:lnTo>
                    <a:pt x="204186" y="22274"/>
                  </a:lnTo>
                  <a:lnTo>
                    <a:pt x="205739" y="21224"/>
                  </a:lnTo>
                  <a:lnTo>
                    <a:pt x="206575" y="20160"/>
                  </a:lnTo>
                  <a:lnTo>
                    <a:pt x="206575" y="18083"/>
                  </a:lnTo>
                  <a:lnTo>
                    <a:pt x="207411" y="17318"/>
                  </a:lnTo>
                  <a:lnTo>
                    <a:pt x="209321" y="17784"/>
                  </a:lnTo>
                  <a:lnTo>
                    <a:pt x="211352" y="17831"/>
                  </a:lnTo>
                  <a:lnTo>
                    <a:pt x="213980" y="16828"/>
                  </a:lnTo>
                  <a:lnTo>
                    <a:pt x="215293" y="16984"/>
                  </a:lnTo>
                  <a:lnTo>
                    <a:pt x="216129" y="17437"/>
                  </a:lnTo>
                  <a:lnTo>
                    <a:pt x="216608" y="18274"/>
                  </a:lnTo>
                  <a:lnTo>
                    <a:pt x="214816" y="23326"/>
                  </a:lnTo>
                  <a:lnTo>
                    <a:pt x="213502" y="29811"/>
                  </a:lnTo>
                  <a:lnTo>
                    <a:pt x="213143" y="30599"/>
                  </a:lnTo>
                  <a:lnTo>
                    <a:pt x="213383" y="34994"/>
                  </a:lnTo>
                  <a:lnTo>
                    <a:pt x="214099" y="38279"/>
                  </a:lnTo>
                  <a:lnTo>
                    <a:pt x="214696" y="39664"/>
                  </a:lnTo>
                  <a:lnTo>
                    <a:pt x="216011" y="41074"/>
                  </a:lnTo>
                  <a:lnTo>
                    <a:pt x="223415" y="44490"/>
                  </a:lnTo>
                  <a:lnTo>
                    <a:pt x="225326" y="46352"/>
                  </a:lnTo>
                  <a:lnTo>
                    <a:pt x="226282" y="47917"/>
                  </a:lnTo>
                  <a:lnTo>
                    <a:pt x="226401" y="49327"/>
                  </a:lnTo>
                  <a:lnTo>
                    <a:pt x="224012" y="51918"/>
                  </a:lnTo>
                  <a:lnTo>
                    <a:pt x="222818" y="54582"/>
                  </a:lnTo>
                  <a:lnTo>
                    <a:pt x="223534" y="55597"/>
                  </a:lnTo>
                  <a:lnTo>
                    <a:pt x="224968" y="56695"/>
                  </a:lnTo>
                  <a:lnTo>
                    <a:pt x="227118" y="57305"/>
                  </a:lnTo>
                  <a:lnTo>
                    <a:pt x="229268" y="56982"/>
                  </a:lnTo>
                  <a:lnTo>
                    <a:pt x="230581" y="56206"/>
                  </a:lnTo>
                  <a:lnTo>
                    <a:pt x="229506" y="53972"/>
                  </a:lnTo>
                  <a:lnTo>
                    <a:pt x="230104" y="53148"/>
                  </a:lnTo>
                  <a:lnTo>
                    <a:pt x="231178" y="53005"/>
                  </a:lnTo>
                  <a:lnTo>
                    <a:pt x="233926" y="54295"/>
                  </a:lnTo>
                  <a:lnTo>
                    <a:pt x="234164" y="56732"/>
                  </a:lnTo>
                  <a:lnTo>
                    <a:pt x="232611" y="60147"/>
                  </a:lnTo>
                  <a:lnTo>
                    <a:pt x="230342" y="61389"/>
                  </a:lnTo>
                  <a:lnTo>
                    <a:pt x="229745" y="62154"/>
                  </a:lnTo>
                  <a:lnTo>
                    <a:pt x="228431" y="62453"/>
                  </a:lnTo>
                  <a:lnTo>
                    <a:pt x="226759" y="62202"/>
                  </a:lnTo>
                  <a:lnTo>
                    <a:pt x="222818" y="63241"/>
                  </a:lnTo>
                  <a:lnTo>
                    <a:pt x="221624" y="65128"/>
                  </a:lnTo>
                  <a:lnTo>
                    <a:pt x="222937" y="70096"/>
                  </a:lnTo>
                  <a:lnTo>
                    <a:pt x="223534" y="71303"/>
                  </a:lnTo>
                  <a:lnTo>
                    <a:pt x="224849" y="72521"/>
                  </a:lnTo>
                  <a:lnTo>
                    <a:pt x="227595" y="73214"/>
                  </a:lnTo>
                  <a:lnTo>
                    <a:pt x="229626" y="73154"/>
                  </a:lnTo>
                  <a:lnTo>
                    <a:pt x="230820" y="73608"/>
                  </a:lnTo>
                  <a:lnTo>
                    <a:pt x="233448" y="76307"/>
                  </a:lnTo>
                  <a:lnTo>
                    <a:pt x="233328" y="78194"/>
                  </a:lnTo>
                  <a:lnTo>
                    <a:pt x="232731" y="78958"/>
                  </a:lnTo>
                  <a:lnTo>
                    <a:pt x="230342" y="80021"/>
                  </a:lnTo>
                  <a:lnTo>
                    <a:pt x="227118" y="80165"/>
                  </a:lnTo>
                  <a:lnTo>
                    <a:pt x="226043" y="78707"/>
                  </a:lnTo>
                  <a:lnTo>
                    <a:pt x="224729" y="75781"/>
                  </a:lnTo>
                  <a:lnTo>
                    <a:pt x="220310" y="73428"/>
                  </a:lnTo>
                  <a:lnTo>
                    <a:pt x="218279" y="73751"/>
                  </a:lnTo>
                  <a:lnTo>
                    <a:pt x="216608" y="75948"/>
                  </a:lnTo>
                  <a:lnTo>
                    <a:pt x="214577" y="78528"/>
                  </a:lnTo>
                  <a:lnTo>
                    <a:pt x="211830" y="78492"/>
                  </a:lnTo>
                  <a:lnTo>
                    <a:pt x="209919" y="77656"/>
                  </a:lnTo>
                  <a:lnTo>
                    <a:pt x="207053" y="77525"/>
                  </a:lnTo>
                  <a:lnTo>
                    <a:pt x="206097" y="78409"/>
                  </a:lnTo>
                  <a:lnTo>
                    <a:pt x="205739" y="82446"/>
                  </a:lnTo>
                  <a:lnTo>
                    <a:pt x="208008" y="83533"/>
                  </a:lnTo>
                  <a:lnTo>
                    <a:pt x="208367" y="82852"/>
                  </a:lnTo>
                  <a:lnTo>
                    <a:pt x="209680" y="82374"/>
                  </a:lnTo>
                  <a:lnTo>
                    <a:pt x="211710" y="82159"/>
                  </a:lnTo>
                  <a:lnTo>
                    <a:pt x="212307" y="81108"/>
                  </a:lnTo>
                  <a:lnTo>
                    <a:pt x="213143" y="80344"/>
                  </a:lnTo>
                  <a:lnTo>
                    <a:pt x="215055" y="80403"/>
                  </a:lnTo>
                  <a:lnTo>
                    <a:pt x="216727" y="80463"/>
                  </a:lnTo>
                  <a:lnTo>
                    <a:pt x="217563" y="80917"/>
                  </a:lnTo>
                  <a:lnTo>
                    <a:pt x="219832" y="84154"/>
                  </a:lnTo>
                  <a:lnTo>
                    <a:pt x="223534" y="87116"/>
                  </a:lnTo>
                  <a:lnTo>
                    <a:pt x="225685" y="88943"/>
                  </a:lnTo>
                  <a:lnTo>
                    <a:pt x="227595" y="89779"/>
                  </a:lnTo>
                  <a:lnTo>
                    <a:pt x="233448" y="84858"/>
                  </a:lnTo>
                  <a:lnTo>
                    <a:pt x="236075" y="83604"/>
                  </a:lnTo>
                  <a:lnTo>
                    <a:pt x="239300" y="82948"/>
                  </a:lnTo>
                  <a:lnTo>
                    <a:pt x="240614" y="80762"/>
                  </a:lnTo>
                  <a:lnTo>
                    <a:pt x="241211" y="79341"/>
                  </a:lnTo>
                  <a:lnTo>
                    <a:pt x="241331" y="77931"/>
                  </a:lnTo>
                  <a:lnTo>
                    <a:pt x="240255" y="76259"/>
                  </a:lnTo>
                  <a:lnTo>
                    <a:pt x="238942" y="75626"/>
                  </a:lnTo>
                  <a:lnTo>
                    <a:pt x="236433" y="77668"/>
                  </a:lnTo>
                  <a:lnTo>
                    <a:pt x="234881" y="77119"/>
                  </a:lnTo>
                  <a:lnTo>
                    <a:pt x="235478" y="72210"/>
                  </a:lnTo>
                  <a:lnTo>
                    <a:pt x="235597" y="71171"/>
                  </a:lnTo>
                  <a:lnTo>
                    <a:pt x="235239" y="70144"/>
                  </a:lnTo>
                  <a:lnTo>
                    <a:pt x="235836" y="66274"/>
                  </a:lnTo>
                  <a:lnTo>
                    <a:pt x="237389" y="63814"/>
                  </a:lnTo>
                  <a:lnTo>
                    <a:pt x="239539" y="58308"/>
                  </a:lnTo>
                  <a:lnTo>
                    <a:pt x="240852" y="55454"/>
                  </a:lnTo>
                  <a:lnTo>
                    <a:pt x="242644" y="53925"/>
                  </a:lnTo>
                  <a:lnTo>
                    <a:pt x="247541" y="53925"/>
                  </a:lnTo>
                  <a:lnTo>
                    <a:pt x="251841" y="56504"/>
                  </a:lnTo>
                  <a:lnTo>
                    <a:pt x="253752" y="57782"/>
                  </a:lnTo>
                  <a:lnTo>
                    <a:pt x="255901" y="61389"/>
                  </a:lnTo>
                  <a:lnTo>
                    <a:pt x="258171" y="63503"/>
                  </a:lnTo>
                  <a:lnTo>
                    <a:pt x="261873" y="64471"/>
                  </a:lnTo>
                  <a:lnTo>
                    <a:pt x="262590" y="64089"/>
                  </a:lnTo>
                  <a:lnTo>
                    <a:pt x="262470" y="62488"/>
                  </a:lnTo>
                  <a:lnTo>
                    <a:pt x="262470" y="56313"/>
                  </a:lnTo>
                  <a:lnTo>
                    <a:pt x="262829" y="54964"/>
                  </a:lnTo>
                  <a:lnTo>
                    <a:pt x="262112" y="44465"/>
                  </a:lnTo>
                  <a:lnTo>
                    <a:pt x="260440" y="38554"/>
                  </a:lnTo>
                  <a:lnTo>
                    <a:pt x="259484" y="37729"/>
                  </a:lnTo>
                  <a:lnTo>
                    <a:pt x="259126" y="34923"/>
                  </a:lnTo>
                  <a:lnTo>
                    <a:pt x="260081" y="31710"/>
                  </a:lnTo>
                  <a:lnTo>
                    <a:pt x="260320" y="28485"/>
                  </a:lnTo>
                  <a:lnTo>
                    <a:pt x="258410" y="25535"/>
                  </a:lnTo>
                  <a:lnTo>
                    <a:pt x="258290" y="23349"/>
                  </a:lnTo>
                  <a:lnTo>
                    <a:pt x="258529" y="22048"/>
                  </a:lnTo>
                  <a:lnTo>
                    <a:pt x="258051" y="21020"/>
                  </a:lnTo>
                  <a:lnTo>
                    <a:pt x="257095" y="20280"/>
                  </a:lnTo>
                  <a:lnTo>
                    <a:pt x="256977" y="19241"/>
                  </a:lnTo>
                  <a:lnTo>
                    <a:pt x="257574" y="16040"/>
                  </a:lnTo>
                  <a:lnTo>
                    <a:pt x="264262" y="17354"/>
                  </a:lnTo>
                  <a:moveTo>
                    <a:pt x="149127" y="185076"/>
                  </a:moveTo>
                  <a:lnTo>
                    <a:pt x="147813" y="184706"/>
                  </a:lnTo>
                  <a:lnTo>
                    <a:pt x="147693" y="184049"/>
                  </a:lnTo>
                  <a:lnTo>
                    <a:pt x="147813" y="181422"/>
                  </a:lnTo>
                  <a:lnTo>
                    <a:pt x="145305" y="178447"/>
                  </a:lnTo>
                  <a:lnTo>
                    <a:pt x="143991" y="178376"/>
                  </a:lnTo>
                  <a:lnTo>
                    <a:pt x="141602" y="179857"/>
                  </a:lnTo>
                  <a:lnTo>
                    <a:pt x="138139" y="180657"/>
                  </a:lnTo>
                  <a:lnTo>
                    <a:pt x="137661" y="181899"/>
                  </a:lnTo>
                  <a:lnTo>
                    <a:pt x="137900" y="182926"/>
                  </a:lnTo>
                  <a:lnTo>
                    <a:pt x="139930" y="184682"/>
                  </a:lnTo>
                  <a:lnTo>
                    <a:pt x="140646" y="185148"/>
                  </a:lnTo>
                  <a:lnTo>
                    <a:pt x="140886" y="187286"/>
                  </a:lnTo>
                  <a:lnTo>
                    <a:pt x="143035" y="187071"/>
                  </a:lnTo>
                  <a:lnTo>
                    <a:pt x="148052" y="187811"/>
                  </a:lnTo>
                  <a:lnTo>
                    <a:pt x="148887" y="187417"/>
                  </a:lnTo>
                  <a:lnTo>
                    <a:pt x="149127" y="18507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307;gbcf4302aa7_0_6">
              <a:extLst>
                <a:ext uri="{FF2B5EF4-FFF2-40B4-BE49-F238E27FC236}">
                  <a16:creationId xmlns:a16="http://schemas.microsoft.com/office/drawing/2014/main" id="{069A5B71-EA5A-2841-BC21-5C314C7AE4F9}"/>
                </a:ext>
              </a:extLst>
            </p:cNvPr>
            <p:cNvSpPr/>
            <p:nvPr/>
          </p:nvSpPr>
          <p:spPr>
            <a:xfrm>
              <a:off x="9032406" y="3310328"/>
              <a:ext cx="3901" cy="5113"/>
            </a:xfrm>
            <a:custGeom>
              <a:avLst/>
              <a:gdLst/>
              <a:ahLst/>
              <a:cxnLst/>
              <a:rect l="l" t="t" r="r" b="b"/>
              <a:pathLst>
                <a:path w="7763" h="10176" extrusionOk="0">
                  <a:moveTo>
                    <a:pt x="1075" y="8862"/>
                  </a:moveTo>
                  <a:lnTo>
                    <a:pt x="836" y="7644"/>
                  </a:lnTo>
                  <a:lnTo>
                    <a:pt x="120" y="6891"/>
                  </a:lnTo>
                  <a:lnTo>
                    <a:pt x="0" y="4443"/>
                  </a:lnTo>
                  <a:lnTo>
                    <a:pt x="597" y="2580"/>
                  </a:lnTo>
                  <a:lnTo>
                    <a:pt x="239" y="1434"/>
                  </a:lnTo>
                  <a:lnTo>
                    <a:pt x="1314" y="0"/>
                  </a:lnTo>
                  <a:lnTo>
                    <a:pt x="2150" y="84"/>
                  </a:lnTo>
                  <a:lnTo>
                    <a:pt x="3822" y="1744"/>
                  </a:lnTo>
                  <a:lnTo>
                    <a:pt x="7764" y="10176"/>
                  </a:lnTo>
                  <a:lnTo>
                    <a:pt x="1075" y="886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308;gbcf4302aa7_0_6">
              <a:extLst>
                <a:ext uri="{FF2B5EF4-FFF2-40B4-BE49-F238E27FC236}">
                  <a16:creationId xmlns:a16="http://schemas.microsoft.com/office/drawing/2014/main" id="{384327CA-098C-2A4A-A223-4A6590B7B5EC}"/>
                </a:ext>
              </a:extLst>
            </p:cNvPr>
            <p:cNvSpPr/>
            <p:nvPr/>
          </p:nvSpPr>
          <p:spPr>
            <a:xfrm>
              <a:off x="9024738" y="3311124"/>
              <a:ext cx="5041" cy="3012"/>
            </a:xfrm>
            <a:custGeom>
              <a:avLst/>
              <a:gdLst/>
              <a:ahLst/>
              <a:cxnLst/>
              <a:rect l="l" t="t" r="r" b="b"/>
              <a:pathLst>
                <a:path w="10032" h="5995" extrusionOk="0">
                  <a:moveTo>
                    <a:pt x="0" y="4037"/>
                  </a:moveTo>
                  <a:lnTo>
                    <a:pt x="5255" y="1374"/>
                  </a:lnTo>
                  <a:lnTo>
                    <a:pt x="6091" y="502"/>
                  </a:lnTo>
                  <a:lnTo>
                    <a:pt x="7763" y="0"/>
                  </a:lnTo>
                  <a:lnTo>
                    <a:pt x="9196" y="1852"/>
                  </a:lnTo>
                  <a:lnTo>
                    <a:pt x="9077" y="4001"/>
                  </a:lnTo>
                  <a:lnTo>
                    <a:pt x="10032" y="5996"/>
                  </a:lnTo>
                  <a:lnTo>
                    <a:pt x="0" y="403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309;gbcf4302aa7_0_6">
              <a:extLst>
                <a:ext uri="{FF2B5EF4-FFF2-40B4-BE49-F238E27FC236}">
                  <a16:creationId xmlns:a16="http://schemas.microsoft.com/office/drawing/2014/main" id="{4908C445-C3F3-6D4B-875A-6627D0F836EA}"/>
                </a:ext>
              </a:extLst>
            </p:cNvPr>
            <p:cNvSpPr/>
            <p:nvPr/>
          </p:nvSpPr>
          <p:spPr>
            <a:xfrm>
              <a:off x="9015512" y="3311323"/>
              <a:ext cx="4801" cy="7118"/>
            </a:xfrm>
            <a:custGeom>
              <a:avLst/>
              <a:gdLst/>
              <a:ahLst/>
              <a:cxnLst/>
              <a:rect l="l" t="t" r="r" b="b"/>
              <a:pathLst>
                <a:path w="9555" h="14165" extrusionOk="0">
                  <a:moveTo>
                    <a:pt x="9555" y="1899"/>
                  </a:moveTo>
                  <a:lnTo>
                    <a:pt x="7167" y="5984"/>
                  </a:lnTo>
                  <a:lnTo>
                    <a:pt x="6808" y="7393"/>
                  </a:lnTo>
                  <a:lnTo>
                    <a:pt x="6330" y="13520"/>
                  </a:lnTo>
                  <a:lnTo>
                    <a:pt x="5853" y="14165"/>
                  </a:lnTo>
                  <a:lnTo>
                    <a:pt x="5255" y="13627"/>
                  </a:lnTo>
                  <a:lnTo>
                    <a:pt x="3942" y="11669"/>
                  </a:lnTo>
                  <a:lnTo>
                    <a:pt x="2031" y="3726"/>
                  </a:lnTo>
                  <a:lnTo>
                    <a:pt x="1075" y="2413"/>
                  </a:lnTo>
                  <a:lnTo>
                    <a:pt x="0" y="0"/>
                  </a:lnTo>
                  <a:lnTo>
                    <a:pt x="9555" y="189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310;gbcf4302aa7_0_6">
              <a:extLst>
                <a:ext uri="{FF2B5EF4-FFF2-40B4-BE49-F238E27FC236}">
                  <a16:creationId xmlns:a16="http://schemas.microsoft.com/office/drawing/2014/main" id="{E66A0A00-CB9F-2547-BF40-8E6C4683E479}"/>
                </a:ext>
              </a:extLst>
            </p:cNvPr>
            <p:cNvSpPr/>
            <p:nvPr/>
          </p:nvSpPr>
          <p:spPr>
            <a:xfrm>
              <a:off x="9020305" y="3313059"/>
              <a:ext cx="9782" cy="13305"/>
            </a:xfrm>
            <a:custGeom>
              <a:avLst/>
              <a:gdLst/>
              <a:ahLst/>
              <a:cxnLst/>
              <a:rect l="l" t="t" r="r" b="b"/>
              <a:pathLst>
                <a:path w="19467" h="26478" extrusionOk="0">
                  <a:moveTo>
                    <a:pt x="18870" y="2138"/>
                  </a:moveTo>
                  <a:lnTo>
                    <a:pt x="18990" y="5040"/>
                  </a:lnTo>
                  <a:lnTo>
                    <a:pt x="18751" y="7082"/>
                  </a:lnTo>
                  <a:lnTo>
                    <a:pt x="19468" y="9913"/>
                  </a:lnTo>
                  <a:lnTo>
                    <a:pt x="19348" y="12361"/>
                  </a:lnTo>
                  <a:lnTo>
                    <a:pt x="18393" y="15658"/>
                  </a:lnTo>
                  <a:lnTo>
                    <a:pt x="16363" y="19754"/>
                  </a:lnTo>
                  <a:lnTo>
                    <a:pt x="15407" y="21068"/>
                  </a:lnTo>
                  <a:lnTo>
                    <a:pt x="13735" y="21200"/>
                  </a:lnTo>
                  <a:lnTo>
                    <a:pt x="11107" y="20602"/>
                  </a:lnTo>
                  <a:lnTo>
                    <a:pt x="9913" y="21008"/>
                  </a:lnTo>
                  <a:lnTo>
                    <a:pt x="7405" y="24711"/>
                  </a:lnTo>
                  <a:lnTo>
                    <a:pt x="6091" y="25977"/>
                  </a:lnTo>
                  <a:lnTo>
                    <a:pt x="4299" y="26466"/>
                  </a:lnTo>
                  <a:lnTo>
                    <a:pt x="2747" y="26478"/>
                  </a:lnTo>
                  <a:lnTo>
                    <a:pt x="717" y="25941"/>
                  </a:lnTo>
                  <a:lnTo>
                    <a:pt x="119" y="24854"/>
                  </a:lnTo>
                  <a:lnTo>
                    <a:pt x="0" y="23445"/>
                  </a:lnTo>
                  <a:lnTo>
                    <a:pt x="597" y="21844"/>
                  </a:lnTo>
                  <a:lnTo>
                    <a:pt x="3224" y="17724"/>
                  </a:lnTo>
                  <a:lnTo>
                    <a:pt x="3941" y="16291"/>
                  </a:lnTo>
                  <a:lnTo>
                    <a:pt x="4777" y="12350"/>
                  </a:lnTo>
                  <a:lnTo>
                    <a:pt x="6330" y="9113"/>
                  </a:lnTo>
                  <a:lnTo>
                    <a:pt x="9196" y="6700"/>
                  </a:lnTo>
                  <a:lnTo>
                    <a:pt x="9316" y="5291"/>
                  </a:lnTo>
                  <a:lnTo>
                    <a:pt x="8838" y="4741"/>
                  </a:lnTo>
                  <a:lnTo>
                    <a:pt x="5972" y="4240"/>
                  </a:lnTo>
                  <a:lnTo>
                    <a:pt x="5374" y="3475"/>
                  </a:lnTo>
                  <a:lnTo>
                    <a:pt x="5613" y="2544"/>
                  </a:lnTo>
                  <a:lnTo>
                    <a:pt x="8002" y="0"/>
                  </a:lnTo>
                  <a:lnTo>
                    <a:pt x="8838" y="179"/>
                  </a:lnTo>
                  <a:lnTo>
                    <a:pt x="18870" y="213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311;gbcf4302aa7_0_6">
              <a:extLst>
                <a:ext uri="{FF2B5EF4-FFF2-40B4-BE49-F238E27FC236}">
                  <a16:creationId xmlns:a16="http://schemas.microsoft.com/office/drawing/2014/main" id="{8CF59EF7-9DB7-A34C-9A99-0377978F0DB9}"/>
                </a:ext>
              </a:extLst>
            </p:cNvPr>
            <p:cNvSpPr/>
            <p:nvPr/>
          </p:nvSpPr>
          <p:spPr>
            <a:xfrm>
              <a:off x="9015991" y="3316989"/>
              <a:ext cx="2461" cy="3967"/>
            </a:xfrm>
            <a:custGeom>
              <a:avLst/>
              <a:gdLst/>
              <a:ahLst/>
              <a:cxnLst/>
              <a:rect l="l" t="t" r="r" b="b"/>
              <a:pathLst>
                <a:path w="4897" h="7894" extrusionOk="0">
                  <a:moveTo>
                    <a:pt x="2747" y="7895"/>
                  </a:moveTo>
                  <a:lnTo>
                    <a:pt x="1195" y="5936"/>
                  </a:lnTo>
                  <a:lnTo>
                    <a:pt x="0" y="2675"/>
                  </a:lnTo>
                  <a:lnTo>
                    <a:pt x="597" y="215"/>
                  </a:lnTo>
                  <a:lnTo>
                    <a:pt x="1553" y="0"/>
                  </a:lnTo>
                  <a:lnTo>
                    <a:pt x="2150" y="2472"/>
                  </a:lnTo>
                  <a:lnTo>
                    <a:pt x="2747" y="3189"/>
                  </a:lnTo>
                  <a:lnTo>
                    <a:pt x="4539" y="4395"/>
                  </a:lnTo>
                  <a:lnTo>
                    <a:pt x="4897" y="5422"/>
                  </a:lnTo>
                  <a:lnTo>
                    <a:pt x="4061" y="6856"/>
                  </a:lnTo>
                  <a:lnTo>
                    <a:pt x="2747" y="789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312;gbcf4302aa7_0_6">
              <a:extLst>
                <a:ext uri="{FF2B5EF4-FFF2-40B4-BE49-F238E27FC236}">
                  <a16:creationId xmlns:a16="http://schemas.microsoft.com/office/drawing/2014/main" id="{4D774BAA-3760-FE4B-AF6E-7E3F25C1F1A3}"/>
                </a:ext>
              </a:extLst>
            </p:cNvPr>
            <p:cNvSpPr/>
            <p:nvPr/>
          </p:nvSpPr>
          <p:spPr>
            <a:xfrm>
              <a:off x="7217266" y="3320075"/>
              <a:ext cx="322508" cy="218230"/>
            </a:xfrm>
            <a:custGeom>
              <a:avLst/>
              <a:gdLst/>
              <a:ahLst/>
              <a:cxnLst/>
              <a:rect l="l" t="t" r="r" b="b"/>
              <a:pathLst>
                <a:path w="641806" h="434288" extrusionOk="0">
                  <a:moveTo>
                    <a:pt x="242823" y="4216"/>
                  </a:moveTo>
                  <a:lnTo>
                    <a:pt x="310924" y="73357"/>
                  </a:lnTo>
                  <a:lnTo>
                    <a:pt x="275560" y="158657"/>
                  </a:lnTo>
                  <a:lnTo>
                    <a:pt x="357863" y="145603"/>
                  </a:lnTo>
                  <a:lnTo>
                    <a:pt x="399796" y="138580"/>
                  </a:lnTo>
                  <a:lnTo>
                    <a:pt x="596338" y="105628"/>
                  </a:lnTo>
                  <a:lnTo>
                    <a:pt x="641807" y="219796"/>
                  </a:lnTo>
                  <a:lnTo>
                    <a:pt x="630269" y="223236"/>
                  </a:lnTo>
                  <a:lnTo>
                    <a:pt x="630675" y="224071"/>
                  </a:lnTo>
                  <a:lnTo>
                    <a:pt x="584752" y="239992"/>
                  </a:lnTo>
                  <a:lnTo>
                    <a:pt x="583929" y="240673"/>
                  </a:lnTo>
                  <a:lnTo>
                    <a:pt x="583523" y="241390"/>
                  </a:lnTo>
                  <a:lnTo>
                    <a:pt x="583523" y="242190"/>
                  </a:lnTo>
                  <a:lnTo>
                    <a:pt x="583725" y="243408"/>
                  </a:lnTo>
                  <a:lnTo>
                    <a:pt x="583917" y="244364"/>
                  </a:lnTo>
                  <a:lnTo>
                    <a:pt x="584383" y="245331"/>
                  </a:lnTo>
                  <a:lnTo>
                    <a:pt x="584860" y="246454"/>
                  </a:lnTo>
                  <a:lnTo>
                    <a:pt x="585577" y="247445"/>
                  </a:lnTo>
                  <a:lnTo>
                    <a:pt x="586413" y="248078"/>
                  </a:lnTo>
                  <a:lnTo>
                    <a:pt x="586950" y="248675"/>
                  </a:lnTo>
                  <a:lnTo>
                    <a:pt x="587524" y="249141"/>
                  </a:lnTo>
                  <a:lnTo>
                    <a:pt x="588049" y="249631"/>
                  </a:lnTo>
                  <a:lnTo>
                    <a:pt x="588479" y="250455"/>
                  </a:lnTo>
                  <a:lnTo>
                    <a:pt x="589148" y="251028"/>
                  </a:lnTo>
                  <a:lnTo>
                    <a:pt x="589924" y="251780"/>
                  </a:lnTo>
                  <a:lnTo>
                    <a:pt x="590784" y="252509"/>
                  </a:lnTo>
                  <a:lnTo>
                    <a:pt x="591979" y="252915"/>
                  </a:lnTo>
                  <a:lnTo>
                    <a:pt x="592731" y="253178"/>
                  </a:lnTo>
                  <a:lnTo>
                    <a:pt x="594021" y="253727"/>
                  </a:lnTo>
                  <a:lnTo>
                    <a:pt x="594761" y="254085"/>
                  </a:lnTo>
                  <a:lnTo>
                    <a:pt x="595358" y="254611"/>
                  </a:lnTo>
                  <a:lnTo>
                    <a:pt x="596159" y="256391"/>
                  </a:lnTo>
                  <a:lnTo>
                    <a:pt x="566861" y="275297"/>
                  </a:lnTo>
                  <a:lnTo>
                    <a:pt x="533025" y="297428"/>
                  </a:lnTo>
                  <a:lnTo>
                    <a:pt x="464219" y="342157"/>
                  </a:lnTo>
                  <a:lnTo>
                    <a:pt x="359487" y="409924"/>
                  </a:lnTo>
                  <a:lnTo>
                    <a:pt x="321638" y="434289"/>
                  </a:lnTo>
                  <a:lnTo>
                    <a:pt x="327920" y="292806"/>
                  </a:lnTo>
                  <a:lnTo>
                    <a:pt x="260403" y="277220"/>
                  </a:lnTo>
                  <a:lnTo>
                    <a:pt x="257907" y="276599"/>
                  </a:lnTo>
                  <a:lnTo>
                    <a:pt x="0" y="215448"/>
                  </a:lnTo>
                  <a:lnTo>
                    <a:pt x="3762" y="214314"/>
                  </a:lnTo>
                  <a:lnTo>
                    <a:pt x="9865" y="213848"/>
                  </a:lnTo>
                  <a:lnTo>
                    <a:pt x="12409" y="212881"/>
                  </a:lnTo>
                  <a:lnTo>
                    <a:pt x="15491" y="209943"/>
                  </a:lnTo>
                  <a:lnTo>
                    <a:pt x="16231" y="208617"/>
                  </a:lnTo>
                  <a:lnTo>
                    <a:pt x="20172" y="205619"/>
                  </a:lnTo>
                  <a:lnTo>
                    <a:pt x="29249" y="196422"/>
                  </a:lnTo>
                  <a:lnTo>
                    <a:pt x="30456" y="193616"/>
                  </a:lnTo>
                  <a:lnTo>
                    <a:pt x="30074" y="193030"/>
                  </a:lnTo>
                  <a:lnTo>
                    <a:pt x="28485" y="193520"/>
                  </a:lnTo>
                  <a:lnTo>
                    <a:pt x="15562" y="204305"/>
                  </a:lnTo>
                  <a:lnTo>
                    <a:pt x="13113" y="204042"/>
                  </a:lnTo>
                  <a:lnTo>
                    <a:pt x="12170" y="203111"/>
                  </a:lnTo>
                  <a:lnTo>
                    <a:pt x="11968" y="201295"/>
                  </a:lnTo>
                  <a:lnTo>
                    <a:pt x="17473" y="193651"/>
                  </a:lnTo>
                  <a:lnTo>
                    <a:pt x="20089" y="189065"/>
                  </a:lnTo>
                  <a:lnTo>
                    <a:pt x="19981" y="187059"/>
                  </a:lnTo>
                  <a:lnTo>
                    <a:pt x="19504" y="185195"/>
                  </a:lnTo>
                  <a:lnTo>
                    <a:pt x="18834" y="183798"/>
                  </a:lnTo>
                  <a:lnTo>
                    <a:pt x="18261" y="182484"/>
                  </a:lnTo>
                  <a:lnTo>
                    <a:pt x="16757" y="180896"/>
                  </a:lnTo>
                  <a:lnTo>
                    <a:pt x="15622" y="180227"/>
                  </a:lnTo>
                  <a:lnTo>
                    <a:pt x="13173" y="179666"/>
                  </a:lnTo>
                  <a:lnTo>
                    <a:pt x="10821" y="178483"/>
                  </a:lnTo>
                  <a:lnTo>
                    <a:pt x="9388" y="175928"/>
                  </a:lnTo>
                  <a:lnTo>
                    <a:pt x="7596" y="173790"/>
                  </a:lnTo>
                  <a:lnTo>
                    <a:pt x="7584" y="172834"/>
                  </a:lnTo>
                  <a:lnTo>
                    <a:pt x="8528" y="171700"/>
                  </a:lnTo>
                  <a:lnTo>
                    <a:pt x="11430" y="169717"/>
                  </a:lnTo>
                  <a:lnTo>
                    <a:pt x="15001" y="168475"/>
                  </a:lnTo>
                  <a:lnTo>
                    <a:pt x="16028" y="167328"/>
                  </a:lnTo>
                  <a:lnTo>
                    <a:pt x="16088" y="162181"/>
                  </a:lnTo>
                  <a:lnTo>
                    <a:pt x="15515" y="160186"/>
                  </a:lnTo>
                  <a:lnTo>
                    <a:pt x="15323" y="159457"/>
                  </a:lnTo>
                  <a:lnTo>
                    <a:pt x="14284" y="156818"/>
                  </a:lnTo>
                  <a:lnTo>
                    <a:pt x="14273" y="155707"/>
                  </a:lnTo>
                  <a:lnTo>
                    <a:pt x="16589" y="149198"/>
                  </a:lnTo>
                  <a:lnTo>
                    <a:pt x="20423" y="144564"/>
                  </a:lnTo>
                  <a:lnTo>
                    <a:pt x="21725" y="141088"/>
                  </a:lnTo>
                  <a:lnTo>
                    <a:pt x="25272" y="137207"/>
                  </a:lnTo>
                  <a:lnTo>
                    <a:pt x="29846" y="131259"/>
                  </a:lnTo>
                  <a:lnTo>
                    <a:pt x="32474" y="129061"/>
                  </a:lnTo>
                  <a:lnTo>
                    <a:pt x="35376" y="126350"/>
                  </a:lnTo>
                  <a:lnTo>
                    <a:pt x="39748" y="117106"/>
                  </a:lnTo>
                  <a:lnTo>
                    <a:pt x="42077" y="113415"/>
                  </a:lnTo>
                  <a:lnTo>
                    <a:pt x="42220" y="104481"/>
                  </a:lnTo>
                  <a:lnTo>
                    <a:pt x="43438" y="102785"/>
                  </a:lnTo>
                  <a:lnTo>
                    <a:pt x="49338" y="97686"/>
                  </a:lnTo>
                  <a:lnTo>
                    <a:pt x="51405" y="97172"/>
                  </a:lnTo>
                  <a:lnTo>
                    <a:pt x="54032" y="97172"/>
                  </a:lnTo>
                  <a:lnTo>
                    <a:pt x="56672" y="97542"/>
                  </a:lnTo>
                  <a:lnTo>
                    <a:pt x="58463" y="98378"/>
                  </a:lnTo>
                  <a:lnTo>
                    <a:pt x="62345" y="103048"/>
                  </a:lnTo>
                  <a:lnTo>
                    <a:pt x="62823" y="104481"/>
                  </a:lnTo>
                  <a:lnTo>
                    <a:pt x="66322" y="109152"/>
                  </a:lnTo>
                  <a:lnTo>
                    <a:pt x="68114" y="110286"/>
                  </a:lnTo>
                  <a:lnTo>
                    <a:pt x="71506" y="110811"/>
                  </a:lnTo>
                  <a:lnTo>
                    <a:pt x="71780" y="108924"/>
                  </a:lnTo>
                  <a:lnTo>
                    <a:pt x="70072" y="105855"/>
                  </a:lnTo>
                  <a:lnTo>
                    <a:pt x="67517" y="102487"/>
                  </a:lnTo>
                  <a:lnTo>
                    <a:pt x="66943" y="101615"/>
                  </a:lnTo>
                  <a:lnTo>
                    <a:pt x="66358" y="98151"/>
                  </a:lnTo>
                  <a:lnTo>
                    <a:pt x="66632" y="96658"/>
                  </a:lnTo>
                  <a:lnTo>
                    <a:pt x="67480" y="95596"/>
                  </a:lnTo>
                  <a:lnTo>
                    <a:pt x="67743" y="91666"/>
                  </a:lnTo>
                  <a:lnTo>
                    <a:pt x="66035" y="90531"/>
                  </a:lnTo>
                  <a:lnTo>
                    <a:pt x="64232" y="87546"/>
                  </a:lnTo>
                  <a:lnTo>
                    <a:pt x="64029" y="83473"/>
                  </a:lnTo>
                  <a:lnTo>
                    <a:pt x="64769" y="80750"/>
                  </a:lnTo>
                  <a:lnTo>
                    <a:pt x="65987" y="79161"/>
                  </a:lnTo>
                  <a:lnTo>
                    <a:pt x="73190" y="73655"/>
                  </a:lnTo>
                  <a:lnTo>
                    <a:pt x="73942" y="73476"/>
                  </a:lnTo>
                  <a:lnTo>
                    <a:pt x="75638" y="73655"/>
                  </a:lnTo>
                  <a:lnTo>
                    <a:pt x="78278" y="75053"/>
                  </a:lnTo>
                  <a:lnTo>
                    <a:pt x="84524" y="81992"/>
                  </a:lnTo>
                  <a:lnTo>
                    <a:pt x="87068" y="83473"/>
                  </a:lnTo>
                  <a:lnTo>
                    <a:pt x="89421" y="84034"/>
                  </a:lnTo>
                  <a:lnTo>
                    <a:pt x="92633" y="87008"/>
                  </a:lnTo>
                  <a:lnTo>
                    <a:pt x="96695" y="89528"/>
                  </a:lnTo>
                  <a:lnTo>
                    <a:pt x="97733" y="90639"/>
                  </a:lnTo>
                  <a:lnTo>
                    <a:pt x="97745" y="93935"/>
                  </a:lnTo>
                  <a:lnTo>
                    <a:pt x="97292" y="95357"/>
                  </a:lnTo>
                  <a:lnTo>
                    <a:pt x="96826" y="97041"/>
                  </a:lnTo>
                  <a:lnTo>
                    <a:pt x="95428" y="99226"/>
                  </a:lnTo>
                  <a:lnTo>
                    <a:pt x="95440" y="102785"/>
                  </a:lnTo>
                  <a:lnTo>
                    <a:pt x="95082" y="105903"/>
                  </a:lnTo>
                  <a:lnTo>
                    <a:pt x="93876" y="107420"/>
                  </a:lnTo>
                  <a:lnTo>
                    <a:pt x="92371" y="107802"/>
                  </a:lnTo>
                  <a:lnTo>
                    <a:pt x="90759" y="106775"/>
                  </a:lnTo>
                  <a:lnTo>
                    <a:pt x="89445" y="106703"/>
                  </a:lnTo>
                  <a:lnTo>
                    <a:pt x="88035" y="107145"/>
                  </a:lnTo>
                  <a:lnTo>
                    <a:pt x="87569" y="108387"/>
                  </a:lnTo>
                  <a:lnTo>
                    <a:pt x="88716" y="109796"/>
                  </a:lnTo>
                  <a:lnTo>
                    <a:pt x="88716" y="111504"/>
                  </a:lnTo>
                  <a:lnTo>
                    <a:pt x="88167" y="113188"/>
                  </a:lnTo>
                  <a:lnTo>
                    <a:pt x="89672" y="114657"/>
                  </a:lnTo>
                  <a:lnTo>
                    <a:pt x="89779" y="117022"/>
                  </a:lnTo>
                  <a:lnTo>
                    <a:pt x="90914" y="118252"/>
                  </a:lnTo>
                  <a:lnTo>
                    <a:pt x="92323" y="118252"/>
                  </a:lnTo>
                  <a:lnTo>
                    <a:pt x="93088" y="118969"/>
                  </a:lnTo>
                  <a:lnTo>
                    <a:pt x="93649" y="120283"/>
                  </a:lnTo>
                  <a:lnTo>
                    <a:pt x="94508" y="120856"/>
                  </a:lnTo>
                  <a:lnTo>
                    <a:pt x="96014" y="121035"/>
                  </a:lnTo>
                  <a:lnTo>
                    <a:pt x="96575" y="121609"/>
                  </a:lnTo>
                  <a:lnTo>
                    <a:pt x="96957" y="122444"/>
                  </a:lnTo>
                  <a:lnTo>
                    <a:pt x="96873" y="123854"/>
                  </a:lnTo>
                  <a:lnTo>
                    <a:pt x="93887" y="128094"/>
                  </a:lnTo>
                  <a:lnTo>
                    <a:pt x="93887" y="129611"/>
                  </a:lnTo>
                  <a:lnTo>
                    <a:pt x="94843" y="131211"/>
                  </a:lnTo>
                  <a:lnTo>
                    <a:pt x="94843" y="132513"/>
                  </a:lnTo>
                  <a:lnTo>
                    <a:pt x="92598" y="135463"/>
                  </a:lnTo>
                  <a:lnTo>
                    <a:pt x="92431" y="139392"/>
                  </a:lnTo>
                  <a:lnTo>
                    <a:pt x="91415" y="141650"/>
                  </a:lnTo>
                  <a:lnTo>
                    <a:pt x="91522" y="143907"/>
                  </a:lnTo>
                  <a:lnTo>
                    <a:pt x="93303" y="143334"/>
                  </a:lnTo>
                  <a:lnTo>
                    <a:pt x="94712" y="142402"/>
                  </a:lnTo>
                  <a:lnTo>
                    <a:pt x="95357" y="141459"/>
                  </a:lnTo>
                  <a:lnTo>
                    <a:pt x="95715" y="137111"/>
                  </a:lnTo>
                  <a:lnTo>
                    <a:pt x="96455" y="135905"/>
                  </a:lnTo>
                  <a:lnTo>
                    <a:pt x="98330" y="134292"/>
                  </a:lnTo>
                  <a:lnTo>
                    <a:pt x="98319" y="132596"/>
                  </a:lnTo>
                  <a:lnTo>
                    <a:pt x="98784" y="131354"/>
                  </a:lnTo>
                  <a:lnTo>
                    <a:pt x="100659" y="129121"/>
                  </a:lnTo>
                  <a:lnTo>
                    <a:pt x="100552" y="127043"/>
                  </a:lnTo>
                  <a:lnTo>
                    <a:pt x="100074" y="125430"/>
                  </a:lnTo>
                  <a:lnTo>
                    <a:pt x="99788" y="123102"/>
                  </a:lnTo>
                  <a:lnTo>
                    <a:pt x="99955" y="121286"/>
                  </a:lnTo>
                  <a:lnTo>
                    <a:pt x="99286" y="118300"/>
                  </a:lnTo>
                  <a:lnTo>
                    <a:pt x="98438" y="117178"/>
                  </a:lnTo>
                  <a:lnTo>
                    <a:pt x="94473" y="114920"/>
                  </a:lnTo>
                  <a:lnTo>
                    <a:pt x="93421" y="113069"/>
                  </a:lnTo>
                  <a:lnTo>
                    <a:pt x="93983" y="112125"/>
                  </a:lnTo>
                  <a:lnTo>
                    <a:pt x="95584" y="110967"/>
                  </a:lnTo>
                  <a:lnTo>
                    <a:pt x="96802" y="109677"/>
                  </a:lnTo>
                  <a:lnTo>
                    <a:pt x="98104" y="107121"/>
                  </a:lnTo>
                  <a:lnTo>
                    <a:pt x="98629" y="100731"/>
                  </a:lnTo>
                  <a:lnTo>
                    <a:pt x="99573" y="100445"/>
                  </a:lnTo>
                  <a:lnTo>
                    <a:pt x="100420" y="101460"/>
                  </a:lnTo>
                  <a:lnTo>
                    <a:pt x="101197" y="104911"/>
                  </a:lnTo>
                  <a:lnTo>
                    <a:pt x="102606" y="106058"/>
                  </a:lnTo>
                  <a:lnTo>
                    <a:pt x="104398" y="105676"/>
                  </a:lnTo>
                  <a:lnTo>
                    <a:pt x="112460" y="101842"/>
                  </a:lnTo>
                  <a:lnTo>
                    <a:pt x="113499" y="101114"/>
                  </a:lnTo>
                  <a:lnTo>
                    <a:pt x="114597" y="96229"/>
                  </a:lnTo>
                  <a:lnTo>
                    <a:pt x="114586" y="94341"/>
                  </a:lnTo>
                  <a:lnTo>
                    <a:pt x="114012" y="93685"/>
                  </a:lnTo>
                  <a:lnTo>
                    <a:pt x="112137" y="93959"/>
                  </a:lnTo>
                  <a:lnTo>
                    <a:pt x="111385" y="94437"/>
                  </a:lnTo>
                  <a:lnTo>
                    <a:pt x="110167" y="93983"/>
                  </a:lnTo>
                  <a:lnTo>
                    <a:pt x="109688" y="92550"/>
                  </a:lnTo>
                  <a:lnTo>
                    <a:pt x="109952" y="88800"/>
                  </a:lnTo>
                  <a:lnTo>
                    <a:pt x="109474" y="86817"/>
                  </a:lnTo>
                  <a:lnTo>
                    <a:pt x="105210" y="81873"/>
                  </a:lnTo>
                  <a:lnTo>
                    <a:pt x="104923" y="80726"/>
                  </a:lnTo>
                  <a:lnTo>
                    <a:pt x="103681" y="77286"/>
                  </a:lnTo>
                  <a:lnTo>
                    <a:pt x="102642" y="75578"/>
                  </a:lnTo>
                  <a:lnTo>
                    <a:pt x="101782" y="72556"/>
                  </a:lnTo>
                  <a:lnTo>
                    <a:pt x="102427" y="71350"/>
                  </a:lnTo>
                  <a:lnTo>
                    <a:pt x="101950" y="69368"/>
                  </a:lnTo>
                  <a:lnTo>
                    <a:pt x="98927" y="65462"/>
                  </a:lnTo>
                  <a:lnTo>
                    <a:pt x="97686" y="63085"/>
                  </a:lnTo>
                  <a:lnTo>
                    <a:pt x="97101" y="57842"/>
                  </a:lnTo>
                  <a:lnTo>
                    <a:pt x="96599" y="51894"/>
                  </a:lnTo>
                  <a:lnTo>
                    <a:pt x="99561" y="43140"/>
                  </a:lnTo>
                  <a:lnTo>
                    <a:pt x="98796" y="40166"/>
                  </a:lnTo>
                  <a:lnTo>
                    <a:pt x="97471" y="40608"/>
                  </a:lnTo>
                  <a:lnTo>
                    <a:pt x="95524" y="45708"/>
                  </a:lnTo>
                  <a:lnTo>
                    <a:pt x="94497" y="47213"/>
                  </a:lnTo>
                  <a:lnTo>
                    <a:pt x="92813" y="48263"/>
                  </a:lnTo>
                  <a:lnTo>
                    <a:pt x="91773" y="48180"/>
                  </a:lnTo>
                  <a:lnTo>
                    <a:pt x="90269" y="47153"/>
                  </a:lnTo>
                  <a:lnTo>
                    <a:pt x="89039" y="45182"/>
                  </a:lnTo>
                  <a:lnTo>
                    <a:pt x="88155" y="45122"/>
                  </a:lnTo>
                  <a:lnTo>
                    <a:pt x="87259" y="43188"/>
                  </a:lnTo>
                  <a:lnTo>
                    <a:pt x="86471" y="41551"/>
                  </a:lnTo>
                  <a:lnTo>
                    <a:pt x="85623" y="40011"/>
                  </a:lnTo>
                  <a:lnTo>
                    <a:pt x="84476" y="38326"/>
                  </a:lnTo>
                  <a:lnTo>
                    <a:pt x="83807" y="36929"/>
                  </a:lnTo>
                  <a:lnTo>
                    <a:pt x="83115" y="35615"/>
                  </a:lnTo>
                  <a:lnTo>
                    <a:pt x="82254" y="35233"/>
                  </a:lnTo>
                  <a:lnTo>
                    <a:pt x="80750" y="34708"/>
                  </a:lnTo>
                  <a:lnTo>
                    <a:pt x="79627" y="34481"/>
                  </a:lnTo>
                  <a:lnTo>
                    <a:pt x="78564" y="34421"/>
                  </a:lnTo>
                  <a:lnTo>
                    <a:pt x="77633" y="35066"/>
                  </a:lnTo>
                  <a:lnTo>
                    <a:pt x="77154" y="35950"/>
                  </a:lnTo>
                  <a:lnTo>
                    <a:pt x="76808" y="36870"/>
                  </a:lnTo>
                  <a:lnTo>
                    <a:pt x="76355" y="37622"/>
                  </a:lnTo>
                  <a:lnTo>
                    <a:pt x="75495" y="38578"/>
                  </a:lnTo>
                  <a:lnTo>
                    <a:pt x="74682" y="39198"/>
                  </a:lnTo>
                  <a:lnTo>
                    <a:pt x="73607" y="39772"/>
                  </a:lnTo>
                  <a:lnTo>
                    <a:pt x="72867" y="39079"/>
                  </a:lnTo>
                  <a:lnTo>
                    <a:pt x="71601" y="38733"/>
                  </a:lnTo>
                  <a:lnTo>
                    <a:pt x="69881" y="37909"/>
                  </a:lnTo>
                  <a:lnTo>
                    <a:pt x="69296" y="36368"/>
                  </a:lnTo>
                  <a:lnTo>
                    <a:pt x="69845" y="35472"/>
                  </a:lnTo>
                  <a:lnTo>
                    <a:pt x="70000" y="34528"/>
                  </a:lnTo>
                  <a:lnTo>
                    <a:pt x="69594" y="33824"/>
                  </a:lnTo>
                  <a:lnTo>
                    <a:pt x="69654" y="32725"/>
                  </a:lnTo>
                  <a:lnTo>
                    <a:pt x="69105" y="32259"/>
                  </a:lnTo>
                  <a:lnTo>
                    <a:pt x="68269" y="31567"/>
                  </a:lnTo>
                  <a:lnTo>
                    <a:pt x="68759" y="30754"/>
                  </a:lnTo>
                  <a:lnTo>
                    <a:pt x="68866" y="29859"/>
                  </a:lnTo>
                  <a:lnTo>
                    <a:pt x="68591" y="29094"/>
                  </a:lnTo>
                  <a:lnTo>
                    <a:pt x="69392" y="28796"/>
                  </a:lnTo>
                  <a:lnTo>
                    <a:pt x="69917" y="28163"/>
                  </a:lnTo>
                  <a:lnTo>
                    <a:pt x="69392" y="27351"/>
                  </a:lnTo>
                  <a:lnTo>
                    <a:pt x="69224" y="26383"/>
                  </a:lnTo>
                  <a:lnTo>
                    <a:pt x="69893" y="26025"/>
                  </a:lnTo>
                  <a:lnTo>
                    <a:pt x="69881" y="25010"/>
                  </a:lnTo>
                  <a:lnTo>
                    <a:pt x="69177" y="24639"/>
                  </a:lnTo>
                  <a:lnTo>
                    <a:pt x="69487" y="23684"/>
                  </a:lnTo>
                  <a:lnTo>
                    <a:pt x="69343" y="23003"/>
                  </a:lnTo>
                  <a:lnTo>
                    <a:pt x="68890" y="22227"/>
                  </a:lnTo>
                  <a:lnTo>
                    <a:pt x="68782" y="21009"/>
                  </a:lnTo>
                  <a:lnTo>
                    <a:pt x="69057" y="20304"/>
                  </a:lnTo>
                  <a:lnTo>
                    <a:pt x="83401" y="0"/>
                  </a:lnTo>
                  <a:lnTo>
                    <a:pt x="242823" y="4216"/>
                  </a:lnTo>
                  <a:moveTo>
                    <a:pt x="119673" y="96563"/>
                  </a:moveTo>
                  <a:lnTo>
                    <a:pt x="120438" y="98056"/>
                  </a:lnTo>
                  <a:lnTo>
                    <a:pt x="124224" y="101914"/>
                  </a:lnTo>
                  <a:lnTo>
                    <a:pt x="126302" y="103586"/>
                  </a:lnTo>
                  <a:lnTo>
                    <a:pt x="127341" y="105449"/>
                  </a:lnTo>
                  <a:lnTo>
                    <a:pt x="128380" y="106201"/>
                  </a:lnTo>
                  <a:lnTo>
                    <a:pt x="130256" y="106177"/>
                  </a:lnTo>
                  <a:lnTo>
                    <a:pt x="133253" y="102236"/>
                  </a:lnTo>
                  <a:lnTo>
                    <a:pt x="134185" y="101543"/>
                  </a:lnTo>
                  <a:lnTo>
                    <a:pt x="137004" y="101352"/>
                  </a:lnTo>
                  <a:lnTo>
                    <a:pt x="140109" y="101997"/>
                  </a:lnTo>
                  <a:lnTo>
                    <a:pt x="142366" y="101782"/>
                  </a:lnTo>
                  <a:lnTo>
                    <a:pt x="143214" y="101245"/>
                  </a:lnTo>
                  <a:lnTo>
                    <a:pt x="143680" y="100373"/>
                  </a:lnTo>
                  <a:lnTo>
                    <a:pt x="143298" y="99059"/>
                  </a:lnTo>
                  <a:lnTo>
                    <a:pt x="140001" y="99262"/>
                  </a:lnTo>
                  <a:lnTo>
                    <a:pt x="137182" y="98641"/>
                  </a:lnTo>
                  <a:lnTo>
                    <a:pt x="135021" y="98820"/>
                  </a:lnTo>
                  <a:lnTo>
                    <a:pt x="132763" y="99883"/>
                  </a:lnTo>
                  <a:lnTo>
                    <a:pt x="130888" y="99979"/>
                  </a:lnTo>
                  <a:lnTo>
                    <a:pt x="127771" y="98402"/>
                  </a:lnTo>
                  <a:lnTo>
                    <a:pt x="123710" y="95596"/>
                  </a:lnTo>
                  <a:lnTo>
                    <a:pt x="120331" y="95619"/>
                  </a:lnTo>
                  <a:lnTo>
                    <a:pt x="119673" y="9656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313;gbcf4302aa7_0_6">
              <a:extLst>
                <a:ext uri="{FF2B5EF4-FFF2-40B4-BE49-F238E27FC236}">
                  <a16:creationId xmlns:a16="http://schemas.microsoft.com/office/drawing/2014/main" id="{2DF43C24-BC85-E040-8CF0-125338FDD6C0}"/>
                </a:ext>
              </a:extLst>
            </p:cNvPr>
            <p:cNvSpPr/>
            <p:nvPr/>
          </p:nvSpPr>
          <p:spPr>
            <a:xfrm>
              <a:off x="6907735" y="3323154"/>
              <a:ext cx="252115" cy="223451"/>
            </a:xfrm>
            <a:custGeom>
              <a:avLst/>
              <a:gdLst/>
              <a:ahLst/>
              <a:cxnLst/>
              <a:rect l="l" t="t" r="r" b="b"/>
              <a:pathLst>
                <a:path w="501721" h="444679" extrusionOk="0">
                  <a:moveTo>
                    <a:pt x="501722" y="110585"/>
                  </a:moveTo>
                  <a:lnTo>
                    <a:pt x="495511" y="272897"/>
                  </a:lnTo>
                  <a:lnTo>
                    <a:pt x="493182" y="316944"/>
                  </a:lnTo>
                  <a:lnTo>
                    <a:pt x="397538" y="297763"/>
                  </a:lnTo>
                  <a:lnTo>
                    <a:pt x="390755" y="296401"/>
                  </a:lnTo>
                  <a:lnTo>
                    <a:pt x="390050" y="296258"/>
                  </a:lnTo>
                  <a:lnTo>
                    <a:pt x="388307" y="295912"/>
                  </a:lnTo>
                  <a:lnTo>
                    <a:pt x="388521" y="296688"/>
                  </a:lnTo>
                  <a:lnTo>
                    <a:pt x="387769" y="297190"/>
                  </a:lnTo>
                  <a:lnTo>
                    <a:pt x="388151" y="300068"/>
                  </a:lnTo>
                  <a:lnTo>
                    <a:pt x="389381" y="301035"/>
                  </a:lnTo>
                  <a:lnTo>
                    <a:pt x="392296" y="302505"/>
                  </a:lnTo>
                  <a:lnTo>
                    <a:pt x="394756" y="304475"/>
                  </a:lnTo>
                  <a:lnTo>
                    <a:pt x="396452" y="307568"/>
                  </a:lnTo>
                  <a:lnTo>
                    <a:pt x="398816" y="310494"/>
                  </a:lnTo>
                  <a:lnTo>
                    <a:pt x="398208" y="313528"/>
                  </a:lnTo>
                  <a:lnTo>
                    <a:pt x="397240" y="317064"/>
                  </a:lnTo>
                  <a:lnTo>
                    <a:pt x="396034" y="321877"/>
                  </a:lnTo>
                  <a:lnTo>
                    <a:pt x="393609" y="325352"/>
                  </a:lnTo>
                  <a:lnTo>
                    <a:pt x="391460" y="330715"/>
                  </a:lnTo>
                  <a:lnTo>
                    <a:pt x="390241" y="331682"/>
                  </a:lnTo>
                  <a:lnTo>
                    <a:pt x="389023" y="331790"/>
                  </a:lnTo>
                  <a:lnTo>
                    <a:pt x="387984" y="331109"/>
                  </a:lnTo>
                  <a:lnTo>
                    <a:pt x="386992" y="317589"/>
                  </a:lnTo>
                  <a:lnTo>
                    <a:pt x="387745" y="315977"/>
                  </a:lnTo>
                  <a:lnTo>
                    <a:pt x="388103" y="312596"/>
                  </a:lnTo>
                  <a:lnTo>
                    <a:pt x="386324" y="312238"/>
                  </a:lnTo>
                  <a:lnTo>
                    <a:pt x="385846" y="312800"/>
                  </a:lnTo>
                  <a:lnTo>
                    <a:pt x="384640" y="316466"/>
                  </a:lnTo>
                  <a:lnTo>
                    <a:pt x="384568" y="321733"/>
                  </a:lnTo>
                  <a:lnTo>
                    <a:pt x="384007" y="323525"/>
                  </a:lnTo>
                  <a:lnTo>
                    <a:pt x="383923" y="326415"/>
                  </a:lnTo>
                  <a:lnTo>
                    <a:pt x="384126" y="328709"/>
                  </a:lnTo>
                  <a:lnTo>
                    <a:pt x="383565" y="330763"/>
                  </a:lnTo>
                  <a:lnTo>
                    <a:pt x="383576" y="333868"/>
                  </a:lnTo>
                  <a:lnTo>
                    <a:pt x="385464" y="336304"/>
                  </a:lnTo>
                  <a:lnTo>
                    <a:pt x="385941" y="337917"/>
                  </a:lnTo>
                  <a:lnTo>
                    <a:pt x="385763" y="339696"/>
                  </a:lnTo>
                  <a:lnTo>
                    <a:pt x="381833" y="346182"/>
                  </a:lnTo>
                  <a:lnTo>
                    <a:pt x="381941" y="347997"/>
                  </a:lnTo>
                  <a:lnTo>
                    <a:pt x="382764" y="348642"/>
                  </a:lnTo>
                  <a:lnTo>
                    <a:pt x="380961" y="354650"/>
                  </a:lnTo>
                  <a:lnTo>
                    <a:pt x="378764" y="354566"/>
                  </a:lnTo>
                  <a:lnTo>
                    <a:pt x="377366" y="357504"/>
                  </a:lnTo>
                  <a:lnTo>
                    <a:pt x="377653" y="358531"/>
                  </a:lnTo>
                  <a:lnTo>
                    <a:pt x="380782" y="359976"/>
                  </a:lnTo>
                  <a:lnTo>
                    <a:pt x="380650" y="364419"/>
                  </a:lnTo>
                  <a:lnTo>
                    <a:pt x="379265" y="364073"/>
                  </a:lnTo>
                  <a:lnTo>
                    <a:pt x="379277" y="367190"/>
                  </a:lnTo>
                  <a:lnTo>
                    <a:pt x="378441" y="369913"/>
                  </a:lnTo>
                  <a:lnTo>
                    <a:pt x="378262" y="371323"/>
                  </a:lnTo>
                  <a:lnTo>
                    <a:pt x="377701" y="372720"/>
                  </a:lnTo>
                  <a:lnTo>
                    <a:pt x="374332" y="376327"/>
                  </a:lnTo>
                  <a:lnTo>
                    <a:pt x="373114" y="378107"/>
                  </a:lnTo>
                  <a:lnTo>
                    <a:pt x="371717" y="381893"/>
                  </a:lnTo>
                  <a:lnTo>
                    <a:pt x="371836" y="389298"/>
                  </a:lnTo>
                  <a:lnTo>
                    <a:pt x="371597" y="391292"/>
                  </a:lnTo>
                  <a:lnTo>
                    <a:pt x="371478" y="392248"/>
                  </a:lnTo>
                  <a:lnTo>
                    <a:pt x="371335" y="393502"/>
                  </a:lnTo>
                  <a:lnTo>
                    <a:pt x="371191" y="394720"/>
                  </a:lnTo>
                  <a:lnTo>
                    <a:pt x="370738" y="398518"/>
                  </a:lnTo>
                  <a:lnTo>
                    <a:pt x="370093" y="400011"/>
                  </a:lnTo>
                  <a:lnTo>
                    <a:pt x="368779" y="401647"/>
                  </a:lnTo>
                  <a:lnTo>
                    <a:pt x="365793" y="406735"/>
                  </a:lnTo>
                  <a:lnTo>
                    <a:pt x="356430" y="419085"/>
                  </a:lnTo>
                  <a:lnTo>
                    <a:pt x="355964" y="421617"/>
                  </a:lnTo>
                  <a:lnTo>
                    <a:pt x="353742" y="428604"/>
                  </a:lnTo>
                  <a:lnTo>
                    <a:pt x="352715" y="433011"/>
                  </a:lnTo>
                  <a:lnTo>
                    <a:pt x="349060" y="435925"/>
                  </a:lnTo>
                  <a:lnTo>
                    <a:pt x="347938" y="437991"/>
                  </a:lnTo>
                  <a:lnTo>
                    <a:pt x="346445" y="439150"/>
                  </a:lnTo>
                  <a:lnTo>
                    <a:pt x="339864" y="442267"/>
                  </a:lnTo>
                  <a:lnTo>
                    <a:pt x="334226" y="444357"/>
                  </a:lnTo>
                  <a:lnTo>
                    <a:pt x="331037" y="444680"/>
                  </a:lnTo>
                  <a:lnTo>
                    <a:pt x="329533" y="444202"/>
                  </a:lnTo>
                  <a:lnTo>
                    <a:pt x="328302" y="442494"/>
                  </a:lnTo>
                  <a:lnTo>
                    <a:pt x="328004" y="439317"/>
                  </a:lnTo>
                  <a:lnTo>
                    <a:pt x="327252" y="438457"/>
                  </a:lnTo>
                  <a:lnTo>
                    <a:pt x="325460" y="437609"/>
                  </a:lnTo>
                  <a:lnTo>
                    <a:pt x="318963" y="435949"/>
                  </a:lnTo>
                  <a:lnTo>
                    <a:pt x="310961" y="431780"/>
                  </a:lnTo>
                  <a:lnTo>
                    <a:pt x="309730" y="429595"/>
                  </a:lnTo>
                  <a:lnTo>
                    <a:pt x="307927" y="427720"/>
                  </a:lnTo>
                  <a:lnTo>
                    <a:pt x="307652" y="426800"/>
                  </a:lnTo>
                  <a:lnTo>
                    <a:pt x="307545" y="424615"/>
                  </a:lnTo>
                  <a:lnTo>
                    <a:pt x="308106" y="423671"/>
                  </a:lnTo>
                  <a:lnTo>
                    <a:pt x="309240" y="423384"/>
                  </a:lnTo>
                  <a:lnTo>
                    <a:pt x="309611" y="424220"/>
                  </a:lnTo>
                  <a:lnTo>
                    <a:pt x="310650" y="425379"/>
                  </a:lnTo>
                  <a:lnTo>
                    <a:pt x="310566" y="427421"/>
                  </a:lnTo>
                  <a:lnTo>
                    <a:pt x="312728" y="427983"/>
                  </a:lnTo>
                  <a:lnTo>
                    <a:pt x="315547" y="425642"/>
                  </a:lnTo>
                  <a:lnTo>
                    <a:pt x="317123" y="422417"/>
                  </a:lnTo>
                  <a:lnTo>
                    <a:pt x="317028" y="420076"/>
                  </a:lnTo>
                  <a:lnTo>
                    <a:pt x="315619" y="419049"/>
                  </a:lnTo>
                  <a:lnTo>
                    <a:pt x="314293" y="419049"/>
                  </a:lnTo>
                  <a:lnTo>
                    <a:pt x="312418" y="420554"/>
                  </a:lnTo>
                  <a:lnTo>
                    <a:pt x="310542" y="421497"/>
                  </a:lnTo>
                  <a:lnTo>
                    <a:pt x="309981" y="421031"/>
                  </a:lnTo>
                  <a:lnTo>
                    <a:pt x="310065" y="418989"/>
                  </a:lnTo>
                  <a:lnTo>
                    <a:pt x="310435" y="417938"/>
                  </a:lnTo>
                  <a:lnTo>
                    <a:pt x="312310" y="416326"/>
                  </a:lnTo>
                  <a:lnTo>
                    <a:pt x="314759" y="416218"/>
                  </a:lnTo>
                  <a:lnTo>
                    <a:pt x="318330" y="417341"/>
                  </a:lnTo>
                  <a:lnTo>
                    <a:pt x="319560" y="416780"/>
                  </a:lnTo>
                  <a:lnTo>
                    <a:pt x="321327" y="413292"/>
                  </a:lnTo>
                  <a:lnTo>
                    <a:pt x="323764" y="409697"/>
                  </a:lnTo>
                  <a:lnTo>
                    <a:pt x="327228" y="407046"/>
                  </a:lnTo>
                  <a:lnTo>
                    <a:pt x="330799" y="406126"/>
                  </a:lnTo>
                  <a:lnTo>
                    <a:pt x="332769" y="404884"/>
                  </a:lnTo>
                  <a:lnTo>
                    <a:pt x="336424" y="400250"/>
                  </a:lnTo>
                  <a:lnTo>
                    <a:pt x="337917" y="396953"/>
                  </a:lnTo>
                  <a:lnTo>
                    <a:pt x="338837" y="390850"/>
                  </a:lnTo>
                  <a:lnTo>
                    <a:pt x="338251" y="387458"/>
                  </a:lnTo>
                  <a:lnTo>
                    <a:pt x="337594" y="386992"/>
                  </a:lnTo>
                  <a:lnTo>
                    <a:pt x="336090" y="386634"/>
                  </a:lnTo>
                  <a:lnTo>
                    <a:pt x="335373" y="395281"/>
                  </a:lnTo>
                  <a:lnTo>
                    <a:pt x="334812" y="396225"/>
                  </a:lnTo>
                  <a:lnTo>
                    <a:pt x="333868" y="396404"/>
                  </a:lnTo>
                  <a:lnTo>
                    <a:pt x="325759" y="389190"/>
                  </a:lnTo>
                  <a:lnTo>
                    <a:pt x="319249" y="384795"/>
                  </a:lnTo>
                  <a:lnTo>
                    <a:pt x="303042" y="377258"/>
                  </a:lnTo>
                  <a:lnTo>
                    <a:pt x="298993" y="376494"/>
                  </a:lnTo>
                  <a:lnTo>
                    <a:pt x="294849" y="373508"/>
                  </a:lnTo>
                  <a:lnTo>
                    <a:pt x="284960" y="370343"/>
                  </a:lnTo>
                  <a:lnTo>
                    <a:pt x="284398" y="369878"/>
                  </a:lnTo>
                  <a:lnTo>
                    <a:pt x="284769" y="367728"/>
                  </a:lnTo>
                  <a:lnTo>
                    <a:pt x="287587" y="368456"/>
                  </a:lnTo>
                  <a:lnTo>
                    <a:pt x="288435" y="368277"/>
                  </a:lnTo>
                  <a:lnTo>
                    <a:pt x="288900" y="367155"/>
                  </a:lnTo>
                  <a:lnTo>
                    <a:pt x="288984" y="364897"/>
                  </a:lnTo>
                  <a:lnTo>
                    <a:pt x="288411" y="363655"/>
                  </a:lnTo>
                  <a:lnTo>
                    <a:pt x="288973" y="361971"/>
                  </a:lnTo>
                  <a:lnTo>
                    <a:pt x="290286" y="361111"/>
                  </a:lnTo>
                  <a:lnTo>
                    <a:pt x="291325" y="361302"/>
                  </a:lnTo>
                  <a:lnTo>
                    <a:pt x="291994" y="364324"/>
                  </a:lnTo>
                  <a:lnTo>
                    <a:pt x="292018" y="368731"/>
                  </a:lnTo>
                  <a:lnTo>
                    <a:pt x="292675" y="369746"/>
                  </a:lnTo>
                  <a:lnTo>
                    <a:pt x="294741" y="370797"/>
                  </a:lnTo>
                  <a:lnTo>
                    <a:pt x="297010" y="371514"/>
                  </a:lnTo>
                  <a:lnTo>
                    <a:pt x="300200" y="370499"/>
                  </a:lnTo>
                  <a:lnTo>
                    <a:pt x="307533" y="369424"/>
                  </a:lnTo>
                  <a:lnTo>
                    <a:pt x="308942" y="368755"/>
                  </a:lnTo>
                  <a:lnTo>
                    <a:pt x="310256" y="368946"/>
                  </a:lnTo>
                  <a:lnTo>
                    <a:pt x="310733" y="369519"/>
                  </a:lnTo>
                  <a:lnTo>
                    <a:pt x="310733" y="371478"/>
                  </a:lnTo>
                  <a:lnTo>
                    <a:pt x="311307" y="373054"/>
                  </a:lnTo>
                  <a:lnTo>
                    <a:pt x="313755" y="375133"/>
                  </a:lnTo>
                  <a:lnTo>
                    <a:pt x="314042" y="375873"/>
                  </a:lnTo>
                  <a:lnTo>
                    <a:pt x="315081" y="375802"/>
                  </a:lnTo>
                  <a:lnTo>
                    <a:pt x="317696" y="373245"/>
                  </a:lnTo>
                  <a:lnTo>
                    <a:pt x="322390" y="370296"/>
                  </a:lnTo>
                  <a:lnTo>
                    <a:pt x="324266" y="369722"/>
                  </a:lnTo>
                  <a:lnTo>
                    <a:pt x="327275" y="367847"/>
                  </a:lnTo>
                  <a:lnTo>
                    <a:pt x="327371" y="367071"/>
                  </a:lnTo>
                  <a:lnTo>
                    <a:pt x="324266" y="367501"/>
                  </a:lnTo>
                  <a:lnTo>
                    <a:pt x="319464" y="366008"/>
                  </a:lnTo>
                  <a:lnTo>
                    <a:pt x="318616" y="364766"/>
                  </a:lnTo>
                  <a:lnTo>
                    <a:pt x="316156" y="362914"/>
                  </a:lnTo>
                  <a:lnTo>
                    <a:pt x="311068" y="358400"/>
                  </a:lnTo>
                  <a:lnTo>
                    <a:pt x="311056" y="355880"/>
                  </a:lnTo>
                  <a:lnTo>
                    <a:pt x="311988" y="353408"/>
                  </a:lnTo>
                  <a:lnTo>
                    <a:pt x="313301" y="352189"/>
                  </a:lnTo>
                  <a:lnTo>
                    <a:pt x="313098" y="347973"/>
                  </a:lnTo>
                  <a:lnTo>
                    <a:pt x="312334" y="346838"/>
                  </a:lnTo>
                  <a:lnTo>
                    <a:pt x="311857" y="344008"/>
                  </a:lnTo>
                  <a:lnTo>
                    <a:pt x="310913" y="343256"/>
                  </a:lnTo>
                  <a:lnTo>
                    <a:pt x="311844" y="341189"/>
                  </a:lnTo>
                  <a:lnTo>
                    <a:pt x="314089" y="338753"/>
                  </a:lnTo>
                  <a:lnTo>
                    <a:pt x="315415" y="339195"/>
                  </a:lnTo>
                  <a:lnTo>
                    <a:pt x="316633" y="338717"/>
                  </a:lnTo>
                  <a:lnTo>
                    <a:pt x="319727" y="335803"/>
                  </a:lnTo>
                  <a:lnTo>
                    <a:pt x="322820" y="334011"/>
                  </a:lnTo>
                  <a:lnTo>
                    <a:pt x="326010" y="330404"/>
                  </a:lnTo>
                  <a:lnTo>
                    <a:pt x="327514" y="329950"/>
                  </a:lnTo>
                  <a:lnTo>
                    <a:pt x="328446" y="330225"/>
                  </a:lnTo>
                  <a:lnTo>
                    <a:pt x="332698" y="333510"/>
                  </a:lnTo>
                  <a:lnTo>
                    <a:pt x="338060" y="335910"/>
                  </a:lnTo>
                  <a:lnTo>
                    <a:pt x="339852" y="335636"/>
                  </a:lnTo>
                  <a:lnTo>
                    <a:pt x="343697" y="333187"/>
                  </a:lnTo>
                  <a:lnTo>
                    <a:pt x="345489" y="332685"/>
                  </a:lnTo>
                  <a:lnTo>
                    <a:pt x="347089" y="333271"/>
                  </a:lnTo>
                  <a:lnTo>
                    <a:pt x="348308" y="332865"/>
                  </a:lnTo>
                  <a:lnTo>
                    <a:pt x="348296" y="331826"/>
                  </a:lnTo>
                  <a:lnTo>
                    <a:pt x="350553" y="330428"/>
                  </a:lnTo>
                  <a:lnTo>
                    <a:pt x="351867" y="328720"/>
                  </a:lnTo>
                  <a:lnTo>
                    <a:pt x="352894" y="328995"/>
                  </a:lnTo>
                  <a:lnTo>
                    <a:pt x="353933" y="329736"/>
                  </a:lnTo>
                  <a:lnTo>
                    <a:pt x="354590" y="329461"/>
                  </a:lnTo>
                  <a:lnTo>
                    <a:pt x="357206" y="324086"/>
                  </a:lnTo>
                  <a:lnTo>
                    <a:pt x="358138" y="320874"/>
                  </a:lnTo>
                  <a:lnTo>
                    <a:pt x="358018" y="315356"/>
                  </a:lnTo>
                  <a:lnTo>
                    <a:pt x="357169" y="313755"/>
                  </a:lnTo>
                  <a:lnTo>
                    <a:pt x="357062" y="309121"/>
                  </a:lnTo>
                  <a:lnTo>
                    <a:pt x="356680" y="308213"/>
                  </a:lnTo>
                  <a:lnTo>
                    <a:pt x="354507" y="305944"/>
                  </a:lnTo>
                  <a:lnTo>
                    <a:pt x="353659" y="304379"/>
                  </a:lnTo>
                  <a:lnTo>
                    <a:pt x="353169" y="300426"/>
                  </a:lnTo>
                  <a:lnTo>
                    <a:pt x="352129" y="300044"/>
                  </a:lnTo>
                  <a:lnTo>
                    <a:pt x="351102" y="300044"/>
                  </a:lnTo>
                  <a:lnTo>
                    <a:pt x="349884" y="301000"/>
                  </a:lnTo>
                  <a:lnTo>
                    <a:pt x="349132" y="302325"/>
                  </a:lnTo>
                  <a:lnTo>
                    <a:pt x="349048" y="304547"/>
                  </a:lnTo>
                  <a:lnTo>
                    <a:pt x="351497" y="307282"/>
                  </a:lnTo>
                  <a:lnTo>
                    <a:pt x="352739" y="311880"/>
                  </a:lnTo>
                  <a:lnTo>
                    <a:pt x="352942" y="314137"/>
                  </a:lnTo>
                  <a:lnTo>
                    <a:pt x="352011" y="319130"/>
                  </a:lnTo>
                  <a:lnTo>
                    <a:pt x="349681" y="323823"/>
                  </a:lnTo>
                  <a:lnTo>
                    <a:pt x="349789" y="325639"/>
                  </a:lnTo>
                  <a:lnTo>
                    <a:pt x="350063" y="326367"/>
                  </a:lnTo>
                  <a:lnTo>
                    <a:pt x="350924" y="327502"/>
                  </a:lnTo>
                  <a:lnTo>
                    <a:pt x="349908" y="329449"/>
                  </a:lnTo>
                  <a:lnTo>
                    <a:pt x="346958" y="330918"/>
                  </a:lnTo>
                  <a:lnTo>
                    <a:pt x="341894" y="327454"/>
                  </a:lnTo>
                  <a:lnTo>
                    <a:pt x="337379" y="327072"/>
                  </a:lnTo>
                  <a:lnTo>
                    <a:pt x="336711" y="326726"/>
                  </a:lnTo>
                  <a:lnTo>
                    <a:pt x="336520" y="324540"/>
                  </a:lnTo>
                  <a:lnTo>
                    <a:pt x="335671" y="323788"/>
                  </a:lnTo>
                  <a:lnTo>
                    <a:pt x="333880" y="323322"/>
                  </a:lnTo>
                  <a:lnTo>
                    <a:pt x="330966" y="324003"/>
                  </a:lnTo>
                  <a:lnTo>
                    <a:pt x="329927" y="323919"/>
                  </a:lnTo>
                  <a:lnTo>
                    <a:pt x="328995" y="323465"/>
                  </a:lnTo>
                  <a:lnTo>
                    <a:pt x="328135" y="322044"/>
                  </a:lnTo>
                  <a:lnTo>
                    <a:pt x="327944" y="320646"/>
                  </a:lnTo>
                  <a:lnTo>
                    <a:pt x="327000" y="319225"/>
                  </a:lnTo>
                  <a:lnTo>
                    <a:pt x="325496" y="318938"/>
                  </a:lnTo>
                  <a:lnTo>
                    <a:pt x="323907" y="322617"/>
                  </a:lnTo>
                  <a:lnTo>
                    <a:pt x="322044" y="327598"/>
                  </a:lnTo>
                  <a:lnTo>
                    <a:pt x="320264" y="330715"/>
                  </a:lnTo>
                  <a:lnTo>
                    <a:pt x="318772" y="332435"/>
                  </a:lnTo>
                  <a:lnTo>
                    <a:pt x="315021" y="335062"/>
                  </a:lnTo>
                  <a:lnTo>
                    <a:pt x="313433" y="336961"/>
                  </a:lnTo>
                  <a:lnTo>
                    <a:pt x="313433" y="337809"/>
                  </a:lnTo>
                  <a:lnTo>
                    <a:pt x="311176" y="340556"/>
                  </a:lnTo>
                  <a:lnTo>
                    <a:pt x="309468" y="343005"/>
                  </a:lnTo>
                  <a:lnTo>
                    <a:pt x="307712" y="342718"/>
                  </a:lnTo>
                  <a:lnTo>
                    <a:pt x="307628" y="344426"/>
                  </a:lnTo>
                  <a:lnTo>
                    <a:pt x="308010" y="345083"/>
                  </a:lnTo>
                  <a:lnTo>
                    <a:pt x="307915" y="346492"/>
                  </a:lnTo>
                  <a:lnTo>
                    <a:pt x="307354" y="348057"/>
                  </a:lnTo>
                  <a:lnTo>
                    <a:pt x="305574" y="349598"/>
                  </a:lnTo>
                  <a:lnTo>
                    <a:pt x="301633" y="351485"/>
                  </a:lnTo>
                  <a:lnTo>
                    <a:pt x="296174" y="351795"/>
                  </a:lnTo>
                  <a:lnTo>
                    <a:pt x="293463" y="354136"/>
                  </a:lnTo>
                  <a:lnTo>
                    <a:pt x="291493" y="355079"/>
                  </a:lnTo>
                  <a:lnTo>
                    <a:pt x="288853" y="355199"/>
                  </a:lnTo>
                  <a:lnTo>
                    <a:pt x="285843" y="354172"/>
                  </a:lnTo>
                  <a:lnTo>
                    <a:pt x="283682" y="354387"/>
                  </a:lnTo>
                  <a:lnTo>
                    <a:pt x="282929" y="353073"/>
                  </a:lnTo>
                  <a:lnTo>
                    <a:pt x="281329" y="352679"/>
                  </a:lnTo>
                  <a:lnTo>
                    <a:pt x="279358" y="353921"/>
                  </a:lnTo>
                  <a:lnTo>
                    <a:pt x="278892" y="355044"/>
                  </a:lnTo>
                  <a:lnTo>
                    <a:pt x="279000" y="359069"/>
                  </a:lnTo>
                  <a:lnTo>
                    <a:pt x="277602" y="363333"/>
                  </a:lnTo>
                  <a:lnTo>
                    <a:pt x="277507" y="365004"/>
                  </a:lnTo>
                  <a:lnTo>
                    <a:pt x="283359" y="367190"/>
                  </a:lnTo>
                  <a:lnTo>
                    <a:pt x="282822" y="369519"/>
                  </a:lnTo>
                  <a:lnTo>
                    <a:pt x="279597" y="368755"/>
                  </a:lnTo>
                  <a:lnTo>
                    <a:pt x="280170" y="370081"/>
                  </a:lnTo>
                  <a:lnTo>
                    <a:pt x="280266" y="371299"/>
                  </a:lnTo>
                  <a:lnTo>
                    <a:pt x="279895" y="372828"/>
                  </a:lnTo>
                  <a:lnTo>
                    <a:pt x="280182" y="374703"/>
                  </a:lnTo>
                  <a:lnTo>
                    <a:pt x="279633" y="378357"/>
                  </a:lnTo>
                  <a:lnTo>
                    <a:pt x="278427" y="381570"/>
                  </a:lnTo>
                  <a:lnTo>
                    <a:pt x="278331" y="383063"/>
                  </a:lnTo>
                  <a:lnTo>
                    <a:pt x="279095" y="384413"/>
                  </a:lnTo>
                  <a:lnTo>
                    <a:pt x="279752" y="386646"/>
                  </a:lnTo>
                  <a:lnTo>
                    <a:pt x="280146" y="390229"/>
                  </a:lnTo>
                  <a:lnTo>
                    <a:pt x="281126" y="401791"/>
                  </a:lnTo>
                  <a:lnTo>
                    <a:pt x="282929" y="405624"/>
                  </a:lnTo>
                  <a:lnTo>
                    <a:pt x="282750" y="407225"/>
                  </a:lnTo>
                  <a:lnTo>
                    <a:pt x="281257" y="409494"/>
                  </a:lnTo>
                  <a:lnTo>
                    <a:pt x="281269" y="413352"/>
                  </a:lnTo>
                  <a:lnTo>
                    <a:pt x="279418" y="422584"/>
                  </a:lnTo>
                  <a:lnTo>
                    <a:pt x="279143" y="425116"/>
                  </a:lnTo>
                  <a:lnTo>
                    <a:pt x="279430" y="426143"/>
                  </a:lnTo>
                  <a:lnTo>
                    <a:pt x="279024" y="428639"/>
                  </a:lnTo>
                  <a:lnTo>
                    <a:pt x="247779" y="382597"/>
                  </a:lnTo>
                  <a:lnTo>
                    <a:pt x="206360" y="320671"/>
                  </a:lnTo>
                  <a:lnTo>
                    <a:pt x="176155" y="273900"/>
                  </a:lnTo>
                  <a:lnTo>
                    <a:pt x="170493" y="265695"/>
                  </a:lnTo>
                  <a:lnTo>
                    <a:pt x="100397" y="226245"/>
                  </a:lnTo>
                  <a:lnTo>
                    <a:pt x="104481" y="220154"/>
                  </a:lnTo>
                  <a:lnTo>
                    <a:pt x="105222" y="218542"/>
                  </a:lnTo>
                  <a:lnTo>
                    <a:pt x="105413" y="215460"/>
                  </a:lnTo>
                  <a:lnTo>
                    <a:pt x="105031" y="214887"/>
                  </a:lnTo>
                  <a:lnTo>
                    <a:pt x="105127" y="213478"/>
                  </a:lnTo>
                  <a:lnTo>
                    <a:pt x="105401" y="213287"/>
                  </a:lnTo>
                  <a:lnTo>
                    <a:pt x="106333" y="210289"/>
                  </a:lnTo>
                  <a:lnTo>
                    <a:pt x="106238" y="209070"/>
                  </a:lnTo>
                  <a:lnTo>
                    <a:pt x="105019" y="207482"/>
                  </a:lnTo>
                  <a:lnTo>
                    <a:pt x="105007" y="204854"/>
                  </a:lnTo>
                  <a:lnTo>
                    <a:pt x="105293" y="203994"/>
                  </a:lnTo>
                  <a:lnTo>
                    <a:pt x="107265" y="201642"/>
                  </a:lnTo>
                  <a:lnTo>
                    <a:pt x="107635" y="200698"/>
                  </a:lnTo>
                  <a:lnTo>
                    <a:pt x="107635" y="198261"/>
                  </a:lnTo>
                  <a:lnTo>
                    <a:pt x="107157" y="197306"/>
                  </a:lnTo>
                  <a:lnTo>
                    <a:pt x="107336" y="195335"/>
                  </a:lnTo>
                  <a:lnTo>
                    <a:pt x="108172" y="191394"/>
                  </a:lnTo>
                  <a:lnTo>
                    <a:pt x="107706" y="189400"/>
                  </a:lnTo>
                  <a:lnTo>
                    <a:pt x="104960" y="184706"/>
                  </a:lnTo>
                  <a:lnTo>
                    <a:pt x="103179" y="184348"/>
                  </a:lnTo>
                  <a:lnTo>
                    <a:pt x="102332" y="185195"/>
                  </a:lnTo>
                  <a:lnTo>
                    <a:pt x="101961" y="186235"/>
                  </a:lnTo>
                  <a:lnTo>
                    <a:pt x="102057" y="187274"/>
                  </a:lnTo>
                  <a:lnTo>
                    <a:pt x="103287" y="189125"/>
                  </a:lnTo>
                  <a:lnTo>
                    <a:pt x="103478" y="191310"/>
                  </a:lnTo>
                  <a:lnTo>
                    <a:pt x="103299" y="196088"/>
                  </a:lnTo>
                  <a:lnTo>
                    <a:pt x="102833" y="196840"/>
                  </a:lnTo>
                  <a:lnTo>
                    <a:pt x="101316" y="196733"/>
                  </a:lnTo>
                  <a:lnTo>
                    <a:pt x="100289" y="195730"/>
                  </a:lnTo>
                  <a:lnTo>
                    <a:pt x="99812" y="194965"/>
                  </a:lnTo>
                  <a:lnTo>
                    <a:pt x="98032" y="194237"/>
                  </a:lnTo>
                  <a:lnTo>
                    <a:pt x="96240" y="196482"/>
                  </a:lnTo>
                  <a:lnTo>
                    <a:pt x="96157" y="197449"/>
                  </a:lnTo>
                  <a:lnTo>
                    <a:pt x="97471" y="198919"/>
                  </a:lnTo>
                  <a:lnTo>
                    <a:pt x="98128" y="200352"/>
                  </a:lnTo>
                  <a:lnTo>
                    <a:pt x="98139" y="203529"/>
                  </a:lnTo>
                  <a:lnTo>
                    <a:pt x="93458" y="214815"/>
                  </a:lnTo>
                  <a:lnTo>
                    <a:pt x="92431" y="218769"/>
                  </a:lnTo>
                  <a:lnTo>
                    <a:pt x="92550" y="221826"/>
                  </a:lnTo>
                  <a:lnTo>
                    <a:pt x="0" y="169740"/>
                  </a:lnTo>
                  <a:lnTo>
                    <a:pt x="73536" y="171651"/>
                  </a:lnTo>
                  <a:lnTo>
                    <a:pt x="101078" y="172368"/>
                  </a:lnTo>
                  <a:lnTo>
                    <a:pt x="205750" y="160353"/>
                  </a:lnTo>
                  <a:lnTo>
                    <a:pt x="395544" y="137314"/>
                  </a:lnTo>
                  <a:lnTo>
                    <a:pt x="387924" y="77967"/>
                  </a:lnTo>
                  <a:lnTo>
                    <a:pt x="383565" y="45493"/>
                  </a:lnTo>
                  <a:lnTo>
                    <a:pt x="381164" y="26347"/>
                  </a:lnTo>
                  <a:lnTo>
                    <a:pt x="379815" y="16972"/>
                  </a:lnTo>
                  <a:lnTo>
                    <a:pt x="379170" y="11907"/>
                  </a:lnTo>
                  <a:lnTo>
                    <a:pt x="378405" y="7751"/>
                  </a:lnTo>
                  <a:lnTo>
                    <a:pt x="377486" y="0"/>
                  </a:lnTo>
                  <a:lnTo>
                    <a:pt x="430575" y="2365"/>
                  </a:lnTo>
                  <a:lnTo>
                    <a:pt x="432700" y="18668"/>
                  </a:lnTo>
                  <a:lnTo>
                    <a:pt x="438135" y="55812"/>
                  </a:lnTo>
                  <a:lnTo>
                    <a:pt x="446829" y="111528"/>
                  </a:lnTo>
                  <a:lnTo>
                    <a:pt x="501722" y="11058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314;gbcf4302aa7_0_6">
              <a:extLst>
                <a:ext uri="{FF2B5EF4-FFF2-40B4-BE49-F238E27FC236}">
                  <a16:creationId xmlns:a16="http://schemas.microsoft.com/office/drawing/2014/main" id="{1D8C48D9-8CFF-1848-9FAB-A33BC906F6BC}"/>
                </a:ext>
              </a:extLst>
            </p:cNvPr>
            <p:cNvSpPr/>
            <p:nvPr/>
          </p:nvSpPr>
          <p:spPr>
            <a:xfrm>
              <a:off x="8982384" y="3326083"/>
              <a:ext cx="2821" cy="4237"/>
            </a:xfrm>
            <a:custGeom>
              <a:avLst/>
              <a:gdLst/>
              <a:ahLst/>
              <a:cxnLst/>
              <a:rect l="l" t="t" r="r" b="b"/>
              <a:pathLst>
                <a:path w="5613" h="8432" extrusionOk="0">
                  <a:moveTo>
                    <a:pt x="1314" y="8432"/>
                  </a:moveTo>
                  <a:lnTo>
                    <a:pt x="836" y="7966"/>
                  </a:lnTo>
                  <a:lnTo>
                    <a:pt x="0" y="3667"/>
                  </a:lnTo>
                  <a:lnTo>
                    <a:pt x="1433" y="323"/>
                  </a:lnTo>
                  <a:lnTo>
                    <a:pt x="3463" y="0"/>
                  </a:lnTo>
                  <a:lnTo>
                    <a:pt x="5255" y="466"/>
                  </a:lnTo>
                  <a:lnTo>
                    <a:pt x="5613" y="1756"/>
                  </a:lnTo>
                  <a:lnTo>
                    <a:pt x="5375" y="2914"/>
                  </a:lnTo>
                  <a:lnTo>
                    <a:pt x="3942" y="5841"/>
                  </a:lnTo>
                  <a:lnTo>
                    <a:pt x="2747" y="7835"/>
                  </a:lnTo>
                  <a:lnTo>
                    <a:pt x="1314" y="843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315;gbcf4302aa7_0_6">
              <a:extLst>
                <a:ext uri="{FF2B5EF4-FFF2-40B4-BE49-F238E27FC236}">
                  <a16:creationId xmlns:a16="http://schemas.microsoft.com/office/drawing/2014/main" id="{F6B3DF68-CEED-3A46-B4F6-E94476BF8F53}"/>
                </a:ext>
              </a:extLst>
            </p:cNvPr>
            <p:cNvSpPr/>
            <p:nvPr/>
          </p:nvSpPr>
          <p:spPr>
            <a:xfrm>
              <a:off x="7963466" y="3327778"/>
              <a:ext cx="174424" cy="152530"/>
            </a:xfrm>
            <a:custGeom>
              <a:avLst/>
              <a:gdLst/>
              <a:ahLst/>
              <a:cxnLst/>
              <a:rect l="l" t="t" r="r" b="b"/>
              <a:pathLst>
                <a:path w="347113" h="303543" extrusionOk="0">
                  <a:moveTo>
                    <a:pt x="347113" y="72652"/>
                  </a:moveTo>
                  <a:lnTo>
                    <a:pt x="345083" y="147705"/>
                  </a:lnTo>
                  <a:lnTo>
                    <a:pt x="274342" y="138270"/>
                  </a:lnTo>
                  <a:lnTo>
                    <a:pt x="263819" y="138950"/>
                  </a:lnTo>
                  <a:lnTo>
                    <a:pt x="258469" y="139846"/>
                  </a:lnTo>
                  <a:lnTo>
                    <a:pt x="256403" y="140718"/>
                  </a:lnTo>
                  <a:lnTo>
                    <a:pt x="250491" y="141625"/>
                  </a:lnTo>
                  <a:lnTo>
                    <a:pt x="243934" y="143596"/>
                  </a:lnTo>
                  <a:lnTo>
                    <a:pt x="237461" y="146093"/>
                  </a:lnTo>
                  <a:lnTo>
                    <a:pt x="231668" y="149186"/>
                  </a:lnTo>
                  <a:lnTo>
                    <a:pt x="219999" y="157009"/>
                  </a:lnTo>
                  <a:lnTo>
                    <a:pt x="218507" y="157678"/>
                  </a:lnTo>
                  <a:lnTo>
                    <a:pt x="216739" y="160066"/>
                  </a:lnTo>
                  <a:lnTo>
                    <a:pt x="213203" y="163315"/>
                  </a:lnTo>
                  <a:lnTo>
                    <a:pt x="207996" y="168916"/>
                  </a:lnTo>
                  <a:lnTo>
                    <a:pt x="202251" y="176787"/>
                  </a:lnTo>
                  <a:lnTo>
                    <a:pt x="198668" y="184073"/>
                  </a:lnTo>
                  <a:lnTo>
                    <a:pt x="192852" y="194356"/>
                  </a:lnTo>
                  <a:lnTo>
                    <a:pt x="185757" y="208270"/>
                  </a:lnTo>
                  <a:lnTo>
                    <a:pt x="185315" y="209799"/>
                  </a:lnTo>
                  <a:lnTo>
                    <a:pt x="184192" y="211208"/>
                  </a:lnTo>
                  <a:lnTo>
                    <a:pt x="182998" y="213764"/>
                  </a:lnTo>
                  <a:lnTo>
                    <a:pt x="180598" y="217467"/>
                  </a:lnTo>
                  <a:lnTo>
                    <a:pt x="171951" y="226006"/>
                  </a:lnTo>
                  <a:lnTo>
                    <a:pt x="164498" y="233268"/>
                  </a:lnTo>
                  <a:lnTo>
                    <a:pt x="159935" y="236887"/>
                  </a:lnTo>
                  <a:lnTo>
                    <a:pt x="148661" y="246884"/>
                  </a:lnTo>
                  <a:lnTo>
                    <a:pt x="147741" y="248018"/>
                  </a:lnTo>
                  <a:lnTo>
                    <a:pt x="144289" y="250789"/>
                  </a:lnTo>
                  <a:lnTo>
                    <a:pt x="132047" y="258624"/>
                  </a:lnTo>
                  <a:lnTo>
                    <a:pt x="115195" y="265408"/>
                  </a:lnTo>
                  <a:lnTo>
                    <a:pt x="95978" y="270675"/>
                  </a:lnTo>
                  <a:lnTo>
                    <a:pt x="79365" y="274162"/>
                  </a:lnTo>
                  <a:lnTo>
                    <a:pt x="68771" y="277471"/>
                  </a:lnTo>
                  <a:lnTo>
                    <a:pt x="61091" y="280206"/>
                  </a:lnTo>
                  <a:lnTo>
                    <a:pt x="58284" y="281735"/>
                  </a:lnTo>
                  <a:lnTo>
                    <a:pt x="56409" y="282129"/>
                  </a:lnTo>
                  <a:lnTo>
                    <a:pt x="52086" y="282296"/>
                  </a:lnTo>
                  <a:lnTo>
                    <a:pt x="50318" y="283419"/>
                  </a:lnTo>
                  <a:lnTo>
                    <a:pt x="48837" y="285867"/>
                  </a:lnTo>
                  <a:lnTo>
                    <a:pt x="47714" y="286572"/>
                  </a:lnTo>
                  <a:lnTo>
                    <a:pt x="45839" y="287026"/>
                  </a:lnTo>
                  <a:lnTo>
                    <a:pt x="41826" y="289331"/>
                  </a:lnTo>
                  <a:lnTo>
                    <a:pt x="33514" y="295470"/>
                  </a:lnTo>
                  <a:lnTo>
                    <a:pt x="31196" y="297643"/>
                  </a:lnTo>
                  <a:lnTo>
                    <a:pt x="25894" y="303543"/>
                  </a:lnTo>
                  <a:lnTo>
                    <a:pt x="24401" y="302815"/>
                  </a:lnTo>
                  <a:lnTo>
                    <a:pt x="20042" y="299721"/>
                  </a:lnTo>
                  <a:lnTo>
                    <a:pt x="17473" y="296950"/>
                  </a:lnTo>
                  <a:lnTo>
                    <a:pt x="16231" y="294873"/>
                  </a:lnTo>
                  <a:lnTo>
                    <a:pt x="15754" y="293403"/>
                  </a:lnTo>
                  <a:lnTo>
                    <a:pt x="15825" y="291887"/>
                  </a:lnTo>
                  <a:lnTo>
                    <a:pt x="16482" y="291015"/>
                  </a:lnTo>
                  <a:lnTo>
                    <a:pt x="23434" y="289844"/>
                  </a:lnTo>
                  <a:lnTo>
                    <a:pt x="25726" y="288208"/>
                  </a:lnTo>
                  <a:lnTo>
                    <a:pt x="26132" y="283048"/>
                  </a:lnTo>
                  <a:lnTo>
                    <a:pt x="27148" y="280875"/>
                  </a:lnTo>
                  <a:lnTo>
                    <a:pt x="27757" y="276264"/>
                  </a:lnTo>
                  <a:lnTo>
                    <a:pt x="30456" y="273291"/>
                  </a:lnTo>
                  <a:lnTo>
                    <a:pt x="34373" y="271177"/>
                  </a:lnTo>
                  <a:lnTo>
                    <a:pt x="34839" y="270531"/>
                  </a:lnTo>
                  <a:lnTo>
                    <a:pt x="34911" y="268716"/>
                  </a:lnTo>
                  <a:lnTo>
                    <a:pt x="37598" y="264082"/>
                  </a:lnTo>
                  <a:lnTo>
                    <a:pt x="39665" y="263987"/>
                  </a:lnTo>
                  <a:lnTo>
                    <a:pt x="40405" y="262924"/>
                  </a:lnTo>
                  <a:lnTo>
                    <a:pt x="40668" y="261431"/>
                  </a:lnTo>
                  <a:lnTo>
                    <a:pt x="39593" y="258242"/>
                  </a:lnTo>
                  <a:lnTo>
                    <a:pt x="33884" y="252019"/>
                  </a:lnTo>
                  <a:lnTo>
                    <a:pt x="33574" y="249547"/>
                  </a:lnTo>
                  <a:lnTo>
                    <a:pt x="33931" y="248352"/>
                  </a:lnTo>
                  <a:lnTo>
                    <a:pt x="33920" y="247015"/>
                  </a:lnTo>
                  <a:lnTo>
                    <a:pt x="33072" y="246262"/>
                  </a:lnTo>
                  <a:lnTo>
                    <a:pt x="31005" y="246764"/>
                  </a:lnTo>
                  <a:lnTo>
                    <a:pt x="30050" y="245570"/>
                  </a:lnTo>
                  <a:lnTo>
                    <a:pt x="30098" y="241724"/>
                  </a:lnTo>
                  <a:lnTo>
                    <a:pt x="30886" y="235776"/>
                  </a:lnTo>
                  <a:lnTo>
                    <a:pt x="31710" y="233781"/>
                  </a:lnTo>
                  <a:lnTo>
                    <a:pt x="32821" y="232456"/>
                  </a:lnTo>
                  <a:lnTo>
                    <a:pt x="33944" y="231799"/>
                  </a:lnTo>
                  <a:lnTo>
                    <a:pt x="35066" y="231763"/>
                  </a:lnTo>
                  <a:lnTo>
                    <a:pt x="36021" y="232516"/>
                  </a:lnTo>
                  <a:lnTo>
                    <a:pt x="36404" y="233352"/>
                  </a:lnTo>
                  <a:lnTo>
                    <a:pt x="36427" y="235239"/>
                  </a:lnTo>
                  <a:lnTo>
                    <a:pt x="37276" y="235812"/>
                  </a:lnTo>
                  <a:lnTo>
                    <a:pt x="38315" y="235298"/>
                  </a:lnTo>
                  <a:lnTo>
                    <a:pt x="38864" y="234092"/>
                  </a:lnTo>
                  <a:lnTo>
                    <a:pt x="39007" y="230867"/>
                  </a:lnTo>
                  <a:lnTo>
                    <a:pt x="39939" y="230139"/>
                  </a:lnTo>
                  <a:lnTo>
                    <a:pt x="43044" y="229601"/>
                  </a:lnTo>
                  <a:lnTo>
                    <a:pt x="45206" y="229876"/>
                  </a:lnTo>
                  <a:lnTo>
                    <a:pt x="44752" y="230927"/>
                  </a:lnTo>
                  <a:lnTo>
                    <a:pt x="44848" y="231954"/>
                  </a:lnTo>
                  <a:lnTo>
                    <a:pt x="46831" y="232014"/>
                  </a:lnTo>
                  <a:lnTo>
                    <a:pt x="47929" y="229936"/>
                  </a:lnTo>
                  <a:lnTo>
                    <a:pt x="50282" y="229052"/>
                  </a:lnTo>
                  <a:lnTo>
                    <a:pt x="51476" y="227356"/>
                  </a:lnTo>
                  <a:lnTo>
                    <a:pt x="54522" y="221301"/>
                  </a:lnTo>
                  <a:lnTo>
                    <a:pt x="55454" y="221205"/>
                  </a:lnTo>
                  <a:lnTo>
                    <a:pt x="56051" y="223737"/>
                  </a:lnTo>
                  <a:lnTo>
                    <a:pt x="58870" y="223689"/>
                  </a:lnTo>
                  <a:lnTo>
                    <a:pt x="63086" y="222351"/>
                  </a:lnTo>
                  <a:lnTo>
                    <a:pt x="64041" y="223092"/>
                  </a:lnTo>
                  <a:lnTo>
                    <a:pt x="67385" y="228706"/>
                  </a:lnTo>
                  <a:lnTo>
                    <a:pt x="68532" y="229709"/>
                  </a:lnTo>
                  <a:lnTo>
                    <a:pt x="70789" y="229494"/>
                  </a:lnTo>
                  <a:lnTo>
                    <a:pt x="72557" y="228252"/>
                  </a:lnTo>
                  <a:lnTo>
                    <a:pt x="73106" y="227201"/>
                  </a:lnTo>
                  <a:lnTo>
                    <a:pt x="72999" y="225982"/>
                  </a:lnTo>
                  <a:lnTo>
                    <a:pt x="72617" y="224884"/>
                  </a:lnTo>
                  <a:lnTo>
                    <a:pt x="70037" y="221217"/>
                  </a:lnTo>
                  <a:lnTo>
                    <a:pt x="67003" y="219378"/>
                  </a:lnTo>
                  <a:lnTo>
                    <a:pt x="66430" y="218733"/>
                  </a:lnTo>
                  <a:lnTo>
                    <a:pt x="64770" y="212737"/>
                  </a:lnTo>
                  <a:lnTo>
                    <a:pt x="62954" y="201271"/>
                  </a:lnTo>
                  <a:lnTo>
                    <a:pt x="62369" y="199408"/>
                  </a:lnTo>
                  <a:lnTo>
                    <a:pt x="62417" y="196028"/>
                  </a:lnTo>
                  <a:lnTo>
                    <a:pt x="64925" y="192397"/>
                  </a:lnTo>
                  <a:lnTo>
                    <a:pt x="66143" y="192409"/>
                  </a:lnTo>
                  <a:lnTo>
                    <a:pt x="66621" y="193054"/>
                  </a:lnTo>
                  <a:lnTo>
                    <a:pt x="66538" y="193986"/>
                  </a:lnTo>
                  <a:lnTo>
                    <a:pt x="65809" y="195419"/>
                  </a:lnTo>
                  <a:lnTo>
                    <a:pt x="66000" y="196625"/>
                  </a:lnTo>
                  <a:lnTo>
                    <a:pt x="66944" y="197199"/>
                  </a:lnTo>
                  <a:lnTo>
                    <a:pt x="69487" y="196864"/>
                  </a:lnTo>
                  <a:lnTo>
                    <a:pt x="70108" y="193842"/>
                  </a:lnTo>
                  <a:lnTo>
                    <a:pt x="70944" y="192708"/>
                  </a:lnTo>
                  <a:lnTo>
                    <a:pt x="72258" y="191968"/>
                  </a:lnTo>
                  <a:lnTo>
                    <a:pt x="73477" y="192111"/>
                  </a:lnTo>
                  <a:lnTo>
                    <a:pt x="74707" y="192863"/>
                  </a:lnTo>
                  <a:lnTo>
                    <a:pt x="76331" y="195479"/>
                  </a:lnTo>
                  <a:lnTo>
                    <a:pt x="76259" y="196996"/>
                  </a:lnTo>
                  <a:lnTo>
                    <a:pt x="73943" y="200507"/>
                  </a:lnTo>
                  <a:lnTo>
                    <a:pt x="73512" y="204078"/>
                  </a:lnTo>
                  <a:lnTo>
                    <a:pt x="73154" y="204938"/>
                  </a:lnTo>
                  <a:lnTo>
                    <a:pt x="71112" y="207482"/>
                  </a:lnTo>
                  <a:lnTo>
                    <a:pt x="71219" y="208879"/>
                  </a:lnTo>
                  <a:lnTo>
                    <a:pt x="72927" y="211137"/>
                  </a:lnTo>
                  <a:lnTo>
                    <a:pt x="73906" y="213549"/>
                  </a:lnTo>
                  <a:lnTo>
                    <a:pt x="74599" y="217598"/>
                  </a:lnTo>
                  <a:lnTo>
                    <a:pt x="76033" y="218709"/>
                  </a:lnTo>
                  <a:lnTo>
                    <a:pt x="77907" y="218697"/>
                  </a:lnTo>
                  <a:lnTo>
                    <a:pt x="81467" y="217514"/>
                  </a:lnTo>
                  <a:lnTo>
                    <a:pt x="83628" y="217300"/>
                  </a:lnTo>
                  <a:lnTo>
                    <a:pt x="83999" y="216547"/>
                  </a:lnTo>
                  <a:lnTo>
                    <a:pt x="83784" y="214409"/>
                  </a:lnTo>
                  <a:lnTo>
                    <a:pt x="80631" y="209906"/>
                  </a:lnTo>
                  <a:lnTo>
                    <a:pt x="80714" y="209166"/>
                  </a:lnTo>
                  <a:lnTo>
                    <a:pt x="82685" y="208593"/>
                  </a:lnTo>
                  <a:lnTo>
                    <a:pt x="84667" y="209118"/>
                  </a:lnTo>
                  <a:lnTo>
                    <a:pt x="85516" y="209023"/>
                  </a:lnTo>
                  <a:lnTo>
                    <a:pt x="87940" y="207697"/>
                  </a:lnTo>
                  <a:lnTo>
                    <a:pt x="91117" y="205010"/>
                  </a:lnTo>
                  <a:lnTo>
                    <a:pt x="92311" y="202454"/>
                  </a:lnTo>
                  <a:lnTo>
                    <a:pt x="92300" y="201343"/>
                  </a:lnTo>
                  <a:lnTo>
                    <a:pt x="91344" y="199922"/>
                  </a:lnTo>
                  <a:lnTo>
                    <a:pt x="91045" y="199086"/>
                  </a:lnTo>
                  <a:lnTo>
                    <a:pt x="90902" y="194082"/>
                  </a:lnTo>
                  <a:lnTo>
                    <a:pt x="90412" y="192803"/>
                  </a:lnTo>
                  <a:lnTo>
                    <a:pt x="89744" y="191931"/>
                  </a:lnTo>
                  <a:lnTo>
                    <a:pt x="87295" y="191490"/>
                  </a:lnTo>
                  <a:lnTo>
                    <a:pt x="85874" y="190678"/>
                  </a:lnTo>
                  <a:lnTo>
                    <a:pt x="85026" y="189662"/>
                  </a:lnTo>
                  <a:lnTo>
                    <a:pt x="84536" y="188241"/>
                  </a:lnTo>
                  <a:lnTo>
                    <a:pt x="83677" y="187118"/>
                  </a:lnTo>
                  <a:lnTo>
                    <a:pt x="81395" y="185470"/>
                  </a:lnTo>
                  <a:lnTo>
                    <a:pt x="73178" y="181684"/>
                  </a:lnTo>
                  <a:lnTo>
                    <a:pt x="71207" y="182186"/>
                  </a:lnTo>
                  <a:lnTo>
                    <a:pt x="69798" y="183153"/>
                  </a:lnTo>
                  <a:lnTo>
                    <a:pt x="68687" y="184670"/>
                  </a:lnTo>
                  <a:lnTo>
                    <a:pt x="65045" y="186879"/>
                  </a:lnTo>
                  <a:lnTo>
                    <a:pt x="62548" y="189913"/>
                  </a:lnTo>
                  <a:lnTo>
                    <a:pt x="61545" y="192839"/>
                  </a:lnTo>
                  <a:lnTo>
                    <a:pt x="61366" y="194320"/>
                  </a:lnTo>
                  <a:lnTo>
                    <a:pt x="61008" y="195300"/>
                  </a:lnTo>
                  <a:lnTo>
                    <a:pt x="60351" y="196243"/>
                  </a:lnTo>
                  <a:lnTo>
                    <a:pt x="57831" y="197461"/>
                  </a:lnTo>
                  <a:lnTo>
                    <a:pt x="56421" y="197509"/>
                  </a:lnTo>
                  <a:lnTo>
                    <a:pt x="55191" y="196840"/>
                  </a:lnTo>
                  <a:lnTo>
                    <a:pt x="53579" y="195443"/>
                  </a:lnTo>
                  <a:lnTo>
                    <a:pt x="52993" y="194344"/>
                  </a:lnTo>
                  <a:lnTo>
                    <a:pt x="52396" y="190773"/>
                  </a:lnTo>
                  <a:lnTo>
                    <a:pt x="51549" y="190128"/>
                  </a:lnTo>
                  <a:lnTo>
                    <a:pt x="50043" y="190212"/>
                  </a:lnTo>
                  <a:lnTo>
                    <a:pt x="49040" y="193162"/>
                  </a:lnTo>
                  <a:lnTo>
                    <a:pt x="48383" y="193998"/>
                  </a:lnTo>
                  <a:lnTo>
                    <a:pt x="48049" y="197199"/>
                  </a:lnTo>
                  <a:lnTo>
                    <a:pt x="47583" y="198058"/>
                  </a:lnTo>
                  <a:lnTo>
                    <a:pt x="46376" y="199205"/>
                  </a:lnTo>
                  <a:lnTo>
                    <a:pt x="43379" y="200363"/>
                  </a:lnTo>
                  <a:lnTo>
                    <a:pt x="40930" y="200113"/>
                  </a:lnTo>
                  <a:lnTo>
                    <a:pt x="35066" y="197533"/>
                  </a:lnTo>
                  <a:lnTo>
                    <a:pt x="30169" y="196637"/>
                  </a:lnTo>
                  <a:lnTo>
                    <a:pt x="28652" y="195359"/>
                  </a:lnTo>
                  <a:lnTo>
                    <a:pt x="28366" y="194619"/>
                  </a:lnTo>
                  <a:lnTo>
                    <a:pt x="28450" y="193472"/>
                  </a:lnTo>
                  <a:lnTo>
                    <a:pt x="28880" y="190642"/>
                  </a:lnTo>
                  <a:lnTo>
                    <a:pt x="28401" y="189734"/>
                  </a:lnTo>
                  <a:lnTo>
                    <a:pt x="26431" y="190128"/>
                  </a:lnTo>
                  <a:lnTo>
                    <a:pt x="24759" y="191657"/>
                  </a:lnTo>
                  <a:lnTo>
                    <a:pt x="23290" y="196219"/>
                  </a:lnTo>
                  <a:lnTo>
                    <a:pt x="21809" y="199157"/>
                  </a:lnTo>
                  <a:lnTo>
                    <a:pt x="18261" y="201845"/>
                  </a:lnTo>
                  <a:lnTo>
                    <a:pt x="15563" y="204675"/>
                  </a:lnTo>
                  <a:lnTo>
                    <a:pt x="13245" y="208927"/>
                  </a:lnTo>
                  <a:lnTo>
                    <a:pt x="11382" y="210647"/>
                  </a:lnTo>
                  <a:lnTo>
                    <a:pt x="9232" y="210862"/>
                  </a:lnTo>
                  <a:lnTo>
                    <a:pt x="8062" y="207924"/>
                  </a:lnTo>
                  <a:lnTo>
                    <a:pt x="7369" y="206682"/>
                  </a:lnTo>
                  <a:lnTo>
                    <a:pt x="6402" y="206037"/>
                  </a:lnTo>
                  <a:lnTo>
                    <a:pt x="5148" y="205249"/>
                  </a:lnTo>
                  <a:lnTo>
                    <a:pt x="4264" y="204078"/>
                  </a:lnTo>
                  <a:lnTo>
                    <a:pt x="4001" y="203146"/>
                  </a:lnTo>
                  <a:lnTo>
                    <a:pt x="3189" y="202215"/>
                  </a:lnTo>
                  <a:lnTo>
                    <a:pt x="3046" y="201343"/>
                  </a:lnTo>
                  <a:lnTo>
                    <a:pt x="2401" y="201021"/>
                  </a:lnTo>
                  <a:lnTo>
                    <a:pt x="1469" y="201033"/>
                  </a:lnTo>
                  <a:lnTo>
                    <a:pt x="752" y="200937"/>
                  </a:lnTo>
                  <a:lnTo>
                    <a:pt x="0" y="199982"/>
                  </a:lnTo>
                  <a:lnTo>
                    <a:pt x="3500" y="198023"/>
                  </a:lnTo>
                  <a:lnTo>
                    <a:pt x="16147" y="190546"/>
                  </a:lnTo>
                  <a:lnTo>
                    <a:pt x="24747" y="186450"/>
                  </a:lnTo>
                  <a:lnTo>
                    <a:pt x="90603" y="150213"/>
                  </a:lnTo>
                  <a:lnTo>
                    <a:pt x="205954" y="99585"/>
                  </a:lnTo>
                  <a:lnTo>
                    <a:pt x="287373" y="3702"/>
                  </a:lnTo>
                  <a:lnTo>
                    <a:pt x="290286" y="0"/>
                  </a:lnTo>
                  <a:lnTo>
                    <a:pt x="291756" y="2747"/>
                  </a:lnTo>
                  <a:lnTo>
                    <a:pt x="298551" y="13663"/>
                  </a:lnTo>
                  <a:lnTo>
                    <a:pt x="305539" y="24126"/>
                  </a:lnTo>
                  <a:lnTo>
                    <a:pt x="317171" y="38482"/>
                  </a:lnTo>
                  <a:lnTo>
                    <a:pt x="317828" y="39210"/>
                  </a:lnTo>
                  <a:lnTo>
                    <a:pt x="326786" y="49840"/>
                  </a:lnTo>
                  <a:lnTo>
                    <a:pt x="335254" y="58033"/>
                  </a:lnTo>
                  <a:lnTo>
                    <a:pt x="342110" y="65940"/>
                  </a:lnTo>
                  <a:lnTo>
                    <a:pt x="347113" y="7265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316;gbcf4302aa7_0_6">
              <a:extLst>
                <a:ext uri="{FF2B5EF4-FFF2-40B4-BE49-F238E27FC236}">
                  <a16:creationId xmlns:a16="http://schemas.microsoft.com/office/drawing/2014/main" id="{ADD64CF8-948C-CE4B-BFE1-5E8032B24516}"/>
                </a:ext>
              </a:extLst>
            </p:cNvPr>
            <p:cNvSpPr/>
            <p:nvPr/>
          </p:nvSpPr>
          <p:spPr>
            <a:xfrm>
              <a:off x="7516378" y="3334865"/>
              <a:ext cx="232010" cy="225750"/>
            </a:xfrm>
            <a:custGeom>
              <a:avLst/>
              <a:gdLst/>
              <a:ahLst/>
              <a:cxnLst/>
              <a:rect l="l" t="t" r="r" b="b"/>
              <a:pathLst>
                <a:path w="461711" h="449253" extrusionOk="0">
                  <a:moveTo>
                    <a:pt x="461711" y="0"/>
                  </a:moveTo>
                  <a:lnTo>
                    <a:pt x="461544" y="2460"/>
                  </a:lnTo>
                  <a:lnTo>
                    <a:pt x="461579" y="12493"/>
                  </a:lnTo>
                  <a:lnTo>
                    <a:pt x="461508" y="16088"/>
                  </a:lnTo>
                  <a:lnTo>
                    <a:pt x="460995" y="17832"/>
                  </a:lnTo>
                  <a:lnTo>
                    <a:pt x="460027" y="20758"/>
                  </a:lnTo>
                  <a:lnTo>
                    <a:pt x="459323" y="23397"/>
                  </a:lnTo>
                  <a:lnTo>
                    <a:pt x="458785" y="26646"/>
                  </a:lnTo>
                  <a:lnTo>
                    <a:pt x="458140" y="29500"/>
                  </a:lnTo>
                  <a:lnTo>
                    <a:pt x="456671" y="31662"/>
                  </a:lnTo>
                  <a:lnTo>
                    <a:pt x="454318" y="34708"/>
                  </a:lnTo>
                  <a:lnTo>
                    <a:pt x="449720" y="43044"/>
                  </a:lnTo>
                  <a:lnTo>
                    <a:pt x="448215" y="45887"/>
                  </a:lnTo>
                  <a:lnTo>
                    <a:pt x="444202" y="49804"/>
                  </a:lnTo>
                  <a:lnTo>
                    <a:pt x="443557" y="55286"/>
                  </a:lnTo>
                  <a:lnTo>
                    <a:pt x="444011" y="58499"/>
                  </a:lnTo>
                  <a:lnTo>
                    <a:pt x="443760" y="59634"/>
                  </a:lnTo>
                  <a:lnTo>
                    <a:pt x="442996" y="61210"/>
                  </a:lnTo>
                  <a:lnTo>
                    <a:pt x="442100" y="66095"/>
                  </a:lnTo>
                  <a:lnTo>
                    <a:pt x="441837" y="70801"/>
                  </a:lnTo>
                  <a:lnTo>
                    <a:pt x="442542" y="78636"/>
                  </a:lnTo>
                  <a:lnTo>
                    <a:pt x="442649" y="81001"/>
                  </a:lnTo>
                  <a:lnTo>
                    <a:pt x="443258" y="82422"/>
                  </a:lnTo>
                  <a:lnTo>
                    <a:pt x="444345" y="84213"/>
                  </a:lnTo>
                  <a:lnTo>
                    <a:pt x="444859" y="85503"/>
                  </a:lnTo>
                  <a:lnTo>
                    <a:pt x="445850" y="87952"/>
                  </a:lnTo>
                  <a:lnTo>
                    <a:pt x="446471" y="91332"/>
                  </a:lnTo>
                  <a:lnTo>
                    <a:pt x="447068" y="95178"/>
                  </a:lnTo>
                  <a:lnTo>
                    <a:pt x="446197" y="95237"/>
                  </a:lnTo>
                  <a:lnTo>
                    <a:pt x="447809" y="118396"/>
                  </a:lnTo>
                  <a:lnTo>
                    <a:pt x="448382" y="122361"/>
                  </a:lnTo>
                  <a:lnTo>
                    <a:pt x="449134" y="125681"/>
                  </a:lnTo>
                  <a:lnTo>
                    <a:pt x="450006" y="130065"/>
                  </a:lnTo>
                  <a:lnTo>
                    <a:pt x="450866" y="132537"/>
                  </a:lnTo>
                  <a:lnTo>
                    <a:pt x="451010" y="136645"/>
                  </a:lnTo>
                  <a:lnTo>
                    <a:pt x="450878" y="138604"/>
                  </a:lnTo>
                  <a:lnTo>
                    <a:pt x="451057" y="145902"/>
                  </a:lnTo>
                  <a:lnTo>
                    <a:pt x="451248" y="149449"/>
                  </a:lnTo>
                  <a:lnTo>
                    <a:pt x="452395" y="153545"/>
                  </a:lnTo>
                  <a:lnTo>
                    <a:pt x="453351" y="156400"/>
                  </a:lnTo>
                  <a:lnTo>
                    <a:pt x="454617" y="159625"/>
                  </a:lnTo>
                  <a:lnTo>
                    <a:pt x="454712" y="160604"/>
                  </a:lnTo>
                  <a:lnTo>
                    <a:pt x="454605" y="161500"/>
                  </a:lnTo>
                  <a:lnTo>
                    <a:pt x="452491" y="168021"/>
                  </a:lnTo>
                  <a:lnTo>
                    <a:pt x="449946" y="175342"/>
                  </a:lnTo>
                  <a:lnTo>
                    <a:pt x="448478" y="179379"/>
                  </a:lnTo>
                  <a:lnTo>
                    <a:pt x="447690" y="181362"/>
                  </a:lnTo>
                  <a:lnTo>
                    <a:pt x="445874" y="184730"/>
                  </a:lnTo>
                  <a:lnTo>
                    <a:pt x="444608" y="187333"/>
                  </a:lnTo>
                  <a:lnTo>
                    <a:pt x="443211" y="190331"/>
                  </a:lnTo>
                  <a:lnTo>
                    <a:pt x="441216" y="196076"/>
                  </a:lnTo>
                  <a:lnTo>
                    <a:pt x="437299" y="190307"/>
                  </a:lnTo>
                  <a:lnTo>
                    <a:pt x="417436" y="215066"/>
                  </a:lnTo>
                  <a:lnTo>
                    <a:pt x="415096" y="242477"/>
                  </a:lnTo>
                  <a:lnTo>
                    <a:pt x="415083" y="244388"/>
                  </a:lnTo>
                  <a:lnTo>
                    <a:pt x="420148" y="254074"/>
                  </a:lnTo>
                  <a:lnTo>
                    <a:pt x="397563" y="271320"/>
                  </a:lnTo>
                  <a:lnTo>
                    <a:pt x="396595" y="306243"/>
                  </a:lnTo>
                  <a:lnTo>
                    <a:pt x="402280" y="314568"/>
                  </a:lnTo>
                  <a:lnTo>
                    <a:pt x="402197" y="315427"/>
                  </a:lnTo>
                  <a:lnTo>
                    <a:pt x="401922" y="316275"/>
                  </a:lnTo>
                  <a:lnTo>
                    <a:pt x="401420" y="316968"/>
                  </a:lnTo>
                  <a:lnTo>
                    <a:pt x="399843" y="318688"/>
                  </a:lnTo>
                  <a:lnTo>
                    <a:pt x="398410" y="320014"/>
                  </a:lnTo>
                  <a:lnTo>
                    <a:pt x="397587" y="320599"/>
                  </a:lnTo>
                  <a:lnTo>
                    <a:pt x="397013" y="321280"/>
                  </a:lnTo>
                  <a:lnTo>
                    <a:pt x="396631" y="322223"/>
                  </a:lnTo>
                  <a:lnTo>
                    <a:pt x="396285" y="322940"/>
                  </a:lnTo>
                  <a:lnTo>
                    <a:pt x="395592" y="323465"/>
                  </a:lnTo>
                  <a:lnTo>
                    <a:pt x="395830" y="324349"/>
                  </a:lnTo>
                  <a:lnTo>
                    <a:pt x="396082" y="325054"/>
                  </a:lnTo>
                  <a:lnTo>
                    <a:pt x="395449" y="325508"/>
                  </a:lnTo>
                  <a:lnTo>
                    <a:pt x="394947" y="326535"/>
                  </a:lnTo>
                  <a:lnTo>
                    <a:pt x="394911" y="327323"/>
                  </a:lnTo>
                  <a:lnTo>
                    <a:pt x="394362" y="328302"/>
                  </a:lnTo>
                  <a:lnTo>
                    <a:pt x="393693" y="329198"/>
                  </a:lnTo>
                  <a:lnTo>
                    <a:pt x="393119" y="330273"/>
                  </a:lnTo>
                  <a:lnTo>
                    <a:pt x="392546" y="331097"/>
                  </a:lnTo>
                  <a:lnTo>
                    <a:pt x="391817" y="331479"/>
                  </a:lnTo>
                  <a:lnTo>
                    <a:pt x="390838" y="331826"/>
                  </a:lnTo>
                  <a:lnTo>
                    <a:pt x="389955" y="332112"/>
                  </a:lnTo>
                  <a:lnTo>
                    <a:pt x="388689" y="332471"/>
                  </a:lnTo>
                  <a:lnTo>
                    <a:pt x="380758" y="407285"/>
                  </a:lnTo>
                  <a:lnTo>
                    <a:pt x="244901" y="427648"/>
                  </a:lnTo>
                  <a:lnTo>
                    <a:pt x="243994" y="428389"/>
                  </a:lnTo>
                  <a:lnTo>
                    <a:pt x="243695" y="429118"/>
                  </a:lnTo>
                  <a:lnTo>
                    <a:pt x="243444" y="429870"/>
                  </a:lnTo>
                  <a:lnTo>
                    <a:pt x="243109" y="431076"/>
                  </a:lnTo>
                  <a:lnTo>
                    <a:pt x="242978" y="431757"/>
                  </a:lnTo>
                  <a:lnTo>
                    <a:pt x="243300" y="433118"/>
                  </a:lnTo>
                  <a:lnTo>
                    <a:pt x="243611" y="433895"/>
                  </a:lnTo>
                  <a:lnTo>
                    <a:pt x="244172" y="434982"/>
                  </a:lnTo>
                  <a:lnTo>
                    <a:pt x="244793" y="435889"/>
                  </a:lnTo>
                  <a:lnTo>
                    <a:pt x="244973" y="437191"/>
                  </a:lnTo>
                  <a:lnTo>
                    <a:pt x="245080" y="438433"/>
                  </a:lnTo>
                  <a:lnTo>
                    <a:pt x="245104" y="439604"/>
                  </a:lnTo>
                  <a:lnTo>
                    <a:pt x="244949" y="440595"/>
                  </a:lnTo>
                  <a:lnTo>
                    <a:pt x="245008" y="441479"/>
                  </a:lnTo>
                  <a:lnTo>
                    <a:pt x="245199" y="442255"/>
                  </a:lnTo>
                  <a:lnTo>
                    <a:pt x="177635" y="449254"/>
                  </a:lnTo>
                  <a:lnTo>
                    <a:pt x="147812" y="340927"/>
                  </a:lnTo>
                  <a:lnTo>
                    <a:pt x="121609" y="244806"/>
                  </a:lnTo>
                  <a:lnTo>
                    <a:pt x="110095" y="203242"/>
                  </a:lnTo>
                  <a:lnTo>
                    <a:pt x="54534" y="213084"/>
                  </a:lnTo>
                  <a:lnTo>
                    <a:pt x="45469" y="190307"/>
                  </a:lnTo>
                  <a:lnTo>
                    <a:pt x="0" y="76140"/>
                  </a:lnTo>
                  <a:lnTo>
                    <a:pt x="78289" y="63265"/>
                  </a:lnTo>
                  <a:lnTo>
                    <a:pt x="145711" y="52181"/>
                  </a:lnTo>
                  <a:lnTo>
                    <a:pt x="461711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317;gbcf4302aa7_0_6">
              <a:extLst>
                <a:ext uri="{FF2B5EF4-FFF2-40B4-BE49-F238E27FC236}">
                  <a16:creationId xmlns:a16="http://schemas.microsoft.com/office/drawing/2014/main" id="{4807677E-92FB-874D-8369-6785B8CCE188}"/>
                </a:ext>
              </a:extLst>
            </p:cNvPr>
            <p:cNvSpPr/>
            <p:nvPr/>
          </p:nvSpPr>
          <p:spPr>
            <a:xfrm>
              <a:off x="8136553" y="3364219"/>
              <a:ext cx="39496" cy="39382"/>
            </a:xfrm>
            <a:custGeom>
              <a:avLst/>
              <a:gdLst/>
              <a:ahLst/>
              <a:cxnLst/>
              <a:rect l="l" t="t" r="r" b="b"/>
              <a:pathLst>
                <a:path w="78599" h="78373" extrusionOk="0">
                  <a:moveTo>
                    <a:pt x="0" y="75053"/>
                  </a:moveTo>
                  <a:lnTo>
                    <a:pt x="2030" y="0"/>
                  </a:lnTo>
                  <a:lnTo>
                    <a:pt x="8002" y="7823"/>
                  </a:lnTo>
                  <a:lnTo>
                    <a:pt x="11430" y="11382"/>
                  </a:lnTo>
                  <a:lnTo>
                    <a:pt x="17127" y="16482"/>
                  </a:lnTo>
                  <a:lnTo>
                    <a:pt x="20830" y="19253"/>
                  </a:lnTo>
                  <a:lnTo>
                    <a:pt x="31149" y="25918"/>
                  </a:lnTo>
                  <a:lnTo>
                    <a:pt x="38829" y="31662"/>
                  </a:lnTo>
                  <a:lnTo>
                    <a:pt x="48801" y="39736"/>
                  </a:lnTo>
                  <a:lnTo>
                    <a:pt x="60099" y="50031"/>
                  </a:lnTo>
                  <a:lnTo>
                    <a:pt x="63743" y="52074"/>
                  </a:lnTo>
                  <a:lnTo>
                    <a:pt x="74252" y="57771"/>
                  </a:lnTo>
                  <a:lnTo>
                    <a:pt x="78218" y="59431"/>
                  </a:lnTo>
                  <a:lnTo>
                    <a:pt x="78600" y="60160"/>
                  </a:lnTo>
                  <a:lnTo>
                    <a:pt x="70383" y="64029"/>
                  </a:lnTo>
                  <a:lnTo>
                    <a:pt x="69081" y="65558"/>
                  </a:lnTo>
                  <a:lnTo>
                    <a:pt x="67493" y="66597"/>
                  </a:lnTo>
                  <a:lnTo>
                    <a:pt x="63945" y="68257"/>
                  </a:lnTo>
                  <a:lnTo>
                    <a:pt x="60314" y="69404"/>
                  </a:lnTo>
                  <a:lnTo>
                    <a:pt x="51572" y="69619"/>
                  </a:lnTo>
                  <a:lnTo>
                    <a:pt x="48383" y="70311"/>
                  </a:lnTo>
                  <a:lnTo>
                    <a:pt x="45481" y="71470"/>
                  </a:lnTo>
                  <a:lnTo>
                    <a:pt x="35914" y="74002"/>
                  </a:lnTo>
                  <a:lnTo>
                    <a:pt x="33095" y="74528"/>
                  </a:lnTo>
                  <a:lnTo>
                    <a:pt x="29644" y="76821"/>
                  </a:lnTo>
                  <a:lnTo>
                    <a:pt x="26837" y="78158"/>
                  </a:lnTo>
                  <a:lnTo>
                    <a:pt x="24867" y="78373"/>
                  </a:lnTo>
                  <a:lnTo>
                    <a:pt x="0" y="7505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318;gbcf4302aa7_0_6">
              <a:extLst>
                <a:ext uri="{FF2B5EF4-FFF2-40B4-BE49-F238E27FC236}">
                  <a16:creationId xmlns:a16="http://schemas.microsoft.com/office/drawing/2014/main" id="{CFF5869A-4D4A-D34F-8EB0-1AFB8F916F0B}"/>
                </a:ext>
              </a:extLst>
            </p:cNvPr>
            <p:cNvSpPr/>
            <p:nvPr/>
          </p:nvSpPr>
          <p:spPr>
            <a:xfrm>
              <a:off x="8715507" y="3364525"/>
              <a:ext cx="239037" cy="170703"/>
            </a:xfrm>
            <a:custGeom>
              <a:avLst/>
              <a:gdLst/>
              <a:ahLst/>
              <a:cxnLst/>
              <a:rect l="l" t="t" r="r" b="b"/>
              <a:pathLst>
                <a:path w="475696" h="339708" extrusionOk="0">
                  <a:moveTo>
                    <a:pt x="49983" y="137756"/>
                  </a:moveTo>
                  <a:lnTo>
                    <a:pt x="52468" y="138174"/>
                  </a:lnTo>
                  <a:lnTo>
                    <a:pt x="56374" y="135391"/>
                  </a:lnTo>
                  <a:lnTo>
                    <a:pt x="58977" y="133086"/>
                  </a:lnTo>
                  <a:lnTo>
                    <a:pt x="61401" y="131940"/>
                  </a:lnTo>
                  <a:lnTo>
                    <a:pt x="64853" y="131701"/>
                  </a:lnTo>
                  <a:lnTo>
                    <a:pt x="65976" y="131295"/>
                  </a:lnTo>
                  <a:lnTo>
                    <a:pt x="67994" y="128452"/>
                  </a:lnTo>
                  <a:lnTo>
                    <a:pt x="69117" y="127688"/>
                  </a:lnTo>
                  <a:lnTo>
                    <a:pt x="70490" y="125861"/>
                  </a:lnTo>
                  <a:lnTo>
                    <a:pt x="71673" y="123496"/>
                  </a:lnTo>
                  <a:lnTo>
                    <a:pt x="72688" y="122062"/>
                  </a:lnTo>
                  <a:lnTo>
                    <a:pt x="78373" y="119148"/>
                  </a:lnTo>
                  <a:lnTo>
                    <a:pt x="83115" y="115864"/>
                  </a:lnTo>
                  <a:lnTo>
                    <a:pt x="87211" y="113750"/>
                  </a:lnTo>
                  <a:lnTo>
                    <a:pt x="88908" y="113511"/>
                  </a:lnTo>
                  <a:lnTo>
                    <a:pt x="92311" y="114490"/>
                  </a:lnTo>
                  <a:lnTo>
                    <a:pt x="93720" y="114670"/>
                  </a:lnTo>
                  <a:lnTo>
                    <a:pt x="94258" y="112938"/>
                  </a:lnTo>
                  <a:lnTo>
                    <a:pt x="94341" y="112197"/>
                  </a:lnTo>
                  <a:lnTo>
                    <a:pt x="95357" y="111242"/>
                  </a:lnTo>
                  <a:lnTo>
                    <a:pt x="102726" y="107623"/>
                  </a:lnTo>
                  <a:lnTo>
                    <a:pt x="108339" y="105939"/>
                  </a:lnTo>
                  <a:lnTo>
                    <a:pt x="113511" y="105867"/>
                  </a:lnTo>
                  <a:lnTo>
                    <a:pt x="120163" y="103849"/>
                  </a:lnTo>
                  <a:lnTo>
                    <a:pt x="151611" y="89409"/>
                  </a:lnTo>
                  <a:lnTo>
                    <a:pt x="165585" y="81753"/>
                  </a:lnTo>
                  <a:lnTo>
                    <a:pt x="168773" y="80547"/>
                  </a:lnTo>
                  <a:lnTo>
                    <a:pt x="176859" y="80714"/>
                  </a:lnTo>
                  <a:lnTo>
                    <a:pt x="181004" y="81299"/>
                  </a:lnTo>
                  <a:lnTo>
                    <a:pt x="185232" y="80762"/>
                  </a:lnTo>
                  <a:lnTo>
                    <a:pt x="193651" y="78146"/>
                  </a:lnTo>
                  <a:lnTo>
                    <a:pt x="204736" y="71374"/>
                  </a:lnTo>
                  <a:lnTo>
                    <a:pt x="209286" y="67839"/>
                  </a:lnTo>
                  <a:lnTo>
                    <a:pt x="212451" y="66191"/>
                  </a:lnTo>
                  <a:lnTo>
                    <a:pt x="218434" y="64196"/>
                  </a:lnTo>
                  <a:lnTo>
                    <a:pt x="221683" y="61999"/>
                  </a:lnTo>
                  <a:lnTo>
                    <a:pt x="228359" y="61688"/>
                  </a:lnTo>
                  <a:lnTo>
                    <a:pt x="229685" y="62130"/>
                  </a:lnTo>
                  <a:lnTo>
                    <a:pt x="233208" y="64806"/>
                  </a:lnTo>
                  <a:lnTo>
                    <a:pt x="235287" y="65415"/>
                  </a:lnTo>
                  <a:lnTo>
                    <a:pt x="239801" y="65056"/>
                  </a:lnTo>
                  <a:lnTo>
                    <a:pt x="248866" y="61903"/>
                  </a:lnTo>
                  <a:lnTo>
                    <a:pt x="263521" y="54701"/>
                  </a:lnTo>
                  <a:lnTo>
                    <a:pt x="274342" y="49900"/>
                  </a:lnTo>
                  <a:lnTo>
                    <a:pt x="292066" y="41229"/>
                  </a:lnTo>
                  <a:lnTo>
                    <a:pt x="297023" y="39342"/>
                  </a:lnTo>
                  <a:lnTo>
                    <a:pt x="302158" y="36822"/>
                  </a:lnTo>
                  <a:lnTo>
                    <a:pt x="333832" y="19384"/>
                  </a:lnTo>
                  <a:lnTo>
                    <a:pt x="338694" y="17199"/>
                  </a:lnTo>
                  <a:lnTo>
                    <a:pt x="341010" y="15204"/>
                  </a:lnTo>
                  <a:lnTo>
                    <a:pt x="346516" y="12374"/>
                  </a:lnTo>
                  <a:lnTo>
                    <a:pt x="352834" y="8050"/>
                  </a:lnTo>
                  <a:lnTo>
                    <a:pt x="356537" y="4419"/>
                  </a:lnTo>
                  <a:lnTo>
                    <a:pt x="360179" y="3010"/>
                  </a:lnTo>
                  <a:lnTo>
                    <a:pt x="361852" y="1851"/>
                  </a:lnTo>
                  <a:lnTo>
                    <a:pt x="368313" y="72"/>
                  </a:lnTo>
                  <a:lnTo>
                    <a:pt x="369627" y="144"/>
                  </a:lnTo>
                  <a:lnTo>
                    <a:pt x="370296" y="418"/>
                  </a:lnTo>
                  <a:lnTo>
                    <a:pt x="372004" y="1409"/>
                  </a:lnTo>
                  <a:lnTo>
                    <a:pt x="373485" y="0"/>
                  </a:lnTo>
                  <a:lnTo>
                    <a:pt x="374990" y="251"/>
                  </a:lnTo>
                  <a:lnTo>
                    <a:pt x="380483" y="2496"/>
                  </a:lnTo>
                  <a:lnTo>
                    <a:pt x="381344" y="3249"/>
                  </a:lnTo>
                  <a:lnTo>
                    <a:pt x="381284" y="5100"/>
                  </a:lnTo>
                  <a:lnTo>
                    <a:pt x="381952" y="5494"/>
                  </a:lnTo>
                  <a:lnTo>
                    <a:pt x="384485" y="5447"/>
                  </a:lnTo>
                  <a:lnTo>
                    <a:pt x="385512" y="4861"/>
                  </a:lnTo>
                  <a:lnTo>
                    <a:pt x="385548" y="3691"/>
                  </a:lnTo>
                  <a:lnTo>
                    <a:pt x="386837" y="4049"/>
                  </a:lnTo>
                  <a:lnTo>
                    <a:pt x="387411" y="4718"/>
                  </a:lnTo>
                  <a:lnTo>
                    <a:pt x="387829" y="5375"/>
                  </a:lnTo>
                  <a:lnTo>
                    <a:pt x="387888" y="6127"/>
                  </a:lnTo>
                  <a:lnTo>
                    <a:pt x="387781" y="6808"/>
                  </a:lnTo>
                  <a:lnTo>
                    <a:pt x="387447" y="7453"/>
                  </a:lnTo>
                  <a:lnTo>
                    <a:pt x="387029" y="8146"/>
                  </a:lnTo>
                  <a:lnTo>
                    <a:pt x="386742" y="8898"/>
                  </a:lnTo>
                  <a:lnTo>
                    <a:pt x="387041" y="9973"/>
                  </a:lnTo>
                  <a:lnTo>
                    <a:pt x="388235" y="9650"/>
                  </a:lnTo>
                  <a:lnTo>
                    <a:pt x="388856" y="9113"/>
                  </a:lnTo>
                  <a:lnTo>
                    <a:pt x="390767" y="8026"/>
                  </a:lnTo>
                  <a:lnTo>
                    <a:pt x="391782" y="8217"/>
                  </a:lnTo>
                  <a:lnTo>
                    <a:pt x="391722" y="9137"/>
                  </a:lnTo>
                  <a:lnTo>
                    <a:pt x="391197" y="9710"/>
                  </a:lnTo>
                  <a:lnTo>
                    <a:pt x="391722" y="10260"/>
                  </a:lnTo>
                  <a:lnTo>
                    <a:pt x="392881" y="10522"/>
                  </a:lnTo>
                  <a:lnTo>
                    <a:pt x="393407" y="11239"/>
                  </a:lnTo>
                  <a:lnTo>
                    <a:pt x="394159" y="10809"/>
                  </a:lnTo>
                  <a:lnTo>
                    <a:pt x="395401" y="10809"/>
                  </a:lnTo>
                  <a:lnTo>
                    <a:pt x="395138" y="11681"/>
                  </a:lnTo>
                  <a:lnTo>
                    <a:pt x="395150" y="12529"/>
                  </a:lnTo>
                  <a:lnTo>
                    <a:pt x="396046" y="12445"/>
                  </a:lnTo>
                  <a:lnTo>
                    <a:pt x="396786" y="12027"/>
                  </a:lnTo>
                  <a:lnTo>
                    <a:pt x="397646" y="11824"/>
                  </a:lnTo>
                  <a:lnTo>
                    <a:pt x="397837" y="12744"/>
                  </a:lnTo>
                  <a:lnTo>
                    <a:pt x="398757" y="13305"/>
                  </a:lnTo>
                  <a:lnTo>
                    <a:pt x="399378" y="13723"/>
                  </a:lnTo>
                  <a:lnTo>
                    <a:pt x="400215" y="13425"/>
                  </a:lnTo>
                  <a:lnTo>
                    <a:pt x="400704" y="12732"/>
                  </a:lnTo>
                  <a:lnTo>
                    <a:pt x="401134" y="13448"/>
                  </a:lnTo>
                  <a:lnTo>
                    <a:pt x="401648" y="14571"/>
                  </a:lnTo>
                  <a:lnTo>
                    <a:pt x="402603" y="15336"/>
                  </a:lnTo>
                  <a:lnTo>
                    <a:pt x="403141" y="14738"/>
                  </a:lnTo>
                  <a:lnTo>
                    <a:pt x="404024" y="14368"/>
                  </a:lnTo>
                  <a:lnTo>
                    <a:pt x="404812" y="15156"/>
                  </a:lnTo>
                  <a:lnTo>
                    <a:pt x="405111" y="15969"/>
                  </a:lnTo>
                  <a:lnTo>
                    <a:pt x="405624" y="17139"/>
                  </a:lnTo>
                  <a:lnTo>
                    <a:pt x="406269" y="17617"/>
                  </a:lnTo>
                  <a:lnTo>
                    <a:pt x="406986" y="18453"/>
                  </a:lnTo>
                  <a:lnTo>
                    <a:pt x="406950" y="19181"/>
                  </a:lnTo>
                  <a:lnTo>
                    <a:pt x="407141" y="20161"/>
                  </a:lnTo>
                  <a:lnTo>
                    <a:pt x="407906" y="20029"/>
                  </a:lnTo>
                  <a:lnTo>
                    <a:pt x="408825" y="19683"/>
                  </a:lnTo>
                  <a:lnTo>
                    <a:pt x="408838" y="20435"/>
                  </a:lnTo>
                  <a:lnTo>
                    <a:pt x="408419" y="21224"/>
                  </a:lnTo>
                  <a:lnTo>
                    <a:pt x="408825" y="22478"/>
                  </a:lnTo>
                  <a:lnTo>
                    <a:pt x="409733" y="22346"/>
                  </a:lnTo>
                  <a:lnTo>
                    <a:pt x="410462" y="22382"/>
                  </a:lnTo>
                  <a:lnTo>
                    <a:pt x="410808" y="23051"/>
                  </a:lnTo>
                  <a:lnTo>
                    <a:pt x="411011" y="23875"/>
                  </a:lnTo>
                  <a:lnTo>
                    <a:pt x="418022" y="41850"/>
                  </a:lnTo>
                  <a:lnTo>
                    <a:pt x="420446" y="48407"/>
                  </a:lnTo>
                  <a:lnTo>
                    <a:pt x="430694" y="75352"/>
                  </a:lnTo>
                  <a:lnTo>
                    <a:pt x="431124" y="92479"/>
                  </a:lnTo>
                  <a:lnTo>
                    <a:pt x="438278" y="105533"/>
                  </a:lnTo>
                  <a:lnTo>
                    <a:pt x="464112" y="151647"/>
                  </a:lnTo>
                  <a:lnTo>
                    <a:pt x="469367" y="160735"/>
                  </a:lnTo>
                  <a:lnTo>
                    <a:pt x="466620" y="164330"/>
                  </a:lnTo>
                  <a:lnTo>
                    <a:pt x="465425" y="165788"/>
                  </a:lnTo>
                  <a:lnTo>
                    <a:pt x="464709" y="166958"/>
                  </a:lnTo>
                  <a:lnTo>
                    <a:pt x="463992" y="168152"/>
                  </a:lnTo>
                  <a:lnTo>
                    <a:pt x="463276" y="169407"/>
                  </a:lnTo>
                  <a:lnTo>
                    <a:pt x="462440" y="170947"/>
                  </a:lnTo>
                  <a:lnTo>
                    <a:pt x="459812" y="179284"/>
                  </a:lnTo>
                  <a:lnTo>
                    <a:pt x="461006" y="179642"/>
                  </a:lnTo>
                  <a:lnTo>
                    <a:pt x="460529" y="181147"/>
                  </a:lnTo>
                  <a:lnTo>
                    <a:pt x="459812" y="183022"/>
                  </a:lnTo>
                  <a:lnTo>
                    <a:pt x="458737" y="185638"/>
                  </a:lnTo>
                  <a:lnTo>
                    <a:pt x="457781" y="187680"/>
                  </a:lnTo>
                  <a:lnTo>
                    <a:pt x="457184" y="189233"/>
                  </a:lnTo>
                  <a:lnTo>
                    <a:pt x="456348" y="190630"/>
                  </a:lnTo>
                  <a:lnTo>
                    <a:pt x="454677" y="193198"/>
                  </a:lnTo>
                  <a:lnTo>
                    <a:pt x="453482" y="194834"/>
                  </a:lnTo>
                  <a:lnTo>
                    <a:pt x="451691" y="196888"/>
                  </a:lnTo>
                  <a:lnTo>
                    <a:pt x="450855" y="197892"/>
                  </a:lnTo>
                  <a:lnTo>
                    <a:pt x="448466" y="200877"/>
                  </a:lnTo>
                  <a:lnTo>
                    <a:pt x="446197" y="203362"/>
                  </a:lnTo>
                  <a:lnTo>
                    <a:pt x="445600" y="204484"/>
                  </a:lnTo>
                  <a:lnTo>
                    <a:pt x="444883" y="206037"/>
                  </a:lnTo>
                  <a:lnTo>
                    <a:pt x="444047" y="208080"/>
                  </a:lnTo>
                  <a:lnTo>
                    <a:pt x="442614" y="211352"/>
                  </a:lnTo>
                  <a:lnTo>
                    <a:pt x="451213" y="218733"/>
                  </a:lnTo>
                  <a:lnTo>
                    <a:pt x="473427" y="236744"/>
                  </a:lnTo>
                  <a:lnTo>
                    <a:pt x="475697" y="238488"/>
                  </a:lnTo>
                  <a:lnTo>
                    <a:pt x="451571" y="240315"/>
                  </a:lnTo>
                  <a:lnTo>
                    <a:pt x="374775" y="245331"/>
                  </a:lnTo>
                  <a:lnTo>
                    <a:pt x="373950" y="245391"/>
                  </a:lnTo>
                  <a:lnTo>
                    <a:pt x="373245" y="245522"/>
                  </a:lnTo>
                  <a:lnTo>
                    <a:pt x="371992" y="246490"/>
                  </a:lnTo>
                  <a:lnTo>
                    <a:pt x="371442" y="247087"/>
                  </a:lnTo>
                  <a:lnTo>
                    <a:pt x="370654" y="247720"/>
                  </a:lnTo>
                  <a:lnTo>
                    <a:pt x="369770" y="248126"/>
                  </a:lnTo>
                  <a:lnTo>
                    <a:pt x="368779" y="248293"/>
                  </a:lnTo>
                  <a:lnTo>
                    <a:pt x="367799" y="248592"/>
                  </a:lnTo>
                  <a:lnTo>
                    <a:pt x="367226" y="249189"/>
                  </a:lnTo>
                  <a:lnTo>
                    <a:pt x="366916" y="250109"/>
                  </a:lnTo>
                  <a:lnTo>
                    <a:pt x="367071" y="250813"/>
                  </a:lnTo>
                  <a:lnTo>
                    <a:pt x="367513" y="251840"/>
                  </a:lnTo>
                  <a:lnTo>
                    <a:pt x="368170" y="253011"/>
                  </a:lnTo>
                  <a:lnTo>
                    <a:pt x="368373" y="253990"/>
                  </a:lnTo>
                  <a:lnTo>
                    <a:pt x="367417" y="255388"/>
                  </a:lnTo>
                  <a:lnTo>
                    <a:pt x="364384" y="258290"/>
                  </a:lnTo>
                  <a:lnTo>
                    <a:pt x="363440" y="259042"/>
                  </a:lnTo>
                  <a:lnTo>
                    <a:pt x="362078" y="259424"/>
                  </a:lnTo>
                  <a:lnTo>
                    <a:pt x="360956" y="259436"/>
                  </a:lnTo>
                  <a:lnTo>
                    <a:pt x="360072" y="259269"/>
                  </a:lnTo>
                  <a:lnTo>
                    <a:pt x="359343" y="259030"/>
                  </a:lnTo>
                  <a:lnTo>
                    <a:pt x="358663" y="258899"/>
                  </a:lnTo>
                  <a:lnTo>
                    <a:pt x="357695" y="258911"/>
                  </a:lnTo>
                  <a:lnTo>
                    <a:pt x="356991" y="259090"/>
                  </a:lnTo>
                  <a:lnTo>
                    <a:pt x="356298" y="259771"/>
                  </a:lnTo>
                  <a:lnTo>
                    <a:pt x="355916" y="260714"/>
                  </a:lnTo>
                  <a:lnTo>
                    <a:pt x="354733" y="261252"/>
                  </a:lnTo>
                  <a:lnTo>
                    <a:pt x="354076" y="261503"/>
                  </a:lnTo>
                  <a:lnTo>
                    <a:pt x="353276" y="261658"/>
                  </a:lnTo>
                  <a:lnTo>
                    <a:pt x="352441" y="261718"/>
                  </a:lnTo>
                  <a:lnTo>
                    <a:pt x="351676" y="261646"/>
                  </a:lnTo>
                  <a:lnTo>
                    <a:pt x="349287" y="260774"/>
                  </a:lnTo>
                  <a:lnTo>
                    <a:pt x="347949" y="259436"/>
                  </a:lnTo>
                  <a:lnTo>
                    <a:pt x="347304" y="258720"/>
                  </a:lnTo>
                  <a:lnTo>
                    <a:pt x="346456" y="257298"/>
                  </a:lnTo>
                  <a:lnTo>
                    <a:pt x="344999" y="255304"/>
                  </a:lnTo>
                  <a:lnTo>
                    <a:pt x="343590" y="253895"/>
                  </a:lnTo>
                  <a:lnTo>
                    <a:pt x="342396" y="253047"/>
                  </a:lnTo>
                  <a:lnTo>
                    <a:pt x="341428" y="252450"/>
                  </a:lnTo>
                  <a:lnTo>
                    <a:pt x="339434" y="251363"/>
                  </a:lnTo>
                  <a:lnTo>
                    <a:pt x="338132" y="250825"/>
                  </a:lnTo>
                  <a:lnTo>
                    <a:pt x="336830" y="250455"/>
                  </a:lnTo>
                  <a:lnTo>
                    <a:pt x="334895" y="250013"/>
                  </a:lnTo>
                  <a:lnTo>
                    <a:pt x="333450" y="249834"/>
                  </a:lnTo>
                  <a:lnTo>
                    <a:pt x="332483" y="249762"/>
                  </a:lnTo>
                  <a:lnTo>
                    <a:pt x="331718" y="249894"/>
                  </a:lnTo>
                  <a:lnTo>
                    <a:pt x="329950" y="251542"/>
                  </a:lnTo>
                  <a:lnTo>
                    <a:pt x="328745" y="252975"/>
                  </a:lnTo>
                  <a:lnTo>
                    <a:pt x="326941" y="255149"/>
                  </a:lnTo>
                  <a:lnTo>
                    <a:pt x="326117" y="255854"/>
                  </a:lnTo>
                  <a:lnTo>
                    <a:pt x="325209" y="256474"/>
                  </a:lnTo>
                  <a:lnTo>
                    <a:pt x="324504" y="256916"/>
                  </a:lnTo>
                  <a:lnTo>
                    <a:pt x="323250" y="257334"/>
                  </a:lnTo>
                  <a:lnTo>
                    <a:pt x="321889" y="257502"/>
                  </a:lnTo>
                  <a:lnTo>
                    <a:pt x="320455" y="257466"/>
                  </a:lnTo>
                  <a:lnTo>
                    <a:pt x="319417" y="257347"/>
                  </a:lnTo>
                  <a:lnTo>
                    <a:pt x="318162" y="257179"/>
                  </a:lnTo>
                  <a:lnTo>
                    <a:pt x="317482" y="257024"/>
                  </a:lnTo>
                  <a:lnTo>
                    <a:pt x="316706" y="256964"/>
                  </a:lnTo>
                  <a:lnTo>
                    <a:pt x="316813" y="259102"/>
                  </a:lnTo>
                  <a:lnTo>
                    <a:pt x="317040" y="260917"/>
                  </a:lnTo>
                  <a:lnTo>
                    <a:pt x="317231" y="262410"/>
                  </a:lnTo>
                  <a:lnTo>
                    <a:pt x="315439" y="263462"/>
                  </a:lnTo>
                  <a:lnTo>
                    <a:pt x="298492" y="270245"/>
                  </a:lnTo>
                  <a:lnTo>
                    <a:pt x="297070" y="270950"/>
                  </a:lnTo>
                  <a:lnTo>
                    <a:pt x="295971" y="271260"/>
                  </a:lnTo>
                  <a:lnTo>
                    <a:pt x="294622" y="271607"/>
                  </a:lnTo>
                  <a:lnTo>
                    <a:pt x="293308" y="271703"/>
                  </a:lnTo>
                  <a:lnTo>
                    <a:pt x="287850" y="272049"/>
                  </a:lnTo>
                  <a:lnTo>
                    <a:pt x="284303" y="272001"/>
                  </a:lnTo>
                  <a:lnTo>
                    <a:pt x="279776" y="271571"/>
                  </a:lnTo>
                  <a:lnTo>
                    <a:pt x="274855" y="270950"/>
                  </a:lnTo>
                  <a:lnTo>
                    <a:pt x="268549" y="269517"/>
                  </a:lnTo>
                  <a:lnTo>
                    <a:pt x="262315" y="268108"/>
                  </a:lnTo>
                  <a:lnTo>
                    <a:pt x="259890" y="267546"/>
                  </a:lnTo>
                  <a:lnTo>
                    <a:pt x="256976" y="266853"/>
                  </a:lnTo>
                  <a:lnTo>
                    <a:pt x="255137" y="266459"/>
                  </a:lnTo>
                  <a:lnTo>
                    <a:pt x="253584" y="266161"/>
                  </a:lnTo>
                  <a:lnTo>
                    <a:pt x="250658" y="265838"/>
                  </a:lnTo>
                  <a:lnTo>
                    <a:pt x="247863" y="265659"/>
                  </a:lnTo>
                  <a:lnTo>
                    <a:pt x="244591" y="265564"/>
                  </a:lnTo>
                  <a:lnTo>
                    <a:pt x="241342" y="265671"/>
                  </a:lnTo>
                  <a:lnTo>
                    <a:pt x="239371" y="265791"/>
                  </a:lnTo>
                  <a:lnTo>
                    <a:pt x="235311" y="266185"/>
                  </a:lnTo>
                  <a:lnTo>
                    <a:pt x="232337" y="266662"/>
                  </a:lnTo>
                  <a:lnTo>
                    <a:pt x="229841" y="267319"/>
                  </a:lnTo>
                  <a:lnTo>
                    <a:pt x="227822" y="267964"/>
                  </a:lnTo>
                  <a:lnTo>
                    <a:pt x="226161" y="268585"/>
                  </a:lnTo>
                  <a:lnTo>
                    <a:pt x="222065" y="270281"/>
                  </a:lnTo>
                  <a:lnTo>
                    <a:pt x="219450" y="271535"/>
                  </a:lnTo>
                  <a:lnTo>
                    <a:pt x="217933" y="272156"/>
                  </a:lnTo>
                  <a:lnTo>
                    <a:pt x="209310" y="266244"/>
                  </a:lnTo>
                  <a:lnTo>
                    <a:pt x="204736" y="263091"/>
                  </a:lnTo>
                  <a:lnTo>
                    <a:pt x="202478" y="261538"/>
                  </a:lnTo>
                  <a:lnTo>
                    <a:pt x="200220" y="260165"/>
                  </a:lnTo>
                  <a:lnTo>
                    <a:pt x="198083" y="259006"/>
                  </a:lnTo>
                  <a:lnTo>
                    <a:pt x="193902" y="257000"/>
                  </a:lnTo>
                  <a:lnTo>
                    <a:pt x="191155" y="256092"/>
                  </a:lnTo>
                  <a:lnTo>
                    <a:pt x="188659" y="255304"/>
                  </a:lnTo>
                  <a:lnTo>
                    <a:pt x="185375" y="254480"/>
                  </a:lnTo>
                  <a:lnTo>
                    <a:pt x="184646" y="254564"/>
                  </a:lnTo>
                  <a:lnTo>
                    <a:pt x="183918" y="254790"/>
                  </a:lnTo>
                  <a:lnTo>
                    <a:pt x="183201" y="255602"/>
                  </a:lnTo>
                  <a:lnTo>
                    <a:pt x="160377" y="259652"/>
                  </a:lnTo>
                  <a:lnTo>
                    <a:pt x="154871" y="297202"/>
                  </a:lnTo>
                  <a:lnTo>
                    <a:pt x="68042" y="328995"/>
                  </a:lnTo>
                  <a:lnTo>
                    <a:pt x="39246" y="339709"/>
                  </a:lnTo>
                  <a:lnTo>
                    <a:pt x="18727" y="256940"/>
                  </a:lnTo>
                  <a:lnTo>
                    <a:pt x="967" y="184850"/>
                  </a:lnTo>
                  <a:lnTo>
                    <a:pt x="0" y="184599"/>
                  </a:lnTo>
                  <a:lnTo>
                    <a:pt x="382" y="183763"/>
                  </a:lnTo>
                  <a:lnTo>
                    <a:pt x="1027" y="183117"/>
                  </a:lnTo>
                  <a:lnTo>
                    <a:pt x="1553" y="182568"/>
                  </a:lnTo>
                  <a:lnTo>
                    <a:pt x="2162" y="181422"/>
                  </a:lnTo>
                  <a:lnTo>
                    <a:pt x="2007" y="180693"/>
                  </a:lnTo>
                  <a:lnTo>
                    <a:pt x="1660" y="180072"/>
                  </a:lnTo>
                  <a:lnTo>
                    <a:pt x="1314" y="179463"/>
                  </a:lnTo>
                  <a:lnTo>
                    <a:pt x="1469" y="178782"/>
                  </a:lnTo>
                  <a:lnTo>
                    <a:pt x="2150" y="178030"/>
                  </a:lnTo>
                  <a:lnTo>
                    <a:pt x="2425" y="177373"/>
                  </a:lnTo>
                  <a:lnTo>
                    <a:pt x="2735" y="176608"/>
                  </a:lnTo>
                  <a:lnTo>
                    <a:pt x="3177" y="175426"/>
                  </a:lnTo>
                  <a:lnTo>
                    <a:pt x="3655" y="174614"/>
                  </a:lnTo>
                  <a:lnTo>
                    <a:pt x="4180" y="174017"/>
                  </a:lnTo>
                  <a:lnTo>
                    <a:pt x="4825" y="173646"/>
                  </a:lnTo>
                  <a:lnTo>
                    <a:pt x="5673" y="173515"/>
                  </a:lnTo>
                  <a:lnTo>
                    <a:pt x="6581" y="173121"/>
                  </a:lnTo>
                  <a:lnTo>
                    <a:pt x="7764" y="172643"/>
                  </a:lnTo>
                  <a:lnTo>
                    <a:pt x="8767" y="172380"/>
                  </a:lnTo>
                  <a:lnTo>
                    <a:pt x="9364" y="171664"/>
                  </a:lnTo>
                  <a:lnTo>
                    <a:pt x="10355" y="171831"/>
                  </a:lnTo>
                  <a:lnTo>
                    <a:pt x="10857" y="171067"/>
                  </a:lnTo>
                  <a:lnTo>
                    <a:pt x="11764" y="170553"/>
                  </a:lnTo>
                  <a:lnTo>
                    <a:pt x="12457" y="170302"/>
                  </a:lnTo>
                  <a:lnTo>
                    <a:pt x="13174" y="170446"/>
                  </a:lnTo>
                  <a:lnTo>
                    <a:pt x="13902" y="170672"/>
                  </a:lnTo>
                  <a:lnTo>
                    <a:pt x="14404" y="170183"/>
                  </a:lnTo>
                  <a:lnTo>
                    <a:pt x="14667" y="169024"/>
                  </a:lnTo>
                  <a:lnTo>
                    <a:pt x="15073" y="168427"/>
                  </a:lnTo>
                  <a:lnTo>
                    <a:pt x="15981" y="168200"/>
                  </a:lnTo>
                  <a:lnTo>
                    <a:pt x="17354" y="167746"/>
                  </a:lnTo>
                  <a:lnTo>
                    <a:pt x="17951" y="168738"/>
                  </a:lnTo>
                  <a:lnTo>
                    <a:pt x="18548" y="167508"/>
                  </a:lnTo>
                  <a:lnTo>
                    <a:pt x="18429" y="166755"/>
                  </a:lnTo>
                  <a:lnTo>
                    <a:pt x="19778" y="166731"/>
                  </a:lnTo>
                  <a:lnTo>
                    <a:pt x="20686" y="166397"/>
                  </a:lnTo>
                  <a:lnTo>
                    <a:pt x="21355" y="166922"/>
                  </a:lnTo>
                  <a:lnTo>
                    <a:pt x="22179" y="166970"/>
                  </a:lnTo>
                  <a:lnTo>
                    <a:pt x="23027" y="166934"/>
                  </a:lnTo>
                  <a:lnTo>
                    <a:pt x="24938" y="166958"/>
                  </a:lnTo>
                  <a:lnTo>
                    <a:pt x="24890" y="166086"/>
                  </a:lnTo>
                  <a:lnTo>
                    <a:pt x="24615" y="165322"/>
                  </a:lnTo>
                  <a:lnTo>
                    <a:pt x="25260" y="164785"/>
                  </a:lnTo>
                  <a:lnTo>
                    <a:pt x="25905" y="165179"/>
                  </a:lnTo>
                  <a:lnTo>
                    <a:pt x="26551" y="164569"/>
                  </a:lnTo>
                  <a:lnTo>
                    <a:pt x="27076" y="164092"/>
                  </a:lnTo>
                  <a:lnTo>
                    <a:pt x="26551" y="163471"/>
                  </a:lnTo>
                  <a:lnTo>
                    <a:pt x="26861" y="162778"/>
                  </a:lnTo>
                  <a:lnTo>
                    <a:pt x="27769" y="162384"/>
                  </a:lnTo>
                  <a:lnTo>
                    <a:pt x="28605" y="161918"/>
                  </a:lnTo>
                  <a:lnTo>
                    <a:pt x="29692" y="161536"/>
                  </a:lnTo>
                  <a:lnTo>
                    <a:pt x="31363" y="159434"/>
                  </a:lnTo>
                  <a:lnTo>
                    <a:pt x="32068" y="159458"/>
                  </a:lnTo>
                  <a:lnTo>
                    <a:pt x="32463" y="160210"/>
                  </a:lnTo>
                  <a:lnTo>
                    <a:pt x="33119" y="160986"/>
                  </a:lnTo>
                  <a:lnTo>
                    <a:pt x="33836" y="160592"/>
                  </a:lnTo>
                  <a:lnTo>
                    <a:pt x="34003" y="159649"/>
                  </a:lnTo>
                  <a:lnTo>
                    <a:pt x="34302" y="158753"/>
                  </a:lnTo>
                  <a:lnTo>
                    <a:pt x="35221" y="159505"/>
                  </a:lnTo>
                  <a:lnTo>
                    <a:pt x="35926" y="159517"/>
                  </a:lnTo>
                  <a:lnTo>
                    <a:pt x="35926" y="158574"/>
                  </a:lnTo>
                  <a:lnTo>
                    <a:pt x="35580" y="157762"/>
                  </a:lnTo>
                  <a:lnTo>
                    <a:pt x="35842" y="156950"/>
                  </a:lnTo>
                  <a:lnTo>
                    <a:pt x="36631" y="156328"/>
                  </a:lnTo>
                  <a:lnTo>
                    <a:pt x="37729" y="156328"/>
                  </a:lnTo>
                  <a:lnTo>
                    <a:pt x="38709" y="156842"/>
                  </a:lnTo>
                  <a:lnTo>
                    <a:pt x="39677" y="157033"/>
                  </a:lnTo>
                  <a:lnTo>
                    <a:pt x="39724" y="156257"/>
                  </a:lnTo>
                  <a:lnTo>
                    <a:pt x="39593" y="155528"/>
                  </a:lnTo>
                  <a:lnTo>
                    <a:pt x="39055" y="154811"/>
                  </a:lnTo>
                  <a:lnTo>
                    <a:pt x="38195" y="155110"/>
                  </a:lnTo>
                  <a:lnTo>
                    <a:pt x="37538" y="154776"/>
                  </a:lnTo>
                  <a:lnTo>
                    <a:pt x="37980" y="153892"/>
                  </a:lnTo>
                  <a:lnTo>
                    <a:pt x="39246" y="152925"/>
                  </a:lnTo>
                  <a:lnTo>
                    <a:pt x="40047" y="153474"/>
                  </a:lnTo>
                  <a:lnTo>
                    <a:pt x="40859" y="153247"/>
                  </a:lnTo>
                  <a:lnTo>
                    <a:pt x="41503" y="153653"/>
                  </a:lnTo>
                  <a:lnTo>
                    <a:pt x="41826" y="154298"/>
                  </a:lnTo>
                  <a:lnTo>
                    <a:pt x="42638" y="154119"/>
                  </a:lnTo>
                  <a:lnTo>
                    <a:pt x="42770" y="153366"/>
                  </a:lnTo>
                  <a:lnTo>
                    <a:pt x="43486" y="152948"/>
                  </a:lnTo>
                  <a:lnTo>
                    <a:pt x="43988" y="152328"/>
                  </a:lnTo>
                  <a:lnTo>
                    <a:pt x="44537" y="152805"/>
                  </a:lnTo>
                  <a:lnTo>
                    <a:pt x="45027" y="153593"/>
                  </a:lnTo>
                  <a:lnTo>
                    <a:pt x="45624" y="153092"/>
                  </a:lnTo>
                  <a:lnTo>
                    <a:pt x="45613" y="152387"/>
                  </a:lnTo>
                  <a:lnTo>
                    <a:pt x="45827" y="151670"/>
                  </a:lnTo>
                  <a:lnTo>
                    <a:pt x="45576" y="150906"/>
                  </a:lnTo>
                  <a:lnTo>
                    <a:pt x="44549" y="150452"/>
                  </a:lnTo>
                  <a:lnTo>
                    <a:pt x="43832" y="149628"/>
                  </a:lnTo>
                  <a:lnTo>
                    <a:pt x="43594" y="148709"/>
                  </a:lnTo>
                  <a:lnTo>
                    <a:pt x="43761" y="147765"/>
                  </a:lnTo>
                  <a:lnTo>
                    <a:pt x="44406" y="147144"/>
                  </a:lnTo>
                  <a:lnTo>
                    <a:pt x="45445" y="147287"/>
                  </a:lnTo>
                  <a:lnTo>
                    <a:pt x="46305" y="147849"/>
                  </a:lnTo>
                  <a:lnTo>
                    <a:pt x="47165" y="148446"/>
                  </a:lnTo>
                  <a:lnTo>
                    <a:pt x="48300" y="148816"/>
                  </a:lnTo>
                  <a:lnTo>
                    <a:pt x="49004" y="148637"/>
                  </a:lnTo>
                  <a:lnTo>
                    <a:pt x="49458" y="147992"/>
                  </a:lnTo>
                  <a:lnTo>
                    <a:pt x="49303" y="147311"/>
                  </a:lnTo>
                  <a:lnTo>
                    <a:pt x="48610" y="146929"/>
                  </a:lnTo>
                  <a:lnTo>
                    <a:pt x="48001" y="146141"/>
                  </a:lnTo>
                  <a:lnTo>
                    <a:pt x="47511" y="145149"/>
                  </a:lnTo>
                  <a:lnTo>
                    <a:pt x="46401" y="144958"/>
                  </a:lnTo>
                  <a:lnTo>
                    <a:pt x="45147" y="144349"/>
                  </a:lnTo>
                  <a:lnTo>
                    <a:pt x="45194" y="143322"/>
                  </a:lnTo>
                  <a:lnTo>
                    <a:pt x="45613" y="142510"/>
                  </a:lnTo>
                  <a:lnTo>
                    <a:pt x="46425" y="141948"/>
                  </a:lnTo>
                  <a:lnTo>
                    <a:pt x="47093" y="141554"/>
                  </a:lnTo>
                  <a:lnTo>
                    <a:pt x="47858" y="140969"/>
                  </a:lnTo>
                  <a:lnTo>
                    <a:pt x="48335" y="140372"/>
                  </a:lnTo>
                  <a:lnTo>
                    <a:pt x="48789" y="139428"/>
                  </a:lnTo>
                  <a:lnTo>
                    <a:pt x="49315" y="138569"/>
                  </a:lnTo>
                  <a:lnTo>
                    <a:pt x="49983" y="13775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319;gbcf4302aa7_0_6">
              <a:extLst>
                <a:ext uri="{FF2B5EF4-FFF2-40B4-BE49-F238E27FC236}">
                  <a16:creationId xmlns:a16="http://schemas.microsoft.com/office/drawing/2014/main" id="{53317079-850E-E047-B0F9-E55CB0655465}"/>
                </a:ext>
              </a:extLst>
            </p:cNvPr>
            <p:cNvSpPr/>
            <p:nvPr/>
          </p:nvSpPr>
          <p:spPr>
            <a:xfrm>
              <a:off x="7277292" y="3368024"/>
              <a:ext cx="12063" cy="5329"/>
            </a:xfrm>
            <a:custGeom>
              <a:avLst/>
              <a:gdLst/>
              <a:ahLst/>
              <a:cxnLst/>
              <a:rect l="l" t="t" r="r" b="b"/>
              <a:pathLst>
                <a:path w="24006" h="10605" extrusionOk="0">
                  <a:moveTo>
                    <a:pt x="0" y="967"/>
                  </a:moveTo>
                  <a:lnTo>
                    <a:pt x="658" y="24"/>
                  </a:lnTo>
                  <a:lnTo>
                    <a:pt x="4037" y="0"/>
                  </a:lnTo>
                  <a:lnTo>
                    <a:pt x="8098" y="2807"/>
                  </a:lnTo>
                  <a:lnTo>
                    <a:pt x="11215" y="4383"/>
                  </a:lnTo>
                  <a:lnTo>
                    <a:pt x="13090" y="4288"/>
                  </a:lnTo>
                  <a:lnTo>
                    <a:pt x="15348" y="3225"/>
                  </a:lnTo>
                  <a:lnTo>
                    <a:pt x="17509" y="3046"/>
                  </a:lnTo>
                  <a:lnTo>
                    <a:pt x="20328" y="3667"/>
                  </a:lnTo>
                  <a:lnTo>
                    <a:pt x="23625" y="3464"/>
                  </a:lnTo>
                  <a:lnTo>
                    <a:pt x="24007" y="4777"/>
                  </a:lnTo>
                  <a:lnTo>
                    <a:pt x="23541" y="5649"/>
                  </a:lnTo>
                  <a:lnTo>
                    <a:pt x="22693" y="6187"/>
                  </a:lnTo>
                  <a:lnTo>
                    <a:pt x="20436" y="6402"/>
                  </a:lnTo>
                  <a:lnTo>
                    <a:pt x="17331" y="5757"/>
                  </a:lnTo>
                  <a:lnTo>
                    <a:pt x="14512" y="5948"/>
                  </a:lnTo>
                  <a:lnTo>
                    <a:pt x="13580" y="6641"/>
                  </a:lnTo>
                  <a:lnTo>
                    <a:pt x="10582" y="10582"/>
                  </a:lnTo>
                  <a:lnTo>
                    <a:pt x="8707" y="10606"/>
                  </a:lnTo>
                  <a:lnTo>
                    <a:pt x="7668" y="9854"/>
                  </a:lnTo>
                  <a:lnTo>
                    <a:pt x="6629" y="7990"/>
                  </a:lnTo>
                  <a:lnTo>
                    <a:pt x="4551" y="6318"/>
                  </a:lnTo>
                  <a:lnTo>
                    <a:pt x="765" y="2460"/>
                  </a:lnTo>
                  <a:lnTo>
                    <a:pt x="0" y="96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320;gbcf4302aa7_0_6">
              <a:extLst>
                <a:ext uri="{FF2B5EF4-FFF2-40B4-BE49-F238E27FC236}">
                  <a16:creationId xmlns:a16="http://schemas.microsoft.com/office/drawing/2014/main" id="{AE2EBD0F-F18F-254F-9E9C-7DC2929F57C2}"/>
                </a:ext>
              </a:extLst>
            </p:cNvPr>
            <p:cNvSpPr/>
            <p:nvPr/>
          </p:nvSpPr>
          <p:spPr>
            <a:xfrm>
              <a:off x="7095122" y="3375632"/>
              <a:ext cx="117625" cy="173764"/>
            </a:xfrm>
            <a:custGeom>
              <a:avLst/>
              <a:gdLst/>
              <a:ahLst/>
              <a:cxnLst/>
              <a:rect l="l" t="t" r="r" b="b"/>
              <a:pathLst>
                <a:path w="234080" h="345799" extrusionOk="0">
                  <a:moveTo>
                    <a:pt x="218351" y="2795"/>
                  </a:moveTo>
                  <a:lnTo>
                    <a:pt x="217622" y="4885"/>
                  </a:lnTo>
                  <a:lnTo>
                    <a:pt x="217539" y="7035"/>
                  </a:lnTo>
                  <a:lnTo>
                    <a:pt x="216703" y="9949"/>
                  </a:lnTo>
                  <a:lnTo>
                    <a:pt x="216608" y="10916"/>
                  </a:lnTo>
                  <a:lnTo>
                    <a:pt x="217479" y="13890"/>
                  </a:lnTo>
                  <a:lnTo>
                    <a:pt x="217575" y="15407"/>
                  </a:lnTo>
                  <a:lnTo>
                    <a:pt x="217957" y="16625"/>
                  </a:lnTo>
                  <a:lnTo>
                    <a:pt x="220047" y="20304"/>
                  </a:lnTo>
                  <a:lnTo>
                    <a:pt x="220047" y="21714"/>
                  </a:lnTo>
                  <a:lnTo>
                    <a:pt x="220728" y="23875"/>
                  </a:lnTo>
                  <a:lnTo>
                    <a:pt x="222233" y="25941"/>
                  </a:lnTo>
                  <a:lnTo>
                    <a:pt x="222520" y="26968"/>
                  </a:lnTo>
                  <a:lnTo>
                    <a:pt x="222364" y="32307"/>
                  </a:lnTo>
                  <a:lnTo>
                    <a:pt x="226425" y="36452"/>
                  </a:lnTo>
                  <a:lnTo>
                    <a:pt x="226903" y="37288"/>
                  </a:lnTo>
                  <a:lnTo>
                    <a:pt x="226748" y="44143"/>
                  </a:lnTo>
                  <a:lnTo>
                    <a:pt x="226389" y="47452"/>
                  </a:lnTo>
                  <a:lnTo>
                    <a:pt x="226688" y="50736"/>
                  </a:lnTo>
                  <a:lnTo>
                    <a:pt x="227070" y="51656"/>
                  </a:lnTo>
                  <a:lnTo>
                    <a:pt x="234080" y="60936"/>
                  </a:lnTo>
                  <a:lnTo>
                    <a:pt x="233997" y="62524"/>
                  </a:lnTo>
                  <a:lnTo>
                    <a:pt x="232420" y="68830"/>
                  </a:lnTo>
                  <a:lnTo>
                    <a:pt x="230653" y="71040"/>
                  </a:lnTo>
                  <a:lnTo>
                    <a:pt x="229817" y="72724"/>
                  </a:lnTo>
                  <a:lnTo>
                    <a:pt x="229638" y="75172"/>
                  </a:lnTo>
                  <a:lnTo>
                    <a:pt x="229924" y="75829"/>
                  </a:lnTo>
                  <a:lnTo>
                    <a:pt x="229936" y="78278"/>
                  </a:lnTo>
                  <a:lnTo>
                    <a:pt x="228897" y="78457"/>
                  </a:lnTo>
                  <a:lnTo>
                    <a:pt x="227953" y="77812"/>
                  </a:lnTo>
                  <a:lnTo>
                    <a:pt x="227487" y="76570"/>
                  </a:lnTo>
                  <a:lnTo>
                    <a:pt x="227094" y="73393"/>
                  </a:lnTo>
                  <a:lnTo>
                    <a:pt x="226234" y="71124"/>
                  </a:lnTo>
                  <a:lnTo>
                    <a:pt x="224155" y="70228"/>
                  </a:lnTo>
                  <a:lnTo>
                    <a:pt x="222746" y="71267"/>
                  </a:lnTo>
                  <a:lnTo>
                    <a:pt x="221910" y="72843"/>
                  </a:lnTo>
                  <a:lnTo>
                    <a:pt x="221659" y="78039"/>
                  </a:lnTo>
                  <a:lnTo>
                    <a:pt x="219880" y="80499"/>
                  </a:lnTo>
                  <a:lnTo>
                    <a:pt x="219330" y="81992"/>
                  </a:lnTo>
                  <a:lnTo>
                    <a:pt x="217085" y="84357"/>
                  </a:lnTo>
                  <a:lnTo>
                    <a:pt x="215986" y="85957"/>
                  </a:lnTo>
                  <a:lnTo>
                    <a:pt x="216189" y="89624"/>
                  </a:lnTo>
                  <a:lnTo>
                    <a:pt x="214601" y="92634"/>
                  </a:lnTo>
                  <a:lnTo>
                    <a:pt x="214135" y="94246"/>
                  </a:lnTo>
                  <a:lnTo>
                    <a:pt x="213394" y="95739"/>
                  </a:lnTo>
                  <a:lnTo>
                    <a:pt x="210767" y="98677"/>
                  </a:lnTo>
                  <a:lnTo>
                    <a:pt x="210779" y="100266"/>
                  </a:lnTo>
                  <a:lnTo>
                    <a:pt x="211340" y="101209"/>
                  </a:lnTo>
                  <a:lnTo>
                    <a:pt x="210970" y="103108"/>
                  </a:lnTo>
                  <a:lnTo>
                    <a:pt x="208724" y="105258"/>
                  </a:lnTo>
                  <a:lnTo>
                    <a:pt x="208354" y="106416"/>
                  </a:lnTo>
                  <a:lnTo>
                    <a:pt x="207984" y="109020"/>
                  </a:lnTo>
                  <a:lnTo>
                    <a:pt x="207614" y="110179"/>
                  </a:lnTo>
                  <a:lnTo>
                    <a:pt x="206670" y="110645"/>
                  </a:lnTo>
                  <a:lnTo>
                    <a:pt x="203660" y="111110"/>
                  </a:lnTo>
                  <a:lnTo>
                    <a:pt x="199050" y="108793"/>
                  </a:lnTo>
                  <a:lnTo>
                    <a:pt x="197175" y="108698"/>
                  </a:lnTo>
                  <a:lnTo>
                    <a:pt x="186450" y="110417"/>
                  </a:lnTo>
                  <a:lnTo>
                    <a:pt x="185900" y="111660"/>
                  </a:lnTo>
                  <a:lnTo>
                    <a:pt x="185638" y="116748"/>
                  </a:lnTo>
                  <a:lnTo>
                    <a:pt x="187142" y="119662"/>
                  </a:lnTo>
                  <a:lnTo>
                    <a:pt x="187346" y="123579"/>
                  </a:lnTo>
                  <a:lnTo>
                    <a:pt x="188302" y="125920"/>
                  </a:lnTo>
                  <a:lnTo>
                    <a:pt x="188588" y="126876"/>
                  </a:lnTo>
                  <a:lnTo>
                    <a:pt x="189447" y="131784"/>
                  </a:lnTo>
                  <a:lnTo>
                    <a:pt x="188528" y="136371"/>
                  </a:lnTo>
                  <a:lnTo>
                    <a:pt x="188815" y="137983"/>
                  </a:lnTo>
                  <a:lnTo>
                    <a:pt x="188635" y="140802"/>
                  </a:lnTo>
                  <a:lnTo>
                    <a:pt x="186594" y="148123"/>
                  </a:lnTo>
                  <a:lnTo>
                    <a:pt x="184074" y="154167"/>
                  </a:lnTo>
                  <a:lnTo>
                    <a:pt x="183799" y="156137"/>
                  </a:lnTo>
                  <a:lnTo>
                    <a:pt x="184085" y="157164"/>
                  </a:lnTo>
                  <a:lnTo>
                    <a:pt x="184850" y="159135"/>
                  </a:lnTo>
                  <a:lnTo>
                    <a:pt x="185232" y="161129"/>
                  </a:lnTo>
                  <a:lnTo>
                    <a:pt x="185148" y="163387"/>
                  </a:lnTo>
                  <a:lnTo>
                    <a:pt x="184491" y="164414"/>
                  </a:lnTo>
                  <a:lnTo>
                    <a:pt x="181398" y="166134"/>
                  </a:lnTo>
                  <a:lnTo>
                    <a:pt x="180837" y="168188"/>
                  </a:lnTo>
                  <a:lnTo>
                    <a:pt x="181135" y="175068"/>
                  </a:lnTo>
                  <a:lnTo>
                    <a:pt x="180574" y="176859"/>
                  </a:lnTo>
                  <a:lnTo>
                    <a:pt x="179738" y="177994"/>
                  </a:lnTo>
                  <a:lnTo>
                    <a:pt x="177397" y="179618"/>
                  </a:lnTo>
                  <a:lnTo>
                    <a:pt x="174112" y="182640"/>
                  </a:lnTo>
                  <a:lnTo>
                    <a:pt x="173850" y="186761"/>
                  </a:lnTo>
                  <a:lnTo>
                    <a:pt x="173372" y="187513"/>
                  </a:lnTo>
                  <a:lnTo>
                    <a:pt x="169526" y="189149"/>
                  </a:lnTo>
                  <a:lnTo>
                    <a:pt x="168308" y="190666"/>
                  </a:lnTo>
                  <a:lnTo>
                    <a:pt x="168045" y="195527"/>
                  </a:lnTo>
                  <a:lnTo>
                    <a:pt x="165991" y="197987"/>
                  </a:lnTo>
                  <a:lnTo>
                    <a:pt x="162885" y="199528"/>
                  </a:lnTo>
                  <a:lnTo>
                    <a:pt x="163650" y="201463"/>
                  </a:lnTo>
                  <a:lnTo>
                    <a:pt x="163841" y="203648"/>
                  </a:lnTo>
                  <a:lnTo>
                    <a:pt x="153570" y="222507"/>
                  </a:lnTo>
                  <a:lnTo>
                    <a:pt x="152352" y="224096"/>
                  </a:lnTo>
                  <a:lnTo>
                    <a:pt x="151790" y="225588"/>
                  </a:lnTo>
                  <a:lnTo>
                    <a:pt x="150668" y="227296"/>
                  </a:lnTo>
                  <a:lnTo>
                    <a:pt x="147287" y="229578"/>
                  </a:lnTo>
                  <a:lnTo>
                    <a:pt x="143728" y="232683"/>
                  </a:lnTo>
                  <a:lnTo>
                    <a:pt x="140910" y="233842"/>
                  </a:lnTo>
                  <a:lnTo>
                    <a:pt x="133767" y="234522"/>
                  </a:lnTo>
                  <a:lnTo>
                    <a:pt x="132919" y="235920"/>
                  </a:lnTo>
                  <a:lnTo>
                    <a:pt x="132573" y="241486"/>
                  </a:lnTo>
                  <a:lnTo>
                    <a:pt x="129420" y="254289"/>
                  </a:lnTo>
                  <a:lnTo>
                    <a:pt x="128607" y="262088"/>
                  </a:lnTo>
                  <a:lnTo>
                    <a:pt x="127485" y="263485"/>
                  </a:lnTo>
                  <a:lnTo>
                    <a:pt x="124858" y="265564"/>
                  </a:lnTo>
                  <a:lnTo>
                    <a:pt x="122791" y="267665"/>
                  </a:lnTo>
                  <a:lnTo>
                    <a:pt x="120928" y="271607"/>
                  </a:lnTo>
                  <a:lnTo>
                    <a:pt x="119901" y="272753"/>
                  </a:lnTo>
                  <a:lnTo>
                    <a:pt x="117082" y="274282"/>
                  </a:lnTo>
                  <a:lnTo>
                    <a:pt x="114645" y="276420"/>
                  </a:lnTo>
                  <a:lnTo>
                    <a:pt x="113057" y="278391"/>
                  </a:lnTo>
                  <a:lnTo>
                    <a:pt x="110991" y="281902"/>
                  </a:lnTo>
                  <a:lnTo>
                    <a:pt x="108555" y="284160"/>
                  </a:lnTo>
                  <a:lnTo>
                    <a:pt x="103682" y="287372"/>
                  </a:lnTo>
                  <a:lnTo>
                    <a:pt x="94032" y="296067"/>
                  </a:lnTo>
                  <a:lnTo>
                    <a:pt x="91690" y="299459"/>
                  </a:lnTo>
                  <a:lnTo>
                    <a:pt x="88967" y="302397"/>
                  </a:lnTo>
                  <a:lnTo>
                    <a:pt x="87952" y="306792"/>
                  </a:lnTo>
                  <a:lnTo>
                    <a:pt x="86925" y="308416"/>
                  </a:lnTo>
                  <a:lnTo>
                    <a:pt x="84763" y="310292"/>
                  </a:lnTo>
                  <a:lnTo>
                    <a:pt x="80917" y="312489"/>
                  </a:lnTo>
                  <a:lnTo>
                    <a:pt x="78481" y="314556"/>
                  </a:lnTo>
                  <a:lnTo>
                    <a:pt x="76044" y="316073"/>
                  </a:lnTo>
                  <a:lnTo>
                    <a:pt x="69941" y="317697"/>
                  </a:lnTo>
                  <a:lnTo>
                    <a:pt x="68246" y="318557"/>
                  </a:lnTo>
                  <a:lnTo>
                    <a:pt x="67410" y="319393"/>
                  </a:lnTo>
                  <a:lnTo>
                    <a:pt x="66382" y="322319"/>
                  </a:lnTo>
                  <a:lnTo>
                    <a:pt x="63193" y="326559"/>
                  </a:lnTo>
                  <a:lnTo>
                    <a:pt x="60661" y="328745"/>
                  </a:lnTo>
                  <a:lnTo>
                    <a:pt x="55311" y="330644"/>
                  </a:lnTo>
                  <a:lnTo>
                    <a:pt x="54104" y="332817"/>
                  </a:lnTo>
                  <a:lnTo>
                    <a:pt x="52791" y="334310"/>
                  </a:lnTo>
                  <a:lnTo>
                    <a:pt x="51094" y="335170"/>
                  </a:lnTo>
                  <a:lnTo>
                    <a:pt x="47619" y="335385"/>
                  </a:lnTo>
                  <a:lnTo>
                    <a:pt x="42447" y="334537"/>
                  </a:lnTo>
                  <a:lnTo>
                    <a:pt x="39808" y="333247"/>
                  </a:lnTo>
                  <a:lnTo>
                    <a:pt x="33956" y="328924"/>
                  </a:lnTo>
                  <a:lnTo>
                    <a:pt x="28581" y="326045"/>
                  </a:lnTo>
                  <a:lnTo>
                    <a:pt x="23600" y="324935"/>
                  </a:lnTo>
                  <a:lnTo>
                    <a:pt x="17486" y="326368"/>
                  </a:lnTo>
                  <a:lnTo>
                    <a:pt x="16184" y="327407"/>
                  </a:lnTo>
                  <a:lnTo>
                    <a:pt x="16088" y="329748"/>
                  </a:lnTo>
                  <a:lnTo>
                    <a:pt x="16661" y="332100"/>
                  </a:lnTo>
                  <a:lnTo>
                    <a:pt x="18644" y="333223"/>
                  </a:lnTo>
                  <a:lnTo>
                    <a:pt x="21367" y="333665"/>
                  </a:lnTo>
                  <a:lnTo>
                    <a:pt x="22323" y="334824"/>
                  </a:lnTo>
                  <a:lnTo>
                    <a:pt x="22884" y="336400"/>
                  </a:lnTo>
                  <a:lnTo>
                    <a:pt x="22992" y="339398"/>
                  </a:lnTo>
                  <a:lnTo>
                    <a:pt x="20650" y="341393"/>
                  </a:lnTo>
                  <a:lnTo>
                    <a:pt x="16327" y="341405"/>
                  </a:lnTo>
                  <a:lnTo>
                    <a:pt x="12553" y="340664"/>
                  </a:lnTo>
                  <a:lnTo>
                    <a:pt x="11239" y="340115"/>
                  </a:lnTo>
                  <a:lnTo>
                    <a:pt x="10021" y="340592"/>
                  </a:lnTo>
                  <a:lnTo>
                    <a:pt x="6557" y="344653"/>
                  </a:lnTo>
                  <a:lnTo>
                    <a:pt x="5243" y="345513"/>
                  </a:lnTo>
                  <a:lnTo>
                    <a:pt x="2986" y="345800"/>
                  </a:lnTo>
                  <a:lnTo>
                    <a:pt x="2126" y="343519"/>
                  </a:lnTo>
                  <a:lnTo>
                    <a:pt x="1923" y="339016"/>
                  </a:lnTo>
                  <a:lnTo>
                    <a:pt x="1446" y="337989"/>
                  </a:lnTo>
                  <a:lnTo>
                    <a:pt x="108" y="332734"/>
                  </a:lnTo>
                  <a:lnTo>
                    <a:pt x="0" y="326702"/>
                  </a:lnTo>
                  <a:lnTo>
                    <a:pt x="932" y="322856"/>
                  </a:lnTo>
                  <a:lnTo>
                    <a:pt x="2234" y="320969"/>
                  </a:lnTo>
                  <a:lnTo>
                    <a:pt x="4766" y="318342"/>
                  </a:lnTo>
                  <a:lnTo>
                    <a:pt x="7489" y="316885"/>
                  </a:lnTo>
                  <a:lnTo>
                    <a:pt x="8982" y="313875"/>
                  </a:lnTo>
                  <a:lnTo>
                    <a:pt x="10069" y="304284"/>
                  </a:lnTo>
                  <a:lnTo>
                    <a:pt x="10798" y="297596"/>
                  </a:lnTo>
                  <a:lnTo>
                    <a:pt x="12684" y="297023"/>
                  </a:lnTo>
                  <a:lnTo>
                    <a:pt x="14094" y="297023"/>
                  </a:lnTo>
                  <a:lnTo>
                    <a:pt x="16912" y="298348"/>
                  </a:lnTo>
                  <a:lnTo>
                    <a:pt x="17581" y="299065"/>
                  </a:lnTo>
                  <a:lnTo>
                    <a:pt x="17581" y="300224"/>
                  </a:lnTo>
                  <a:lnTo>
                    <a:pt x="11419" y="312549"/>
                  </a:lnTo>
                  <a:lnTo>
                    <a:pt x="11430" y="313696"/>
                  </a:lnTo>
                  <a:lnTo>
                    <a:pt x="11992" y="314424"/>
                  </a:lnTo>
                  <a:lnTo>
                    <a:pt x="12935" y="314424"/>
                  </a:lnTo>
                  <a:lnTo>
                    <a:pt x="20782" y="300570"/>
                  </a:lnTo>
                  <a:lnTo>
                    <a:pt x="20495" y="299471"/>
                  </a:lnTo>
                  <a:lnTo>
                    <a:pt x="20495" y="298611"/>
                  </a:lnTo>
                  <a:lnTo>
                    <a:pt x="18608" y="296820"/>
                  </a:lnTo>
                  <a:lnTo>
                    <a:pt x="15873" y="295052"/>
                  </a:lnTo>
                  <a:lnTo>
                    <a:pt x="11263" y="293845"/>
                  </a:lnTo>
                  <a:lnTo>
                    <a:pt x="8624" y="293774"/>
                  </a:lnTo>
                  <a:lnTo>
                    <a:pt x="7406" y="295255"/>
                  </a:lnTo>
                  <a:lnTo>
                    <a:pt x="6605" y="307987"/>
                  </a:lnTo>
                  <a:lnTo>
                    <a:pt x="6235" y="309181"/>
                  </a:lnTo>
                  <a:lnTo>
                    <a:pt x="4539" y="308261"/>
                  </a:lnTo>
                  <a:lnTo>
                    <a:pt x="2747" y="306279"/>
                  </a:lnTo>
                  <a:lnTo>
                    <a:pt x="1887" y="304308"/>
                  </a:lnTo>
                  <a:lnTo>
                    <a:pt x="1792" y="301609"/>
                  </a:lnTo>
                  <a:lnTo>
                    <a:pt x="2150" y="298002"/>
                  </a:lnTo>
                  <a:lnTo>
                    <a:pt x="2890" y="295577"/>
                  </a:lnTo>
                  <a:lnTo>
                    <a:pt x="3356" y="295004"/>
                  </a:lnTo>
                  <a:lnTo>
                    <a:pt x="3261" y="292078"/>
                  </a:lnTo>
                  <a:lnTo>
                    <a:pt x="705" y="289271"/>
                  </a:lnTo>
                  <a:lnTo>
                    <a:pt x="800" y="288149"/>
                  </a:lnTo>
                  <a:lnTo>
                    <a:pt x="2484" y="287838"/>
                  </a:lnTo>
                  <a:lnTo>
                    <a:pt x="5124" y="288877"/>
                  </a:lnTo>
                  <a:lnTo>
                    <a:pt x="6533" y="288985"/>
                  </a:lnTo>
                  <a:lnTo>
                    <a:pt x="7477" y="288507"/>
                  </a:lnTo>
                  <a:lnTo>
                    <a:pt x="8409" y="287444"/>
                  </a:lnTo>
                  <a:lnTo>
                    <a:pt x="8504" y="285784"/>
                  </a:lnTo>
                  <a:lnTo>
                    <a:pt x="6796" y="283347"/>
                  </a:lnTo>
                  <a:lnTo>
                    <a:pt x="6796" y="281162"/>
                  </a:lnTo>
                  <a:lnTo>
                    <a:pt x="8194" y="280672"/>
                  </a:lnTo>
                  <a:lnTo>
                    <a:pt x="9328" y="281460"/>
                  </a:lnTo>
                  <a:lnTo>
                    <a:pt x="15742" y="287527"/>
                  </a:lnTo>
                  <a:lnTo>
                    <a:pt x="18107" y="288161"/>
                  </a:lnTo>
                  <a:lnTo>
                    <a:pt x="17713" y="285545"/>
                  </a:lnTo>
                  <a:lnTo>
                    <a:pt x="15814" y="280385"/>
                  </a:lnTo>
                  <a:lnTo>
                    <a:pt x="15252" y="279430"/>
                  </a:lnTo>
                  <a:lnTo>
                    <a:pt x="13735" y="278880"/>
                  </a:lnTo>
                  <a:lnTo>
                    <a:pt x="12983" y="278056"/>
                  </a:lnTo>
                  <a:lnTo>
                    <a:pt x="13258" y="276719"/>
                  </a:lnTo>
                  <a:lnTo>
                    <a:pt x="14858" y="275668"/>
                  </a:lnTo>
                  <a:lnTo>
                    <a:pt x="15217" y="272288"/>
                  </a:lnTo>
                  <a:lnTo>
                    <a:pt x="14751" y="270890"/>
                  </a:lnTo>
                  <a:lnTo>
                    <a:pt x="13616" y="269481"/>
                  </a:lnTo>
                  <a:lnTo>
                    <a:pt x="13043" y="267869"/>
                  </a:lnTo>
                  <a:lnTo>
                    <a:pt x="12935" y="263831"/>
                  </a:lnTo>
                  <a:lnTo>
                    <a:pt x="11419" y="261503"/>
                  </a:lnTo>
                  <a:lnTo>
                    <a:pt x="9447" y="260380"/>
                  </a:lnTo>
                  <a:lnTo>
                    <a:pt x="10845" y="257155"/>
                  </a:lnTo>
                  <a:lnTo>
                    <a:pt x="12624" y="257179"/>
                  </a:lnTo>
                  <a:lnTo>
                    <a:pt x="12517" y="253321"/>
                  </a:lnTo>
                  <a:lnTo>
                    <a:pt x="11765" y="252390"/>
                  </a:lnTo>
                  <a:lnTo>
                    <a:pt x="10534" y="251601"/>
                  </a:lnTo>
                  <a:lnTo>
                    <a:pt x="10152" y="250574"/>
                  </a:lnTo>
                  <a:lnTo>
                    <a:pt x="11836" y="246084"/>
                  </a:lnTo>
                  <a:lnTo>
                    <a:pt x="14094" y="246908"/>
                  </a:lnTo>
                  <a:lnTo>
                    <a:pt x="14846" y="246334"/>
                  </a:lnTo>
                  <a:lnTo>
                    <a:pt x="15384" y="238726"/>
                  </a:lnTo>
                  <a:lnTo>
                    <a:pt x="16590" y="236541"/>
                  </a:lnTo>
                  <a:lnTo>
                    <a:pt x="20532" y="232790"/>
                  </a:lnTo>
                  <a:lnTo>
                    <a:pt x="21750" y="230975"/>
                  </a:lnTo>
                  <a:lnTo>
                    <a:pt x="22681" y="228730"/>
                  </a:lnTo>
                  <a:lnTo>
                    <a:pt x="23529" y="228156"/>
                  </a:lnTo>
                  <a:lnTo>
                    <a:pt x="24090" y="228539"/>
                  </a:lnTo>
                  <a:lnTo>
                    <a:pt x="24472" y="229387"/>
                  </a:lnTo>
                  <a:lnTo>
                    <a:pt x="25882" y="230235"/>
                  </a:lnTo>
                  <a:lnTo>
                    <a:pt x="25978" y="231632"/>
                  </a:lnTo>
                  <a:lnTo>
                    <a:pt x="26360" y="232289"/>
                  </a:lnTo>
                  <a:lnTo>
                    <a:pt x="27482" y="232181"/>
                  </a:lnTo>
                  <a:lnTo>
                    <a:pt x="27960" y="231537"/>
                  </a:lnTo>
                  <a:lnTo>
                    <a:pt x="27554" y="226735"/>
                  </a:lnTo>
                  <a:lnTo>
                    <a:pt x="27841" y="225027"/>
                  </a:lnTo>
                  <a:lnTo>
                    <a:pt x="30074" y="220214"/>
                  </a:lnTo>
                  <a:lnTo>
                    <a:pt x="30444" y="216392"/>
                  </a:lnTo>
                  <a:lnTo>
                    <a:pt x="28653" y="215628"/>
                  </a:lnTo>
                  <a:lnTo>
                    <a:pt x="27136" y="214230"/>
                  </a:lnTo>
                  <a:lnTo>
                    <a:pt x="26013" y="213562"/>
                  </a:lnTo>
                  <a:lnTo>
                    <a:pt x="25535" y="212833"/>
                  </a:lnTo>
                  <a:lnTo>
                    <a:pt x="25643" y="211675"/>
                  </a:lnTo>
                  <a:lnTo>
                    <a:pt x="25774" y="210373"/>
                  </a:lnTo>
                  <a:lnTo>
                    <a:pt x="25894" y="209035"/>
                  </a:lnTo>
                  <a:lnTo>
                    <a:pt x="25978" y="208235"/>
                  </a:lnTo>
                  <a:lnTo>
                    <a:pt x="25858" y="206646"/>
                  </a:lnTo>
                  <a:lnTo>
                    <a:pt x="27864" y="206431"/>
                  </a:lnTo>
                  <a:lnTo>
                    <a:pt x="27948" y="204902"/>
                  </a:lnTo>
                  <a:lnTo>
                    <a:pt x="26348" y="203028"/>
                  </a:lnTo>
                  <a:lnTo>
                    <a:pt x="26240" y="201439"/>
                  </a:lnTo>
                  <a:lnTo>
                    <a:pt x="25022" y="199838"/>
                  </a:lnTo>
                  <a:lnTo>
                    <a:pt x="24353" y="197868"/>
                  </a:lnTo>
                  <a:lnTo>
                    <a:pt x="24437" y="196267"/>
                  </a:lnTo>
                  <a:lnTo>
                    <a:pt x="24998" y="194285"/>
                  </a:lnTo>
                  <a:lnTo>
                    <a:pt x="23947" y="193138"/>
                  </a:lnTo>
                  <a:lnTo>
                    <a:pt x="119590" y="212319"/>
                  </a:lnTo>
                  <a:lnTo>
                    <a:pt x="121919" y="168272"/>
                  </a:lnTo>
                  <a:lnTo>
                    <a:pt x="128130" y="5960"/>
                  </a:lnTo>
                  <a:lnTo>
                    <a:pt x="215317" y="2305"/>
                  </a:lnTo>
                  <a:lnTo>
                    <a:pt x="215210" y="60"/>
                  </a:lnTo>
                  <a:lnTo>
                    <a:pt x="216559" y="48"/>
                  </a:lnTo>
                  <a:lnTo>
                    <a:pt x="217706" y="0"/>
                  </a:lnTo>
                  <a:lnTo>
                    <a:pt x="218351" y="279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321;gbcf4302aa7_0_6">
              <a:extLst>
                <a:ext uri="{FF2B5EF4-FFF2-40B4-BE49-F238E27FC236}">
                  <a16:creationId xmlns:a16="http://schemas.microsoft.com/office/drawing/2014/main" id="{B89D10F8-C0FD-3F41-AB6A-8FCF47E7AE02}"/>
                </a:ext>
              </a:extLst>
            </p:cNvPr>
            <p:cNvSpPr/>
            <p:nvPr/>
          </p:nvSpPr>
          <p:spPr>
            <a:xfrm>
              <a:off x="8972799" y="3396198"/>
              <a:ext cx="5762" cy="4741"/>
            </a:xfrm>
            <a:custGeom>
              <a:avLst/>
              <a:gdLst/>
              <a:ahLst/>
              <a:cxnLst/>
              <a:rect l="l" t="t" r="r" b="b"/>
              <a:pathLst>
                <a:path w="11466" h="9435" extrusionOk="0">
                  <a:moveTo>
                    <a:pt x="11466" y="6700"/>
                  </a:moveTo>
                  <a:lnTo>
                    <a:pt x="11227" y="9041"/>
                  </a:lnTo>
                  <a:lnTo>
                    <a:pt x="10391" y="9435"/>
                  </a:lnTo>
                  <a:lnTo>
                    <a:pt x="5375" y="8695"/>
                  </a:lnTo>
                  <a:lnTo>
                    <a:pt x="3225" y="8910"/>
                  </a:lnTo>
                  <a:lnTo>
                    <a:pt x="2986" y="6772"/>
                  </a:lnTo>
                  <a:lnTo>
                    <a:pt x="2269" y="6306"/>
                  </a:lnTo>
                  <a:lnTo>
                    <a:pt x="239" y="4550"/>
                  </a:lnTo>
                  <a:lnTo>
                    <a:pt x="0" y="3523"/>
                  </a:lnTo>
                  <a:lnTo>
                    <a:pt x="478" y="2281"/>
                  </a:lnTo>
                  <a:lnTo>
                    <a:pt x="3942" y="1481"/>
                  </a:lnTo>
                  <a:lnTo>
                    <a:pt x="6330" y="0"/>
                  </a:lnTo>
                  <a:lnTo>
                    <a:pt x="7644" y="71"/>
                  </a:lnTo>
                  <a:lnTo>
                    <a:pt x="10152" y="3046"/>
                  </a:lnTo>
                  <a:lnTo>
                    <a:pt x="10033" y="5673"/>
                  </a:lnTo>
                  <a:lnTo>
                    <a:pt x="10152" y="6330"/>
                  </a:lnTo>
                  <a:lnTo>
                    <a:pt x="11466" y="670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322;gbcf4302aa7_0_6">
              <a:extLst>
                <a:ext uri="{FF2B5EF4-FFF2-40B4-BE49-F238E27FC236}">
                  <a16:creationId xmlns:a16="http://schemas.microsoft.com/office/drawing/2014/main" id="{1D1FF7F9-59A7-A846-B527-0F0AC2C5D018}"/>
                </a:ext>
              </a:extLst>
            </p:cNvPr>
            <p:cNvSpPr/>
            <p:nvPr/>
          </p:nvSpPr>
          <p:spPr>
            <a:xfrm>
              <a:off x="8065678" y="3400253"/>
              <a:ext cx="283881" cy="285754"/>
            </a:xfrm>
            <a:custGeom>
              <a:avLst/>
              <a:gdLst/>
              <a:ahLst/>
              <a:cxnLst/>
              <a:rect l="l" t="t" r="r" b="b"/>
              <a:pathLst>
                <a:path w="564938" h="568665" extrusionOk="0">
                  <a:moveTo>
                    <a:pt x="141088" y="11060"/>
                  </a:moveTo>
                  <a:lnTo>
                    <a:pt x="150798" y="12242"/>
                  </a:lnTo>
                  <a:lnTo>
                    <a:pt x="153163" y="13162"/>
                  </a:lnTo>
                  <a:lnTo>
                    <a:pt x="154979" y="15670"/>
                  </a:lnTo>
                  <a:lnTo>
                    <a:pt x="156209" y="16231"/>
                  </a:lnTo>
                  <a:lnTo>
                    <a:pt x="166373" y="16972"/>
                  </a:lnTo>
                  <a:lnTo>
                    <a:pt x="169263" y="14404"/>
                  </a:lnTo>
                  <a:lnTo>
                    <a:pt x="170481" y="13807"/>
                  </a:lnTo>
                  <a:lnTo>
                    <a:pt x="191513" y="10749"/>
                  </a:lnTo>
                  <a:lnTo>
                    <a:pt x="193245" y="14404"/>
                  </a:lnTo>
                  <a:lnTo>
                    <a:pt x="192708" y="16195"/>
                  </a:lnTo>
                  <a:lnTo>
                    <a:pt x="191395" y="16793"/>
                  </a:lnTo>
                  <a:lnTo>
                    <a:pt x="190666" y="18954"/>
                  </a:lnTo>
                  <a:lnTo>
                    <a:pt x="190774" y="20363"/>
                  </a:lnTo>
                  <a:lnTo>
                    <a:pt x="191346" y="21009"/>
                  </a:lnTo>
                  <a:lnTo>
                    <a:pt x="192183" y="20722"/>
                  </a:lnTo>
                  <a:lnTo>
                    <a:pt x="196554" y="16088"/>
                  </a:lnTo>
                  <a:lnTo>
                    <a:pt x="197282" y="14284"/>
                  </a:lnTo>
                  <a:lnTo>
                    <a:pt x="197187" y="13066"/>
                  </a:lnTo>
                  <a:lnTo>
                    <a:pt x="196697" y="11931"/>
                  </a:lnTo>
                  <a:lnTo>
                    <a:pt x="194906" y="11024"/>
                  </a:lnTo>
                  <a:lnTo>
                    <a:pt x="194523" y="10248"/>
                  </a:lnTo>
                  <a:lnTo>
                    <a:pt x="194882" y="8767"/>
                  </a:lnTo>
                  <a:lnTo>
                    <a:pt x="205344" y="4897"/>
                  </a:lnTo>
                  <a:lnTo>
                    <a:pt x="218172" y="0"/>
                  </a:lnTo>
                  <a:lnTo>
                    <a:pt x="218924" y="274"/>
                  </a:lnTo>
                  <a:lnTo>
                    <a:pt x="219975" y="1397"/>
                  </a:lnTo>
                  <a:lnTo>
                    <a:pt x="222006" y="5339"/>
                  </a:lnTo>
                  <a:lnTo>
                    <a:pt x="226651" y="8575"/>
                  </a:lnTo>
                  <a:lnTo>
                    <a:pt x="232886" y="11024"/>
                  </a:lnTo>
                  <a:lnTo>
                    <a:pt x="236194" y="12780"/>
                  </a:lnTo>
                  <a:lnTo>
                    <a:pt x="242071" y="16458"/>
                  </a:lnTo>
                  <a:lnTo>
                    <a:pt x="243695" y="17927"/>
                  </a:lnTo>
                  <a:lnTo>
                    <a:pt x="245522" y="20949"/>
                  </a:lnTo>
                  <a:lnTo>
                    <a:pt x="250371" y="25774"/>
                  </a:lnTo>
                  <a:lnTo>
                    <a:pt x="254360" y="28795"/>
                  </a:lnTo>
                  <a:lnTo>
                    <a:pt x="261001" y="33048"/>
                  </a:lnTo>
                  <a:lnTo>
                    <a:pt x="266208" y="35711"/>
                  </a:lnTo>
                  <a:lnTo>
                    <a:pt x="277925" y="40262"/>
                  </a:lnTo>
                  <a:lnTo>
                    <a:pt x="278964" y="41121"/>
                  </a:lnTo>
                  <a:lnTo>
                    <a:pt x="278785" y="41933"/>
                  </a:lnTo>
                  <a:lnTo>
                    <a:pt x="277590" y="43570"/>
                  </a:lnTo>
                  <a:lnTo>
                    <a:pt x="276026" y="46687"/>
                  </a:lnTo>
                  <a:lnTo>
                    <a:pt x="274712" y="46795"/>
                  </a:lnTo>
                  <a:lnTo>
                    <a:pt x="273195" y="45696"/>
                  </a:lnTo>
                  <a:lnTo>
                    <a:pt x="269421" y="44430"/>
                  </a:lnTo>
                  <a:lnTo>
                    <a:pt x="265145" y="41372"/>
                  </a:lnTo>
                  <a:lnTo>
                    <a:pt x="262590" y="40381"/>
                  </a:lnTo>
                  <a:lnTo>
                    <a:pt x="259484" y="40321"/>
                  </a:lnTo>
                  <a:lnTo>
                    <a:pt x="258648" y="40345"/>
                  </a:lnTo>
                  <a:lnTo>
                    <a:pt x="257430" y="41002"/>
                  </a:lnTo>
                  <a:lnTo>
                    <a:pt x="257060" y="42053"/>
                  </a:lnTo>
                  <a:lnTo>
                    <a:pt x="260452" y="41802"/>
                  </a:lnTo>
                  <a:lnTo>
                    <a:pt x="262530" y="42268"/>
                  </a:lnTo>
                  <a:lnTo>
                    <a:pt x="265086" y="43928"/>
                  </a:lnTo>
                  <a:lnTo>
                    <a:pt x="265850" y="44943"/>
                  </a:lnTo>
                  <a:lnTo>
                    <a:pt x="265874" y="46914"/>
                  </a:lnTo>
                  <a:lnTo>
                    <a:pt x="262625" y="50258"/>
                  </a:lnTo>
                  <a:lnTo>
                    <a:pt x="261037" y="51011"/>
                  </a:lnTo>
                  <a:lnTo>
                    <a:pt x="256152" y="51560"/>
                  </a:lnTo>
                  <a:lnTo>
                    <a:pt x="250359" y="54809"/>
                  </a:lnTo>
                  <a:lnTo>
                    <a:pt x="247361" y="55788"/>
                  </a:lnTo>
                  <a:lnTo>
                    <a:pt x="247373" y="56744"/>
                  </a:lnTo>
                  <a:lnTo>
                    <a:pt x="250300" y="57735"/>
                  </a:lnTo>
                  <a:lnTo>
                    <a:pt x="251410" y="56588"/>
                  </a:lnTo>
                  <a:lnTo>
                    <a:pt x="254145" y="56552"/>
                  </a:lnTo>
                  <a:lnTo>
                    <a:pt x="255627" y="54283"/>
                  </a:lnTo>
                  <a:lnTo>
                    <a:pt x="256845" y="54104"/>
                  </a:lnTo>
                  <a:lnTo>
                    <a:pt x="260547" y="57030"/>
                  </a:lnTo>
                  <a:lnTo>
                    <a:pt x="261873" y="57317"/>
                  </a:lnTo>
                  <a:lnTo>
                    <a:pt x="262422" y="56564"/>
                  </a:lnTo>
                  <a:lnTo>
                    <a:pt x="264584" y="56433"/>
                  </a:lnTo>
                  <a:lnTo>
                    <a:pt x="266184" y="56863"/>
                  </a:lnTo>
                  <a:lnTo>
                    <a:pt x="268645" y="58272"/>
                  </a:lnTo>
                  <a:lnTo>
                    <a:pt x="273028" y="62512"/>
                  </a:lnTo>
                  <a:lnTo>
                    <a:pt x="273422" y="63838"/>
                  </a:lnTo>
                  <a:lnTo>
                    <a:pt x="275393" y="64184"/>
                  </a:lnTo>
                  <a:lnTo>
                    <a:pt x="278056" y="66406"/>
                  </a:lnTo>
                  <a:lnTo>
                    <a:pt x="281663" y="68926"/>
                  </a:lnTo>
                  <a:lnTo>
                    <a:pt x="281866" y="70036"/>
                  </a:lnTo>
                  <a:lnTo>
                    <a:pt x="282619" y="70311"/>
                  </a:lnTo>
                  <a:lnTo>
                    <a:pt x="283646" y="69463"/>
                  </a:lnTo>
                  <a:lnTo>
                    <a:pt x="286918" y="67887"/>
                  </a:lnTo>
                  <a:lnTo>
                    <a:pt x="291815" y="67851"/>
                  </a:lnTo>
                  <a:lnTo>
                    <a:pt x="294168" y="68567"/>
                  </a:lnTo>
                  <a:lnTo>
                    <a:pt x="295302" y="69308"/>
                  </a:lnTo>
                  <a:lnTo>
                    <a:pt x="296174" y="70873"/>
                  </a:lnTo>
                  <a:lnTo>
                    <a:pt x="296282" y="72210"/>
                  </a:lnTo>
                  <a:lnTo>
                    <a:pt x="297249" y="74850"/>
                  </a:lnTo>
                  <a:lnTo>
                    <a:pt x="298575" y="75363"/>
                  </a:lnTo>
                  <a:lnTo>
                    <a:pt x="299423" y="75184"/>
                  </a:lnTo>
                  <a:lnTo>
                    <a:pt x="299590" y="73667"/>
                  </a:lnTo>
                  <a:lnTo>
                    <a:pt x="298443" y="71625"/>
                  </a:lnTo>
                  <a:lnTo>
                    <a:pt x="298325" y="70407"/>
                  </a:lnTo>
                  <a:lnTo>
                    <a:pt x="299925" y="70096"/>
                  </a:lnTo>
                  <a:lnTo>
                    <a:pt x="305777" y="71816"/>
                  </a:lnTo>
                  <a:lnTo>
                    <a:pt x="306804" y="71792"/>
                  </a:lnTo>
                  <a:lnTo>
                    <a:pt x="310364" y="70239"/>
                  </a:lnTo>
                  <a:lnTo>
                    <a:pt x="312620" y="69953"/>
                  </a:lnTo>
                  <a:lnTo>
                    <a:pt x="314221" y="70574"/>
                  </a:lnTo>
                  <a:lnTo>
                    <a:pt x="315654" y="71792"/>
                  </a:lnTo>
                  <a:lnTo>
                    <a:pt x="317625" y="72210"/>
                  </a:lnTo>
                  <a:lnTo>
                    <a:pt x="319632" y="74372"/>
                  </a:lnTo>
                  <a:lnTo>
                    <a:pt x="323215" y="74981"/>
                  </a:lnTo>
                  <a:lnTo>
                    <a:pt x="323979" y="76104"/>
                  </a:lnTo>
                  <a:lnTo>
                    <a:pt x="325305" y="76474"/>
                  </a:lnTo>
                  <a:lnTo>
                    <a:pt x="328517" y="78194"/>
                  </a:lnTo>
                  <a:lnTo>
                    <a:pt x="330870" y="77895"/>
                  </a:lnTo>
                  <a:lnTo>
                    <a:pt x="330763" y="77131"/>
                  </a:lnTo>
                  <a:lnTo>
                    <a:pt x="327836" y="75769"/>
                  </a:lnTo>
                  <a:lnTo>
                    <a:pt x="325651" y="74276"/>
                  </a:lnTo>
                  <a:lnTo>
                    <a:pt x="314006" y="68209"/>
                  </a:lnTo>
                  <a:lnTo>
                    <a:pt x="311653" y="67875"/>
                  </a:lnTo>
                  <a:lnTo>
                    <a:pt x="304798" y="68806"/>
                  </a:lnTo>
                  <a:lnTo>
                    <a:pt x="298205" y="67851"/>
                  </a:lnTo>
                  <a:lnTo>
                    <a:pt x="292161" y="65880"/>
                  </a:lnTo>
                  <a:lnTo>
                    <a:pt x="289152" y="65820"/>
                  </a:lnTo>
                  <a:lnTo>
                    <a:pt x="286692" y="65080"/>
                  </a:lnTo>
                  <a:lnTo>
                    <a:pt x="281149" y="65355"/>
                  </a:lnTo>
                  <a:lnTo>
                    <a:pt x="280111" y="64973"/>
                  </a:lnTo>
                  <a:lnTo>
                    <a:pt x="278594" y="63754"/>
                  </a:lnTo>
                  <a:lnTo>
                    <a:pt x="276874" y="61437"/>
                  </a:lnTo>
                  <a:lnTo>
                    <a:pt x="269540" y="54474"/>
                  </a:lnTo>
                  <a:lnTo>
                    <a:pt x="268693" y="53937"/>
                  </a:lnTo>
                  <a:lnTo>
                    <a:pt x="267725" y="52073"/>
                  </a:lnTo>
                  <a:lnTo>
                    <a:pt x="267701" y="50748"/>
                  </a:lnTo>
                  <a:lnTo>
                    <a:pt x="268919" y="49709"/>
                  </a:lnTo>
                  <a:lnTo>
                    <a:pt x="272287" y="48909"/>
                  </a:lnTo>
                  <a:lnTo>
                    <a:pt x="278212" y="48729"/>
                  </a:lnTo>
                  <a:lnTo>
                    <a:pt x="279525" y="48144"/>
                  </a:lnTo>
                  <a:lnTo>
                    <a:pt x="281197" y="46532"/>
                  </a:lnTo>
                  <a:lnTo>
                    <a:pt x="282225" y="46066"/>
                  </a:lnTo>
                  <a:lnTo>
                    <a:pt x="282702" y="46604"/>
                  </a:lnTo>
                  <a:lnTo>
                    <a:pt x="283001" y="48108"/>
                  </a:lnTo>
                  <a:lnTo>
                    <a:pt x="284350" y="50079"/>
                  </a:lnTo>
                  <a:lnTo>
                    <a:pt x="287575" y="52874"/>
                  </a:lnTo>
                  <a:lnTo>
                    <a:pt x="291839" y="55155"/>
                  </a:lnTo>
                  <a:lnTo>
                    <a:pt x="307043" y="59932"/>
                  </a:lnTo>
                  <a:lnTo>
                    <a:pt x="336913" y="72724"/>
                  </a:lnTo>
                  <a:lnTo>
                    <a:pt x="355438" y="80105"/>
                  </a:lnTo>
                  <a:lnTo>
                    <a:pt x="366128" y="84799"/>
                  </a:lnTo>
                  <a:lnTo>
                    <a:pt x="386061" y="92622"/>
                  </a:lnTo>
                  <a:lnTo>
                    <a:pt x="409195" y="100134"/>
                  </a:lnTo>
                  <a:lnTo>
                    <a:pt x="412122" y="100755"/>
                  </a:lnTo>
                  <a:lnTo>
                    <a:pt x="419013" y="103108"/>
                  </a:lnTo>
                  <a:lnTo>
                    <a:pt x="422321" y="104744"/>
                  </a:lnTo>
                  <a:lnTo>
                    <a:pt x="423647" y="106046"/>
                  </a:lnTo>
                  <a:lnTo>
                    <a:pt x="424042" y="106882"/>
                  </a:lnTo>
                  <a:lnTo>
                    <a:pt x="424471" y="111026"/>
                  </a:lnTo>
                  <a:lnTo>
                    <a:pt x="425403" y="110740"/>
                  </a:lnTo>
                  <a:lnTo>
                    <a:pt x="427075" y="108721"/>
                  </a:lnTo>
                  <a:lnTo>
                    <a:pt x="427911" y="108435"/>
                  </a:lnTo>
                  <a:lnTo>
                    <a:pt x="428854" y="108709"/>
                  </a:lnTo>
                  <a:lnTo>
                    <a:pt x="432175" y="110645"/>
                  </a:lnTo>
                  <a:lnTo>
                    <a:pt x="436522" y="112746"/>
                  </a:lnTo>
                  <a:lnTo>
                    <a:pt x="444083" y="115302"/>
                  </a:lnTo>
                  <a:lnTo>
                    <a:pt x="462392" y="119948"/>
                  </a:lnTo>
                  <a:lnTo>
                    <a:pt x="474562" y="123448"/>
                  </a:lnTo>
                  <a:lnTo>
                    <a:pt x="511253" y="131749"/>
                  </a:lnTo>
                  <a:lnTo>
                    <a:pt x="529347" y="134997"/>
                  </a:lnTo>
                  <a:lnTo>
                    <a:pt x="545280" y="138389"/>
                  </a:lnTo>
                  <a:lnTo>
                    <a:pt x="564939" y="141220"/>
                  </a:lnTo>
                  <a:lnTo>
                    <a:pt x="344904" y="444142"/>
                  </a:lnTo>
                  <a:lnTo>
                    <a:pt x="336161" y="455859"/>
                  </a:lnTo>
                  <a:lnTo>
                    <a:pt x="297476" y="448012"/>
                  </a:lnTo>
                  <a:lnTo>
                    <a:pt x="296903" y="449875"/>
                  </a:lnTo>
                  <a:lnTo>
                    <a:pt x="296282" y="452921"/>
                  </a:lnTo>
                  <a:lnTo>
                    <a:pt x="295231" y="455118"/>
                  </a:lnTo>
                  <a:lnTo>
                    <a:pt x="294479" y="455811"/>
                  </a:lnTo>
                  <a:lnTo>
                    <a:pt x="293642" y="456898"/>
                  </a:lnTo>
                  <a:lnTo>
                    <a:pt x="292914" y="458319"/>
                  </a:lnTo>
                  <a:lnTo>
                    <a:pt x="292544" y="459430"/>
                  </a:lnTo>
                  <a:lnTo>
                    <a:pt x="291636" y="461603"/>
                  </a:lnTo>
                  <a:lnTo>
                    <a:pt x="290812" y="463347"/>
                  </a:lnTo>
                  <a:lnTo>
                    <a:pt x="289976" y="464960"/>
                  </a:lnTo>
                  <a:lnTo>
                    <a:pt x="289008" y="466668"/>
                  </a:lnTo>
                  <a:lnTo>
                    <a:pt x="287790" y="468841"/>
                  </a:lnTo>
                  <a:lnTo>
                    <a:pt x="287014" y="470334"/>
                  </a:lnTo>
                  <a:lnTo>
                    <a:pt x="286154" y="471755"/>
                  </a:lnTo>
                  <a:lnTo>
                    <a:pt x="285294" y="474144"/>
                  </a:lnTo>
                  <a:lnTo>
                    <a:pt x="269301" y="468949"/>
                  </a:lnTo>
                  <a:lnTo>
                    <a:pt x="263843" y="449051"/>
                  </a:lnTo>
                  <a:lnTo>
                    <a:pt x="265599" y="445121"/>
                  </a:lnTo>
                  <a:lnTo>
                    <a:pt x="282941" y="403761"/>
                  </a:lnTo>
                  <a:lnTo>
                    <a:pt x="285246" y="403630"/>
                  </a:lnTo>
                  <a:lnTo>
                    <a:pt x="285259" y="401838"/>
                  </a:lnTo>
                  <a:lnTo>
                    <a:pt x="285390" y="400704"/>
                  </a:lnTo>
                  <a:lnTo>
                    <a:pt x="285831" y="398864"/>
                  </a:lnTo>
                  <a:lnTo>
                    <a:pt x="286154" y="397694"/>
                  </a:lnTo>
                  <a:lnTo>
                    <a:pt x="286321" y="396989"/>
                  </a:lnTo>
                  <a:lnTo>
                    <a:pt x="286357" y="395831"/>
                  </a:lnTo>
                  <a:lnTo>
                    <a:pt x="286022" y="394266"/>
                  </a:lnTo>
                  <a:lnTo>
                    <a:pt x="285688" y="393382"/>
                  </a:lnTo>
                  <a:lnTo>
                    <a:pt x="285246" y="392618"/>
                  </a:lnTo>
                  <a:lnTo>
                    <a:pt x="284733" y="391842"/>
                  </a:lnTo>
                  <a:lnTo>
                    <a:pt x="284112" y="390982"/>
                  </a:lnTo>
                  <a:lnTo>
                    <a:pt x="283514" y="380639"/>
                  </a:lnTo>
                  <a:lnTo>
                    <a:pt x="275942" y="369722"/>
                  </a:lnTo>
                  <a:lnTo>
                    <a:pt x="216870" y="376852"/>
                  </a:lnTo>
                  <a:lnTo>
                    <a:pt x="218386" y="399175"/>
                  </a:lnTo>
                  <a:lnTo>
                    <a:pt x="226962" y="403594"/>
                  </a:lnTo>
                  <a:lnTo>
                    <a:pt x="227523" y="404239"/>
                  </a:lnTo>
                  <a:lnTo>
                    <a:pt x="227547" y="405792"/>
                  </a:lnTo>
                  <a:lnTo>
                    <a:pt x="227727" y="406986"/>
                  </a:lnTo>
                  <a:lnTo>
                    <a:pt x="227846" y="407894"/>
                  </a:lnTo>
                  <a:lnTo>
                    <a:pt x="227798" y="408622"/>
                  </a:lnTo>
                  <a:lnTo>
                    <a:pt x="227654" y="409566"/>
                  </a:lnTo>
                  <a:lnTo>
                    <a:pt x="227440" y="410665"/>
                  </a:lnTo>
                  <a:lnTo>
                    <a:pt x="227296" y="411608"/>
                  </a:lnTo>
                  <a:lnTo>
                    <a:pt x="227344" y="412587"/>
                  </a:lnTo>
                  <a:lnTo>
                    <a:pt x="227559" y="413877"/>
                  </a:lnTo>
                  <a:lnTo>
                    <a:pt x="227822" y="415072"/>
                  </a:lnTo>
                  <a:lnTo>
                    <a:pt x="228264" y="416350"/>
                  </a:lnTo>
                  <a:lnTo>
                    <a:pt x="228168" y="417759"/>
                  </a:lnTo>
                  <a:lnTo>
                    <a:pt x="227929" y="421486"/>
                  </a:lnTo>
                  <a:lnTo>
                    <a:pt x="227691" y="422381"/>
                  </a:lnTo>
                  <a:lnTo>
                    <a:pt x="226950" y="423372"/>
                  </a:lnTo>
                  <a:lnTo>
                    <a:pt x="225720" y="423826"/>
                  </a:lnTo>
                  <a:lnTo>
                    <a:pt x="224669" y="424352"/>
                  </a:lnTo>
                  <a:lnTo>
                    <a:pt x="223797" y="425104"/>
                  </a:lnTo>
                  <a:lnTo>
                    <a:pt x="223117" y="425905"/>
                  </a:lnTo>
                  <a:lnTo>
                    <a:pt x="221742" y="426287"/>
                  </a:lnTo>
                  <a:lnTo>
                    <a:pt x="220286" y="426466"/>
                  </a:lnTo>
                  <a:lnTo>
                    <a:pt x="219091" y="426645"/>
                  </a:lnTo>
                  <a:lnTo>
                    <a:pt x="218160" y="426788"/>
                  </a:lnTo>
                  <a:lnTo>
                    <a:pt x="217479" y="426920"/>
                  </a:lnTo>
                  <a:lnTo>
                    <a:pt x="216702" y="427624"/>
                  </a:lnTo>
                  <a:lnTo>
                    <a:pt x="216511" y="429165"/>
                  </a:lnTo>
                  <a:lnTo>
                    <a:pt x="210229" y="426096"/>
                  </a:lnTo>
                  <a:lnTo>
                    <a:pt x="173635" y="407953"/>
                  </a:lnTo>
                  <a:lnTo>
                    <a:pt x="172965" y="409339"/>
                  </a:lnTo>
                  <a:lnTo>
                    <a:pt x="172142" y="410533"/>
                  </a:lnTo>
                  <a:lnTo>
                    <a:pt x="167651" y="416338"/>
                  </a:lnTo>
                  <a:lnTo>
                    <a:pt x="161882" y="435602"/>
                  </a:lnTo>
                  <a:lnTo>
                    <a:pt x="161153" y="438111"/>
                  </a:lnTo>
                  <a:lnTo>
                    <a:pt x="160747" y="439818"/>
                  </a:lnTo>
                  <a:lnTo>
                    <a:pt x="158801" y="451451"/>
                  </a:lnTo>
                  <a:lnTo>
                    <a:pt x="158490" y="453554"/>
                  </a:lnTo>
                  <a:lnTo>
                    <a:pt x="158406" y="454820"/>
                  </a:lnTo>
                  <a:lnTo>
                    <a:pt x="158455" y="455930"/>
                  </a:lnTo>
                  <a:lnTo>
                    <a:pt x="158442" y="457029"/>
                  </a:lnTo>
                  <a:lnTo>
                    <a:pt x="158251" y="458044"/>
                  </a:lnTo>
                  <a:lnTo>
                    <a:pt x="157499" y="460815"/>
                  </a:lnTo>
                  <a:lnTo>
                    <a:pt x="155564" y="466584"/>
                  </a:lnTo>
                  <a:lnTo>
                    <a:pt x="153390" y="473905"/>
                  </a:lnTo>
                  <a:lnTo>
                    <a:pt x="151862" y="479328"/>
                  </a:lnTo>
                  <a:lnTo>
                    <a:pt x="149974" y="486960"/>
                  </a:lnTo>
                  <a:lnTo>
                    <a:pt x="149520" y="488250"/>
                  </a:lnTo>
                  <a:lnTo>
                    <a:pt x="148183" y="491152"/>
                  </a:lnTo>
                  <a:lnTo>
                    <a:pt x="147586" y="492382"/>
                  </a:lnTo>
                  <a:lnTo>
                    <a:pt x="145281" y="494986"/>
                  </a:lnTo>
                  <a:lnTo>
                    <a:pt x="138186" y="513808"/>
                  </a:lnTo>
                  <a:lnTo>
                    <a:pt x="118456" y="536370"/>
                  </a:lnTo>
                  <a:lnTo>
                    <a:pt x="114144" y="540550"/>
                  </a:lnTo>
                  <a:lnTo>
                    <a:pt x="109331" y="545244"/>
                  </a:lnTo>
                  <a:lnTo>
                    <a:pt x="108232" y="546139"/>
                  </a:lnTo>
                  <a:lnTo>
                    <a:pt x="102857" y="549173"/>
                  </a:lnTo>
                  <a:lnTo>
                    <a:pt x="101508" y="549961"/>
                  </a:lnTo>
                  <a:lnTo>
                    <a:pt x="100361" y="550786"/>
                  </a:lnTo>
                  <a:lnTo>
                    <a:pt x="99370" y="551610"/>
                  </a:lnTo>
                  <a:lnTo>
                    <a:pt x="98689" y="552589"/>
                  </a:lnTo>
                  <a:lnTo>
                    <a:pt x="97650" y="554285"/>
                  </a:lnTo>
                  <a:lnTo>
                    <a:pt x="96062" y="557319"/>
                  </a:lnTo>
                  <a:lnTo>
                    <a:pt x="94246" y="559528"/>
                  </a:lnTo>
                  <a:lnTo>
                    <a:pt x="93039" y="560961"/>
                  </a:lnTo>
                  <a:lnTo>
                    <a:pt x="91559" y="563052"/>
                  </a:lnTo>
                  <a:lnTo>
                    <a:pt x="87808" y="568665"/>
                  </a:lnTo>
                  <a:lnTo>
                    <a:pt x="884" y="535366"/>
                  </a:lnTo>
                  <a:lnTo>
                    <a:pt x="0" y="535020"/>
                  </a:lnTo>
                  <a:lnTo>
                    <a:pt x="2054" y="519470"/>
                  </a:lnTo>
                  <a:lnTo>
                    <a:pt x="3117" y="516221"/>
                  </a:lnTo>
                  <a:lnTo>
                    <a:pt x="4574" y="512423"/>
                  </a:lnTo>
                  <a:lnTo>
                    <a:pt x="5160" y="510560"/>
                  </a:lnTo>
                  <a:lnTo>
                    <a:pt x="5171" y="509449"/>
                  </a:lnTo>
                  <a:lnTo>
                    <a:pt x="5064" y="508064"/>
                  </a:lnTo>
                  <a:lnTo>
                    <a:pt x="4909" y="506642"/>
                  </a:lnTo>
                  <a:lnTo>
                    <a:pt x="4455" y="504696"/>
                  </a:lnTo>
                  <a:lnTo>
                    <a:pt x="4049" y="503585"/>
                  </a:lnTo>
                  <a:lnTo>
                    <a:pt x="3583" y="501734"/>
                  </a:lnTo>
                  <a:lnTo>
                    <a:pt x="3261" y="500312"/>
                  </a:lnTo>
                  <a:lnTo>
                    <a:pt x="3034" y="499190"/>
                  </a:lnTo>
                  <a:lnTo>
                    <a:pt x="3046" y="497637"/>
                  </a:lnTo>
                  <a:lnTo>
                    <a:pt x="3320" y="495750"/>
                  </a:lnTo>
                  <a:lnTo>
                    <a:pt x="3308" y="494460"/>
                  </a:lnTo>
                  <a:lnTo>
                    <a:pt x="3213" y="492597"/>
                  </a:lnTo>
                  <a:lnTo>
                    <a:pt x="3523" y="491020"/>
                  </a:lnTo>
                  <a:lnTo>
                    <a:pt x="3953" y="489551"/>
                  </a:lnTo>
                  <a:lnTo>
                    <a:pt x="4634" y="488333"/>
                  </a:lnTo>
                  <a:lnTo>
                    <a:pt x="6294" y="485658"/>
                  </a:lnTo>
                  <a:lnTo>
                    <a:pt x="7596" y="483090"/>
                  </a:lnTo>
                  <a:lnTo>
                    <a:pt x="8635" y="481394"/>
                  </a:lnTo>
                  <a:lnTo>
                    <a:pt x="9483" y="480092"/>
                  </a:lnTo>
                  <a:lnTo>
                    <a:pt x="11012" y="478276"/>
                  </a:lnTo>
                  <a:lnTo>
                    <a:pt x="12756" y="476461"/>
                  </a:lnTo>
                  <a:lnTo>
                    <a:pt x="14535" y="474419"/>
                  </a:lnTo>
                  <a:lnTo>
                    <a:pt x="15945" y="472615"/>
                  </a:lnTo>
                  <a:lnTo>
                    <a:pt x="17473" y="470788"/>
                  </a:lnTo>
                  <a:lnTo>
                    <a:pt x="18668" y="469797"/>
                  </a:lnTo>
                  <a:lnTo>
                    <a:pt x="20566" y="468101"/>
                  </a:lnTo>
                  <a:lnTo>
                    <a:pt x="21857" y="467133"/>
                  </a:lnTo>
                  <a:lnTo>
                    <a:pt x="23374" y="465473"/>
                  </a:lnTo>
                  <a:lnTo>
                    <a:pt x="24520" y="463885"/>
                  </a:lnTo>
                  <a:lnTo>
                    <a:pt x="25440" y="462774"/>
                  </a:lnTo>
                  <a:lnTo>
                    <a:pt x="26443" y="460851"/>
                  </a:lnTo>
                  <a:lnTo>
                    <a:pt x="27804" y="458271"/>
                  </a:lnTo>
                  <a:lnTo>
                    <a:pt x="28259" y="457352"/>
                  </a:lnTo>
                  <a:lnTo>
                    <a:pt x="29130" y="455919"/>
                  </a:lnTo>
                  <a:lnTo>
                    <a:pt x="32140" y="451703"/>
                  </a:lnTo>
                  <a:lnTo>
                    <a:pt x="32809" y="451141"/>
                  </a:lnTo>
                  <a:lnTo>
                    <a:pt x="33800" y="450389"/>
                  </a:lnTo>
                  <a:lnTo>
                    <a:pt x="35078" y="449552"/>
                  </a:lnTo>
                  <a:lnTo>
                    <a:pt x="37586" y="445754"/>
                  </a:lnTo>
                  <a:lnTo>
                    <a:pt x="39688" y="443557"/>
                  </a:lnTo>
                  <a:lnTo>
                    <a:pt x="41862" y="441503"/>
                  </a:lnTo>
                  <a:lnTo>
                    <a:pt x="43665" y="439556"/>
                  </a:lnTo>
                  <a:lnTo>
                    <a:pt x="46699" y="436080"/>
                  </a:lnTo>
                  <a:lnTo>
                    <a:pt x="50688" y="432103"/>
                  </a:lnTo>
                  <a:lnTo>
                    <a:pt x="54247" y="427899"/>
                  </a:lnTo>
                  <a:lnTo>
                    <a:pt x="60995" y="414116"/>
                  </a:lnTo>
                  <a:lnTo>
                    <a:pt x="62333" y="411369"/>
                  </a:lnTo>
                  <a:lnTo>
                    <a:pt x="63921" y="408300"/>
                  </a:lnTo>
                  <a:lnTo>
                    <a:pt x="64435" y="407046"/>
                  </a:lnTo>
                  <a:lnTo>
                    <a:pt x="66573" y="395819"/>
                  </a:lnTo>
                  <a:lnTo>
                    <a:pt x="66955" y="394374"/>
                  </a:lnTo>
                  <a:lnTo>
                    <a:pt x="67122" y="393645"/>
                  </a:lnTo>
                  <a:lnTo>
                    <a:pt x="67934" y="392021"/>
                  </a:lnTo>
                  <a:lnTo>
                    <a:pt x="68580" y="390671"/>
                  </a:lnTo>
                  <a:lnTo>
                    <a:pt x="68771" y="389931"/>
                  </a:lnTo>
                  <a:lnTo>
                    <a:pt x="68866" y="388497"/>
                  </a:lnTo>
                  <a:lnTo>
                    <a:pt x="69105" y="385667"/>
                  </a:lnTo>
                  <a:lnTo>
                    <a:pt x="70312" y="380937"/>
                  </a:lnTo>
                  <a:lnTo>
                    <a:pt x="70562" y="379552"/>
                  </a:lnTo>
                  <a:lnTo>
                    <a:pt x="76224" y="365530"/>
                  </a:lnTo>
                  <a:lnTo>
                    <a:pt x="80917" y="351843"/>
                  </a:lnTo>
                  <a:lnTo>
                    <a:pt x="81455" y="350087"/>
                  </a:lnTo>
                  <a:lnTo>
                    <a:pt x="81443" y="345931"/>
                  </a:lnTo>
                  <a:lnTo>
                    <a:pt x="81717" y="344701"/>
                  </a:lnTo>
                  <a:lnTo>
                    <a:pt x="82016" y="343614"/>
                  </a:lnTo>
                  <a:lnTo>
                    <a:pt x="82219" y="342742"/>
                  </a:lnTo>
                  <a:lnTo>
                    <a:pt x="82255" y="341369"/>
                  </a:lnTo>
                  <a:lnTo>
                    <a:pt x="82291" y="337116"/>
                  </a:lnTo>
                  <a:lnTo>
                    <a:pt x="82673" y="331205"/>
                  </a:lnTo>
                  <a:lnTo>
                    <a:pt x="82637" y="330177"/>
                  </a:lnTo>
                  <a:lnTo>
                    <a:pt x="82506" y="329497"/>
                  </a:lnTo>
                  <a:lnTo>
                    <a:pt x="82255" y="328780"/>
                  </a:lnTo>
                  <a:lnTo>
                    <a:pt x="81813" y="327586"/>
                  </a:lnTo>
                  <a:lnTo>
                    <a:pt x="81156" y="325746"/>
                  </a:lnTo>
                  <a:lnTo>
                    <a:pt x="80571" y="323835"/>
                  </a:lnTo>
                  <a:lnTo>
                    <a:pt x="79962" y="321244"/>
                  </a:lnTo>
                  <a:lnTo>
                    <a:pt x="79436" y="319213"/>
                  </a:lnTo>
                  <a:lnTo>
                    <a:pt x="79030" y="317410"/>
                  </a:lnTo>
                  <a:lnTo>
                    <a:pt x="78755" y="315917"/>
                  </a:lnTo>
                  <a:lnTo>
                    <a:pt x="78576" y="312955"/>
                  </a:lnTo>
                  <a:lnTo>
                    <a:pt x="78373" y="311271"/>
                  </a:lnTo>
                  <a:lnTo>
                    <a:pt x="78110" y="309264"/>
                  </a:lnTo>
                  <a:lnTo>
                    <a:pt x="78050" y="307306"/>
                  </a:lnTo>
                  <a:lnTo>
                    <a:pt x="78254" y="304929"/>
                  </a:lnTo>
                  <a:lnTo>
                    <a:pt x="79758" y="301525"/>
                  </a:lnTo>
                  <a:lnTo>
                    <a:pt x="80487" y="300056"/>
                  </a:lnTo>
                  <a:lnTo>
                    <a:pt x="80834" y="298945"/>
                  </a:lnTo>
                  <a:lnTo>
                    <a:pt x="81156" y="297823"/>
                  </a:lnTo>
                  <a:lnTo>
                    <a:pt x="81622" y="295625"/>
                  </a:lnTo>
                  <a:lnTo>
                    <a:pt x="82291" y="292794"/>
                  </a:lnTo>
                  <a:lnTo>
                    <a:pt x="82553" y="291934"/>
                  </a:lnTo>
                  <a:lnTo>
                    <a:pt x="82840" y="291086"/>
                  </a:lnTo>
                  <a:lnTo>
                    <a:pt x="83305" y="289964"/>
                  </a:lnTo>
                  <a:lnTo>
                    <a:pt x="83855" y="288495"/>
                  </a:lnTo>
                  <a:lnTo>
                    <a:pt x="84177" y="287647"/>
                  </a:lnTo>
                  <a:lnTo>
                    <a:pt x="84524" y="286596"/>
                  </a:lnTo>
                  <a:lnTo>
                    <a:pt x="84942" y="285294"/>
                  </a:lnTo>
                  <a:lnTo>
                    <a:pt x="85468" y="283681"/>
                  </a:lnTo>
                  <a:lnTo>
                    <a:pt x="85850" y="282451"/>
                  </a:lnTo>
                  <a:lnTo>
                    <a:pt x="86220" y="281317"/>
                  </a:lnTo>
                  <a:lnTo>
                    <a:pt x="86459" y="280457"/>
                  </a:lnTo>
                  <a:lnTo>
                    <a:pt x="86853" y="279465"/>
                  </a:lnTo>
                  <a:lnTo>
                    <a:pt x="87318" y="278462"/>
                  </a:lnTo>
                  <a:lnTo>
                    <a:pt x="87832" y="277387"/>
                  </a:lnTo>
                  <a:lnTo>
                    <a:pt x="88405" y="275751"/>
                  </a:lnTo>
                  <a:lnTo>
                    <a:pt x="89075" y="273876"/>
                  </a:lnTo>
                  <a:lnTo>
                    <a:pt x="89469" y="271762"/>
                  </a:lnTo>
                  <a:lnTo>
                    <a:pt x="89803" y="270377"/>
                  </a:lnTo>
                  <a:lnTo>
                    <a:pt x="90006" y="268800"/>
                  </a:lnTo>
                  <a:lnTo>
                    <a:pt x="89970" y="267414"/>
                  </a:lnTo>
                  <a:lnTo>
                    <a:pt x="89552" y="257227"/>
                  </a:lnTo>
                  <a:lnTo>
                    <a:pt x="89469" y="255841"/>
                  </a:lnTo>
                  <a:lnTo>
                    <a:pt x="89003" y="254157"/>
                  </a:lnTo>
                  <a:lnTo>
                    <a:pt x="88525" y="252366"/>
                  </a:lnTo>
                  <a:lnTo>
                    <a:pt x="88131" y="250634"/>
                  </a:lnTo>
                  <a:lnTo>
                    <a:pt x="87952" y="249248"/>
                  </a:lnTo>
                  <a:lnTo>
                    <a:pt x="88036" y="248269"/>
                  </a:lnTo>
                  <a:lnTo>
                    <a:pt x="88263" y="247063"/>
                  </a:lnTo>
                  <a:lnTo>
                    <a:pt x="117070" y="104243"/>
                  </a:lnTo>
                  <a:lnTo>
                    <a:pt x="132871" y="29966"/>
                  </a:lnTo>
                  <a:lnTo>
                    <a:pt x="140933" y="16745"/>
                  </a:lnTo>
                  <a:lnTo>
                    <a:pt x="141088" y="1106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323;gbcf4302aa7_0_6">
              <a:extLst>
                <a:ext uri="{FF2B5EF4-FFF2-40B4-BE49-F238E27FC236}">
                  <a16:creationId xmlns:a16="http://schemas.microsoft.com/office/drawing/2014/main" id="{6F56D615-9789-4743-9CE9-F9200122C518}"/>
                </a:ext>
              </a:extLst>
            </p:cNvPr>
            <p:cNvSpPr/>
            <p:nvPr/>
          </p:nvSpPr>
          <p:spPr>
            <a:xfrm>
              <a:off x="7919800" y="3401032"/>
              <a:ext cx="217042" cy="268067"/>
            </a:xfrm>
            <a:custGeom>
              <a:avLst/>
              <a:gdLst/>
              <a:ahLst/>
              <a:cxnLst/>
              <a:rect l="l" t="t" r="r" b="b"/>
              <a:pathLst>
                <a:path w="431924" h="533467" extrusionOk="0">
                  <a:moveTo>
                    <a:pt x="113225" y="182496"/>
                  </a:moveTo>
                  <a:lnTo>
                    <a:pt x="111409" y="181780"/>
                  </a:lnTo>
                  <a:lnTo>
                    <a:pt x="111397" y="180072"/>
                  </a:lnTo>
                  <a:lnTo>
                    <a:pt x="112412" y="178197"/>
                  </a:lnTo>
                  <a:lnTo>
                    <a:pt x="113177" y="177528"/>
                  </a:lnTo>
                  <a:lnTo>
                    <a:pt x="115219" y="175796"/>
                  </a:lnTo>
                  <a:lnTo>
                    <a:pt x="115589" y="174685"/>
                  </a:lnTo>
                  <a:lnTo>
                    <a:pt x="115100" y="172512"/>
                  </a:lnTo>
                  <a:lnTo>
                    <a:pt x="114132" y="170947"/>
                  </a:lnTo>
                  <a:lnTo>
                    <a:pt x="114215" y="169908"/>
                  </a:lnTo>
                  <a:lnTo>
                    <a:pt x="115064" y="169621"/>
                  </a:lnTo>
                  <a:lnTo>
                    <a:pt x="118252" y="169669"/>
                  </a:lnTo>
                  <a:lnTo>
                    <a:pt x="119949" y="169072"/>
                  </a:lnTo>
                  <a:lnTo>
                    <a:pt x="121453" y="169430"/>
                  </a:lnTo>
                  <a:lnTo>
                    <a:pt x="122123" y="170457"/>
                  </a:lnTo>
                  <a:lnTo>
                    <a:pt x="123806" y="170254"/>
                  </a:lnTo>
                  <a:lnTo>
                    <a:pt x="125299" y="168654"/>
                  </a:lnTo>
                  <a:lnTo>
                    <a:pt x="125084" y="166588"/>
                  </a:lnTo>
                  <a:lnTo>
                    <a:pt x="124511" y="165345"/>
                  </a:lnTo>
                  <a:lnTo>
                    <a:pt x="123460" y="164521"/>
                  </a:lnTo>
                  <a:lnTo>
                    <a:pt x="120366" y="164282"/>
                  </a:lnTo>
                  <a:lnTo>
                    <a:pt x="119029" y="162801"/>
                  </a:lnTo>
                  <a:lnTo>
                    <a:pt x="118635" y="161177"/>
                  </a:lnTo>
                  <a:lnTo>
                    <a:pt x="120319" y="159947"/>
                  </a:lnTo>
                  <a:lnTo>
                    <a:pt x="124989" y="157546"/>
                  </a:lnTo>
                  <a:lnTo>
                    <a:pt x="126482" y="156316"/>
                  </a:lnTo>
                  <a:lnTo>
                    <a:pt x="128046" y="153462"/>
                  </a:lnTo>
                  <a:lnTo>
                    <a:pt x="129348" y="152315"/>
                  </a:lnTo>
                  <a:lnTo>
                    <a:pt x="131988" y="152196"/>
                  </a:lnTo>
                  <a:lnTo>
                    <a:pt x="135654" y="152900"/>
                  </a:lnTo>
                  <a:lnTo>
                    <a:pt x="138581" y="152781"/>
                  </a:lnTo>
                  <a:lnTo>
                    <a:pt x="140837" y="153605"/>
                  </a:lnTo>
                  <a:lnTo>
                    <a:pt x="142152" y="153235"/>
                  </a:lnTo>
                  <a:lnTo>
                    <a:pt x="143274" y="152088"/>
                  </a:lnTo>
                  <a:lnTo>
                    <a:pt x="143155" y="150571"/>
                  </a:lnTo>
                  <a:lnTo>
                    <a:pt x="140790" y="149198"/>
                  </a:lnTo>
                  <a:lnTo>
                    <a:pt x="139834" y="147968"/>
                  </a:lnTo>
                  <a:lnTo>
                    <a:pt x="140480" y="146761"/>
                  </a:lnTo>
                  <a:lnTo>
                    <a:pt x="152913" y="139655"/>
                  </a:lnTo>
                  <a:lnTo>
                    <a:pt x="157869" y="137446"/>
                  </a:lnTo>
                  <a:lnTo>
                    <a:pt x="180084" y="130124"/>
                  </a:lnTo>
                  <a:lnTo>
                    <a:pt x="181863" y="129921"/>
                  </a:lnTo>
                  <a:lnTo>
                    <a:pt x="193389" y="126326"/>
                  </a:lnTo>
                  <a:lnTo>
                    <a:pt x="198178" y="125335"/>
                  </a:lnTo>
                  <a:lnTo>
                    <a:pt x="206622" y="122862"/>
                  </a:lnTo>
                  <a:lnTo>
                    <a:pt x="214768" y="119781"/>
                  </a:lnTo>
                  <a:lnTo>
                    <a:pt x="216917" y="118527"/>
                  </a:lnTo>
                  <a:lnTo>
                    <a:pt x="219725" y="117667"/>
                  </a:lnTo>
                  <a:lnTo>
                    <a:pt x="232349" y="110740"/>
                  </a:lnTo>
                  <a:lnTo>
                    <a:pt x="240005" y="106142"/>
                  </a:lnTo>
                  <a:lnTo>
                    <a:pt x="241498" y="104625"/>
                  </a:lnTo>
                  <a:lnTo>
                    <a:pt x="242811" y="104028"/>
                  </a:lnTo>
                  <a:lnTo>
                    <a:pt x="263856" y="85193"/>
                  </a:lnTo>
                  <a:lnTo>
                    <a:pt x="271559" y="76343"/>
                  </a:lnTo>
                  <a:lnTo>
                    <a:pt x="273709" y="74276"/>
                  </a:lnTo>
                  <a:lnTo>
                    <a:pt x="275178" y="71601"/>
                  </a:lnTo>
                  <a:lnTo>
                    <a:pt x="278021" y="65080"/>
                  </a:lnTo>
                  <a:lnTo>
                    <a:pt x="280146" y="61306"/>
                  </a:lnTo>
                  <a:lnTo>
                    <a:pt x="282535" y="56313"/>
                  </a:lnTo>
                  <a:lnTo>
                    <a:pt x="286226" y="50127"/>
                  </a:lnTo>
                  <a:lnTo>
                    <a:pt x="289546" y="43510"/>
                  </a:lnTo>
                  <a:lnTo>
                    <a:pt x="294228" y="33967"/>
                  </a:lnTo>
                  <a:lnTo>
                    <a:pt x="299603" y="26407"/>
                  </a:lnTo>
                  <a:lnTo>
                    <a:pt x="302959" y="22860"/>
                  </a:lnTo>
                  <a:lnTo>
                    <a:pt x="311438" y="15538"/>
                  </a:lnTo>
                  <a:lnTo>
                    <a:pt x="314794" y="13508"/>
                  </a:lnTo>
                  <a:lnTo>
                    <a:pt x="315726" y="12672"/>
                  </a:lnTo>
                  <a:lnTo>
                    <a:pt x="321698" y="8755"/>
                  </a:lnTo>
                  <a:lnTo>
                    <a:pt x="327789" y="5948"/>
                  </a:lnTo>
                  <a:lnTo>
                    <a:pt x="331253" y="4956"/>
                  </a:lnTo>
                  <a:lnTo>
                    <a:pt x="332746" y="4204"/>
                  </a:lnTo>
                  <a:lnTo>
                    <a:pt x="341942" y="1636"/>
                  </a:lnTo>
                  <a:lnTo>
                    <a:pt x="346540" y="1206"/>
                  </a:lnTo>
                  <a:lnTo>
                    <a:pt x="349455" y="418"/>
                  </a:lnTo>
                  <a:lnTo>
                    <a:pt x="353587" y="0"/>
                  </a:lnTo>
                  <a:lnTo>
                    <a:pt x="365900" y="48"/>
                  </a:lnTo>
                  <a:lnTo>
                    <a:pt x="367979" y="514"/>
                  </a:lnTo>
                  <a:lnTo>
                    <a:pt x="373151" y="728"/>
                  </a:lnTo>
                  <a:lnTo>
                    <a:pt x="376925" y="1732"/>
                  </a:lnTo>
                  <a:lnTo>
                    <a:pt x="380221" y="1970"/>
                  </a:lnTo>
                  <a:lnTo>
                    <a:pt x="382108" y="2508"/>
                  </a:lnTo>
                  <a:lnTo>
                    <a:pt x="391340" y="3452"/>
                  </a:lnTo>
                  <a:lnTo>
                    <a:pt x="397276" y="4801"/>
                  </a:lnTo>
                  <a:lnTo>
                    <a:pt x="410080" y="6426"/>
                  </a:lnTo>
                  <a:lnTo>
                    <a:pt x="412540" y="7059"/>
                  </a:lnTo>
                  <a:lnTo>
                    <a:pt x="419228" y="7644"/>
                  </a:lnTo>
                  <a:lnTo>
                    <a:pt x="424687" y="8623"/>
                  </a:lnTo>
                  <a:lnTo>
                    <a:pt x="431924" y="9507"/>
                  </a:lnTo>
                  <a:lnTo>
                    <a:pt x="431769" y="15192"/>
                  </a:lnTo>
                  <a:lnTo>
                    <a:pt x="423707" y="28414"/>
                  </a:lnTo>
                  <a:lnTo>
                    <a:pt x="407906" y="102690"/>
                  </a:lnTo>
                  <a:lnTo>
                    <a:pt x="379098" y="245510"/>
                  </a:lnTo>
                  <a:lnTo>
                    <a:pt x="378872" y="246716"/>
                  </a:lnTo>
                  <a:lnTo>
                    <a:pt x="378788" y="247696"/>
                  </a:lnTo>
                  <a:lnTo>
                    <a:pt x="378967" y="249081"/>
                  </a:lnTo>
                  <a:lnTo>
                    <a:pt x="379361" y="250813"/>
                  </a:lnTo>
                  <a:lnTo>
                    <a:pt x="379839" y="252605"/>
                  </a:lnTo>
                  <a:lnTo>
                    <a:pt x="380305" y="254288"/>
                  </a:lnTo>
                  <a:lnTo>
                    <a:pt x="380388" y="255674"/>
                  </a:lnTo>
                  <a:lnTo>
                    <a:pt x="380806" y="265862"/>
                  </a:lnTo>
                  <a:lnTo>
                    <a:pt x="380842" y="267247"/>
                  </a:lnTo>
                  <a:lnTo>
                    <a:pt x="380639" y="268824"/>
                  </a:lnTo>
                  <a:lnTo>
                    <a:pt x="380305" y="270209"/>
                  </a:lnTo>
                  <a:lnTo>
                    <a:pt x="379910" y="272323"/>
                  </a:lnTo>
                  <a:lnTo>
                    <a:pt x="379241" y="274198"/>
                  </a:lnTo>
                  <a:lnTo>
                    <a:pt x="378668" y="275835"/>
                  </a:lnTo>
                  <a:lnTo>
                    <a:pt x="378154" y="276910"/>
                  </a:lnTo>
                  <a:lnTo>
                    <a:pt x="377689" y="277913"/>
                  </a:lnTo>
                  <a:lnTo>
                    <a:pt x="377295" y="278904"/>
                  </a:lnTo>
                  <a:lnTo>
                    <a:pt x="377056" y="279764"/>
                  </a:lnTo>
                  <a:lnTo>
                    <a:pt x="376685" y="280899"/>
                  </a:lnTo>
                  <a:lnTo>
                    <a:pt x="376304" y="282129"/>
                  </a:lnTo>
                  <a:lnTo>
                    <a:pt x="375778" y="283741"/>
                  </a:lnTo>
                  <a:lnTo>
                    <a:pt x="375360" y="285043"/>
                  </a:lnTo>
                  <a:lnTo>
                    <a:pt x="375013" y="286094"/>
                  </a:lnTo>
                  <a:lnTo>
                    <a:pt x="374691" y="286942"/>
                  </a:lnTo>
                  <a:lnTo>
                    <a:pt x="374141" y="288411"/>
                  </a:lnTo>
                  <a:lnTo>
                    <a:pt x="373676" y="289534"/>
                  </a:lnTo>
                  <a:lnTo>
                    <a:pt x="373389" y="290382"/>
                  </a:lnTo>
                  <a:lnTo>
                    <a:pt x="373127" y="291242"/>
                  </a:lnTo>
                  <a:lnTo>
                    <a:pt x="372457" y="294072"/>
                  </a:lnTo>
                  <a:lnTo>
                    <a:pt x="371992" y="296270"/>
                  </a:lnTo>
                  <a:lnTo>
                    <a:pt x="371669" y="297393"/>
                  </a:lnTo>
                  <a:lnTo>
                    <a:pt x="371323" y="298503"/>
                  </a:lnTo>
                  <a:lnTo>
                    <a:pt x="370594" y="299972"/>
                  </a:lnTo>
                  <a:lnTo>
                    <a:pt x="369090" y="303376"/>
                  </a:lnTo>
                  <a:lnTo>
                    <a:pt x="368886" y="305753"/>
                  </a:lnTo>
                  <a:lnTo>
                    <a:pt x="368946" y="307712"/>
                  </a:lnTo>
                  <a:lnTo>
                    <a:pt x="369209" y="309718"/>
                  </a:lnTo>
                  <a:lnTo>
                    <a:pt x="369412" y="311402"/>
                  </a:lnTo>
                  <a:lnTo>
                    <a:pt x="369591" y="314364"/>
                  </a:lnTo>
                  <a:lnTo>
                    <a:pt x="369866" y="315857"/>
                  </a:lnTo>
                  <a:lnTo>
                    <a:pt x="370272" y="317661"/>
                  </a:lnTo>
                  <a:lnTo>
                    <a:pt x="370798" y="319691"/>
                  </a:lnTo>
                  <a:lnTo>
                    <a:pt x="371407" y="322283"/>
                  </a:lnTo>
                  <a:lnTo>
                    <a:pt x="371992" y="324194"/>
                  </a:lnTo>
                  <a:lnTo>
                    <a:pt x="372648" y="326033"/>
                  </a:lnTo>
                  <a:lnTo>
                    <a:pt x="373091" y="327227"/>
                  </a:lnTo>
                  <a:lnTo>
                    <a:pt x="373342" y="327944"/>
                  </a:lnTo>
                  <a:lnTo>
                    <a:pt x="373473" y="328625"/>
                  </a:lnTo>
                  <a:lnTo>
                    <a:pt x="373509" y="329652"/>
                  </a:lnTo>
                  <a:lnTo>
                    <a:pt x="373127" y="335564"/>
                  </a:lnTo>
                  <a:lnTo>
                    <a:pt x="373091" y="339816"/>
                  </a:lnTo>
                  <a:lnTo>
                    <a:pt x="373055" y="341189"/>
                  </a:lnTo>
                  <a:lnTo>
                    <a:pt x="372852" y="342061"/>
                  </a:lnTo>
                  <a:lnTo>
                    <a:pt x="372553" y="343148"/>
                  </a:lnTo>
                  <a:lnTo>
                    <a:pt x="372279" y="344378"/>
                  </a:lnTo>
                  <a:lnTo>
                    <a:pt x="372291" y="348534"/>
                  </a:lnTo>
                  <a:lnTo>
                    <a:pt x="371753" y="350290"/>
                  </a:lnTo>
                  <a:lnTo>
                    <a:pt x="367059" y="363977"/>
                  </a:lnTo>
                  <a:lnTo>
                    <a:pt x="361398" y="377999"/>
                  </a:lnTo>
                  <a:lnTo>
                    <a:pt x="361147" y="379384"/>
                  </a:lnTo>
                  <a:lnTo>
                    <a:pt x="359941" y="384114"/>
                  </a:lnTo>
                  <a:lnTo>
                    <a:pt x="359702" y="386945"/>
                  </a:lnTo>
                  <a:lnTo>
                    <a:pt x="359606" y="388378"/>
                  </a:lnTo>
                  <a:lnTo>
                    <a:pt x="359415" y="389118"/>
                  </a:lnTo>
                  <a:lnTo>
                    <a:pt x="358770" y="390468"/>
                  </a:lnTo>
                  <a:lnTo>
                    <a:pt x="357958" y="392092"/>
                  </a:lnTo>
                  <a:lnTo>
                    <a:pt x="357791" y="392821"/>
                  </a:lnTo>
                  <a:lnTo>
                    <a:pt x="357409" y="394266"/>
                  </a:lnTo>
                  <a:lnTo>
                    <a:pt x="355271" y="405493"/>
                  </a:lnTo>
                  <a:lnTo>
                    <a:pt x="354757" y="406747"/>
                  </a:lnTo>
                  <a:lnTo>
                    <a:pt x="353169" y="409817"/>
                  </a:lnTo>
                  <a:lnTo>
                    <a:pt x="351831" y="412564"/>
                  </a:lnTo>
                  <a:lnTo>
                    <a:pt x="345083" y="426346"/>
                  </a:lnTo>
                  <a:lnTo>
                    <a:pt x="341524" y="430550"/>
                  </a:lnTo>
                  <a:lnTo>
                    <a:pt x="337535" y="434528"/>
                  </a:lnTo>
                  <a:lnTo>
                    <a:pt x="334501" y="438003"/>
                  </a:lnTo>
                  <a:lnTo>
                    <a:pt x="332698" y="439950"/>
                  </a:lnTo>
                  <a:lnTo>
                    <a:pt x="330524" y="442004"/>
                  </a:lnTo>
                  <a:lnTo>
                    <a:pt x="328422" y="444202"/>
                  </a:lnTo>
                  <a:lnTo>
                    <a:pt x="325914" y="448000"/>
                  </a:lnTo>
                  <a:lnTo>
                    <a:pt x="324636" y="448836"/>
                  </a:lnTo>
                  <a:lnTo>
                    <a:pt x="323645" y="449588"/>
                  </a:lnTo>
                  <a:lnTo>
                    <a:pt x="322976" y="450150"/>
                  </a:lnTo>
                  <a:lnTo>
                    <a:pt x="319966" y="454366"/>
                  </a:lnTo>
                  <a:lnTo>
                    <a:pt x="319094" y="455799"/>
                  </a:lnTo>
                  <a:lnTo>
                    <a:pt x="318640" y="456719"/>
                  </a:lnTo>
                  <a:lnTo>
                    <a:pt x="317279" y="459298"/>
                  </a:lnTo>
                  <a:lnTo>
                    <a:pt x="316276" y="461221"/>
                  </a:lnTo>
                  <a:lnTo>
                    <a:pt x="315356" y="462332"/>
                  </a:lnTo>
                  <a:lnTo>
                    <a:pt x="314210" y="463920"/>
                  </a:lnTo>
                  <a:lnTo>
                    <a:pt x="312693" y="465581"/>
                  </a:lnTo>
                  <a:lnTo>
                    <a:pt x="311402" y="466548"/>
                  </a:lnTo>
                  <a:lnTo>
                    <a:pt x="309503" y="468244"/>
                  </a:lnTo>
                  <a:lnTo>
                    <a:pt x="308309" y="469235"/>
                  </a:lnTo>
                  <a:lnTo>
                    <a:pt x="306781" y="471063"/>
                  </a:lnTo>
                  <a:lnTo>
                    <a:pt x="305371" y="472866"/>
                  </a:lnTo>
                  <a:lnTo>
                    <a:pt x="303591" y="474909"/>
                  </a:lnTo>
                  <a:lnTo>
                    <a:pt x="301848" y="476724"/>
                  </a:lnTo>
                  <a:lnTo>
                    <a:pt x="300319" y="478539"/>
                  </a:lnTo>
                  <a:lnTo>
                    <a:pt x="299471" y="479841"/>
                  </a:lnTo>
                  <a:lnTo>
                    <a:pt x="298432" y="481537"/>
                  </a:lnTo>
                  <a:lnTo>
                    <a:pt x="297130" y="484105"/>
                  </a:lnTo>
                  <a:lnTo>
                    <a:pt x="295470" y="486780"/>
                  </a:lnTo>
                  <a:lnTo>
                    <a:pt x="294789" y="487998"/>
                  </a:lnTo>
                  <a:lnTo>
                    <a:pt x="294359" y="489468"/>
                  </a:lnTo>
                  <a:lnTo>
                    <a:pt x="294048" y="491044"/>
                  </a:lnTo>
                  <a:lnTo>
                    <a:pt x="294144" y="492907"/>
                  </a:lnTo>
                  <a:lnTo>
                    <a:pt x="294156" y="494197"/>
                  </a:lnTo>
                  <a:lnTo>
                    <a:pt x="293882" y="496084"/>
                  </a:lnTo>
                  <a:lnTo>
                    <a:pt x="293870" y="497637"/>
                  </a:lnTo>
                  <a:lnTo>
                    <a:pt x="294097" y="498760"/>
                  </a:lnTo>
                  <a:lnTo>
                    <a:pt x="294419" y="500181"/>
                  </a:lnTo>
                  <a:lnTo>
                    <a:pt x="294885" y="502032"/>
                  </a:lnTo>
                  <a:lnTo>
                    <a:pt x="295291" y="503143"/>
                  </a:lnTo>
                  <a:lnTo>
                    <a:pt x="295745" y="505090"/>
                  </a:lnTo>
                  <a:lnTo>
                    <a:pt x="295900" y="506511"/>
                  </a:lnTo>
                  <a:lnTo>
                    <a:pt x="296007" y="507896"/>
                  </a:lnTo>
                  <a:lnTo>
                    <a:pt x="295996" y="509007"/>
                  </a:lnTo>
                  <a:lnTo>
                    <a:pt x="295410" y="510870"/>
                  </a:lnTo>
                  <a:lnTo>
                    <a:pt x="293953" y="514668"/>
                  </a:lnTo>
                  <a:lnTo>
                    <a:pt x="292890" y="517917"/>
                  </a:lnTo>
                  <a:lnTo>
                    <a:pt x="290836" y="533467"/>
                  </a:lnTo>
                  <a:lnTo>
                    <a:pt x="150620" y="482266"/>
                  </a:lnTo>
                  <a:lnTo>
                    <a:pt x="144874" y="483317"/>
                  </a:lnTo>
                  <a:lnTo>
                    <a:pt x="142749" y="481000"/>
                  </a:lnTo>
                  <a:lnTo>
                    <a:pt x="142080" y="479757"/>
                  </a:lnTo>
                  <a:lnTo>
                    <a:pt x="142056" y="478276"/>
                  </a:lnTo>
                  <a:lnTo>
                    <a:pt x="139572" y="474538"/>
                  </a:lnTo>
                  <a:lnTo>
                    <a:pt x="137279" y="470716"/>
                  </a:lnTo>
                  <a:lnTo>
                    <a:pt x="136574" y="467408"/>
                  </a:lnTo>
                  <a:lnTo>
                    <a:pt x="135619" y="465545"/>
                  </a:lnTo>
                  <a:lnTo>
                    <a:pt x="132764" y="461997"/>
                  </a:lnTo>
                  <a:lnTo>
                    <a:pt x="127724" y="457555"/>
                  </a:lnTo>
                  <a:lnTo>
                    <a:pt x="126972" y="457280"/>
                  </a:lnTo>
                  <a:lnTo>
                    <a:pt x="124810" y="457375"/>
                  </a:lnTo>
                  <a:lnTo>
                    <a:pt x="124344" y="458056"/>
                  </a:lnTo>
                  <a:lnTo>
                    <a:pt x="124452" y="459645"/>
                  </a:lnTo>
                  <a:lnTo>
                    <a:pt x="125693" y="460493"/>
                  </a:lnTo>
                  <a:lnTo>
                    <a:pt x="127580" y="461591"/>
                  </a:lnTo>
                  <a:lnTo>
                    <a:pt x="124858" y="461639"/>
                  </a:lnTo>
                  <a:lnTo>
                    <a:pt x="123161" y="462022"/>
                  </a:lnTo>
                  <a:lnTo>
                    <a:pt x="119626" y="465533"/>
                  </a:lnTo>
                  <a:lnTo>
                    <a:pt x="116174" y="467921"/>
                  </a:lnTo>
                  <a:lnTo>
                    <a:pt x="114526" y="468674"/>
                  </a:lnTo>
                  <a:lnTo>
                    <a:pt x="113786" y="469617"/>
                  </a:lnTo>
                  <a:lnTo>
                    <a:pt x="107432" y="474025"/>
                  </a:lnTo>
                  <a:lnTo>
                    <a:pt x="107910" y="475123"/>
                  </a:lnTo>
                  <a:lnTo>
                    <a:pt x="109522" y="475589"/>
                  </a:lnTo>
                  <a:lnTo>
                    <a:pt x="112531" y="475541"/>
                  </a:lnTo>
                  <a:lnTo>
                    <a:pt x="113463" y="475183"/>
                  </a:lnTo>
                  <a:lnTo>
                    <a:pt x="115231" y="472986"/>
                  </a:lnTo>
                  <a:lnTo>
                    <a:pt x="116795" y="472795"/>
                  </a:lnTo>
                  <a:lnTo>
                    <a:pt x="117655" y="473547"/>
                  </a:lnTo>
                  <a:lnTo>
                    <a:pt x="118420" y="475530"/>
                  </a:lnTo>
                  <a:lnTo>
                    <a:pt x="121835" y="477835"/>
                  </a:lnTo>
                  <a:lnTo>
                    <a:pt x="123938" y="480809"/>
                  </a:lnTo>
                  <a:lnTo>
                    <a:pt x="126780" y="482576"/>
                  </a:lnTo>
                  <a:lnTo>
                    <a:pt x="129623" y="485084"/>
                  </a:lnTo>
                  <a:lnTo>
                    <a:pt x="131295" y="485825"/>
                  </a:lnTo>
                  <a:lnTo>
                    <a:pt x="129121" y="486219"/>
                  </a:lnTo>
                  <a:lnTo>
                    <a:pt x="127294" y="486124"/>
                  </a:lnTo>
                  <a:lnTo>
                    <a:pt x="125287" y="484105"/>
                  </a:lnTo>
                  <a:lnTo>
                    <a:pt x="123388" y="482791"/>
                  </a:lnTo>
                  <a:lnTo>
                    <a:pt x="120665" y="482170"/>
                  </a:lnTo>
                  <a:lnTo>
                    <a:pt x="116306" y="479960"/>
                  </a:lnTo>
                  <a:lnTo>
                    <a:pt x="111695" y="477643"/>
                  </a:lnTo>
                  <a:lnTo>
                    <a:pt x="107372" y="477023"/>
                  </a:lnTo>
                  <a:lnTo>
                    <a:pt x="105568" y="476115"/>
                  </a:lnTo>
                  <a:lnTo>
                    <a:pt x="101388" y="471720"/>
                  </a:lnTo>
                  <a:lnTo>
                    <a:pt x="95488" y="464637"/>
                  </a:lnTo>
                  <a:lnTo>
                    <a:pt x="93792" y="463311"/>
                  </a:lnTo>
                  <a:lnTo>
                    <a:pt x="90388" y="461854"/>
                  </a:lnTo>
                  <a:lnTo>
                    <a:pt x="88884" y="461496"/>
                  </a:lnTo>
                  <a:lnTo>
                    <a:pt x="85492" y="461890"/>
                  </a:lnTo>
                  <a:lnTo>
                    <a:pt x="82708" y="465043"/>
                  </a:lnTo>
                  <a:lnTo>
                    <a:pt x="80272" y="466190"/>
                  </a:lnTo>
                  <a:lnTo>
                    <a:pt x="77275" y="467169"/>
                  </a:lnTo>
                  <a:lnTo>
                    <a:pt x="76522" y="467814"/>
                  </a:lnTo>
                  <a:lnTo>
                    <a:pt x="76248" y="468758"/>
                  </a:lnTo>
                  <a:lnTo>
                    <a:pt x="75411" y="469701"/>
                  </a:lnTo>
                  <a:lnTo>
                    <a:pt x="72318" y="470872"/>
                  </a:lnTo>
                  <a:lnTo>
                    <a:pt x="70263" y="472114"/>
                  </a:lnTo>
                  <a:lnTo>
                    <a:pt x="69702" y="473057"/>
                  </a:lnTo>
                  <a:lnTo>
                    <a:pt x="69440" y="475028"/>
                  </a:lnTo>
                  <a:lnTo>
                    <a:pt x="68795" y="475971"/>
                  </a:lnTo>
                  <a:lnTo>
                    <a:pt x="67612" y="479674"/>
                  </a:lnTo>
                  <a:lnTo>
                    <a:pt x="65928" y="480426"/>
                  </a:lnTo>
                  <a:lnTo>
                    <a:pt x="56409" y="479220"/>
                  </a:lnTo>
                  <a:lnTo>
                    <a:pt x="51130" y="477488"/>
                  </a:lnTo>
                  <a:lnTo>
                    <a:pt x="48192" y="475721"/>
                  </a:lnTo>
                  <a:lnTo>
                    <a:pt x="38996" y="468543"/>
                  </a:lnTo>
                  <a:lnTo>
                    <a:pt x="31053" y="463742"/>
                  </a:lnTo>
                  <a:lnTo>
                    <a:pt x="27542" y="459728"/>
                  </a:lnTo>
                  <a:lnTo>
                    <a:pt x="26586" y="457865"/>
                  </a:lnTo>
                  <a:lnTo>
                    <a:pt x="24281" y="453088"/>
                  </a:lnTo>
                  <a:lnTo>
                    <a:pt x="24437" y="450377"/>
                  </a:lnTo>
                  <a:lnTo>
                    <a:pt x="24711" y="449218"/>
                  </a:lnTo>
                  <a:lnTo>
                    <a:pt x="29011" y="445730"/>
                  </a:lnTo>
                  <a:lnTo>
                    <a:pt x="32713" y="440690"/>
                  </a:lnTo>
                  <a:lnTo>
                    <a:pt x="36643" y="437729"/>
                  </a:lnTo>
                  <a:lnTo>
                    <a:pt x="38685" y="435364"/>
                  </a:lnTo>
                  <a:lnTo>
                    <a:pt x="39808" y="434337"/>
                  </a:lnTo>
                  <a:lnTo>
                    <a:pt x="40739" y="434050"/>
                  </a:lnTo>
                  <a:lnTo>
                    <a:pt x="42065" y="434122"/>
                  </a:lnTo>
                  <a:lnTo>
                    <a:pt x="44513" y="434826"/>
                  </a:lnTo>
                  <a:lnTo>
                    <a:pt x="46019" y="434743"/>
                  </a:lnTo>
                  <a:lnTo>
                    <a:pt x="50879" y="432043"/>
                  </a:lnTo>
                  <a:lnTo>
                    <a:pt x="54355" y="431171"/>
                  </a:lnTo>
                  <a:lnTo>
                    <a:pt x="59622" y="431124"/>
                  </a:lnTo>
                  <a:lnTo>
                    <a:pt x="65367" y="431924"/>
                  </a:lnTo>
                  <a:lnTo>
                    <a:pt x="69798" y="433273"/>
                  </a:lnTo>
                  <a:lnTo>
                    <a:pt x="72999" y="433620"/>
                  </a:lnTo>
                  <a:lnTo>
                    <a:pt x="72927" y="436068"/>
                  </a:lnTo>
                  <a:lnTo>
                    <a:pt x="76833" y="440738"/>
                  </a:lnTo>
                  <a:lnTo>
                    <a:pt x="79986" y="446232"/>
                  </a:lnTo>
                  <a:lnTo>
                    <a:pt x="80212" y="450377"/>
                  </a:lnTo>
                  <a:lnTo>
                    <a:pt x="81371" y="452897"/>
                  </a:lnTo>
                  <a:lnTo>
                    <a:pt x="83271" y="455548"/>
                  </a:lnTo>
                  <a:lnTo>
                    <a:pt x="84787" y="456719"/>
                  </a:lnTo>
                  <a:lnTo>
                    <a:pt x="89970" y="458200"/>
                  </a:lnTo>
                  <a:lnTo>
                    <a:pt x="95739" y="460660"/>
                  </a:lnTo>
                  <a:lnTo>
                    <a:pt x="97996" y="460935"/>
                  </a:lnTo>
                  <a:lnTo>
                    <a:pt x="104016" y="460684"/>
                  </a:lnTo>
                  <a:lnTo>
                    <a:pt x="106071" y="458880"/>
                  </a:lnTo>
                  <a:lnTo>
                    <a:pt x="107730" y="455870"/>
                  </a:lnTo>
                  <a:lnTo>
                    <a:pt x="108077" y="452491"/>
                  </a:lnTo>
                  <a:lnTo>
                    <a:pt x="108626" y="450878"/>
                  </a:lnTo>
                  <a:lnTo>
                    <a:pt x="106644" y="450974"/>
                  </a:lnTo>
                  <a:lnTo>
                    <a:pt x="106094" y="451726"/>
                  </a:lnTo>
                  <a:lnTo>
                    <a:pt x="105055" y="451654"/>
                  </a:lnTo>
                  <a:lnTo>
                    <a:pt x="103156" y="449958"/>
                  </a:lnTo>
                  <a:lnTo>
                    <a:pt x="101555" y="449708"/>
                  </a:lnTo>
                  <a:lnTo>
                    <a:pt x="99095" y="448047"/>
                  </a:lnTo>
                  <a:lnTo>
                    <a:pt x="98606" y="446543"/>
                  </a:lnTo>
                  <a:lnTo>
                    <a:pt x="98593" y="444465"/>
                  </a:lnTo>
                  <a:lnTo>
                    <a:pt x="99143" y="443640"/>
                  </a:lnTo>
                  <a:lnTo>
                    <a:pt x="99895" y="443318"/>
                  </a:lnTo>
                  <a:lnTo>
                    <a:pt x="100934" y="443402"/>
                  </a:lnTo>
                  <a:lnTo>
                    <a:pt x="101806" y="446220"/>
                  </a:lnTo>
                  <a:lnTo>
                    <a:pt x="102475" y="447164"/>
                  </a:lnTo>
                  <a:lnTo>
                    <a:pt x="105102" y="447235"/>
                  </a:lnTo>
                  <a:lnTo>
                    <a:pt x="106428" y="447869"/>
                  </a:lnTo>
                  <a:lnTo>
                    <a:pt x="109068" y="447678"/>
                  </a:lnTo>
                  <a:lnTo>
                    <a:pt x="109618" y="447176"/>
                  </a:lnTo>
                  <a:lnTo>
                    <a:pt x="110155" y="444094"/>
                  </a:lnTo>
                  <a:lnTo>
                    <a:pt x="110310" y="440870"/>
                  </a:lnTo>
                  <a:lnTo>
                    <a:pt x="111636" y="441156"/>
                  </a:lnTo>
                  <a:lnTo>
                    <a:pt x="112114" y="441706"/>
                  </a:lnTo>
                  <a:lnTo>
                    <a:pt x="113427" y="441407"/>
                  </a:lnTo>
                  <a:lnTo>
                    <a:pt x="113882" y="440093"/>
                  </a:lnTo>
                  <a:lnTo>
                    <a:pt x="113212" y="439448"/>
                  </a:lnTo>
                  <a:lnTo>
                    <a:pt x="111792" y="438779"/>
                  </a:lnTo>
                  <a:lnTo>
                    <a:pt x="110848" y="437848"/>
                  </a:lnTo>
                  <a:lnTo>
                    <a:pt x="108112" y="436857"/>
                  </a:lnTo>
                  <a:lnTo>
                    <a:pt x="107802" y="434313"/>
                  </a:lnTo>
                  <a:lnTo>
                    <a:pt x="108937" y="434205"/>
                  </a:lnTo>
                  <a:lnTo>
                    <a:pt x="110632" y="435041"/>
                  </a:lnTo>
                  <a:lnTo>
                    <a:pt x="111385" y="434755"/>
                  </a:lnTo>
                  <a:lnTo>
                    <a:pt x="111373" y="433907"/>
                  </a:lnTo>
                  <a:lnTo>
                    <a:pt x="109761" y="431948"/>
                  </a:lnTo>
                  <a:lnTo>
                    <a:pt x="109749" y="431100"/>
                  </a:lnTo>
                  <a:lnTo>
                    <a:pt x="110967" y="430622"/>
                  </a:lnTo>
                  <a:lnTo>
                    <a:pt x="110860" y="429475"/>
                  </a:lnTo>
                  <a:lnTo>
                    <a:pt x="110000" y="428281"/>
                  </a:lnTo>
                  <a:lnTo>
                    <a:pt x="109964" y="424507"/>
                  </a:lnTo>
                  <a:lnTo>
                    <a:pt x="111946" y="424304"/>
                  </a:lnTo>
                  <a:lnTo>
                    <a:pt x="113846" y="426908"/>
                  </a:lnTo>
                  <a:lnTo>
                    <a:pt x="114718" y="429547"/>
                  </a:lnTo>
                  <a:lnTo>
                    <a:pt x="115768" y="430598"/>
                  </a:lnTo>
                  <a:lnTo>
                    <a:pt x="118802" y="432808"/>
                  </a:lnTo>
                  <a:lnTo>
                    <a:pt x="120224" y="434396"/>
                  </a:lnTo>
                  <a:lnTo>
                    <a:pt x="120988" y="434778"/>
                  </a:lnTo>
                  <a:lnTo>
                    <a:pt x="124081" y="434360"/>
                  </a:lnTo>
                  <a:lnTo>
                    <a:pt x="129336" y="432867"/>
                  </a:lnTo>
                  <a:lnTo>
                    <a:pt x="133290" y="433608"/>
                  </a:lnTo>
                  <a:lnTo>
                    <a:pt x="135953" y="435830"/>
                  </a:lnTo>
                  <a:lnTo>
                    <a:pt x="137733" y="434958"/>
                  </a:lnTo>
                  <a:lnTo>
                    <a:pt x="137804" y="433919"/>
                  </a:lnTo>
                  <a:lnTo>
                    <a:pt x="135344" y="432175"/>
                  </a:lnTo>
                  <a:lnTo>
                    <a:pt x="134675" y="430861"/>
                  </a:lnTo>
                  <a:lnTo>
                    <a:pt x="135021" y="427660"/>
                  </a:lnTo>
                  <a:lnTo>
                    <a:pt x="134878" y="423779"/>
                  </a:lnTo>
                  <a:lnTo>
                    <a:pt x="135619" y="422465"/>
                  </a:lnTo>
                  <a:lnTo>
                    <a:pt x="138306" y="419610"/>
                  </a:lnTo>
                  <a:lnTo>
                    <a:pt x="142247" y="417783"/>
                  </a:lnTo>
                  <a:lnTo>
                    <a:pt x="143179" y="417795"/>
                  </a:lnTo>
                  <a:lnTo>
                    <a:pt x="144982" y="418786"/>
                  </a:lnTo>
                  <a:lnTo>
                    <a:pt x="146200" y="418595"/>
                  </a:lnTo>
                  <a:lnTo>
                    <a:pt x="146846" y="417652"/>
                  </a:lnTo>
                  <a:lnTo>
                    <a:pt x="148279" y="410569"/>
                  </a:lnTo>
                  <a:lnTo>
                    <a:pt x="149198" y="409064"/>
                  </a:lnTo>
                  <a:lnTo>
                    <a:pt x="149103" y="408324"/>
                  </a:lnTo>
                  <a:lnTo>
                    <a:pt x="148242" y="407464"/>
                  </a:lnTo>
                  <a:lnTo>
                    <a:pt x="148135" y="405875"/>
                  </a:lnTo>
                  <a:lnTo>
                    <a:pt x="148947" y="403140"/>
                  </a:lnTo>
                  <a:lnTo>
                    <a:pt x="146881" y="403534"/>
                  </a:lnTo>
                  <a:lnTo>
                    <a:pt x="145675" y="404573"/>
                  </a:lnTo>
                  <a:lnTo>
                    <a:pt x="145687" y="406389"/>
                  </a:lnTo>
                  <a:lnTo>
                    <a:pt x="146654" y="408252"/>
                  </a:lnTo>
                  <a:lnTo>
                    <a:pt x="146475" y="409183"/>
                  </a:lnTo>
                  <a:lnTo>
                    <a:pt x="145448" y="410247"/>
                  </a:lnTo>
                  <a:lnTo>
                    <a:pt x="144146" y="410915"/>
                  </a:lnTo>
                  <a:lnTo>
                    <a:pt x="142534" y="410258"/>
                  </a:lnTo>
                  <a:lnTo>
                    <a:pt x="141769" y="409052"/>
                  </a:lnTo>
                  <a:lnTo>
                    <a:pt x="141638" y="404908"/>
                  </a:lnTo>
                  <a:lnTo>
                    <a:pt x="139428" y="401826"/>
                  </a:lnTo>
                  <a:lnTo>
                    <a:pt x="136968" y="399677"/>
                  </a:lnTo>
                  <a:lnTo>
                    <a:pt x="134233" y="398685"/>
                  </a:lnTo>
                  <a:lnTo>
                    <a:pt x="132167" y="399187"/>
                  </a:lnTo>
                  <a:lnTo>
                    <a:pt x="125908" y="403403"/>
                  </a:lnTo>
                  <a:lnTo>
                    <a:pt x="124690" y="403296"/>
                  </a:lnTo>
                  <a:lnTo>
                    <a:pt x="122098" y="399187"/>
                  </a:lnTo>
                  <a:lnTo>
                    <a:pt x="122540" y="396846"/>
                  </a:lnTo>
                  <a:lnTo>
                    <a:pt x="122242" y="395329"/>
                  </a:lnTo>
                  <a:lnTo>
                    <a:pt x="121668" y="394123"/>
                  </a:lnTo>
                  <a:lnTo>
                    <a:pt x="121466" y="392534"/>
                  </a:lnTo>
                  <a:lnTo>
                    <a:pt x="122206" y="391400"/>
                  </a:lnTo>
                  <a:lnTo>
                    <a:pt x="123424" y="391854"/>
                  </a:lnTo>
                  <a:lnTo>
                    <a:pt x="124105" y="392976"/>
                  </a:lnTo>
                  <a:lnTo>
                    <a:pt x="125885" y="392594"/>
                  </a:lnTo>
                  <a:lnTo>
                    <a:pt x="127270" y="390958"/>
                  </a:lnTo>
                  <a:lnTo>
                    <a:pt x="127795" y="387016"/>
                  </a:lnTo>
                  <a:lnTo>
                    <a:pt x="130244" y="386610"/>
                  </a:lnTo>
                  <a:lnTo>
                    <a:pt x="131080" y="385667"/>
                  </a:lnTo>
                  <a:lnTo>
                    <a:pt x="131784" y="381976"/>
                  </a:lnTo>
                  <a:lnTo>
                    <a:pt x="133875" y="375288"/>
                  </a:lnTo>
                  <a:lnTo>
                    <a:pt x="133755" y="372911"/>
                  </a:lnTo>
                  <a:lnTo>
                    <a:pt x="133182" y="371597"/>
                  </a:lnTo>
                  <a:lnTo>
                    <a:pt x="129002" y="367728"/>
                  </a:lnTo>
                  <a:lnTo>
                    <a:pt x="125885" y="366629"/>
                  </a:lnTo>
                  <a:lnTo>
                    <a:pt x="122600" y="368241"/>
                  </a:lnTo>
                  <a:lnTo>
                    <a:pt x="120749" y="370152"/>
                  </a:lnTo>
                  <a:lnTo>
                    <a:pt x="119184" y="373270"/>
                  </a:lnTo>
                  <a:lnTo>
                    <a:pt x="119041" y="377235"/>
                  </a:lnTo>
                  <a:lnTo>
                    <a:pt x="115302" y="380197"/>
                  </a:lnTo>
                  <a:lnTo>
                    <a:pt x="113594" y="380949"/>
                  </a:lnTo>
                  <a:lnTo>
                    <a:pt x="113511" y="382060"/>
                  </a:lnTo>
                  <a:lnTo>
                    <a:pt x="115028" y="382609"/>
                  </a:lnTo>
                  <a:lnTo>
                    <a:pt x="115135" y="383828"/>
                  </a:lnTo>
                  <a:lnTo>
                    <a:pt x="114670" y="384580"/>
                  </a:lnTo>
                  <a:lnTo>
                    <a:pt x="115577" y="385882"/>
                  </a:lnTo>
                  <a:lnTo>
                    <a:pt x="115864" y="386730"/>
                  </a:lnTo>
                  <a:lnTo>
                    <a:pt x="115350" y="387494"/>
                  </a:lnTo>
                  <a:lnTo>
                    <a:pt x="110191" y="388868"/>
                  </a:lnTo>
                  <a:lnTo>
                    <a:pt x="108029" y="388820"/>
                  </a:lnTo>
                  <a:lnTo>
                    <a:pt x="106524" y="388342"/>
                  </a:lnTo>
                  <a:lnTo>
                    <a:pt x="105199" y="387530"/>
                  </a:lnTo>
                  <a:lnTo>
                    <a:pt x="101866" y="383780"/>
                  </a:lnTo>
                  <a:lnTo>
                    <a:pt x="99955" y="380424"/>
                  </a:lnTo>
                  <a:lnTo>
                    <a:pt x="99729" y="376841"/>
                  </a:lnTo>
                  <a:lnTo>
                    <a:pt x="98964" y="375264"/>
                  </a:lnTo>
                  <a:lnTo>
                    <a:pt x="99119" y="371227"/>
                  </a:lnTo>
                  <a:lnTo>
                    <a:pt x="102356" y="366020"/>
                  </a:lnTo>
                  <a:lnTo>
                    <a:pt x="104314" y="364109"/>
                  </a:lnTo>
                  <a:lnTo>
                    <a:pt x="103908" y="360896"/>
                  </a:lnTo>
                  <a:lnTo>
                    <a:pt x="104255" y="357994"/>
                  </a:lnTo>
                  <a:lnTo>
                    <a:pt x="105079" y="355271"/>
                  </a:lnTo>
                  <a:lnTo>
                    <a:pt x="106369" y="353348"/>
                  </a:lnTo>
                  <a:lnTo>
                    <a:pt x="106727" y="350637"/>
                  </a:lnTo>
                  <a:lnTo>
                    <a:pt x="105867" y="349502"/>
                  </a:lnTo>
                  <a:lnTo>
                    <a:pt x="106321" y="347639"/>
                  </a:lnTo>
                  <a:lnTo>
                    <a:pt x="106285" y="344044"/>
                  </a:lnTo>
                  <a:lnTo>
                    <a:pt x="103908" y="341822"/>
                  </a:lnTo>
                  <a:lnTo>
                    <a:pt x="104840" y="340568"/>
                  </a:lnTo>
                  <a:lnTo>
                    <a:pt x="104840" y="339649"/>
                  </a:lnTo>
                  <a:lnTo>
                    <a:pt x="103610" y="339015"/>
                  </a:lnTo>
                  <a:lnTo>
                    <a:pt x="101723" y="339290"/>
                  </a:lnTo>
                  <a:lnTo>
                    <a:pt x="100791" y="340437"/>
                  </a:lnTo>
                  <a:lnTo>
                    <a:pt x="99215" y="341667"/>
                  </a:lnTo>
                  <a:lnTo>
                    <a:pt x="98271" y="341392"/>
                  </a:lnTo>
                  <a:lnTo>
                    <a:pt x="96468" y="339637"/>
                  </a:lnTo>
                  <a:lnTo>
                    <a:pt x="92311" y="338526"/>
                  </a:lnTo>
                  <a:lnTo>
                    <a:pt x="90818" y="339314"/>
                  </a:lnTo>
                  <a:lnTo>
                    <a:pt x="89505" y="339314"/>
                  </a:lnTo>
                  <a:lnTo>
                    <a:pt x="88083" y="338586"/>
                  </a:lnTo>
                  <a:lnTo>
                    <a:pt x="84142" y="339290"/>
                  </a:lnTo>
                  <a:lnTo>
                    <a:pt x="83485" y="339756"/>
                  </a:lnTo>
                  <a:lnTo>
                    <a:pt x="83497" y="340974"/>
                  </a:lnTo>
                  <a:lnTo>
                    <a:pt x="85778" y="344056"/>
                  </a:lnTo>
                  <a:lnTo>
                    <a:pt x="88824" y="347149"/>
                  </a:lnTo>
                  <a:lnTo>
                    <a:pt x="89779" y="348833"/>
                  </a:lnTo>
                  <a:lnTo>
                    <a:pt x="90460" y="351258"/>
                  </a:lnTo>
                  <a:lnTo>
                    <a:pt x="90484" y="353885"/>
                  </a:lnTo>
                  <a:lnTo>
                    <a:pt x="89373" y="355581"/>
                  </a:lnTo>
                  <a:lnTo>
                    <a:pt x="88059" y="356250"/>
                  </a:lnTo>
                  <a:lnTo>
                    <a:pt x="86650" y="356549"/>
                  </a:lnTo>
                  <a:lnTo>
                    <a:pt x="78755" y="356823"/>
                  </a:lnTo>
                  <a:lnTo>
                    <a:pt x="76594" y="357588"/>
                  </a:lnTo>
                  <a:lnTo>
                    <a:pt x="75674" y="359498"/>
                  </a:lnTo>
                  <a:lnTo>
                    <a:pt x="75411" y="360812"/>
                  </a:lnTo>
                  <a:lnTo>
                    <a:pt x="74121" y="363249"/>
                  </a:lnTo>
                  <a:lnTo>
                    <a:pt x="73978" y="368074"/>
                  </a:lnTo>
                  <a:lnTo>
                    <a:pt x="73608" y="369567"/>
                  </a:lnTo>
                  <a:lnTo>
                    <a:pt x="71565" y="371848"/>
                  </a:lnTo>
                  <a:lnTo>
                    <a:pt x="68472" y="373568"/>
                  </a:lnTo>
                  <a:lnTo>
                    <a:pt x="66406" y="373891"/>
                  </a:lnTo>
                  <a:lnTo>
                    <a:pt x="64053" y="373329"/>
                  </a:lnTo>
                  <a:lnTo>
                    <a:pt x="62082" y="373711"/>
                  </a:lnTo>
                  <a:lnTo>
                    <a:pt x="54116" y="376721"/>
                  </a:lnTo>
                  <a:lnTo>
                    <a:pt x="54224" y="377569"/>
                  </a:lnTo>
                  <a:lnTo>
                    <a:pt x="54976" y="378513"/>
                  </a:lnTo>
                  <a:lnTo>
                    <a:pt x="56206" y="378477"/>
                  </a:lnTo>
                  <a:lnTo>
                    <a:pt x="57042" y="377832"/>
                  </a:lnTo>
                  <a:lnTo>
                    <a:pt x="57794" y="377987"/>
                  </a:lnTo>
                  <a:lnTo>
                    <a:pt x="58009" y="380244"/>
                  </a:lnTo>
                  <a:lnTo>
                    <a:pt x="56707" y="382729"/>
                  </a:lnTo>
                  <a:lnTo>
                    <a:pt x="51035" y="388784"/>
                  </a:lnTo>
                  <a:lnTo>
                    <a:pt x="49542" y="389560"/>
                  </a:lnTo>
                  <a:lnTo>
                    <a:pt x="33286" y="391674"/>
                  </a:lnTo>
                  <a:lnTo>
                    <a:pt x="27924" y="391758"/>
                  </a:lnTo>
                  <a:lnTo>
                    <a:pt x="23971" y="391125"/>
                  </a:lnTo>
                  <a:lnTo>
                    <a:pt x="20579" y="390301"/>
                  </a:lnTo>
                  <a:lnTo>
                    <a:pt x="11645" y="390671"/>
                  </a:lnTo>
                  <a:lnTo>
                    <a:pt x="10523" y="391077"/>
                  </a:lnTo>
                  <a:lnTo>
                    <a:pt x="9221" y="393036"/>
                  </a:lnTo>
                  <a:lnTo>
                    <a:pt x="5112" y="395831"/>
                  </a:lnTo>
                  <a:lnTo>
                    <a:pt x="3320" y="395664"/>
                  </a:lnTo>
                  <a:lnTo>
                    <a:pt x="1624" y="394887"/>
                  </a:lnTo>
                  <a:lnTo>
                    <a:pt x="383" y="393334"/>
                  </a:lnTo>
                  <a:lnTo>
                    <a:pt x="0" y="392272"/>
                  </a:lnTo>
                  <a:lnTo>
                    <a:pt x="72" y="390420"/>
                  </a:lnTo>
                  <a:lnTo>
                    <a:pt x="1624" y="386145"/>
                  </a:lnTo>
                  <a:lnTo>
                    <a:pt x="1899" y="384102"/>
                  </a:lnTo>
                  <a:lnTo>
                    <a:pt x="2532" y="382573"/>
                  </a:lnTo>
                  <a:lnTo>
                    <a:pt x="3846" y="381463"/>
                  </a:lnTo>
                  <a:lnTo>
                    <a:pt x="12445" y="376578"/>
                  </a:lnTo>
                  <a:lnTo>
                    <a:pt x="13103" y="375814"/>
                  </a:lnTo>
                  <a:lnTo>
                    <a:pt x="14559" y="370618"/>
                  </a:lnTo>
                  <a:lnTo>
                    <a:pt x="15765" y="368743"/>
                  </a:lnTo>
                  <a:lnTo>
                    <a:pt x="20710" y="365554"/>
                  </a:lnTo>
                  <a:lnTo>
                    <a:pt x="26443" y="364384"/>
                  </a:lnTo>
                  <a:lnTo>
                    <a:pt x="29441" y="363153"/>
                  </a:lnTo>
                  <a:lnTo>
                    <a:pt x="31591" y="361422"/>
                  </a:lnTo>
                  <a:lnTo>
                    <a:pt x="34541" y="355928"/>
                  </a:lnTo>
                  <a:lnTo>
                    <a:pt x="36392" y="352727"/>
                  </a:lnTo>
                  <a:lnTo>
                    <a:pt x="39199" y="351377"/>
                  </a:lnTo>
                  <a:lnTo>
                    <a:pt x="45039" y="352440"/>
                  </a:lnTo>
                  <a:lnTo>
                    <a:pt x="47404" y="353288"/>
                  </a:lnTo>
                  <a:lnTo>
                    <a:pt x="48622" y="353180"/>
                  </a:lnTo>
                  <a:lnTo>
                    <a:pt x="50019" y="351735"/>
                  </a:lnTo>
                  <a:lnTo>
                    <a:pt x="51680" y="348534"/>
                  </a:lnTo>
                  <a:lnTo>
                    <a:pt x="51667" y="347125"/>
                  </a:lnTo>
                  <a:lnTo>
                    <a:pt x="48526" y="342921"/>
                  </a:lnTo>
                  <a:lnTo>
                    <a:pt x="48240" y="342157"/>
                  </a:lnTo>
                  <a:lnTo>
                    <a:pt x="48120" y="339708"/>
                  </a:lnTo>
                  <a:lnTo>
                    <a:pt x="48395" y="338705"/>
                  </a:lnTo>
                  <a:lnTo>
                    <a:pt x="49697" y="336961"/>
                  </a:lnTo>
                  <a:lnTo>
                    <a:pt x="52587" y="334799"/>
                  </a:lnTo>
                  <a:lnTo>
                    <a:pt x="56338" y="333247"/>
                  </a:lnTo>
                  <a:lnTo>
                    <a:pt x="67135" y="331085"/>
                  </a:lnTo>
                  <a:lnTo>
                    <a:pt x="69655" y="329939"/>
                  </a:lnTo>
                  <a:lnTo>
                    <a:pt x="71255" y="329521"/>
                  </a:lnTo>
                  <a:lnTo>
                    <a:pt x="71434" y="328768"/>
                  </a:lnTo>
                  <a:lnTo>
                    <a:pt x="74336" y="327239"/>
                  </a:lnTo>
                  <a:lnTo>
                    <a:pt x="76964" y="326642"/>
                  </a:lnTo>
                  <a:lnTo>
                    <a:pt x="90508" y="326809"/>
                  </a:lnTo>
                  <a:lnTo>
                    <a:pt x="94449" y="326475"/>
                  </a:lnTo>
                  <a:lnTo>
                    <a:pt x="100266" y="324636"/>
                  </a:lnTo>
                  <a:lnTo>
                    <a:pt x="105413" y="321220"/>
                  </a:lnTo>
                  <a:lnTo>
                    <a:pt x="108316" y="319763"/>
                  </a:lnTo>
                  <a:lnTo>
                    <a:pt x="110549" y="318150"/>
                  </a:lnTo>
                  <a:lnTo>
                    <a:pt x="111672" y="316932"/>
                  </a:lnTo>
                  <a:lnTo>
                    <a:pt x="112962" y="314185"/>
                  </a:lnTo>
                  <a:lnTo>
                    <a:pt x="113798" y="313230"/>
                  </a:lnTo>
                  <a:lnTo>
                    <a:pt x="114562" y="312955"/>
                  </a:lnTo>
                  <a:lnTo>
                    <a:pt x="115983" y="313014"/>
                  </a:lnTo>
                  <a:lnTo>
                    <a:pt x="117118" y="313839"/>
                  </a:lnTo>
                  <a:lnTo>
                    <a:pt x="117978" y="315439"/>
                  </a:lnTo>
                  <a:lnTo>
                    <a:pt x="117990" y="316180"/>
                  </a:lnTo>
                  <a:lnTo>
                    <a:pt x="118563" y="316944"/>
                  </a:lnTo>
                  <a:lnTo>
                    <a:pt x="119339" y="319178"/>
                  </a:lnTo>
                  <a:lnTo>
                    <a:pt x="120772" y="320885"/>
                  </a:lnTo>
                  <a:lnTo>
                    <a:pt x="120606" y="322928"/>
                  </a:lnTo>
                  <a:lnTo>
                    <a:pt x="122959" y="323740"/>
                  </a:lnTo>
                  <a:lnTo>
                    <a:pt x="124105" y="324600"/>
                  </a:lnTo>
                  <a:lnTo>
                    <a:pt x="125264" y="327227"/>
                  </a:lnTo>
                  <a:lnTo>
                    <a:pt x="128596" y="330834"/>
                  </a:lnTo>
                  <a:lnTo>
                    <a:pt x="129814" y="331503"/>
                  </a:lnTo>
                  <a:lnTo>
                    <a:pt x="131140" y="331467"/>
                  </a:lnTo>
                  <a:lnTo>
                    <a:pt x="132537" y="330321"/>
                  </a:lnTo>
                  <a:lnTo>
                    <a:pt x="135260" y="330380"/>
                  </a:lnTo>
                  <a:lnTo>
                    <a:pt x="137505" y="329067"/>
                  </a:lnTo>
                  <a:lnTo>
                    <a:pt x="140038" y="328278"/>
                  </a:lnTo>
                  <a:lnTo>
                    <a:pt x="140205" y="326021"/>
                  </a:lnTo>
                  <a:lnTo>
                    <a:pt x="140754" y="324707"/>
                  </a:lnTo>
                  <a:lnTo>
                    <a:pt x="140719" y="322259"/>
                  </a:lnTo>
                  <a:lnTo>
                    <a:pt x="142510" y="321841"/>
                  </a:lnTo>
                  <a:lnTo>
                    <a:pt x="143179" y="322964"/>
                  </a:lnTo>
                  <a:lnTo>
                    <a:pt x="144027" y="323059"/>
                  </a:lnTo>
                  <a:lnTo>
                    <a:pt x="145531" y="323788"/>
                  </a:lnTo>
                  <a:lnTo>
                    <a:pt x="150333" y="323465"/>
                  </a:lnTo>
                  <a:lnTo>
                    <a:pt x="152315" y="324480"/>
                  </a:lnTo>
                  <a:lnTo>
                    <a:pt x="157392" y="324516"/>
                  </a:lnTo>
                  <a:lnTo>
                    <a:pt x="157845" y="322796"/>
                  </a:lnTo>
                  <a:lnTo>
                    <a:pt x="156889" y="321423"/>
                  </a:lnTo>
                  <a:lnTo>
                    <a:pt x="154071" y="322092"/>
                  </a:lnTo>
                  <a:lnTo>
                    <a:pt x="151993" y="321005"/>
                  </a:lnTo>
                  <a:lnTo>
                    <a:pt x="151420" y="319691"/>
                  </a:lnTo>
                  <a:lnTo>
                    <a:pt x="147478" y="320766"/>
                  </a:lnTo>
                  <a:lnTo>
                    <a:pt x="143131" y="318938"/>
                  </a:lnTo>
                  <a:lnTo>
                    <a:pt x="140969" y="319142"/>
                  </a:lnTo>
                  <a:lnTo>
                    <a:pt x="138640" y="321065"/>
                  </a:lnTo>
                  <a:lnTo>
                    <a:pt x="137338" y="322283"/>
                  </a:lnTo>
                  <a:lnTo>
                    <a:pt x="135988" y="327657"/>
                  </a:lnTo>
                  <a:lnTo>
                    <a:pt x="135248" y="328422"/>
                  </a:lnTo>
                  <a:lnTo>
                    <a:pt x="133552" y="328804"/>
                  </a:lnTo>
                  <a:lnTo>
                    <a:pt x="130447" y="328302"/>
                  </a:lnTo>
                  <a:lnTo>
                    <a:pt x="127604" y="326427"/>
                  </a:lnTo>
                  <a:lnTo>
                    <a:pt x="125956" y="322319"/>
                  </a:lnTo>
                  <a:lnTo>
                    <a:pt x="120342" y="316562"/>
                  </a:lnTo>
                  <a:lnTo>
                    <a:pt x="119578" y="315320"/>
                  </a:lnTo>
                  <a:lnTo>
                    <a:pt x="119184" y="313552"/>
                  </a:lnTo>
                  <a:lnTo>
                    <a:pt x="118503" y="311952"/>
                  </a:lnTo>
                  <a:lnTo>
                    <a:pt x="125431" y="309073"/>
                  </a:lnTo>
                  <a:lnTo>
                    <a:pt x="128166" y="309778"/>
                  </a:lnTo>
                  <a:lnTo>
                    <a:pt x="129097" y="308261"/>
                  </a:lnTo>
                  <a:lnTo>
                    <a:pt x="130315" y="307783"/>
                  </a:lnTo>
                  <a:lnTo>
                    <a:pt x="131354" y="308237"/>
                  </a:lnTo>
                  <a:lnTo>
                    <a:pt x="131558" y="309563"/>
                  </a:lnTo>
                  <a:lnTo>
                    <a:pt x="132214" y="310029"/>
                  </a:lnTo>
                  <a:lnTo>
                    <a:pt x="133433" y="309730"/>
                  </a:lnTo>
                  <a:lnTo>
                    <a:pt x="135391" y="308189"/>
                  </a:lnTo>
                  <a:lnTo>
                    <a:pt x="136132" y="307174"/>
                  </a:lnTo>
                  <a:lnTo>
                    <a:pt x="137696" y="304129"/>
                  </a:lnTo>
                  <a:lnTo>
                    <a:pt x="137840" y="299781"/>
                  </a:lnTo>
                  <a:lnTo>
                    <a:pt x="137171" y="298695"/>
                  </a:lnTo>
                  <a:lnTo>
                    <a:pt x="135475" y="298706"/>
                  </a:lnTo>
                  <a:lnTo>
                    <a:pt x="134173" y="299566"/>
                  </a:lnTo>
                  <a:lnTo>
                    <a:pt x="133039" y="299483"/>
                  </a:lnTo>
                  <a:lnTo>
                    <a:pt x="133027" y="298073"/>
                  </a:lnTo>
                  <a:lnTo>
                    <a:pt x="134519" y="296807"/>
                  </a:lnTo>
                  <a:lnTo>
                    <a:pt x="136956" y="296628"/>
                  </a:lnTo>
                  <a:lnTo>
                    <a:pt x="138055" y="293595"/>
                  </a:lnTo>
                  <a:lnTo>
                    <a:pt x="137840" y="290967"/>
                  </a:lnTo>
                  <a:lnTo>
                    <a:pt x="136717" y="291158"/>
                  </a:lnTo>
                  <a:lnTo>
                    <a:pt x="136060" y="292018"/>
                  </a:lnTo>
                  <a:lnTo>
                    <a:pt x="134842" y="292388"/>
                  </a:lnTo>
                  <a:lnTo>
                    <a:pt x="133994" y="292125"/>
                  </a:lnTo>
                  <a:lnTo>
                    <a:pt x="133887" y="291278"/>
                  </a:lnTo>
                  <a:lnTo>
                    <a:pt x="136777" y="288889"/>
                  </a:lnTo>
                  <a:lnTo>
                    <a:pt x="137696" y="287014"/>
                  </a:lnTo>
                  <a:lnTo>
                    <a:pt x="137553" y="282200"/>
                  </a:lnTo>
                  <a:lnTo>
                    <a:pt x="137064" y="280062"/>
                  </a:lnTo>
                  <a:lnTo>
                    <a:pt x="137290" y="267056"/>
                  </a:lnTo>
                  <a:lnTo>
                    <a:pt x="136992" y="265288"/>
                  </a:lnTo>
                  <a:lnTo>
                    <a:pt x="137135" y="261359"/>
                  </a:lnTo>
                  <a:lnTo>
                    <a:pt x="138509" y="258313"/>
                  </a:lnTo>
                  <a:lnTo>
                    <a:pt x="137362" y="255984"/>
                  </a:lnTo>
                  <a:lnTo>
                    <a:pt x="137446" y="255053"/>
                  </a:lnTo>
                  <a:lnTo>
                    <a:pt x="138091" y="254181"/>
                  </a:lnTo>
                  <a:lnTo>
                    <a:pt x="140611" y="252365"/>
                  </a:lnTo>
                  <a:lnTo>
                    <a:pt x="142092" y="250288"/>
                  </a:lnTo>
                  <a:lnTo>
                    <a:pt x="142904" y="246896"/>
                  </a:lnTo>
                  <a:lnTo>
                    <a:pt x="142785" y="244710"/>
                  </a:lnTo>
                  <a:lnTo>
                    <a:pt x="142295" y="243432"/>
                  </a:lnTo>
                  <a:lnTo>
                    <a:pt x="141172" y="234570"/>
                  </a:lnTo>
                  <a:lnTo>
                    <a:pt x="140682" y="233471"/>
                  </a:lnTo>
                  <a:lnTo>
                    <a:pt x="137625" y="229159"/>
                  </a:lnTo>
                  <a:lnTo>
                    <a:pt x="137601" y="227189"/>
                  </a:lnTo>
                  <a:lnTo>
                    <a:pt x="138162" y="226436"/>
                  </a:lnTo>
                  <a:lnTo>
                    <a:pt x="139751" y="225278"/>
                  </a:lnTo>
                  <a:lnTo>
                    <a:pt x="139548" y="223690"/>
                  </a:lnTo>
                  <a:lnTo>
                    <a:pt x="138772" y="221826"/>
                  </a:lnTo>
                  <a:lnTo>
                    <a:pt x="134281" y="215401"/>
                  </a:lnTo>
                  <a:lnTo>
                    <a:pt x="133887" y="213704"/>
                  </a:lnTo>
                  <a:lnTo>
                    <a:pt x="134137" y="211626"/>
                  </a:lnTo>
                  <a:lnTo>
                    <a:pt x="138927" y="210528"/>
                  </a:lnTo>
                  <a:lnTo>
                    <a:pt x="139572" y="209763"/>
                  </a:lnTo>
                  <a:lnTo>
                    <a:pt x="139632" y="206574"/>
                  </a:lnTo>
                  <a:lnTo>
                    <a:pt x="141316" y="205523"/>
                  </a:lnTo>
                  <a:lnTo>
                    <a:pt x="141590" y="204663"/>
                  </a:lnTo>
                  <a:lnTo>
                    <a:pt x="141650" y="200806"/>
                  </a:lnTo>
                  <a:lnTo>
                    <a:pt x="143382" y="196088"/>
                  </a:lnTo>
                  <a:lnTo>
                    <a:pt x="143274" y="195061"/>
                  </a:lnTo>
                  <a:lnTo>
                    <a:pt x="142056" y="195718"/>
                  </a:lnTo>
                  <a:lnTo>
                    <a:pt x="140945" y="197055"/>
                  </a:lnTo>
                  <a:lnTo>
                    <a:pt x="138843" y="203194"/>
                  </a:lnTo>
                  <a:lnTo>
                    <a:pt x="137733" y="204150"/>
                  </a:lnTo>
                  <a:lnTo>
                    <a:pt x="136407" y="204078"/>
                  </a:lnTo>
                  <a:lnTo>
                    <a:pt x="133385" y="202681"/>
                  </a:lnTo>
                  <a:lnTo>
                    <a:pt x="126983" y="201642"/>
                  </a:lnTo>
                  <a:lnTo>
                    <a:pt x="124535" y="201749"/>
                  </a:lnTo>
                  <a:lnTo>
                    <a:pt x="123699" y="202155"/>
                  </a:lnTo>
                  <a:lnTo>
                    <a:pt x="123233" y="202908"/>
                  </a:lnTo>
                  <a:lnTo>
                    <a:pt x="123341" y="203756"/>
                  </a:lnTo>
                  <a:lnTo>
                    <a:pt x="124093" y="204102"/>
                  </a:lnTo>
                  <a:lnTo>
                    <a:pt x="125681" y="203612"/>
                  </a:lnTo>
                  <a:lnTo>
                    <a:pt x="125813" y="206646"/>
                  </a:lnTo>
                  <a:lnTo>
                    <a:pt x="124714" y="209931"/>
                  </a:lnTo>
                  <a:lnTo>
                    <a:pt x="123687" y="210038"/>
                  </a:lnTo>
                  <a:lnTo>
                    <a:pt x="122254" y="208378"/>
                  </a:lnTo>
                  <a:lnTo>
                    <a:pt x="120630" y="205392"/>
                  </a:lnTo>
                  <a:lnTo>
                    <a:pt x="119101" y="203624"/>
                  </a:lnTo>
                  <a:lnTo>
                    <a:pt x="117309" y="202597"/>
                  </a:lnTo>
                  <a:lnTo>
                    <a:pt x="113451" y="202705"/>
                  </a:lnTo>
                  <a:lnTo>
                    <a:pt x="106369" y="205332"/>
                  </a:lnTo>
                  <a:lnTo>
                    <a:pt x="103944" y="206777"/>
                  </a:lnTo>
                  <a:lnTo>
                    <a:pt x="100015" y="210109"/>
                  </a:lnTo>
                  <a:lnTo>
                    <a:pt x="95154" y="212510"/>
                  </a:lnTo>
                  <a:lnTo>
                    <a:pt x="90866" y="216858"/>
                  </a:lnTo>
                  <a:lnTo>
                    <a:pt x="87905" y="221874"/>
                  </a:lnTo>
                  <a:lnTo>
                    <a:pt x="85396" y="224908"/>
                  </a:lnTo>
                  <a:lnTo>
                    <a:pt x="84465" y="226532"/>
                  </a:lnTo>
                  <a:lnTo>
                    <a:pt x="83927" y="229064"/>
                  </a:lnTo>
                  <a:lnTo>
                    <a:pt x="83951" y="231321"/>
                  </a:lnTo>
                  <a:lnTo>
                    <a:pt x="86328" y="234474"/>
                  </a:lnTo>
                  <a:lnTo>
                    <a:pt x="87032" y="238344"/>
                  </a:lnTo>
                  <a:lnTo>
                    <a:pt x="88549" y="239932"/>
                  </a:lnTo>
                  <a:lnTo>
                    <a:pt x="88466" y="240864"/>
                  </a:lnTo>
                  <a:lnTo>
                    <a:pt x="87725" y="242178"/>
                  </a:lnTo>
                  <a:lnTo>
                    <a:pt x="87462" y="244555"/>
                  </a:lnTo>
                  <a:lnTo>
                    <a:pt x="87534" y="251219"/>
                  </a:lnTo>
                  <a:lnTo>
                    <a:pt x="87068" y="252533"/>
                  </a:lnTo>
                  <a:lnTo>
                    <a:pt x="86041" y="252927"/>
                  </a:lnTo>
                  <a:lnTo>
                    <a:pt x="84345" y="252760"/>
                  </a:lnTo>
                  <a:lnTo>
                    <a:pt x="81514" y="251948"/>
                  </a:lnTo>
                  <a:lnTo>
                    <a:pt x="77167" y="249893"/>
                  </a:lnTo>
                  <a:lnTo>
                    <a:pt x="74050" y="247767"/>
                  </a:lnTo>
                  <a:lnTo>
                    <a:pt x="68162" y="241712"/>
                  </a:lnTo>
                  <a:lnTo>
                    <a:pt x="67672" y="240398"/>
                  </a:lnTo>
                  <a:lnTo>
                    <a:pt x="67660" y="238989"/>
                  </a:lnTo>
                  <a:lnTo>
                    <a:pt x="69236" y="236899"/>
                  </a:lnTo>
                  <a:lnTo>
                    <a:pt x="74193" y="234247"/>
                  </a:lnTo>
                  <a:lnTo>
                    <a:pt x="77919" y="230246"/>
                  </a:lnTo>
                  <a:lnTo>
                    <a:pt x="78935" y="227810"/>
                  </a:lnTo>
                  <a:lnTo>
                    <a:pt x="79567" y="225158"/>
                  </a:lnTo>
                  <a:lnTo>
                    <a:pt x="79353" y="222973"/>
                  </a:lnTo>
                  <a:lnTo>
                    <a:pt x="78385" y="220262"/>
                  </a:lnTo>
                  <a:lnTo>
                    <a:pt x="75352" y="216726"/>
                  </a:lnTo>
                  <a:lnTo>
                    <a:pt x="75436" y="215866"/>
                  </a:lnTo>
                  <a:lnTo>
                    <a:pt x="77848" y="212833"/>
                  </a:lnTo>
                  <a:lnTo>
                    <a:pt x="81037" y="211591"/>
                  </a:lnTo>
                  <a:lnTo>
                    <a:pt x="83187" y="210349"/>
                  </a:lnTo>
                  <a:lnTo>
                    <a:pt x="84680" y="209047"/>
                  </a:lnTo>
                  <a:lnTo>
                    <a:pt x="97614" y="204365"/>
                  </a:lnTo>
                  <a:lnTo>
                    <a:pt x="103144" y="202060"/>
                  </a:lnTo>
                  <a:lnTo>
                    <a:pt x="113416" y="199337"/>
                  </a:lnTo>
                  <a:lnTo>
                    <a:pt x="115840" y="198190"/>
                  </a:lnTo>
                  <a:lnTo>
                    <a:pt x="115828" y="196494"/>
                  </a:lnTo>
                  <a:lnTo>
                    <a:pt x="115242" y="195288"/>
                  </a:lnTo>
                  <a:lnTo>
                    <a:pt x="113344" y="193413"/>
                  </a:lnTo>
                  <a:lnTo>
                    <a:pt x="108650" y="188492"/>
                  </a:lnTo>
                  <a:lnTo>
                    <a:pt x="105151" y="185590"/>
                  </a:lnTo>
                  <a:lnTo>
                    <a:pt x="104290" y="184097"/>
                  </a:lnTo>
                  <a:lnTo>
                    <a:pt x="105031" y="183153"/>
                  </a:lnTo>
                  <a:lnTo>
                    <a:pt x="106536" y="183511"/>
                  </a:lnTo>
                  <a:lnTo>
                    <a:pt x="107957" y="184431"/>
                  </a:lnTo>
                  <a:lnTo>
                    <a:pt x="113248" y="184491"/>
                  </a:lnTo>
                  <a:lnTo>
                    <a:pt x="115506" y="184837"/>
                  </a:lnTo>
                  <a:lnTo>
                    <a:pt x="116174" y="185291"/>
                  </a:lnTo>
                  <a:lnTo>
                    <a:pt x="115721" y="186784"/>
                  </a:lnTo>
                  <a:lnTo>
                    <a:pt x="116115" y="188110"/>
                  </a:lnTo>
                  <a:lnTo>
                    <a:pt x="117512" y="187811"/>
                  </a:lnTo>
                  <a:lnTo>
                    <a:pt x="119280" y="185900"/>
                  </a:lnTo>
                  <a:lnTo>
                    <a:pt x="119745" y="184897"/>
                  </a:lnTo>
                  <a:lnTo>
                    <a:pt x="119721" y="183189"/>
                  </a:lnTo>
                  <a:lnTo>
                    <a:pt x="119148" y="182723"/>
                  </a:lnTo>
                  <a:lnTo>
                    <a:pt x="117739" y="182472"/>
                  </a:lnTo>
                  <a:lnTo>
                    <a:pt x="116234" y="181803"/>
                  </a:lnTo>
                  <a:lnTo>
                    <a:pt x="114729" y="182484"/>
                  </a:lnTo>
                  <a:lnTo>
                    <a:pt x="113225" y="182496"/>
                  </a:lnTo>
                  <a:moveTo>
                    <a:pt x="106679" y="364933"/>
                  </a:moveTo>
                  <a:lnTo>
                    <a:pt x="105831" y="365948"/>
                  </a:lnTo>
                  <a:lnTo>
                    <a:pt x="105843" y="367178"/>
                  </a:lnTo>
                  <a:lnTo>
                    <a:pt x="109343" y="368850"/>
                  </a:lnTo>
                  <a:lnTo>
                    <a:pt x="110573" y="369961"/>
                  </a:lnTo>
                  <a:lnTo>
                    <a:pt x="110705" y="373066"/>
                  </a:lnTo>
                  <a:lnTo>
                    <a:pt x="113905" y="373126"/>
                  </a:lnTo>
                  <a:lnTo>
                    <a:pt x="115207" y="372087"/>
                  </a:lnTo>
                  <a:lnTo>
                    <a:pt x="116151" y="370785"/>
                  </a:lnTo>
                  <a:lnTo>
                    <a:pt x="116712" y="369937"/>
                  </a:lnTo>
                  <a:lnTo>
                    <a:pt x="117572" y="368229"/>
                  </a:lnTo>
                  <a:lnTo>
                    <a:pt x="116999" y="367083"/>
                  </a:lnTo>
                  <a:lnTo>
                    <a:pt x="117285" y="365375"/>
                  </a:lnTo>
                  <a:lnTo>
                    <a:pt x="122409" y="363667"/>
                  </a:lnTo>
                  <a:lnTo>
                    <a:pt x="122982" y="363105"/>
                  </a:lnTo>
                  <a:lnTo>
                    <a:pt x="122982" y="362246"/>
                  </a:lnTo>
                  <a:lnTo>
                    <a:pt x="119280" y="359117"/>
                  </a:lnTo>
                  <a:lnTo>
                    <a:pt x="116999" y="355987"/>
                  </a:lnTo>
                  <a:lnTo>
                    <a:pt x="115040" y="354984"/>
                  </a:lnTo>
                  <a:lnTo>
                    <a:pt x="113069" y="355079"/>
                  </a:lnTo>
                  <a:lnTo>
                    <a:pt x="108196" y="357110"/>
                  </a:lnTo>
                  <a:lnTo>
                    <a:pt x="108112" y="358221"/>
                  </a:lnTo>
                  <a:lnTo>
                    <a:pt x="109820" y="360096"/>
                  </a:lnTo>
                  <a:lnTo>
                    <a:pt x="109940" y="361863"/>
                  </a:lnTo>
                  <a:lnTo>
                    <a:pt x="109474" y="363297"/>
                  </a:lnTo>
                  <a:lnTo>
                    <a:pt x="106679" y="364933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324;gbcf4302aa7_0_6">
              <a:extLst>
                <a:ext uri="{FF2B5EF4-FFF2-40B4-BE49-F238E27FC236}">
                  <a16:creationId xmlns:a16="http://schemas.microsoft.com/office/drawing/2014/main" id="{53255292-421D-CF4B-B634-FF000FF448CF}"/>
                </a:ext>
              </a:extLst>
            </p:cNvPr>
            <p:cNvSpPr/>
            <p:nvPr/>
          </p:nvSpPr>
          <p:spPr>
            <a:xfrm>
              <a:off x="9013655" y="3418644"/>
              <a:ext cx="16385" cy="23808"/>
            </a:xfrm>
            <a:custGeom>
              <a:avLst/>
              <a:gdLst/>
              <a:ahLst/>
              <a:cxnLst/>
              <a:rect l="l" t="t" r="r" b="b"/>
              <a:pathLst>
                <a:path w="32606" h="47379" extrusionOk="0">
                  <a:moveTo>
                    <a:pt x="5733" y="14380"/>
                  </a:moveTo>
                  <a:lnTo>
                    <a:pt x="6688" y="10677"/>
                  </a:lnTo>
                  <a:lnTo>
                    <a:pt x="6569" y="8121"/>
                  </a:lnTo>
                  <a:lnTo>
                    <a:pt x="5494" y="6079"/>
                  </a:lnTo>
                  <a:lnTo>
                    <a:pt x="7764" y="1051"/>
                  </a:lnTo>
                  <a:lnTo>
                    <a:pt x="8480" y="0"/>
                  </a:lnTo>
                  <a:lnTo>
                    <a:pt x="10152" y="358"/>
                  </a:lnTo>
                  <a:lnTo>
                    <a:pt x="11346" y="4945"/>
                  </a:lnTo>
                  <a:lnTo>
                    <a:pt x="12541" y="6067"/>
                  </a:lnTo>
                  <a:lnTo>
                    <a:pt x="16244" y="7405"/>
                  </a:lnTo>
                  <a:lnTo>
                    <a:pt x="18751" y="7369"/>
                  </a:lnTo>
                  <a:lnTo>
                    <a:pt x="20543" y="7679"/>
                  </a:lnTo>
                  <a:lnTo>
                    <a:pt x="21140" y="8515"/>
                  </a:lnTo>
                  <a:lnTo>
                    <a:pt x="24246" y="12134"/>
                  </a:lnTo>
                  <a:lnTo>
                    <a:pt x="25201" y="12588"/>
                  </a:lnTo>
                  <a:lnTo>
                    <a:pt x="27351" y="12923"/>
                  </a:lnTo>
                  <a:lnTo>
                    <a:pt x="27948" y="13460"/>
                  </a:lnTo>
                  <a:lnTo>
                    <a:pt x="28068" y="14236"/>
                  </a:lnTo>
                  <a:lnTo>
                    <a:pt x="27112" y="17151"/>
                  </a:lnTo>
                  <a:lnTo>
                    <a:pt x="26992" y="23457"/>
                  </a:lnTo>
                  <a:lnTo>
                    <a:pt x="30814" y="29906"/>
                  </a:lnTo>
                  <a:lnTo>
                    <a:pt x="30456" y="31578"/>
                  </a:lnTo>
                  <a:lnTo>
                    <a:pt x="29620" y="33382"/>
                  </a:lnTo>
                  <a:lnTo>
                    <a:pt x="29740" y="34899"/>
                  </a:lnTo>
                  <a:lnTo>
                    <a:pt x="30575" y="37502"/>
                  </a:lnTo>
                  <a:lnTo>
                    <a:pt x="31651" y="38625"/>
                  </a:lnTo>
                  <a:lnTo>
                    <a:pt x="32248" y="40679"/>
                  </a:lnTo>
                  <a:lnTo>
                    <a:pt x="32128" y="41898"/>
                  </a:lnTo>
                  <a:lnTo>
                    <a:pt x="32248" y="43522"/>
                  </a:lnTo>
                  <a:lnTo>
                    <a:pt x="32606" y="46329"/>
                  </a:lnTo>
                  <a:lnTo>
                    <a:pt x="32128" y="47272"/>
                  </a:lnTo>
                  <a:lnTo>
                    <a:pt x="30814" y="47380"/>
                  </a:lnTo>
                  <a:lnTo>
                    <a:pt x="28426" y="47045"/>
                  </a:lnTo>
                  <a:lnTo>
                    <a:pt x="27709" y="46508"/>
                  </a:lnTo>
                  <a:lnTo>
                    <a:pt x="26873" y="44358"/>
                  </a:lnTo>
                  <a:lnTo>
                    <a:pt x="25082" y="43558"/>
                  </a:lnTo>
                  <a:lnTo>
                    <a:pt x="22573" y="42077"/>
                  </a:lnTo>
                  <a:lnTo>
                    <a:pt x="21260" y="40034"/>
                  </a:lnTo>
                  <a:lnTo>
                    <a:pt x="18393" y="37084"/>
                  </a:lnTo>
                  <a:lnTo>
                    <a:pt x="14811" y="35078"/>
                  </a:lnTo>
                  <a:lnTo>
                    <a:pt x="10869" y="33740"/>
                  </a:lnTo>
                  <a:lnTo>
                    <a:pt x="6808" y="34086"/>
                  </a:lnTo>
                  <a:lnTo>
                    <a:pt x="6688" y="36834"/>
                  </a:lnTo>
                  <a:lnTo>
                    <a:pt x="3464" y="35854"/>
                  </a:lnTo>
                  <a:lnTo>
                    <a:pt x="2867" y="31531"/>
                  </a:lnTo>
                  <a:lnTo>
                    <a:pt x="3942" y="29536"/>
                  </a:lnTo>
                  <a:lnTo>
                    <a:pt x="3105" y="28234"/>
                  </a:lnTo>
                  <a:lnTo>
                    <a:pt x="2867" y="27434"/>
                  </a:lnTo>
                  <a:lnTo>
                    <a:pt x="1553" y="28461"/>
                  </a:lnTo>
                  <a:lnTo>
                    <a:pt x="478" y="27900"/>
                  </a:lnTo>
                  <a:lnTo>
                    <a:pt x="0" y="26873"/>
                  </a:lnTo>
                  <a:lnTo>
                    <a:pt x="120" y="25762"/>
                  </a:lnTo>
                  <a:lnTo>
                    <a:pt x="2747" y="22609"/>
                  </a:lnTo>
                  <a:lnTo>
                    <a:pt x="2867" y="21271"/>
                  </a:lnTo>
                  <a:lnTo>
                    <a:pt x="4539" y="17963"/>
                  </a:lnTo>
                  <a:lnTo>
                    <a:pt x="5733" y="1438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325;gbcf4302aa7_0_6">
              <a:extLst>
                <a:ext uri="{FF2B5EF4-FFF2-40B4-BE49-F238E27FC236}">
                  <a16:creationId xmlns:a16="http://schemas.microsoft.com/office/drawing/2014/main" id="{E567EEC4-F79C-4A49-B5AA-1E2F1ACCFADD}"/>
                </a:ext>
              </a:extLst>
            </p:cNvPr>
            <p:cNvSpPr/>
            <p:nvPr/>
          </p:nvSpPr>
          <p:spPr>
            <a:xfrm>
              <a:off x="8569605" y="3423030"/>
              <a:ext cx="192615" cy="233126"/>
            </a:xfrm>
            <a:custGeom>
              <a:avLst/>
              <a:gdLst/>
              <a:ahLst/>
              <a:cxnLst/>
              <a:rect l="l" t="t" r="r" b="b"/>
              <a:pathLst>
                <a:path w="383314" h="463932" extrusionOk="0">
                  <a:moveTo>
                    <a:pt x="340867" y="21116"/>
                  </a:moveTo>
                  <a:lnTo>
                    <a:pt x="340198" y="21928"/>
                  </a:lnTo>
                  <a:lnTo>
                    <a:pt x="339673" y="22788"/>
                  </a:lnTo>
                  <a:lnTo>
                    <a:pt x="339218" y="23732"/>
                  </a:lnTo>
                  <a:lnTo>
                    <a:pt x="338741" y="24329"/>
                  </a:lnTo>
                  <a:lnTo>
                    <a:pt x="337976" y="24914"/>
                  </a:lnTo>
                  <a:lnTo>
                    <a:pt x="337308" y="25308"/>
                  </a:lnTo>
                  <a:lnTo>
                    <a:pt x="336496" y="25869"/>
                  </a:lnTo>
                  <a:lnTo>
                    <a:pt x="336077" y="26681"/>
                  </a:lnTo>
                  <a:lnTo>
                    <a:pt x="336030" y="27709"/>
                  </a:lnTo>
                  <a:lnTo>
                    <a:pt x="337284" y="28318"/>
                  </a:lnTo>
                  <a:lnTo>
                    <a:pt x="338395" y="28509"/>
                  </a:lnTo>
                  <a:lnTo>
                    <a:pt x="338884" y="29500"/>
                  </a:lnTo>
                  <a:lnTo>
                    <a:pt x="339493" y="30288"/>
                  </a:lnTo>
                  <a:lnTo>
                    <a:pt x="340186" y="30671"/>
                  </a:lnTo>
                  <a:lnTo>
                    <a:pt x="340341" y="31352"/>
                  </a:lnTo>
                  <a:lnTo>
                    <a:pt x="339888" y="31996"/>
                  </a:lnTo>
                  <a:lnTo>
                    <a:pt x="339183" y="32176"/>
                  </a:lnTo>
                  <a:lnTo>
                    <a:pt x="338048" y="31805"/>
                  </a:lnTo>
                  <a:lnTo>
                    <a:pt x="337188" y="31208"/>
                  </a:lnTo>
                  <a:lnTo>
                    <a:pt x="336328" y="30647"/>
                  </a:lnTo>
                  <a:lnTo>
                    <a:pt x="335289" y="30503"/>
                  </a:lnTo>
                  <a:lnTo>
                    <a:pt x="334644" y="31125"/>
                  </a:lnTo>
                  <a:lnTo>
                    <a:pt x="334477" y="32068"/>
                  </a:lnTo>
                  <a:lnTo>
                    <a:pt x="334716" y="32988"/>
                  </a:lnTo>
                  <a:lnTo>
                    <a:pt x="335432" y="33812"/>
                  </a:lnTo>
                  <a:lnTo>
                    <a:pt x="336459" y="34266"/>
                  </a:lnTo>
                  <a:lnTo>
                    <a:pt x="336710" y="35030"/>
                  </a:lnTo>
                  <a:lnTo>
                    <a:pt x="336496" y="35747"/>
                  </a:lnTo>
                  <a:lnTo>
                    <a:pt x="336507" y="36452"/>
                  </a:lnTo>
                  <a:lnTo>
                    <a:pt x="335910" y="36953"/>
                  </a:lnTo>
                  <a:lnTo>
                    <a:pt x="335421" y="36165"/>
                  </a:lnTo>
                  <a:lnTo>
                    <a:pt x="334871" y="35687"/>
                  </a:lnTo>
                  <a:lnTo>
                    <a:pt x="334369" y="36308"/>
                  </a:lnTo>
                  <a:lnTo>
                    <a:pt x="333653" y="36726"/>
                  </a:lnTo>
                  <a:lnTo>
                    <a:pt x="333522" y="37479"/>
                  </a:lnTo>
                  <a:lnTo>
                    <a:pt x="332710" y="37658"/>
                  </a:lnTo>
                  <a:lnTo>
                    <a:pt x="332387" y="37013"/>
                  </a:lnTo>
                  <a:lnTo>
                    <a:pt x="331742" y="36607"/>
                  </a:lnTo>
                  <a:lnTo>
                    <a:pt x="330930" y="36834"/>
                  </a:lnTo>
                  <a:lnTo>
                    <a:pt x="330130" y="36284"/>
                  </a:lnTo>
                  <a:lnTo>
                    <a:pt x="328863" y="37252"/>
                  </a:lnTo>
                  <a:lnTo>
                    <a:pt x="328422" y="38135"/>
                  </a:lnTo>
                  <a:lnTo>
                    <a:pt x="329078" y="38470"/>
                  </a:lnTo>
                  <a:lnTo>
                    <a:pt x="329939" y="38171"/>
                  </a:lnTo>
                  <a:lnTo>
                    <a:pt x="330476" y="38888"/>
                  </a:lnTo>
                  <a:lnTo>
                    <a:pt x="330607" y="39616"/>
                  </a:lnTo>
                  <a:lnTo>
                    <a:pt x="330560" y="40393"/>
                  </a:lnTo>
                  <a:lnTo>
                    <a:pt x="329592" y="40202"/>
                  </a:lnTo>
                  <a:lnTo>
                    <a:pt x="328613" y="39688"/>
                  </a:lnTo>
                  <a:lnTo>
                    <a:pt x="327514" y="39688"/>
                  </a:lnTo>
                  <a:lnTo>
                    <a:pt x="326725" y="40309"/>
                  </a:lnTo>
                  <a:lnTo>
                    <a:pt x="326463" y="41121"/>
                  </a:lnTo>
                  <a:lnTo>
                    <a:pt x="326809" y="41933"/>
                  </a:lnTo>
                  <a:lnTo>
                    <a:pt x="326809" y="42877"/>
                  </a:lnTo>
                  <a:lnTo>
                    <a:pt x="326104" y="42865"/>
                  </a:lnTo>
                  <a:lnTo>
                    <a:pt x="325185" y="42113"/>
                  </a:lnTo>
                  <a:lnTo>
                    <a:pt x="324886" y="43008"/>
                  </a:lnTo>
                  <a:lnTo>
                    <a:pt x="324719" y="43952"/>
                  </a:lnTo>
                  <a:lnTo>
                    <a:pt x="324003" y="44346"/>
                  </a:lnTo>
                  <a:lnTo>
                    <a:pt x="323346" y="43570"/>
                  </a:lnTo>
                  <a:lnTo>
                    <a:pt x="322951" y="42817"/>
                  </a:lnTo>
                  <a:lnTo>
                    <a:pt x="322247" y="42793"/>
                  </a:lnTo>
                  <a:lnTo>
                    <a:pt x="320575" y="44896"/>
                  </a:lnTo>
                  <a:lnTo>
                    <a:pt x="319488" y="45278"/>
                  </a:lnTo>
                  <a:lnTo>
                    <a:pt x="318652" y="45743"/>
                  </a:lnTo>
                  <a:lnTo>
                    <a:pt x="317744" y="46138"/>
                  </a:lnTo>
                  <a:lnTo>
                    <a:pt x="317434" y="46830"/>
                  </a:lnTo>
                  <a:lnTo>
                    <a:pt x="317959" y="47451"/>
                  </a:lnTo>
                  <a:lnTo>
                    <a:pt x="317434" y="47929"/>
                  </a:lnTo>
                  <a:lnTo>
                    <a:pt x="316789" y="48538"/>
                  </a:lnTo>
                  <a:lnTo>
                    <a:pt x="316144" y="48144"/>
                  </a:lnTo>
                  <a:lnTo>
                    <a:pt x="315498" y="48681"/>
                  </a:lnTo>
                  <a:lnTo>
                    <a:pt x="315773" y="49446"/>
                  </a:lnTo>
                  <a:lnTo>
                    <a:pt x="315821" y="50318"/>
                  </a:lnTo>
                  <a:lnTo>
                    <a:pt x="313910" y="50294"/>
                  </a:lnTo>
                  <a:lnTo>
                    <a:pt x="313062" y="50330"/>
                  </a:lnTo>
                  <a:lnTo>
                    <a:pt x="312239" y="50282"/>
                  </a:lnTo>
                  <a:lnTo>
                    <a:pt x="311569" y="49756"/>
                  </a:lnTo>
                  <a:lnTo>
                    <a:pt x="310662" y="50091"/>
                  </a:lnTo>
                  <a:lnTo>
                    <a:pt x="309312" y="50115"/>
                  </a:lnTo>
                  <a:lnTo>
                    <a:pt x="309431" y="50867"/>
                  </a:lnTo>
                  <a:lnTo>
                    <a:pt x="308834" y="52097"/>
                  </a:lnTo>
                  <a:lnTo>
                    <a:pt x="308237" y="51106"/>
                  </a:lnTo>
                  <a:lnTo>
                    <a:pt x="306864" y="51560"/>
                  </a:lnTo>
                  <a:lnTo>
                    <a:pt x="305956" y="51787"/>
                  </a:lnTo>
                  <a:lnTo>
                    <a:pt x="305550" y="52384"/>
                  </a:lnTo>
                  <a:lnTo>
                    <a:pt x="305287" y="53543"/>
                  </a:lnTo>
                  <a:lnTo>
                    <a:pt x="304785" y="54032"/>
                  </a:lnTo>
                  <a:lnTo>
                    <a:pt x="304057" y="53805"/>
                  </a:lnTo>
                  <a:lnTo>
                    <a:pt x="303341" y="53662"/>
                  </a:lnTo>
                  <a:lnTo>
                    <a:pt x="302647" y="53913"/>
                  </a:lnTo>
                  <a:lnTo>
                    <a:pt x="301740" y="54427"/>
                  </a:lnTo>
                  <a:lnTo>
                    <a:pt x="301238" y="55191"/>
                  </a:lnTo>
                  <a:lnTo>
                    <a:pt x="300247" y="55024"/>
                  </a:lnTo>
                  <a:lnTo>
                    <a:pt x="299650" y="55740"/>
                  </a:lnTo>
                  <a:lnTo>
                    <a:pt x="298647" y="56003"/>
                  </a:lnTo>
                  <a:lnTo>
                    <a:pt x="297464" y="56481"/>
                  </a:lnTo>
                  <a:lnTo>
                    <a:pt x="296556" y="56875"/>
                  </a:lnTo>
                  <a:lnTo>
                    <a:pt x="295708" y="57006"/>
                  </a:lnTo>
                  <a:lnTo>
                    <a:pt x="295063" y="57376"/>
                  </a:lnTo>
                  <a:lnTo>
                    <a:pt x="294538" y="57974"/>
                  </a:lnTo>
                  <a:lnTo>
                    <a:pt x="294060" y="58786"/>
                  </a:lnTo>
                  <a:lnTo>
                    <a:pt x="293618" y="59968"/>
                  </a:lnTo>
                  <a:lnTo>
                    <a:pt x="293308" y="60732"/>
                  </a:lnTo>
                  <a:lnTo>
                    <a:pt x="293033" y="61389"/>
                  </a:lnTo>
                  <a:lnTo>
                    <a:pt x="292352" y="62142"/>
                  </a:lnTo>
                  <a:lnTo>
                    <a:pt x="292197" y="62822"/>
                  </a:lnTo>
                  <a:lnTo>
                    <a:pt x="292543" y="63432"/>
                  </a:lnTo>
                  <a:lnTo>
                    <a:pt x="292890" y="64053"/>
                  </a:lnTo>
                  <a:lnTo>
                    <a:pt x="293045" y="64781"/>
                  </a:lnTo>
                  <a:lnTo>
                    <a:pt x="292436" y="65928"/>
                  </a:lnTo>
                  <a:lnTo>
                    <a:pt x="291910" y="66477"/>
                  </a:lnTo>
                  <a:lnTo>
                    <a:pt x="291265" y="67122"/>
                  </a:lnTo>
                  <a:lnTo>
                    <a:pt x="290883" y="67958"/>
                  </a:lnTo>
                  <a:lnTo>
                    <a:pt x="291851" y="68209"/>
                  </a:lnTo>
                  <a:lnTo>
                    <a:pt x="309611" y="140300"/>
                  </a:lnTo>
                  <a:lnTo>
                    <a:pt x="330130" y="223068"/>
                  </a:lnTo>
                  <a:lnTo>
                    <a:pt x="361015" y="342097"/>
                  </a:lnTo>
                  <a:lnTo>
                    <a:pt x="382239" y="425331"/>
                  </a:lnTo>
                  <a:lnTo>
                    <a:pt x="383314" y="430204"/>
                  </a:lnTo>
                  <a:lnTo>
                    <a:pt x="379754" y="430204"/>
                  </a:lnTo>
                  <a:lnTo>
                    <a:pt x="374691" y="430694"/>
                  </a:lnTo>
                  <a:lnTo>
                    <a:pt x="369077" y="432449"/>
                  </a:lnTo>
                  <a:lnTo>
                    <a:pt x="367775" y="433226"/>
                  </a:lnTo>
                  <a:lnTo>
                    <a:pt x="362520" y="434157"/>
                  </a:lnTo>
                  <a:lnTo>
                    <a:pt x="358758" y="435340"/>
                  </a:lnTo>
                  <a:lnTo>
                    <a:pt x="351759" y="439018"/>
                  </a:lnTo>
                  <a:lnTo>
                    <a:pt x="336603" y="443688"/>
                  </a:lnTo>
                  <a:lnTo>
                    <a:pt x="333044" y="445169"/>
                  </a:lnTo>
                  <a:lnTo>
                    <a:pt x="328004" y="447940"/>
                  </a:lnTo>
                  <a:lnTo>
                    <a:pt x="320527" y="450532"/>
                  </a:lnTo>
                  <a:lnTo>
                    <a:pt x="312179" y="452335"/>
                  </a:lnTo>
                  <a:lnTo>
                    <a:pt x="308978" y="452013"/>
                  </a:lnTo>
                  <a:lnTo>
                    <a:pt x="305323" y="452825"/>
                  </a:lnTo>
                  <a:lnTo>
                    <a:pt x="300629" y="453076"/>
                  </a:lnTo>
                  <a:lnTo>
                    <a:pt x="297512" y="452753"/>
                  </a:lnTo>
                  <a:lnTo>
                    <a:pt x="293379" y="452921"/>
                  </a:lnTo>
                  <a:lnTo>
                    <a:pt x="289534" y="453362"/>
                  </a:lnTo>
                  <a:lnTo>
                    <a:pt x="274616" y="450281"/>
                  </a:lnTo>
                  <a:lnTo>
                    <a:pt x="270364" y="448740"/>
                  </a:lnTo>
                  <a:lnTo>
                    <a:pt x="265097" y="449039"/>
                  </a:lnTo>
                  <a:lnTo>
                    <a:pt x="262255" y="447749"/>
                  </a:lnTo>
                  <a:lnTo>
                    <a:pt x="262338" y="446889"/>
                  </a:lnTo>
                  <a:lnTo>
                    <a:pt x="263819" y="445372"/>
                  </a:lnTo>
                  <a:lnTo>
                    <a:pt x="264452" y="443091"/>
                  </a:lnTo>
                  <a:lnTo>
                    <a:pt x="265826" y="441311"/>
                  </a:lnTo>
                  <a:lnTo>
                    <a:pt x="267450" y="436666"/>
                  </a:lnTo>
                  <a:lnTo>
                    <a:pt x="267331" y="434898"/>
                  </a:lnTo>
                  <a:lnTo>
                    <a:pt x="266387" y="435077"/>
                  </a:lnTo>
                  <a:lnTo>
                    <a:pt x="264321" y="440762"/>
                  </a:lnTo>
                  <a:lnTo>
                    <a:pt x="262302" y="444190"/>
                  </a:lnTo>
                  <a:lnTo>
                    <a:pt x="260260" y="445886"/>
                  </a:lnTo>
                  <a:lnTo>
                    <a:pt x="259543" y="448346"/>
                  </a:lnTo>
                  <a:lnTo>
                    <a:pt x="244196" y="447462"/>
                  </a:lnTo>
                  <a:lnTo>
                    <a:pt x="236206" y="447403"/>
                  </a:lnTo>
                  <a:lnTo>
                    <a:pt x="233757" y="447725"/>
                  </a:lnTo>
                  <a:lnTo>
                    <a:pt x="227762" y="448943"/>
                  </a:lnTo>
                  <a:lnTo>
                    <a:pt x="219222" y="450305"/>
                  </a:lnTo>
                  <a:lnTo>
                    <a:pt x="206837" y="452073"/>
                  </a:lnTo>
                  <a:lnTo>
                    <a:pt x="189973" y="456563"/>
                  </a:lnTo>
                  <a:lnTo>
                    <a:pt x="182090" y="457901"/>
                  </a:lnTo>
                  <a:lnTo>
                    <a:pt x="173168" y="458355"/>
                  </a:lnTo>
                  <a:lnTo>
                    <a:pt x="169980" y="458594"/>
                  </a:lnTo>
                  <a:lnTo>
                    <a:pt x="167806" y="458618"/>
                  </a:lnTo>
                  <a:lnTo>
                    <a:pt x="158430" y="460636"/>
                  </a:lnTo>
                  <a:lnTo>
                    <a:pt x="152411" y="463598"/>
                  </a:lnTo>
                  <a:lnTo>
                    <a:pt x="145794" y="463933"/>
                  </a:lnTo>
                  <a:lnTo>
                    <a:pt x="146439" y="463168"/>
                  </a:lnTo>
                  <a:lnTo>
                    <a:pt x="148326" y="457292"/>
                  </a:lnTo>
                  <a:lnTo>
                    <a:pt x="148493" y="456074"/>
                  </a:lnTo>
                  <a:lnTo>
                    <a:pt x="148720" y="452694"/>
                  </a:lnTo>
                  <a:lnTo>
                    <a:pt x="149998" y="450030"/>
                  </a:lnTo>
                  <a:lnTo>
                    <a:pt x="152040" y="448525"/>
                  </a:lnTo>
                  <a:lnTo>
                    <a:pt x="162216" y="443366"/>
                  </a:lnTo>
                  <a:lnTo>
                    <a:pt x="164175" y="442685"/>
                  </a:lnTo>
                  <a:lnTo>
                    <a:pt x="165310" y="442840"/>
                  </a:lnTo>
                  <a:lnTo>
                    <a:pt x="166169" y="443294"/>
                  </a:lnTo>
                  <a:lnTo>
                    <a:pt x="167029" y="444715"/>
                  </a:lnTo>
                  <a:lnTo>
                    <a:pt x="168403" y="448263"/>
                  </a:lnTo>
                  <a:lnTo>
                    <a:pt x="168904" y="449958"/>
                  </a:lnTo>
                  <a:lnTo>
                    <a:pt x="168654" y="451929"/>
                  </a:lnTo>
                  <a:lnTo>
                    <a:pt x="167626" y="453255"/>
                  </a:lnTo>
                  <a:lnTo>
                    <a:pt x="168498" y="454270"/>
                  </a:lnTo>
                  <a:lnTo>
                    <a:pt x="171795" y="454497"/>
                  </a:lnTo>
                  <a:lnTo>
                    <a:pt x="173587" y="455226"/>
                  </a:lnTo>
                  <a:lnTo>
                    <a:pt x="174709" y="454820"/>
                  </a:lnTo>
                  <a:lnTo>
                    <a:pt x="175259" y="453625"/>
                  </a:lnTo>
                  <a:lnTo>
                    <a:pt x="176107" y="448036"/>
                  </a:lnTo>
                  <a:lnTo>
                    <a:pt x="176739" y="446423"/>
                  </a:lnTo>
                  <a:lnTo>
                    <a:pt x="177384" y="445480"/>
                  </a:lnTo>
                  <a:lnTo>
                    <a:pt x="180657" y="444130"/>
                  </a:lnTo>
                  <a:lnTo>
                    <a:pt x="182890" y="442398"/>
                  </a:lnTo>
                  <a:lnTo>
                    <a:pt x="183141" y="440428"/>
                  </a:lnTo>
                  <a:lnTo>
                    <a:pt x="184730" y="439269"/>
                  </a:lnTo>
                  <a:lnTo>
                    <a:pt x="188289" y="438350"/>
                  </a:lnTo>
                  <a:lnTo>
                    <a:pt x="192051" y="438684"/>
                  </a:lnTo>
                  <a:lnTo>
                    <a:pt x="196315" y="440786"/>
                  </a:lnTo>
                  <a:lnTo>
                    <a:pt x="197461" y="441969"/>
                  </a:lnTo>
                  <a:lnTo>
                    <a:pt x="200746" y="441658"/>
                  </a:lnTo>
                  <a:lnTo>
                    <a:pt x="203600" y="443569"/>
                  </a:lnTo>
                  <a:lnTo>
                    <a:pt x="207578" y="445384"/>
                  </a:lnTo>
                  <a:lnTo>
                    <a:pt x="210121" y="445265"/>
                  </a:lnTo>
                  <a:lnTo>
                    <a:pt x="210098" y="444309"/>
                  </a:lnTo>
                  <a:lnTo>
                    <a:pt x="207052" y="441837"/>
                  </a:lnTo>
                  <a:lnTo>
                    <a:pt x="202979" y="440189"/>
                  </a:lnTo>
                  <a:lnTo>
                    <a:pt x="201008" y="439866"/>
                  </a:lnTo>
                  <a:lnTo>
                    <a:pt x="199109" y="439150"/>
                  </a:lnTo>
                  <a:lnTo>
                    <a:pt x="197330" y="439162"/>
                  </a:lnTo>
                  <a:lnTo>
                    <a:pt x="196183" y="438529"/>
                  </a:lnTo>
                  <a:lnTo>
                    <a:pt x="194082" y="435925"/>
                  </a:lnTo>
                  <a:lnTo>
                    <a:pt x="190307" y="435149"/>
                  </a:lnTo>
                  <a:lnTo>
                    <a:pt x="185040" y="435662"/>
                  </a:lnTo>
                  <a:lnTo>
                    <a:pt x="180191" y="438290"/>
                  </a:lnTo>
                  <a:lnTo>
                    <a:pt x="181075" y="440523"/>
                  </a:lnTo>
                  <a:lnTo>
                    <a:pt x="178101" y="443019"/>
                  </a:lnTo>
                  <a:lnTo>
                    <a:pt x="176608" y="443509"/>
                  </a:lnTo>
                  <a:lnTo>
                    <a:pt x="174434" y="443342"/>
                  </a:lnTo>
                  <a:lnTo>
                    <a:pt x="173300" y="442828"/>
                  </a:lnTo>
                  <a:lnTo>
                    <a:pt x="167961" y="438206"/>
                  </a:lnTo>
                  <a:lnTo>
                    <a:pt x="164808" y="434958"/>
                  </a:lnTo>
                  <a:lnTo>
                    <a:pt x="163554" y="432629"/>
                  </a:lnTo>
                  <a:lnTo>
                    <a:pt x="163052" y="430383"/>
                  </a:lnTo>
                  <a:lnTo>
                    <a:pt x="163398" y="428854"/>
                  </a:lnTo>
                  <a:lnTo>
                    <a:pt x="164856" y="425259"/>
                  </a:lnTo>
                  <a:lnTo>
                    <a:pt x="167985" y="421533"/>
                  </a:lnTo>
                  <a:lnTo>
                    <a:pt x="169478" y="420303"/>
                  </a:lnTo>
                  <a:lnTo>
                    <a:pt x="171233" y="418105"/>
                  </a:lnTo>
                  <a:lnTo>
                    <a:pt x="171628" y="413208"/>
                  </a:lnTo>
                  <a:lnTo>
                    <a:pt x="172524" y="410593"/>
                  </a:lnTo>
                  <a:lnTo>
                    <a:pt x="173634" y="409410"/>
                  </a:lnTo>
                  <a:lnTo>
                    <a:pt x="179988" y="406592"/>
                  </a:lnTo>
                  <a:lnTo>
                    <a:pt x="181755" y="405170"/>
                  </a:lnTo>
                  <a:lnTo>
                    <a:pt x="183213" y="402232"/>
                  </a:lnTo>
                  <a:lnTo>
                    <a:pt x="183559" y="400525"/>
                  </a:lnTo>
                  <a:lnTo>
                    <a:pt x="184945" y="398888"/>
                  </a:lnTo>
                  <a:lnTo>
                    <a:pt x="185386" y="396918"/>
                  </a:lnTo>
                  <a:lnTo>
                    <a:pt x="188874" y="391328"/>
                  </a:lnTo>
                  <a:lnTo>
                    <a:pt x="191036" y="391197"/>
                  </a:lnTo>
                  <a:lnTo>
                    <a:pt x="199241" y="392845"/>
                  </a:lnTo>
                  <a:lnTo>
                    <a:pt x="199683" y="390576"/>
                  </a:lnTo>
                  <a:lnTo>
                    <a:pt x="200806" y="390277"/>
                  </a:lnTo>
                  <a:lnTo>
                    <a:pt x="201391" y="391412"/>
                  </a:lnTo>
                  <a:lnTo>
                    <a:pt x="202514" y="391304"/>
                  </a:lnTo>
                  <a:lnTo>
                    <a:pt x="203159" y="390170"/>
                  </a:lnTo>
                  <a:lnTo>
                    <a:pt x="206766" y="386515"/>
                  </a:lnTo>
                  <a:lnTo>
                    <a:pt x="207028" y="385213"/>
                  </a:lnTo>
                  <a:lnTo>
                    <a:pt x="202705" y="385070"/>
                  </a:lnTo>
                  <a:lnTo>
                    <a:pt x="199898" y="385965"/>
                  </a:lnTo>
                  <a:lnTo>
                    <a:pt x="197438" y="385631"/>
                  </a:lnTo>
                  <a:lnTo>
                    <a:pt x="196100" y="384234"/>
                  </a:lnTo>
                  <a:lnTo>
                    <a:pt x="195790" y="382466"/>
                  </a:lnTo>
                  <a:lnTo>
                    <a:pt x="196518" y="380770"/>
                  </a:lnTo>
                  <a:lnTo>
                    <a:pt x="197533" y="379635"/>
                  </a:lnTo>
                  <a:lnTo>
                    <a:pt x="202119" y="377760"/>
                  </a:lnTo>
                  <a:lnTo>
                    <a:pt x="210874" y="372457"/>
                  </a:lnTo>
                  <a:lnTo>
                    <a:pt x="218375" y="364360"/>
                  </a:lnTo>
                  <a:lnTo>
                    <a:pt x="220489" y="361661"/>
                  </a:lnTo>
                  <a:lnTo>
                    <a:pt x="223224" y="361625"/>
                  </a:lnTo>
                  <a:lnTo>
                    <a:pt x="225481" y="362150"/>
                  </a:lnTo>
                  <a:lnTo>
                    <a:pt x="226842" y="365327"/>
                  </a:lnTo>
                  <a:lnTo>
                    <a:pt x="230556" y="368301"/>
                  </a:lnTo>
                  <a:lnTo>
                    <a:pt x="231811" y="369663"/>
                  </a:lnTo>
                  <a:lnTo>
                    <a:pt x="232587" y="371346"/>
                  </a:lnTo>
                  <a:lnTo>
                    <a:pt x="232874" y="372195"/>
                  </a:lnTo>
                  <a:lnTo>
                    <a:pt x="232838" y="375491"/>
                  </a:lnTo>
                  <a:lnTo>
                    <a:pt x="232288" y="376243"/>
                  </a:lnTo>
                  <a:lnTo>
                    <a:pt x="228813" y="377235"/>
                  </a:lnTo>
                  <a:lnTo>
                    <a:pt x="226771" y="378895"/>
                  </a:lnTo>
                  <a:lnTo>
                    <a:pt x="224561" y="381367"/>
                  </a:lnTo>
                  <a:lnTo>
                    <a:pt x="223916" y="382788"/>
                  </a:lnTo>
                  <a:lnTo>
                    <a:pt x="224131" y="384377"/>
                  </a:lnTo>
                  <a:lnTo>
                    <a:pt x="224908" y="385308"/>
                  </a:lnTo>
                  <a:lnTo>
                    <a:pt x="226496" y="384819"/>
                  </a:lnTo>
                  <a:lnTo>
                    <a:pt x="228347" y="383171"/>
                  </a:lnTo>
                  <a:lnTo>
                    <a:pt x="229912" y="381092"/>
                  </a:lnTo>
                  <a:lnTo>
                    <a:pt x="235083" y="380651"/>
                  </a:lnTo>
                  <a:lnTo>
                    <a:pt x="238344" y="378990"/>
                  </a:lnTo>
                  <a:lnTo>
                    <a:pt x="242679" y="379576"/>
                  </a:lnTo>
                  <a:lnTo>
                    <a:pt x="247934" y="379014"/>
                  </a:lnTo>
                  <a:lnTo>
                    <a:pt x="250933" y="377772"/>
                  </a:lnTo>
                  <a:lnTo>
                    <a:pt x="253715" y="375288"/>
                  </a:lnTo>
                  <a:lnTo>
                    <a:pt x="254443" y="374118"/>
                  </a:lnTo>
                  <a:lnTo>
                    <a:pt x="255447" y="371872"/>
                  </a:lnTo>
                  <a:lnTo>
                    <a:pt x="255877" y="369292"/>
                  </a:lnTo>
                  <a:lnTo>
                    <a:pt x="255745" y="366593"/>
                  </a:lnTo>
                  <a:lnTo>
                    <a:pt x="254265" y="362007"/>
                  </a:lnTo>
                  <a:lnTo>
                    <a:pt x="252915" y="359761"/>
                  </a:lnTo>
                  <a:lnTo>
                    <a:pt x="251768" y="358746"/>
                  </a:lnTo>
                  <a:lnTo>
                    <a:pt x="249595" y="358042"/>
                  </a:lnTo>
                  <a:lnTo>
                    <a:pt x="247719" y="358424"/>
                  </a:lnTo>
                  <a:lnTo>
                    <a:pt x="246883" y="359295"/>
                  </a:lnTo>
                  <a:lnTo>
                    <a:pt x="245701" y="361553"/>
                  </a:lnTo>
                  <a:lnTo>
                    <a:pt x="243934" y="363201"/>
                  </a:lnTo>
                  <a:lnTo>
                    <a:pt x="241880" y="364157"/>
                  </a:lnTo>
                  <a:lnTo>
                    <a:pt x="236815" y="365076"/>
                  </a:lnTo>
                  <a:lnTo>
                    <a:pt x="234104" y="366271"/>
                  </a:lnTo>
                  <a:lnTo>
                    <a:pt x="232790" y="366080"/>
                  </a:lnTo>
                  <a:lnTo>
                    <a:pt x="232288" y="364025"/>
                  </a:lnTo>
                  <a:lnTo>
                    <a:pt x="233113" y="362699"/>
                  </a:lnTo>
                  <a:lnTo>
                    <a:pt x="234773" y="361063"/>
                  </a:lnTo>
                  <a:lnTo>
                    <a:pt x="238224" y="358770"/>
                  </a:lnTo>
                  <a:lnTo>
                    <a:pt x="242142" y="356740"/>
                  </a:lnTo>
                  <a:lnTo>
                    <a:pt x="243910" y="355390"/>
                  </a:lnTo>
                  <a:lnTo>
                    <a:pt x="245928" y="352141"/>
                  </a:lnTo>
                  <a:lnTo>
                    <a:pt x="246370" y="350541"/>
                  </a:lnTo>
                  <a:lnTo>
                    <a:pt x="246167" y="349323"/>
                  </a:lnTo>
                  <a:lnTo>
                    <a:pt x="245486" y="348308"/>
                  </a:lnTo>
                  <a:lnTo>
                    <a:pt x="244161" y="347746"/>
                  </a:lnTo>
                  <a:lnTo>
                    <a:pt x="242668" y="348272"/>
                  </a:lnTo>
                  <a:lnTo>
                    <a:pt x="240709" y="349586"/>
                  </a:lnTo>
                  <a:lnTo>
                    <a:pt x="239873" y="349538"/>
                  </a:lnTo>
                  <a:lnTo>
                    <a:pt x="239001" y="348606"/>
                  </a:lnTo>
                  <a:lnTo>
                    <a:pt x="237974" y="348893"/>
                  </a:lnTo>
                  <a:lnTo>
                    <a:pt x="237830" y="351162"/>
                  </a:lnTo>
                  <a:lnTo>
                    <a:pt x="237460" y="352273"/>
                  </a:lnTo>
                  <a:lnTo>
                    <a:pt x="235669" y="352141"/>
                  </a:lnTo>
                  <a:lnTo>
                    <a:pt x="234713" y="350660"/>
                  </a:lnTo>
                  <a:lnTo>
                    <a:pt x="234666" y="347364"/>
                  </a:lnTo>
                  <a:lnTo>
                    <a:pt x="235669" y="345632"/>
                  </a:lnTo>
                  <a:lnTo>
                    <a:pt x="238165" y="343148"/>
                  </a:lnTo>
                  <a:lnTo>
                    <a:pt x="242357" y="340174"/>
                  </a:lnTo>
                  <a:lnTo>
                    <a:pt x="246836" y="337559"/>
                  </a:lnTo>
                  <a:lnTo>
                    <a:pt x="248125" y="336042"/>
                  </a:lnTo>
                  <a:lnTo>
                    <a:pt x="248663" y="334358"/>
                  </a:lnTo>
                  <a:lnTo>
                    <a:pt x="248591" y="330022"/>
                  </a:lnTo>
                  <a:lnTo>
                    <a:pt x="247994" y="327669"/>
                  </a:lnTo>
                  <a:lnTo>
                    <a:pt x="246836" y="326009"/>
                  </a:lnTo>
                  <a:lnTo>
                    <a:pt x="247015" y="324779"/>
                  </a:lnTo>
                  <a:lnTo>
                    <a:pt x="247863" y="324862"/>
                  </a:lnTo>
                  <a:lnTo>
                    <a:pt x="249189" y="326152"/>
                  </a:lnTo>
                  <a:lnTo>
                    <a:pt x="251088" y="327060"/>
                  </a:lnTo>
                  <a:lnTo>
                    <a:pt x="250849" y="329401"/>
                  </a:lnTo>
                  <a:lnTo>
                    <a:pt x="252151" y="329031"/>
                  </a:lnTo>
                  <a:lnTo>
                    <a:pt x="252784" y="327239"/>
                  </a:lnTo>
                  <a:lnTo>
                    <a:pt x="253429" y="326367"/>
                  </a:lnTo>
                  <a:lnTo>
                    <a:pt x="254742" y="325878"/>
                  </a:lnTo>
                  <a:lnTo>
                    <a:pt x="254731" y="325030"/>
                  </a:lnTo>
                  <a:lnTo>
                    <a:pt x="252736" y="324015"/>
                  </a:lnTo>
                  <a:lnTo>
                    <a:pt x="252330" y="321698"/>
                  </a:lnTo>
                  <a:lnTo>
                    <a:pt x="251458" y="320384"/>
                  </a:lnTo>
                  <a:lnTo>
                    <a:pt x="251422" y="317828"/>
                  </a:lnTo>
                  <a:lnTo>
                    <a:pt x="253154" y="314519"/>
                  </a:lnTo>
                  <a:lnTo>
                    <a:pt x="254993" y="312059"/>
                  </a:lnTo>
                  <a:lnTo>
                    <a:pt x="254969" y="310172"/>
                  </a:lnTo>
                  <a:lnTo>
                    <a:pt x="253919" y="309348"/>
                  </a:lnTo>
                  <a:lnTo>
                    <a:pt x="251745" y="308632"/>
                  </a:lnTo>
                  <a:lnTo>
                    <a:pt x="250490" y="306852"/>
                  </a:lnTo>
                  <a:lnTo>
                    <a:pt x="250896" y="302516"/>
                  </a:lnTo>
                  <a:lnTo>
                    <a:pt x="250192" y="299530"/>
                  </a:lnTo>
                  <a:lnTo>
                    <a:pt x="250048" y="296318"/>
                  </a:lnTo>
                  <a:lnTo>
                    <a:pt x="248723" y="295314"/>
                  </a:lnTo>
                  <a:lnTo>
                    <a:pt x="245403" y="293857"/>
                  </a:lnTo>
                  <a:lnTo>
                    <a:pt x="243432" y="294359"/>
                  </a:lnTo>
                  <a:lnTo>
                    <a:pt x="239908" y="297309"/>
                  </a:lnTo>
                  <a:lnTo>
                    <a:pt x="238404" y="297357"/>
                  </a:lnTo>
                  <a:lnTo>
                    <a:pt x="235370" y="295589"/>
                  </a:lnTo>
                  <a:lnTo>
                    <a:pt x="233173" y="293403"/>
                  </a:lnTo>
                  <a:lnTo>
                    <a:pt x="231536" y="291266"/>
                  </a:lnTo>
                  <a:lnTo>
                    <a:pt x="228622" y="291015"/>
                  </a:lnTo>
                  <a:lnTo>
                    <a:pt x="227654" y="289713"/>
                  </a:lnTo>
                  <a:lnTo>
                    <a:pt x="226305" y="287193"/>
                  </a:lnTo>
                  <a:lnTo>
                    <a:pt x="224287" y="284398"/>
                  </a:lnTo>
                  <a:lnTo>
                    <a:pt x="222925" y="281508"/>
                  </a:lnTo>
                  <a:lnTo>
                    <a:pt x="221348" y="280791"/>
                  </a:lnTo>
                  <a:lnTo>
                    <a:pt x="220429" y="279728"/>
                  </a:lnTo>
                  <a:lnTo>
                    <a:pt x="220094" y="279000"/>
                  </a:lnTo>
                  <a:lnTo>
                    <a:pt x="219963" y="277734"/>
                  </a:lnTo>
                  <a:lnTo>
                    <a:pt x="219868" y="272443"/>
                  </a:lnTo>
                  <a:lnTo>
                    <a:pt x="219808" y="270006"/>
                  </a:lnTo>
                  <a:lnTo>
                    <a:pt x="219748" y="268238"/>
                  </a:lnTo>
                  <a:lnTo>
                    <a:pt x="219545" y="265706"/>
                  </a:lnTo>
                  <a:lnTo>
                    <a:pt x="219187" y="264094"/>
                  </a:lnTo>
                  <a:lnTo>
                    <a:pt x="218948" y="263270"/>
                  </a:lnTo>
                  <a:lnTo>
                    <a:pt x="218315" y="262064"/>
                  </a:lnTo>
                  <a:lnTo>
                    <a:pt x="217622" y="261502"/>
                  </a:lnTo>
                  <a:lnTo>
                    <a:pt x="216403" y="260941"/>
                  </a:lnTo>
                  <a:lnTo>
                    <a:pt x="214218" y="260045"/>
                  </a:lnTo>
                  <a:lnTo>
                    <a:pt x="212044" y="259078"/>
                  </a:lnTo>
                  <a:lnTo>
                    <a:pt x="211185" y="258660"/>
                  </a:lnTo>
                  <a:lnTo>
                    <a:pt x="210528" y="257776"/>
                  </a:lnTo>
                  <a:lnTo>
                    <a:pt x="210085" y="256749"/>
                  </a:lnTo>
                  <a:lnTo>
                    <a:pt x="209321" y="255196"/>
                  </a:lnTo>
                  <a:lnTo>
                    <a:pt x="208557" y="253870"/>
                  </a:lnTo>
                  <a:lnTo>
                    <a:pt x="207661" y="252676"/>
                  </a:lnTo>
                  <a:lnTo>
                    <a:pt x="206323" y="251004"/>
                  </a:lnTo>
                  <a:lnTo>
                    <a:pt x="204914" y="249726"/>
                  </a:lnTo>
                  <a:lnTo>
                    <a:pt x="204054" y="249033"/>
                  </a:lnTo>
                  <a:lnTo>
                    <a:pt x="202812" y="248484"/>
                  </a:lnTo>
                  <a:lnTo>
                    <a:pt x="201677" y="247851"/>
                  </a:lnTo>
                  <a:lnTo>
                    <a:pt x="198703" y="246275"/>
                  </a:lnTo>
                  <a:lnTo>
                    <a:pt x="197904" y="245462"/>
                  </a:lnTo>
                  <a:lnTo>
                    <a:pt x="196936" y="244125"/>
                  </a:lnTo>
                  <a:lnTo>
                    <a:pt x="196243" y="242942"/>
                  </a:lnTo>
                  <a:lnTo>
                    <a:pt x="195252" y="241294"/>
                  </a:lnTo>
                  <a:lnTo>
                    <a:pt x="193891" y="239347"/>
                  </a:lnTo>
                  <a:lnTo>
                    <a:pt x="192421" y="237245"/>
                  </a:lnTo>
                  <a:lnTo>
                    <a:pt x="191048" y="235633"/>
                  </a:lnTo>
                  <a:lnTo>
                    <a:pt x="189388" y="234021"/>
                  </a:lnTo>
                  <a:lnTo>
                    <a:pt x="188002" y="232743"/>
                  </a:lnTo>
                  <a:lnTo>
                    <a:pt x="187106" y="231906"/>
                  </a:lnTo>
                  <a:lnTo>
                    <a:pt x="185816" y="230903"/>
                  </a:lnTo>
                  <a:lnTo>
                    <a:pt x="184741" y="230151"/>
                  </a:lnTo>
                  <a:lnTo>
                    <a:pt x="181493" y="227977"/>
                  </a:lnTo>
                  <a:lnTo>
                    <a:pt x="191072" y="213107"/>
                  </a:lnTo>
                  <a:lnTo>
                    <a:pt x="190033" y="212725"/>
                  </a:lnTo>
                  <a:lnTo>
                    <a:pt x="181660" y="205440"/>
                  </a:lnTo>
                  <a:lnTo>
                    <a:pt x="180203" y="202633"/>
                  </a:lnTo>
                  <a:lnTo>
                    <a:pt x="179498" y="201283"/>
                  </a:lnTo>
                  <a:lnTo>
                    <a:pt x="178698" y="200531"/>
                  </a:lnTo>
                  <a:lnTo>
                    <a:pt x="173180" y="197593"/>
                  </a:lnTo>
                  <a:lnTo>
                    <a:pt x="169549" y="198250"/>
                  </a:lnTo>
                  <a:lnTo>
                    <a:pt x="130649" y="175473"/>
                  </a:lnTo>
                  <a:lnTo>
                    <a:pt x="134460" y="162348"/>
                  </a:lnTo>
                  <a:lnTo>
                    <a:pt x="128786" y="157200"/>
                  </a:lnTo>
                  <a:lnTo>
                    <a:pt x="128189" y="156722"/>
                  </a:lnTo>
                  <a:lnTo>
                    <a:pt x="127031" y="156018"/>
                  </a:lnTo>
                  <a:lnTo>
                    <a:pt x="125824" y="155158"/>
                  </a:lnTo>
                  <a:lnTo>
                    <a:pt x="124188" y="154131"/>
                  </a:lnTo>
                  <a:lnTo>
                    <a:pt x="122946" y="153605"/>
                  </a:lnTo>
                  <a:lnTo>
                    <a:pt x="121620" y="153091"/>
                  </a:lnTo>
                  <a:lnTo>
                    <a:pt x="120414" y="152650"/>
                  </a:lnTo>
                  <a:lnTo>
                    <a:pt x="120092" y="151670"/>
                  </a:lnTo>
                  <a:lnTo>
                    <a:pt x="119446" y="151228"/>
                  </a:lnTo>
                  <a:lnTo>
                    <a:pt x="118515" y="151682"/>
                  </a:lnTo>
                  <a:lnTo>
                    <a:pt x="117798" y="151503"/>
                  </a:lnTo>
                  <a:lnTo>
                    <a:pt x="117321" y="152148"/>
                  </a:lnTo>
                  <a:lnTo>
                    <a:pt x="116509" y="152470"/>
                  </a:lnTo>
                  <a:lnTo>
                    <a:pt x="115183" y="152267"/>
                  </a:lnTo>
                  <a:lnTo>
                    <a:pt x="115159" y="152972"/>
                  </a:lnTo>
                  <a:lnTo>
                    <a:pt x="115242" y="153772"/>
                  </a:lnTo>
                  <a:lnTo>
                    <a:pt x="114788" y="154537"/>
                  </a:lnTo>
                  <a:lnTo>
                    <a:pt x="114215" y="155062"/>
                  </a:lnTo>
                  <a:lnTo>
                    <a:pt x="113833" y="155755"/>
                  </a:lnTo>
                  <a:lnTo>
                    <a:pt x="112985" y="155587"/>
                  </a:lnTo>
                  <a:lnTo>
                    <a:pt x="111958" y="155850"/>
                  </a:lnTo>
                  <a:lnTo>
                    <a:pt x="110835" y="155922"/>
                  </a:lnTo>
                  <a:lnTo>
                    <a:pt x="109939" y="156053"/>
                  </a:lnTo>
                  <a:lnTo>
                    <a:pt x="108984" y="156197"/>
                  </a:lnTo>
                  <a:lnTo>
                    <a:pt x="108184" y="156245"/>
                  </a:lnTo>
                  <a:lnTo>
                    <a:pt x="107754" y="156889"/>
                  </a:lnTo>
                  <a:lnTo>
                    <a:pt x="107001" y="156901"/>
                  </a:lnTo>
                  <a:lnTo>
                    <a:pt x="106715" y="155970"/>
                  </a:lnTo>
                  <a:lnTo>
                    <a:pt x="106034" y="155886"/>
                  </a:lnTo>
                  <a:lnTo>
                    <a:pt x="105342" y="154584"/>
                  </a:lnTo>
                  <a:lnTo>
                    <a:pt x="104422" y="154286"/>
                  </a:lnTo>
                  <a:lnTo>
                    <a:pt x="103454" y="154346"/>
                  </a:lnTo>
                  <a:lnTo>
                    <a:pt x="102534" y="153832"/>
                  </a:lnTo>
                  <a:lnTo>
                    <a:pt x="101579" y="153450"/>
                  </a:lnTo>
                  <a:lnTo>
                    <a:pt x="100826" y="153378"/>
                  </a:lnTo>
                  <a:lnTo>
                    <a:pt x="100206" y="153713"/>
                  </a:lnTo>
                  <a:lnTo>
                    <a:pt x="100301" y="154704"/>
                  </a:lnTo>
                  <a:lnTo>
                    <a:pt x="100122" y="155576"/>
                  </a:lnTo>
                  <a:lnTo>
                    <a:pt x="99465" y="155337"/>
                  </a:lnTo>
                  <a:lnTo>
                    <a:pt x="99238" y="154584"/>
                  </a:lnTo>
                  <a:lnTo>
                    <a:pt x="99310" y="153569"/>
                  </a:lnTo>
                  <a:lnTo>
                    <a:pt x="98569" y="153450"/>
                  </a:lnTo>
                  <a:lnTo>
                    <a:pt x="97937" y="154190"/>
                  </a:lnTo>
                  <a:lnTo>
                    <a:pt x="97614" y="154835"/>
                  </a:lnTo>
                  <a:lnTo>
                    <a:pt x="97518" y="155587"/>
                  </a:lnTo>
                  <a:lnTo>
                    <a:pt x="97160" y="156352"/>
                  </a:lnTo>
                  <a:lnTo>
                    <a:pt x="96145" y="155922"/>
                  </a:lnTo>
                  <a:lnTo>
                    <a:pt x="95548" y="155516"/>
                  </a:lnTo>
                  <a:lnTo>
                    <a:pt x="94951" y="154572"/>
                  </a:lnTo>
                  <a:lnTo>
                    <a:pt x="95010" y="153772"/>
                  </a:lnTo>
                  <a:lnTo>
                    <a:pt x="94497" y="153091"/>
                  </a:lnTo>
                  <a:lnTo>
                    <a:pt x="93900" y="153629"/>
                  </a:lnTo>
                  <a:lnTo>
                    <a:pt x="92884" y="154262"/>
                  </a:lnTo>
                  <a:lnTo>
                    <a:pt x="91797" y="153928"/>
                  </a:lnTo>
                  <a:lnTo>
                    <a:pt x="91045" y="153079"/>
                  </a:lnTo>
                  <a:lnTo>
                    <a:pt x="90245" y="153008"/>
                  </a:lnTo>
                  <a:lnTo>
                    <a:pt x="89839" y="153629"/>
                  </a:lnTo>
                  <a:lnTo>
                    <a:pt x="89170" y="154107"/>
                  </a:lnTo>
                  <a:lnTo>
                    <a:pt x="88561" y="153557"/>
                  </a:lnTo>
                  <a:lnTo>
                    <a:pt x="88083" y="152864"/>
                  </a:lnTo>
                  <a:lnTo>
                    <a:pt x="88250" y="152160"/>
                  </a:lnTo>
                  <a:lnTo>
                    <a:pt x="88226" y="151360"/>
                  </a:lnTo>
                  <a:lnTo>
                    <a:pt x="87331" y="150930"/>
                  </a:lnTo>
                  <a:lnTo>
                    <a:pt x="86530" y="150953"/>
                  </a:lnTo>
                  <a:lnTo>
                    <a:pt x="85730" y="151718"/>
                  </a:lnTo>
                  <a:lnTo>
                    <a:pt x="85515" y="152829"/>
                  </a:lnTo>
                  <a:lnTo>
                    <a:pt x="85253" y="153545"/>
                  </a:lnTo>
                  <a:lnTo>
                    <a:pt x="85013" y="154513"/>
                  </a:lnTo>
                  <a:lnTo>
                    <a:pt x="84798" y="155528"/>
                  </a:lnTo>
                  <a:lnTo>
                    <a:pt x="84058" y="155612"/>
                  </a:lnTo>
                  <a:lnTo>
                    <a:pt x="83437" y="154668"/>
                  </a:lnTo>
                  <a:lnTo>
                    <a:pt x="82888" y="153999"/>
                  </a:lnTo>
                  <a:lnTo>
                    <a:pt x="82911" y="153259"/>
                  </a:lnTo>
                  <a:lnTo>
                    <a:pt x="83592" y="152805"/>
                  </a:lnTo>
                  <a:lnTo>
                    <a:pt x="84190" y="152172"/>
                  </a:lnTo>
                  <a:lnTo>
                    <a:pt x="84500" y="151467"/>
                  </a:lnTo>
                  <a:lnTo>
                    <a:pt x="84870" y="150189"/>
                  </a:lnTo>
                  <a:lnTo>
                    <a:pt x="84034" y="149735"/>
                  </a:lnTo>
                  <a:lnTo>
                    <a:pt x="83186" y="149712"/>
                  </a:lnTo>
                  <a:lnTo>
                    <a:pt x="82458" y="150571"/>
                  </a:lnTo>
                  <a:lnTo>
                    <a:pt x="81920" y="151061"/>
                  </a:lnTo>
                  <a:lnTo>
                    <a:pt x="80952" y="150918"/>
                  </a:lnTo>
                  <a:lnTo>
                    <a:pt x="79747" y="150488"/>
                  </a:lnTo>
                  <a:lnTo>
                    <a:pt x="79077" y="149664"/>
                  </a:lnTo>
                  <a:lnTo>
                    <a:pt x="78277" y="148696"/>
                  </a:lnTo>
                  <a:lnTo>
                    <a:pt x="77477" y="148899"/>
                  </a:lnTo>
                  <a:lnTo>
                    <a:pt x="76593" y="149078"/>
                  </a:lnTo>
                  <a:lnTo>
                    <a:pt x="75399" y="149210"/>
                  </a:lnTo>
                  <a:lnTo>
                    <a:pt x="74050" y="148840"/>
                  </a:lnTo>
                  <a:lnTo>
                    <a:pt x="73165" y="149305"/>
                  </a:lnTo>
                  <a:lnTo>
                    <a:pt x="71876" y="151360"/>
                  </a:lnTo>
                  <a:lnTo>
                    <a:pt x="70909" y="151443"/>
                  </a:lnTo>
                  <a:lnTo>
                    <a:pt x="70024" y="151658"/>
                  </a:lnTo>
                  <a:lnTo>
                    <a:pt x="69785" y="152435"/>
                  </a:lnTo>
                  <a:lnTo>
                    <a:pt x="69583" y="154740"/>
                  </a:lnTo>
                  <a:lnTo>
                    <a:pt x="69869" y="156125"/>
                  </a:lnTo>
                  <a:lnTo>
                    <a:pt x="70454" y="156889"/>
                  </a:lnTo>
                  <a:lnTo>
                    <a:pt x="71350" y="157427"/>
                  </a:lnTo>
                  <a:lnTo>
                    <a:pt x="72318" y="157248"/>
                  </a:lnTo>
                  <a:lnTo>
                    <a:pt x="72974" y="156519"/>
                  </a:lnTo>
                  <a:lnTo>
                    <a:pt x="73655" y="156316"/>
                  </a:lnTo>
                  <a:lnTo>
                    <a:pt x="74157" y="156854"/>
                  </a:lnTo>
                  <a:lnTo>
                    <a:pt x="73990" y="157606"/>
                  </a:lnTo>
                  <a:lnTo>
                    <a:pt x="73309" y="158442"/>
                  </a:lnTo>
                  <a:lnTo>
                    <a:pt x="72497" y="159003"/>
                  </a:lnTo>
                  <a:lnTo>
                    <a:pt x="71888" y="159397"/>
                  </a:lnTo>
                  <a:lnTo>
                    <a:pt x="70741" y="159589"/>
                  </a:lnTo>
                  <a:lnTo>
                    <a:pt x="69809" y="159696"/>
                  </a:lnTo>
                  <a:lnTo>
                    <a:pt x="68615" y="159816"/>
                  </a:lnTo>
                  <a:lnTo>
                    <a:pt x="67325" y="159971"/>
                  </a:lnTo>
                  <a:lnTo>
                    <a:pt x="66226" y="160138"/>
                  </a:lnTo>
                  <a:lnTo>
                    <a:pt x="64829" y="159792"/>
                  </a:lnTo>
                  <a:lnTo>
                    <a:pt x="63910" y="158920"/>
                  </a:lnTo>
                  <a:lnTo>
                    <a:pt x="63241" y="158108"/>
                  </a:lnTo>
                  <a:lnTo>
                    <a:pt x="62524" y="156710"/>
                  </a:lnTo>
                  <a:lnTo>
                    <a:pt x="62118" y="155456"/>
                  </a:lnTo>
                  <a:lnTo>
                    <a:pt x="62022" y="154537"/>
                  </a:lnTo>
                  <a:lnTo>
                    <a:pt x="61987" y="153605"/>
                  </a:lnTo>
                  <a:lnTo>
                    <a:pt x="62010" y="152685"/>
                  </a:lnTo>
                  <a:lnTo>
                    <a:pt x="62154" y="151909"/>
                  </a:lnTo>
                  <a:lnTo>
                    <a:pt x="62500" y="150488"/>
                  </a:lnTo>
                  <a:lnTo>
                    <a:pt x="63921" y="150213"/>
                  </a:lnTo>
                  <a:lnTo>
                    <a:pt x="64065" y="147466"/>
                  </a:lnTo>
                  <a:lnTo>
                    <a:pt x="63587" y="146379"/>
                  </a:lnTo>
                  <a:lnTo>
                    <a:pt x="63658" y="144850"/>
                  </a:lnTo>
                  <a:lnTo>
                    <a:pt x="59586" y="143716"/>
                  </a:lnTo>
                  <a:lnTo>
                    <a:pt x="58415" y="143680"/>
                  </a:lnTo>
                  <a:lnTo>
                    <a:pt x="56863" y="143644"/>
                  </a:lnTo>
                  <a:lnTo>
                    <a:pt x="55836" y="144229"/>
                  </a:lnTo>
                  <a:lnTo>
                    <a:pt x="55764" y="145340"/>
                  </a:lnTo>
                  <a:lnTo>
                    <a:pt x="54749" y="146964"/>
                  </a:lnTo>
                  <a:lnTo>
                    <a:pt x="52706" y="148505"/>
                  </a:lnTo>
                  <a:lnTo>
                    <a:pt x="50915" y="147968"/>
                  </a:lnTo>
                  <a:lnTo>
                    <a:pt x="44442" y="143083"/>
                  </a:lnTo>
                  <a:lnTo>
                    <a:pt x="41468" y="139094"/>
                  </a:lnTo>
                  <a:lnTo>
                    <a:pt x="41324" y="136359"/>
                  </a:lnTo>
                  <a:lnTo>
                    <a:pt x="41874" y="135236"/>
                  </a:lnTo>
                  <a:lnTo>
                    <a:pt x="41862" y="134460"/>
                  </a:lnTo>
                  <a:lnTo>
                    <a:pt x="39043" y="134985"/>
                  </a:lnTo>
                  <a:lnTo>
                    <a:pt x="38386" y="134710"/>
                  </a:lnTo>
                  <a:lnTo>
                    <a:pt x="36284" y="132584"/>
                  </a:lnTo>
                  <a:lnTo>
                    <a:pt x="33812" y="131128"/>
                  </a:lnTo>
                  <a:lnTo>
                    <a:pt x="31077" y="130506"/>
                  </a:lnTo>
                  <a:lnTo>
                    <a:pt x="28641" y="130805"/>
                  </a:lnTo>
                  <a:lnTo>
                    <a:pt x="25093" y="132393"/>
                  </a:lnTo>
                  <a:lnTo>
                    <a:pt x="24138" y="132011"/>
                  </a:lnTo>
                  <a:lnTo>
                    <a:pt x="23827" y="129754"/>
                  </a:lnTo>
                  <a:lnTo>
                    <a:pt x="22239" y="130363"/>
                  </a:lnTo>
                  <a:lnTo>
                    <a:pt x="22083" y="132441"/>
                  </a:lnTo>
                  <a:lnTo>
                    <a:pt x="22955" y="133934"/>
                  </a:lnTo>
                  <a:lnTo>
                    <a:pt x="22179" y="138616"/>
                  </a:lnTo>
                  <a:lnTo>
                    <a:pt x="21427" y="139129"/>
                  </a:lnTo>
                  <a:lnTo>
                    <a:pt x="19814" y="139416"/>
                  </a:lnTo>
                  <a:lnTo>
                    <a:pt x="22322" y="142390"/>
                  </a:lnTo>
                  <a:lnTo>
                    <a:pt x="22179" y="144731"/>
                  </a:lnTo>
                  <a:lnTo>
                    <a:pt x="21809" y="145782"/>
                  </a:lnTo>
                  <a:lnTo>
                    <a:pt x="20615" y="147108"/>
                  </a:lnTo>
                  <a:lnTo>
                    <a:pt x="18464" y="147992"/>
                  </a:lnTo>
                  <a:lnTo>
                    <a:pt x="14702" y="147956"/>
                  </a:lnTo>
                  <a:lnTo>
                    <a:pt x="11680" y="147335"/>
                  </a:lnTo>
                  <a:lnTo>
                    <a:pt x="8838" y="145902"/>
                  </a:lnTo>
                  <a:lnTo>
                    <a:pt x="8073" y="144958"/>
                  </a:lnTo>
                  <a:lnTo>
                    <a:pt x="7285" y="142724"/>
                  </a:lnTo>
                  <a:lnTo>
                    <a:pt x="5315" y="142748"/>
                  </a:lnTo>
                  <a:lnTo>
                    <a:pt x="477" y="140730"/>
                  </a:lnTo>
                  <a:lnTo>
                    <a:pt x="0" y="139643"/>
                  </a:lnTo>
                  <a:lnTo>
                    <a:pt x="251" y="138043"/>
                  </a:lnTo>
                  <a:lnTo>
                    <a:pt x="3727" y="131569"/>
                  </a:lnTo>
                  <a:lnTo>
                    <a:pt x="11454" y="120450"/>
                  </a:lnTo>
                  <a:lnTo>
                    <a:pt x="14870" y="116353"/>
                  </a:lnTo>
                  <a:lnTo>
                    <a:pt x="17377" y="114347"/>
                  </a:lnTo>
                  <a:lnTo>
                    <a:pt x="24198" y="110859"/>
                  </a:lnTo>
                  <a:lnTo>
                    <a:pt x="28748" y="107682"/>
                  </a:lnTo>
                  <a:lnTo>
                    <a:pt x="33203" y="104040"/>
                  </a:lnTo>
                  <a:lnTo>
                    <a:pt x="37311" y="101806"/>
                  </a:lnTo>
                  <a:lnTo>
                    <a:pt x="43725" y="96539"/>
                  </a:lnTo>
                  <a:lnTo>
                    <a:pt x="43988" y="95309"/>
                  </a:lnTo>
                  <a:lnTo>
                    <a:pt x="48001" y="93386"/>
                  </a:lnTo>
                  <a:lnTo>
                    <a:pt x="48168" y="92156"/>
                  </a:lnTo>
                  <a:lnTo>
                    <a:pt x="53029" y="90269"/>
                  </a:lnTo>
                  <a:lnTo>
                    <a:pt x="55632" y="88644"/>
                  </a:lnTo>
                  <a:lnTo>
                    <a:pt x="62142" y="83270"/>
                  </a:lnTo>
                  <a:lnTo>
                    <a:pt x="67910" y="79245"/>
                  </a:lnTo>
                  <a:lnTo>
                    <a:pt x="74623" y="75459"/>
                  </a:lnTo>
                  <a:lnTo>
                    <a:pt x="104314" y="61664"/>
                  </a:lnTo>
                  <a:lnTo>
                    <a:pt x="113093" y="57293"/>
                  </a:lnTo>
                  <a:lnTo>
                    <a:pt x="140288" y="45170"/>
                  </a:lnTo>
                  <a:lnTo>
                    <a:pt x="156615" y="37204"/>
                  </a:lnTo>
                  <a:lnTo>
                    <a:pt x="159649" y="38673"/>
                  </a:lnTo>
                  <a:lnTo>
                    <a:pt x="162801" y="41802"/>
                  </a:lnTo>
                  <a:lnTo>
                    <a:pt x="164414" y="42650"/>
                  </a:lnTo>
                  <a:lnTo>
                    <a:pt x="170708" y="42423"/>
                  </a:lnTo>
                  <a:lnTo>
                    <a:pt x="178782" y="41372"/>
                  </a:lnTo>
                  <a:lnTo>
                    <a:pt x="185900" y="39569"/>
                  </a:lnTo>
                  <a:lnTo>
                    <a:pt x="197318" y="35532"/>
                  </a:lnTo>
                  <a:lnTo>
                    <a:pt x="203851" y="32164"/>
                  </a:lnTo>
                  <a:lnTo>
                    <a:pt x="210826" y="27434"/>
                  </a:lnTo>
                  <a:lnTo>
                    <a:pt x="211674" y="27147"/>
                  </a:lnTo>
                  <a:lnTo>
                    <a:pt x="214397" y="27112"/>
                  </a:lnTo>
                  <a:lnTo>
                    <a:pt x="217670" y="25905"/>
                  </a:lnTo>
                  <a:lnTo>
                    <a:pt x="230748" y="19969"/>
                  </a:lnTo>
                  <a:lnTo>
                    <a:pt x="232253" y="20029"/>
                  </a:lnTo>
                  <a:lnTo>
                    <a:pt x="235836" y="20925"/>
                  </a:lnTo>
                  <a:lnTo>
                    <a:pt x="238655" y="20626"/>
                  </a:lnTo>
                  <a:lnTo>
                    <a:pt x="245212" y="18429"/>
                  </a:lnTo>
                  <a:lnTo>
                    <a:pt x="249440" y="18751"/>
                  </a:lnTo>
                  <a:lnTo>
                    <a:pt x="251697" y="18608"/>
                  </a:lnTo>
                  <a:lnTo>
                    <a:pt x="256474" y="17437"/>
                  </a:lnTo>
                  <a:lnTo>
                    <a:pt x="258170" y="17569"/>
                  </a:lnTo>
                  <a:lnTo>
                    <a:pt x="258182" y="18429"/>
                  </a:lnTo>
                  <a:lnTo>
                    <a:pt x="260188" y="19922"/>
                  </a:lnTo>
                  <a:lnTo>
                    <a:pt x="262852" y="22215"/>
                  </a:lnTo>
                  <a:lnTo>
                    <a:pt x="266256" y="23552"/>
                  </a:lnTo>
                  <a:lnTo>
                    <a:pt x="268465" y="26347"/>
                  </a:lnTo>
                  <a:lnTo>
                    <a:pt x="268418" y="28975"/>
                  </a:lnTo>
                  <a:lnTo>
                    <a:pt x="269003" y="30587"/>
                  </a:lnTo>
                  <a:lnTo>
                    <a:pt x="266124" y="32605"/>
                  </a:lnTo>
                  <a:lnTo>
                    <a:pt x="265288" y="33657"/>
                  </a:lnTo>
                  <a:lnTo>
                    <a:pt x="264392" y="36499"/>
                  </a:lnTo>
                  <a:lnTo>
                    <a:pt x="262649" y="39700"/>
                  </a:lnTo>
                  <a:lnTo>
                    <a:pt x="262338" y="43331"/>
                  </a:lnTo>
                  <a:lnTo>
                    <a:pt x="262171" y="45863"/>
                  </a:lnTo>
                  <a:lnTo>
                    <a:pt x="261717" y="46807"/>
                  </a:lnTo>
                  <a:lnTo>
                    <a:pt x="261741" y="48323"/>
                  </a:lnTo>
                  <a:lnTo>
                    <a:pt x="262410" y="48777"/>
                  </a:lnTo>
                  <a:lnTo>
                    <a:pt x="264285" y="48180"/>
                  </a:lnTo>
                  <a:lnTo>
                    <a:pt x="266972" y="45803"/>
                  </a:lnTo>
                  <a:lnTo>
                    <a:pt x="268072" y="43211"/>
                  </a:lnTo>
                  <a:lnTo>
                    <a:pt x="269887" y="39485"/>
                  </a:lnTo>
                  <a:lnTo>
                    <a:pt x="273016" y="28246"/>
                  </a:lnTo>
                  <a:lnTo>
                    <a:pt x="270054" y="25296"/>
                  </a:lnTo>
                  <a:lnTo>
                    <a:pt x="266399" y="20746"/>
                  </a:lnTo>
                  <a:lnTo>
                    <a:pt x="265121" y="17187"/>
                  </a:lnTo>
                  <a:lnTo>
                    <a:pt x="264823" y="15897"/>
                  </a:lnTo>
                  <a:lnTo>
                    <a:pt x="269540" y="16578"/>
                  </a:lnTo>
                  <a:lnTo>
                    <a:pt x="273482" y="16016"/>
                  </a:lnTo>
                  <a:lnTo>
                    <a:pt x="280218" y="13556"/>
                  </a:lnTo>
                  <a:lnTo>
                    <a:pt x="287121" y="9985"/>
                  </a:lnTo>
                  <a:lnTo>
                    <a:pt x="295589" y="4287"/>
                  </a:lnTo>
                  <a:lnTo>
                    <a:pt x="297369" y="3356"/>
                  </a:lnTo>
                  <a:lnTo>
                    <a:pt x="302982" y="1672"/>
                  </a:lnTo>
                  <a:lnTo>
                    <a:pt x="309682" y="3141"/>
                  </a:lnTo>
                  <a:lnTo>
                    <a:pt x="313086" y="4527"/>
                  </a:lnTo>
                  <a:lnTo>
                    <a:pt x="316658" y="4347"/>
                  </a:lnTo>
                  <a:lnTo>
                    <a:pt x="323644" y="286"/>
                  </a:lnTo>
                  <a:lnTo>
                    <a:pt x="324684" y="0"/>
                  </a:lnTo>
                  <a:lnTo>
                    <a:pt x="332793" y="1947"/>
                  </a:lnTo>
                  <a:lnTo>
                    <a:pt x="336962" y="3678"/>
                  </a:lnTo>
                  <a:lnTo>
                    <a:pt x="346110" y="5339"/>
                  </a:lnTo>
                  <a:lnTo>
                    <a:pt x="349884" y="5554"/>
                  </a:lnTo>
                  <a:lnTo>
                    <a:pt x="355581" y="5721"/>
                  </a:lnTo>
                  <a:lnTo>
                    <a:pt x="356919" y="6760"/>
                  </a:lnTo>
                  <a:lnTo>
                    <a:pt x="355617" y="7799"/>
                  </a:lnTo>
                  <a:lnTo>
                    <a:pt x="354578" y="11490"/>
                  </a:lnTo>
                  <a:lnTo>
                    <a:pt x="353837" y="12254"/>
                  </a:lnTo>
                  <a:lnTo>
                    <a:pt x="348224" y="14010"/>
                  </a:lnTo>
                  <a:lnTo>
                    <a:pt x="345071" y="16816"/>
                  </a:lnTo>
                  <a:lnTo>
                    <a:pt x="342814" y="17210"/>
                  </a:lnTo>
                  <a:lnTo>
                    <a:pt x="341357" y="19886"/>
                  </a:lnTo>
                  <a:lnTo>
                    <a:pt x="340867" y="2111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326;gbcf4302aa7_0_6">
              <a:extLst>
                <a:ext uri="{FF2B5EF4-FFF2-40B4-BE49-F238E27FC236}">
                  <a16:creationId xmlns:a16="http://schemas.microsoft.com/office/drawing/2014/main" id="{4D973255-A329-D941-9340-7838C8828884}"/>
                </a:ext>
              </a:extLst>
            </p:cNvPr>
            <p:cNvSpPr/>
            <p:nvPr/>
          </p:nvSpPr>
          <p:spPr>
            <a:xfrm>
              <a:off x="7094757" y="3428139"/>
              <a:ext cx="287512" cy="334301"/>
            </a:xfrm>
            <a:custGeom>
              <a:avLst/>
              <a:gdLst/>
              <a:ahLst/>
              <a:cxnLst/>
              <a:rect l="l" t="t" r="r" b="b"/>
              <a:pathLst>
                <a:path w="572164" h="665275" extrusionOk="0">
                  <a:moveTo>
                    <a:pt x="244244" y="0"/>
                  </a:moveTo>
                  <a:lnTo>
                    <a:pt x="502152" y="61151"/>
                  </a:lnTo>
                  <a:lnTo>
                    <a:pt x="504648" y="61772"/>
                  </a:lnTo>
                  <a:lnTo>
                    <a:pt x="572165" y="77358"/>
                  </a:lnTo>
                  <a:lnTo>
                    <a:pt x="565882" y="218840"/>
                  </a:lnTo>
                  <a:lnTo>
                    <a:pt x="397885" y="327204"/>
                  </a:lnTo>
                  <a:lnTo>
                    <a:pt x="366987" y="319787"/>
                  </a:lnTo>
                  <a:lnTo>
                    <a:pt x="276993" y="298229"/>
                  </a:lnTo>
                  <a:lnTo>
                    <a:pt x="250586" y="298838"/>
                  </a:lnTo>
                  <a:lnTo>
                    <a:pt x="236589" y="348535"/>
                  </a:lnTo>
                  <a:lnTo>
                    <a:pt x="219760" y="420243"/>
                  </a:lnTo>
                  <a:lnTo>
                    <a:pt x="194619" y="530589"/>
                  </a:lnTo>
                  <a:lnTo>
                    <a:pt x="193938" y="531939"/>
                  </a:lnTo>
                  <a:lnTo>
                    <a:pt x="193234" y="533061"/>
                  </a:lnTo>
                  <a:lnTo>
                    <a:pt x="192720" y="533981"/>
                  </a:lnTo>
                  <a:lnTo>
                    <a:pt x="192230" y="535032"/>
                  </a:lnTo>
                  <a:lnTo>
                    <a:pt x="191777" y="535999"/>
                  </a:lnTo>
                  <a:lnTo>
                    <a:pt x="191311" y="537349"/>
                  </a:lnTo>
                  <a:lnTo>
                    <a:pt x="190678" y="538914"/>
                  </a:lnTo>
                  <a:lnTo>
                    <a:pt x="190236" y="540634"/>
                  </a:lnTo>
                  <a:lnTo>
                    <a:pt x="190248" y="542819"/>
                  </a:lnTo>
                  <a:lnTo>
                    <a:pt x="190319" y="545901"/>
                  </a:lnTo>
                  <a:lnTo>
                    <a:pt x="190701" y="548767"/>
                  </a:lnTo>
                  <a:lnTo>
                    <a:pt x="191287" y="549591"/>
                  </a:lnTo>
                  <a:lnTo>
                    <a:pt x="192063" y="550177"/>
                  </a:lnTo>
                  <a:lnTo>
                    <a:pt x="192863" y="551395"/>
                  </a:lnTo>
                  <a:lnTo>
                    <a:pt x="193950" y="553246"/>
                  </a:lnTo>
                  <a:lnTo>
                    <a:pt x="193855" y="554022"/>
                  </a:lnTo>
                  <a:lnTo>
                    <a:pt x="193198" y="554655"/>
                  </a:lnTo>
                  <a:lnTo>
                    <a:pt x="192947" y="555623"/>
                  </a:lnTo>
                  <a:lnTo>
                    <a:pt x="193174" y="556375"/>
                  </a:lnTo>
                  <a:lnTo>
                    <a:pt x="192780" y="557414"/>
                  </a:lnTo>
                  <a:lnTo>
                    <a:pt x="193162" y="558298"/>
                  </a:lnTo>
                  <a:lnTo>
                    <a:pt x="192589" y="558967"/>
                  </a:lnTo>
                  <a:lnTo>
                    <a:pt x="192218" y="559624"/>
                  </a:lnTo>
                  <a:lnTo>
                    <a:pt x="192016" y="560352"/>
                  </a:lnTo>
                  <a:lnTo>
                    <a:pt x="191728" y="560985"/>
                  </a:lnTo>
                  <a:lnTo>
                    <a:pt x="191167" y="562060"/>
                  </a:lnTo>
                  <a:lnTo>
                    <a:pt x="190774" y="564114"/>
                  </a:lnTo>
                  <a:lnTo>
                    <a:pt x="186653" y="574971"/>
                  </a:lnTo>
                  <a:lnTo>
                    <a:pt x="186390" y="577205"/>
                  </a:lnTo>
                  <a:lnTo>
                    <a:pt x="177934" y="665276"/>
                  </a:lnTo>
                  <a:lnTo>
                    <a:pt x="171879" y="660319"/>
                  </a:lnTo>
                  <a:lnTo>
                    <a:pt x="166659" y="628860"/>
                  </a:lnTo>
                  <a:lnTo>
                    <a:pt x="171652" y="582400"/>
                  </a:lnTo>
                  <a:lnTo>
                    <a:pt x="175916" y="577264"/>
                  </a:lnTo>
                  <a:lnTo>
                    <a:pt x="186354" y="564019"/>
                  </a:lnTo>
                  <a:lnTo>
                    <a:pt x="189208" y="499393"/>
                  </a:lnTo>
                  <a:lnTo>
                    <a:pt x="194464" y="432199"/>
                  </a:lnTo>
                  <a:lnTo>
                    <a:pt x="129527" y="416577"/>
                  </a:lnTo>
                  <a:lnTo>
                    <a:pt x="60172" y="400059"/>
                  </a:lnTo>
                  <a:lnTo>
                    <a:pt x="60948" y="386778"/>
                  </a:lnTo>
                  <a:lnTo>
                    <a:pt x="0" y="371884"/>
                  </a:lnTo>
                  <a:lnTo>
                    <a:pt x="1158" y="365530"/>
                  </a:lnTo>
                  <a:lnTo>
                    <a:pt x="669" y="359809"/>
                  </a:lnTo>
                  <a:lnTo>
                    <a:pt x="1111" y="351974"/>
                  </a:lnTo>
                  <a:lnTo>
                    <a:pt x="1577" y="349813"/>
                  </a:lnTo>
                  <a:lnTo>
                    <a:pt x="2879" y="346516"/>
                  </a:lnTo>
                  <a:lnTo>
                    <a:pt x="4849" y="344163"/>
                  </a:lnTo>
                  <a:lnTo>
                    <a:pt x="8874" y="340485"/>
                  </a:lnTo>
                  <a:lnTo>
                    <a:pt x="10462" y="338514"/>
                  </a:lnTo>
                  <a:lnTo>
                    <a:pt x="11955" y="335516"/>
                  </a:lnTo>
                  <a:lnTo>
                    <a:pt x="18608" y="327645"/>
                  </a:lnTo>
                  <a:lnTo>
                    <a:pt x="18787" y="324277"/>
                  </a:lnTo>
                  <a:lnTo>
                    <a:pt x="20662" y="323441"/>
                  </a:lnTo>
                  <a:lnTo>
                    <a:pt x="21606" y="324086"/>
                  </a:lnTo>
                  <a:lnTo>
                    <a:pt x="22920" y="323525"/>
                  </a:lnTo>
                  <a:lnTo>
                    <a:pt x="24508" y="321518"/>
                  </a:lnTo>
                  <a:lnTo>
                    <a:pt x="28342" y="314293"/>
                  </a:lnTo>
                  <a:lnTo>
                    <a:pt x="38434" y="298515"/>
                  </a:lnTo>
                  <a:lnTo>
                    <a:pt x="39569" y="297225"/>
                  </a:lnTo>
                  <a:lnTo>
                    <a:pt x="41432" y="294096"/>
                  </a:lnTo>
                  <a:lnTo>
                    <a:pt x="42543" y="288065"/>
                  </a:lnTo>
                  <a:lnTo>
                    <a:pt x="43474" y="286954"/>
                  </a:lnTo>
                  <a:lnTo>
                    <a:pt x="44418" y="286751"/>
                  </a:lnTo>
                  <a:lnTo>
                    <a:pt x="45827" y="287587"/>
                  </a:lnTo>
                  <a:lnTo>
                    <a:pt x="47523" y="286918"/>
                  </a:lnTo>
                  <a:lnTo>
                    <a:pt x="47977" y="285127"/>
                  </a:lnTo>
                  <a:lnTo>
                    <a:pt x="47702" y="284279"/>
                  </a:lnTo>
                  <a:lnTo>
                    <a:pt x="48073" y="283526"/>
                  </a:lnTo>
                  <a:lnTo>
                    <a:pt x="50234" y="283729"/>
                  </a:lnTo>
                  <a:lnTo>
                    <a:pt x="52205" y="283443"/>
                  </a:lnTo>
                  <a:lnTo>
                    <a:pt x="53901" y="282391"/>
                  </a:lnTo>
                  <a:lnTo>
                    <a:pt x="55489" y="280863"/>
                  </a:lnTo>
                  <a:lnTo>
                    <a:pt x="56421" y="277877"/>
                  </a:lnTo>
                  <a:lnTo>
                    <a:pt x="57544" y="276922"/>
                  </a:lnTo>
                  <a:lnTo>
                    <a:pt x="60828" y="275417"/>
                  </a:lnTo>
                  <a:lnTo>
                    <a:pt x="68531" y="270592"/>
                  </a:lnTo>
                  <a:lnTo>
                    <a:pt x="74623" y="267522"/>
                  </a:lnTo>
                  <a:lnTo>
                    <a:pt x="75567" y="266495"/>
                  </a:lnTo>
                  <a:lnTo>
                    <a:pt x="75829" y="263198"/>
                  </a:lnTo>
                  <a:lnTo>
                    <a:pt x="76581" y="262362"/>
                  </a:lnTo>
                  <a:lnTo>
                    <a:pt x="77991" y="261610"/>
                  </a:lnTo>
                  <a:lnTo>
                    <a:pt x="82697" y="261216"/>
                  </a:lnTo>
                  <a:lnTo>
                    <a:pt x="83628" y="260929"/>
                  </a:lnTo>
                  <a:lnTo>
                    <a:pt x="83712" y="258110"/>
                  </a:lnTo>
                  <a:lnTo>
                    <a:pt x="86328" y="252449"/>
                  </a:lnTo>
                  <a:lnTo>
                    <a:pt x="87737" y="251147"/>
                  </a:lnTo>
                  <a:lnTo>
                    <a:pt x="89791" y="249607"/>
                  </a:lnTo>
                  <a:lnTo>
                    <a:pt x="94031" y="251410"/>
                  </a:lnTo>
                  <a:lnTo>
                    <a:pt x="95070" y="251303"/>
                  </a:lnTo>
                  <a:lnTo>
                    <a:pt x="94975" y="250084"/>
                  </a:lnTo>
                  <a:lnTo>
                    <a:pt x="92980" y="247063"/>
                  </a:lnTo>
                  <a:lnTo>
                    <a:pt x="92693" y="245367"/>
                  </a:lnTo>
                  <a:lnTo>
                    <a:pt x="96073" y="242715"/>
                  </a:lnTo>
                  <a:lnTo>
                    <a:pt x="96826" y="242620"/>
                  </a:lnTo>
                  <a:lnTo>
                    <a:pt x="106249" y="249081"/>
                  </a:lnTo>
                  <a:lnTo>
                    <a:pt x="107288" y="248902"/>
                  </a:lnTo>
                  <a:lnTo>
                    <a:pt x="107097" y="246728"/>
                  </a:lnTo>
                  <a:lnTo>
                    <a:pt x="107276" y="245689"/>
                  </a:lnTo>
                  <a:lnTo>
                    <a:pt x="108865" y="244005"/>
                  </a:lnTo>
                  <a:lnTo>
                    <a:pt x="109987" y="240422"/>
                  </a:lnTo>
                  <a:lnTo>
                    <a:pt x="111098" y="237317"/>
                  </a:lnTo>
                  <a:lnTo>
                    <a:pt x="112209" y="233650"/>
                  </a:lnTo>
                  <a:lnTo>
                    <a:pt x="112305" y="232241"/>
                  </a:lnTo>
                  <a:lnTo>
                    <a:pt x="110979" y="231202"/>
                  </a:lnTo>
                  <a:lnTo>
                    <a:pt x="111074" y="229792"/>
                  </a:lnTo>
                  <a:lnTo>
                    <a:pt x="112388" y="228646"/>
                  </a:lnTo>
                  <a:lnTo>
                    <a:pt x="112854" y="227034"/>
                  </a:lnTo>
                  <a:lnTo>
                    <a:pt x="113033" y="225361"/>
                  </a:lnTo>
                  <a:lnTo>
                    <a:pt x="114430" y="221886"/>
                  </a:lnTo>
                  <a:lnTo>
                    <a:pt x="114430" y="221026"/>
                  </a:lnTo>
                  <a:lnTo>
                    <a:pt x="112543" y="220381"/>
                  </a:lnTo>
                  <a:lnTo>
                    <a:pt x="110931" y="217766"/>
                  </a:lnTo>
                  <a:lnTo>
                    <a:pt x="110836" y="216428"/>
                  </a:lnTo>
                  <a:lnTo>
                    <a:pt x="111684" y="216141"/>
                  </a:lnTo>
                  <a:lnTo>
                    <a:pt x="114132" y="217073"/>
                  </a:lnTo>
                  <a:lnTo>
                    <a:pt x="115446" y="216595"/>
                  </a:lnTo>
                  <a:lnTo>
                    <a:pt x="116294" y="215867"/>
                  </a:lnTo>
                  <a:lnTo>
                    <a:pt x="116282" y="215090"/>
                  </a:lnTo>
                  <a:lnTo>
                    <a:pt x="114024" y="212666"/>
                  </a:lnTo>
                  <a:lnTo>
                    <a:pt x="114288" y="209548"/>
                  </a:lnTo>
                  <a:lnTo>
                    <a:pt x="112305" y="207016"/>
                  </a:lnTo>
                  <a:lnTo>
                    <a:pt x="110143" y="205261"/>
                  </a:lnTo>
                  <a:lnTo>
                    <a:pt x="110979" y="204019"/>
                  </a:lnTo>
                  <a:lnTo>
                    <a:pt x="113427" y="203720"/>
                  </a:lnTo>
                  <a:lnTo>
                    <a:pt x="114550" y="202800"/>
                  </a:lnTo>
                  <a:lnTo>
                    <a:pt x="114920" y="202120"/>
                  </a:lnTo>
                  <a:lnTo>
                    <a:pt x="114908" y="199492"/>
                  </a:lnTo>
                  <a:lnTo>
                    <a:pt x="114156" y="198190"/>
                  </a:lnTo>
                  <a:lnTo>
                    <a:pt x="114335" y="196399"/>
                  </a:lnTo>
                  <a:lnTo>
                    <a:pt x="117058" y="195622"/>
                  </a:lnTo>
                  <a:lnTo>
                    <a:pt x="118456" y="193281"/>
                  </a:lnTo>
                  <a:lnTo>
                    <a:pt x="118456" y="192314"/>
                  </a:lnTo>
                  <a:lnTo>
                    <a:pt x="117141" y="191394"/>
                  </a:lnTo>
                  <a:lnTo>
                    <a:pt x="114872" y="190570"/>
                  </a:lnTo>
                  <a:lnTo>
                    <a:pt x="115063" y="189412"/>
                  </a:lnTo>
                  <a:lnTo>
                    <a:pt x="116461" y="187333"/>
                  </a:lnTo>
                  <a:lnTo>
                    <a:pt x="117022" y="185398"/>
                  </a:lnTo>
                  <a:lnTo>
                    <a:pt x="117583" y="184706"/>
                  </a:lnTo>
                  <a:lnTo>
                    <a:pt x="118515" y="182281"/>
                  </a:lnTo>
                  <a:lnTo>
                    <a:pt x="119363" y="181517"/>
                  </a:lnTo>
                  <a:lnTo>
                    <a:pt x="121895" y="180550"/>
                  </a:lnTo>
                  <a:lnTo>
                    <a:pt x="122922" y="179439"/>
                  </a:lnTo>
                  <a:lnTo>
                    <a:pt x="123472" y="176990"/>
                  </a:lnTo>
                  <a:lnTo>
                    <a:pt x="124320" y="174996"/>
                  </a:lnTo>
                  <a:lnTo>
                    <a:pt x="134639" y="168773"/>
                  </a:lnTo>
                  <a:lnTo>
                    <a:pt x="135953" y="167364"/>
                  </a:lnTo>
                  <a:lnTo>
                    <a:pt x="138293" y="163960"/>
                  </a:lnTo>
                  <a:lnTo>
                    <a:pt x="140921" y="162061"/>
                  </a:lnTo>
                  <a:lnTo>
                    <a:pt x="144194" y="158669"/>
                  </a:lnTo>
                  <a:lnTo>
                    <a:pt x="146822" y="156674"/>
                  </a:lnTo>
                  <a:lnTo>
                    <a:pt x="150201" y="153282"/>
                  </a:lnTo>
                  <a:lnTo>
                    <a:pt x="150667" y="152148"/>
                  </a:lnTo>
                  <a:lnTo>
                    <a:pt x="152064" y="150810"/>
                  </a:lnTo>
                  <a:lnTo>
                    <a:pt x="156197" y="148469"/>
                  </a:lnTo>
                  <a:lnTo>
                    <a:pt x="159111" y="147311"/>
                  </a:lnTo>
                  <a:lnTo>
                    <a:pt x="163710" y="146439"/>
                  </a:lnTo>
                  <a:lnTo>
                    <a:pt x="164462" y="145973"/>
                  </a:lnTo>
                  <a:lnTo>
                    <a:pt x="164450" y="142856"/>
                  </a:lnTo>
                  <a:lnTo>
                    <a:pt x="163315" y="139858"/>
                  </a:lnTo>
                  <a:lnTo>
                    <a:pt x="162360" y="138174"/>
                  </a:lnTo>
                  <a:lnTo>
                    <a:pt x="162073" y="136669"/>
                  </a:lnTo>
                  <a:lnTo>
                    <a:pt x="162539" y="135654"/>
                  </a:lnTo>
                  <a:lnTo>
                    <a:pt x="165549" y="133755"/>
                  </a:lnTo>
                  <a:lnTo>
                    <a:pt x="166767" y="132346"/>
                  </a:lnTo>
                  <a:lnTo>
                    <a:pt x="167412" y="130626"/>
                  </a:lnTo>
                  <a:lnTo>
                    <a:pt x="168726" y="128655"/>
                  </a:lnTo>
                  <a:lnTo>
                    <a:pt x="171257" y="125920"/>
                  </a:lnTo>
                  <a:lnTo>
                    <a:pt x="172571" y="125359"/>
                  </a:lnTo>
                  <a:lnTo>
                    <a:pt x="176142" y="124881"/>
                  </a:lnTo>
                  <a:lnTo>
                    <a:pt x="177360" y="123555"/>
                  </a:lnTo>
                  <a:lnTo>
                    <a:pt x="177169" y="122038"/>
                  </a:lnTo>
                  <a:lnTo>
                    <a:pt x="176596" y="120247"/>
                  </a:lnTo>
                  <a:lnTo>
                    <a:pt x="176489" y="118646"/>
                  </a:lnTo>
                  <a:lnTo>
                    <a:pt x="178651" y="117070"/>
                  </a:lnTo>
                  <a:lnTo>
                    <a:pt x="183165" y="115350"/>
                  </a:lnTo>
                  <a:lnTo>
                    <a:pt x="189352" y="110429"/>
                  </a:lnTo>
                  <a:lnTo>
                    <a:pt x="192720" y="106846"/>
                  </a:lnTo>
                  <a:lnTo>
                    <a:pt x="194033" y="104661"/>
                  </a:lnTo>
                  <a:lnTo>
                    <a:pt x="195992" y="99680"/>
                  </a:lnTo>
                  <a:lnTo>
                    <a:pt x="196076" y="96861"/>
                  </a:lnTo>
                  <a:lnTo>
                    <a:pt x="196542" y="95619"/>
                  </a:lnTo>
                  <a:lnTo>
                    <a:pt x="196530" y="92729"/>
                  </a:lnTo>
                  <a:lnTo>
                    <a:pt x="197079" y="91487"/>
                  </a:lnTo>
                  <a:lnTo>
                    <a:pt x="200937" y="88860"/>
                  </a:lnTo>
                  <a:lnTo>
                    <a:pt x="202060" y="87426"/>
                  </a:lnTo>
                  <a:lnTo>
                    <a:pt x="202800" y="85551"/>
                  </a:lnTo>
                  <a:lnTo>
                    <a:pt x="202884" y="84249"/>
                  </a:lnTo>
                  <a:lnTo>
                    <a:pt x="205034" y="80487"/>
                  </a:lnTo>
                  <a:lnTo>
                    <a:pt x="206730" y="79138"/>
                  </a:lnTo>
                  <a:lnTo>
                    <a:pt x="207566" y="77931"/>
                  </a:lnTo>
                  <a:lnTo>
                    <a:pt x="210826" y="67755"/>
                  </a:lnTo>
                  <a:lnTo>
                    <a:pt x="208867" y="63097"/>
                  </a:lnTo>
                  <a:lnTo>
                    <a:pt x="208270" y="62464"/>
                  </a:lnTo>
                  <a:lnTo>
                    <a:pt x="205906" y="59084"/>
                  </a:lnTo>
                  <a:lnTo>
                    <a:pt x="204652" y="50162"/>
                  </a:lnTo>
                  <a:lnTo>
                    <a:pt x="203791" y="48180"/>
                  </a:lnTo>
                  <a:lnTo>
                    <a:pt x="202932" y="44131"/>
                  </a:lnTo>
                  <a:lnTo>
                    <a:pt x="203302" y="40309"/>
                  </a:lnTo>
                  <a:lnTo>
                    <a:pt x="204795" y="37562"/>
                  </a:lnTo>
                  <a:lnTo>
                    <a:pt x="209106" y="32654"/>
                  </a:lnTo>
                  <a:lnTo>
                    <a:pt x="210038" y="30778"/>
                  </a:lnTo>
                  <a:lnTo>
                    <a:pt x="210300" y="26921"/>
                  </a:lnTo>
                  <a:lnTo>
                    <a:pt x="211890" y="23051"/>
                  </a:lnTo>
                  <a:lnTo>
                    <a:pt x="213944" y="21259"/>
                  </a:lnTo>
                  <a:lnTo>
                    <a:pt x="215448" y="19468"/>
                  </a:lnTo>
                  <a:lnTo>
                    <a:pt x="215532" y="17019"/>
                  </a:lnTo>
                  <a:lnTo>
                    <a:pt x="215341" y="15694"/>
                  </a:lnTo>
                  <a:lnTo>
                    <a:pt x="216094" y="14667"/>
                  </a:lnTo>
                  <a:lnTo>
                    <a:pt x="217789" y="13604"/>
                  </a:lnTo>
                  <a:lnTo>
                    <a:pt x="220047" y="13317"/>
                  </a:lnTo>
                  <a:lnTo>
                    <a:pt x="220990" y="14070"/>
                  </a:lnTo>
                  <a:lnTo>
                    <a:pt x="221659" y="15192"/>
                  </a:lnTo>
                  <a:lnTo>
                    <a:pt x="221862" y="17079"/>
                  </a:lnTo>
                  <a:lnTo>
                    <a:pt x="222328" y="17915"/>
                  </a:lnTo>
                  <a:lnTo>
                    <a:pt x="224120" y="17820"/>
                  </a:lnTo>
                  <a:lnTo>
                    <a:pt x="225887" y="15252"/>
                  </a:lnTo>
                  <a:lnTo>
                    <a:pt x="228598" y="12433"/>
                  </a:lnTo>
                  <a:lnTo>
                    <a:pt x="229530" y="10260"/>
                  </a:lnTo>
                  <a:lnTo>
                    <a:pt x="229983" y="7250"/>
                  </a:lnTo>
                  <a:lnTo>
                    <a:pt x="234319" y="7047"/>
                  </a:lnTo>
                  <a:lnTo>
                    <a:pt x="237580" y="3356"/>
                  </a:lnTo>
                  <a:lnTo>
                    <a:pt x="239646" y="1851"/>
                  </a:lnTo>
                  <a:lnTo>
                    <a:pt x="242835" y="430"/>
                  </a:lnTo>
                  <a:lnTo>
                    <a:pt x="244244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327;gbcf4302aa7_0_6">
              <a:extLst>
                <a:ext uri="{FF2B5EF4-FFF2-40B4-BE49-F238E27FC236}">
                  <a16:creationId xmlns:a16="http://schemas.microsoft.com/office/drawing/2014/main" id="{20D4EEA2-D41F-C940-A296-B5DF8CFDF8AC}"/>
                </a:ext>
              </a:extLst>
            </p:cNvPr>
            <p:cNvSpPr/>
            <p:nvPr/>
          </p:nvSpPr>
          <p:spPr>
            <a:xfrm>
              <a:off x="7701531" y="3430320"/>
              <a:ext cx="140083" cy="186319"/>
            </a:xfrm>
            <a:custGeom>
              <a:avLst/>
              <a:gdLst/>
              <a:ahLst/>
              <a:cxnLst/>
              <a:rect l="l" t="t" r="r" b="b"/>
              <a:pathLst>
                <a:path w="278772" h="370785" extrusionOk="0">
                  <a:moveTo>
                    <a:pt x="72079" y="5769"/>
                  </a:moveTo>
                  <a:lnTo>
                    <a:pt x="67756" y="17581"/>
                  </a:lnTo>
                  <a:lnTo>
                    <a:pt x="67457" y="19157"/>
                  </a:lnTo>
                  <a:lnTo>
                    <a:pt x="66597" y="26503"/>
                  </a:lnTo>
                  <a:lnTo>
                    <a:pt x="66478" y="28951"/>
                  </a:lnTo>
                  <a:lnTo>
                    <a:pt x="66561" y="30492"/>
                  </a:lnTo>
                  <a:lnTo>
                    <a:pt x="66633" y="31782"/>
                  </a:lnTo>
                  <a:lnTo>
                    <a:pt x="66645" y="32582"/>
                  </a:lnTo>
                  <a:lnTo>
                    <a:pt x="66227" y="34517"/>
                  </a:lnTo>
                  <a:lnTo>
                    <a:pt x="65833" y="36428"/>
                  </a:lnTo>
                  <a:lnTo>
                    <a:pt x="64268" y="41707"/>
                  </a:lnTo>
                  <a:lnTo>
                    <a:pt x="63313" y="45863"/>
                  </a:lnTo>
                  <a:lnTo>
                    <a:pt x="62931" y="48287"/>
                  </a:lnTo>
                  <a:lnTo>
                    <a:pt x="63098" y="50211"/>
                  </a:lnTo>
                  <a:lnTo>
                    <a:pt x="63372" y="51309"/>
                  </a:lnTo>
                  <a:lnTo>
                    <a:pt x="63504" y="52026"/>
                  </a:lnTo>
                  <a:lnTo>
                    <a:pt x="68329" y="67230"/>
                  </a:lnTo>
                  <a:lnTo>
                    <a:pt x="69690" y="67445"/>
                  </a:lnTo>
                  <a:lnTo>
                    <a:pt x="71661" y="73536"/>
                  </a:lnTo>
                  <a:lnTo>
                    <a:pt x="72377" y="75125"/>
                  </a:lnTo>
                  <a:lnTo>
                    <a:pt x="73309" y="76594"/>
                  </a:lnTo>
                  <a:lnTo>
                    <a:pt x="74253" y="79377"/>
                  </a:lnTo>
                  <a:lnTo>
                    <a:pt x="74707" y="80057"/>
                  </a:lnTo>
                  <a:lnTo>
                    <a:pt x="75399" y="81168"/>
                  </a:lnTo>
                  <a:lnTo>
                    <a:pt x="76856" y="82804"/>
                  </a:lnTo>
                  <a:lnTo>
                    <a:pt x="78803" y="84584"/>
                  </a:lnTo>
                  <a:lnTo>
                    <a:pt x="81049" y="86148"/>
                  </a:lnTo>
                  <a:lnTo>
                    <a:pt x="82171" y="87522"/>
                  </a:lnTo>
                  <a:lnTo>
                    <a:pt x="86650" y="92682"/>
                  </a:lnTo>
                  <a:lnTo>
                    <a:pt x="87092" y="93733"/>
                  </a:lnTo>
                  <a:lnTo>
                    <a:pt x="87259" y="94413"/>
                  </a:lnTo>
                  <a:lnTo>
                    <a:pt x="87486" y="95488"/>
                  </a:lnTo>
                  <a:lnTo>
                    <a:pt x="87617" y="96647"/>
                  </a:lnTo>
                  <a:lnTo>
                    <a:pt x="87630" y="97722"/>
                  </a:lnTo>
                  <a:lnTo>
                    <a:pt x="87534" y="98976"/>
                  </a:lnTo>
                  <a:lnTo>
                    <a:pt x="87391" y="100600"/>
                  </a:lnTo>
                  <a:lnTo>
                    <a:pt x="87200" y="102225"/>
                  </a:lnTo>
                  <a:lnTo>
                    <a:pt x="86411" y="106536"/>
                  </a:lnTo>
                  <a:lnTo>
                    <a:pt x="85993" y="108507"/>
                  </a:lnTo>
                  <a:lnTo>
                    <a:pt x="85587" y="111266"/>
                  </a:lnTo>
                  <a:lnTo>
                    <a:pt x="85145" y="115064"/>
                  </a:lnTo>
                  <a:lnTo>
                    <a:pt x="85133" y="116067"/>
                  </a:lnTo>
                  <a:lnTo>
                    <a:pt x="85217" y="117106"/>
                  </a:lnTo>
                  <a:lnTo>
                    <a:pt x="86435" y="117058"/>
                  </a:lnTo>
                  <a:lnTo>
                    <a:pt x="87211" y="116796"/>
                  </a:lnTo>
                  <a:lnTo>
                    <a:pt x="88370" y="116198"/>
                  </a:lnTo>
                  <a:lnTo>
                    <a:pt x="88453" y="115434"/>
                  </a:lnTo>
                  <a:lnTo>
                    <a:pt x="89433" y="114622"/>
                  </a:lnTo>
                  <a:lnTo>
                    <a:pt x="90424" y="114634"/>
                  </a:lnTo>
                  <a:lnTo>
                    <a:pt x="91260" y="114299"/>
                  </a:lnTo>
                  <a:lnTo>
                    <a:pt x="92287" y="114048"/>
                  </a:lnTo>
                  <a:lnTo>
                    <a:pt x="92562" y="114705"/>
                  </a:lnTo>
                  <a:lnTo>
                    <a:pt x="92300" y="116019"/>
                  </a:lnTo>
                  <a:lnTo>
                    <a:pt x="91690" y="116568"/>
                  </a:lnTo>
                  <a:lnTo>
                    <a:pt x="90949" y="116987"/>
                  </a:lnTo>
                  <a:lnTo>
                    <a:pt x="90794" y="117691"/>
                  </a:lnTo>
                  <a:lnTo>
                    <a:pt x="90914" y="118372"/>
                  </a:lnTo>
                  <a:lnTo>
                    <a:pt x="91798" y="119065"/>
                  </a:lnTo>
                  <a:lnTo>
                    <a:pt x="92789" y="119590"/>
                  </a:lnTo>
                  <a:lnTo>
                    <a:pt x="93613" y="120044"/>
                  </a:lnTo>
                  <a:lnTo>
                    <a:pt x="94891" y="120617"/>
                  </a:lnTo>
                  <a:lnTo>
                    <a:pt x="95954" y="120677"/>
                  </a:lnTo>
                  <a:lnTo>
                    <a:pt x="97125" y="120426"/>
                  </a:lnTo>
                  <a:lnTo>
                    <a:pt x="98176" y="120366"/>
                  </a:lnTo>
                  <a:lnTo>
                    <a:pt x="99776" y="120343"/>
                  </a:lnTo>
                  <a:lnTo>
                    <a:pt x="100947" y="120163"/>
                  </a:lnTo>
                  <a:lnTo>
                    <a:pt x="102606" y="119877"/>
                  </a:lnTo>
                  <a:lnTo>
                    <a:pt x="105115" y="118981"/>
                  </a:lnTo>
                  <a:lnTo>
                    <a:pt x="105783" y="118802"/>
                  </a:lnTo>
                  <a:lnTo>
                    <a:pt x="106321" y="118276"/>
                  </a:lnTo>
                  <a:lnTo>
                    <a:pt x="106990" y="117596"/>
                  </a:lnTo>
                  <a:lnTo>
                    <a:pt x="107682" y="116759"/>
                  </a:lnTo>
                  <a:lnTo>
                    <a:pt x="108913" y="113786"/>
                  </a:lnTo>
                  <a:lnTo>
                    <a:pt x="109486" y="112950"/>
                  </a:lnTo>
                  <a:lnTo>
                    <a:pt x="110513" y="112531"/>
                  </a:lnTo>
                  <a:lnTo>
                    <a:pt x="111289" y="112531"/>
                  </a:lnTo>
                  <a:lnTo>
                    <a:pt x="112090" y="112352"/>
                  </a:lnTo>
                  <a:lnTo>
                    <a:pt x="112878" y="111636"/>
                  </a:lnTo>
                  <a:lnTo>
                    <a:pt x="113571" y="110800"/>
                  </a:lnTo>
                  <a:lnTo>
                    <a:pt x="115159" y="108387"/>
                  </a:lnTo>
                  <a:lnTo>
                    <a:pt x="115362" y="107611"/>
                  </a:lnTo>
                  <a:lnTo>
                    <a:pt x="116007" y="106404"/>
                  </a:lnTo>
                  <a:lnTo>
                    <a:pt x="116628" y="105736"/>
                  </a:lnTo>
                  <a:lnTo>
                    <a:pt x="116987" y="104458"/>
                  </a:lnTo>
                  <a:lnTo>
                    <a:pt x="117297" y="103323"/>
                  </a:lnTo>
                  <a:lnTo>
                    <a:pt x="117906" y="102619"/>
                  </a:lnTo>
                  <a:lnTo>
                    <a:pt x="118909" y="102272"/>
                  </a:lnTo>
                  <a:lnTo>
                    <a:pt x="119650" y="102117"/>
                  </a:lnTo>
                  <a:lnTo>
                    <a:pt x="120092" y="101508"/>
                  </a:lnTo>
                  <a:lnTo>
                    <a:pt x="119960" y="100588"/>
                  </a:lnTo>
                  <a:lnTo>
                    <a:pt x="119877" y="99346"/>
                  </a:lnTo>
                  <a:lnTo>
                    <a:pt x="120438" y="98653"/>
                  </a:lnTo>
                  <a:lnTo>
                    <a:pt x="121227" y="98223"/>
                  </a:lnTo>
                  <a:lnTo>
                    <a:pt x="122182" y="97996"/>
                  </a:lnTo>
                  <a:lnTo>
                    <a:pt x="123328" y="97650"/>
                  </a:lnTo>
                  <a:lnTo>
                    <a:pt x="123986" y="97363"/>
                  </a:lnTo>
                  <a:lnTo>
                    <a:pt x="124666" y="97101"/>
                  </a:lnTo>
                  <a:lnTo>
                    <a:pt x="125382" y="96922"/>
                  </a:lnTo>
                  <a:lnTo>
                    <a:pt x="126302" y="97029"/>
                  </a:lnTo>
                  <a:lnTo>
                    <a:pt x="126972" y="97256"/>
                  </a:lnTo>
                  <a:lnTo>
                    <a:pt x="127819" y="97972"/>
                  </a:lnTo>
                  <a:lnTo>
                    <a:pt x="128465" y="98343"/>
                  </a:lnTo>
                  <a:lnTo>
                    <a:pt x="129587" y="98223"/>
                  </a:lnTo>
                  <a:lnTo>
                    <a:pt x="130172" y="97710"/>
                  </a:lnTo>
                  <a:lnTo>
                    <a:pt x="131187" y="96826"/>
                  </a:lnTo>
                  <a:lnTo>
                    <a:pt x="132669" y="95321"/>
                  </a:lnTo>
                  <a:lnTo>
                    <a:pt x="132549" y="94593"/>
                  </a:lnTo>
                  <a:lnTo>
                    <a:pt x="132203" y="93959"/>
                  </a:lnTo>
                  <a:lnTo>
                    <a:pt x="131271" y="92240"/>
                  </a:lnTo>
                  <a:lnTo>
                    <a:pt x="130686" y="91260"/>
                  </a:lnTo>
                  <a:lnTo>
                    <a:pt x="130423" y="90412"/>
                  </a:lnTo>
                  <a:lnTo>
                    <a:pt x="130340" y="89481"/>
                  </a:lnTo>
                  <a:lnTo>
                    <a:pt x="130423" y="88441"/>
                  </a:lnTo>
                  <a:lnTo>
                    <a:pt x="130638" y="87570"/>
                  </a:lnTo>
                  <a:lnTo>
                    <a:pt x="131103" y="86662"/>
                  </a:lnTo>
                  <a:lnTo>
                    <a:pt x="131582" y="86029"/>
                  </a:lnTo>
                  <a:lnTo>
                    <a:pt x="132214" y="85408"/>
                  </a:lnTo>
                  <a:lnTo>
                    <a:pt x="132884" y="84978"/>
                  </a:lnTo>
                  <a:lnTo>
                    <a:pt x="133612" y="84656"/>
                  </a:lnTo>
                  <a:lnTo>
                    <a:pt x="134317" y="84608"/>
                  </a:lnTo>
                  <a:lnTo>
                    <a:pt x="135439" y="84214"/>
                  </a:lnTo>
                  <a:lnTo>
                    <a:pt x="136622" y="83748"/>
                  </a:lnTo>
                  <a:lnTo>
                    <a:pt x="138521" y="83091"/>
                  </a:lnTo>
                  <a:lnTo>
                    <a:pt x="140085" y="82792"/>
                  </a:lnTo>
                  <a:lnTo>
                    <a:pt x="141638" y="85086"/>
                  </a:lnTo>
                  <a:lnTo>
                    <a:pt x="141471" y="87164"/>
                  </a:lnTo>
                  <a:lnTo>
                    <a:pt x="143358" y="88107"/>
                  </a:lnTo>
                  <a:lnTo>
                    <a:pt x="144397" y="89110"/>
                  </a:lnTo>
                  <a:lnTo>
                    <a:pt x="144695" y="89875"/>
                  </a:lnTo>
                  <a:lnTo>
                    <a:pt x="146964" y="92180"/>
                  </a:lnTo>
                  <a:lnTo>
                    <a:pt x="151336" y="97614"/>
                  </a:lnTo>
                  <a:lnTo>
                    <a:pt x="157594" y="103096"/>
                  </a:lnTo>
                  <a:lnTo>
                    <a:pt x="162121" y="105628"/>
                  </a:lnTo>
                  <a:lnTo>
                    <a:pt x="163244" y="105640"/>
                  </a:lnTo>
                  <a:lnTo>
                    <a:pt x="165214" y="105437"/>
                  </a:lnTo>
                  <a:lnTo>
                    <a:pt x="166982" y="103825"/>
                  </a:lnTo>
                  <a:lnTo>
                    <a:pt x="168021" y="103729"/>
                  </a:lnTo>
                  <a:lnTo>
                    <a:pt x="169060" y="104470"/>
                  </a:lnTo>
                  <a:lnTo>
                    <a:pt x="175247" y="112030"/>
                  </a:lnTo>
                  <a:lnTo>
                    <a:pt x="175354" y="113989"/>
                  </a:lnTo>
                  <a:lnTo>
                    <a:pt x="174805" y="114670"/>
                  </a:lnTo>
                  <a:lnTo>
                    <a:pt x="172548" y="115553"/>
                  </a:lnTo>
                  <a:lnTo>
                    <a:pt x="171819" y="117620"/>
                  </a:lnTo>
                  <a:lnTo>
                    <a:pt x="171461" y="120331"/>
                  </a:lnTo>
                  <a:lnTo>
                    <a:pt x="172249" y="122970"/>
                  </a:lnTo>
                  <a:lnTo>
                    <a:pt x="178519" y="130423"/>
                  </a:lnTo>
                  <a:lnTo>
                    <a:pt x="178627" y="131749"/>
                  </a:lnTo>
                  <a:lnTo>
                    <a:pt x="181685" y="136144"/>
                  </a:lnTo>
                  <a:lnTo>
                    <a:pt x="184527" y="138174"/>
                  </a:lnTo>
                  <a:lnTo>
                    <a:pt x="189245" y="140480"/>
                  </a:lnTo>
                  <a:lnTo>
                    <a:pt x="189603" y="137947"/>
                  </a:lnTo>
                  <a:lnTo>
                    <a:pt x="189209" y="136741"/>
                  </a:lnTo>
                  <a:lnTo>
                    <a:pt x="189292" y="134842"/>
                  </a:lnTo>
                  <a:lnTo>
                    <a:pt x="190128" y="134185"/>
                  </a:lnTo>
                  <a:lnTo>
                    <a:pt x="193879" y="133301"/>
                  </a:lnTo>
                  <a:lnTo>
                    <a:pt x="195193" y="133373"/>
                  </a:lnTo>
                  <a:lnTo>
                    <a:pt x="200029" y="137267"/>
                  </a:lnTo>
                  <a:lnTo>
                    <a:pt x="202502" y="140276"/>
                  </a:lnTo>
                  <a:lnTo>
                    <a:pt x="204019" y="141196"/>
                  </a:lnTo>
                  <a:lnTo>
                    <a:pt x="207160" y="144361"/>
                  </a:lnTo>
                  <a:lnTo>
                    <a:pt x="208856" y="145460"/>
                  </a:lnTo>
                  <a:lnTo>
                    <a:pt x="213192" y="146559"/>
                  </a:lnTo>
                  <a:lnTo>
                    <a:pt x="213585" y="147765"/>
                  </a:lnTo>
                  <a:lnTo>
                    <a:pt x="215771" y="149998"/>
                  </a:lnTo>
                  <a:lnTo>
                    <a:pt x="215962" y="151026"/>
                  </a:lnTo>
                  <a:lnTo>
                    <a:pt x="218339" y="153844"/>
                  </a:lnTo>
                  <a:lnTo>
                    <a:pt x="219760" y="155325"/>
                  </a:lnTo>
                  <a:lnTo>
                    <a:pt x="222304" y="155325"/>
                  </a:lnTo>
                  <a:lnTo>
                    <a:pt x="225111" y="153940"/>
                  </a:lnTo>
                  <a:lnTo>
                    <a:pt x="225863" y="153964"/>
                  </a:lnTo>
                  <a:lnTo>
                    <a:pt x="226258" y="154991"/>
                  </a:lnTo>
                  <a:lnTo>
                    <a:pt x="226484" y="159016"/>
                  </a:lnTo>
                  <a:lnTo>
                    <a:pt x="226962" y="160150"/>
                  </a:lnTo>
                  <a:lnTo>
                    <a:pt x="227272" y="163136"/>
                  </a:lnTo>
                  <a:lnTo>
                    <a:pt x="227858" y="165501"/>
                  </a:lnTo>
                  <a:lnTo>
                    <a:pt x="229386" y="167567"/>
                  </a:lnTo>
                  <a:lnTo>
                    <a:pt x="229399" y="169263"/>
                  </a:lnTo>
                  <a:lnTo>
                    <a:pt x="229781" y="170111"/>
                  </a:lnTo>
                  <a:lnTo>
                    <a:pt x="231680" y="172046"/>
                  </a:lnTo>
                  <a:lnTo>
                    <a:pt x="233507" y="173443"/>
                  </a:lnTo>
                  <a:lnTo>
                    <a:pt x="234905" y="175104"/>
                  </a:lnTo>
                  <a:lnTo>
                    <a:pt x="236159" y="177922"/>
                  </a:lnTo>
                  <a:lnTo>
                    <a:pt x="237019" y="179523"/>
                  </a:lnTo>
                  <a:lnTo>
                    <a:pt x="239348" y="186939"/>
                  </a:lnTo>
                  <a:lnTo>
                    <a:pt x="240207" y="188134"/>
                  </a:lnTo>
                  <a:lnTo>
                    <a:pt x="245116" y="189878"/>
                  </a:lnTo>
                  <a:lnTo>
                    <a:pt x="246549" y="191836"/>
                  </a:lnTo>
                  <a:lnTo>
                    <a:pt x="249069" y="199612"/>
                  </a:lnTo>
                  <a:lnTo>
                    <a:pt x="250682" y="202048"/>
                  </a:lnTo>
                  <a:lnTo>
                    <a:pt x="251733" y="203171"/>
                  </a:lnTo>
                  <a:lnTo>
                    <a:pt x="255423" y="205392"/>
                  </a:lnTo>
                  <a:lnTo>
                    <a:pt x="261181" y="208259"/>
                  </a:lnTo>
                  <a:lnTo>
                    <a:pt x="268083" y="211101"/>
                  </a:lnTo>
                  <a:lnTo>
                    <a:pt x="270902" y="211722"/>
                  </a:lnTo>
                  <a:lnTo>
                    <a:pt x="271106" y="213346"/>
                  </a:lnTo>
                  <a:lnTo>
                    <a:pt x="272156" y="215198"/>
                  </a:lnTo>
                  <a:lnTo>
                    <a:pt x="275680" y="219020"/>
                  </a:lnTo>
                  <a:lnTo>
                    <a:pt x="277674" y="221934"/>
                  </a:lnTo>
                  <a:lnTo>
                    <a:pt x="278749" y="225672"/>
                  </a:lnTo>
                  <a:lnTo>
                    <a:pt x="278773" y="228013"/>
                  </a:lnTo>
                  <a:lnTo>
                    <a:pt x="278128" y="229912"/>
                  </a:lnTo>
                  <a:lnTo>
                    <a:pt x="274438" y="236983"/>
                  </a:lnTo>
                  <a:lnTo>
                    <a:pt x="273948" y="244447"/>
                  </a:lnTo>
                  <a:lnTo>
                    <a:pt x="272455" y="246227"/>
                  </a:lnTo>
                  <a:lnTo>
                    <a:pt x="271356" y="248854"/>
                  </a:lnTo>
                  <a:lnTo>
                    <a:pt x="262231" y="248974"/>
                  </a:lnTo>
                  <a:lnTo>
                    <a:pt x="258350" y="246752"/>
                  </a:lnTo>
                  <a:lnTo>
                    <a:pt x="252282" y="241892"/>
                  </a:lnTo>
                  <a:lnTo>
                    <a:pt x="249356" y="240721"/>
                  </a:lnTo>
                  <a:lnTo>
                    <a:pt x="247767" y="241390"/>
                  </a:lnTo>
                  <a:lnTo>
                    <a:pt x="245236" y="241617"/>
                  </a:lnTo>
                  <a:lnTo>
                    <a:pt x="242775" y="240399"/>
                  </a:lnTo>
                  <a:lnTo>
                    <a:pt x="237186" y="235669"/>
                  </a:lnTo>
                  <a:lnTo>
                    <a:pt x="232086" y="234415"/>
                  </a:lnTo>
                  <a:lnTo>
                    <a:pt x="226807" y="232265"/>
                  </a:lnTo>
                  <a:lnTo>
                    <a:pt x="224908" y="230247"/>
                  </a:lnTo>
                  <a:lnTo>
                    <a:pt x="223582" y="229697"/>
                  </a:lnTo>
                  <a:lnTo>
                    <a:pt x="222447" y="229697"/>
                  </a:lnTo>
                  <a:lnTo>
                    <a:pt x="222460" y="231023"/>
                  </a:lnTo>
                  <a:lnTo>
                    <a:pt x="223128" y="232122"/>
                  </a:lnTo>
                  <a:lnTo>
                    <a:pt x="229674" y="237448"/>
                  </a:lnTo>
                  <a:lnTo>
                    <a:pt x="231573" y="239646"/>
                  </a:lnTo>
                  <a:lnTo>
                    <a:pt x="231895" y="243600"/>
                  </a:lnTo>
                  <a:lnTo>
                    <a:pt x="231644" y="245976"/>
                  </a:lnTo>
                  <a:lnTo>
                    <a:pt x="231931" y="246633"/>
                  </a:lnTo>
                  <a:lnTo>
                    <a:pt x="234295" y="248568"/>
                  </a:lnTo>
                  <a:lnTo>
                    <a:pt x="236768" y="251757"/>
                  </a:lnTo>
                  <a:lnTo>
                    <a:pt x="239431" y="254456"/>
                  </a:lnTo>
                  <a:lnTo>
                    <a:pt x="240387" y="256021"/>
                  </a:lnTo>
                  <a:lnTo>
                    <a:pt x="241199" y="262028"/>
                  </a:lnTo>
                  <a:lnTo>
                    <a:pt x="242071" y="265050"/>
                  </a:lnTo>
                  <a:lnTo>
                    <a:pt x="245116" y="269063"/>
                  </a:lnTo>
                  <a:lnTo>
                    <a:pt x="245307" y="269804"/>
                  </a:lnTo>
                  <a:lnTo>
                    <a:pt x="245988" y="270747"/>
                  </a:lnTo>
                  <a:lnTo>
                    <a:pt x="247983" y="273171"/>
                  </a:lnTo>
                  <a:lnTo>
                    <a:pt x="252055" y="277089"/>
                  </a:lnTo>
                  <a:lnTo>
                    <a:pt x="253668" y="277818"/>
                  </a:lnTo>
                  <a:lnTo>
                    <a:pt x="254790" y="277818"/>
                  </a:lnTo>
                  <a:lnTo>
                    <a:pt x="257609" y="277292"/>
                  </a:lnTo>
                  <a:lnTo>
                    <a:pt x="258648" y="277674"/>
                  </a:lnTo>
                  <a:lnTo>
                    <a:pt x="263115" y="281759"/>
                  </a:lnTo>
                  <a:lnTo>
                    <a:pt x="266722" y="285581"/>
                  </a:lnTo>
                  <a:lnTo>
                    <a:pt x="269290" y="289438"/>
                  </a:lnTo>
                  <a:lnTo>
                    <a:pt x="269409" y="291027"/>
                  </a:lnTo>
                  <a:lnTo>
                    <a:pt x="269134" y="291887"/>
                  </a:lnTo>
                  <a:lnTo>
                    <a:pt x="264835" y="294646"/>
                  </a:lnTo>
                  <a:lnTo>
                    <a:pt x="261956" y="298719"/>
                  </a:lnTo>
                  <a:lnTo>
                    <a:pt x="261407" y="300892"/>
                  </a:lnTo>
                  <a:lnTo>
                    <a:pt x="261646" y="306434"/>
                  </a:lnTo>
                  <a:lnTo>
                    <a:pt x="263187" y="309802"/>
                  </a:lnTo>
                  <a:lnTo>
                    <a:pt x="266339" y="314484"/>
                  </a:lnTo>
                  <a:lnTo>
                    <a:pt x="265325" y="316443"/>
                  </a:lnTo>
                  <a:lnTo>
                    <a:pt x="264034" y="320336"/>
                  </a:lnTo>
                  <a:lnTo>
                    <a:pt x="264345" y="322032"/>
                  </a:lnTo>
                  <a:lnTo>
                    <a:pt x="265480" y="323215"/>
                  </a:lnTo>
                  <a:lnTo>
                    <a:pt x="268227" y="325173"/>
                  </a:lnTo>
                  <a:lnTo>
                    <a:pt x="269087" y="326595"/>
                  </a:lnTo>
                  <a:lnTo>
                    <a:pt x="271224" y="333713"/>
                  </a:lnTo>
                  <a:lnTo>
                    <a:pt x="271046" y="335015"/>
                  </a:lnTo>
                  <a:lnTo>
                    <a:pt x="268430" y="336651"/>
                  </a:lnTo>
                  <a:lnTo>
                    <a:pt x="267486" y="336818"/>
                  </a:lnTo>
                  <a:lnTo>
                    <a:pt x="264930" y="334716"/>
                  </a:lnTo>
                  <a:lnTo>
                    <a:pt x="262291" y="333868"/>
                  </a:lnTo>
                  <a:lnTo>
                    <a:pt x="261550" y="334633"/>
                  </a:lnTo>
                  <a:lnTo>
                    <a:pt x="261455" y="335481"/>
                  </a:lnTo>
                  <a:lnTo>
                    <a:pt x="262410" y="336531"/>
                  </a:lnTo>
                  <a:lnTo>
                    <a:pt x="265050" y="337415"/>
                  </a:lnTo>
                  <a:lnTo>
                    <a:pt x="266101" y="339302"/>
                  </a:lnTo>
                  <a:lnTo>
                    <a:pt x="266149" y="343901"/>
                  </a:lnTo>
                  <a:lnTo>
                    <a:pt x="268047" y="346433"/>
                  </a:lnTo>
                  <a:lnTo>
                    <a:pt x="269218" y="350255"/>
                  </a:lnTo>
                  <a:lnTo>
                    <a:pt x="269147" y="352632"/>
                  </a:lnTo>
                  <a:lnTo>
                    <a:pt x="267546" y="352823"/>
                  </a:lnTo>
                  <a:lnTo>
                    <a:pt x="263975" y="352297"/>
                  </a:lnTo>
                  <a:lnTo>
                    <a:pt x="261144" y="351198"/>
                  </a:lnTo>
                  <a:lnTo>
                    <a:pt x="258111" y="349251"/>
                  </a:lnTo>
                  <a:lnTo>
                    <a:pt x="256773" y="347472"/>
                  </a:lnTo>
                  <a:lnTo>
                    <a:pt x="255411" y="342217"/>
                  </a:lnTo>
                  <a:lnTo>
                    <a:pt x="255185" y="338264"/>
                  </a:lnTo>
                  <a:lnTo>
                    <a:pt x="254611" y="336974"/>
                  </a:lnTo>
                  <a:lnTo>
                    <a:pt x="252139" y="334274"/>
                  </a:lnTo>
                  <a:lnTo>
                    <a:pt x="249296" y="332315"/>
                  </a:lnTo>
                  <a:lnTo>
                    <a:pt x="247302" y="330560"/>
                  </a:lnTo>
                  <a:lnTo>
                    <a:pt x="246538" y="329246"/>
                  </a:lnTo>
                  <a:lnTo>
                    <a:pt x="243779" y="326332"/>
                  </a:lnTo>
                  <a:lnTo>
                    <a:pt x="240637" y="321757"/>
                  </a:lnTo>
                  <a:lnTo>
                    <a:pt x="237019" y="317756"/>
                  </a:lnTo>
                  <a:lnTo>
                    <a:pt x="231417" y="311247"/>
                  </a:lnTo>
                  <a:lnTo>
                    <a:pt x="227512" y="307031"/>
                  </a:lnTo>
                  <a:lnTo>
                    <a:pt x="225529" y="305455"/>
                  </a:lnTo>
                  <a:lnTo>
                    <a:pt x="214780" y="302732"/>
                  </a:lnTo>
                  <a:lnTo>
                    <a:pt x="212033" y="300773"/>
                  </a:lnTo>
                  <a:lnTo>
                    <a:pt x="208068" y="299340"/>
                  </a:lnTo>
                  <a:lnTo>
                    <a:pt x="201427" y="292795"/>
                  </a:lnTo>
                  <a:lnTo>
                    <a:pt x="198286" y="289247"/>
                  </a:lnTo>
                  <a:lnTo>
                    <a:pt x="193568" y="287133"/>
                  </a:lnTo>
                  <a:lnTo>
                    <a:pt x="192804" y="286226"/>
                  </a:lnTo>
                  <a:lnTo>
                    <a:pt x="192111" y="282475"/>
                  </a:lnTo>
                  <a:lnTo>
                    <a:pt x="189340" y="277961"/>
                  </a:lnTo>
                  <a:lnTo>
                    <a:pt x="189232" y="276480"/>
                  </a:lnTo>
                  <a:lnTo>
                    <a:pt x="190332" y="273924"/>
                  </a:lnTo>
                  <a:lnTo>
                    <a:pt x="191454" y="273458"/>
                  </a:lnTo>
                  <a:lnTo>
                    <a:pt x="191753" y="274664"/>
                  </a:lnTo>
                  <a:lnTo>
                    <a:pt x="192422" y="275978"/>
                  </a:lnTo>
                  <a:lnTo>
                    <a:pt x="194130" y="277638"/>
                  </a:lnTo>
                  <a:lnTo>
                    <a:pt x="202753" y="283861"/>
                  </a:lnTo>
                  <a:lnTo>
                    <a:pt x="206646" y="287671"/>
                  </a:lnTo>
                  <a:lnTo>
                    <a:pt x="211495" y="293165"/>
                  </a:lnTo>
                  <a:lnTo>
                    <a:pt x="213215" y="296557"/>
                  </a:lnTo>
                  <a:lnTo>
                    <a:pt x="214827" y="298396"/>
                  </a:lnTo>
                  <a:lnTo>
                    <a:pt x="220214" y="301095"/>
                  </a:lnTo>
                  <a:lnTo>
                    <a:pt x="220775" y="300522"/>
                  </a:lnTo>
                  <a:lnTo>
                    <a:pt x="221086" y="293177"/>
                  </a:lnTo>
                  <a:lnTo>
                    <a:pt x="220489" y="290824"/>
                  </a:lnTo>
                  <a:lnTo>
                    <a:pt x="218602" y="289176"/>
                  </a:lnTo>
                  <a:lnTo>
                    <a:pt x="218399" y="288149"/>
                  </a:lnTo>
                  <a:lnTo>
                    <a:pt x="217551" y="287277"/>
                  </a:lnTo>
                  <a:lnTo>
                    <a:pt x="215186" y="286094"/>
                  </a:lnTo>
                  <a:lnTo>
                    <a:pt x="214230" y="285270"/>
                  </a:lnTo>
                  <a:lnTo>
                    <a:pt x="213287" y="283777"/>
                  </a:lnTo>
                  <a:lnTo>
                    <a:pt x="212403" y="280768"/>
                  </a:lnTo>
                  <a:lnTo>
                    <a:pt x="210026" y="277208"/>
                  </a:lnTo>
                  <a:lnTo>
                    <a:pt x="209823" y="276360"/>
                  </a:lnTo>
                  <a:lnTo>
                    <a:pt x="208581" y="274581"/>
                  </a:lnTo>
                  <a:lnTo>
                    <a:pt x="207518" y="271571"/>
                  </a:lnTo>
                  <a:lnTo>
                    <a:pt x="207494" y="269314"/>
                  </a:lnTo>
                  <a:lnTo>
                    <a:pt x="207016" y="267367"/>
                  </a:lnTo>
                  <a:lnTo>
                    <a:pt x="205392" y="265599"/>
                  </a:lnTo>
                  <a:lnTo>
                    <a:pt x="204628" y="264357"/>
                  </a:lnTo>
                  <a:lnTo>
                    <a:pt x="203015" y="262148"/>
                  </a:lnTo>
                  <a:lnTo>
                    <a:pt x="201021" y="260953"/>
                  </a:lnTo>
                  <a:lnTo>
                    <a:pt x="198178" y="258218"/>
                  </a:lnTo>
                  <a:lnTo>
                    <a:pt x="197414" y="256463"/>
                  </a:lnTo>
                  <a:lnTo>
                    <a:pt x="193974" y="250933"/>
                  </a:lnTo>
                  <a:lnTo>
                    <a:pt x="187226" y="243946"/>
                  </a:lnTo>
                  <a:lnTo>
                    <a:pt x="185410" y="241151"/>
                  </a:lnTo>
                  <a:lnTo>
                    <a:pt x="181708" y="237628"/>
                  </a:lnTo>
                  <a:lnTo>
                    <a:pt x="180944" y="236386"/>
                  </a:lnTo>
                  <a:lnTo>
                    <a:pt x="179893" y="233674"/>
                  </a:lnTo>
                  <a:lnTo>
                    <a:pt x="178544" y="231608"/>
                  </a:lnTo>
                  <a:lnTo>
                    <a:pt x="177504" y="231083"/>
                  </a:lnTo>
                  <a:lnTo>
                    <a:pt x="175725" y="231166"/>
                  </a:lnTo>
                  <a:lnTo>
                    <a:pt x="175545" y="232516"/>
                  </a:lnTo>
                  <a:lnTo>
                    <a:pt x="178030" y="236875"/>
                  </a:lnTo>
                  <a:lnTo>
                    <a:pt x="178352" y="240828"/>
                  </a:lnTo>
                  <a:lnTo>
                    <a:pt x="178746" y="242716"/>
                  </a:lnTo>
                  <a:lnTo>
                    <a:pt x="181231" y="246752"/>
                  </a:lnTo>
                  <a:lnTo>
                    <a:pt x="181266" y="250121"/>
                  </a:lnTo>
                  <a:lnTo>
                    <a:pt x="180896" y="251171"/>
                  </a:lnTo>
                  <a:lnTo>
                    <a:pt x="179869" y="252008"/>
                  </a:lnTo>
                  <a:lnTo>
                    <a:pt x="178364" y="252318"/>
                  </a:lnTo>
                  <a:lnTo>
                    <a:pt x="176859" y="251769"/>
                  </a:lnTo>
                  <a:lnTo>
                    <a:pt x="173527" y="247564"/>
                  </a:lnTo>
                  <a:lnTo>
                    <a:pt x="170207" y="244770"/>
                  </a:lnTo>
                  <a:lnTo>
                    <a:pt x="167185" y="242823"/>
                  </a:lnTo>
                  <a:lnTo>
                    <a:pt x="164438" y="240506"/>
                  </a:lnTo>
                  <a:lnTo>
                    <a:pt x="155624" y="231835"/>
                  </a:lnTo>
                  <a:lnTo>
                    <a:pt x="153426" y="227344"/>
                  </a:lnTo>
                  <a:lnTo>
                    <a:pt x="152160" y="223116"/>
                  </a:lnTo>
                  <a:lnTo>
                    <a:pt x="150631" y="220011"/>
                  </a:lnTo>
                  <a:lnTo>
                    <a:pt x="148923" y="217694"/>
                  </a:lnTo>
                  <a:lnTo>
                    <a:pt x="144659" y="214159"/>
                  </a:lnTo>
                  <a:lnTo>
                    <a:pt x="143226" y="211901"/>
                  </a:lnTo>
                  <a:lnTo>
                    <a:pt x="143215" y="209572"/>
                  </a:lnTo>
                  <a:lnTo>
                    <a:pt x="144337" y="208056"/>
                  </a:lnTo>
                  <a:lnTo>
                    <a:pt x="148279" y="207530"/>
                  </a:lnTo>
                  <a:lnTo>
                    <a:pt x="149580" y="206240"/>
                  </a:lnTo>
                  <a:lnTo>
                    <a:pt x="149832" y="202454"/>
                  </a:lnTo>
                  <a:lnTo>
                    <a:pt x="150380" y="200280"/>
                  </a:lnTo>
                  <a:lnTo>
                    <a:pt x="147466" y="200412"/>
                  </a:lnTo>
                  <a:lnTo>
                    <a:pt x="146427" y="199361"/>
                  </a:lnTo>
                  <a:lnTo>
                    <a:pt x="146117" y="196673"/>
                  </a:lnTo>
                  <a:lnTo>
                    <a:pt x="146380" y="193437"/>
                  </a:lnTo>
                  <a:lnTo>
                    <a:pt x="147108" y="190714"/>
                  </a:lnTo>
                  <a:lnTo>
                    <a:pt x="145412" y="190654"/>
                  </a:lnTo>
                  <a:lnTo>
                    <a:pt x="143525" y="190558"/>
                  </a:lnTo>
                  <a:lnTo>
                    <a:pt x="143692" y="187931"/>
                  </a:lnTo>
                  <a:lnTo>
                    <a:pt x="143585" y="186414"/>
                  </a:lnTo>
                  <a:lnTo>
                    <a:pt x="140073" y="181852"/>
                  </a:lnTo>
                  <a:lnTo>
                    <a:pt x="139667" y="178567"/>
                  </a:lnTo>
                  <a:lnTo>
                    <a:pt x="139643" y="174793"/>
                  </a:lnTo>
                  <a:lnTo>
                    <a:pt x="141948" y="170087"/>
                  </a:lnTo>
                  <a:lnTo>
                    <a:pt x="142115" y="166612"/>
                  </a:lnTo>
                  <a:lnTo>
                    <a:pt x="141626" y="164916"/>
                  </a:lnTo>
                  <a:lnTo>
                    <a:pt x="140599" y="165095"/>
                  </a:lnTo>
                  <a:lnTo>
                    <a:pt x="140061" y="168893"/>
                  </a:lnTo>
                  <a:lnTo>
                    <a:pt x="139608" y="170493"/>
                  </a:lnTo>
                  <a:lnTo>
                    <a:pt x="137649" y="172476"/>
                  </a:lnTo>
                  <a:lnTo>
                    <a:pt x="136144" y="173157"/>
                  </a:lnTo>
                  <a:lnTo>
                    <a:pt x="135105" y="172846"/>
                  </a:lnTo>
                  <a:lnTo>
                    <a:pt x="130482" y="170469"/>
                  </a:lnTo>
                  <a:lnTo>
                    <a:pt x="128882" y="170553"/>
                  </a:lnTo>
                  <a:lnTo>
                    <a:pt x="131916" y="173539"/>
                  </a:lnTo>
                  <a:lnTo>
                    <a:pt x="134770" y="177002"/>
                  </a:lnTo>
                  <a:lnTo>
                    <a:pt x="136203" y="180000"/>
                  </a:lnTo>
                  <a:lnTo>
                    <a:pt x="137279" y="184599"/>
                  </a:lnTo>
                  <a:lnTo>
                    <a:pt x="137661" y="185363"/>
                  </a:lnTo>
                  <a:lnTo>
                    <a:pt x="137661" y="186402"/>
                  </a:lnTo>
                  <a:lnTo>
                    <a:pt x="138521" y="188337"/>
                  </a:lnTo>
                  <a:lnTo>
                    <a:pt x="140384" y="196984"/>
                  </a:lnTo>
                  <a:lnTo>
                    <a:pt x="140706" y="201606"/>
                  </a:lnTo>
                  <a:lnTo>
                    <a:pt x="140336" y="202251"/>
                  </a:lnTo>
                  <a:lnTo>
                    <a:pt x="139118" y="203278"/>
                  </a:lnTo>
                  <a:lnTo>
                    <a:pt x="139226" y="204425"/>
                  </a:lnTo>
                  <a:lnTo>
                    <a:pt x="140646" y="205906"/>
                  </a:lnTo>
                  <a:lnTo>
                    <a:pt x="140646" y="206861"/>
                  </a:lnTo>
                  <a:lnTo>
                    <a:pt x="139440" y="207530"/>
                  </a:lnTo>
                  <a:lnTo>
                    <a:pt x="137183" y="207566"/>
                  </a:lnTo>
                  <a:lnTo>
                    <a:pt x="131331" y="205440"/>
                  </a:lnTo>
                  <a:lnTo>
                    <a:pt x="128894" y="205918"/>
                  </a:lnTo>
                  <a:lnTo>
                    <a:pt x="126733" y="206790"/>
                  </a:lnTo>
                  <a:lnTo>
                    <a:pt x="124392" y="208593"/>
                  </a:lnTo>
                  <a:lnTo>
                    <a:pt x="123077" y="208414"/>
                  </a:lnTo>
                  <a:lnTo>
                    <a:pt x="122600" y="207028"/>
                  </a:lnTo>
                  <a:lnTo>
                    <a:pt x="124463" y="205488"/>
                  </a:lnTo>
                  <a:lnTo>
                    <a:pt x="123197" y="200042"/>
                  </a:lnTo>
                  <a:lnTo>
                    <a:pt x="122063" y="198453"/>
                  </a:lnTo>
                  <a:lnTo>
                    <a:pt x="121203" y="198107"/>
                  </a:lnTo>
                  <a:lnTo>
                    <a:pt x="119710" y="198549"/>
                  </a:lnTo>
                  <a:lnTo>
                    <a:pt x="118121" y="200448"/>
                  </a:lnTo>
                  <a:lnTo>
                    <a:pt x="117369" y="200292"/>
                  </a:lnTo>
                  <a:lnTo>
                    <a:pt x="116329" y="199612"/>
                  </a:lnTo>
                  <a:lnTo>
                    <a:pt x="116402" y="196721"/>
                  </a:lnTo>
                  <a:lnTo>
                    <a:pt x="116759" y="195193"/>
                  </a:lnTo>
                  <a:lnTo>
                    <a:pt x="116843" y="193712"/>
                  </a:lnTo>
                  <a:lnTo>
                    <a:pt x="115326" y="191275"/>
                  </a:lnTo>
                  <a:lnTo>
                    <a:pt x="114562" y="190893"/>
                  </a:lnTo>
                  <a:lnTo>
                    <a:pt x="113905" y="191574"/>
                  </a:lnTo>
                  <a:lnTo>
                    <a:pt x="114144" y="196721"/>
                  </a:lnTo>
                  <a:lnTo>
                    <a:pt x="112185" y="199181"/>
                  </a:lnTo>
                  <a:lnTo>
                    <a:pt x="112316" y="203875"/>
                  </a:lnTo>
                  <a:lnTo>
                    <a:pt x="113284" y="206515"/>
                  </a:lnTo>
                  <a:lnTo>
                    <a:pt x="113225" y="211041"/>
                  </a:lnTo>
                  <a:lnTo>
                    <a:pt x="113702" y="212248"/>
                  </a:lnTo>
                  <a:lnTo>
                    <a:pt x="116174" y="214947"/>
                  </a:lnTo>
                  <a:lnTo>
                    <a:pt x="116103" y="217396"/>
                  </a:lnTo>
                  <a:lnTo>
                    <a:pt x="117333" y="218984"/>
                  </a:lnTo>
                  <a:lnTo>
                    <a:pt x="118874" y="222830"/>
                  </a:lnTo>
                  <a:lnTo>
                    <a:pt x="118886" y="224060"/>
                  </a:lnTo>
                  <a:lnTo>
                    <a:pt x="119280" y="226783"/>
                  </a:lnTo>
                  <a:lnTo>
                    <a:pt x="119949" y="227798"/>
                  </a:lnTo>
                  <a:lnTo>
                    <a:pt x="121179" y="228730"/>
                  </a:lnTo>
                  <a:lnTo>
                    <a:pt x="122600" y="231166"/>
                  </a:lnTo>
                  <a:lnTo>
                    <a:pt x="123484" y="235215"/>
                  </a:lnTo>
                  <a:lnTo>
                    <a:pt x="124332" y="236230"/>
                  </a:lnTo>
                  <a:lnTo>
                    <a:pt x="127258" y="236768"/>
                  </a:lnTo>
                  <a:lnTo>
                    <a:pt x="127831" y="237604"/>
                  </a:lnTo>
                  <a:lnTo>
                    <a:pt x="128225" y="240625"/>
                  </a:lnTo>
                  <a:lnTo>
                    <a:pt x="128798" y="241652"/>
                  </a:lnTo>
                  <a:lnTo>
                    <a:pt x="132381" y="242656"/>
                  </a:lnTo>
                  <a:lnTo>
                    <a:pt x="133719" y="244435"/>
                  </a:lnTo>
                  <a:lnTo>
                    <a:pt x="138723" y="247947"/>
                  </a:lnTo>
                  <a:lnTo>
                    <a:pt x="141387" y="251434"/>
                  </a:lnTo>
                  <a:lnTo>
                    <a:pt x="141303" y="252653"/>
                  </a:lnTo>
                  <a:lnTo>
                    <a:pt x="140659" y="253859"/>
                  </a:lnTo>
                  <a:lnTo>
                    <a:pt x="141148" y="255842"/>
                  </a:lnTo>
                  <a:lnTo>
                    <a:pt x="141722" y="257239"/>
                  </a:lnTo>
                  <a:lnTo>
                    <a:pt x="144659" y="260332"/>
                  </a:lnTo>
                  <a:lnTo>
                    <a:pt x="145615" y="262112"/>
                  </a:lnTo>
                  <a:lnTo>
                    <a:pt x="146594" y="266495"/>
                  </a:lnTo>
                  <a:lnTo>
                    <a:pt x="148493" y="269218"/>
                  </a:lnTo>
                  <a:lnTo>
                    <a:pt x="148410" y="271105"/>
                  </a:lnTo>
                  <a:lnTo>
                    <a:pt x="146547" y="273088"/>
                  </a:lnTo>
                  <a:lnTo>
                    <a:pt x="144229" y="276778"/>
                  </a:lnTo>
                  <a:lnTo>
                    <a:pt x="143585" y="278283"/>
                  </a:lnTo>
                  <a:lnTo>
                    <a:pt x="143322" y="280254"/>
                  </a:lnTo>
                  <a:lnTo>
                    <a:pt x="144289" y="284303"/>
                  </a:lnTo>
                  <a:lnTo>
                    <a:pt x="143919" y="285055"/>
                  </a:lnTo>
                  <a:lnTo>
                    <a:pt x="141005" y="285473"/>
                  </a:lnTo>
                  <a:lnTo>
                    <a:pt x="140169" y="286787"/>
                  </a:lnTo>
                  <a:lnTo>
                    <a:pt x="140001" y="288208"/>
                  </a:lnTo>
                  <a:lnTo>
                    <a:pt x="140766" y="290143"/>
                  </a:lnTo>
                  <a:lnTo>
                    <a:pt x="142188" y="291469"/>
                  </a:lnTo>
                  <a:lnTo>
                    <a:pt x="143310" y="291624"/>
                  </a:lnTo>
                  <a:lnTo>
                    <a:pt x="144062" y="290967"/>
                  </a:lnTo>
                  <a:lnTo>
                    <a:pt x="144528" y="290035"/>
                  </a:lnTo>
                  <a:lnTo>
                    <a:pt x="145460" y="289379"/>
                  </a:lnTo>
                  <a:lnTo>
                    <a:pt x="148577" y="290955"/>
                  </a:lnTo>
                  <a:lnTo>
                    <a:pt x="151790" y="293451"/>
                  </a:lnTo>
                  <a:lnTo>
                    <a:pt x="153689" y="295315"/>
                  </a:lnTo>
                  <a:lnTo>
                    <a:pt x="154740" y="296915"/>
                  </a:lnTo>
                  <a:lnTo>
                    <a:pt x="154859" y="300104"/>
                  </a:lnTo>
                  <a:lnTo>
                    <a:pt x="154310" y="303006"/>
                  </a:lnTo>
                  <a:lnTo>
                    <a:pt x="153474" y="304069"/>
                  </a:lnTo>
                  <a:lnTo>
                    <a:pt x="151981" y="304368"/>
                  </a:lnTo>
                  <a:lnTo>
                    <a:pt x="151133" y="303986"/>
                  </a:lnTo>
                  <a:lnTo>
                    <a:pt x="147741" y="304117"/>
                  </a:lnTo>
                  <a:lnTo>
                    <a:pt x="147168" y="303544"/>
                  </a:lnTo>
                  <a:lnTo>
                    <a:pt x="147323" y="299507"/>
                  </a:lnTo>
                  <a:lnTo>
                    <a:pt x="145914" y="298766"/>
                  </a:lnTo>
                  <a:lnTo>
                    <a:pt x="145256" y="299531"/>
                  </a:lnTo>
                  <a:lnTo>
                    <a:pt x="145030" y="306195"/>
                  </a:lnTo>
                  <a:lnTo>
                    <a:pt x="145507" y="307330"/>
                  </a:lnTo>
                  <a:lnTo>
                    <a:pt x="147120" y="309396"/>
                  </a:lnTo>
                  <a:lnTo>
                    <a:pt x="149425" y="314149"/>
                  </a:lnTo>
                  <a:lnTo>
                    <a:pt x="150560" y="315260"/>
                  </a:lnTo>
                  <a:lnTo>
                    <a:pt x="151408" y="315451"/>
                  </a:lnTo>
                  <a:lnTo>
                    <a:pt x="152064" y="314806"/>
                  </a:lnTo>
                  <a:lnTo>
                    <a:pt x="152984" y="312454"/>
                  </a:lnTo>
                  <a:lnTo>
                    <a:pt x="154107" y="312346"/>
                  </a:lnTo>
                  <a:lnTo>
                    <a:pt x="154322" y="314962"/>
                  </a:lnTo>
                  <a:lnTo>
                    <a:pt x="154979" y="315535"/>
                  </a:lnTo>
                  <a:lnTo>
                    <a:pt x="156579" y="315786"/>
                  </a:lnTo>
                  <a:lnTo>
                    <a:pt x="157798" y="315487"/>
                  </a:lnTo>
                  <a:lnTo>
                    <a:pt x="158657" y="315870"/>
                  </a:lnTo>
                  <a:lnTo>
                    <a:pt x="158753" y="317100"/>
                  </a:lnTo>
                  <a:lnTo>
                    <a:pt x="157093" y="320480"/>
                  </a:lnTo>
                  <a:lnTo>
                    <a:pt x="157021" y="323513"/>
                  </a:lnTo>
                  <a:lnTo>
                    <a:pt x="157606" y="326428"/>
                  </a:lnTo>
                  <a:lnTo>
                    <a:pt x="158670" y="329127"/>
                  </a:lnTo>
                  <a:lnTo>
                    <a:pt x="160473" y="331635"/>
                  </a:lnTo>
                  <a:lnTo>
                    <a:pt x="165250" y="336520"/>
                  </a:lnTo>
                  <a:lnTo>
                    <a:pt x="169143" y="339780"/>
                  </a:lnTo>
                  <a:lnTo>
                    <a:pt x="172297" y="345573"/>
                  </a:lnTo>
                  <a:lnTo>
                    <a:pt x="178579" y="353611"/>
                  </a:lnTo>
                  <a:lnTo>
                    <a:pt x="181064" y="357421"/>
                  </a:lnTo>
                  <a:lnTo>
                    <a:pt x="181087" y="359200"/>
                  </a:lnTo>
                  <a:lnTo>
                    <a:pt x="180430" y="360263"/>
                  </a:lnTo>
                  <a:lnTo>
                    <a:pt x="180263" y="361935"/>
                  </a:lnTo>
                  <a:lnTo>
                    <a:pt x="180490" y="365626"/>
                  </a:lnTo>
                  <a:lnTo>
                    <a:pt x="180980" y="368313"/>
                  </a:lnTo>
                  <a:lnTo>
                    <a:pt x="180621" y="369555"/>
                  </a:lnTo>
                  <a:lnTo>
                    <a:pt x="179964" y="370499"/>
                  </a:lnTo>
                  <a:lnTo>
                    <a:pt x="178842" y="370786"/>
                  </a:lnTo>
                  <a:lnTo>
                    <a:pt x="177146" y="370057"/>
                  </a:lnTo>
                  <a:lnTo>
                    <a:pt x="172882" y="367107"/>
                  </a:lnTo>
                  <a:lnTo>
                    <a:pt x="169562" y="363942"/>
                  </a:lnTo>
                  <a:lnTo>
                    <a:pt x="165465" y="358138"/>
                  </a:lnTo>
                  <a:lnTo>
                    <a:pt x="163662" y="354650"/>
                  </a:lnTo>
                  <a:lnTo>
                    <a:pt x="158621" y="346791"/>
                  </a:lnTo>
                  <a:lnTo>
                    <a:pt x="156161" y="344570"/>
                  </a:lnTo>
                  <a:lnTo>
                    <a:pt x="154178" y="343817"/>
                  </a:lnTo>
                  <a:lnTo>
                    <a:pt x="151073" y="343650"/>
                  </a:lnTo>
                  <a:lnTo>
                    <a:pt x="141913" y="338956"/>
                  </a:lnTo>
                  <a:lnTo>
                    <a:pt x="138987" y="338036"/>
                  </a:lnTo>
                  <a:lnTo>
                    <a:pt x="137386" y="337869"/>
                  </a:lnTo>
                  <a:lnTo>
                    <a:pt x="135881" y="338239"/>
                  </a:lnTo>
                  <a:lnTo>
                    <a:pt x="134759" y="338825"/>
                  </a:lnTo>
                  <a:lnTo>
                    <a:pt x="133934" y="340999"/>
                  </a:lnTo>
                  <a:lnTo>
                    <a:pt x="133002" y="341655"/>
                  </a:lnTo>
                  <a:lnTo>
                    <a:pt x="129623" y="342157"/>
                  </a:lnTo>
                  <a:lnTo>
                    <a:pt x="128213" y="343578"/>
                  </a:lnTo>
                  <a:lnTo>
                    <a:pt x="125693" y="345274"/>
                  </a:lnTo>
                  <a:lnTo>
                    <a:pt x="123723" y="345668"/>
                  </a:lnTo>
                  <a:lnTo>
                    <a:pt x="121835" y="345501"/>
                  </a:lnTo>
                  <a:lnTo>
                    <a:pt x="119650" y="343339"/>
                  </a:lnTo>
                  <a:lnTo>
                    <a:pt x="118718" y="343005"/>
                  </a:lnTo>
                  <a:lnTo>
                    <a:pt x="118061" y="344020"/>
                  </a:lnTo>
                  <a:lnTo>
                    <a:pt x="117214" y="344116"/>
                  </a:lnTo>
                  <a:lnTo>
                    <a:pt x="114001" y="342097"/>
                  </a:lnTo>
                  <a:lnTo>
                    <a:pt x="112496" y="342181"/>
                  </a:lnTo>
                  <a:lnTo>
                    <a:pt x="112412" y="343698"/>
                  </a:lnTo>
                  <a:lnTo>
                    <a:pt x="112711" y="344617"/>
                  </a:lnTo>
                  <a:lnTo>
                    <a:pt x="113750" y="346039"/>
                  </a:lnTo>
                  <a:lnTo>
                    <a:pt x="117906" y="347424"/>
                  </a:lnTo>
                  <a:lnTo>
                    <a:pt x="120247" y="346839"/>
                  </a:lnTo>
                  <a:lnTo>
                    <a:pt x="123077" y="348021"/>
                  </a:lnTo>
                  <a:lnTo>
                    <a:pt x="123090" y="349347"/>
                  </a:lnTo>
                  <a:lnTo>
                    <a:pt x="122493" y="351019"/>
                  </a:lnTo>
                  <a:lnTo>
                    <a:pt x="52384" y="363381"/>
                  </a:lnTo>
                  <a:lnTo>
                    <a:pt x="0" y="311546"/>
                  </a:lnTo>
                  <a:lnTo>
                    <a:pt x="11621" y="216977"/>
                  </a:lnTo>
                  <a:lnTo>
                    <a:pt x="19552" y="142163"/>
                  </a:lnTo>
                  <a:lnTo>
                    <a:pt x="20818" y="141805"/>
                  </a:lnTo>
                  <a:lnTo>
                    <a:pt x="21702" y="141518"/>
                  </a:lnTo>
                  <a:lnTo>
                    <a:pt x="22681" y="141172"/>
                  </a:lnTo>
                  <a:lnTo>
                    <a:pt x="23409" y="140790"/>
                  </a:lnTo>
                  <a:lnTo>
                    <a:pt x="23982" y="139966"/>
                  </a:lnTo>
                  <a:lnTo>
                    <a:pt x="24556" y="138891"/>
                  </a:lnTo>
                  <a:lnTo>
                    <a:pt x="25225" y="137995"/>
                  </a:lnTo>
                  <a:lnTo>
                    <a:pt x="25774" y="137016"/>
                  </a:lnTo>
                  <a:lnTo>
                    <a:pt x="25810" y="136227"/>
                  </a:lnTo>
                  <a:lnTo>
                    <a:pt x="26312" y="135200"/>
                  </a:lnTo>
                  <a:lnTo>
                    <a:pt x="26945" y="134747"/>
                  </a:lnTo>
                  <a:lnTo>
                    <a:pt x="26694" y="134042"/>
                  </a:lnTo>
                  <a:lnTo>
                    <a:pt x="26455" y="133158"/>
                  </a:lnTo>
                  <a:lnTo>
                    <a:pt x="27148" y="132632"/>
                  </a:lnTo>
                  <a:lnTo>
                    <a:pt x="27494" y="131916"/>
                  </a:lnTo>
                  <a:lnTo>
                    <a:pt x="27876" y="130972"/>
                  </a:lnTo>
                  <a:lnTo>
                    <a:pt x="28450" y="130291"/>
                  </a:lnTo>
                  <a:lnTo>
                    <a:pt x="29273" y="129706"/>
                  </a:lnTo>
                  <a:lnTo>
                    <a:pt x="30706" y="128381"/>
                  </a:lnTo>
                  <a:lnTo>
                    <a:pt x="32283" y="126661"/>
                  </a:lnTo>
                  <a:lnTo>
                    <a:pt x="32785" y="125968"/>
                  </a:lnTo>
                  <a:lnTo>
                    <a:pt x="33060" y="125120"/>
                  </a:lnTo>
                  <a:lnTo>
                    <a:pt x="33143" y="124260"/>
                  </a:lnTo>
                  <a:lnTo>
                    <a:pt x="27458" y="115935"/>
                  </a:lnTo>
                  <a:lnTo>
                    <a:pt x="28426" y="81013"/>
                  </a:lnTo>
                  <a:lnTo>
                    <a:pt x="51011" y="63766"/>
                  </a:lnTo>
                  <a:lnTo>
                    <a:pt x="45946" y="54080"/>
                  </a:lnTo>
                  <a:lnTo>
                    <a:pt x="45959" y="52169"/>
                  </a:lnTo>
                  <a:lnTo>
                    <a:pt x="48300" y="24759"/>
                  </a:lnTo>
                  <a:lnTo>
                    <a:pt x="68162" y="0"/>
                  </a:lnTo>
                  <a:lnTo>
                    <a:pt x="72079" y="576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328;gbcf4302aa7_0_6">
              <a:extLst>
                <a:ext uri="{FF2B5EF4-FFF2-40B4-BE49-F238E27FC236}">
                  <a16:creationId xmlns:a16="http://schemas.microsoft.com/office/drawing/2014/main" id="{160A0B6B-58C6-6C40-9810-AFC17FF78684}"/>
                </a:ext>
              </a:extLst>
            </p:cNvPr>
            <p:cNvSpPr/>
            <p:nvPr/>
          </p:nvSpPr>
          <p:spPr>
            <a:xfrm>
              <a:off x="7484622" y="3430320"/>
              <a:ext cx="131999" cy="204960"/>
            </a:xfrm>
            <a:custGeom>
              <a:avLst/>
              <a:gdLst/>
              <a:ahLst/>
              <a:cxnLst/>
              <a:rect l="l" t="t" r="r" b="b"/>
              <a:pathLst>
                <a:path w="262685" h="407881" extrusionOk="0">
                  <a:moveTo>
                    <a:pt x="108782" y="0"/>
                  </a:moveTo>
                  <a:lnTo>
                    <a:pt x="117846" y="22776"/>
                  </a:lnTo>
                  <a:lnTo>
                    <a:pt x="173408" y="12935"/>
                  </a:lnTo>
                  <a:lnTo>
                    <a:pt x="184921" y="54498"/>
                  </a:lnTo>
                  <a:lnTo>
                    <a:pt x="211125" y="150620"/>
                  </a:lnTo>
                  <a:lnTo>
                    <a:pt x="240948" y="258947"/>
                  </a:lnTo>
                  <a:lnTo>
                    <a:pt x="262685" y="337678"/>
                  </a:lnTo>
                  <a:lnTo>
                    <a:pt x="212713" y="364659"/>
                  </a:lnTo>
                  <a:lnTo>
                    <a:pt x="166110" y="389716"/>
                  </a:lnTo>
                  <a:lnTo>
                    <a:pt x="87582" y="407882"/>
                  </a:lnTo>
                  <a:lnTo>
                    <a:pt x="88238" y="405744"/>
                  </a:lnTo>
                  <a:lnTo>
                    <a:pt x="88047" y="404227"/>
                  </a:lnTo>
                  <a:lnTo>
                    <a:pt x="85957" y="401886"/>
                  </a:lnTo>
                  <a:lnTo>
                    <a:pt x="85480" y="400967"/>
                  </a:lnTo>
                  <a:lnTo>
                    <a:pt x="84811" y="398064"/>
                  </a:lnTo>
                  <a:lnTo>
                    <a:pt x="84882" y="394768"/>
                  </a:lnTo>
                  <a:lnTo>
                    <a:pt x="85325" y="390421"/>
                  </a:lnTo>
                  <a:lnTo>
                    <a:pt x="85288" y="386575"/>
                  </a:lnTo>
                  <a:lnTo>
                    <a:pt x="85850" y="385142"/>
                  </a:lnTo>
                  <a:lnTo>
                    <a:pt x="85898" y="379337"/>
                  </a:lnTo>
                  <a:lnTo>
                    <a:pt x="85982" y="377366"/>
                  </a:lnTo>
                  <a:lnTo>
                    <a:pt x="86543" y="376316"/>
                  </a:lnTo>
                  <a:lnTo>
                    <a:pt x="87283" y="375921"/>
                  </a:lnTo>
                  <a:lnTo>
                    <a:pt x="89922" y="375730"/>
                  </a:lnTo>
                  <a:lnTo>
                    <a:pt x="91046" y="374703"/>
                  </a:lnTo>
                  <a:lnTo>
                    <a:pt x="91022" y="372709"/>
                  </a:lnTo>
                  <a:lnTo>
                    <a:pt x="89791" y="369997"/>
                  </a:lnTo>
                  <a:lnTo>
                    <a:pt x="89123" y="368576"/>
                  </a:lnTo>
                  <a:lnTo>
                    <a:pt x="89194" y="366354"/>
                  </a:lnTo>
                  <a:lnTo>
                    <a:pt x="90042" y="365590"/>
                  </a:lnTo>
                  <a:lnTo>
                    <a:pt x="91260" y="365112"/>
                  </a:lnTo>
                  <a:lnTo>
                    <a:pt x="92383" y="365184"/>
                  </a:lnTo>
                  <a:lnTo>
                    <a:pt x="95035" y="367620"/>
                  </a:lnTo>
                  <a:lnTo>
                    <a:pt x="96073" y="367334"/>
                  </a:lnTo>
                  <a:lnTo>
                    <a:pt x="95966" y="366486"/>
                  </a:lnTo>
                  <a:lnTo>
                    <a:pt x="93398" y="362341"/>
                  </a:lnTo>
                  <a:lnTo>
                    <a:pt x="93207" y="361231"/>
                  </a:lnTo>
                  <a:lnTo>
                    <a:pt x="92264" y="360120"/>
                  </a:lnTo>
                  <a:lnTo>
                    <a:pt x="88012" y="357242"/>
                  </a:lnTo>
                  <a:lnTo>
                    <a:pt x="86399" y="355725"/>
                  </a:lnTo>
                  <a:lnTo>
                    <a:pt x="85169" y="355175"/>
                  </a:lnTo>
                  <a:lnTo>
                    <a:pt x="84034" y="353766"/>
                  </a:lnTo>
                  <a:lnTo>
                    <a:pt x="83652" y="352942"/>
                  </a:lnTo>
                  <a:lnTo>
                    <a:pt x="82972" y="351461"/>
                  </a:lnTo>
                  <a:lnTo>
                    <a:pt x="81658" y="348619"/>
                  </a:lnTo>
                  <a:lnTo>
                    <a:pt x="80786" y="346743"/>
                  </a:lnTo>
                  <a:lnTo>
                    <a:pt x="81192" y="344175"/>
                  </a:lnTo>
                  <a:lnTo>
                    <a:pt x="80989" y="342695"/>
                  </a:lnTo>
                  <a:lnTo>
                    <a:pt x="80691" y="341452"/>
                  </a:lnTo>
                  <a:lnTo>
                    <a:pt x="80320" y="340353"/>
                  </a:lnTo>
                  <a:lnTo>
                    <a:pt x="79866" y="339744"/>
                  </a:lnTo>
                  <a:lnTo>
                    <a:pt x="79198" y="339171"/>
                  </a:lnTo>
                  <a:lnTo>
                    <a:pt x="78254" y="338622"/>
                  </a:lnTo>
                  <a:lnTo>
                    <a:pt x="77191" y="338024"/>
                  </a:lnTo>
                  <a:lnTo>
                    <a:pt x="76379" y="337380"/>
                  </a:lnTo>
                  <a:lnTo>
                    <a:pt x="75662" y="336544"/>
                  </a:lnTo>
                  <a:lnTo>
                    <a:pt x="75328" y="335445"/>
                  </a:lnTo>
                  <a:lnTo>
                    <a:pt x="74241" y="335731"/>
                  </a:lnTo>
                  <a:lnTo>
                    <a:pt x="73596" y="329521"/>
                  </a:lnTo>
                  <a:lnTo>
                    <a:pt x="73047" y="328577"/>
                  </a:lnTo>
                  <a:lnTo>
                    <a:pt x="70742" y="324636"/>
                  </a:lnTo>
                  <a:lnTo>
                    <a:pt x="67219" y="321913"/>
                  </a:lnTo>
                  <a:lnTo>
                    <a:pt x="64531" y="319691"/>
                  </a:lnTo>
                  <a:lnTo>
                    <a:pt x="63599" y="319381"/>
                  </a:lnTo>
                  <a:lnTo>
                    <a:pt x="61055" y="319273"/>
                  </a:lnTo>
                  <a:lnTo>
                    <a:pt x="60458" y="318581"/>
                  </a:lnTo>
                  <a:lnTo>
                    <a:pt x="0" y="77633"/>
                  </a:lnTo>
                  <a:lnTo>
                    <a:pt x="33836" y="55501"/>
                  </a:lnTo>
                  <a:lnTo>
                    <a:pt x="63133" y="36595"/>
                  </a:lnTo>
                  <a:lnTo>
                    <a:pt x="62333" y="34815"/>
                  </a:lnTo>
                  <a:lnTo>
                    <a:pt x="61736" y="34290"/>
                  </a:lnTo>
                  <a:lnTo>
                    <a:pt x="60995" y="33931"/>
                  </a:lnTo>
                  <a:lnTo>
                    <a:pt x="59706" y="33382"/>
                  </a:lnTo>
                  <a:lnTo>
                    <a:pt x="58953" y="33119"/>
                  </a:lnTo>
                  <a:lnTo>
                    <a:pt x="57759" y="32713"/>
                  </a:lnTo>
                  <a:lnTo>
                    <a:pt x="56899" y="31985"/>
                  </a:lnTo>
                  <a:lnTo>
                    <a:pt x="56123" y="31232"/>
                  </a:lnTo>
                  <a:lnTo>
                    <a:pt x="55454" y="30659"/>
                  </a:lnTo>
                  <a:lnTo>
                    <a:pt x="55024" y="29835"/>
                  </a:lnTo>
                  <a:lnTo>
                    <a:pt x="54499" y="29345"/>
                  </a:lnTo>
                  <a:lnTo>
                    <a:pt x="53925" y="28879"/>
                  </a:lnTo>
                  <a:lnTo>
                    <a:pt x="53388" y="28282"/>
                  </a:lnTo>
                  <a:lnTo>
                    <a:pt x="52552" y="27649"/>
                  </a:lnTo>
                  <a:lnTo>
                    <a:pt x="51835" y="26658"/>
                  </a:lnTo>
                  <a:lnTo>
                    <a:pt x="51358" y="25535"/>
                  </a:lnTo>
                  <a:lnTo>
                    <a:pt x="50892" y="24568"/>
                  </a:lnTo>
                  <a:lnTo>
                    <a:pt x="50700" y="23613"/>
                  </a:lnTo>
                  <a:lnTo>
                    <a:pt x="50497" y="22394"/>
                  </a:lnTo>
                  <a:lnTo>
                    <a:pt x="50497" y="21594"/>
                  </a:lnTo>
                  <a:lnTo>
                    <a:pt x="50903" y="20877"/>
                  </a:lnTo>
                  <a:lnTo>
                    <a:pt x="51727" y="20197"/>
                  </a:lnTo>
                  <a:lnTo>
                    <a:pt x="97650" y="4276"/>
                  </a:lnTo>
                  <a:lnTo>
                    <a:pt x="97244" y="3440"/>
                  </a:lnTo>
                  <a:lnTo>
                    <a:pt x="108782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329;gbcf4302aa7_0_6">
              <a:extLst>
                <a:ext uri="{FF2B5EF4-FFF2-40B4-BE49-F238E27FC236}">
                  <a16:creationId xmlns:a16="http://schemas.microsoft.com/office/drawing/2014/main" id="{66CD1D27-9ACD-874D-8DD4-EA6A27E4A3A6}"/>
                </a:ext>
              </a:extLst>
            </p:cNvPr>
            <p:cNvSpPr/>
            <p:nvPr/>
          </p:nvSpPr>
          <p:spPr>
            <a:xfrm>
              <a:off x="9010600" y="3435334"/>
              <a:ext cx="17404" cy="13167"/>
            </a:xfrm>
            <a:custGeom>
              <a:avLst/>
              <a:gdLst/>
              <a:ahLst/>
              <a:cxnLst/>
              <a:rect l="l" t="t" r="r" b="b"/>
              <a:pathLst>
                <a:path w="34635" h="26203" extrusionOk="0">
                  <a:moveTo>
                    <a:pt x="5374" y="2914"/>
                  </a:moveTo>
                  <a:lnTo>
                    <a:pt x="7285" y="7130"/>
                  </a:lnTo>
                  <a:lnTo>
                    <a:pt x="7405" y="7978"/>
                  </a:lnTo>
                  <a:lnTo>
                    <a:pt x="10510" y="8587"/>
                  </a:lnTo>
                  <a:lnTo>
                    <a:pt x="11585" y="8373"/>
                  </a:lnTo>
                  <a:lnTo>
                    <a:pt x="12301" y="7429"/>
                  </a:lnTo>
                  <a:lnTo>
                    <a:pt x="12660" y="6557"/>
                  </a:lnTo>
                  <a:lnTo>
                    <a:pt x="13974" y="5601"/>
                  </a:lnTo>
                  <a:lnTo>
                    <a:pt x="14451" y="4539"/>
                  </a:lnTo>
                  <a:lnTo>
                    <a:pt x="14212" y="1923"/>
                  </a:lnTo>
                  <a:lnTo>
                    <a:pt x="15646" y="1505"/>
                  </a:lnTo>
                  <a:lnTo>
                    <a:pt x="21020" y="4061"/>
                  </a:lnTo>
                  <a:lnTo>
                    <a:pt x="22095" y="4503"/>
                  </a:lnTo>
                  <a:lnTo>
                    <a:pt x="25320" y="7560"/>
                  </a:lnTo>
                  <a:lnTo>
                    <a:pt x="26037" y="8874"/>
                  </a:lnTo>
                  <a:lnTo>
                    <a:pt x="27708" y="11084"/>
                  </a:lnTo>
                  <a:lnTo>
                    <a:pt x="29141" y="15861"/>
                  </a:lnTo>
                  <a:lnTo>
                    <a:pt x="30336" y="17270"/>
                  </a:lnTo>
                  <a:lnTo>
                    <a:pt x="30336" y="18011"/>
                  </a:lnTo>
                  <a:lnTo>
                    <a:pt x="31650" y="19002"/>
                  </a:lnTo>
                  <a:lnTo>
                    <a:pt x="33680" y="20101"/>
                  </a:lnTo>
                  <a:lnTo>
                    <a:pt x="34397" y="21033"/>
                  </a:lnTo>
                  <a:lnTo>
                    <a:pt x="34636" y="22442"/>
                  </a:lnTo>
                  <a:lnTo>
                    <a:pt x="33919" y="23756"/>
                  </a:lnTo>
                  <a:lnTo>
                    <a:pt x="30575" y="25046"/>
                  </a:lnTo>
                  <a:lnTo>
                    <a:pt x="27947" y="24520"/>
                  </a:lnTo>
                  <a:lnTo>
                    <a:pt x="26395" y="25237"/>
                  </a:lnTo>
                  <a:lnTo>
                    <a:pt x="25558" y="25034"/>
                  </a:lnTo>
                  <a:lnTo>
                    <a:pt x="22812" y="23409"/>
                  </a:lnTo>
                  <a:lnTo>
                    <a:pt x="20782" y="23553"/>
                  </a:lnTo>
                  <a:lnTo>
                    <a:pt x="19706" y="25918"/>
                  </a:lnTo>
                  <a:lnTo>
                    <a:pt x="18512" y="26204"/>
                  </a:lnTo>
                  <a:lnTo>
                    <a:pt x="17557" y="26049"/>
                  </a:lnTo>
                  <a:lnTo>
                    <a:pt x="15526" y="22776"/>
                  </a:lnTo>
                  <a:lnTo>
                    <a:pt x="15287" y="19408"/>
                  </a:lnTo>
                  <a:lnTo>
                    <a:pt x="16363" y="17234"/>
                  </a:lnTo>
                  <a:lnTo>
                    <a:pt x="16243" y="16088"/>
                  </a:lnTo>
                  <a:lnTo>
                    <a:pt x="15646" y="15180"/>
                  </a:lnTo>
                  <a:lnTo>
                    <a:pt x="13854" y="14452"/>
                  </a:lnTo>
                  <a:lnTo>
                    <a:pt x="8958" y="12923"/>
                  </a:lnTo>
                  <a:lnTo>
                    <a:pt x="2269" y="10415"/>
                  </a:lnTo>
                  <a:lnTo>
                    <a:pt x="597" y="9017"/>
                  </a:lnTo>
                  <a:lnTo>
                    <a:pt x="1075" y="5566"/>
                  </a:lnTo>
                  <a:lnTo>
                    <a:pt x="955" y="3499"/>
                  </a:lnTo>
                  <a:lnTo>
                    <a:pt x="238" y="2556"/>
                  </a:lnTo>
                  <a:lnTo>
                    <a:pt x="0" y="848"/>
                  </a:lnTo>
                  <a:lnTo>
                    <a:pt x="1194" y="0"/>
                  </a:lnTo>
                  <a:lnTo>
                    <a:pt x="2508" y="335"/>
                  </a:lnTo>
                  <a:lnTo>
                    <a:pt x="5136" y="2078"/>
                  </a:lnTo>
                  <a:lnTo>
                    <a:pt x="5374" y="291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330;gbcf4302aa7_0_6">
              <a:extLst>
                <a:ext uri="{FF2B5EF4-FFF2-40B4-BE49-F238E27FC236}">
                  <a16:creationId xmlns:a16="http://schemas.microsoft.com/office/drawing/2014/main" id="{91D0040F-F214-D748-862B-03C6F0ABB2C8}"/>
                </a:ext>
              </a:extLst>
            </p:cNvPr>
            <p:cNvSpPr/>
            <p:nvPr/>
          </p:nvSpPr>
          <p:spPr>
            <a:xfrm>
              <a:off x="8994306" y="3462376"/>
              <a:ext cx="6962" cy="12621"/>
            </a:xfrm>
            <a:custGeom>
              <a:avLst/>
              <a:gdLst/>
              <a:ahLst/>
              <a:cxnLst/>
              <a:rect l="l" t="t" r="r" b="b"/>
              <a:pathLst>
                <a:path w="13854" h="25117" extrusionOk="0">
                  <a:moveTo>
                    <a:pt x="13019" y="25117"/>
                  </a:moveTo>
                  <a:lnTo>
                    <a:pt x="11704" y="24556"/>
                  </a:lnTo>
                  <a:lnTo>
                    <a:pt x="8838" y="22155"/>
                  </a:lnTo>
                  <a:lnTo>
                    <a:pt x="4778" y="16136"/>
                  </a:lnTo>
                  <a:lnTo>
                    <a:pt x="2508" y="9423"/>
                  </a:lnTo>
                  <a:lnTo>
                    <a:pt x="1911" y="5733"/>
                  </a:lnTo>
                  <a:lnTo>
                    <a:pt x="120" y="2185"/>
                  </a:lnTo>
                  <a:lnTo>
                    <a:pt x="0" y="1457"/>
                  </a:lnTo>
                  <a:lnTo>
                    <a:pt x="597" y="812"/>
                  </a:lnTo>
                  <a:lnTo>
                    <a:pt x="3822" y="1003"/>
                  </a:lnTo>
                  <a:lnTo>
                    <a:pt x="6569" y="0"/>
                  </a:lnTo>
                  <a:lnTo>
                    <a:pt x="8600" y="346"/>
                  </a:lnTo>
                  <a:lnTo>
                    <a:pt x="9555" y="1099"/>
                  </a:lnTo>
                  <a:lnTo>
                    <a:pt x="10630" y="2472"/>
                  </a:lnTo>
                  <a:lnTo>
                    <a:pt x="10988" y="3870"/>
                  </a:lnTo>
                  <a:lnTo>
                    <a:pt x="10391" y="7297"/>
                  </a:lnTo>
                  <a:lnTo>
                    <a:pt x="9674" y="12397"/>
                  </a:lnTo>
                  <a:lnTo>
                    <a:pt x="9794" y="14165"/>
                  </a:lnTo>
                  <a:lnTo>
                    <a:pt x="10988" y="16876"/>
                  </a:lnTo>
                  <a:lnTo>
                    <a:pt x="11943" y="21176"/>
                  </a:lnTo>
                  <a:lnTo>
                    <a:pt x="12780" y="23051"/>
                  </a:lnTo>
                  <a:lnTo>
                    <a:pt x="13854" y="24162"/>
                  </a:lnTo>
                  <a:lnTo>
                    <a:pt x="13019" y="2511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331;gbcf4302aa7_0_6">
              <a:extLst>
                <a:ext uri="{FF2B5EF4-FFF2-40B4-BE49-F238E27FC236}">
                  <a16:creationId xmlns:a16="http://schemas.microsoft.com/office/drawing/2014/main" id="{3D7BDCF9-A1B3-6646-AA29-4E178CD15050}"/>
                </a:ext>
              </a:extLst>
            </p:cNvPr>
            <p:cNvSpPr/>
            <p:nvPr/>
          </p:nvSpPr>
          <p:spPr>
            <a:xfrm>
              <a:off x="7432407" y="3469259"/>
              <a:ext cx="121100" cy="316374"/>
            </a:xfrm>
            <a:custGeom>
              <a:avLst/>
              <a:gdLst/>
              <a:ahLst/>
              <a:cxnLst/>
              <a:rect l="l" t="t" r="r" b="b"/>
              <a:pathLst>
                <a:path w="240996" h="629600" extrusionOk="0">
                  <a:moveTo>
                    <a:pt x="104099" y="0"/>
                  </a:moveTo>
                  <a:lnTo>
                    <a:pt x="164557" y="240948"/>
                  </a:lnTo>
                  <a:lnTo>
                    <a:pt x="165154" y="241641"/>
                  </a:lnTo>
                  <a:lnTo>
                    <a:pt x="167699" y="241748"/>
                  </a:lnTo>
                  <a:lnTo>
                    <a:pt x="168630" y="242059"/>
                  </a:lnTo>
                  <a:lnTo>
                    <a:pt x="171318" y="244280"/>
                  </a:lnTo>
                  <a:lnTo>
                    <a:pt x="174841" y="247003"/>
                  </a:lnTo>
                  <a:lnTo>
                    <a:pt x="177146" y="250945"/>
                  </a:lnTo>
                  <a:lnTo>
                    <a:pt x="177696" y="251888"/>
                  </a:lnTo>
                  <a:lnTo>
                    <a:pt x="178340" y="258099"/>
                  </a:lnTo>
                  <a:lnTo>
                    <a:pt x="179427" y="257812"/>
                  </a:lnTo>
                  <a:lnTo>
                    <a:pt x="179762" y="258911"/>
                  </a:lnTo>
                  <a:lnTo>
                    <a:pt x="180478" y="259747"/>
                  </a:lnTo>
                  <a:lnTo>
                    <a:pt x="181290" y="260392"/>
                  </a:lnTo>
                  <a:lnTo>
                    <a:pt x="182353" y="260989"/>
                  </a:lnTo>
                  <a:lnTo>
                    <a:pt x="183297" y="261538"/>
                  </a:lnTo>
                  <a:lnTo>
                    <a:pt x="183966" y="262112"/>
                  </a:lnTo>
                  <a:lnTo>
                    <a:pt x="184420" y="262721"/>
                  </a:lnTo>
                  <a:lnTo>
                    <a:pt x="184790" y="263820"/>
                  </a:lnTo>
                  <a:lnTo>
                    <a:pt x="185088" y="265062"/>
                  </a:lnTo>
                  <a:lnTo>
                    <a:pt x="185292" y="266543"/>
                  </a:lnTo>
                  <a:lnTo>
                    <a:pt x="184886" y="269111"/>
                  </a:lnTo>
                  <a:lnTo>
                    <a:pt x="184049" y="270317"/>
                  </a:lnTo>
                  <a:lnTo>
                    <a:pt x="183882" y="273554"/>
                  </a:lnTo>
                  <a:lnTo>
                    <a:pt x="184646" y="274855"/>
                  </a:lnTo>
                  <a:lnTo>
                    <a:pt x="186115" y="283192"/>
                  </a:lnTo>
                  <a:lnTo>
                    <a:pt x="187250" y="284972"/>
                  </a:lnTo>
                  <a:lnTo>
                    <a:pt x="187286" y="289295"/>
                  </a:lnTo>
                  <a:lnTo>
                    <a:pt x="186450" y="291099"/>
                  </a:lnTo>
                  <a:lnTo>
                    <a:pt x="182449" y="297142"/>
                  </a:lnTo>
                  <a:lnTo>
                    <a:pt x="182366" y="299590"/>
                  </a:lnTo>
                  <a:lnTo>
                    <a:pt x="178830" y="305061"/>
                  </a:lnTo>
                  <a:lnTo>
                    <a:pt x="178746" y="306279"/>
                  </a:lnTo>
                  <a:lnTo>
                    <a:pt x="179702" y="308739"/>
                  </a:lnTo>
                  <a:lnTo>
                    <a:pt x="179821" y="312657"/>
                  </a:lnTo>
                  <a:lnTo>
                    <a:pt x="179176" y="314568"/>
                  </a:lnTo>
                  <a:lnTo>
                    <a:pt x="179105" y="316538"/>
                  </a:lnTo>
                  <a:lnTo>
                    <a:pt x="180156" y="320098"/>
                  </a:lnTo>
                  <a:lnTo>
                    <a:pt x="180682" y="326965"/>
                  </a:lnTo>
                  <a:lnTo>
                    <a:pt x="181732" y="330524"/>
                  </a:lnTo>
                  <a:lnTo>
                    <a:pt x="182138" y="334740"/>
                  </a:lnTo>
                  <a:lnTo>
                    <a:pt x="181780" y="336818"/>
                  </a:lnTo>
                  <a:lnTo>
                    <a:pt x="181314" y="337762"/>
                  </a:lnTo>
                  <a:lnTo>
                    <a:pt x="180096" y="338610"/>
                  </a:lnTo>
                  <a:lnTo>
                    <a:pt x="176907" y="339183"/>
                  </a:lnTo>
                  <a:lnTo>
                    <a:pt x="173694" y="337905"/>
                  </a:lnTo>
                  <a:lnTo>
                    <a:pt x="172858" y="338013"/>
                  </a:lnTo>
                  <a:lnTo>
                    <a:pt x="167794" y="340975"/>
                  </a:lnTo>
                  <a:lnTo>
                    <a:pt x="167711" y="341894"/>
                  </a:lnTo>
                  <a:lnTo>
                    <a:pt x="169036" y="343602"/>
                  </a:lnTo>
                  <a:lnTo>
                    <a:pt x="171210" y="344605"/>
                  </a:lnTo>
                  <a:lnTo>
                    <a:pt x="171592" y="345262"/>
                  </a:lnTo>
                  <a:lnTo>
                    <a:pt x="171210" y="345907"/>
                  </a:lnTo>
                  <a:lnTo>
                    <a:pt x="168774" y="347352"/>
                  </a:lnTo>
                  <a:lnTo>
                    <a:pt x="168881" y="348451"/>
                  </a:lnTo>
                  <a:lnTo>
                    <a:pt x="172082" y="348248"/>
                  </a:lnTo>
                  <a:lnTo>
                    <a:pt x="173587" y="348798"/>
                  </a:lnTo>
                  <a:lnTo>
                    <a:pt x="176310" y="348236"/>
                  </a:lnTo>
                  <a:lnTo>
                    <a:pt x="177158" y="348810"/>
                  </a:lnTo>
                  <a:lnTo>
                    <a:pt x="176895" y="352189"/>
                  </a:lnTo>
                  <a:lnTo>
                    <a:pt x="178221" y="353288"/>
                  </a:lnTo>
                  <a:lnTo>
                    <a:pt x="179750" y="357433"/>
                  </a:lnTo>
                  <a:lnTo>
                    <a:pt x="179391" y="359774"/>
                  </a:lnTo>
                  <a:lnTo>
                    <a:pt x="179965" y="361171"/>
                  </a:lnTo>
                  <a:lnTo>
                    <a:pt x="180633" y="361923"/>
                  </a:lnTo>
                  <a:lnTo>
                    <a:pt x="183452" y="362401"/>
                  </a:lnTo>
                  <a:lnTo>
                    <a:pt x="183476" y="364837"/>
                  </a:lnTo>
                  <a:lnTo>
                    <a:pt x="182162" y="365327"/>
                  </a:lnTo>
                  <a:lnTo>
                    <a:pt x="181410" y="366056"/>
                  </a:lnTo>
                  <a:lnTo>
                    <a:pt x="182175" y="366808"/>
                  </a:lnTo>
                  <a:lnTo>
                    <a:pt x="181720" y="370487"/>
                  </a:lnTo>
                  <a:lnTo>
                    <a:pt x="177874" y="371072"/>
                  </a:lnTo>
                  <a:lnTo>
                    <a:pt x="177887" y="372852"/>
                  </a:lnTo>
                  <a:lnTo>
                    <a:pt x="176298" y="374571"/>
                  </a:lnTo>
                  <a:lnTo>
                    <a:pt x="174829" y="379349"/>
                  </a:lnTo>
                  <a:lnTo>
                    <a:pt x="173336" y="381917"/>
                  </a:lnTo>
                  <a:lnTo>
                    <a:pt x="174089" y="382299"/>
                  </a:lnTo>
                  <a:lnTo>
                    <a:pt x="174196" y="383887"/>
                  </a:lnTo>
                  <a:lnTo>
                    <a:pt x="173754" y="387745"/>
                  </a:lnTo>
                  <a:lnTo>
                    <a:pt x="173288" y="388880"/>
                  </a:lnTo>
                  <a:lnTo>
                    <a:pt x="172070" y="389608"/>
                  </a:lnTo>
                  <a:lnTo>
                    <a:pt x="171150" y="392379"/>
                  </a:lnTo>
                  <a:lnTo>
                    <a:pt x="170123" y="393777"/>
                  </a:lnTo>
                  <a:lnTo>
                    <a:pt x="171079" y="395831"/>
                  </a:lnTo>
                  <a:lnTo>
                    <a:pt x="170804" y="397168"/>
                  </a:lnTo>
                  <a:lnTo>
                    <a:pt x="169693" y="399056"/>
                  </a:lnTo>
                  <a:lnTo>
                    <a:pt x="169610" y="400465"/>
                  </a:lnTo>
                  <a:lnTo>
                    <a:pt x="170290" y="403367"/>
                  </a:lnTo>
                  <a:lnTo>
                    <a:pt x="169825" y="404681"/>
                  </a:lnTo>
                  <a:lnTo>
                    <a:pt x="168236" y="406210"/>
                  </a:lnTo>
                  <a:lnTo>
                    <a:pt x="168355" y="409196"/>
                  </a:lnTo>
                  <a:lnTo>
                    <a:pt x="169574" y="409494"/>
                  </a:lnTo>
                  <a:lnTo>
                    <a:pt x="173718" y="410306"/>
                  </a:lnTo>
                  <a:lnTo>
                    <a:pt x="173038" y="421689"/>
                  </a:lnTo>
                  <a:lnTo>
                    <a:pt x="165442" y="423612"/>
                  </a:lnTo>
                  <a:lnTo>
                    <a:pt x="165740" y="425869"/>
                  </a:lnTo>
                  <a:lnTo>
                    <a:pt x="172691" y="424698"/>
                  </a:lnTo>
                  <a:lnTo>
                    <a:pt x="173073" y="425427"/>
                  </a:lnTo>
                  <a:lnTo>
                    <a:pt x="175104" y="448920"/>
                  </a:lnTo>
                  <a:lnTo>
                    <a:pt x="176991" y="448944"/>
                  </a:lnTo>
                  <a:lnTo>
                    <a:pt x="182532" y="448227"/>
                  </a:lnTo>
                  <a:lnTo>
                    <a:pt x="183022" y="450580"/>
                  </a:lnTo>
                  <a:lnTo>
                    <a:pt x="183142" y="454055"/>
                  </a:lnTo>
                  <a:lnTo>
                    <a:pt x="176274" y="454963"/>
                  </a:lnTo>
                  <a:lnTo>
                    <a:pt x="174769" y="455334"/>
                  </a:lnTo>
                  <a:lnTo>
                    <a:pt x="174972" y="457292"/>
                  </a:lnTo>
                  <a:lnTo>
                    <a:pt x="177337" y="458415"/>
                  </a:lnTo>
                  <a:lnTo>
                    <a:pt x="183357" y="458092"/>
                  </a:lnTo>
                  <a:lnTo>
                    <a:pt x="183452" y="459609"/>
                  </a:lnTo>
                  <a:lnTo>
                    <a:pt x="176226" y="460481"/>
                  </a:lnTo>
                  <a:lnTo>
                    <a:pt x="176609" y="461986"/>
                  </a:lnTo>
                  <a:lnTo>
                    <a:pt x="183464" y="461305"/>
                  </a:lnTo>
                  <a:lnTo>
                    <a:pt x="184133" y="461950"/>
                  </a:lnTo>
                  <a:lnTo>
                    <a:pt x="184133" y="462691"/>
                  </a:lnTo>
                  <a:lnTo>
                    <a:pt x="181040" y="463192"/>
                  </a:lnTo>
                  <a:lnTo>
                    <a:pt x="180765" y="465832"/>
                  </a:lnTo>
                  <a:lnTo>
                    <a:pt x="178603" y="465927"/>
                  </a:lnTo>
                  <a:lnTo>
                    <a:pt x="178627" y="467814"/>
                  </a:lnTo>
                  <a:lnTo>
                    <a:pt x="184074" y="467958"/>
                  </a:lnTo>
                  <a:lnTo>
                    <a:pt x="184085" y="469952"/>
                  </a:lnTo>
                  <a:lnTo>
                    <a:pt x="182115" y="470526"/>
                  </a:lnTo>
                  <a:lnTo>
                    <a:pt x="182604" y="473332"/>
                  </a:lnTo>
                  <a:lnTo>
                    <a:pt x="184766" y="473488"/>
                  </a:lnTo>
                  <a:lnTo>
                    <a:pt x="185064" y="474813"/>
                  </a:lnTo>
                  <a:lnTo>
                    <a:pt x="183560" y="475411"/>
                  </a:lnTo>
                  <a:lnTo>
                    <a:pt x="183763" y="476891"/>
                  </a:lnTo>
                  <a:lnTo>
                    <a:pt x="187333" y="476605"/>
                  </a:lnTo>
                  <a:lnTo>
                    <a:pt x="187716" y="477739"/>
                  </a:lnTo>
                  <a:lnTo>
                    <a:pt x="189412" y="477608"/>
                  </a:lnTo>
                  <a:lnTo>
                    <a:pt x="190260" y="478743"/>
                  </a:lnTo>
                  <a:lnTo>
                    <a:pt x="194022" y="491498"/>
                  </a:lnTo>
                  <a:lnTo>
                    <a:pt x="194977" y="494102"/>
                  </a:lnTo>
                  <a:lnTo>
                    <a:pt x="194894" y="495989"/>
                  </a:lnTo>
                  <a:lnTo>
                    <a:pt x="194429" y="496550"/>
                  </a:lnTo>
                  <a:lnTo>
                    <a:pt x="194154" y="497303"/>
                  </a:lnTo>
                  <a:lnTo>
                    <a:pt x="194177" y="501340"/>
                  </a:lnTo>
                  <a:lnTo>
                    <a:pt x="192721" y="508792"/>
                  </a:lnTo>
                  <a:lnTo>
                    <a:pt x="192839" y="511408"/>
                  </a:lnTo>
                  <a:lnTo>
                    <a:pt x="194811" y="511611"/>
                  </a:lnTo>
                  <a:lnTo>
                    <a:pt x="195849" y="512364"/>
                  </a:lnTo>
                  <a:lnTo>
                    <a:pt x="196889" y="512447"/>
                  </a:lnTo>
                  <a:lnTo>
                    <a:pt x="198477" y="511468"/>
                  </a:lnTo>
                  <a:lnTo>
                    <a:pt x="203326" y="504959"/>
                  </a:lnTo>
                  <a:lnTo>
                    <a:pt x="204258" y="504194"/>
                  </a:lnTo>
                  <a:lnTo>
                    <a:pt x="209298" y="498640"/>
                  </a:lnTo>
                  <a:lnTo>
                    <a:pt x="212952" y="495798"/>
                  </a:lnTo>
                  <a:lnTo>
                    <a:pt x="216046" y="494341"/>
                  </a:lnTo>
                  <a:lnTo>
                    <a:pt x="218864" y="493851"/>
                  </a:lnTo>
                  <a:lnTo>
                    <a:pt x="219151" y="494616"/>
                  </a:lnTo>
                  <a:lnTo>
                    <a:pt x="219163" y="496204"/>
                  </a:lnTo>
                  <a:lnTo>
                    <a:pt x="213824" y="499178"/>
                  </a:lnTo>
                  <a:lnTo>
                    <a:pt x="210170" y="502283"/>
                  </a:lnTo>
                  <a:lnTo>
                    <a:pt x="208307" y="504445"/>
                  </a:lnTo>
                  <a:lnTo>
                    <a:pt x="207184" y="505329"/>
                  </a:lnTo>
                  <a:lnTo>
                    <a:pt x="199731" y="515325"/>
                  </a:lnTo>
                  <a:lnTo>
                    <a:pt x="198895" y="517380"/>
                  </a:lnTo>
                  <a:lnTo>
                    <a:pt x="198811" y="519088"/>
                  </a:lnTo>
                  <a:lnTo>
                    <a:pt x="199206" y="521823"/>
                  </a:lnTo>
                  <a:lnTo>
                    <a:pt x="199970" y="523423"/>
                  </a:lnTo>
                  <a:lnTo>
                    <a:pt x="201200" y="524606"/>
                  </a:lnTo>
                  <a:lnTo>
                    <a:pt x="209513" y="530219"/>
                  </a:lnTo>
                  <a:lnTo>
                    <a:pt x="211508" y="532453"/>
                  </a:lnTo>
                  <a:lnTo>
                    <a:pt x="213299" y="533850"/>
                  </a:lnTo>
                  <a:lnTo>
                    <a:pt x="213693" y="536657"/>
                  </a:lnTo>
                  <a:lnTo>
                    <a:pt x="214266" y="538568"/>
                  </a:lnTo>
                  <a:lnTo>
                    <a:pt x="215795" y="541076"/>
                  </a:lnTo>
                  <a:lnTo>
                    <a:pt x="218076" y="545745"/>
                  </a:lnTo>
                  <a:lnTo>
                    <a:pt x="220632" y="548194"/>
                  </a:lnTo>
                  <a:lnTo>
                    <a:pt x="222711" y="549197"/>
                  </a:lnTo>
                  <a:lnTo>
                    <a:pt x="223188" y="549961"/>
                  </a:lnTo>
                  <a:lnTo>
                    <a:pt x="224980" y="551359"/>
                  </a:lnTo>
                  <a:lnTo>
                    <a:pt x="224812" y="554178"/>
                  </a:lnTo>
                  <a:lnTo>
                    <a:pt x="227094" y="557999"/>
                  </a:lnTo>
                  <a:lnTo>
                    <a:pt x="228539" y="562252"/>
                  </a:lnTo>
                  <a:lnTo>
                    <a:pt x="229040" y="567793"/>
                  </a:lnTo>
                  <a:lnTo>
                    <a:pt x="230486" y="572487"/>
                  </a:lnTo>
                  <a:lnTo>
                    <a:pt x="233257" y="578184"/>
                  </a:lnTo>
                  <a:lnTo>
                    <a:pt x="234033" y="582233"/>
                  </a:lnTo>
                  <a:lnTo>
                    <a:pt x="234606" y="583368"/>
                  </a:lnTo>
                  <a:lnTo>
                    <a:pt x="234439" y="586557"/>
                  </a:lnTo>
                  <a:lnTo>
                    <a:pt x="235012" y="588909"/>
                  </a:lnTo>
                  <a:lnTo>
                    <a:pt x="236254" y="592278"/>
                  </a:lnTo>
                  <a:lnTo>
                    <a:pt x="235992" y="593508"/>
                  </a:lnTo>
                  <a:lnTo>
                    <a:pt x="233937" y="595860"/>
                  </a:lnTo>
                  <a:lnTo>
                    <a:pt x="232552" y="599049"/>
                  </a:lnTo>
                  <a:lnTo>
                    <a:pt x="231453" y="604233"/>
                  </a:lnTo>
                  <a:lnTo>
                    <a:pt x="230796" y="605176"/>
                  </a:lnTo>
                  <a:lnTo>
                    <a:pt x="230712" y="606394"/>
                  </a:lnTo>
                  <a:lnTo>
                    <a:pt x="230725" y="607183"/>
                  </a:lnTo>
                  <a:lnTo>
                    <a:pt x="232528" y="611017"/>
                  </a:lnTo>
                  <a:lnTo>
                    <a:pt x="234057" y="613262"/>
                  </a:lnTo>
                  <a:lnTo>
                    <a:pt x="238500" y="618099"/>
                  </a:lnTo>
                  <a:lnTo>
                    <a:pt x="238810" y="621312"/>
                  </a:lnTo>
                  <a:lnTo>
                    <a:pt x="240805" y="624214"/>
                  </a:lnTo>
                  <a:lnTo>
                    <a:pt x="240996" y="625325"/>
                  </a:lnTo>
                  <a:lnTo>
                    <a:pt x="239610" y="627809"/>
                  </a:lnTo>
                  <a:lnTo>
                    <a:pt x="237831" y="629231"/>
                  </a:lnTo>
                  <a:lnTo>
                    <a:pt x="235096" y="629601"/>
                  </a:lnTo>
                  <a:lnTo>
                    <a:pt x="233973" y="629231"/>
                  </a:lnTo>
                  <a:lnTo>
                    <a:pt x="233030" y="628585"/>
                  </a:lnTo>
                  <a:lnTo>
                    <a:pt x="233017" y="626627"/>
                  </a:lnTo>
                  <a:lnTo>
                    <a:pt x="231979" y="625946"/>
                  </a:lnTo>
                  <a:lnTo>
                    <a:pt x="214362" y="622208"/>
                  </a:lnTo>
                  <a:lnTo>
                    <a:pt x="211723" y="621097"/>
                  </a:lnTo>
                  <a:lnTo>
                    <a:pt x="208605" y="619079"/>
                  </a:lnTo>
                  <a:lnTo>
                    <a:pt x="207757" y="618027"/>
                  </a:lnTo>
                  <a:lnTo>
                    <a:pt x="206133" y="614373"/>
                  </a:lnTo>
                  <a:lnTo>
                    <a:pt x="203935" y="610061"/>
                  </a:lnTo>
                  <a:lnTo>
                    <a:pt x="202204" y="603779"/>
                  </a:lnTo>
                  <a:lnTo>
                    <a:pt x="201618" y="600948"/>
                  </a:lnTo>
                  <a:lnTo>
                    <a:pt x="199719" y="596935"/>
                  </a:lnTo>
                  <a:lnTo>
                    <a:pt x="198107" y="595717"/>
                  </a:lnTo>
                  <a:lnTo>
                    <a:pt x="200341" y="593245"/>
                  </a:lnTo>
                  <a:lnTo>
                    <a:pt x="200615" y="591465"/>
                  </a:lnTo>
                  <a:lnTo>
                    <a:pt x="200042" y="589220"/>
                  </a:lnTo>
                  <a:lnTo>
                    <a:pt x="199181" y="587249"/>
                  </a:lnTo>
                  <a:lnTo>
                    <a:pt x="196805" y="584240"/>
                  </a:lnTo>
                  <a:lnTo>
                    <a:pt x="193676" y="580035"/>
                  </a:lnTo>
                  <a:lnTo>
                    <a:pt x="192888" y="574876"/>
                  </a:lnTo>
                  <a:lnTo>
                    <a:pt x="191550" y="571615"/>
                  </a:lnTo>
                  <a:lnTo>
                    <a:pt x="190128" y="569812"/>
                  </a:lnTo>
                  <a:lnTo>
                    <a:pt x="189447" y="567566"/>
                  </a:lnTo>
                  <a:lnTo>
                    <a:pt x="187465" y="565225"/>
                  </a:lnTo>
                  <a:lnTo>
                    <a:pt x="187358" y="563076"/>
                  </a:lnTo>
                  <a:lnTo>
                    <a:pt x="185447" y="559504"/>
                  </a:lnTo>
                  <a:lnTo>
                    <a:pt x="185327" y="555659"/>
                  </a:lnTo>
                  <a:lnTo>
                    <a:pt x="184945" y="553963"/>
                  </a:lnTo>
                  <a:lnTo>
                    <a:pt x="181625" y="549950"/>
                  </a:lnTo>
                  <a:lnTo>
                    <a:pt x="178030" y="546868"/>
                  </a:lnTo>
                  <a:lnTo>
                    <a:pt x="174901" y="542927"/>
                  </a:lnTo>
                  <a:lnTo>
                    <a:pt x="174327" y="541350"/>
                  </a:lnTo>
                  <a:lnTo>
                    <a:pt x="174017" y="537767"/>
                  </a:lnTo>
                  <a:lnTo>
                    <a:pt x="173062" y="535797"/>
                  </a:lnTo>
                  <a:lnTo>
                    <a:pt x="171377" y="535916"/>
                  </a:lnTo>
                  <a:lnTo>
                    <a:pt x="149485" y="540001"/>
                  </a:lnTo>
                  <a:lnTo>
                    <a:pt x="147801" y="541052"/>
                  </a:lnTo>
                  <a:lnTo>
                    <a:pt x="146773" y="542294"/>
                  </a:lnTo>
                  <a:lnTo>
                    <a:pt x="146786" y="544265"/>
                  </a:lnTo>
                  <a:lnTo>
                    <a:pt x="147753" y="547274"/>
                  </a:lnTo>
                  <a:lnTo>
                    <a:pt x="146941" y="552816"/>
                  </a:lnTo>
                  <a:lnTo>
                    <a:pt x="142880" y="560699"/>
                  </a:lnTo>
                  <a:lnTo>
                    <a:pt x="140921" y="561009"/>
                  </a:lnTo>
                  <a:lnTo>
                    <a:pt x="138938" y="549651"/>
                  </a:lnTo>
                  <a:lnTo>
                    <a:pt x="137386" y="551347"/>
                  </a:lnTo>
                  <a:lnTo>
                    <a:pt x="133529" y="554285"/>
                  </a:lnTo>
                  <a:lnTo>
                    <a:pt x="127676" y="536071"/>
                  </a:lnTo>
                  <a:lnTo>
                    <a:pt x="86447" y="509270"/>
                  </a:lnTo>
                  <a:lnTo>
                    <a:pt x="78242" y="492143"/>
                  </a:lnTo>
                  <a:lnTo>
                    <a:pt x="55239" y="444059"/>
                  </a:lnTo>
                  <a:lnTo>
                    <a:pt x="53173" y="430527"/>
                  </a:lnTo>
                  <a:lnTo>
                    <a:pt x="24508" y="396010"/>
                  </a:lnTo>
                  <a:lnTo>
                    <a:pt x="0" y="272980"/>
                  </a:lnTo>
                  <a:lnTo>
                    <a:pt x="35293" y="44729"/>
                  </a:lnTo>
                  <a:lnTo>
                    <a:pt x="104099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332;gbcf4302aa7_0_6">
              <a:extLst>
                <a:ext uri="{FF2B5EF4-FFF2-40B4-BE49-F238E27FC236}">
                  <a16:creationId xmlns:a16="http://schemas.microsoft.com/office/drawing/2014/main" id="{7A110DA8-83C7-C041-B20F-7906040A1186}"/>
                </a:ext>
              </a:extLst>
            </p:cNvPr>
            <p:cNvSpPr/>
            <p:nvPr/>
          </p:nvSpPr>
          <p:spPr>
            <a:xfrm>
              <a:off x="8221453" y="3471086"/>
              <a:ext cx="320449" cy="315732"/>
            </a:xfrm>
            <a:custGeom>
              <a:avLst/>
              <a:gdLst/>
              <a:ahLst/>
              <a:cxnLst/>
              <a:rect l="l" t="t" r="r" b="b"/>
              <a:pathLst>
                <a:path w="637710" h="628322" extrusionOk="0">
                  <a:moveTo>
                    <a:pt x="628346" y="128046"/>
                  </a:moveTo>
                  <a:lnTo>
                    <a:pt x="629565" y="129217"/>
                  </a:lnTo>
                  <a:lnTo>
                    <a:pt x="630329" y="130291"/>
                  </a:lnTo>
                  <a:lnTo>
                    <a:pt x="631022" y="131331"/>
                  </a:lnTo>
                  <a:lnTo>
                    <a:pt x="631416" y="132250"/>
                  </a:lnTo>
                  <a:lnTo>
                    <a:pt x="631858" y="133910"/>
                  </a:lnTo>
                  <a:lnTo>
                    <a:pt x="632097" y="135642"/>
                  </a:lnTo>
                  <a:lnTo>
                    <a:pt x="632443" y="136681"/>
                  </a:lnTo>
                  <a:lnTo>
                    <a:pt x="632909" y="138078"/>
                  </a:lnTo>
                  <a:lnTo>
                    <a:pt x="633399" y="139440"/>
                  </a:lnTo>
                  <a:lnTo>
                    <a:pt x="634032" y="140957"/>
                  </a:lnTo>
                  <a:lnTo>
                    <a:pt x="634473" y="142533"/>
                  </a:lnTo>
                  <a:lnTo>
                    <a:pt x="634737" y="144241"/>
                  </a:lnTo>
                  <a:lnTo>
                    <a:pt x="634879" y="144922"/>
                  </a:lnTo>
                  <a:lnTo>
                    <a:pt x="635094" y="153450"/>
                  </a:lnTo>
                  <a:lnTo>
                    <a:pt x="637710" y="189794"/>
                  </a:lnTo>
                  <a:lnTo>
                    <a:pt x="595490" y="373293"/>
                  </a:lnTo>
                  <a:lnTo>
                    <a:pt x="594523" y="372911"/>
                  </a:lnTo>
                  <a:lnTo>
                    <a:pt x="594499" y="371430"/>
                  </a:lnTo>
                  <a:lnTo>
                    <a:pt x="595598" y="369053"/>
                  </a:lnTo>
                  <a:lnTo>
                    <a:pt x="595849" y="367417"/>
                  </a:lnTo>
                  <a:lnTo>
                    <a:pt x="595335" y="363511"/>
                  </a:lnTo>
                  <a:lnTo>
                    <a:pt x="593496" y="360418"/>
                  </a:lnTo>
                  <a:lnTo>
                    <a:pt x="592910" y="358734"/>
                  </a:lnTo>
                  <a:lnTo>
                    <a:pt x="592229" y="357528"/>
                  </a:lnTo>
                  <a:lnTo>
                    <a:pt x="590366" y="358209"/>
                  </a:lnTo>
                  <a:lnTo>
                    <a:pt x="589160" y="359917"/>
                  </a:lnTo>
                  <a:lnTo>
                    <a:pt x="586353" y="360514"/>
                  </a:lnTo>
                  <a:lnTo>
                    <a:pt x="585983" y="361194"/>
                  </a:lnTo>
                  <a:lnTo>
                    <a:pt x="585911" y="362496"/>
                  </a:lnTo>
                  <a:lnTo>
                    <a:pt x="585554" y="363655"/>
                  </a:lnTo>
                  <a:lnTo>
                    <a:pt x="584896" y="364228"/>
                  </a:lnTo>
                  <a:lnTo>
                    <a:pt x="583117" y="364491"/>
                  </a:lnTo>
                  <a:lnTo>
                    <a:pt x="579904" y="363894"/>
                  </a:lnTo>
                  <a:lnTo>
                    <a:pt x="579545" y="364563"/>
                  </a:lnTo>
                  <a:lnTo>
                    <a:pt x="579820" y="371036"/>
                  </a:lnTo>
                  <a:lnTo>
                    <a:pt x="580394" y="371430"/>
                  </a:lnTo>
                  <a:lnTo>
                    <a:pt x="581516" y="371215"/>
                  </a:lnTo>
                  <a:lnTo>
                    <a:pt x="586939" y="368492"/>
                  </a:lnTo>
                  <a:lnTo>
                    <a:pt x="588336" y="368122"/>
                  </a:lnTo>
                  <a:lnTo>
                    <a:pt x="589578" y="369053"/>
                  </a:lnTo>
                  <a:lnTo>
                    <a:pt x="590020" y="373628"/>
                  </a:lnTo>
                  <a:lnTo>
                    <a:pt x="589745" y="374679"/>
                  </a:lnTo>
                  <a:lnTo>
                    <a:pt x="588826" y="376482"/>
                  </a:lnTo>
                  <a:lnTo>
                    <a:pt x="587930" y="379026"/>
                  </a:lnTo>
                  <a:lnTo>
                    <a:pt x="588061" y="381940"/>
                  </a:lnTo>
                  <a:lnTo>
                    <a:pt x="588551" y="382860"/>
                  </a:lnTo>
                  <a:lnTo>
                    <a:pt x="589973" y="383971"/>
                  </a:lnTo>
                  <a:lnTo>
                    <a:pt x="598273" y="385655"/>
                  </a:lnTo>
                  <a:lnTo>
                    <a:pt x="598488" y="387900"/>
                  </a:lnTo>
                  <a:lnTo>
                    <a:pt x="598225" y="388760"/>
                  </a:lnTo>
                  <a:lnTo>
                    <a:pt x="596565" y="391220"/>
                  </a:lnTo>
                  <a:lnTo>
                    <a:pt x="594403" y="391615"/>
                  </a:lnTo>
                  <a:lnTo>
                    <a:pt x="592540" y="392415"/>
                  </a:lnTo>
                  <a:lnTo>
                    <a:pt x="588886" y="393777"/>
                  </a:lnTo>
                  <a:lnTo>
                    <a:pt x="585075" y="397288"/>
                  </a:lnTo>
                  <a:lnTo>
                    <a:pt x="586318" y="398040"/>
                  </a:lnTo>
                  <a:lnTo>
                    <a:pt x="585326" y="401623"/>
                  </a:lnTo>
                  <a:lnTo>
                    <a:pt x="585410" y="407655"/>
                  </a:lnTo>
                  <a:lnTo>
                    <a:pt x="586831" y="414988"/>
                  </a:lnTo>
                  <a:lnTo>
                    <a:pt x="588814" y="422083"/>
                  </a:lnTo>
                  <a:lnTo>
                    <a:pt x="590068" y="424340"/>
                  </a:lnTo>
                  <a:lnTo>
                    <a:pt x="591681" y="425809"/>
                  </a:lnTo>
                  <a:lnTo>
                    <a:pt x="601629" y="430550"/>
                  </a:lnTo>
                  <a:lnTo>
                    <a:pt x="601641" y="431518"/>
                  </a:lnTo>
                  <a:lnTo>
                    <a:pt x="599838" y="437538"/>
                  </a:lnTo>
                  <a:lnTo>
                    <a:pt x="599479" y="438206"/>
                  </a:lnTo>
                  <a:lnTo>
                    <a:pt x="598715" y="437932"/>
                  </a:lnTo>
                  <a:lnTo>
                    <a:pt x="595288" y="434707"/>
                  </a:lnTo>
                  <a:lnTo>
                    <a:pt x="589483" y="430168"/>
                  </a:lnTo>
                  <a:lnTo>
                    <a:pt x="587213" y="428866"/>
                  </a:lnTo>
                  <a:lnTo>
                    <a:pt x="582484" y="427146"/>
                  </a:lnTo>
                  <a:lnTo>
                    <a:pt x="574195" y="425952"/>
                  </a:lnTo>
                  <a:lnTo>
                    <a:pt x="573168" y="426454"/>
                  </a:lnTo>
                  <a:lnTo>
                    <a:pt x="570720" y="426752"/>
                  </a:lnTo>
                  <a:lnTo>
                    <a:pt x="565166" y="425916"/>
                  </a:lnTo>
                  <a:lnTo>
                    <a:pt x="556220" y="425474"/>
                  </a:lnTo>
                  <a:lnTo>
                    <a:pt x="554631" y="426036"/>
                  </a:lnTo>
                  <a:lnTo>
                    <a:pt x="552971" y="428126"/>
                  </a:lnTo>
                  <a:lnTo>
                    <a:pt x="551753" y="428532"/>
                  </a:lnTo>
                  <a:lnTo>
                    <a:pt x="551443" y="426943"/>
                  </a:lnTo>
                  <a:lnTo>
                    <a:pt x="550774" y="426191"/>
                  </a:lnTo>
                  <a:lnTo>
                    <a:pt x="545507" y="426084"/>
                  </a:lnTo>
                  <a:lnTo>
                    <a:pt x="535952" y="428771"/>
                  </a:lnTo>
                  <a:lnTo>
                    <a:pt x="524916" y="432939"/>
                  </a:lnTo>
                  <a:lnTo>
                    <a:pt x="521464" y="434969"/>
                  </a:lnTo>
                  <a:lnTo>
                    <a:pt x="518777" y="437752"/>
                  </a:lnTo>
                  <a:lnTo>
                    <a:pt x="517667" y="439711"/>
                  </a:lnTo>
                  <a:lnTo>
                    <a:pt x="515755" y="444178"/>
                  </a:lnTo>
                  <a:lnTo>
                    <a:pt x="515362" y="449445"/>
                  </a:lnTo>
                  <a:lnTo>
                    <a:pt x="514716" y="450866"/>
                  </a:lnTo>
                  <a:lnTo>
                    <a:pt x="507037" y="452574"/>
                  </a:lnTo>
                  <a:lnTo>
                    <a:pt x="488476" y="457447"/>
                  </a:lnTo>
                  <a:lnTo>
                    <a:pt x="481359" y="459800"/>
                  </a:lnTo>
                  <a:lnTo>
                    <a:pt x="477441" y="461926"/>
                  </a:lnTo>
                  <a:lnTo>
                    <a:pt x="472699" y="465175"/>
                  </a:lnTo>
                  <a:lnTo>
                    <a:pt x="467647" y="467503"/>
                  </a:lnTo>
                  <a:lnTo>
                    <a:pt x="466429" y="467539"/>
                  </a:lnTo>
                  <a:lnTo>
                    <a:pt x="461592" y="464864"/>
                  </a:lnTo>
                  <a:lnTo>
                    <a:pt x="459311" y="462750"/>
                  </a:lnTo>
                  <a:lnTo>
                    <a:pt x="457459" y="458725"/>
                  </a:lnTo>
                  <a:lnTo>
                    <a:pt x="456289" y="455907"/>
                  </a:lnTo>
                  <a:lnTo>
                    <a:pt x="454557" y="452849"/>
                  </a:lnTo>
                  <a:lnTo>
                    <a:pt x="451583" y="448931"/>
                  </a:lnTo>
                  <a:lnTo>
                    <a:pt x="449564" y="445480"/>
                  </a:lnTo>
                  <a:lnTo>
                    <a:pt x="449648" y="444727"/>
                  </a:lnTo>
                  <a:lnTo>
                    <a:pt x="451153" y="444978"/>
                  </a:lnTo>
                  <a:lnTo>
                    <a:pt x="454868" y="448203"/>
                  </a:lnTo>
                  <a:lnTo>
                    <a:pt x="457615" y="449206"/>
                  </a:lnTo>
                  <a:lnTo>
                    <a:pt x="460469" y="452085"/>
                  </a:lnTo>
                  <a:lnTo>
                    <a:pt x="461365" y="455572"/>
                  </a:lnTo>
                  <a:lnTo>
                    <a:pt x="462129" y="456587"/>
                  </a:lnTo>
                  <a:lnTo>
                    <a:pt x="463539" y="456360"/>
                  </a:lnTo>
                  <a:lnTo>
                    <a:pt x="464076" y="454569"/>
                  </a:lnTo>
                  <a:lnTo>
                    <a:pt x="463968" y="453530"/>
                  </a:lnTo>
                  <a:lnTo>
                    <a:pt x="462058" y="451595"/>
                  </a:lnTo>
                  <a:lnTo>
                    <a:pt x="462046" y="450484"/>
                  </a:lnTo>
                  <a:lnTo>
                    <a:pt x="465880" y="449003"/>
                  </a:lnTo>
                  <a:lnTo>
                    <a:pt x="469893" y="446877"/>
                  </a:lnTo>
                  <a:lnTo>
                    <a:pt x="473273" y="445814"/>
                  </a:lnTo>
                  <a:lnTo>
                    <a:pt x="475518" y="445384"/>
                  </a:lnTo>
                  <a:lnTo>
                    <a:pt x="477596" y="445838"/>
                  </a:lnTo>
                  <a:lnTo>
                    <a:pt x="479208" y="446829"/>
                  </a:lnTo>
                  <a:lnTo>
                    <a:pt x="480379" y="449946"/>
                  </a:lnTo>
                  <a:lnTo>
                    <a:pt x="482505" y="453960"/>
                  </a:lnTo>
                  <a:lnTo>
                    <a:pt x="483365" y="454963"/>
                  </a:lnTo>
                  <a:lnTo>
                    <a:pt x="484977" y="455512"/>
                  </a:lnTo>
                  <a:lnTo>
                    <a:pt x="486757" y="455023"/>
                  </a:lnTo>
                  <a:lnTo>
                    <a:pt x="486745" y="454091"/>
                  </a:lnTo>
                  <a:lnTo>
                    <a:pt x="483018" y="450353"/>
                  </a:lnTo>
                  <a:lnTo>
                    <a:pt x="482445" y="449254"/>
                  </a:lnTo>
                  <a:lnTo>
                    <a:pt x="482505" y="446889"/>
                  </a:lnTo>
                  <a:lnTo>
                    <a:pt x="484248" y="444238"/>
                  </a:lnTo>
                  <a:lnTo>
                    <a:pt x="484237" y="442828"/>
                  </a:lnTo>
                  <a:lnTo>
                    <a:pt x="483735" y="441323"/>
                  </a:lnTo>
                  <a:lnTo>
                    <a:pt x="483723" y="440105"/>
                  </a:lnTo>
                  <a:lnTo>
                    <a:pt x="482505" y="440332"/>
                  </a:lnTo>
                  <a:lnTo>
                    <a:pt x="481776" y="441717"/>
                  </a:lnTo>
                  <a:lnTo>
                    <a:pt x="481514" y="443616"/>
                  </a:lnTo>
                  <a:lnTo>
                    <a:pt x="480487" y="444465"/>
                  </a:lnTo>
                  <a:lnTo>
                    <a:pt x="477381" y="443581"/>
                  </a:lnTo>
                  <a:lnTo>
                    <a:pt x="475578" y="442566"/>
                  </a:lnTo>
                  <a:lnTo>
                    <a:pt x="474909" y="441849"/>
                  </a:lnTo>
                  <a:lnTo>
                    <a:pt x="473368" y="439042"/>
                  </a:lnTo>
                  <a:lnTo>
                    <a:pt x="473058" y="437645"/>
                  </a:lnTo>
                  <a:lnTo>
                    <a:pt x="473702" y="436283"/>
                  </a:lnTo>
                  <a:lnTo>
                    <a:pt x="477799" y="433309"/>
                  </a:lnTo>
                  <a:lnTo>
                    <a:pt x="477679" y="431721"/>
                  </a:lnTo>
                  <a:lnTo>
                    <a:pt x="474729" y="429034"/>
                  </a:lnTo>
                  <a:lnTo>
                    <a:pt x="474336" y="427529"/>
                  </a:lnTo>
                  <a:lnTo>
                    <a:pt x="473118" y="427935"/>
                  </a:lnTo>
                  <a:lnTo>
                    <a:pt x="468925" y="431279"/>
                  </a:lnTo>
                  <a:lnTo>
                    <a:pt x="471314" y="434062"/>
                  </a:lnTo>
                  <a:lnTo>
                    <a:pt x="471708" y="435089"/>
                  </a:lnTo>
                  <a:lnTo>
                    <a:pt x="470980" y="436630"/>
                  </a:lnTo>
                  <a:lnTo>
                    <a:pt x="468185" y="438445"/>
                  </a:lnTo>
                  <a:lnTo>
                    <a:pt x="465557" y="439233"/>
                  </a:lnTo>
                  <a:lnTo>
                    <a:pt x="463670" y="438982"/>
                  </a:lnTo>
                  <a:lnTo>
                    <a:pt x="462368" y="439544"/>
                  </a:lnTo>
                  <a:lnTo>
                    <a:pt x="461437" y="440499"/>
                  </a:lnTo>
                  <a:lnTo>
                    <a:pt x="460720" y="442960"/>
                  </a:lnTo>
                  <a:lnTo>
                    <a:pt x="459693" y="443736"/>
                  </a:lnTo>
                  <a:lnTo>
                    <a:pt x="454724" y="444835"/>
                  </a:lnTo>
                  <a:lnTo>
                    <a:pt x="452359" y="443461"/>
                  </a:lnTo>
                  <a:lnTo>
                    <a:pt x="451869" y="442625"/>
                  </a:lnTo>
                  <a:lnTo>
                    <a:pt x="454306" y="441932"/>
                  </a:lnTo>
                  <a:lnTo>
                    <a:pt x="454115" y="440893"/>
                  </a:lnTo>
                  <a:lnTo>
                    <a:pt x="449147" y="435710"/>
                  </a:lnTo>
                  <a:lnTo>
                    <a:pt x="448394" y="435316"/>
                  </a:lnTo>
                  <a:lnTo>
                    <a:pt x="448048" y="437513"/>
                  </a:lnTo>
                  <a:lnTo>
                    <a:pt x="448812" y="438971"/>
                  </a:lnTo>
                  <a:lnTo>
                    <a:pt x="448860" y="442566"/>
                  </a:lnTo>
                  <a:lnTo>
                    <a:pt x="447379" y="443903"/>
                  </a:lnTo>
                  <a:lnTo>
                    <a:pt x="446949" y="446364"/>
                  </a:lnTo>
                  <a:lnTo>
                    <a:pt x="445815" y="446543"/>
                  </a:lnTo>
                  <a:lnTo>
                    <a:pt x="442566" y="442828"/>
                  </a:lnTo>
                  <a:lnTo>
                    <a:pt x="435615" y="436654"/>
                  </a:lnTo>
                  <a:lnTo>
                    <a:pt x="430204" y="433154"/>
                  </a:lnTo>
                  <a:lnTo>
                    <a:pt x="424340" y="430324"/>
                  </a:lnTo>
                  <a:lnTo>
                    <a:pt x="418381" y="428126"/>
                  </a:lnTo>
                  <a:lnTo>
                    <a:pt x="399128" y="423420"/>
                  </a:lnTo>
                  <a:lnTo>
                    <a:pt x="393287" y="422668"/>
                  </a:lnTo>
                  <a:lnTo>
                    <a:pt x="387733" y="422644"/>
                  </a:lnTo>
                  <a:lnTo>
                    <a:pt x="381630" y="423492"/>
                  </a:lnTo>
                  <a:lnTo>
                    <a:pt x="374237" y="425450"/>
                  </a:lnTo>
                  <a:lnTo>
                    <a:pt x="357373" y="430753"/>
                  </a:lnTo>
                  <a:lnTo>
                    <a:pt x="351198" y="433190"/>
                  </a:lnTo>
                  <a:lnTo>
                    <a:pt x="339530" y="439197"/>
                  </a:lnTo>
                  <a:lnTo>
                    <a:pt x="334681" y="442458"/>
                  </a:lnTo>
                  <a:lnTo>
                    <a:pt x="330691" y="446017"/>
                  </a:lnTo>
                  <a:lnTo>
                    <a:pt x="317840" y="462165"/>
                  </a:lnTo>
                  <a:lnTo>
                    <a:pt x="316932" y="464052"/>
                  </a:lnTo>
                  <a:lnTo>
                    <a:pt x="316861" y="466047"/>
                  </a:lnTo>
                  <a:lnTo>
                    <a:pt x="317494" y="470621"/>
                  </a:lnTo>
                  <a:lnTo>
                    <a:pt x="316944" y="472269"/>
                  </a:lnTo>
                  <a:lnTo>
                    <a:pt x="314854" y="470657"/>
                  </a:lnTo>
                  <a:lnTo>
                    <a:pt x="314556" y="469629"/>
                  </a:lnTo>
                  <a:lnTo>
                    <a:pt x="314436" y="467372"/>
                  </a:lnTo>
                  <a:lnTo>
                    <a:pt x="313767" y="466476"/>
                  </a:lnTo>
                  <a:lnTo>
                    <a:pt x="313075" y="464195"/>
                  </a:lnTo>
                  <a:lnTo>
                    <a:pt x="313146" y="462595"/>
                  </a:lnTo>
                  <a:lnTo>
                    <a:pt x="315105" y="461173"/>
                  </a:lnTo>
                  <a:lnTo>
                    <a:pt x="314592" y="458450"/>
                  </a:lnTo>
                  <a:lnTo>
                    <a:pt x="316251" y="455512"/>
                  </a:lnTo>
                  <a:lnTo>
                    <a:pt x="322450" y="448740"/>
                  </a:lnTo>
                  <a:lnTo>
                    <a:pt x="327860" y="445396"/>
                  </a:lnTo>
                  <a:lnTo>
                    <a:pt x="330094" y="443366"/>
                  </a:lnTo>
                  <a:lnTo>
                    <a:pt x="331658" y="440989"/>
                  </a:lnTo>
                  <a:lnTo>
                    <a:pt x="336424" y="439066"/>
                  </a:lnTo>
                  <a:lnTo>
                    <a:pt x="339135" y="437430"/>
                  </a:lnTo>
                  <a:lnTo>
                    <a:pt x="341357" y="435220"/>
                  </a:lnTo>
                  <a:lnTo>
                    <a:pt x="345286" y="433297"/>
                  </a:lnTo>
                  <a:lnTo>
                    <a:pt x="347137" y="431458"/>
                  </a:lnTo>
                  <a:lnTo>
                    <a:pt x="349287" y="430324"/>
                  </a:lnTo>
                  <a:lnTo>
                    <a:pt x="353300" y="428210"/>
                  </a:lnTo>
                  <a:lnTo>
                    <a:pt x="359272" y="424806"/>
                  </a:lnTo>
                  <a:lnTo>
                    <a:pt x="362616" y="421485"/>
                  </a:lnTo>
                  <a:lnTo>
                    <a:pt x="363643" y="421390"/>
                  </a:lnTo>
                  <a:lnTo>
                    <a:pt x="365817" y="422286"/>
                  </a:lnTo>
                  <a:lnTo>
                    <a:pt x="368170" y="422620"/>
                  </a:lnTo>
                  <a:lnTo>
                    <a:pt x="371084" y="422202"/>
                  </a:lnTo>
                  <a:lnTo>
                    <a:pt x="377725" y="419933"/>
                  </a:lnTo>
                  <a:lnTo>
                    <a:pt x="378740" y="418607"/>
                  </a:lnTo>
                  <a:lnTo>
                    <a:pt x="378083" y="418070"/>
                  </a:lnTo>
                  <a:lnTo>
                    <a:pt x="376483" y="418380"/>
                  </a:lnTo>
                  <a:lnTo>
                    <a:pt x="371526" y="420231"/>
                  </a:lnTo>
                  <a:lnTo>
                    <a:pt x="370117" y="420160"/>
                  </a:lnTo>
                  <a:lnTo>
                    <a:pt x="369544" y="419586"/>
                  </a:lnTo>
                  <a:lnTo>
                    <a:pt x="369615" y="417914"/>
                  </a:lnTo>
                  <a:lnTo>
                    <a:pt x="370630" y="416660"/>
                  </a:lnTo>
                  <a:lnTo>
                    <a:pt x="375587" y="414821"/>
                  </a:lnTo>
                  <a:lnTo>
                    <a:pt x="376698" y="413674"/>
                  </a:lnTo>
                  <a:lnTo>
                    <a:pt x="376685" y="412528"/>
                  </a:lnTo>
                  <a:lnTo>
                    <a:pt x="374345" y="412958"/>
                  </a:lnTo>
                  <a:lnTo>
                    <a:pt x="370702" y="415072"/>
                  </a:lnTo>
                  <a:lnTo>
                    <a:pt x="367799" y="416338"/>
                  </a:lnTo>
                  <a:lnTo>
                    <a:pt x="367441" y="416983"/>
                  </a:lnTo>
                  <a:lnTo>
                    <a:pt x="367668" y="420088"/>
                  </a:lnTo>
                  <a:lnTo>
                    <a:pt x="366641" y="420112"/>
                  </a:lnTo>
                  <a:lnTo>
                    <a:pt x="364265" y="419001"/>
                  </a:lnTo>
                  <a:lnTo>
                    <a:pt x="361446" y="419156"/>
                  </a:lnTo>
                  <a:lnTo>
                    <a:pt x="358938" y="421629"/>
                  </a:lnTo>
                  <a:lnTo>
                    <a:pt x="354650" y="424244"/>
                  </a:lnTo>
                  <a:lnTo>
                    <a:pt x="350469" y="427398"/>
                  </a:lnTo>
                  <a:lnTo>
                    <a:pt x="342993" y="431434"/>
                  </a:lnTo>
                  <a:lnTo>
                    <a:pt x="340652" y="431757"/>
                  </a:lnTo>
                  <a:lnTo>
                    <a:pt x="339315" y="430646"/>
                  </a:lnTo>
                  <a:lnTo>
                    <a:pt x="338932" y="429881"/>
                  </a:lnTo>
                  <a:lnTo>
                    <a:pt x="338406" y="426048"/>
                  </a:lnTo>
                  <a:lnTo>
                    <a:pt x="337738" y="424841"/>
                  </a:lnTo>
                  <a:lnTo>
                    <a:pt x="334991" y="423480"/>
                  </a:lnTo>
                  <a:lnTo>
                    <a:pt x="333558" y="421891"/>
                  </a:lnTo>
                  <a:lnTo>
                    <a:pt x="332758" y="418989"/>
                  </a:lnTo>
                  <a:lnTo>
                    <a:pt x="328565" y="415072"/>
                  </a:lnTo>
                  <a:lnTo>
                    <a:pt x="326105" y="413817"/>
                  </a:lnTo>
                  <a:lnTo>
                    <a:pt x="322677" y="410760"/>
                  </a:lnTo>
                  <a:lnTo>
                    <a:pt x="322379" y="409255"/>
                  </a:lnTo>
                  <a:lnTo>
                    <a:pt x="322725" y="407918"/>
                  </a:lnTo>
                  <a:lnTo>
                    <a:pt x="322773" y="404167"/>
                  </a:lnTo>
                  <a:lnTo>
                    <a:pt x="324719" y="401886"/>
                  </a:lnTo>
                  <a:lnTo>
                    <a:pt x="329294" y="399832"/>
                  </a:lnTo>
                  <a:lnTo>
                    <a:pt x="332112" y="399043"/>
                  </a:lnTo>
                  <a:lnTo>
                    <a:pt x="333140" y="398458"/>
                  </a:lnTo>
                  <a:lnTo>
                    <a:pt x="333104" y="395938"/>
                  </a:lnTo>
                  <a:lnTo>
                    <a:pt x="336209" y="395998"/>
                  </a:lnTo>
                  <a:lnTo>
                    <a:pt x="337511" y="395293"/>
                  </a:lnTo>
                  <a:lnTo>
                    <a:pt x="337583" y="394063"/>
                  </a:lnTo>
                  <a:lnTo>
                    <a:pt x="334286" y="393275"/>
                  </a:lnTo>
                  <a:lnTo>
                    <a:pt x="333426" y="392451"/>
                  </a:lnTo>
                  <a:lnTo>
                    <a:pt x="332937" y="391125"/>
                  </a:lnTo>
                  <a:lnTo>
                    <a:pt x="332172" y="390002"/>
                  </a:lnTo>
                  <a:lnTo>
                    <a:pt x="326714" y="389644"/>
                  </a:lnTo>
                  <a:lnTo>
                    <a:pt x="325568" y="388533"/>
                  </a:lnTo>
                  <a:lnTo>
                    <a:pt x="325173" y="387470"/>
                  </a:lnTo>
                  <a:lnTo>
                    <a:pt x="323561" y="386778"/>
                  </a:lnTo>
                  <a:lnTo>
                    <a:pt x="321997" y="388748"/>
                  </a:lnTo>
                  <a:lnTo>
                    <a:pt x="321733" y="390647"/>
                  </a:lnTo>
                  <a:lnTo>
                    <a:pt x="322223" y="391770"/>
                  </a:lnTo>
                  <a:lnTo>
                    <a:pt x="322343" y="393920"/>
                  </a:lnTo>
                  <a:lnTo>
                    <a:pt x="321256" y="396846"/>
                  </a:lnTo>
                  <a:lnTo>
                    <a:pt x="318222" y="401707"/>
                  </a:lnTo>
                  <a:lnTo>
                    <a:pt x="317291" y="401886"/>
                  </a:lnTo>
                  <a:lnTo>
                    <a:pt x="315475" y="400238"/>
                  </a:lnTo>
                  <a:lnTo>
                    <a:pt x="315081" y="399091"/>
                  </a:lnTo>
                  <a:lnTo>
                    <a:pt x="312871" y="395938"/>
                  </a:lnTo>
                  <a:lnTo>
                    <a:pt x="311462" y="395317"/>
                  </a:lnTo>
                  <a:lnTo>
                    <a:pt x="311295" y="397168"/>
                  </a:lnTo>
                  <a:lnTo>
                    <a:pt x="311593" y="398387"/>
                  </a:lnTo>
                  <a:lnTo>
                    <a:pt x="313039" y="400716"/>
                  </a:lnTo>
                  <a:lnTo>
                    <a:pt x="318282" y="405636"/>
                  </a:lnTo>
                  <a:lnTo>
                    <a:pt x="319046" y="406866"/>
                  </a:lnTo>
                  <a:lnTo>
                    <a:pt x="318975" y="408539"/>
                  </a:lnTo>
                  <a:lnTo>
                    <a:pt x="318341" y="409781"/>
                  </a:lnTo>
                  <a:lnTo>
                    <a:pt x="318354" y="411190"/>
                  </a:lnTo>
                  <a:lnTo>
                    <a:pt x="319213" y="412122"/>
                  </a:lnTo>
                  <a:lnTo>
                    <a:pt x="320444" y="412755"/>
                  </a:lnTo>
                  <a:lnTo>
                    <a:pt x="321495" y="414057"/>
                  </a:lnTo>
                  <a:lnTo>
                    <a:pt x="324253" y="416206"/>
                  </a:lnTo>
                  <a:lnTo>
                    <a:pt x="328518" y="417926"/>
                  </a:lnTo>
                  <a:lnTo>
                    <a:pt x="329497" y="421271"/>
                  </a:lnTo>
                  <a:lnTo>
                    <a:pt x="332077" y="424089"/>
                  </a:lnTo>
                  <a:lnTo>
                    <a:pt x="333247" y="426788"/>
                  </a:lnTo>
                  <a:lnTo>
                    <a:pt x="334000" y="427254"/>
                  </a:lnTo>
                  <a:lnTo>
                    <a:pt x="336078" y="427481"/>
                  </a:lnTo>
                  <a:lnTo>
                    <a:pt x="336651" y="428687"/>
                  </a:lnTo>
                  <a:lnTo>
                    <a:pt x="336973" y="430980"/>
                  </a:lnTo>
                  <a:lnTo>
                    <a:pt x="336329" y="432294"/>
                  </a:lnTo>
                  <a:lnTo>
                    <a:pt x="333654" y="435340"/>
                  </a:lnTo>
                  <a:lnTo>
                    <a:pt x="331324" y="436964"/>
                  </a:lnTo>
                  <a:lnTo>
                    <a:pt x="319894" y="447188"/>
                  </a:lnTo>
                  <a:lnTo>
                    <a:pt x="316932" y="450604"/>
                  </a:lnTo>
                  <a:lnTo>
                    <a:pt x="313684" y="453661"/>
                  </a:lnTo>
                  <a:lnTo>
                    <a:pt x="308644" y="456551"/>
                  </a:lnTo>
                  <a:lnTo>
                    <a:pt x="300283" y="457352"/>
                  </a:lnTo>
                  <a:lnTo>
                    <a:pt x="298599" y="458104"/>
                  </a:lnTo>
                  <a:lnTo>
                    <a:pt x="294634" y="463622"/>
                  </a:lnTo>
                  <a:lnTo>
                    <a:pt x="292628" y="467611"/>
                  </a:lnTo>
                  <a:lnTo>
                    <a:pt x="291135" y="468949"/>
                  </a:lnTo>
                  <a:lnTo>
                    <a:pt x="291146" y="469988"/>
                  </a:lnTo>
                  <a:lnTo>
                    <a:pt x="292102" y="470991"/>
                  </a:lnTo>
                  <a:lnTo>
                    <a:pt x="293738" y="473941"/>
                  </a:lnTo>
                  <a:lnTo>
                    <a:pt x="295828" y="475697"/>
                  </a:lnTo>
                  <a:lnTo>
                    <a:pt x="301609" y="479089"/>
                  </a:lnTo>
                  <a:lnTo>
                    <a:pt x="303138" y="480486"/>
                  </a:lnTo>
                  <a:lnTo>
                    <a:pt x="303436" y="481513"/>
                  </a:lnTo>
                  <a:lnTo>
                    <a:pt x="304105" y="482242"/>
                  </a:lnTo>
                  <a:lnTo>
                    <a:pt x="307019" y="482672"/>
                  </a:lnTo>
                  <a:lnTo>
                    <a:pt x="308524" y="482289"/>
                  </a:lnTo>
                  <a:lnTo>
                    <a:pt x="310292" y="481131"/>
                  </a:lnTo>
                  <a:lnTo>
                    <a:pt x="311677" y="479244"/>
                  </a:lnTo>
                  <a:lnTo>
                    <a:pt x="312310" y="477632"/>
                  </a:lnTo>
                  <a:lnTo>
                    <a:pt x="312836" y="474682"/>
                  </a:lnTo>
                  <a:lnTo>
                    <a:pt x="313385" y="473738"/>
                  </a:lnTo>
                  <a:lnTo>
                    <a:pt x="314424" y="474192"/>
                  </a:lnTo>
                  <a:lnTo>
                    <a:pt x="318903" y="478098"/>
                  </a:lnTo>
                  <a:lnTo>
                    <a:pt x="312442" y="486362"/>
                  </a:lnTo>
                  <a:lnTo>
                    <a:pt x="308763" y="493170"/>
                  </a:lnTo>
                  <a:lnTo>
                    <a:pt x="307784" y="496765"/>
                  </a:lnTo>
                  <a:lnTo>
                    <a:pt x="307617" y="498473"/>
                  </a:lnTo>
                  <a:lnTo>
                    <a:pt x="305885" y="501960"/>
                  </a:lnTo>
                  <a:lnTo>
                    <a:pt x="305717" y="503561"/>
                  </a:lnTo>
                  <a:lnTo>
                    <a:pt x="302218" y="508816"/>
                  </a:lnTo>
                  <a:lnTo>
                    <a:pt x="300450" y="510118"/>
                  </a:lnTo>
                  <a:lnTo>
                    <a:pt x="300271" y="510799"/>
                  </a:lnTo>
                  <a:lnTo>
                    <a:pt x="296366" y="514322"/>
                  </a:lnTo>
                  <a:lnTo>
                    <a:pt x="294503" y="515301"/>
                  </a:lnTo>
                  <a:lnTo>
                    <a:pt x="293666" y="516353"/>
                  </a:lnTo>
                  <a:lnTo>
                    <a:pt x="292544" y="516722"/>
                  </a:lnTo>
                  <a:lnTo>
                    <a:pt x="287695" y="519422"/>
                  </a:lnTo>
                  <a:lnTo>
                    <a:pt x="284422" y="521142"/>
                  </a:lnTo>
                  <a:lnTo>
                    <a:pt x="283766" y="521906"/>
                  </a:lnTo>
                  <a:lnTo>
                    <a:pt x="273781" y="527794"/>
                  </a:lnTo>
                  <a:lnTo>
                    <a:pt x="269564" y="529622"/>
                  </a:lnTo>
                  <a:lnTo>
                    <a:pt x="267701" y="530231"/>
                  </a:lnTo>
                  <a:lnTo>
                    <a:pt x="257872" y="534184"/>
                  </a:lnTo>
                  <a:lnTo>
                    <a:pt x="249559" y="538424"/>
                  </a:lnTo>
                  <a:lnTo>
                    <a:pt x="233639" y="544073"/>
                  </a:lnTo>
                  <a:lnTo>
                    <a:pt x="223510" y="546367"/>
                  </a:lnTo>
                  <a:lnTo>
                    <a:pt x="212522" y="547907"/>
                  </a:lnTo>
                  <a:lnTo>
                    <a:pt x="209907" y="548803"/>
                  </a:lnTo>
                  <a:lnTo>
                    <a:pt x="207936" y="549113"/>
                  </a:lnTo>
                  <a:lnTo>
                    <a:pt x="207996" y="547155"/>
                  </a:lnTo>
                  <a:lnTo>
                    <a:pt x="208450" y="545256"/>
                  </a:lnTo>
                  <a:lnTo>
                    <a:pt x="209548" y="542998"/>
                  </a:lnTo>
                  <a:lnTo>
                    <a:pt x="210002" y="541470"/>
                  </a:lnTo>
                  <a:lnTo>
                    <a:pt x="209871" y="538914"/>
                  </a:lnTo>
                  <a:lnTo>
                    <a:pt x="208904" y="536609"/>
                  </a:lnTo>
                  <a:lnTo>
                    <a:pt x="208987" y="535749"/>
                  </a:lnTo>
                  <a:lnTo>
                    <a:pt x="209918" y="535056"/>
                  </a:lnTo>
                  <a:lnTo>
                    <a:pt x="216105" y="533766"/>
                  </a:lnTo>
                  <a:lnTo>
                    <a:pt x="218160" y="532452"/>
                  </a:lnTo>
                  <a:lnTo>
                    <a:pt x="218434" y="531771"/>
                  </a:lnTo>
                  <a:lnTo>
                    <a:pt x="218506" y="530063"/>
                  </a:lnTo>
                  <a:lnTo>
                    <a:pt x="217933" y="529156"/>
                  </a:lnTo>
                  <a:lnTo>
                    <a:pt x="218004" y="527269"/>
                  </a:lnTo>
                  <a:lnTo>
                    <a:pt x="220286" y="521870"/>
                  </a:lnTo>
                  <a:lnTo>
                    <a:pt x="221169" y="517618"/>
                  </a:lnTo>
                  <a:lnTo>
                    <a:pt x="221050" y="515481"/>
                  </a:lnTo>
                  <a:lnTo>
                    <a:pt x="219880" y="512100"/>
                  </a:lnTo>
                  <a:lnTo>
                    <a:pt x="218530" y="509664"/>
                  </a:lnTo>
                  <a:lnTo>
                    <a:pt x="217264" y="506033"/>
                  </a:lnTo>
                  <a:lnTo>
                    <a:pt x="216010" y="503513"/>
                  </a:lnTo>
                  <a:lnTo>
                    <a:pt x="215712" y="502068"/>
                  </a:lnTo>
                  <a:lnTo>
                    <a:pt x="217312" y="502366"/>
                  </a:lnTo>
                  <a:lnTo>
                    <a:pt x="218936" y="504122"/>
                  </a:lnTo>
                  <a:lnTo>
                    <a:pt x="219617" y="505890"/>
                  </a:lnTo>
                  <a:lnTo>
                    <a:pt x="219725" y="507037"/>
                  </a:lnTo>
                  <a:lnTo>
                    <a:pt x="220871" y="508518"/>
                  </a:lnTo>
                  <a:lnTo>
                    <a:pt x="225218" y="510130"/>
                  </a:lnTo>
                  <a:lnTo>
                    <a:pt x="226544" y="511050"/>
                  </a:lnTo>
                  <a:lnTo>
                    <a:pt x="230449" y="515158"/>
                  </a:lnTo>
                  <a:lnTo>
                    <a:pt x="232456" y="516842"/>
                  </a:lnTo>
                  <a:lnTo>
                    <a:pt x="232552" y="517881"/>
                  </a:lnTo>
                  <a:lnTo>
                    <a:pt x="235896" y="522037"/>
                  </a:lnTo>
                  <a:lnTo>
                    <a:pt x="238559" y="524259"/>
                  </a:lnTo>
                  <a:lnTo>
                    <a:pt x="238787" y="527185"/>
                  </a:lnTo>
                  <a:lnTo>
                    <a:pt x="240052" y="530661"/>
                  </a:lnTo>
                  <a:lnTo>
                    <a:pt x="240745" y="533384"/>
                  </a:lnTo>
                  <a:lnTo>
                    <a:pt x="241987" y="535163"/>
                  </a:lnTo>
                  <a:lnTo>
                    <a:pt x="243110" y="534948"/>
                  </a:lnTo>
                  <a:lnTo>
                    <a:pt x="243456" y="532118"/>
                  </a:lnTo>
                  <a:lnTo>
                    <a:pt x="244005" y="530326"/>
                  </a:lnTo>
                  <a:lnTo>
                    <a:pt x="243480" y="526672"/>
                  </a:lnTo>
                  <a:lnTo>
                    <a:pt x="242608" y="524701"/>
                  </a:lnTo>
                  <a:lnTo>
                    <a:pt x="240888" y="522193"/>
                  </a:lnTo>
                  <a:lnTo>
                    <a:pt x="233364" y="514668"/>
                  </a:lnTo>
                  <a:lnTo>
                    <a:pt x="231847" y="513940"/>
                  </a:lnTo>
                  <a:lnTo>
                    <a:pt x="232026" y="512901"/>
                  </a:lnTo>
                  <a:lnTo>
                    <a:pt x="235072" y="508255"/>
                  </a:lnTo>
                  <a:lnTo>
                    <a:pt x="235896" y="506451"/>
                  </a:lnTo>
                  <a:lnTo>
                    <a:pt x="236338" y="504290"/>
                  </a:lnTo>
                  <a:lnTo>
                    <a:pt x="236207" y="501363"/>
                  </a:lnTo>
                  <a:lnTo>
                    <a:pt x="234916" y="496287"/>
                  </a:lnTo>
                  <a:lnTo>
                    <a:pt x="233614" y="489993"/>
                  </a:lnTo>
                  <a:lnTo>
                    <a:pt x="232647" y="487879"/>
                  </a:lnTo>
                  <a:lnTo>
                    <a:pt x="231405" y="486279"/>
                  </a:lnTo>
                  <a:lnTo>
                    <a:pt x="230557" y="485717"/>
                  </a:lnTo>
                  <a:lnTo>
                    <a:pt x="226150" y="487103"/>
                  </a:lnTo>
                  <a:lnTo>
                    <a:pt x="223988" y="486948"/>
                  </a:lnTo>
                  <a:lnTo>
                    <a:pt x="222949" y="486494"/>
                  </a:lnTo>
                  <a:lnTo>
                    <a:pt x="220644" y="482923"/>
                  </a:lnTo>
                  <a:lnTo>
                    <a:pt x="220799" y="480665"/>
                  </a:lnTo>
                  <a:lnTo>
                    <a:pt x="221624" y="478420"/>
                  </a:lnTo>
                  <a:lnTo>
                    <a:pt x="223570" y="475733"/>
                  </a:lnTo>
                  <a:lnTo>
                    <a:pt x="224681" y="474992"/>
                  </a:lnTo>
                  <a:lnTo>
                    <a:pt x="227404" y="473989"/>
                  </a:lnTo>
                  <a:lnTo>
                    <a:pt x="228228" y="472592"/>
                  </a:lnTo>
                  <a:lnTo>
                    <a:pt x="228515" y="471887"/>
                  </a:lnTo>
                  <a:lnTo>
                    <a:pt x="228479" y="469259"/>
                  </a:lnTo>
                  <a:lnTo>
                    <a:pt x="228001" y="468304"/>
                  </a:lnTo>
                  <a:lnTo>
                    <a:pt x="226473" y="466465"/>
                  </a:lnTo>
                  <a:lnTo>
                    <a:pt x="219903" y="459955"/>
                  </a:lnTo>
                  <a:lnTo>
                    <a:pt x="218363" y="457519"/>
                  </a:lnTo>
                  <a:lnTo>
                    <a:pt x="217575" y="454234"/>
                  </a:lnTo>
                  <a:lnTo>
                    <a:pt x="215448" y="450412"/>
                  </a:lnTo>
                  <a:lnTo>
                    <a:pt x="216846" y="448884"/>
                  </a:lnTo>
                  <a:lnTo>
                    <a:pt x="217121" y="448036"/>
                  </a:lnTo>
                  <a:lnTo>
                    <a:pt x="217013" y="447104"/>
                  </a:lnTo>
                  <a:lnTo>
                    <a:pt x="214732" y="444954"/>
                  </a:lnTo>
                  <a:lnTo>
                    <a:pt x="212737" y="443676"/>
                  </a:lnTo>
                  <a:lnTo>
                    <a:pt x="210827" y="441359"/>
                  </a:lnTo>
                  <a:lnTo>
                    <a:pt x="209310" y="440332"/>
                  </a:lnTo>
                  <a:lnTo>
                    <a:pt x="208366" y="440619"/>
                  </a:lnTo>
                  <a:lnTo>
                    <a:pt x="208318" y="443437"/>
                  </a:lnTo>
                  <a:lnTo>
                    <a:pt x="209214" y="447486"/>
                  </a:lnTo>
                  <a:lnTo>
                    <a:pt x="208474" y="448800"/>
                  </a:lnTo>
                  <a:lnTo>
                    <a:pt x="206575" y="447044"/>
                  </a:lnTo>
                  <a:lnTo>
                    <a:pt x="202251" y="439866"/>
                  </a:lnTo>
                  <a:lnTo>
                    <a:pt x="202227" y="437979"/>
                  </a:lnTo>
                  <a:lnTo>
                    <a:pt x="202968" y="437107"/>
                  </a:lnTo>
                  <a:lnTo>
                    <a:pt x="203720" y="437119"/>
                  </a:lnTo>
                  <a:lnTo>
                    <a:pt x="204580" y="438326"/>
                  </a:lnTo>
                  <a:lnTo>
                    <a:pt x="206085" y="438206"/>
                  </a:lnTo>
                  <a:lnTo>
                    <a:pt x="207016" y="437549"/>
                  </a:lnTo>
                  <a:lnTo>
                    <a:pt x="207088" y="436021"/>
                  </a:lnTo>
                  <a:lnTo>
                    <a:pt x="205858" y="434838"/>
                  </a:lnTo>
                  <a:lnTo>
                    <a:pt x="201893" y="433656"/>
                  </a:lnTo>
                  <a:lnTo>
                    <a:pt x="200949" y="434134"/>
                  </a:lnTo>
                  <a:lnTo>
                    <a:pt x="200794" y="436391"/>
                  </a:lnTo>
                  <a:lnTo>
                    <a:pt x="199206" y="436594"/>
                  </a:lnTo>
                  <a:lnTo>
                    <a:pt x="197868" y="435411"/>
                  </a:lnTo>
                  <a:lnTo>
                    <a:pt x="196685" y="431064"/>
                  </a:lnTo>
                  <a:lnTo>
                    <a:pt x="196769" y="430252"/>
                  </a:lnTo>
                  <a:lnTo>
                    <a:pt x="197605" y="429010"/>
                  </a:lnTo>
                  <a:lnTo>
                    <a:pt x="201833" y="429332"/>
                  </a:lnTo>
                  <a:lnTo>
                    <a:pt x="203075" y="430742"/>
                  </a:lnTo>
                  <a:lnTo>
                    <a:pt x="204855" y="429941"/>
                  </a:lnTo>
                  <a:lnTo>
                    <a:pt x="205201" y="428150"/>
                  </a:lnTo>
                  <a:lnTo>
                    <a:pt x="205249" y="424185"/>
                  </a:lnTo>
                  <a:lnTo>
                    <a:pt x="204747" y="421497"/>
                  </a:lnTo>
                  <a:lnTo>
                    <a:pt x="201153" y="419945"/>
                  </a:lnTo>
                  <a:lnTo>
                    <a:pt x="200221" y="420231"/>
                  </a:lnTo>
                  <a:lnTo>
                    <a:pt x="199851" y="421091"/>
                  </a:lnTo>
                  <a:lnTo>
                    <a:pt x="199731" y="426059"/>
                  </a:lnTo>
                  <a:lnTo>
                    <a:pt x="199170" y="426920"/>
                  </a:lnTo>
                  <a:lnTo>
                    <a:pt x="198238" y="427398"/>
                  </a:lnTo>
                  <a:lnTo>
                    <a:pt x="194476" y="426991"/>
                  </a:lnTo>
                  <a:lnTo>
                    <a:pt x="192111" y="425976"/>
                  </a:lnTo>
                  <a:lnTo>
                    <a:pt x="190200" y="424220"/>
                  </a:lnTo>
                  <a:lnTo>
                    <a:pt x="190176" y="422226"/>
                  </a:lnTo>
                  <a:lnTo>
                    <a:pt x="191371" y="419300"/>
                  </a:lnTo>
                  <a:lnTo>
                    <a:pt x="192506" y="419670"/>
                  </a:lnTo>
                  <a:lnTo>
                    <a:pt x="193640" y="420673"/>
                  </a:lnTo>
                  <a:lnTo>
                    <a:pt x="194858" y="420673"/>
                  </a:lnTo>
                  <a:lnTo>
                    <a:pt x="194571" y="419538"/>
                  </a:lnTo>
                  <a:lnTo>
                    <a:pt x="193234" y="417878"/>
                  </a:lnTo>
                  <a:lnTo>
                    <a:pt x="193305" y="416648"/>
                  </a:lnTo>
                  <a:lnTo>
                    <a:pt x="193950" y="415705"/>
                  </a:lnTo>
                  <a:lnTo>
                    <a:pt x="196769" y="414737"/>
                  </a:lnTo>
                  <a:lnTo>
                    <a:pt x="197318" y="414236"/>
                  </a:lnTo>
                  <a:lnTo>
                    <a:pt x="197593" y="413304"/>
                  </a:lnTo>
                  <a:lnTo>
                    <a:pt x="197390" y="411608"/>
                  </a:lnTo>
                  <a:lnTo>
                    <a:pt x="196697" y="409733"/>
                  </a:lnTo>
                  <a:lnTo>
                    <a:pt x="195479" y="409291"/>
                  </a:lnTo>
                  <a:lnTo>
                    <a:pt x="193318" y="409578"/>
                  </a:lnTo>
                  <a:lnTo>
                    <a:pt x="191980" y="408025"/>
                  </a:lnTo>
                  <a:lnTo>
                    <a:pt x="189567" y="402865"/>
                  </a:lnTo>
                  <a:lnTo>
                    <a:pt x="189077" y="401480"/>
                  </a:lnTo>
                  <a:lnTo>
                    <a:pt x="189232" y="399581"/>
                  </a:lnTo>
                  <a:lnTo>
                    <a:pt x="191263" y="395413"/>
                  </a:lnTo>
                  <a:lnTo>
                    <a:pt x="192888" y="390588"/>
                  </a:lnTo>
                  <a:lnTo>
                    <a:pt x="194822" y="387458"/>
                  </a:lnTo>
                  <a:lnTo>
                    <a:pt x="195861" y="387530"/>
                  </a:lnTo>
                  <a:lnTo>
                    <a:pt x="200591" y="389286"/>
                  </a:lnTo>
                  <a:lnTo>
                    <a:pt x="201618" y="388999"/>
                  </a:lnTo>
                  <a:lnTo>
                    <a:pt x="203362" y="386061"/>
                  </a:lnTo>
                  <a:lnTo>
                    <a:pt x="204663" y="385093"/>
                  </a:lnTo>
                  <a:lnTo>
                    <a:pt x="204556" y="383326"/>
                  </a:lnTo>
                  <a:lnTo>
                    <a:pt x="204079" y="382669"/>
                  </a:lnTo>
                  <a:lnTo>
                    <a:pt x="201833" y="383505"/>
                  </a:lnTo>
                  <a:lnTo>
                    <a:pt x="200221" y="382227"/>
                  </a:lnTo>
                  <a:lnTo>
                    <a:pt x="199372" y="382323"/>
                  </a:lnTo>
                  <a:lnTo>
                    <a:pt x="199206" y="384771"/>
                  </a:lnTo>
                  <a:lnTo>
                    <a:pt x="198847" y="385750"/>
                  </a:lnTo>
                  <a:lnTo>
                    <a:pt x="195550" y="385213"/>
                  </a:lnTo>
                  <a:lnTo>
                    <a:pt x="192350" y="385524"/>
                  </a:lnTo>
                  <a:lnTo>
                    <a:pt x="191777" y="384771"/>
                  </a:lnTo>
                  <a:lnTo>
                    <a:pt x="191968" y="384019"/>
                  </a:lnTo>
                  <a:lnTo>
                    <a:pt x="194583" y="383171"/>
                  </a:lnTo>
                  <a:lnTo>
                    <a:pt x="195144" y="382478"/>
                  </a:lnTo>
                  <a:lnTo>
                    <a:pt x="194929" y="381080"/>
                  </a:lnTo>
                  <a:lnTo>
                    <a:pt x="194738" y="380125"/>
                  </a:lnTo>
                  <a:lnTo>
                    <a:pt x="193401" y="378751"/>
                  </a:lnTo>
                  <a:lnTo>
                    <a:pt x="192422" y="375372"/>
                  </a:lnTo>
                  <a:lnTo>
                    <a:pt x="192493" y="373855"/>
                  </a:lnTo>
                  <a:lnTo>
                    <a:pt x="190594" y="372839"/>
                  </a:lnTo>
                  <a:lnTo>
                    <a:pt x="189197" y="373245"/>
                  </a:lnTo>
                  <a:lnTo>
                    <a:pt x="188050" y="380018"/>
                  </a:lnTo>
                  <a:lnTo>
                    <a:pt x="189292" y="380770"/>
                  </a:lnTo>
                  <a:lnTo>
                    <a:pt x="189400" y="382096"/>
                  </a:lnTo>
                  <a:lnTo>
                    <a:pt x="189125" y="382920"/>
                  </a:lnTo>
                  <a:lnTo>
                    <a:pt x="186976" y="384090"/>
                  </a:lnTo>
                  <a:lnTo>
                    <a:pt x="187083" y="385308"/>
                  </a:lnTo>
                  <a:lnTo>
                    <a:pt x="188420" y="386897"/>
                  </a:lnTo>
                  <a:lnTo>
                    <a:pt x="188433" y="388127"/>
                  </a:lnTo>
                  <a:lnTo>
                    <a:pt x="186701" y="392104"/>
                  </a:lnTo>
                  <a:lnTo>
                    <a:pt x="185303" y="393215"/>
                  </a:lnTo>
                  <a:lnTo>
                    <a:pt x="183296" y="390898"/>
                  </a:lnTo>
                  <a:lnTo>
                    <a:pt x="181123" y="389823"/>
                  </a:lnTo>
                  <a:lnTo>
                    <a:pt x="178293" y="389011"/>
                  </a:lnTo>
                  <a:lnTo>
                    <a:pt x="178125" y="390611"/>
                  </a:lnTo>
                  <a:lnTo>
                    <a:pt x="177850" y="391245"/>
                  </a:lnTo>
                  <a:lnTo>
                    <a:pt x="173431" y="391412"/>
                  </a:lnTo>
                  <a:lnTo>
                    <a:pt x="172213" y="391782"/>
                  </a:lnTo>
                  <a:lnTo>
                    <a:pt x="171091" y="392558"/>
                  </a:lnTo>
                  <a:lnTo>
                    <a:pt x="170267" y="394063"/>
                  </a:lnTo>
                  <a:lnTo>
                    <a:pt x="167901" y="400871"/>
                  </a:lnTo>
                  <a:lnTo>
                    <a:pt x="167555" y="402841"/>
                  </a:lnTo>
                  <a:lnTo>
                    <a:pt x="164808" y="408551"/>
                  </a:lnTo>
                  <a:lnTo>
                    <a:pt x="164737" y="410593"/>
                  </a:lnTo>
                  <a:lnTo>
                    <a:pt x="165405" y="411429"/>
                  </a:lnTo>
                  <a:lnTo>
                    <a:pt x="168153" y="412719"/>
                  </a:lnTo>
                  <a:lnTo>
                    <a:pt x="171628" y="412874"/>
                  </a:lnTo>
                  <a:lnTo>
                    <a:pt x="172559" y="412396"/>
                  </a:lnTo>
                  <a:lnTo>
                    <a:pt x="173312" y="411453"/>
                  </a:lnTo>
                  <a:lnTo>
                    <a:pt x="173431" y="406448"/>
                  </a:lnTo>
                  <a:lnTo>
                    <a:pt x="174709" y="403152"/>
                  </a:lnTo>
                  <a:lnTo>
                    <a:pt x="174686" y="401743"/>
                  </a:lnTo>
                  <a:lnTo>
                    <a:pt x="175402" y="398984"/>
                  </a:lnTo>
                  <a:lnTo>
                    <a:pt x="177540" y="396631"/>
                  </a:lnTo>
                  <a:lnTo>
                    <a:pt x="179224" y="395950"/>
                  </a:lnTo>
                  <a:lnTo>
                    <a:pt x="180908" y="395639"/>
                  </a:lnTo>
                  <a:lnTo>
                    <a:pt x="182138" y="396010"/>
                  </a:lnTo>
                  <a:lnTo>
                    <a:pt x="182903" y="396655"/>
                  </a:lnTo>
                  <a:lnTo>
                    <a:pt x="183679" y="398817"/>
                  </a:lnTo>
                  <a:lnTo>
                    <a:pt x="184933" y="401038"/>
                  </a:lnTo>
                  <a:lnTo>
                    <a:pt x="187035" y="403462"/>
                  </a:lnTo>
                  <a:lnTo>
                    <a:pt x="187417" y="404597"/>
                  </a:lnTo>
                  <a:lnTo>
                    <a:pt x="187549" y="407046"/>
                  </a:lnTo>
                  <a:lnTo>
                    <a:pt x="188218" y="408539"/>
                  </a:lnTo>
                  <a:lnTo>
                    <a:pt x="191000" y="412456"/>
                  </a:lnTo>
                  <a:lnTo>
                    <a:pt x="191191" y="413304"/>
                  </a:lnTo>
                  <a:lnTo>
                    <a:pt x="190929" y="413937"/>
                  </a:lnTo>
                  <a:lnTo>
                    <a:pt x="188027" y="415024"/>
                  </a:lnTo>
                  <a:lnTo>
                    <a:pt x="188265" y="419240"/>
                  </a:lnTo>
                  <a:lnTo>
                    <a:pt x="186068" y="424447"/>
                  </a:lnTo>
                  <a:lnTo>
                    <a:pt x="185053" y="425295"/>
                  </a:lnTo>
                  <a:lnTo>
                    <a:pt x="180443" y="426024"/>
                  </a:lnTo>
                  <a:lnTo>
                    <a:pt x="173611" y="428078"/>
                  </a:lnTo>
                  <a:lnTo>
                    <a:pt x="171556" y="429798"/>
                  </a:lnTo>
                  <a:lnTo>
                    <a:pt x="170458" y="431792"/>
                  </a:lnTo>
                  <a:lnTo>
                    <a:pt x="169646" y="434157"/>
                  </a:lnTo>
                  <a:lnTo>
                    <a:pt x="169383" y="436606"/>
                  </a:lnTo>
                  <a:lnTo>
                    <a:pt x="169813" y="440738"/>
                  </a:lnTo>
                  <a:lnTo>
                    <a:pt x="172010" y="443163"/>
                  </a:lnTo>
                  <a:lnTo>
                    <a:pt x="174948" y="445181"/>
                  </a:lnTo>
                  <a:lnTo>
                    <a:pt x="176572" y="446770"/>
                  </a:lnTo>
                  <a:lnTo>
                    <a:pt x="177051" y="448155"/>
                  </a:lnTo>
                  <a:lnTo>
                    <a:pt x="176907" y="451356"/>
                  </a:lnTo>
                  <a:lnTo>
                    <a:pt x="175880" y="451571"/>
                  </a:lnTo>
                  <a:lnTo>
                    <a:pt x="168331" y="450042"/>
                  </a:lnTo>
                  <a:lnTo>
                    <a:pt x="167209" y="450747"/>
                  </a:lnTo>
                  <a:lnTo>
                    <a:pt x="166576" y="452431"/>
                  </a:lnTo>
                  <a:lnTo>
                    <a:pt x="166445" y="457507"/>
                  </a:lnTo>
                  <a:lnTo>
                    <a:pt x="166182" y="458856"/>
                  </a:lnTo>
                  <a:lnTo>
                    <a:pt x="161332" y="461986"/>
                  </a:lnTo>
                  <a:lnTo>
                    <a:pt x="158825" y="464100"/>
                  </a:lnTo>
                  <a:lnTo>
                    <a:pt x="155922" y="465628"/>
                  </a:lnTo>
                  <a:lnTo>
                    <a:pt x="153390" y="466035"/>
                  </a:lnTo>
                  <a:lnTo>
                    <a:pt x="150369" y="465425"/>
                  </a:lnTo>
                  <a:lnTo>
                    <a:pt x="148780" y="465437"/>
                  </a:lnTo>
                  <a:lnTo>
                    <a:pt x="141196" y="468172"/>
                  </a:lnTo>
                  <a:lnTo>
                    <a:pt x="139129" y="469152"/>
                  </a:lnTo>
                  <a:lnTo>
                    <a:pt x="136060" y="471433"/>
                  </a:lnTo>
                  <a:lnTo>
                    <a:pt x="134579" y="473069"/>
                  </a:lnTo>
                  <a:lnTo>
                    <a:pt x="133182" y="475661"/>
                  </a:lnTo>
                  <a:lnTo>
                    <a:pt x="132836" y="477632"/>
                  </a:lnTo>
                  <a:lnTo>
                    <a:pt x="133433" y="480068"/>
                  </a:lnTo>
                  <a:lnTo>
                    <a:pt x="134209" y="482409"/>
                  </a:lnTo>
                  <a:lnTo>
                    <a:pt x="133564" y="483173"/>
                  </a:lnTo>
                  <a:lnTo>
                    <a:pt x="129551" y="485478"/>
                  </a:lnTo>
                  <a:lnTo>
                    <a:pt x="122027" y="486136"/>
                  </a:lnTo>
                  <a:lnTo>
                    <a:pt x="117345" y="487127"/>
                  </a:lnTo>
                  <a:lnTo>
                    <a:pt x="110417" y="489850"/>
                  </a:lnTo>
                  <a:lnTo>
                    <a:pt x="108650" y="491116"/>
                  </a:lnTo>
                  <a:lnTo>
                    <a:pt x="107539" y="492704"/>
                  </a:lnTo>
                  <a:lnTo>
                    <a:pt x="107467" y="495081"/>
                  </a:lnTo>
                  <a:lnTo>
                    <a:pt x="109020" y="498079"/>
                  </a:lnTo>
                  <a:lnTo>
                    <a:pt x="109940" y="505006"/>
                  </a:lnTo>
                  <a:lnTo>
                    <a:pt x="109498" y="506690"/>
                  </a:lnTo>
                  <a:lnTo>
                    <a:pt x="107444" y="508338"/>
                  </a:lnTo>
                  <a:lnTo>
                    <a:pt x="106990" y="509580"/>
                  </a:lnTo>
                  <a:lnTo>
                    <a:pt x="106249" y="510226"/>
                  </a:lnTo>
                  <a:lnTo>
                    <a:pt x="103717" y="511193"/>
                  </a:lnTo>
                  <a:lnTo>
                    <a:pt x="102893" y="512328"/>
                  </a:lnTo>
                  <a:lnTo>
                    <a:pt x="102284" y="516197"/>
                  </a:lnTo>
                  <a:lnTo>
                    <a:pt x="102451" y="521858"/>
                  </a:lnTo>
                  <a:lnTo>
                    <a:pt x="103502" y="523721"/>
                  </a:lnTo>
                  <a:lnTo>
                    <a:pt x="105974" y="525943"/>
                  </a:lnTo>
                  <a:lnTo>
                    <a:pt x="108722" y="527603"/>
                  </a:lnTo>
                  <a:lnTo>
                    <a:pt x="117321" y="530123"/>
                  </a:lnTo>
                  <a:lnTo>
                    <a:pt x="118456" y="531246"/>
                  </a:lnTo>
                  <a:lnTo>
                    <a:pt x="118467" y="532165"/>
                  </a:lnTo>
                  <a:lnTo>
                    <a:pt x="117261" y="532942"/>
                  </a:lnTo>
                  <a:lnTo>
                    <a:pt x="114072" y="534220"/>
                  </a:lnTo>
                  <a:lnTo>
                    <a:pt x="108531" y="534160"/>
                  </a:lnTo>
                  <a:lnTo>
                    <a:pt x="105628" y="535725"/>
                  </a:lnTo>
                  <a:lnTo>
                    <a:pt x="103682" y="537636"/>
                  </a:lnTo>
                  <a:lnTo>
                    <a:pt x="103132" y="538758"/>
                  </a:lnTo>
                  <a:lnTo>
                    <a:pt x="101448" y="540180"/>
                  </a:lnTo>
                  <a:lnTo>
                    <a:pt x="97208" y="546271"/>
                  </a:lnTo>
                  <a:lnTo>
                    <a:pt x="95656" y="550427"/>
                  </a:lnTo>
                  <a:lnTo>
                    <a:pt x="94605" y="556351"/>
                  </a:lnTo>
                  <a:lnTo>
                    <a:pt x="89707" y="563935"/>
                  </a:lnTo>
                  <a:lnTo>
                    <a:pt x="87665" y="565667"/>
                  </a:lnTo>
                  <a:lnTo>
                    <a:pt x="85635" y="568904"/>
                  </a:lnTo>
                  <a:lnTo>
                    <a:pt x="83545" y="582077"/>
                  </a:lnTo>
                  <a:lnTo>
                    <a:pt x="82291" y="587559"/>
                  </a:lnTo>
                  <a:lnTo>
                    <a:pt x="81288" y="589626"/>
                  </a:lnTo>
                  <a:lnTo>
                    <a:pt x="79687" y="589745"/>
                  </a:lnTo>
                  <a:lnTo>
                    <a:pt x="78732" y="588742"/>
                  </a:lnTo>
                  <a:lnTo>
                    <a:pt x="78720" y="587882"/>
                  </a:lnTo>
                  <a:lnTo>
                    <a:pt x="80941" y="584191"/>
                  </a:lnTo>
                  <a:lnTo>
                    <a:pt x="81479" y="582400"/>
                  </a:lnTo>
                  <a:lnTo>
                    <a:pt x="81896" y="577790"/>
                  </a:lnTo>
                  <a:lnTo>
                    <a:pt x="80905" y="574230"/>
                  </a:lnTo>
                  <a:lnTo>
                    <a:pt x="80237" y="573765"/>
                  </a:lnTo>
                  <a:lnTo>
                    <a:pt x="79209" y="573574"/>
                  </a:lnTo>
                  <a:lnTo>
                    <a:pt x="78457" y="573860"/>
                  </a:lnTo>
                  <a:lnTo>
                    <a:pt x="77633" y="575401"/>
                  </a:lnTo>
                  <a:lnTo>
                    <a:pt x="76952" y="581600"/>
                  </a:lnTo>
                  <a:lnTo>
                    <a:pt x="75483" y="584610"/>
                  </a:lnTo>
                  <a:lnTo>
                    <a:pt x="74491" y="587751"/>
                  </a:lnTo>
                  <a:lnTo>
                    <a:pt x="74540" y="591310"/>
                  </a:lnTo>
                  <a:lnTo>
                    <a:pt x="72927" y="598273"/>
                  </a:lnTo>
                  <a:lnTo>
                    <a:pt x="72473" y="599144"/>
                  </a:lnTo>
                  <a:lnTo>
                    <a:pt x="71912" y="607529"/>
                  </a:lnTo>
                  <a:lnTo>
                    <a:pt x="70729" y="610754"/>
                  </a:lnTo>
                  <a:lnTo>
                    <a:pt x="66012" y="616737"/>
                  </a:lnTo>
                  <a:lnTo>
                    <a:pt x="63026" y="619007"/>
                  </a:lnTo>
                  <a:lnTo>
                    <a:pt x="61903" y="619484"/>
                  </a:lnTo>
                  <a:lnTo>
                    <a:pt x="59407" y="622339"/>
                  </a:lnTo>
                  <a:lnTo>
                    <a:pt x="58380" y="622625"/>
                  </a:lnTo>
                  <a:lnTo>
                    <a:pt x="55753" y="623151"/>
                  </a:lnTo>
                  <a:lnTo>
                    <a:pt x="48754" y="627654"/>
                  </a:lnTo>
                  <a:lnTo>
                    <a:pt x="47165" y="628323"/>
                  </a:lnTo>
                  <a:lnTo>
                    <a:pt x="45457" y="628084"/>
                  </a:lnTo>
                  <a:lnTo>
                    <a:pt x="43558" y="626507"/>
                  </a:lnTo>
                  <a:lnTo>
                    <a:pt x="41933" y="623700"/>
                  </a:lnTo>
                  <a:lnTo>
                    <a:pt x="40763" y="620882"/>
                  </a:lnTo>
                  <a:lnTo>
                    <a:pt x="39486" y="615925"/>
                  </a:lnTo>
                  <a:lnTo>
                    <a:pt x="40094" y="611972"/>
                  </a:lnTo>
                  <a:lnTo>
                    <a:pt x="41432" y="606860"/>
                  </a:lnTo>
                  <a:lnTo>
                    <a:pt x="41922" y="600733"/>
                  </a:lnTo>
                  <a:lnTo>
                    <a:pt x="42554" y="598571"/>
                  </a:lnTo>
                  <a:lnTo>
                    <a:pt x="43940" y="596421"/>
                  </a:lnTo>
                  <a:lnTo>
                    <a:pt x="46663" y="596445"/>
                  </a:lnTo>
                  <a:lnTo>
                    <a:pt x="47499" y="595311"/>
                  </a:lnTo>
                  <a:lnTo>
                    <a:pt x="47762" y="594272"/>
                  </a:lnTo>
                  <a:lnTo>
                    <a:pt x="46520" y="592050"/>
                  </a:lnTo>
                  <a:lnTo>
                    <a:pt x="46974" y="590509"/>
                  </a:lnTo>
                  <a:lnTo>
                    <a:pt x="48264" y="588813"/>
                  </a:lnTo>
                  <a:lnTo>
                    <a:pt x="48443" y="587774"/>
                  </a:lnTo>
                  <a:lnTo>
                    <a:pt x="48491" y="584585"/>
                  </a:lnTo>
                  <a:lnTo>
                    <a:pt x="47989" y="582149"/>
                  </a:lnTo>
                  <a:lnTo>
                    <a:pt x="47321" y="580656"/>
                  </a:lnTo>
                  <a:lnTo>
                    <a:pt x="47428" y="574839"/>
                  </a:lnTo>
                  <a:lnTo>
                    <a:pt x="45815" y="573144"/>
                  </a:lnTo>
                  <a:lnTo>
                    <a:pt x="45517" y="571854"/>
                  </a:lnTo>
                  <a:lnTo>
                    <a:pt x="43797" y="570086"/>
                  </a:lnTo>
                  <a:lnTo>
                    <a:pt x="42949" y="569895"/>
                  </a:lnTo>
                  <a:lnTo>
                    <a:pt x="42197" y="570170"/>
                  </a:lnTo>
                  <a:lnTo>
                    <a:pt x="42304" y="571125"/>
                  </a:lnTo>
                  <a:lnTo>
                    <a:pt x="42805" y="573454"/>
                  </a:lnTo>
                  <a:lnTo>
                    <a:pt x="41253" y="577049"/>
                  </a:lnTo>
                  <a:lnTo>
                    <a:pt x="41360" y="578088"/>
                  </a:lnTo>
                  <a:lnTo>
                    <a:pt x="42232" y="579880"/>
                  </a:lnTo>
                  <a:lnTo>
                    <a:pt x="42436" y="581468"/>
                  </a:lnTo>
                  <a:lnTo>
                    <a:pt x="41611" y="583152"/>
                  </a:lnTo>
                  <a:lnTo>
                    <a:pt x="41623" y="584120"/>
                  </a:lnTo>
                  <a:lnTo>
                    <a:pt x="42662" y="584753"/>
                  </a:lnTo>
                  <a:lnTo>
                    <a:pt x="45409" y="585565"/>
                  </a:lnTo>
                  <a:lnTo>
                    <a:pt x="45791" y="586222"/>
                  </a:lnTo>
                  <a:lnTo>
                    <a:pt x="44956" y="586986"/>
                  </a:lnTo>
                  <a:lnTo>
                    <a:pt x="42614" y="588598"/>
                  </a:lnTo>
                  <a:lnTo>
                    <a:pt x="42758" y="591716"/>
                  </a:lnTo>
                  <a:lnTo>
                    <a:pt x="40429" y="594009"/>
                  </a:lnTo>
                  <a:lnTo>
                    <a:pt x="36153" y="590390"/>
                  </a:lnTo>
                  <a:lnTo>
                    <a:pt x="32176" y="588169"/>
                  </a:lnTo>
                  <a:lnTo>
                    <a:pt x="30289" y="587739"/>
                  </a:lnTo>
                  <a:lnTo>
                    <a:pt x="29166" y="588037"/>
                  </a:lnTo>
                  <a:lnTo>
                    <a:pt x="27506" y="590414"/>
                  </a:lnTo>
                  <a:lnTo>
                    <a:pt x="25165" y="592038"/>
                  </a:lnTo>
                  <a:lnTo>
                    <a:pt x="22358" y="592719"/>
                  </a:lnTo>
                  <a:lnTo>
                    <a:pt x="19253" y="592767"/>
                  </a:lnTo>
                  <a:lnTo>
                    <a:pt x="18119" y="592134"/>
                  </a:lnTo>
                  <a:lnTo>
                    <a:pt x="15730" y="589315"/>
                  </a:lnTo>
                  <a:lnTo>
                    <a:pt x="16363" y="587261"/>
                  </a:lnTo>
                  <a:lnTo>
                    <a:pt x="18035" y="585911"/>
                  </a:lnTo>
                  <a:lnTo>
                    <a:pt x="21773" y="583809"/>
                  </a:lnTo>
                  <a:lnTo>
                    <a:pt x="22979" y="582101"/>
                  </a:lnTo>
                  <a:lnTo>
                    <a:pt x="22753" y="579438"/>
                  </a:lnTo>
                  <a:lnTo>
                    <a:pt x="22179" y="578160"/>
                  </a:lnTo>
                  <a:lnTo>
                    <a:pt x="20364" y="576368"/>
                  </a:lnTo>
                  <a:lnTo>
                    <a:pt x="18334" y="571722"/>
                  </a:lnTo>
                  <a:lnTo>
                    <a:pt x="18405" y="570014"/>
                  </a:lnTo>
                  <a:lnTo>
                    <a:pt x="19599" y="568020"/>
                  </a:lnTo>
                  <a:lnTo>
                    <a:pt x="20053" y="566336"/>
                  </a:lnTo>
                  <a:lnTo>
                    <a:pt x="20101" y="563302"/>
                  </a:lnTo>
                  <a:lnTo>
                    <a:pt x="21116" y="561117"/>
                  </a:lnTo>
                  <a:lnTo>
                    <a:pt x="21535" y="557295"/>
                  </a:lnTo>
                  <a:lnTo>
                    <a:pt x="22979" y="552099"/>
                  </a:lnTo>
                  <a:lnTo>
                    <a:pt x="24090" y="550546"/>
                  </a:lnTo>
                  <a:lnTo>
                    <a:pt x="25774" y="550463"/>
                  </a:lnTo>
                  <a:lnTo>
                    <a:pt x="28700" y="550977"/>
                  </a:lnTo>
                  <a:lnTo>
                    <a:pt x="31985" y="550463"/>
                  </a:lnTo>
                  <a:lnTo>
                    <a:pt x="33299" y="549878"/>
                  </a:lnTo>
                  <a:lnTo>
                    <a:pt x="34135" y="548922"/>
                  </a:lnTo>
                  <a:lnTo>
                    <a:pt x="34397" y="547800"/>
                  </a:lnTo>
                  <a:lnTo>
                    <a:pt x="34553" y="545172"/>
                  </a:lnTo>
                  <a:lnTo>
                    <a:pt x="36129" y="543345"/>
                  </a:lnTo>
                  <a:lnTo>
                    <a:pt x="36309" y="542604"/>
                  </a:lnTo>
                  <a:lnTo>
                    <a:pt x="36344" y="538078"/>
                  </a:lnTo>
                  <a:lnTo>
                    <a:pt x="36607" y="536405"/>
                  </a:lnTo>
                  <a:lnTo>
                    <a:pt x="37431" y="535163"/>
                  </a:lnTo>
                  <a:lnTo>
                    <a:pt x="38649" y="534124"/>
                  </a:lnTo>
                  <a:lnTo>
                    <a:pt x="43343" y="533694"/>
                  </a:lnTo>
                  <a:lnTo>
                    <a:pt x="45409" y="533002"/>
                  </a:lnTo>
                  <a:lnTo>
                    <a:pt x="46520" y="532046"/>
                  </a:lnTo>
                  <a:lnTo>
                    <a:pt x="47428" y="529574"/>
                  </a:lnTo>
                  <a:lnTo>
                    <a:pt x="46723" y="518108"/>
                  </a:lnTo>
                  <a:lnTo>
                    <a:pt x="47081" y="516985"/>
                  </a:lnTo>
                  <a:lnTo>
                    <a:pt x="48598" y="517248"/>
                  </a:lnTo>
                  <a:lnTo>
                    <a:pt x="49817" y="516878"/>
                  </a:lnTo>
                  <a:lnTo>
                    <a:pt x="51106" y="515063"/>
                  </a:lnTo>
                  <a:lnTo>
                    <a:pt x="52576" y="511945"/>
                  </a:lnTo>
                  <a:lnTo>
                    <a:pt x="53173" y="510214"/>
                  </a:lnTo>
                  <a:lnTo>
                    <a:pt x="53399" y="509091"/>
                  </a:lnTo>
                  <a:lnTo>
                    <a:pt x="53698" y="508099"/>
                  </a:lnTo>
                  <a:lnTo>
                    <a:pt x="53818" y="507060"/>
                  </a:lnTo>
                  <a:lnTo>
                    <a:pt x="53818" y="506332"/>
                  </a:lnTo>
                  <a:lnTo>
                    <a:pt x="53877" y="505460"/>
                  </a:lnTo>
                  <a:lnTo>
                    <a:pt x="53865" y="504564"/>
                  </a:lnTo>
                  <a:lnTo>
                    <a:pt x="53734" y="503716"/>
                  </a:lnTo>
                  <a:lnTo>
                    <a:pt x="53268" y="501889"/>
                  </a:lnTo>
                  <a:lnTo>
                    <a:pt x="53208" y="500933"/>
                  </a:lnTo>
                  <a:lnTo>
                    <a:pt x="53674" y="500026"/>
                  </a:lnTo>
                  <a:lnTo>
                    <a:pt x="54701" y="499237"/>
                  </a:lnTo>
                  <a:lnTo>
                    <a:pt x="55621" y="498353"/>
                  </a:lnTo>
                  <a:lnTo>
                    <a:pt x="56110" y="497362"/>
                  </a:lnTo>
                  <a:lnTo>
                    <a:pt x="56123" y="496144"/>
                  </a:lnTo>
                  <a:lnTo>
                    <a:pt x="55657" y="494448"/>
                  </a:lnTo>
                  <a:lnTo>
                    <a:pt x="55478" y="493540"/>
                  </a:lnTo>
                  <a:lnTo>
                    <a:pt x="55776" y="492716"/>
                  </a:lnTo>
                  <a:lnTo>
                    <a:pt x="56445" y="491976"/>
                  </a:lnTo>
                  <a:lnTo>
                    <a:pt x="57353" y="491283"/>
                  </a:lnTo>
                  <a:lnTo>
                    <a:pt x="58165" y="490328"/>
                  </a:lnTo>
                  <a:lnTo>
                    <a:pt x="58320" y="489599"/>
                  </a:lnTo>
                  <a:lnTo>
                    <a:pt x="58356" y="488775"/>
                  </a:lnTo>
                  <a:lnTo>
                    <a:pt x="58297" y="487461"/>
                  </a:lnTo>
                  <a:lnTo>
                    <a:pt x="57890" y="486315"/>
                  </a:lnTo>
                  <a:lnTo>
                    <a:pt x="58058" y="485204"/>
                  </a:lnTo>
                  <a:lnTo>
                    <a:pt x="58260" y="484260"/>
                  </a:lnTo>
                  <a:lnTo>
                    <a:pt x="57926" y="483579"/>
                  </a:lnTo>
                  <a:lnTo>
                    <a:pt x="57508" y="482529"/>
                  </a:lnTo>
                  <a:lnTo>
                    <a:pt x="57520" y="481334"/>
                  </a:lnTo>
                  <a:lnTo>
                    <a:pt x="57233" y="480558"/>
                  </a:lnTo>
                  <a:lnTo>
                    <a:pt x="56565" y="479602"/>
                  </a:lnTo>
                  <a:lnTo>
                    <a:pt x="55919" y="478408"/>
                  </a:lnTo>
                  <a:lnTo>
                    <a:pt x="55287" y="477524"/>
                  </a:lnTo>
                  <a:lnTo>
                    <a:pt x="55024" y="476545"/>
                  </a:lnTo>
                  <a:lnTo>
                    <a:pt x="54749" y="475482"/>
                  </a:lnTo>
                  <a:lnTo>
                    <a:pt x="54236" y="473774"/>
                  </a:lnTo>
                  <a:lnTo>
                    <a:pt x="54271" y="473021"/>
                  </a:lnTo>
                  <a:lnTo>
                    <a:pt x="54176" y="472293"/>
                  </a:lnTo>
                  <a:lnTo>
                    <a:pt x="53781" y="471385"/>
                  </a:lnTo>
                  <a:lnTo>
                    <a:pt x="53184" y="470310"/>
                  </a:lnTo>
                  <a:lnTo>
                    <a:pt x="52587" y="469068"/>
                  </a:lnTo>
                  <a:lnTo>
                    <a:pt x="51990" y="467921"/>
                  </a:lnTo>
                  <a:lnTo>
                    <a:pt x="51906" y="466894"/>
                  </a:lnTo>
                  <a:lnTo>
                    <a:pt x="51955" y="465103"/>
                  </a:lnTo>
                  <a:lnTo>
                    <a:pt x="52217" y="463765"/>
                  </a:lnTo>
                  <a:lnTo>
                    <a:pt x="52205" y="462607"/>
                  </a:lnTo>
                  <a:lnTo>
                    <a:pt x="52026" y="461293"/>
                  </a:lnTo>
                  <a:lnTo>
                    <a:pt x="51775" y="459907"/>
                  </a:lnTo>
                  <a:lnTo>
                    <a:pt x="51500" y="459071"/>
                  </a:lnTo>
                  <a:lnTo>
                    <a:pt x="50832" y="457996"/>
                  </a:lnTo>
                  <a:lnTo>
                    <a:pt x="50354" y="457435"/>
                  </a:lnTo>
                  <a:lnTo>
                    <a:pt x="49996" y="456516"/>
                  </a:lnTo>
                  <a:lnTo>
                    <a:pt x="49577" y="454640"/>
                  </a:lnTo>
                  <a:lnTo>
                    <a:pt x="49649" y="453494"/>
                  </a:lnTo>
                  <a:lnTo>
                    <a:pt x="49900" y="452777"/>
                  </a:lnTo>
                  <a:lnTo>
                    <a:pt x="50127" y="452097"/>
                  </a:lnTo>
                  <a:lnTo>
                    <a:pt x="50234" y="450902"/>
                  </a:lnTo>
                  <a:lnTo>
                    <a:pt x="50056" y="449935"/>
                  </a:lnTo>
                  <a:lnTo>
                    <a:pt x="49506" y="448346"/>
                  </a:lnTo>
                  <a:lnTo>
                    <a:pt x="49327" y="447594"/>
                  </a:lnTo>
                  <a:lnTo>
                    <a:pt x="49362" y="446340"/>
                  </a:lnTo>
                  <a:lnTo>
                    <a:pt x="49243" y="444775"/>
                  </a:lnTo>
                  <a:lnTo>
                    <a:pt x="48646" y="444094"/>
                  </a:lnTo>
                  <a:lnTo>
                    <a:pt x="47846" y="443354"/>
                  </a:lnTo>
                  <a:lnTo>
                    <a:pt x="47248" y="442745"/>
                  </a:lnTo>
                  <a:lnTo>
                    <a:pt x="46902" y="441646"/>
                  </a:lnTo>
                  <a:lnTo>
                    <a:pt x="46759" y="438457"/>
                  </a:lnTo>
                  <a:lnTo>
                    <a:pt x="46425" y="434623"/>
                  </a:lnTo>
                  <a:lnTo>
                    <a:pt x="45564" y="433369"/>
                  </a:lnTo>
                  <a:lnTo>
                    <a:pt x="44681" y="433560"/>
                  </a:lnTo>
                  <a:lnTo>
                    <a:pt x="43152" y="434026"/>
                  </a:lnTo>
                  <a:lnTo>
                    <a:pt x="36201" y="436415"/>
                  </a:lnTo>
                  <a:lnTo>
                    <a:pt x="35664" y="434659"/>
                  </a:lnTo>
                  <a:lnTo>
                    <a:pt x="35090" y="433679"/>
                  </a:lnTo>
                  <a:lnTo>
                    <a:pt x="30492" y="436534"/>
                  </a:lnTo>
                  <a:lnTo>
                    <a:pt x="28474" y="437669"/>
                  </a:lnTo>
                  <a:lnTo>
                    <a:pt x="26634" y="438624"/>
                  </a:lnTo>
                  <a:lnTo>
                    <a:pt x="24341" y="439640"/>
                  </a:lnTo>
                  <a:lnTo>
                    <a:pt x="22263" y="440416"/>
                  </a:lnTo>
                  <a:lnTo>
                    <a:pt x="21964" y="439389"/>
                  </a:lnTo>
                  <a:lnTo>
                    <a:pt x="8875" y="443402"/>
                  </a:lnTo>
                  <a:lnTo>
                    <a:pt x="8229" y="442948"/>
                  </a:lnTo>
                  <a:lnTo>
                    <a:pt x="6903" y="442183"/>
                  </a:lnTo>
                  <a:lnTo>
                    <a:pt x="6080" y="441610"/>
                  </a:lnTo>
                  <a:lnTo>
                    <a:pt x="5578" y="441096"/>
                  </a:lnTo>
                  <a:lnTo>
                    <a:pt x="4933" y="440440"/>
                  </a:lnTo>
                  <a:lnTo>
                    <a:pt x="4383" y="439795"/>
                  </a:lnTo>
                  <a:lnTo>
                    <a:pt x="3762" y="439281"/>
                  </a:lnTo>
                  <a:lnTo>
                    <a:pt x="0" y="436976"/>
                  </a:lnTo>
                  <a:lnTo>
                    <a:pt x="3798" y="425809"/>
                  </a:lnTo>
                  <a:lnTo>
                    <a:pt x="27853" y="423802"/>
                  </a:lnTo>
                  <a:lnTo>
                    <a:pt x="38960" y="417341"/>
                  </a:lnTo>
                  <a:lnTo>
                    <a:pt x="40859" y="416744"/>
                  </a:lnTo>
                  <a:lnTo>
                    <a:pt x="41946" y="416899"/>
                  </a:lnTo>
                  <a:lnTo>
                    <a:pt x="42913" y="417174"/>
                  </a:lnTo>
                  <a:lnTo>
                    <a:pt x="45983" y="418093"/>
                  </a:lnTo>
                  <a:lnTo>
                    <a:pt x="44561" y="411692"/>
                  </a:lnTo>
                  <a:lnTo>
                    <a:pt x="44227" y="410832"/>
                  </a:lnTo>
                  <a:lnTo>
                    <a:pt x="43952" y="409792"/>
                  </a:lnTo>
                  <a:lnTo>
                    <a:pt x="44215" y="407679"/>
                  </a:lnTo>
                  <a:lnTo>
                    <a:pt x="44120" y="405911"/>
                  </a:lnTo>
                  <a:lnTo>
                    <a:pt x="48622" y="403045"/>
                  </a:lnTo>
                  <a:lnTo>
                    <a:pt x="64041" y="370355"/>
                  </a:lnTo>
                  <a:lnTo>
                    <a:pt x="49841" y="343721"/>
                  </a:lnTo>
                  <a:lnTo>
                    <a:pt x="25595" y="314639"/>
                  </a:lnTo>
                  <a:lnTo>
                    <a:pt x="34338" y="302922"/>
                  </a:lnTo>
                  <a:lnTo>
                    <a:pt x="254373" y="0"/>
                  </a:lnTo>
                  <a:lnTo>
                    <a:pt x="261658" y="1039"/>
                  </a:lnTo>
                  <a:lnTo>
                    <a:pt x="278630" y="3846"/>
                  </a:lnTo>
                  <a:lnTo>
                    <a:pt x="281364" y="4765"/>
                  </a:lnTo>
                  <a:lnTo>
                    <a:pt x="282690" y="5028"/>
                  </a:lnTo>
                  <a:lnTo>
                    <a:pt x="316491" y="7297"/>
                  </a:lnTo>
                  <a:lnTo>
                    <a:pt x="337117" y="9985"/>
                  </a:lnTo>
                  <a:lnTo>
                    <a:pt x="351425" y="10534"/>
                  </a:lnTo>
                  <a:lnTo>
                    <a:pt x="358484" y="11215"/>
                  </a:lnTo>
                  <a:lnTo>
                    <a:pt x="364802" y="12254"/>
                  </a:lnTo>
                  <a:lnTo>
                    <a:pt x="393777" y="12409"/>
                  </a:lnTo>
                  <a:lnTo>
                    <a:pt x="402245" y="13317"/>
                  </a:lnTo>
                  <a:lnTo>
                    <a:pt x="421808" y="13150"/>
                  </a:lnTo>
                  <a:lnTo>
                    <a:pt x="448155" y="13818"/>
                  </a:lnTo>
                  <a:lnTo>
                    <a:pt x="499799" y="14977"/>
                  </a:lnTo>
                  <a:lnTo>
                    <a:pt x="509592" y="15586"/>
                  </a:lnTo>
                  <a:lnTo>
                    <a:pt x="519828" y="14690"/>
                  </a:lnTo>
                  <a:lnTo>
                    <a:pt x="523412" y="15407"/>
                  </a:lnTo>
                  <a:lnTo>
                    <a:pt x="527006" y="16852"/>
                  </a:lnTo>
                  <a:lnTo>
                    <a:pt x="538699" y="18655"/>
                  </a:lnTo>
                  <a:lnTo>
                    <a:pt x="540968" y="19563"/>
                  </a:lnTo>
                  <a:lnTo>
                    <a:pt x="545889" y="22310"/>
                  </a:lnTo>
                  <a:lnTo>
                    <a:pt x="548469" y="24711"/>
                  </a:lnTo>
                  <a:lnTo>
                    <a:pt x="548851" y="25547"/>
                  </a:lnTo>
                  <a:lnTo>
                    <a:pt x="548493" y="26335"/>
                  </a:lnTo>
                  <a:lnTo>
                    <a:pt x="547179" y="26634"/>
                  </a:lnTo>
                  <a:lnTo>
                    <a:pt x="544886" y="24221"/>
                  </a:lnTo>
                  <a:lnTo>
                    <a:pt x="543751" y="23660"/>
                  </a:lnTo>
                  <a:lnTo>
                    <a:pt x="541960" y="23684"/>
                  </a:lnTo>
                  <a:lnTo>
                    <a:pt x="539499" y="22967"/>
                  </a:lnTo>
                  <a:lnTo>
                    <a:pt x="539332" y="23827"/>
                  </a:lnTo>
                  <a:lnTo>
                    <a:pt x="540574" y="25129"/>
                  </a:lnTo>
                  <a:lnTo>
                    <a:pt x="545411" y="28055"/>
                  </a:lnTo>
                  <a:lnTo>
                    <a:pt x="546916" y="28306"/>
                  </a:lnTo>
                  <a:lnTo>
                    <a:pt x="548923" y="31029"/>
                  </a:lnTo>
                  <a:lnTo>
                    <a:pt x="556352" y="36738"/>
                  </a:lnTo>
                  <a:lnTo>
                    <a:pt x="561177" y="39306"/>
                  </a:lnTo>
                  <a:lnTo>
                    <a:pt x="576584" y="44931"/>
                  </a:lnTo>
                  <a:lnTo>
                    <a:pt x="581982" y="47583"/>
                  </a:lnTo>
                  <a:lnTo>
                    <a:pt x="586353" y="50234"/>
                  </a:lnTo>
                  <a:lnTo>
                    <a:pt x="587679" y="51572"/>
                  </a:lnTo>
                  <a:lnTo>
                    <a:pt x="590761" y="56218"/>
                  </a:lnTo>
                  <a:lnTo>
                    <a:pt x="590976" y="58177"/>
                  </a:lnTo>
                  <a:lnTo>
                    <a:pt x="590521" y="59777"/>
                  </a:lnTo>
                  <a:lnTo>
                    <a:pt x="589507" y="61031"/>
                  </a:lnTo>
                  <a:lnTo>
                    <a:pt x="584371" y="63372"/>
                  </a:lnTo>
                  <a:lnTo>
                    <a:pt x="580728" y="65474"/>
                  </a:lnTo>
                  <a:lnTo>
                    <a:pt x="578005" y="65964"/>
                  </a:lnTo>
                  <a:lnTo>
                    <a:pt x="573980" y="67445"/>
                  </a:lnTo>
                  <a:lnTo>
                    <a:pt x="569190" y="67588"/>
                  </a:lnTo>
                  <a:lnTo>
                    <a:pt x="566730" y="66513"/>
                  </a:lnTo>
                  <a:lnTo>
                    <a:pt x="564736" y="64936"/>
                  </a:lnTo>
                  <a:lnTo>
                    <a:pt x="561105" y="60756"/>
                  </a:lnTo>
                  <a:lnTo>
                    <a:pt x="558824" y="59192"/>
                  </a:lnTo>
                  <a:lnTo>
                    <a:pt x="558155" y="58356"/>
                  </a:lnTo>
                  <a:lnTo>
                    <a:pt x="556220" y="54999"/>
                  </a:lnTo>
                  <a:lnTo>
                    <a:pt x="556339" y="49816"/>
                  </a:lnTo>
                  <a:lnTo>
                    <a:pt x="554894" y="47296"/>
                  </a:lnTo>
                  <a:lnTo>
                    <a:pt x="553939" y="46555"/>
                  </a:lnTo>
                  <a:lnTo>
                    <a:pt x="552816" y="46770"/>
                  </a:lnTo>
                  <a:lnTo>
                    <a:pt x="550953" y="47929"/>
                  </a:lnTo>
                  <a:lnTo>
                    <a:pt x="549746" y="49458"/>
                  </a:lnTo>
                  <a:lnTo>
                    <a:pt x="547059" y="52014"/>
                  </a:lnTo>
                  <a:lnTo>
                    <a:pt x="544719" y="52408"/>
                  </a:lnTo>
                  <a:lnTo>
                    <a:pt x="544730" y="53638"/>
                  </a:lnTo>
                  <a:lnTo>
                    <a:pt x="545400" y="54390"/>
                  </a:lnTo>
                  <a:lnTo>
                    <a:pt x="545411" y="55430"/>
                  </a:lnTo>
                  <a:lnTo>
                    <a:pt x="541327" y="59252"/>
                  </a:lnTo>
                  <a:lnTo>
                    <a:pt x="539953" y="61437"/>
                  </a:lnTo>
                  <a:lnTo>
                    <a:pt x="539679" y="62560"/>
                  </a:lnTo>
                  <a:lnTo>
                    <a:pt x="539022" y="68771"/>
                  </a:lnTo>
                  <a:lnTo>
                    <a:pt x="538568" y="70371"/>
                  </a:lnTo>
                  <a:lnTo>
                    <a:pt x="537743" y="71541"/>
                  </a:lnTo>
                  <a:lnTo>
                    <a:pt x="533611" y="72437"/>
                  </a:lnTo>
                  <a:lnTo>
                    <a:pt x="531258" y="72365"/>
                  </a:lnTo>
                  <a:lnTo>
                    <a:pt x="527388" y="70741"/>
                  </a:lnTo>
                  <a:lnTo>
                    <a:pt x="522575" y="69845"/>
                  </a:lnTo>
                  <a:lnTo>
                    <a:pt x="522372" y="68627"/>
                  </a:lnTo>
                  <a:lnTo>
                    <a:pt x="519076" y="68317"/>
                  </a:lnTo>
                  <a:lnTo>
                    <a:pt x="516329" y="67206"/>
                  </a:lnTo>
                  <a:lnTo>
                    <a:pt x="514609" y="65259"/>
                  </a:lnTo>
                  <a:lnTo>
                    <a:pt x="513068" y="62369"/>
                  </a:lnTo>
                  <a:lnTo>
                    <a:pt x="506857" y="55776"/>
                  </a:lnTo>
                  <a:lnTo>
                    <a:pt x="503848" y="55346"/>
                  </a:lnTo>
                  <a:lnTo>
                    <a:pt x="504135" y="56194"/>
                  </a:lnTo>
                  <a:lnTo>
                    <a:pt x="505377" y="57603"/>
                  </a:lnTo>
                  <a:lnTo>
                    <a:pt x="506547" y="60123"/>
                  </a:lnTo>
                  <a:lnTo>
                    <a:pt x="509891" y="63909"/>
                  </a:lnTo>
                  <a:lnTo>
                    <a:pt x="510656" y="65331"/>
                  </a:lnTo>
                  <a:lnTo>
                    <a:pt x="510870" y="67110"/>
                  </a:lnTo>
                  <a:lnTo>
                    <a:pt x="511444" y="67946"/>
                  </a:lnTo>
                  <a:lnTo>
                    <a:pt x="512973" y="69045"/>
                  </a:lnTo>
                  <a:lnTo>
                    <a:pt x="514119" y="70526"/>
                  </a:lnTo>
                  <a:lnTo>
                    <a:pt x="514143" y="72533"/>
                  </a:lnTo>
                  <a:lnTo>
                    <a:pt x="515278" y="72974"/>
                  </a:lnTo>
                  <a:lnTo>
                    <a:pt x="518849" y="72461"/>
                  </a:lnTo>
                  <a:lnTo>
                    <a:pt x="520366" y="73572"/>
                  </a:lnTo>
                  <a:lnTo>
                    <a:pt x="520760" y="74229"/>
                  </a:lnTo>
                  <a:lnTo>
                    <a:pt x="520867" y="75447"/>
                  </a:lnTo>
                  <a:lnTo>
                    <a:pt x="519936" y="76283"/>
                  </a:lnTo>
                  <a:lnTo>
                    <a:pt x="516651" y="76904"/>
                  </a:lnTo>
                  <a:lnTo>
                    <a:pt x="514860" y="76474"/>
                  </a:lnTo>
                  <a:lnTo>
                    <a:pt x="507622" y="76832"/>
                  </a:lnTo>
                  <a:lnTo>
                    <a:pt x="504421" y="76522"/>
                  </a:lnTo>
                  <a:lnTo>
                    <a:pt x="502140" y="75220"/>
                  </a:lnTo>
                  <a:lnTo>
                    <a:pt x="498855" y="75089"/>
                  </a:lnTo>
                  <a:lnTo>
                    <a:pt x="496491" y="74336"/>
                  </a:lnTo>
                  <a:lnTo>
                    <a:pt x="493457" y="72509"/>
                  </a:lnTo>
                  <a:lnTo>
                    <a:pt x="491355" y="70669"/>
                  </a:lnTo>
                  <a:lnTo>
                    <a:pt x="489826" y="68974"/>
                  </a:lnTo>
                  <a:lnTo>
                    <a:pt x="487987" y="64518"/>
                  </a:lnTo>
                  <a:lnTo>
                    <a:pt x="486996" y="60840"/>
                  </a:lnTo>
                  <a:lnTo>
                    <a:pt x="486422" y="60302"/>
                  </a:lnTo>
                  <a:lnTo>
                    <a:pt x="486315" y="59263"/>
                  </a:lnTo>
                  <a:lnTo>
                    <a:pt x="485539" y="58141"/>
                  </a:lnTo>
                  <a:lnTo>
                    <a:pt x="485527" y="57400"/>
                  </a:lnTo>
                  <a:lnTo>
                    <a:pt x="483413" y="53387"/>
                  </a:lnTo>
                  <a:lnTo>
                    <a:pt x="482911" y="51775"/>
                  </a:lnTo>
                  <a:lnTo>
                    <a:pt x="480534" y="49589"/>
                  </a:lnTo>
                  <a:lnTo>
                    <a:pt x="477966" y="47989"/>
                  </a:lnTo>
                  <a:lnTo>
                    <a:pt x="476461" y="47439"/>
                  </a:lnTo>
                  <a:lnTo>
                    <a:pt x="472604" y="47332"/>
                  </a:lnTo>
                  <a:lnTo>
                    <a:pt x="468639" y="46340"/>
                  </a:lnTo>
                  <a:lnTo>
                    <a:pt x="466381" y="46364"/>
                  </a:lnTo>
                  <a:lnTo>
                    <a:pt x="465450" y="47057"/>
                  </a:lnTo>
                  <a:lnTo>
                    <a:pt x="463790" y="49147"/>
                  </a:lnTo>
                  <a:lnTo>
                    <a:pt x="460230" y="50700"/>
                  </a:lnTo>
                  <a:lnTo>
                    <a:pt x="455525" y="50091"/>
                  </a:lnTo>
                  <a:lnTo>
                    <a:pt x="453733" y="49482"/>
                  </a:lnTo>
                  <a:lnTo>
                    <a:pt x="453650" y="50963"/>
                  </a:lnTo>
                  <a:lnTo>
                    <a:pt x="453661" y="51811"/>
                  </a:lnTo>
                  <a:lnTo>
                    <a:pt x="452825" y="52575"/>
                  </a:lnTo>
                  <a:lnTo>
                    <a:pt x="447964" y="54426"/>
                  </a:lnTo>
                  <a:lnTo>
                    <a:pt x="444775" y="54773"/>
                  </a:lnTo>
                  <a:lnTo>
                    <a:pt x="444238" y="56946"/>
                  </a:lnTo>
                  <a:lnTo>
                    <a:pt x="440476" y="57161"/>
                  </a:lnTo>
                  <a:lnTo>
                    <a:pt x="428521" y="55728"/>
                  </a:lnTo>
                  <a:lnTo>
                    <a:pt x="425869" y="55036"/>
                  </a:lnTo>
                  <a:lnTo>
                    <a:pt x="424639" y="53925"/>
                  </a:lnTo>
                  <a:lnTo>
                    <a:pt x="424220" y="51190"/>
                  </a:lnTo>
                  <a:lnTo>
                    <a:pt x="421760" y="49924"/>
                  </a:lnTo>
                  <a:lnTo>
                    <a:pt x="421724" y="47929"/>
                  </a:lnTo>
                  <a:lnTo>
                    <a:pt x="419838" y="46950"/>
                  </a:lnTo>
                  <a:lnTo>
                    <a:pt x="415442" y="42304"/>
                  </a:lnTo>
                  <a:lnTo>
                    <a:pt x="414403" y="41659"/>
                  </a:lnTo>
                  <a:lnTo>
                    <a:pt x="412050" y="42065"/>
                  </a:lnTo>
                  <a:lnTo>
                    <a:pt x="411692" y="43188"/>
                  </a:lnTo>
                  <a:lnTo>
                    <a:pt x="413973" y="44310"/>
                  </a:lnTo>
                  <a:lnTo>
                    <a:pt x="414916" y="45122"/>
                  </a:lnTo>
                  <a:lnTo>
                    <a:pt x="415884" y="46615"/>
                  </a:lnTo>
                  <a:lnTo>
                    <a:pt x="418452" y="48920"/>
                  </a:lnTo>
                  <a:lnTo>
                    <a:pt x="419324" y="50521"/>
                  </a:lnTo>
                  <a:lnTo>
                    <a:pt x="421127" y="52097"/>
                  </a:lnTo>
                  <a:lnTo>
                    <a:pt x="422871" y="55262"/>
                  </a:lnTo>
                  <a:lnTo>
                    <a:pt x="422800" y="57161"/>
                  </a:lnTo>
                  <a:lnTo>
                    <a:pt x="421498" y="58380"/>
                  </a:lnTo>
                  <a:lnTo>
                    <a:pt x="416708" y="59192"/>
                  </a:lnTo>
                  <a:lnTo>
                    <a:pt x="411919" y="59658"/>
                  </a:lnTo>
                  <a:lnTo>
                    <a:pt x="403356" y="59096"/>
                  </a:lnTo>
                  <a:lnTo>
                    <a:pt x="398948" y="59634"/>
                  </a:lnTo>
                  <a:lnTo>
                    <a:pt x="393789" y="60852"/>
                  </a:lnTo>
                  <a:lnTo>
                    <a:pt x="386957" y="63025"/>
                  </a:lnTo>
                  <a:lnTo>
                    <a:pt x="381594" y="63253"/>
                  </a:lnTo>
                  <a:lnTo>
                    <a:pt x="378214" y="63121"/>
                  </a:lnTo>
                  <a:lnTo>
                    <a:pt x="373437" y="64602"/>
                  </a:lnTo>
                  <a:lnTo>
                    <a:pt x="368827" y="64961"/>
                  </a:lnTo>
                  <a:lnTo>
                    <a:pt x="364778" y="64256"/>
                  </a:lnTo>
                  <a:lnTo>
                    <a:pt x="361088" y="63002"/>
                  </a:lnTo>
                  <a:lnTo>
                    <a:pt x="358531" y="61330"/>
                  </a:lnTo>
                  <a:lnTo>
                    <a:pt x="357266" y="58332"/>
                  </a:lnTo>
                  <a:lnTo>
                    <a:pt x="357193" y="53447"/>
                  </a:lnTo>
                  <a:lnTo>
                    <a:pt x="354196" y="47201"/>
                  </a:lnTo>
                  <a:lnTo>
                    <a:pt x="354065" y="45206"/>
                  </a:lnTo>
                  <a:lnTo>
                    <a:pt x="347711" y="41086"/>
                  </a:lnTo>
                  <a:lnTo>
                    <a:pt x="345633" y="40262"/>
                  </a:lnTo>
                  <a:lnTo>
                    <a:pt x="343554" y="39807"/>
                  </a:lnTo>
                  <a:lnTo>
                    <a:pt x="338574" y="39796"/>
                  </a:lnTo>
                  <a:lnTo>
                    <a:pt x="337356" y="40094"/>
                  </a:lnTo>
                  <a:lnTo>
                    <a:pt x="334644" y="41623"/>
                  </a:lnTo>
                  <a:lnTo>
                    <a:pt x="328530" y="47833"/>
                  </a:lnTo>
                  <a:lnTo>
                    <a:pt x="326129" y="50987"/>
                  </a:lnTo>
                  <a:lnTo>
                    <a:pt x="325388" y="52479"/>
                  </a:lnTo>
                  <a:lnTo>
                    <a:pt x="324564" y="53363"/>
                  </a:lnTo>
                  <a:lnTo>
                    <a:pt x="323537" y="53829"/>
                  </a:lnTo>
                  <a:lnTo>
                    <a:pt x="321746" y="53960"/>
                  </a:lnTo>
                  <a:lnTo>
                    <a:pt x="315236" y="52073"/>
                  </a:lnTo>
                  <a:lnTo>
                    <a:pt x="313242" y="50879"/>
                  </a:lnTo>
                  <a:lnTo>
                    <a:pt x="311737" y="51249"/>
                  </a:lnTo>
                  <a:lnTo>
                    <a:pt x="309420" y="53722"/>
                  </a:lnTo>
                  <a:lnTo>
                    <a:pt x="305872" y="55752"/>
                  </a:lnTo>
                  <a:lnTo>
                    <a:pt x="304463" y="55692"/>
                  </a:lnTo>
                  <a:lnTo>
                    <a:pt x="302289" y="54605"/>
                  </a:lnTo>
                  <a:lnTo>
                    <a:pt x="297034" y="49315"/>
                  </a:lnTo>
                  <a:lnTo>
                    <a:pt x="295148" y="48407"/>
                  </a:lnTo>
                  <a:lnTo>
                    <a:pt x="293260" y="48120"/>
                  </a:lnTo>
                  <a:lnTo>
                    <a:pt x="290920" y="48634"/>
                  </a:lnTo>
                  <a:lnTo>
                    <a:pt x="288495" y="49888"/>
                  </a:lnTo>
                  <a:lnTo>
                    <a:pt x="286894" y="50306"/>
                  </a:lnTo>
                  <a:lnTo>
                    <a:pt x="287456" y="56958"/>
                  </a:lnTo>
                  <a:lnTo>
                    <a:pt x="288591" y="57341"/>
                  </a:lnTo>
                  <a:lnTo>
                    <a:pt x="289427" y="56206"/>
                  </a:lnTo>
                  <a:lnTo>
                    <a:pt x="290406" y="52682"/>
                  </a:lnTo>
                  <a:lnTo>
                    <a:pt x="292078" y="50974"/>
                  </a:lnTo>
                  <a:lnTo>
                    <a:pt x="293583" y="50557"/>
                  </a:lnTo>
                  <a:lnTo>
                    <a:pt x="295374" y="50843"/>
                  </a:lnTo>
                  <a:lnTo>
                    <a:pt x="296796" y="51763"/>
                  </a:lnTo>
                  <a:lnTo>
                    <a:pt x="299578" y="55680"/>
                  </a:lnTo>
                  <a:lnTo>
                    <a:pt x="301859" y="57424"/>
                  </a:lnTo>
                  <a:lnTo>
                    <a:pt x="304129" y="58141"/>
                  </a:lnTo>
                  <a:lnTo>
                    <a:pt x="305909" y="58129"/>
                  </a:lnTo>
                  <a:lnTo>
                    <a:pt x="312263" y="55310"/>
                  </a:lnTo>
                  <a:lnTo>
                    <a:pt x="314328" y="55107"/>
                  </a:lnTo>
                  <a:lnTo>
                    <a:pt x="315189" y="55740"/>
                  </a:lnTo>
                  <a:lnTo>
                    <a:pt x="315571" y="56660"/>
                  </a:lnTo>
                  <a:lnTo>
                    <a:pt x="316526" y="57221"/>
                  </a:lnTo>
                  <a:lnTo>
                    <a:pt x="324994" y="57866"/>
                  </a:lnTo>
                  <a:lnTo>
                    <a:pt x="328649" y="56576"/>
                  </a:lnTo>
                  <a:lnTo>
                    <a:pt x="331647" y="56074"/>
                  </a:lnTo>
                  <a:lnTo>
                    <a:pt x="333880" y="54235"/>
                  </a:lnTo>
                  <a:lnTo>
                    <a:pt x="335731" y="51584"/>
                  </a:lnTo>
                  <a:lnTo>
                    <a:pt x="338013" y="47224"/>
                  </a:lnTo>
                  <a:lnTo>
                    <a:pt x="338658" y="46281"/>
                  </a:lnTo>
                  <a:lnTo>
                    <a:pt x="340533" y="45970"/>
                  </a:lnTo>
                  <a:lnTo>
                    <a:pt x="341966" y="46998"/>
                  </a:lnTo>
                  <a:lnTo>
                    <a:pt x="343029" y="48932"/>
                  </a:lnTo>
                  <a:lnTo>
                    <a:pt x="343423" y="50365"/>
                  </a:lnTo>
                  <a:lnTo>
                    <a:pt x="343435" y="51405"/>
                  </a:lnTo>
                  <a:lnTo>
                    <a:pt x="345203" y="56349"/>
                  </a:lnTo>
                  <a:lnTo>
                    <a:pt x="347711" y="61198"/>
                  </a:lnTo>
                  <a:lnTo>
                    <a:pt x="350971" y="65593"/>
                  </a:lnTo>
                  <a:lnTo>
                    <a:pt x="360443" y="77012"/>
                  </a:lnTo>
                  <a:lnTo>
                    <a:pt x="361481" y="77465"/>
                  </a:lnTo>
                  <a:lnTo>
                    <a:pt x="362700" y="77549"/>
                  </a:lnTo>
                  <a:lnTo>
                    <a:pt x="366259" y="76259"/>
                  </a:lnTo>
                  <a:lnTo>
                    <a:pt x="370762" y="75757"/>
                  </a:lnTo>
                  <a:lnTo>
                    <a:pt x="374464" y="78051"/>
                  </a:lnTo>
                  <a:lnTo>
                    <a:pt x="374571" y="79161"/>
                  </a:lnTo>
                  <a:lnTo>
                    <a:pt x="370475" y="81872"/>
                  </a:lnTo>
                  <a:lnTo>
                    <a:pt x="366665" y="85276"/>
                  </a:lnTo>
                  <a:lnTo>
                    <a:pt x="361565" y="90651"/>
                  </a:lnTo>
                  <a:lnTo>
                    <a:pt x="357934" y="93314"/>
                  </a:lnTo>
                  <a:lnTo>
                    <a:pt x="355593" y="93529"/>
                  </a:lnTo>
                  <a:lnTo>
                    <a:pt x="352368" y="92180"/>
                  </a:lnTo>
                  <a:lnTo>
                    <a:pt x="349049" y="89313"/>
                  </a:lnTo>
                  <a:lnTo>
                    <a:pt x="346397" y="88202"/>
                  </a:lnTo>
                  <a:lnTo>
                    <a:pt x="345071" y="88131"/>
                  </a:lnTo>
                  <a:lnTo>
                    <a:pt x="337476" y="89349"/>
                  </a:lnTo>
                  <a:lnTo>
                    <a:pt x="329377" y="88441"/>
                  </a:lnTo>
                  <a:lnTo>
                    <a:pt x="328350" y="88919"/>
                  </a:lnTo>
                  <a:lnTo>
                    <a:pt x="326953" y="90364"/>
                  </a:lnTo>
                  <a:lnTo>
                    <a:pt x="326690" y="91786"/>
                  </a:lnTo>
                  <a:lnTo>
                    <a:pt x="327742" y="92347"/>
                  </a:lnTo>
                  <a:lnTo>
                    <a:pt x="329318" y="90890"/>
                  </a:lnTo>
                  <a:lnTo>
                    <a:pt x="332316" y="90472"/>
                  </a:lnTo>
                  <a:lnTo>
                    <a:pt x="337320" y="91917"/>
                  </a:lnTo>
                  <a:lnTo>
                    <a:pt x="339302" y="92084"/>
                  </a:lnTo>
                  <a:lnTo>
                    <a:pt x="344176" y="91153"/>
                  </a:lnTo>
                  <a:lnTo>
                    <a:pt x="346433" y="91128"/>
                  </a:lnTo>
                  <a:lnTo>
                    <a:pt x="349108" y="94270"/>
                  </a:lnTo>
                  <a:lnTo>
                    <a:pt x="350660" y="97566"/>
                  </a:lnTo>
                  <a:lnTo>
                    <a:pt x="351425" y="98092"/>
                  </a:lnTo>
                  <a:lnTo>
                    <a:pt x="352261" y="97817"/>
                  </a:lnTo>
                  <a:lnTo>
                    <a:pt x="353659" y="96288"/>
                  </a:lnTo>
                  <a:lnTo>
                    <a:pt x="358555" y="96778"/>
                  </a:lnTo>
                  <a:lnTo>
                    <a:pt x="362401" y="96073"/>
                  </a:lnTo>
                  <a:lnTo>
                    <a:pt x="364276" y="95500"/>
                  </a:lnTo>
                  <a:lnTo>
                    <a:pt x="366605" y="94055"/>
                  </a:lnTo>
                  <a:lnTo>
                    <a:pt x="370690" y="90794"/>
                  </a:lnTo>
                  <a:lnTo>
                    <a:pt x="371347" y="89851"/>
                  </a:lnTo>
                  <a:lnTo>
                    <a:pt x="372147" y="87080"/>
                  </a:lnTo>
                  <a:lnTo>
                    <a:pt x="375658" y="82350"/>
                  </a:lnTo>
                  <a:lnTo>
                    <a:pt x="377056" y="81383"/>
                  </a:lnTo>
                  <a:lnTo>
                    <a:pt x="379970" y="81263"/>
                  </a:lnTo>
                  <a:lnTo>
                    <a:pt x="384401" y="82243"/>
                  </a:lnTo>
                  <a:lnTo>
                    <a:pt x="385166" y="82888"/>
                  </a:lnTo>
                  <a:lnTo>
                    <a:pt x="385273" y="83998"/>
                  </a:lnTo>
                  <a:lnTo>
                    <a:pt x="380197" y="84177"/>
                  </a:lnTo>
                  <a:lnTo>
                    <a:pt x="378036" y="84655"/>
                  </a:lnTo>
                  <a:lnTo>
                    <a:pt x="375993" y="86674"/>
                  </a:lnTo>
                  <a:lnTo>
                    <a:pt x="375933" y="89122"/>
                  </a:lnTo>
                  <a:lnTo>
                    <a:pt x="374942" y="91487"/>
                  </a:lnTo>
                  <a:lnTo>
                    <a:pt x="374309" y="93756"/>
                  </a:lnTo>
                  <a:lnTo>
                    <a:pt x="374345" y="96014"/>
                  </a:lnTo>
                  <a:lnTo>
                    <a:pt x="374835" y="97602"/>
                  </a:lnTo>
                  <a:lnTo>
                    <a:pt x="376363" y="99000"/>
                  </a:lnTo>
                  <a:lnTo>
                    <a:pt x="382980" y="101914"/>
                  </a:lnTo>
                  <a:lnTo>
                    <a:pt x="384509" y="103275"/>
                  </a:lnTo>
                  <a:lnTo>
                    <a:pt x="386336" y="106261"/>
                  </a:lnTo>
                  <a:lnTo>
                    <a:pt x="391723" y="108064"/>
                  </a:lnTo>
                  <a:lnTo>
                    <a:pt x="394947" y="109904"/>
                  </a:lnTo>
                  <a:lnTo>
                    <a:pt x="395162" y="111898"/>
                  </a:lnTo>
                  <a:lnTo>
                    <a:pt x="391472" y="123711"/>
                  </a:lnTo>
                  <a:lnTo>
                    <a:pt x="390934" y="126171"/>
                  </a:lnTo>
                  <a:lnTo>
                    <a:pt x="389561" y="128321"/>
                  </a:lnTo>
                  <a:lnTo>
                    <a:pt x="389776" y="130017"/>
                  </a:lnTo>
                  <a:lnTo>
                    <a:pt x="388844" y="130972"/>
                  </a:lnTo>
                  <a:lnTo>
                    <a:pt x="387435" y="131008"/>
                  </a:lnTo>
                  <a:lnTo>
                    <a:pt x="384473" y="127544"/>
                  </a:lnTo>
                  <a:lnTo>
                    <a:pt x="379994" y="123185"/>
                  </a:lnTo>
                  <a:lnTo>
                    <a:pt x="377999" y="121991"/>
                  </a:lnTo>
                  <a:lnTo>
                    <a:pt x="375456" y="121656"/>
                  </a:lnTo>
                  <a:lnTo>
                    <a:pt x="375658" y="122874"/>
                  </a:lnTo>
                  <a:lnTo>
                    <a:pt x="376912" y="124833"/>
                  </a:lnTo>
                  <a:lnTo>
                    <a:pt x="379935" y="125932"/>
                  </a:lnTo>
                  <a:lnTo>
                    <a:pt x="382406" y="128345"/>
                  </a:lnTo>
                  <a:lnTo>
                    <a:pt x="384138" y="130960"/>
                  </a:lnTo>
                  <a:lnTo>
                    <a:pt x="386145" y="132895"/>
                  </a:lnTo>
                  <a:lnTo>
                    <a:pt x="388127" y="133803"/>
                  </a:lnTo>
                  <a:lnTo>
                    <a:pt x="389716" y="133313"/>
                  </a:lnTo>
                  <a:lnTo>
                    <a:pt x="393980" y="128631"/>
                  </a:lnTo>
                  <a:lnTo>
                    <a:pt x="395485" y="128141"/>
                  </a:lnTo>
                  <a:lnTo>
                    <a:pt x="395270" y="126553"/>
                  </a:lnTo>
                  <a:lnTo>
                    <a:pt x="394887" y="125717"/>
                  </a:lnTo>
                  <a:lnTo>
                    <a:pt x="395115" y="122229"/>
                  </a:lnTo>
                  <a:lnTo>
                    <a:pt x="395819" y="118837"/>
                  </a:lnTo>
                  <a:lnTo>
                    <a:pt x="397001" y="116102"/>
                  </a:lnTo>
                  <a:lnTo>
                    <a:pt x="398482" y="114096"/>
                  </a:lnTo>
                  <a:lnTo>
                    <a:pt x="401958" y="113953"/>
                  </a:lnTo>
                  <a:lnTo>
                    <a:pt x="404884" y="114275"/>
                  </a:lnTo>
                  <a:lnTo>
                    <a:pt x="409315" y="115625"/>
                  </a:lnTo>
                  <a:lnTo>
                    <a:pt x="416314" y="118455"/>
                  </a:lnTo>
                  <a:lnTo>
                    <a:pt x="417174" y="119291"/>
                  </a:lnTo>
                  <a:lnTo>
                    <a:pt x="417234" y="123615"/>
                  </a:lnTo>
                  <a:lnTo>
                    <a:pt x="417735" y="125789"/>
                  </a:lnTo>
                  <a:lnTo>
                    <a:pt x="417771" y="128488"/>
                  </a:lnTo>
                  <a:lnTo>
                    <a:pt x="417043" y="129921"/>
                  </a:lnTo>
                  <a:lnTo>
                    <a:pt x="415920" y="130697"/>
                  </a:lnTo>
                  <a:lnTo>
                    <a:pt x="413949" y="130900"/>
                  </a:lnTo>
                  <a:lnTo>
                    <a:pt x="412063" y="130184"/>
                  </a:lnTo>
                  <a:lnTo>
                    <a:pt x="411023" y="130208"/>
                  </a:lnTo>
                  <a:lnTo>
                    <a:pt x="411035" y="131020"/>
                  </a:lnTo>
                  <a:lnTo>
                    <a:pt x="411525" y="132083"/>
                  </a:lnTo>
                  <a:lnTo>
                    <a:pt x="413985" y="133456"/>
                  </a:lnTo>
                  <a:lnTo>
                    <a:pt x="417198" y="134257"/>
                  </a:lnTo>
                  <a:lnTo>
                    <a:pt x="419264" y="134233"/>
                  </a:lnTo>
                  <a:lnTo>
                    <a:pt x="420279" y="132979"/>
                  </a:lnTo>
                  <a:lnTo>
                    <a:pt x="419037" y="131605"/>
                  </a:lnTo>
                  <a:lnTo>
                    <a:pt x="421187" y="130136"/>
                  </a:lnTo>
                  <a:lnTo>
                    <a:pt x="422584" y="129575"/>
                  </a:lnTo>
                  <a:lnTo>
                    <a:pt x="422800" y="131462"/>
                  </a:lnTo>
                  <a:lnTo>
                    <a:pt x="423934" y="132166"/>
                  </a:lnTo>
                  <a:lnTo>
                    <a:pt x="425344" y="131497"/>
                  </a:lnTo>
                  <a:lnTo>
                    <a:pt x="426932" y="131294"/>
                  </a:lnTo>
                  <a:lnTo>
                    <a:pt x="429010" y="132095"/>
                  </a:lnTo>
                  <a:lnTo>
                    <a:pt x="429428" y="127676"/>
                  </a:lnTo>
                  <a:lnTo>
                    <a:pt x="427445" y="126947"/>
                  </a:lnTo>
                  <a:lnTo>
                    <a:pt x="425080" y="126314"/>
                  </a:lnTo>
                  <a:lnTo>
                    <a:pt x="423277" y="125144"/>
                  </a:lnTo>
                  <a:lnTo>
                    <a:pt x="422800" y="124308"/>
                  </a:lnTo>
                  <a:lnTo>
                    <a:pt x="422871" y="122600"/>
                  </a:lnTo>
                  <a:lnTo>
                    <a:pt x="425965" y="115888"/>
                  </a:lnTo>
                  <a:lnTo>
                    <a:pt x="427170" y="114442"/>
                  </a:lnTo>
                  <a:lnTo>
                    <a:pt x="429046" y="114347"/>
                  </a:lnTo>
                  <a:lnTo>
                    <a:pt x="442208" y="119889"/>
                  </a:lnTo>
                  <a:lnTo>
                    <a:pt x="447606" y="122624"/>
                  </a:lnTo>
                  <a:lnTo>
                    <a:pt x="449493" y="123090"/>
                  </a:lnTo>
                  <a:lnTo>
                    <a:pt x="452682" y="122839"/>
                  </a:lnTo>
                  <a:lnTo>
                    <a:pt x="455047" y="123734"/>
                  </a:lnTo>
                  <a:lnTo>
                    <a:pt x="458606" y="122671"/>
                  </a:lnTo>
                  <a:lnTo>
                    <a:pt x="460744" y="121131"/>
                  </a:lnTo>
                  <a:lnTo>
                    <a:pt x="464124" y="120247"/>
                  </a:lnTo>
                  <a:lnTo>
                    <a:pt x="470514" y="120139"/>
                  </a:lnTo>
                  <a:lnTo>
                    <a:pt x="471827" y="119662"/>
                  </a:lnTo>
                  <a:lnTo>
                    <a:pt x="476330" y="119303"/>
                  </a:lnTo>
                  <a:lnTo>
                    <a:pt x="480188" y="119446"/>
                  </a:lnTo>
                  <a:lnTo>
                    <a:pt x="481501" y="118599"/>
                  </a:lnTo>
                  <a:lnTo>
                    <a:pt x="482529" y="118264"/>
                  </a:lnTo>
                  <a:lnTo>
                    <a:pt x="484034" y="118742"/>
                  </a:lnTo>
                  <a:lnTo>
                    <a:pt x="485073" y="118527"/>
                  </a:lnTo>
                  <a:lnTo>
                    <a:pt x="486362" y="116903"/>
                  </a:lnTo>
                  <a:lnTo>
                    <a:pt x="487115" y="116616"/>
                  </a:lnTo>
                  <a:lnTo>
                    <a:pt x="494365" y="117261"/>
                  </a:lnTo>
                  <a:lnTo>
                    <a:pt x="496252" y="118276"/>
                  </a:lnTo>
                  <a:lnTo>
                    <a:pt x="497852" y="118264"/>
                  </a:lnTo>
                  <a:lnTo>
                    <a:pt x="499369" y="118814"/>
                  </a:lnTo>
                  <a:lnTo>
                    <a:pt x="501280" y="121131"/>
                  </a:lnTo>
                  <a:lnTo>
                    <a:pt x="502355" y="124212"/>
                  </a:lnTo>
                  <a:lnTo>
                    <a:pt x="501674" y="129420"/>
                  </a:lnTo>
                  <a:lnTo>
                    <a:pt x="502438" y="129694"/>
                  </a:lnTo>
                  <a:lnTo>
                    <a:pt x="504122" y="129383"/>
                  </a:lnTo>
                  <a:lnTo>
                    <a:pt x="504505" y="130041"/>
                  </a:lnTo>
                  <a:lnTo>
                    <a:pt x="503788" y="131904"/>
                  </a:lnTo>
                  <a:lnTo>
                    <a:pt x="503896" y="132943"/>
                  </a:lnTo>
                  <a:lnTo>
                    <a:pt x="505914" y="136585"/>
                  </a:lnTo>
                  <a:lnTo>
                    <a:pt x="507049" y="136371"/>
                  </a:lnTo>
                  <a:lnTo>
                    <a:pt x="506451" y="127269"/>
                  </a:lnTo>
                  <a:lnTo>
                    <a:pt x="505783" y="126445"/>
                  </a:lnTo>
                  <a:lnTo>
                    <a:pt x="504445" y="125407"/>
                  </a:lnTo>
                  <a:lnTo>
                    <a:pt x="504433" y="124117"/>
                  </a:lnTo>
                  <a:lnTo>
                    <a:pt x="505078" y="123615"/>
                  </a:lnTo>
                  <a:lnTo>
                    <a:pt x="507921" y="125155"/>
                  </a:lnTo>
                  <a:lnTo>
                    <a:pt x="511373" y="129909"/>
                  </a:lnTo>
                  <a:lnTo>
                    <a:pt x="512889" y="130936"/>
                  </a:lnTo>
                  <a:lnTo>
                    <a:pt x="513880" y="134507"/>
                  </a:lnTo>
                  <a:lnTo>
                    <a:pt x="513737" y="137398"/>
                  </a:lnTo>
                  <a:lnTo>
                    <a:pt x="513199" y="139297"/>
                  </a:lnTo>
                  <a:lnTo>
                    <a:pt x="514322" y="139380"/>
                  </a:lnTo>
                  <a:lnTo>
                    <a:pt x="514980" y="138616"/>
                  </a:lnTo>
                  <a:lnTo>
                    <a:pt x="516687" y="133421"/>
                  </a:lnTo>
                  <a:lnTo>
                    <a:pt x="515493" y="128751"/>
                  </a:lnTo>
                  <a:lnTo>
                    <a:pt x="512746" y="127090"/>
                  </a:lnTo>
                  <a:lnTo>
                    <a:pt x="512400" y="122397"/>
                  </a:lnTo>
                  <a:lnTo>
                    <a:pt x="513427" y="121883"/>
                  </a:lnTo>
                  <a:lnTo>
                    <a:pt x="518968" y="121166"/>
                  </a:lnTo>
                  <a:lnTo>
                    <a:pt x="521034" y="121035"/>
                  </a:lnTo>
                  <a:lnTo>
                    <a:pt x="528404" y="117010"/>
                  </a:lnTo>
                  <a:lnTo>
                    <a:pt x="530458" y="116126"/>
                  </a:lnTo>
                  <a:lnTo>
                    <a:pt x="532441" y="116067"/>
                  </a:lnTo>
                  <a:lnTo>
                    <a:pt x="536776" y="116580"/>
                  </a:lnTo>
                  <a:lnTo>
                    <a:pt x="539320" y="117321"/>
                  </a:lnTo>
                  <a:lnTo>
                    <a:pt x="543261" y="116974"/>
                  </a:lnTo>
                  <a:lnTo>
                    <a:pt x="547692" y="117106"/>
                  </a:lnTo>
                  <a:lnTo>
                    <a:pt x="563697" y="118861"/>
                  </a:lnTo>
                  <a:lnTo>
                    <a:pt x="568773" y="118312"/>
                  </a:lnTo>
                  <a:lnTo>
                    <a:pt x="571579" y="117524"/>
                  </a:lnTo>
                  <a:lnTo>
                    <a:pt x="572821" y="118897"/>
                  </a:lnTo>
                  <a:lnTo>
                    <a:pt x="574243" y="119924"/>
                  </a:lnTo>
                  <a:lnTo>
                    <a:pt x="575186" y="119709"/>
                  </a:lnTo>
                  <a:lnTo>
                    <a:pt x="575067" y="117751"/>
                  </a:lnTo>
                  <a:lnTo>
                    <a:pt x="577133" y="118169"/>
                  </a:lnTo>
                  <a:lnTo>
                    <a:pt x="580417" y="117560"/>
                  </a:lnTo>
                  <a:lnTo>
                    <a:pt x="588074" y="113522"/>
                  </a:lnTo>
                  <a:lnTo>
                    <a:pt x="590964" y="111397"/>
                  </a:lnTo>
                  <a:lnTo>
                    <a:pt x="592815" y="109605"/>
                  </a:lnTo>
                  <a:lnTo>
                    <a:pt x="594403" y="108817"/>
                  </a:lnTo>
                  <a:lnTo>
                    <a:pt x="603026" y="105974"/>
                  </a:lnTo>
                  <a:lnTo>
                    <a:pt x="606287" y="104135"/>
                  </a:lnTo>
                  <a:lnTo>
                    <a:pt x="610586" y="102499"/>
                  </a:lnTo>
                  <a:lnTo>
                    <a:pt x="615925" y="101077"/>
                  </a:lnTo>
                  <a:lnTo>
                    <a:pt x="620440" y="100648"/>
                  </a:lnTo>
                  <a:lnTo>
                    <a:pt x="621861" y="101018"/>
                  </a:lnTo>
                  <a:lnTo>
                    <a:pt x="624202" y="100433"/>
                  </a:lnTo>
                  <a:lnTo>
                    <a:pt x="625242" y="100886"/>
                  </a:lnTo>
                  <a:lnTo>
                    <a:pt x="627534" y="103179"/>
                  </a:lnTo>
                  <a:lnTo>
                    <a:pt x="629171" y="106464"/>
                  </a:lnTo>
                  <a:lnTo>
                    <a:pt x="629839" y="107192"/>
                  </a:lnTo>
                  <a:lnTo>
                    <a:pt x="629768" y="108411"/>
                  </a:lnTo>
                  <a:lnTo>
                    <a:pt x="628179" y="109498"/>
                  </a:lnTo>
                  <a:lnTo>
                    <a:pt x="628849" y="110334"/>
                  </a:lnTo>
                  <a:lnTo>
                    <a:pt x="628765" y="111074"/>
                  </a:lnTo>
                  <a:lnTo>
                    <a:pt x="626818" y="112687"/>
                  </a:lnTo>
                  <a:lnTo>
                    <a:pt x="627117" y="114311"/>
                  </a:lnTo>
                  <a:lnTo>
                    <a:pt x="626018" y="116007"/>
                  </a:lnTo>
                  <a:lnTo>
                    <a:pt x="626054" y="118706"/>
                  </a:lnTo>
                  <a:lnTo>
                    <a:pt x="625504" y="119506"/>
                  </a:lnTo>
                  <a:lnTo>
                    <a:pt x="623641" y="120748"/>
                  </a:lnTo>
                  <a:lnTo>
                    <a:pt x="622518" y="121142"/>
                  </a:lnTo>
                  <a:lnTo>
                    <a:pt x="619306" y="120318"/>
                  </a:lnTo>
                  <a:lnTo>
                    <a:pt x="618457" y="120713"/>
                  </a:lnTo>
                  <a:lnTo>
                    <a:pt x="618290" y="121644"/>
                  </a:lnTo>
                  <a:lnTo>
                    <a:pt x="618672" y="122409"/>
                  </a:lnTo>
                  <a:lnTo>
                    <a:pt x="621324" y="123484"/>
                  </a:lnTo>
                  <a:lnTo>
                    <a:pt x="621443" y="125550"/>
                  </a:lnTo>
                  <a:lnTo>
                    <a:pt x="619389" y="126720"/>
                  </a:lnTo>
                  <a:lnTo>
                    <a:pt x="620261" y="128321"/>
                  </a:lnTo>
                  <a:lnTo>
                    <a:pt x="621109" y="128368"/>
                  </a:lnTo>
                  <a:lnTo>
                    <a:pt x="622877" y="127318"/>
                  </a:lnTo>
                  <a:lnTo>
                    <a:pt x="624011" y="127138"/>
                  </a:lnTo>
                  <a:lnTo>
                    <a:pt x="626746" y="128022"/>
                  </a:lnTo>
                  <a:lnTo>
                    <a:pt x="628346" y="12804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333;gbcf4302aa7_0_6">
              <a:extLst>
                <a:ext uri="{FF2B5EF4-FFF2-40B4-BE49-F238E27FC236}">
                  <a16:creationId xmlns:a16="http://schemas.microsoft.com/office/drawing/2014/main" id="{A7FB4656-EE32-1140-AD5F-0A0FE74D4CF2}"/>
                </a:ext>
              </a:extLst>
            </p:cNvPr>
            <p:cNvSpPr/>
            <p:nvPr/>
          </p:nvSpPr>
          <p:spPr>
            <a:xfrm>
              <a:off x="7102503" y="3471578"/>
              <a:ext cx="876" cy="390"/>
            </a:xfrm>
            <a:custGeom>
              <a:avLst/>
              <a:gdLst/>
              <a:ahLst/>
              <a:cxnLst/>
              <a:rect l="l" t="t" r="r" b="b"/>
              <a:pathLst>
                <a:path w="1743" h="776" extrusionOk="0">
                  <a:moveTo>
                    <a:pt x="1744" y="346"/>
                  </a:moveTo>
                  <a:lnTo>
                    <a:pt x="214" y="776"/>
                  </a:lnTo>
                  <a:lnTo>
                    <a:pt x="0" y="0"/>
                  </a:lnTo>
                  <a:lnTo>
                    <a:pt x="1744" y="34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334;gbcf4302aa7_0_6">
              <a:extLst>
                <a:ext uri="{FF2B5EF4-FFF2-40B4-BE49-F238E27FC236}">
                  <a16:creationId xmlns:a16="http://schemas.microsoft.com/office/drawing/2014/main" id="{46348836-923E-E846-9D27-A62380A13E5C}"/>
                </a:ext>
              </a:extLst>
            </p:cNvPr>
            <p:cNvSpPr/>
            <p:nvPr/>
          </p:nvSpPr>
          <p:spPr>
            <a:xfrm>
              <a:off x="7103731" y="3471823"/>
              <a:ext cx="3408" cy="1500"/>
            </a:xfrm>
            <a:custGeom>
              <a:avLst/>
              <a:gdLst/>
              <a:ahLst/>
              <a:cxnLst/>
              <a:rect l="l" t="t" r="r" b="b"/>
              <a:pathLst>
                <a:path w="6783" h="2985" extrusionOk="0">
                  <a:moveTo>
                    <a:pt x="6784" y="1362"/>
                  </a:moveTo>
                  <a:lnTo>
                    <a:pt x="5769" y="2986"/>
                  </a:lnTo>
                  <a:lnTo>
                    <a:pt x="2282" y="2532"/>
                  </a:lnTo>
                  <a:lnTo>
                    <a:pt x="1158" y="2150"/>
                  </a:lnTo>
                  <a:lnTo>
                    <a:pt x="0" y="0"/>
                  </a:lnTo>
                  <a:lnTo>
                    <a:pt x="6784" y="136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335;gbcf4302aa7_0_6">
              <a:extLst>
                <a:ext uri="{FF2B5EF4-FFF2-40B4-BE49-F238E27FC236}">
                  <a16:creationId xmlns:a16="http://schemas.microsoft.com/office/drawing/2014/main" id="{495921C3-107D-4F45-A4E0-34C1169F10FB}"/>
                </a:ext>
              </a:extLst>
            </p:cNvPr>
            <p:cNvSpPr/>
            <p:nvPr/>
          </p:nvSpPr>
          <p:spPr>
            <a:xfrm>
              <a:off x="9005508" y="3471883"/>
              <a:ext cx="9482" cy="9710"/>
            </a:xfrm>
            <a:custGeom>
              <a:avLst/>
              <a:gdLst/>
              <a:ahLst/>
              <a:cxnLst/>
              <a:rect l="l" t="t" r="r" b="b"/>
              <a:pathLst>
                <a:path w="18870" h="19324" extrusionOk="0">
                  <a:moveTo>
                    <a:pt x="5494" y="19324"/>
                  </a:moveTo>
                  <a:lnTo>
                    <a:pt x="3225" y="18715"/>
                  </a:lnTo>
                  <a:lnTo>
                    <a:pt x="1433" y="14511"/>
                  </a:lnTo>
                  <a:lnTo>
                    <a:pt x="0" y="12182"/>
                  </a:lnTo>
                  <a:lnTo>
                    <a:pt x="0" y="11143"/>
                  </a:lnTo>
                  <a:lnTo>
                    <a:pt x="836" y="10976"/>
                  </a:lnTo>
                  <a:lnTo>
                    <a:pt x="2030" y="8862"/>
                  </a:lnTo>
                  <a:lnTo>
                    <a:pt x="3225" y="8086"/>
                  </a:lnTo>
                  <a:lnTo>
                    <a:pt x="4897" y="7966"/>
                  </a:lnTo>
                  <a:lnTo>
                    <a:pt x="6449" y="6629"/>
                  </a:lnTo>
                  <a:lnTo>
                    <a:pt x="7644" y="4622"/>
                  </a:lnTo>
                  <a:lnTo>
                    <a:pt x="10033" y="1672"/>
                  </a:lnTo>
                  <a:lnTo>
                    <a:pt x="11586" y="394"/>
                  </a:lnTo>
                  <a:lnTo>
                    <a:pt x="12660" y="0"/>
                  </a:lnTo>
                  <a:lnTo>
                    <a:pt x="17079" y="2019"/>
                  </a:lnTo>
                  <a:lnTo>
                    <a:pt x="18632" y="3487"/>
                  </a:lnTo>
                  <a:lnTo>
                    <a:pt x="18871" y="4777"/>
                  </a:lnTo>
                  <a:lnTo>
                    <a:pt x="18512" y="8563"/>
                  </a:lnTo>
                  <a:lnTo>
                    <a:pt x="17079" y="13460"/>
                  </a:lnTo>
                  <a:lnTo>
                    <a:pt x="14929" y="17199"/>
                  </a:lnTo>
                  <a:lnTo>
                    <a:pt x="12063" y="17234"/>
                  </a:lnTo>
                  <a:lnTo>
                    <a:pt x="9674" y="17640"/>
                  </a:lnTo>
                  <a:lnTo>
                    <a:pt x="7405" y="18739"/>
                  </a:lnTo>
                  <a:lnTo>
                    <a:pt x="5494" y="1932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336;gbcf4302aa7_0_6">
              <a:extLst>
                <a:ext uri="{FF2B5EF4-FFF2-40B4-BE49-F238E27FC236}">
                  <a16:creationId xmlns:a16="http://schemas.microsoft.com/office/drawing/2014/main" id="{C6B474BB-1645-F245-8EA2-83ACA7F82745}"/>
                </a:ext>
              </a:extLst>
            </p:cNvPr>
            <p:cNvSpPr/>
            <p:nvPr/>
          </p:nvSpPr>
          <p:spPr>
            <a:xfrm>
              <a:off x="9175479" y="3477664"/>
              <a:ext cx="2761" cy="3619"/>
            </a:xfrm>
            <a:custGeom>
              <a:avLst/>
              <a:gdLst/>
              <a:ahLst/>
              <a:cxnLst/>
              <a:rect l="l" t="t" r="r" b="b"/>
              <a:pathLst>
                <a:path w="5494" h="7201" extrusionOk="0">
                  <a:moveTo>
                    <a:pt x="3942" y="7202"/>
                  </a:moveTo>
                  <a:lnTo>
                    <a:pt x="2866" y="6927"/>
                  </a:lnTo>
                  <a:lnTo>
                    <a:pt x="1075" y="4431"/>
                  </a:lnTo>
                  <a:lnTo>
                    <a:pt x="0" y="2090"/>
                  </a:lnTo>
                  <a:lnTo>
                    <a:pt x="477" y="0"/>
                  </a:lnTo>
                  <a:lnTo>
                    <a:pt x="1792" y="1779"/>
                  </a:lnTo>
                  <a:lnTo>
                    <a:pt x="5494" y="5482"/>
                  </a:lnTo>
                  <a:lnTo>
                    <a:pt x="5255" y="6975"/>
                  </a:lnTo>
                  <a:lnTo>
                    <a:pt x="3942" y="720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337;gbcf4302aa7_0_6">
              <a:extLst>
                <a:ext uri="{FF2B5EF4-FFF2-40B4-BE49-F238E27FC236}">
                  <a16:creationId xmlns:a16="http://schemas.microsoft.com/office/drawing/2014/main" id="{22985F2E-B2C9-074D-A352-EA3E92416270}"/>
                </a:ext>
              </a:extLst>
            </p:cNvPr>
            <p:cNvSpPr/>
            <p:nvPr/>
          </p:nvSpPr>
          <p:spPr>
            <a:xfrm>
              <a:off x="7930661" y="3479946"/>
              <a:ext cx="2508" cy="2785"/>
            </a:xfrm>
            <a:custGeom>
              <a:avLst/>
              <a:gdLst/>
              <a:ahLst/>
              <a:cxnLst/>
              <a:rect l="l" t="t" r="r" b="b"/>
              <a:pathLst>
                <a:path w="4992" h="5542" extrusionOk="0">
                  <a:moveTo>
                    <a:pt x="1637" y="5542"/>
                  </a:moveTo>
                  <a:lnTo>
                    <a:pt x="693" y="4718"/>
                  </a:lnTo>
                  <a:lnTo>
                    <a:pt x="311" y="4061"/>
                  </a:lnTo>
                  <a:lnTo>
                    <a:pt x="0" y="1625"/>
                  </a:lnTo>
                  <a:lnTo>
                    <a:pt x="466" y="693"/>
                  </a:lnTo>
                  <a:lnTo>
                    <a:pt x="1493" y="108"/>
                  </a:lnTo>
                  <a:lnTo>
                    <a:pt x="2712" y="0"/>
                  </a:lnTo>
                  <a:lnTo>
                    <a:pt x="4228" y="908"/>
                  </a:lnTo>
                  <a:lnTo>
                    <a:pt x="4993" y="1923"/>
                  </a:lnTo>
                  <a:lnTo>
                    <a:pt x="4730" y="3930"/>
                  </a:lnTo>
                  <a:lnTo>
                    <a:pt x="3237" y="5160"/>
                  </a:lnTo>
                  <a:lnTo>
                    <a:pt x="1637" y="554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338;gbcf4302aa7_0_6">
              <a:extLst>
                <a:ext uri="{FF2B5EF4-FFF2-40B4-BE49-F238E27FC236}">
                  <a16:creationId xmlns:a16="http://schemas.microsoft.com/office/drawing/2014/main" id="{062F6735-FF7F-3E4B-94B7-BACA593C4531}"/>
                </a:ext>
              </a:extLst>
            </p:cNvPr>
            <p:cNvSpPr/>
            <p:nvPr/>
          </p:nvSpPr>
          <p:spPr>
            <a:xfrm>
              <a:off x="8735192" y="3484146"/>
              <a:ext cx="219736" cy="155105"/>
            </a:xfrm>
            <a:custGeom>
              <a:avLst/>
              <a:gdLst/>
              <a:ahLst/>
              <a:cxnLst/>
              <a:rect l="l" t="t" r="r" b="b"/>
              <a:pathLst>
                <a:path w="437286" h="308667" extrusionOk="0">
                  <a:moveTo>
                    <a:pt x="436450" y="0"/>
                  </a:moveTo>
                  <a:lnTo>
                    <a:pt x="437286" y="1361"/>
                  </a:lnTo>
                  <a:lnTo>
                    <a:pt x="436689" y="2795"/>
                  </a:lnTo>
                  <a:lnTo>
                    <a:pt x="436570" y="6103"/>
                  </a:lnTo>
                  <a:lnTo>
                    <a:pt x="435137" y="8289"/>
                  </a:lnTo>
                  <a:lnTo>
                    <a:pt x="433346" y="12457"/>
                  </a:lnTo>
                  <a:lnTo>
                    <a:pt x="431912" y="15491"/>
                  </a:lnTo>
                  <a:lnTo>
                    <a:pt x="430360" y="21797"/>
                  </a:lnTo>
                  <a:lnTo>
                    <a:pt x="428687" y="26371"/>
                  </a:lnTo>
                  <a:lnTo>
                    <a:pt x="428329" y="32080"/>
                  </a:lnTo>
                  <a:lnTo>
                    <a:pt x="428568" y="34636"/>
                  </a:lnTo>
                  <a:lnTo>
                    <a:pt x="425821" y="42125"/>
                  </a:lnTo>
                  <a:lnTo>
                    <a:pt x="425462" y="44465"/>
                  </a:lnTo>
                  <a:lnTo>
                    <a:pt x="424626" y="45528"/>
                  </a:lnTo>
                  <a:lnTo>
                    <a:pt x="423910" y="45732"/>
                  </a:lnTo>
                  <a:lnTo>
                    <a:pt x="423432" y="45158"/>
                  </a:lnTo>
                  <a:lnTo>
                    <a:pt x="422596" y="41444"/>
                  </a:lnTo>
                  <a:lnTo>
                    <a:pt x="422596" y="40106"/>
                  </a:lnTo>
                  <a:lnTo>
                    <a:pt x="423074" y="38601"/>
                  </a:lnTo>
                  <a:lnTo>
                    <a:pt x="424746" y="36415"/>
                  </a:lnTo>
                  <a:lnTo>
                    <a:pt x="425702" y="34242"/>
                  </a:lnTo>
                  <a:lnTo>
                    <a:pt x="425462" y="32534"/>
                  </a:lnTo>
                  <a:lnTo>
                    <a:pt x="424029" y="30695"/>
                  </a:lnTo>
                  <a:lnTo>
                    <a:pt x="421640" y="30611"/>
                  </a:lnTo>
                  <a:lnTo>
                    <a:pt x="420446" y="31578"/>
                  </a:lnTo>
                  <a:lnTo>
                    <a:pt x="419371" y="33191"/>
                  </a:lnTo>
                  <a:lnTo>
                    <a:pt x="416505" y="36177"/>
                  </a:lnTo>
                  <a:lnTo>
                    <a:pt x="416147" y="37216"/>
                  </a:lnTo>
                  <a:lnTo>
                    <a:pt x="417580" y="38697"/>
                  </a:lnTo>
                  <a:lnTo>
                    <a:pt x="420566" y="40237"/>
                  </a:lnTo>
                  <a:lnTo>
                    <a:pt x="421163" y="44370"/>
                  </a:lnTo>
                  <a:lnTo>
                    <a:pt x="424149" y="53352"/>
                  </a:lnTo>
                  <a:lnTo>
                    <a:pt x="423313" y="58236"/>
                  </a:lnTo>
                  <a:lnTo>
                    <a:pt x="424029" y="62106"/>
                  </a:lnTo>
                  <a:lnTo>
                    <a:pt x="425582" y="63647"/>
                  </a:lnTo>
                  <a:lnTo>
                    <a:pt x="427015" y="64674"/>
                  </a:lnTo>
                  <a:lnTo>
                    <a:pt x="427971" y="66167"/>
                  </a:lnTo>
                  <a:lnTo>
                    <a:pt x="429404" y="67170"/>
                  </a:lnTo>
                  <a:lnTo>
                    <a:pt x="430360" y="67254"/>
                  </a:lnTo>
                  <a:lnTo>
                    <a:pt x="430479" y="65474"/>
                  </a:lnTo>
                  <a:lnTo>
                    <a:pt x="432987" y="62560"/>
                  </a:lnTo>
                  <a:lnTo>
                    <a:pt x="431195" y="69033"/>
                  </a:lnTo>
                  <a:lnTo>
                    <a:pt x="430360" y="70096"/>
                  </a:lnTo>
                  <a:lnTo>
                    <a:pt x="429165" y="70741"/>
                  </a:lnTo>
                  <a:lnTo>
                    <a:pt x="428448" y="71123"/>
                  </a:lnTo>
                  <a:lnTo>
                    <a:pt x="427612" y="71303"/>
                  </a:lnTo>
                  <a:lnTo>
                    <a:pt x="426776" y="71446"/>
                  </a:lnTo>
                  <a:lnTo>
                    <a:pt x="425223" y="72270"/>
                  </a:lnTo>
                  <a:lnTo>
                    <a:pt x="424149" y="72987"/>
                  </a:lnTo>
                  <a:lnTo>
                    <a:pt x="423313" y="73572"/>
                  </a:lnTo>
                  <a:lnTo>
                    <a:pt x="421880" y="74670"/>
                  </a:lnTo>
                  <a:lnTo>
                    <a:pt x="420804" y="75590"/>
                  </a:lnTo>
                  <a:lnTo>
                    <a:pt x="420207" y="76366"/>
                  </a:lnTo>
                  <a:lnTo>
                    <a:pt x="419610" y="77203"/>
                  </a:lnTo>
                  <a:lnTo>
                    <a:pt x="419013" y="78086"/>
                  </a:lnTo>
                  <a:lnTo>
                    <a:pt x="418297" y="78863"/>
                  </a:lnTo>
                  <a:lnTo>
                    <a:pt x="417580" y="79472"/>
                  </a:lnTo>
                  <a:lnTo>
                    <a:pt x="416982" y="79854"/>
                  </a:lnTo>
                  <a:lnTo>
                    <a:pt x="416147" y="80296"/>
                  </a:lnTo>
                  <a:lnTo>
                    <a:pt x="415549" y="81395"/>
                  </a:lnTo>
                  <a:lnTo>
                    <a:pt x="413758" y="83640"/>
                  </a:lnTo>
                  <a:lnTo>
                    <a:pt x="412444" y="84727"/>
                  </a:lnTo>
                  <a:lnTo>
                    <a:pt x="411130" y="85790"/>
                  </a:lnTo>
                  <a:lnTo>
                    <a:pt x="409936" y="86746"/>
                  </a:lnTo>
                  <a:lnTo>
                    <a:pt x="408742" y="87737"/>
                  </a:lnTo>
                  <a:lnTo>
                    <a:pt x="407667" y="88788"/>
                  </a:lnTo>
                  <a:lnTo>
                    <a:pt x="405875" y="90962"/>
                  </a:lnTo>
                  <a:lnTo>
                    <a:pt x="404800" y="92275"/>
                  </a:lnTo>
                  <a:lnTo>
                    <a:pt x="402770" y="94449"/>
                  </a:lnTo>
                  <a:lnTo>
                    <a:pt x="401576" y="96121"/>
                  </a:lnTo>
                  <a:lnTo>
                    <a:pt x="400739" y="97220"/>
                  </a:lnTo>
                  <a:lnTo>
                    <a:pt x="400142" y="97889"/>
                  </a:lnTo>
                  <a:lnTo>
                    <a:pt x="399354" y="98772"/>
                  </a:lnTo>
                  <a:lnTo>
                    <a:pt x="397706" y="99728"/>
                  </a:lnTo>
                  <a:lnTo>
                    <a:pt x="397025" y="100110"/>
                  </a:lnTo>
                  <a:lnTo>
                    <a:pt x="396428" y="100683"/>
                  </a:lnTo>
                  <a:lnTo>
                    <a:pt x="395401" y="102141"/>
                  </a:lnTo>
                  <a:lnTo>
                    <a:pt x="394756" y="103239"/>
                  </a:lnTo>
                  <a:lnTo>
                    <a:pt x="394182" y="103932"/>
                  </a:lnTo>
                  <a:lnTo>
                    <a:pt x="393609" y="104577"/>
                  </a:lnTo>
                  <a:lnTo>
                    <a:pt x="392988" y="105294"/>
                  </a:lnTo>
                  <a:lnTo>
                    <a:pt x="391901" y="106106"/>
                  </a:lnTo>
                  <a:lnTo>
                    <a:pt x="390683" y="106715"/>
                  </a:lnTo>
                  <a:lnTo>
                    <a:pt x="389453" y="107407"/>
                  </a:lnTo>
                  <a:lnTo>
                    <a:pt x="387888" y="107873"/>
                  </a:lnTo>
                  <a:lnTo>
                    <a:pt x="386861" y="108184"/>
                  </a:lnTo>
                  <a:lnTo>
                    <a:pt x="384723" y="109426"/>
                  </a:lnTo>
                  <a:lnTo>
                    <a:pt x="382299" y="110967"/>
                  </a:lnTo>
                  <a:lnTo>
                    <a:pt x="380841" y="112221"/>
                  </a:lnTo>
                  <a:lnTo>
                    <a:pt x="378429" y="114777"/>
                  </a:lnTo>
                  <a:lnTo>
                    <a:pt x="371968" y="120354"/>
                  </a:lnTo>
                  <a:lnTo>
                    <a:pt x="371036" y="119674"/>
                  </a:lnTo>
                  <a:lnTo>
                    <a:pt x="369567" y="118670"/>
                  </a:lnTo>
                  <a:lnTo>
                    <a:pt x="368564" y="118073"/>
                  </a:lnTo>
                  <a:lnTo>
                    <a:pt x="366963" y="118061"/>
                  </a:lnTo>
                  <a:lnTo>
                    <a:pt x="365566" y="118396"/>
                  </a:lnTo>
                  <a:lnTo>
                    <a:pt x="362950" y="119423"/>
                  </a:lnTo>
                  <a:lnTo>
                    <a:pt x="357301" y="121764"/>
                  </a:lnTo>
                  <a:lnTo>
                    <a:pt x="356298" y="122003"/>
                  </a:lnTo>
                  <a:lnTo>
                    <a:pt x="355474" y="122062"/>
                  </a:lnTo>
                  <a:lnTo>
                    <a:pt x="349992" y="120593"/>
                  </a:lnTo>
                  <a:lnTo>
                    <a:pt x="344582" y="119495"/>
                  </a:lnTo>
                  <a:lnTo>
                    <a:pt x="340855" y="118790"/>
                  </a:lnTo>
                  <a:lnTo>
                    <a:pt x="339469" y="118814"/>
                  </a:lnTo>
                  <a:lnTo>
                    <a:pt x="338084" y="119124"/>
                  </a:lnTo>
                  <a:lnTo>
                    <a:pt x="332411" y="120832"/>
                  </a:lnTo>
                  <a:lnTo>
                    <a:pt x="330918" y="121310"/>
                  </a:lnTo>
                  <a:lnTo>
                    <a:pt x="329533" y="121620"/>
                  </a:lnTo>
                  <a:lnTo>
                    <a:pt x="328565" y="121656"/>
                  </a:lnTo>
                  <a:lnTo>
                    <a:pt x="316216" y="210743"/>
                  </a:lnTo>
                  <a:lnTo>
                    <a:pt x="311844" y="218184"/>
                  </a:lnTo>
                  <a:lnTo>
                    <a:pt x="310602" y="218793"/>
                  </a:lnTo>
                  <a:lnTo>
                    <a:pt x="309575" y="218996"/>
                  </a:lnTo>
                  <a:lnTo>
                    <a:pt x="308763" y="219772"/>
                  </a:lnTo>
                  <a:lnTo>
                    <a:pt x="308464" y="220883"/>
                  </a:lnTo>
                  <a:lnTo>
                    <a:pt x="307819" y="222017"/>
                  </a:lnTo>
                  <a:lnTo>
                    <a:pt x="307115" y="222901"/>
                  </a:lnTo>
                  <a:lnTo>
                    <a:pt x="306983" y="223893"/>
                  </a:lnTo>
                  <a:lnTo>
                    <a:pt x="306684" y="225099"/>
                  </a:lnTo>
                  <a:lnTo>
                    <a:pt x="306231" y="225899"/>
                  </a:lnTo>
                  <a:lnTo>
                    <a:pt x="305347" y="227022"/>
                  </a:lnTo>
                  <a:lnTo>
                    <a:pt x="304726" y="228395"/>
                  </a:lnTo>
                  <a:lnTo>
                    <a:pt x="304487" y="229554"/>
                  </a:lnTo>
                  <a:lnTo>
                    <a:pt x="304260" y="230485"/>
                  </a:lnTo>
                  <a:lnTo>
                    <a:pt x="303926" y="231094"/>
                  </a:lnTo>
                  <a:lnTo>
                    <a:pt x="303328" y="231931"/>
                  </a:lnTo>
                  <a:lnTo>
                    <a:pt x="302385" y="233005"/>
                  </a:lnTo>
                  <a:lnTo>
                    <a:pt x="301812" y="233961"/>
                  </a:lnTo>
                  <a:lnTo>
                    <a:pt x="301668" y="235024"/>
                  </a:lnTo>
                  <a:lnTo>
                    <a:pt x="301358" y="236135"/>
                  </a:lnTo>
                  <a:lnTo>
                    <a:pt x="300952" y="236839"/>
                  </a:lnTo>
                  <a:lnTo>
                    <a:pt x="300200" y="238129"/>
                  </a:lnTo>
                  <a:lnTo>
                    <a:pt x="299089" y="239371"/>
                  </a:lnTo>
                  <a:lnTo>
                    <a:pt x="298575" y="240255"/>
                  </a:lnTo>
                  <a:lnTo>
                    <a:pt x="298169" y="241175"/>
                  </a:lnTo>
                  <a:lnTo>
                    <a:pt x="297990" y="242023"/>
                  </a:lnTo>
                  <a:lnTo>
                    <a:pt x="297727" y="243062"/>
                  </a:lnTo>
                  <a:lnTo>
                    <a:pt x="298241" y="243874"/>
                  </a:lnTo>
                  <a:lnTo>
                    <a:pt x="298492" y="244770"/>
                  </a:lnTo>
                  <a:lnTo>
                    <a:pt x="298133" y="245618"/>
                  </a:lnTo>
                  <a:lnTo>
                    <a:pt x="298718" y="246896"/>
                  </a:lnTo>
                  <a:lnTo>
                    <a:pt x="299232" y="247803"/>
                  </a:lnTo>
                  <a:lnTo>
                    <a:pt x="299292" y="251470"/>
                  </a:lnTo>
                  <a:lnTo>
                    <a:pt x="299996" y="255077"/>
                  </a:lnTo>
                  <a:lnTo>
                    <a:pt x="299459" y="256427"/>
                  </a:lnTo>
                  <a:lnTo>
                    <a:pt x="288316" y="256092"/>
                  </a:lnTo>
                  <a:lnTo>
                    <a:pt x="285222" y="257000"/>
                  </a:lnTo>
                  <a:lnTo>
                    <a:pt x="281746" y="257131"/>
                  </a:lnTo>
                  <a:lnTo>
                    <a:pt x="279597" y="257752"/>
                  </a:lnTo>
                  <a:lnTo>
                    <a:pt x="275775" y="259675"/>
                  </a:lnTo>
                  <a:lnTo>
                    <a:pt x="273542" y="261335"/>
                  </a:lnTo>
                  <a:lnTo>
                    <a:pt x="271488" y="262028"/>
                  </a:lnTo>
                  <a:lnTo>
                    <a:pt x="264261" y="263342"/>
                  </a:lnTo>
                  <a:lnTo>
                    <a:pt x="263234" y="264118"/>
                  </a:lnTo>
                  <a:lnTo>
                    <a:pt x="255005" y="266316"/>
                  </a:lnTo>
                  <a:lnTo>
                    <a:pt x="244196" y="266901"/>
                  </a:lnTo>
                  <a:lnTo>
                    <a:pt x="242703" y="267677"/>
                  </a:lnTo>
                  <a:lnTo>
                    <a:pt x="237054" y="267403"/>
                  </a:lnTo>
                  <a:lnTo>
                    <a:pt x="233483" y="267844"/>
                  </a:lnTo>
                  <a:lnTo>
                    <a:pt x="229160" y="268000"/>
                  </a:lnTo>
                  <a:lnTo>
                    <a:pt x="228311" y="267617"/>
                  </a:lnTo>
                  <a:lnTo>
                    <a:pt x="228288" y="266136"/>
                  </a:lnTo>
                  <a:lnTo>
                    <a:pt x="229553" y="263282"/>
                  </a:lnTo>
                  <a:lnTo>
                    <a:pt x="233244" y="258803"/>
                  </a:lnTo>
                  <a:lnTo>
                    <a:pt x="235836" y="256402"/>
                  </a:lnTo>
                  <a:lnTo>
                    <a:pt x="236075" y="253572"/>
                  </a:lnTo>
                  <a:lnTo>
                    <a:pt x="236971" y="251219"/>
                  </a:lnTo>
                  <a:lnTo>
                    <a:pt x="236947" y="249702"/>
                  </a:lnTo>
                  <a:lnTo>
                    <a:pt x="230927" y="249726"/>
                  </a:lnTo>
                  <a:lnTo>
                    <a:pt x="230748" y="256032"/>
                  </a:lnTo>
                  <a:lnTo>
                    <a:pt x="229661" y="258875"/>
                  </a:lnTo>
                  <a:lnTo>
                    <a:pt x="228646" y="259532"/>
                  </a:lnTo>
                  <a:lnTo>
                    <a:pt x="225576" y="267032"/>
                  </a:lnTo>
                  <a:lnTo>
                    <a:pt x="224561" y="268179"/>
                  </a:lnTo>
                  <a:lnTo>
                    <a:pt x="222603" y="269230"/>
                  </a:lnTo>
                  <a:lnTo>
                    <a:pt x="216427" y="271224"/>
                  </a:lnTo>
                  <a:lnTo>
                    <a:pt x="214505" y="268907"/>
                  </a:lnTo>
                  <a:lnTo>
                    <a:pt x="213334" y="266758"/>
                  </a:lnTo>
                  <a:lnTo>
                    <a:pt x="213239" y="266017"/>
                  </a:lnTo>
                  <a:lnTo>
                    <a:pt x="213788" y="265420"/>
                  </a:lnTo>
                  <a:lnTo>
                    <a:pt x="216870" y="264070"/>
                  </a:lnTo>
                  <a:lnTo>
                    <a:pt x="217694" y="262816"/>
                  </a:lnTo>
                  <a:lnTo>
                    <a:pt x="217742" y="260296"/>
                  </a:lnTo>
                  <a:lnTo>
                    <a:pt x="216774" y="258696"/>
                  </a:lnTo>
                  <a:lnTo>
                    <a:pt x="215341" y="257215"/>
                  </a:lnTo>
                  <a:lnTo>
                    <a:pt x="213537" y="256415"/>
                  </a:lnTo>
                  <a:lnTo>
                    <a:pt x="211758" y="256439"/>
                  </a:lnTo>
                  <a:lnTo>
                    <a:pt x="209799" y="257680"/>
                  </a:lnTo>
                  <a:lnTo>
                    <a:pt x="209154" y="258553"/>
                  </a:lnTo>
                  <a:lnTo>
                    <a:pt x="209106" y="260917"/>
                  </a:lnTo>
                  <a:lnTo>
                    <a:pt x="209596" y="262386"/>
                  </a:lnTo>
                  <a:lnTo>
                    <a:pt x="211137" y="264453"/>
                  </a:lnTo>
                  <a:lnTo>
                    <a:pt x="211447" y="265933"/>
                  </a:lnTo>
                  <a:lnTo>
                    <a:pt x="213299" y="269505"/>
                  </a:lnTo>
                  <a:lnTo>
                    <a:pt x="213812" y="272192"/>
                  </a:lnTo>
                  <a:lnTo>
                    <a:pt x="214195" y="272849"/>
                  </a:lnTo>
                  <a:lnTo>
                    <a:pt x="214851" y="278390"/>
                  </a:lnTo>
                  <a:lnTo>
                    <a:pt x="214768" y="279239"/>
                  </a:lnTo>
                  <a:lnTo>
                    <a:pt x="213263" y="279167"/>
                  </a:lnTo>
                  <a:lnTo>
                    <a:pt x="207387" y="276264"/>
                  </a:lnTo>
                  <a:lnTo>
                    <a:pt x="198871" y="273482"/>
                  </a:lnTo>
                  <a:lnTo>
                    <a:pt x="192457" y="272180"/>
                  </a:lnTo>
                  <a:lnTo>
                    <a:pt x="185219" y="272694"/>
                  </a:lnTo>
                  <a:lnTo>
                    <a:pt x="180884" y="272001"/>
                  </a:lnTo>
                  <a:lnTo>
                    <a:pt x="170923" y="272849"/>
                  </a:lnTo>
                  <a:lnTo>
                    <a:pt x="164079" y="273983"/>
                  </a:lnTo>
                  <a:lnTo>
                    <a:pt x="150189" y="275644"/>
                  </a:lnTo>
                  <a:lnTo>
                    <a:pt x="149353" y="276038"/>
                  </a:lnTo>
                  <a:lnTo>
                    <a:pt x="142689" y="276898"/>
                  </a:lnTo>
                  <a:lnTo>
                    <a:pt x="142927" y="274258"/>
                  </a:lnTo>
                  <a:lnTo>
                    <a:pt x="143477" y="273470"/>
                  </a:lnTo>
                  <a:lnTo>
                    <a:pt x="143644" y="272717"/>
                  </a:lnTo>
                  <a:lnTo>
                    <a:pt x="145125" y="271010"/>
                  </a:lnTo>
                  <a:lnTo>
                    <a:pt x="145090" y="268645"/>
                  </a:lnTo>
                  <a:lnTo>
                    <a:pt x="144671" y="266579"/>
                  </a:lnTo>
                  <a:lnTo>
                    <a:pt x="143799" y="265193"/>
                  </a:lnTo>
                  <a:lnTo>
                    <a:pt x="143656" y="262195"/>
                  </a:lnTo>
                  <a:lnTo>
                    <a:pt x="143262" y="260690"/>
                  </a:lnTo>
                  <a:lnTo>
                    <a:pt x="140766" y="257848"/>
                  </a:lnTo>
                  <a:lnTo>
                    <a:pt x="139917" y="257454"/>
                  </a:lnTo>
                  <a:lnTo>
                    <a:pt x="139082" y="258039"/>
                  </a:lnTo>
                  <a:lnTo>
                    <a:pt x="136394" y="260893"/>
                  </a:lnTo>
                  <a:lnTo>
                    <a:pt x="136609" y="262219"/>
                  </a:lnTo>
                  <a:lnTo>
                    <a:pt x="137852" y="263222"/>
                  </a:lnTo>
                  <a:lnTo>
                    <a:pt x="137863" y="264441"/>
                  </a:lnTo>
                  <a:lnTo>
                    <a:pt x="135069" y="265826"/>
                  </a:lnTo>
                  <a:lnTo>
                    <a:pt x="133492" y="266985"/>
                  </a:lnTo>
                  <a:lnTo>
                    <a:pt x="131617" y="267188"/>
                  </a:lnTo>
                  <a:lnTo>
                    <a:pt x="131247" y="267856"/>
                  </a:lnTo>
                  <a:lnTo>
                    <a:pt x="131175" y="268979"/>
                  </a:lnTo>
                  <a:lnTo>
                    <a:pt x="129611" y="270986"/>
                  </a:lnTo>
                  <a:lnTo>
                    <a:pt x="128882" y="272598"/>
                  </a:lnTo>
                  <a:lnTo>
                    <a:pt x="128798" y="273565"/>
                  </a:lnTo>
                  <a:lnTo>
                    <a:pt x="130411" y="273816"/>
                  </a:lnTo>
                  <a:lnTo>
                    <a:pt x="131773" y="271033"/>
                  </a:lnTo>
                  <a:lnTo>
                    <a:pt x="136598" y="267414"/>
                  </a:lnTo>
                  <a:lnTo>
                    <a:pt x="137816" y="267008"/>
                  </a:lnTo>
                  <a:lnTo>
                    <a:pt x="138568" y="267164"/>
                  </a:lnTo>
                  <a:lnTo>
                    <a:pt x="140001" y="268083"/>
                  </a:lnTo>
                  <a:lnTo>
                    <a:pt x="142354" y="268609"/>
                  </a:lnTo>
                  <a:lnTo>
                    <a:pt x="143118" y="269182"/>
                  </a:lnTo>
                  <a:lnTo>
                    <a:pt x="143142" y="270592"/>
                  </a:lnTo>
                  <a:lnTo>
                    <a:pt x="141303" y="273052"/>
                  </a:lnTo>
                  <a:lnTo>
                    <a:pt x="140682" y="275034"/>
                  </a:lnTo>
                  <a:lnTo>
                    <a:pt x="139667" y="282284"/>
                  </a:lnTo>
                  <a:lnTo>
                    <a:pt x="127616" y="281448"/>
                  </a:lnTo>
                  <a:lnTo>
                    <a:pt x="123675" y="281711"/>
                  </a:lnTo>
                  <a:lnTo>
                    <a:pt x="100923" y="287933"/>
                  </a:lnTo>
                  <a:lnTo>
                    <a:pt x="97184" y="289307"/>
                  </a:lnTo>
                  <a:lnTo>
                    <a:pt x="96539" y="290060"/>
                  </a:lnTo>
                  <a:lnTo>
                    <a:pt x="93159" y="290609"/>
                  </a:lnTo>
                  <a:lnTo>
                    <a:pt x="89612" y="292149"/>
                  </a:lnTo>
                  <a:lnTo>
                    <a:pt x="84918" y="292806"/>
                  </a:lnTo>
                  <a:lnTo>
                    <a:pt x="82959" y="293678"/>
                  </a:lnTo>
                  <a:lnTo>
                    <a:pt x="80821" y="295410"/>
                  </a:lnTo>
                  <a:lnTo>
                    <a:pt x="80690" y="298635"/>
                  </a:lnTo>
                  <a:lnTo>
                    <a:pt x="76164" y="297846"/>
                  </a:lnTo>
                  <a:lnTo>
                    <a:pt x="71565" y="298492"/>
                  </a:lnTo>
                  <a:lnTo>
                    <a:pt x="63706" y="301059"/>
                  </a:lnTo>
                  <a:lnTo>
                    <a:pt x="62393" y="300988"/>
                  </a:lnTo>
                  <a:lnTo>
                    <a:pt x="62357" y="299208"/>
                  </a:lnTo>
                  <a:lnTo>
                    <a:pt x="63336" y="295804"/>
                  </a:lnTo>
                  <a:lnTo>
                    <a:pt x="64077" y="295231"/>
                  </a:lnTo>
                  <a:lnTo>
                    <a:pt x="67349" y="294132"/>
                  </a:lnTo>
                  <a:lnTo>
                    <a:pt x="68842" y="292723"/>
                  </a:lnTo>
                  <a:lnTo>
                    <a:pt x="69905" y="289104"/>
                  </a:lnTo>
                  <a:lnTo>
                    <a:pt x="69833" y="285067"/>
                  </a:lnTo>
                  <a:lnTo>
                    <a:pt x="72211" y="280696"/>
                  </a:lnTo>
                  <a:lnTo>
                    <a:pt x="73476" y="277877"/>
                  </a:lnTo>
                  <a:lnTo>
                    <a:pt x="73429" y="275405"/>
                  </a:lnTo>
                  <a:lnTo>
                    <a:pt x="72867" y="274975"/>
                  </a:lnTo>
                  <a:lnTo>
                    <a:pt x="71661" y="276301"/>
                  </a:lnTo>
                  <a:lnTo>
                    <a:pt x="71231" y="278653"/>
                  </a:lnTo>
                  <a:lnTo>
                    <a:pt x="67743" y="283490"/>
                  </a:lnTo>
                  <a:lnTo>
                    <a:pt x="67421" y="286990"/>
                  </a:lnTo>
                  <a:lnTo>
                    <a:pt x="66632" y="290191"/>
                  </a:lnTo>
                  <a:lnTo>
                    <a:pt x="64973" y="292209"/>
                  </a:lnTo>
                  <a:lnTo>
                    <a:pt x="62464" y="294060"/>
                  </a:lnTo>
                  <a:lnTo>
                    <a:pt x="61186" y="296425"/>
                  </a:lnTo>
                  <a:lnTo>
                    <a:pt x="60386" y="299041"/>
                  </a:lnTo>
                  <a:lnTo>
                    <a:pt x="60183" y="304236"/>
                  </a:lnTo>
                  <a:lnTo>
                    <a:pt x="59228" y="308667"/>
                  </a:lnTo>
                  <a:lnTo>
                    <a:pt x="54797" y="308357"/>
                  </a:lnTo>
                  <a:lnTo>
                    <a:pt x="53184" y="308357"/>
                  </a:lnTo>
                  <a:lnTo>
                    <a:pt x="52109" y="303484"/>
                  </a:lnTo>
                  <a:lnTo>
                    <a:pt x="30886" y="220250"/>
                  </a:lnTo>
                  <a:lnTo>
                    <a:pt x="0" y="101221"/>
                  </a:lnTo>
                  <a:lnTo>
                    <a:pt x="28796" y="90508"/>
                  </a:lnTo>
                  <a:lnTo>
                    <a:pt x="115624" y="58714"/>
                  </a:lnTo>
                  <a:lnTo>
                    <a:pt x="121130" y="21164"/>
                  </a:lnTo>
                  <a:lnTo>
                    <a:pt x="143955" y="17115"/>
                  </a:lnTo>
                  <a:lnTo>
                    <a:pt x="144671" y="16303"/>
                  </a:lnTo>
                  <a:lnTo>
                    <a:pt x="145400" y="16076"/>
                  </a:lnTo>
                  <a:lnTo>
                    <a:pt x="146128" y="15992"/>
                  </a:lnTo>
                  <a:lnTo>
                    <a:pt x="149413" y="16816"/>
                  </a:lnTo>
                  <a:lnTo>
                    <a:pt x="151909" y="17605"/>
                  </a:lnTo>
                  <a:lnTo>
                    <a:pt x="154656" y="18512"/>
                  </a:lnTo>
                  <a:lnTo>
                    <a:pt x="158836" y="20519"/>
                  </a:lnTo>
                  <a:lnTo>
                    <a:pt x="160974" y="21677"/>
                  </a:lnTo>
                  <a:lnTo>
                    <a:pt x="163231" y="23051"/>
                  </a:lnTo>
                  <a:lnTo>
                    <a:pt x="165489" y="24604"/>
                  </a:lnTo>
                  <a:lnTo>
                    <a:pt x="170063" y="27757"/>
                  </a:lnTo>
                  <a:lnTo>
                    <a:pt x="178686" y="33669"/>
                  </a:lnTo>
                  <a:lnTo>
                    <a:pt x="180203" y="33048"/>
                  </a:lnTo>
                  <a:lnTo>
                    <a:pt x="182819" y="31793"/>
                  </a:lnTo>
                  <a:lnTo>
                    <a:pt x="186915" y="30097"/>
                  </a:lnTo>
                  <a:lnTo>
                    <a:pt x="188576" y="29476"/>
                  </a:lnTo>
                  <a:lnTo>
                    <a:pt x="190594" y="28832"/>
                  </a:lnTo>
                  <a:lnTo>
                    <a:pt x="193090" y="28175"/>
                  </a:lnTo>
                  <a:lnTo>
                    <a:pt x="196064" y="27697"/>
                  </a:lnTo>
                  <a:lnTo>
                    <a:pt x="200125" y="27303"/>
                  </a:lnTo>
                  <a:lnTo>
                    <a:pt x="202096" y="27183"/>
                  </a:lnTo>
                  <a:lnTo>
                    <a:pt x="205344" y="27076"/>
                  </a:lnTo>
                  <a:lnTo>
                    <a:pt x="208617" y="27171"/>
                  </a:lnTo>
                  <a:lnTo>
                    <a:pt x="211411" y="27351"/>
                  </a:lnTo>
                  <a:lnTo>
                    <a:pt x="214338" y="27673"/>
                  </a:lnTo>
                  <a:lnTo>
                    <a:pt x="215890" y="27972"/>
                  </a:lnTo>
                  <a:lnTo>
                    <a:pt x="217729" y="28366"/>
                  </a:lnTo>
                  <a:lnTo>
                    <a:pt x="220644" y="29058"/>
                  </a:lnTo>
                  <a:lnTo>
                    <a:pt x="223068" y="29620"/>
                  </a:lnTo>
                  <a:lnTo>
                    <a:pt x="229303" y="31029"/>
                  </a:lnTo>
                  <a:lnTo>
                    <a:pt x="235609" y="32462"/>
                  </a:lnTo>
                  <a:lnTo>
                    <a:pt x="240530" y="33083"/>
                  </a:lnTo>
                  <a:lnTo>
                    <a:pt x="245056" y="33513"/>
                  </a:lnTo>
                  <a:lnTo>
                    <a:pt x="248604" y="33561"/>
                  </a:lnTo>
                  <a:lnTo>
                    <a:pt x="254061" y="33215"/>
                  </a:lnTo>
                  <a:lnTo>
                    <a:pt x="255376" y="33119"/>
                  </a:lnTo>
                  <a:lnTo>
                    <a:pt x="256725" y="32773"/>
                  </a:lnTo>
                  <a:lnTo>
                    <a:pt x="257824" y="32462"/>
                  </a:lnTo>
                  <a:lnTo>
                    <a:pt x="259245" y="31758"/>
                  </a:lnTo>
                  <a:lnTo>
                    <a:pt x="276193" y="24974"/>
                  </a:lnTo>
                  <a:lnTo>
                    <a:pt x="277984" y="23923"/>
                  </a:lnTo>
                  <a:lnTo>
                    <a:pt x="277793" y="22430"/>
                  </a:lnTo>
                  <a:lnTo>
                    <a:pt x="277566" y="20614"/>
                  </a:lnTo>
                  <a:lnTo>
                    <a:pt x="277459" y="18477"/>
                  </a:lnTo>
                  <a:lnTo>
                    <a:pt x="278236" y="18536"/>
                  </a:lnTo>
                  <a:lnTo>
                    <a:pt x="278916" y="18692"/>
                  </a:lnTo>
                  <a:lnTo>
                    <a:pt x="280170" y="18859"/>
                  </a:lnTo>
                  <a:lnTo>
                    <a:pt x="281209" y="18978"/>
                  </a:lnTo>
                  <a:lnTo>
                    <a:pt x="282642" y="19014"/>
                  </a:lnTo>
                  <a:lnTo>
                    <a:pt x="284004" y="18847"/>
                  </a:lnTo>
                  <a:lnTo>
                    <a:pt x="285258" y="18429"/>
                  </a:lnTo>
                  <a:lnTo>
                    <a:pt x="285963" y="17987"/>
                  </a:lnTo>
                  <a:lnTo>
                    <a:pt x="286870" y="17366"/>
                  </a:lnTo>
                  <a:lnTo>
                    <a:pt x="287695" y="16661"/>
                  </a:lnTo>
                  <a:lnTo>
                    <a:pt x="289498" y="14487"/>
                  </a:lnTo>
                  <a:lnTo>
                    <a:pt x="290704" y="13054"/>
                  </a:lnTo>
                  <a:lnTo>
                    <a:pt x="292472" y="11406"/>
                  </a:lnTo>
                  <a:lnTo>
                    <a:pt x="293236" y="11275"/>
                  </a:lnTo>
                  <a:lnTo>
                    <a:pt x="294204" y="11346"/>
                  </a:lnTo>
                  <a:lnTo>
                    <a:pt x="295649" y="11525"/>
                  </a:lnTo>
                  <a:lnTo>
                    <a:pt x="297584" y="11967"/>
                  </a:lnTo>
                  <a:lnTo>
                    <a:pt x="298885" y="12337"/>
                  </a:lnTo>
                  <a:lnTo>
                    <a:pt x="300187" y="12875"/>
                  </a:lnTo>
                  <a:lnTo>
                    <a:pt x="302182" y="13962"/>
                  </a:lnTo>
                  <a:lnTo>
                    <a:pt x="303150" y="14559"/>
                  </a:lnTo>
                  <a:lnTo>
                    <a:pt x="304344" y="15407"/>
                  </a:lnTo>
                  <a:lnTo>
                    <a:pt x="305753" y="16816"/>
                  </a:lnTo>
                  <a:lnTo>
                    <a:pt x="307210" y="18811"/>
                  </a:lnTo>
                  <a:lnTo>
                    <a:pt x="308058" y="20232"/>
                  </a:lnTo>
                  <a:lnTo>
                    <a:pt x="308703" y="20949"/>
                  </a:lnTo>
                  <a:lnTo>
                    <a:pt x="310041" y="22287"/>
                  </a:lnTo>
                  <a:lnTo>
                    <a:pt x="312429" y="23158"/>
                  </a:lnTo>
                  <a:lnTo>
                    <a:pt x="313194" y="23230"/>
                  </a:lnTo>
                  <a:lnTo>
                    <a:pt x="314030" y="23170"/>
                  </a:lnTo>
                  <a:lnTo>
                    <a:pt x="314830" y="23015"/>
                  </a:lnTo>
                  <a:lnTo>
                    <a:pt x="315487" y="22764"/>
                  </a:lnTo>
                  <a:lnTo>
                    <a:pt x="316669" y="22227"/>
                  </a:lnTo>
                  <a:lnTo>
                    <a:pt x="317052" y="21283"/>
                  </a:lnTo>
                  <a:lnTo>
                    <a:pt x="317744" y="20603"/>
                  </a:lnTo>
                  <a:lnTo>
                    <a:pt x="318449" y="20423"/>
                  </a:lnTo>
                  <a:lnTo>
                    <a:pt x="319417" y="20411"/>
                  </a:lnTo>
                  <a:lnTo>
                    <a:pt x="320097" y="20543"/>
                  </a:lnTo>
                  <a:lnTo>
                    <a:pt x="320826" y="20782"/>
                  </a:lnTo>
                  <a:lnTo>
                    <a:pt x="321709" y="20949"/>
                  </a:lnTo>
                  <a:lnTo>
                    <a:pt x="322832" y="20937"/>
                  </a:lnTo>
                  <a:lnTo>
                    <a:pt x="324194" y="20555"/>
                  </a:lnTo>
                  <a:lnTo>
                    <a:pt x="325138" y="19802"/>
                  </a:lnTo>
                  <a:lnTo>
                    <a:pt x="328171" y="16900"/>
                  </a:lnTo>
                  <a:lnTo>
                    <a:pt x="329127" y="15503"/>
                  </a:lnTo>
                  <a:lnTo>
                    <a:pt x="328923" y="14523"/>
                  </a:lnTo>
                  <a:lnTo>
                    <a:pt x="328266" y="13353"/>
                  </a:lnTo>
                  <a:lnTo>
                    <a:pt x="327825" y="12325"/>
                  </a:lnTo>
                  <a:lnTo>
                    <a:pt x="327669" y="11621"/>
                  </a:lnTo>
                  <a:lnTo>
                    <a:pt x="327980" y="10701"/>
                  </a:lnTo>
                  <a:lnTo>
                    <a:pt x="328553" y="10104"/>
                  </a:lnTo>
                  <a:lnTo>
                    <a:pt x="329533" y="9805"/>
                  </a:lnTo>
                  <a:lnTo>
                    <a:pt x="330524" y="9638"/>
                  </a:lnTo>
                  <a:lnTo>
                    <a:pt x="331408" y="9232"/>
                  </a:lnTo>
                  <a:lnTo>
                    <a:pt x="332196" y="8599"/>
                  </a:lnTo>
                  <a:lnTo>
                    <a:pt x="332745" y="8002"/>
                  </a:lnTo>
                  <a:lnTo>
                    <a:pt x="333999" y="7035"/>
                  </a:lnTo>
                  <a:lnTo>
                    <a:pt x="334704" y="6903"/>
                  </a:lnTo>
                  <a:lnTo>
                    <a:pt x="335528" y="6844"/>
                  </a:lnTo>
                  <a:lnTo>
                    <a:pt x="412325" y="1827"/>
                  </a:lnTo>
                  <a:lnTo>
                    <a:pt x="436450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339;gbcf4302aa7_0_6">
              <a:extLst>
                <a:ext uri="{FF2B5EF4-FFF2-40B4-BE49-F238E27FC236}">
                  <a16:creationId xmlns:a16="http://schemas.microsoft.com/office/drawing/2014/main" id="{F9B71A26-6B66-8045-8682-D6331A31A67E}"/>
                </a:ext>
              </a:extLst>
            </p:cNvPr>
            <p:cNvSpPr/>
            <p:nvPr/>
          </p:nvSpPr>
          <p:spPr>
            <a:xfrm>
              <a:off x="7945104" y="3485889"/>
              <a:ext cx="5551" cy="6044"/>
            </a:xfrm>
            <a:custGeom>
              <a:avLst/>
              <a:gdLst/>
              <a:ahLst/>
              <a:cxnLst/>
              <a:rect l="l" t="t" r="r" b="b"/>
              <a:pathLst>
                <a:path w="11047" h="12027" extrusionOk="0">
                  <a:moveTo>
                    <a:pt x="3392" y="12027"/>
                  </a:moveTo>
                  <a:lnTo>
                    <a:pt x="2807" y="9782"/>
                  </a:lnTo>
                  <a:lnTo>
                    <a:pt x="1195" y="7835"/>
                  </a:lnTo>
                  <a:lnTo>
                    <a:pt x="36" y="4455"/>
                  </a:lnTo>
                  <a:lnTo>
                    <a:pt x="0" y="1159"/>
                  </a:lnTo>
                  <a:lnTo>
                    <a:pt x="454" y="0"/>
                  </a:lnTo>
                  <a:lnTo>
                    <a:pt x="1493" y="0"/>
                  </a:lnTo>
                  <a:lnTo>
                    <a:pt x="1625" y="3488"/>
                  </a:lnTo>
                  <a:lnTo>
                    <a:pt x="2102" y="4252"/>
                  </a:lnTo>
                  <a:lnTo>
                    <a:pt x="2938" y="3930"/>
                  </a:lnTo>
                  <a:lnTo>
                    <a:pt x="3775" y="1863"/>
                  </a:lnTo>
                  <a:lnTo>
                    <a:pt x="4897" y="1875"/>
                  </a:lnTo>
                  <a:lnTo>
                    <a:pt x="9902" y="3870"/>
                  </a:lnTo>
                  <a:lnTo>
                    <a:pt x="11048" y="5351"/>
                  </a:lnTo>
                  <a:lnTo>
                    <a:pt x="10964" y="6509"/>
                  </a:lnTo>
                  <a:lnTo>
                    <a:pt x="8922" y="9053"/>
                  </a:lnTo>
                  <a:lnTo>
                    <a:pt x="6772" y="10964"/>
                  </a:lnTo>
                  <a:lnTo>
                    <a:pt x="4622" y="11920"/>
                  </a:lnTo>
                  <a:lnTo>
                    <a:pt x="3392" y="1202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340;gbcf4302aa7_0_6">
              <a:extLst>
                <a:ext uri="{FF2B5EF4-FFF2-40B4-BE49-F238E27FC236}">
                  <a16:creationId xmlns:a16="http://schemas.microsoft.com/office/drawing/2014/main" id="{A3971538-3F88-224C-BA1D-A900E4AF30C9}"/>
                </a:ext>
              </a:extLst>
            </p:cNvPr>
            <p:cNvSpPr/>
            <p:nvPr/>
          </p:nvSpPr>
          <p:spPr>
            <a:xfrm>
              <a:off x="8520140" y="3491113"/>
              <a:ext cx="175337" cy="246960"/>
            </a:xfrm>
            <a:custGeom>
              <a:avLst/>
              <a:gdLst/>
              <a:ahLst/>
              <a:cxnLst/>
              <a:rect l="l" t="t" r="r" b="b"/>
              <a:pathLst>
                <a:path w="348929" h="491462" extrusionOk="0">
                  <a:moveTo>
                    <a:pt x="163817" y="341584"/>
                  </a:moveTo>
                  <a:lnTo>
                    <a:pt x="165620" y="342193"/>
                  </a:lnTo>
                  <a:lnTo>
                    <a:pt x="165071" y="343542"/>
                  </a:lnTo>
                  <a:lnTo>
                    <a:pt x="164426" y="344557"/>
                  </a:lnTo>
                  <a:lnTo>
                    <a:pt x="164354" y="345525"/>
                  </a:lnTo>
                  <a:lnTo>
                    <a:pt x="165405" y="346719"/>
                  </a:lnTo>
                  <a:lnTo>
                    <a:pt x="166206" y="349801"/>
                  </a:lnTo>
                  <a:lnTo>
                    <a:pt x="166361" y="354136"/>
                  </a:lnTo>
                  <a:lnTo>
                    <a:pt x="165824" y="355378"/>
                  </a:lnTo>
                  <a:lnTo>
                    <a:pt x="165955" y="358185"/>
                  </a:lnTo>
                  <a:lnTo>
                    <a:pt x="165596" y="359236"/>
                  </a:lnTo>
                  <a:lnTo>
                    <a:pt x="165752" y="362891"/>
                  </a:lnTo>
                  <a:lnTo>
                    <a:pt x="165310" y="365172"/>
                  </a:lnTo>
                  <a:lnTo>
                    <a:pt x="164486" y="366677"/>
                  </a:lnTo>
                  <a:lnTo>
                    <a:pt x="161392" y="366796"/>
                  </a:lnTo>
                  <a:lnTo>
                    <a:pt x="158204" y="367704"/>
                  </a:lnTo>
                  <a:lnTo>
                    <a:pt x="156304" y="366796"/>
                  </a:lnTo>
                  <a:lnTo>
                    <a:pt x="155636" y="366223"/>
                  </a:lnTo>
                  <a:lnTo>
                    <a:pt x="153462" y="365506"/>
                  </a:lnTo>
                  <a:lnTo>
                    <a:pt x="152255" y="365924"/>
                  </a:lnTo>
                  <a:lnTo>
                    <a:pt x="151050" y="367059"/>
                  </a:lnTo>
                  <a:lnTo>
                    <a:pt x="149246" y="372195"/>
                  </a:lnTo>
                  <a:lnTo>
                    <a:pt x="147395" y="373986"/>
                  </a:lnTo>
                  <a:lnTo>
                    <a:pt x="145698" y="374297"/>
                  </a:lnTo>
                  <a:lnTo>
                    <a:pt x="146499" y="371012"/>
                  </a:lnTo>
                  <a:lnTo>
                    <a:pt x="146534" y="367047"/>
                  </a:lnTo>
                  <a:lnTo>
                    <a:pt x="146045" y="366020"/>
                  </a:lnTo>
                  <a:lnTo>
                    <a:pt x="143465" y="363142"/>
                  </a:lnTo>
                  <a:lnTo>
                    <a:pt x="140635" y="362998"/>
                  </a:lnTo>
                  <a:lnTo>
                    <a:pt x="138772" y="363572"/>
                  </a:lnTo>
                  <a:lnTo>
                    <a:pt x="136717" y="365291"/>
                  </a:lnTo>
                  <a:lnTo>
                    <a:pt x="134950" y="366390"/>
                  </a:lnTo>
                  <a:lnTo>
                    <a:pt x="133193" y="368182"/>
                  </a:lnTo>
                  <a:lnTo>
                    <a:pt x="132226" y="372171"/>
                  </a:lnTo>
                  <a:lnTo>
                    <a:pt x="132394" y="377319"/>
                  </a:lnTo>
                  <a:lnTo>
                    <a:pt x="133648" y="379206"/>
                  </a:lnTo>
                  <a:lnTo>
                    <a:pt x="136669" y="379886"/>
                  </a:lnTo>
                  <a:lnTo>
                    <a:pt x="138628" y="379015"/>
                  </a:lnTo>
                  <a:lnTo>
                    <a:pt x="143226" y="378298"/>
                  </a:lnTo>
                  <a:lnTo>
                    <a:pt x="146427" y="378346"/>
                  </a:lnTo>
                  <a:lnTo>
                    <a:pt x="148302" y="377844"/>
                  </a:lnTo>
                  <a:lnTo>
                    <a:pt x="150249" y="376387"/>
                  </a:lnTo>
                  <a:lnTo>
                    <a:pt x="152279" y="373437"/>
                  </a:lnTo>
                  <a:lnTo>
                    <a:pt x="152984" y="370977"/>
                  </a:lnTo>
                  <a:lnTo>
                    <a:pt x="153510" y="367883"/>
                  </a:lnTo>
                  <a:lnTo>
                    <a:pt x="154442" y="367859"/>
                  </a:lnTo>
                  <a:lnTo>
                    <a:pt x="156066" y="368886"/>
                  </a:lnTo>
                  <a:lnTo>
                    <a:pt x="158801" y="369687"/>
                  </a:lnTo>
                  <a:lnTo>
                    <a:pt x="162468" y="369914"/>
                  </a:lnTo>
                  <a:lnTo>
                    <a:pt x="162491" y="370952"/>
                  </a:lnTo>
                  <a:lnTo>
                    <a:pt x="161583" y="373126"/>
                  </a:lnTo>
                  <a:lnTo>
                    <a:pt x="161500" y="373950"/>
                  </a:lnTo>
                  <a:lnTo>
                    <a:pt x="161989" y="375193"/>
                  </a:lnTo>
                  <a:lnTo>
                    <a:pt x="163040" y="376088"/>
                  </a:lnTo>
                  <a:lnTo>
                    <a:pt x="164307" y="379015"/>
                  </a:lnTo>
                  <a:lnTo>
                    <a:pt x="164414" y="380233"/>
                  </a:lnTo>
                  <a:lnTo>
                    <a:pt x="159911" y="381033"/>
                  </a:lnTo>
                  <a:lnTo>
                    <a:pt x="142964" y="386001"/>
                  </a:lnTo>
                  <a:lnTo>
                    <a:pt x="140073" y="387757"/>
                  </a:lnTo>
                  <a:lnTo>
                    <a:pt x="140109" y="389907"/>
                  </a:lnTo>
                  <a:lnTo>
                    <a:pt x="139178" y="390373"/>
                  </a:lnTo>
                  <a:lnTo>
                    <a:pt x="124379" y="394481"/>
                  </a:lnTo>
                  <a:lnTo>
                    <a:pt x="121764" y="395628"/>
                  </a:lnTo>
                  <a:lnTo>
                    <a:pt x="119446" y="397730"/>
                  </a:lnTo>
                  <a:lnTo>
                    <a:pt x="118539" y="399641"/>
                  </a:lnTo>
                  <a:lnTo>
                    <a:pt x="116748" y="399844"/>
                  </a:lnTo>
                  <a:lnTo>
                    <a:pt x="99262" y="405875"/>
                  </a:lnTo>
                  <a:lnTo>
                    <a:pt x="88442" y="411787"/>
                  </a:lnTo>
                  <a:lnTo>
                    <a:pt x="84524" y="414570"/>
                  </a:lnTo>
                  <a:lnTo>
                    <a:pt x="77477" y="421067"/>
                  </a:lnTo>
                  <a:lnTo>
                    <a:pt x="73202" y="424674"/>
                  </a:lnTo>
                  <a:lnTo>
                    <a:pt x="72175" y="425857"/>
                  </a:lnTo>
                  <a:lnTo>
                    <a:pt x="66609" y="431757"/>
                  </a:lnTo>
                  <a:lnTo>
                    <a:pt x="61533" y="438792"/>
                  </a:lnTo>
                  <a:lnTo>
                    <a:pt x="60327" y="439640"/>
                  </a:lnTo>
                  <a:lnTo>
                    <a:pt x="60148" y="440320"/>
                  </a:lnTo>
                  <a:lnTo>
                    <a:pt x="57006" y="444226"/>
                  </a:lnTo>
                  <a:lnTo>
                    <a:pt x="54534" y="449445"/>
                  </a:lnTo>
                  <a:lnTo>
                    <a:pt x="54582" y="452992"/>
                  </a:lnTo>
                  <a:lnTo>
                    <a:pt x="56015" y="454211"/>
                  </a:lnTo>
                  <a:lnTo>
                    <a:pt x="59419" y="455297"/>
                  </a:lnTo>
                  <a:lnTo>
                    <a:pt x="59634" y="457149"/>
                  </a:lnTo>
                  <a:lnTo>
                    <a:pt x="57615" y="461126"/>
                  </a:lnTo>
                  <a:lnTo>
                    <a:pt x="56159" y="464733"/>
                  </a:lnTo>
                  <a:lnTo>
                    <a:pt x="54653" y="470884"/>
                  </a:lnTo>
                  <a:lnTo>
                    <a:pt x="48980" y="482242"/>
                  </a:lnTo>
                  <a:lnTo>
                    <a:pt x="47129" y="484810"/>
                  </a:lnTo>
                  <a:lnTo>
                    <a:pt x="44717" y="487175"/>
                  </a:lnTo>
                  <a:lnTo>
                    <a:pt x="29262" y="491367"/>
                  </a:lnTo>
                  <a:lnTo>
                    <a:pt x="27374" y="491462"/>
                  </a:lnTo>
                  <a:lnTo>
                    <a:pt x="22490" y="484977"/>
                  </a:lnTo>
                  <a:lnTo>
                    <a:pt x="22370" y="476497"/>
                  </a:lnTo>
                  <a:lnTo>
                    <a:pt x="21976" y="474730"/>
                  </a:lnTo>
                  <a:lnTo>
                    <a:pt x="21104" y="473129"/>
                  </a:lnTo>
                  <a:lnTo>
                    <a:pt x="20841" y="468316"/>
                  </a:lnTo>
                  <a:lnTo>
                    <a:pt x="20459" y="467217"/>
                  </a:lnTo>
                  <a:lnTo>
                    <a:pt x="19301" y="465736"/>
                  </a:lnTo>
                  <a:lnTo>
                    <a:pt x="18608" y="463013"/>
                  </a:lnTo>
                  <a:lnTo>
                    <a:pt x="17175" y="460947"/>
                  </a:lnTo>
                  <a:lnTo>
                    <a:pt x="16661" y="458248"/>
                  </a:lnTo>
                  <a:lnTo>
                    <a:pt x="15610" y="456838"/>
                  </a:lnTo>
                  <a:lnTo>
                    <a:pt x="15491" y="455513"/>
                  </a:lnTo>
                  <a:lnTo>
                    <a:pt x="15932" y="452861"/>
                  </a:lnTo>
                  <a:lnTo>
                    <a:pt x="17103" y="449576"/>
                  </a:lnTo>
                  <a:lnTo>
                    <a:pt x="17079" y="447606"/>
                  </a:lnTo>
                  <a:lnTo>
                    <a:pt x="17963" y="443915"/>
                  </a:lnTo>
                  <a:lnTo>
                    <a:pt x="18035" y="442207"/>
                  </a:lnTo>
                  <a:lnTo>
                    <a:pt x="17533" y="439520"/>
                  </a:lnTo>
                  <a:lnTo>
                    <a:pt x="16351" y="435961"/>
                  </a:lnTo>
                  <a:lnTo>
                    <a:pt x="14989" y="432784"/>
                  </a:lnTo>
                  <a:lnTo>
                    <a:pt x="14870" y="431375"/>
                  </a:lnTo>
                  <a:lnTo>
                    <a:pt x="15407" y="429356"/>
                  </a:lnTo>
                  <a:lnTo>
                    <a:pt x="16147" y="428042"/>
                  </a:lnTo>
                  <a:lnTo>
                    <a:pt x="16602" y="426693"/>
                  </a:lnTo>
                  <a:lnTo>
                    <a:pt x="16852" y="424065"/>
                  </a:lnTo>
                  <a:lnTo>
                    <a:pt x="18895" y="422333"/>
                  </a:lnTo>
                  <a:lnTo>
                    <a:pt x="19994" y="420339"/>
                  </a:lnTo>
                  <a:lnTo>
                    <a:pt x="23182" y="419360"/>
                  </a:lnTo>
                  <a:lnTo>
                    <a:pt x="23302" y="421235"/>
                  </a:lnTo>
                  <a:lnTo>
                    <a:pt x="24054" y="421330"/>
                  </a:lnTo>
                  <a:lnTo>
                    <a:pt x="25177" y="420482"/>
                  </a:lnTo>
                  <a:lnTo>
                    <a:pt x="25894" y="418679"/>
                  </a:lnTo>
                  <a:lnTo>
                    <a:pt x="27387" y="417162"/>
                  </a:lnTo>
                  <a:lnTo>
                    <a:pt x="28318" y="416756"/>
                  </a:lnTo>
                  <a:lnTo>
                    <a:pt x="31411" y="416338"/>
                  </a:lnTo>
                  <a:lnTo>
                    <a:pt x="39055" y="417377"/>
                  </a:lnTo>
                  <a:lnTo>
                    <a:pt x="41874" y="417401"/>
                  </a:lnTo>
                  <a:lnTo>
                    <a:pt x="45051" y="416529"/>
                  </a:lnTo>
                  <a:lnTo>
                    <a:pt x="46376" y="416601"/>
                  </a:lnTo>
                  <a:lnTo>
                    <a:pt x="47046" y="417329"/>
                  </a:lnTo>
                  <a:lnTo>
                    <a:pt x="47057" y="418476"/>
                  </a:lnTo>
                  <a:lnTo>
                    <a:pt x="44238" y="418523"/>
                  </a:lnTo>
                  <a:lnTo>
                    <a:pt x="43486" y="418906"/>
                  </a:lnTo>
                  <a:lnTo>
                    <a:pt x="42937" y="419670"/>
                  </a:lnTo>
                  <a:lnTo>
                    <a:pt x="42435" y="424280"/>
                  </a:lnTo>
                  <a:lnTo>
                    <a:pt x="38517" y="426311"/>
                  </a:lnTo>
                  <a:lnTo>
                    <a:pt x="30946" y="430204"/>
                  </a:lnTo>
                  <a:lnTo>
                    <a:pt x="29346" y="430216"/>
                  </a:lnTo>
                  <a:lnTo>
                    <a:pt x="27172" y="429571"/>
                  </a:lnTo>
                  <a:lnTo>
                    <a:pt x="24448" y="430097"/>
                  </a:lnTo>
                  <a:lnTo>
                    <a:pt x="22872" y="431435"/>
                  </a:lnTo>
                  <a:lnTo>
                    <a:pt x="22036" y="432688"/>
                  </a:lnTo>
                  <a:lnTo>
                    <a:pt x="21881" y="434361"/>
                  </a:lnTo>
                  <a:lnTo>
                    <a:pt x="22263" y="435495"/>
                  </a:lnTo>
                  <a:lnTo>
                    <a:pt x="23314" y="436319"/>
                  </a:lnTo>
                  <a:lnTo>
                    <a:pt x="25380" y="436104"/>
                  </a:lnTo>
                  <a:lnTo>
                    <a:pt x="28366" y="434647"/>
                  </a:lnTo>
                  <a:lnTo>
                    <a:pt x="29309" y="434922"/>
                  </a:lnTo>
                  <a:lnTo>
                    <a:pt x="31041" y="437347"/>
                  </a:lnTo>
                  <a:lnTo>
                    <a:pt x="32379" y="438720"/>
                  </a:lnTo>
                  <a:lnTo>
                    <a:pt x="34266" y="439556"/>
                  </a:lnTo>
                  <a:lnTo>
                    <a:pt x="39461" y="440702"/>
                  </a:lnTo>
                  <a:lnTo>
                    <a:pt x="42662" y="440941"/>
                  </a:lnTo>
                  <a:lnTo>
                    <a:pt x="44549" y="441479"/>
                  </a:lnTo>
                  <a:lnTo>
                    <a:pt x="45123" y="442231"/>
                  </a:lnTo>
                  <a:lnTo>
                    <a:pt x="45899" y="444106"/>
                  </a:lnTo>
                  <a:lnTo>
                    <a:pt x="46938" y="443999"/>
                  </a:lnTo>
                  <a:lnTo>
                    <a:pt x="46998" y="441622"/>
                  </a:lnTo>
                  <a:lnTo>
                    <a:pt x="44776" y="437800"/>
                  </a:lnTo>
                  <a:lnTo>
                    <a:pt x="44741" y="435173"/>
                  </a:lnTo>
                  <a:lnTo>
                    <a:pt x="45170" y="432342"/>
                  </a:lnTo>
                  <a:lnTo>
                    <a:pt x="45218" y="428783"/>
                  </a:lnTo>
                  <a:lnTo>
                    <a:pt x="46329" y="427648"/>
                  </a:lnTo>
                  <a:lnTo>
                    <a:pt x="48861" y="426167"/>
                  </a:lnTo>
                  <a:lnTo>
                    <a:pt x="50067" y="425379"/>
                  </a:lnTo>
                  <a:lnTo>
                    <a:pt x="51465" y="423755"/>
                  </a:lnTo>
                  <a:lnTo>
                    <a:pt x="53005" y="420076"/>
                  </a:lnTo>
                  <a:lnTo>
                    <a:pt x="54020" y="418643"/>
                  </a:lnTo>
                  <a:lnTo>
                    <a:pt x="54104" y="417783"/>
                  </a:lnTo>
                  <a:lnTo>
                    <a:pt x="51763" y="418488"/>
                  </a:lnTo>
                  <a:lnTo>
                    <a:pt x="53196" y="413292"/>
                  </a:lnTo>
                  <a:lnTo>
                    <a:pt x="54331" y="406783"/>
                  </a:lnTo>
                  <a:lnTo>
                    <a:pt x="55250" y="405087"/>
                  </a:lnTo>
                  <a:lnTo>
                    <a:pt x="57460" y="402245"/>
                  </a:lnTo>
                  <a:lnTo>
                    <a:pt x="60231" y="398829"/>
                  </a:lnTo>
                  <a:lnTo>
                    <a:pt x="62656" y="396715"/>
                  </a:lnTo>
                  <a:lnTo>
                    <a:pt x="65737" y="395150"/>
                  </a:lnTo>
                  <a:lnTo>
                    <a:pt x="66764" y="395413"/>
                  </a:lnTo>
                  <a:lnTo>
                    <a:pt x="68580" y="397396"/>
                  </a:lnTo>
                  <a:lnTo>
                    <a:pt x="69069" y="398864"/>
                  </a:lnTo>
                  <a:lnTo>
                    <a:pt x="68997" y="400202"/>
                  </a:lnTo>
                  <a:lnTo>
                    <a:pt x="66681" y="402674"/>
                  </a:lnTo>
                  <a:lnTo>
                    <a:pt x="66250" y="404836"/>
                  </a:lnTo>
                  <a:lnTo>
                    <a:pt x="66358" y="406425"/>
                  </a:lnTo>
                  <a:lnTo>
                    <a:pt x="67504" y="407464"/>
                  </a:lnTo>
                  <a:lnTo>
                    <a:pt x="68914" y="407906"/>
                  </a:lnTo>
                  <a:lnTo>
                    <a:pt x="70239" y="407798"/>
                  </a:lnTo>
                  <a:lnTo>
                    <a:pt x="70873" y="406735"/>
                  </a:lnTo>
                  <a:lnTo>
                    <a:pt x="71601" y="404681"/>
                  </a:lnTo>
                  <a:lnTo>
                    <a:pt x="72162" y="404108"/>
                  </a:lnTo>
                  <a:lnTo>
                    <a:pt x="74121" y="403128"/>
                  </a:lnTo>
                  <a:lnTo>
                    <a:pt x="75530" y="403308"/>
                  </a:lnTo>
                  <a:lnTo>
                    <a:pt x="77238" y="404036"/>
                  </a:lnTo>
                  <a:lnTo>
                    <a:pt x="83258" y="405529"/>
                  </a:lnTo>
                  <a:lnTo>
                    <a:pt x="85241" y="405434"/>
                  </a:lnTo>
                  <a:lnTo>
                    <a:pt x="99991" y="398709"/>
                  </a:lnTo>
                  <a:lnTo>
                    <a:pt x="101961" y="398208"/>
                  </a:lnTo>
                  <a:lnTo>
                    <a:pt x="101770" y="392284"/>
                  </a:lnTo>
                  <a:lnTo>
                    <a:pt x="103108" y="387471"/>
                  </a:lnTo>
                  <a:lnTo>
                    <a:pt x="103860" y="387554"/>
                  </a:lnTo>
                  <a:lnTo>
                    <a:pt x="104625" y="388091"/>
                  </a:lnTo>
                  <a:lnTo>
                    <a:pt x="106034" y="387793"/>
                  </a:lnTo>
                  <a:lnTo>
                    <a:pt x="106393" y="387041"/>
                  </a:lnTo>
                  <a:lnTo>
                    <a:pt x="105616" y="385536"/>
                  </a:lnTo>
                  <a:lnTo>
                    <a:pt x="103920" y="384736"/>
                  </a:lnTo>
                  <a:lnTo>
                    <a:pt x="103598" y="376638"/>
                  </a:lnTo>
                  <a:lnTo>
                    <a:pt x="101914" y="371132"/>
                  </a:lnTo>
                  <a:lnTo>
                    <a:pt x="98259" y="365530"/>
                  </a:lnTo>
                  <a:lnTo>
                    <a:pt x="95381" y="362091"/>
                  </a:lnTo>
                  <a:lnTo>
                    <a:pt x="93016" y="361278"/>
                  </a:lnTo>
                  <a:lnTo>
                    <a:pt x="90484" y="361314"/>
                  </a:lnTo>
                  <a:lnTo>
                    <a:pt x="88143" y="361828"/>
                  </a:lnTo>
                  <a:lnTo>
                    <a:pt x="86555" y="362986"/>
                  </a:lnTo>
                  <a:lnTo>
                    <a:pt x="83604" y="366330"/>
                  </a:lnTo>
                  <a:lnTo>
                    <a:pt x="82291" y="366999"/>
                  </a:lnTo>
                  <a:lnTo>
                    <a:pt x="80308" y="366390"/>
                  </a:lnTo>
                  <a:lnTo>
                    <a:pt x="78982" y="365459"/>
                  </a:lnTo>
                  <a:lnTo>
                    <a:pt x="76665" y="362867"/>
                  </a:lnTo>
                  <a:lnTo>
                    <a:pt x="70144" y="354279"/>
                  </a:lnTo>
                  <a:lnTo>
                    <a:pt x="68413" y="351771"/>
                  </a:lnTo>
                  <a:lnTo>
                    <a:pt x="63181" y="346588"/>
                  </a:lnTo>
                  <a:lnTo>
                    <a:pt x="62692" y="345644"/>
                  </a:lnTo>
                  <a:lnTo>
                    <a:pt x="62106" y="343948"/>
                  </a:lnTo>
                  <a:lnTo>
                    <a:pt x="60960" y="343029"/>
                  </a:lnTo>
                  <a:lnTo>
                    <a:pt x="58905" y="343829"/>
                  </a:lnTo>
                  <a:lnTo>
                    <a:pt x="57675" y="343745"/>
                  </a:lnTo>
                  <a:lnTo>
                    <a:pt x="53041" y="342002"/>
                  </a:lnTo>
                  <a:lnTo>
                    <a:pt x="51895" y="340628"/>
                  </a:lnTo>
                  <a:lnTo>
                    <a:pt x="52050" y="338359"/>
                  </a:lnTo>
                  <a:lnTo>
                    <a:pt x="52934" y="333737"/>
                  </a:lnTo>
                  <a:lnTo>
                    <a:pt x="52910" y="332148"/>
                  </a:lnTo>
                  <a:lnTo>
                    <a:pt x="52694" y="330082"/>
                  </a:lnTo>
                  <a:lnTo>
                    <a:pt x="53136" y="328470"/>
                  </a:lnTo>
                  <a:lnTo>
                    <a:pt x="54163" y="327335"/>
                  </a:lnTo>
                  <a:lnTo>
                    <a:pt x="56110" y="326093"/>
                  </a:lnTo>
                  <a:lnTo>
                    <a:pt x="56672" y="325221"/>
                  </a:lnTo>
                  <a:lnTo>
                    <a:pt x="57197" y="322760"/>
                  </a:lnTo>
                  <a:lnTo>
                    <a:pt x="57652" y="321936"/>
                  </a:lnTo>
                  <a:lnTo>
                    <a:pt x="58774" y="321232"/>
                  </a:lnTo>
                  <a:lnTo>
                    <a:pt x="60374" y="321041"/>
                  </a:lnTo>
                  <a:lnTo>
                    <a:pt x="63276" y="319954"/>
                  </a:lnTo>
                  <a:lnTo>
                    <a:pt x="64376" y="318067"/>
                  </a:lnTo>
                  <a:lnTo>
                    <a:pt x="64327" y="314400"/>
                  </a:lnTo>
                  <a:lnTo>
                    <a:pt x="66752" y="312776"/>
                  </a:lnTo>
                  <a:lnTo>
                    <a:pt x="66728" y="311820"/>
                  </a:lnTo>
                  <a:lnTo>
                    <a:pt x="65976" y="311474"/>
                  </a:lnTo>
                  <a:lnTo>
                    <a:pt x="63444" y="311952"/>
                  </a:lnTo>
                  <a:lnTo>
                    <a:pt x="61485" y="313003"/>
                  </a:lnTo>
                  <a:lnTo>
                    <a:pt x="59526" y="314734"/>
                  </a:lnTo>
                  <a:lnTo>
                    <a:pt x="58786" y="314747"/>
                  </a:lnTo>
                  <a:lnTo>
                    <a:pt x="56039" y="313469"/>
                  </a:lnTo>
                  <a:lnTo>
                    <a:pt x="55072" y="312083"/>
                  </a:lnTo>
                  <a:lnTo>
                    <a:pt x="54319" y="311880"/>
                  </a:lnTo>
                  <a:lnTo>
                    <a:pt x="53889" y="315117"/>
                  </a:lnTo>
                  <a:lnTo>
                    <a:pt x="53435" y="316239"/>
                  </a:lnTo>
                  <a:lnTo>
                    <a:pt x="52694" y="316896"/>
                  </a:lnTo>
                  <a:lnTo>
                    <a:pt x="51381" y="316633"/>
                  </a:lnTo>
                  <a:lnTo>
                    <a:pt x="50032" y="315081"/>
                  </a:lnTo>
                  <a:lnTo>
                    <a:pt x="50127" y="314305"/>
                  </a:lnTo>
                  <a:lnTo>
                    <a:pt x="51142" y="312979"/>
                  </a:lnTo>
                  <a:lnTo>
                    <a:pt x="49697" y="311199"/>
                  </a:lnTo>
                  <a:lnTo>
                    <a:pt x="49016" y="309515"/>
                  </a:lnTo>
                  <a:lnTo>
                    <a:pt x="47201" y="306900"/>
                  </a:lnTo>
                  <a:lnTo>
                    <a:pt x="45731" y="302911"/>
                  </a:lnTo>
                  <a:lnTo>
                    <a:pt x="44478" y="301024"/>
                  </a:lnTo>
                  <a:lnTo>
                    <a:pt x="43056" y="300211"/>
                  </a:lnTo>
                  <a:lnTo>
                    <a:pt x="42507" y="301262"/>
                  </a:lnTo>
                  <a:lnTo>
                    <a:pt x="43665" y="303305"/>
                  </a:lnTo>
                  <a:lnTo>
                    <a:pt x="44311" y="315881"/>
                  </a:lnTo>
                  <a:lnTo>
                    <a:pt x="44275" y="319846"/>
                  </a:lnTo>
                  <a:lnTo>
                    <a:pt x="45338" y="321817"/>
                  </a:lnTo>
                  <a:lnTo>
                    <a:pt x="46567" y="322928"/>
                  </a:lnTo>
                  <a:lnTo>
                    <a:pt x="50223" y="321925"/>
                  </a:lnTo>
                  <a:lnTo>
                    <a:pt x="53901" y="322080"/>
                  </a:lnTo>
                  <a:lnTo>
                    <a:pt x="54653" y="322426"/>
                  </a:lnTo>
                  <a:lnTo>
                    <a:pt x="54582" y="324027"/>
                  </a:lnTo>
                  <a:lnTo>
                    <a:pt x="53005" y="325663"/>
                  </a:lnTo>
                  <a:lnTo>
                    <a:pt x="51321" y="326607"/>
                  </a:lnTo>
                  <a:lnTo>
                    <a:pt x="47858" y="327036"/>
                  </a:lnTo>
                  <a:lnTo>
                    <a:pt x="47869" y="328183"/>
                  </a:lnTo>
                  <a:lnTo>
                    <a:pt x="48347" y="329019"/>
                  </a:lnTo>
                  <a:lnTo>
                    <a:pt x="48324" y="333796"/>
                  </a:lnTo>
                  <a:lnTo>
                    <a:pt x="50545" y="337547"/>
                  </a:lnTo>
                  <a:lnTo>
                    <a:pt x="50557" y="338849"/>
                  </a:lnTo>
                  <a:lnTo>
                    <a:pt x="49362" y="341034"/>
                  </a:lnTo>
                  <a:lnTo>
                    <a:pt x="46651" y="342109"/>
                  </a:lnTo>
                  <a:lnTo>
                    <a:pt x="44120" y="342623"/>
                  </a:lnTo>
                  <a:lnTo>
                    <a:pt x="42161" y="343865"/>
                  </a:lnTo>
                  <a:lnTo>
                    <a:pt x="36631" y="345143"/>
                  </a:lnTo>
                  <a:lnTo>
                    <a:pt x="32797" y="347185"/>
                  </a:lnTo>
                  <a:lnTo>
                    <a:pt x="26228" y="347675"/>
                  </a:lnTo>
                  <a:lnTo>
                    <a:pt x="22442" y="346110"/>
                  </a:lnTo>
                  <a:lnTo>
                    <a:pt x="19014" y="342874"/>
                  </a:lnTo>
                  <a:lnTo>
                    <a:pt x="16088" y="341966"/>
                  </a:lnTo>
                  <a:lnTo>
                    <a:pt x="11526" y="339016"/>
                  </a:lnTo>
                  <a:lnTo>
                    <a:pt x="10211" y="339207"/>
                  </a:lnTo>
                  <a:lnTo>
                    <a:pt x="8229" y="338299"/>
                  </a:lnTo>
                  <a:lnTo>
                    <a:pt x="3989" y="337618"/>
                  </a:lnTo>
                  <a:lnTo>
                    <a:pt x="3034" y="336866"/>
                  </a:lnTo>
                  <a:lnTo>
                    <a:pt x="1505" y="334728"/>
                  </a:lnTo>
                  <a:lnTo>
                    <a:pt x="1397" y="333916"/>
                  </a:lnTo>
                  <a:lnTo>
                    <a:pt x="0" y="333366"/>
                  </a:lnTo>
                  <a:lnTo>
                    <a:pt x="42220" y="149867"/>
                  </a:lnTo>
                  <a:lnTo>
                    <a:pt x="39604" y="113523"/>
                  </a:lnTo>
                  <a:lnTo>
                    <a:pt x="39389" y="104995"/>
                  </a:lnTo>
                  <a:lnTo>
                    <a:pt x="39246" y="104314"/>
                  </a:lnTo>
                  <a:lnTo>
                    <a:pt x="38983" y="102606"/>
                  </a:lnTo>
                  <a:lnTo>
                    <a:pt x="38541" y="101030"/>
                  </a:lnTo>
                  <a:lnTo>
                    <a:pt x="37909" y="99513"/>
                  </a:lnTo>
                  <a:lnTo>
                    <a:pt x="37419" y="98151"/>
                  </a:lnTo>
                  <a:lnTo>
                    <a:pt x="36953" y="96754"/>
                  </a:lnTo>
                  <a:lnTo>
                    <a:pt x="36607" y="95715"/>
                  </a:lnTo>
                  <a:lnTo>
                    <a:pt x="36368" y="93983"/>
                  </a:lnTo>
                  <a:lnTo>
                    <a:pt x="35926" y="92323"/>
                  </a:lnTo>
                  <a:lnTo>
                    <a:pt x="35532" y="91404"/>
                  </a:lnTo>
                  <a:lnTo>
                    <a:pt x="34839" y="90364"/>
                  </a:lnTo>
                  <a:lnTo>
                    <a:pt x="34075" y="89290"/>
                  </a:lnTo>
                  <a:lnTo>
                    <a:pt x="32856" y="88119"/>
                  </a:lnTo>
                  <a:lnTo>
                    <a:pt x="32833" y="86304"/>
                  </a:lnTo>
                  <a:lnTo>
                    <a:pt x="30360" y="84644"/>
                  </a:lnTo>
                  <a:lnTo>
                    <a:pt x="32212" y="82255"/>
                  </a:lnTo>
                  <a:lnTo>
                    <a:pt x="34326" y="78935"/>
                  </a:lnTo>
                  <a:lnTo>
                    <a:pt x="35042" y="76390"/>
                  </a:lnTo>
                  <a:lnTo>
                    <a:pt x="35866" y="74957"/>
                  </a:lnTo>
                  <a:lnTo>
                    <a:pt x="37264" y="73990"/>
                  </a:lnTo>
                  <a:lnTo>
                    <a:pt x="39330" y="73787"/>
                  </a:lnTo>
                  <a:lnTo>
                    <a:pt x="39211" y="71458"/>
                  </a:lnTo>
                  <a:lnTo>
                    <a:pt x="39939" y="70216"/>
                  </a:lnTo>
                  <a:lnTo>
                    <a:pt x="40010" y="68245"/>
                  </a:lnTo>
                  <a:lnTo>
                    <a:pt x="41336" y="68878"/>
                  </a:lnTo>
                  <a:lnTo>
                    <a:pt x="42113" y="70443"/>
                  </a:lnTo>
                  <a:lnTo>
                    <a:pt x="42304" y="71100"/>
                  </a:lnTo>
                  <a:lnTo>
                    <a:pt x="42627" y="74205"/>
                  </a:lnTo>
                  <a:lnTo>
                    <a:pt x="43677" y="74838"/>
                  </a:lnTo>
                  <a:lnTo>
                    <a:pt x="43988" y="76833"/>
                  </a:lnTo>
                  <a:lnTo>
                    <a:pt x="45672" y="76415"/>
                  </a:lnTo>
                  <a:lnTo>
                    <a:pt x="47571" y="77728"/>
                  </a:lnTo>
                  <a:lnTo>
                    <a:pt x="48515" y="77513"/>
                  </a:lnTo>
                  <a:lnTo>
                    <a:pt x="49243" y="76271"/>
                  </a:lnTo>
                  <a:lnTo>
                    <a:pt x="53184" y="75375"/>
                  </a:lnTo>
                  <a:lnTo>
                    <a:pt x="52503" y="74181"/>
                  </a:lnTo>
                  <a:lnTo>
                    <a:pt x="51177" y="73620"/>
                  </a:lnTo>
                  <a:lnTo>
                    <a:pt x="49207" y="73572"/>
                  </a:lnTo>
                  <a:lnTo>
                    <a:pt x="46747" y="72389"/>
                  </a:lnTo>
                  <a:lnTo>
                    <a:pt x="44859" y="71840"/>
                  </a:lnTo>
                  <a:lnTo>
                    <a:pt x="44812" y="69177"/>
                  </a:lnTo>
                  <a:lnTo>
                    <a:pt x="45911" y="66441"/>
                  </a:lnTo>
                  <a:lnTo>
                    <a:pt x="45804" y="65594"/>
                  </a:lnTo>
                  <a:lnTo>
                    <a:pt x="41444" y="63432"/>
                  </a:lnTo>
                  <a:lnTo>
                    <a:pt x="41527" y="62393"/>
                  </a:lnTo>
                  <a:lnTo>
                    <a:pt x="43259" y="58786"/>
                  </a:lnTo>
                  <a:lnTo>
                    <a:pt x="45755" y="55740"/>
                  </a:lnTo>
                  <a:lnTo>
                    <a:pt x="48359" y="53519"/>
                  </a:lnTo>
                  <a:lnTo>
                    <a:pt x="54068" y="50915"/>
                  </a:lnTo>
                  <a:lnTo>
                    <a:pt x="56827" y="46532"/>
                  </a:lnTo>
                  <a:lnTo>
                    <a:pt x="57759" y="45803"/>
                  </a:lnTo>
                  <a:lnTo>
                    <a:pt x="58977" y="46066"/>
                  </a:lnTo>
                  <a:lnTo>
                    <a:pt x="60219" y="47248"/>
                  </a:lnTo>
                  <a:lnTo>
                    <a:pt x="57078" y="50975"/>
                  </a:lnTo>
                  <a:lnTo>
                    <a:pt x="56433" y="52217"/>
                  </a:lnTo>
                  <a:lnTo>
                    <a:pt x="56552" y="54283"/>
                  </a:lnTo>
                  <a:lnTo>
                    <a:pt x="58415" y="59526"/>
                  </a:lnTo>
                  <a:lnTo>
                    <a:pt x="59455" y="60422"/>
                  </a:lnTo>
                  <a:lnTo>
                    <a:pt x="61354" y="61139"/>
                  </a:lnTo>
                  <a:lnTo>
                    <a:pt x="63420" y="61115"/>
                  </a:lnTo>
                  <a:lnTo>
                    <a:pt x="65199" y="60554"/>
                  </a:lnTo>
                  <a:lnTo>
                    <a:pt x="66896" y="60613"/>
                  </a:lnTo>
                  <a:lnTo>
                    <a:pt x="70024" y="62190"/>
                  </a:lnTo>
                  <a:lnTo>
                    <a:pt x="71709" y="61879"/>
                  </a:lnTo>
                  <a:lnTo>
                    <a:pt x="71697" y="60840"/>
                  </a:lnTo>
                  <a:lnTo>
                    <a:pt x="69702" y="59347"/>
                  </a:lnTo>
                  <a:lnTo>
                    <a:pt x="65247" y="57436"/>
                  </a:lnTo>
                  <a:lnTo>
                    <a:pt x="61963" y="58117"/>
                  </a:lnTo>
                  <a:lnTo>
                    <a:pt x="60840" y="57974"/>
                  </a:lnTo>
                  <a:lnTo>
                    <a:pt x="61019" y="57042"/>
                  </a:lnTo>
                  <a:lnTo>
                    <a:pt x="63157" y="55501"/>
                  </a:lnTo>
                  <a:lnTo>
                    <a:pt x="64351" y="53984"/>
                  </a:lnTo>
                  <a:lnTo>
                    <a:pt x="64710" y="52193"/>
                  </a:lnTo>
                  <a:lnTo>
                    <a:pt x="64638" y="47189"/>
                  </a:lnTo>
                  <a:lnTo>
                    <a:pt x="63862" y="45397"/>
                  </a:lnTo>
                  <a:lnTo>
                    <a:pt x="62751" y="40178"/>
                  </a:lnTo>
                  <a:lnTo>
                    <a:pt x="63575" y="38183"/>
                  </a:lnTo>
                  <a:lnTo>
                    <a:pt x="64769" y="36858"/>
                  </a:lnTo>
                  <a:lnTo>
                    <a:pt x="66454" y="35878"/>
                  </a:lnTo>
                  <a:lnTo>
                    <a:pt x="67958" y="35687"/>
                  </a:lnTo>
                  <a:lnTo>
                    <a:pt x="68544" y="37156"/>
                  </a:lnTo>
                  <a:lnTo>
                    <a:pt x="69857" y="37156"/>
                  </a:lnTo>
                  <a:lnTo>
                    <a:pt x="70407" y="36213"/>
                  </a:lnTo>
                  <a:lnTo>
                    <a:pt x="70288" y="34218"/>
                  </a:lnTo>
                  <a:lnTo>
                    <a:pt x="68173" y="31161"/>
                  </a:lnTo>
                  <a:lnTo>
                    <a:pt x="68245" y="29572"/>
                  </a:lnTo>
                  <a:lnTo>
                    <a:pt x="69165" y="27649"/>
                  </a:lnTo>
                  <a:lnTo>
                    <a:pt x="71673" y="25463"/>
                  </a:lnTo>
                  <a:lnTo>
                    <a:pt x="77549" y="22179"/>
                  </a:lnTo>
                  <a:lnTo>
                    <a:pt x="79758" y="19420"/>
                  </a:lnTo>
                  <a:lnTo>
                    <a:pt x="82278" y="18345"/>
                  </a:lnTo>
                  <a:lnTo>
                    <a:pt x="86506" y="17521"/>
                  </a:lnTo>
                  <a:lnTo>
                    <a:pt x="92431" y="17449"/>
                  </a:lnTo>
                  <a:lnTo>
                    <a:pt x="96826" y="15885"/>
                  </a:lnTo>
                  <a:lnTo>
                    <a:pt x="102988" y="12959"/>
                  </a:lnTo>
                  <a:lnTo>
                    <a:pt x="104207" y="12923"/>
                  </a:lnTo>
                  <a:lnTo>
                    <a:pt x="105449" y="14523"/>
                  </a:lnTo>
                  <a:lnTo>
                    <a:pt x="105413" y="18070"/>
                  </a:lnTo>
                  <a:lnTo>
                    <a:pt x="108889" y="18046"/>
                  </a:lnTo>
                  <a:lnTo>
                    <a:pt x="113236" y="18990"/>
                  </a:lnTo>
                  <a:lnTo>
                    <a:pt x="114191" y="19743"/>
                  </a:lnTo>
                  <a:lnTo>
                    <a:pt x="115995" y="21391"/>
                  </a:lnTo>
                  <a:lnTo>
                    <a:pt x="117560" y="19205"/>
                  </a:lnTo>
                  <a:lnTo>
                    <a:pt x="119328" y="17485"/>
                  </a:lnTo>
                  <a:lnTo>
                    <a:pt x="121835" y="15562"/>
                  </a:lnTo>
                  <a:lnTo>
                    <a:pt x="123317" y="14033"/>
                  </a:lnTo>
                  <a:lnTo>
                    <a:pt x="127472" y="3249"/>
                  </a:lnTo>
                  <a:lnTo>
                    <a:pt x="128954" y="1159"/>
                  </a:lnTo>
                  <a:lnTo>
                    <a:pt x="130149" y="131"/>
                  </a:lnTo>
                  <a:lnTo>
                    <a:pt x="131844" y="0"/>
                  </a:lnTo>
                  <a:lnTo>
                    <a:pt x="133552" y="729"/>
                  </a:lnTo>
                  <a:lnTo>
                    <a:pt x="134974" y="1732"/>
                  </a:lnTo>
                  <a:lnTo>
                    <a:pt x="136896" y="3858"/>
                  </a:lnTo>
                  <a:lnTo>
                    <a:pt x="139118" y="7799"/>
                  </a:lnTo>
                  <a:lnTo>
                    <a:pt x="143597" y="11956"/>
                  </a:lnTo>
                  <a:lnTo>
                    <a:pt x="149007" y="15359"/>
                  </a:lnTo>
                  <a:lnTo>
                    <a:pt x="151742" y="15204"/>
                  </a:lnTo>
                  <a:lnTo>
                    <a:pt x="154167" y="13950"/>
                  </a:lnTo>
                  <a:lnTo>
                    <a:pt x="156304" y="12326"/>
                  </a:lnTo>
                  <a:lnTo>
                    <a:pt x="157594" y="10881"/>
                  </a:lnTo>
                  <a:lnTo>
                    <a:pt x="158347" y="10857"/>
                  </a:lnTo>
                  <a:lnTo>
                    <a:pt x="159780" y="12337"/>
                  </a:lnTo>
                  <a:lnTo>
                    <a:pt x="160747" y="14129"/>
                  </a:lnTo>
                  <a:lnTo>
                    <a:pt x="161117" y="14750"/>
                  </a:lnTo>
                  <a:lnTo>
                    <a:pt x="160771" y="16172"/>
                  </a:lnTo>
                  <a:lnTo>
                    <a:pt x="160628" y="16948"/>
                  </a:lnTo>
                  <a:lnTo>
                    <a:pt x="160604" y="17867"/>
                  </a:lnTo>
                  <a:lnTo>
                    <a:pt x="160640" y="18799"/>
                  </a:lnTo>
                  <a:lnTo>
                    <a:pt x="160735" y="19719"/>
                  </a:lnTo>
                  <a:lnTo>
                    <a:pt x="161142" y="20973"/>
                  </a:lnTo>
                  <a:lnTo>
                    <a:pt x="161858" y="22370"/>
                  </a:lnTo>
                  <a:lnTo>
                    <a:pt x="162527" y="23182"/>
                  </a:lnTo>
                  <a:lnTo>
                    <a:pt x="163447" y="24054"/>
                  </a:lnTo>
                  <a:lnTo>
                    <a:pt x="164844" y="24401"/>
                  </a:lnTo>
                  <a:lnTo>
                    <a:pt x="165943" y="24233"/>
                  </a:lnTo>
                  <a:lnTo>
                    <a:pt x="167233" y="24078"/>
                  </a:lnTo>
                  <a:lnTo>
                    <a:pt x="168427" y="23959"/>
                  </a:lnTo>
                  <a:lnTo>
                    <a:pt x="169358" y="23851"/>
                  </a:lnTo>
                  <a:lnTo>
                    <a:pt x="170505" y="23660"/>
                  </a:lnTo>
                  <a:lnTo>
                    <a:pt x="171115" y="23266"/>
                  </a:lnTo>
                  <a:lnTo>
                    <a:pt x="171927" y="22705"/>
                  </a:lnTo>
                  <a:lnTo>
                    <a:pt x="172608" y="21868"/>
                  </a:lnTo>
                  <a:lnTo>
                    <a:pt x="172774" y="21116"/>
                  </a:lnTo>
                  <a:lnTo>
                    <a:pt x="172273" y="20579"/>
                  </a:lnTo>
                  <a:lnTo>
                    <a:pt x="171592" y="20782"/>
                  </a:lnTo>
                  <a:lnTo>
                    <a:pt x="170935" y="21510"/>
                  </a:lnTo>
                  <a:lnTo>
                    <a:pt x="169968" y="21689"/>
                  </a:lnTo>
                  <a:lnTo>
                    <a:pt x="169072" y="21152"/>
                  </a:lnTo>
                  <a:lnTo>
                    <a:pt x="168487" y="20388"/>
                  </a:lnTo>
                  <a:lnTo>
                    <a:pt x="168200" y="19002"/>
                  </a:lnTo>
                  <a:lnTo>
                    <a:pt x="168403" y="16697"/>
                  </a:lnTo>
                  <a:lnTo>
                    <a:pt x="168642" y="15921"/>
                  </a:lnTo>
                  <a:lnTo>
                    <a:pt x="169526" y="15706"/>
                  </a:lnTo>
                  <a:lnTo>
                    <a:pt x="170493" y="15622"/>
                  </a:lnTo>
                  <a:lnTo>
                    <a:pt x="171783" y="13568"/>
                  </a:lnTo>
                  <a:lnTo>
                    <a:pt x="172667" y="13102"/>
                  </a:lnTo>
                  <a:lnTo>
                    <a:pt x="174017" y="13472"/>
                  </a:lnTo>
                  <a:lnTo>
                    <a:pt x="175211" y="13341"/>
                  </a:lnTo>
                  <a:lnTo>
                    <a:pt x="176095" y="13162"/>
                  </a:lnTo>
                  <a:lnTo>
                    <a:pt x="176895" y="12959"/>
                  </a:lnTo>
                  <a:lnTo>
                    <a:pt x="177695" y="13926"/>
                  </a:lnTo>
                  <a:lnTo>
                    <a:pt x="178364" y="14750"/>
                  </a:lnTo>
                  <a:lnTo>
                    <a:pt x="179570" y="15180"/>
                  </a:lnTo>
                  <a:lnTo>
                    <a:pt x="180538" y="15323"/>
                  </a:lnTo>
                  <a:lnTo>
                    <a:pt x="181075" y="14834"/>
                  </a:lnTo>
                  <a:lnTo>
                    <a:pt x="181803" y="13974"/>
                  </a:lnTo>
                  <a:lnTo>
                    <a:pt x="182652" y="13998"/>
                  </a:lnTo>
                  <a:lnTo>
                    <a:pt x="183487" y="14452"/>
                  </a:lnTo>
                  <a:lnTo>
                    <a:pt x="183118" y="15730"/>
                  </a:lnTo>
                  <a:lnTo>
                    <a:pt x="182807" y="16434"/>
                  </a:lnTo>
                  <a:lnTo>
                    <a:pt x="182210" y="17067"/>
                  </a:lnTo>
                  <a:lnTo>
                    <a:pt x="181529" y="17521"/>
                  </a:lnTo>
                  <a:lnTo>
                    <a:pt x="181505" y="18261"/>
                  </a:lnTo>
                  <a:lnTo>
                    <a:pt x="182054" y="18930"/>
                  </a:lnTo>
                  <a:lnTo>
                    <a:pt x="182675" y="19874"/>
                  </a:lnTo>
                  <a:lnTo>
                    <a:pt x="183416" y="19791"/>
                  </a:lnTo>
                  <a:lnTo>
                    <a:pt x="183631" y="18775"/>
                  </a:lnTo>
                  <a:lnTo>
                    <a:pt x="183870" y="17808"/>
                  </a:lnTo>
                  <a:lnTo>
                    <a:pt x="184133" y="17091"/>
                  </a:lnTo>
                  <a:lnTo>
                    <a:pt x="184348" y="15981"/>
                  </a:lnTo>
                  <a:lnTo>
                    <a:pt x="185148" y="15216"/>
                  </a:lnTo>
                  <a:lnTo>
                    <a:pt x="185948" y="15192"/>
                  </a:lnTo>
                  <a:lnTo>
                    <a:pt x="186844" y="15622"/>
                  </a:lnTo>
                  <a:lnTo>
                    <a:pt x="186868" y="16422"/>
                  </a:lnTo>
                  <a:lnTo>
                    <a:pt x="186701" y="17127"/>
                  </a:lnTo>
                  <a:lnTo>
                    <a:pt x="187178" y="17820"/>
                  </a:lnTo>
                  <a:lnTo>
                    <a:pt x="187788" y="18369"/>
                  </a:lnTo>
                  <a:lnTo>
                    <a:pt x="188456" y="17892"/>
                  </a:lnTo>
                  <a:lnTo>
                    <a:pt x="188862" y="17270"/>
                  </a:lnTo>
                  <a:lnTo>
                    <a:pt x="189663" y="17342"/>
                  </a:lnTo>
                  <a:lnTo>
                    <a:pt x="190415" y="18190"/>
                  </a:lnTo>
                  <a:lnTo>
                    <a:pt x="191502" y="18524"/>
                  </a:lnTo>
                  <a:lnTo>
                    <a:pt x="192517" y="17892"/>
                  </a:lnTo>
                  <a:lnTo>
                    <a:pt x="193114" y="17354"/>
                  </a:lnTo>
                  <a:lnTo>
                    <a:pt x="193627" y="18035"/>
                  </a:lnTo>
                  <a:lnTo>
                    <a:pt x="193568" y="18835"/>
                  </a:lnTo>
                  <a:lnTo>
                    <a:pt x="194165" y="19778"/>
                  </a:lnTo>
                  <a:lnTo>
                    <a:pt x="194762" y="20185"/>
                  </a:lnTo>
                  <a:lnTo>
                    <a:pt x="195778" y="20615"/>
                  </a:lnTo>
                  <a:lnTo>
                    <a:pt x="196136" y="19850"/>
                  </a:lnTo>
                  <a:lnTo>
                    <a:pt x="196231" y="19098"/>
                  </a:lnTo>
                  <a:lnTo>
                    <a:pt x="196554" y="18453"/>
                  </a:lnTo>
                  <a:lnTo>
                    <a:pt x="197187" y="17712"/>
                  </a:lnTo>
                  <a:lnTo>
                    <a:pt x="197928" y="17832"/>
                  </a:lnTo>
                  <a:lnTo>
                    <a:pt x="197855" y="18847"/>
                  </a:lnTo>
                  <a:lnTo>
                    <a:pt x="198083" y="19599"/>
                  </a:lnTo>
                  <a:lnTo>
                    <a:pt x="198740" y="19838"/>
                  </a:lnTo>
                  <a:lnTo>
                    <a:pt x="198919" y="18966"/>
                  </a:lnTo>
                  <a:lnTo>
                    <a:pt x="198824" y="17975"/>
                  </a:lnTo>
                  <a:lnTo>
                    <a:pt x="199444" y="17640"/>
                  </a:lnTo>
                  <a:lnTo>
                    <a:pt x="200197" y="17712"/>
                  </a:lnTo>
                  <a:lnTo>
                    <a:pt x="201152" y="18095"/>
                  </a:lnTo>
                  <a:lnTo>
                    <a:pt x="202072" y="18608"/>
                  </a:lnTo>
                  <a:lnTo>
                    <a:pt x="203039" y="18548"/>
                  </a:lnTo>
                  <a:lnTo>
                    <a:pt x="203959" y="18847"/>
                  </a:lnTo>
                  <a:lnTo>
                    <a:pt x="204652" y="20149"/>
                  </a:lnTo>
                  <a:lnTo>
                    <a:pt x="205333" y="20232"/>
                  </a:lnTo>
                  <a:lnTo>
                    <a:pt x="205619" y="21164"/>
                  </a:lnTo>
                  <a:lnTo>
                    <a:pt x="206371" y="21152"/>
                  </a:lnTo>
                  <a:lnTo>
                    <a:pt x="206801" y="20507"/>
                  </a:lnTo>
                  <a:lnTo>
                    <a:pt x="207602" y="20459"/>
                  </a:lnTo>
                  <a:lnTo>
                    <a:pt x="208557" y="20316"/>
                  </a:lnTo>
                  <a:lnTo>
                    <a:pt x="209453" y="20185"/>
                  </a:lnTo>
                  <a:lnTo>
                    <a:pt x="210575" y="20113"/>
                  </a:lnTo>
                  <a:lnTo>
                    <a:pt x="211602" y="19850"/>
                  </a:lnTo>
                  <a:lnTo>
                    <a:pt x="212451" y="20017"/>
                  </a:lnTo>
                  <a:lnTo>
                    <a:pt x="212833" y="19325"/>
                  </a:lnTo>
                  <a:lnTo>
                    <a:pt x="213406" y="18799"/>
                  </a:lnTo>
                  <a:lnTo>
                    <a:pt x="213860" y="18035"/>
                  </a:lnTo>
                  <a:lnTo>
                    <a:pt x="213776" y="17234"/>
                  </a:lnTo>
                  <a:lnTo>
                    <a:pt x="213800" y="16530"/>
                  </a:lnTo>
                  <a:lnTo>
                    <a:pt x="215126" y="16733"/>
                  </a:lnTo>
                  <a:lnTo>
                    <a:pt x="215938" y="16410"/>
                  </a:lnTo>
                  <a:lnTo>
                    <a:pt x="216416" y="15765"/>
                  </a:lnTo>
                  <a:lnTo>
                    <a:pt x="217132" y="15944"/>
                  </a:lnTo>
                  <a:lnTo>
                    <a:pt x="218064" y="15491"/>
                  </a:lnTo>
                  <a:lnTo>
                    <a:pt x="218709" y="15933"/>
                  </a:lnTo>
                  <a:lnTo>
                    <a:pt x="219031" y="16912"/>
                  </a:lnTo>
                  <a:lnTo>
                    <a:pt x="220238" y="17354"/>
                  </a:lnTo>
                  <a:lnTo>
                    <a:pt x="221564" y="17867"/>
                  </a:lnTo>
                  <a:lnTo>
                    <a:pt x="222806" y="18393"/>
                  </a:lnTo>
                  <a:lnTo>
                    <a:pt x="224442" y="19420"/>
                  </a:lnTo>
                  <a:lnTo>
                    <a:pt x="225648" y="20280"/>
                  </a:lnTo>
                  <a:lnTo>
                    <a:pt x="226807" y="20985"/>
                  </a:lnTo>
                  <a:lnTo>
                    <a:pt x="227404" y="21462"/>
                  </a:lnTo>
                  <a:lnTo>
                    <a:pt x="233077" y="26610"/>
                  </a:lnTo>
                  <a:lnTo>
                    <a:pt x="229267" y="39736"/>
                  </a:lnTo>
                  <a:lnTo>
                    <a:pt x="268167" y="62512"/>
                  </a:lnTo>
                  <a:lnTo>
                    <a:pt x="271798" y="61855"/>
                  </a:lnTo>
                  <a:lnTo>
                    <a:pt x="277316" y="64793"/>
                  </a:lnTo>
                  <a:lnTo>
                    <a:pt x="278116" y="65546"/>
                  </a:lnTo>
                  <a:lnTo>
                    <a:pt x="278821" y="66896"/>
                  </a:lnTo>
                  <a:lnTo>
                    <a:pt x="280277" y="69702"/>
                  </a:lnTo>
                  <a:lnTo>
                    <a:pt x="288650" y="76988"/>
                  </a:lnTo>
                  <a:lnTo>
                    <a:pt x="289689" y="77370"/>
                  </a:lnTo>
                  <a:lnTo>
                    <a:pt x="280111" y="92239"/>
                  </a:lnTo>
                  <a:lnTo>
                    <a:pt x="283359" y="94413"/>
                  </a:lnTo>
                  <a:lnTo>
                    <a:pt x="284434" y="95166"/>
                  </a:lnTo>
                  <a:lnTo>
                    <a:pt x="285724" y="96169"/>
                  </a:lnTo>
                  <a:lnTo>
                    <a:pt x="286620" y="97005"/>
                  </a:lnTo>
                  <a:lnTo>
                    <a:pt x="288005" y="98283"/>
                  </a:lnTo>
                  <a:lnTo>
                    <a:pt x="289665" y="99895"/>
                  </a:lnTo>
                  <a:lnTo>
                    <a:pt x="291039" y="101508"/>
                  </a:lnTo>
                  <a:lnTo>
                    <a:pt x="292508" y="103610"/>
                  </a:lnTo>
                  <a:lnTo>
                    <a:pt x="293869" y="105557"/>
                  </a:lnTo>
                  <a:lnTo>
                    <a:pt x="294861" y="107205"/>
                  </a:lnTo>
                  <a:lnTo>
                    <a:pt x="295554" y="108387"/>
                  </a:lnTo>
                  <a:lnTo>
                    <a:pt x="296521" y="109725"/>
                  </a:lnTo>
                  <a:lnTo>
                    <a:pt x="297321" y="110537"/>
                  </a:lnTo>
                  <a:lnTo>
                    <a:pt x="300295" y="112113"/>
                  </a:lnTo>
                  <a:lnTo>
                    <a:pt x="301429" y="112746"/>
                  </a:lnTo>
                  <a:lnTo>
                    <a:pt x="302671" y="113296"/>
                  </a:lnTo>
                  <a:lnTo>
                    <a:pt x="303532" y="113989"/>
                  </a:lnTo>
                  <a:lnTo>
                    <a:pt x="304941" y="115267"/>
                  </a:lnTo>
                  <a:lnTo>
                    <a:pt x="306278" y="116939"/>
                  </a:lnTo>
                  <a:lnTo>
                    <a:pt x="307174" y="118133"/>
                  </a:lnTo>
                  <a:lnTo>
                    <a:pt x="307939" y="119459"/>
                  </a:lnTo>
                  <a:lnTo>
                    <a:pt x="308703" y="121011"/>
                  </a:lnTo>
                  <a:lnTo>
                    <a:pt x="309145" y="122038"/>
                  </a:lnTo>
                  <a:lnTo>
                    <a:pt x="309802" y="122922"/>
                  </a:lnTo>
                  <a:lnTo>
                    <a:pt x="310662" y="123340"/>
                  </a:lnTo>
                  <a:lnTo>
                    <a:pt x="312836" y="124308"/>
                  </a:lnTo>
                  <a:lnTo>
                    <a:pt x="315021" y="125204"/>
                  </a:lnTo>
                  <a:lnTo>
                    <a:pt x="316240" y="125765"/>
                  </a:lnTo>
                  <a:lnTo>
                    <a:pt x="316932" y="126326"/>
                  </a:lnTo>
                  <a:lnTo>
                    <a:pt x="317565" y="127533"/>
                  </a:lnTo>
                  <a:lnTo>
                    <a:pt x="317804" y="128357"/>
                  </a:lnTo>
                  <a:lnTo>
                    <a:pt x="318162" y="129969"/>
                  </a:lnTo>
                  <a:lnTo>
                    <a:pt x="318366" y="132501"/>
                  </a:lnTo>
                  <a:lnTo>
                    <a:pt x="318425" y="134269"/>
                  </a:lnTo>
                  <a:lnTo>
                    <a:pt x="318485" y="136705"/>
                  </a:lnTo>
                  <a:lnTo>
                    <a:pt x="318581" y="141996"/>
                  </a:lnTo>
                  <a:lnTo>
                    <a:pt x="318712" y="143262"/>
                  </a:lnTo>
                  <a:lnTo>
                    <a:pt x="319046" y="143991"/>
                  </a:lnTo>
                  <a:lnTo>
                    <a:pt x="319966" y="145053"/>
                  </a:lnTo>
                  <a:lnTo>
                    <a:pt x="319488" y="146726"/>
                  </a:lnTo>
                  <a:lnTo>
                    <a:pt x="320766" y="150201"/>
                  </a:lnTo>
                  <a:lnTo>
                    <a:pt x="324146" y="156185"/>
                  </a:lnTo>
                  <a:lnTo>
                    <a:pt x="324923" y="157941"/>
                  </a:lnTo>
                  <a:lnTo>
                    <a:pt x="327216" y="159684"/>
                  </a:lnTo>
                  <a:lnTo>
                    <a:pt x="329700" y="162276"/>
                  </a:lnTo>
                  <a:lnTo>
                    <a:pt x="334549" y="166253"/>
                  </a:lnTo>
                  <a:lnTo>
                    <a:pt x="337487" y="167161"/>
                  </a:lnTo>
                  <a:lnTo>
                    <a:pt x="342252" y="165393"/>
                  </a:lnTo>
                  <a:lnTo>
                    <a:pt x="343017" y="165847"/>
                  </a:lnTo>
                  <a:lnTo>
                    <a:pt x="343124" y="166588"/>
                  </a:lnTo>
                  <a:lnTo>
                    <a:pt x="342754" y="167340"/>
                  </a:lnTo>
                  <a:lnTo>
                    <a:pt x="339947" y="168057"/>
                  </a:lnTo>
                  <a:lnTo>
                    <a:pt x="339959" y="169096"/>
                  </a:lnTo>
                  <a:lnTo>
                    <a:pt x="342623" y="171305"/>
                  </a:lnTo>
                  <a:lnTo>
                    <a:pt x="343459" y="170613"/>
                  </a:lnTo>
                  <a:lnTo>
                    <a:pt x="344964" y="170505"/>
                  </a:lnTo>
                  <a:lnTo>
                    <a:pt x="348905" y="176011"/>
                  </a:lnTo>
                  <a:lnTo>
                    <a:pt x="348929" y="177241"/>
                  </a:lnTo>
                  <a:lnTo>
                    <a:pt x="347998" y="178376"/>
                  </a:lnTo>
                  <a:lnTo>
                    <a:pt x="342874" y="181266"/>
                  </a:lnTo>
                  <a:lnTo>
                    <a:pt x="340926" y="183356"/>
                  </a:lnTo>
                  <a:lnTo>
                    <a:pt x="340569" y="184515"/>
                  </a:lnTo>
                  <a:lnTo>
                    <a:pt x="340425" y="187405"/>
                  </a:lnTo>
                  <a:lnTo>
                    <a:pt x="340939" y="190319"/>
                  </a:lnTo>
                  <a:lnTo>
                    <a:pt x="340771" y="191179"/>
                  </a:lnTo>
                  <a:lnTo>
                    <a:pt x="335934" y="194547"/>
                  </a:lnTo>
                  <a:lnTo>
                    <a:pt x="333594" y="195431"/>
                  </a:lnTo>
                  <a:lnTo>
                    <a:pt x="329174" y="195885"/>
                  </a:lnTo>
                  <a:lnTo>
                    <a:pt x="327669" y="195228"/>
                  </a:lnTo>
                  <a:lnTo>
                    <a:pt x="326893" y="194106"/>
                  </a:lnTo>
                  <a:lnTo>
                    <a:pt x="325579" y="194034"/>
                  </a:lnTo>
                  <a:lnTo>
                    <a:pt x="325412" y="195742"/>
                  </a:lnTo>
                  <a:lnTo>
                    <a:pt x="325424" y="196482"/>
                  </a:lnTo>
                  <a:lnTo>
                    <a:pt x="324875" y="197533"/>
                  </a:lnTo>
                  <a:lnTo>
                    <a:pt x="323465" y="197653"/>
                  </a:lnTo>
                  <a:lnTo>
                    <a:pt x="323262" y="196243"/>
                  </a:lnTo>
                  <a:lnTo>
                    <a:pt x="322020" y="195252"/>
                  </a:lnTo>
                  <a:lnTo>
                    <a:pt x="320897" y="195718"/>
                  </a:lnTo>
                  <a:lnTo>
                    <a:pt x="320659" y="204472"/>
                  </a:lnTo>
                  <a:lnTo>
                    <a:pt x="319297" y="207960"/>
                  </a:lnTo>
                  <a:lnTo>
                    <a:pt x="319249" y="210814"/>
                  </a:lnTo>
                  <a:lnTo>
                    <a:pt x="318903" y="212666"/>
                  </a:lnTo>
                  <a:lnTo>
                    <a:pt x="315953" y="216870"/>
                  </a:lnTo>
                  <a:lnTo>
                    <a:pt x="313791" y="222531"/>
                  </a:lnTo>
                  <a:lnTo>
                    <a:pt x="307569" y="233639"/>
                  </a:lnTo>
                  <a:lnTo>
                    <a:pt x="306542" y="234403"/>
                  </a:lnTo>
                  <a:lnTo>
                    <a:pt x="304858" y="234642"/>
                  </a:lnTo>
                  <a:lnTo>
                    <a:pt x="302480" y="233519"/>
                  </a:lnTo>
                  <a:lnTo>
                    <a:pt x="299220" y="229613"/>
                  </a:lnTo>
                  <a:lnTo>
                    <a:pt x="296855" y="228718"/>
                  </a:lnTo>
                  <a:lnTo>
                    <a:pt x="294514" y="228861"/>
                  </a:lnTo>
                  <a:lnTo>
                    <a:pt x="292174" y="229458"/>
                  </a:lnTo>
                  <a:lnTo>
                    <a:pt x="289844" y="230999"/>
                  </a:lnTo>
                  <a:lnTo>
                    <a:pt x="288650" y="232635"/>
                  </a:lnTo>
                  <a:lnTo>
                    <a:pt x="286739" y="236875"/>
                  </a:lnTo>
                  <a:lnTo>
                    <a:pt x="286297" y="239216"/>
                  </a:lnTo>
                  <a:lnTo>
                    <a:pt x="285665" y="240649"/>
                  </a:lnTo>
                  <a:lnTo>
                    <a:pt x="285414" y="243026"/>
                  </a:lnTo>
                  <a:lnTo>
                    <a:pt x="284255" y="246872"/>
                  </a:lnTo>
                  <a:lnTo>
                    <a:pt x="281866" y="250204"/>
                  </a:lnTo>
                  <a:lnTo>
                    <a:pt x="278163" y="260607"/>
                  </a:lnTo>
                  <a:lnTo>
                    <a:pt x="275608" y="265719"/>
                  </a:lnTo>
                  <a:lnTo>
                    <a:pt x="274318" y="267092"/>
                  </a:lnTo>
                  <a:lnTo>
                    <a:pt x="267868" y="270161"/>
                  </a:lnTo>
                  <a:lnTo>
                    <a:pt x="265933" y="272192"/>
                  </a:lnTo>
                  <a:lnTo>
                    <a:pt x="262721" y="278056"/>
                  </a:lnTo>
                  <a:lnTo>
                    <a:pt x="260188" y="284314"/>
                  </a:lnTo>
                  <a:lnTo>
                    <a:pt x="258899" y="285951"/>
                  </a:lnTo>
                  <a:lnTo>
                    <a:pt x="257131" y="287074"/>
                  </a:lnTo>
                  <a:lnTo>
                    <a:pt x="249798" y="293774"/>
                  </a:lnTo>
                  <a:lnTo>
                    <a:pt x="244686" y="297321"/>
                  </a:lnTo>
                  <a:lnTo>
                    <a:pt x="239133" y="303639"/>
                  </a:lnTo>
                  <a:lnTo>
                    <a:pt x="238046" y="305634"/>
                  </a:lnTo>
                  <a:lnTo>
                    <a:pt x="237054" y="308918"/>
                  </a:lnTo>
                  <a:lnTo>
                    <a:pt x="236636" y="312346"/>
                  </a:lnTo>
                  <a:lnTo>
                    <a:pt x="234379" y="318366"/>
                  </a:lnTo>
                  <a:lnTo>
                    <a:pt x="233137" y="322928"/>
                  </a:lnTo>
                  <a:lnTo>
                    <a:pt x="233197" y="327036"/>
                  </a:lnTo>
                  <a:lnTo>
                    <a:pt x="233590" y="328171"/>
                  </a:lnTo>
                  <a:lnTo>
                    <a:pt x="234260" y="328816"/>
                  </a:lnTo>
                  <a:lnTo>
                    <a:pt x="234868" y="332100"/>
                  </a:lnTo>
                  <a:lnTo>
                    <a:pt x="235131" y="336794"/>
                  </a:lnTo>
                  <a:lnTo>
                    <a:pt x="236206" y="339135"/>
                  </a:lnTo>
                  <a:lnTo>
                    <a:pt x="236218" y="340282"/>
                  </a:lnTo>
                  <a:lnTo>
                    <a:pt x="235919" y="345179"/>
                  </a:lnTo>
                  <a:lnTo>
                    <a:pt x="232361" y="346062"/>
                  </a:lnTo>
                  <a:lnTo>
                    <a:pt x="223259" y="347508"/>
                  </a:lnTo>
                  <a:lnTo>
                    <a:pt x="213227" y="349657"/>
                  </a:lnTo>
                  <a:lnTo>
                    <a:pt x="203696" y="353455"/>
                  </a:lnTo>
                  <a:lnTo>
                    <a:pt x="196901" y="357612"/>
                  </a:lnTo>
                  <a:lnTo>
                    <a:pt x="189268" y="362986"/>
                  </a:lnTo>
                  <a:lnTo>
                    <a:pt x="179296" y="369281"/>
                  </a:lnTo>
                  <a:lnTo>
                    <a:pt x="172858" y="372648"/>
                  </a:lnTo>
                  <a:lnTo>
                    <a:pt x="172022" y="373341"/>
                  </a:lnTo>
                  <a:lnTo>
                    <a:pt x="170529" y="373903"/>
                  </a:lnTo>
                  <a:lnTo>
                    <a:pt x="166408" y="375205"/>
                  </a:lnTo>
                  <a:lnTo>
                    <a:pt x="164522" y="375037"/>
                  </a:lnTo>
                  <a:lnTo>
                    <a:pt x="164498" y="373449"/>
                  </a:lnTo>
                  <a:lnTo>
                    <a:pt x="166946" y="367680"/>
                  </a:lnTo>
                  <a:lnTo>
                    <a:pt x="166934" y="366641"/>
                  </a:lnTo>
                  <a:lnTo>
                    <a:pt x="168499" y="364742"/>
                  </a:lnTo>
                  <a:lnTo>
                    <a:pt x="168021" y="363787"/>
                  </a:lnTo>
                  <a:lnTo>
                    <a:pt x="168009" y="362867"/>
                  </a:lnTo>
                  <a:lnTo>
                    <a:pt x="169203" y="361541"/>
                  </a:lnTo>
                  <a:lnTo>
                    <a:pt x="167866" y="360132"/>
                  </a:lnTo>
                  <a:lnTo>
                    <a:pt x="167937" y="358830"/>
                  </a:lnTo>
                  <a:lnTo>
                    <a:pt x="169239" y="357946"/>
                  </a:lnTo>
                  <a:lnTo>
                    <a:pt x="169227" y="357086"/>
                  </a:lnTo>
                  <a:lnTo>
                    <a:pt x="168737" y="355331"/>
                  </a:lnTo>
                  <a:lnTo>
                    <a:pt x="169466" y="354005"/>
                  </a:lnTo>
                  <a:lnTo>
                    <a:pt x="169358" y="353229"/>
                  </a:lnTo>
                  <a:lnTo>
                    <a:pt x="168129" y="352488"/>
                  </a:lnTo>
                  <a:lnTo>
                    <a:pt x="167400" y="348296"/>
                  </a:lnTo>
                  <a:lnTo>
                    <a:pt x="166862" y="343495"/>
                  </a:lnTo>
                  <a:lnTo>
                    <a:pt x="166373" y="342575"/>
                  </a:lnTo>
                  <a:lnTo>
                    <a:pt x="165620" y="342193"/>
                  </a:lnTo>
                  <a:lnTo>
                    <a:pt x="165405" y="340975"/>
                  </a:lnTo>
                  <a:lnTo>
                    <a:pt x="163781" y="339135"/>
                  </a:lnTo>
                  <a:lnTo>
                    <a:pt x="163005" y="337714"/>
                  </a:lnTo>
                  <a:lnTo>
                    <a:pt x="162252" y="337439"/>
                  </a:lnTo>
                  <a:lnTo>
                    <a:pt x="161714" y="339338"/>
                  </a:lnTo>
                  <a:lnTo>
                    <a:pt x="163817" y="34158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341;gbcf4302aa7_0_6">
              <a:extLst>
                <a:ext uri="{FF2B5EF4-FFF2-40B4-BE49-F238E27FC236}">
                  <a16:creationId xmlns:a16="http://schemas.microsoft.com/office/drawing/2014/main" id="{9452F4A8-2F20-994A-9880-7E6408CF5465}"/>
                </a:ext>
              </a:extLst>
            </p:cNvPr>
            <p:cNvSpPr/>
            <p:nvPr/>
          </p:nvSpPr>
          <p:spPr>
            <a:xfrm>
              <a:off x="7278831" y="3491694"/>
              <a:ext cx="231854" cy="474294"/>
            </a:xfrm>
            <a:custGeom>
              <a:avLst/>
              <a:gdLst/>
              <a:ahLst/>
              <a:cxnLst/>
              <a:rect l="l" t="t" r="r" b="b"/>
              <a:pathLst>
                <a:path w="461400" h="943869" extrusionOk="0">
                  <a:moveTo>
                    <a:pt x="341476" y="0"/>
                  </a:moveTo>
                  <a:lnTo>
                    <a:pt x="306183" y="228252"/>
                  </a:lnTo>
                  <a:lnTo>
                    <a:pt x="330691" y="351282"/>
                  </a:lnTo>
                  <a:lnTo>
                    <a:pt x="359356" y="385798"/>
                  </a:lnTo>
                  <a:lnTo>
                    <a:pt x="361422" y="399330"/>
                  </a:lnTo>
                  <a:lnTo>
                    <a:pt x="384425" y="447415"/>
                  </a:lnTo>
                  <a:lnTo>
                    <a:pt x="392630" y="464542"/>
                  </a:lnTo>
                  <a:lnTo>
                    <a:pt x="433859" y="491343"/>
                  </a:lnTo>
                  <a:lnTo>
                    <a:pt x="439712" y="509556"/>
                  </a:lnTo>
                  <a:lnTo>
                    <a:pt x="443569" y="506619"/>
                  </a:lnTo>
                  <a:lnTo>
                    <a:pt x="445121" y="504923"/>
                  </a:lnTo>
                  <a:lnTo>
                    <a:pt x="447104" y="516281"/>
                  </a:lnTo>
                  <a:lnTo>
                    <a:pt x="449063" y="515970"/>
                  </a:lnTo>
                  <a:lnTo>
                    <a:pt x="449063" y="518526"/>
                  </a:lnTo>
                  <a:lnTo>
                    <a:pt x="450019" y="521166"/>
                  </a:lnTo>
                  <a:lnTo>
                    <a:pt x="450520" y="526038"/>
                  </a:lnTo>
                  <a:lnTo>
                    <a:pt x="451285" y="528690"/>
                  </a:lnTo>
                  <a:lnTo>
                    <a:pt x="453375" y="531294"/>
                  </a:lnTo>
                  <a:lnTo>
                    <a:pt x="454617" y="534291"/>
                  </a:lnTo>
                  <a:lnTo>
                    <a:pt x="454641" y="537958"/>
                  </a:lnTo>
                  <a:lnTo>
                    <a:pt x="453446" y="542210"/>
                  </a:lnTo>
                  <a:lnTo>
                    <a:pt x="453207" y="548026"/>
                  </a:lnTo>
                  <a:lnTo>
                    <a:pt x="453685" y="550200"/>
                  </a:lnTo>
                  <a:lnTo>
                    <a:pt x="457125" y="557211"/>
                  </a:lnTo>
                  <a:lnTo>
                    <a:pt x="457125" y="557987"/>
                  </a:lnTo>
                  <a:lnTo>
                    <a:pt x="458857" y="562860"/>
                  </a:lnTo>
                  <a:lnTo>
                    <a:pt x="460756" y="565105"/>
                  </a:lnTo>
                  <a:lnTo>
                    <a:pt x="461401" y="577897"/>
                  </a:lnTo>
                  <a:lnTo>
                    <a:pt x="461233" y="580525"/>
                  </a:lnTo>
                  <a:lnTo>
                    <a:pt x="460864" y="581361"/>
                  </a:lnTo>
                  <a:lnTo>
                    <a:pt x="456647" y="584956"/>
                  </a:lnTo>
                  <a:lnTo>
                    <a:pt x="455632" y="586580"/>
                  </a:lnTo>
                  <a:lnTo>
                    <a:pt x="454892" y="588563"/>
                  </a:lnTo>
                  <a:lnTo>
                    <a:pt x="454438" y="591358"/>
                  </a:lnTo>
                  <a:lnTo>
                    <a:pt x="452312" y="596744"/>
                  </a:lnTo>
                  <a:lnTo>
                    <a:pt x="450747" y="601462"/>
                  </a:lnTo>
                  <a:lnTo>
                    <a:pt x="450198" y="604101"/>
                  </a:lnTo>
                  <a:lnTo>
                    <a:pt x="450699" y="609643"/>
                  </a:lnTo>
                  <a:lnTo>
                    <a:pt x="450532" y="612462"/>
                  </a:lnTo>
                  <a:lnTo>
                    <a:pt x="449983" y="614993"/>
                  </a:lnTo>
                  <a:lnTo>
                    <a:pt x="449147" y="616689"/>
                  </a:lnTo>
                  <a:lnTo>
                    <a:pt x="444405" y="623677"/>
                  </a:lnTo>
                  <a:lnTo>
                    <a:pt x="444322" y="625014"/>
                  </a:lnTo>
                  <a:lnTo>
                    <a:pt x="443318" y="629146"/>
                  </a:lnTo>
                  <a:lnTo>
                    <a:pt x="442578" y="631320"/>
                  </a:lnTo>
                  <a:lnTo>
                    <a:pt x="441455" y="632539"/>
                  </a:lnTo>
                  <a:lnTo>
                    <a:pt x="437800" y="635572"/>
                  </a:lnTo>
                  <a:lnTo>
                    <a:pt x="433142" y="640409"/>
                  </a:lnTo>
                  <a:lnTo>
                    <a:pt x="430622" y="643706"/>
                  </a:lnTo>
                  <a:lnTo>
                    <a:pt x="429786" y="644470"/>
                  </a:lnTo>
                  <a:lnTo>
                    <a:pt x="428927" y="644267"/>
                  </a:lnTo>
                  <a:lnTo>
                    <a:pt x="427708" y="643634"/>
                  </a:lnTo>
                  <a:lnTo>
                    <a:pt x="426944" y="642690"/>
                  </a:lnTo>
                  <a:lnTo>
                    <a:pt x="426645" y="640445"/>
                  </a:lnTo>
                  <a:lnTo>
                    <a:pt x="424435" y="633876"/>
                  </a:lnTo>
                  <a:lnTo>
                    <a:pt x="423206" y="631249"/>
                  </a:lnTo>
                  <a:lnTo>
                    <a:pt x="421689" y="629744"/>
                  </a:lnTo>
                  <a:lnTo>
                    <a:pt x="419801" y="628836"/>
                  </a:lnTo>
                  <a:lnTo>
                    <a:pt x="414069" y="629039"/>
                  </a:lnTo>
                  <a:lnTo>
                    <a:pt x="413292" y="625205"/>
                  </a:lnTo>
                  <a:lnTo>
                    <a:pt x="411931" y="619771"/>
                  </a:lnTo>
                  <a:lnTo>
                    <a:pt x="411429" y="614599"/>
                  </a:lnTo>
                  <a:lnTo>
                    <a:pt x="409077" y="614587"/>
                  </a:lnTo>
                  <a:lnTo>
                    <a:pt x="408515" y="614050"/>
                  </a:lnTo>
                  <a:lnTo>
                    <a:pt x="408228" y="613214"/>
                  </a:lnTo>
                  <a:lnTo>
                    <a:pt x="408682" y="612450"/>
                  </a:lnTo>
                  <a:lnTo>
                    <a:pt x="410927" y="610539"/>
                  </a:lnTo>
                  <a:lnTo>
                    <a:pt x="410629" y="607732"/>
                  </a:lnTo>
                  <a:lnTo>
                    <a:pt x="409876" y="606346"/>
                  </a:lnTo>
                  <a:lnTo>
                    <a:pt x="408467" y="606609"/>
                  </a:lnTo>
                  <a:lnTo>
                    <a:pt x="406222" y="608341"/>
                  </a:lnTo>
                  <a:lnTo>
                    <a:pt x="403869" y="608150"/>
                  </a:lnTo>
                  <a:lnTo>
                    <a:pt x="402340" y="606084"/>
                  </a:lnTo>
                  <a:lnTo>
                    <a:pt x="402436" y="605271"/>
                  </a:lnTo>
                  <a:lnTo>
                    <a:pt x="403081" y="604400"/>
                  </a:lnTo>
                  <a:lnTo>
                    <a:pt x="402699" y="602525"/>
                  </a:lnTo>
                  <a:lnTo>
                    <a:pt x="400047" y="600303"/>
                  </a:lnTo>
                  <a:lnTo>
                    <a:pt x="398722" y="598046"/>
                  </a:lnTo>
                  <a:lnTo>
                    <a:pt x="398041" y="595765"/>
                  </a:lnTo>
                  <a:lnTo>
                    <a:pt x="397001" y="594021"/>
                  </a:lnTo>
                  <a:lnTo>
                    <a:pt x="395389" y="592217"/>
                  </a:lnTo>
                  <a:lnTo>
                    <a:pt x="394147" y="590175"/>
                  </a:lnTo>
                  <a:lnTo>
                    <a:pt x="392833" y="589148"/>
                  </a:lnTo>
                  <a:lnTo>
                    <a:pt x="390659" y="588324"/>
                  </a:lnTo>
                  <a:lnTo>
                    <a:pt x="387447" y="585887"/>
                  </a:lnTo>
                  <a:lnTo>
                    <a:pt x="385930" y="584191"/>
                  </a:lnTo>
                  <a:lnTo>
                    <a:pt x="383254" y="578017"/>
                  </a:lnTo>
                  <a:lnTo>
                    <a:pt x="381929" y="577276"/>
                  </a:lnTo>
                  <a:lnTo>
                    <a:pt x="377605" y="577037"/>
                  </a:lnTo>
                  <a:lnTo>
                    <a:pt x="375909" y="575903"/>
                  </a:lnTo>
                  <a:lnTo>
                    <a:pt x="374571" y="573383"/>
                  </a:lnTo>
                  <a:lnTo>
                    <a:pt x="373246" y="572093"/>
                  </a:lnTo>
                  <a:lnTo>
                    <a:pt x="372577" y="570182"/>
                  </a:lnTo>
                  <a:lnTo>
                    <a:pt x="370583" y="567208"/>
                  </a:lnTo>
                  <a:lnTo>
                    <a:pt x="369329" y="562502"/>
                  </a:lnTo>
                  <a:lnTo>
                    <a:pt x="368755" y="561964"/>
                  </a:lnTo>
                  <a:lnTo>
                    <a:pt x="366976" y="561869"/>
                  </a:lnTo>
                  <a:lnTo>
                    <a:pt x="366211" y="561296"/>
                  </a:lnTo>
                  <a:lnTo>
                    <a:pt x="362796" y="556733"/>
                  </a:lnTo>
                  <a:lnTo>
                    <a:pt x="359200" y="552983"/>
                  </a:lnTo>
                  <a:lnTo>
                    <a:pt x="359380" y="551944"/>
                  </a:lnTo>
                  <a:lnTo>
                    <a:pt x="361159" y="549663"/>
                  </a:lnTo>
                  <a:lnTo>
                    <a:pt x="361147" y="548373"/>
                  </a:lnTo>
                  <a:lnTo>
                    <a:pt x="356537" y="548397"/>
                  </a:lnTo>
                  <a:lnTo>
                    <a:pt x="355784" y="548672"/>
                  </a:lnTo>
                  <a:lnTo>
                    <a:pt x="356083" y="550296"/>
                  </a:lnTo>
                  <a:lnTo>
                    <a:pt x="356214" y="555252"/>
                  </a:lnTo>
                  <a:lnTo>
                    <a:pt x="357457" y="558728"/>
                  </a:lnTo>
                  <a:lnTo>
                    <a:pt x="357457" y="559480"/>
                  </a:lnTo>
                  <a:lnTo>
                    <a:pt x="358603" y="561929"/>
                  </a:lnTo>
                  <a:lnTo>
                    <a:pt x="358006" y="571710"/>
                  </a:lnTo>
                  <a:lnTo>
                    <a:pt x="358579" y="572618"/>
                  </a:lnTo>
                  <a:lnTo>
                    <a:pt x="360179" y="572248"/>
                  </a:lnTo>
                  <a:lnTo>
                    <a:pt x="361040" y="574111"/>
                  </a:lnTo>
                  <a:lnTo>
                    <a:pt x="360956" y="576189"/>
                  </a:lnTo>
                  <a:lnTo>
                    <a:pt x="359367" y="577706"/>
                  </a:lnTo>
                  <a:lnTo>
                    <a:pt x="359367" y="578446"/>
                  </a:lnTo>
                  <a:lnTo>
                    <a:pt x="361732" y="578829"/>
                  </a:lnTo>
                  <a:lnTo>
                    <a:pt x="362676" y="579462"/>
                  </a:lnTo>
                  <a:lnTo>
                    <a:pt x="362772" y="580501"/>
                  </a:lnTo>
                  <a:lnTo>
                    <a:pt x="361935" y="581265"/>
                  </a:lnTo>
                  <a:lnTo>
                    <a:pt x="362222" y="582591"/>
                  </a:lnTo>
                  <a:lnTo>
                    <a:pt x="362234" y="583439"/>
                  </a:lnTo>
                  <a:lnTo>
                    <a:pt x="361099" y="583702"/>
                  </a:lnTo>
                  <a:lnTo>
                    <a:pt x="358842" y="582877"/>
                  </a:lnTo>
                  <a:lnTo>
                    <a:pt x="358185" y="583379"/>
                  </a:lnTo>
                  <a:lnTo>
                    <a:pt x="357719" y="584681"/>
                  </a:lnTo>
                  <a:lnTo>
                    <a:pt x="357731" y="585613"/>
                  </a:lnTo>
                  <a:lnTo>
                    <a:pt x="358388" y="585995"/>
                  </a:lnTo>
                  <a:lnTo>
                    <a:pt x="359511" y="585959"/>
                  </a:lnTo>
                  <a:lnTo>
                    <a:pt x="360454" y="585493"/>
                  </a:lnTo>
                  <a:lnTo>
                    <a:pt x="362425" y="585099"/>
                  </a:lnTo>
                  <a:lnTo>
                    <a:pt x="367238" y="586771"/>
                  </a:lnTo>
                  <a:lnTo>
                    <a:pt x="367059" y="588861"/>
                  </a:lnTo>
                  <a:lnTo>
                    <a:pt x="365674" y="591859"/>
                  </a:lnTo>
                  <a:lnTo>
                    <a:pt x="364265" y="592826"/>
                  </a:lnTo>
                  <a:lnTo>
                    <a:pt x="362759" y="593089"/>
                  </a:lnTo>
                  <a:lnTo>
                    <a:pt x="362377" y="591692"/>
                  </a:lnTo>
                  <a:lnTo>
                    <a:pt x="361147" y="591513"/>
                  </a:lnTo>
                  <a:lnTo>
                    <a:pt x="358818" y="593245"/>
                  </a:lnTo>
                  <a:lnTo>
                    <a:pt x="357218" y="593627"/>
                  </a:lnTo>
                  <a:lnTo>
                    <a:pt x="353253" y="590737"/>
                  </a:lnTo>
                  <a:lnTo>
                    <a:pt x="351915" y="588180"/>
                  </a:lnTo>
                  <a:lnTo>
                    <a:pt x="350589" y="587189"/>
                  </a:lnTo>
                  <a:lnTo>
                    <a:pt x="349741" y="587285"/>
                  </a:lnTo>
                  <a:lnTo>
                    <a:pt x="349681" y="591955"/>
                  </a:lnTo>
                  <a:lnTo>
                    <a:pt x="348583" y="595466"/>
                  </a:lnTo>
                  <a:lnTo>
                    <a:pt x="349335" y="596852"/>
                  </a:lnTo>
                  <a:lnTo>
                    <a:pt x="349371" y="600625"/>
                  </a:lnTo>
                  <a:lnTo>
                    <a:pt x="350422" y="603444"/>
                  </a:lnTo>
                  <a:lnTo>
                    <a:pt x="350720" y="605690"/>
                  </a:lnTo>
                  <a:lnTo>
                    <a:pt x="352333" y="607577"/>
                  </a:lnTo>
                  <a:lnTo>
                    <a:pt x="355163" y="609309"/>
                  </a:lnTo>
                  <a:lnTo>
                    <a:pt x="358364" y="610801"/>
                  </a:lnTo>
                  <a:lnTo>
                    <a:pt x="358651" y="611578"/>
                  </a:lnTo>
                  <a:lnTo>
                    <a:pt x="356871" y="612032"/>
                  </a:lnTo>
                  <a:lnTo>
                    <a:pt x="356979" y="614026"/>
                  </a:lnTo>
                  <a:lnTo>
                    <a:pt x="358591" y="615686"/>
                  </a:lnTo>
                  <a:lnTo>
                    <a:pt x="359272" y="619628"/>
                  </a:lnTo>
                  <a:lnTo>
                    <a:pt x="360311" y="620858"/>
                  </a:lnTo>
                  <a:lnTo>
                    <a:pt x="361911" y="620917"/>
                  </a:lnTo>
                  <a:lnTo>
                    <a:pt x="364635" y="620368"/>
                  </a:lnTo>
                  <a:lnTo>
                    <a:pt x="367740" y="620535"/>
                  </a:lnTo>
                  <a:lnTo>
                    <a:pt x="372338" y="618254"/>
                  </a:lnTo>
                  <a:lnTo>
                    <a:pt x="373640" y="616988"/>
                  </a:lnTo>
                  <a:lnTo>
                    <a:pt x="374201" y="615495"/>
                  </a:lnTo>
                  <a:lnTo>
                    <a:pt x="374189" y="614564"/>
                  </a:lnTo>
                  <a:lnTo>
                    <a:pt x="374560" y="613823"/>
                  </a:lnTo>
                  <a:lnTo>
                    <a:pt x="375408" y="613310"/>
                  </a:lnTo>
                  <a:lnTo>
                    <a:pt x="378227" y="613047"/>
                  </a:lnTo>
                  <a:lnTo>
                    <a:pt x="382741" y="613763"/>
                  </a:lnTo>
                  <a:lnTo>
                    <a:pt x="388271" y="610789"/>
                  </a:lnTo>
                  <a:lnTo>
                    <a:pt x="398877" y="607517"/>
                  </a:lnTo>
                  <a:lnTo>
                    <a:pt x="399725" y="608831"/>
                  </a:lnTo>
                  <a:lnTo>
                    <a:pt x="399832" y="609977"/>
                  </a:lnTo>
                  <a:lnTo>
                    <a:pt x="392511" y="612665"/>
                  </a:lnTo>
                  <a:lnTo>
                    <a:pt x="392331" y="613859"/>
                  </a:lnTo>
                  <a:lnTo>
                    <a:pt x="393860" y="617144"/>
                  </a:lnTo>
                  <a:lnTo>
                    <a:pt x="394254" y="619867"/>
                  </a:lnTo>
                  <a:lnTo>
                    <a:pt x="393454" y="625707"/>
                  </a:lnTo>
                  <a:lnTo>
                    <a:pt x="393478" y="629851"/>
                  </a:lnTo>
                  <a:lnTo>
                    <a:pt x="394625" y="633040"/>
                  </a:lnTo>
                  <a:lnTo>
                    <a:pt x="395604" y="638869"/>
                  </a:lnTo>
                  <a:lnTo>
                    <a:pt x="396368" y="639693"/>
                  </a:lnTo>
                  <a:lnTo>
                    <a:pt x="396846" y="641568"/>
                  </a:lnTo>
                  <a:lnTo>
                    <a:pt x="397993" y="643717"/>
                  </a:lnTo>
                  <a:lnTo>
                    <a:pt x="398673" y="647850"/>
                  </a:lnTo>
                  <a:lnTo>
                    <a:pt x="400202" y="650764"/>
                  </a:lnTo>
                  <a:lnTo>
                    <a:pt x="400215" y="652281"/>
                  </a:lnTo>
                  <a:lnTo>
                    <a:pt x="400787" y="654419"/>
                  </a:lnTo>
                  <a:lnTo>
                    <a:pt x="401457" y="656318"/>
                  </a:lnTo>
                  <a:lnTo>
                    <a:pt x="402615" y="659949"/>
                  </a:lnTo>
                  <a:lnTo>
                    <a:pt x="402711" y="660797"/>
                  </a:lnTo>
                  <a:lnTo>
                    <a:pt x="404717" y="664738"/>
                  </a:lnTo>
                  <a:lnTo>
                    <a:pt x="406043" y="665777"/>
                  </a:lnTo>
                  <a:lnTo>
                    <a:pt x="413340" y="674448"/>
                  </a:lnTo>
                  <a:lnTo>
                    <a:pt x="416469" y="679249"/>
                  </a:lnTo>
                  <a:lnTo>
                    <a:pt x="419217" y="682427"/>
                  </a:lnTo>
                  <a:lnTo>
                    <a:pt x="426502" y="689330"/>
                  </a:lnTo>
                  <a:lnTo>
                    <a:pt x="431912" y="695803"/>
                  </a:lnTo>
                  <a:lnTo>
                    <a:pt x="433155" y="698574"/>
                  </a:lnTo>
                  <a:lnTo>
                    <a:pt x="434599" y="703829"/>
                  </a:lnTo>
                  <a:lnTo>
                    <a:pt x="434814" y="708451"/>
                  </a:lnTo>
                  <a:lnTo>
                    <a:pt x="435196" y="709108"/>
                  </a:lnTo>
                  <a:lnTo>
                    <a:pt x="434337" y="721613"/>
                  </a:lnTo>
                  <a:lnTo>
                    <a:pt x="434731" y="724336"/>
                  </a:lnTo>
                  <a:lnTo>
                    <a:pt x="436164" y="726594"/>
                  </a:lnTo>
                  <a:lnTo>
                    <a:pt x="438816" y="729221"/>
                  </a:lnTo>
                  <a:lnTo>
                    <a:pt x="438816" y="729961"/>
                  </a:lnTo>
                  <a:lnTo>
                    <a:pt x="437789" y="730618"/>
                  </a:lnTo>
                  <a:lnTo>
                    <a:pt x="436487" y="732326"/>
                  </a:lnTo>
                  <a:lnTo>
                    <a:pt x="434158" y="735910"/>
                  </a:lnTo>
                  <a:lnTo>
                    <a:pt x="433787" y="738250"/>
                  </a:lnTo>
                  <a:lnTo>
                    <a:pt x="433763" y="746993"/>
                  </a:lnTo>
                  <a:lnTo>
                    <a:pt x="434922" y="753024"/>
                  </a:lnTo>
                  <a:lnTo>
                    <a:pt x="435890" y="755819"/>
                  </a:lnTo>
                  <a:lnTo>
                    <a:pt x="437024" y="757408"/>
                  </a:lnTo>
                  <a:lnTo>
                    <a:pt x="440619" y="761050"/>
                  </a:lnTo>
                  <a:lnTo>
                    <a:pt x="443760" y="765469"/>
                  </a:lnTo>
                  <a:lnTo>
                    <a:pt x="449207" y="778130"/>
                  </a:lnTo>
                  <a:lnTo>
                    <a:pt x="455775" y="791411"/>
                  </a:lnTo>
                  <a:lnTo>
                    <a:pt x="459107" y="796284"/>
                  </a:lnTo>
                  <a:lnTo>
                    <a:pt x="461102" y="800404"/>
                  </a:lnTo>
                  <a:lnTo>
                    <a:pt x="460827" y="801336"/>
                  </a:lnTo>
                  <a:lnTo>
                    <a:pt x="459418" y="801634"/>
                  </a:lnTo>
                  <a:lnTo>
                    <a:pt x="456600" y="801025"/>
                  </a:lnTo>
                  <a:lnTo>
                    <a:pt x="454808" y="800177"/>
                  </a:lnTo>
                  <a:lnTo>
                    <a:pt x="450651" y="797383"/>
                  </a:lnTo>
                  <a:lnTo>
                    <a:pt x="447439" y="795806"/>
                  </a:lnTo>
                  <a:lnTo>
                    <a:pt x="441980" y="795006"/>
                  </a:lnTo>
                  <a:lnTo>
                    <a:pt x="434360" y="795149"/>
                  </a:lnTo>
                  <a:lnTo>
                    <a:pt x="431542" y="795818"/>
                  </a:lnTo>
                  <a:lnTo>
                    <a:pt x="429010" y="795937"/>
                  </a:lnTo>
                  <a:lnTo>
                    <a:pt x="423277" y="796057"/>
                  </a:lnTo>
                  <a:lnTo>
                    <a:pt x="416613" y="798063"/>
                  </a:lnTo>
                  <a:lnTo>
                    <a:pt x="411262" y="800738"/>
                  </a:lnTo>
                  <a:lnTo>
                    <a:pt x="404920" y="808406"/>
                  </a:lnTo>
                  <a:lnTo>
                    <a:pt x="403439" y="811595"/>
                  </a:lnTo>
                  <a:lnTo>
                    <a:pt x="402424" y="813769"/>
                  </a:lnTo>
                  <a:lnTo>
                    <a:pt x="402627" y="816325"/>
                  </a:lnTo>
                  <a:lnTo>
                    <a:pt x="403009" y="817603"/>
                  </a:lnTo>
                  <a:lnTo>
                    <a:pt x="403021" y="819239"/>
                  </a:lnTo>
                  <a:lnTo>
                    <a:pt x="402484" y="822440"/>
                  </a:lnTo>
                  <a:lnTo>
                    <a:pt x="402329" y="828065"/>
                  </a:lnTo>
                  <a:lnTo>
                    <a:pt x="401146" y="834359"/>
                  </a:lnTo>
                  <a:lnTo>
                    <a:pt x="401062" y="836438"/>
                  </a:lnTo>
                  <a:lnTo>
                    <a:pt x="400430" y="839268"/>
                  </a:lnTo>
                  <a:lnTo>
                    <a:pt x="399689" y="840403"/>
                  </a:lnTo>
                  <a:lnTo>
                    <a:pt x="393681" y="842135"/>
                  </a:lnTo>
                  <a:lnTo>
                    <a:pt x="389274" y="843855"/>
                  </a:lnTo>
                  <a:lnTo>
                    <a:pt x="380639" y="847653"/>
                  </a:lnTo>
                  <a:lnTo>
                    <a:pt x="379230" y="847402"/>
                  </a:lnTo>
                  <a:lnTo>
                    <a:pt x="380818" y="846422"/>
                  </a:lnTo>
                  <a:lnTo>
                    <a:pt x="383434" y="843795"/>
                  </a:lnTo>
                  <a:lnTo>
                    <a:pt x="390002" y="840164"/>
                  </a:lnTo>
                  <a:lnTo>
                    <a:pt x="393179" y="838552"/>
                  </a:lnTo>
                  <a:lnTo>
                    <a:pt x="393932" y="837608"/>
                  </a:lnTo>
                  <a:lnTo>
                    <a:pt x="393824" y="836020"/>
                  </a:lnTo>
                  <a:lnTo>
                    <a:pt x="392965" y="834706"/>
                  </a:lnTo>
                  <a:lnTo>
                    <a:pt x="390791" y="832663"/>
                  </a:lnTo>
                  <a:lnTo>
                    <a:pt x="383708" y="828089"/>
                  </a:lnTo>
                  <a:lnTo>
                    <a:pt x="380137" y="828006"/>
                  </a:lnTo>
                  <a:lnTo>
                    <a:pt x="376734" y="826250"/>
                  </a:lnTo>
                  <a:lnTo>
                    <a:pt x="375419" y="825892"/>
                  </a:lnTo>
                  <a:lnTo>
                    <a:pt x="374476" y="826286"/>
                  </a:lnTo>
                  <a:lnTo>
                    <a:pt x="374607" y="830024"/>
                  </a:lnTo>
                  <a:lnTo>
                    <a:pt x="375181" y="831887"/>
                  </a:lnTo>
                  <a:lnTo>
                    <a:pt x="375408" y="839065"/>
                  </a:lnTo>
                  <a:lnTo>
                    <a:pt x="374214" y="842254"/>
                  </a:lnTo>
                  <a:lnTo>
                    <a:pt x="373855" y="845192"/>
                  </a:lnTo>
                  <a:lnTo>
                    <a:pt x="374345" y="848357"/>
                  </a:lnTo>
                  <a:lnTo>
                    <a:pt x="375396" y="849659"/>
                  </a:lnTo>
                  <a:lnTo>
                    <a:pt x="378023" y="849468"/>
                  </a:lnTo>
                  <a:lnTo>
                    <a:pt x="377283" y="852012"/>
                  </a:lnTo>
                  <a:lnTo>
                    <a:pt x="377784" y="855404"/>
                  </a:lnTo>
                  <a:lnTo>
                    <a:pt x="378167" y="857100"/>
                  </a:lnTo>
                  <a:lnTo>
                    <a:pt x="379504" y="860647"/>
                  </a:lnTo>
                  <a:lnTo>
                    <a:pt x="379612" y="861495"/>
                  </a:lnTo>
                  <a:lnTo>
                    <a:pt x="383076" y="873391"/>
                  </a:lnTo>
                  <a:lnTo>
                    <a:pt x="384234" y="879064"/>
                  </a:lnTo>
                  <a:lnTo>
                    <a:pt x="384545" y="883388"/>
                  </a:lnTo>
                  <a:lnTo>
                    <a:pt x="385798" y="887604"/>
                  </a:lnTo>
                  <a:lnTo>
                    <a:pt x="386384" y="890040"/>
                  </a:lnTo>
                  <a:lnTo>
                    <a:pt x="386408" y="893325"/>
                  </a:lnTo>
                  <a:lnTo>
                    <a:pt x="385500" y="899165"/>
                  </a:lnTo>
                  <a:lnTo>
                    <a:pt x="384760" y="901338"/>
                  </a:lnTo>
                  <a:lnTo>
                    <a:pt x="383923" y="902664"/>
                  </a:lnTo>
                  <a:lnTo>
                    <a:pt x="383267" y="902939"/>
                  </a:lnTo>
                  <a:lnTo>
                    <a:pt x="381761" y="902831"/>
                  </a:lnTo>
                  <a:lnTo>
                    <a:pt x="380161" y="901912"/>
                  </a:lnTo>
                  <a:lnTo>
                    <a:pt x="376936" y="897337"/>
                  </a:lnTo>
                  <a:lnTo>
                    <a:pt x="375408" y="894316"/>
                  </a:lnTo>
                  <a:lnTo>
                    <a:pt x="374620" y="889156"/>
                  </a:lnTo>
                  <a:lnTo>
                    <a:pt x="372517" y="884474"/>
                  </a:lnTo>
                  <a:lnTo>
                    <a:pt x="371944" y="883829"/>
                  </a:lnTo>
                  <a:lnTo>
                    <a:pt x="371849" y="882790"/>
                  </a:lnTo>
                  <a:lnTo>
                    <a:pt x="370463" y="872161"/>
                  </a:lnTo>
                  <a:lnTo>
                    <a:pt x="370319" y="865687"/>
                  </a:lnTo>
                  <a:lnTo>
                    <a:pt x="369735" y="860826"/>
                  </a:lnTo>
                  <a:lnTo>
                    <a:pt x="368564" y="856109"/>
                  </a:lnTo>
                  <a:lnTo>
                    <a:pt x="367322" y="853003"/>
                  </a:lnTo>
                  <a:lnTo>
                    <a:pt x="364265" y="844870"/>
                  </a:lnTo>
                  <a:lnTo>
                    <a:pt x="362748" y="843102"/>
                  </a:lnTo>
                  <a:lnTo>
                    <a:pt x="360287" y="841024"/>
                  </a:lnTo>
                  <a:lnTo>
                    <a:pt x="353969" y="838361"/>
                  </a:lnTo>
                  <a:lnTo>
                    <a:pt x="352452" y="836402"/>
                  </a:lnTo>
                  <a:lnTo>
                    <a:pt x="352153" y="834407"/>
                  </a:lnTo>
                  <a:lnTo>
                    <a:pt x="350924" y="833189"/>
                  </a:lnTo>
                  <a:lnTo>
                    <a:pt x="349693" y="832819"/>
                  </a:lnTo>
                  <a:lnTo>
                    <a:pt x="344617" y="832413"/>
                  </a:lnTo>
                  <a:lnTo>
                    <a:pt x="340939" y="830741"/>
                  </a:lnTo>
                  <a:lnTo>
                    <a:pt x="337726" y="828567"/>
                  </a:lnTo>
                  <a:lnTo>
                    <a:pt x="337439" y="827910"/>
                  </a:lnTo>
                  <a:lnTo>
                    <a:pt x="337224" y="823993"/>
                  </a:lnTo>
                  <a:lnTo>
                    <a:pt x="335480" y="816862"/>
                  </a:lnTo>
                  <a:lnTo>
                    <a:pt x="334812" y="814581"/>
                  </a:lnTo>
                  <a:lnTo>
                    <a:pt x="333856" y="812909"/>
                  </a:lnTo>
                  <a:lnTo>
                    <a:pt x="333940" y="811571"/>
                  </a:lnTo>
                  <a:lnTo>
                    <a:pt x="334883" y="811285"/>
                  </a:lnTo>
                  <a:lnTo>
                    <a:pt x="337236" y="812216"/>
                  </a:lnTo>
                  <a:lnTo>
                    <a:pt x="338371" y="812037"/>
                  </a:lnTo>
                  <a:lnTo>
                    <a:pt x="338550" y="810891"/>
                  </a:lnTo>
                  <a:lnTo>
                    <a:pt x="336842" y="808932"/>
                  </a:lnTo>
                  <a:lnTo>
                    <a:pt x="336926" y="806973"/>
                  </a:lnTo>
                  <a:lnTo>
                    <a:pt x="337296" y="805850"/>
                  </a:lnTo>
                  <a:lnTo>
                    <a:pt x="341214" y="801849"/>
                  </a:lnTo>
                  <a:lnTo>
                    <a:pt x="341106" y="800369"/>
                  </a:lnTo>
                  <a:lnTo>
                    <a:pt x="338920" y="796690"/>
                  </a:lnTo>
                  <a:lnTo>
                    <a:pt x="338920" y="795842"/>
                  </a:lnTo>
                  <a:lnTo>
                    <a:pt x="341631" y="793322"/>
                  </a:lnTo>
                  <a:lnTo>
                    <a:pt x="342742" y="791626"/>
                  </a:lnTo>
                  <a:lnTo>
                    <a:pt x="344140" y="789727"/>
                  </a:lnTo>
                  <a:lnTo>
                    <a:pt x="343757" y="788592"/>
                  </a:lnTo>
                  <a:lnTo>
                    <a:pt x="341787" y="788795"/>
                  </a:lnTo>
                  <a:lnTo>
                    <a:pt x="338956" y="787290"/>
                  </a:lnTo>
                  <a:lnTo>
                    <a:pt x="336316" y="786657"/>
                  </a:lnTo>
                  <a:lnTo>
                    <a:pt x="333880" y="786872"/>
                  </a:lnTo>
                  <a:lnTo>
                    <a:pt x="332937" y="787899"/>
                  </a:lnTo>
                  <a:lnTo>
                    <a:pt x="332196" y="788186"/>
                  </a:lnTo>
                  <a:lnTo>
                    <a:pt x="329175" y="787087"/>
                  </a:lnTo>
                  <a:lnTo>
                    <a:pt x="329449" y="785117"/>
                  </a:lnTo>
                  <a:lnTo>
                    <a:pt x="328303" y="784077"/>
                  </a:lnTo>
                  <a:lnTo>
                    <a:pt x="328398" y="783218"/>
                  </a:lnTo>
                  <a:lnTo>
                    <a:pt x="331109" y="781510"/>
                  </a:lnTo>
                  <a:lnTo>
                    <a:pt x="331946" y="780196"/>
                  </a:lnTo>
                  <a:lnTo>
                    <a:pt x="335325" y="778763"/>
                  </a:lnTo>
                  <a:lnTo>
                    <a:pt x="340210" y="778547"/>
                  </a:lnTo>
                  <a:lnTo>
                    <a:pt x="340305" y="777616"/>
                  </a:lnTo>
                  <a:lnTo>
                    <a:pt x="337941" y="776207"/>
                  </a:lnTo>
                  <a:lnTo>
                    <a:pt x="335946" y="773484"/>
                  </a:lnTo>
                  <a:lnTo>
                    <a:pt x="335815" y="767201"/>
                  </a:lnTo>
                  <a:lnTo>
                    <a:pt x="336926" y="765135"/>
                  </a:lnTo>
                  <a:lnTo>
                    <a:pt x="336926" y="764275"/>
                  </a:lnTo>
                  <a:lnTo>
                    <a:pt x="335134" y="764406"/>
                  </a:lnTo>
                  <a:lnTo>
                    <a:pt x="333080" y="766389"/>
                  </a:lnTo>
                  <a:lnTo>
                    <a:pt x="332710" y="767404"/>
                  </a:lnTo>
                  <a:lnTo>
                    <a:pt x="332829" y="771728"/>
                  </a:lnTo>
                  <a:lnTo>
                    <a:pt x="332376" y="773078"/>
                  </a:lnTo>
                  <a:lnTo>
                    <a:pt x="330225" y="774654"/>
                  </a:lnTo>
                  <a:lnTo>
                    <a:pt x="327980" y="777317"/>
                  </a:lnTo>
                  <a:lnTo>
                    <a:pt x="326762" y="778165"/>
                  </a:lnTo>
                  <a:lnTo>
                    <a:pt x="323573" y="779324"/>
                  </a:lnTo>
                  <a:lnTo>
                    <a:pt x="319643" y="781510"/>
                  </a:lnTo>
                  <a:lnTo>
                    <a:pt x="316072" y="781808"/>
                  </a:lnTo>
                  <a:lnTo>
                    <a:pt x="315977" y="783134"/>
                  </a:lnTo>
                  <a:lnTo>
                    <a:pt x="317219" y="784734"/>
                  </a:lnTo>
                  <a:lnTo>
                    <a:pt x="318629" y="784734"/>
                  </a:lnTo>
                  <a:lnTo>
                    <a:pt x="320778" y="783182"/>
                  </a:lnTo>
                  <a:lnTo>
                    <a:pt x="321542" y="785164"/>
                  </a:lnTo>
                  <a:lnTo>
                    <a:pt x="319213" y="788377"/>
                  </a:lnTo>
                  <a:lnTo>
                    <a:pt x="318855" y="790348"/>
                  </a:lnTo>
                  <a:lnTo>
                    <a:pt x="319058" y="793083"/>
                  </a:lnTo>
                  <a:lnTo>
                    <a:pt x="320002" y="794277"/>
                  </a:lnTo>
                  <a:lnTo>
                    <a:pt x="321710" y="795782"/>
                  </a:lnTo>
                  <a:lnTo>
                    <a:pt x="324923" y="797168"/>
                  </a:lnTo>
                  <a:lnTo>
                    <a:pt x="326332" y="798469"/>
                  </a:lnTo>
                  <a:lnTo>
                    <a:pt x="328888" y="799795"/>
                  </a:lnTo>
                  <a:lnTo>
                    <a:pt x="330859" y="799592"/>
                  </a:lnTo>
                  <a:lnTo>
                    <a:pt x="332077" y="799114"/>
                  </a:lnTo>
                  <a:lnTo>
                    <a:pt x="332913" y="797872"/>
                  </a:lnTo>
                  <a:lnTo>
                    <a:pt x="333749" y="795985"/>
                  </a:lnTo>
                  <a:lnTo>
                    <a:pt x="334585" y="795412"/>
                  </a:lnTo>
                  <a:lnTo>
                    <a:pt x="336197" y="795770"/>
                  </a:lnTo>
                  <a:lnTo>
                    <a:pt x="337332" y="797669"/>
                  </a:lnTo>
                  <a:lnTo>
                    <a:pt x="337630" y="799067"/>
                  </a:lnTo>
                  <a:lnTo>
                    <a:pt x="337260" y="800738"/>
                  </a:lnTo>
                  <a:lnTo>
                    <a:pt x="336520" y="802471"/>
                  </a:lnTo>
                  <a:lnTo>
                    <a:pt x="335122" y="804537"/>
                  </a:lnTo>
                  <a:lnTo>
                    <a:pt x="334179" y="805014"/>
                  </a:lnTo>
                  <a:lnTo>
                    <a:pt x="333331" y="804931"/>
                  </a:lnTo>
                  <a:lnTo>
                    <a:pt x="332578" y="803796"/>
                  </a:lnTo>
                  <a:lnTo>
                    <a:pt x="329377" y="803820"/>
                  </a:lnTo>
                  <a:lnTo>
                    <a:pt x="329318" y="808155"/>
                  </a:lnTo>
                  <a:lnTo>
                    <a:pt x="329700" y="809660"/>
                  </a:lnTo>
                  <a:lnTo>
                    <a:pt x="332268" y="813841"/>
                  </a:lnTo>
                  <a:lnTo>
                    <a:pt x="332483" y="816874"/>
                  </a:lnTo>
                  <a:lnTo>
                    <a:pt x="332303" y="819693"/>
                  </a:lnTo>
                  <a:lnTo>
                    <a:pt x="331658" y="820827"/>
                  </a:lnTo>
                  <a:lnTo>
                    <a:pt x="327454" y="825653"/>
                  </a:lnTo>
                  <a:lnTo>
                    <a:pt x="326714" y="827038"/>
                  </a:lnTo>
                  <a:lnTo>
                    <a:pt x="325448" y="834849"/>
                  </a:lnTo>
                  <a:lnTo>
                    <a:pt x="323680" y="836497"/>
                  </a:lnTo>
                  <a:lnTo>
                    <a:pt x="320754" y="836032"/>
                  </a:lnTo>
                  <a:lnTo>
                    <a:pt x="316240" y="836235"/>
                  </a:lnTo>
                  <a:lnTo>
                    <a:pt x="314269" y="835220"/>
                  </a:lnTo>
                  <a:lnTo>
                    <a:pt x="312274" y="833452"/>
                  </a:lnTo>
                  <a:lnTo>
                    <a:pt x="308787" y="831111"/>
                  </a:lnTo>
                  <a:lnTo>
                    <a:pt x="308871" y="830370"/>
                  </a:lnTo>
                  <a:lnTo>
                    <a:pt x="310734" y="827731"/>
                  </a:lnTo>
                  <a:lnTo>
                    <a:pt x="310913" y="825832"/>
                  </a:lnTo>
                  <a:lnTo>
                    <a:pt x="311749" y="825175"/>
                  </a:lnTo>
                  <a:lnTo>
                    <a:pt x="312502" y="825378"/>
                  </a:lnTo>
                  <a:lnTo>
                    <a:pt x="312537" y="829415"/>
                  </a:lnTo>
                  <a:lnTo>
                    <a:pt x="313660" y="829415"/>
                  </a:lnTo>
                  <a:lnTo>
                    <a:pt x="317505" y="827420"/>
                  </a:lnTo>
                  <a:lnTo>
                    <a:pt x="318150" y="826477"/>
                  </a:lnTo>
                  <a:lnTo>
                    <a:pt x="318700" y="824757"/>
                  </a:lnTo>
                  <a:lnTo>
                    <a:pt x="321316" y="821938"/>
                  </a:lnTo>
                  <a:lnTo>
                    <a:pt x="323298" y="821544"/>
                  </a:lnTo>
                  <a:lnTo>
                    <a:pt x="324504" y="819550"/>
                  </a:lnTo>
                  <a:lnTo>
                    <a:pt x="324493" y="817663"/>
                  </a:lnTo>
                  <a:lnTo>
                    <a:pt x="322976" y="816814"/>
                  </a:lnTo>
                  <a:lnTo>
                    <a:pt x="321566" y="817042"/>
                  </a:lnTo>
                  <a:lnTo>
                    <a:pt x="320169" y="818821"/>
                  </a:lnTo>
                  <a:lnTo>
                    <a:pt x="317076" y="819991"/>
                  </a:lnTo>
                  <a:lnTo>
                    <a:pt x="315009" y="821198"/>
                  </a:lnTo>
                  <a:lnTo>
                    <a:pt x="313409" y="820649"/>
                  </a:lnTo>
                  <a:lnTo>
                    <a:pt x="312179" y="818498"/>
                  </a:lnTo>
                  <a:lnTo>
                    <a:pt x="307808" y="812885"/>
                  </a:lnTo>
                  <a:lnTo>
                    <a:pt x="307509" y="810520"/>
                  </a:lnTo>
                  <a:lnTo>
                    <a:pt x="309479" y="808358"/>
                  </a:lnTo>
                  <a:lnTo>
                    <a:pt x="311630" y="807773"/>
                  </a:lnTo>
                  <a:lnTo>
                    <a:pt x="315404" y="808813"/>
                  </a:lnTo>
                  <a:lnTo>
                    <a:pt x="315881" y="810389"/>
                  </a:lnTo>
                  <a:lnTo>
                    <a:pt x="316455" y="810855"/>
                  </a:lnTo>
                  <a:lnTo>
                    <a:pt x="317673" y="810306"/>
                  </a:lnTo>
                  <a:lnTo>
                    <a:pt x="318879" y="808789"/>
                  </a:lnTo>
                  <a:lnTo>
                    <a:pt x="321877" y="806412"/>
                  </a:lnTo>
                  <a:lnTo>
                    <a:pt x="322116" y="800583"/>
                  </a:lnTo>
                  <a:lnTo>
                    <a:pt x="321459" y="800201"/>
                  </a:lnTo>
                  <a:lnTo>
                    <a:pt x="320145" y="800679"/>
                  </a:lnTo>
                  <a:lnTo>
                    <a:pt x="318855" y="805385"/>
                  </a:lnTo>
                  <a:lnTo>
                    <a:pt x="318199" y="805659"/>
                  </a:lnTo>
                  <a:lnTo>
                    <a:pt x="317446" y="805576"/>
                  </a:lnTo>
                  <a:lnTo>
                    <a:pt x="316216" y="804835"/>
                  </a:lnTo>
                  <a:lnTo>
                    <a:pt x="314341" y="804668"/>
                  </a:lnTo>
                  <a:lnTo>
                    <a:pt x="312263" y="802912"/>
                  </a:lnTo>
                  <a:lnTo>
                    <a:pt x="311510" y="803378"/>
                  </a:lnTo>
                  <a:lnTo>
                    <a:pt x="311056" y="804799"/>
                  </a:lnTo>
                  <a:lnTo>
                    <a:pt x="310304" y="805265"/>
                  </a:lnTo>
                  <a:lnTo>
                    <a:pt x="309348" y="804035"/>
                  </a:lnTo>
                  <a:lnTo>
                    <a:pt x="306422" y="802196"/>
                  </a:lnTo>
                  <a:lnTo>
                    <a:pt x="305765" y="802471"/>
                  </a:lnTo>
                  <a:lnTo>
                    <a:pt x="305216" y="804071"/>
                  </a:lnTo>
                  <a:lnTo>
                    <a:pt x="304177" y="804071"/>
                  </a:lnTo>
                  <a:lnTo>
                    <a:pt x="301167" y="803163"/>
                  </a:lnTo>
                  <a:lnTo>
                    <a:pt x="297034" y="804023"/>
                  </a:lnTo>
                  <a:lnTo>
                    <a:pt x="296545" y="801515"/>
                  </a:lnTo>
                  <a:lnTo>
                    <a:pt x="295506" y="800356"/>
                  </a:lnTo>
                  <a:lnTo>
                    <a:pt x="291636" y="799365"/>
                  </a:lnTo>
                  <a:lnTo>
                    <a:pt x="289558" y="797311"/>
                  </a:lnTo>
                  <a:lnTo>
                    <a:pt x="289272" y="796093"/>
                  </a:lnTo>
                  <a:lnTo>
                    <a:pt x="289642" y="794791"/>
                  </a:lnTo>
                  <a:lnTo>
                    <a:pt x="289331" y="791279"/>
                  </a:lnTo>
                  <a:lnTo>
                    <a:pt x="286584" y="788699"/>
                  </a:lnTo>
                  <a:lnTo>
                    <a:pt x="286106" y="787637"/>
                  </a:lnTo>
                  <a:lnTo>
                    <a:pt x="285509" y="782692"/>
                  </a:lnTo>
                  <a:lnTo>
                    <a:pt x="283897" y="780518"/>
                  </a:lnTo>
                  <a:lnTo>
                    <a:pt x="283132" y="778536"/>
                  </a:lnTo>
                  <a:lnTo>
                    <a:pt x="277566" y="775586"/>
                  </a:lnTo>
                  <a:lnTo>
                    <a:pt x="275489" y="775024"/>
                  </a:lnTo>
                  <a:lnTo>
                    <a:pt x="273613" y="775598"/>
                  </a:lnTo>
                  <a:lnTo>
                    <a:pt x="272109" y="775598"/>
                  </a:lnTo>
                  <a:lnTo>
                    <a:pt x="270508" y="774391"/>
                  </a:lnTo>
                  <a:lnTo>
                    <a:pt x="269278" y="774427"/>
                  </a:lnTo>
                  <a:lnTo>
                    <a:pt x="268346" y="775633"/>
                  </a:lnTo>
                  <a:lnTo>
                    <a:pt x="265802" y="774523"/>
                  </a:lnTo>
                  <a:lnTo>
                    <a:pt x="264202" y="774642"/>
                  </a:lnTo>
                  <a:lnTo>
                    <a:pt x="262601" y="773137"/>
                  </a:lnTo>
                  <a:lnTo>
                    <a:pt x="257860" y="768085"/>
                  </a:lnTo>
                  <a:lnTo>
                    <a:pt x="256916" y="767631"/>
                  </a:lnTo>
                  <a:lnTo>
                    <a:pt x="256164" y="768025"/>
                  </a:lnTo>
                  <a:lnTo>
                    <a:pt x="256749" y="770641"/>
                  </a:lnTo>
                  <a:lnTo>
                    <a:pt x="258182" y="773555"/>
                  </a:lnTo>
                  <a:lnTo>
                    <a:pt x="258278" y="774666"/>
                  </a:lnTo>
                  <a:lnTo>
                    <a:pt x="253847" y="772839"/>
                  </a:lnTo>
                  <a:lnTo>
                    <a:pt x="247911" y="771262"/>
                  </a:lnTo>
                  <a:lnTo>
                    <a:pt x="245462" y="770259"/>
                  </a:lnTo>
                  <a:lnTo>
                    <a:pt x="244710" y="769506"/>
                  </a:lnTo>
                  <a:lnTo>
                    <a:pt x="244400" y="766102"/>
                  </a:lnTo>
                  <a:lnTo>
                    <a:pt x="244018" y="765195"/>
                  </a:lnTo>
                  <a:lnTo>
                    <a:pt x="242321" y="763690"/>
                  </a:lnTo>
                  <a:lnTo>
                    <a:pt x="240626" y="762591"/>
                  </a:lnTo>
                  <a:lnTo>
                    <a:pt x="237341" y="765135"/>
                  </a:lnTo>
                  <a:lnTo>
                    <a:pt x="236218" y="764980"/>
                  </a:lnTo>
                  <a:lnTo>
                    <a:pt x="235549" y="764597"/>
                  </a:lnTo>
                  <a:lnTo>
                    <a:pt x="235741" y="763367"/>
                  </a:lnTo>
                  <a:lnTo>
                    <a:pt x="237687" y="758936"/>
                  </a:lnTo>
                  <a:lnTo>
                    <a:pt x="237485" y="755652"/>
                  </a:lnTo>
                  <a:lnTo>
                    <a:pt x="237102" y="754995"/>
                  </a:lnTo>
                  <a:lnTo>
                    <a:pt x="236708" y="751412"/>
                  </a:lnTo>
                  <a:lnTo>
                    <a:pt x="238010" y="748295"/>
                  </a:lnTo>
                  <a:lnTo>
                    <a:pt x="238082" y="744449"/>
                  </a:lnTo>
                  <a:lnTo>
                    <a:pt x="237508" y="742502"/>
                  </a:lnTo>
                  <a:lnTo>
                    <a:pt x="237485" y="738238"/>
                  </a:lnTo>
                  <a:lnTo>
                    <a:pt x="239814" y="732613"/>
                  </a:lnTo>
                  <a:lnTo>
                    <a:pt x="239801" y="731395"/>
                  </a:lnTo>
                  <a:lnTo>
                    <a:pt x="238583" y="731466"/>
                  </a:lnTo>
                  <a:lnTo>
                    <a:pt x="237281" y="734130"/>
                  </a:lnTo>
                  <a:lnTo>
                    <a:pt x="236350" y="736196"/>
                  </a:lnTo>
                  <a:lnTo>
                    <a:pt x="234845" y="736686"/>
                  </a:lnTo>
                  <a:lnTo>
                    <a:pt x="233614" y="735718"/>
                  </a:lnTo>
                  <a:lnTo>
                    <a:pt x="231906" y="732625"/>
                  </a:lnTo>
                  <a:lnTo>
                    <a:pt x="232516" y="723416"/>
                  </a:lnTo>
                  <a:lnTo>
                    <a:pt x="230151" y="720777"/>
                  </a:lnTo>
                  <a:lnTo>
                    <a:pt x="229685" y="719869"/>
                  </a:lnTo>
                  <a:lnTo>
                    <a:pt x="230509" y="716955"/>
                  </a:lnTo>
                  <a:lnTo>
                    <a:pt x="232851" y="713742"/>
                  </a:lnTo>
                  <a:lnTo>
                    <a:pt x="233221" y="712142"/>
                  </a:lnTo>
                  <a:lnTo>
                    <a:pt x="233292" y="709502"/>
                  </a:lnTo>
                  <a:lnTo>
                    <a:pt x="232253" y="708021"/>
                  </a:lnTo>
                  <a:lnTo>
                    <a:pt x="232146" y="704128"/>
                  </a:lnTo>
                  <a:lnTo>
                    <a:pt x="228168" y="699279"/>
                  </a:lnTo>
                  <a:lnTo>
                    <a:pt x="228324" y="694274"/>
                  </a:lnTo>
                  <a:lnTo>
                    <a:pt x="228133" y="693534"/>
                  </a:lnTo>
                  <a:lnTo>
                    <a:pt x="227010" y="693462"/>
                  </a:lnTo>
                  <a:lnTo>
                    <a:pt x="225887" y="694752"/>
                  </a:lnTo>
                  <a:lnTo>
                    <a:pt x="225911" y="699566"/>
                  </a:lnTo>
                  <a:lnTo>
                    <a:pt x="225637" y="701906"/>
                  </a:lnTo>
                  <a:lnTo>
                    <a:pt x="226401" y="704188"/>
                  </a:lnTo>
                  <a:lnTo>
                    <a:pt x="228013" y="705955"/>
                  </a:lnTo>
                  <a:lnTo>
                    <a:pt x="228395" y="706899"/>
                  </a:lnTo>
                  <a:lnTo>
                    <a:pt x="228407" y="709048"/>
                  </a:lnTo>
                  <a:lnTo>
                    <a:pt x="227667" y="711963"/>
                  </a:lnTo>
                  <a:lnTo>
                    <a:pt x="227308" y="714901"/>
                  </a:lnTo>
                  <a:lnTo>
                    <a:pt x="225541" y="718579"/>
                  </a:lnTo>
                  <a:lnTo>
                    <a:pt x="225349" y="719511"/>
                  </a:lnTo>
                  <a:lnTo>
                    <a:pt x="226030" y="721685"/>
                  </a:lnTo>
                  <a:lnTo>
                    <a:pt x="226030" y="724014"/>
                  </a:lnTo>
                  <a:lnTo>
                    <a:pt x="225481" y="725626"/>
                  </a:lnTo>
                  <a:lnTo>
                    <a:pt x="225231" y="731371"/>
                  </a:lnTo>
                  <a:lnTo>
                    <a:pt x="224943" y="732004"/>
                  </a:lnTo>
                  <a:lnTo>
                    <a:pt x="225338" y="735217"/>
                  </a:lnTo>
                  <a:lnTo>
                    <a:pt x="226186" y="736339"/>
                  </a:lnTo>
                  <a:lnTo>
                    <a:pt x="228933" y="738190"/>
                  </a:lnTo>
                  <a:lnTo>
                    <a:pt x="230533" y="740066"/>
                  </a:lnTo>
                  <a:lnTo>
                    <a:pt x="231011" y="741200"/>
                  </a:lnTo>
                  <a:lnTo>
                    <a:pt x="230748" y="743732"/>
                  </a:lnTo>
                  <a:lnTo>
                    <a:pt x="231895" y="746850"/>
                  </a:lnTo>
                  <a:lnTo>
                    <a:pt x="231895" y="748438"/>
                  </a:lnTo>
                  <a:lnTo>
                    <a:pt x="231525" y="749191"/>
                  </a:lnTo>
                  <a:lnTo>
                    <a:pt x="230772" y="749394"/>
                  </a:lnTo>
                  <a:lnTo>
                    <a:pt x="229637" y="748725"/>
                  </a:lnTo>
                  <a:lnTo>
                    <a:pt x="228969" y="746742"/>
                  </a:lnTo>
                  <a:lnTo>
                    <a:pt x="227463" y="745345"/>
                  </a:lnTo>
                  <a:lnTo>
                    <a:pt x="225959" y="745094"/>
                  </a:lnTo>
                  <a:lnTo>
                    <a:pt x="225302" y="745930"/>
                  </a:lnTo>
                  <a:lnTo>
                    <a:pt x="224633" y="761277"/>
                  </a:lnTo>
                  <a:lnTo>
                    <a:pt x="222961" y="766258"/>
                  </a:lnTo>
                  <a:lnTo>
                    <a:pt x="222698" y="771346"/>
                  </a:lnTo>
                  <a:lnTo>
                    <a:pt x="222245" y="773316"/>
                  </a:lnTo>
                  <a:lnTo>
                    <a:pt x="221218" y="775574"/>
                  </a:lnTo>
                  <a:lnTo>
                    <a:pt x="219725" y="777389"/>
                  </a:lnTo>
                  <a:lnTo>
                    <a:pt x="219545" y="778141"/>
                  </a:lnTo>
                  <a:lnTo>
                    <a:pt x="220107" y="779527"/>
                  </a:lnTo>
                  <a:lnTo>
                    <a:pt x="221336" y="779826"/>
                  </a:lnTo>
                  <a:lnTo>
                    <a:pt x="224537" y="779515"/>
                  </a:lnTo>
                  <a:lnTo>
                    <a:pt x="225947" y="780650"/>
                  </a:lnTo>
                  <a:lnTo>
                    <a:pt x="225959" y="781474"/>
                  </a:lnTo>
                  <a:lnTo>
                    <a:pt x="223714" y="785463"/>
                  </a:lnTo>
                  <a:lnTo>
                    <a:pt x="223630" y="786466"/>
                  </a:lnTo>
                  <a:lnTo>
                    <a:pt x="226067" y="785988"/>
                  </a:lnTo>
                  <a:lnTo>
                    <a:pt x="227751" y="784197"/>
                  </a:lnTo>
                  <a:lnTo>
                    <a:pt x="229255" y="783934"/>
                  </a:lnTo>
                  <a:lnTo>
                    <a:pt x="231143" y="784770"/>
                  </a:lnTo>
                  <a:lnTo>
                    <a:pt x="233221" y="787374"/>
                  </a:lnTo>
                  <a:lnTo>
                    <a:pt x="236433" y="789321"/>
                  </a:lnTo>
                  <a:lnTo>
                    <a:pt x="239276" y="792712"/>
                  </a:lnTo>
                  <a:lnTo>
                    <a:pt x="240028" y="794098"/>
                  </a:lnTo>
                  <a:lnTo>
                    <a:pt x="240876" y="794373"/>
                  </a:lnTo>
                  <a:lnTo>
                    <a:pt x="241247" y="797096"/>
                  </a:lnTo>
                  <a:lnTo>
                    <a:pt x="241569" y="799031"/>
                  </a:lnTo>
                  <a:lnTo>
                    <a:pt x="240960" y="800535"/>
                  </a:lnTo>
                  <a:lnTo>
                    <a:pt x="241808" y="800547"/>
                  </a:lnTo>
                  <a:lnTo>
                    <a:pt x="243313" y="799317"/>
                  </a:lnTo>
                  <a:lnTo>
                    <a:pt x="244411" y="796104"/>
                  </a:lnTo>
                  <a:lnTo>
                    <a:pt x="244495" y="794134"/>
                  </a:lnTo>
                  <a:lnTo>
                    <a:pt x="245785" y="790539"/>
                  </a:lnTo>
                  <a:lnTo>
                    <a:pt x="246824" y="790180"/>
                  </a:lnTo>
                  <a:lnTo>
                    <a:pt x="248138" y="790623"/>
                  </a:lnTo>
                  <a:lnTo>
                    <a:pt x="249165" y="789595"/>
                  </a:lnTo>
                  <a:lnTo>
                    <a:pt x="249260" y="788855"/>
                  </a:lnTo>
                  <a:lnTo>
                    <a:pt x="249906" y="787792"/>
                  </a:lnTo>
                  <a:lnTo>
                    <a:pt x="254874" y="785320"/>
                  </a:lnTo>
                  <a:lnTo>
                    <a:pt x="256092" y="784364"/>
                  </a:lnTo>
                  <a:lnTo>
                    <a:pt x="256272" y="783134"/>
                  </a:lnTo>
                  <a:lnTo>
                    <a:pt x="255698" y="782298"/>
                  </a:lnTo>
                  <a:lnTo>
                    <a:pt x="255698" y="781557"/>
                  </a:lnTo>
                  <a:lnTo>
                    <a:pt x="257286" y="780698"/>
                  </a:lnTo>
                  <a:lnTo>
                    <a:pt x="258421" y="780960"/>
                  </a:lnTo>
                  <a:lnTo>
                    <a:pt x="260117" y="781987"/>
                  </a:lnTo>
                  <a:lnTo>
                    <a:pt x="263903" y="785248"/>
                  </a:lnTo>
                  <a:lnTo>
                    <a:pt x="265121" y="785057"/>
                  </a:lnTo>
                  <a:lnTo>
                    <a:pt x="266818" y="785045"/>
                  </a:lnTo>
                  <a:lnTo>
                    <a:pt x="269517" y="781557"/>
                  </a:lnTo>
                  <a:lnTo>
                    <a:pt x="271488" y="779837"/>
                  </a:lnTo>
                  <a:lnTo>
                    <a:pt x="272706" y="779658"/>
                  </a:lnTo>
                  <a:lnTo>
                    <a:pt x="274402" y="780124"/>
                  </a:lnTo>
                  <a:lnTo>
                    <a:pt x="276289" y="782071"/>
                  </a:lnTo>
                  <a:lnTo>
                    <a:pt x="277901" y="784137"/>
                  </a:lnTo>
                  <a:lnTo>
                    <a:pt x="279048" y="786466"/>
                  </a:lnTo>
                  <a:lnTo>
                    <a:pt x="281138" y="789667"/>
                  </a:lnTo>
                  <a:lnTo>
                    <a:pt x="281807" y="791244"/>
                  </a:lnTo>
                  <a:lnTo>
                    <a:pt x="282213" y="795746"/>
                  </a:lnTo>
                  <a:lnTo>
                    <a:pt x="283371" y="799043"/>
                  </a:lnTo>
                  <a:lnTo>
                    <a:pt x="282822" y="801694"/>
                  </a:lnTo>
                  <a:lnTo>
                    <a:pt x="284052" y="802912"/>
                  </a:lnTo>
                  <a:lnTo>
                    <a:pt x="284721" y="804859"/>
                  </a:lnTo>
                  <a:lnTo>
                    <a:pt x="284446" y="805898"/>
                  </a:lnTo>
                  <a:lnTo>
                    <a:pt x="283693" y="806471"/>
                  </a:lnTo>
                  <a:lnTo>
                    <a:pt x="280218" y="806949"/>
                  </a:lnTo>
                  <a:lnTo>
                    <a:pt x="279382" y="807714"/>
                  </a:lnTo>
                  <a:lnTo>
                    <a:pt x="279287" y="808860"/>
                  </a:lnTo>
                  <a:lnTo>
                    <a:pt x="282428" y="814175"/>
                  </a:lnTo>
                  <a:lnTo>
                    <a:pt x="282344" y="816074"/>
                  </a:lnTo>
                  <a:lnTo>
                    <a:pt x="281603" y="816170"/>
                  </a:lnTo>
                  <a:lnTo>
                    <a:pt x="280182" y="814760"/>
                  </a:lnTo>
                  <a:lnTo>
                    <a:pt x="277734" y="814617"/>
                  </a:lnTo>
                  <a:lnTo>
                    <a:pt x="276707" y="815453"/>
                  </a:lnTo>
                  <a:lnTo>
                    <a:pt x="275680" y="817221"/>
                  </a:lnTo>
                  <a:lnTo>
                    <a:pt x="275226" y="818761"/>
                  </a:lnTo>
                  <a:lnTo>
                    <a:pt x="275882" y="819585"/>
                  </a:lnTo>
                  <a:lnTo>
                    <a:pt x="275895" y="821735"/>
                  </a:lnTo>
                  <a:lnTo>
                    <a:pt x="274318" y="824004"/>
                  </a:lnTo>
                  <a:lnTo>
                    <a:pt x="279991" y="829140"/>
                  </a:lnTo>
                  <a:lnTo>
                    <a:pt x="286130" y="832580"/>
                  </a:lnTo>
                  <a:lnTo>
                    <a:pt x="287348" y="832102"/>
                  </a:lnTo>
                  <a:lnTo>
                    <a:pt x="287981" y="829200"/>
                  </a:lnTo>
                  <a:lnTo>
                    <a:pt x="287491" y="826477"/>
                  </a:lnTo>
                  <a:lnTo>
                    <a:pt x="286823" y="824793"/>
                  </a:lnTo>
                  <a:lnTo>
                    <a:pt x="286811" y="821795"/>
                  </a:lnTo>
                  <a:lnTo>
                    <a:pt x="285569" y="819156"/>
                  </a:lnTo>
                  <a:lnTo>
                    <a:pt x="285461" y="817830"/>
                  </a:lnTo>
                  <a:lnTo>
                    <a:pt x="285163" y="814916"/>
                  </a:lnTo>
                  <a:lnTo>
                    <a:pt x="285975" y="809923"/>
                  </a:lnTo>
                  <a:lnTo>
                    <a:pt x="286811" y="808801"/>
                  </a:lnTo>
                  <a:lnTo>
                    <a:pt x="287647" y="806734"/>
                  </a:lnTo>
                  <a:lnTo>
                    <a:pt x="288400" y="806041"/>
                  </a:lnTo>
                  <a:lnTo>
                    <a:pt x="289152" y="806436"/>
                  </a:lnTo>
                  <a:lnTo>
                    <a:pt x="289259" y="808024"/>
                  </a:lnTo>
                  <a:lnTo>
                    <a:pt x="288423" y="809816"/>
                  </a:lnTo>
                  <a:lnTo>
                    <a:pt x="287683" y="812921"/>
                  </a:lnTo>
                  <a:lnTo>
                    <a:pt x="287623" y="817173"/>
                  </a:lnTo>
                  <a:lnTo>
                    <a:pt x="287814" y="818021"/>
                  </a:lnTo>
                  <a:lnTo>
                    <a:pt x="289605" y="818857"/>
                  </a:lnTo>
                  <a:lnTo>
                    <a:pt x="291386" y="817137"/>
                  </a:lnTo>
                  <a:lnTo>
                    <a:pt x="294395" y="816755"/>
                  </a:lnTo>
                  <a:lnTo>
                    <a:pt x="296449" y="814665"/>
                  </a:lnTo>
                  <a:lnTo>
                    <a:pt x="297381" y="814259"/>
                  </a:lnTo>
                  <a:lnTo>
                    <a:pt x="299842" y="815298"/>
                  </a:lnTo>
                  <a:lnTo>
                    <a:pt x="301824" y="817245"/>
                  </a:lnTo>
                  <a:lnTo>
                    <a:pt x="302302" y="818307"/>
                  </a:lnTo>
                  <a:lnTo>
                    <a:pt x="302314" y="821007"/>
                  </a:lnTo>
                  <a:lnTo>
                    <a:pt x="299818" y="825748"/>
                  </a:lnTo>
                  <a:lnTo>
                    <a:pt x="298229" y="827420"/>
                  </a:lnTo>
                  <a:lnTo>
                    <a:pt x="297775" y="829988"/>
                  </a:lnTo>
                  <a:lnTo>
                    <a:pt x="297249" y="835220"/>
                  </a:lnTo>
                  <a:lnTo>
                    <a:pt x="297751" y="841060"/>
                  </a:lnTo>
                  <a:lnTo>
                    <a:pt x="300128" y="845097"/>
                  </a:lnTo>
                  <a:lnTo>
                    <a:pt x="301167" y="845479"/>
                  </a:lnTo>
                  <a:lnTo>
                    <a:pt x="303329" y="845527"/>
                  </a:lnTo>
                  <a:lnTo>
                    <a:pt x="306422" y="844284"/>
                  </a:lnTo>
                  <a:lnTo>
                    <a:pt x="307927" y="844762"/>
                  </a:lnTo>
                  <a:lnTo>
                    <a:pt x="307939" y="845801"/>
                  </a:lnTo>
                  <a:lnTo>
                    <a:pt x="304858" y="849301"/>
                  </a:lnTo>
                  <a:lnTo>
                    <a:pt x="302636" y="854651"/>
                  </a:lnTo>
                  <a:lnTo>
                    <a:pt x="297058" y="864373"/>
                  </a:lnTo>
                  <a:lnTo>
                    <a:pt x="294645" y="869473"/>
                  </a:lnTo>
                  <a:lnTo>
                    <a:pt x="292783" y="872232"/>
                  </a:lnTo>
                  <a:lnTo>
                    <a:pt x="290931" y="875505"/>
                  </a:lnTo>
                  <a:lnTo>
                    <a:pt x="289355" y="879661"/>
                  </a:lnTo>
                  <a:lnTo>
                    <a:pt x="289379" y="882289"/>
                  </a:lnTo>
                  <a:lnTo>
                    <a:pt x="289856" y="883507"/>
                  </a:lnTo>
                  <a:lnTo>
                    <a:pt x="291278" y="886421"/>
                  </a:lnTo>
                  <a:lnTo>
                    <a:pt x="291660" y="887376"/>
                  </a:lnTo>
                  <a:lnTo>
                    <a:pt x="292054" y="889885"/>
                  </a:lnTo>
                  <a:lnTo>
                    <a:pt x="291349" y="896561"/>
                  </a:lnTo>
                  <a:lnTo>
                    <a:pt x="291743" y="898365"/>
                  </a:lnTo>
                  <a:lnTo>
                    <a:pt x="292974" y="900228"/>
                  </a:lnTo>
                  <a:lnTo>
                    <a:pt x="297799" y="904898"/>
                  </a:lnTo>
                  <a:lnTo>
                    <a:pt x="297811" y="906486"/>
                  </a:lnTo>
                  <a:lnTo>
                    <a:pt x="297440" y="907346"/>
                  </a:lnTo>
                  <a:lnTo>
                    <a:pt x="297859" y="913186"/>
                  </a:lnTo>
                  <a:lnTo>
                    <a:pt x="295936" y="921941"/>
                  </a:lnTo>
                  <a:lnTo>
                    <a:pt x="294168" y="924963"/>
                  </a:lnTo>
                  <a:lnTo>
                    <a:pt x="292114" y="925799"/>
                  </a:lnTo>
                  <a:lnTo>
                    <a:pt x="288161" y="925834"/>
                  </a:lnTo>
                  <a:lnTo>
                    <a:pt x="280433" y="923541"/>
                  </a:lnTo>
                  <a:lnTo>
                    <a:pt x="271297" y="921810"/>
                  </a:lnTo>
                  <a:lnTo>
                    <a:pt x="265456" y="918573"/>
                  </a:lnTo>
                  <a:lnTo>
                    <a:pt x="261778" y="917271"/>
                  </a:lnTo>
                  <a:lnTo>
                    <a:pt x="254623" y="915623"/>
                  </a:lnTo>
                  <a:lnTo>
                    <a:pt x="241689" y="914226"/>
                  </a:lnTo>
                  <a:lnTo>
                    <a:pt x="238392" y="913951"/>
                  </a:lnTo>
                  <a:lnTo>
                    <a:pt x="237544" y="914309"/>
                  </a:lnTo>
                  <a:lnTo>
                    <a:pt x="220620" y="915062"/>
                  </a:lnTo>
                  <a:lnTo>
                    <a:pt x="220524" y="913580"/>
                  </a:lnTo>
                  <a:lnTo>
                    <a:pt x="223332" y="912052"/>
                  </a:lnTo>
                  <a:lnTo>
                    <a:pt x="227463" y="911192"/>
                  </a:lnTo>
                  <a:lnTo>
                    <a:pt x="229721" y="910428"/>
                  </a:lnTo>
                  <a:lnTo>
                    <a:pt x="235741" y="910213"/>
                  </a:lnTo>
                  <a:lnTo>
                    <a:pt x="241569" y="911120"/>
                  </a:lnTo>
                  <a:lnTo>
                    <a:pt x="244328" y="910332"/>
                  </a:lnTo>
                  <a:lnTo>
                    <a:pt x="246860" y="909484"/>
                  </a:lnTo>
                  <a:lnTo>
                    <a:pt x="249392" y="907370"/>
                  </a:lnTo>
                  <a:lnTo>
                    <a:pt x="250216" y="904945"/>
                  </a:lnTo>
                  <a:lnTo>
                    <a:pt x="249535" y="901924"/>
                  </a:lnTo>
                  <a:lnTo>
                    <a:pt x="248018" y="900228"/>
                  </a:lnTo>
                  <a:lnTo>
                    <a:pt x="248018" y="899009"/>
                  </a:lnTo>
                  <a:lnTo>
                    <a:pt x="248854" y="897684"/>
                  </a:lnTo>
                  <a:lnTo>
                    <a:pt x="248843" y="896692"/>
                  </a:lnTo>
                  <a:lnTo>
                    <a:pt x="248461" y="895809"/>
                  </a:lnTo>
                  <a:lnTo>
                    <a:pt x="249189" y="892047"/>
                  </a:lnTo>
                  <a:lnTo>
                    <a:pt x="243348" y="890219"/>
                  </a:lnTo>
                  <a:lnTo>
                    <a:pt x="242512" y="890792"/>
                  </a:lnTo>
                  <a:lnTo>
                    <a:pt x="242142" y="891736"/>
                  </a:lnTo>
                  <a:lnTo>
                    <a:pt x="241784" y="895486"/>
                  </a:lnTo>
                  <a:lnTo>
                    <a:pt x="243289" y="895223"/>
                  </a:lnTo>
                  <a:lnTo>
                    <a:pt x="244877" y="893946"/>
                  </a:lnTo>
                  <a:lnTo>
                    <a:pt x="246108" y="894065"/>
                  </a:lnTo>
                  <a:lnTo>
                    <a:pt x="245558" y="896298"/>
                  </a:lnTo>
                  <a:lnTo>
                    <a:pt x="244817" y="898842"/>
                  </a:lnTo>
                  <a:lnTo>
                    <a:pt x="243612" y="900467"/>
                  </a:lnTo>
                  <a:lnTo>
                    <a:pt x="243612" y="901315"/>
                  </a:lnTo>
                  <a:lnTo>
                    <a:pt x="244650" y="902616"/>
                  </a:lnTo>
                  <a:lnTo>
                    <a:pt x="246824" y="903823"/>
                  </a:lnTo>
                  <a:lnTo>
                    <a:pt x="247111" y="905029"/>
                  </a:lnTo>
                  <a:lnTo>
                    <a:pt x="245821" y="908063"/>
                  </a:lnTo>
                  <a:lnTo>
                    <a:pt x="243504" y="908875"/>
                  </a:lnTo>
                  <a:lnTo>
                    <a:pt x="241569" y="908552"/>
                  </a:lnTo>
                  <a:lnTo>
                    <a:pt x="239957" y="908087"/>
                  </a:lnTo>
                  <a:lnTo>
                    <a:pt x="233746" y="906522"/>
                  </a:lnTo>
                  <a:lnTo>
                    <a:pt x="228574" y="906856"/>
                  </a:lnTo>
                  <a:lnTo>
                    <a:pt x="224167" y="909138"/>
                  </a:lnTo>
                  <a:lnTo>
                    <a:pt x="220967" y="909604"/>
                  </a:lnTo>
                  <a:lnTo>
                    <a:pt x="219378" y="910571"/>
                  </a:lnTo>
                  <a:lnTo>
                    <a:pt x="217132" y="913867"/>
                  </a:lnTo>
                  <a:lnTo>
                    <a:pt x="215914" y="914894"/>
                  </a:lnTo>
                  <a:lnTo>
                    <a:pt x="206622" y="917761"/>
                  </a:lnTo>
                  <a:lnTo>
                    <a:pt x="190558" y="921523"/>
                  </a:lnTo>
                  <a:lnTo>
                    <a:pt x="184455" y="923255"/>
                  </a:lnTo>
                  <a:lnTo>
                    <a:pt x="179009" y="925715"/>
                  </a:lnTo>
                  <a:lnTo>
                    <a:pt x="176572" y="927220"/>
                  </a:lnTo>
                  <a:lnTo>
                    <a:pt x="175450" y="928665"/>
                  </a:lnTo>
                  <a:lnTo>
                    <a:pt x="174709" y="930540"/>
                  </a:lnTo>
                  <a:lnTo>
                    <a:pt x="175665" y="932511"/>
                  </a:lnTo>
                  <a:lnTo>
                    <a:pt x="175856" y="934768"/>
                  </a:lnTo>
                  <a:lnTo>
                    <a:pt x="175498" y="936261"/>
                  </a:lnTo>
                  <a:lnTo>
                    <a:pt x="173348" y="938841"/>
                  </a:lnTo>
                  <a:lnTo>
                    <a:pt x="172142" y="943057"/>
                  </a:lnTo>
                  <a:lnTo>
                    <a:pt x="171700" y="943869"/>
                  </a:lnTo>
                  <a:lnTo>
                    <a:pt x="170851" y="942341"/>
                  </a:lnTo>
                  <a:lnTo>
                    <a:pt x="165859" y="933323"/>
                  </a:lnTo>
                  <a:lnTo>
                    <a:pt x="163459" y="929322"/>
                  </a:lnTo>
                  <a:lnTo>
                    <a:pt x="160867" y="924461"/>
                  </a:lnTo>
                  <a:lnTo>
                    <a:pt x="157845" y="918824"/>
                  </a:lnTo>
                  <a:lnTo>
                    <a:pt x="152470" y="907955"/>
                  </a:lnTo>
                  <a:lnTo>
                    <a:pt x="151145" y="905065"/>
                  </a:lnTo>
                  <a:lnTo>
                    <a:pt x="138759" y="849193"/>
                  </a:lnTo>
                  <a:lnTo>
                    <a:pt x="158478" y="837966"/>
                  </a:lnTo>
                  <a:lnTo>
                    <a:pt x="151682" y="816217"/>
                  </a:lnTo>
                  <a:lnTo>
                    <a:pt x="148266" y="803127"/>
                  </a:lnTo>
                  <a:lnTo>
                    <a:pt x="147407" y="796319"/>
                  </a:lnTo>
                  <a:lnTo>
                    <a:pt x="145185" y="787625"/>
                  </a:lnTo>
                  <a:lnTo>
                    <a:pt x="142462" y="772851"/>
                  </a:lnTo>
                  <a:lnTo>
                    <a:pt x="142438" y="771859"/>
                  </a:lnTo>
                  <a:lnTo>
                    <a:pt x="142749" y="770964"/>
                  </a:lnTo>
                  <a:lnTo>
                    <a:pt x="145937" y="765266"/>
                  </a:lnTo>
                  <a:lnTo>
                    <a:pt x="146105" y="764179"/>
                  </a:lnTo>
                  <a:lnTo>
                    <a:pt x="145950" y="763499"/>
                  </a:lnTo>
                  <a:lnTo>
                    <a:pt x="145316" y="761074"/>
                  </a:lnTo>
                  <a:lnTo>
                    <a:pt x="144659" y="758829"/>
                  </a:lnTo>
                  <a:lnTo>
                    <a:pt x="144038" y="754541"/>
                  </a:lnTo>
                  <a:lnTo>
                    <a:pt x="143621" y="751424"/>
                  </a:lnTo>
                  <a:lnTo>
                    <a:pt x="143548" y="749919"/>
                  </a:lnTo>
                  <a:lnTo>
                    <a:pt x="143608" y="748271"/>
                  </a:lnTo>
                  <a:lnTo>
                    <a:pt x="147466" y="735790"/>
                  </a:lnTo>
                  <a:lnTo>
                    <a:pt x="147896" y="733891"/>
                  </a:lnTo>
                  <a:lnTo>
                    <a:pt x="148051" y="732422"/>
                  </a:lnTo>
                  <a:lnTo>
                    <a:pt x="148242" y="731060"/>
                  </a:lnTo>
                  <a:lnTo>
                    <a:pt x="148816" y="729233"/>
                  </a:lnTo>
                  <a:lnTo>
                    <a:pt x="149365" y="727322"/>
                  </a:lnTo>
                  <a:lnTo>
                    <a:pt x="149533" y="726211"/>
                  </a:lnTo>
                  <a:lnTo>
                    <a:pt x="149389" y="724945"/>
                  </a:lnTo>
                  <a:lnTo>
                    <a:pt x="144719" y="706051"/>
                  </a:lnTo>
                  <a:lnTo>
                    <a:pt x="143548" y="700151"/>
                  </a:lnTo>
                  <a:lnTo>
                    <a:pt x="142163" y="695194"/>
                  </a:lnTo>
                  <a:lnTo>
                    <a:pt x="141531" y="692555"/>
                  </a:lnTo>
                  <a:lnTo>
                    <a:pt x="140444" y="686045"/>
                  </a:lnTo>
                  <a:lnTo>
                    <a:pt x="139870" y="681961"/>
                  </a:lnTo>
                  <a:lnTo>
                    <a:pt x="139345" y="679273"/>
                  </a:lnTo>
                  <a:lnTo>
                    <a:pt x="139142" y="678569"/>
                  </a:lnTo>
                  <a:lnTo>
                    <a:pt x="138210" y="675416"/>
                  </a:lnTo>
                  <a:lnTo>
                    <a:pt x="134400" y="666255"/>
                  </a:lnTo>
                  <a:lnTo>
                    <a:pt x="132454" y="662015"/>
                  </a:lnTo>
                  <a:lnTo>
                    <a:pt x="130149" y="658014"/>
                  </a:lnTo>
                  <a:lnTo>
                    <a:pt x="127222" y="652735"/>
                  </a:lnTo>
                  <a:lnTo>
                    <a:pt x="125227" y="649080"/>
                  </a:lnTo>
                  <a:lnTo>
                    <a:pt x="123126" y="645079"/>
                  </a:lnTo>
                  <a:lnTo>
                    <a:pt x="106345" y="615794"/>
                  </a:lnTo>
                  <a:lnTo>
                    <a:pt x="103359" y="611076"/>
                  </a:lnTo>
                  <a:lnTo>
                    <a:pt x="101746" y="608640"/>
                  </a:lnTo>
                  <a:lnTo>
                    <a:pt x="101054" y="607075"/>
                  </a:lnTo>
                  <a:lnTo>
                    <a:pt x="100385" y="605140"/>
                  </a:lnTo>
                  <a:lnTo>
                    <a:pt x="99704" y="602775"/>
                  </a:lnTo>
                  <a:lnTo>
                    <a:pt x="99322" y="600279"/>
                  </a:lnTo>
                  <a:lnTo>
                    <a:pt x="99418" y="597783"/>
                  </a:lnTo>
                  <a:lnTo>
                    <a:pt x="99645" y="595944"/>
                  </a:lnTo>
                  <a:lnTo>
                    <a:pt x="100110" y="594690"/>
                  </a:lnTo>
                  <a:lnTo>
                    <a:pt x="100779" y="593125"/>
                  </a:lnTo>
                  <a:lnTo>
                    <a:pt x="102619" y="591023"/>
                  </a:lnTo>
                  <a:lnTo>
                    <a:pt x="111385" y="581014"/>
                  </a:lnTo>
                  <a:lnTo>
                    <a:pt x="113678" y="579259"/>
                  </a:lnTo>
                  <a:lnTo>
                    <a:pt x="115350" y="577933"/>
                  </a:lnTo>
                  <a:lnTo>
                    <a:pt x="116138" y="577288"/>
                  </a:lnTo>
                  <a:lnTo>
                    <a:pt x="116520" y="574386"/>
                  </a:lnTo>
                  <a:lnTo>
                    <a:pt x="116735" y="572033"/>
                  </a:lnTo>
                  <a:lnTo>
                    <a:pt x="117010" y="570731"/>
                  </a:lnTo>
                  <a:lnTo>
                    <a:pt x="118408" y="568271"/>
                  </a:lnTo>
                  <a:lnTo>
                    <a:pt x="121692" y="562072"/>
                  </a:lnTo>
                  <a:lnTo>
                    <a:pt x="122170" y="561105"/>
                  </a:lnTo>
                  <a:lnTo>
                    <a:pt x="122744" y="560412"/>
                  </a:lnTo>
                  <a:lnTo>
                    <a:pt x="123687" y="559803"/>
                  </a:lnTo>
                  <a:lnTo>
                    <a:pt x="124415" y="559480"/>
                  </a:lnTo>
                  <a:lnTo>
                    <a:pt x="123854" y="554799"/>
                  </a:lnTo>
                  <a:lnTo>
                    <a:pt x="120689" y="530935"/>
                  </a:lnTo>
                  <a:lnTo>
                    <a:pt x="119638" y="521393"/>
                  </a:lnTo>
                  <a:lnTo>
                    <a:pt x="119495" y="519255"/>
                  </a:lnTo>
                  <a:lnTo>
                    <a:pt x="119447" y="516627"/>
                  </a:lnTo>
                  <a:lnTo>
                    <a:pt x="119949" y="512100"/>
                  </a:lnTo>
                  <a:lnTo>
                    <a:pt x="121131" y="504934"/>
                  </a:lnTo>
                  <a:lnTo>
                    <a:pt x="123926" y="488393"/>
                  </a:lnTo>
                  <a:lnTo>
                    <a:pt x="124643" y="484057"/>
                  </a:lnTo>
                  <a:lnTo>
                    <a:pt x="124643" y="482552"/>
                  </a:lnTo>
                  <a:lnTo>
                    <a:pt x="124702" y="479662"/>
                  </a:lnTo>
                  <a:lnTo>
                    <a:pt x="120880" y="457602"/>
                  </a:lnTo>
                  <a:lnTo>
                    <a:pt x="120952" y="456026"/>
                  </a:lnTo>
                  <a:lnTo>
                    <a:pt x="121657" y="454712"/>
                  </a:lnTo>
                  <a:lnTo>
                    <a:pt x="122767" y="453852"/>
                  </a:lnTo>
                  <a:lnTo>
                    <a:pt x="123651" y="452849"/>
                  </a:lnTo>
                  <a:lnTo>
                    <a:pt x="124248" y="452300"/>
                  </a:lnTo>
                  <a:lnTo>
                    <a:pt x="123066" y="448740"/>
                  </a:lnTo>
                  <a:lnTo>
                    <a:pt x="119089" y="437549"/>
                  </a:lnTo>
                  <a:lnTo>
                    <a:pt x="106703" y="417114"/>
                  </a:lnTo>
                  <a:lnTo>
                    <a:pt x="106070" y="416791"/>
                  </a:lnTo>
                  <a:lnTo>
                    <a:pt x="105497" y="416374"/>
                  </a:lnTo>
                  <a:lnTo>
                    <a:pt x="99107" y="401862"/>
                  </a:lnTo>
                  <a:lnTo>
                    <a:pt x="94437" y="399127"/>
                  </a:lnTo>
                  <a:lnTo>
                    <a:pt x="89958" y="392582"/>
                  </a:lnTo>
                  <a:lnTo>
                    <a:pt x="86566" y="386861"/>
                  </a:lnTo>
                  <a:lnTo>
                    <a:pt x="85576" y="384604"/>
                  </a:lnTo>
                  <a:lnTo>
                    <a:pt x="83676" y="377390"/>
                  </a:lnTo>
                  <a:lnTo>
                    <a:pt x="82375" y="371155"/>
                  </a:lnTo>
                  <a:lnTo>
                    <a:pt x="78983" y="359773"/>
                  </a:lnTo>
                  <a:lnTo>
                    <a:pt x="78289" y="357218"/>
                  </a:lnTo>
                  <a:lnTo>
                    <a:pt x="78158" y="355904"/>
                  </a:lnTo>
                  <a:lnTo>
                    <a:pt x="78098" y="355151"/>
                  </a:lnTo>
                  <a:lnTo>
                    <a:pt x="72151" y="338896"/>
                  </a:lnTo>
                  <a:lnTo>
                    <a:pt x="70992" y="336137"/>
                  </a:lnTo>
                  <a:lnTo>
                    <a:pt x="53901" y="304511"/>
                  </a:lnTo>
                  <a:lnTo>
                    <a:pt x="51142" y="298969"/>
                  </a:lnTo>
                  <a:lnTo>
                    <a:pt x="46365" y="289534"/>
                  </a:lnTo>
                  <a:lnTo>
                    <a:pt x="43355" y="283658"/>
                  </a:lnTo>
                  <a:lnTo>
                    <a:pt x="41671" y="280779"/>
                  </a:lnTo>
                  <a:lnTo>
                    <a:pt x="40405" y="278594"/>
                  </a:lnTo>
                  <a:lnTo>
                    <a:pt x="39760" y="277889"/>
                  </a:lnTo>
                  <a:lnTo>
                    <a:pt x="31830" y="268119"/>
                  </a:lnTo>
                  <a:lnTo>
                    <a:pt x="29835" y="265026"/>
                  </a:lnTo>
                  <a:lnTo>
                    <a:pt x="11191" y="240601"/>
                  </a:lnTo>
                  <a:lnTo>
                    <a:pt x="4694" y="232062"/>
                  </a:lnTo>
                  <a:lnTo>
                    <a:pt x="0" y="193078"/>
                  </a:lnTo>
                  <a:lnTo>
                    <a:pt x="30898" y="200495"/>
                  </a:lnTo>
                  <a:lnTo>
                    <a:pt x="198895" y="92132"/>
                  </a:lnTo>
                  <a:lnTo>
                    <a:pt x="236744" y="67767"/>
                  </a:lnTo>
                  <a:lnTo>
                    <a:pt x="341476" y="0"/>
                  </a:lnTo>
                  <a:moveTo>
                    <a:pt x="259723" y="905889"/>
                  </a:moveTo>
                  <a:lnTo>
                    <a:pt x="261132" y="905519"/>
                  </a:lnTo>
                  <a:lnTo>
                    <a:pt x="261694" y="905053"/>
                  </a:lnTo>
                  <a:lnTo>
                    <a:pt x="261873" y="904312"/>
                  </a:lnTo>
                  <a:lnTo>
                    <a:pt x="261383" y="900061"/>
                  </a:lnTo>
                  <a:lnTo>
                    <a:pt x="259007" y="896872"/>
                  </a:lnTo>
                  <a:lnTo>
                    <a:pt x="258242" y="894710"/>
                  </a:lnTo>
                  <a:lnTo>
                    <a:pt x="255686" y="893420"/>
                  </a:lnTo>
                  <a:lnTo>
                    <a:pt x="253608" y="891366"/>
                  </a:lnTo>
                  <a:lnTo>
                    <a:pt x="252474" y="891175"/>
                  </a:lnTo>
                  <a:lnTo>
                    <a:pt x="252485" y="891951"/>
                  </a:lnTo>
                  <a:lnTo>
                    <a:pt x="252891" y="896275"/>
                  </a:lnTo>
                  <a:lnTo>
                    <a:pt x="253273" y="896931"/>
                  </a:lnTo>
                  <a:lnTo>
                    <a:pt x="253178" y="897863"/>
                  </a:lnTo>
                  <a:lnTo>
                    <a:pt x="251673" y="898233"/>
                  </a:lnTo>
                  <a:lnTo>
                    <a:pt x="251494" y="899392"/>
                  </a:lnTo>
                  <a:lnTo>
                    <a:pt x="255949" y="904707"/>
                  </a:lnTo>
                  <a:lnTo>
                    <a:pt x="257932" y="905638"/>
                  </a:lnTo>
                  <a:lnTo>
                    <a:pt x="259723" y="90588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342;gbcf4302aa7_0_6">
              <a:extLst>
                <a:ext uri="{FF2B5EF4-FFF2-40B4-BE49-F238E27FC236}">
                  <a16:creationId xmlns:a16="http://schemas.microsoft.com/office/drawing/2014/main" id="{5711B9A7-A95D-0449-9B36-C9608B84B7DF}"/>
                </a:ext>
              </a:extLst>
            </p:cNvPr>
            <p:cNvSpPr/>
            <p:nvPr/>
          </p:nvSpPr>
          <p:spPr>
            <a:xfrm>
              <a:off x="7976592" y="3492221"/>
              <a:ext cx="3276" cy="3169"/>
            </a:xfrm>
            <a:custGeom>
              <a:avLst/>
              <a:gdLst/>
              <a:ahLst/>
              <a:cxnLst/>
              <a:rect l="l" t="t" r="r" b="b"/>
              <a:pathLst>
                <a:path w="6520" h="6306" extrusionOk="0">
                  <a:moveTo>
                    <a:pt x="23" y="2687"/>
                  </a:moveTo>
                  <a:lnTo>
                    <a:pt x="0" y="693"/>
                  </a:lnTo>
                  <a:lnTo>
                    <a:pt x="1505" y="681"/>
                  </a:lnTo>
                  <a:lnTo>
                    <a:pt x="3009" y="0"/>
                  </a:lnTo>
                  <a:lnTo>
                    <a:pt x="4515" y="669"/>
                  </a:lnTo>
                  <a:lnTo>
                    <a:pt x="5924" y="920"/>
                  </a:lnTo>
                  <a:lnTo>
                    <a:pt x="6497" y="1385"/>
                  </a:lnTo>
                  <a:lnTo>
                    <a:pt x="6521" y="3093"/>
                  </a:lnTo>
                  <a:lnTo>
                    <a:pt x="6055" y="4097"/>
                  </a:lnTo>
                  <a:lnTo>
                    <a:pt x="4287" y="6007"/>
                  </a:lnTo>
                  <a:lnTo>
                    <a:pt x="2890" y="6306"/>
                  </a:lnTo>
                  <a:lnTo>
                    <a:pt x="2496" y="4980"/>
                  </a:lnTo>
                  <a:lnTo>
                    <a:pt x="2949" y="3487"/>
                  </a:lnTo>
                  <a:lnTo>
                    <a:pt x="2281" y="3034"/>
                  </a:lnTo>
                  <a:lnTo>
                    <a:pt x="23" y="268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343;gbcf4302aa7_0_6">
              <a:extLst>
                <a:ext uri="{FF2B5EF4-FFF2-40B4-BE49-F238E27FC236}">
                  <a16:creationId xmlns:a16="http://schemas.microsoft.com/office/drawing/2014/main" id="{71D7BC24-0343-AB48-ABD4-0D63B8DBE1CC}"/>
                </a:ext>
              </a:extLst>
            </p:cNvPr>
            <p:cNvSpPr/>
            <p:nvPr/>
          </p:nvSpPr>
          <p:spPr>
            <a:xfrm>
              <a:off x="8999637" y="3492473"/>
              <a:ext cx="19565" cy="19733"/>
            </a:xfrm>
            <a:custGeom>
              <a:avLst/>
              <a:gdLst/>
              <a:ahLst/>
              <a:cxnLst/>
              <a:rect l="l" t="t" r="r" b="b"/>
              <a:pathLst>
                <a:path w="38935" h="39270" extrusionOk="0">
                  <a:moveTo>
                    <a:pt x="35114" y="39270"/>
                  </a:moveTo>
                  <a:lnTo>
                    <a:pt x="27829" y="38112"/>
                  </a:lnTo>
                  <a:lnTo>
                    <a:pt x="17676" y="34039"/>
                  </a:lnTo>
                  <a:lnTo>
                    <a:pt x="11824" y="29548"/>
                  </a:lnTo>
                  <a:lnTo>
                    <a:pt x="10152" y="27888"/>
                  </a:lnTo>
                  <a:lnTo>
                    <a:pt x="1553" y="21917"/>
                  </a:lnTo>
                  <a:lnTo>
                    <a:pt x="238" y="19886"/>
                  </a:lnTo>
                  <a:lnTo>
                    <a:pt x="0" y="17449"/>
                  </a:lnTo>
                  <a:lnTo>
                    <a:pt x="1791" y="12612"/>
                  </a:lnTo>
                  <a:lnTo>
                    <a:pt x="5255" y="10295"/>
                  </a:lnTo>
                  <a:lnTo>
                    <a:pt x="14093" y="10582"/>
                  </a:lnTo>
                  <a:lnTo>
                    <a:pt x="17079" y="9495"/>
                  </a:lnTo>
                  <a:lnTo>
                    <a:pt x="27709" y="3595"/>
                  </a:lnTo>
                  <a:lnTo>
                    <a:pt x="29142" y="2150"/>
                  </a:lnTo>
                  <a:lnTo>
                    <a:pt x="32845" y="120"/>
                  </a:lnTo>
                  <a:lnTo>
                    <a:pt x="34397" y="0"/>
                  </a:lnTo>
                  <a:lnTo>
                    <a:pt x="36427" y="418"/>
                  </a:lnTo>
                  <a:lnTo>
                    <a:pt x="37861" y="968"/>
                  </a:lnTo>
                  <a:lnTo>
                    <a:pt x="38936" y="4121"/>
                  </a:lnTo>
                  <a:lnTo>
                    <a:pt x="38219" y="6402"/>
                  </a:lnTo>
                  <a:lnTo>
                    <a:pt x="35114" y="12935"/>
                  </a:lnTo>
                  <a:lnTo>
                    <a:pt x="33561" y="18799"/>
                  </a:lnTo>
                  <a:lnTo>
                    <a:pt x="32605" y="21080"/>
                  </a:lnTo>
                  <a:lnTo>
                    <a:pt x="33203" y="24472"/>
                  </a:lnTo>
                  <a:lnTo>
                    <a:pt x="33083" y="28402"/>
                  </a:lnTo>
                  <a:lnTo>
                    <a:pt x="34158" y="33669"/>
                  </a:lnTo>
                  <a:lnTo>
                    <a:pt x="36069" y="37097"/>
                  </a:lnTo>
                  <a:lnTo>
                    <a:pt x="36188" y="38422"/>
                  </a:lnTo>
                  <a:lnTo>
                    <a:pt x="35114" y="3927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344;gbcf4302aa7_0_6">
              <a:extLst>
                <a:ext uri="{FF2B5EF4-FFF2-40B4-BE49-F238E27FC236}">
                  <a16:creationId xmlns:a16="http://schemas.microsoft.com/office/drawing/2014/main" id="{EF602903-C7CA-EE4C-B20E-9570783E3023}"/>
                </a:ext>
              </a:extLst>
            </p:cNvPr>
            <p:cNvSpPr/>
            <p:nvPr/>
          </p:nvSpPr>
          <p:spPr>
            <a:xfrm>
              <a:off x="8395463" y="3493863"/>
              <a:ext cx="3277" cy="6619"/>
            </a:xfrm>
            <a:custGeom>
              <a:avLst/>
              <a:gdLst/>
              <a:ahLst/>
              <a:cxnLst/>
              <a:rect l="l" t="t" r="r" b="b"/>
              <a:pathLst>
                <a:path w="6521" h="13173" extrusionOk="0">
                  <a:moveTo>
                    <a:pt x="5542" y="13174"/>
                  </a:moveTo>
                  <a:lnTo>
                    <a:pt x="3858" y="13042"/>
                  </a:lnTo>
                  <a:lnTo>
                    <a:pt x="1158" y="8563"/>
                  </a:lnTo>
                  <a:lnTo>
                    <a:pt x="275" y="6210"/>
                  </a:lnTo>
                  <a:lnTo>
                    <a:pt x="0" y="0"/>
                  </a:lnTo>
                  <a:lnTo>
                    <a:pt x="1231" y="0"/>
                  </a:lnTo>
                  <a:lnTo>
                    <a:pt x="2926" y="800"/>
                  </a:lnTo>
                  <a:lnTo>
                    <a:pt x="4837" y="2376"/>
                  </a:lnTo>
                  <a:lnTo>
                    <a:pt x="6187" y="5374"/>
                  </a:lnTo>
                  <a:lnTo>
                    <a:pt x="6521" y="8659"/>
                  </a:lnTo>
                  <a:lnTo>
                    <a:pt x="5542" y="1317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345;gbcf4302aa7_0_6">
              <a:extLst>
                <a:ext uri="{FF2B5EF4-FFF2-40B4-BE49-F238E27FC236}">
                  <a16:creationId xmlns:a16="http://schemas.microsoft.com/office/drawing/2014/main" id="{B3D3763F-8C68-CA43-B625-9A80BC013B30}"/>
                </a:ext>
              </a:extLst>
            </p:cNvPr>
            <p:cNvSpPr/>
            <p:nvPr/>
          </p:nvSpPr>
          <p:spPr>
            <a:xfrm>
              <a:off x="8386267" y="3494048"/>
              <a:ext cx="2664" cy="4141"/>
            </a:xfrm>
            <a:custGeom>
              <a:avLst/>
              <a:gdLst/>
              <a:ahLst/>
              <a:cxnLst/>
              <a:rect l="l" t="t" r="r" b="b"/>
              <a:pathLst>
                <a:path w="5302" h="8241" extrusionOk="0">
                  <a:moveTo>
                    <a:pt x="1242" y="8241"/>
                  </a:moveTo>
                  <a:lnTo>
                    <a:pt x="394" y="7787"/>
                  </a:lnTo>
                  <a:lnTo>
                    <a:pt x="0" y="6760"/>
                  </a:lnTo>
                  <a:lnTo>
                    <a:pt x="3033" y="1517"/>
                  </a:lnTo>
                  <a:lnTo>
                    <a:pt x="4515" y="0"/>
                  </a:lnTo>
                  <a:lnTo>
                    <a:pt x="5279" y="382"/>
                  </a:lnTo>
                  <a:lnTo>
                    <a:pt x="5303" y="2162"/>
                  </a:lnTo>
                  <a:lnTo>
                    <a:pt x="4133" y="6306"/>
                  </a:lnTo>
                  <a:lnTo>
                    <a:pt x="3487" y="7059"/>
                  </a:lnTo>
                  <a:lnTo>
                    <a:pt x="1242" y="824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346;gbcf4302aa7_0_6">
              <a:extLst>
                <a:ext uri="{FF2B5EF4-FFF2-40B4-BE49-F238E27FC236}">
                  <a16:creationId xmlns:a16="http://schemas.microsoft.com/office/drawing/2014/main" id="{0A4DFE0B-2792-DD4F-8EE5-EBD682C6293E}"/>
                </a:ext>
              </a:extLst>
            </p:cNvPr>
            <p:cNvSpPr/>
            <p:nvPr/>
          </p:nvSpPr>
          <p:spPr>
            <a:xfrm>
              <a:off x="9010720" y="3495396"/>
              <a:ext cx="42911" cy="173212"/>
            </a:xfrm>
            <a:custGeom>
              <a:avLst/>
              <a:gdLst/>
              <a:ahLst/>
              <a:cxnLst/>
              <a:rect l="l" t="t" r="r" b="b"/>
              <a:pathLst>
                <a:path w="85396" h="344700" extrusionOk="0">
                  <a:moveTo>
                    <a:pt x="83485" y="967"/>
                  </a:moveTo>
                  <a:lnTo>
                    <a:pt x="83485" y="10534"/>
                  </a:lnTo>
                  <a:lnTo>
                    <a:pt x="83963" y="28414"/>
                  </a:lnTo>
                  <a:lnTo>
                    <a:pt x="83604" y="31232"/>
                  </a:lnTo>
                  <a:lnTo>
                    <a:pt x="83724" y="40452"/>
                  </a:lnTo>
                  <a:lnTo>
                    <a:pt x="84083" y="43928"/>
                  </a:lnTo>
                  <a:lnTo>
                    <a:pt x="83843" y="51082"/>
                  </a:lnTo>
                  <a:lnTo>
                    <a:pt x="84680" y="56027"/>
                  </a:lnTo>
                  <a:lnTo>
                    <a:pt x="85396" y="63444"/>
                  </a:lnTo>
                  <a:lnTo>
                    <a:pt x="84918" y="67493"/>
                  </a:lnTo>
                  <a:lnTo>
                    <a:pt x="85396" y="73894"/>
                  </a:lnTo>
                  <a:lnTo>
                    <a:pt x="84799" y="79914"/>
                  </a:lnTo>
                  <a:lnTo>
                    <a:pt x="85157" y="81526"/>
                  </a:lnTo>
                  <a:lnTo>
                    <a:pt x="84680" y="95178"/>
                  </a:lnTo>
                  <a:lnTo>
                    <a:pt x="84201" y="97710"/>
                  </a:lnTo>
                  <a:lnTo>
                    <a:pt x="85277" y="111158"/>
                  </a:lnTo>
                  <a:lnTo>
                    <a:pt x="85038" y="127127"/>
                  </a:lnTo>
                  <a:lnTo>
                    <a:pt x="84441" y="131665"/>
                  </a:lnTo>
                  <a:lnTo>
                    <a:pt x="84083" y="138532"/>
                  </a:lnTo>
                  <a:lnTo>
                    <a:pt x="84321" y="139381"/>
                  </a:lnTo>
                  <a:lnTo>
                    <a:pt x="83007" y="146750"/>
                  </a:lnTo>
                  <a:lnTo>
                    <a:pt x="82530" y="148541"/>
                  </a:lnTo>
                  <a:lnTo>
                    <a:pt x="82410" y="152279"/>
                  </a:lnTo>
                  <a:lnTo>
                    <a:pt x="81455" y="157678"/>
                  </a:lnTo>
                  <a:lnTo>
                    <a:pt x="80021" y="167579"/>
                  </a:lnTo>
                  <a:lnTo>
                    <a:pt x="79782" y="170326"/>
                  </a:lnTo>
                  <a:lnTo>
                    <a:pt x="77752" y="180609"/>
                  </a:lnTo>
                  <a:lnTo>
                    <a:pt x="77633" y="181911"/>
                  </a:lnTo>
                  <a:lnTo>
                    <a:pt x="75244" y="190606"/>
                  </a:lnTo>
                  <a:lnTo>
                    <a:pt x="73214" y="202227"/>
                  </a:lnTo>
                  <a:lnTo>
                    <a:pt x="72377" y="206658"/>
                  </a:lnTo>
                  <a:lnTo>
                    <a:pt x="72258" y="209405"/>
                  </a:lnTo>
                  <a:lnTo>
                    <a:pt x="71900" y="210635"/>
                  </a:lnTo>
                  <a:lnTo>
                    <a:pt x="71780" y="216571"/>
                  </a:lnTo>
                  <a:lnTo>
                    <a:pt x="70825" y="219414"/>
                  </a:lnTo>
                  <a:lnTo>
                    <a:pt x="68437" y="224036"/>
                  </a:lnTo>
                  <a:lnTo>
                    <a:pt x="63300" y="231966"/>
                  </a:lnTo>
                  <a:lnTo>
                    <a:pt x="61151" y="234701"/>
                  </a:lnTo>
                  <a:lnTo>
                    <a:pt x="54343" y="247445"/>
                  </a:lnTo>
                  <a:lnTo>
                    <a:pt x="52790" y="251052"/>
                  </a:lnTo>
                  <a:lnTo>
                    <a:pt x="52073" y="255184"/>
                  </a:lnTo>
                  <a:lnTo>
                    <a:pt x="48491" y="268143"/>
                  </a:lnTo>
                  <a:lnTo>
                    <a:pt x="46460" y="276754"/>
                  </a:lnTo>
                  <a:lnTo>
                    <a:pt x="43594" y="283658"/>
                  </a:lnTo>
                  <a:lnTo>
                    <a:pt x="42399" y="288579"/>
                  </a:lnTo>
                  <a:lnTo>
                    <a:pt x="39413" y="293523"/>
                  </a:lnTo>
                  <a:lnTo>
                    <a:pt x="33323" y="307366"/>
                  </a:lnTo>
                  <a:lnTo>
                    <a:pt x="32367" y="311247"/>
                  </a:lnTo>
                  <a:lnTo>
                    <a:pt x="29978" y="316658"/>
                  </a:lnTo>
                  <a:lnTo>
                    <a:pt x="26992" y="322450"/>
                  </a:lnTo>
                  <a:lnTo>
                    <a:pt x="25201" y="325317"/>
                  </a:lnTo>
                  <a:lnTo>
                    <a:pt x="24246" y="328040"/>
                  </a:lnTo>
                  <a:lnTo>
                    <a:pt x="19945" y="335648"/>
                  </a:lnTo>
                  <a:lnTo>
                    <a:pt x="18274" y="337666"/>
                  </a:lnTo>
                  <a:lnTo>
                    <a:pt x="16602" y="338717"/>
                  </a:lnTo>
                  <a:lnTo>
                    <a:pt x="14691" y="339326"/>
                  </a:lnTo>
                  <a:lnTo>
                    <a:pt x="15049" y="337057"/>
                  </a:lnTo>
                  <a:lnTo>
                    <a:pt x="16602" y="336078"/>
                  </a:lnTo>
                  <a:lnTo>
                    <a:pt x="18154" y="334633"/>
                  </a:lnTo>
                  <a:lnTo>
                    <a:pt x="19468" y="332925"/>
                  </a:lnTo>
                  <a:lnTo>
                    <a:pt x="19587" y="332184"/>
                  </a:lnTo>
                  <a:lnTo>
                    <a:pt x="18632" y="331993"/>
                  </a:lnTo>
                  <a:lnTo>
                    <a:pt x="16482" y="332602"/>
                  </a:lnTo>
                  <a:lnTo>
                    <a:pt x="14810" y="334871"/>
                  </a:lnTo>
                  <a:lnTo>
                    <a:pt x="11824" y="339673"/>
                  </a:lnTo>
                  <a:lnTo>
                    <a:pt x="9913" y="340903"/>
                  </a:lnTo>
                  <a:lnTo>
                    <a:pt x="8121" y="342623"/>
                  </a:lnTo>
                  <a:lnTo>
                    <a:pt x="5494" y="344295"/>
                  </a:lnTo>
                  <a:lnTo>
                    <a:pt x="3105" y="344701"/>
                  </a:lnTo>
                  <a:lnTo>
                    <a:pt x="2030" y="343327"/>
                  </a:lnTo>
                  <a:lnTo>
                    <a:pt x="1672" y="340664"/>
                  </a:lnTo>
                  <a:lnTo>
                    <a:pt x="1195" y="337200"/>
                  </a:lnTo>
                  <a:lnTo>
                    <a:pt x="359" y="335445"/>
                  </a:lnTo>
                  <a:lnTo>
                    <a:pt x="0" y="331491"/>
                  </a:lnTo>
                  <a:lnTo>
                    <a:pt x="120" y="328195"/>
                  </a:lnTo>
                  <a:lnTo>
                    <a:pt x="1911" y="327801"/>
                  </a:lnTo>
                  <a:lnTo>
                    <a:pt x="2389" y="329688"/>
                  </a:lnTo>
                  <a:lnTo>
                    <a:pt x="2866" y="332112"/>
                  </a:lnTo>
                  <a:lnTo>
                    <a:pt x="3822" y="333116"/>
                  </a:lnTo>
                  <a:lnTo>
                    <a:pt x="4299" y="335182"/>
                  </a:lnTo>
                  <a:lnTo>
                    <a:pt x="5255" y="336006"/>
                  </a:lnTo>
                  <a:lnTo>
                    <a:pt x="6091" y="335803"/>
                  </a:lnTo>
                  <a:lnTo>
                    <a:pt x="7285" y="334286"/>
                  </a:lnTo>
                  <a:lnTo>
                    <a:pt x="10630" y="333474"/>
                  </a:lnTo>
                  <a:lnTo>
                    <a:pt x="12183" y="333546"/>
                  </a:lnTo>
                  <a:lnTo>
                    <a:pt x="13735" y="331718"/>
                  </a:lnTo>
                  <a:lnTo>
                    <a:pt x="15765" y="330249"/>
                  </a:lnTo>
                  <a:lnTo>
                    <a:pt x="18393" y="328924"/>
                  </a:lnTo>
                  <a:lnTo>
                    <a:pt x="18154" y="327968"/>
                  </a:lnTo>
                  <a:lnTo>
                    <a:pt x="13855" y="328792"/>
                  </a:lnTo>
                  <a:lnTo>
                    <a:pt x="10271" y="328123"/>
                  </a:lnTo>
                  <a:lnTo>
                    <a:pt x="9197" y="328410"/>
                  </a:lnTo>
                  <a:lnTo>
                    <a:pt x="7764" y="328040"/>
                  </a:lnTo>
                  <a:lnTo>
                    <a:pt x="7764" y="327228"/>
                  </a:lnTo>
                  <a:lnTo>
                    <a:pt x="8838" y="326642"/>
                  </a:lnTo>
                  <a:lnTo>
                    <a:pt x="18632" y="325878"/>
                  </a:lnTo>
                  <a:lnTo>
                    <a:pt x="20901" y="324994"/>
                  </a:lnTo>
                  <a:lnTo>
                    <a:pt x="22334" y="323537"/>
                  </a:lnTo>
                  <a:lnTo>
                    <a:pt x="22693" y="322534"/>
                  </a:lnTo>
                  <a:lnTo>
                    <a:pt x="22215" y="321877"/>
                  </a:lnTo>
                  <a:lnTo>
                    <a:pt x="21379" y="321984"/>
                  </a:lnTo>
                  <a:lnTo>
                    <a:pt x="20543" y="322677"/>
                  </a:lnTo>
                  <a:lnTo>
                    <a:pt x="20065" y="323501"/>
                  </a:lnTo>
                  <a:lnTo>
                    <a:pt x="18512" y="324397"/>
                  </a:lnTo>
                  <a:lnTo>
                    <a:pt x="13377" y="323919"/>
                  </a:lnTo>
                  <a:lnTo>
                    <a:pt x="17438" y="322725"/>
                  </a:lnTo>
                  <a:lnTo>
                    <a:pt x="18035" y="321853"/>
                  </a:lnTo>
                  <a:lnTo>
                    <a:pt x="18871" y="319022"/>
                  </a:lnTo>
                  <a:lnTo>
                    <a:pt x="20185" y="318234"/>
                  </a:lnTo>
                  <a:lnTo>
                    <a:pt x="20901" y="316992"/>
                  </a:lnTo>
                  <a:lnTo>
                    <a:pt x="25679" y="314484"/>
                  </a:lnTo>
                  <a:lnTo>
                    <a:pt x="24962" y="313540"/>
                  </a:lnTo>
                  <a:lnTo>
                    <a:pt x="24962" y="312621"/>
                  </a:lnTo>
                  <a:lnTo>
                    <a:pt x="23767" y="310829"/>
                  </a:lnTo>
                  <a:lnTo>
                    <a:pt x="23887" y="309981"/>
                  </a:lnTo>
                  <a:lnTo>
                    <a:pt x="25798" y="308178"/>
                  </a:lnTo>
                  <a:lnTo>
                    <a:pt x="26156" y="306577"/>
                  </a:lnTo>
                  <a:lnTo>
                    <a:pt x="25082" y="305275"/>
                  </a:lnTo>
                  <a:lnTo>
                    <a:pt x="25082" y="303651"/>
                  </a:lnTo>
                  <a:lnTo>
                    <a:pt x="25559" y="302887"/>
                  </a:lnTo>
                  <a:lnTo>
                    <a:pt x="26276" y="302505"/>
                  </a:lnTo>
                  <a:lnTo>
                    <a:pt x="26156" y="301394"/>
                  </a:lnTo>
                  <a:lnTo>
                    <a:pt x="24604" y="301143"/>
                  </a:lnTo>
                  <a:lnTo>
                    <a:pt x="23649" y="301800"/>
                  </a:lnTo>
                  <a:lnTo>
                    <a:pt x="23170" y="302779"/>
                  </a:lnTo>
                  <a:lnTo>
                    <a:pt x="23290" y="303770"/>
                  </a:lnTo>
                  <a:lnTo>
                    <a:pt x="22931" y="304559"/>
                  </a:lnTo>
                  <a:lnTo>
                    <a:pt x="21260" y="305789"/>
                  </a:lnTo>
                  <a:lnTo>
                    <a:pt x="20663" y="306661"/>
                  </a:lnTo>
                  <a:lnTo>
                    <a:pt x="22215" y="307282"/>
                  </a:lnTo>
                  <a:lnTo>
                    <a:pt x="21618" y="308632"/>
                  </a:lnTo>
                  <a:lnTo>
                    <a:pt x="19827" y="310722"/>
                  </a:lnTo>
                  <a:lnTo>
                    <a:pt x="18154" y="310483"/>
                  </a:lnTo>
                  <a:lnTo>
                    <a:pt x="17199" y="311319"/>
                  </a:lnTo>
                  <a:lnTo>
                    <a:pt x="16363" y="311534"/>
                  </a:lnTo>
                  <a:lnTo>
                    <a:pt x="13496" y="313576"/>
                  </a:lnTo>
                  <a:lnTo>
                    <a:pt x="11705" y="314328"/>
                  </a:lnTo>
                  <a:lnTo>
                    <a:pt x="9913" y="314568"/>
                  </a:lnTo>
                  <a:lnTo>
                    <a:pt x="7167" y="314353"/>
                  </a:lnTo>
                  <a:lnTo>
                    <a:pt x="4299" y="314663"/>
                  </a:lnTo>
                  <a:lnTo>
                    <a:pt x="3942" y="316001"/>
                  </a:lnTo>
                  <a:lnTo>
                    <a:pt x="5255" y="316705"/>
                  </a:lnTo>
                  <a:lnTo>
                    <a:pt x="10152" y="315714"/>
                  </a:lnTo>
                  <a:lnTo>
                    <a:pt x="11227" y="316048"/>
                  </a:lnTo>
                  <a:lnTo>
                    <a:pt x="10749" y="317171"/>
                  </a:lnTo>
                  <a:lnTo>
                    <a:pt x="7524" y="317828"/>
                  </a:lnTo>
                  <a:lnTo>
                    <a:pt x="4299" y="319297"/>
                  </a:lnTo>
                  <a:lnTo>
                    <a:pt x="3583" y="320910"/>
                  </a:lnTo>
                  <a:lnTo>
                    <a:pt x="3583" y="322200"/>
                  </a:lnTo>
                  <a:lnTo>
                    <a:pt x="4539" y="324540"/>
                  </a:lnTo>
                  <a:lnTo>
                    <a:pt x="4299" y="328888"/>
                  </a:lnTo>
                  <a:lnTo>
                    <a:pt x="3583" y="328052"/>
                  </a:lnTo>
                  <a:lnTo>
                    <a:pt x="1792" y="321769"/>
                  </a:lnTo>
                  <a:lnTo>
                    <a:pt x="2269" y="317828"/>
                  </a:lnTo>
                  <a:lnTo>
                    <a:pt x="2389" y="314531"/>
                  </a:lnTo>
                  <a:lnTo>
                    <a:pt x="1195" y="310973"/>
                  </a:lnTo>
                  <a:lnTo>
                    <a:pt x="1195" y="309085"/>
                  </a:lnTo>
                  <a:lnTo>
                    <a:pt x="1553" y="306745"/>
                  </a:lnTo>
                  <a:lnTo>
                    <a:pt x="3105" y="304810"/>
                  </a:lnTo>
                  <a:lnTo>
                    <a:pt x="4419" y="301394"/>
                  </a:lnTo>
                  <a:lnTo>
                    <a:pt x="5375" y="300629"/>
                  </a:lnTo>
                  <a:lnTo>
                    <a:pt x="5972" y="295744"/>
                  </a:lnTo>
                  <a:lnTo>
                    <a:pt x="4419" y="297476"/>
                  </a:lnTo>
                  <a:lnTo>
                    <a:pt x="2389" y="297488"/>
                  </a:lnTo>
                  <a:lnTo>
                    <a:pt x="2269" y="296831"/>
                  </a:lnTo>
                  <a:lnTo>
                    <a:pt x="5136" y="292818"/>
                  </a:lnTo>
                  <a:lnTo>
                    <a:pt x="6808" y="291290"/>
                  </a:lnTo>
                  <a:lnTo>
                    <a:pt x="9197" y="291146"/>
                  </a:lnTo>
                  <a:lnTo>
                    <a:pt x="10391" y="292257"/>
                  </a:lnTo>
                  <a:lnTo>
                    <a:pt x="10510" y="293296"/>
                  </a:lnTo>
                  <a:lnTo>
                    <a:pt x="9674" y="293798"/>
                  </a:lnTo>
                  <a:lnTo>
                    <a:pt x="7883" y="295410"/>
                  </a:lnTo>
                  <a:lnTo>
                    <a:pt x="9316" y="296808"/>
                  </a:lnTo>
                  <a:lnTo>
                    <a:pt x="9913" y="297345"/>
                  </a:lnTo>
                  <a:lnTo>
                    <a:pt x="10033" y="298933"/>
                  </a:lnTo>
                  <a:lnTo>
                    <a:pt x="11346" y="299304"/>
                  </a:lnTo>
                  <a:lnTo>
                    <a:pt x="16124" y="298384"/>
                  </a:lnTo>
                  <a:lnTo>
                    <a:pt x="21021" y="297178"/>
                  </a:lnTo>
                  <a:lnTo>
                    <a:pt x="23887" y="294574"/>
                  </a:lnTo>
                  <a:lnTo>
                    <a:pt x="26156" y="294060"/>
                  </a:lnTo>
                  <a:lnTo>
                    <a:pt x="30098" y="290394"/>
                  </a:lnTo>
                  <a:lnTo>
                    <a:pt x="30337" y="289271"/>
                  </a:lnTo>
                  <a:lnTo>
                    <a:pt x="30217" y="287014"/>
                  </a:lnTo>
                  <a:lnTo>
                    <a:pt x="29262" y="287109"/>
                  </a:lnTo>
                  <a:lnTo>
                    <a:pt x="29023" y="287790"/>
                  </a:lnTo>
                  <a:lnTo>
                    <a:pt x="28306" y="288184"/>
                  </a:lnTo>
                  <a:lnTo>
                    <a:pt x="27351" y="288208"/>
                  </a:lnTo>
                  <a:lnTo>
                    <a:pt x="26634" y="287742"/>
                  </a:lnTo>
                  <a:lnTo>
                    <a:pt x="27112" y="285772"/>
                  </a:lnTo>
                  <a:lnTo>
                    <a:pt x="30098" y="283049"/>
                  </a:lnTo>
                  <a:lnTo>
                    <a:pt x="33920" y="280529"/>
                  </a:lnTo>
                  <a:lnTo>
                    <a:pt x="35114" y="279573"/>
                  </a:lnTo>
                  <a:lnTo>
                    <a:pt x="36427" y="277793"/>
                  </a:lnTo>
                  <a:lnTo>
                    <a:pt x="38219" y="273410"/>
                  </a:lnTo>
                  <a:lnTo>
                    <a:pt x="41325" y="271201"/>
                  </a:lnTo>
                  <a:lnTo>
                    <a:pt x="41683" y="269971"/>
                  </a:lnTo>
                  <a:lnTo>
                    <a:pt x="43355" y="268072"/>
                  </a:lnTo>
                  <a:lnTo>
                    <a:pt x="44669" y="267546"/>
                  </a:lnTo>
                  <a:lnTo>
                    <a:pt x="45385" y="266782"/>
                  </a:lnTo>
                  <a:lnTo>
                    <a:pt x="45983" y="265551"/>
                  </a:lnTo>
                  <a:lnTo>
                    <a:pt x="46221" y="263879"/>
                  </a:lnTo>
                  <a:lnTo>
                    <a:pt x="48013" y="261861"/>
                  </a:lnTo>
                  <a:lnTo>
                    <a:pt x="48849" y="261096"/>
                  </a:lnTo>
                  <a:lnTo>
                    <a:pt x="49207" y="259305"/>
                  </a:lnTo>
                  <a:lnTo>
                    <a:pt x="48133" y="258075"/>
                  </a:lnTo>
                  <a:lnTo>
                    <a:pt x="44550" y="260034"/>
                  </a:lnTo>
                  <a:lnTo>
                    <a:pt x="40728" y="263891"/>
                  </a:lnTo>
                  <a:lnTo>
                    <a:pt x="40011" y="266125"/>
                  </a:lnTo>
                  <a:lnTo>
                    <a:pt x="38816" y="267761"/>
                  </a:lnTo>
                  <a:lnTo>
                    <a:pt x="37742" y="268454"/>
                  </a:lnTo>
                  <a:lnTo>
                    <a:pt x="35592" y="268561"/>
                  </a:lnTo>
                  <a:lnTo>
                    <a:pt x="35473" y="265862"/>
                  </a:lnTo>
                  <a:lnTo>
                    <a:pt x="37742" y="263270"/>
                  </a:lnTo>
                  <a:lnTo>
                    <a:pt x="37980" y="261932"/>
                  </a:lnTo>
                  <a:lnTo>
                    <a:pt x="37383" y="261025"/>
                  </a:lnTo>
                  <a:lnTo>
                    <a:pt x="36427" y="261228"/>
                  </a:lnTo>
                  <a:lnTo>
                    <a:pt x="33920" y="264644"/>
                  </a:lnTo>
                  <a:lnTo>
                    <a:pt x="33323" y="266543"/>
                  </a:lnTo>
                  <a:lnTo>
                    <a:pt x="32128" y="269218"/>
                  </a:lnTo>
                  <a:lnTo>
                    <a:pt x="32128" y="270245"/>
                  </a:lnTo>
                  <a:lnTo>
                    <a:pt x="31053" y="271654"/>
                  </a:lnTo>
                  <a:lnTo>
                    <a:pt x="30217" y="270938"/>
                  </a:lnTo>
                  <a:lnTo>
                    <a:pt x="30217" y="268681"/>
                  </a:lnTo>
                  <a:lnTo>
                    <a:pt x="30814" y="267546"/>
                  </a:lnTo>
                  <a:lnTo>
                    <a:pt x="31531" y="265635"/>
                  </a:lnTo>
                  <a:lnTo>
                    <a:pt x="33800" y="262685"/>
                  </a:lnTo>
                  <a:lnTo>
                    <a:pt x="34517" y="258624"/>
                  </a:lnTo>
                  <a:lnTo>
                    <a:pt x="35592" y="257000"/>
                  </a:lnTo>
                  <a:lnTo>
                    <a:pt x="37025" y="256510"/>
                  </a:lnTo>
                  <a:lnTo>
                    <a:pt x="40728" y="254002"/>
                  </a:lnTo>
                  <a:lnTo>
                    <a:pt x="42280" y="251805"/>
                  </a:lnTo>
                  <a:lnTo>
                    <a:pt x="45983" y="246836"/>
                  </a:lnTo>
                  <a:lnTo>
                    <a:pt x="46699" y="245343"/>
                  </a:lnTo>
                  <a:lnTo>
                    <a:pt x="46818" y="243336"/>
                  </a:lnTo>
                  <a:lnTo>
                    <a:pt x="47536" y="242942"/>
                  </a:lnTo>
                  <a:lnTo>
                    <a:pt x="52910" y="237233"/>
                  </a:lnTo>
                  <a:lnTo>
                    <a:pt x="54701" y="231811"/>
                  </a:lnTo>
                  <a:lnTo>
                    <a:pt x="56015" y="227284"/>
                  </a:lnTo>
                  <a:lnTo>
                    <a:pt x="57210" y="224549"/>
                  </a:lnTo>
                  <a:lnTo>
                    <a:pt x="59120" y="222794"/>
                  </a:lnTo>
                  <a:lnTo>
                    <a:pt x="64733" y="216297"/>
                  </a:lnTo>
                  <a:lnTo>
                    <a:pt x="68555" y="207769"/>
                  </a:lnTo>
                  <a:lnTo>
                    <a:pt x="68555" y="206730"/>
                  </a:lnTo>
                  <a:lnTo>
                    <a:pt x="67601" y="205237"/>
                  </a:lnTo>
                  <a:lnTo>
                    <a:pt x="65331" y="200125"/>
                  </a:lnTo>
                  <a:lnTo>
                    <a:pt x="64256" y="198525"/>
                  </a:lnTo>
                  <a:lnTo>
                    <a:pt x="62584" y="198751"/>
                  </a:lnTo>
                  <a:lnTo>
                    <a:pt x="61390" y="198310"/>
                  </a:lnTo>
                  <a:lnTo>
                    <a:pt x="64733" y="193807"/>
                  </a:lnTo>
                  <a:lnTo>
                    <a:pt x="68078" y="187381"/>
                  </a:lnTo>
                  <a:lnTo>
                    <a:pt x="68437" y="185662"/>
                  </a:lnTo>
                  <a:lnTo>
                    <a:pt x="68198" y="183225"/>
                  </a:lnTo>
                  <a:lnTo>
                    <a:pt x="64733" y="172834"/>
                  </a:lnTo>
                  <a:lnTo>
                    <a:pt x="65331" y="169932"/>
                  </a:lnTo>
                  <a:lnTo>
                    <a:pt x="64615" y="166170"/>
                  </a:lnTo>
                  <a:lnTo>
                    <a:pt x="64853" y="162873"/>
                  </a:lnTo>
                  <a:lnTo>
                    <a:pt x="65689" y="159290"/>
                  </a:lnTo>
                  <a:lnTo>
                    <a:pt x="67361" y="155134"/>
                  </a:lnTo>
                  <a:lnTo>
                    <a:pt x="67601" y="152757"/>
                  </a:lnTo>
                  <a:lnTo>
                    <a:pt x="65451" y="144707"/>
                  </a:lnTo>
                  <a:lnTo>
                    <a:pt x="62465" y="137159"/>
                  </a:lnTo>
                  <a:lnTo>
                    <a:pt x="62345" y="136012"/>
                  </a:lnTo>
                  <a:lnTo>
                    <a:pt x="62703" y="134519"/>
                  </a:lnTo>
                  <a:lnTo>
                    <a:pt x="62823" y="130853"/>
                  </a:lnTo>
                  <a:lnTo>
                    <a:pt x="62465" y="128607"/>
                  </a:lnTo>
                  <a:lnTo>
                    <a:pt x="64376" y="122325"/>
                  </a:lnTo>
                  <a:lnTo>
                    <a:pt x="64495" y="119877"/>
                  </a:lnTo>
                  <a:lnTo>
                    <a:pt x="65092" y="118670"/>
                  </a:lnTo>
                  <a:lnTo>
                    <a:pt x="64376" y="117369"/>
                  </a:lnTo>
                  <a:lnTo>
                    <a:pt x="64495" y="115768"/>
                  </a:lnTo>
                  <a:lnTo>
                    <a:pt x="65092" y="115004"/>
                  </a:lnTo>
                  <a:lnTo>
                    <a:pt x="65331" y="114036"/>
                  </a:lnTo>
                  <a:lnTo>
                    <a:pt x="68078" y="110334"/>
                  </a:lnTo>
                  <a:lnTo>
                    <a:pt x="71423" y="107456"/>
                  </a:lnTo>
                  <a:lnTo>
                    <a:pt x="74289" y="103144"/>
                  </a:lnTo>
                  <a:lnTo>
                    <a:pt x="74289" y="101735"/>
                  </a:lnTo>
                  <a:lnTo>
                    <a:pt x="73572" y="101090"/>
                  </a:lnTo>
                  <a:lnTo>
                    <a:pt x="72139" y="99991"/>
                  </a:lnTo>
                  <a:lnTo>
                    <a:pt x="70944" y="98618"/>
                  </a:lnTo>
                  <a:lnTo>
                    <a:pt x="70825" y="97208"/>
                  </a:lnTo>
                  <a:lnTo>
                    <a:pt x="69989" y="95417"/>
                  </a:lnTo>
                  <a:lnTo>
                    <a:pt x="69750" y="92980"/>
                  </a:lnTo>
                  <a:lnTo>
                    <a:pt x="70586" y="86662"/>
                  </a:lnTo>
                  <a:lnTo>
                    <a:pt x="73333" y="83246"/>
                  </a:lnTo>
                  <a:lnTo>
                    <a:pt x="75125" y="81968"/>
                  </a:lnTo>
                  <a:lnTo>
                    <a:pt x="77991" y="78994"/>
                  </a:lnTo>
                  <a:lnTo>
                    <a:pt x="78827" y="74862"/>
                  </a:lnTo>
                  <a:lnTo>
                    <a:pt x="78230" y="72139"/>
                  </a:lnTo>
                  <a:lnTo>
                    <a:pt x="78349" y="70729"/>
                  </a:lnTo>
                  <a:lnTo>
                    <a:pt x="77872" y="69404"/>
                  </a:lnTo>
                  <a:lnTo>
                    <a:pt x="75842" y="68138"/>
                  </a:lnTo>
                  <a:lnTo>
                    <a:pt x="75602" y="67290"/>
                  </a:lnTo>
                  <a:lnTo>
                    <a:pt x="76797" y="62214"/>
                  </a:lnTo>
                  <a:lnTo>
                    <a:pt x="76797" y="57209"/>
                  </a:lnTo>
                  <a:lnTo>
                    <a:pt x="77394" y="52599"/>
                  </a:lnTo>
                  <a:lnTo>
                    <a:pt x="77394" y="47595"/>
                  </a:lnTo>
                  <a:lnTo>
                    <a:pt x="76439" y="45445"/>
                  </a:lnTo>
                  <a:lnTo>
                    <a:pt x="73691" y="41563"/>
                  </a:lnTo>
                  <a:lnTo>
                    <a:pt x="73214" y="40536"/>
                  </a:lnTo>
                  <a:lnTo>
                    <a:pt x="75005" y="38816"/>
                  </a:lnTo>
                  <a:lnTo>
                    <a:pt x="73930" y="36667"/>
                  </a:lnTo>
                  <a:lnTo>
                    <a:pt x="73094" y="35651"/>
                  </a:lnTo>
                  <a:lnTo>
                    <a:pt x="73214" y="33573"/>
                  </a:lnTo>
                  <a:lnTo>
                    <a:pt x="70705" y="33060"/>
                  </a:lnTo>
                  <a:lnTo>
                    <a:pt x="71183" y="27589"/>
                  </a:lnTo>
                  <a:lnTo>
                    <a:pt x="69272" y="25762"/>
                  </a:lnTo>
                  <a:lnTo>
                    <a:pt x="69631" y="24341"/>
                  </a:lnTo>
                  <a:lnTo>
                    <a:pt x="70705" y="18274"/>
                  </a:lnTo>
                  <a:lnTo>
                    <a:pt x="71780" y="15730"/>
                  </a:lnTo>
                  <a:lnTo>
                    <a:pt x="73214" y="14500"/>
                  </a:lnTo>
                  <a:lnTo>
                    <a:pt x="73453" y="13269"/>
                  </a:lnTo>
                  <a:lnTo>
                    <a:pt x="72497" y="12147"/>
                  </a:lnTo>
                  <a:lnTo>
                    <a:pt x="72617" y="10737"/>
                  </a:lnTo>
                  <a:lnTo>
                    <a:pt x="73811" y="8074"/>
                  </a:lnTo>
                  <a:lnTo>
                    <a:pt x="73691" y="6378"/>
                  </a:lnTo>
                  <a:lnTo>
                    <a:pt x="72617" y="5363"/>
                  </a:lnTo>
                  <a:lnTo>
                    <a:pt x="72974" y="1875"/>
                  </a:lnTo>
                  <a:lnTo>
                    <a:pt x="74647" y="0"/>
                  </a:lnTo>
                  <a:lnTo>
                    <a:pt x="83485" y="96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347;gbcf4302aa7_0_6">
              <a:extLst>
                <a:ext uri="{FF2B5EF4-FFF2-40B4-BE49-F238E27FC236}">
                  <a16:creationId xmlns:a16="http://schemas.microsoft.com/office/drawing/2014/main" id="{10E34D82-1B5A-DD4B-B96A-E16545917DA9}"/>
                </a:ext>
              </a:extLst>
            </p:cNvPr>
            <p:cNvSpPr/>
            <p:nvPr/>
          </p:nvSpPr>
          <p:spPr>
            <a:xfrm>
              <a:off x="8884527" y="3498997"/>
              <a:ext cx="143528" cy="141301"/>
            </a:xfrm>
            <a:custGeom>
              <a:avLst/>
              <a:gdLst/>
              <a:ahLst/>
              <a:cxnLst/>
              <a:rect l="l" t="t" r="r" b="b"/>
              <a:pathLst>
                <a:path w="285628" h="281197" extrusionOk="0">
                  <a:moveTo>
                    <a:pt x="135260" y="32952"/>
                  </a:moveTo>
                  <a:lnTo>
                    <a:pt x="140157" y="31387"/>
                  </a:lnTo>
                  <a:lnTo>
                    <a:pt x="141948" y="30336"/>
                  </a:lnTo>
                  <a:lnTo>
                    <a:pt x="144337" y="29823"/>
                  </a:lnTo>
                  <a:lnTo>
                    <a:pt x="150548" y="26013"/>
                  </a:lnTo>
                  <a:lnTo>
                    <a:pt x="152339" y="24209"/>
                  </a:lnTo>
                  <a:lnTo>
                    <a:pt x="157714" y="20351"/>
                  </a:lnTo>
                  <a:lnTo>
                    <a:pt x="160103" y="17581"/>
                  </a:lnTo>
                  <a:lnTo>
                    <a:pt x="162730" y="15359"/>
                  </a:lnTo>
                  <a:lnTo>
                    <a:pt x="164522" y="13341"/>
                  </a:lnTo>
                  <a:lnTo>
                    <a:pt x="172046" y="7859"/>
                  </a:lnTo>
                  <a:lnTo>
                    <a:pt x="174196" y="7059"/>
                  </a:lnTo>
                  <a:lnTo>
                    <a:pt x="177301" y="4550"/>
                  </a:lnTo>
                  <a:lnTo>
                    <a:pt x="183870" y="955"/>
                  </a:lnTo>
                  <a:lnTo>
                    <a:pt x="186379" y="71"/>
                  </a:lnTo>
                  <a:lnTo>
                    <a:pt x="188767" y="0"/>
                  </a:lnTo>
                  <a:lnTo>
                    <a:pt x="193186" y="2019"/>
                  </a:lnTo>
                  <a:lnTo>
                    <a:pt x="197008" y="4945"/>
                  </a:lnTo>
                  <a:lnTo>
                    <a:pt x="204294" y="9137"/>
                  </a:lnTo>
                  <a:lnTo>
                    <a:pt x="216356" y="11824"/>
                  </a:lnTo>
                  <a:lnTo>
                    <a:pt x="218028" y="12362"/>
                  </a:lnTo>
                  <a:lnTo>
                    <a:pt x="219104" y="13293"/>
                  </a:lnTo>
                  <a:lnTo>
                    <a:pt x="219581" y="14213"/>
                  </a:lnTo>
                  <a:lnTo>
                    <a:pt x="221611" y="15777"/>
                  </a:lnTo>
                  <a:lnTo>
                    <a:pt x="222926" y="17378"/>
                  </a:lnTo>
                  <a:lnTo>
                    <a:pt x="223164" y="20065"/>
                  </a:lnTo>
                  <a:lnTo>
                    <a:pt x="223044" y="23672"/>
                  </a:lnTo>
                  <a:lnTo>
                    <a:pt x="223403" y="28617"/>
                  </a:lnTo>
                  <a:lnTo>
                    <a:pt x="224836" y="31065"/>
                  </a:lnTo>
                  <a:lnTo>
                    <a:pt x="225672" y="32439"/>
                  </a:lnTo>
                  <a:lnTo>
                    <a:pt x="226389" y="35162"/>
                  </a:lnTo>
                  <a:lnTo>
                    <a:pt x="225792" y="36774"/>
                  </a:lnTo>
                  <a:lnTo>
                    <a:pt x="224956" y="36690"/>
                  </a:lnTo>
                  <a:lnTo>
                    <a:pt x="224239" y="35185"/>
                  </a:lnTo>
                  <a:lnTo>
                    <a:pt x="224120" y="33227"/>
                  </a:lnTo>
                  <a:lnTo>
                    <a:pt x="223642" y="31722"/>
                  </a:lnTo>
                  <a:lnTo>
                    <a:pt x="222089" y="29035"/>
                  </a:lnTo>
                  <a:lnTo>
                    <a:pt x="221492" y="27637"/>
                  </a:lnTo>
                  <a:lnTo>
                    <a:pt x="221373" y="23684"/>
                  </a:lnTo>
                  <a:lnTo>
                    <a:pt x="220298" y="22752"/>
                  </a:lnTo>
                  <a:lnTo>
                    <a:pt x="218507" y="22609"/>
                  </a:lnTo>
                  <a:lnTo>
                    <a:pt x="218028" y="23552"/>
                  </a:lnTo>
                  <a:lnTo>
                    <a:pt x="218028" y="24293"/>
                  </a:lnTo>
                  <a:lnTo>
                    <a:pt x="219342" y="26741"/>
                  </a:lnTo>
                  <a:lnTo>
                    <a:pt x="219581" y="28509"/>
                  </a:lnTo>
                  <a:lnTo>
                    <a:pt x="218864" y="28712"/>
                  </a:lnTo>
                  <a:lnTo>
                    <a:pt x="217431" y="28270"/>
                  </a:lnTo>
                  <a:lnTo>
                    <a:pt x="213968" y="28640"/>
                  </a:lnTo>
                  <a:lnTo>
                    <a:pt x="211699" y="29512"/>
                  </a:lnTo>
                  <a:lnTo>
                    <a:pt x="208115" y="32104"/>
                  </a:lnTo>
                  <a:lnTo>
                    <a:pt x="205368" y="35556"/>
                  </a:lnTo>
                  <a:lnTo>
                    <a:pt x="203816" y="38303"/>
                  </a:lnTo>
                  <a:lnTo>
                    <a:pt x="203219" y="40094"/>
                  </a:lnTo>
                  <a:lnTo>
                    <a:pt x="202741" y="40859"/>
                  </a:lnTo>
                  <a:lnTo>
                    <a:pt x="200710" y="42017"/>
                  </a:lnTo>
                  <a:lnTo>
                    <a:pt x="199636" y="42244"/>
                  </a:lnTo>
                  <a:lnTo>
                    <a:pt x="197366" y="39640"/>
                  </a:lnTo>
                  <a:lnTo>
                    <a:pt x="195933" y="38649"/>
                  </a:lnTo>
                  <a:lnTo>
                    <a:pt x="194977" y="36965"/>
                  </a:lnTo>
                  <a:lnTo>
                    <a:pt x="195217" y="32808"/>
                  </a:lnTo>
                  <a:lnTo>
                    <a:pt x="195455" y="31328"/>
                  </a:lnTo>
                  <a:lnTo>
                    <a:pt x="196172" y="30348"/>
                  </a:lnTo>
                  <a:lnTo>
                    <a:pt x="198560" y="28043"/>
                  </a:lnTo>
                  <a:lnTo>
                    <a:pt x="199397" y="26992"/>
                  </a:lnTo>
                  <a:lnTo>
                    <a:pt x="199755" y="25380"/>
                  </a:lnTo>
                  <a:lnTo>
                    <a:pt x="199755" y="23421"/>
                  </a:lnTo>
                  <a:lnTo>
                    <a:pt x="198799" y="21558"/>
                  </a:lnTo>
                  <a:lnTo>
                    <a:pt x="195217" y="19181"/>
                  </a:lnTo>
                  <a:lnTo>
                    <a:pt x="194620" y="18429"/>
                  </a:lnTo>
                  <a:lnTo>
                    <a:pt x="194620" y="16088"/>
                  </a:lnTo>
                  <a:lnTo>
                    <a:pt x="193783" y="15741"/>
                  </a:lnTo>
                  <a:lnTo>
                    <a:pt x="192589" y="16219"/>
                  </a:lnTo>
                  <a:lnTo>
                    <a:pt x="191514" y="17294"/>
                  </a:lnTo>
                  <a:lnTo>
                    <a:pt x="187812" y="16398"/>
                  </a:lnTo>
                  <a:lnTo>
                    <a:pt x="185184" y="15216"/>
                  </a:lnTo>
                  <a:lnTo>
                    <a:pt x="181123" y="16147"/>
                  </a:lnTo>
                  <a:lnTo>
                    <a:pt x="179571" y="17676"/>
                  </a:lnTo>
                  <a:lnTo>
                    <a:pt x="174554" y="20782"/>
                  </a:lnTo>
                  <a:lnTo>
                    <a:pt x="172763" y="21283"/>
                  </a:lnTo>
                  <a:lnTo>
                    <a:pt x="170613" y="22525"/>
                  </a:lnTo>
                  <a:lnTo>
                    <a:pt x="169777" y="23517"/>
                  </a:lnTo>
                  <a:lnTo>
                    <a:pt x="168941" y="25583"/>
                  </a:lnTo>
                  <a:lnTo>
                    <a:pt x="169657" y="28963"/>
                  </a:lnTo>
                  <a:lnTo>
                    <a:pt x="170254" y="30360"/>
                  </a:lnTo>
                  <a:lnTo>
                    <a:pt x="172404" y="32486"/>
                  </a:lnTo>
                  <a:lnTo>
                    <a:pt x="175987" y="34863"/>
                  </a:lnTo>
                  <a:lnTo>
                    <a:pt x="178495" y="41229"/>
                  </a:lnTo>
                  <a:lnTo>
                    <a:pt x="178973" y="42256"/>
                  </a:lnTo>
                  <a:lnTo>
                    <a:pt x="182676" y="44250"/>
                  </a:lnTo>
                  <a:lnTo>
                    <a:pt x="185900" y="45600"/>
                  </a:lnTo>
                  <a:lnTo>
                    <a:pt x="189364" y="46281"/>
                  </a:lnTo>
                  <a:lnTo>
                    <a:pt x="192111" y="46317"/>
                  </a:lnTo>
                  <a:lnTo>
                    <a:pt x="196172" y="44931"/>
                  </a:lnTo>
                  <a:lnTo>
                    <a:pt x="198560" y="44537"/>
                  </a:lnTo>
                  <a:lnTo>
                    <a:pt x="200591" y="44955"/>
                  </a:lnTo>
                  <a:lnTo>
                    <a:pt x="203219" y="46209"/>
                  </a:lnTo>
                  <a:lnTo>
                    <a:pt x="204652" y="45803"/>
                  </a:lnTo>
                  <a:lnTo>
                    <a:pt x="205488" y="45146"/>
                  </a:lnTo>
                  <a:lnTo>
                    <a:pt x="207280" y="44907"/>
                  </a:lnTo>
                  <a:lnTo>
                    <a:pt x="208593" y="45170"/>
                  </a:lnTo>
                  <a:lnTo>
                    <a:pt x="209429" y="45731"/>
                  </a:lnTo>
                  <a:lnTo>
                    <a:pt x="209549" y="47248"/>
                  </a:lnTo>
                  <a:lnTo>
                    <a:pt x="208235" y="49625"/>
                  </a:lnTo>
                  <a:lnTo>
                    <a:pt x="208235" y="51584"/>
                  </a:lnTo>
                  <a:lnTo>
                    <a:pt x="207398" y="52719"/>
                  </a:lnTo>
                  <a:lnTo>
                    <a:pt x="204413" y="55024"/>
                  </a:lnTo>
                  <a:lnTo>
                    <a:pt x="203577" y="55346"/>
                  </a:lnTo>
                  <a:lnTo>
                    <a:pt x="201666" y="55370"/>
                  </a:lnTo>
                  <a:lnTo>
                    <a:pt x="196650" y="57066"/>
                  </a:lnTo>
                  <a:lnTo>
                    <a:pt x="195575" y="57914"/>
                  </a:lnTo>
                  <a:lnTo>
                    <a:pt x="193902" y="60482"/>
                  </a:lnTo>
                  <a:lnTo>
                    <a:pt x="192828" y="61437"/>
                  </a:lnTo>
                  <a:lnTo>
                    <a:pt x="189842" y="62453"/>
                  </a:lnTo>
                  <a:lnTo>
                    <a:pt x="187333" y="65307"/>
                  </a:lnTo>
                  <a:lnTo>
                    <a:pt x="186379" y="65713"/>
                  </a:lnTo>
                  <a:lnTo>
                    <a:pt x="185423" y="65546"/>
                  </a:lnTo>
                  <a:lnTo>
                    <a:pt x="184109" y="64733"/>
                  </a:lnTo>
                  <a:lnTo>
                    <a:pt x="182676" y="62966"/>
                  </a:lnTo>
                  <a:lnTo>
                    <a:pt x="179929" y="62261"/>
                  </a:lnTo>
                  <a:lnTo>
                    <a:pt x="178018" y="60613"/>
                  </a:lnTo>
                  <a:lnTo>
                    <a:pt x="176107" y="60076"/>
                  </a:lnTo>
                  <a:lnTo>
                    <a:pt x="174673" y="58977"/>
                  </a:lnTo>
                  <a:lnTo>
                    <a:pt x="172285" y="53638"/>
                  </a:lnTo>
                  <a:lnTo>
                    <a:pt x="171210" y="50365"/>
                  </a:lnTo>
                  <a:lnTo>
                    <a:pt x="171210" y="47666"/>
                  </a:lnTo>
                  <a:lnTo>
                    <a:pt x="171807" y="46496"/>
                  </a:lnTo>
                  <a:lnTo>
                    <a:pt x="170493" y="45803"/>
                  </a:lnTo>
                  <a:lnTo>
                    <a:pt x="166671" y="48204"/>
                  </a:lnTo>
                  <a:lnTo>
                    <a:pt x="164880" y="49852"/>
                  </a:lnTo>
                  <a:lnTo>
                    <a:pt x="162969" y="51011"/>
                  </a:lnTo>
                  <a:lnTo>
                    <a:pt x="161655" y="52981"/>
                  </a:lnTo>
                  <a:lnTo>
                    <a:pt x="160461" y="56791"/>
                  </a:lnTo>
                  <a:lnTo>
                    <a:pt x="160700" y="58941"/>
                  </a:lnTo>
                  <a:lnTo>
                    <a:pt x="162013" y="60350"/>
                  </a:lnTo>
                  <a:lnTo>
                    <a:pt x="163925" y="61330"/>
                  </a:lnTo>
                  <a:lnTo>
                    <a:pt x="164880" y="62142"/>
                  </a:lnTo>
                  <a:lnTo>
                    <a:pt x="168224" y="62859"/>
                  </a:lnTo>
                  <a:lnTo>
                    <a:pt x="173001" y="66131"/>
                  </a:lnTo>
                  <a:lnTo>
                    <a:pt x="174196" y="68102"/>
                  </a:lnTo>
                  <a:lnTo>
                    <a:pt x="175868" y="69499"/>
                  </a:lnTo>
                  <a:lnTo>
                    <a:pt x="178376" y="70825"/>
                  </a:lnTo>
                  <a:lnTo>
                    <a:pt x="180168" y="70813"/>
                  </a:lnTo>
                  <a:lnTo>
                    <a:pt x="182676" y="69738"/>
                  </a:lnTo>
                  <a:lnTo>
                    <a:pt x="183990" y="70001"/>
                  </a:lnTo>
                  <a:lnTo>
                    <a:pt x="184826" y="71016"/>
                  </a:lnTo>
                  <a:lnTo>
                    <a:pt x="185542" y="71470"/>
                  </a:lnTo>
                  <a:lnTo>
                    <a:pt x="189961" y="71123"/>
                  </a:lnTo>
                  <a:lnTo>
                    <a:pt x="193425" y="71422"/>
                  </a:lnTo>
                  <a:lnTo>
                    <a:pt x="196769" y="70885"/>
                  </a:lnTo>
                  <a:lnTo>
                    <a:pt x="198560" y="68794"/>
                  </a:lnTo>
                  <a:lnTo>
                    <a:pt x="198441" y="67278"/>
                  </a:lnTo>
                  <a:lnTo>
                    <a:pt x="199397" y="64065"/>
                  </a:lnTo>
                  <a:lnTo>
                    <a:pt x="201308" y="64232"/>
                  </a:lnTo>
                  <a:lnTo>
                    <a:pt x="203577" y="65020"/>
                  </a:lnTo>
                  <a:lnTo>
                    <a:pt x="206563" y="65450"/>
                  </a:lnTo>
                  <a:lnTo>
                    <a:pt x="208235" y="65952"/>
                  </a:lnTo>
                  <a:lnTo>
                    <a:pt x="209071" y="66597"/>
                  </a:lnTo>
                  <a:lnTo>
                    <a:pt x="208951" y="68233"/>
                  </a:lnTo>
                  <a:lnTo>
                    <a:pt x="207996" y="70216"/>
                  </a:lnTo>
                  <a:lnTo>
                    <a:pt x="207877" y="71518"/>
                  </a:lnTo>
                  <a:lnTo>
                    <a:pt x="208713" y="72640"/>
                  </a:lnTo>
                  <a:lnTo>
                    <a:pt x="207996" y="75745"/>
                  </a:lnTo>
                  <a:lnTo>
                    <a:pt x="208593" y="77728"/>
                  </a:lnTo>
                  <a:lnTo>
                    <a:pt x="210982" y="78982"/>
                  </a:lnTo>
                  <a:lnTo>
                    <a:pt x="211817" y="78779"/>
                  </a:lnTo>
                  <a:lnTo>
                    <a:pt x="212057" y="77107"/>
                  </a:lnTo>
                  <a:lnTo>
                    <a:pt x="211460" y="75232"/>
                  </a:lnTo>
                  <a:lnTo>
                    <a:pt x="212176" y="72759"/>
                  </a:lnTo>
                  <a:lnTo>
                    <a:pt x="211101" y="71386"/>
                  </a:lnTo>
                  <a:lnTo>
                    <a:pt x="210863" y="69774"/>
                  </a:lnTo>
                  <a:lnTo>
                    <a:pt x="212176" y="66656"/>
                  </a:lnTo>
                  <a:lnTo>
                    <a:pt x="212654" y="64674"/>
                  </a:lnTo>
                  <a:lnTo>
                    <a:pt x="211699" y="58559"/>
                  </a:lnTo>
                  <a:lnTo>
                    <a:pt x="213012" y="56110"/>
                  </a:lnTo>
                  <a:lnTo>
                    <a:pt x="212415" y="54498"/>
                  </a:lnTo>
                  <a:lnTo>
                    <a:pt x="213251" y="54331"/>
                  </a:lnTo>
                  <a:lnTo>
                    <a:pt x="216356" y="49756"/>
                  </a:lnTo>
                  <a:lnTo>
                    <a:pt x="217312" y="45767"/>
                  </a:lnTo>
                  <a:lnTo>
                    <a:pt x="218745" y="44609"/>
                  </a:lnTo>
                  <a:lnTo>
                    <a:pt x="220895" y="44848"/>
                  </a:lnTo>
                  <a:lnTo>
                    <a:pt x="223283" y="46770"/>
                  </a:lnTo>
                  <a:lnTo>
                    <a:pt x="224359" y="48550"/>
                  </a:lnTo>
                  <a:lnTo>
                    <a:pt x="232958" y="51787"/>
                  </a:lnTo>
                  <a:lnTo>
                    <a:pt x="236063" y="52097"/>
                  </a:lnTo>
                  <a:lnTo>
                    <a:pt x="237257" y="51333"/>
                  </a:lnTo>
                  <a:lnTo>
                    <a:pt x="237616" y="49350"/>
                  </a:lnTo>
                  <a:lnTo>
                    <a:pt x="239049" y="48204"/>
                  </a:lnTo>
                  <a:lnTo>
                    <a:pt x="239288" y="46675"/>
                  </a:lnTo>
                  <a:lnTo>
                    <a:pt x="240482" y="46567"/>
                  </a:lnTo>
                  <a:lnTo>
                    <a:pt x="245260" y="47977"/>
                  </a:lnTo>
                  <a:lnTo>
                    <a:pt x="249917" y="50330"/>
                  </a:lnTo>
                  <a:lnTo>
                    <a:pt x="252665" y="52730"/>
                  </a:lnTo>
                  <a:lnTo>
                    <a:pt x="255054" y="54211"/>
                  </a:lnTo>
                  <a:lnTo>
                    <a:pt x="259830" y="54785"/>
                  </a:lnTo>
                  <a:lnTo>
                    <a:pt x="263055" y="56397"/>
                  </a:lnTo>
                  <a:lnTo>
                    <a:pt x="270460" y="59287"/>
                  </a:lnTo>
                  <a:lnTo>
                    <a:pt x="272730" y="61222"/>
                  </a:lnTo>
                  <a:lnTo>
                    <a:pt x="275835" y="62644"/>
                  </a:lnTo>
                  <a:lnTo>
                    <a:pt x="281210" y="67934"/>
                  </a:lnTo>
                  <a:lnTo>
                    <a:pt x="283120" y="71732"/>
                  </a:lnTo>
                  <a:lnTo>
                    <a:pt x="282762" y="73440"/>
                  </a:lnTo>
                  <a:lnTo>
                    <a:pt x="281926" y="74957"/>
                  </a:lnTo>
                  <a:lnTo>
                    <a:pt x="279895" y="77155"/>
                  </a:lnTo>
                  <a:lnTo>
                    <a:pt x="275596" y="80547"/>
                  </a:lnTo>
                  <a:lnTo>
                    <a:pt x="271774" y="86626"/>
                  </a:lnTo>
                  <a:lnTo>
                    <a:pt x="270460" y="89767"/>
                  </a:lnTo>
                  <a:lnTo>
                    <a:pt x="269385" y="95428"/>
                  </a:lnTo>
                  <a:lnTo>
                    <a:pt x="267235" y="101496"/>
                  </a:lnTo>
                  <a:lnTo>
                    <a:pt x="266638" y="106583"/>
                  </a:lnTo>
                  <a:lnTo>
                    <a:pt x="265563" y="112507"/>
                  </a:lnTo>
                  <a:lnTo>
                    <a:pt x="266638" y="118623"/>
                  </a:lnTo>
                  <a:lnTo>
                    <a:pt x="267116" y="124797"/>
                  </a:lnTo>
                  <a:lnTo>
                    <a:pt x="267116" y="135176"/>
                  </a:lnTo>
                  <a:lnTo>
                    <a:pt x="267355" y="137123"/>
                  </a:lnTo>
                  <a:lnTo>
                    <a:pt x="267952" y="138520"/>
                  </a:lnTo>
                  <a:lnTo>
                    <a:pt x="269505" y="147251"/>
                  </a:lnTo>
                  <a:lnTo>
                    <a:pt x="270580" y="150225"/>
                  </a:lnTo>
                  <a:lnTo>
                    <a:pt x="271177" y="150607"/>
                  </a:lnTo>
                  <a:lnTo>
                    <a:pt x="273685" y="150643"/>
                  </a:lnTo>
                  <a:lnTo>
                    <a:pt x="274640" y="151658"/>
                  </a:lnTo>
                  <a:lnTo>
                    <a:pt x="275596" y="155325"/>
                  </a:lnTo>
                  <a:lnTo>
                    <a:pt x="275716" y="156997"/>
                  </a:lnTo>
                  <a:lnTo>
                    <a:pt x="278701" y="164868"/>
                  </a:lnTo>
                  <a:lnTo>
                    <a:pt x="280732" y="168964"/>
                  </a:lnTo>
                  <a:lnTo>
                    <a:pt x="284196" y="175079"/>
                  </a:lnTo>
                  <a:lnTo>
                    <a:pt x="285390" y="180239"/>
                  </a:lnTo>
                  <a:lnTo>
                    <a:pt x="285629" y="185530"/>
                  </a:lnTo>
                  <a:lnTo>
                    <a:pt x="284554" y="187704"/>
                  </a:lnTo>
                  <a:lnTo>
                    <a:pt x="284196" y="189005"/>
                  </a:lnTo>
                  <a:lnTo>
                    <a:pt x="282881" y="191681"/>
                  </a:lnTo>
                  <a:lnTo>
                    <a:pt x="282762" y="193759"/>
                  </a:lnTo>
                  <a:lnTo>
                    <a:pt x="279298" y="205750"/>
                  </a:lnTo>
                  <a:lnTo>
                    <a:pt x="274640" y="213848"/>
                  </a:lnTo>
                  <a:lnTo>
                    <a:pt x="271535" y="221241"/>
                  </a:lnTo>
                  <a:lnTo>
                    <a:pt x="268908" y="224943"/>
                  </a:lnTo>
                  <a:lnTo>
                    <a:pt x="265802" y="227738"/>
                  </a:lnTo>
                  <a:lnTo>
                    <a:pt x="264250" y="228777"/>
                  </a:lnTo>
                  <a:lnTo>
                    <a:pt x="261503" y="229900"/>
                  </a:lnTo>
                  <a:lnTo>
                    <a:pt x="257920" y="232599"/>
                  </a:lnTo>
                  <a:lnTo>
                    <a:pt x="256845" y="232707"/>
                  </a:lnTo>
                  <a:lnTo>
                    <a:pt x="255889" y="232253"/>
                  </a:lnTo>
                  <a:lnTo>
                    <a:pt x="255411" y="231118"/>
                  </a:lnTo>
                  <a:lnTo>
                    <a:pt x="253142" y="229554"/>
                  </a:lnTo>
                  <a:lnTo>
                    <a:pt x="252545" y="230975"/>
                  </a:lnTo>
                  <a:lnTo>
                    <a:pt x="253859" y="232384"/>
                  </a:lnTo>
                  <a:lnTo>
                    <a:pt x="253023" y="233698"/>
                  </a:lnTo>
                  <a:lnTo>
                    <a:pt x="251232" y="234498"/>
                  </a:lnTo>
                  <a:lnTo>
                    <a:pt x="248007" y="236708"/>
                  </a:lnTo>
                  <a:lnTo>
                    <a:pt x="247290" y="237687"/>
                  </a:lnTo>
                  <a:lnTo>
                    <a:pt x="247290" y="238905"/>
                  </a:lnTo>
                  <a:lnTo>
                    <a:pt x="247887" y="239443"/>
                  </a:lnTo>
                  <a:lnTo>
                    <a:pt x="249082" y="239228"/>
                  </a:lnTo>
                  <a:lnTo>
                    <a:pt x="250515" y="238189"/>
                  </a:lnTo>
                  <a:lnTo>
                    <a:pt x="251589" y="237866"/>
                  </a:lnTo>
                  <a:lnTo>
                    <a:pt x="256367" y="238344"/>
                  </a:lnTo>
                  <a:lnTo>
                    <a:pt x="257920" y="239085"/>
                  </a:lnTo>
                  <a:lnTo>
                    <a:pt x="258278" y="240589"/>
                  </a:lnTo>
                  <a:lnTo>
                    <a:pt x="259830" y="241473"/>
                  </a:lnTo>
                  <a:lnTo>
                    <a:pt x="259950" y="242500"/>
                  </a:lnTo>
                  <a:lnTo>
                    <a:pt x="258397" y="248556"/>
                  </a:lnTo>
                  <a:lnTo>
                    <a:pt x="251709" y="257262"/>
                  </a:lnTo>
                  <a:lnTo>
                    <a:pt x="248962" y="262864"/>
                  </a:lnTo>
                  <a:lnTo>
                    <a:pt x="248246" y="265480"/>
                  </a:lnTo>
                  <a:lnTo>
                    <a:pt x="245498" y="268561"/>
                  </a:lnTo>
                  <a:lnTo>
                    <a:pt x="244543" y="271033"/>
                  </a:lnTo>
                  <a:lnTo>
                    <a:pt x="235944" y="280505"/>
                  </a:lnTo>
                  <a:lnTo>
                    <a:pt x="234033" y="281197"/>
                  </a:lnTo>
                  <a:lnTo>
                    <a:pt x="233077" y="280994"/>
                  </a:lnTo>
                  <a:lnTo>
                    <a:pt x="229972" y="278426"/>
                  </a:lnTo>
                  <a:lnTo>
                    <a:pt x="229255" y="278629"/>
                  </a:lnTo>
                  <a:lnTo>
                    <a:pt x="229016" y="279597"/>
                  </a:lnTo>
                  <a:lnTo>
                    <a:pt x="227822" y="279047"/>
                  </a:lnTo>
                  <a:lnTo>
                    <a:pt x="226986" y="277065"/>
                  </a:lnTo>
                  <a:lnTo>
                    <a:pt x="224836" y="275978"/>
                  </a:lnTo>
                  <a:lnTo>
                    <a:pt x="223642" y="276683"/>
                  </a:lnTo>
                  <a:lnTo>
                    <a:pt x="223761" y="277602"/>
                  </a:lnTo>
                  <a:lnTo>
                    <a:pt x="224717" y="279024"/>
                  </a:lnTo>
                  <a:lnTo>
                    <a:pt x="226030" y="279907"/>
                  </a:lnTo>
                  <a:lnTo>
                    <a:pt x="226150" y="280684"/>
                  </a:lnTo>
                  <a:lnTo>
                    <a:pt x="224478" y="280433"/>
                  </a:lnTo>
                  <a:lnTo>
                    <a:pt x="222806" y="279406"/>
                  </a:lnTo>
                  <a:lnTo>
                    <a:pt x="222328" y="278271"/>
                  </a:lnTo>
                  <a:lnTo>
                    <a:pt x="222089" y="275202"/>
                  </a:lnTo>
                  <a:lnTo>
                    <a:pt x="220537" y="273995"/>
                  </a:lnTo>
                  <a:lnTo>
                    <a:pt x="219701" y="273088"/>
                  </a:lnTo>
                  <a:lnTo>
                    <a:pt x="216118" y="273601"/>
                  </a:lnTo>
                  <a:lnTo>
                    <a:pt x="213729" y="274222"/>
                  </a:lnTo>
                  <a:lnTo>
                    <a:pt x="210146" y="276551"/>
                  </a:lnTo>
                  <a:lnTo>
                    <a:pt x="203816" y="277781"/>
                  </a:lnTo>
                  <a:lnTo>
                    <a:pt x="197724" y="278175"/>
                  </a:lnTo>
                  <a:lnTo>
                    <a:pt x="196172" y="278665"/>
                  </a:lnTo>
                  <a:lnTo>
                    <a:pt x="194141" y="278809"/>
                  </a:lnTo>
                  <a:lnTo>
                    <a:pt x="188767" y="277769"/>
                  </a:lnTo>
                  <a:lnTo>
                    <a:pt x="187692" y="277136"/>
                  </a:lnTo>
                  <a:lnTo>
                    <a:pt x="183511" y="272144"/>
                  </a:lnTo>
                  <a:lnTo>
                    <a:pt x="179809" y="269958"/>
                  </a:lnTo>
                  <a:lnTo>
                    <a:pt x="177898" y="266053"/>
                  </a:lnTo>
                  <a:lnTo>
                    <a:pt x="177779" y="264357"/>
                  </a:lnTo>
                  <a:lnTo>
                    <a:pt x="178973" y="262243"/>
                  </a:lnTo>
                  <a:lnTo>
                    <a:pt x="180884" y="259854"/>
                  </a:lnTo>
                  <a:lnTo>
                    <a:pt x="182676" y="259830"/>
                  </a:lnTo>
                  <a:lnTo>
                    <a:pt x="183273" y="261335"/>
                  </a:lnTo>
                  <a:lnTo>
                    <a:pt x="185184" y="263473"/>
                  </a:lnTo>
                  <a:lnTo>
                    <a:pt x="186617" y="264465"/>
                  </a:lnTo>
                  <a:lnTo>
                    <a:pt x="189006" y="266101"/>
                  </a:lnTo>
                  <a:lnTo>
                    <a:pt x="193664" y="270627"/>
                  </a:lnTo>
                  <a:lnTo>
                    <a:pt x="194977" y="271189"/>
                  </a:lnTo>
                  <a:lnTo>
                    <a:pt x="199874" y="274079"/>
                  </a:lnTo>
                  <a:lnTo>
                    <a:pt x="206324" y="273040"/>
                  </a:lnTo>
                  <a:lnTo>
                    <a:pt x="212893" y="271141"/>
                  </a:lnTo>
                  <a:lnTo>
                    <a:pt x="215401" y="269588"/>
                  </a:lnTo>
                  <a:lnTo>
                    <a:pt x="215401" y="267331"/>
                  </a:lnTo>
                  <a:lnTo>
                    <a:pt x="213490" y="265456"/>
                  </a:lnTo>
                  <a:lnTo>
                    <a:pt x="211579" y="260917"/>
                  </a:lnTo>
                  <a:lnTo>
                    <a:pt x="210743" y="260165"/>
                  </a:lnTo>
                  <a:lnTo>
                    <a:pt x="210146" y="256892"/>
                  </a:lnTo>
                  <a:lnTo>
                    <a:pt x="209429" y="254539"/>
                  </a:lnTo>
                  <a:lnTo>
                    <a:pt x="207757" y="251840"/>
                  </a:lnTo>
                  <a:lnTo>
                    <a:pt x="207280" y="249416"/>
                  </a:lnTo>
                  <a:lnTo>
                    <a:pt x="207757" y="248173"/>
                  </a:lnTo>
                  <a:lnTo>
                    <a:pt x="207638" y="246215"/>
                  </a:lnTo>
                  <a:lnTo>
                    <a:pt x="208474" y="246012"/>
                  </a:lnTo>
                  <a:lnTo>
                    <a:pt x="209549" y="246453"/>
                  </a:lnTo>
                  <a:lnTo>
                    <a:pt x="210384" y="247182"/>
                  </a:lnTo>
                  <a:lnTo>
                    <a:pt x="211460" y="254695"/>
                  </a:lnTo>
                  <a:lnTo>
                    <a:pt x="213848" y="255411"/>
                  </a:lnTo>
                  <a:lnTo>
                    <a:pt x="214565" y="254348"/>
                  </a:lnTo>
                  <a:lnTo>
                    <a:pt x="213490" y="253238"/>
                  </a:lnTo>
                  <a:lnTo>
                    <a:pt x="212415" y="250455"/>
                  </a:lnTo>
                  <a:lnTo>
                    <a:pt x="211579" y="246394"/>
                  </a:lnTo>
                  <a:lnTo>
                    <a:pt x="211937" y="244423"/>
                  </a:lnTo>
                  <a:lnTo>
                    <a:pt x="213609" y="242715"/>
                  </a:lnTo>
                  <a:lnTo>
                    <a:pt x="214326" y="241103"/>
                  </a:lnTo>
                  <a:lnTo>
                    <a:pt x="217909" y="236027"/>
                  </a:lnTo>
                  <a:lnTo>
                    <a:pt x="220417" y="234104"/>
                  </a:lnTo>
                  <a:lnTo>
                    <a:pt x="224836" y="235645"/>
                  </a:lnTo>
                  <a:lnTo>
                    <a:pt x="227105" y="237209"/>
                  </a:lnTo>
                  <a:lnTo>
                    <a:pt x="228300" y="238499"/>
                  </a:lnTo>
                  <a:lnTo>
                    <a:pt x="229255" y="240554"/>
                  </a:lnTo>
                  <a:lnTo>
                    <a:pt x="234033" y="243372"/>
                  </a:lnTo>
                  <a:lnTo>
                    <a:pt x="235347" y="245785"/>
                  </a:lnTo>
                  <a:lnTo>
                    <a:pt x="236422" y="246227"/>
                  </a:lnTo>
                  <a:lnTo>
                    <a:pt x="237735" y="246298"/>
                  </a:lnTo>
                  <a:lnTo>
                    <a:pt x="238929" y="245821"/>
                  </a:lnTo>
                  <a:lnTo>
                    <a:pt x="238929" y="242715"/>
                  </a:lnTo>
                  <a:lnTo>
                    <a:pt x="241318" y="240494"/>
                  </a:lnTo>
                  <a:lnTo>
                    <a:pt x="241676" y="233817"/>
                  </a:lnTo>
                  <a:lnTo>
                    <a:pt x="240721" y="231882"/>
                  </a:lnTo>
                  <a:lnTo>
                    <a:pt x="238452" y="227762"/>
                  </a:lnTo>
                  <a:lnTo>
                    <a:pt x="238332" y="225875"/>
                  </a:lnTo>
                  <a:lnTo>
                    <a:pt x="239526" y="225767"/>
                  </a:lnTo>
                  <a:lnTo>
                    <a:pt x="242274" y="226281"/>
                  </a:lnTo>
                  <a:lnTo>
                    <a:pt x="243348" y="225875"/>
                  </a:lnTo>
                  <a:lnTo>
                    <a:pt x="244304" y="226066"/>
                  </a:lnTo>
                  <a:lnTo>
                    <a:pt x="244543" y="225206"/>
                  </a:lnTo>
                  <a:lnTo>
                    <a:pt x="244304" y="224549"/>
                  </a:lnTo>
                  <a:lnTo>
                    <a:pt x="239885" y="223606"/>
                  </a:lnTo>
                  <a:lnTo>
                    <a:pt x="236422" y="223665"/>
                  </a:lnTo>
                  <a:lnTo>
                    <a:pt x="236899" y="222256"/>
                  </a:lnTo>
                  <a:lnTo>
                    <a:pt x="236780" y="220739"/>
                  </a:lnTo>
                  <a:lnTo>
                    <a:pt x="238571" y="216870"/>
                  </a:lnTo>
                  <a:lnTo>
                    <a:pt x="239526" y="214768"/>
                  </a:lnTo>
                  <a:lnTo>
                    <a:pt x="239408" y="211471"/>
                  </a:lnTo>
                  <a:lnTo>
                    <a:pt x="238213" y="210767"/>
                  </a:lnTo>
                  <a:lnTo>
                    <a:pt x="237138" y="209537"/>
                  </a:lnTo>
                  <a:lnTo>
                    <a:pt x="236541" y="208330"/>
                  </a:lnTo>
                  <a:lnTo>
                    <a:pt x="236660" y="207291"/>
                  </a:lnTo>
                  <a:lnTo>
                    <a:pt x="241796" y="206180"/>
                  </a:lnTo>
                  <a:lnTo>
                    <a:pt x="243588" y="205272"/>
                  </a:lnTo>
                  <a:lnTo>
                    <a:pt x="244304" y="204066"/>
                  </a:lnTo>
                  <a:lnTo>
                    <a:pt x="245498" y="203111"/>
                  </a:lnTo>
                  <a:lnTo>
                    <a:pt x="250395" y="203182"/>
                  </a:lnTo>
                  <a:lnTo>
                    <a:pt x="253023" y="202179"/>
                  </a:lnTo>
                  <a:lnTo>
                    <a:pt x="256367" y="201868"/>
                  </a:lnTo>
                  <a:lnTo>
                    <a:pt x="259473" y="199731"/>
                  </a:lnTo>
                  <a:lnTo>
                    <a:pt x="260428" y="198489"/>
                  </a:lnTo>
                  <a:lnTo>
                    <a:pt x="261264" y="196016"/>
                  </a:lnTo>
                  <a:lnTo>
                    <a:pt x="260906" y="194547"/>
                  </a:lnTo>
                  <a:lnTo>
                    <a:pt x="259353" y="191812"/>
                  </a:lnTo>
                  <a:lnTo>
                    <a:pt x="257920" y="190928"/>
                  </a:lnTo>
                  <a:lnTo>
                    <a:pt x="256845" y="188779"/>
                  </a:lnTo>
                  <a:lnTo>
                    <a:pt x="256845" y="186151"/>
                  </a:lnTo>
                  <a:lnTo>
                    <a:pt x="257561" y="183308"/>
                  </a:lnTo>
                  <a:lnTo>
                    <a:pt x="256845" y="182174"/>
                  </a:lnTo>
                  <a:lnTo>
                    <a:pt x="254456" y="181290"/>
                  </a:lnTo>
                  <a:lnTo>
                    <a:pt x="253381" y="181314"/>
                  </a:lnTo>
                  <a:lnTo>
                    <a:pt x="252186" y="182090"/>
                  </a:lnTo>
                  <a:lnTo>
                    <a:pt x="250156" y="184001"/>
                  </a:lnTo>
                  <a:lnTo>
                    <a:pt x="249679" y="186533"/>
                  </a:lnTo>
                  <a:lnTo>
                    <a:pt x="250395" y="187668"/>
                  </a:lnTo>
                  <a:lnTo>
                    <a:pt x="253620" y="190057"/>
                  </a:lnTo>
                  <a:lnTo>
                    <a:pt x="253501" y="190904"/>
                  </a:lnTo>
                  <a:lnTo>
                    <a:pt x="251470" y="192636"/>
                  </a:lnTo>
                  <a:lnTo>
                    <a:pt x="244543" y="194535"/>
                  </a:lnTo>
                  <a:lnTo>
                    <a:pt x="241915" y="196649"/>
                  </a:lnTo>
                  <a:lnTo>
                    <a:pt x="241796" y="197700"/>
                  </a:lnTo>
                  <a:lnTo>
                    <a:pt x="241199" y="198751"/>
                  </a:lnTo>
                  <a:lnTo>
                    <a:pt x="240243" y="199408"/>
                  </a:lnTo>
                  <a:lnTo>
                    <a:pt x="240124" y="200937"/>
                  </a:lnTo>
                  <a:lnTo>
                    <a:pt x="239169" y="201403"/>
                  </a:lnTo>
                  <a:lnTo>
                    <a:pt x="235704" y="201761"/>
                  </a:lnTo>
                  <a:lnTo>
                    <a:pt x="232480" y="205189"/>
                  </a:lnTo>
                  <a:lnTo>
                    <a:pt x="232122" y="206347"/>
                  </a:lnTo>
                  <a:lnTo>
                    <a:pt x="232241" y="209166"/>
                  </a:lnTo>
                  <a:lnTo>
                    <a:pt x="232958" y="210109"/>
                  </a:lnTo>
                  <a:lnTo>
                    <a:pt x="233794" y="210743"/>
                  </a:lnTo>
                  <a:lnTo>
                    <a:pt x="235107" y="211185"/>
                  </a:lnTo>
                  <a:lnTo>
                    <a:pt x="235944" y="212570"/>
                  </a:lnTo>
                  <a:lnTo>
                    <a:pt x="235347" y="213633"/>
                  </a:lnTo>
                  <a:lnTo>
                    <a:pt x="230569" y="216547"/>
                  </a:lnTo>
                  <a:lnTo>
                    <a:pt x="232838" y="217813"/>
                  </a:lnTo>
                  <a:lnTo>
                    <a:pt x="233436" y="218458"/>
                  </a:lnTo>
                  <a:lnTo>
                    <a:pt x="232958" y="219402"/>
                  </a:lnTo>
                  <a:lnTo>
                    <a:pt x="222926" y="225696"/>
                  </a:lnTo>
                  <a:lnTo>
                    <a:pt x="221492" y="227511"/>
                  </a:lnTo>
                  <a:lnTo>
                    <a:pt x="220178" y="226592"/>
                  </a:lnTo>
                  <a:lnTo>
                    <a:pt x="218745" y="226257"/>
                  </a:lnTo>
                  <a:lnTo>
                    <a:pt x="216595" y="226472"/>
                  </a:lnTo>
                  <a:lnTo>
                    <a:pt x="214565" y="227750"/>
                  </a:lnTo>
                  <a:lnTo>
                    <a:pt x="211699" y="226281"/>
                  </a:lnTo>
                  <a:lnTo>
                    <a:pt x="210982" y="225564"/>
                  </a:lnTo>
                  <a:lnTo>
                    <a:pt x="202741" y="222579"/>
                  </a:lnTo>
                  <a:lnTo>
                    <a:pt x="198322" y="221742"/>
                  </a:lnTo>
                  <a:lnTo>
                    <a:pt x="192947" y="224275"/>
                  </a:lnTo>
                  <a:lnTo>
                    <a:pt x="188289" y="230485"/>
                  </a:lnTo>
                  <a:lnTo>
                    <a:pt x="186020" y="234737"/>
                  </a:lnTo>
                  <a:lnTo>
                    <a:pt x="184109" y="235537"/>
                  </a:lnTo>
                  <a:lnTo>
                    <a:pt x="181720" y="235979"/>
                  </a:lnTo>
                  <a:lnTo>
                    <a:pt x="179451" y="235334"/>
                  </a:lnTo>
                  <a:lnTo>
                    <a:pt x="178018" y="234152"/>
                  </a:lnTo>
                  <a:lnTo>
                    <a:pt x="174315" y="231369"/>
                  </a:lnTo>
                  <a:lnTo>
                    <a:pt x="169538" y="229589"/>
                  </a:lnTo>
                  <a:lnTo>
                    <a:pt x="167508" y="228419"/>
                  </a:lnTo>
                  <a:lnTo>
                    <a:pt x="163686" y="223391"/>
                  </a:lnTo>
                  <a:lnTo>
                    <a:pt x="159864" y="221313"/>
                  </a:lnTo>
                  <a:lnTo>
                    <a:pt x="155086" y="217156"/>
                  </a:lnTo>
                  <a:lnTo>
                    <a:pt x="151145" y="213382"/>
                  </a:lnTo>
                  <a:lnTo>
                    <a:pt x="151503" y="211674"/>
                  </a:lnTo>
                  <a:lnTo>
                    <a:pt x="155684" y="208139"/>
                  </a:lnTo>
                  <a:lnTo>
                    <a:pt x="157475" y="207422"/>
                  </a:lnTo>
                  <a:lnTo>
                    <a:pt x="159506" y="206252"/>
                  </a:lnTo>
                  <a:lnTo>
                    <a:pt x="160700" y="204843"/>
                  </a:lnTo>
                  <a:lnTo>
                    <a:pt x="164163" y="198931"/>
                  </a:lnTo>
                  <a:lnTo>
                    <a:pt x="165835" y="197689"/>
                  </a:lnTo>
                  <a:lnTo>
                    <a:pt x="170015" y="192159"/>
                  </a:lnTo>
                  <a:lnTo>
                    <a:pt x="177182" y="186581"/>
                  </a:lnTo>
                  <a:lnTo>
                    <a:pt x="178735" y="184467"/>
                  </a:lnTo>
                  <a:lnTo>
                    <a:pt x="180407" y="183046"/>
                  </a:lnTo>
                  <a:lnTo>
                    <a:pt x="182676" y="182974"/>
                  </a:lnTo>
                  <a:lnTo>
                    <a:pt x="183154" y="184180"/>
                  </a:lnTo>
                  <a:lnTo>
                    <a:pt x="182914" y="187489"/>
                  </a:lnTo>
                  <a:lnTo>
                    <a:pt x="184109" y="189531"/>
                  </a:lnTo>
                  <a:lnTo>
                    <a:pt x="186976" y="190630"/>
                  </a:lnTo>
                  <a:lnTo>
                    <a:pt x="189006" y="190570"/>
                  </a:lnTo>
                  <a:lnTo>
                    <a:pt x="190439" y="189161"/>
                  </a:lnTo>
                  <a:lnTo>
                    <a:pt x="191275" y="187536"/>
                  </a:lnTo>
                  <a:lnTo>
                    <a:pt x="191155" y="186020"/>
                  </a:lnTo>
                  <a:lnTo>
                    <a:pt x="191872" y="184777"/>
                  </a:lnTo>
                  <a:lnTo>
                    <a:pt x="191992" y="183189"/>
                  </a:lnTo>
                  <a:lnTo>
                    <a:pt x="191395" y="181505"/>
                  </a:lnTo>
                  <a:lnTo>
                    <a:pt x="190439" y="180382"/>
                  </a:lnTo>
                  <a:lnTo>
                    <a:pt x="190319" y="179271"/>
                  </a:lnTo>
                  <a:lnTo>
                    <a:pt x="190558" y="178340"/>
                  </a:lnTo>
                  <a:lnTo>
                    <a:pt x="191753" y="178782"/>
                  </a:lnTo>
                  <a:lnTo>
                    <a:pt x="195933" y="181696"/>
                  </a:lnTo>
                  <a:lnTo>
                    <a:pt x="198083" y="182114"/>
                  </a:lnTo>
                  <a:lnTo>
                    <a:pt x="202621" y="181684"/>
                  </a:lnTo>
                  <a:lnTo>
                    <a:pt x="204532" y="180227"/>
                  </a:lnTo>
                  <a:lnTo>
                    <a:pt x="206563" y="179355"/>
                  </a:lnTo>
                  <a:lnTo>
                    <a:pt x="216954" y="177755"/>
                  </a:lnTo>
                  <a:lnTo>
                    <a:pt x="223523" y="175641"/>
                  </a:lnTo>
                  <a:lnTo>
                    <a:pt x="225792" y="175713"/>
                  </a:lnTo>
                  <a:lnTo>
                    <a:pt x="227942" y="174064"/>
                  </a:lnTo>
                  <a:lnTo>
                    <a:pt x="228419" y="171604"/>
                  </a:lnTo>
                  <a:lnTo>
                    <a:pt x="228658" y="169072"/>
                  </a:lnTo>
                  <a:lnTo>
                    <a:pt x="227942" y="165130"/>
                  </a:lnTo>
                  <a:lnTo>
                    <a:pt x="226628" y="163172"/>
                  </a:lnTo>
                  <a:lnTo>
                    <a:pt x="225314" y="162061"/>
                  </a:lnTo>
                  <a:lnTo>
                    <a:pt x="223403" y="160974"/>
                  </a:lnTo>
                  <a:lnTo>
                    <a:pt x="222089" y="162300"/>
                  </a:lnTo>
                  <a:lnTo>
                    <a:pt x="220895" y="163076"/>
                  </a:lnTo>
                  <a:lnTo>
                    <a:pt x="215998" y="163554"/>
                  </a:lnTo>
                  <a:lnTo>
                    <a:pt x="207160" y="163817"/>
                  </a:lnTo>
                  <a:lnTo>
                    <a:pt x="202621" y="163243"/>
                  </a:lnTo>
                  <a:lnTo>
                    <a:pt x="200949" y="164103"/>
                  </a:lnTo>
                  <a:lnTo>
                    <a:pt x="199755" y="165656"/>
                  </a:lnTo>
                  <a:lnTo>
                    <a:pt x="199516" y="166600"/>
                  </a:lnTo>
                  <a:lnTo>
                    <a:pt x="197724" y="168606"/>
                  </a:lnTo>
                  <a:lnTo>
                    <a:pt x="196291" y="168725"/>
                  </a:lnTo>
                  <a:lnTo>
                    <a:pt x="190678" y="166480"/>
                  </a:lnTo>
                  <a:lnTo>
                    <a:pt x="185662" y="167519"/>
                  </a:lnTo>
                  <a:lnTo>
                    <a:pt x="184348" y="168188"/>
                  </a:lnTo>
                  <a:lnTo>
                    <a:pt x="182557" y="170947"/>
                  </a:lnTo>
                  <a:lnTo>
                    <a:pt x="181004" y="172022"/>
                  </a:lnTo>
                  <a:lnTo>
                    <a:pt x="180765" y="172846"/>
                  </a:lnTo>
                  <a:lnTo>
                    <a:pt x="181004" y="173503"/>
                  </a:lnTo>
                  <a:lnTo>
                    <a:pt x="181959" y="174446"/>
                  </a:lnTo>
                  <a:lnTo>
                    <a:pt x="182078" y="175736"/>
                  </a:lnTo>
                  <a:lnTo>
                    <a:pt x="181123" y="177098"/>
                  </a:lnTo>
                  <a:lnTo>
                    <a:pt x="179092" y="178889"/>
                  </a:lnTo>
                  <a:lnTo>
                    <a:pt x="176346" y="180753"/>
                  </a:lnTo>
                  <a:lnTo>
                    <a:pt x="174554" y="183034"/>
                  </a:lnTo>
                  <a:lnTo>
                    <a:pt x="172404" y="183536"/>
                  </a:lnTo>
                  <a:lnTo>
                    <a:pt x="171807" y="184037"/>
                  </a:lnTo>
                  <a:lnTo>
                    <a:pt x="172285" y="185542"/>
                  </a:lnTo>
                  <a:lnTo>
                    <a:pt x="169896" y="188205"/>
                  </a:lnTo>
                  <a:lnTo>
                    <a:pt x="164880" y="191860"/>
                  </a:lnTo>
                  <a:lnTo>
                    <a:pt x="159506" y="199205"/>
                  </a:lnTo>
                  <a:lnTo>
                    <a:pt x="157714" y="201116"/>
                  </a:lnTo>
                  <a:lnTo>
                    <a:pt x="155803" y="202394"/>
                  </a:lnTo>
                  <a:lnTo>
                    <a:pt x="152459" y="203935"/>
                  </a:lnTo>
                  <a:lnTo>
                    <a:pt x="151862" y="204807"/>
                  </a:lnTo>
                  <a:lnTo>
                    <a:pt x="150667" y="205690"/>
                  </a:lnTo>
                  <a:lnTo>
                    <a:pt x="149592" y="205320"/>
                  </a:lnTo>
                  <a:lnTo>
                    <a:pt x="148040" y="207028"/>
                  </a:lnTo>
                  <a:lnTo>
                    <a:pt x="147920" y="208545"/>
                  </a:lnTo>
                  <a:lnTo>
                    <a:pt x="147204" y="209500"/>
                  </a:lnTo>
                  <a:lnTo>
                    <a:pt x="146726" y="211220"/>
                  </a:lnTo>
                  <a:lnTo>
                    <a:pt x="146128" y="217981"/>
                  </a:lnTo>
                  <a:lnTo>
                    <a:pt x="146964" y="219282"/>
                  </a:lnTo>
                  <a:lnTo>
                    <a:pt x="153295" y="221802"/>
                  </a:lnTo>
                  <a:lnTo>
                    <a:pt x="155803" y="223474"/>
                  </a:lnTo>
                  <a:lnTo>
                    <a:pt x="158191" y="226210"/>
                  </a:lnTo>
                  <a:lnTo>
                    <a:pt x="160103" y="228933"/>
                  </a:lnTo>
                  <a:lnTo>
                    <a:pt x="163447" y="231512"/>
                  </a:lnTo>
                  <a:lnTo>
                    <a:pt x="169299" y="235704"/>
                  </a:lnTo>
                  <a:lnTo>
                    <a:pt x="172285" y="236624"/>
                  </a:lnTo>
                  <a:lnTo>
                    <a:pt x="173240" y="237890"/>
                  </a:lnTo>
                  <a:lnTo>
                    <a:pt x="175270" y="240315"/>
                  </a:lnTo>
                  <a:lnTo>
                    <a:pt x="177779" y="241868"/>
                  </a:lnTo>
                  <a:lnTo>
                    <a:pt x="180526" y="244901"/>
                  </a:lnTo>
                  <a:lnTo>
                    <a:pt x="181362" y="246573"/>
                  </a:lnTo>
                  <a:lnTo>
                    <a:pt x="180287" y="247648"/>
                  </a:lnTo>
                  <a:lnTo>
                    <a:pt x="180168" y="249248"/>
                  </a:lnTo>
                  <a:lnTo>
                    <a:pt x="181242" y="252139"/>
                  </a:lnTo>
                  <a:lnTo>
                    <a:pt x="181123" y="253656"/>
                  </a:lnTo>
                  <a:lnTo>
                    <a:pt x="178854" y="256618"/>
                  </a:lnTo>
                  <a:lnTo>
                    <a:pt x="174435" y="260189"/>
                  </a:lnTo>
                  <a:lnTo>
                    <a:pt x="171568" y="263055"/>
                  </a:lnTo>
                  <a:lnTo>
                    <a:pt x="168941" y="264608"/>
                  </a:lnTo>
                  <a:lnTo>
                    <a:pt x="167029" y="263031"/>
                  </a:lnTo>
                  <a:lnTo>
                    <a:pt x="164641" y="259508"/>
                  </a:lnTo>
                  <a:lnTo>
                    <a:pt x="161058" y="257024"/>
                  </a:lnTo>
                  <a:lnTo>
                    <a:pt x="157594" y="253978"/>
                  </a:lnTo>
                  <a:lnTo>
                    <a:pt x="155445" y="251673"/>
                  </a:lnTo>
                  <a:lnTo>
                    <a:pt x="152817" y="247230"/>
                  </a:lnTo>
                  <a:lnTo>
                    <a:pt x="150667" y="245176"/>
                  </a:lnTo>
                  <a:lnTo>
                    <a:pt x="146487" y="239598"/>
                  </a:lnTo>
                  <a:lnTo>
                    <a:pt x="128691" y="224525"/>
                  </a:lnTo>
                  <a:lnTo>
                    <a:pt x="122241" y="221157"/>
                  </a:lnTo>
                  <a:lnTo>
                    <a:pt x="119017" y="218649"/>
                  </a:lnTo>
                  <a:lnTo>
                    <a:pt x="114956" y="215365"/>
                  </a:lnTo>
                  <a:lnTo>
                    <a:pt x="113165" y="214338"/>
                  </a:lnTo>
                  <a:lnTo>
                    <a:pt x="111373" y="212689"/>
                  </a:lnTo>
                  <a:lnTo>
                    <a:pt x="110060" y="212618"/>
                  </a:lnTo>
                  <a:lnTo>
                    <a:pt x="109343" y="214302"/>
                  </a:lnTo>
                  <a:lnTo>
                    <a:pt x="108507" y="214218"/>
                  </a:lnTo>
                  <a:lnTo>
                    <a:pt x="104565" y="211662"/>
                  </a:lnTo>
                  <a:lnTo>
                    <a:pt x="95512" y="207004"/>
                  </a:lnTo>
                  <a:lnTo>
                    <a:pt x="90974" y="205690"/>
                  </a:lnTo>
                  <a:lnTo>
                    <a:pt x="85217" y="204747"/>
                  </a:lnTo>
                  <a:lnTo>
                    <a:pt x="81550" y="204890"/>
                  </a:lnTo>
                  <a:lnTo>
                    <a:pt x="73285" y="205810"/>
                  </a:lnTo>
                  <a:lnTo>
                    <a:pt x="70108" y="206706"/>
                  </a:lnTo>
                  <a:lnTo>
                    <a:pt x="68544" y="208497"/>
                  </a:lnTo>
                  <a:lnTo>
                    <a:pt x="65964" y="212020"/>
                  </a:lnTo>
                  <a:lnTo>
                    <a:pt x="64364" y="212068"/>
                  </a:lnTo>
                  <a:lnTo>
                    <a:pt x="63754" y="214971"/>
                  </a:lnTo>
                  <a:lnTo>
                    <a:pt x="62345" y="215198"/>
                  </a:lnTo>
                  <a:lnTo>
                    <a:pt x="57627" y="214338"/>
                  </a:lnTo>
                  <a:lnTo>
                    <a:pt x="52934" y="214433"/>
                  </a:lnTo>
                  <a:lnTo>
                    <a:pt x="47201" y="215090"/>
                  </a:lnTo>
                  <a:lnTo>
                    <a:pt x="43558" y="216081"/>
                  </a:lnTo>
                  <a:lnTo>
                    <a:pt x="41492" y="216953"/>
                  </a:lnTo>
                  <a:lnTo>
                    <a:pt x="40023" y="218219"/>
                  </a:lnTo>
                  <a:lnTo>
                    <a:pt x="33645" y="220190"/>
                  </a:lnTo>
                  <a:lnTo>
                    <a:pt x="26945" y="223976"/>
                  </a:lnTo>
                  <a:lnTo>
                    <a:pt x="18214" y="224717"/>
                  </a:lnTo>
                  <a:lnTo>
                    <a:pt x="14619" y="223928"/>
                  </a:lnTo>
                  <a:lnTo>
                    <a:pt x="4157" y="222567"/>
                  </a:lnTo>
                  <a:lnTo>
                    <a:pt x="3416" y="223068"/>
                  </a:lnTo>
                  <a:lnTo>
                    <a:pt x="2269" y="225469"/>
                  </a:lnTo>
                  <a:lnTo>
                    <a:pt x="1565" y="221862"/>
                  </a:lnTo>
                  <a:lnTo>
                    <a:pt x="1505" y="218195"/>
                  </a:lnTo>
                  <a:lnTo>
                    <a:pt x="991" y="217288"/>
                  </a:lnTo>
                  <a:lnTo>
                    <a:pt x="406" y="216010"/>
                  </a:lnTo>
                  <a:lnTo>
                    <a:pt x="765" y="215162"/>
                  </a:lnTo>
                  <a:lnTo>
                    <a:pt x="514" y="214266"/>
                  </a:lnTo>
                  <a:lnTo>
                    <a:pt x="0" y="213454"/>
                  </a:lnTo>
                  <a:lnTo>
                    <a:pt x="263" y="212415"/>
                  </a:lnTo>
                  <a:lnTo>
                    <a:pt x="442" y="211567"/>
                  </a:lnTo>
                  <a:lnTo>
                    <a:pt x="849" y="210647"/>
                  </a:lnTo>
                  <a:lnTo>
                    <a:pt x="1362" y="209763"/>
                  </a:lnTo>
                  <a:lnTo>
                    <a:pt x="2473" y="208521"/>
                  </a:lnTo>
                  <a:lnTo>
                    <a:pt x="3225" y="207231"/>
                  </a:lnTo>
                  <a:lnTo>
                    <a:pt x="3631" y="206527"/>
                  </a:lnTo>
                  <a:lnTo>
                    <a:pt x="3942" y="205416"/>
                  </a:lnTo>
                  <a:lnTo>
                    <a:pt x="4085" y="204353"/>
                  </a:lnTo>
                  <a:lnTo>
                    <a:pt x="4658" y="203397"/>
                  </a:lnTo>
                  <a:lnTo>
                    <a:pt x="5601" y="202323"/>
                  </a:lnTo>
                  <a:lnTo>
                    <a:pt x="6199" y="201486"/>
                  </a:lnTo>
                  <a:lnTo>
                    <a:pt x="6533" y="200877"/>
                  </a:lnTo>
                  <a:lnTo>
                    <a:pt x="6760" y="199946"/>
                  </a:lnTo>
                  <a:lnTo>
                    <a:pt x="6999" y="198787"/>
                  </a:lnTo>
                  <a:lnTo>
                    <a:pt x="7620" y="197414"/>
                  </a:lnTo>
                  <a:lnTo>
                    <a:pt x="8504" y="196291"/>
                  </a:lnTo>
                  <a:lnTo>
                    <a:pt x="8958" y="195491"/>
                  </a:lnTo>
                  <a:lnTo>
                    <a:pt x="9256" y="194285"/>
                  </a:lnTo>
                  <a:lnTo>
                    <a:pt x="9388" y="193293"/>
                  </a:lnTo>
                  <a:lnTo>
                    <a:pt x="10093" y="192409"/>
                  </a:lnTo>
                  <a:lnTo>
                    <a:pt x="10737" y="191275"/>
                  </a:lnTo>
                  <a:lnTo>
                    <a:pt x="11036" y="190164"/>
                  </a:lnTo>
                  <a:lnTo>
                    <a:pt x="11848" y="189388"/>
                  </a:lnTo>
                  <a:lnTo>
                    <a:pt x="12875" y="189185"/>
                  </a:lnTo>
                  <a:lnTo>
                    <a:pt x="14117" y="188576"/>
                  </a:lnTo>
                  <a:lnTo>
                    <a:pt x="18489" y="181135"/>
                  </a:lnTo>
                  <a:lnTo>
                    <a:pt x="30838" y="92048"/>
                  </a:lnTo>
                  <a:lnTo>
                    <a:pt x="31806" y="92012"/>
                  </a:lnTo>
                  <a:lnTo>
                    <a:pt x="33191" y="91702"/>
                  </a:lnTo>
                  <a:lnTo>
                    <a:pt x="34684" y="91224"/>
                  </a:lnTo>
                  <a:lnTo>
                    <a:pt x="40357" y="89516"/>
                  </a:lnTo>
                  <a:lnTo>
                    <a:pt x="41742" y="89206"/>
                  </a:lnTo>
                  <a:lnTo>
                    <a:pt x="43128" y="89182"/>
                  </a:lnTo>
                  <a:lnTo>
                    <a:pt x="46855" y="89887"/>
                  </a:lnTo>
                  <a:lnTo>
                    <a:pt x="52265" y="90985"/>
                  </a:lnTo>
                  <a:lnTo>
                    <a:pt x="57747" y="92454"/>
                  </a:lnTo>
                  <a:lnTo>
                    <a:pt x="58571" y="92395"/>
                  </a:lnTo>
                  <a:lnTo>
                    <a:pt x="59575" y="92156"/>
                  </a:lnTo>
                  <a:lnTo>
                    <a:pt x="65223" y="89815"/>
                  </a:lnTo>
                  <a:lnTo>
                    <a:pt x="67839" y="88788"/>
                  </a:lnTo>
                  <a:lnTo>
                    <a:pt x="69236" y="88453"/>
                  </a:lnTo>
                  <a:lnTo>
                    <a:pt x="70837" y="88465"/>
                  </a:lnTo>
                  <a:lnTo>
                    <a:pt x="71840" y="89063"/>
                  </a:lnTo>
                  <a:lnTo>
                    <a:pt x="73309" y="90066"/>
                  </a:lnTo>
                  <a:lnTo>
                    <a:pt x="74241" y="90746"/>
                  </a:lnTo>
                  <a:lnTo>
                    <a:pt x="80702" y="85169"/>
                  </a:lnTo>
                  <a:lnTo>
                    <a:pt x="83115" y="82613"/>
                  </a:lnTo>
                  <a:lnTo>
                    <a:pt x="84572" y="81359"/>
                  </a:lnTo>
                  <a:lnTo>
                    <a:pt x="86996" y="79818"/>
                  </a:lnTo>
                  <a:lnTo>
                    <a:pt x="89134" y="78576"/>
                  </a:lnTo>
                  <a:lnTo>
                    <a:pt x="90161" y="78265"/>
                  </a:lnTo>
                  <a:lnTo>
                    <a:pt x="91726" y="77800"/>
                  </a:lnTo>
                  <a:lnTo>
                    <a:pt x="92956" y="77107"/>
                  </a:lnTo>
                  <a:lnTo>
                    <a:pt x="94174" y="76498"/>
                  </a:lnTo>
                  <a:lnTo>
                    <a:pt x="95261" y="75686"/>
                  </a:lnTo>
                  <a:lnTo>
                    <a:pt x="95882" y="74969"/>
                  </a:lnTo>
                  <a:lnTo>
                    <a:pt x="96455" y="74324"/>
                  </a:lnTo>
                  <a:lnTo>
                    <a:pt x="97029" y="73631"/>
                  </a:lnTo>
                  <a:lnTo>
                    <a:pt x="97674" y="72533"/>
                  </a:lnTo>
                  <a:lnTo>
                    <a:pt x="98701" y="71076"/>
                  </a:lnTo>
                  <a:lnTo>
                    <a:pt x="99298" y="70502"/>
                  </a:lnTo>
                  <a:lnTo>
                    <a:pt x="99979" y="70120"/>
                  </a:lnTo>
                  <a:lnTo>
                    <a:pt x="101627" y="69165"/>
                  </a:lnTo>
                  <a:lnTo>
                    <a:pt x="102416" y="68281"/>
                  </a:lnTo>
                  <a:lnTo>
                    <a:pt x="103013" y="67612"/>
                  </a:lnTo>
                  <a:lnTo>
                    <a:pt x="103849" y="66513"/>
                  </a:lnTo>
                  <a:lnTo>
                    <a:pt x="105043" y="64841"/>
                  </a:lnTo>
                  <a:lnTo>
                    <a:pt x="107074" y="62667"/>
                  </a:lnTo>
                  <a:lnTo>
                    <a:pt x="108148" y="61354"/>
                  </a:lnTo>
                  <a:lnTo>
                    <a:pt x="109940" y="59180"/>
                  </a:lnTo>
                  <a:lnTo>
                    <a:pt x="111015" y="58129"/>
                  </a:lnTo>
                  <a:lnTo>
                    <a:pt x="112209" y="57138"/>
                  </a:lnTo>
                  <a:lnTo>
                    <a:pt x="113403" y="56182"/>
                  </a:lnTo>
                  <a:lnTo>
                    <a:pt x="114718" y="55119"/>
                  </a:lnTo>
                  <a:lnTo>
                    <a:pt x="116031" y="54032"/>
                  </a:lnTo>
                  <a:lnTo>
                    <a:pt x="117822" y="51787"/>
                  </a:lnTo>
                  <a:lnTo>
                    <a:pt x="118420" y="50688"/>
                  </a:lnTo>
                  <a:lnTo>
                    <a:pt x="119255" y="50246"/>
                  </a:lnTo>
                  <a:lnTo>
                    <a:pt x="119853" y="49864"/>
                  </a:lnTo>
                  <a:lnTo>
                    <a:pt x="120570" y="49255"/>
                  </a:lnTo>
                  <a:lnTo>
                    <a:pt x="121286" y="48478"/>
                  </a:lnTo>
                  <a:lnTo>
                    <a:pt x="121883" y="47595"/>
                  </a:lnTo>
                  <a:lnTo>
                    <a:pt x="122480" y="46758"/>
                  </a:lnTo>
                  <a:lnTo>
                    <a:pt x="123077" y="45982"/>
                  </a:lnTo>
                  <a:lnTo>
                    <a:pt x="124153" y="45063"/>
                  </a:lnTo>
                  <a:lnTo>
                    <a:pt x="125586" y="43964"/>
                  </a:lnTo>
                  <a:lnTo>
                    <a:pt x="126422" y="43379"/>
                  </a:lnTo>
                  <a:lnTo>
                    <a:pt x="127497" y="42662"/>
                  </a:lnTo>
                  <a:lnTo>
                    <a:pt x="129049" y="41838"/>
                  </a:lnTo>
                  <a:lnTo>
                    <a:pt x="129885" y="41695"/>
                  </a:lnTo>
                  <a:lnTo>
                    <a:pt x="130721" y="41515"/>
                  </a:lnTo>
                  <a:lnTo>
                    <a:pt x="131438" y="41133"/>
                  </a:lnTo>
                  <a:lnTo>
                    <a:pt x="132633" y="40488"/>
                  </a:lnTo>
                  <a:lnTo>
                    <a:pt x="133468" y="39425"/>
                  </a:lnTo>
                  <a:lnTo>
                    <a:pt x="135260" y="32952"/>
                  </a:lnTo>
                  <a:moveTo>
                    <a:pt x="222926" y="252402"/>
                  </a:moveTo>
                  <a:lnTo>
                    <a:pt x="224478" y="253321"/>
                  </a:lnTo>
                  <a:lnTo>
                    <a:pt x="227345" y="252903"/>
                  </a:lnTo>
                  <a:lnTo>
                    <a:pt x="228419" y="252318"/>
                  </a:lnTo>
                  <a:lnTo>
                    <a:pt x="228419" y="250060"/>
                  </a:lnTo>
                  <a:lnTo>
                    <a:pt x="227464" y="249236"/>
                  </a:lnTo>
                  <a:lnTo>
                    <a:pt x="224836" y="248341"/>
                  </a:lnTo>
                  <a:lnTo>
                    <a:pt x="222209" y="248675"/>
                  </a:lnTo>
                  <a:lnTo>
                    <a:pt x="221731" y="249439"/>
                  </a:lnTo>
                  <a:lnTo>
                    <a:pt x="222328" y="250275"/>
                  </a:lnTo>
                  <a:lnTo>
                    <a:pt x="223642" y="250789"/>
                  </a:lnTo>
                  <a:lnTo>
                    <a:pt x="222926" y="252402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348;gbcf4302aa7_0_6">
              <a:extLst>
                <a:ext uri="{FF2B5EF4-FFF2-40B4-BE49-F238E27FC236}">
                  <a16:creationId xmlns:a16="http://schemas.microsoft.com/office/drawing/2014/main" id="{C3598643-4877-E441-9EED-B4865EDB90DA}"/>
                </a:ext>
              </a:extLst>
            </p:cNvPr>
            <p:cNvSpPr/>
            <p:nvPr/>
          </p:nvSpPr>
          <p:spPr>
            <a:xfrm>
              <a:off x="8455381" y="3500201"/>
              <a:ext cx="3643" cy="1746"/>
            </a:xfrm>
            <a:custGeom>
              <a:avLst/>
              <a:gdLst/>
              <a:ahLst/>
              <a:cxnLst/>
              <a:rect l="l" t="t" r="r" b="b"/>
              <a:pathLst>
                <a:path w="7249" h="3475" extrusionOk="0">
                  <a:moveTo>
                    <a:pt x="6139" y="3476"/>
                  </a:moveTo>
                  <a:lnTo>
                    <a:pt x="0" y="1768"/>
                  </a:lnTo>
                  <a:lnTo>
                    <a:pt x="550" y="824"/>
                  </a:lnTo>
                  <a:lnTo>
                    <a:pt x="4108" y="12"/>
                  </a:lnTo>
                  <a:lnTo>
                    <a:pt x="5805" y="0"/>
                  </a:lnTo>
                  <a:lnTo>
                    <a:pt x="7142" y="1481"/>
                  </a:lnTo>
                  <a:lnTo>
                    <a:pt x="7250" y="2449"/>
                  </a:lnTo>
                  <a:lnTo>
                    <a:pt x="6975" y="3189"/>
                  </a:lnTo>
                  <a:lnTo>
                    <a:pt x="6139" y="347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349;gbcf4302aa7_0_6">
              <a:extLst>
                <a:ext uri="{FF2B5EF4-FFF2-40B4-BE49-F238E27FC236}">
                  <a16:creationId xmlns:a16="http://schemas.microsoft.com/office/drawing/2014/main" id="{8FFF098C-AE07-E047-A601-7DCACEF8603A}"/>
                </a:ext>
              </a:extLst>
            </p:cNvPr>
            <p:cNvSpPr/>
            <p:nvPr/>
          </p:nvSpPr>
          <p:spPr>
            <a:xfrm>
              <a:off x="8452997" y="3501824"/>
              <a:ext cx="6842" cy="3907"/>
            </a:xfrm>
            <a:custGeom>
              <a:avLst/>
              <a:gdLst/>
              <a:ahLst/>
              <a:cxnLst/>
              <a:rect l="l" t="t" r="r" b="b"/>
              <a:pathLst>
                <a:path w="13615" h="7775" extrusionOk="0">
                  <a:moveTo>
                    <a:pt x="11848" y="7775"/>
                  </a:moveTo>
                  <a:lnTo>
                    <a:pt x="5530" y="7549"/>
                  </a:lnTo>
                  <a:lnTo>
                    <a:pt x="3834" y="6820"/>
                  </a:lnTo>
                  <a:lnTo>
                    <a:pt x="1063" y="3965"/>
                  </a:lnTo>
                  <a:lnTo>
                    <a:pt x="0" y="1636"/>
                  </a:lnTo>
                  <a:lnTo>
                    <a:pt x="179" y="776"/>
                  </a:lnTo>
                  <a:lnTo>
                    <a:pt x="729" y="203"/>
                  </a:lnTo>
                  <a:lnTo>
                    <a:pt x="2425" y="0"/>
                  </a:lnTo>
                  <a:lnTo>
                    <a:pt x="3930" y="442"/>
                  </a:lnTo>
                  <a:lnTo>
                    <a:pt x="12362" y="4825"/>
                  </a:lnTo>
                  <a:lnTo>
                    <a:pt x="13616" y="6426"/>
                  </a:lnTo>
                  <a:lnTo>
                    <a:pt x="13245" y="7465"/>
                  </a:lnTo>
                  <a:lnTo>
                    <a:pt x="11848" y="777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350;gbcf4302aa7_0_6">
              <a:extLst>
                <a:ext uri="{FF2B5EF4-FFF2-40B4-BE49-F238E27FC236}">
                  <a16:creationId xmlns:a16="http://schemas.microsoft.com/office/drawing/2014/main" id="{2EFCECF9-27AA-A24D-8F09-FBC83F1A0042}"/>
                </a:ext>
              </a:extLst>
            </p:cNvPr>
            <p:cNvSpPr/>
            <p:nvPr/>
          </p:nvSpPr>
          <p:spPr>
            <a:xfrm>
              <a:off x="8440177" y="3502992"/>
              <a:ext cx="9453" cy="4189"/>
            </a:xfrm>
            <a:custGeom>
              <a:avLst/>
              <a:gdLst/>
              <a:ahLst/>
              <a:cxnLst/>
              <a:rect l="l" t="t" r="r" b="b"/>
              <a:pathLst>
                <a:path w="18811" h="8336" extrusionOk="0">
                  <a:moveTo>
                    <a:pt x="10355" y="8337"/>
                  </a:moveTo>
                  <a:lnTo>
                    <a:pt x="5530" y="6521"/>
                  </a:lnTo>
                  <a:lnTo>
                    <a:pt x="4671" y="5685"/>
                  </a:lnTo>
                  <a:lnTo>
                    <a:pt x="4276" y="3810"/>
                  </a:lnTo>
                  <a:lnTo>
                    <a:pt x="478" y="1517"/>
                  </a:lnTo>
                  <a:lnTo>
                    <a:pt x="0" y="860"/>
                  </a:lnTo>
                  <a:lnTo>
                    <a:pt x="359" y="0"/>
                  </a:lnTo>
                  <a:lnTo>
                    <a:pt x="6581" y="860"/>
                  </a:lnTo>
                  <a:lnTo>
                    <a:pt x="10343" y="346"/>
                  </a:lnTo>
                  <a:lnTo>
                    <a:pt x="15515" y="860"/>
                  </a:lnTo>
                  <a:lnTo>
                    <a:pt x="17043" y="2031"/>
                  </a:lnTo>
                  <a:lnTo>
                    <a:pt x="18668" y="4658"/>
                  </a:lnTo>
                  <a:lnTo>
                    <a:pt x="18811" y="7393"/>
                  </a:lnTo>
                  <a:lnTo>
                    <a:pt x="17784" y="8229"/>
                  </a:lnTo>
                  <a:lnTo>
                    <a:pt x="15144" y="7978"/>
                  </a:lnTo>
                  <a:lnTo>
                    <a:pt x="10355" y="833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351;gbcf4302aa7_0_6">
              <a:extLst>
                <a:ext uri="{FF2B5EF4-FFF2-40B4-BE49-F238E27FC236}">
                  <a16:creationId xmlns:a16="http://schemas.microsoft.com/office/drawing/2014/main" id="{1AB00572-E3A7-B545-97B8-BCAAEA74650D}"/>
                </a:ext>
              </a:extLst>
            </p:cNvPr>
            <p:cNvSpPr/>
            <p:nvPr/>
          </p:nvSpPr>
          <p:spPr>
            <a:xfrm>
              <a:off x="7064384" y="3506216"/>
              <a:ext cx="2466" cy="3265"/>
            </a:xfrm>
            <a:custGeom>
              <a:avLst/>
              <a:gdLst/>
              <a:ahLst/>
              <a:cxnLst/>
              <a:rect l="l" t="t" r="r" b="b"/>
              <a:pathLst>
                <a:path w="4908" h="6497" extrusionOk="0">
                  <a:moveTo>
                    <a:pt x="1624" y="6497"/>
                  </a:moveTo>
                  <a:lnTo>
                    <a:pt x="967" y="6223"/>
                  </a:lnTo>
                  <a:lnTo>
                    <a:pt x="108" y="4980"/>
                  </a:lnTo>
                  <a:lnTo>
                    <a:pt x="0" y="1135"/>
                  </a:lnTo>
                  <a:lnTo>
                    <a:pt x="1887" y="0"/>
                  </a:lnTo>
                  <a:lnTo>
                    <a:pt x="1983" y="1039"/>
                  </a:lnTo>
                  <a:lnTo>
                    <a:pt x="4718" y="2735"/>
                  </a:lnTo>
                  <a:lnTo>
                    <a:pt x="4909" y="4216"/>
                  </a:lnTo>
                  <a:lnTo>
                    <a:pt x="3500" y="5733"/>
                  </a:lnTo>
                  <a:lnTo>
                    <a:pt x="1624" y="649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352;gbcf4302aa7_0_6">
              <a:extLst>
                <a:ext uri="{FF2B5EF4-FFF2-40B4-BE49-F238E27FC236}">
                  <a16:creationId xmlns:a16="http://schemas.microsoft.com/office/drawing/2014/main" id="{E7A57F42-FFE1-8E4D-979F-DBD71AA168A9}"/>
                </a:ext>
              </a:extLst>
            </p:cNvPr>
            <p:cNvSpPr/>
            <p:nvPr/>
          </p:nvSpPr>
          <p:spPr>
            <a:xfrm>
              <a:off x="8447353" y="3512566"/>
              <a:ext cx="11613" cy="4789"/>
            </a:xfrm>
            <a:custGeom>
              <a:avLst/>
              <a:gdLst/>
              <a:ahLst/>
              <a:cxnLst/>
              <a:rect l="l" t="t" r="r" b="b"/>
              <a:pathLst>
                <a:path w="23110" h="9530" extrusionOk="0">
                  <a:moveTo>
                    <a:pt x="11848" y="9531"/>
                  </a:moveTo>
                  <a:lnTo>
                    <a:pt x="11084" y="8408"/>
                  </a:lnTo>
                  <a:lnTo>
                    <a:pt x="6748" y="8504"/>
                  </a:lnTo>
                  <a:lnTo>
                    <a:pt x="3930" y="7871"/>
                  </a:lnTo>
                  <a:lnTo>
                    <a:pt x="2413" y="7035"/>
                  </a:lnTo>
                  <a:lnTo>
                    <a:pt x="0" y="2914"/>
                  </a:lnTo>
                  <a:lnTo>
                    <a:pt x="633" y="1529"/>
                  </a:lnTo>
                  <a:lnTo>
                    <a:pt x="2138" y="1039"/>
                  </a:lnTo>
                  <a:lnTo>
                    <a:pt x="8802" y="0"/>
                  </a:lnTo>
                  <a:lnTo>
                    <a:pt x="13329" y="788"/>
                  </a:lnTo>
                  <a:lnTo>
                    <a:pt x="17390" y="2413"/>
                  </a:lnTo>
                  <a:lnTo>
                    <a:pt x="20244" y="4551"/>
                  </a:lnTo>
                  <a:lnTo>
                    <a:pt x="23111" y="7692"/>
                  </a:lnTo>
                  <a:lnTo>
                    <a:pt x="23028" y="8611"/>
                  </a:lnTo>
                  <a:lnTo>
                    <a:pt x="21439" y="9220"/>
                  </a:lnTo>
                  <a:lnTo>
                    <a:pt x="18047" y="8874"/>
                  </a:lnTo>
                  <a:lnTo>
                    <a:pt x="13628" y="9519"/>
                  </a:lnTo>
                  <a:lnTo>
                    <a:pt x="11848" y="953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353;gbcf4302aa7_0_6">
              <a:extLst>
                <a:ext uri="{FF2B5EF4-FFF2-40B4-BE49-F238E27FC236}">
                  <a16:creationId xmlns:a16="http://schemas.microsoft.com/office/drawing/2014/main" id="{84D4B452-931A-204B-AA85-309AA3D9F5CD}"/>
                </a:ext>
              </a:extLst>
            </p:cNvPr>
            <p:cNvSpPr/>
            <p:nvPr/>
          </p:nvSpPr>
          <p:spPr>
            <a:xfrm>
              <a:off x="8429813" y="3514447"/>
              <a:ext cx="6806" cy="3865"/>
            </a:xfrm>
            <a:custGeom>
              <a:avLst/>
              <a:gdLst/>
              <a:ahLst/>
              <a:cxnLst/>
              <a:rect l="l" t="t" r="r" b="b"/>
              <a:pathLst>
                <a:path w="13544" h="7691" extrusionOk="0">
                  <a:moveTo>
                    <a:pt x="12147" y="7692"/>
                  </a:moveTo>
                  <a:lnTo>
                    <a:pt x="8444" y="6127"/>
                  </a:lnTo>
                  <a:lnTo>
                    <a:pt x="299" y="1362"/>
                  </a:lnTo>
                  <a:lnTo>
                    <a:pt x="0" y="597"/>
                  </a:lnTo>
                  <a:lnTo>
                    <a:pt x="657" y="60"/>
                  </a:lnTo>
                  <a:lnTo>
                    <a:pt x="2436" y="0"/>
                  </a:lnTo>
                  <a:lnTo>
                    <a:pt x="4706" y="717"/>
                  </a:lnTo>
                  <a:lnTo>
                    <a:pt x="6604" y="2031"/>
                  </a:lnTo>
                  <a:lnTo>
                    <a:pt x="10869" y="3834"/>
                  </a:lnTo>
                  <a:lnTo>
                    <a:pt x="13532" y="6462"/>
                  </a:lnTo>
                  <a:lnTo>
                    <a:pt x="13544" y="7381"/>
                  </a:lnTo>
                  <a:lnTo>
                    <a:pt x="12147" y="769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354;gbcf4302aa7_0_6">
              <a:extLst>
                <a:ext uri="{FF2B5EF4-FFF2-40B4-BE49-F238E27FC236}">
                  <a16:creationId xmlns:a16="http://schemas.microsoft.com/office/drawing/2014/main" id="{65DCADE2-A91F-4446-AD44-00105CC62967}"/>
                </a:ext>
              </a:extLst>
            </p:cNvPr>
            <p:cNvSpPr/>
            <p:nvPr/>
          </p:nvSpPr>
          <p:spPr>
            <a:xfrm>
              <a:off x="8410620" y="3514615"/>
              <a:ext cx="8666" cy="8084"/>
            </a:xfrm>
            <a:custGeom>
              <a:avLst/>
              <a:gdLst/>
              <a:ahLst/>
              <a:cxnLst/>
              <a:rect l="l" t="t" r="r" b="b"/>
              <a:pathLst>
                <a:path w="17246" h="16087" extrusionOk="0">
                  <a:moveTo>
                    <a:pt x="11119" y="16088"/>
                  </a:moveTo>
                  <a:lnTo>
                    <a:pt x="9137" y="14894"/>
                  </a:lnTo>
                  <a:lnTo>
                    <a:pt x="7500" y="12756"/>
                  </a:lnTo>
                  <a:lnTo>
                    <a:pt x="7202" y="11537"/>
                  </a:lnTo>
                  <a:lnTo>
                    <a:pt x="6545" y="11155"/>
                  </a:lnTo>
                  <a:lnTo>
                    <a:pt x="5518" y="11919"/>
                  </a:lnTo>
                  <a:lnTo>
                    <a:pt x="4574" y="11657"/>
                  </a:lnTo>
                  <a:lnTo>
                    <a:pt x="693" y="9543"/>
                  </a:lnTo>
                  <a:lnTo>
                    <a:pt x="12" y="8635"/>
                  </a:lnTo>
                  <a:lnTo>
                    <a:pt x="0" y="7190"/>
                  </a:lnTo>
                  <a:lnTo>
                    <a:pt x="1170" y="3786"/>
                  </a:lnTo>
                  <a:lnTo>
                    <a:pt x="1588" y="143"/>
                  </a:lnTo>
                  <a:lnTo>
                    <a:pt x="4120" y="0"/>
                  </a:lnTo>
                  <a:lnTo>
                    <a:pt x="4801" y="752"/>
                  </a:lnTo>
                  <a:lnTo>
                    <a:pt x="4813" y="2353"/>
                  </a:lnTo>
                  <a:lnTo>
                    <a:pt x="4550" y="3022"/>
                  </a:lnTo>
                  <a:lnTo>
                    <a:pt x="4945" y="4491"/>
                  </a:lnTo>
                  <a:lnTo>
                    <a:pt x="6163" y="4491"/>
                  </a:lnTo>
                  <a:lnTo>
                    <a:pt x="11955" y="1588"/>
                  </a:lnTo>
                  <a:lnTo>
                    <a:pt x="14499" y="1732"/>
                  </a:lnTo>
                  <a:lnTo>
                    <a:pt x="16112" y="2460"/>
                  </a:lnTo>
                  <a:lnTo>
                    <a:pt x="17246" y="3690"/>
                  </a:lnTo>
                  <a:lnTo>
                    <a:pt x="16554" y="7632"/>
                  </a:lnTo>
                  <a:lnTo>
                    <a:pt x="14798" y="10020"/>
                  </a:lnTo>
                  <a:lnTo>
                    <a:pt x="13341" y="13030"/>
                  </a:lnTo>
                  <a:lnTo>
                    <a:pt x="12445" y="16052"/>
                  </a:lnTo>
                  <a:lnTo>
                    <a:pt x="11119" y="1608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355;gbcf4302aa7_0_6">
              <a:extLst>
                <a:ext uri="{FF2B5EF4-FFF2-40B4-BE49-F238E27FC236}">
                  <a16:creationId xmlns:a16="http://schemas.microsoft.com/office/drawing/2014/main" id="{6644482A-6100-0C4E-B459-DE339E116E3E}"/>
                </a:ext>
              </a:extLst>
            </p:cNvPr>
            <p:cNvSpPr/>
            <p:nvPr/>
          </p:nvSpPr>
          <p:spPr>
            <a:xfrm>
              <a:off x="8417898" y="3516250"/>
              <a:ext cx="13113" cy="9476"/>
            </a:xfrm>
            <a:custGeom>
              <a:avLst/>
              <a:gdLst/>
              <a:ahLst/>
              <a:cxnLst/>
              <a:rect l="l" t="t" r="r" b="b"/>
              <a:pathLst>
                <a:path w="26096" h="18858" extrusionOk="0">
                  <a:moveTo>
                    <a:pt x="15981" y="18859"/>
                  </a:moveTo>
                  <a:lnTo>
                    <a:pt x="6748" y="18130"/>
                  </a:lnTo>
                  <a:lnTo>
                    <a:pt x="5518" y="17497"/>
                  </a:lnTo>
                  <a:lnTo>
                    <a:pt x="5315" y="16757"/>
                  </a:lnTo>
                  <a:lnTo>
                    <a:pt x="5960" y="14965"/>
                  </a:lnTo>
                  <a:lnTo>
                    <a:pt x="2664" y="14798"/>
                  </a:lnTo>
                  <a:lnTo>
                    <a:pt x="299" y="13914"/>
                  </a:lnTo>
                  <a:lnTo>
                    <a:pt x="0" y="12768"/>
                  </a:lnTo>
                  <a:lnTo>
                    <a:pt x="1004" y="10403"/>
                  </a:lnTo>
                  <a:lnTo>
                    <a:pt x="2855" y="8683"/>
                  </a:lnTo>
                  <a:lnTo>
                    <a:pt x="4611" y="6115"/>
                  </a:lnTo>
                  <a:lnTo>
                    <a:pt x="6199" y="5924"/>
                  </a:lnTo>
                  <a:lnTo>
                    <a:pt x="8014" y="7393"/>
                  </a:lnTo>
                  <a:lnTo>
                    <a:pt x="12708" y="7058"/>
                  </a:lnTo>
                  <a:lnTo>
                    <a:pt x="12875" y="5171"/>
                  </a:lnTo>
                  <a:lnTo>
                    <a:pt x="11788" y="1982"/>
                  </a:lnTo>
                  <a:lnTo>
                    <a:pt x="12326" y="0"/>
                  </a:lnTo>
                  <a:lnTo>
                    <a:pt x="13460" y="155"/>
                  </a:lnTo>
                  <a:lnTo>
                    <a:pt x="14416" y="1564"/>
                  </a:lnTo>
                  <a:lnTo>
                    <a:pt x="16016" y="8121"/>
                  </a:lnTo>
                  <a:lnTo>
                    <a:pt x="17354" y="10188"/>
                  </a:lnTo>
                  <a:lnTo>
                    <a:pt x="21164" y="13520"/>
                  </a:lnTo>
                  <a:lnTo>
                    <a:pt x="25428" y="15801"/>
                  </a:lnTo>
                  <a:lnTo>
                    <a:pt x="26096" y="16446"/>
                  </a:lnTo>
                  <a:lnTo>
                    <a:pt x="25452" y="17688"/>
                  </a:lnTo>
                  <a:lnTo>
                    <a:pt x="22358" y="18381"/>
                  </a:lnTo>
                  <a:lnTo>
                    <a:pt x="20674" y="18429"/>
                  </a:lnTo>
                  <a:lnTo>
                    <a:pt x="18584" y="17485"/>
                  </a:lnTo>
                  <a:lnTo>
                    <a:pt x="15981" y="1885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356;gbcf4302aa7_0_6">
              <a:extLst>
                <a:ext uri="{FF2B5EF4-FFF2-40B4-BE49-F238E27FC236}">
                  <a16:creationId xmlns:a16="http://schemas.microsoft.com/office/drawing/2014/main" id="{C07B843E-0BA0-994A-8732-58D19A9482C7}"/>
                </a:ext>
              </a:extLst>
            </p:cNvPr>
            <p:cNvSpPr/>
            <p:nvPr/>
          </p:nvSpPr>
          <p:spPr>
            <a:xfrm>
              <a:off x="8427908" y="3517070"/>
              <a:ext cx="9014" cy="5971"/>
            </a:xfrm>
            <a:custGeom>
              <a:avLst/>
              <a:gdLst/>
              <a:ahLst/>
              <a:cxnLst/>
              <a:rect l="l" t="t" r="r" b="b"/>
              <a:pathLst>
                <a:path w="17939" h="11883" extrusionOk="0">
                  <a:moveTo>
                    <a:pt x="13902" y="11884"/>
                  </a:moveTo>
                  <a:lnTo>
                    <a:pt x="11645" y="11836"/>
                  </a:lnTo>
                  <a:lnTo>
                    <a:pt x="4670" y="10343"/>
                  </a:lnTo>
                  <a:lnTo>
                    <a:pt x="2210" y="9519"/>
                  </a:lnTo>
                  <a:lnTo>
                    <a:pt x="311" y="8026"/>
                  </a:lnTo>
                  <a:lnTo>
                    <a:pt x="0" y="6330"/>
                  </a:lnTo>
                  <a:lnTo>
                    <a:pt x="967" y="1266"/>
                  </a:lnTo>
                  <a:lnTo>
                    <a:pt x="1517" y="394"/>
                  </a:lnTo>
                  <a:lnTo>
                    <a:pt x="2174" y="0"/>
                  </a:lnTo>
                  <a:lnTo>
                    <a:pt x="3583" y="71"/>
                  </a:lnTo>
                  <a:lnTo>
                    <a:pt x="7560" y="1923"/>
                  </a:lnTo>
                  <a:lnTo>
                    <a:pt x="13532" y="5303"/>
                  </a:lnTo>
                  <a:lnTo>
                    <a:pt x="15539" y="6987"/>
                  </a:lnTo>
                  <a:lnTo>
                    <a:pt x="17820" y="9662"/>
                  </a:lnTo>
                  <a:lnTo>
                    <a:pt x="17939" y="10809"/>
                  </a:lnTo>
                  <a:lnTo>
                    <a:pt x="16446" y="11478"/>
                  </a:lnTo>
                  <a:lnTo>
                    <a:pt x="13902" y="1188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357;gbcf4302aa7_0_6">
              <a:extLst>
                <a:ext uri="{FF2B5EF4-FFF2-40B4-BE49-F238E27FC236}">
                  <a16:creationId xmlns:a16="http://schemas.microsoft.com/office/drawing/2014/main" id="{6759864B-9632-E648-B35C-786504E8E14B}"/>
                </a:ext>
              </a:extLst>
            </p:cNvPr>
            <p:cNvSpPr/>
            <p:nvPr/>
          </p:nvSpPr>
          <p:spPr>
            <a:xfrm>
              <a:off x="7974836" y="3526512"/>
              <a:ext cx="12081" cy="23676"/>
            </a:xfrm>
            <a:custGeom>
              <a:avLst/>
              <a:gdLst/>
              <a:ahLst/>
              <a:cxnLst/>
              <a:rect l="l" t="t" r="r" b="b"/>
              <a:pathLst>
                <a:path w="24042" h="47117" extrusionOk="0">
                  <a:moveTo>
                    <a:pt x="19934" y="6629"/>
                  </a:moveTo>
                  <a:lnTo>
                    <a:pt x="21928" y="8790"/>
                  </a:lnTo>
                  <a:lnTo>
                    <a:pt x="17402" y="15813"/>
                  </a:lnTo>
                  <a:lnTo>
                    <a:pt x="13030" y="20650"/>
                  </a:lnTo>
                  <a:lnTo>
                    <a:pt x="11908" y="21009"/>
                  </a:lnTo>
                  <a:lnTo>
                    <a:pt x="11048" y="20185"/>
                  </a:lnTo>
                  <a:lnTo>
                    <a:pt x="9889" y="17593"/>
                  </a:lnTo>
                  <a:lnTo>
                    <a:pt x="8826" y="14285"/>
                  </a:lnTo>
                  <a:lnTo>
                    <a:pt x="7775" y="13102"/>
                  </a:lnTo>
                  <a:lnTo>
                    <a:pt x="4383" y="12087"/>
                  </a:lnTo>
                  <a:lnTo>
                    <a:pt x="3583" y="12266"/>
                  </a:lnTo>
                  <a:lnTo>
                    <a:pt x="3607" y="14631"/>
                  </a:lnTo>
                  <a:lnTo>
                    <a:pt x="4324" y="15646"/>
                  </a:lnTo>
                  <a:lnTo>
                    <a:pt x="5948" y="17999"/>
                  </a:lnTo>
                  <a:lnTo>
                    <a:pt x="7500" y="22215"/>
                  </a:lnTo>
                  <a:lnTo>
                    <a:pt x="8170" y="23350"/>
                  </a:lnTo>
                  <a:lnTo>
                    <a:pt x="8468" y="24926"/>
                  </a:lnTo>
                  <a:lnTo>
                    <a:pt x="11024" y="25858"/>
                  </a:lnTo>
                  <a:lnTo>
                    <a:pt x="12445" y="27327"/>
                  </a:lnTo>
                  <a:lnTo>
                    <a:pt x="13030" y="29023"/>
                  </a:lnTo>
                  <a:lnTo>
                    <a:pt x="12218" y="32116"/>
                  </a:lnTo>
                  <a:lnTo>
                    <a:pt x="9447" y="36010"/>
                  </a:lnTo>
                  <a:lnTo>
                    <a:pt x="9555" y="37419"/>
                  </a:lnTo>
                  <a:lnTo>
                    <a:pt x="10785" y="39091"/>
                  </a:lnTo>
                  <a:lnTo>
                    <a:pt x="11275" y="40333"/>
                  </a:lnTo>
                  <a:lnTo>
                    <a:pt x="11311" y="44179"/>
                  </a:lnTo>
                  <a:lnTo>
                    <a:pt x="12278" y="45863"/>
                  </a:lnTo>
                  <a:lnTo>
                    <a:pt x="12374" y="46604"/>
                  </a:lnTo>
                  <a:lnTo>
                    <a:pt x="9746" y="47117"/>
                  </a:lnTo>
                  <a:lnTo>
                    <a:pt x="7573" y="45923"/>
                  </a:lnTo>
                  <a:lnTo>
                    <a:pt x="6043" y="44036"/>
                  </a:lnTo>
                  <a:lnTo>
                    <a:pt x="5375" y="42722"/>
                  </a:lnTo>
                  <a:lnTo>
                    <a:pt x="5255" y="40393"/>
                  </a:lnTo>
                  <a:lnTo>
                    <a:pt x="5983" y="38112"/>
                  </a:lnTo>
                  <a:lnTo>
                    <a:pt x="6987" y="35747"/>
                  </a:lnTo>
                  <a:lnTo>
                    <a:pt x="7979" y="31423"/>
                  </a:lnTo>
                  <a:lnTo>
                    <a:pt x="7560" y="27960"/>
                  </a:lnTo>
                  <a:lnTo>
                    <a:pt x="6007" y="22967"/>
                  </a:lnTo>
                  <a:lnTo>
                    <a:pt x="5053" y="21295"/>
                  </a:lnTo>
                  <a:lnTo>
                    <a:pt x="4372" y="19791"/>
                  </a:lnTo>
                  <a:lnTo>
                    <a:pt x="406" y="13914"/>
                  </a:lnTo>
                  <a:lnTo>
                    <a:pt x="0" y="11370"/>
                  </a:lnTo>
                  <a:lnTo>
                    <a:pt x="1027" y="9555"/>
                  </a:lnTo>
                  <a:lnTo>
                    <a:pt x="4312" y="6342"/>
                  </a:lnTo>
                  <a:lnTo>
                    <a:pt x="5327" y="4467"/>
                  </a:lnTo>
                  <a:lnTo>
                    <a:pt x="8480" y="370"/>
                  </a:lnTo>
                  <a:lnTo>
                    <a:pt x="9794" y="0"/>
                  </a:lnTo>
                  <a:lnTo>
                    <a:pt x="11586" y="60"/>
                  </a:lnTo>
                  <a:lnTo>
                    <a:pt x="12995" y="609"/>
                  </a:lnTo>
                  <a:lnTo>
                    <a:pt x="15180" y="2281"/>
                  </a:lnTo>
                  <a:lnTo>
                    <a:pt x="16315" y="2735"/>
                  </a:lnTo>
                  <a:lnTo>
                    <a:pt x="20734" y="2675"/>
                  </a:lnTo>
                  <a:lnTo>
                    <a:pt x="23660" y="3595"/>
                  </a:lnTo>
                  <a:lnTo>
                    <a:pt x="24042" y="4252"/>
                  </a:lnTo>
                  <a:lnTo>
                    <a:pt x="23958" y="5470"/>
                  </a:lnTo>
                  <a:lnTo>
                    <a:pt x="19730" y="5816"/>
                  </a:lnTo>
                  <a:lnTo>
                    <a:pt x="19934" y="662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358;gbcf4302aa7_0_6">
              <a:extLst>
                <a:ext uri="{FF2B5EF4-FFF2-40B4-BE49-F238E27FC236}">
                  <a16:creationId xmlns:a16="http://schemas.microsoft.com/office/drawing/2014/main" id="{E40BEED8-1151-D747-A96B-5E3BE1B14B07}"/>
                </a:ext>
              </a:extLst>
            </p:cNvPr>
            <p:cNvSpPr/>
            <p:nvPr/>
          </p:nvSpPr>
          <p:spPr>
            <a:xfrm>
              <a:off x="8428166" y="3527656"/>
              <a:ext cx="2778" cy="1296"/>
            </a:xfrm>
            <a:custGeom>
              <a:avLst/>
              <a:gdLst/>
              <a:ahLst/>
              <a:cxnLst/>
              <a:rect l="l" t="t" r="r" b="b"/>
              <a:pathLst>
                <a:path w="5529" h="2579" extrusionOk="0">
                  <a:moveTo>
                    <a:pt x="2365" y="2580"/>
                  </a:moveTo>
                  <a:lnTo>
                    <a:pt x="0" y="1135"/>
                  </a:lnTo>
                  <a:lnTo>
                    <a:pt x="71" y="286"/>
                  </a:lnTo>
                  <a:lnTo>
                    <a:pt x="728" y="0"/>
                  </a:lnTo>
                  <a:lnTo>
                    <a:pt x="5529" y="561"/>
                  </a:lnTo>
                  <a:lnTo>
                    <a:pt x="5362" y="1911"/>
                  </a:lnTo>
                  <a:lnTo>
                    <a:pt x="3965" y="2580"/>
                  </a:lnTo>
                  <a:lnTo>
                    <a:pt x="2365" y="258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359;gbcf4302aa7_0_6">
              <a:extLst>
                <a:ext uri="{FF2B5EF4-FFF2-40B4-BE49-F238E27FC236}">
                  <a16:creationId xmlns:a16="http://schemas.microsoft.com/office/drawing/2014/main" id="{0DC8566A-3B16-A346-A95F-2A82B51588E3}"/>
                </a:ext>
              </a:extLst>
            </p:cNvPr>
            <p:cNvSpPr/>
            <p:nvPr/>
          </p:nvSpPr>
          <p:spPr>
            <a:xfrm>
              <a:off x="7773341" y="3531646"/>
              <a:ext cx="1002" cy="2046"/>
            </a:xfrm>
            <a:custGeom>
              <a:avLst/>
              <a:gdLst/>
              <a:ahLst/>
              <a:cxnLst/>
              <a:rect l="l" t="t" r="r" b="b"/>
              <a:pathLst>
                <a:path w="1994" h="4072" extrusionOk="0">
                  <a:moveTo>
                    <a:pt x="1338" y="4073"/>
                  </a:moveTo>
                  <a:lnTo>
                    <a:pt x="681" y="3691"/>
                  </a:lnTo>
                  <a:lnTo>
                    <a:pt x="0" y="1338"/>
                  </a:lnTo>
                  <a:lnTo>
                    <a:pt x="466" y="585"/>
                  </a:lnTo>
                  <a:lnTo>
                    <a:pt x="1302" y="0"/>
                  </a:lnTo>
                  <a:lnTo>
                    <a:pt x="1971" y="502"/>
                  </a:lnTo>
                  <a:lnTo>
                    <a:pt x="1994" y="3679"/>
                  </a:lnTo>
                  <a:lnTo>
                    <a:pt x="1338" y="407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360;gbcf4302aa7_0_6">
              <a:extLst>
                <a:ext uri="{FF2B5EF4-FFF2-40B4-BE49-F238E27FC236}">
                  <a16:creationId xmlns:a16="http://schemas.microsoft.com/office/drawing/2014/main" id="{2B27525B-53CC-7F4A-BF46-E8892BB1FDB6}"/>
                </a:ext>
              </a:extLst>
            </p:cNvPr>
            <p:cNvSpPr/>
            <p:nvPr/>
          </p:nvSpPr>
          <p:spPr>
            <a:xfrm>
              <a:off x="7605477" y="3539152"/>
              <a:ext cx="168561" cy="178535"/>
            </a:xfrm>
            <a:custGeom>
              <a:avLst/>
              <a:gdLst/>
              <a:ahLst/>
              <a:cxnLst/>
              <a:rect l="l" t="t" r="r" b="b"/>
              <a:pathLst>
                <a:path w="335444" h="355294" extrusionOk="0">
                  <a:moveTo>
                    <a:pt x="203123" y="0"/>
                  </a:moveTo>
                  <a:lnTo>
                    <a:pt x="191502" y="94568"/>
                  </a:lnTo>
                  <a:lnTo>
                    <a:pt x="243886" y="146403"/>
                  </a:lnTo>
                  <a:lnTo>
                    <a:pt x="313995" y="134042"/>
                  </a:lnTo>
                  <a:lnTo>
                    <a:pt x="313301" y="135116"/>
                  </a:lnTo>
                  <a:lnTo>
                    <a:pt x="310949" y="135403"/>
                  </a:lnTo>
                  <a:lnTo>
                    <a:pt x="310196" y="135797"/>
                  </a:lnTo>
                  <a:lnTo>
                    <a:pt x="310017" y="136836"/>
                  </a:lnTo>
                  <a:lnTo>
                    <a:pt x="312191" y="138043"/>
                  </a:lnTo>
                  <a:lnTo>
                    <a:pt x="313242" y="139715"/>
                  </a:lnTo>
                  <a:lnTo>
                    <a:pt x="313552" y="143107"/>
                  </a:lnTo>
                  <a:lnTo>
                    <a:pt x="313277" y="143740"/>
                  </a:lnTo>
                  <a:lnTo>
                    <a:pt x="313576" y="145734"/>
                  </a:lnTo>
                  <a:lnTo>
                    <a:pt x="313958" y="146654"/>
                  </a:lnTo>
                  <a:lnTo>
                    <a:pt x="316335" y="150500"/>
                  </a:lnTo>
                  <a:lnTo>
                    <a:pt x="318139" y="152458"/>
                  </a:lnTo>
                  <a:lnTo>
                    <a:pt x="320695" y="154226"/>
                  </a:lnTo>
                  <a:lnTo>
                    <a:pt x="321196" y="157439"/>
                  </a:lnTo>
                  <a:lnTo>
                    <a:pt x="322427" y="159469"/>
                  </a:lnTo>
                  <a:lnTo>
                    <a:pt x="325746" y="162634"/>
                  </a:lnTo>
                  <a:lnTo>
                    <a:pt x="327837" y="165536"/>
                  </a:lnTo>
                  <a:lnTo>
                    <a:pt x="330894" y="171448"/>
                  </a:lnTo>
                  <a:lnTo>
                    <a:pt x="331384" y="173324"/>
                  </a:lnTo>
                  <a:lnTo>
                    <a:pt x="331014" y="174255"/>
                  </a:lnTo>
                  <a:lnTo>
                    <a:pt x="328386" y="174924"/>
                  </a:lnTo>
                  <a:lnTo>
                    <a:pt x="319070" y="174936"/>
                  </a:lnTo>
                  <a:lnTo>
                    <a:pt x="317673" y="175498"/>
                  </a:lnTo>
                  <a:lnTo>
                    <a:pt x="317685" y="176835"/>
                  </a:lnTo>
                  <a:lnTo>
                    <a:pt x="318557" y="180848"/>
                  </a:lnTo>
                  <a:lnTo>
                    <a:pt x="319703" y="183105"/>
                  </a:lnTo>
                  <a:lnTo>
                    <a:pt x="323501" y="187775"/>
                  </a:lnTo>
                  <a:lnTo>
                    <a:pt x="327884" y="194870"/>
                  </a:lnTo>
                  <a:lnTo>
                    <a:pt x="328279" y="196745"/>
                  </a:lnTo>
                  <a:lnTo>
                    <a:pt x="329807" y="199360"/>
                  </a:lnTo>
                  <a:lnTo>
                    <a:pt x="329832" y="202215"/>
                  </a:lnTo>
                  <a:lnTo>
                    <a:pt x="329652" y="203517"/>
                  </a:lnTo>
                  <a:lnTo>
                    <a:pt x="329401" y="207852"/>
                  </a:lnTo>
                  <a:lnTo>
                    <a:pt x="330082" y="210098"/>
                  </a:lnTo>
                  <a:lnTo>
                    <a:pt x="330094" y="211125"/>
                  </a:lnTo>
                  <a:lnTo>
                    <a:pt x="330655" y="211674"/>
                  </a:lnTo>
                  <a:lnTo>
                    <a:pt x="331336" y="214505"/>
                  </a:lnTo>
                  <a:lnTo>
                    <a:pt x="331563" y="218637"/>
                  </a:lnTo>
                  <a:lnTo>
                    <a:pt x="332530" y="222877"/>
                  </a:lnTo>
                  <a:lnTo>
                    <a:pt x="332960" y="228861"/>
                  </a:lnTo>
                  <a:lnTo>
                    <a:pt x="333438" y="230294"/>
                  </a:lnTo>
                  <a:lnTo>
                    <a:pt x="335158" y="232611"/>
                  </a:lnTo>
                  <a:lnTo>
                    <a:pt x="335445" y="233638"/>
                  </a:lnTo>
                  <a:lnTo>
                    <a:pt x="335074" y="235239"/>
                  </a:lnTo>
                  <a:lnTo>
                    <a:pt x="333486" y="235430"/>
                  </a:lnTo>
                  <a:lnTo>
                    <a:pt x="330273" y="233674"/>
                  </a:lnTo>
                  <a:lnTo>
                    <a:pt x="326977" y="232886"/>
                  </a:lnTo>
                  <a:lnTo>
                    <a:pt x="323310" y="233734"/>
                  </a:lnTo>
                  <a:lnTo>
                    <a:pt x="320683" y="234809"/>
                  </a:lnTo>
                  <a:lnTo>
                    <a:pt x="318629" y="236493"/>
                  </a:lnTo>
                  <a:lnTo>
                    <a:pt x="317327" y="238499"/>
                  </a:lnTo>
                  <a:lnTo>
                    <a:pt x="317362" y="242906"/>
                  </a:lnTo>
                  <a:lnTo>
                    <a:pt x="318629" y="247899"/>
                  </a:lnTo>
                  <a:lnTo>
                    <a:pt x="318652" y="249941"/>
                  </a:lnTo>
                  <a:lnTo>
                    <a:pt x="317064" y="252425"/>
                  </a:lnTo>
                  <a:lnTo>
                    <a:pt x="315475" y="252879"/>
                  </a:lnTo>
                  <a:lnTo>
                    <a:pt x="313767" y="251864"/>
                  </a:lnTo>
                  <a:lnTo>
                    <a:pt x="309623" y="250682"/>
                  </a:lnTo>
                  <a:lnTo>
                    <a:pt x="306996" y="250610"/>
                  </a:lnTo>
                  <a:lnTo>
                    <a:pt x="304738" y="251565"/>
                  </a:lnTo>
                  <a:lnTo>
                    <a:pt x="303806" y="252521"/>
                  </a:lnTo>
                  <a:lnTo>
                    <a:pt x="301764" y="255734"/>
                  </a:lnTo>
                  <a:lnTo>
                    <a:pt x="299913" y="260451"/>
                  </a:lnTo>
                  <a:lnTo>
                    <a:pt x="299949" y="263927"/>
                  </a:lnTo>
                  <a:lnTo>
                    <a:pt x="301477" y="267295"/>
                  </a:lnTo>
                  <a:lnTo>
                    <a:pt x="303663" y="268967"/>
                  </a:lnTo>
                  <a:lnTo>
                    <a:pt x="307808" y="270914"/>
                  </a:lnTo>
                  <a:lnTo>
                    <a:pt x="309909" y="274855"/>
                  </a:lnTo>
                  <a:lnTo>
                    <a:pt x="310495" y="276910"/>
                  </a:lnTo>
                  <a:lnTo>
                    <a:pt x="310065" y="281818"/>
                  </a:lnTo>
                  <a:lnTo>
                    <a:pt x="308560" y="281902"/>
                  </a:lnTo>
                  <a:lnTo>
                    <a:pt x="307891" y="281173"/>
                  </a:lnTo>
                  <a:lnTo>
                    <a:pt x="305120" y="275918"/>
                  </a:lnTo>
                  <a:lnTo>
                    <a:pt x="302373" y="272562"/>
                  </a:lnTo>
                  <a:lnTo>
                    <a:pt x="300283" y="270699"/>
                  </a:lnTo>
                  <a:lnTo>
                    <a:pt x="298587" y="270890"/>
                  </a:lnTo>
                  <a:lnTo>
                    <a:pt x="297966" y="275130"/>
                  </a:lnTo>
                  <a:lnTo>
                    <a:pt x="297417" y="276551"/>
                  </a:lnTo>
                  <a:lnTo>
                    <a:pt x="297369" y="282368"/>
                  </a:lnTo>
                  <a:lnTo>
                    <a:pt x="296151" y="282774"/>
                  </a:lnTo>
                  <a:lnTo>
                    <a:pt x="289785" y="274999"/>
                  </a:lnTo>
                  <a:lnTo>
                    <a:pt x="283240" y="267450"/>
                  </a:lnTo>
                  <a:lnTo>
                    <a:pt x="282643" y="264357"/>
                  </a:lnTo>
                  <a:lnTo>
                    <a:pt x="279227" y="261013"/>
                  </a:lnTo>
                  <a:lnTo>
                    <a:pt x="279215" y="259496"/>
                  </a:lnTo>
                  <a:lnTo>
                    <a:pt x="280433" y="257680"/>
                  </a:lnTo>
                  <a:lnTo>
                    <a:pt x="280696" y="256199"/>
                  </a:lnTo>
                  <a:lnTo>
                    <a:pt x="280123" y="254587"/>
                  </a:lnTo>
                  <a:lnTo>
                    <a:pt x="278021" y="251315"/>
                  </a:lnTo>
                  <a:lnTo>
                    <a:pt x="278021" y="249905"/>
                  </a:lnTo>
                  <a:lnTo>
                    <a:pt x="279871" y="246704"/>
                  </a:lnTo>
                  <a:lnTo>
                    <a:pt x="281173" y="244997"/>
                  </a:lnTo>
                  <a:lnTo>
                    <a:pt x="282488" y="244519"/>
                  </a:lnTo>
                  <a:lnTo>
                    <a:pt x="283156" y="245462"/>
                  </a:lnTo>
                  <a:lnTo>
                    <a:pt x="281843" y="246609"/>
                  </a:lnTo>
                  <a:lnTo>
                    <a:pt x="281293" y="247803"/>
                  </a:lnTo>
                  <a:lnTo>
                    <a:pt x="281305" y="249702"/>
                  </a:lnTo>
                  <a:lnTo>
                    <a:pt x="281878" y="250538"/>
                  </a:lnTo>
                  <a:lnTo>
                    <a:pt x="282559" y="253070"/>
                  </a:lnTo>
                  <a:lnTo>
                    <a:pt x="283049" y="256271"/>
                  </a:lnTo>
                  <a:lnTo>
                    <a:pt x="282774" y="257322"/>
                  </a:lnTo>
                  <a:lnTo>
                    <a:pt x="281472" y="259281"/>
                  </a:lnTo>
                  <a:lnTo>
                    <a:pt x="281484" y="260499"/>
                  </a:lnTo>
                  <a:lnTo>
                    <a:pt x="282249" y="260965"/>
                  </a:lnTo>
                  <a:lnTo>
                    <a:pt x="284314" y="261240"/>
                  </a:lnTo>
                  <a:lnTo>
                    <a:pt x="285807" y="260380"/>
                  </a:lnTo>
                  <a:lnTo>
                    <a:pt x="288615" y="257812"/>
                  </a:lnTo>
                  <a:lnTo>
                    <a:pt x="292819" y="254587"/>
                  </a:lnTo>
                  <a:lnTo>
                    <a:pt x="296664" y="253429"/>
                  </a:lnTo>
                  <a:lnTo>
                    <a:pt x="298348" y="252270"/>
                  </a:lnTo>
                  <a:lnTo>
                    <a:pt x="298898" y="250956"/>
                  </a:lnTo>
                  <a:lnTo>
                    <a:pt x="301047" y="248305"/>
                  </a:lnTo>
                  <a:lnTo>
                    <a:pt x="300940" y="246418"/>
                  </a:lnTo>
                  <a:lnTo>
                    <a:pt x="299984" y="245223"/>
                  </a:lnTo>
                  <a:lnTo>
                    <a:pt x="298850" y="244662"/>
                  </a:lnTo>
                  <a:lnTo>
                    <a:pt x="294335" y="243874"/>
                  </a:lnTo>
                  <a:lnTo>
                    <a:pt x="292723" y="243217"/>
                  </a:lnTo>
                  <a:lnTo>
                    <a:pt x="290824" y="241055"/>
                  </a:lnTo>
                  <a:lnTo>
                    <a:pt x="290071" y="240697"/>
                  </a:lnTo>
                  <a:lnTo>
                    <a:pt x="287157" y="240709"/>
                  </a:lnTo>
                  <a:lnTo>
                    <a:pt x="286130" y="241115"/>
                  </a:lnTo>
                  <a:lnTo>
                    <a:pt x="283968" y="241210"/>
                  </a:lnTo>
                  <a:lnTo>
                    <a:pt x="279920" y="241521"/>
                  </a:lnTo>
                  <a:lnTo>
                    <a:pt x="279250" y="240135"/>
                  </a:lnTo>
                  <a:lnTo>
                    <a:pt x="278498" y="240112"/>
                  </a:lnTo>
                  <a:lnTo>
                    <a:pt x="274855" y="242405"/>
                  </a:lnTo>
                  <a:lnTo>
                    <a:pt x="268096" y="243898"/>
                  </a:lnTo>
                  <a:lnTo>
                    <a:pt x="267235" y="242596"/>
                  </a:lnTo>
                  <a:lnTo>
                    <a:pt x="265336" y="240792"/>
                  </a:lnTo>
                  <a:lnTo>
                    <a:pt x="261658" y="239610"/>
                  </a:lnTo>
                  <a:lnTo>
                    <a:pt x="255913" y="238702"/>
                  </a:lnTo>
                  <a:lnTo>
                    <a:pt x="240303" y="238929"/>
                  </a:lnTo>
                  <a:lnTo>
                    <a:pt x="239550" y="238667"/>
                  </a:lnTo>
                  <a:lnTo>
                    <a:pt x="237747" y="236708"/>
                  </a:lnTo>
                  <a:lnTo>
                    <a:pt x="236242" y="235872"/>
                  </a:lnTo>
                  <a:lnTo>
                    <a:pt x="234451" y="235884"/>
                  </a:lnTo>
                  <a:lnTo>
                    <a:pt x="228061" y="237078"/>
                  </a:lnTo>
                  <a:lnTo>
                    <a:pt x="223188" y="238881"/>
                  </a:lnTo>
                  <a:lnTo>
                    <a:pt x="221874" y="239849"/>
                  </a:lnTo>
                  <a:lnTo>
                    <a:pt x="219736" y="242572"/>
                  </a:lnTo>
                  <a:lnTo>
                    <a:pt x="217873" y="243742"/>
                  </a:lnTo>
                  <a:lnTo>
                    <a:pt x="215424" y="244148"/>
                  </a:lnTo>
                  <a:lnTo>
                    <a:pt x="214111" y="243957"/>
                  </a:lnTo>
                  <a:lnTo>
                    <a:pt x="212881" y="243217"/>
                  </a:lnTo>
                  <a:lnTo>
                    <a:pt x="208044" y="238057"/>
                  </a:lnTo>
                  <a:lnTo>
                    <a:pt x="205380" y="234510"/>
                  </a:lnTo>
                  <a:lnTo>
                    <a:pt x="203207" y="233053"/>
                  </a:lnTo>
                  <a:lnTo>
                    <a:pt x="200555" y="232133"/>
                  </a:lnTo>
                  <a:lnTo>
                    <a:pt x="198477" y="230640"/>
                  </a:lnTo>
                  <a:lnTo>
                    <a:pt x="195264" y="227738"/>
                  </a:lnTo>
                  <a:lnTo>
                    <a:pt x="193926" y="225887"/>
                  </a:lnTo>
                  <a:lnTo>
                    <a:pt x="191466" y="223737"/>
                  </a:lnTo>
                  <a:lnTo>
                    <a:pt x="188624" y="221969"/>
                  </a:lnTo>
                  <a:lnTo>
                    <a:pt x="187393" y="220297"/>
                  </a:lnTo>
                  <a:lnTo>
                    <a:pt x="186725" y="219915"/>
                  </a:lnTo>
                  <a:lnTo>
                    <a:pt x="183894" y="217037"/>
                  </a:lnTo>
                  <a:lnTo>
                    <a:pt x="175772" y="214457"/>
                  </a:lnTo>
                  <a:lnTo>
                    <a:pt x="174649" y="214373"/>
                  </a:lnTo>
                  <a:lnTo>
                    <a:pt x="172870" y="215723"/>
                  </a:lnTo>
                  <a:lnTo>
                    <a:pt x="170052" y="215544"/>
                  </a:lnTo>
                  <a:lnTo>
                    <a:pt x="168272" y="216308"/>
                  </a:lnTo>
                  <a:lnTo>
                    <a:pt x="165907" y="215783"/>
                  </a:lnTo>
                  <a:lnTo>
                    <a:pt x="164880" y="216249"/>
                  </a:lnTo>
                  <a:lnTo>
                    <a:pt x="162169" y="218518"/>
                  </a:lnTo>
                  <a:lnTo>
                    <a:pt x="159350" y="218530"/>
                  </a:lnTo>
                  <a:lnTo>
                    <a:pt x="156328" y="216989"/>
                  </a:lnTo>
                  <a:lnTo>
                    <a:pt x="155289" y="216870"/>
                  </a:lnTo>
                  <a:lnTo>
                    <a:pt x="150786" y="218219"/>
                  </a:lnTo>
                  <a:lnTo>
                    <a:pt x="149843" y="218135"/>
                  </a:lnTo>
                  <a:lnTo>
                    <a:pt x="149927" y="215245"/>
                  </a:lnTo>
                  <a:lnTo>
                    <a:pt x="148792" y="215424"/>
                  </a:lnTo>
                  <a:lnTo>
                    <a:pt x="147478" y="215424"/>
                  </a:lnTo>
                  <a:lnTo>
                    <a:pt x="143895" y="213979"/>
                  </a:lnTo>
                  <a:lnTo>
                    <a:pt x="142307" y="215030"/>
                  </a:lnTo>
                  <a:lnTo>
                    <a:pt x="141638" y="214636"/>
                  </a:lnTo>
                  <a:lnTo>
                    <a:pt x="140396" y="212785"/>
                  </a:lnTo>
                  <a:lnTo>
                    <a:pt x="138508" y="211650"/>
                  </a:lnTo>
                  <a:lnTo>
                    <a:pt x="136048" y="209059"/>
                  </a:lnTo>
                  <a:lnTo>
                    <a:pt x="134998" y="208020"/>
                  </a:lnTo>
                  <a:lnTo>
                    <a:pt x="134245" y="207936"/>
                  </a:lnTo>
                  <a:lnTo>
                    <a:pt x="133779" y="208497"/>
                  </a:lnTo>
                  <a:lnTo>
                    <a:pt x="133230" y="210587"/>
                  </a:lnTo>
                  <a:lnTo>
                    <a:pt x="130519" y="212666"/>
                  </a:lnTo>
                  <a:lnTo>
                    <a:pt x="130435" y="213525"/>
                  </a:lnTo>
                  <a:lnTo>
                    <a:pt x="131952" y="214994"/>
                  </a:lnTo>
                  <a:lnTo>
                    <a:pt x="132143" y="216021"/>
                  </a:lnTo>
                  <a:lnTo>
                    <a:pt x="129838" y="220465"/>
                  </a:lnTo>
                  <a:lnTo>
                    <a:pt x="130053" y="223677"/>
                  </a:lnTo>
                  <a:lnTo>
                    <a:pt x="132489" y="222722"/>
                  </a:lnTo>
                  <a:lnTo>
                    <a:pt x="133337" y="223546"/>
                  </a:lnTo>
                  <a:lnTo>
                    <a:pt x="133994" y="223271"/>
                  </a:lnTo>
                  <a:lnTo>
                    <a:pt x="135021" y="222053"/>
                  </a:lnTo>
                  <a:lnTo>
                    <a:pt x="136431" y="222125"/>
                  </a:lnTo>
                  <a:lnTo>
                    <a:pt x="137279" y="222101"/>
                  </a:lnTo>
                  <a:lnTo>
                    <a:pt x="138581" y="220572"/>
                  </a:lnTo>
                  <a:lnTo>
                    <a:pt x="141566" y="217753"/>
                  </a:lnTo>
                  <a:lnTo>
                    <a:pt x="142785" y="217156"/>
                  </a:lnTo>
                  <a:lnTo>
                    <a:pt x="145507" y="217037"/>
                  </a:lnTo>
                  <a:lnTo>
                    <a:pt x="147490" y="217980"/>
                  </a:lnTo>
                  <a:lnTo>
                    <a:pt x="148350" y="218996"/>
                  </a:lnTo>
                  <a:lnTo>
                    <a:pt x="148362" y="220512"/>
                  </a:lnTo>
                  <a:lnTo>
                    <a:pt x="144146" y="221790"/>
                  </a:lnTo>
                  <a:lnTo>
                    <a:pt x="141805" y="223594"/>
                  </a:lnTo>
                  <a:lnTo>
                    <a:pt x="137887" y="228228"/>
                  </a:lnTo>
                  <a:lnTo>
                    <a:pt x="130555" y="239658"/>
                  </a:lnTo>
                  <a:lnTo>
                    <a:pt x="128691" y="241461"/>
                  </a:lnTo>
                  <a:lnTo>
                    <a:pt x="125633" y="247767"/>
                  </a:lnTo>
                  <a:lnTo>
                    <a:pt x="124415" y="248436"/>
                  </a:lnTo>
                  <a:lnTo>
                    <a:pt x="124033" y="247779"/>
                  </a:lnTo>
                  <a:lnTo>
                    <a:pt x="124296" y="244507"/>
                  </a:lnTo>
                  <a:lnTo>
                    <a:pt x="122791" y="244328"/>
                  </a:lnTo>
                  <a:lnTo>
                    <a:pt x="122325" y="244901"/>
                  </a:lnTo>
                  <a:lnTo>
                    <a:pt x="120533" y="244913"/>
                  </a:lnTo>
                  <a:lnTo>
                    <a:pt x="120426" y="243587"/>
                  </a:lnTo>
                  <a:lnTo>
                    <a:pt x="121071" y="240936"/>
                  </a:lnTo>
                  <a:lnTo>
                    <a:pt x="120772" y="240207"/>
                  </a:lnTo>
                  <a:lnTo>
                    <a:pt x="117309" y="240900"/>
                  </a:lnTo>
                  <a:lnTo>
                    <a:pt x="116819" y="239288"/>
                  </a:lnTo>
                  <a:lnTo>
                    <a:pt x="119626" y="237317"/>
                  </a:lnTo>
                  <a:lnTo>
                    <a:pt x="120080" y="236075"/>
                  </a:lnTo>
                  <a:lnTo>
                    <a:pt x="119793" y="234940"/>
                  </a:lnTo>
                  <a:lnTo>
                    <a:pt x="118754" y="234785"/>
                  </a:lnTo>
                  <a:lnTo>
                    <a:pt x="116604" y="235370"/>
                  </a:lnTo>
                  <a:lnTo>
                    <a:pt x="114060" y="235478"/>
                  </a:lnTo>
                  <a:lnTo>
                    <a:pt x="109152" y="232695"/>
                  </a:lnTo>
                  <a:lnTo>
                    <a:pt x="107265" y="231942"/>
                  </a:lnTo>
                  <a:lnTo>
                    <a:pt x="107551" y="233077"/>
                  </a:lnTo>
                  <a:lnTo>
                    <a:pt x="111051" y="235860"/>
                  </a:lnTo>
                  <a:lnTo>
                    <a:pt x="111648" y="239061"/>
                  </a:lnTo>
                  <a:lnTo>
                    <a:pt x="112400" y="239789"/>
                  </a:lnTo>
                  <a:lnTo>
                    <a:pt x="114097" y="240183"/>
                  </a:lnTo>
                  <a:lnTo>
                    <a:pt x="115052" y="241855"/>
                  </a:lnTo>
                  <a:lnTo>
                    <a:pt x="114896" y="245223"/>
                  </a:lnTo>
                  <a:lnTo>
                    <a:pt x="120032" y="252043"/>
                  </a:lnTo>
                  <a:lnTo>
                    <a:pt x="120127" y="252820"/>
                  </a:lnTo>
                  <a:lnTo>
                    <a:pt x="119674" y="254491"/>
                  </a:lnTo>
                  <a:lnTo>
                    <a:pt x="120617" y="255423"/>
                  </a:lnTo>
                  <a:lnTo>
                    <a:pt x="121561" y="255519"/>
                  </a:lnTo>
                  <a:lnTo>
                    <a:pt x="122684" y="254957"/>
                  </a:lnTo>
                  <a:lnTo>
                    <a:pt x="124834" y="252748"/>
                  </a:lnTo>
                  <a:lnTo>
                    <a:pt x="126327" y="252485"/>
                  </a:lnTo>
                  <a:lnTo>
                    <a:pt x="128333" y="255280"/>
                  </a:lnTo>
                  <a:lnTo>
                    <a:pt x="129933" y="255937"/>
                  </a:lnTo>
                  <a:lnTo>
                    <a:pt x="130650" y="252067"/>
                  </a:lnTo>
                  <a:lnTo>
                    <a:pt x="133564" y="251565"/>
                  </a:lnTo>
                  <a:lnTo>
                    <a:pt x="136025" y="252318"/>
                  </a:lnTo>
                  <a:lnTo>
                    <a:pt x="138007" y="254551"/>
                  </a:lnTo>
                  <a:lnTo>
                    <a:pt x="139834" y="258648"/>
                  </a:lnTo>
                  <a:lnTo>
                    <a:pt x="141065" y="259974"/>
                  </a:lnTo>
                  <a:lnTo>
                    <a:pt x="145496" y="261634"/>
                  </a:lnTo>
                  <a:lnTo>
                    <a:pt x="147872" y="263855"/>
                  </a:lnTo>
                  <a:lnTo>
                    <a:pt x="151456" y="265635"/>
                  </a:lnTo>
                  <a:lnTo>
                    <a:pt x="151372" y="266459"/>
                  </a:lnTo>
                  <a:lnTo>
                    <a:pt x="149114" y="267152"/>
                  </a:lnTo>
                  <a:lnTo>
                    <a:pt x="148648" y="267904"/>
                  </a:lnTo>
                  <a:lnTo>
                    <a:pt x="148565" y="269206"/>
                  </a:lnTo>
                  <a:lnTo>
                    <a:pt x="150356" y="269672"/>
                  </a:lnTo>
                  <a:lnTo>
                    <a:pt x="152040" y="268621"/>
                  </a:lnTo>
                  <a:lnTo>
                    <a:pt x="153832" y="268418"/>
                  </a:lnTo>
                  <a:lnTo>
                    <a:pt x="155528" y="269624"/>
                  </a:lnTo>
                  <a:lnTo>
                    <a:pt x="160162" y="271857"/>
                  </a:lnTo>
                  <a:lnTo>
                    <a:pt x="164211" y="272491"/>
                  </a:lnTo>
                  <a:lnTo>
                    <a:pt x="167687" y="272526"/>
                  </a:lnTo>
                  <a:lnTo>
                    <a:pt x="175044" y="274282"/>
                  </a:lnTo>
                  <a:lnTo>
                    <a:pt x="178149" y="276038"/>
                  </a:lnTo>
                  <a:lnTo>
                    <a:pt x="181171" y="277328"/>
                  </a:lnTo>
                  <a:lnTo>
                    <a:pt x="187715" y="283574"/>
                  </a:lnTo>
                  <a:lnTo>
                    <a:pt x="188289" y="284959"/>
                  </a:lnTo>
                  <a:lnTo>
                    <a:pt x="191812" y="289940"/>
                  </a:lnTo>
                  <a:lnTo>
                    <a:pt x="192684" y="292914"/>
                  </a:lnTo>
                  <a:lnTo>
                    <a:pt x="192792" y="294538"/>
                  </a:lnTo>
                  <a:lnTo>
                    <a:pt x="194715" y="299662"/>
                  </a:lnTo>
                  <a:lnTo>
                    <a:pt x="196076" y="305395"/>
                  </a:lnTo>
                  <a:lnTo>
                    <a:pt x="197032" y="307186"/>
                  </a:lnTo>
                  <a:lnTo>
                    <a:pt x="197426" y="309503"/>
                  </a:lnTo>
                  <a:lnTo>
                    <a:pt x="198477" y="311474"/>
                  </a:lnTo>
                  <a:lnTo>
                    <a:pt x="199157" y="314018"/>
                  </a:lnTo>
                  <a:lnTo>
                    <a:pt x="199361" y="316669"/>
                  </a:lnTo>
                  <a:lnTo>
                    <a:pt x="199838" y="317876"/>
                  </a:lnTo>
                  <a:lnTo>
                    <a:pt x="200149" y="320431"/>
                  </a:lnTo>
                  <a:lnTo>
                    <a:pt x="201475" y="322641"/>
                  </a:lnTo>
                  <a:lnTo>
                    <a:pt x="201403" y="324647"/>
                  </a:lnTo>
                  <a:lnTo>
                    <a:pt x="199838" y="328697"/>
                  </a:lnTo>
                  <a:lnTo>
                    <a:pt x="198931" y="332530"/>
                  </a:lnTo>
                  <a:lnTo>
                    <a:pt x="197999" y="333414"/>
                  </a:lnTo>
                  <a:lnTo>
                    <a:pt x="192183" y="335803"/>
                  </a:lnTo>
                  <a:lnTo>
                    <a:pt x="190415" y="338335"/>
                  </a:lnTo>
                  <a:lnTo>
                    <a:pt x="189878" y="341536"/>
                  </a:lnTo>
                  <a:lnTo>
                    <a:pt x="189041" y="342599"/>
                  </a:lnTo>
                  <a:lnTo>
                    <a:pt x="187632" y="343757"/>
                  </a:lnTo>
                  <a:lnTo>
                    <a:pt x="185195" y="344414"/>
                  </a:lnTo>
                  <a:lnTo>
                    <a:pt x="176214" y="349562"/>
                  </a:lnTo>
                  <a:lnTo>
                    <a:pt x="172082" y="350756"/>
                  </a:lnTo>
                  <a:lnTo>
                    <a:pt x="169920" y="350601"/>
                  </a:lnTo>
                  <a:lnTo>
                    <a:pt x="167746" y="349633"/>
                  </a:lnTo>
                  <a:lnTo>
                    <a:pt x="165656" y="347388"/>
                  </a:lnTo>
                  <a:lnTo>
                    <a:pt x="162324" y="342264"/>
                  </a:lnTo>
                  <a:lnTo>
                    <a:pt x="159959" y="340783"/>
                  </a:lnTo>
                  <a:lnTo>
                    <a:pt x="152925" y="331802"/>
                  </a:lnTo>
                  <a:lnTo>
                    <a:pt x="152053" y="328792"/>
                  </a:lnTo>
                  <a:lnTo>
                    <a:pt x="151205" y="327299"/>
                  </a:lnTo>
                  <a:lnTo>
                    <a:pt x="150799" y="324576"/>
                  </a:lnTo>
                  <a:lnTo>
                    <a:pt x="153151" y="324468"/>
                  </a:lnTo>
                  <a:lnTo>
                    <a:pt x="157833" y="321996"/>
                  </a:lnTo>
                  <a:lnTo>
                    <a:pt x="158478" y="320945"/>
                  </a:lnTo>
                  <a:lnTo>
                    <a:pt x="158562" y="319715"/>
                  </a:lnTo>
                  <a:lnTo>
                    <a:pt x="155313" y="313074"/>
                  </a:lnTo>
                  <a:lnTo>
                    <a:pt x="154178" y="311474"/>
                  </a:lnTo>
                  <a:lnTo>
                    <a:pt x="152853" y="310626"/>
                  </a:lnTo>
                  <a:lnTo>
                    <a:pt x="148995" y="309742"/>
                  </a:lnTo>
                  <a:lnTo>
                    <a:pt x="147944" y="308882"/>
                  </a:lnTo>
                  <a:lnTo>
                    <a:pt x="146547" y="309479"/>
                  </a:lnTo>
                  <a:lnTo>
                    <a:pt x="146081" y="310232"/>
                  </a:lnTo>
                  <a:lnTo>
                    <a:pt x="146188" y="311820"/>
                  </a:lnTo>
                  <a:lnTo>
                    <a:pt x="147048" y="314352"/>
                  </a:lnTo>
                  <a:lnTo>
                    <a:pt x="147645" y="317816"/>
                  </a:lnTo>
                  <a:lnTo>
                    <a:pt x="146618" y="319440"/>
                  </a:lnTo>
                  <a:lnTo>
                    <a:pt x="142008" y="318903"/>
                  </a:lnTo>
                  <a:lnTo>
                    <a:pt x="140491" y="317804"/>
                  </a:lnTo>
                  <a:lnTo>
                    <a:pt x="137673" y="317995"/>
                  </a:lnTo>
                  <a:lnTo>
                    <a:pt x="136359" y="317553"/>
                  </a:lnTo>
                  <a:lnTo>
                    <a:pt x="136239" y="315188"/>
                  </a:lnTo>
                  <a:lnTo>
                    <a:pt x="138306" y="313755"/>
                  </a:lnTo>
                  <a:lnTo>
                    <a:pt x="138485" y="312633"/>
                  </a:lnTo>
                  <a:lnTo>
                    <a:pt x="136025" y="312083"/>
                  </a:lnTo>
                  <a:lnTo>
                    <a:pt x="134914" y="313039"/>
                  </a:lnTo>
                  <a:lnTo>
                    <a:pt x="132847" y="314101"/>
                  </a:lnTo>
                  <a:lnTo>
                    <a:pt x="133337" y="315786"/>
                  </a:lnTo>
                  <a:lnTo>
                    <a:pt x="133158" y="317207"/>
                  </a:lnTo>
                  <a:lnTo>
                    <a:pt x="131294" y="319655"/>
                  </a:lnTo>
                  <a:lnTo>
                    <a:pt x="130937" y="321745"/>
                  </a:lnTo>
                  <a:lnTo>
                    <a:pt x="132919" y="323573"/>
                  </a:lnTo>
                  <a:lnTo>
                    <a:pt x="134998" y="324516"/>
                  </a:lnTo>
                  <a:lnTo>
                    <a:pt x="136192" y="332697"/>
                  </a:lnTo>
                  <a:lnTo>
                    <a:pt x="140766" y="339302"/>
                  </a:lnTo>
                  <a:lnTo>
                    <a:pt x="143215" y="340425"/>
                  </a:lnTo>
                  <a:lnTo>
                    <a:pt x="144158" y="341094"/>
                  </a:lnTo>
                  <a:lnTo>
                    <a:pt x="148625" y="346779"/>
                  </a:lnTo>
                  <a:lnTo>
                    <a:pt x="150333" y="348463"/>
                  </a:lnTo>
                  <a:lnTo>
                    <a:pt x="150631" y="349753"/>
                  </a:lnTo>
                  <a:lnTo>
                    <a:pt x="150464" y="352536"/>
                  </a:lnTo>
                  <a:lnTo>
                    <a:pt x="149903" y="353849"/>
                  </a:lnTo>
                  <a:lnTo>
                    <a:pt x="148506" y="355295"/>
                  </a:lnTo>
                  <a:lnTo>
                    <a:pt x="147658" y="355282"/>
                  </a:lnTo>
                  <a:lnTo>
                    <a:pt x="145305" y="353802"/>
                  </a:lnTo>
                  <a:lnTo>
                    <a:pt x="143776" y="352333"/>
                  </a:lnTo>
                  <a:lnTo>
                    <a:pt x="144051" y="349836"/>
                  </a:lnTo>
                  <a:lnTo>
                    <a:pt x="144027" y="347281"/>
                  </a:lnTo>
                  <a:lnTo>
                    <a:pt x="142020" y="343530"/>
                  </a:lnTo>
                  <a:lnTo>
                    <a:pt x="140790" y="342157"/>
                  </a:lnTo>
                  <a:lnTo>
                    <a:pt x="139369" y="341679"/>
                  </a:lnTo>
                  <a:lnTo>
                    <a:pt x="137290" y="339816"/>
                  </a:lnTo>
                  <a:lnTo>
                    <a:pt x="136717" y="338609"/>
                  </a:lnTo>
                  <a:lnTo>
                    <a:pt x="135009" y="337104"/>
                  </a:lnTo>
                  <a:lnTo>
                    <a:pt x="130112" y="336400"/>
                  </a:lnTo>
                  <a:lnTo>
                    <a:pt x="127198" y="336627"/>
                  </a:lnTo>
                  <a:lnTo>
                    <a:pt x="125227" y="337762"/>
                  </a:lnTo>
                  <a:lnTo>
                    <a:pt x="123281" y="340485"/>
                  </a:lnTo>
                  <a:lnTo>
                    <a:pt x="120761" y="343339"/>
                  </a:lnTo>
                  <a:lnTo>
                    <a:pt x="117954" y="345417"/>
                  </a:lnTo>
                  <a:lnTo>
                    <a:pt x="115625" y="347997"/>
                  </a:lnTo>
                  <a:lnTo>
                    <a:pt x="112448" y="349908"/>
                  </a:lnTo>
                  <a:lnTo>
                    <a:pt x="111039" y="350099"/>
                  </a:lnTo>
                  <a:lnTo>
                    <a:pt x="98259" y="352512"/>
                  </a:lnTo>
                  <a:lnTo>
                    <a:pt x="93470" y="352464"/>
                  </a:lnTo>
                  <a:lnTo>
                    <a:pt x="85456" y="350290"/>
                  </a:lnTo>
                  <a:lnTo>
                    <a:pt x="83282" y="349096"/>
                  </a:lnTo>
                  <a:lnTo>
                    <a:pt x="77322" y="344641"/>
                  </a:lnTo>
                  <a:lnTo>
                    <a:pt x="69165" y="336758"/>
                  </a:lnTo>
                  <a:lnTo>
                    <a:pt x="62907" y="269863"/>
                  </a:lnTo>
                  <a:lnTo>
                    <a:pt x="21737" y="120701"/>
                  </a:lnTo>
                  <a:lnTo>
                    <a:pt x="0" y="41969"/>
                  </a:lnTo>
                  <a:lnTo>
                    <a:pt x="67564" y="34970"/>
                  </a:lnTo>
                  <a:lnTo>
                    <a:pt x="67373" y="34194"/>
                  </a:lnTo>
                  <a:lnTo>
                    <a:pt x="67313" y="33310"/>
                  </a:lnTo>
                  <a:lnTo>
                    <a:pt x="67469" y="32319"/>
                  </a:lnTo>
                  <a:lnTo>
                    <a:pt x="67445" y="31149"/>
                  </a:lnTo>
                  <a:lnTo>
                    <a:pt x="67337" y="29906"/>
                  </a:lnTo>
                  <a:lnTo>
                    <a:pt x="67158" y="28605"/>
                  </a:lnTo>
                  <a:lnTo>
                    <a:pt x="66537" y="27697"/>
                  </a:lnTo>
                  <a:lnTo>
                    <a:pt x="65976" y="26610"/>
                  </a:lnTo>
                  <a:lnTo>
                    <a:pt x="65665" y="25834"/>
                  </a:lnTo>
                  <a:lnTo>
                    <a:pt x="65343" y="24472"/>
                  </a:lnTo>
                  <a:lnTo>
                    <a:pt x="65474" y="23791"/>
                  </a:lnTo>
                  <a:lnTo>
                    <a:pt x="65809" y="22585"/>
                  </a:lnTo>
                  <a:lnTo>
                    <a:pt x="66059" y="21833"/>
                  </a:lnTo>
                  <a:lnTo>
                    <a:pt x="66358" y="21104"/>
                  </a:lnTo>
                  <a:lnTo>
                    <a:pt x="67266" y="20363"/>
                  </a:lnTo>
                  <a:lnTo>
                    <a:pt x="203123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361;gbcf4302aa7_0_6">
              <a:extLst>
                <a:ext uri="{FF2B5EF4-FFF2-40B4-BE49-F238E27FC236}">
                  <a16:creationId xmlns:a16="http://schemas.microsoft.com/office/drawing/2014/main" id="{BAB1A680-7B74-6242-8ADD-8BA3F61A5B76}"/>
                </a:ext>
              </a:extLst>
            </p:cNvPr>
            <p:cNvSpPr/>
            <p:nvPr/>
          </p:nvSpPr>
          <p:spPr>
            <a:xfrm>
              <a:off x="9020605" y="3555572"/>
              <a:ext cx="7442" cy="12663"/>
            </a:xfrm>
            <a:custGeom>
              <a:avLst/>
              <a:gdLst/>
              <a:ahLst/>
              <a:cxnLst/>
              <a:rect l="l" t="t" r="r" b="b"/>
              <a:pathLst>
                <a:path w="14809" h="25200" extrusionOk="0">
                  <a:moveTo>
                    <a:pt x="4419" y="25201"/>
                  </a:moveTo>
                  <a:lnTo>
                    <a:pt x="2747" y="23540"/>
                  </a:lnTo>
                  <a:lnTo>
                    <a:pt x="1791" y="23755"/>
                  </a:lnTo>
                  <a:lnTo>
                    <a:pt x="836" y="22262"/>
                  </a:lnTo>
                  <a:lnTo>
                    <a:pt x="956" y="20746"/>
                  </a:lnTo>
                  <a:lnTo>
                    <a:pt x="0" y="19289"/>
                  </a:lnTo>
                  <a:lnTo>
                    <a:pt x="836" y="16040"/>
                  </a:lnTo>
                  <a:lnTo>
                    <a:pt x="836" y="13150"/>
                  </a:lnTo>
                  <a:lnTo>
                    <a:pt x="1194" y="11621"/>
                  </a:lnTo>
                  <a:lnTo>
                    <a:pt x="836" y="10785"/>
                  </a:lnTo>
                  <a:lnTo>
                    <a:pt x="1553" y="6724"/>
                  </a:lnTo>
                  <a:lnTo>
                    <a:pt x="2866" y="2388"/>
                  </a:lnTo>
                  <a:lnTo>
                    <a:pt x="4658" y="669"/>
                  </a:lnTo>
                  <a:lnTo>
                    <a:pt x="5852" y="932"/>
                  </a:lnTo>
                  <a:lnTo>
                    <a:pt x="7046" y="2305"/>
                  </a:lnTo>
                  <a:lnTo>
                    <a:pt x="7166" y="3344"/>
                  </a:lnTo>
                  <a:lnTo>
                    <a:pt x="6688" y="5243"/>
                  </a:lnTo>
                  <a:lnTo>
                    <a:pt x="6927" y="6270"/>
                  </a:lnTo>
                  <a:lnTo>
                    <a:pt x="7405" y="7190"/>
                  </a:lnTo>
                  <a:lnTo>
                    <a:pt x="8838" y="7250"/>
                  </a:lnTo>
                  <a:lnTo>
                    <a:pt x="9555" y="6007"/>
                  </a:lnTo>
                  <a:lnTo>
                    <a:pt x="8241" y="2269"/>
                  </a:lnTo>
                  <a:lnTo>
                    <a:pt x="8241" y="48"/>
                  </a:lnTo>
                  <a:lnTo>
                    <a:pt x="9674" y="0"/>
                  </a:lnTo>
                  <a:lnTo>
                    <a:pt x="10749" y="526"/>
                  </a:lnTo>
                  <a:lnTo>
                    <a:pt x="14213" y="3320"/>
                  </a:lnTo>
                  <a:lnTo>
                    <a:pt x="14810" y="4897"/>
                  </a:lnTo>
                  <a:lnTo>
                    <a:pt x="14332" y="9423"/>
                  </a:lnTo>
                  <a:lnTo>
                    <a:pt x="12780" y="12911"/>
                  </a:lnTo>
                  <a:lnTo>
                    <a:pt x="9555" y="16936"/>
                  </a:lnTo>
                  <a:lnTo>
                    <a:pt x="8361" y="20817"/>
                  </a:lnTo>
                  <a:lnTo>
                    <a:pt x="7644" y="21844"/>
                  </a:lnTo>
                  <a:lnTo>
                    <a:pt x="6330" y="22740"/>
                  </a:lnTo>
                  <a:lnTo>
                    <a:pt x="7046" y="23863"/>
                  </a:lnTo>
                  <a:lnTo>
                    <a:pt x="5972" y="24819"/>
                  </a:lnTo>
                  <a:lnTo>
                    <a:pt x="4419" y="2520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362;gbcf4302aa7_0_6">
              <a:extLst>
                <a:ext uri="{FF2B5EF4-FFF2-40B4-BE49-F238E27FC236}">
                  <a16:creationId xmlns:a16="http://schemas.microsoft.com/office/drawing/2014/main" id="{6EDEDC1D-BA36-FC4B-8434-C418FB2FC680}"/>
                </a:ext>
              </a:extLst>
            </p:cNvPr>
            <p:cNvSpPr/>
            <p:nvPr/>
          </p:nvSpPr>
          <p:spPr>
            <a:xfrm>
              <a:off x="7781554" y="3559490"/>
              <a:ext cx="6721" cy="4963"/>
            </a:xfrm>
            <a:custGeom>
              <a:avLst/>
              <a:gdLst/>
              <a:ahLst/>
              <a:cxnLst/>
              <a:rect l="l" t="t" r="r" b="b"/>
              <a:pathLst>
                <a:path w="13376" h="9877" extrusionOk="0">
                  <a:moveTo>
                    <a:pt x="10295" y="7190"/>
                  </a:moveTo>
                  <a:lnTo>
                    <a:pt x="10952" y="6903"/>
                  </a:lnTo>
                  <a:lnTo>
                    <a:pt x="11693" y="5661"/>
                  </a:lnTo>
                  <a:lnTo>
                    <a:pt x="11764" y="3774"/>
                  </a:lnTo>
                  <a:lnTo>
                    <a:pt x="11836" y="2532"/>
                  </a:lnTo>
                  <a:lnTo>
                    <a:pt x="13377" y="4992"/>
                  </a:lnTo>
                  <a:lnTo>
                    <a:pt x="13113" y="7071"/>
                  </a:lnTo>
                  <a:lnTo>
                    <a:pt x="12565" y="8014"/>
                  </a:lnTo>
                  <a:lnTo>
                    <a:pt x="8993" y="9376"/>
                  </a:lnTo>
                  <a:lnTo>
                    <a:pt x="5147" y="9854"/>
                  </a:lnTo>
                  <a:lnTo>
                    <a:pt x="2675" y="9877"/>
                  </a:lnTo>
                  <a:lnTo>
                    <a:pt x="1624" y="9328"/>
                  </a:lnTo>
                  <a:lnTo>
                    <a:pt x="489" y="8313"/>
                  </a:lnTo>
                  <a:lnTo>
                    <a:pt x="12" y="7369"/>
                  </a:lnTo>
                  <a:lnTo>
                    <a:pt x="0" y="5040"/>
                  </a:lnTo>
                  <a:lnTo>
                    <a:pt x="1015" y="3225"/>
                  </a:lnTo>
                  <a:lnTo>
                    <a:pt x="4586" y="1863"/>
                  </a:lnTo>
                  <a:lnTo>
                    <a:pt x="5529" y="370"/>
                  </a:lnTo>
                  <a:lnTo>
                    <a:pt x="6557" y="0"/>
                  </a:lnTo>
                  <a:lnTo>
                    <a:pt x="7035" y="538"/>
                  </a:lnTo>
                  <a:lnTo>
                    <a:pt x="6951" y="1397"/>
                  </a:lnTo>
                  <a:lnTo>
                    <a:pt x="6294" y="2042"/>
                  </a:lnTo>
                  <a:lnTo>
                    <a:pt x="6306" y="2819"/>
                  </a:lnTo>
                  <a:lnTo>
                    <a:pt x="7250" y="3941"/>
                  </a:lnTo>
                  <a:lnTo>
                    <a:pt x="7751" y="6629"/>
                  </a:lnTo>
                  <a:lnTo>
                    <a:pt x="8324" y="7214"/>
                  </a:lnTo>
                  <a:lnTo>
                    <a:pt x="10295" y="719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363;gbcf4302aa7_0_6">
              <a:extLst>
                <a:ext uri="{FF2B5EF4-FFF2-40B4-BE49-F238E27FC236}">
                  <a16:creationId xmlns:a16="http://schemas.microsoft.com/office/drawing/2014/main" id="{2CB06A11-889B-A14B-850A-F8A5CD85CE83}"/>
                </a:ext>
              </a:extLst>
            </p:cNvPr>
            <p:cNvSpPr/>
            <p:nvPr/>
          </p:nvSpPr>
          <p:spPr>
            <a:xfrm>
              <a:off x="7792906" y="3562689"/>
              <a:ext cx="3312" cy="2556"/>
            </a:xfrm>
            <a:custGeom>
              <a:avLst/>
              <a:gdLst/>
              <a:ahLst/>
              <a:cxnLst/>
              <a:rect l="l" t="t" r="r" b="b"/>
              <a:pathLst>
                <a:path w="6592" h="5087" extrusionOk="0">
                  <a:moveTo>
                    <a:pt x="3595" y="5088"/>
                  </a:moveTo>
                  <a:lnTo>
                    <a:pt x="2568" y="5076"/>
                  </a:lnTo>
                  <a:lnTo>
                    <a:pt x="0" y="3046"/>
                  </a:lnTo>
                  <a:lnTo>
                    <a:pt x="179" y="2186"/>
                  </a:lnTo>
                  <a:lnTo>
                    <a:pt x="3081" y="95"/>
                  </a:lnTo>
                  <a:lnTo>
                    <a:pt x="3930" y="0"/>
                  </a:lnTo>
                  <a:lnTo>
                    <a:pt x="3846" y="1039"/>
                  </a:lnTo>
                  <a:lnTo>
                    <a:pt x="3189" y="1875"/>
                  </a:lnTo>
                  <a:lnTo>
                    <a:pt x="3392" y="2902"/>
                  </a:lnTo>
                  <a:lnTo>
                    <a:pt x="4885" y="2604"/>
                  </a:lnTo>
                  <a:lnTo>
                    <a:pt x="6295" y="1863"/>
                  </a:lnTo>
                  <a:lnTo>
                    <a:pt x="6593" y="3261"/>
                  </a:lnTo>
                  <a:lnTo>
                    <a:pt x="5195" y="4407"/>
                  </a:lnTo>
                  <a:lnTo>
                    <a:pt x="3595" y="508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364;gbcf4302aa7_0_6">
              <a:extLst>
                <a:ext uri="{FF2B5EF4-FFF2-40B4-BE49-F238E27FC236}">
                  <a16:creationId xmlns:a16="http://schemas.microsoft.com/office/drawing/2014/main" id="{8CEE53D9-A0D6-1B44-9D71-88AD19D3C5D4}"/>
                </a:ext>
              </a:extLst>
            </p:cNvPr>
            <p:cNvSpPr/>
            <p:nvPr/>
          </p:nvSpPr>
          <p:spPr>
            <a:xfrm>
              <a:off x="7967516" y="3573652"/>
              <a:ext cx="1218" cy="2130"/>
            </a:xfrm>
            <a:custGeom>
              <a:avLst/>
              <a:gdLst/>
              <a:ahLst/>
              <a:cxnLst/>
              <a:rect l="l" t="t" r="r" b="b"/>
              <a:pathLst>
                <a:path w="2424" h="4239" extrusionOk="0">
                  <a:moveTo>
                    <a:pt x="752" y="4240"/>
                  </a:moveTo>
                  <a:lnTo>
                    <a:pt x="0" y="3858"/>
                  </a:lnTo>
                  <a:lnTo>
                    <a:pt x="251" y="848"/>
                  </a:lnTo>
                  <a:lnTo>
                    <a:pt x="1373" y="0"/>
                  </a:lnTo>
                  <a:lnTo>
                    <a:pt x="2138" y="573"/>
                  </a:lnTo>
                  <a:lnTo>
                    <a:pt x="2425" y="1302"/>
                  </a:lnTo>
                  <a:lnTo>
                    <a:pt x="2352" y="3272"/>
                  </a:lnTo>
                  <a:lnTo>
                    <a:pt x="1983" y="3941"/>
                  </a:lnTo>
                  <a:lnTo>
                    <a:pt x="752" y="424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365;gbcf4302aa7_0_6">
              <a:extLst>
                <a:ext uri="{FF2B5EF4-FFF2-40B4-BE49-F238E27FC236}">
                  <a16:creationId xmlns:a16="http://schemas.microsoft.com/office/drawing/2014/main" id="{7FD58C7E-1612-1E4F-941F-3BC6C58B9444}"/>
                </a:ext>
              </a:extLst>
            </p:cNvPr>
            <p:cNvSpPr/>
            <p:nvPr/>
          </p:nvSpPr>
          <p:spPr>
            <a:xfrm>
              <a:off x="7184006" y="3577726"/>
              <a:ext cx="181278" cy="436088"/>
            </a:xfrm>
            <a:custGeom>
              <a:avLst/>
              <a:gdLst/>
              <a:ahLst/>
              <a:cxnLst/>
              <a:rect l="l" t="t" r="r" b="b"/>
              <a:pathLst>
                <a:path w="360753" h="867837" extrusionOk="0">
                  <a:moveTo>
                    <a:pt x="189053" y="21558"/>
                  </a:moveTo>
                  <a:lnTo>
                    <a:pt x="193747" y="60542"/>
                  </a:lnTo>
                  <a:lnTo>
                    <a:pt x="200244" y="69081"/>
                  </a:lnTo>
                  <a:lnTo>
                    <a:pt x="218888" y="93505"/>
                  </a:lnTo>
                  <a:lnTo>
                    <a:pt x="220883" y="96599"/>
                  </a:lnTo>
                  <a:lnTo>
                    <a:pt x="228813" y="106369"/>
                  </a:lnTo>
                  <a:lnTo>
                    <a:pt x="229458" y="107073"/>
                  </a:lnTo>
                  <a:lnTo>
                    <a:pt x="230724" y="109259"/>
                  </a:lnTo>
                  <a:lnTo>
                    <a:pt x="232408" y="112137"/>
                  </a:lnTo>
                  <a:lnTo>
                    <a:pt x="235418" y="118013"/>
                  </a:lnTo>
                  <a:lnTo>
                    <a:pt x="240195" y="127449"/>
                  </a:lnTo>
                  <a:lnTo>
                    <a:pt x="242954" y="132990"/>
                  </a:lnTo>
                  <a:lnTo>
                    <a:pt x="260046" y="164617"/>
                  </a:lnTo>
                  <a:lnTo>
                    <a:pt x="261204" y="167376"/>
                  </a:lnTo>
                  <a:lnTo>
                    <a:pt x="267152" y="183631"/>
                  </a:lnTo>
                  <a:lnTo>
                    <a:pt x="267211" y="184383"/>
                  </a:lnTo>
                  <a:lnTo>
                    <a:pt x="267343" y="185697"/>
                  </a:lnTo>
                  <a:lnTo>
                    <a:pt x="268036" y="188253"/>
                  </a:lnTo>
                  <a:lnTo>
                    <a:pt x="271428" y="199635"/>
                  </a:lnTo>
                  <a:lnTo>
                    <a:pt x="272729" y="205870"/>
                  </a:lnTo>
                  <a:lnTo>
                    <a:pt x="274629" y="213084"/>
                  </a:lnTo>
                  <a:lnTo>
                    <a:pt x="275619" y="215341"/>
                  </a:lnTo>
                  <a:lnTo>
                    <a:pt x="279011" y="221062"/>
                  </a:lnTo>
                  <a:lnTo>
                    <a:pt x="283490" y="227607"/>
                  </a:lnTo>
                  <a:lnTo>
                    <a:pt x="288161" y="230342"/>
                  </a:lnTo>
                  <a:lnTo>
                    <a:pt x="294550" y="244853"/>
                  </a:lnTo>
                  <a:lnTo>
                    <a:pt x="295123" y="245271"/>
                  </a:lnTo>
                  <a:lnTo>
                    <a:pt x="295756" y="245594"/>
                  </a:lnTo>
                  <a:lnTo>
                    <a:pt x="308142" y="266029"/>
                  </a:lnTo>
                  <a:lnTo>
                    <a:pt x="312119" y="277220"/>
                  </a:lnTo>
                  <a:lnTo>
                    <a:pt x="313301" y="280779"/>
                  </a:lnTo>
                  <a:lnTo>
                    <a:pt x="312704" y="281329"/>
                  </a:lnTo>
                  <a:lnTo>
                    <a:pt x="311820" y="282332"/>
                  </a:lnTo>
                  <a:lnTo>
                    <a:pt x="310710" y="283192"/>
                  </a:lnTo>
                  <a:lnTo>
                    <a:pt x="310005" y="284505"/>
                  </a:lnTo>
                  <a:lnTo>
                    <a:pt x="309933" y="286082"/>
                  </a:lnTo>
                  <a:lnTo>
                    <a:pt x="313755" y="308142"/>
                  </a:lnTo>
                  <a:lnTo>
                    <a:pt x="313696" y="311032"/>
                  </a:lnTo>
                  <a:lnTo>
                    <a:pt x="313696" y="312537"/>
                  </a:lnTo>
                  <a:lnTo>
                    <a:pt x="312979" y="316873"/>
                  </a:lnTo>
                  <a:lnTo>
                    <a:pt x="310184" y="333414"/>
                  </a:lnTo>
                  <a:lnTo>
                    <a:pt x="309002" y="340580"/>
                  </a:lnTo>
                  <a:lnTo>
                    <a:pt x="308500" y="345107"/>
                  </a:lnTo>
                  <a:lnTo>
                    <a:pt x="308548" y="347734"/>
                  </a:lnTo>
                  <a:lnTo>
                    <a:pt x="308691" y="349872"/>
                  </a:lnTo>
                  <a:lnTo>
                    <a:pt x="309743" y="359415"/>
                  </a:lnTo>
                  <a:lnTo>
                    <a:pt x="312907" y="383278"/>
                  </a:lnTo>
                  <a:lnTo>
                    <a:pt x="313468" y="387960"/>
                  </a:lnTo>
                  <a:lnTo>
                    <a:pt x="312740" y="388282"/>
                  </a:lnTo>
                  <a:lnTo>
                    <a:pt x="311797" y="388892"/>
                  </a:lnTo>
                  <a:lnTo>
                    <a:pt x="311223" y="389584"/>
                  </a:lnTo>
                  <a:lnTo>
                    <a:pt x="310746" y="390552"/>
                  </a:lnTo>
                  <a:lnTo>
                    <a:pt x="307461" y="396750"/>
                  </a:lnTo>
                  <a:lnTo>
                    <a:pt x="306063" y="399211"/>
                  </a:lnTo>
                  <a:lnTo>
                    <a:pt x="305789" y="400513"/>
                  </a:lnTo>
                  <a:lnTo>
                    <a:pt x="305574" y="402865"/>
                  </a:lnTo>
                  <a:lnTo>
                    <a:pt x="305192" y="405768"/>
                  </a:lnTo>
                  <a:lnTo>
                    <a:pt x="304404" y="406413"/>
                  </a:lnTo>
                  <a:lnTo>
                    <a:pt x="302731" y="407739"/>
                  </a:lnTo>
                  <a:lnTo>
                    <a:pt x="300438" y="409494"/>
                  </a:lnTo>
                  <a:lnTo>
                    <a:pt x="291672" y="419503"/>
                  </a:lnTo>
                  <a:lnTo>
                    <a:pt x="289832" y="421605"/>
                  </a:lnTo>
                  <a:lnTo>
                    <a:pt x="289164" y="423169"/>
                  </a:lnTo>
                  <a:lnTo>
                    <a:pt x="288698" y="424423"/>
                  </a:lnTo>
                  <a:lnTo>
                    <a:pt x="288471" y="426263"/>
                  </a:lnTo>
                  <a:lnTo>
                    <a:pt x="288376" y="428759"/>
                  </a:lnTo>
                  <a:lnTo>
                    <a:pt x="288758" y="431255"/>
                  </a:lnTo>
                  <a:lnTo>
                    <a:pt x="289438" y="433620"/>
                  </a:lnTo>
                  <a:lnTo>
                    <a:pt x="290107" y="435555"/>
                  </a:lnTo>
                  <a:lnTo>
                    <a:pt x="290799" y="437119"/>
                  </a:lnTo>
                  <a:lnTo>
                    <a:pt x="292412" y="439556"/>
                  </a:lnTo>
                  <a:lnTo>
                    <a:pt x="295398" y="444274"/>
                  </a:lnTo>
                  <a:lnTo>
                    <a:pt x="312179" y="473559"/>
                  </a:lnTo>
                  <a:lnTo>
                    <a:pt x="314280" y="477560"/>
                  </a:lnTo>
                  <a:lnTo>
                    <a:pt x="316276" y="481215"/>
                  </a:lnTo>
                  <a:lnTo>
                    <a:pt x="319202" y="486494"/>
                  </a:lnTo>
                  <a:lnTo>
                    <a:pt x="321507" y="490495"/>
                  </a:lnTo>
                  <a:lnTo>
                    <a:pt x="323453" y="494735"/>
                  </a:lnTo>
                  <a:lnTo>
                    <a:pt x="327263" y="503895"/>
                  </a:lnTo>
                  <a:lnTo>
                    <a:pt x="328195" y="507048"/>
                  </a:lnTo>
                  <a:lnTo>
                    <a:pt x="328398" y="507753"/>
                  </a:lnTo>
                  <a:lnTo>
                    <a:pt x="328923" y="510441"/>
                  </a:lnTo>
                  <a:lnTo>
                    <a:pt x="329497" y="514525"/>
                  </a:lnTo>
                  <a:lnTo>
                    <a:pt x="330584" y="521034"/>
                  </a:lnTo>
                  <a:lnTo>
                    <a:pt x="331217" y="523674"/>
                  </a:lnTo>
                  <a:lnTo>
                    <a:pt x="332602" y="528630"/>
                  </a:lnTo>
                  <a:lnTo>
                    <a:pt x="333772" y="534531"/>
                  </a:lnTo>
                  <a:lnTo>
                    <a:pt x="338442" y="553425"/>
                  </a:lnTo>
                  <a:lnTo>
                    <a:pt x="338586" y="554691"/>
                  </a:lnTo>
                  <a:lnTo>
                    <a:pt x="338418" y="555802"/>
                  </a:lnTo>
                  <a:lnTo>
                    <a:pt x="337869" y="557713"/>
                  </a:lnTo>
                  <a:lnTo>
                    <a:pt x="337295" y="559540"/>
                  </a:lnTo>
                  <a:lnTo>
                    <a:pt x="337104" y="560902"/>
                  </a:lnTo>
                  <a:lnTo>
                    <a:pt x="336949" y="562371"/>
                  </a:lnTo>
                  <a:lnTo>
                    <a:pt x="336519" y="564270"/>
                  </a:lnTo>
                  <a:lnTo>
                    <a:pt x="332661" y="576751"/>
                  </a:lnTo>
                  <a:lnTo>
                    <a:pt x="332602" y="578399"/>
                  </a:lnTo>
                  <a:lnTo>
                    <a:pt x="332674" y="579904"/>
                  </a:lnTo>
                  <a:lnTo>
                    <a:pt x="333091" y="583021"/>
                  </a:lnTo>
                  <a:lnTo>
                    <a:pt x="333713" y="587309"/>
                  </a:lnTo>
                  <a:lnTo>
                    <a:pt x="334369" y="589554"/>
                  </a:lnTo>
                  <a:lnTo>
                    <a:pt x="335003" y="591979"/>
                  </a:lnTo>
                  <a:lnTo>
                    <a:pt x="335158" y="592659"/>
                  </a:lnTo>
                  <a:lnTo>
                    <a:pt x="334990" y="593746"/>
                  </a:lnTo>
                  <a:lnTo>
                    <a:pt x="331802" y="599443"/>
                  </a:lnTo>
                  <a:lnTo>
                    <a:pt x="331491" y="600339"/>
                  </a:lnTo>
                  <a:lnTo>
                    <a:pt x="331515" y="601330"/>
                  </a:lnTo>
                  <a:lnTo>
                    <a:pt x="334238" y="616104"/>
                  </a:lnTo>
                  <a:lnTo>
                    <a:pt x="336460" y="624799"/>
                  </a:lnTo>
                  <a:lnTo>
                    <a:pt x="337320" y="631607"/>
                  </a:lnTo>
                  <a:lnTo>
                    <a:pt x="340735" y="644697"/>
                  </a:lnTo>
                  <a:lnTo>
                    <a:pt x="347531" y="666446"/>
                  </a:lnTo>
                  <a:lnTo>
                    <a:pt x="327812" y="677673"/>
                  </a:lnTo>
                  <a:lnTo>
                    <a:pt x="340198" y="733545"/>
                  </a:lnTo>
                  <a:lnTo>
                    <a:pt x="341524" y="736435"/>
                  </a:lnTo>
                  <a:lnTo>
                    <a:pt x="346898" y="747304"/>
                  </a:lnTo>
                  <a:lnTo>
                    <a:pt x="349920" y="752941"/>
                  </a:lnTo>
                  <a:lnTo>
                    <a:pt x="352512" y="757802"/>
                  </a:lnTo>
                  <a:lnTo>
                    <a:pt x="354913" y="761803"/>
                  </a:lnTo>
                  <a:lnTo>
                    <a:pt x="359905" y="770820"/>
                  </a:lnTo>
                  <a:lnTo>
                    <a:pt x="360753" y="772349"/>
                  </a:lnTo>
                  <a:lnTo>
                    <a:pt x="360072" y="773615"/>
                  </a:lnTo>
                  <a:lnTo>
                    <a:pt x="357635" y="775120"/>
                  </a:lnTo>
                  <a:lnTo>
                    <a:pt x="343841" y="780674"/>
                  </a:lnTo>
                  <a:lnTo>
                    <a:pt x="341404" y="781892"/>
                  </a:lnTo>
                  <a:lnTo>
                    <a:pt x="335779" y="786347"/>
                  </a:lnTo>
                  <a:lnTo>
                    <a:pt x="328936" y="789667"/>
                  </a:lnTo>
                  <a:lnTo>
                    <a:pt x="324218" y="791411"/>
                  </a:lnTo>
                  <a:lnTo>
                    <a:pt x="323477" y="792127"/>
                  </a:lnTo>
                  <a:lnTo>
                    <a:pt x="321745" y="793489"/>
                  </a:lnTo>
                  <a:lnTo>
                    <a:pt x="320157" y="795078"/>
                  </a:lnTo>
                  <a:lnTo>
                    <a:pt x="318604" y="796606"/>
                  </a:lnTo>
                  <a:lnTo>
                    <a:pt x="316789" y="798529"/>
                  </a:lnTo>
                  <a:lnTo>
                    <a:pt x="315690" y="800213"/>
                  </a:lnTo>
                  <a:lnTo>
                    <a:pt x="314890" y="801969"/>
                  </a:lnTo>
                  <a:lnTo>
                    <a:pt x="313839" y="803605"/>
                  </a:lnTo>
                  <a:lnTo>
                    <a:pt x="312166" y="806256"/>
                  </a:lnTo>
                  <a:lnTo>
                    <a:pt x="311725" y="807081"/>
                  </a:lnTo>
                  <a:lnTo>
                    <a:pt x="311152" y="808287"/>
                  </a:lnTo>
                  <a:lnTo>
                    <a:pt x="310805" y="808956"/>
                  </a:lnTo>
                  <a:lnTo>
                    <a:pt x="310770" y="810126"/>
                  </a:lnTo>
                  <a:lnTo>
                    <a:pt x="311092" y="811536"/>
                  </a:lnTo>
                  <a:lnTo>
                    <a:pt x="311331" y="812264"/>
                  </a:lnTo>
                  <a:lnTo>
                    <a:pt x="311725" y="813984"/>
                  </a:lnTo>
                  <a:lnTo>
                    <a:pt x="311545" y="815262"/>
                  </a:lnTo>
                  <a:lnTo>
                    <a:pt x="311450" y="817304"/>
                  </a:lnTo>
                  <a:lnTo>
                    <a:pt x="311139" y="818725"/>
                  </a:lnTo>
                  <a:lnTo>
                    <a:pt x="310888" y="820541"/>
                  </a:lnTo>
                  <a:lnTo>
                    <a:pt x="310722" y="821950"/>
                  </a:lnTo>
                  <a:lnTo>
                    <a:pt x="310805" y="823479"/>
                  </a:lnTo>
                  <a:lnTo>
                    <a:pt x="310984" y="825103"/>
                  </a:lnTo>
                  <a:lnTo>
                    <a:pt x="311092" y="826190"/>
                  </a:lnTo>
                  <a:lnTo>
                    <a:pt x="311294" y="827623"/>
                  </a:lnTo>
                  <a:lnTo>
                    <a:pt x="311474" y="828961"/>
                  </a:lnTo>
                  <a:lnTo>
                    <a:pt x="311582" y="829929"/>
                  </a:lnTo>
                  <a:lnTo>
                    <a:pt x="311988" y="830896"/>
                  </a:lnTo>
                  <a:lnTo>
                    <a:pt x="312596" y="832293"/>
                  </a:lnTo>
                  <a:lnTo>
                    <a:pt x="313170" y="832974"/>
                  </a:lnTo>
                  <a:lnTo>
                    <a:pt x="314197" y="834216"/>
                  </a:lnTo>
                  <a:lnTo>
                    <a:pt x="315332" y="835339"/>
                  </a:lnTo>
                  <a:lnTo>
                    <a:pt x="316168" y="836223"/>
                  </a:lnTo>
                  <a:lnTo>
                    <a:pt x="316884" y="837035"/>
                  </a:lnTo>
                  <a:lnTo>
                    <a:pt x="318150" y="837775"/>
                  </a:lnTo>
                  <a:lnTo>
                    <a:pt x="319249" y="837931"/>
                  </a:lnTo>
                  <a:lnTo>
                    <a:pt x="319846" y="838277"/>
                  </a:lnTo>
                  <a:lnTo>
                    <a:pt x="320539" y="838958"/>
                  </a:lnTo>
                  <a:lnTo>
                    <a:pt x="321017" y="839471"/>
                  </a:lnTo>
                  <a:lnTo>
                    <a:pt x="321829" y="840379"/>
                  </a:lnTo>
                  <a:lnTo>
                    <a:pt x="322736" y="841060"/>
                  </a:lnTo>
                  <a:lnTo>
                    <a:pt x="323406" y="842135"/>
                  </a:lnTo>
                  <a:lnTo>
                    <a:pt x="323107" y="843150"/>
                  </a:lnTo>
                  <a:lnTo>
                    <a:pt x="322259" y="843974"/>
                  </a:lnTo>
                  <a:lnTo>
                    <a:pt x="321518" y="844476"/>
                  </a:lnTo>
                  <a:lnTo>
                    <a:pt x="320551" y="845551"/>
                  </a:lnTo>
                  <a:lnTo>
                    <a:pt x="319858" y="846757"/>
                  </a:lnTo>
                  <a:lnTo>
                    <a:pt x="319237" y="848130"/>
                  </a:lnTo>
                  <a:lnTo>
                    <a:pt x="318616" y="849265"/>
                  </a:lnTo>
                  <a:lnTo>
                    <a:pt x="317756" y="850925"/>
                  </a:lnTo>
                  <a:lnTo>
                    <a:pt x="317266" y="852108"/>
                  </a:lnTo>
                  <a:lnTo>
                    <a:pt x="317279" y="852908"/>
                  </a:lnTo>
                  <a:lnTo>
                    <a:pt x="317135" y="854413"/>
                  </a:lnTo>
                  <a:lnTo>
                    <a:pt x="317303" y="855523"/>
                  </a:lnTo>
                  <a:lnTo>
                    <a:pt x="317720" y="856599"/>
                  </a:lnTo>
                  <a:lnTo>
                    <a:pt x="318079" y="857399"/>
                  </a:lnTo>
                  <a:lnTo>
                    <a:pt x="318545" y="858450"/>
                  </a:lnTo>
                  <a:lnTo>
                    <a:pt x="318927" y="859465"/>
                  </a:lnTo>
                  <a:lnTo>
                    <a:pt x="319213" y="860444"/>
                  </a:lnTo>
                  <a:lnTo>
                    <a:pt x="319560" y="861387"/>
                  </a:lnTo>
                  <a:lnTo>
                    <a:pt x="319619" y="862403"/>
                  </a:lnTo>
                  <a:lnTo>
                    <a:pt x="319810" y="863132"/>
                  </a:lnTo>
                  <a:lnTo>
                    <a:pt x="320061" y="864111"/>
                  </a:lnTo>
                  <a:lnTo>
                    <a:pt x="320038" y="864863"/>
                  </a:lnTo>
                  <a:lnTo>
                    <a:pt x="320289" y="866022"/>
                  </a:lnTo>
                  <a:lnTo>
                    <a:pt x="318974" y="866404"/>
                  </a:lnTo>
                  <a:lnTo>
                    <a:pt x="317553" y="866631"/>
                  </a:lnTo>
                  <a:lnTo>
                    <a:pt x="316682" y="866834"/>
                  </a:lnTo>
                  <a:lnTo>
                    <a:pt x="314950" y="867204"/>
                  </a:lnTo>
                  <a:lnTo>
                    <a:pt x="314173" y="867395"/>
                  </a:lnTo>
                  <a:lnTo>
                    <a:pt x="313253" y="867837"/>
                  </a:lnTo>
                  <a:lnTo>
                    <a:pt x="312537" y="867539"/>
                  </a:lnTo>
                  <a:lnTo>
                    <a:pt x="311892" y="866523"/>
                  </a:lnTo>
                  <a:lnTo>
                    <a:pt x="311414" y="865890"/>
                  </a:lnTo>
                  <a:lnTo>
                    <a:pt x="310076" y="864278"/>
                  </a:lnTo>
                  <a:lnTo>
                    <a:pt x="309766" y="863597"/>
                  </a:lnTo>
                  <a:lnTo>
                    <a:pt x="309479" y="862833"/>
                  </a:lnTo>
                  <a:lnTo>
                    <a:pt x="309217" y="861352"/>
                  </a:lnTo>
                  <a:lnTo>
                    <a:pt x="308918" y="859680"/>
                  </a:lnTo>
                  <a:lnTo>
                    <a:pt x="308559" y="858712"/>
                  </a:lnTo>
                  <a:lnTo>
                    <a:pt x="308381" y="857494"/>
                  </a:lnTo>
                  <a:lnTo>
                    <a:pt x="308333" y="856790"/>
                  </a:lnTo>
                  <a:lnTo>
                    <a:pt x="308177" y="855894"/>
                  </a:lnTo>
                  <a:lnTo>
                    <a:pt x="308046" y="854365"/>
                  </a:lnTo>
                  <a:lnTo>
                    <a:pt x="307986" y="853350"/>
                  </a:lnTo>
                  <a:lnTo>
                    <a:pt x="307951" y="852406"/>
                  </a:lnTo>
                  <a:lnTo>
                    <a:pt x="307998" y="851630"/>
                  </a:lnTo>
                  <a:lnTo>
                    <a:pt x="307676" y="850053"/>
                  </a:lnTo>
                  <a:lnTo>
                    <a:pt x="307354" y="849170"/>
                  </a:lnTo>
                  <a:lnTo>
                    <a:pt x="307091" y="848369"/>
                  </a:lnTo>
                  <a:lnTo>
                    <a:pt x="306816" y="847378"/>
                  </a:lnTo>
                  <a:lnTo>
                    <a:pt x="306697" y="846625"/>
                  </a:lnTo>
                  <a:lnTo>
                    <a:pt x="306995" y="845849"/>
                  </a:lnTo>
                  <a:lnTo>
                    <a:pt x="307413" y="844739"/>
                  </a:lnTo>
                  <a:lnTo>
                    <a:pt x="307485" y="843532"/>
                  </a:lnTo>
                  <a:lnTo>
                    <a:pt x="307341" y="842637"/>
                  </a:lnTo>
                  <a:lnTo>
                    <a:pt x="306828" y="841096"/>
                  </a:lnTo>
                  <a:lnTo>
                    <a:pt x="306291" y="839806"/>
                  </a:lnTo>
                  <a:lnTo>
                    <a:pt x="306195" y="838647"/>
                  </a:lnTo>
                  <a:lnTo>
                    <a:pt x="306207" y="837919"/>
                  </a:lnTo>
                  <a:lnTo>
                    <a:pt x="305968" y="837095"/>
                  </a:lnTo>
                  <a:lnTo>
                    <a:pt x="305526" y="835972"/>
                  </a:lnTo>
                  <a:lnTo>
                    <a:pt x="304976" y="834980"/>
                  </a:lnTo>
                  <a:lnTo>
                    <a:pt x="304272" y="833727"/>
                  </a:lnTo>
                  <a:lnTo>
                    <a:pt x="303842" y="832687"/>
                  </a:lnTo>
                  <a:lnTo>
                    <a:pt x="304057" y="830681"/>
                  </a:lnTo>
                  <a:lnTo>
                    <a:pt x="304284" y="829952"/>
                  </a:lnTo>
                  <a:lnTo>
                    <a:pt x="304869" y="828603"/>
                  </a:lnTo>
                  <a:lnTo>
                    <a:pt x="305192" y="827946"/>
                  </a:lnTo>
                  <a:lnTo>
                    <a:pt x="306374" y="826095"/>
                  </a:lnTo>
                  <a:lnTo>
                    <a:pt x="307819" y="824363"/>
                  </a:lnTo>
                  <a:lnTo>
                    <a:pt x="308237" y="823300"/>
                  </a:lnTo>
                  <a:lnTo>
                    <a:pt x="308930" y="821879"/>
                  </a:lnTo>
                  <a:lnTo>
                    <a:pt x="309240" y="820481"/>
                  </a:lnTo>
                  <a:lnTo>
                    <a:pt x="309670" y="818857"/>
                  </a:lnTo>
                  <a:lnTo>
                    <a:pt x="309969" y="817627"/>
                  </a:lnTo>
                  <a:lnTo>
                    <a:pt x="310184" y="816002"/>
                  </a:lnTo>
                  <a:lnTo>
                    <a:pt x="310555" y="815107"/>
                  </a:lnTo>
                  <a:lnTo>
                    <a:pt x="310710" y="814247"/>
                  </a:lnTo>
                  <a:lnTo>
                    <a:pt x="310518" y="813244"/>
                  </a:lnTo>
                  <a:lnTo>
                    <a:pt x="310196" y="812491"/>
                  </a:lnTo>
                  <a:lnTo>
                    <a:pt x="309790" y="811715"/>
                  </a:lnTo>
                  <a:lnTo>
                    <a:pt x="308787" y="810341"/>
                  </a:lnTo>
                  <a:lnTo>
                    <a:pt x="308070" y="809422"/>
                  </a:lnTo>
                  <a:lnTo>
                    <a:pt x="307019" y="807857"/>
                  </a:lnTo>
                  <a:lnTo>
                    <a:pt x="306338" y="806448"/>
                  </a:lnTo>
                  <a:lnTo>
                    <a:pt x="305502" y="805050"/>
                  </a:lnTo>
                  <a:lnTo>
                    <a:pt x="304523" y="803689"/>
                  </a:lnTo>
                  <a:lnTo>
                    <a:pt x="303711" y="802781"/>
                  </a:lnTo>
                  <a:lnTo>
                    <a:pt x="303066" y="801778"/>
                  </a:lnTo>
                  <a:lnTo>
                    <a:pt x="301871" y="800560"/>
                  </a:lnTo>
                  <a:lnTo>
                    <a:pt x="301107" y="799771"/>
                  </a:lnTo>
                  <a:lnTo>
                    <a:pt x="300151" y="798433"/>
                  </a:lnTo>
                  <a:lnTo>
                    <a:pt x="298981" y="797335"/>
                  </a:lnTo>
                  <a:lnTo>
                    <a:pt x="298145" y="796164"/>
                  </a:lnTo>
                  <a:lnTo>
                    <a:pt x="296604" y="794683"/>
                  </a:lnTo>
                  <a:lnTo>
                    <a:pt x="295458" y="793680"/>
                  </a:lnTo>
                  <a:lnTo>
                    <a:pt x="294359" y="792761"/>
                  </a:lnTo>
                  <a:lnTo>
                    <a:pt x="293403" y="792115"/>
                  </a:lnTo>
                  <a:lnTo>
                    <a:pt x="292436" y="791471"/>
                  </a:lnTo>
                  <a:lnTo>
                    <a:pt x="291791" y="791148"/>
                  </a:lnTo>
                  <a:lnTo>
                    <a:pt x="288017" y="788186"/>
                  </a:lnTo>
                  <a:lnTo>
                    <a:pt x="282822" y="784185"/>
                  </a:lnTo>
                  <a:lnTo>
                    <a:pt x="272442" y="777377"/>
                  </a:lnTo>
                  <a:lnTo>
                    <a:pt x="254145" y="768527"/>
                  </a:lnTo>
                  <a:lnTo>
                    <a:pt x="231261" y="761301"/>
                  </a:lnTo>
                  <a:lnTo>
                    <a:pt x="223821" y="759259"/>
                  </a:lnTo>
                  <a:lnTo>
                    <a:pt x="218458" y="758638"/>
                  </a:lnTo>
                  <a:lnTo>
                    <a:pt x="207924" y="758423"/>
                  </a:lnTo>
                  <a:lnTo>
                    <a:pt x="187118" y="756357"/>
                  </a:lnTo>
                  <a:lnTo>
                    <a:pt x="181660" y="754888"/>
                  </a:lnTo>
                  <a:lnTo>
                    <a:pt x="173288" y="754051"/>
                  </a:lnTo>
                  <a:lnTo>
                    <a:pt x="169239" y="752953"/>
                  </a:lnTo>
                  <a:lnTo>
                    <a:pt x="165668" y="752499"/>
                  </a:lnTo>
                  <a:lnTo>
                    <a:pt x="157666" y="752845"/>
                  </a:lnTo>
                  <a:lnTo>
                    <a:pt x="152781" y="752762"/>
                  </a:lnTo>
                  <a:lnTo>
                    <a:pt x="150237" y="751949"/>
                  </a:lnTo>
                  <a:lnTo>
                    <a:pt x="149485" y="751376"/>
                  </a:lnTo>
                  <a:lnTo>
                    <a:pt x="149186" y="749573"/>
                  </a:lnTo>
                  <a:lnTo>
                    <a:pt x="151408" y="743279"/>
                  </a:lnTo>
                  <a:lnTo>
                    <a:pt x="153378" y="741368"/>
                  </a:lnTo>
                  <a:lnTo>
                    <a:pt x="156388" y="741475"/>
                  </a:lnTo>
                  <a:lnTo>
                    <a:pt x="164019" y="743876"/>
                  </a:lnTo>
                  <a:lnTo>
                    <a:pt x="167961" y="743577"/>
                  </a:lnTo>
                  <a:lnTo>
                    <a:pt x="175569" y="739588"/>
                  </a:lnTo>
                  <a:lnTo>
                    <a:pt x="182795" y="736256"/>
                  </a:lnTo>
                  <a:lnTo>
                    <a:pt x="184204" y="735850"/>
                  </a:lnTo>
                  <a:lnTo>
                    <a:pt x="190785" y="735730"/>
                  </a:lnTo>
                  <a:lnTo>
                    <a:pt x="194738" y="736280"/>
                  </a:lnTo>
                  <a:lnTo>
                    <a:pt x="205356" y="735754"/>
                  </a:lnTo>
                  <a:lnTo>
                    <a:pt x="210994" y="734333"/>
                  </a:lnTo>
                  <a:lnTo>
                    <a:pt x="216057" y="731371"/>
                  </a:lnTo>
                  <a:lnTo>
                    <a:pt x="219258" y="731275"/>
                  </a:lnTo>
                  <a:lnTo>
                    <a:pt x="221134" y="730033"/>
                  </a:lnTo>
                  <a:lnTo>
                    <a:pt x="223665" y="729185"/>
                  </a:lnTo>
                  <a:lnTo>
                    <a:pt x="228466" y="729783"/>
                  </a:lnTo>
                  <a:lnTo>
                    <a:pt x="231667" y="731395"/>
                  </a:lnTo>
                  <a:lnTo>
                    <a:pt x="234689" y="733342"/>
                  </a:lnTo>
                  <a:lnTo>
                    <a:pt x="235919" y="735312"/>
                  </a:lnTo>
                  <a:lnTo>
                    <a:pt x="237353" y="739457"/>
                  </a:lnTo>
                  <a:lnTo>
                    <a:pt x="237353" y="740675"/>
                  </a:lnTo>
                  <a:lnTo>
                    <a:pt x="238977" y="744413"/>
                  </a:lnTo>
                  <a:lnTo>
                    <a:pt x="242763" y="748259"/>
                  </a:lnTo>
                  <a:lnTo>
                    <a:pt x="246250" y="749943"/>
                  </a:lnTo>
                  <a:lnTo>
                    <a:pt x="246705" y="748152"/>
                  </a:lnTo>
                  <a:lnTo>
                    <a:pt x="247648" y="747196"/>
                  </a:lnTo>
                  <a:lnTo>
                    <a:pt x="248962" y="746826"/>
                  </a:lnTo>
                  <a:lnTo>
                    <a:pt x="249618" y="747542"/>
                  </a:lnTo>
                  <a:lnTo>
                    <a:pt x="250192" y="749274"/>
                  </a:lnTo>
                  <a:lnTo>
                    <a:pt x="253214" y="751400"/>
                  </a:lnTo>
                  <a:lnTo>
                    <a:pt x="256606" y="752308"/>
                  </a:lnTo>
                  <a:lnTo>
                    <a:pt x="258385" y="751663"/>
                  </a:lnTo>
                  <a:lnTo>
                    <a:pt x="259137" y="750791"/>
                  </a:lnTo>
                  <a:lnTo>
                    <a:pt x="259030" y="748164"/>
                  </a:lnTo>
                  <a:lnTo>
                    <a:pt x="257991" y="748187"/>
                  </a:lnTo>
                  <a:lnTo>
                    <a:pt x="256116" y="749501"/>
                  </a:lnTo>
                  <a:lnTo>
                    <a:pt x="254802" y="749692"/>
                  </a:lnTo>
                  <a:lnTo>
                    <a:pt x="254325" y="748486"/>
                  </a:lnTo>
                  <a:lnTo>
                    <a:pt x="254026" y="745679"/>
                  </a:lnTo>
                  <a:lnTo>
                    <a:pt x="255435" y="743971"/>
                  </a:lnTo>
                  <a:lnTo>
                    <a:pt x="256940" y="744330"/>
                  </a:lnTo>
                  <a:lnTo>
                    <a:pt x="258636" y="744987"/>
                  </a:lnTo>
                  <a:lnTo>
                    <a:pt x="259758" y="745070"/>
                  </a:lnTo>
                  <a:lnTo>
                    <a:pt x="260702" y="743446"/>
                  </a:lnTo>
                  <a:lnTo>
                    <a:pt x="260690" y="742705"/>
                  </a:lnTo>
                  <a:lnTo>
                    <a:pt x="259842" y="741511"/>
                  </a:lnTo>
                  <a:lnTo>
                    <a:pt x="255698" y="740484"/>
                  </a:lnTo>
                  <a:lnTo>
                    <a:pt x="254193" y="739743"/>
                  </a:lnTo>
                  <a:lnTo>
                    <a:pt x="254181" y="738418"/>
                  </a:lnTo>
                  <a:lnTo>
                    <a:pt x="255674" y="735300"/>
                  </a:lnTo>
                  <a:lnTo>
                    <a:pt x="256606" y="734273"/>
                  </a:lnTo>
                  <a:lnTo>
                    <a:pt x="256797" y="733592"/>
                  </a:lnTo>
                  <a:lnTo>
                    <a:pt x="258003" y="732112"/>
                  </a:lnTo>
                  <a:lnTo>
                    <a:pt x="259878" y="730881"/>
                  </a:lnTo>
                  <a:lnTo>
                    <a:pt x="262613" y="730762"/>
                  </a:lnTo>
                  <a:lnTo>
                    <a:pt x="263449" y="730177"/>
                  </a:lnTo>
                  <a:lnTo>
                    <a:pt x="265038" y="728397"/>
                  </a:lnTo>
                  <a:lnTo>
                    <a:pt x="266734" y="728755"/>
                  </a:lnTo>
                  <a:lnTo>
                    <a:pt x="267868" y="729126"/>
                  </a:lnTo>
                  <a:lnTo>
                    <a:pt x="268728" y="731466"/>
                  </a:lnTo>
                  <a:lnTo>
                    <a:pt x="269851" y="730547"/>
                  </a:lnTo>
                  <a:lnTo>
                    <a:pt x="271260" y="730511"/>
                  </a:lnTo>
                  <a:lnTo>
                    <a:pt x="272109" y="729973"/>
                  </a:lnTo>
                  <a:lnTo>
                    <a:pt x="272001" y="728934"/>
                  </a:lnTo>
                  <a:lnTo>
                    <a:pt x="271248" y="727812"/>
                  </a:lnTo>
                  <a:lnTo>
                    <a:pt x="271236" y="726474"/>
                  </a:lnTo>
                  <a:lnTo>
                    <a:pt x="272264" y="725626"/>
                  </a:lnTo>
                  <a:lnTo>
                    <a:pt x="274055" y="724945"/>
                  </a:lnTo>
                  <a:lnTo>
                    <a:pt x="276504" y="725065"/>
                  </a:lnTo>
                  <a:lnTo>
                    <a:pt x="283096" y="727346"/>
                  </a:lnTo>
                  <a:lnTo>
                    <a:pt x="290644" y="731729"/>
                  </a:lnTo>
                  <a:lnTo>
                    <a:pt x="294968" y="732374"/>
                  </a:lnTo>
                  <a:lnTo>
                    <a:pt x="296951" y="733401"/>
                  </a:lnTo>
                  <a:lnTo>
                    <a:pt x="299411" y="735838"/>
                  </a:lnTo>
                  <a:lnTo>
                    <a:pt x="301405" y="739970"/>
                  </a:lnTo>
                  <a:lnTo>
                    <a:pt x="303018" y="741666"/>
                  </a:lnTo>
                  <a:lnTo>
                    <a:pt x="305204" y="746718"/>
                  </a:lnTo>
                  <a:lnTo>
                    <a:pt x="305395" y="747853"/>
                  </a:lnTo>
                  <a:lnTo>
                    <a:pt x="306542" y="750672"/>
                  </a:lnTo>
                  <a:lnTo>
                    <a:pt x="307951" y="751974"/>
                  </a:lnTo>
                  <a:lnTo>
                    <a:pt x="308428" y="752618"/>
                  </a:lnTo>
                  <a:lnTo>
                    <a:pt x="308166" y="756846"/>
                  </a:lnTo>
                  <a:lnTo>
                    <a:pt x="306780" y="761003"/>
                  </a:lnTo>
                  <a:lnTo>
                    <a:pt x="306697" y="762412"/>
                  </a:lnTo>
                  <a:lnTo>
                    <a:pt x="307174" y="763547"/>
                  </a:lnTo>
                  <a:lnTo>
                    <a:pt x="308392" y="764956"/>
                  </a:lnTo>
                  <a:lnTo>
                    <a:pt x="309551" y="770773"/>
                  </a:lnTo>
                  <a:lnTo>
                    <a:pt x="311832" y="773484"/>
                  </a:lnTo>
                  <a:lnTo>
                    <a:pt x="313528" y="774403"/>
                  </a:lnTo>
                  <a:lnTo>
                    <a:pt x="319070" y="774690"/>
                  </a:lnTo>
                  <a:lnTo>
                    <a:pt x="319834" y="775407"/>
                  </a:lnTo>
                  <a:lnTo>
                    <a:pt x="320025" y="776063"/>
                  </a:lnTo>
                  <a:lnTo>
                    <a:pt x="319858" y="781259"/>
                  </a:lnTo>
                  <a:lnTo>
                    <a:pt x="320431" y="782572"/>
                  </a:lnTo>
                  <a:lnTo>
                    <a:pt x="321745" y="783313"/>
                  </a:lnTo>
                  <a:lnTo>
                    <a:pt x="323812" y="781629"/>
                  </a:lnTo>
                  <a:lnTo>
                    <a:pt x="324850" y="782262"/>
                  </a:lnTo>
                  <a:lnTo>
                    <a:pt x="326547" y="783098"/>
                  </a:lnTo>
                  <a:lnTo>
                    <a:pt x="328613" y="782824"/>
                  </a:lnTo>
                  <a:lnTo>
                    <a:pt x="329460" y="781760"/>
                  </a:lnTo>
                  <a:lnTo>
                    <a:pt x="329258" y="779694"/>
                  </a:lnTo>
                  <a:lnTo>
                    <a:pt x="329819" y="779228"/>
                  </a:lnTo>
                  <a:lnTo>
                    <a:pt x="333772" y="780148"/>
                  </a:lnTo>
                  <a:lnTo>
                    <a:pt x="334990" y="779861"/>
                  </a:lnTo>
                  <a:lnTo>
                    <a:pt x="335552" y="778918"/>
                  </a:lnTo>
                  <a:lnTo>
                    <a:pt x="335456" y="776840"/>
                  </a:lnTo>
                  <a:lnTo>
                    <a:pt x="335074" y="775526"/>
                  </a:lnTo>
                  <a:lnTo>
                    <a:pt x="333928" y="774224"/>
                  </a:lnTo>
                  <a:lnTo>
                    <a:pt x="332423" y="773113"/>
                  </a:lnTo>
                  <a:lnTo>
                    <a:pt x="328744" y="771334"/>
                  </a:lnTo>
                  <a:lnTo>
                    <a:pt x="327801" y="769912"/>
                  </a:lnTo>
                  <a:lnTo>
                    <a:pt x="326845" y="767572"/>
                  </a:lnTo>
                  <a:lnTo>
                    <a:pt x="327204" y="764932"/>
                  </a:lnTo>
                  <a:lnTo>
                    <a:pt x="328040" y="762567"/>
                  </a:lnTo>
                  <a:lnTo>
                    <a:pt x="328027" y="761170"/>
                  </a:lnTo>
                  <a:lnTo>
                    <a:pt x="326714" y="759498"/>
                  </a:lnTo>
                  <a:lnTo>
                    <a:pt x="319823" y="755664"/>
                  </a:lnTo>
                  <a:lnTo>
                    <a:pt x="318306" y="753156"/>
                  </a:lnTo>
                  <a:lnTo>
                    <a:pt x="316514" y="751352"/>
                  </a:lnTo>
                  <a:lnTo>
                    <a:pt x="314710" y="750253"/>
                  </a:lnTo>
                  <a:lnTo>
                    <a:pt x="309312" y="741523"/>
                  </a:lnTo>
                  <a:lnTo>
                    <a:pt x="306195" y="739086"/>
                  </a:lnTo>
                  <a:lnTo>
                    <a:pt x="305526" y="737701"/>
                  </a:lnTo>
                  <a:lnTo>
                    <a:pt x="305335" y="735897"/>
                  </a:lnTo>
                  <a:lnTo>
                    <a:pt x="304105" y="735157"/>
                  </a:lnTo>
                  <a:lnTo>
                    <a:pt x="301644" y="732147"/>
                  </a:lnTo>
                  <a:lnTo>
                    <a:pt x="301262" y="731120"/>
                  </a:lnTo>
                  <a:lnTo>
                    <a:pt x="301250" y="729412"/>
                  </a:lnTo>
                  <a:lnTo>
                    <a:pt x="303328" y="730284"/>
                  </a:lnTo>
                  <a:lnTo>
                    <a:pt x="304738" y="730248"/>
                  </a:lnTo>
                  <a:lnTo>
                    <a:pt x="305681" y="729770"/>
                  </a:lnTo>
                  <a:lnTo>
                    <a:pt x="303878" y="727453"/>
                  </a:lnTo>
                  <a:lnTo>
                    <a:pt x="302361" y="725196"/>
                  </a:lnTo>
                  <a:lnTo>
                    <a:pt x="300104" y="724456"/>
                  </a:lnTo>
                  <a:lnTo>
                    <a:pt x="299160" y="723703"/>
                  </a:lnTo>
                  <a:lnTo>
                    <a:pt x="295302" y="723548"/>
                  </a:lnTo>
                  <a:lnTo>
                    <a:pt x="293702" y="723751"/>
                  </a:lnTo>
                  <a:lnTo>
                    <a:pt x="292866" y="724766"/>
                  </a:lnTo>
                  <a:lnTo>
                    <a:pt x="291361" y="725339"/>
                  </a:lnTo>
                  <a:lnTo>
                    <a:pt x="289474" y="725351"/>
                  </a:lnTo>
                  <a:lnTo>
                    <a:pt x="287682" y="723954"/>
                  </a:lnTo>
                  <a:lnTo>
                    <a:pt x="284672" y="723488"/>
                  </a:lnTo>
                  <a:lnTo>
                    <a:pt x="284577" y="722748"/>
                  </a:lnTo>
                  <a:lnTo>
                    <a:pt x="283813" y="720108"/>
                  </a:lnTo>
                  <a:lnTo>
                    <a:pt x="283048" y="719356"/>
                  </a:lnTo>
                  <a:lnTo>
                    <a:pt x="280517" y="719642"/>
                  </a:lnTo>
                  <a:lnTo>
                    <a:pt x="279286" y="719272"/>
                  </a:lnTo>
                  <a:lnTo>
                    <a:pt x="277399" y="716669"/>
                  </a:lnTo>
                  <a:lnTo>
                    <a:pt x="276444" y="714244"/>
                  </a:lnTo>
                  <a:lnTo>
                    <a:pt x="275011" y="710291"/>
                  </a:lnTo>
                  <a:lnTo>
                    <a:pt x="275094" y="708022"/>
                  </a:lnTo>
                  <a:lnTo>
                    <a:pt x="276408" y="707544"/>
                  </a:lnTo>
                  <a:lnTo>
                    <a:pt x="277447" y="708213"/>
                  </a:lnTo>
                  <a:lnTo>
                    <a:pt x="278665" y="708177"/>
                  </a:lnTo>
                  <a:lnTo>
                    <a:pt x="279788" y="707627"/>
                  </a:lnTo>
                  <a:lnTo>
                    <a:pt x="279788" y="705179"/>
                  </a:lnTo>
                  <a:lnTo>
                    <a:pt x="279406" y="704606"/>
                  </a:lnTo>
                  <a:lnTo>
                    <a:pt x="280230" y="701500"/>
                  </a:lnTo>
                  <a:lnTo>
                    <a:pt x="280887" y="700748"/>
                  </a:lnTo>
                  <a:lnTo>
                    <a:pt x="283335" y="700007"/>
                  </a:lnTo>
                  <a:lnTo>
                    <a:pt x="283419" y="699040"/>
                  </a:lnTo>
                  <a:lnTo>
                    <a:pt x="282846" y="698311"/>
                  </a:lnTo>
                  <a:lnTo>
                    <a:pt x="282846" y="696795"/>
                  </a:lnTo>
                  <a:lnTo>
                    <a:pt x="284625" y="696042"/>
                  </a:lnTo>
                  <a:lnTo>
                    <a:pt x="284530" y="694716"/>
                  </a:lnTo>
                  <a:lnTo>
                    <a:pt x="283669" y="693510"/>
                  </a:lnTo>
                  <a:lnTo>
                    <a:pt x="281125" y="692483"/>
                  </a:lnTo>
                  <a:lnTo>
                    <a:pt x="281209" y="689844"/>
                  </a:lnTo>
                  <a:lnTo>
                    <a:pt x="282607" y="687287"/>
                  </a:lnTo>
                  <a:lnTo>
                    <a:pt x="281854" y="685902"/>
                  </a:lnTo>
                  <a:lnTo>
                    <a:pt x="281746" y="684756"/>
                  </a:lnTo>
                  <a:lnTo>
                    <a:pt x="282487" y="683442"/>
                  </a:lnTo>
                  <a:lnTo>
                    <a:pt x="282666" y="679942"/>
                  </a:lnTo>
                  <a:lnTo>
                    <a:pt x="280863" y="677888"/>
                  </a:lnTo>
                  <a:lnTo>
                    <a:pt x="281030" y="672370"/>
                  </a:lnTo>
                  <a:lnTo>
                    <a:pt x="282320" y="669324"/>
                  </a:lnTo>
                  <a:lnTo>
                    <a:pt x="282595" y="666243"/>
                  </a:lnTo>
                  <a:lnTo>
                    <a:pt x="281818" y="663042"/>
                  </a:lnTo>
                  <a:lnTo>
                    <a:pt x="279263" y="657787"/>
                  </a:lnTo>
                  <a:lnTo>
                    <a:pt x="278785" y="656652"/>
                  </a:lnTo>
                  <a:lnTo>
                    <a:pt x="276778" y="652042"/>
                  </a:lnTo>
                  <a:lnTo>
                    <a:pt x="275452" y="648961"/>
                  </a:lnTo>
                  <a:lnTo>
                    <a:pt x="273625" y="642691"/>
                  </a:lnTo>
                  <a:lnTo>
                    <a:pt x="270950" y="632431"/>
                  </a:lnTo>
                  <a:lnTo>
                    <a:pt x="269516" y="628764"/>
                  </a:lnTo>
                  <a:lnTo>
                    <a:pt x="268645" y="623605"/>
                  </a:lnTo>
                  <a:lnTo>
                    <a:pt x="268418" y="615794"/>
                  </a:lnTo>
                  <a:lnTo>
                    <a:pt x="267653" y="613632"/>
                  </a:lnTo>
                  <a:lnTo>
                    <a:pt x="267832" y="611853"/>
                  </a:lnTo>
                  <a:lnTo>
                    <a:pt x="269123" y="608186"/>
                  </a:lnTo>
                  <a:lnTo>
                    <a:pt x="268728" y="604603"/>
                  </a:lnTo>
                  <a:lnTo>
                    <a:pt x="269660" y="600566"/>
                  </a:lnTo>
                  <a:lnTo>
                    <a:pt x="268525" y="599157"/>
                  </a:lnTo>
                  <a:lnTo>
                    <a:pt x="268573" y="590975"/>
                  </a:lnTo>
                  <a:lnTo>
                    <a:pt x="264584" y="582973"/>
                  </a:lnTo>
                  <a:lnTo>
                    <a:pt x="262589" y="579629"/>
                  </a:lnTo>
                  <a:lnTo>
                    <a:pt x="258600" y="571734"/>
                  </a:lnTo>
                  <a:lnTo>
                    <a:pt x="256498" y="566647"/>
                  </a:lnTo>
                  <a:lnTo>
                    <a:pt x="256104" y="562072"/>
                  </a:lnTo>
                  <a:lnTo>
                    <a:pt x="255423" y="559349"/>
                  </a:lnTo>
                  <a:lnTo>
                    <a:pt x="254946" y="557653"/>
                  </a:lnTo>
                  <a:lnTo>
                    <a:pt x="254193" y="555682"/>
                  </a:lnTo>
                  <a:lnTo>
                    <a:pt x="253799" y="553688"/>
                  </a:lnTo>
                  <a:lnTo>
                    <a:pt x="252856" y="552386"/>
                  </a:lnTo>
                  <a:lnTo>
                    <a:pt x="251434" y="551466"/>
                  </a:lnTo>
                  <a:lnTo>
                    <a:pt x="251052" y="550439"/>
                  </a:lnTo>
                  <a:lnTo>
                    <a:pt x="251231" y="548361"/>
                  </a:lnTo>
                  <a:lnTo>
                    <a:pt x="252353" y="546773"/>
                  </a:lnTo>
                  <a:lnTo>
                    <a:pt x="252162" y="545924"/>
                  </a:lnTo>
                  <a:lnTo>
                    <a:pt x="243420" y="546438"/>
                  </a:lnTo>
                  <a:lnTo>
                    <a:pt x="242477" y="545757"/>
                  </a:lnTo>
                  <a:lnTo>
                    <a:pt x="242095" y="544838"/>
                  </a:lnTo>
                  <a:lnTo>
                    <a:pt x="241987" y="541732"/>
                  </a:lnTo>
                  <a:lnTo>
                    <a:pt x="239992" y="538723"/>
                  </a:lnTo>
                  <a:lnTo>
                    <a:pt x="237257" y="537134"/>
                  </a:lnTo>
                  <a:lnTo>
                    <a:pt x="236492" y="535820"/>
                  </a:lnTo>
                  <a:lnTo>
                    <a:pt x="236206" y="534232"/>
                  </a:lnTo>
                  <a:lnTo>
                    <a:pt x="235263" y="532452"/>
                  </a:lnTo>
                  <a:lnTo>
                    <a:pt x="234391" y="528762"/>
                  </a:lnTo>
                  <a:lnTo>
                    <a:pt x="233531" y="525979"/>
                  </a:lnTo>
                  <a:lnTo>
                    <a:pt x="232958" y="523925"/>
                  </a:lnTo>
                  <a:lnTo>
                    <a:pt x="232384" y="523423"/>
                  </a:lnTo>
                  <a:lnTo>
                    <a:pt x="231082" y="523829"/>
                  </a:lnTo>
                  <a:lnTo>
                    <a:pt x="230987" y="525131"/>
                  </a:lnTo>
                  <a:lnTo>
                    <a:pt x="230067" y="528451"/>
                  </a:lnTo>
                  <a:lnTo>
                    <a:pt x="228765" y="531640"/>
                  </a:lnTo>
                  <a:lnTo>
                    <a:pt x="229338" y="534542"/>
                  </a:lnTo>
                  <a:lnTo>
                    <a:pt x="230676" y="536883"/>
                  </a:lnTo>
                  <a:lnTo>
                    <a:pt x="231536" y="540932"/>
                  </a:lnTo>
                  <a:lnTo>
                    <a:pt x="230545" y="549328"/>
                  </a:lnTo>
                  <a:lnTo>
                    <a:pt x="228861" y="550821"/>
                  </a:lnTo>
                  <a:lnTo>
                    <a:pt x="227452" y="550750"/>
                  </a:lnTo>
                  <a:lnTo>
                    <a:pt x="226317" y="550260"/>
                  </a:lnTo>
                  <a:lnTo>
                    <a:pt x="225755" y="549543"/>
                  </a:lnTo>
                  <a:lnTo>
                    <a:pt x="225278" y="548110"/>
                  </a:lnTo>
                  <a:lnTo>
                    <a:pt x="224418" y="546510"/>
                  </a:lnTo>
                  <a:lnTo>
                    <a:pt x="222339" y="544826"/>
                  </a:lnTo>
                  <a:lnTo>
                    <a:pt x="221587" y="543142"/>
                  </a:lnTo>
                  <a:lnTo>
                    <a:pt x="221289" y="541816"/>
                  </a:lnTo>
                  <a:lnTo>
                    <a:pt x="220728" y="540801"/>
                  </a:lnTo>
                  <a:lnTo>
                    <a:pt x="219593" y="540347"/>
                  </a:lnTo>
                  <a:lnTo>
                    <a:pt x="214326" y="540538"/>
                  </a:lnTo>
                  <a:lnTo>
                    <a:pt x="212916" y="539726"/>
                  </a:lnTo>
                  <a:lnTo>
                    <a:pt x="212713" y="538400"/>
                  </a:lnTo>
                  <a:lnTo>
                    <a:pt x="212427" y="536633"/>
                  </a:lnTo>
                  <a:lnTo>
                    <a:pt x="211567" y="535211"/>
                  </a:lnTo>
                  <a:lnTo>
                    <a:pt x="208927" y="533252"/>
                  </a:lnTo>
                  <a:lnTo>
                    <a:pt x="208617" y="527149"/>
                  </a:lnTo>
                  <a:lnTo>
                    <a:pt x="205595" y="525453"/>
                  </a:lnTo>
                  <a:lnTo>
                    <a:pt x="205392" y="521416"/>
                  </a:lnTo>
                  <a:lnTo>
                    <a:pt x="207530" y="516699"/>
                  </a:lnTo>
                  <a:lnTo>
                    <a:pt x="210253" y="515947"/>
                  </a:lnTo>
                  <a:lnTo>
                    <a:pt x="210241" y="513390"/>
                  </a:lnTo>
                  <a:lnTo>
                    <a:pt x="208999" y="509461"/>
                  </a:lnTo>
                  <a:lnTo>
                    <a:pt x="208521" y="508697"/>
                  </a:lnTo>
                  <a:lnTo>
                    <a:pt x="208235" y="506714"/>
                  </a:lnTo>
                  <a:lnTo>
                    <a:pt x="208270" y="497410"/>
                  </a:lnTo>
                  <a:lnTo>
                    <a:pt x="209930" y="490734"/>
                  </a:lnTo>
                  <a:lnTo>
                    <a:pt x="209823" y="487999"/>
                  </a:lnTo>
                  <a:lnTo>
                    <a:pt x="208497" y="485921"/>
                  </a:lnTo>
                  <a:lnTo>
                    <a:pt x="208294" y="483042"/>
                  </a:lnTo>
                  <a:lnTo>
                    <a:pt x="209023" y="478611"/>
                  </a:lnTo>
                  <a:lnTo>
                    <a:pt x="208820" y="476617"/>
                  </a:lnTo>
                  <a:lnTo>
                    <a:pt x="207685" y="474383"/>
                  </a:lnTo>
                  <a:lnTo>
                    <a:pt x="207589" y="472568"/>
                  </a:lnTo>
                  <a:lnTo>
                    <a:pt x="209071" y="469677"/>
                  </a:lnTo>
                  <a:lnTo>
                    <a:pt x="214122" y="464267"/>
                  </a:lnTo>
                  <a:lnTo>
                    <a:pt x="216094" y="462655"/>
                  </a:lnTo>
                  <a:lnTo>
                    <a:pt x="216463" y="461651"/>
                  </a:lnTo>
                  <a:lnTo>
                    <a:pt x="215890" y="459740"/>
                  </a:lnTo>
                  <a:lnTo>
                    <a:pt x="215974" y="458510"/>
                  </a:lnTo>
                  <a:lnTo>
                    <a:pt x="217837" y="456085"/>
                  </a:lnTo>
                  <a:lnTo>
                    <a:pt x="219342" y="454748"/>
                  </a:lnTo>
                  <a:lnTo>
                    <a:pt x="219235" y="453231"/>
                  </a:lnTo>
                  <a:lnTo>
                    <a:pt x="218208" y="452968"/>
                  </a:lnTo>
                  <a:lnTo>
                    <a:pt x="216882" y="451858"/>
                  </a:lnTo>
                  <a:lnTo>
                    <a:pt x="216786" y="450819"/>
                  </a:lnTo>
                  <a:lnTo>
                    <a:pt x="220059" y="447690"/>
                  </a:lnTo>
                  <a:lnTo>
                    <a:pt x="220608" y="445336"/>
                  </a:lnTo>
                  <a:lnTo>
                    <a:pt x="217598" y="445910"/>
                  </a:lnTo>
                  <a:lnTo>
                    <a:pt x="215997" y="444883"/>
                  </a:lnTo>
                  <a:lnTo>
                    <a:pt x="219461" y="440738"/>
                  </a:lnTo>
                  <a:lnTo>
                    <a:pt x="218601" y="438577"/>
                  </a:lnTo>
                  <a:lnTo>
                    <a:pt x="218673" y="436021"/>
                  </a:lnTo>
                  <a:lnTo>
                    <a:pt x="220178" y="435567"/>
                  </a:lnTo>
                  <a:lnTo>
                    <a:pt x="224047" y="436869"/>
                  </a:lnTo>
                  <a:lnTo>
                    <a:pt x="224991" y="436582"/>
                  </a:lnTo>
                  <a:lnTo>
                    <a:pt x="224872" y="433477"/>
                  </a:lnTo>
                  <a:lnTo>
                    <a:pt x="224394" y="432641"/>
                  </a:lnTo>
                  <a:lnTo>
                    <a:pt x="221862" y="432748"/>
                  </a:lnTo>
                  <a:lnTo>
                    <a:pt x="219784" y="431876"/>
                  </a:lnTo>
                  <a:lnTo>
                    <a:pt x="214899" y="432020"/>
                  </a:lnTo>
                  <a:lnTo>
                    <a:pt x="214147" y="431829"/>
                  </a:lnTo>
                  <a:lnTo>
                    <a:pt x="213669" y="431279"/>
                  </a:lnTo>
                  <a:lnTo>
                    <a:pt x="213943" y="430121"/>
                  </a:lnTo>
                  <a:lnTo>
                    <a:pt x="217789" y="428604"/>
                  </a:lnTo>
                  <a:lnTo>
                    <a:pt x="219486" y="427481"/>
                  </a:lnTo>
                  <a:lnTo>
                    <a:pt x="221074" y="425952"/>
                  </a:lnTo>
                  <a:lnTo>
                    <a:pt x="222555" y="421354"/>
                  </a:lnTo>
                  <a:lnTo>
                    <a:pt x="226866" y="419455"/>
                  </a:lnTo>
                  <a:lnTo>
                    <a:pt x="227607" y="416911"/>
                  </a:lnTo>
                  <a:lnTo>
                    <a:pt x="225624" y="413889"/>
                  </a:lnTo>
                  <a:lnTo>
                    <a:pt x="225600" y="409673"/>
                  </a:lnTo>
                  <a:lnTo>
                    <a:pt x="225672" y="405517"/>
                  </a:lnTo>
                  <a:lnTo>
                    <a:pt x="227248" y="401397"/>
                  </a:lnTo>
                  <a:lnTo>
                    <a:pt x="227321" y="397133"/>
                  </a:lnTo>
                  <a:lnTo>
                    <a:pt x="225409" y="390743"/>
                  </a:lnTo>
                  <a:lnTo>
                    <a:pt x="225003" y="384652"/>
                  </a:lnTo>
                  <a:lnTo>
                    <a:pt x="223856" y="383159"/>
                  </a:lnTo>
                  <a:lnTo>
                    <a:pt x="223379" y="381654"/>
                  </a:lnTo>
                  <a:lnTo>
                    <a:pt x="224693" y="380245"/>
                  </a:lnTo>
                  <a:lnTo>
                    <a:pt x="235191" y="373317"/>
                  </a:lnTo>
                  <a:lnTo>
                    <a:pt x="235465" y="372195"/>
                  </a:lnTo>
                  <a:lnTo>
                    <a:pt x="235334" y="364682"/>
                  </a:lnTo>
                  <a:lnTo>
                    <a:pt x="235609" y="362676"/>
                  </a:lnTo>
                  <a:lnTo>
                    <a:pt x="237377" y="359284"/>
                  </a:lnTo>
                  <a:lnTo>
                    <a:pt x="237364" y="356178"/>
                  </a:lnTo>
                  <a:lnTo>
                    <a:pt x="236982" y="355438"/>
                  </a:lnTo>
                  <a:lnTo>
                    <a:pt x="237436" y="353360"/>
                  </a:lnTo>
                  <a:lnTo>
                    <a:pt x="237998" y="352894"/>
                  </a:lnTo>
                  <a:lnTo>
                    <a:pt x="239311" y="352595"/>
                  </a:lnTo>
                  <a:lnTo>
                    <a:pt x="241377" y="350051"/>
                  </a:lnTo>
                  <a:lnTo>
                    <a:pt x="242692" y="349944"/>
                  </a:lnTo>
                  <a:lnTo>
                    <a:pt x="245056" y="352213"/>
                  </a:lnTo>
                  <a:lnTo>
                    <a:pt x="246084" y="352774"/>
                  </a:lnTo>
                  <a:lnTo>
                    <a:pt x="247504" y="352655"/>
                  </a:lnTo>
                  <a:lnTo>
                    <a:pt x="247576" y="350577"/>
                  </a:lnTo>
                  <a:lnTo>
                    <a:pt x="246729" y="349574"/>
                  </a:lnTo>
                  <a:lnTo>
                    <a:pt x="245594" y="348893"/>
                  </a:lnTo>
                  <a:lnTo>
                    <a:pt x="244172" y="346934"/>
                  </a:lnTo>
                  <a:lnTo>
                    <a:pt x="242679" y="347245"/>
                  </a:lnTo>
                  <a:lnTo>
                    <a:pt x="241079" y="347878"/>
                  </a:lnTo>
                  <a:lnTo>
                    <a:pt x="238822" y="347722"/>
                  </a:lnTo>
                  <a:lnTo>
                    <a:pt x="238714" y="346134"/>
                  </a:lnTo>
                  <a:lnTo>
                    <a:pt x="241139" y="341213"/>
                  </a:lnTo>
                  <a:lnTo>
                    <a:pt x="241318" y="339434"/>
                  </a:lnTo>
                  <a:lnTo>
                    <a:pt x="242250" y="337547"/>
                  </a:lnTo>
                  <a:lnTo>
                    <a:pt x="243468" y="336137"/>
                  </a:lnTo>
                  <a:lnTo>
                    <a:pt x="244208" y="334417"/>
                  </a:lnTo>
                  <a:lnTo>
                    <a:pt x="244376" y="331229"/>
                  </a:lnTo>
                  <a:lnTo>
                    <a:pt x="245964" y="328768"/>
                  </a:lnTo>
                  <a:lnTo>
                    <a:pt x="247743" y="326798"/>
                  </a:lnTo>
                  <a:lnTo>
                    <a:pt x="247827" y="324899"/>
                  </a:lnTo>
                  <a:lnTo>
                    <a:pt x="246872" y="322486"/>
                  </a:lnTo>
                  <a:lnTo>
                    <a:pt x="246860" y="320778"/>
                  </a:lnTo>
                  <a:lnTo>
                    <a:pt x="245916" y="320109"/>
                  </a:lnTo>
                  <a:lnTo>
                    <a:pt x="244411" y="319739"/>
                  </a:lnTo>
                  <a:lnTo>
                    <a:pt x="243563" y="318246"/>
                  </a:lnTo>
                  <a:lnTo>
                    <a:pt x="243157" y="313743"/>
                  </a:lnTo>
                  <a:lnTo>
                    <a:pt x="242405" y="313349"/>
                  </a:lnTo>
                  <a:lnTo>
                    <a:pt x="240720" y="315177"/>
                  </a:lnTo>
                  <a:lnTo>
                    <a:pt x="241306" y="318282"/>
                  </a:lnTo>
                  <a:lnTo>
                    <a:pt x="244041" y="321160"/>
                  </a:lnTo>
                  <a:lnTo>
                    <a:pt x="244423" y="322486"/>
                  </a:lnTo>
                  <a:lnTo>
                    <a:pt x="244626" y="324361"/>
                  </a:lnTo>
                  <a:lnTo>
                    <a:pt x="244256" y="325603"/>
                  </a:lnTo>
                  <a:lnTo>
                    <a:pt x="242572" y="327466"/>
                  </a:lnTo>
                  <a:lnTo>
                    <a:pt x="241282" y="331909"/>
                  </a:lnTo>
                  <a:lnTo>
                    <a:pt x="239693" y="335289"/>
                  </a:lnTo>
                  <a:lnTo>
                    <a:pt x="234749" y="342467"/>
                  </a:lnTo>
                  <a:lnTo>
                    <a:pt x="234200" y="345489"/>
                  </a:lnTo>
                  <a:lnTo>
                    <a:pt x="234236" y="351891"/>
                  </a:lnTo>
                  <a:lnTo>
                    <a:pt x="234618" y="354220"/>
                  </a:lnTo>
                  <a:lnTo>
                    <a:pt x="234737" y="357325"/>
                  </a:lnTo>
                  <a:lnTo>
                    <a:pt x="233244" y="360741"/>
                  </a:lnTo>
                  <a:lnTo>
                    <a:pt x="233471" y="368134"/>
                  </a:lnTo>
                  <a:lnTo>
                    <a:pt x="232635" y="370869"/>
                  </a:lnTo>
                  <a:lnTo>
                    <a:pt x="231429" y="372386"/>
                  </a:lnTo>
                  <a:lnTo>
                    <a:pt x="229458" y="373926"/>
                  </a:lnTo>
                  <a:lnTo>
                    <a:pt x="227201" y="374762"/>
                  </a:lnTo>
                  <a:lnTo>
                    <a:pt x="223176" y="376852"/>
                  </a:lnTo>
                  <a:lnTo>
                    <a:pt x="221289" y="377235"/>
                  </a:lnTo>
                  <a:lnTo>
                    <a:pt x="219796" y="378835"/>
                  </a:lnTo>
                  <a:lnTo>
                    <a:pt x="219521" y="379624"/>
                  </a:lnTo>
                  <a:lnTo>
                    <a:pt x="219055" y="381857"/>
                  </a:lnTo>
                  <a:lnTo>
                    <a:pt x="221253" y="387494"/>
                  </a:lnTo>
                  <a:lnTo>
                    <a:pt x="221540" y="389381"/>
                  </a:lnTo>
                  <a:lnTo>
                    <a:pt x="220895" y="392582"/>
                  </a:lnTo>
                  <a:lnTo>
                    <a:pt x="219784" y="394099"/>
                  </a:lnTo>
                  <a:lnTo>
                    <a:pt x="216965" y="394290"/>
                  </a:lnTo>
                  <a:lnTo>
                    <a:pt x="215830" y="393430"/>
                  </a:lnTo>
                  <a:lnTo>
                    <a:pt x="210551" y="392737"/>
                  </a:lnTo>
                  <a:lnTo>
                    <a:pt x="209429" y="393024"/>
                  </a:lnTo>
                  <a:lnTo>
                    <a:pt x="209346" y="394027"/>
                  </a:lnTo>
                  <a:lnTo>
                    <a:pt x="209907" y="395461"/>
                  </a:lnTo>
                  <a:lnTo>
                    <a:pt x="211328" y="396189"/>
                  </a:lnTo>
                  <a:lnTo>
                    <a:pt x="214994" y="397013"/>
                  </a:lnTo>
                  <a:lnTo>
                    <a:pt x="216416" y="398829"/>
                  </a:lnTo>
                  <a:lnTo>
                    <a:pt x="216618" y="402006"/>
                  </a:lnTo>
                  <a:lnTo>
                    <a:pt x="216261" y="404167"/>
                  </a:lnTo>
                  <a:lnTo>
                    <a:pt x="216177" y="407464"/>
                  </a:lnTo>
                  <a:lnTo>
                    <a:pt x="216583" y="412707"/>
                  </a:lnTo>
                  <a:lnTo>
                    <a:pt x="215938" y="414140"/>
                  </a:lnTo>
                  <a:lnTo>
                    <a:pt x="214254" y="415562"/>
                  </a:lnTo>
                  <a:lnTo>
                    <a:pt x="208151" y="419360"/>
                  </a:lnTo>
                  <a:lnTo>
                    <a:pt x="205917" y="422465"/>
                  </a:lnTo>
                  <a:lnTo>
                    <a:pt x="204520" y="426323"/>
                  </a:lnTo>
                  <a:lnTo>
                    <a:pt x="204735" y="430646"/>
                  </a:lnTo>
                  <a:lnTo>
                    <a:pt x="206360" y="436940"/>
                  </a:lnTo>
                  <a:lnTo>
                    <a:pt x="206096" y="439126"/>
                  </a:lnTo>
                  <a:lnTo>
                    <a:pt x="205464" y="444668"/>
                  </a:lnTo>
                  <a:lnTo>
                    <a:pt x="205846" y="445802"/>
                  </a:lnTo>
                  <a:lnTo>
                    <a:pt x="206981" y="446997"/>
                  </a:lnTo>
                  <a:lnTo>
                    <a:pt x="207458" y="448239"/>
                  </a:lnTo>
                  <a:lnTo>
                    <a:pt x="207183" y="450030"/>
                  </a:lnTo>
                  <a:lnTo>
                    <a:pt x="204007" y="454270"/>
                  </a:lnTo>
                  <a:lnTo>
                    <a:pt x="201952" y="456145"/>
                  </a:lnTo>
                  <a:lnTo>
                    <a:pt x="199982" y="456719"/>
                  </a:lnTo>
                  <a:lnTo>
                    <a:pt x="197700" y="454187"/>
                  </a:lnTo>
                  <a:lnTo>
                    <a:pt x="196661" y="452144"/>
                  </a:lnTo>
                  <a:lnTo>
                    <a:pt x="196363" y="449302"/>
                  </a:lnTo>
                  <a:lnTo>
                    <a:pt x="195885" y="447164"/>
                  </a:lnTo>
                  <a:lnTo>
                    <a:pt x="194941" y="446794"/>
                  </a:lnTo>
                  <a:lnTo>
                    <a:pt x="194033" y="453852"/>
                  </a:lnTo>
                  <a:lnTo>
                    <a:pt x="195754" y="458247"/>
                  </a:lnTo>
                  <a:lnTo>
                    <a:pt x="199348" y="462738"/>
                  </a:lnTo>
                  <a:lnTo>
                    <a:pt x="199361" y="464554"/>
                  </a:lnTo>
                  <a:lnTo>
                    <a:pt x="197605" y="471899"/>
                  </a:lnTo>
                  <a:lnTo>
                    <a:pt x="197533" y="474419"/>
                  </a:lnTo>
                  <a:lnTo>
                    <a:pt x="198011" y="476855"/>
                  </a:lnTo>
                  <a:lnTo>
                    <a:pt x="197378" y="481024"/>
                  </a:lnTo>
                  <a:lnTo>
                    <a:pt x="197664" y="483269"/>
                  </a:lnTo>
                  <a:lnTo>
                    <a:pt x="199372" y="485813"/>
                  </a:lnTo>
                  <a:lnTo>
                    <a:pt x="200698" y="486554"/>
                  </a:lnTo>
                  <a:lnTo>
                    <a:pt x="201451" y="487497"/>
                  </a:lnTo>
                  <a:lnTo>
                    <a:pt x="201462" y="489157"/>
                  </a:lnTo>
                  <a:lnTo>
                    <a:pt x="200256" y="492454"/>
                  </a:lnTo>
                  <a:lnTo>
                    <a:pt x="198572" y="495392"/>
                  </a:lnTo>
                  <a:lnTo>
                    <a:pt x="198501" y="497661"/>
                  </a:lnTo>
                  <a:lnTo>
                    <a:pt x="198966" y="498604"/>
                  </a:lnTo>
                  <a:lnTo>
                    <a:pt x="199814" y="499321"/>
                  </a:lnTo>
                  <a:lnTo>
                    <a:pt x="201702" y="499894"/>
                  </a:lnTo>
                  <a:lnTo>
                    <a:pt x="203219" y="500814"/>
                  </a:lnTo>
                  <a:lnTo>
                    <a:pt x="203875" y="501877"/>
                  </a:lnTo>
                  <a:lnTo>
                    <a:pt x="203982" y="504015"/>
                  </a:lnTo>
                  <a:lnTo>
                    <a:pt x="201653" y="508756"/>
                  </a:lnTo>
                  <a:lnTo>
                    <a:pt x="200925" y="512328"/>
                  </a:lnTo>
                  <a:lnTo>
                    <a:pt x="197855" y="518896"/>
                  </a:lnTo>
                  <a:lnTo>
                    <a:pt x="197019" y="521560"/>
                  </a:lnTo>
                  <a:lnTo>
                    <a:pt x="197438" y="529550"/>
                  </a:lnTo>
                  <a:lnTo>
                    <a:pt x="196888" y="533121"/>
                  </a:lnTo>
                  <a:lnTo>
                    <a:pt x="197664" y="536202"/>
                  </a:lnTo>
                  <a:lnTo>
                    <a:pt x="198321" y="537337"/>
                  </a:lnTo>
                  <a:lnTo>
                    <a:pt x="200029" y="539320"/>
                  </a:lnTo>
                  <a:lnTo>
                    <a:pt x="202776" y="543428"/>
                  </a:lnTo>
                  <a:lnTo>
                    <a:pt x="205702" y="546522"/>
                  </a:lnTo>
                  <a:lnTo>
                    <a:pt x="207315" y="549818"/>
                  </a:lnTo>
                  <a:lnTo>
                    <a:pt x="208939" y="552434"/>
                  </a:lnTo>
                  <a:lnTo>
                    <a:pt x="212343" y="556076"/>
                  </a:lnTo>
                  <a:lnTo>
                    <a:pt x="213860" y="558704"/>
                  </a:lnTo>
                  <a:lnTo>
                    <a:pt x="214433" y="560495"/>
                  </a:lnTo>
                  <a:lnTo>
                    <a:pt x="215688" y="568020"/>
                  </a:lnTo>
                  <a:lnTo>
                    <a:pt x="216750" y="571949"/>
                  </a:lnTo>
                  <a:lnTo>
                    <a:pt x="218649" y="575532"/>
                  </a:lnTo>
                  <a:lnTo>
                    <a:pt x="221600" y="583487"/>
                  </a:lnTo>
                  <a:lnTo>
                    <a:pt x="222925" y="585183"/>
                  </a:lnTo>
                  <a:lnTo>
                    <a:pt x="223785" y="588455"/>
                  </a:lnTo>
                  <a:lnTo>
                    <a:pt x="227022" y="594367"/>
                  </a:lnTo>
                  <a:lnTo>
                    <a:pt x="228455" y="598428"/>
                  </a:lnTo>
                  <a:lnTo>
                    <a:pt x="230724" y="601772"/>
                  </a:lnTo>
                  <a:lnTo>
                    <a:pt x="231787" y="607338"/>
                  </a:lnTo>
                  <a:lnTo>
                    <a:pt x="232444" y="607911"/>
                  </a:lnTo>
                  <a:lnTo>
                    <a:pt x="233686" y="611279"/>
                  </a:lnTo>
                  <a:lnTo>
                    <a:pt x="234080" y="613907"/>
                  </a:lnTo>
                  <a:lnTo>
                    <a:pt x="234546" y="615113"/>
                  </a:lnTo>
                  <a:lnTo>
                    <a:pt x="234666" y="619628"/>
                  </a:lnTo>
                  <a:lnTo>
                    <a:pt x="235250" y="621503"/>
                  </a:lnTo>
                  <a:lnTo>
                    <a:pt x="236385" y="623020"/>
                  </a:lnTo>
                  <a:lnTo>
                    <a:pt x="236314" y="627917"/>
                  </a:lnTo>
                  <a:lnTo>
                    <a:pt x="237364" y="632407"/>
                  </a:lnTo>
                  <a:lnTo>
                    <a:pt x="238033" y="633088"/>
                  </a:lnTo>
                  <a:lnTo>
                    <a:pt x="238415" y="634784"/>
                  </a:lnTo>
                  <a:lnTo>
                    <a:pt x="238141" y="636158"/>
                  </a:lnTo>
                  <a:lnTo>
                    <a:pt x="238165" y="641269"/>
                  </a:lnTo>
                  <a:lnTo>
                    <a:pt x="236409" y="646357"/>
                  </a:lnTo>
                  <a:lnTo>
                    <a:pt x="235000" y="648220"/>
                  </a:lnTo>
                  <a:lnTo>
                    <a:pt x="232563" y="649284"/>
                  </a:lnTo>
                  <a:lnTo>
                    <a:pt x="230879" y="650334"/>
                  </a:lnTo>
                  <a:lnTo>
                    <a:pt x="229852" y="652030"/>
                  </a:lnTo>
                  <a:lnTo>
                    <a:pt x="229649" y="667820"/>
                  </a:lnTo>
                  <a:lnTo>
                    <a:pt x="229100" y="670173"/>
                  </a:lnTo>
                  <a:lnTo>
                    <a:pt x="228084" y="672824"/>
                  </a:lnTo>
                  <a:lnTo>
                    <a:pt x="227989" y="674496"/>
                  </a:lnTo>
                  <a:lnTo>
                    <a:pt x="228849" y="676467"/>
                  </a:lnTo>
                  <a:lnTo>
                    <a:pt x="231118" y="678820"/>
                  </a:lnTo>
                  <a:lnTo>
                    <a:pt x="231130" y="681818"/>
                  </a:lnTo>
                  <a:lnTo>
                    <a:pt x="229267" y="685794"/>
                  </a:lnTo>
                  <a:lnTo>
                    <a:pt x="227965" y="687383"/>
                  </a:lnTo>
                  <a:lnTo>
                    <a:pt x="226090" y="688327"/>
                  </a:lnTo>
                  <a:lnTo>
                    <a:pt x="225158" y="689581"/>
                  </a:lnTo>
                  <a:lnTo>
                    <a:pt x="223952" y="693617"/>
                  </a:lnTo>
                  <a:lnTo>
                    <a:pt x="224262" y="699530"/>
                  </a:lnTo>
                  <a:lnTo>
                    <a:pt x="223068" y="704534"/>
                  </a:lnTo>
                  <a:lnTo>
                    <a:pt x="221766" y="707723"/>
                  </a:lnTo>
                  <a:lnTo>
                    <a:pt x="218685" y="711879"/>
                  </a:lnTo>
                  <a:lnTo>
                    <a:pt x="217013" y="715486"/>
                  </a:lnTo>
                  <a:lnTo>
                    <a:pt x="216356" y="716251"/>
                  </a:lnTo>
                  <a:lnTo>
                    <a:pt x="213537" y="716513"/>
                  </a:lnTo>
                  <a:lnTo>
                    <a:pt x="212952" y="712572"/>
                  </a:lnTo>
                  <a:lnTo>
                    <a:pt x="212008" y="711449"/>
                  </a:lnTo>
                  <a:lnTo>
                    <a:pt x="211161" y="712023"/>
                  </a:lnTo>
                  <a:lnTo>
                    <a:pt x="210910" y="718591"/>
                  </a:lnTo>
                  <a:lnTo>
                    <a:pt x="211411" y="724981"/>
                  </a:lnTo>
                  <a:lnTo>
                    <a:pt x="210862" y="726403"/>
                  </a:lnTo>
                  <a:lnTo>
                    <a:pt x="210014" y="726988"/>
                  </a:lnTo>
                  <a:lnTo>
                    <a:pt x="207004" y="726151"/>
                  </a:lnTo>
                  <a:lnTo>
                    <a:pt x="205870" y="724551"/>
                  </a:lnTo>
                  <a:lnTo>
                    <a:pt x="204054" y="720156"/>
                  </a:lnTo>
                  <a:lnTo>
                    <a:pt x="202454" y="718353"/>
                  </a:lnTo>
                  <a:lnTo>
                    <a:pt x="198584" y="716430"/>
                  </a:lnTo>
                  <a:lnTo>
                    <a:pt x="197067" y="714913"/>
                  </a:lnTo>
                  <a:lnTo>
                    <a:pt x="194607" y="711174"/>
                  </a:lnTo>
                  <a:lnTo>
                    <a:pt x="193186" y="709765"/>
                  </a:lnTo>
                  <a:lnTo>
                    <a:pt x="189985" y="708451"/>
                  </a:lnTo>
                  <a:lnTo>
                    <a:pt x="187333" y="706122"/>
                  </a:lnTo>
                  <a:lnTo>
                    <a:pt x="185709" y="700581"/>
                  </a:lnTo>
                  <a:lnTo>
                    <a:pt x="184013" y="698992"/>
                  </a:lnTo>
                  <a:lnTo>
                    <a:pt x="183356" y="699947"/>
                  </a:lnTo>
                  <a:lnTo>
                    <a:pt x="182067" y="704092"/>
                  </a:lnTo>
                  <a:lnTo>
                    <a:pt x="180943" y="705239"/>
                  </a:lnTo>
                  <a:lnTo>
                    <a:pt x="179618" y="705680"/>
                  </a:lnTo>
                  <a:lnTo>
                    <a:pt x="168223" y="702086"/>
                  </a:lnTo>
                  <a:lnTo>
                    <a:pt x="166612" y="700127"/>
                  </a:lnTo>
                  <a:lnTo>
                    <a:pt x="163673" y="695433"/>
                  </a:lnTo>
                  <a:lnTo>
                    <a:pt x="161882" y="693642"/>
                  </a:lnTo>
                  <a:lnTo>
                    <a:pt x="160926" y="690668"/>
                  </a:lnTo>
                  <a:lnTo>
                    <a:pt x="157988" y="685675"/>
                  </a:lnTo>
                  <a:lnTo>
                    <a:pt x="156842" y="682486"/>
                  </a:lnTo>
                  <a:lnTo>
                    <a:pt x="156997" y="677960"/>
                  </a:lnTo>
                  <a:lnTo>
                    <a:pt x="154990" y="671391"/>
                  </a:lnTo>
                  <a:lnTo>
                    <a:pt x="154990" y="670352"/>
                  </a:lnTo>
                  <a:lnTo>
                    <a:pt x="153748" y="666494"/>
                  </a:lnTo>
                  <a:lnTo>
                    <a:pt x="151730" y="659376"/>
                  </a:lnTo>
                  <a:lnTo>
                    <a:pt x="151515" y="652711"/>
                  </a:lnTo>
                  <a:lnTo>
                    <a:pt x="150655" y="650812"/>
                  </a:lnTo>
                  <a:lnTo>
                    <a:pt x="149520" y="649140"/>
                  </a:lnTo>
                  <a:lnTo>
                    <a:pt x="148111" y="648220"/>
                  </a:lnTo>
                  <a:lnTo>
                    <a:pt x="145376" y="648113"/>
                  </a:lnTo>
                  <a:lnTo>
                    <a:pt x="140420" y="652663"/>
                  </a:lnTo>
                  <a:lnTo>
                    <a:pt x="135833" y="657871"/>
                  </a:lnTo>
                  <a:lnTo>
                    <a:pt x="134328" y="658981"/>
                  </a:lnTo>
                  <a:lnTo>
                    <a:pt x="131510" y="657990"/>
                  </a:lnTo>
                  <a:lnTo>
                    <a:pt x="128583" y="655374"/>
                  </a:lnTo>
                  <a:lnTo>
                    <a:pt x="127723" y="654025"/>
                  </a:lnTo>
                  <a:lnTo>
                    <a:pt x="126851" y="648865"/>
                  </a:lnTo>
                  <a:lnTo>
                    <a:pt x="124869" y="646739"/>
                  </a:lnTo>
                  <a:lnTo>
                    <a:pt x="123543" y="644661"/>
                  </a:lnTo>
                  <a:lnTo>
                    <a:pt x="121274" y="642404"/>
                  </a:lnTo>
                  <a:lnTo>
                    <a:pt x="118730" y="641401"/>
                  </a:lnTo>
                  <a:lnTo>
                    <a:pt x="116556" y="639418"/>
                  </a:lnTo>
                  <a:lnTo>
                    <a:pt x="116520" y="633685"/>
                  </a:lnTo>
                  <a:lnTo>
                    <a:pt x="114633" y="631440"/>
                  </a:lnTo>
                  <a:lnTo>
                    <a:pt x="111039" y="626209"/>
                  </a:lnTo>
                  <a:lnTo>
                    <a:pt x="107527" y="621909"/>
                  </a:lnTo>
                  <a:lnTo>
                    <a:pt x="107611" y="620273"/>
                  </a:lnTo>
                  <a:lnTo>
                    <a:pt x="108626" y="616248"/>
                  </a:lnTo>
                  <a:lnTo>
                    <a:pt x="108244" y="615471"/>
                  </a:lnTo>
                  <a:lnTo>
                    <a:pt x="104947" y="613537"/>
                  </a:lnTo>
                  <a:lnTo>
                    <a:pt x="103538" y="613728"/>
                  </a:lnTo>
                  <a:lnTo>
                    <a:pt x="103168" y="614396"/>
                  </a:lnTo>
                  <a:lnTo>
                    <a:pt x="102045" y="617132"/>
                  </a:lnTo>
                  <a:lnTo>
                    <a:pt x="100074" y="617227"/>
                  </a:lnTo>
                  <a:lnTo>
                    <a:pt x="98940" y="616116"/>
                  </a:lnTo>
                  <a:lnTo>
                    <a:pt x="98366" y="614504"/>
                  </a:lnTo>
                  <a:lnTo>
                    <a:pt x="97232" y="612903"/>
                  </a:lnTo>
                  <a:lnTo>
                    <a:pt x="95344" y="611327"/>
                  </a:lnTo>
                  <a:lnTo>
                    <a:pt x="94676" y="610204"/>
                  </a:lnTo>
                  <a:lnTo>
                    <a:pt x="94664" y="607087"/>
                  </a:lnTo>
                  <a:lnTo>
                    <a:pt x="95763" y="601426"/>
                  </a:lnTo>
                  <a:lnTo>
                    <a:pt x="95751" y="599396"/>
                  </a:lnTo>
                  <a:lnTo>
                    <a:pt x="95189" y="598810"/>
                  </a:lnTo>
                  <a:lnTo>
                    <a:pt x="93780" y="599193"/>
                  </a:lnTo>
                  <a:lnTo>
                    <a:pt x="89743" y="601748"/>
                  </a:lnTo>
                  <a:lnTo>
                    <a:pt x="87211" y="602895"/>
                  </a:lnTo>
                  <a:lnTo>
                    <a:pt x="85611" y="603277"/>
                  </a:lnTo>
                  <a:lnTo>
                    <a:pt x="83079" y="602835"/>
                  </a:lnTo>
                  <a:lnTo>
                    <a:pt x="78731" y="599372"/>
                  </a:lnTo>
                  <a:lnTo>
                    <a:pt x="77609" y="599658"/>
                  </a:lnTo>
                  <a:lnTo>
                    <a:pt x="75925" y="601259"/>
                  </a:lnTo>
                  <a:lnTo>
                    <a:pt x="73667" y="602035"/>
                  </a:lnTo>
                  <a:lnTo>
                    <a:pt x="67648" y="602357"/>
                  </a:lnTo>
                  <a:lnTo>
                    <a:pt x="66226" y="601211"/>
                  </a:lnTo>
                  <a:lnTo>
                    <a:pt x="65761" y="600184"/>
                  </a:lnTo>
                  <a:lnTo>
                    <a:pt x="65271" y="596051"/>
                  </a:lnTo>
                  <a:lnTo>
                    <a:pt x="64136" y="595418"/>
                  </a:lnTo>
                  <a:lnTo>
                    <a:pt x="60840" y="594953"/>
                  </a:lnTo>
                  <a:lnTo>
                    <a:pt x="60267" y="594499"/>
                  </a:lnTo>
                  <a:lnTo>
                    <a:pt x="59228" y="592229"/>
                  </a:lnTo>
                  <a:lnTo>
                    <a:pt x="58750" y="590354"/>
                  </a:lnTo>
                  <a:lnTo>
                    <a:pt x="58738" y="588097"/>
                  </a:lnTo>
                  <a:lnTo>
                    <a:pt x="58356" y="587440"/>
                  </a:lnTo>
                  <a:lnTo>
                    <a:pt x="57603" y="587345"/>
                  </a:lnTo>
                  <a:lnTo>
                    <a:pt x="55728" y="588109"/>
                  </a:lnTo>
                  <a:lnTo>
                    <a:pt x="52802" y="587452"/>
                  </a:lnTo>
                  <a:lnTo>
                    <a:pt x="50079" y="587751"/>
                  </a:lnTo>
                  <a:lnTo>
                    <a:pt x="47248" y="586162"/>
                  </a:lnTo>
                  <a:lnTo>
                    <a:pt x="43582" y="586270"/>
                  </a:lnTo>
                  <a:lnTo>
                    <a:pt x="43689" y="587977"/>
                  </a:lnTo>
                  <a:lnTo>
                    <a:pt x="45099" y="588826"/>
                  </a:lnTo>
                  <a:lnTo>
                    <a:pt x="49995" y="590497"/>
                  </a:lnTo>
                  <a:lnTo>
                    <a:pt x="51321" y="591979"/>
                  </a:lnTo>
                  <a:lnTo>
                    <a:pt x="52754" y="596004"/>
                  </a:lnTo>
                  <a:lnTo>
                    <a:pt x="52958" y="598930"/>
                  </a:lnTo>
                  <a:lnTo>
                    <a:pt x="53829" y="602608"/>
                  </a:lnTo>
                  <a:lnTo>
                    <a:pt x="53937" y="605785"/>
                  </a:lnTo>
                  <a:lnTo>
                    <a:pt x="53375" y="607768"/>
                  </a:lnTo>
                  <a:lnTo>
                    <a:pt x="53411" y="613322"/>
                  </a:lnTo>
                  <a:lnTo>
                    <a:pt x="53985" y="615304"/>
                  </a:lnTo>
                  <a:lnTo>
                    <a:pt x="54940" y="617466"/>
                  </a:lnTo>
                  <a:lnTo>
                    <a:pt x="55788" y="618290"/>
                  </a:lnTo>
                  <a:lnTo>
                    <a:pt x="56636" y="618386"/>
                  </a:lnTo>
                  <a:lnTo>
                    <a:pt x="59908" y="615543"/>
                  </a:lnTo>
                  <a:lnTo>
                    <a:pt x="62166" y="615555"/>
                  </a:lnTo>
                  <a:lnTo>
                    <a:pt x="62082" y="617777"/>
                  </a:lnTo>
                  <a:lnTo>
                    <a:pt x="60696" y="621001"/>
                  </a:lnTo>
                  <a:lnTo>
                    <a:pt x="60696" y="623151"/>
                  </a:lnTo>
                  <a:lnTo>
                    <a:pt x="61748" y="624859"/>
                  </a:lnTo>
                  <a:lnTo>
                    <a:pt x="64567" y="625970"/>
                  </a:lnTo>
                  <a:lnTo>
                    <a:pt x="65701" y="627081"/>
                  </a:lnTo>
                  <a:lnTo>
                    <a:pt x="66382" y="629541"/>
                  </a:lnTo>
                  <a:lnTo>
                    <a:pt x="67982" y="631607"/>
                  </a:lnTo>
                  <a:lnTo>
                    <a:pt x="74312" y="637208"/>
                  </a:lnTo>
                  <a:lnTo>
                    <a:pt x="76104" y="637555"/>
                  </a:lnTo>
                  <a:lnTo>
                    <a:pt x="78445" y="636790"/>
                  </a:lnTo>
                  <a:lnTo>
                    <a:pt x="79113" y="637173"/>
                  </a:lnTo>
                  <a:lnTo>
                    <a:pt x="79687" y="638678"/>
                  </a:lnTo>
                  <a:lnTo>
                    <a:pt x="80069" y="640672"/>
                  </a:lnTo>
                  <a:lnTo>
                    <a:pt x="81395" y="642810"/>
                  </a:lnTo>
                  <a:lnTo>
                    <a:pt x="82720" y="644410"/>
                  </a:lnTo>
                  <a:lnTo>
                    <a:pt x="87152" y="645234"/>
                  </a:lnTo>
                  <a:lnTo>
                    <a:pt x="89039" y="646632"/>
                  </a:lnTo>
                  <a:lnTo>
                    <a:pt x="91033" y="651135"/>
                  </a:lnTo>
                  <a:lnTo>
                    <a:pt x="92168" y="652353"/>
                  </a:lnTo>
                  <a:lnTo>
                    <a:pt x="96981" y="655136"/>
                  </a:lnTo>
                  <a:lnTo>
                    <a:pt x="98773" y="657094"/>
                  </a:lnTo>
                  <a:lnTo>
                    <a:pt x="101054" y="661693"/>
                  </a:lnTo>
                  <a:lnTo>
                    <a:pt x="102571" y="663866"/>
                  </a:lnTo>
                  <a:lnTo>
                    <a:pt x="104553" y="664882"/>
                  </a:lnTo>
                  <a:lnTo>
                    <a:pt x="109450" y="665407"/>
                  </a:lnTo>
                  <a:lnTo>
                    <a:pt x="111146" y="666183"/>
                  </a:lnTo>
                  <a:lnTo>
                    <a:pt x="112556" y="667390"/>
                  </a:lnTo>
                  <a:lnTo>
                    <a:pt x="113319" y="668775"/>
                  </a:lnTo>
                  <a:lnTo>
                    <a:pt x="113893" y="671319"/>
                  </a:lnTo>
                  <a:lnTo>
                    <a:pt x="114657" y="673182"/>
                  </a:lnTo>
                  <a:lnTo>
                    <a:pt x="115517" y="674795"/>
                  </a:lnTo>
                  <a:lnTo>
                    <a:pt x="117213" y="676670"/>
                  </a:lnTo>
                  <a:lnTo>
                    <a:pt x="119590" y="680599"/>
                  </a:lnTo>
                  <a:lnTo>
                    <a:pt x="122540" y="687180"/>
                  </a:lnTo>
                  <a:lnTo>
                    <a:pt x="123758" y="688482"/>
                  </a:lnTo>
                  <a:lnTo>
                    <a:pt x="125371" y="689210"/>
                  </a:lnTo>
                  <a:lnTo>
                    <a:pt x="126601" y="690441"/>
                  </a:lnTo>
                  <a:lnTo>
                    <a:pt x="126792" y="692435"/>
                  </a:lnTo>
                  <a:lnTo>
                    <a:pt x="126613" y="693367"/>
                  </a:lnTo>
                  <a:lnTo>
                    <a:pt x="126529" y="696293"/>
                  </a:lnTo>
                  <a:lnTo>
                    <a:pt x="127102" y="698646"/>
                  </a:lnTo>
                  <a:lnTo>
                    <a:pt x="128249" y="700987"/>
                  </a:lnTo>
                  <a:lnTo>
                    <a:pt x="129503" y="708320"/>
                  </a:lnTo>
                  <a:lnTo>
                    <a:pt x="129706" y="709789"/>
                  </a:lnTo>
                  <a:lnTo>
                    <a:pt x="130948" y="712608"/>
                  </a:lnTo>
                  <a:lnTo>
                    <a:pt x="131891" y="713551"/>
                  </a:lnTo>
                  <a:lnTo>
                    <a:pt x="133397" y="714387"/>
                  </a:lnTo>
                  <a:lnTo>
                    <a:pt x="135367" y="714555"/>
                  </a:lnTo>
                  <a:lnTo>
                    <a:pt x="136407" y="715605"/>
                  </a:lnTo>
                  <a:lnTo>
                    <a:pt x="136514" y="716931"/>
                  </a:lnTo>
                  <a:lnTo>
                    <a:pt x="135953" y="717767"/>
                  </a:lnTo>
                  <a:lnTo>
                    <a:pt x="133994" y="721267"/>
                  </a:lnTo>
                  <a:lnTo>
                    <a:pt x="132800" y="727191"/>
                  </a:lnTo>
                  <a:lnTo>
                    <a:pt x="131964" y="728875"/>
                  </a:lnTo>
                  <a:lnTo>
                    <a:pt x="130471" y="730965"/>
                  </a:lnTo>
                  <a:lnTo>
                    <a:pt x="128321" y="733318"/>
                  </a:lnTo>
                  <a:lnTo>
                    <a:pt x="126744" y="737546"/>
                  </a:lnTo>
                  <a:lnTo>
                    <a:pt x="126709" y="748964"/>
                  </a:lnTo>
                  <a:lnTo>
                    <a:pt x="131055" y="752869"/>
                  </a:lnTo>
                  <a:lnTo>
                    <a:pt x="132190" y="754768"/>
                  </a:lnTo>
                  <a:lnTo>
                    <a:pt x="133325" y="755879"/>
                  </a:lnTo>
                  <a:lnTo>
                    <a:pt x="141052" y="758960"/>
                  </a:lnTo>
                  <a:lnTo>
                    <a:pt x="143309" y="759593"/>
                  </a:lnTo>
                  <a:lnTo>
                    <a:pt x="145770" y="760967"/>
                  </a:lnTo>
                  <a:lnTo>
                    <a:pt x="149067" y="762089"/>
                  </a:lnTo>
                  <a:lnTo>
                    <a:pt x="151037" y="762185"/>
                  </a:lnTo>
                  <a:lnTo>
                    <a:pt x="152637" y="761803"/>
                  </a:lnTo>
                  <a:lnTo>
                    <a:pt x="154704" y="760931"/>
                  </a:lnTo>
                  <a:lnTo>
                    <a:pt x="156304" y="760847"/>
                  </a:lnTo>
                  <a:lnTo>
                    <a:pt x="156961" y="762794"/>
                  </a:lnTo>
                  <a:lnTo>
                    <a:pt x="156221" y="763666"/>
                  </a:lnTo>
                  <a:lnTo>
                    <a:pt x="148147" y="767751"/>
                  </a:lnTo>
                  <a:lnTo>
                    <a:pt x="146558" y="768981"/>
                  </a:lnTo>
                  <a:lnTo>
                    <a:pt x="144695" y="771143"/>
                  </a:lnTo>
                  <a:lnTo>
                    <a:pt x="142999" y="772194"/>
                  </a:lnTo>
                  <a:lnTo>
                    <a:pt x="139917" y="775108"/>
                  </a:lnTo>
                  <a:lnTo>
                    <a:pt x="137004" y="775884"/>
                  </a:lnTo>
                  <a:lnTo>
                    <a:pt x="131832" y="775633"/>
                  </a:lnTo>
                  <a:lnTo>
                    <a:pt x="129014" y="776195"/>
                  </a:lnTo>
                  <a:lnTo>
                    <a:pt x="127031" y="775359"/>
                  </a:lnTo>
                  <a:lnTo>
                    <a:pt x="124308" y="775478"/>
                  </a:lnTo>
                  <a:lnTo>
                    <a:pt x="122898" y="776147"/>
                  </a:lnTo>
                  <a:lnTo>
                    <a:pt x="118575" y="776457"/>
                  </a:lnTo>
                  <a:lnTo>
                    <a:pt x="115469" y="775514"/>
                  </a:lnTo>
                  <a:lnTo>
                    <a:pt x="112268" y="776756"/>
                  </a:lnTo>
                  <a:lnTo>
                    <a:pt x="108793" y="777079"/>
                  </a:lnTo>
                  <a:lnTo>
                    <a:pt x="106548" y="777915"/>
                  </a:lnTo>
                  <a:lnTo>
                    <a:pt x="104768" y="780196"/>
                  </a:lnTo>
                  <a:lnTo>
                    <a:pt x="101400" y="783409"/>
                  </a:lnTo>
                  <a:lnTo>
                    <a:pt x="95858" y="785785"/>
                  </a:lnTo>
                  <a:lnTo>
                    <a:pt x="93792" y="787111"/>
                  </a:lnTo>
                  <a:lnTo>
                    <a:pt x="87975" y="789130"/>
                  </a:lnTo>
                  <a:lnTo>
                    <a:pt x="83186" y="789966"/>
                  </a:lnTo>
                  <a:lnTo>
                    <a:pt x="81025" y="790921"/>
                  </a:lnTo>
                  <a:lnTo>
                    <a:pt x="78970" y="792641"/>
                  </a:lnTo>
                  <a:lnTo>
                    <a:pt x="77776" y="793214"/>
                  </a:lnTo>
                  <a:lnTo>
                    <a:pt x="76224" y="794194"/>
                  </a:lnTo>
                  <a:lnTo>
                    <a:pt x="75089" y="795842"/>
                  </a:lnTo>
                  <a:lnTo>
                    <a:pt x="74157" y="797024"/>
                  </a:lnTo>
                  <a:lnTo>
                    <a:pt x="72795" y="798242"/>
                  </a:lnTo>
                  <a:lnTo>
                    <a:pt x="72055" y="799449"/>
                  </a:lnTo>
                  <a:lnTo>
                    <a:pt x="71661" y="800739"/>
                  </a:lnTo>
                  <a:lnTo>
                    <a:pt x="71410" y="801873"/>
                  </a:lnTo>
                  <a:lnTo>
                    <a:pt x="71482" y="803318"/>
                  </a:lnTo>
                  <a:lnTo>
                    <a:pt x="71697" y="804202"/>
                  </a:lnTo>
                  <a:lnTo>
                    <a:pt x="71804" y="805241"/>
                  </a:lnTo>
                  <a:lnTo>
                    <a:pt x="71673" y="806233"/>
                  </a:lnTo>
                  <a:lnTo>
                    <a:pt x="70980" y="807630"/>
                  </a:lnTo>
                  <a:lnTo>
                    <a:pt x="69177" y="807415"/>
                  </a:lnTo>
                  <a:lnTo>
                    <a:pt x="68400" y="806925"/>
                  </a:lnTo>
                  <a:lnTo>
                    <a:pt x="67170" y="806304"/>
                  </a:lnTo>
                  <a:lnTo>
                    <a:pt x="66167" y="806173"/>
                  </a:lnTo>
                  <a:lnTo>
                    <a:pt x="64913" y="805731"/>
                  </a:lnTo>
                  <a:lnTo>
                    <a:pt x="62930" y="805397"/>
                  </a:lnTo>
                  <a:lnTo>
                    <a:pt x="61628" y="805182"/>
                  </a:lnTo>
                  <a:lnTo>
                    <a:pt x="60350" y="804835"/>
                  </a:lnTo>
                  <a:lnTo>
                    <a:pt x="58774" y="804919"/>
                  </a:lnTo>
                  <a:lnTo>
                    <a:pt x="57902" y="804859"/>
                  </a:lnTo>
                  <a:lnTo>
                    <a:pt x="57126" y="804740"/>
                  </a:lnTo>
                  <a:lnTo>
                    <a:pt x="56756" y="802661"/>
                  </a:lnTo>
                  <a:lnTo>
                    <a:pt x="56110" y="792641"/>
                  </a:lnTo>
                  <a:lnTo>
                    <a:pt x="50246" y="702086"/>
                  </a:lnTo>
                  <a:lnTo>
                    <a:pt x="44012" y="639764"/>
                  </a:lnTo>
                  <a:lnTo>
                    <a:pt x="38351" y="581230"/>
                  </a:lnTo>
                  <a:lnTo>
                    <a:pt x="33549" y="533145"/>
                  </a:lnTo>
                  <a:lnTo>
                    <a:pt x="20948" y="407822"/>
                  </a:lnTo>
                  <a:lnTo>
                    <a:pt x="0" y="367047"/>
                  </a:lnTo>
                  <a:lnTo>
                    <a:pt x="8456" y="278976"/>
                  </a:lnTo>
                  <a:lnTo>
                    <a:pt x="8719" y="276742"/>
                  </a:lnTo>
                  <a:lnTo>
                    <a:pt x="12839" y="265886"/>
                  </a:lnTo>
                  <a:lnTo>
                    <a:pt x="13233" y="263831"/>
                  </a:lnTo>
                  <a:lnTo>
                    <a:pt x="13794" y="262757"/>
                  </a:lnTo>
                  <a:lnTo>
                    <a:pt x="14082" y="262123"/>
                  </a:lnTo>
                  <a:lnTo>
                    <a:pt x="14284" y="261395"/>
                  </a:lnTo>
                  <a:lnTo>
                    <a:pt x="14655" y="260738"/>
                  </a:lnTo>
                  <a:lnTo>
                    <a:pt x="15228" y="260069"/>
                  </a:lnTo>
                  <a:lnTo>
                    <a:pt x="14846" y="259185"/>
                  </a:lnTo>
                  <a:lnTo>
                    <a:pt x="15240" y="258146"/>
                  </a:lnTo>
                  <a:lnTo>
                    <a:pt x="15013" y="257394"/>
                  </a:lnTo>
                  <a:lnTo>
                    <a:pt x="15264" y="256427"/>
                  </a:lnTo>
                  <a:lnTo>
                    <a:pt x="15921" y="255793"/>
                  </a:lnTo>
                  <a:lnTo>
                    <a:pt x="16016" y="255017"/>
                  </a:lnTo>
                  <a:lnTo>
                    <a:pt x="14929" y="253166"/>
                  </a:lnTo>
                  <a:lnTo>
                    <a:pt x="14129" y="251948"/>
                  </a:lnTo>
                  <a:lnTo>
                    <a:pt x="13353" y="251362"/>
                  </a:lnTo>
                  <a:lnTo>
                    <a:pt x="12767" y="250538"/>
                  </a:lnTo>
                  <a:lnTo>
                    <a:pt x="12385" y="247672"/>
                  </a:lnTo>
                  <a:lnTo>
                    <a:pt x="12314" y="244591"/>
                  </a:lnTo>
                  <a:lnTo>
                    <a:pt x="12301" y="242405"/>
                  </a:lnTo>
                  <a:lnTo>
                    <a:pt x="12744" y="240685"/>
                  </a:lnTo>
                  <a:lnTo>
                    <a:pt x="13377" y="239120"/>
                  </a:lnTo>
                  <a:lnTo>
                    <a:pt x="13842" y="237771"/>
                  </a:lnTo>
                  <a:lnTo>
                    <a:pt x="14296" y="236803"/>
                  </a:lnTo>
                  <a:lnTo>
                    <a:pt x="14786" y="235752"/>
                  </a:lnTo>
                  <a:lnTo>
                    <a:pt x="15300" y="234833"/>
                  </a:lnTo>
                  <a:lnTo>
                    <a:pt x="16004" y="233710"/>
                  </a:lnTo>
                  <a:lnTo>
                    <a:pt x="16685" y="232360"/>
                  </a:lnTo>
                  <a:lnTo>
                    <a:pt x="41826" y="122015"/>
                  </a:lnTo>
                  <a:lnTo>
                    <a:pt x="58655" y="50306"/>
                  </a:lnTo>
                  <a:lnTo>
                    <a:pt x="72652" y="609"/>
                  </a:lnTo>
                  <a:lnTo>
                    <a:pt x="99059" y="0"/>
                  </a:lnTo>
                  <a:lnTo>
                    <a:pt x="189053" y="21558"/>
                  </a:lnTo>
                  <a:moveTo>
                    <a:pt x="341548" y="774069"/>
                  </a:moveTo>
                  <a:lnTo>
                    <a:pt x="342874" y="775956"/>
                  </a:lnTo>
                  <a:lnTo>
                    <a:pt x="344008" y="776338"/>
                  </a:lnTo>
                  <a:lnTo>
                    <a:pt x="349454" y="775550"/>
                  </a:lnTo>
                  <a:lnTo>
                    <a:pt x="350398" y="774965"/>
                  </a:lnTo>
                  <a:lnTo>
                    <a:pt x="350015" y="773090"/>
                  </a:lnTo>
                  <a:lnTo>
                    <a:pt x="349347" y="772731"/>
                  </a:lnTo>
                  <a:lnTo>
                    <a:pt x="346719" y="772480"/>
                  </a:lnTo>
                  <a:lnTo>
                    <a:pt x="344259" y="771549"/>
                  </a:lnTo>
                  <a:lnTo>
                    <a:pt x="343614" y="772015"/>
                  </a:lnTo>
                  <a:lnTo>
                    <a:pt x="343052" y="772839"/>
                  </a:lnTo>
                  <a:lnTo>
                    <a:pt x="341548" y="77406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366;gbcf4302aa7_0_6">
              <a:extLst>
                <a:ext uri="{FF2B5EF4-FFF2-40B4-BE49-F238E27FC236}">
                  <a16:creationId xmlns:a16="http://schemas.microsoft.com/office/drawing/2014/main" id="{CEF97983-4AD4-AE46-BB33-253F48C95FE7}"/>
                </a:ext>
              </a:extLst>
            </p:cNvPr>
            <p:cNvSpPr/>
            <p:nvPr/>
          </p:nvSpPr>
          <p:spPr>
            <a:xfrm>
              <a:off x="7972883" y="3579085"/>
              <a:ext cx="8618" cy="9116"/>
            </a:xfrm>
            <a:custGeom>
              <a:avLst/>
              <a:gdLst/>
              <a:ahLst/>
              <a:cxnLst/>
              <a:rect l="l" t="t" r="r" b="b"/>
              <a:pathLst>
                <a:path w="17150" h="18142" extrusionOk="0">
                  <a:moveTo>
                    <a:pt x="848" y="9949"/>
                  </a:moveTo>
                  <a:lnTo>
                    <a:pt x="3643" y="8313"/>
                  </a:lnTo>
                  <a:lnTo>
                    <a:pt x="4108" y="6879"/>
                  </a:lnTo>
                  <a:lnTo>
                    <a:pt x="3989" y="5112"/>
                  </a:lnTo>
                  <a:lnTo>
                    <a:pt x="2281" y="3237"/>
                  </a:lnTo>
                  <a:lnTo>
                    <a:pt x="2365" y="2126"/>
                  </a:lnTo>
                  <a:lnTo>
                    <a:pt x="7238" y="95"/>
                  </a:lnTo>
                  <a:lnTo>
                    <a:pt x="9208" y="0"/>
                  </a:lnTo>
                  <a:lnTo>
                    <a:pt x="11167" y="1003"/>
                  </a:lnTo>
                  <a:lnTo>
                    <a:pt x="13448" y="4133"/>
                  </a:lnTo>
                  <a:lnTo>
                    <a:pt x="17151" y="7262"/>
                  </a:lnTo>
                  <a:lnTo>
                    <a:pt x="17151" y="8121"/>
                  </a:lnTo>
                  <a:lnTo>
                    <a:pt x="16578" y="8683"/>
                  </a:lnTo>
                  <a:lnTo>
                    <a:pt x="11454" y="10391"/>
                  </a:lnTo>
                  <a:lnTo>
                    <a:pt x="11167" y="12099"/>
                  </a:lnTo>
                  <a:lnTo>
                    <a:pt x="11740" y="13245"/>
                  </a:lnTo>
                  <a:lnTo>
                    <a:pt x="10881" y="14953"/>
                  </a:lnTo>
                  <a:lnTo>
                    <a:pt x="10319" y="15801"/>
                  </a:lnTo>
                  <a:lnTo>
                    <a:pt x="9375" y="17103"/>
                  </a:lnTo>
                  <a:lnTo>
                    <a:pt x="8073" y="18142"/>
                  </a:lnTo>
                  <a:lnTo>
                    <a:pt x="4873" y="18083"/>
                  </a:lnTo>
                  <a:lnTo>
                    <a:pt x="4741" y="14977"/>
                  </a:lnTo>
                  <a:lnTo>
                    <a:pt x="3511" y="13867"/>
                  </a:lnTo>
                  <a:lnTo>
                    <a:pt x="12" y="12194"/>
                  </a:lnTo>
                  <a:lnTo>
                    <a:pt x="0" y="10964"/>
                  </a:lnTo>
                  <a:lnTo>
                    <a:pt x="848" y="994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367;gbcf4302aa7_0_6">
              <a:extLst>
                <a:ext uri="{FF2B5EF4-FFF2-40B4-BE49-F238E27FC236}">
                  <a16:creationId xmlns:a16="http://schemas.microsoft.com/office/drawing/2014/main" id="{39A9C89C-09B4-B14D-87B3-845B12B06579}"/>
                </a:ext>
              </a:extLst>
            </p:cNvPr>
            <p:cNvSpPr/>
            <p:nvPr/>
          </p:nvSpPr>
          <p:spPr>
            <a:xfrm>
              <a:off x="7949034" y="3584908"/>
              <a:ext cx="18005" cy="34275"/>
            </a:xfrm>
            <a:custGeom>
              <a:avLst/>
              <a:gdLst/>
              <a:ahLst/>
              <a:cxnLst/>
              <a:rect l="l" t="t" r="r" b="b"/>
              <a:pathLst>
                <a:path w="35830" h="68209" extrusionOk="0">
                  <a:moveTo>
                    <a:pt x="30145" y="68209"/>
                  </a:moveTo>
                  <a:lnTo>
                    <a:pt x="29202" y="67636"/>
                  </a:lnTo>
                  <a:lnTo>
                    <a:pt x="29381" y="65856"/>
                  </a:lnTo>
                  <a:lnTo>
                    <a:pt x="31280" y="58320"/>
                  </a:lnTo>
                  <a:lnTo>
                    <a:pt x="31220" y="52026"/>
                  </a:lnTo>
                  <a:lnTo>
                    <a:pt x="30528" y="48084"/>
                  </a:lnTo>
                  <a:lnTo>
                    <a:pt x="28880" y="43283"/>
                  </a:lnTo>
                  <a:lnTo>
                    <a:pt x="26777" y="39640"/>
                  </a:lnTo>
                  <a:lnTo>
                    <a:pt x="21630" y="33119"/>
                  </a:lnTo>
                  <a:lnTo>
                    <a:pt x="19157" y="29930"/>
                  </a:lnTo>
                  <a:lnTo>
                    <a:pt x="16518" y="29118"/>
                  </a:lnTo>
                  <a:lnTo>
                    <a:pt x="12207" y="29990"/>
                  </a:lnTo>
                  <a:lnTo>
                    <a:pt x="10594" y="29918"/>
                  </a:lnTo>
                  <a:lnTo>
                    <a:pt x="2210" y="27948"/>
                  </a:lnTo>
                  <a:lnTo>
                    <a:pt x="789" y="26801"/>
                  </a:lnTo>
                  <a:lnTo>
                    <a:pt x="24" y="25607"/>
                  </a:lnTo>
                  <a:lnTo>
                    <a:pt x="0" y="23158"/>
                  </a:lnTo>
                  <a:lnTo>
                    <a:pt x="1397" y="21558"/>
                  </a:lnTo>
                  <a:lnTo>
                    <a:pt x="4670" y="19432"/>
                  </a:lnTo>
                  <a:lnTo>
                    <a:pt x="7764" y="18680"/>
                  </a:lnTo>
                  <a:lnTo>
                    <a:pt x="9746" y="18655"/>
                  </a:lnTo>
                  <a:lnTo>
                    <a:pt x="12481" y="19754"/>
                  </a:lnTo>
                  <a:lnTo>
                    <a:pt x="16255" y="21976"/>
                  </a:lnTo>
                  <a:lnTo>
                    <a:pt x="19647" y="21916"/>
                  </a:lnTo>
                  <a:lnTo>
                    <a:pt x="21427" y="21343"/>
                  </a:lnTo>
                  <a:lnTo>
                    <a:pt x="23206" y="20220"/>
                  </a:lnTo>
                  <a:lnTo>
                    <a:pt x="24413" y="18524"/>
                  </a:lnTo>
                  <a:lnTo>
                    <a:pt x="26347" y="14833"/>
                  </a:lnTo>
                  <a:lnTo>
                    <a:pt x="28294" y="11704"/>
                  </a:lnTo>
                  <a:lnTo>
                    <a:pt x="29023" y="9352"/>
                  </a:lnTo>
                  <a:lnTo>
                    <a:pt x="31710" y="4347"/>
                  </a:lnTo>
                  <a:lnTo>
                    <a:pt x="32702" y="573"/>
                  </a:lnTo>
                  <a:lnTo>
                    <a:pt x="33454" y="0"/>
                  </a:lnTo>
                  <a:lnTo>
                    <a:pt x="35054" y="728"/>
                  </a:lnTo>
                  <a:lnTo>
                    <a:pt x="35628" y="1863"/>
                  </a:lnTo>
                  <a:lnTo>
                    <a:pt x="35830" y="3702"/>
                  </a:lnTo>
                  <a:lnTo>
                    <a:pt x="35293" y="5721"/>
                  </a:lnTo>
                  <a:lnTo>
                    <a:pt x="32893" y="10904"/>
                  </a:lnTo>
                  <a:lnTo>
                    <a:pt x="31889" y="13257"/>
                  </a:lnTo>
                  <a:lnTo>
                    <a:pt x="31364" y="18058"/>
                  </a:lnTo>
                  <a:lnTo>
                    <a:pt x="30085" y="22024"/>
                  </a:lnTo>
                  <a:lnTo>
                    <a:pt x="29071" y="24388"/>
                  </a:lnTo>
                  <a:lnTo>
                    <a:pt x="29441" y="32558"/>
                  </a:lnTo>
                  <a:lnTo>
                    <a:pt x="30122" y="35830"/>
                  </a:lnTo>
                  <a:lnTo>
                    <a:pt x="32044" y="40262"/>
                  </a:lnTo>
                  <a:lnTo>
                    <a:pt x="33108" y="42865"/>
                  </a:lnTo>
                  <a:lnTo>
                    <a:pt x="34171" y="46340"/>
                  </a:lnTo>
                  <a:lnTo>
                    <a:pt x="33776" y="54068"/>
                  </a:lnTo>
                  <a:lnTo>
                    <a:pt x="34015" y="59132"/>
                  </a:lnTo>
                  <a:lnTo>
                    <a:pt x="32188" y="65367"/>
                  </a:lnTo>
                  <a:lnTo>
                    <a:pt x="30898" y="67994"/>
                  </a:lnTo>
                  <a:lnTo>
                    <a:pt x="30145" y="6820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368;gbcf4302aa7_0_6">
              <a:extLst>
                <a:ext uri="{FF2B5EF4-FFF2-40B4-BE49-F238E27FC236}">
                  <a16:creationId xmlns:a16="http://schemas.microsoft.com/office/drawing/2014/main" id="{B5B08099-6E0B-0E47-9A3A-00E407FAA5DB}"/>
                </a:ext>
              </a:extLst>
            </p:cNvPr>
            <p:cNvSpPr/>
            <p:nvPr/>
          </p:nvSpPr>
          <p:spPr>
            <a:xfrm>
              <a:off x="8109721" y="3585699"/>
              <a:ext cx="144116" cy="284968"/>
            </a:xfrm>
            <a:custGeom>
              <a:avLst/>
              <a:gdLst/>
              <a:ahLst/>
              <a:cxnLst/>
              <a:rect l="l" t="t" r="r" b="b"/>
              <a:pathLst>
                <a:path w="286798" h="567100" extrusionOk="0">
                  <a:moveTo>
                    <a:pt x="248353" y="86136"/>
                  </a:moveTo>
                  <a:lnTo>
                    <a:pt x="272598" y="115219"/>
                  </a:lnTo>
                  <a:lnTo>
                    <a:pt x="286799" y="141853"/>
                  </a:lnTo>
                  <a:lnTo>
                    <a:pt x="271380" y="174542"/>
                  </a:lnTo>
                  <a:lnTo>
                    <a:pt x="266877" y="177409"/>
                  </a:lnTo>
                  <a:lnTo>
                    <a:pt x="266973" y="179176"/>
                  </a:lnTo>
                  <a:lnTo>
                    <a:pt x="266710" y="181290"/>
                  </a:lnTo>
                  <a:lnTo>
                    <a:pt x="266985" y="182329"/>
                  </a:lnTo>
                  <a:lnTo>
                    <a:pt x="267319" y="183189"/>
                  </a:lnTo>
                  <a:lnTo>
                    <a:pt x="268741" y="189591"/>
                  </a:lnTo>
                  <a:lnTo>
                    <a:pt x="265671" y="188671"/>
                  </a:lnTo>
                  <a:lnTo>
                    <a:pt x="264704" y="188396"/>
                  </a:lnTo>
                  <a:lnTo>
                    <a:pt x="263617" y="188241"/>
                  </a:lnTo>
                  <a:lnTo>
                    <a:pt x="261718" y="188838"/>
                  </a:lnTo>
                  <a:lnTo>
                    <a:pt x="250610" y="195300"/>
                  </a:lnTo>
                  <a:lnTo>
                    <a:pt x="226556" y="197306"/>
                  </a:lnTo>
                  <a:lnTo>
                    <a:pt x="222758" y="208473"/>
                  </a:lnTo>
                  <a:lnTo>
                    <a:pt x="226520" y="210779"/>
                  </a:lnTo>
                  <a:lnTo>
                    <a:pt x="227141" y="211292"/>
                  </a:lnTo>
                  <a:lnTo>
                    <a:pt x="227691" y="211937"/>
                  </a:lnTo>
                  <a:lnTo>
                    <a:pt x="228336" y="212594"/>
                  </a:lnTo>
                  <a:lnTo>
                    <a:pt x="228838" y="213107"/>
                  </a:lnTo>
                  <a:lnTo>
                    <a:pt x="229661" y="213681"/>
                  </a:lnTo>
                  <a:lnTo>
                    <a:pt x="230987" y="214445"/>
                  </a:lnTo>
                  <a:lnTo>
                    <a:pt x="231632" y="214899"/>
                  </a:lnTo>
                  <a:lnTo>
                    <a:pt x="244722" y="210886"/>
                  </a:lnTo>
                  <a:lnTo>
                    <a:pt x="245021" y="211913"/>
                  </a:lnTo>
                  <a:lnTo>
                    <a:pt x="247099" y="211137"/>
                  </a:lnTo>
                  <a:lnTo>
                    <a:pt x="249392" y="210122"/>
                  </a:lnTo>
                  <a:lnTo>
                    <a:pt x="251232" y="209166"/>
                  </a:lnTo>
                  <a:lnTo>
                    <a:pt x="253250" y="208032"/>
                  </a:lnTo>
                  <a:lnTo>
                    <a:pt x="257848" y="205177"/>
                  </a:lnTo>
                  <a:lnTo>
                    <a:pt x="258421" y="206156"/>
                  </a:lnTo>
                  <a:lnTo>
                    <a:pt x="258959" y="207912"/>
                  </a:lnTo>
                  <a:lnTo>
                    <a:pt x="265910" y="205524"/>
                  </a:lnTo>
                  <a:lnTo>
                    <a:pt x="267439" y="205058"/>
                  </a:lnTo>
                  <a:lnTo>
                    <a:pt x="268322" y="204867"/>
                  </a:lnTo>
                  <a:lnTo>
                    <a:pt x="269182" y="206121"/>
                  </a:lnTo>
                  <a:lnTo>
                    <a:pt x="269517" y="209955"/>
                  </a:lnTo>
                  <a:lnTo>
                    <a:pt x="269660" y="213143"/>
                  </a:lnTo>
                  <a:lnTo>
                    <a:pt x="270006" y="214242"/>
                  </a:lnTo>
                  <a:lnTo>
                    <a:pt x="270604" y="214851"/>
                  </a:lnTo>
                  <a:lnTo>
                    <a:pt x="271404" y="215592"/>
                  </a:lnTo>
                  <a:lnTo>
                    <a:pt x="272001" y="216273"/>
                  </a:lnTo>
                  <a:lnTo>
                    <a:pt x="272120" y="217837"/>
                  </a:lnTo>
                  <a:lnTo>
                    <a:pt x="272085" y="219091"/>
                  </a:lnTo>
                  <a:lnTo>
                    <a:pt x="272264" y="219844"/>
                  </a:lnTo>
                  <a:lnTo>
                    <a:pt x="272814" y="221432"/>
                  </a:lnTo>
                  <a:lnTo>
                    <a:pt x="272992" y="222400"/>
                  </a:lnTo>
                  <a:lnTo>
                    <a:pt x="272885" y="223594"/>
                  </a:lnTo>
                  <a:lnTo>
                    <a:pt x="272658" y="224275"/>
                  </a:lnTo>
                  <a:lnTo>
                    <a:pt x="272407" y="224991"/>
                  </a:lnTo>
                  <a:lnTo>
                    <a:pt x="272335" y="226138"/>
                  </a:lnTo>
                  <a:lnTo>
                    <a:pt x="272754" y="228013"/>
                  </a:lnTo>
                  <a:lnTo>
                    <a:pt x="273112" y="228933"/>
                  </a:lnTo>
                  <a:lnTo>
                    <a:pt x="273590" y="229494"/>
                  </a:lnTo>
                  <a:lnTo>
                    <a:pt x="274258" y="230569"/>
                  </a:lnTo>
                  <a:lnTo>
                    <a:pt x="274533" y="231405"/>
                  </a:lnTo>
                  <a:lnTo>
                    <a:pt x="274784" y="232790"/>
                  </a:lnTo>
                  <a:lnTo>
                    <a:pt x="274963" y="234104"/>
                  </a:lnTo>
                  <a:lnTo>
                    <a:pt x="274975" y="235263"/>
                  </a:lnTo>
                  <a:lnTo>
                    <a:pt x="274712" y="236600"/>
                  </a:lnTo>
                  <a:lnTo>
                    <a:pt x="274664" y="238392"/>
                  </a:lnTo>
                  <a:lnTo>
                    <a:pt x="274748" y="239419"/>
                  </a:lnTo>
                  <a:lnTo>
                    <a:pt x="275345" y="240566"/>
                  </a:lnTo>
                  <a:lnTo>
                    <a:pt x="275942" y="241808"/>
                  </a:lnTo>
                  <a:lnTo>
                    <a:pt x="276539" y="242883"/>
                  </a:lnTo>
                  <a:lnTo>
                    <a:pt x="276934" y="243790"/>
                  </a:lnTo>
                  <a:lnTo>
                    <a:pt x="277029" y="244519"/>
                  </a:lnTo>
                  <a:lnTo>
                    <a:pt x="276993" y="245271"/>
                  </a:lnTo>
                  <a:lnTo>
                    <a:pt x="277507" y="246979"/>
                  </a:lnTo>
                  <a:lnTo>
                    <a:pt x="277781" y="248042"/>
                  </a:lnTo>
                  <a:lnTo>
                    <a:pt x="278045" y="249022"/>
                  </a:lnTo>
                  <a:lnTo>
                    <a:pt x="278677" y="249906"/>
                  </a:lnTo>
                  <a:lnTo>
                    <a:pt x="279322" y="251100"/>
                  </a:lnTo>
                  <a:lnTo>
                    <a:pt x="279991" y="252055"/>
                  </a:lnTo>
                  <a:lnTo>
                    <a:pt x="280278" y="252832"/>
                  </a:lnTo>
                  <a:lnTo>
                    <a:pt x="280266" y="254026"/>
                  </a:lnTo>
                  <a:lnTo>
                    <a:pt x="280684" y="255077"/>
                  </a:lnTo>
                  <a:lnTo>
                    <a:pt x="281018" y="255758"/>
                  </a:lnTo>
                  <a:lnTo>
                    <a:pt x="280815" y="256701"/>
                  </a:lnTo>
                  <a:lnTo>
                    <a:pt x="280648" y="257812"/>
                  </a:lnTo>
                  <a:lnTo>
                    <a:pt x="281055" y="258959"/>
                  </a:lnTo>
                  <a:lnTo>
                    <a:pt x="281114" y="260272"/>
                  </a:lnTo>
                  <a:lnTo>
                    <a:pt x="281078" y="261096"/>
                  </a:lnTo>
                  <a:lnTo>
                    <a:pt x="280923" y="261825"/>
                  </a:lnTo>
                  <a:lnTo>
                    <a:pt x="280111" y="262781"/>
                  </a:lnTo>
                  <a:lnTo>
                    <a:pt x="279203" y="263473"/>
                  </a:lnTo>
                  <a:lnTo>
                    <a:pt x="278534" y="264214"/>
                  </a:lnTo>
                  <a:lnTo>
                    <a:pt x="278236" y="265038"/>
                  </a:lnTo>
                  <a:lnTo>
                    <a:pt x="278415" y="265945"/>
                  </a:lnTo>
                  <a:lnTo>
                    <a:pt x="278881" y="267641"/>
                  </a:lnTo>
                  <a:lnTo>
                    <a:pt x="278868" y="268860"/>
                  </a:lnTo>
                  <a:lnTo>
                    <a:pt x="278378" y="269851"/>
                  </a:lnTo>
                  <a:lnTo>
                    <a:pt x="277459" y="270735"/>
                  </a:lnTo>
                  <a:lnTo>
                    <a:pt x="276432" y="271523"/>
                  </a:lnTo>
                  <a:lnTo>
                    <a:pt x="275966" y="272431"/>
                  </a:lnTo>
                  <a:lnTo>
                    <a:pt x="276026" y="273386"/>
                  </a:lnTo>
                  <a:lnTo>
                    <a:pt x="276492" y="275214"/>
                  </a:lnTo>
                  <a:lnTo>
                    <a:pt x="276623" y="276062"/>
                  </a:lnTo>
                  <a:lnTo>
                    <a:pt x="276635" y="276957"/>
                  </a:lnTo>
                  <a:lnTo>
                    <a:pt x="276576" y="277829"/>
                  </a:lnTo>
                  <a:lnTo>
                    <a:pt x="276576" y="278558"/>
                  </a:lnTo>
                  <a:lnTo>
                    <a:pt x="276456" y="279597"/>
                  </a:lnTo>
                  <a:lnTo>
                    <a:pt x="276157" y="280588"/>
                  </a:lnTo>
                  <a:lnTo>
                    <a:pt x="275931" y="281711"/>
                  </a:lnTo>
                  <a:lnTo>
                    <a:pt x="273231" y="280911"/>
                  </a:lnTo>
                  <a:lnTo>
                    <a:pt x="268107" y="277877"/>
                  </a:lnTo>
                  <a:lnTo>
                    <a:pt x="266985" y="277602"/>
                  </a:lnTo>
                  <a:lnTo>
                    <a:pt x="266137" y="278009"/>
                  </a:lnTo>
                  <a:lnTo>
                    <a:pt x="265121" y="279143"/>
                  </a:lnTo>
                  <a:lnTo>
                    <a:pt x="264608" y="283013"/>
                  </a:lnTo>
                  <a:lnTo>
                    <a:pt x="263963" y="284219"/>
                  </a:lnTo>
                  <a:lnTo>
                    <a:pt x="262936" y="285091"/>
                  </a:lnTo>
                  <a:lnTo>
                    <a:pt x="260786" y="286238"/>
                  </a:lnTo>
                  <a:lnTo>
                    <a:pt x="257155" y="288817"/>
                  </a:lnTo>
                  <a:lnTo>
                    <a:pt x="257095" y="291934"/>
                  </a:lnTo>
                  <a:lnTo>
                    <a:pt x="255507" y="293165"/>
                  </a:lnTo>
                  <a:lnTo>
                    <a:pt x="252044" y="294084"/>
                  </a:lnTo>
                  <a:lnTo>
                    <a:pt x="251207" y="294729"/>
                  </a:lnTo>
                  <a:lnTo>
                    <a:pt x="251721" y="298205"/>
                  </a:lnTo>
                  <a:lnTo>
                    <a:pt x="250897" y="299925"/>
                  </a:lnTo>
                  <a:lnTo>
                    <a:pt x="250849" y="303376"/>
                  </a:lnTo>
                  <a:lnTo>
                    <a:pt x="250670" y="304344"/>
                  </a:lnTo>
                  <a:lnTo>
                    <a:pt x="249559" y="305741"/>
                  </a:lnTo>
                  <a:lnTo>
                    <a:pt x="248269" y="308226"/>
                  </a:lnTo>
                  <a:lnTo>
                    <a:pt x="248317" y="312155"/>
                  </a:lnTo>
                  <a:lnTo>
                    <a:pt x="245917" y="315403"/>
                  </a:lnTo>
                  <a:lnTo>
                    <a:pt x="245164" y="315798"/>
                  </a:lnTo>
                  <a:lnTo>
                    <a:pt x="243599" y="317768"/>
                  </a:lnTo>
                  <a:lnTo>
                    <a:pt x="242883" y="320611"/>
                  </a:lnTo>
                  <a:lnTo>
                    <a:pt x="238965" y="323573"/>
                  </a:lnTo>
                  <a:lnTo>
                    <a:pt x="237855" y="325269"/>
                  </a:lnTo>
                  <a:lnTo>
                    <a:pt x="237998" y="328935"/>
                  </a:lnTo>
                  <a:lnTo>
                    <a:pt x="238679" y="330811"/>
                  </a:lnTo>
                  <a:lnTo>
                    <a:pt x="239204" y="334859"/>
                  </a:lnTo>
                  <a:lnTo>
                    <a:pt x="238834" y="335803"/>
                  </a:lnTo>
                  <a:lnTo>
                    <a:pt x="237257" y="337212"/>
                  </a:lnTo>
                  <a:lnTo>
                    <a:pt x="231369" y="340198"/>
                  </a:lnTo>
                  <a:lnTo>
                    <a:pt x="229792" y="342503"/>
                  </a:lnTo>
                  <a:lnTo>
                    <a:pt x="229817" y="344366"/>
                  </a:lnTo>
                  <a:lnTo>
                    <a:pt x="230497" y="346158"/>
                  </a:lnTo>
                  <a:lnTo>
                    <a:pt x="230426" y="347567"/>
                  </a:lnTo>
                  <a:lnTo>
                    <a:pt x="228754" y="349574"/>
                  </a:lnTo>
                  <a:lnTo>
                    <a:pt x="227476" y="352763"/>
                  </a:lnTo>
                  <a:lnTo>
                    <a:pt x="227225" y="354662"/>
                  </a:lnTo>
                  <a:lnTo>
                    <a:pt x="228288" y="357480"/>
                  </a:lnTo>
                  <a:lnTo>
                    <a:pt x="228324" y="360108"/>
                  </a:lnTo>
                  <a:lnTo>
                    <a:pt x="227691" y="362162"/>
                  </a:lnTo>
                  <a:lnTo>
                    <a:pt x="225816" y="362592"/>
                  </a:lnTo>
                  <a:lnTo>
                    <a:pt x="220537" y="361338"/>
                  </a:lnTo>
                  <a:lnTo>
                    <a:pt x="218363" y="360323"/>
                  </a:lnTo>
                  <a:lnTo>
                    <a:pt x="213310" y="355402"/>
                  </a:lnTo>
                  <a:lnTo>
                    <a:pt x="212260" y="353539"/>
                  </a:lnTo>
                  <a:lnTo>
                    <a:pt x="211662" y="351485"/>
                  </a:lnTo>
                  <a:lnTo>
                    <a:pt x="211018" y="345358"/>
                  </a:lnTo>
                  <a:lnTo>
                    <a:pt x="210337" y="342814"/>
                  </a:lnTo>
                  <a:lnTo>
                    <a:pt x="210982" y="341870"/>
                  </a:lnTo>
                  <a:lnTo>
                    <a:pt x="213598" y="340425"/>
                  </a:lnTo>
                  <a:lnTo>
                    <a:pt x="213872" y="339673"/>
                  </a:lnTo>
                  <a:lnTo>
                    <a:pt x="213562" y="337236"/>
                  </a:lnTo>
                  <a:lnTo>
                    <a:pt x="212307" y="335277"/>
                  </a:lnTo>
                  <a:lnTo>
                    <a:pt x="207936" y="331850"/>
                  </a:lnTo>
                  <a:lnTo>
                    <a:pt x="206981" y="330727"/>
                  </a:lnTo>
                  <a:lnTo>
                    <a:pt x="205237" y="326081"/>
                  </a:lnTo>
                  <a:lnTo>
                    <a:pt x="204389" y="318652"/>
                  </a:lnTo>
                  <a:lnTo>
                    <a:pt x="204545" y="315905"/>
                  </a:lnTo>
                  <a:lnTo>
                    <a:pt x="205368" y="313922"/>
                  </a:lnTo>
                  <a:lnTo>
                    <a:pt x="205333" y="311593"/>
                  </a:lnTo>
                  <a:lnTo>
                    <a:pt x="203039" y="308811"/>
                  </a:lnTo>
                  <a:lnTo>
                    <a:pt x="202657" y="307748"/>
                  </a:lnTo>
                  <a:lnTo>
                    <a:pt x="202538" y="305669"/>
                  </a:lnTo>
                  <a:lnTo>
                    <a:pt x="200567" y="299136"/>
                  </a:lnTo>
                  <a:lnTo>
                    <a:pt x="198751" y="296999"/>
                  </a:lnTo>
                  <a:lnTo>
                    <a:pt x="198751" y="296222"/>
                  </a:lnTo>
                  <a:lnTo>
                    <a:pt x="197784" y="294001"/>
                  </a:lnTo>
                  <a:lnTo>
                    <a:pt x="195694" y="292914"/>
                  </a:lnTo>
                  <a:lnTo>
                    <a:pt x="194738" y="291791"/>
                  </a:lnTo>
                  <a:lnTo>
                    <a:pt x="193138" y="291313"/>
                  </a:lnTo>
                  <a:lnTo>
                    <a:pt x="192302" y="292448"/>
                  </a:lnTo>
                  <a:lnTo>
                    <a:pt x="192123" y="293236"/>
                  </a:lnTo>
                  <a:lnTo>
                    <a:pt x="195264" y="295924"/>
                  </a:lnTo>
                  <a:lnTo>
                    <a:pt x="197748" y="299077"/>
                  </a:lnTo>
                  <a:lnTo>
                    <a:pt x="199098" y="301776"/>
                  </a:lnTo>
                  <a:lnTo>
                    <a:pt x="199157" y="306959"/>
                  </a:lnTo>
                  <a:lnTo>
                    <a:pt x="199743" y="308536"/>
                  </a:lnTo>
                  <a:lnTo>
                    <a:pt x="202609" y="311820"/>
                  </a:lnTo>
                  <a:lnTo>
                    <a:pt x="203003" y="312919"/>
                  </a:lnTo>
                  <a:lnTo>
                    <a:pt x="201917" y="316622"/>
                  </a:lnTo>
                  <a:lnTo>
                    <a:pt x="201690" y="320921"/>
                  </a:lnTo>
                  <a:lnTo>
                    <a:pt x="202108" y="324015"/>
                  </a:lnTo>
                  <a:lnTo>
                    <a:pt x="202323" y="326750"/>
                  </a:lnTo>
                  <a:lnTo>
                    <a:pt x="203398" y="329652"/>
                  </a:lnTo>
                  <a:lnTo>
                    <a:pt x="203422" y="331467"/>
                  </a:lnTo>
                  <a:lnTo>
                    <a:pt x="203816" y="332865"/>
                  </a:lnTo>
                  <a:lnTo>
                    <a:pt x="207733" y="338156"/>
                  </a:lnTo>
                  <a:lnTo>
                    <a:pt x="207327" y="342862"/>
                  </a:lnTo>
                  <a:lnTo>
                    <a:pt x="207817" y="344856"/>
                  </a:lnTo>
                  <a:lnTo>
                    <a:pt x="208880" y="347448"/>
                  </a:lnTo>
                  <a:lnTo>
                    <a:pt x="209119" y="351043"/>
                  </a:lnTo>
                  <a:lnTo>
                    <a:pt x="209835" y="355641"/>
                  </a:lnTo>
                  <a:lnTo>
                    <a:pt x="211388" y="359200"/>
                  </a:lnTo>
                  <a:lnTo>
                    <a:pt x="213860" y="361601"/>
                  </a:lnTo>
                  <a:lnTo>
                    <a:pt x="219832" y="365841"/>
                  </a:lnTo>
                  <a:lnTo>
                    <a:pt x="228670" y="372696"/>
                  </a:lnTo>
                  <a:lnTo>
                    <a:pt x="229721" y="373998"/>
                  </a:lnTo>
                  <a:lnTo>
                    <a:pt x="229852" y="377104"/>
                  </a:lnTo>
                  <a:lnTo>
                    <a:pt x="229112" y="378238"/>
                  </a:lnTo>
                  <a:lnTo>
                    <a:pt x="221325" y="380018"/>
                  </a:lnTo>
                  <a:lnTo>
                    <a:pt x="219187" y="381750"/>
                  </a:lnTo>
                  <a:lnTo>
                    <a:pt x="217443" y="384688"/>
                  </a:lnTo>
                  <a:lnTo>
                    <a:pt x="216810" y="386850"/>
                  </a:lnTo>
                  <a:lnTo>
                    <a:pt x="213729" y="388390"/>
                  </a:lnTo>
                  <a:lnTo>
                    <a:pt x="210994" y="388545"/>
                  </a:lnTo>
                  <a:lnTo>
                    <a:pt x="207028" y="387470"/>
                  </a:lnTo>
                  <a:lnTo>
                    <a:pt x="206193" y="388008"/>
                  </a:lnTo>
                  <a:lnTo>
                    <a:pt x="205750" y="389799"/>
                  </a:lnTo>
                  <a:lnTo>
                    <a:pt x="205965" y="391794"/>
                  </a:lnTo>
                  <a:lnTo>
                    <a:pt x="206539" y="392630"/>
                  </a:lnTo>
                  <a:lnTo>
                    <a:pt x="207232" y="395544"/>
                  </a:lnTo>
                  <a:lnTo>
                    <a:pt x="207256" y="397682"/>
                  </a:lnTo>
                  <a:lnTo>
                    <a:pt x="206801" y="398733"/>
                  </a:lnTo>
                  <a:lnTo>
                    <a:pt x="205129" y="400262"/>
                  </a:lnTo>
                  <a:lnTo>
                    <a:pt x="204019" y="401970"/>
                  </a:lnTo>
                  <a:lnTo>
                    <a:pt x="203660" y="403678"/>
                  </a:lnTo>
                  <a:lnTo>
                    <a:pt x="201821" y="406508"/>
                  </a:lnTo>
                  <a:lnTo>
                    <a:pt x="201809" y="413770"/>
                  </a:lnTo>
                  <a:lnTo>
                    <a:pt x="202203" y="414498"/>
                  </a:lnTo>
                  <a:lnTo>
                    <a:pt x="203899" y="415156"/>
                  </a:lnTo>
                  <a:lnTo>
                    <a:pt x="205870" y="415024"/>
                  </a:lnTo>
                  <a:lnTo>
                    <a:pt x="207554" y="414236"/>
                  </a:lnTo>
                  <a:lnTo>
                    <a:pt x="208856" y="413197"/>
                  </a:lnTo>
                  <a:lnTo>
                    <a:pt x="210038" y="409530"/>
                  </a:lnTo>
                  <a:lnTo>
                    <a:pt x="211328" y="407786"/>
                  </a:lnTo>
                  <a:lnTo>
                    <a:pt x="212367" y="407428"/>
                  </a:lnTo>
                  <a:lnTo>
                    <a:pt x="213215" y="407954"/>
                  </a:lnTo>
                  <a:lnTo>
                    <a:pt x="214469" y="410103"/>
                  </a:lnTo>
                  <a:lnTo>
                    <a:pt x="216261" y="410462"/>
                  </a:lnTo>
                  <a:lnTo>
                    <a:pt x="217181" y="409435"/>
                  </a:lnTo>
                  <a:lnTo>
                    <a:pt x="217538" y="408013"/>
                  </a:lnTo>
                  <a:lnTo>
                    <a:pt x="216500" y="400226"/>
                  </a:lnTo>
                  <a:lnTo>
                    <a:pt x="215938" y="399844"/>
                  </a:lnTo>
                  <a:lnTo>
                    <a:pt x="213860" y="399677"/>
                  </a:lnTo>
                  <a:lnTo>
                    <a:pt x="213621" y="395353"/>
                  </a:lnTo>
                  <a:lnTo>
                    <a:pt x="219736" y="395473"/>
                  </a:lnTo>
                  <a:lnTo>
                    <a:pt x="223021" y="394851"/>
                  </a:lnTo>
                  <a:lnTo>
                    <a:pt x="225756" y="395592"/>
                  </a:lnTo>
                  <a:lnTo>
                    <a:pt x="227751" y="397348"/>
                  </a:lnTo>
                  <a:lnTo>
                    <a:pt x="227882" y="399975"/>
                  </a:lnTo>
                  <a:lnTo>
                    <a:pt x="228563" y="401468"/>
                  </a:lnTo>
                  <a:lnTo>
                    <a:pt x="229601" y="401743"/>
                  </a:lnTo>
                  <a:lnTo>
                    <a:pt x="230521" y="400966"/>
                  </a:lnTo>
                  <a:lnTo>
                    <a:pt x="230414" y="399677"/>
                  </a:lnTo>
                  <a:lnTo>
                    <a:pt x="228503" y="396774"/>
                  </a:lnTo>
                  <a:lnTo>
                    <a:pt x="227332" y="393884"/>
                  </a:lnTo>
                  <a:lnTo>
                    <a:pt x="227404" y="392284"/>
                  </a:lnTo>
                  <a:lnTo>
                    <a:pt x="229279" y="391232"/>
                  </a:lnTo>
                  <a:lnTo>
                    <a:pt x="229733" y="389704"/>
                  </a:lnTo>
                  <a:lnTo>
                    <a:pt x="229674" y="385667"/>
                  </a:lnTo>
                  <a:lnTo>
                    <a:pt x="230903" y="385476"/>
                  </a:lnTo>
                  <a:lnTo>
                    <a:pt x="231931" y="385822"/>
                  </a:lnTo>
                  <a:lnTo>
                    <a:pt x="234319" y="388605"/>
                  </a:lnTo>
                  <a:lnTo>
                    <a:pt x="234355" y="391340"/>
                  </a:lnTo>
                  <a:lnTo>
                    <a:pt x="233268" y="394374"/>
                  </a:lnTo>
                  <a:lnTo>
                    <a:pt x="233017" y="396822"/>
                  </a:lnTo>
                  <a:lnTo>
                    <a:pt x="237317" y="402030"/>
                  </a:lnTo>
                  <a:lnTo>
                    <a:pt x="237425" y="403546"/>
                  </a:lnTo>
                  <a:lnTo>
                    <a:pt x="236505" y="405135"/>
                  </a:lnTo>
                  <a:lnTo>
                    <a:pt x="234821" y="405732"/>
                  </a:lnTo>
                  <a:lnTo>
                    <a:pt x="233889" y="406950"/>
                  </a:lnTo>
                  <a:lnTo>
                    <a:pt x="231835" y="407452"/>
                  </a:lnTo>
                  <a:lnTo>
                    <a:pt x="231178" y="408145"/>
                  </a:lnTo>
                  <a:lnTo>
                    <a:pt x="231107" y="409435"/>
                  </a:lnTo>
                  <a:lnTo>
                    <a:pt x="229805" y="411143"/>
                  </a:lnTo>
                  <a:lnTo>
                    <a:pt x="230103" y="412170"/>
                  </a:lnTo>
                  <a:lnTo>
                    <a:pt x="231990" y="413113"/>
                  </a:lnTo>
                  <a:lnTo>
                    <a:pt x="232719" y="410724"/>
                  </a:lnTo>
                  <a:lnTo>
                    <a:pt x="234200" y="409315"/>
                  </a:lnTo>
                  <a:lnTo>
                    <a:pt x="235239" y="409016"/>
                  </a:lnTo>
                  <a:lnTo>
                    <a:pt x="235896" y="409482"/>
                  </a:lnTo>
                  <a:lnTo>
                    <a:pt x="237616" y="411728"/>
                  </a:lnTo>
                  <a:lnTo>
                    <a:pt x="241700" y="414869"/>
                  </a:lnTo>
                  <a:lnTo>
                    <a:pt x="242489" y="417401"/>
                  </a:lnTo>
                  <a:lnTo>
                    <a:pt x="245188" y="422429"/>
                  </a:lnTo>
                  <a:lnTo>
                    <a:pt x="245379" y="423540"/>
                  </a:lnTo>
                  <a:lnTo>
                    <a:pt x="244650" y="424889"/>
                  </a:lnTo>
                  <a:lnTo>
                    <a:pt x="244662" y="425821"/>
                  </a:lnTo>
                  <a:lnTo>
                    <a:pt x="247219" y="427111"/>
                  </a:lnTo>
                  <a:lnTo>
                    <a:pt x="250013" y="432438"/>
                  </a:lnTo>
                  <a:lnTo>
                    <a:pt x="251542" y="434026"/>
                  </a:lnTo>
                  <a:lnTo>
                    <a:pt x="252211" y="435531"/>
                  </a:lnTo>
                  <a:lnTo>
                    <a:pt x="252426" y="437478"/>
                  </a:lnTo>
                  <a:lnTo>
                    <a:pt x="253011" y="438875"/>
                  </a:lnTo>
                  <a:lnTo>
                    <a:pt x="254145" y="439914"/>
                  </a:lnTo>
                  <a:lnTo>
                    <a:pt x="255746" y="439974"/>
                  </a:lnTo>
                  <a:lnTo>
                    <a:pt x="256678" y="439508"/>
                  </a:lnTo>
                  <a:lnTo>
                    <a:pt x="258720" y="436857"/>
                  </a:lnTo>
                  <a:lnTo>
                    <a:pt x="263258" y="431243"/>
                  </a:lnTo>
                  <a:lnTo>
                    <a:pt x="265289" y="428102"/>
                  </a:lnTo>
                  <a:lnTo>
                    <a:pt x="268597" y="422417"/>
                  </a:lnTo>
                  <a:lnTo>
                    <a:pt x="271834" y="417771"/>
                  </a:lnTo>
                  <a:lnTo>
                    <a:pt x="272932" y="415215"/>
                  </a:lnTo>
                  <a:lnTo>
                    <a:pt x="273183" y="412874"/>
                  </a:lnTo>
                  <a:lnTo>
                    <a:pt x="272216" y="410605"/>
                  </a:lnTo>
                  <a:lnTo>
                    <a:pt x="272395" y="409303"/>
                  </a:lnTo>
                  <a:lnTo>
                    <a:pt x="275166" y="406150"/>
                  </a:lnTo>
                  <a:lnTo>
                    <a:pt x="275990" y="404538"/>
                  </a:lnTo>
                  <a:lnTo>
                    <a:pt x="276420" y="401003"/>
                  </a:lnTo>
                  <a:lnTo>
                    <a:pt x="277256" y="400501"/>
                  </a:lnTo>
                  <a:lnTo>
                    <a:pt x="278403" y="401432"/>
                  </a:lnTo>
                  <a:lnTo>
                    <a:pt x="279072" y="402448"/>
                  </a:lnTo>
                  <a:lnTo>
                    <a:pt x="279107" y="405075"/>
                  </a:lnTo>
                  <a:lnTo>
                    <a:pt x="278021" y="408407"/>
                  </a:lnTo>
                  <a:lnTo>
                    <a:pt x="273064" y="418404"/>
                  </a:lnTo>
                  <a:lnTo>
                    <a:pt x="267188" y="429380"/>
                  </a:lnTo>
                  <a:lnTo>
                    <a:pt x="256558" y="444405"/>
                  </a:lnTo>
                  <a:lnTo>
                    <a:pt x="256199" y="445814"/>
                  </a:lnTo>
                  <a:lnTo>
                    <a:pt x="252450" y="454223"/>
                  </a:lnTo>
                  <a:lnTo>
                    <a:pt x="245152" y="465031"/>
                  </a:lnTo>
                  <a:lnTo>
                    <a:pt x="242465" y="468077"/>
                  </a:lnTo>
                  <a:lnTo>
                    <a:pt x="233041" y="481573"/>
                  </a:lnTo>
                  <a:lnTo>
                    <a:pt x="221731" y="495344"/>
                  </a:lnTo>
                  <a:lnTo>
                    <a:pt x="218566" y="497733"/>
                  </a:lnTo>
                  <a:lnTo>
                    <a:pt x="216524" y="499823"/>
                  </a:lnTo>
                  <a:lnTo>
                    <a:pt x="206049" y="512280"/>
                  </a:lnTo>
                  <a:lnTo>
                    <a:pt x="202072" y="517475"/>
                  </a:lnTo>
                  <a:lnTo>
                    <a:pt x="199563" y="520318"/>
                  </a:lnTo>
                  <a:lnTo>
                    <a:pt x="194643" y="524534"/>
                  </a:lnTo>
                  <a:lnTo>
                    <a:pt x="188110" y="529144"/>
                  </a:lnTo>
                  <a:lnTo>
                    <a:pt x="176991" y="534351"/>
                  </a:lnTo>
                  <a:lnTo>
                    <a:pt x="171019" y="538197"/>
                  </a:lnTo>
                  <a:lnTo>
                    <a:pt x="168678" y="539260"/>
                  </a:lnTo>
                  <a:lnTo>
                    <a:pt x="164068" y="539391"/>
                  </a:lnTo>
                  <a:lnTo>
                    <a:pt x="159565" y="540490"/>
                  </a:lnTo>
                  <a:lnTo>
                    <a:pt x="156018" y="542151"/>
                  </a:lnTo>
                  <a:lnTo>
                    <a:pt x="150046" y="546438"/>
                  </a:lnTo>
                  <a:lnTo>
                    <a:pt x="147430" y="547513"/>
                  </a:lnTo>
                  <a:lnTo>
                    <a:pt x="144421" y="547824"/>
                  </a:lnTo>
                  <a:lnTo>
                    <a:pt x="135571" y="546522"/>
                  </a:lnTo>
                  <a:lnTo>
                    <a:pt x="128166" y="548325"/>
                  </a:lnTo>
                  <a:lnTo>
                    <a:pt x="121406" y="549400"/>
                  </a:lnTo>
                  <a:lnTo>
                    <a:pt x="106189" y="551442"/>
                  </a:lnTo>
                  <a:lnTo>
                    <a:pt x="81228" y="556542"/>
                  </a:lnTo>
                  <a:lnTo>
                    <a:pt x="72700" y="558609"/>
                  </a:lnTo>
                  <a:lnTo>
                    <a:pt x="57771" y="561224"/>
                  </a:lnTo>
                  <a:lnTo>
                    <a:pt x="50462" y="563661"/>
                  </a:lnTo>
                  <a:lnTo>
                    <a:pt x="44203" y="567100"/>
                  </a:lnTo>
                  <a:lnTo>
                    <a:pt x="43534" y="566635"/>
                  </a:lnTo>
                  <a:lnTo>
                    <a:pt x="42770" y="565034"/>
                  </a:lnTo>
                  <a:lnTo>
                    <a:pt x="42543" y="561559"/>
                  </a:lnTo>
                  <a:lnTo>
                    <a:pt x="42137" y="559671"/>
                  </a:lnTo>
                  <a:lnTo>
                    <a:pt x="42208" y="557235"/>
                  </a:lnTo>
                  <a:lnTo>
                    <a:pt x="42937" y="555730"/>
                  </a:lnTo>
                  <a:lnTo>
                    <a:pt x="46185" y="551454"/>
                  </a:lnTo>
                  <a:lnTo>
                    <a:pt x="47595" y="550595"/>
                  </a:lnTo>
                  <a:lnTo>
                    <a:pt x="50032" y="550117"/>
                  </a:lnTo>
                  <a:lnTo>
                    <a:pt x="55131" y="551932"/>
                  </a:lnTo>
                  <a:lnTo>
                    <a:pt x="58523" y="552458"/>
                  </a:lnTo>
                  <a:lnTo>
                    <a:pt x="64065" y="552410"/>
                  </a:lnTo>
                  <a:lnTo>
                    <a:pt x="67445" y="551980"/>
                  </a:lnTo>
                  <a:lnTo>
                    <a:pt x="70263" y="551120"/>
                  </a:lnTo>
                  <a:lnTo>
                    <a:pt x="72688" y="549567"/>
                  </a:lnTo>
                  <a:lnTo>
                    <a:pt x="75949" y="546438"/>
                  </a:lnTo>
                  <a:lnTo>
                    <a:pt x="77896" y="543679"/>
                  </a:lnTo>
                  <a:lnTo>
                    <a:pt x="78648" y="543572"/>
                  </a:lnTo>
                  <a:lnTo>
                    <a:pt x="77764" y="540861"/>
                  </a:lnTo>
                  <a:lnTo>
                    <a:pt x="77824" y="536895"/>
                  </a:lnTo>
                  <a:lnTo>
                    <a:pt x="78540" y="534722"/>
                  </a:lnTo>
                  <a:lnTo>
                    <a:pt x="79066" y="531150"/>
                  </a:lnTo>
                  <a:lnTo>
                    <a:pt x="79150" y="521297"/>
                  </a:lnTo>
                  <a:lnTo>
                    <a:pt x="79986" y="520127"/>
                  </a:lnTo>
                  <a:lnTo>
                    <a:pt x="81288" y="519458"/>
                  </a:lnTo>
                  <a:lnTo>
                    <a:pt x="85516" y="518479"/>
                  </a:lnTo>
                  <a:lnTo>
                    <a:pt x="89624" y="515696"/>
                  </a:lnTo>
                  <a:lnTo>
                    <a:pt x="92431" y="514907"/>
                  </a:lnTo>
                  <a:lnTo>
                    <a:pt x="94223" y="515373"/>
                  </a:lnTo>
                  <a:lnTo>
                    <a:pt x="95261" y="515087"/>
                  </a:lnTo>
                  <a:lnTo>
                    <a:pt x="96539" y="512053"/>
                  </a:lnTo>
                  <a:lnTo>
                    <a:pt x="101197" y="507144"/>
                  </a:lnTo>
                  <a:lnTo>
                    <a:pt x="102846" y="504086"/>
                  </a:lnTo>
                  <a:lnTo>
                    <a:pt x="104721" y="502737"/>
                  </a:lnTo>
                  <a:lnTo>
                    <a:pt x="105724" y="500193"/>
                  </a:lnTo>
                  <a:lnTo>
                    <a:pt x="105796" y="498784"/>
                  </a:lnTo>
                  <a:lnTo>
                    <a:pt x="107862" y="497828"/>
                  </a:lnTo>
                  <a:lnTo>
                    <a:pt x="107838" y="495463"/>
                  </a:lnTo>
                  <a:lnTo>
                    <a:pt x="111624" y="489503"/>
                  </a:lnTo>
                  <a:lnTo>
                    <a:pt x="112746" y="488763"/>
                  </a:lnTo>
                  <a:lnTo>
                    <a:pt x="115470" y="488345"/>
                  </a:lnTo>
                  <a:lnTo>
                    <a:pt x="115923" y="486745"/>
                  </a:lnTo>
                  <a:lnTo>
                    <a:pt x="115052" y="485132"/>
                  </a:lnTo>
                  <a:lnTo>
                    <a:pt x="115231" y="484022"/>
                  </a:lnTo>
                  <a:lnTo>
                    <a:pt x="116353" y="482875"/>
                  </a:lnTo>
                  <a:lnTo>
                    <a:pt x="117942" y="482385"/>
                  </a:lnTo>
                  <a:lnTo>
                    <a:pt x="120665" y="482087"/>
                  </a:lnTo>
                  <a:lnTo>
                    <a:pt x="121597" y="481501"/>
                  </a:lnTo>
                  <a:lnTo>
                    <a:pt x="122707" y="479435"/>
                  </a:lnTo>
                  <a:lnTo>
                    <a:pt x="122970" y="477715"/>
                  </a:lnTo>
                  <a:lnTo>
                    <a:pt x="120868" y="475195"/>
                  </a:lnTo>
                  <a:lnTo>
                    <a:pt x="120928" y="472186"/>
                  </a:lnTo>
                  <a:lnTo>
                    <a:pt x="122409" y="470107"/>
                  </a:lnTo>
                  <a:lnTo>
                    <a:pt x="122588" y="468399"/>
                  </a:lnTo>
                  <a:lnTo>
                    <a:pt x="123520" y="468041"/>
                  </a:lnTo>
                  <a:lnTo>
                    <a:pt x="124929" y="468101"/>
                  </a:lnTo>
                  <a:lnTo>
                    <a:pt x="127294" y="468925"/>
                  </a:lnTo>
                  <a:lnTo>
                    <a:pt x="128285" y="469546"/>
                  </a:lnTo>
                  <a:lnTo>
                    <a:pt x="129790" y="470143"/>
                  </a:lnTo>
                  <a:lnTo>
                    <a:pt x="131569" y="471564"/>
                  </a:lnTo>
                  <a:lnTo>
                    <a:pt x="131880" y="472329"/>
                  </a:lnTo>
                  <a:lnTo>
                    <a:pt x="131880" y="473798"/>
                  </a:lnTo>
                  <a:lnTo>
                    <a:pt x="131737" y="475255"/>
                  </a:lnTo>
                  <a:lnTo>
                    <a:pt x="131116" y="476724"/>
                  </a:lnTo>
                  <a:lnTo>
                    <a:pt x="129790" y="478778"/>
                  </a:lnTo>
                  <a:lnTo>
                    <a:pt x="129754" y="482015"/>
                  </a:lnTo>
                  <a:lnTo>
                    <a:pt x="127354" y="484595"/>
                  </a:lnTo>
                  <a:lnTo>
                    <a:pt x="126518" y="485539"/>
                  </a:lnTo>
                  <a:lnTo>
                    <a:pt x="125670" y="487413"/>
                  </a:lnTo>
                  <a:lnTo>
                    <a:pt x="125574" y="489336"/>
                  </a:lnTo>
                  <a:lnTo>
                    <a:pt x="125705" y="490065"/>
                  </a:lnTo>
                  <a:lnTo>
                    <a:pt x="126757" y="491534"/>
                  </a:lnTo>
                  <a:lnTo>
                    <a:pt x="127485" y="492406"/>
                  </a:lnTo>
                  <a:lnTo>
                    <a:pt x="131426" y="495045"/>
                  </a:lnTo>
                  <a:lnTo>
                    <a:pt x="133206" y="495917"/>
                  </a:lnTo>
                  <a:lnTo>
                    <a:pt x="134914" y="496228"/>
                  </a:lnTo>
                  <a:lnTo>
                    <a:pt x="136132" y="496204"/>
                  </a:lnTo>
                  <a:lnTo>
                    <a:pt x="137099" y="496204"/>
                  </a:lnTo>
                  <a:lnTo>
                    <a:pt x="137900" y="496025"/>
                  </a:lnTo>
                  <a:lnTo>
                    <a:pt x="138736" y="495427"/>
                  </a:lnTo>
                  <a:lnTo>
                    <a:pt x="141674" y="488883"/>
                  </a:lnTo>
                  <a:lnTo>
                    <a:pt x="143800" y="482158"/>
                  </a:lnTo>
                  <a:lnTo>
                    <a:pt x="144111" y="477907"/>
                  </a:lnTo>
                  <a:lnTo>
                    <a:pt x="144242" y="476581"/>
                  </a:lnTo>
                  <a:lnTo>
                    <a:pt x="142115" y="475219"/>
                  </a:lnTo>
                  <a:lnTo>
                    <a:pt x="141077" y="474980"/>
                  </a:lnTo>
                  <a:lnTo>
                    <a:pt x="140515" y="478778"/>
                  </a:lnTo>
                  <a:lnTo>
                    <a:pt x="139476" y="479650"/>
                  </a:lnTo>
                  <a:lnTo>
                    <a:pt x="138425" y="479375"/>
                  </a:lnTo>
                  <a:lnTo>
                    <a:pt x="136682" y="478181"/>
                  </a:lnTo>
                  <a:lnTo>
                    <a:pt x="136240" y="474670"/>
                  </a:lnTo>
                  <a:lnTo>
                    <a:pt x="137207" y="473201"/>
                  </a:lnTo>
                  <a:lnTo>
                    <a:pt x="137422" y="471564"/>
                  </a:lnTo>
                  <a:lnTo>
                    <a:pt x="137064" y="470561"/>
                  </a:lnTo>
                  <a:lnTo>
                    <a:pt x="135714" y="468495"/>
                  </a:lnTo>
                  <a:lnTo>
                    <a:pt x="134663" y="467038"/>
                  </a:lnTo>
                  <a:lnTo>
                    <a:pt x="133516" y="466309"/>
                  </a:lnTo>
                  <a:lnTo>
                    <a:pt x="132465" y="466787"/>
                  </a:lnTo>
                  <a:lnTo>
                    <a:pt x="131737" y="468220"/>
                  </a:lnTo>
                  <a:lnTo>
                    <a:pt x="129647" y="467348"/>
                  </a:lnTo>
                  <a:lnTo>
                    <a:pt x="128536" y="466477"/>
                  </a:lnTo>
                  <a:lnTo>
                    <a:pt x="128954" y="465712"/>
                  </a:lnTo>
                  <a:lnTo>
                    <a:pt x="131534" y="464733"/>
                  </a:lnTo>
                  <a:lnTo>
                    <a:pt x="133552" y="464733"/>
                  </a:lnTo>
                  <a:lnTo>
                    <a:pt x="135224" y="465115"/>
                  </a:lnTo>
                  <a:lnTo>
                    <a:pt x="137064" y="464733"/>
                  </a:lnTo>
                  <a:lnTo>
                    <a:pt x="137625" y="465473"/>
                  </a:lnTo>
                  <a:lnTo>
                    <a:pt x="138150" y="466477"/>
                  </a:lnTo>
                  <a:lnTo>
                    <a:pt x="139189" y="466059"/>
                  </a:lnTo>
                  <a:lnTo>
                    <a:pt x="139679" y="464243"/>
                  </a:lnTo>
                  <a:lnTo>
                    <a:pt x="136789" y="461914"/>
                  </a:lnTo>
                  <a:lnTo>
                    <a:pt x="136897" y="461186"/>
                  </a:lnTo>
                  <a:lnTo>
                    <a:pt x="138951" y="460314"/>
                  </a:lnTo>
                  <a:lnTo>
                    <a:pt x="138951" y="458845"/>
                  </a:lnTo>
                  <a:lnTo>
                    <a:pt x="137314" y="457698"/>
                  </a:lnTo>
                  <a:lnTo>
                    <a:pt x="133206" y="457077"/>
                  </a:lnTo>
                  <a:lnTo>
                    <a:pt x="133445" y="455919"/>
                  </a:lnTo>
                  <a:lnTo>
                    <a:pt x="134460" y="454772"/>
                  </a:lnTo>
                  <a:lnTo>
                    <a:pt x="136478" y="453900"/>
                  </a:lnTo>
                  <a:lnTo>
                    <a:pt x="135642" y="452407"/>
                  </a:lnTo>
                  <a:lnTo>
                    <a:pt x="134663" y="451810"/>
                  </a:lnTo>
                  <a:lnTo>
                    <a:pt x="133206" y="452718"/>
                  </a:lnTo>
                  <a:lnTo>
                    <a:pt x="129958" y="450066"/>
                  </a:lnTo>
                  <a:lnTo>
                    <a:pt x="128918" y="449756"/>
                  </a:lnTo>
                  <a:lnTo>
                    <a:pt x="126410" y="450520"/>
                  </a:lnTo>
                  <a:lnTo>
                    <a:pt x="126864" y="451535"/>
                  </a:lnTo>
                  <a:lnTo>
                    <a:pt x="130304" y="453136"/>
                  </a:lnTo>
                  <a:lnTo>
                    <a:pt x="131152" y="453900"/>
                  </a:lnTo>
                  <a:lnTo>
                    <a:pt x="131152" y="455333"/>
                  </a:lnTo>
                  <a:lnTo>
                    <a:pt x="129026" y="456826"/>
                  </a:lnTo>
                  <a:lnTo>
                    <a:pt x="127163" y="456969"/>
                  </a:lnTo>
                  <a:lnTo>
                    <a:pt x="126338" y="459251"/>
                  </a:lnTo>
                  <a:lnTo>
                    <a:pt x="125502" y="460194"/>
                  </a:lnTo>
                  <a:lnTo>
                    <a:pt x="124379" y="460971"/>
                  </a:lnTo>
                  <a:lnTo>
                    <a:pt x="122134" y="461628"/>
                  </a:lnTo>
                  <a:lnTo>
                    <a:pt x="120832" y="462702"/>
                  </a:lnTo>
                  <a:lnTo>
                    <a:pt x="120104" y="465724"/>
                  </a:lnTo>
                  <a:lnTo>
                    <a:pt x="115362" y="470454"/>
                  </a:lnTo>
                  <a:lnTo>
                    <a:pt x="113236" y="473416"/>
                  </a:lnTo>
                  <a:lnTo>
                    <a:pt x="113356" y="475661"/>
                  </a:lnTo>
                  <a:lnTo>
                    <a:pt x="111576" y="476832"/>
                  </a:lnTo>
                  <a:lnTo>
                    <a:pt x="110370" y="477942"/>
                  </a:lnTo>
                  <a:lnTo>
                    <a:pt x="109080" y="480056"/>
                  </a:lnTo>
                  <a:lnTo>
                    <a:pt x="110060" y="483508"/>
                  </a:lnTo>
                  <a:lnTo>
                    <a:pt x="110167" y="485276"/>
                  </a:lnTo>
                  <a:lnTo>
                    <a:pt x="109618" y="486888"/>
                  </a:lnTo>
                  <a:lnTo>
                    <a:pt x="103705" y="495798"/>
                  </a:lnTo>
                  <a:lnTo>
                    <a:pt x="102499" y="498246"/>
                  </a:lnTo>
                  <a:lnTo>
                    <a:pt x="101783" y="500635"/>
                  </a:lnTo>
                  <a:lnTo>
                    <a:pt x="100576" y="502152"/>
                  </a:lnTo>
                  <a:lnTo>
                    <a:pt x="90783" y="509772"/>
                  </a:lnTo>
                  <a:lnTo>
                    <a:pt x="88620" y="510094"/>
                  </a:lnTo>
                  <a:lnTo>
                    <a:pt x="87104" y="509067"/>
                  </a:lnTo>
                  <a:lnTo>
                    <a:pt x="86996" y="508028"/>
                  </a:lnTo>
                  <a:lnTo>
                    <a:pt x="87653" y="507646"/>
                  </a:lnTo>
                  <a:lnTo>
                    <a:pt x="88000" y="504815"/>
                  </a:lnTo>
                  <a:lnTo>
                    <a:pt x="92335" y="497171"/>
                  </a:lnTo>
                  <a:lnTo>
                    <a:pt x="94473" y="494400"/>
                  </a:lnTo>
                  <a:lnTo>
                    <a:pt x="96217" y="490423"/>
                  </a:lnTo>
                  <a:lnTo>
                    <a:pt x="95357" y="490077"/>
                  </a:lnTo>
                  <a:lnTo>
                    <a:pt x="93685" y="491582"/>
                  </a:lnTo>
                  <a:lnTo>
                    <a:pt x="91284" y="495272"/>
                  </a:lnTo>
                  <a:lnTo>
                    <a:pt x="86459" y="501268"/>
                  </a:lnTo>
                  <a:lnTo>
                    <a:pt x="85348" y="503525"/>
                  </a:lnTo>
                  <a:lnTo>
                    <a:pt x="76474" y="517821"/>
                  </a:lnTo>
                  <a:lnTo>
                    <a:pt x="74623" y="519840"/>
                  </a:lnTo>
                  <a:lnTo>
                    <a:pt x="72927" y="519924"/>
                  </a:lnTo>
                  <a:lnTo>
                    <a:pt x="72819" y="518813"/>
                  </a:lnTo>
                  <a:lnTo>
                    <a:pt x="74933" y="514824"/>
                  </a:lnTo>
                  <a:lnTo>
                    <a:pt x="77883" y="508040"/>
                  </a:lnTo>
                  <a:lnTo>
                    <a:pt x="79269" y="505854"/>
                  </a:lnTo>
                  <a:lnTo>
                    <a:pt x="80738" y="503107"/>
                  </a:lnTo>
                  <a:lnTo>
                    <a:pt x="81550" y="500372"/>
                  </a:lnTo>
                  <a:lnTo>
                    <a:pt x="82195" y="499130"/>
                  </a:lnTo>
                  <a:lnTo>
                    <a:pt x="82649" y="497159"/>
                  </a:lnTo>
                  <a:lnTo>
                    <a:pt x="82613" y="493791"/>
                  </a:lnTo>
                  <a:lnTo>
                    <a:pt x="81419" y="487676"/>
                  </a:lnTo>
                  <a:lnTo>
                    <a:pt x="79376" y="482135"/>
                  </a:lnTo>
                  <a:lnTo>
                    <a:pt x="79138" y="479710"/>
                  </a:lnTo>
                  <a:lnTo>
                    <a:pt x="82100" y="480570"/>
                  </a:lnTo>
                  <a:lnTo>
                    <a:pt x="83378" y="481717"/>
                  </a:lnTo>
                  <a:lnTo>
                    <a:pt x="84083" y="482278"/>
                  </a:lnTo>
                  <a:lnTo>
                    <a:pt x="85372" y="482648"/>
                  </a:lnTo>
                  <a:lnTo>
                    <a:pt x="86579" y="482075"/>
                  </a:lnTo>
                  <a:lnTo>
                    <a:pt x="87140" y="481322"/>
                  </a:lnTo>
                  <a:lnTo>
                    <a:pt x="87462" y="480200"/>
                  </a:lnTo>
                  <a:lnTo>
                    <a:pt x="87415" y="479471"/>
                  </a:lnTo>
                  <a:lnTo>
                    <a:pt x="87283" y="478575"/>
                  </a:lnTo>
                  <a:lnTo>
                    <a:pt x="87164" y="477524"/>
                  </a:lnTo>
                  <a:lnTo>
                    <a:pt x="87140" y="476222"/>
                  </a:lnTo>
                  <a:lnTo>
                    <a:pt x="87462" y="474467"/>
                  </a:lnTo>
                  <a:lnTo>
                    <a:pt x="87690" y="473356"/>
                  </a:lnTo>
                  <a:lnTo>
                    <a:pt x="88251" y="472138"/>
                  </a:lnTo>
                  <a:lnTo>
                    <a:pt x="88669" y="471481"/>
                  </a:lnTo>
                  <a:lnTo>
                    <a:pt x="89170" y="470979"/>
                  </a:lnTo>
                  <a:lnTo>
                    <a:pt x="91081" y="468937"/>
                  </a:lnTo>
                  <a:lnTo>
                    <a:pt x="93661" y="466369"/>
                  </a:lnTo>
                  <a:lnTo>
                    <a:pt x="95512" y="464506"/>
                  </a:lnTo>
                  <a:lnTo>
                    <a:pt x="101030" y="459322"/>
                  </a:lnTo>
                  <a:lnTo>
                    <a:pt x="101735" y="458307"/>
                  </a:lnTo>
                  <a:lnTo>
                    <a:pt x="102081" y="457507"/>
                  </a:lnTo>
                  <a:lnTo>
                    <a:pt x="102416" y="456492"/>
                  </a:lnTo>
                  <a:lnTo>
                    <a:pt x="102810" y="455059"/>
                  </a:lnTo>
                  <a:lnTo>
                    <a:pt x="103634" y="451678"/>
                  </a:lnTo>
                  <a:lnTo>
                    <a:pt x="104052" y="449493"/>
                  </a:lnTo>
                  <a:lnTo>
                    <a:pt x="104422" y="446901"/>
                  </a:lnTo>
                  <a:lnTo>
                    <a:pt x="104792" y="444954"/>
                  </a:lnTo>
                  <a:lnTo>
                    <a:pt x="105019" y="443354"/>
                  </a:lnTo>
                  <a:lnTo>
                    <a:pt x="105628" y="442231"/>
                  </a:lnTo>
                  <a:lnTo>
                    <a:pt x="106453" y="441706"/>
                  </a:lnTo>
                  <a:lnTo>
                    <a:pt x="107480" y="441288"/>
                  </a:lnTo>
                  <a:lnTo>
                    <a:pt x="109773" y="440261"/>
                  </a:lnTo>
                  <a:lnTo>
                    <a:pt x="110406" y="439819"/>
                  </a:lnTo>
                  <a:lnTo>
                    <a:pt x="110991" y="438971"/>
                  </a:lnTo>
                  <a:lnTo>
                    <a:pt x="110740" y="438027"/>
                  </a:lnTo>
                  <a:lnTo>
                    <a:pt x="109940" y="437705"/>
                  </a:lnTo>
                  <a:lnTo>
                    <a:pt x="108901" y="437287"/>
                  </a:lnTo>
                  <a:lnTo>
                    <a:pt x="108292" y="436845"/>
                  </a:lnTo>
                  <a:lnTo>
                    <a:pt x="108148" y="436068"/>
                  </a:lnTo>
                  <a:lnTo>
                    <a:pt x="108256" y="435340"/>
                  </a:lnTo>
                  <a:lnTo>
                    <a:pt x="108722" y="434038"/>
                  </a:lnTo>
                  <a:lnTo>
                    <a:pt x="109115" y="433214"/>
                  </a:lnTo>
                  <a:lnTo>
                    <a:pt x="109677" y="431578"/>
                  </a:lnTo>
                  <a:lnTo>
                    <a:pt x="110191" y="430634"/>
                  </a:lnTo>
                  <a:lnTo>
                    <a:pt x="110657" y="429834"/>
                  </a:lnTo>
                  <a:lnTo>
                    <a:pt x="111194" y="428795"/>
                  </a:lnTo>
                  <a:lnTo>
                    <a:pt x="111755" y="427971"/>
                  </a:lnTo>
                  <a:lnTo>
                    <a:pt x="112198" y="427004"/>
                  </a:lnTo>
                  <a:lnTo>
                    <a:pt x="112663" y="425714"/>
                  </a:lnTo>
                  <a:lnTo>
                    <a:pt x="112866" y="424495"/>
                  </a:lnTo>
                  <a:lnTo>
                    <a:pt x="113010" y="423576"/>
                  </a:lnTo>
                  <a:lnTo>
                    <a:pt x="113128" y="422775"/>
                  </a:lnTo>
                  <a:lnTo>
                    <a:pt x="113356" y="421796"/>
                  </a:lnTo>
                  <a:lnTo>
                    <a:pt x="113678" y="420996"/>
                  </a:lnTo>
                  <a:lnTo>
                    <a:pt x="114013" y="420375"/>
                  </a:lnTo>
                  <a:lnTo>
                    <a:pt x="114430" y="419790"/>
                  </a:lnTo>
                  <a:lnTo>
                    <a:pt x="115207" y="418726"/>
                  </a:lnTo>
                  <a:lnTo>
                    <a:pt x="115756" y="418094"/>
                  </a:lnTo>
                  <a:lnTo>
                    <a:pt x="116329" y="417508"/>
                  </a:lnTo>
                  <a:lnTo>
                    <a:pt x="116843" y="416911"/>
                  </a:lnTo>
                  <a:lnTo>
                    <a:pt x="117452" y="416183"/>
                  </a:lnTo>
                  <a:lnTo>
                    <a:pt x="117846" y="415322"/>
                  </a:lnTo>
                  <a:lnTo>
                    <a:pt x="118193" y="414701"/>
                  </a:lnTo>
                  <a:lnTo>
                    <a:pt x="118516" y="413830"/>
                  </a:lnTo>
                  <a:lnTo>
                    <a:pt x="118778" y="412540"/>
                  </a:lnTo>
                  <a:lnTo>
                    <a:pt x="119053" y="410963"/>
                  </a:lnTo>
                  <a:lnTo>
                    <a:pt x="119328" y="410056"/>
                  </a:lnTo>
                  <a:lnTo>
                    <a:pt x="119936" y="408455"/>
                  </a:lnTo>
                  <a:lnTo>
                    <a:pt x="119913" y="407368"/>
                  </a:lnTo>
                  <a:lnTo>
                    <a:pt x="119829" y="406389"/>
                  </a:lnTo>
                  <a:lnTo>
                    <a:pt x="119972" y="405230"/>
                  </a:lnTo>
                  <a:lnTo>
                    <a:pt x="120200" y="404060"/>
                  </a:lnTo>
                  <a:lnTo>
                    <a:pt x="120570" y="402603"/>
                  </a:lnTo>
                  <a:lnTo>
                    <a:pt x="121322" y="401122"/>
                  </a:lnTo>
                  <a:lnTo>
                    <a:pt x="121740" y="399916"/>
                  </a:lnTo>
                  <a:lnTo>
                    <a:pt x="122039" y="398972"/>
                  </a:lnTo>
                  <a:lnTo>
                    <a:pt x="122254" y="397921"/>
                  </a:lnTo>
                  <a:lnTo>
                    <a:pt x="122648" y="396953"/>
                  </a:lnTo>
                  <a:lnTo>
                    <a:pt x="123268" y="395688"/>
                  </a:lnTo>
                  <a:lnTo>
                    <a:pt x="123902" y="394529"/>
                  </a:lnTo>
                  <a:lnTo>
                    <a:pt x="124308" y="390492"/>
                  </a:lnTo>
                  <a:lnTo>
                    <a:pt x="124965" y="389716"/>
                  </a:lnTo>
                  <a:lnTo>
                    <a:pt x="124917" y="388701"/>
                  </a:lnTo>
                  <a:lnTo>
                    <a:pt x="125335" y="387435"/>
                  </a:lnTo>
                  <a:lnTo>
                    <a:pt x="125944" y="386443"/>
                  </a:lnTo>
                  <a:lnTo>
                    <a:pt x="126291" y="385583"/>
                  </a:lnTo>
                  <a:lnTo>
                    <a:pt x="127222" y="385034"/>
                  </a:lnTo>
                  <a:lnTo>
                    <a:pt x="128154" y="384640"/>
                  </a:lnTo>
                  <a:lnTo>
                    <a:pt x="129181" y="384067"/>
                  </a:lnTo>
                  <a:lnTo>
                    <a:pt x="129718" y="383541"/>
                  </a:lnTo>
                  <a:lnTo>
                    <a:pt x="130053" y="382681"/>
                  </a:lnTo>
                  <a:lnTo>
                    <a:pt x="130340" y="380949"/>
                  </a:lnTo>
                  <a:lnTo>
                    <a:pt x="130291" y="379218"/>
                  </a:lnTo>
                  <a:lnTo>
                    <a:pt x="130626" y="378381"/>
                  </a:lnTo>
                  <a:lnTo>
                    <a:pt x="131163" y="377760"/>
                  </a:lnTo>
                  <a:lnTo>
                    <a:pt x="131820" y="376172"/>
                  </a:lnTo>
                  <a:lnTo>
                    <a:pt x="126147" y="374547"/>
                  </a:lnTo>
                  <a:lnTo>
                    <a:pt x="46078" y="352034"/>
                  </a:lnTo>
                  <a:lnTo>
                    <a:pt x="21260" y="248484"/>
                  </a:lnTo>
                  <a:lnTo>
                    <a:pt x="19444" y="241175"/>
                  </a:lnTo>
                  <a:lnTo>
                    <a:pt x="0" y="198943"/>
                  </a:lnTo>
                  <a:lnTo>
                    <a:pt x="3751" y="193329"/>
                  </a:lnTo>
                  <a:lnTo>
                    <a:pt x="5231" y="191239"/>
                  </a:lnTo>
                  <a:lnTo>
                    <a:pt x="6438" y="189806"/>
                  </a:lnTo>
                  <a:lnTo>
                    <a:pt x="8253" y="187596"/>
                  </a:lnTo>
                  <a:lnTo>
                    <a:pt x="9842" y="184563"/>
                  </a:lnTo>
                  <a:lnTo>
                    <a:pt x="10881" y="182867"/>
                  </a:lnTo>
                  <a:lnTo>
                    <a:pt x="11562" y="181887"/>
                  </a:lnTo>
                  <a:lnTo>
                    <a:pt x="12553" y="181063"/>
                  </a:lnTo>
                  <a:lnTo>
                    <a:pt x="13700" y="180239"/>
                  </a:lnTo>
                  <a:lnTo>
                    <a:pt x="15049" y="179451"/>
                  </a:lnTo>
                  <a:lnTo>
                    <a:pt x="20424" y="176417"/>
                  </a:lnTo>
                  <a:lnTo>
                    <a:pt x="21522" y="175522"/>
                  </a:lnTo>
                  <a:lnTo>
                    <a:pt x="26336" y="170828"/>
                  </a:lnTo>
                  <a:lnTo>
                    <a:pt x="30647" y="166647"/>
                  </a:lnTo>
                  <a:lnTo>
                    <a:pt x="50378" y="144086"/>
                  </a:lnTo>
                  <a:lnTo>
                    <a:pt x="57472" y="125263"/>
                  </a:lnTo>
                  <a:lnTo>
                    <a:pt x="59777" y="122659"/>
                  </a:lnTo>
                  <a:lnTo>
                    <a:pt x="60374" y="121429"/>
                  </a:lnTo>
                  <a:lnTo>
                    <a:pt x="61712" y="118527"/>
                  </a:lnTo>
                  <a:lnTo>
                    <a:pt x="62166" y="117237"/>
                  </a:lnTo>
                  <a:lnTo>
                    <a:pt x="64053" y="109605"/>
                  </a:lnTo>
                  <a:lnTo>
                    <a:pt x="65582" y="104183"/>
                  </a:lnTo>
                  <a:lnTo>
                    <a:pt x="67756" y="96861"/>
                  </a:lnTo>
                  <a:lnTo>
                    <a:pt x="69690" y="91093"/>
                  </a:lnTo>
                  <a:lnTo>
                    <a:pt x="70443" y="88322"/>
                  </a:lnTo>
                  <a:lnTo>
                    <a:pt x="70634" y="87307"/>
                  </a:lnTo>
                  <a:lnTo>
                    <a:pt x="70646" y="86208"/>
                  </a:lnTo>
                  <a:lnTo>
                    <a:pt x="70598" y="85097"/>
                  </a:lnTo>
                  <a:lnTo>
                    <a:pt x="70682" y="83831"/>
                  </a:lnTo>
                  <a:lnTo>
                    <a:pt x="70992" y="81729"/>
                  </a:lnTo>
                  <a:lnTo>
                    <a:pt x="72939" y="70096"/>
                  </a:lnTo>
                  <a:lnTo>
                    <a:pt x="73345" y="68389"/>
                  </a:lnTo>
                  <a:lnTo>
                    <a:pt x="74074" y="65880"/>
                  </a:lnTo>
                  <a:lnTo>
                    <a:pt x="79842" y="46616"/>
                  </a:lnTo>
                  <a:lnTo>
                    <a:pt x="84333" y="40811"/>
                  </a:lnTo>
                  <a:lnTo>
                    <a:pt x="85157" y="39616"/>
                  </a:lnTo>
                  <a:lnTo>
                    <a:pt x="85826" y="38231"/>
                  </a:lnTo>
                  <a:lnTo>
                    <a:pt x="122421" y="56373"/>
                  </a:lnTo>
                  <a:lnTo>
                    <a:pt x="128703" y="59443"/>
                  </a:lnTo>
                  <a:lnTo>
                    <a:pt x="128894" y="57902"/>
                  </a:lnTo>
                  <a:lnTo>
                    <a:pt x="129670" y="57197"/>
                  </a:lnTo>
                  <a:lnTo>
                    <a:pt x="130351" y="57066"/>
                  </a:lnTo>
                  <a:lnTo>
                    <a:pt x="131283" y="56923"/>
                  </a:lnTo>
                  <a:lnTo>
                    <a:pt x="132478" y="56744"/>
                  </a:lnTo>
                  <a:lnTo>
                    <a:pt x="133934" y="56564"/>
                  </a:lnTo>
                  <a:lnTo>
                    <a:pt x="135308" y="56182"/>
                  </a:lnTo>
                  <a:lnTo>
                    <a:pt x="135988" y="55382"/>
                  </a:lnTo>
                  <a:lnTo>
                    <a:pt x="136860" y="54630"/>
                  </a:lnTo>
                  <a:lnTo>
                    <a:pt x="137911" y="54104"/>
                  </a:lnTo>
                  <a:lnTo>
                    <a:pt x="139142" y="53650"/>
                  </a:lnTo>
                  <a:lnTo>
                    <a:pt x="139882" y="52659"/>
                  </a:lnTo>
                  <a:lnTo>
                    <a:pt x="140121" y="51763"/>
                  </a:lnTo>
                  <a:lnTo>
                    <a:pt x="140360" y="48037"/>
                  </a:lnTo>
                  <a:lnTo>
                    <a:pt x="140455" y="46627"/>
                  </a:lnTo>
                  <a:lnTo>
                    <a:pt x="140014" y="45349"/>
                  </a:lnTo>
                  <a:lnTo>
                    <a:pt x="139751" y="44155"/>
                  </a:lnTo>
                  <a:lnTo>
                    <a:pt x="139535" y="42865"/>
                  </a:lnTo>
                  <a:lnTo>
                    <a:pt x="139488" y="41886"/>
                  </a:lnTo>
                  <a:lnTo>
                    <a:pt x="139632" y="40942"/>
                  </a:lnTo>
                  <a:lnTo>
                    <a:pt x="139846" y="39843"/>
                  </a:lnTo>
                  <a:lnTo>
                    <a:pt x="139990" y="38900"/>
                  </a:lnTo>
                  <a:lnTo>
                    <a:pt x="140038" y="38172"/>
                  </a:lnTo>
                  <a:lnTo>
                    <a:pt x="139918" y="37264"/>
                  </a:lnTo>
                  <a:lnTo>
                    <a:pt x="139739" y="36069"/>
                  </a:lnTo>
                  <a:lnTo>
                    <a:pt x="139715" y="34517"/>
                  </a:lnTo>
                  <a:lnTo>
                    <a:pt x="139154" y="33872"/>
                  </a:lnTo>
                  <a:lnTo>
                    <a:pt x="130578" y="29453"/>
                  </a:lnTo>
                  <a:lnTo>
                    <a:pt x="129062" y="7130"/>
                  </a:lnTo>
                  <a:lnTo>
                    <a:pt x="188134" y="0"/>
                  </a:lnTo>
                  <a:lnTo>
                    <a:pt x="195706" y="10916"/>
                  </a:lnTo>
                  <a:lnTo>
                    <a:pt x="196303" y="21259"/>
                  </a:lnTo>
                  <a:lnTo>
                    <a:pt x="196925" y="22119"/>
                  </a:lnTo>
                  <a:lnTo>
                    <a:pt x="197438" y="22896"/>
                  </a:lnTo>
                  <a:lnTo>
                    <a:pt x="197880" y="23660"/>
                  </a:lnTo>
                  <a:lnTo>
                    <a:pt x="198214" y="24544"/>
                  </a:lnTo>
                  <a:lnTo>
                    <a:pt x="198549" y="26109"/>
                  </a:lnTo>
                  <a:lnTo>
                    <a:pt x="198513" y="27267"/>
                  </a:lnTo>
                  <a:lnTo>
                    <a:pt x="198345" y="27972"/>
                  </a:lnTo>
                  <a:lnTo>
                    <a:pt x="198023" y="29142"/>
                  </a:lnTo>
                  <a:lnTo>
                    <a:pt x="197581" y="30981"/>
                  </a:lnTo>
                  <a:lnTo>
                    <a:pt x="197450" y="32116"/>
                  </a:lnTo>
                  <a:lnTo>
                    <a:pt x="197438" y="33907"/>
                  </a:lnTo>
                  <a:lnTo>
                    <a:pt x="195133" y="34039"/>
                  </a:lnTo>
                  <a:lnTo>
                    <a:pt x="177791" y="75399"/>
                  </a:lnTo>
                  <a:lnTo>
                    <a:pt x="176035" y="79329"/>
                  </a:lnTo>
                  <a:lnTo>
                    <a:pt x="181493" y="99227"/>
                  </a:lnTo>
                  <a:lnTo>
                    <a:pt x="197486" y="104422"/>
                  </a:lnTo>
                  <a:lnTo>
                    <a:pt x="198345" y="102033"/>
                  </a:lnTo>
                  <a:lnTo>
                    <a:pt x="199206" y="100612"/>
                  </a:lnTo>
                  <a:lnTo>
                    <a:pt x="199982" y="99119"/>
                  </a:lnTo>
                  <a:lnTo>
                    <a:pt x="201200" y="96945"/>
                  </a:lnTo>
                  <a:lnTo>
                    <a:pt x="202167" y="95237"/>
                  </a:lnTo>
                  <a:lnTo>
                    <a:pt x="203003" y="93625"/>
                  </a:lnTo>
                  <a:lnTo>
                    <a:pt x="203828" y="91881"/>
                  </a:lnTo>
                  <a:lnTo>
                    <a:pt x="204736" y="89707"/>
                  </a:lnTo>
                  <a:lnTo>
                    <a:pt x="205106" y="88597"/>
                  </a:lnTo>
                  <a:lnTo>
                    <a:pt x="205834" y="87176"/>
                  </a:lnTo>
                  <a:lnTo>
                    <a:pt x="206670" y="86089"/>
                  </a:lnTo>
                  <a:lnTo>
                    <a:pt x="207422" y="85396"/>
                  </a:lnTo>
                  <a:lnTo>
                    <a:pt x="208474" y="83198"/>
                  </a:lnTo>
                  <a:lnTo>
                    <a:pt x="209095" y="80153"/>
                  </a:lnTo>
                  <a:lnTo>
                    <a:pt x="209668" y="78289"/>
                  </a:lnTo>
                  <a:lnTo>
                    <a:pt x="248353" y="8613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369;gbcf4302aa7_0_6">
              <a:extLst>
                <a:ext uri="{FF2B5EF4-FFF2-40B4-BE49-F238E27FC236}">
                  <a16:creationId xmlns:a16="http://schemas.microsoft.com/office/drawing/2014/main" id="{388B0730-E51C-1B41-9E98-1A5A4C151C62}"/>
                </a:ext>
              </a:extLst>
            </p:cNvPr>
            <p:cNvSpPr/>
            <p:nvPr/>
          </p:nvSpPr>
          <p:spPr>
            <a:xfrm>
              <a:off x="7524298" y="3599693"/>
              <a:ext cx="159048" cy="204276"/>
            </a:xfrm>
            <a:custGeom>
              <a:avLst/>
              <a:gdLst/>
              <a:ahLst/>
              <a:cxnLst/>
              <a:rect l="l" t="t" r="r" b="b"/>
              <a:pathLst>
                <a:path w="316513" h="406520" extrusionOk="0">
                  <a:moveTo>
                    <a:pt x="183583" y="0"/>
                  </a:moveTo>
                  <a:lnTo>
                    <a:pt x="224752" y="149162"/>
                  </a:lnTo>
                  <a:lnTo>
                    <a:pt x="231011" y="216058"/>
                  </a:lnTo>
                  <a:lnTo>
                    <a:pt x="229123" y="214230"/>
                  </a:lnTo>
                  <a:lnTo>
                    <a:pt x="227308" y="211734"/>
                  </a:lnTo>
                  <a:lnTo>
                    <a:pt x="224083" y="208163"/>
                  </a:lnTo>
                  <a:lnTo>
                    <a:pt x="222197" y="207064"/>
                  </a:lnTo>
                  <a:lnTo>
                    <a:pt x="220416" y="207458"/>
                  </a:lnTo>
                  <a:lnTo>
                    <a:pt x="217323" y="208688"/>
                  </a:lnTo>
                  <a:lnTo>
                    <a:pt x="215830" y="210110"/>
                  </a:lnTo>
                  <a:lnTo>
                    <a:pt x="215460" y="210898"/>
                  </a:lnTo>
                  <a:lnTo>
                    <a:pt x="215759" y="212845"/>
                  </a:lnTo>
                  <a:lnTo>
                    <a:pt x="217192" y="216882"/>
                  </a:lnTo>
                  <a:lnTo>
                    <a:pt x="217598" y="220536"/>
                  </a:lnTo>
                  <a:lnTo>
                    <a:pt x="217240" y="222507"/>
                  </a:lnTo>
                  <a:lnTo>
                    <a:pt x="216308" y="222901"/>
                  </a:lnTo>
                  <a:lnTo>
                    <a:pt x="211029" y="221838"/>
                  </a:lnTo>
                  <a:lnTo>
                    <a:pt x="208951" y="220524"/>
                  </a:lnTo>
                  <a:lnTo>
                    <a:pt x="207816" y="219306"/>
                  </a:lnTo>
                  <a:lnTo>
                    <a:pt x="206550" y="214899"/>
                  </a:lnTo>
                  <a:lnTo>
                    <a:pt x="204926" y="211423"/>
                  </a:lnTo>
                  <a:lnTo>
                    <a:pt x="201797" y="208438"/>
                  </a:lnTo>
                  <a:lnTo>
                    <a:pt x="200101" y="207339"/>
                  </a:lnTo>
                  <a:lnTo>
                    <a:pt x="198954" y="206037"/>
                  </a:lnTo>
                  <a:lnTo>
                    <a:pt x="198381" y="205284"/>
                  </a:lnTo>
                  <a:lnTo>
                    <a:pt x="197258" y="205284"/>
                  </a:lnTo>
                  <a:lnTo>
                    <a:pt x="197079" y="206694"/>
                  </a:lnTo>
                  <a:lnTo>
                    <a:pt x="200125" y="211376"/>
                  </a:lnTo>
                  <a:lnTo>
                    <a:pt x="200136" y="212785"/>
                  </a:lnTo>
                  <a:lnTo>
                    <a:pt x="199492" y="213359"/>
                  </a:lnTo>
                  <a:lnTo>
                    <a:pt x="198548" y="213346"/>
                  </a:lnTo>
                  <a:lnTo>
                    <a:pt x="195526" y="211806"/>
                  </a:lnTo>
                  <a:lnTo>
                    <a:pt x="193926" y="212188"/>
                  </a:lnTo>
                  <a:lnTo>
                    <a:pt x="193854" y="213968"/>
                  </a:lnTo>
                  <a:lnTo>
                    <a:pt x="194320" y="214923"/>
                  </a:lnTo>
                  <a:lnTo>
                    <a:pt x="195753" y="216093"/>
                  </a:lnTo>
                  <a:lnTo>
                    <a:pt x="199217" y="215257"/>
                  </a:lnTo>
                  <a:lnTo>
                    <a:pt x="200160" y="215341"/>
                  </a:lnTo>
                  <a:lnTo>
                    <a:pt x="200542" y="215998"/>
                  </a:lnTo>
                  <a:lnTo>
                    <a:pt x="199515" y="217503"/>
                  </a:lnTo>
                  <a:lnTo>
                    <a:pt x="198118" y="218064"/>
                  </a:lnTo>
                  <a:lnTo>
                    <a:pt x="197091" y="219091"/>
                  </a:lnTo>
                  <a:lnTo>
                    <a:pt x="197008" y="220799"/>
                  </a:lnTo>
                  <a:lnTo>
                    <a:pt x="198046" y="222029"/>
                  </a:lnTo>
                  <a:lnTo>
                    <a:pt x="198894" y="221743"/>
                  </a:lnTo>
                  <a:lnTo>
                    <a:pt x="199157" y="219844"/>
                  </a:lnTo>
                  <a:lnTo>
                    <a:pt x="200292" y="220226"/>
                  </a:lnTo>
                  <a:lnTo>
                    <a:pt x="200686" y="221325"/>
                  </a:lnTo>
                  <a:lnTo>
                    <a:pt x="200698" y="224358"/>
                  </a:lnTo>
                  <a:lnTo>
                    <a:pt x="198656" y="227452"/>
                  </a:lnTo>
                  <a:lnTo>
                    <a:pt x="197043" y="225613"/>
                  </a:lnTo>
                  <a:lnTo>
                    <a:pt x="194941" y="221193"/>
                  </a:lnTo>
                  <a:lnTo>
                    <a:pt x="191513" y="216440"/>
                  </a:lnTo>
                  <a:lnTo>
                    <a:pt x="190630" y="211913"/>
                  </a:lnTo>
                  <a:lnTo>
                    <a:pt x="190606" y="208067"/>
                  </a:lnTo>
                  <a:lnTo>
                    <a:pt x="192099" y="207506"/>
                  </a:lnTo>
                  <a:lnTo>
                    <a:pt x="193030" y="205511"/>
                  </a:lnTo>
                  <a:lnTo>
                    <a:pt x="194511" y="203063"/>
                  </a:lnTo>
                  <a:lnTo>
                    <a:pt x="194464" y="196948"/>
                  </a:lnTo>
                  <a:lnTo>
                    <a:pt x="193878" y="193676"/>
                  </a:lnTo>
                  <a:lnTo>
                    <a:pt x="192744" y="192827"/>
                  </a:lnTo>
                  <a:lnTo>
                    <a:pt x="191895" y="193401"/>
                  </a:lnTo>
                  <a:lnTo>
                    <a:pt x="191167" y="196124"/>
                  </a:lnTo>
                  <a:lnTo>
                    <a:pt x="191191" y="200089"/>
                  </a:lnTo>
                  <a:lnTo>
                    <a:pt x="190833" y="201761"/>
                  </a:lnTo>
                  <a:lnTo>
                    <a:pt x="189340" y="203469"/>
                  </a:lnTo>
                  <a:lnTo>
                    <a:pt x="187835" y="203660"/>
                  </a:lnTo>
                  <a:lnTo>
                    <a:pt x="187524" y="200125"/>
                  </a:lnTo>
                  <a:lnTo>
                    <a:pt x="186294" y="198226"/>
                  </a:lnTo>
                  <a:lnTo>
                    <a:pt x="185900" y="196172"/>
                  </a:lnTo>
                  <a:lnTo>
                    <a:pt x="184371" y="193914"/>
                  </a:lnTo>
                  <a:lnTo>
                    <a:pt x="183619" y="193640"/>
                  </a:lnTo>
                  <a:lnTo>
                    <a:pt x="182783" y="194297"/>
                  </a:lnTo>
                  <a:lnTo>
                    <a:pt x="181839" y="194512"/>
                  </a:lnTo>
                  <a:lnTo>
                    <a:pt x="179188" y="192290"/>
                  </a:lnTo>
                  <a:lnTo>
                    <a:pt x="176644" y="191000"/>
                  </a:lnTo>
                  <a:lnTo>
                    <a:pt x="175139" y="191000"/>
                  </a:lnTo>
                  <a:lnTo>
                    <a:pt x="174016" y="191549"/>
                  </a:lnTo>
                  <a:lnTo>
                    <a:pt x="172702" y="193066"/>
                  </a:lnTo>
                  <a:lnTo>
                    <a:pt x="170947" y="196303"/>
                  </a:lnTo>
                  <a:lnTo>
                    <a:pt x="170003" y="196590"/>
                  </a:lnTo>
                  <a:lnTo>
                    <a:pt x="168678" y="195371"/>
                  </a:lnTo>
                  <a:lnTo>
                    <a:pt x="167925" y="195467"/>
                  </a:lnTo>
                  <a:lnTo>
                    <a:pt x="167376" y="197258"/>
                  </a:lnTo>
                  <a:lnTo>
                    <a:pt x="166826" y="197904"/>
                  </a:lnTo>
                  <a:lnTo>
                    <a:pt x="163625" y="198226"/>
                  </a:lnTo>
                  <a:lnTo>
                    <a:pt x="163410" y="195682"/>
                  </a:lnTo>
                  <a:lnTo>
                    <a:pt x="161905" y="194201"/>
                  </a:lnTo>
                  <a:lnTo>
                    <a:pt x="161703" y="191944"/>
                  </a:lnTo>
                  <a:lnTo>
                    <a:pt x="161870" y="189878"/>
                  </a:lnTo>
                  <a:lnTo>
                    <a:pt x="162801" y="189101"/>
                  </a:lnTo>
                  <a:lnTo>
                    <a:pt x="164497" y="188826"/>
                  </a:lnTo>
                  <a:lnTo>
                    <a:pt x="166098" y="189077"/>
                  </a:lnTo>
                  <a:lnTo>
                    <a:pt x="166838" y="188803"/>
                  </a:lnTo>
                  <a:lnTo>
                    <a:pt x="166360" y="187405"/>
                  </a:lnTo>
                  <a:lnTo>
                    <a:pt x="162312" y="187226"/>
                  </a:lnTo>
                  <a:lnTo>
                    <a:pt x="161464" y="186700"/>
                  </a:lnTo>
                  <a:lnTo>
                    <a:pt x="161631" y="184324"/>
                  </a:lnTo>
                  <a:lnTo>
                    <a:pt x="162371" y="183189"/>
                  </a:lnTo>
                  <a:lnTo>
                    <a:pt x="162264" y="181493"/>
                  </a:lnTo>
                  <a:lnTo>
                    <a:pt x="161308" y="179367"/>
                  </a:lnTo>
                  <a:lnTo>
                    <a:pt x="160902" y="174829"/>
                  </a:lnTo>
                  <a:lnTo>
                    <a:pt x="160604" y="173981"/>
                  </a:lnTo>
                  <a:lnTo>
                    <a:pt x="159194" y="172512"/>
                  </a:lnTo>
                  <a:lnTo>
                    <a:pt x="158048" y="171950"/>
                  </a:lnTo>
                  <a:lnTo>
                    <a:pt x="157212" y="172046"/>
                  </a:lnTo>
                  <a:lnTo>
                    <a:pt x="156746" y="172619"/>
                  </a:lnTo>
                  <a:lnTo>
                    <a:pt x="156566" y="173658"/>
                  </a:lnTo>
                  <a:lnTo>
                    <a:pt x="157427" y="175259"/>
                  </a:lnTo>
                  <a:lnTo>
                    <a:pt x="156865" y="176274"/>
                  </a:lnTo>
                  <a:lnTo>
                    <a:pt x="156877" y="177241"/>
                  </a:lnTo>
                  <a:lnTo>
                    <a:pt x="159051" y="179654"/>
                  </a:lnTo>
                  <a:lnTo>
                    <a:pt x="159541" y="181899"/>
                  </a:lnTo>
                  <a:lnTo>
                    <a:pt x="158991" y="183034"/>
                  </a:lnTo>
                  <a:lnTo>
                    <a:pt x="157403" y="183894"/>
                  </a:lnTo>
                  <a:lnTo>
                    <a:pt x="157701" y="186068"/>
                  </a:lnTo>
                  <a:lnTo>
                    <a:pt x="158931" y="188110"/>
                  </a:lnTo>
                  <a:lnTo>
                    <a:pt x="158478" y="189447"/>
                  </a:lnTo>
                  <a:lnTo>
                    <a:pt x="158334" y="195754"/>
                  </a:lnTo>
                  <a:lnTo>
                    <a:pt x="158059" y="196578"/>
                  </a:lnTo>
                  <a:lnTo>
                    <a:pt x="157988" y="199313"/>
                  </a:lnTo>
                  <a:lnTo>
                    <a:pt x="159266" y="204831"/>
                  </a:lnTo>
                  <a:lnTo>
                    <a:pt x="160783" y="207638"/>
                  </a:lnTo>
                  <a:lnTo>
                    <a:pt x="164175" y="208760"/>
                  </a:lnTo>
                  <a:lnTo>
                    <a:pt x="164652" y="209417"/>
                  </a:lnTo>
                  <a:lnTo>
                    <a:pt x="165047" y="211364"/>
                  </a:lnTo>
                  <a:lnTo>
                    <a:pt x="164318" y="213836"/>
                  </a:lnTo>
                  <a:lnTo>
                    <a:pt x="161058" y="217634"/>
                  </a:lnTo>
                  <a:lnTo>
                    <a:pt x="161069" y="219402"/>
                  </a:lnTo>
                  <a:lnTo>
                    <a:pt x="162395" y="221074"/>
                  </a:lnTo>
                  <a:lnTo>
                    <a:pt x="163530" y="221181"/>
                  </a:lnTo>
                  <a:lnTo>
                    <a:pt x="165297" y="218805"/>
                  </a:lnTo>
                  <a:lnTo>
                    <a:pt x="166337" y="218888"/>
                  </a:lnTo>
                  <a:lnTo>
                    <a:pt x="166814" y="219903"/>
                  </a:lnTo>
                  <a:lnTo>
                    <a:pt x="167626" y="227440"/>
                  </a:lnTo>
                  <a:lnTo>
                    <a:pt x="169131" y="227428"/>
                  </a:lnTo>
                  <a:lnTo>
                    <a:pt x="170254" y="227022"/>
                  </a:lnTo>
                  <a:lnTo>
                    <a:pt x="171007" y="227702"/>
                  </a:lnTo>
                  <a:lnTo>
                    <a:pt x="171496" y="228801"/>
                  </a:lnTo>
                  <a:lnTo>
                    <a:pt x="171126" y="230223"/>
                  </a:lnTo>
                  <a:lnTo>
                    <a:pt x="171042" y="231226"/>
                  </a:lnTo>
                  <a:lnTo>
                    <a:pt x="171711" y="232241"/>
                  </a:lnTo>
                  <a:lnTo>
                    <a:pt x="172941" y="233388"/>
                  </a:lnTo>
                  <a:lnTo>
                    <a:pt x="174159" y="233543"/>
                  </a:lnTo>
                  <a:lnTo>
                    <a:pt x="175664" y="232050"/>
                  </a:lnTo>
                  <a:lnTo>
                    <a:pt x="176978" y="232014"/>
                  </a:lnTo>
                  <a:lnTo>
                    <a:pt x="179916" y="235298"/>
                  </a:lnTo>
                  <a:lnTo>
                    <a:pt x="181230" y="235370"/>
                  </a:lnTo>
                  <a:lnTo>
                    <a:pt x="182735" y="235000"/>
                  </a:lnTo>
                  <a:lnTo>
                    <a:pt x="185088" y="234892"/>
                  </a:lnTo>
                  <a:lnTo>
                    <a:pt x="186127" y="236194"/>
                  </a:lnTo>
                  <a:lnTo>
                    <a:pt x="187560" y="238894"/>
                  </a:lnTo>
                  <a:lnTo>
                    <a:pt x="189173" y="240028"/>
                  </a:lnTo>
                  <a:lnTo>
                    <a:pt x="193508" y="241748"/>
                  </a:lnTo>
                  <a:lnTo>
                    <a:pt x="194177" y="242584"/>
                  </a:lnTo>
                  <a:lnTo>
                    <a:pt x="194415" y="249093"/>
                  </a:lnTo>
                  <a:lnTo>
                    <a:pt x="195407" y="255471"/>
                  </a:lnTo>
                  <a:lnTo>
                    <a:pt x="197401" y="257525"/>
                  </a:lnTo>
                  <a:lnTo>
                    <a:pt x="197139" y="260464"/>
                  </a:lnTo>
                  <a:lnTo>
                    <a:pt x="197497" y="269003"/>
                  </a:lnTo>
                  <a:lnTo>
                    <a:pt x="198739" y="272455"/>
                  </a:lnTo>
                  <a:lnTo>
                    <a:pt x="199145" y="275847"/>
                  </a:lnTo>
                  <a:lnTo>
                    <a:pt x="201427" y="278665"/>
                  </a:lnTo>
                  <a:lnTo>
                    <a:pt x="203051" y="281353"/>
                  </a:lnTo>
                  <a:lnTo>
                    <a:pt x="206085" y="284900"/>
                  </a:lnTo>
                  <a:lnTo>
                    <a:pt x="206944" y="286871"/>
                  </a:lnTo>
                  <a:lnTo>
                    <a:pt x="212248" y="290609"/>
                  </a:lnTo>
                  <a:lnTo>
                    <a:pt x="212725" y="291254"/>
                  </a:lnTo>
                  <a:lnTo>
                    <a:pt x="212785" y="299256"/>
                  </a:lnTo>
                  <a:lnTo>
                    <a:pt x="212426" y="301859"/>
                  </a:lnTo>
                  <a:lnTo>
                    <a:pt x="211137" y="305084"/>
                  </a:lnTo>
                  <a:lnTo>
                    <a:pt x="211352" y="308369"/>
                  </a:lnTo>
                  <a:lnTo>
                    <a:pt x="212033" y="310543"/>
                  </a:lnTo>
                  <a:lnTo>
                    <a:pt x="212235" y="312609"/>
                  </a:lnTo>
                  <a:lnTo>
                    <a:pt x="210564" y="315726"/>
                  </a:lnTo>
                  <a:lnTo>
                    <a:pt x="210229" y="319846"/>
                  </a:lnTo>
                  <a:lnTo>
                    <a:pt x="210611" y="321650"/>
                  </a:lnTo>
                  <a:lnTo>
                    <a:pt x="211376" y="322188"/>
                  </a:lnTo>
                  <a:lnTo>
                    <a:pt x="212498" y="322486"/>
                  </a:lnTo>
                  <a:lnTo>
                    <a:pt x="214098" y="321626"/>
                  </a:lnTo>
                  <a:lnTo>
                    <a:pt x="215591" y="320097"/>
                  </a:lnTo>
                  <a:lnTo>
                    <a:pt x="216809" y="319990"/>
                  </a:lnTo>
                  <a:lnTo>
                    <a:pt x="218040" y="321208"/>
                  </a:lnTo>
                  <a:lnTo>
                    <a:pt x="218613" y="322534"/>
                  </a:lnTo>
                  <a:lnTo>
                    <a:pt x="218171" y="324946"/>
                  </a:lnTo>
                  <a:lnTo>
                    <a:pt x="215997" y="324899"/>
                  </a:lnTo>
                  <a:lnTo>
                    <a:pt x="209691" y="323155"/>
                  </a:lnTo>
                  <a:lnTo>
                    <a:pt x="208450" y="321936"/>
                  </a:lnTo>
                  <a:lnTo>
                    <a:pt x="208162" y="321208"/>
                  </a:lnTo>
                  <a:lnTo>
                    <a:pt x="208783" y="316192"/>
                  </a:lnTo>
                  <a:lnTo>
                    <a:pt x="209333" y="314137"/>
                  </a:lnTo>
                  <a:lnTo>
                    <a:pt x="207732" y="314137"/>
                  </a:lnTo>
                  <a:lnTo>
                    <a:pt x="204472" y="318497"/>
                  </a:lnTo>
                  <a:lnTo>
                    <a:pt x="204592" y="321017"/>
                  </a:lnTo>
                  <a:lnTo>
                    <a:pt x="205165" y="321698"/>
                  </a:lnTo>
                  <a:lnTo>
                    <a:pt x="205917" y="322605"/>
                  </a:lnTo>
                  <a:lnTo>
                    <a:pt x="206503" y="323919"/>
                  </a:lnTo>
                  <a:lnTo>
                    <a:pt x="206336" y="327514"/>
                  </a:lnTo>
                  <a:lnTo>
                    <a:pt x="204770" y="331264"/>
                  </a:lnTo>
                  <a:lnTo>
                    <a:pt x="204795" y="334190"/>
                  </a:lnTo>
                  <a:lnTo>
                    <a:pt x="203218" y="337499"/>
                  </a:lnTo>
                  <a:lnTo>
                    <a:pt x="203326" y="339087"/>
                  </a:lnTo>
                  <a:lnTo>
                    <a:pt x="204173" y="339840"/>
                  </a:lnTo>
                  <a:lnTo>
                    <a:pt x="207183" y="339446"/>
                  </a:lnTo>
                  <a:lnTo>
                    <a:pt x="207661" y="340103"/>
                  </a:lnTo>
                  <a:lnTo>
                    <a:pt x="207589" y="343292"/>
                  </a:lnTo>
                  <a:lnTo>
                    <a:pt x="208079" y="345238"/>
                  </a:lnTo>
                  <a:lnTo>
                    <a:pt x="208031" y="350422"/>
                  </a:lnTo>
                  <a:lnTo>
                    <a:pt x="208426" y="352595"/>
                  </a:lnTo>
                  <a:lnTo>
                    <a:pt x="209178" y="353324"/>
                  </a:lnTo>
                  <a:lnTo>
                    <a:pt x="210396" y="353133"/>
                  </a:lnTo>
                  <a:lnTo>
                    <a:pt x="211984" y="351712"/>
                  </a:lnTo>
                  <a:lnTo>
                    <a:pt x="212152" y="349156"/>
                  </a:lnTo>
                  <a:lnTo>
                    <a:pt x="213466" y="348977"/>
                  </a:lnTo>
                  <a:lnTo>
                    <a:pt x="215735" y="349980"/>
                  </a:lnTo>
                  <a:lnTo>
                    <a:pt x="216774" y="349693"/>
                  </a:lnTo>
                  <a:lnTo>
                    <a:pt x="217132" y="348272"/>
                  </a:lnTo>
                  <a:lnTo>
                    <a:pt x="216750" y="347352"/>
                  </a:lnTo>
                  <a:lnTo>
                    <a:pt x="216738" y="345465"/>
                  </a:lnTo>
                  <a:lnTo>
                    <a:pt x="217479" y="345083"/>
                  </a:lnTo>
                  <a:lnTo>
                    <a:pt x="218434" y="345644"/>
                  </a:lnTo>
                  <a:lnTo>
                    <a:pt x="219580" y="348941"/>
                  </a:lnTo>
                  <a:lnTo>
                    <a:pt x="225218" y="348105"/>
                  </a:lnTo>
                  <a:lnTo>
                    <a:pt x="225110" y="346887"/>
                  </a:lnTo>
                  <a:lnTo>
                    <a:pt x="222638" y="342515"/>
                  </a:lnTo>
                  <a:lnTo>
                    <a:pt x="222507" y="339040"/>
                  </a:lnTo>
                  <a:lnTo>
                    <a:pt x="222961" y="336030"/>
                  </a:lnTo>
                  <a:lnTo>
                    <a:pt x="222674" y="335266"/>
                  </a:lnTo>
                  <a:lnTo>
                    <a:pt x="221062" y="333498"/>
                  </a:lnTo>
                  <a:lnTo>
                    <a:pt x="221050" y="332638"/>
                  </a:lnTo>
                  <a:lnTo>
                    <a:pt x="222650" y="332817"/>
                  </a:lnTo>
                  <a:lnTo>
                    <a:pt x="225505" y="336472"/>
                  </a:lnTo>
                  <a:lnTo>
                    <a:pt x="228371" y="342169"/>
                  </a:lnTo>
                  <a:lnTo>
                    <a:pt x="229518" y="343948"/>
                  </a:lnTo>
                  <a:lnTo>
                    <a:pt x="230378" y="345919"/>
                  </a:lnTo>
                  <a:lnTo>
                    <a:pt x="231512" y="347042"/>
                  </a:lnTo>
                  <a:lnTo>
                    <a:pt x="244662" y="344689"/>
                  </a:lnTo>
                  <a:lnTo>
                    <a:pt x="247003" y="343506"/>
                  </a:lnTo>
                  <a:lnTo>
                    <a:pt x="248496" y="342025"/>
                  </a:lnTo>
                  <a:lnTo>
                    <a:pt x="249881" y="339470"/>
                  </a:lnTo>
                  <a:lnTo>
                    <a:pt x="250694" y="335409"/>
                  </a:lnTo>
                  <a:lnTo>
                    <a:pt x="252748" y="332387"/>
                  </a:lnTo>
                  <a:lnTo>
                    <a:pt x="254205" y="327001"/>
                  </a:lnTo>
                  <a:lnTo>
                    <a:pt x="254181" y="324194"/>
                  </a:lnTo>
                  <a:lnTo>
                    <a:pt x="253130" y="322331"/>
                  </a:lnTo>
                  <a:lnTo>
                    <a:pt x="252186" y="322032"/>
                  </a:lnTo>
                  <a:lnTo>
                    <a:pt x="249463" y="322928"/>
                  </a:lnTo>
                  <a:lnTo>
                    <a:pt x="248257" y="324146"/>
                  </a:lnTo>
                  <a:lnTo>
                    <a:pt x="246490" y="326415"/>
                  </a:lnTo>
                  <a:lnTo>
                    <a:pt x="245462" y="326822"/>
                  </a:lnTo>
                  <a:lnTo>
                    <a:pt x="242632" y="326164"/>
                  </a:lnTo>
                  <a:lnTo>
                    <a:pt x="241867" y="325149"/>
                  </a:lnTo>
                  <a:lnTo>
                    <a:pt x="241856" y="323250"/>
                  </a:lnTo>
                  <a:lnTo>
                    <a:pt x="244184" y="320706"/>
                  </a:lnTo>
                  <a:lnTo>
                    <a:pt x="245773" y="320026"/>
                  </a:lnTo>
                  <a:lnTo>
                    <a:pt x="249631" y="319739"/>
                  </a:lnTo>
                  <a:lnTo>
                    <a:pt x="251124" y="318951"/>
                  </a:lnTo>
                  <a:lnTo>
                    <a:pt x="252055" y="317732"/>
                  </a:lnTo>
                  <a:lnTo>
                    <a:pt x="251947" y="315738"/>
                  </a:lnTo>
                  <a:lnTo>
                    <a:pt x="251183" y="313982"/>
                  </a:lnTo>
                  <a:lnTo>
                    <a:pt x="251267" y="312645"/>
                  </a:lnTo>
                  <a:lnTo>
                    <a:pt x="252855" y="311785"/>
                  </a:lnTo>
                  <a:lnTo>
                    <a:pt x="253799" y="311988"/>
                  </a:lnTo>
                  <a:lnTo>
                    <a:pt x="255232" y="314197"/>
                  </a:lnTo>
                  <a:lnTo>
                    <a:pt x="255805" y="315630"/>
                  </a:lnTo>
                  <a:lnTo>
                    <a:pt x="256199" y="318353"/>
                  </a:lnTo>
                  <a:lnTo>
                    <a:pt x="257812" y="320121"/>
                  </a:lnTo>
                  <a:lnTo>
                    <a:pt x="260570" y="324039"/>
                  </a:lnTo>
                  <a:lnTo>
                    <a:pt x="261705" y="324899"/>
                  </a:lnTo>
                  <a:lnTo>
                    <a:pt x="263676" y="324290"/>
                  </a:lnTo>
                  <a:lnTo>
                    <a:pt x="265850" y="325149"/>
                  </a:lnTo>
                  <a:lnTo>
                    <a:pt x="267068" y="324743"/>
                  </a:lnTo>
                  <a:lnTo>
                    <a:pt x="267988" y="321710"/>
                  </a:lnTo>
                  <a:lnTo>
                    <a:pt x="267880" y="319381"/>
                  </a:lnTo>
                  <a:lnTo>
                    <a:pt x="267199" y="316849"/>
                  </a:lnTo>
                  <a:lnTo>
                    <a:pt x="267546" y="313170"/>
                  </a:lnTo>
                  <a:lnTo>
                    <a:pt x="267391" y="306697"/>
                  </a:lnTo>
                  <a:lnTo>
                    <a:pt x="268143" y="306004"/>
                  </a:lnTo>
                  <a:lnTo>
                    <a:pt x="268895" y="306099"/>
                  </a:lnTo>
                  <a:lnTo>
                    <a:pt x="269839" y="307151"/>
                  </a:lnTo>
                  <a:lnTo>
                    <a:pt x="271093" y="309957"/>
                  </a:lnTo>
                  <a:lnTo>
                    <a:pt x="274521" y="315451"/>
                  </a:lnTo>
                  <a:lnTo>
                    <a:pt x="276886" y="317792"/>
                  </a:lnTo>
                  <a:lnTo>
                    <a:pt x="278032" y="319572"/>
                  </a:lnTo>
                  <a:lnTo>
                    <a:pt x="278987" y="321913"/>
                  </a:lnTo>
                  <a:lnTo>
                    <a:pt x="280600" y="323788"/>
                  </a:lnTo>
                  <a:lnTo>
                    <a:pt x="283717" y="325185"/>
                  </a:lnTo>
                  <a:lnTo>
                    <a:pt x="285425" y="326284"/>
                  </a:lnTo>
                  <a:lnTo>
                    <a:pt x="288626" y="327478"/>
                  </a:lnTo>
                  <a:lnTo>
                    <a:pt x="289295" y="328506"/>
                  </a:lnTo>
                  <a:lnTo>
                    <a:pt x="289976" y="330667"/>
                  </a:lnTo>
                  <a:lnTo>
                    <a:pt x="291301" y="332554"/>
                  </a:lnTo>
                  <a:lnTo>
                    <a:pt x="293761" y="334668"/>
                  </a:lnTo>
                  <a:lnTo>
                    <a:pt x="293594" y="336484"/>
                  </a:lnTo>
                  <a:lnTo>
                    <a:pt x="293224" y="337678"/>
                  </a:lnTo>
                  <a:lnTo>
                    <a:pt x="290812" y="341010"/>
                  </a:lnTo>
                  <a:lnTo>
                    <a:pt x="290907" y="342408"/>
                  </a:lnTo>
                  <a:lnTo>
                    <a:pt x="291492" y="343614"/>
                  </a:lnTo>
                  <a:lnTo>
                    <a:pt x="291504" y="346253"/>
                  </a:lnTo>
                  <a:lnTo>
                    <a:pt x="289737" y="348702"/>
                  </a:lnTo>
                  <a:lnTo>
                    <a:pt x="291875" y="357349"/>
                  </a:lnTo>
                  <a:lnTo>
                    <a:pt x="292747" y="359511"/>
                  </a:lnTo>
                  <a:lnTo>
                    <a:pt x="292878" y="363727"/>
                  </a:lnTo>
                  <a:lnTo>
                    <a:pt x="293547" y="364850"/>
                  </a:lnTo>
                  <a:lnTo>
                    <a:pt x="294872" y="366080"/>
                  </a:lnTo>
                  <a:lnTo>
                    <a:pt x="299100" y="365841"/>
                  </a:lnTo>
                  <a:lnTo>
                    <a:pt x="299948" y="366330"/>
                  </a:lnTo>
                  <a:lnTo>
                    <a:pt x="301465" y="368182"/>
                  </a:lnTo>
                  <a:lnTo>
                    <a:pt x="303066" y="368468"/>
                  </a:lnTo>
                  <a:lnTo>
                    <a:pt x="304188" y="368062"/>
                  </a:lnTo>
                  <a:lnTo>
                    <a:pt x="305407" y="366844"/>
                  </a:lnTo>
                  <a:lnTo>
                    <a:pt x="307568" y="366068"/>
                  </a:lnTo>
                  <a:lnTo>
                    <a:pt x="309049" y="364252"/>
                  </a:lnTo>
                  <a:lnTo>
                    <a:pt x="310554" y="364169"/>
                  </a:lnTo>
                  <a:lnTo>
                    <a:pt x="311880" y="365100"/>
                  </a:lnTo>
                  <a:lnTo>
                    <a:pt x="313110" y="366581"/>
                  </a:lnTo>
                  <a:lnTo>
                    <a:pt x="316120" y="366187"/>
                  </a:lnTo>
                  <a:lnTo>
                    <a:pt x="316514" y="367776"/>
                  </a:lnTo>
                  <a:lnTo>
                    <a:pt x="315415" y="371848"/>
                  </a:lnTo>
                  <a:lnTo>
                    <a:pt x="315332" y="373329"/>
                  </a:lnTo>
                  <a:lnTo>
                    <a:pt x="314877" y="375049"/>
                  </a:lnTo>
                  <a:lnTo>
                    <a:pt x="313755" y="376148"/>
                  </a:lnTo>
                  <a:lnTo>
                    <a:pt x="306171" y="380185"/>
                  </a:lnTo>
                  <a:lnTo>
                    <a:pt x="303925" y="382251"/>
                  </a:lnTo>
                  <a:lnTo>
                    <a:pt x="301513" y="385655"/>
                  </a:lnTo>
                  <a:lnTo>
                    <a:pt x="299578" y="391041"/>
                  </a:lnTo>
                  <a:lnTo>
                    <a:pt x="299148" y="394720"/>
                  </a:lnTo>
                  <a:lnTo>
                    <a:pt x="299674" y="402818"/>
                  </a:lnTo>
                  <a:lnTo>
                    <a:pt x="299411" y="403749"/>
                  </a:lnTo>
                  <a:lnTo>
                    <a:pt x="298563" y="404406"/>
                  </a:lnTo>
                  <a:lnTo>
                    <a:pt x="292627" y="402949"/>
                  </a:lnTo>
                  <a:lnTo>
                    <a:pt x="284995" y="401803"/>
                  </a:lnTo>
                  <a:lnTo>
                    <a:pt x="279059" y="399677"/>
                  </a:lnTo>
                  <a:lnTo>
                    <a:pt x="276981" y="398554"/>
                  </a:lnTo>
                  <a:lnTo>
                    <a:pt x="274234" y="396153"/>
                  </a:lnTo>
                  <a:lnTo>
                    <a:pt x="272717" y="394195"/>
                  </a:lnTo>
                  <a:lnTo>
                    <a:pt x="272048" y="393251"/>
                  </a:lnTo>
                  <a:lnTo>
                    <a:pt x="260439" y="376710"/>
                  </a:lnTo>
                  <a:lnTo>
                    <a:pt x="253763" y="365387"/>
                  </a:lnTo>
                  <a:lnTo>
                    <a:pt x="253381" y="364730"/>
                  </a:lnTo>
                  <a:lnTo>
                    <a:pt x="252700" y="361828"/>
                  </a:lnTo>
                  <a:lnTo>
                    <a:pt x="251458" y="360120"/>
                  </a:lnTo>
                  <a:lnTo>
                    <a:pt x="249929" y="357313"/>
                  </a:lnTo>
                  <a:lnTo>
                    <a:pt x="249069" y="354232"/>
                  </a:lnTo>
                  <a:lnTo>
                    <a:pt x="248950" y="351783"/>
                  </a:lnTo>
                  <a:lnTo>
                    <a:pt x="248472" y="350207"/>
                  </a:lnTo>
                  <a:lnTo>
                    <a:pt x="247517" y="349538"/>
                  </a:lnTo>
                  <a:lnTo>
                    <a:pt x="243098" y="348547"/>
                  </a:lnTo>
                  <a:lnTo>
                    <a:pt x="233232" y="349944"/>
                  </a:lnTo>
                  <a:lnTo>
                    <a:pt x="232288" y="350422"/>
                  </a:lnTo>
                  <a:lnTo>
                    <a:pt x="232300" y="351341"/>
                  </a:lnTo>
                  <a:lnTo>
                    <a:pt x="232969" y="352476"/>
                  </a:lnTo>
                  <a:lnTo>
                    <a:pt x="233733" y="354160"/>
                  </a:lnTo>
                  <a:lnTo>
                    <a:pt x="235728" y="356764"/>
                  </a:lnTo>
                  <a:lnTo>
                    <a:pt x="236505" y="359117"/>
                  </a:lnTo>
                  <a:lnTo>
                    <a:pt x="236230" y="360717"/>
                  </a:lnTo>
                  <a:lnTo>
                    <a:pt x="235381" y="360550"/>
                  </a:lnTo>
                  <a:lnTo>
                    <a:pt x="234725" y="359977"/>
                  </a:lnTo>
                  <a:lnTo>
                    <a:pt x="234140" y="358400"/>
                  </a:lnTo>
                  <a:lnTo>
                    <a:pt x="232719" y="356441"/>
                  </a:lnTo>
                  <a:lnTo>
                    <a:pt x="226567" y="351592"/>
                  </a:lnTo>
                  <a:lnTo>
                    <a:pt x="219999" y="353157"/>
                  </a:lnTo>
                  <a:lnTo>
                    <a:pt x="217479" y="355892"/>
                  </a:lnTo>
                  <a:lnTo>
                    <a:pt x="214959" y="358627"/>
                  </a:lnTo>
                  <a:lnTo>
                    <a:pt x="212904" y="360251"/>
                  </a:lnTo>
                  <a:lnTo>
                    <a:pt x="210575" y="363094"/>
                  </a:lnTo>
                  <a:lnTo>
                    <a:pt x="210491" y="364503"/>
                  </a:lnTo>
                  <a:lnTo>
                    <a:pt x="211256" y="365363"/>
                  </a:lnTo>
                  <a:lnTo>
                    <a:pt x="211172" y="366964"/>
                  </a:lnTo>
                  <a:lnTo>
                    <a:pt x="210611" y="367417"/>
                  </a:lnTo>
                  <a:lnTo>
                    <a:pt x="210336" y="368946"/>
                  </a:lnTo>
                  <a:lnTo>
                    <a:pt x="208306" y="374046"/>
                  </a:lnTo>
                  <a:lnTo>
                    <a:pt x="205057" y="377987"/>
                  </a:lnTo>
                  <a:lnTo>
                    <a:pt x="203756" y="380734"/>
                  </a:lnTo>
                  <a:lnTo>
                    <a:pt x="202370" y="382992"/>
                  </a:lnTo>
                  <a:lnTo>
                    <a:pt x="201833" y="387602"/>
                  </a:lnTo>
                  <a:lnTo>
                    <a:pt x="201880" y="393454"/>
                  </a:lnTo>
                  <a:lnTo>
                    <a:pt x="202179" y="395329"/>
                  </a:lnTo>
                  <a:lnTo>
                    <a:pt x="202729" y="404347"/>
                  </a:lnTo>
                  <a:lnTo>
                    <a:pt x="202358" y="405219"/>
                  </a:lnTo>
                  <a:lnTo>
                    <a:pt x="200578" y="406520"/>
                  </a:lnTo>
                  <a:lnTo>
                    <a:pt x="198608" y="406365"/>
                  </a:lnTo>
                  <a:lnTo>
                    <a:pt x="196338" y="405792"/>
                  </a:lnTo>
                  <a:lnTo>
                    <a:pt x="194547" y="404597"/>
                  </a:lnTo>
                  <a:lnTo>
                    <a:pt x="192075" y="401624"/>
                  </a:lnTo>
                  <a:lnTo>
                    <a:pt x="189961" y="396285"/>
                  </a:lnTo>
                  <a:lnTo>
                    <a:pt x="189483" y="395150"/>
                  </a:lnTo>
                  <a:lnTo>
                    <a:pt x="188456" y="383398"/>
                  </a:lnTo>
                  <a:lnTo>
                    <a:pt x="187775" y="382084"/>
                  </a:lnTo>
                  <a:lnTo>
                    <a:pt x="185016" y="378166"/>
                  </a:lnTo>
                  <a:lnTo>
                    <a:pt x="184335" y="375443"/>
                  </a:lnTo>
                  <a:lnTo>
                    <a:pt x="183774" y="374500"/>
                  </a:lnTo>
                  <a:lnTo>
                    <a:pt x="181636" y="366080"/>
                  </a:lnTo>
                  <a:lnTo>
                    <a:pt x="181588" y="360526"/>
                  </a:lnTo>
                  <a:lnTo>
                    <a:pt x="180824" y="359033"/>
                  </a:lnTo>
                  <a:lnTo>
                    <a:pt x="179307" y="356967"/>
                  </a:lnTo>
                  <a:lnTo>
                    <a:pt x="174566" y="352476"/>
                  </a:lnTo>
                  <a:lnTo>
                    <a:pt x="170122" y="349419"/>
                  </a:lnTo>
                  <a:lnTo>
                    <a:pt x="168785" y="347090"/>
                  </a:lnTo>
                  <a:lnTo>
                    <a:pt x="168283" y="342957"/>
                  </a:lnTo>
                  <a:lnTo>
                    <a:pt x="167793" y="340903"/>
                  </a:lnTo>
                  <a:lnTo>
                    <a:pt x="164844" y="337726"/>
                  </a:lnTo>
                  <a:lnTo>
                    <a:pt x="161810" y="334633"/>
                  </a:lnTo>
                  <a:lnTo>
                    <a:pt x="161045" y="332877"/>
                  </a:lnTo>
                  <a:lnTo>
                    <a:pt x="161225" y="330798"/>
                  </a:lnTo>
                  <a:lnTo>
                    <a:pt x="161774" y="329927"/>
                  </a:lnTo>
                  <a:lnTo>
                    <a:pt x="165894" y="327478"/>
                  </a:lnTo>
                  <a:lnTo>
                    <a:pt x="167029" y="327443"/>
                  </a:lnTo>
                  <a:lnTo>
                    <a:pt x="167316" y="328099"/>
                  </a:lnTo>
                  <a:lnTo>
                    <a:pt x="166671" y="330273"/>
                  </a:lnTo>
                  <a:lnTo>
                    <a:pt x="166683" y="331121"/>
                  </a:lnTo>
                  <a:lnTo>
                    <a:pt x="167447" y="332722"/>
                  </a:lnTo>
                  <a:lnTo>
                    <a:pt x="167841" y="335230"/>
                  </a:lnTo>
                  <a:lnTo>
                    <a:pt x="169275" y="337857"/>
                  </a:lnTo>
                  <a:lnTo>
                    <a:pt x="170433" y="341416"/>
                  </a:lnTo>
                  <a:lnTo>
                    <a:pt x="171185" y="342169"/>
                  </a:lnTo>
                  <a:lnTo>
                    <a:pt x="172882" y="341978"/>
                  </a:lnTo>
                  <a:lnTo>
                    <a:pt x="172870" y="340377"/>
                  </a:lnTo>
                  <a:lnTo>
                    <a:pt x="171914" y="338968"/>
                  </a:lnTo>
                  <a:lnTo>
                    <a:pt x="171843" y="329855"/>
                  </a:lnTo>
                  <a:lnTo>
                    <a:pt x="169394" y="329294"/>
                  </a:lnTo>
                  <a:lnTo>
                    <a:pt x="168618" y="327060"/>
                  </a:lnTo>
                  <a:lnTo>
                    <a:pt x="169800" y="321698"/>
                  </a:lnTo>
                  <a:lnTo>
                    <a:pt x="169765" y="317840"/>
                  </a:lnTo>
                  <a:lnTo>
                    <a:pt x="167567" y="312692"/>
                  </a:lnTo>
                  <a:lnTo>
                    <a:pt x="167364" y="311725"/>
                  </a:lnTo>
                  <a:lnTo>
                    <a:pt x="165823" y="306410"/>
                  </a:lnTo>
                  <a:lnTo>
                    <a:pt x="164665" y="303293"/>
                  </a:lnTo>
                  <a:lnTo>
                    <a:pt x="161129" y="296175"/>
                  </a:lnTo>
                  <a:lnTo>
                    <a:pt x="160807" y="291779"/>
                  </a:lnTo>
                  <a:lnTo>
                    <a:pt x="159565" y="288782"/>
                  </a:lnTo>
                  <a:lnTo>
                    <a:pt x="157941" y="286524"/>
                  </a:lnTo>
                  <a:lnTo>
                    <a:pt x="156794" y="284374"/>
                  </a:lnTo>
                  <a:lnTo>
                    <a:pt x="155827" y="280254"/>
                  </a:lnTo>
                  <a:lnTo>
                    <a:pt x="153163" y="275667"/>
                  </a:lnTo>
                  <a:lnTo>
                    <a:pt x="151741" y="274569"/>
                  </a:lnTo>
                  <a:lnTo>
                    <a:pt x="151156" y="272025"/>
                  </a:lnTo>
                  <a:lnTo>
                    <a:pt x="151228" y="270138"/>
                  </a:lnTo>
                  <a:lnTo>
                    <a:pt x="151790" y="268824"/>
                  </a:lnTo>
                  <a:lnTo>
                    <a:pt x="151670" y="266567"/>
                  </a:lnTo>
                  <a:lnTo>
                    <a:pt x="151288" y="265802"/>
                  </a:lnTo>
                  <a:lnTo>
                    <a:pt x="150989" y="263843"/>
                  </a:lnTo>
                  <a:lnTo>
                    <a:pt x="151049" y="259030"/>
                  </a:lnTo>
                  <a:lnTo>
                    <a:pt x="151861" y="254778"/>
                  </a:lnTo>
                  <a:lnTo>
                    <a:pt x="151825" y="250741"/>
                  </a:lnTo>
                  <a:lnTo>
                    <a:pt x="150571" y="246454"/>
                  </a:lnTo>
                  <a:lnTo>
                    <a:pt x="150655" y="245594"/>
                  </a:lnTo>
                  <a:lnTo>
                    <a:pt x="152602" y="241915"/>
                  </a:lnTo>
                  <a:lnTo>
                    <a:pt x="152482" y="238619"/>
                  </a:lnTo>
                  <a:lnTo>
                    <a:pt x="149496" y="230414"/>
                  </a:lnTo>
                  <a:lnTo>
                    <a:pt x="147979" y="228276"/>
                  </a:lnTo>
                  <a:lnTo>
                    <a:pt x="142295" y="223212"/>
                  </a:lnTo>
                  <a:lnTo>
                    <a:pt x="140216" y="222316"/>
                  </a:lnTo>
                  <a:lnTo>
                    <a:pt x="138879" y="220799"/>
                  </a:lnTo>
                  <a:lnTo>
                    <a:pt x="135009" y="218876"/>
                  </a:lnTo>
                  <a:lnTo>
                    <a:pt x="123626" y="214350"/>
                  </a:lnTo>
                  <a:lnTo>
                    <a:pt x="121357" y="212415"/>
                  </a:lnTo>
                  <a:lnTo>
                    <a:pt x="120307" y="211077"/>
                  </a:lnTo>
                  <a:lnTo>
                    <a:pt x="117010" y="209059"/>
                  </a:lnTo>
                  <a:lnTo>
                    <a:pt x="112006" y="206837"/>
                  </a:lnTo>
                  <a:lnTo>
                    <a:pt x="108709" y="206264"/>
                  </a:lnTo>
                  <a:lnTo>
                    <a:pt x="107383" y="204855"/>
                  </a:lnTo>
                  <a:lnTo>
                    <a:pt x="104374" y="204317"/>
                  </a:lnTo>
                  <a:lnTo>
                    <a:pt x="100695" y="201905"/>
                  </a:lnTo>
                  <a:lnTo>
                    <a:pt x="96921" y="200424"/>
                  </a:lnTo>
                  <a:lnTo>
                    <a:pt x="95691" y="198943"/>
                  </a:lnTo>
                  <a:lnTo>
                    <a:pt x="94652" y="198560"/>
                  </a:lnTo>
                  <a:lnTo>
                    <a:pt x="93159" y="200268"/>
                  </a:lnTo>
                  <a:lnTo>
                    <a:pt x="91188" y="200292"/>
                  </a:lnTo>
                  <a:lnTo>
                    <a:pt x="89576" y="199337"/>
                  </a:lnTo>
                  <a:lnTo>
                    <a:pt x="87509" y="199169"/>
                  </a:lnTo>
                  <a:lnTo>
                    <a:pt x="88190" y="202000"/>
                  </a:lnTo>
                  <a:lnTo>
                    <a:pt x="88202" y="204341"/>
                  </a:lnTo>
                  <a:lnTo>
                    <a:pt x="87270" y="205667"/>
                  </a:lnTo>
                  <a:lnTo>
                    <a:pt x="86924" y="210193"/>
                  </a:lnTo>
                  <a:lnTo>
                    <a:pt x="84512" y="214708"/>
                  </a:lnTo>
                  <a:lnTo>
                    <a:pt x="83305" y="218184"/>
                  </a:lnTo>
                  <a:lnTo>
                    <a:pt x="81920" y="220190"/>
                  </a:lnTo>
                  <a:lnTo>
                    <a:pt x="81084" y="223283"/>
                  </a:lnTo>
                  <a:lnTo>
                    <a:pt x="79508" y="225851"/>
                  </a:lnTo>
                  <a:lnTo>
                    <a:pt x="76331" y="229160"/>
                  </a:lnTo>
                  <a:lnTo>
                    <a:pt x="75793" y="231011"/>
                  </a:lnTo>
                  <a:lnTo>
                    <a:pt x="75053" y="231763"/>
                  </a:lnTo>
                  <a:lnTo>
                    <a:pt x="69702" y="233961"/>
                  </a:lnTo>
                  <a:lnTo>
                    <a:pt x="68771" y="235024"/>
                  </a:lnTo>
                  <a:lnTo>
                    <a:pt x="54569" y="234916"/>
                  </a:lnTo>
                  <a:lnTo>
                    <a:pt x="48550" y="235681"/>
                  </a:lnTo>
                  <a:lnTo>
                    <a:pt x="46949" y="234403"/>
                  </a:lnTo>
                  <a:lnTo>
                    <a:pt x="46281" y="233459"/>
                  </a:lnTo>
                  <a:lnTo>
                    <a:pt x="39711" y="234463"/>
                  </a:lnTo>
                  <a:lnTo>
                    <a:pt x="38852" y="232862"/>
                  </a:lnTo>
                  <a:lnTo>
                    <a:pt x="38935" y="232002"/>
                  </a:lnTo>
                  <a:lnTo>
                    <a:pt x="40154" y="231262"/>
                  </a:lnTo>
                  <a:lnTo>
                    <a:pt x="46436" y="229804"/>
                  </a:lnTo>
                  <a:lnTo>
                    <a:pt x="47189" y="228968"/>
                  </a:lnTo>
                  <a:lnTo>
                    <a:pt x="47737" y="227440"/>
                  </a:lnTo>
                  <a:lnTo>
                    <a:pt x="46902" y="215126"/>
                  </a:lnTo>
                  <a:lnTo>
                    <a:pt x="45851" y="213275"/>
                  </a:lnTo>
                  <a:lnTo>
                    <a:pt x="44441" y="212976"/>
                  </a:lnTo>
                  <a:lnTo>
                    <a:pt x="41527" y="213466"/>
                  </a:lnTo>
                  <a:lnTo>
                    <a:pt x="41241" y="211519"/>
                  </a:lnTo>
                  <a:lnTo>
                    <a:pt x="44334" y="211017"/>
                  </a:lnTo>
                  <a:lnTo>
                    <a:pt x="45911" y="207900"/>
                  </a:lnTo>
                  <a:lnTo>
                    <a:pt x="45994" y="205750"/>
                  </a:lnTo>
                  <a:lnTo>
                    <a:pt x="45039" y="204078"/>
                  </a:lnTo>
                  <a:lnTo>
                    <a:pt x="44478" y="203613"/>
                  </a:lnTo>
                  <a:lnTo>
                    <a:pt x="43606" y="201343"/>
                  </a:lnTo>
                  <a:lnTo>
                    <a:pt x="40966" y="199002"/>
                  </a:lnTo>
                  <a:lnTo>
                    <a:pt x="40118" y="198620"/>
                  </a:lnTo>
                  <a:lnTo>
                    <a:pt x="38052" y="199134"/>
                  </a:lnTo>
                  <a:lnTo>
                    <a:pt x="34289" y="198310"/>
                  </a:lnTo>
                  <a:lnTo>
                    <a:pt x="32856" y="195873"/>
                  </a:lnTo>
                  <a:lnTo>
                    <a:pt x="32271" y="193413"/>
                  </a:lnTo>
                  <a:lnTo>
                    <a:pt x="31805" y="192863"/>
                  </a:lnTo>
                  <a:lnTo>
                    <a:pt x="29918" y="192768"/>
                  </a:lnTo>
                  <a:lnTo>
                    <a:pt x="29524" y="189675"/>
                  </a:lnTo>
                  <a:lnTo>
                    <a:pt x="31208" y="188922"/>
                  </a:lnTo>
                  <a:lnTo>
                    <a:pt x="31113" y="187704"/>
                  </a:lnTo>
                  <a:lnTo>
                    <a:pt x="29034" y="186880"/>
                  </a:lnTo>
                  <a:lnTo>
                    <a:pt x="29130" y="186020"/>
                  </a:lnTo>
                  <a:lnTo>
                    <a:pt x="33442" y="184670"/>
                  </a:lnTo>
                  <a:lnTo>
                    <a:pt x="34254" y="180239"/>
                  </a:lnTo>
                  <a:lnTo>
                    <a:pt x="33023" y="178579"/>
                  </a:lnTo>
                  <a:lnTo>
                    <a:pt x="33107" y="177540"/>
                  </a:lnTo>
                  <a:lnTo>
                    <a:pt x="35269" y="176584"/>
                  </a:lnTo>
                  <a:lnTo>
                    <a:pt x="35066" y="174888"/>
                  </a:lnTo>
                  <a:lnTo>
                    <a:pt x="32128" y="171532"/>
                  </a:lnTo>
                  <a:lnTo>
                    <a:pt x="28521" y="166373"/>
                  </a:lnTo>
                  <a:lnTo>
                    <a:pt x="27291" y="165525"/>
                  </a:lnTo>
                  <a:lnTo>
                    <a:pt x="26909" y="164677"/>
                  </a:lnTo>
                  <a:lnTo>
                    <a:pt x="26884" y="161380"/>
                  </a:lnTo>
                  <a:lnTo>
                    <a:pt x="30169" y="160138"/>
                  </a:lnTo>
                  <a:lnTo>
                    <a:pt x="30635" y="159577"/>
                  </a:lnTo>
                  <a:lnTo>
                    <a:pt x="30539" y="158466"/>
                  </a:lnTo>
                  <a:lnTo>
                    <a:pt x="29775" y="156973"/>
                  </a:lnTo>
                  <a:lnTo>
                    <a:pt x="28353" y="154895"/>
                  </a:lnTo>
                  <a:lnTo>
                    <a:pt x="27195" y="150858"/>
                  </a:lnTo>
                  <a:lnTo>
                    <a:pt x="26335" y="149365"/>
                  </a:lnTo>
                  <a:lnTo>
                    <a:pt x="26228" y="147586"/>
                  </a:lnTo>
                  <a:lnTo>
                    <a:pt x="25846" y="146451"/>
                  </a:lnTo>
                  <a:lnTo>
                    <a:pt x="24615" y="145412"/>
                  </a:lnTo>
                  <a:lnTo>
                    <a:pt x="18022" y="143382"/>
                  </a:lnTo>
                  <a:lnTo>
                    <a:pt x="16135" y="142104"/>
                  </a:lnTo>
                  <a:lnTo>
                    <a:pt x="15180" y="140993"/>
                  </a:lnTo>
                  <a:lnTo>
                    <a:pt x="15072" y="138986"/>
                  </a:lnTo>
                  <a:lnTo>
                    <a:pt x="16374" y="136920"/>
                  </a:lnTo>
                  <a:lnTo>
                    <a:pt x="16649" y="135427"/>
                  </a:lnTo>
                  <a:lnTo>
                    <a:pt x="16267" y="134221"/>
                  </a:lnTo>
                  <a:lnTo>
                    <a:pt x="15228" y="132799"/>
                  </a:lnTo>
                  <a:lnTo>
                    <a:pt x="13042" y="130638"/>
                  </a:lnTo>
                  <a:lnTo>
                    <a:pt x="11155" y="129993"/>
                  </a:lnTo>
                  <a:lnTo>
                    <a:pt x="7405" y="130100"/>
                  </a:lnTo>
                  <a:lnTo>
                    <a:pt x="4753" y="128810"/>
                  </a:lnTo>
                  <a:lnTo>
                    <a:pt x="2878" y="128345"/>
                  </a:lnTo>
                  <a:lnTo>
                    <a:pt x="1063" y="125359"/>
                  </a:lnTo>
                  <a:lnTo>
                    <a:pt x="12" y="123209"/>
                  </a:lnTo>
                  <a:lnTo>
                    <a:pt x="0" y="121250"/>
                  </a:lnTo>
                  <a:lnTo>
                    <a:pt x="835" y="119447"/>
                  </a:lnTo>
                  <a:lnTo>
                    <a:pt x="2986" y="116712"/>
                  </a:lnTo>
                  <a:lnTo>
                    <a:pt x="4383" y="116306"/>
                  </a:lnTo>
                  <a:lnTo>
                    <a:pt x="6844" y="117608"/>
                  </a:lnTo>
                  <a:lnTo>
                    <a:pt x="11167" y="116365"/>
                  </a:lnTo>
                  <a:lnTo>
                    <a:pt x="11155" y="115326"/>
                  </a:lnTo>
                  <a:lnTo>
                    <a:pt x="8981" y="113177"/>
                  </a:lnTo>
                  <a:lnTo>
                    <a:pt x="8026" y="112054"/>
                  </a:lnTo>
                  <a:lnTo>
                    <a:pt x="1755" y="110907"/>
                  </a:lnTo>
                  <a:lnTo>
                    <a:pt x="1433" y="109283"/>
                  </a:lnTo>
                  <a:lnTo>
                    <a:pt x="2161" y="107038"/>
                  </a:lnTo>
                  <a:lnTo>
                    <a:pt x="3630" y="107205"/>
                  </a:lnTo>
                  <a:lnTo>
                    <a:pt x="8372" y="107742"/>
                  </a:lnTo>
                  <a:lnTo>
                    <a:pt x="8647" y="105771"/>
                  </a:lnTo>
                  <a:lnTo>
                    <a:pt x="4502" y="104864"/>
                  </a:lnTo>
                  <a:lnTo>
                    <a:pt x="4574" y="102045"/>
                  </a:lnTo>
                  <a:lnTo>
                    <a:pt x="8515" y="101448"/>
                  </a:lnTo>
                  <a:lnTo>
                    <a:pt x="8802" y="100588"/>
                  </a:lnTo>
                  <a:lnTo>
                    <a:pt x="8683" y="98259"/>
                  </a:lnTo>
                  <a:lnTo>
                    <a:pt x="12528" y="96252"/>
                  </a:lnTo>
                  <a:lnTo>
                    <a:pt x="13651" y="95118"/>
                  </a:lnTo>
                  <a:lnTo>
                    <a:pt x="14117" y="93983"/>
                  </a:lnTo>
                  <a:lnTo>
                    <a:pt x="14093" y="90949"/>
                  </a:lnTo>
                  <a:lnTo>
                    <a:pt x="14451" y="89170"/>
                  </a:lnTo>
                  <a:lnTo>
                    <a:pt x="14439" y="86459"/>
                  </a:lnTo>
                  <a:lnTo>
                    <a:pt x="17891" y="82589"/>
                  </a:lnTo>
                  <a:lnTo>
                    <a:pt x="17783" y="80511"/>
                  </a:lnTo>
                  <a:lnTo>
                    <a:pt x="16935" y="80499"/>
                  </a:lnTo>
                  <a:lnTo>
                    <a:pt x="15156" y="81670"/>
                  </a:lnTo>
                  <a:lnTo>
                    <a:pt x="11322" y="84882"/>
                  </a:lnTo>
                  <a:lnTo>
                    <a:pt x="8981" y="85921"/>
                  </a:lnTo>
                  <a:lnTo>
                    <a:pt x="8217" y="84309"/>
                  </a:lnTo>
                  <a:lnTo>
                    <a:pt x="8384" y="81228"/>
                  </a:lnTo>
                  <a:lnTo>
                    <a:pt x="8133" y="71350"/>
                  </a:lnTo>
                  <a:lnTo>
                    <a:pt x="8479" y="70204"/>
                  </a:lnTo>
                  <a:lnTo>
                    <a:pt x="87008" y="52038"/>
                  </a:lnTo>
                  <a:lnTo>
                    <a:pt x="133611" y="26980"/>
                  </a:lnTo>
                  <a:lnTo>
                    <a:pt x="183583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370;gbcf4302aa7_0_6">
              <a:extLst>
                <a:ext uri="{FF2B5EF4-FFF2-40B4-BE49-F238E27FC236}">
                  <a16:creationId xmlns:a16="http://schemas.microsoft.com/office/drawing/2014/main" id="{A12915C6-62BD-3442-B5BF-69472898A138}"/>
                </a:ext>
              </a:extLst>
            </p:cNvPr>
            <p:cNvSpPr/>
            <p:nvPr/>
          </p:nvSpPr>
          <p:spPr>
            <a:xfrm>
              <a:off x="7765631" y="3604995"/>
              <a:ext cx="2641" cy="1620"/>
            </a:xfrm>
            <a:custGeom>
              <a:avLst/>
              <a:gdLst/>
              <a:ahLst/>
              <a:cxnLst/>
              <a:rect l="l" t="t" r="r" b="b"/>
              <a:pathLst>
                <a:path w="5255" h="3224" extrusionOk="0">
                  <a:moveTo>
                    <a:pt x="1326" y="3225"/>
                  </a:moveTo>
                  <a:lnTo>
                    <a:pt x="95" y="2185"/>
                  </a:lnTo>
                  <a:lnTo>
                    <a:pt x="0" y="1445"/>
                  </a:lnTo>
                  <a:lnTo>
                    <a:pt x="2162" y="1123"/>
                  </a:lnTo>
                  <a:lnTo>
                    <a:pt x="3751" y="0"/>
                  </a:lnTo>
                  <a:lnTo>
                    <a:pt x="5255" y="71"/>
                  </a:lnTo>
                  <a:lnTo>
                    <a:pt x="4980" y="1302"/>
                  </a:lnTo>
                  <a:lnTo>
                    <a:pt x="4049" y="2436"/>
                  </a:lnTo>
                  <a:lnTo>
                    <a:pt x="2831" y="3105"/>
                  </a:lnTo>
                  <a:lnTo>
                    <a:pt x="1326" y="322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371;gbcf4302aa7_0_6">
              <a:extLst>
                <a:ext uri="{FF2B5EF4-FFF2-40B4-BE49-F238E27FC236}">
                  <a16:creationId xmlns:a16="http://schemas.microsoft.com/office/drawing/2014/main" id="{0802B4ED-5D58-D04C-89D8-C4A39CB4ADB1}"/>
                </a:ext>
              </a:extLst>
            </p:cNvPr>
            <p:cNvSpPr/>
            <p:nvPr/>
          </p:nvSpPr>
          <p:spPr>
            <a:xfrm>
              <a:off x="7833888" y="3621451"/>
              <a:ext cx="1711" cy="1752"/>
            </a:xfrm>
            <a:custGeom>
              <a:avLst/>
              <a:gdLst/>
              <a:ahLst/>
              <a:cxnLst/>
              <a:rect l="l" t="t" r="r" b="b"/>
              <a:pathLst>
                <a:path w="3404" h="3487" extrusionOk="0">
                  <a:moveTo>
                    <a:pt x="776" y="3488"/>
                  </a:moveTo>
                  <a:lnTo>
                    <a:pt x="12" y="2544"/>
                  </a:lnTo>
                  <a:lnTo>
                    <a:pt x="0" y="765"/>
                  </a:lnTo>
                  <a:lnTo>
                    <a:pt x="932" y="0"/>
                  </a:lnTo>
                  <a:lnTo>
                    <a:pt x="2532" y="657"/>
                  </a:lnTo>
                  <a:lnTo>
                    <a:pt x="3296" y="1959"/>
                  </a:lnTo>
                  <a:lnTo>
                    <a:pt x="3404" y="3070"/>
                  </a:lnTo>
                  <a:lnTo>
                    <a:pt x="776" y="348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372;gbcf4302aa7_0_6">
              <a:extLst>
                <a:ext uri="{FF2B5EF4-FFF2-40B4-BE49-F238E27FC236}">
                  <a16:creationId xmlns:a16="http://schemas.microsoft.com/office/drawing/2014/main" id="{3A1B5B6F-944A-DC45-82E6-46CE4AEA5D5D}"/>
                </a:ext>
              </a:extLst>
            </p:cNvPr>
            <p:cNvSpPr/>
            <p:nvPr/>
          </p:nvSpPr>
          <p:spPr>
            <a:xfrm>
              <a:off x="8995743" y="3623560"/>
              <a:ext cx="3361" cy="2502"/>
            </a:xfrm>
            <a:custGeom>
              <a:avLst/>
              <a:gdLst/>
              <a:ahLst/>
              <a:cxnLst/>
              <a:rect l="l" t="t" r="r" b="b"/>
              <a:pathLst>
                <a:path w="6688" h="4980" extrusionOk="0">
                  <a:moveTo>
                    <a:pt x="1195" y="4061"/>
                  </a:moveTo>
                  <a:lnTo>
                    <a:pt x="1911" y="2448"/>
                  </a:lnTo>
                  <a:lnTo>
                    <a:pt x="597" y="1935"/>
                  </a:lnTo>
                  <a:lnTo>
                    <a:pt x="0" y="1099"/>
                  </a:lnTo>
                  <a:lnTo>
                    <a:pt x="478" y="334"/>
                  </a:lnTo>
                  <a:lnTo>
                    <a:pt x="3105" y="0"/>
                  </a:lnTo>
                  <a:lnTo>
                    <a:pt x="5733" y="896"/>
                  </a:lnTo>
                  <a:lnTo>
                    <a:pt x="6688" y="1720"/>
                  </a:lnTo>
                  <a:lnTo>
                    <a:pt x="6688" y="3977"/>
                  </a:lnTo>
                  <a:lnTo>
                    <a:pt x="5614" y="4562"/>
                  </a:lnTo>
                  <a:lnTo>
                    <a:pt x="2747" y="4980"/>
                  </a:lnTo>
                  <a:lnTo>
                    <a:pt x="1195" y="406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373;gbcf4302aa7_0_6">
              <a:extLst>
                <a:ext uri="{FF2B5EF4-FFF2-40B4-BE49-F238E27FC236}">
                  <a16:creationId xmlns:a16="http://schemas.microsoft.com/office/drawing/2014/main" id="{4082151D-1309-5447-981D-2B9222F5130B}"/>
                </a:ext>
              </a:extLst>
            </p:cNvPr>
            <p:cNvSpPr/>
            <p:nvPr/>
          </p:nvSpPr>
          <p:spPr>
            <a:xfrm>
              <a:off x="7983702" y="3638884"/>
              <a:ext cx="6470" cy="4219"/>
            </a:xfrm>
            <a:custGeom>
              <a:avLst/>
              <a:gdLst/>
              <a:ahLst/>
              <a:cxnLst/>
              <a:rect l="l" t="t" r="r" b="b"/>
              <a:pathLst>
                <a:path w="12875" h="8396" extrusionOk="0">
                  <a:moveTo>
                    <a:pt x="4921" y="8396"/>
                  </a:moveTo>
                  <a:lnTo>
                    <a:pt x="2091" y="7118"/>
                  </a:lnTo>
                  <a:lnTo>
                    <a:pt x="0" y="5363"/>
                  </a:lnTo>
                  <a:lnTo>
                    <a:pt x="179" y="4312"/>
                  </a:lnTo>
                  <a:lnTo>
                    <a:pt x="1015" y="3547"/>
                  </a:lnTo>
                  <a:lnTo>
                    <a:pt x="4587" y="3523"/>
                  </a:lnTo>
                  <a:lnTo>
                    <a:pt x="5709" y="2377"/>
                  </a:lnTo>
                  <a:lnTo>
                    <a:pt x="6999" y="0"/>
                  </a:lnTo>
                  <a:lnTo>
                    <a:pt x="8026" y="12"/>
                  </a:lnTo>
                  <a:lnTo>
                    <a:pt x="12577" y="3440"/>
                  </a:lnTo>
                  <a:lnTo>
                    <a:pt x="12875" y="4276"/>
                  </a:lnTo>
                  <a:lnTo>
                    <a:pt x="12601" y="4921"/>
                  </a:lnTo>
                  <a:lnTo>
                    <a:pt x="9782" y="5888"/>
                  </a:lnTo>
                  <a:lnTo>
                    <a:pt x="8301" y="7895"/>
                  </a:lnTo>
                  <a:lnTo>
                    <a:pt x="6999" y="8301"/>
                  </a:lnTo>
                  <a:lnTo>
                    <a:pt x="4921" y="839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374;gbcf4302aa7_0_6">
              <a:extLst>
                <a:ext uri="{FF2B5EF4-FFF2-40B4-BE49-F238E27FC236}">
                  <a16:creationId xmlns:a16="http://schemas.microsoft.com/office/drawing/2014/main" id="{B8C98480-05B7-9347-A742-B01AAE0D4D16}"/>
                </a:ext>
              </a:extLst>
            </p:cNvPr>
            <p:cNvSpPr/>
            <p:nvPr/>
          </p:nvSpPr>
          <p:spPr>
            <a:xfrm>
              <a:off x="8641181" y="3640172"/>
              <a:ext cx="7508" cy="7940"/>
            </a:xfrm>
            <a:custGeom>
              <a:avLst/>
              <a:gdLst/>
              <a:ahLst/>
              <a:cxnLst/>
              <a:rect l="l" t="t" r="r" b="b"/>
              <a:pathLst>
                <a:path w="14941" h="15801" extrusionOk="0">
                  <a:moveTo>
                    <a:pt x="1349" y="15801"/>
                  </a:moveTo>
                  <a:lnTo>
                    <a:pt x="311" y="15347"/>
                  </a:lnTo>
                  <a:lnTo>
                    <a:pt x="0" y="13843"/>
                  </a:lnTo>
                  <a:lnTo>
                    <a:pt x="884" y="9889"/>
                  </a:lnTo>
                  <a:lnTo>
                    <a:pt x="4204" y="5602"/>
                  </a:lnTo>
                  <a:lnTo>
                    <a:pt x="6700" y="3201"/>
                  </a:lnTo>
                  <a:lnTo>
                    <a:pt x="13616" y="0"/>
                  </a:lnTo>
                  <a:lnTo>
                    <a:pt x="14368" y="12"/>
                  </a:lnTo>
                  <a:lnTo>
                    <a:pt x="14941" y="442"/>
                  </a:lnTo>
                  <a:lnTo>
                    <a:pt x="14917" y="4706"/>
                  </a:lnTo>
                  <a:lnTo>
                    <a:pt x="14571" y="6975"/>
                  </a:lnTo>
                  <a:lnTo>
                    <a:pt x="12744" y="10654"/>
                  </a:lnTo>
                  <a:lnTo>
                    <a:pt x="10606" y="12386"/>
                  </a:lnTo>
                  <a:lnTo>
                    <a:pt x="4909" y="14918"/>
                  </a:lnTo>
                  <a:lnTo>
                    <a:pt x="1349" y="1580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375;gbcf4302aa7_0_6">
              <a:extLst>
                <a:ext uri="{FF2B5EF4-FFF2-40B4-BE49-F238E27FC236}">
                  <a16:creationId xmlns:a16="http://schemas.microsoft.com/office/drawing/2014/main" id="{DD3D13A1-95C6-7141-BB5C-A9F6B56728E2}"/>
                </a:ext>
              </a:extLst>
            </p:cNvPr>
            <p:cNvSpPr/>
            <p:nvPr/>
          </p:nvSpPr>
          <p:spPr>
            <a:xfrm>
              <a:off x="7883251" y="3642928"/>
              <a:ext cx="293124" cy="297055"/>
            </a:xfrm>
            <a:custGeom>
              <a:avLst/>
              <a:gdLst/>
              <a:ahLst/>
              <a:cxnLst/>
              <a:rect l="l" t="t" r="r" b="b"/>
              <a:pathLst>
                <a:path w="583331" h="591154" extrusionOk="0">
                  <a:moveTo>
                    <a:pt x="363703" y="51202"/>
                  </a:moveTo>
                  <a:lnTo>
                    <a:pt x="364587" y="51548"/>
                  </a:lnTo>
                  <a:lnTo>
                    <a:pt x="451512" y="84847"/>
                  </a:lnTo>
                  <a:lnTo>
                    <a:pt x="470955" y="127078"/>
                  </a:lnTo>
                  <a:lnTo>
                    <a:pt x="472771" y="134388"/>
                  </a:lnTo>
                  <a:lnTo>
                    <a:pt x="497590" y="237938"/>
                  </a:lnTo>
                  <a:lnTo>
                    <a:pt x="577659" y="260451"/>
                  </a:lnTo>
                  <a:lnTo>
                    <a:pt x="583332" y="262076"/>
                  </a:lnTo>
                  <a:lnTo>
                    <a:pt x="582675" y="263664"/>
                  </a:lnTo>
                  <a:lnTo>
                    <a:pt x="582138" y="264285"/>
                  </a:lnTo>
                  <a:lnTo>
                    <a:pt x="581803" y="265121"/>
                  </a:lnTo>
                  <a:lnTo>
                    <a:pt x="581851" y="266853"/>
                  </a:lnTo>
                  <a:lnTo>
                    <a:pt x="581565" y="268585"/>
                  </a:lnTo>
                  <a:lnTo>
                    <a:pt x="581230" y="269445"/>
                  </a:lnTo>
                  <a:lnTo>
                    <a:pt x="580693" y="269971"/>
                  </a:lnTo>
                  <a:lnTo>
                    <a:pt x="579666" y="270543"/>
                  </a:lnTo>
                  <a:lnTo>
                    <a:pt x="578734" y="270938"/>
                  </a:lnTo>
                  <a:lnTo>
                    <a:pt x="577802" y="271487"/>
                  </a:lnTo>
                  <a:lnTo>
                    <a:pt x="577455" y="272347"/>
                  </a:lnTo>
                  <a:lnTo>
                    <a:pt x="576847" y="273338"/>
                  </a:lnTo>
                  <a:lnTo>
                    <a:pt x="576428" y="274605"/>
                  </a:lnTo>
                  <a:lnTo>
                    <a:pt x="576476" y="275620"/>
                  </a:lnTo>
                  <a:lnTo>
                    <a:pt x="575820" y="276396"/>
                  </a:lnTo>
                  <a:lnTo>
                    <a:pt x="575414" y="280433"/>
                  </a:lnTo>
                  <a:lnTo>
                    <a:pt x="574780" y="281591"/>
                  </a:lnTo>
                  <a:lnTo>
                    <a:pt x="574160" y="282857"/>
                  </a:lnTo>
                  <a:lnTo>
                    <a:pt x="573765" y="283825"/>
                  </a:lnTo>
                  <a:lnTo>
                    <a:pt x="573550" y="284876"/>
                  </a:lnTo>
                  <a:lnTo>
                    <a:pt x="573251" y="285819"/>
                  </a:lnTo>
                  <a:lnTo>
                    <a:pt x="572834" y="287026"/>
                  </a:lnTo>
                  <a:lnTo>
                    <a:pt x="572081" y="288507"/>
                  </a:lnTo>
                  <a:lnTo>
                    <a:pt x="571711" y="289964"/>
                  </a:lnTo>
                  <a:lnTo>
                    <a:pt x="571484" y="291134"/>
                  </a:lnTo>
                  <a:lnTo>
                    <a:pt x="571341" y="292293"/>
                  </a:lnTo>
                  <a:lnTo>
                    <a:pt x="571425" y="293272"/>
                  </a:lnTo>
                  <a:lnTo>
                    <a:pt x="571448" y="294359"/>
                  </a:lnTo>
                  <a:lnTo>
                    <a:pt x="570839" y="295959"/>
                  </a:lnTo>
                  <a:lnTo>
                    <a:pt x="570564" y="296867"/>
                  </a:lnTo>
                  <a:lnTo>
                    <a:pt x="570290" y="298443"/>
                  </a:lnTo>
                  <a:lnTo>
                    <a:pt x="570027" y="299733"/>
                  </a:lnTo>
                  <a:lnTo>
                    <a:pt x="569704" y="300605"/>
                  </a:lnTo>
                  <a:lnTo>
                    <a:pt x="569358" y="301226"/>
                  </a:lnTo>
                  <a:lnTo>
                    <a:pt x="568964" y="302086"/>
                  </a:lnTo>
                  <a:lnTo>
                    <a:pt x="568355" y="302815"/>
                  </a:lnTo>
                  <a:lnTo>
                    <a:pt x="567841" y="303412"/>
                  </a:lnTo>
                  <a:lnTo>
                    <a:pt x="567268" y="303997"/>
                  </a:lnTo>
                  <a:lnTo>
                    <a:pt x="566718" y="304630"/>
                  </a:lnTo>
                  <a:lnTo>
                    <a:pt x="565942" y="305693"/>
                  </a:lnTo>
                  <a:lnTo>
                    <a:pt x="565524" y="306278"/>
                  </a:lnTo>
                  <a:lnTo>
                    <a:pt x="565190" y="306900"/>
                  </a:lnTo>
                  <a:lnTo>
                    <a:pt x="564867" y="307700"/>
                  </a:lnTo>
                  <a:lnTo>
                    <a:pt x="564640" y="308679"/>
                  </a:lnTo>
                  <a:lnTo>
                    <a:pt x="564521" y="309479"/>
                  </a:lnTo>
                  <a:lnTo>
                    <a:pt x="564378" y="310399"/>
                  </a:lnTo>
                  <a:lnTo>
                    <a:pt x="564174" y="311617"/>
                  </a:lnTo>
                  <a:lnTo>
                    <a:pt x="563709" y="312907"/>
                  </a:lnTo>
                  <a:lnTo>
                    <a:pt x="563267" y="313875"/>
                  </a:lnTo>
                  <a:lnTo>
                    <a:pt x="562705" y="314699"/>
                  </a:lnTo>
                  <a:lnTo>
                    <a:pt x="562168" y="315738"/>
                  </a:lnTo>
                  <a:lnTo>
                    <a:pt x="561702" y="316538"/>
                  </a:lnTo>
                  <a:lnTo>
                    <a:pt x="561188" y="317482"/>
                  </a:lnTo>
                  <a:lnTo>
                    <a:pt x="560627" y="319118"/>
                  </a:lnTo>
                  <a:lnTo>
                    <a:pt x="560233" y="319942"/>
                  </a:lnTo>
                  <a:lnTo>
                    <a:pt x="559768" y="321244"/>
                  </a:lnTo>
                  <a:lnTo>
                    <a:pt x="559660" y="321972"/>
                  </a:lnTo>
                  <a:lnTo>
                    <a:pt x="559803" y="322748"/>
                  </a:lnTo>
                  <a:lnTo>
                    <a:pt x="560413" y="323191"/>
                  </a:lnTo>
                  <a:lnTo>
                    <a:pt x="561452" y="323609"/>
                  </a:lnTo>
                  <a:lnTo>
                    <a:pt x="562252" y="323931"/>
                  </a:lnTo>
                  <a:lnTo>
                    <a:pt x="562503" y="324875"/>
                  </a:lnTo>
                  <a:lnTo>
                    <a:pt x="561917" y="325723"/>
                  </a:lnTo>
                  <a:lnTo>
                    <a:pt x="561285" y="326164"/>
                  </a:lnTo>
                  <a:lnTo>
                    <a:pt x="558991" y="327192"/>
                  </a:lnTo>
                  <a:lnTo>
                    <a:pt x="557964" y="327610"/>
                  </a:lnTo>
                  <a:lnTo>
                    <a:pt x="557140" y="328135"/>
                  </a:lnTo>
                  <a:lnTo>
                    <a:pt x="556531" y="329258"/>
                  </a:lnTo>
                  <a:lnTo>
                    <a:pt x="556304" y="330858"/>
                  </a:lnTo>
                  <a:lnTo>
                    <a:pt x="555934" y="332805"/>
                  </a:lnTo>
                  <a:lnTo>
                    <a:pt x="555564" y="335397"/>
                  </a:lnTo>
                  <a:lnTo>
                    <a:pt x="555145" y="337582"/>
                  </a:lnTo>
                  <a:lnTo>
                    <a:pt x="554321" y="340963"/>
                  </a:lnTo>
                  <a:lnTo>
                    <a:pt x="553927" y="342396"/>
                  </a:lnTo>
                  <a:lnTo>
                    <a:pt x="553592" y="343411"/>
                  </a:lnTo>
                  <a:lnTo>
                    <a:pt x="553246" y="344211"/>
                  </a:lnTo>
                  <a:lnTo>
                    <a:pt x="552541" y="345226"/>
                  </a:lnTo>
                  <a:lnTo>
                    <a:pt x="547024" y="350410"/>
                  </a:lnTo>
                  <a:lnTo>
                    <a:pt x="545173" y="352273"/>
                  </a:lnTo>
                  <a:lnTo>
                    <a:pt x="542593" y="354841"/>
                  </a:lnTo>
                  <a:lnTo>
                    <a:pt x="540682" y="356883"/>
                  </a:lnTo>
                  <a:lnTo>
                    <a:pt x="540180" y="357385"/>
                  </a:lnTo>
                  <a:lnTo>
                    <a:pt x="539762" y="358042"/>
                  </a:lnTo>
                  <a:lnTo>
                    <a:pt x="539201" y="359260"/>
                  </a:lnTo>
                  <a:lnTo>
                    <a:pt x="538974" y="360371"/>
                  </a:lnTo>
                  <a:lnTo>
                    <a:pt x="538651" y="362126"/>
                  </a:lnTo>
                  <a:lnTo>
                    <a:pt x="538676" y="363428"/>
                  </a:lnTo>
                  <a:lnTo>
                    <a:pt x="538794" y="364479"/>
                  </a:lnTo>
                  <a:lnTo>
                    <a:pt x="538926" y="365375"/>
                  </a:lnTo>
                  <a:lnTo>
                    <a:pt x="538974" y="366103"/>
                  </a:lnTo>
                  <a:lnTo>
                    <a:pt x="538651" y="367226"/>
                  </a:lnTo>
                  <a:lnTo>
                    <a:pt x="538090" y="367979"/>
                  </a:lnTo>
                  <a:lnTo>
                    <a:pt x="536884" y="368552"/>
                  </a:lnTo>
                  <a:lnTo>
                    <a:pt x="535594" y="368182"/>
                  </a:lnTo>
                  <a:lnTo>
                    <a:pt x="534889" y="367620"/>
                  </a:lnTo>
                  <a:lnTo>
                    <a:pt x="533611" y="366474"/>
                  </a:lnTo>
                  <a:lnTo>
                    <a:pt x="530650" y="365614"/>
                  </a:lnTo>
                  <a:lnTo>
                    <a:pt x="527616" y="360765"/>
                  </a:lnTo>
                  <a:lnTo>
                    <a:pt x="526637" y="357647"/>
                  </a:lnTo>
                  <a:lnTo>
                    <a:pt x="523853" y="352619"/>
                  </a:lnTo>
                  <a:lnTo>
                    <a:pt x="521943" y="350004"/>
                  </a:lnTo>
                  <a:lnTo>
                    <a:pt x="522026" y="349263"/>
                  </a:lnTo>
                  <a:lnTo>
                    <a:pt x="523627" y="348475"/>
                  </a:lnTo>
                  <a:lnTo>
                    <a:pt x="524367" y="347710"/>
                  </a:lnTo>
                  <a:lnTo>
                    <a:pt x="526577" y="343387"/>
                  </a:lnTo>
                  <a:lnTo>
                    <a:pt x="528523" y="341177"/>
                  </a:lnTo>
                  <a:lnTo>
                    <a:pt x="528882" y="339027"/>
                  </a:lnTo>
                  <a:lnTo>
                    <a:pt x="532118" y="334071"/>
                  </a:lnTo>
                  <a:lnTo>
                    <a:pt x="533982" y="333020"/>
                  </a:lnTo>
                  <a:lnTo>
                    <a:pt x="534256" y="332387"/>
                  </a:lnTo>
                  <a:lnTo>
                    <a:pt x="533862" y="330022"/>
                  </a:lnTo>
                  <a:lnTo>
                    <a:pt x="534029" y="328051"/>
                  </a:lnTo>
                  <a:lnTo>
                    <a:pt x="532023" y="326296"/>
                  </a:lnTo>
                  <a:lnTo>
                    <a:pt x="530625" y="326606"/>
                  </a:lnTo>
                  <a:lnTo>
                    <a:pt x="529610" y="328004"/>
                  </a:lnTo>
                  <a:lnTo>
                    <a:pt x="527735" y="329425"/>
                  </a:lnTo>
                  <a:lnTo>
                    <a:pt x="526911" y="330751"/>
                  </a:lnTo>
                  <a:lnTo>
                    <a:pt x="526218" y="336878"/>
                  </a:lnTo>
                  <a:lnTo>
                    <a:pt x="525394" y="338490"/>
                  </a:lnTo>
                  <a:lnTo>
                    <a:pt x="522802" y="341906"/>
                  </a:lnTo>
                  <a:lnTo>
                    <a:pt x="522707" y="342837"/>
                  </a:lnTo>
                  <a:lnTo>
                    <a:pt x="523949" y="344617"/>
                  </a:lnTo>
                  <a:lnTo>
                    <a:pt x="523316" y="346038"/>
                  </a:lnTo>
                  <a:lnTo>
                    <a:pt x="522098" y="346886"/>
                  </a:lnTo>
                  <a:lnTo>
                    <a:pt x="520593" y="347113"/>
                  </a:lnTo>
                  <a:lnTo>
                    <a:pt x="517392" y="346206"/>
                  </a:lnTo>
                  <a:lnTo>
                    <a:pt x="515577" y="343853"/>
                  </a:lnTo>
                  <a:lnTo>
                    <a:pt x="515362" y="341154"/>
                  </a:lnTo>
                  <a:lnTo>
                    <a:pt x="516186" y="338980"/>
                  </a:lnTo>
                  <a:lnTo>
                    <a:pt x="518455" y="332172"/>
                  </a:lnTo>
                  <a:lnTo>
                    <a:pt x="518706" y="329616"/>
                  </a:lnTo>
                  <a:lnTo>
                    <a:pt x="518097" y="324851"/>
                  </a:lnTo>
                  <a:lnTo>
                    <a:pt x="516854" y="322785"/>
                  </a:lnTo>
                  <a:lnTo>
                    <a:pt x="514370" y="320181"/>
                  </a:lnTo>
                  <a:lnTo>
                    <a:pt x="512961" y="319631"/>
                  </a:lnTo>
                  <a:lnTo>
                    <a:pt x="511182" y="320312"/>
                  </a:lnTo>
                  <a:lnTo>
                    <a:pt x="508554" y="320611"/>
                  </a:lnTo>
                  <a:lnTo>
                    <a:pt x="503836" y="319822"/>
                  </a:lnTo>
                  <a:lnTo>
                    <a:pt x="499321" y="319775"/>
                  </a:lnTo>
                  <a:lnTo>
                    <a:pt x="496503" y="320551"/>
                  </a:lnTo>
                  <a:lnTo>
                    <a:pt x="493708" y="322677"/>
                  </a:lnTo>
                  <a:lnTo>
                    <a:pt x="492967" y="323812"/>
                  </a:lnTo>
                  <a:lnTo>
                    <a:pt x="492728" y="327371"/>
                  </a:lnTo>
                  <a:lnTo>
                    <a:pt x="490878" y="338574"/>
                  </a:lnTo>
                  <a:lnTo>
                    <a:pt x="490245" y="340783"/>
                  </a:lnTo>
                  <a:lnTo>
                    <a:pt x="488382" y="343124"/>
                  </a:lnTo>
                  <a:lnTo>
                    <a:pt x="488118" y="343984"/>
                  </a:lnTo>
                  <a:lnTo>
                    <a:pt x="486984" y="344354"/>
                  </a:lnTo>
                  <a:lnTo>
                    <a:pt x="485312" y="346182"/>
                  </a:lnTo>
                  <a:lnTo>
                    <a:pt x="484118" y="348546"/>
                  </a:lnTo>
                  <a:lnTo>
                    <a:pt x="480439" y="356107"/>
                  </a:lnTo>
                  <a:lnTo>
                    <a:pt x="477274" y="358866"/>
                  </a:lnTo>
                  <a:lnTo>
                    <a:pt x="474216" y="363213"/>
                  </a:lnTo>
                  <a:lnTo>
                    <a:pt x="471792" y="365064"/>
                  </a:lnTo>
                  <a:lnTo>
                    <a:pt x="470944" y="364861"/>
                  </a:lnTo>
                  <a:lnTo>
                    <a:pt x="472126" y="352906"/>
                  </a:lnTo>
                  <a:lnTo>
                    <a:pt x="473858" y="348069"/>
                  </a:lnTo>
                  <a:lnTo>
                    <a:pt x="478743" y="339004"/>
                  </a:lnTo>
                  <a:lnTo>
                    <a:pt x="479567" y="336758"/>
                  </a:lnTo>
                  <a:lnTo>
                    <a:pt x="481048" y="334262"/>
                  </a:lnTo>
                  <a:lnTo>
                    <a:pt x="483544" y="321936"/>
                  </a:lnTo>
                  <a:lnTo>
                    <a:pt x="483341" y="320420"/>
                  </a:lnTo>
                  <a:lnTo>
                    <a:pt x="481836" y="321017"/>
                  </a:lnTo>
                  <a:lnTo>
                    <a:pt x="480821" y="322044"/>
                  </a:lnTo>
                  <a:lnTo>
                    <a:pt x="480307" y="326403"/>
                  </a:lnTo>
                  <a:lnTo>
                    <a:pt x="479484" y="329126"/>
                  </a:lnTo>
                  <a:lnTo>
                    <a:pt x="476079" y="335934"/>
                  </a:lnTo>
                  <a:lnTo>
                    <a:pt x="475638" y="338203"/>
                  </a:lnTo>
                  <a:lnTo>
                    <a:pt x="473715" y="343375"/>
                  </a:lnTo>
                  <a:lnTo>
                    <a:pt x="469116" y="352834"/>
                  </a:lnTo>
                  <a:lnTo>
                    <a:pt x="468424" y="357755"/>
                  </a:lnTo>
                  <a:lnTo>
                    <a:pt x="467325" y="360120"/>
                  </a:lnTo>
                  <a:lnTo>
                    <a:pt x="466609" y="363583"/>
                  </a:lnTo>
                  <a:lnTo>
                    <a:pt x="466358" y="367071"/>
                  </a:lnTo>
                  <a:lnTo>
                    <a:pt x="465533" y="369543"/>
                  </a:lnTo>
                  <a:lnTo>
                    <a:pt x="466787" y="371502"/>
                  </a:lnTo>
                  <a:lnTo>
                    <a:pt x="467265" y="372899"/>
                  </a:lnTo>
                  <a:lnTo>
                    <a:pt x="467480" y="374404"/>
                  </a:lnTo>
                  <a:lnTo>
                    <a:pt x="467133" y="377127"/>
                  </a:lnTo>
                  <a:lnTo>
                    <a:pt x="466405" y="379480"/>
                  </a:lnTo>
                  <a:lnTo>
                    <a:pt x="464841" y="382597"/>
                  </a:lnTo>
                  <a:lnTo>
                    <a:pt x="462141" y="385273"/>
                  </a:lnTo>
                  <a:lnTo>
                    <a:pt x="461975" y="387423"/>
                  </a:lnTo>
                  <a:lnTo>
                    <a:pt x="461234" y="388485"/>
                  </a:lnTo>
                  <a:lnTo>
                    <a:pt x="454976" y="400477"/>
                  </a:lnTo>
                  <a:lnTo>
                    <a:pt x="446460" y="413280"/>
                  </a:lnTo>
                  <a:lnTo>
                    <a:pt x="445265" y="416206"/>
                  </a:lnTo>
                  <a:lnTo>
                    <a:pt x="444525" y="416899"/>
                  </a:lnTo>
                  <a:lnTo>
                    <a:pt x="442840" y="417652"/>
                  </a:lnTo>
                  <a:lnTo>
                    <a:pt x="441145" y="417843"/>
                  </a:lnTo>
                  <a:lnTo>
                    <a:pt x="440105" y="416839"/>
                  </a:lnTo>
                  <a:lnTo>
                    <a:pt x="439521" y="414857"/>
                  </a:lnTo>
                  <a:lnTo>
                    <a:pt x="439389" y="412050"/>
                  </a:lnTo>
                  <a:lnTo>
                    <a:pt x="441718" y="409757"/>
                  </a:lnTo>
                  <a:lnTo>
                    <a:pt x="442267" y="408073"/>
                  </a:lnTo>
                  <a:lnTo>
                    <a:pt x="441324" y="408061"/>
                  </a:lnTo>
                  <a:lnTo>
                    <a:pt x="439736" y="409148"/>
                  </a:lnTo>
                  <a:lnTo>
                    <a:pt x="438792" y="409243"/>
                  </a:lnTo>
                  <a:lnTo>
                    <a:pt x="437932" y="407834"/>
                  </a:lnTo>
                  <a:lnTo>
                    <a:pt x="437908" y="405314"/>
                  </a:lnTo>
                  <a:lnTo>
                    <a:pt x="438732" y="402842"/>
                  </a:lnTo>
                  <a:lnTo>
                    <a:pt x="438672" y="398208"/>
                  </a:lnTo>
                  <a:lnTo>
                    <a:pt x="439508" y="397372"/>
                  </a:lnTo>
                  <a:lnTo>
                    <a:pt x="439485" y="394195"/>
                  </a:lnTo>
                  <a:lnTo>
                    <a:pt x="440129" y="393060"/>
                  </a:lnTo>
                  <a:lnTo>
                    <a:pt x="441037" y="390396"/>
                  </a:lnTo>
                  <a:lnTo>
                    <a:pt x="441300" y="388318"/>
                  </a:lnTo>
                  <a:lnTo>
                    <a:pt x="442578" y="385093"/>
                  </a:lnTo>
                  <a:lnTo>
                    <a:pt x="441515" y="382203"/>
                  </a:lnTo>
                  <a:lnTo>
                    <a:pt x="442064" y="381558"/>
                  </a:lnTo>
                  <a:lnTo>
                    <a:pt x="442423" y="380137"/>
                  </a:lnTo>
                  <a:lnTo>
                    <a:pt x="443629" y="378071"/>
                  </a:lnTo>
                  <a:lnTo>
                    <a:pt x="443809" y="377211"/>
                  </a:lnTo>
                  <a:lnTo>
                    <a:pt x="445552" y="373974"/>
                  </a:lnTo>
                  <a:lnTo>
                    <a:pt x="446185" y="371143"/>
                  </a:lnTo>
                  <a:lnTo>
                    <a:pt x="451977" y="358973"/>
                  </a:lnTo>
                  <a:lnTo>
                    <a:pt x="452789" y="356310"/>
                  </a:lnTo>
                  <a:lnTo>
                    <a:pt x="452766" y="353981"/>
                  </a:lnTo>
                  <a:lnTo>
                    <a:pt x="451918" y="354267"/>
                  </a:lnTo>
                  <a:lnTo>
                    <a:pt x="448801" y="361243"/>
                  </a:lnTo>
                  <a:lnTo>
                    <a:pt x="445265" y="364873"/>
                  </a:lnTo>
                  <a:lnTo>
                    <a:pt x="442924" y="365088"/>
                  </a:lnTo>
                  <a:lnTo>
                    <a:pt x="441969" y="363966"/>
                  </a:lnTo>
                  <a:lnTo>
                    <a:pt x="441826" y="360000"/>
                  </a:lnTo>
                  <a:lnTo>
                    <a:pt x="442984" y="354076"/>
                  </a:lnTo>
                  <a:lnTo>
                    <a:pt x="442948" y="350672"/>
                  </a:lnTo>
                  <a:lnTo>
                    <a:pt x="441909" y="350039"/>
                  </a:lnTo>
                  <a:lnTo>
                    <a:pt x="438864" y="355605"/>
                  </a:lnTo>
                  <a:lnTo>
                    <a:pt x="439723" y="365100"/>
                  </a:lnTo>
                  <a:lnTo>
                    <a:pt x="440882" y="368289"/>
                  </a:lnTo>
                  <a:lnTo>
                    <a:pt x="441025" y="372063"/>
                  </a:lnTo>
                  <a:lnTo>
                    <a:pt x="438111" y="381486"/>
                  </a:lnTo>
                  <a:lnTo>
                    <a:pt x="433931" y="385499"/>
                  </a:lnTo>
                  <a:lnTo>
                    <a:pt x="432999" y="386706"/>
                  </a:lnTo>
                  <a:lnTo>
                    <a:pt x="433059" y="391889"/>
                  </a:lnTo>
                  <a:lnTo>
                    <a:pt x="433931" y="394051"/>
                  </a:lnTo>
                  <a:lnTo>
                    <a:pt x="433955" y="396679"/>
                  </a:lnTo>
                  <a:lnTo>
                    <a:pt x="433405" y="397921"/>
                  </a:lnTo>
                  <a:lnTo>
                    <a:pt x="433238" y="399521"/>
                  </a:lnTo>
                  <a:lnTo>
                    <a:pt x="432414" y="401504"/>
                  </a:lnTo>
                  <a:lnTo>
                    <a:pt x="430360" y="403308"/>
                  </a:lnTo>
                  <a:lnTo>
                    <a:pt x="429906" y="404729"/>
                  </a:lnTo>
                  <a:lnTo>
                    <a:pt x="431721" y="407524"/>
                  </a:lnTo>
                  <a:lnTo>
                    <a:pt x="431733" y="408754"/>
                  </a:lnTo>
                  <a:lnTo>
                    <a:pt x="430348" y="410163"/>
                  </a:lnTo>
                  <a:lnTo>
                    <a:pt x="428760" y="412062"/>
                  </a:lnTo>
                  <a:lnTo>
                    <a:pt x="429153" y="413196"/>
                  </a:lnTo>
                  <a:lnTo>
                    <a:pt x="431220" y="413543"/>
                  </a:lnTo>
                  <a:lnTo>
                    <a:pt x="431052" y="414475"/>
                  </a:lnTo>
                  <a:lnTo>
                    <a:pt x="429488" y="417998"/>
                  </a:lnTo>
                  <a:lnTo>
                    <a:pt x="429321" y="419670"/>
                  </a:lnTo>
                  <a:lnTo>
                    <a:pt x="427147" y="427815"/>
                  </a:lnTo>
                  <a:lnTo>
                    <a:pt x="427171" y="429667"/>
                  </a:lnTo>
                  <a:lnTo>
                    <a:pt x="428604" y="431554"/>
                  </a:lnTo>
                  <a:lnTo>
                    <a:pt x="428712" y="432772"/>
                  </a:lnTo>
                  <a:lnTo>
                    <a:pt x="427601" y="434647"/>
                  </a:lnTo>
                  <a:lnTo>
                    <a:pt x="427159" y="436809"/>
                  </a:lnTo>
                  <a:lnTo>
                    <a:pt x="429631" y="439448"/>
                  </a:lnTo>
                  <a:lnTo>
                    <a:pt x="429559" y="441037"/>
                  </a:lnTo>
                  <a:lnTo>
                    <a:pt x="426646" y="442088"/>
                  </a:lnTo>
                  <a:lnTo>
                    <a:pt x="425905" y="442661"/>
                  </a:lnTo>
                  <a:lnTo>
                    <a:pt x="422250" y="444333"/>
                  </a:lnTo>
                  <a:lnTo>
                    <a:pt x="419241" y="444524"/>
                  </a:lnTo>
                  <a:lnTo>
                    <a:pt x="418405" y="444990"/>
                  </a:lnTo>
                  <a:lnTo>
                    <a:pt x="413149" y="446376"/>
                  </a:lnTo>
                  <a:lnTo>
                    <a:pt x="411656" y="447450"/>
                  </a:lnTo>
                  <a:lnTo>
                    <a:pt x="408838" y="447833"/>
                  </a:lnTo>
                  <a:lnTo>
                    <a:pt x="407631" y="448346"/>
                  </a:lnTo>
                  <a:lnTo>
                    <a:pt x="404622" y="448549"/>
                  </a:lnTo>
                  <a:lnTo>
                    <a:pt x="403869" y="448824"/>
                  </a:lnTo>
                  <a:lnTo>
                    <a:pt x="399642" y="449170"/>
                  </a:lnTo>
                  <a:lnTo>
                    <a:pt x="397205" y="449648"/>
                  </a:lnTo>
                  <a:lnTo>
                    <a:pt x="393921" y="451010"/>
                  </a:lnTo>
                  <a:lnTo>
                    <a:pt x="392045" y="451022"/>
                  </a:lnTo>
                  <a:lnTo>
                    <a:pt x="390266" y="451440"/>
                  </a:lnTo>
                  <a:lnTo>
                    <a:pt x="388391" y="452013"/>
                  </a:lnTo>
                  <a:lnTo>
                    <a:pt x="383673" y="451117"/>
                  </a:lnTo>
                  <a:lnTo>
                    <a:pt x="375026" y="451774"/>
                  </a:lnTo>
                  <a:lnTo>
                    <a:pt x="368266" y="452789"/>
                  </a:lnTo>
                  <a:lnTo>
                    <a:pt x="361971" y="453339"/>
                  </a:lnTo>
                  <a:lnTo>
                    <a:pt x="361578" y="451762"/>
                  </a:lnTo>
                  <a:lnTo>
                    <a:pt x="362234" y="450890"/>
                  </a:lnTo>
                  <a:lnTo>
                    <a:pt x="367847" y="448287"/>
                  </a:lnTo>
                  <a:lnTo>
                    <a:pt x="371024" y="444309"/>
                  </a:lnTo>
                  <a:lnTo>
                    <a:pt x="366976" y="446161"/>
                  </a:lnTo>
                  <a:lnTo>
                    <a:pt x="365566" y="446232"/>
                  </a:lnTo>
                  <a:lnTo>
                    <a:pt x="364313" y="443270"/>
                  </a:lnTo>
                  <a:lnTo>
                    <a:pt x="364468" y="440344"/>
                  </a:lnTo>
                  <a:lnTo>
                    <a:pt x="364921" y="439102"/>
                  </a:lnTo>
                  <a:lnTo>
                    <a:pt x="364993" y="437143"/>
                  </a:lnTo>
                  <a:lnTo>
                    <a:pt x="364038" y="435913"/>
                  </a:lnTo>
                  <a:lnTo>
                    <a:pt x="361387" y="434360"/>
                  </a:lnTo>
                  <a:lnTo>
                    <a:pt x="361470" y="432581"/>
                  </a:lnTo>
                  <a:lnTo>
                    <a:pt x="362115" y="432008"/>
                  </a:lnTo>
                  <a:lnTo>
                    <a:pt x="364563" y="432079"/>
                  </a:lnTo>
                  <a:lnTo>
                    <a:pt x="364838" y="431291"/>
                  </a:lnTo>
                  <a:lnTo>
                    <a:pt x="364491" y="425379"/>
                  </a:lnTo>
                  <a:lnTo>
                    <a:pt x="364002" y="423791"/>
                  </a:lnTo>
                  <a:lnTo>
                    <a:pt x="364049" y="420195"/>
                  </a:lnTo>
                  <a:lnTo>
                    <a:pt x="364396" y="417186"/>
                  </a:lnTo>
                  <a:lnTo>
                    <a:pt x="365435" y="400942"/>
                  </a:lnTo>
                  <a:lnTo>
                    <a:pt x="365877" y="397885"/>
                  </a:lnTo>
                  <a:lnTo>
                    <a:pt x="367716" y="394135"/>
                  </a:lnTo>
                  <a:lnTo>
                    <a:pt x="367860" y="390528"/>
                  </a:lnTo>
                  <a:lnTo>
                    <a:pt x="368600" y="389023"/>
                  </a:lnTo>
                  <a:lnTo>
                    <a:pt x="368672" y="386766"/>
                  </a:lnTo>
                  <a:lnTo>
                    <a:pt x="369675" y="384592"/>
                  </a:lnTo>
                  <a:lnTo>
                    <a:pt x="370034" y="382060"/>
                  </a:lnTo>
                  <a:lnTo>
                    <a:pt x="371968" y="379301"/>
                  </a:lnTo>
                  <a:lnTo>
                    <a:pt x="373330" y="374404"/>
                  </a:lnTo>
                  <a:lnTo>
                    <a:pt x="372936" y="373198"/>
                  </a:lnTo>
                  <a:lnTo>
                    <a:pt x="373175" y="369221"/>
                  </a:lnTo>
                  <a:lnTo>
                    <a:pt x="373915" y="368277"/>
                  </a:lnTo>
                  <a:lnTo>
                    <a:pt x="374835" y="365542"/>
                  </a:lnTo>
                  <a:lnTo>
                    <a:pt x="376041" y="363918"/>
                  </a:lnTo>
                  <a:lnTo>
                    <a:pt x="376304" y="361947"/>
                  </a:lnTo>
                  <a:lnTo>
                    <a:pt x="376268" y="359320"/>
                  </a:lnTo>
                  <a:lnTo>
                    <a:pt x="375862" y="356513"/>
                  </a:lnTo>
                  <a:lnTo>
                    <a:pt x="376507" y="354901"/>
                  </a:lnTo>
                  <a:lnTo>
                    <a:pt x="376567" y="352344"/>
                  </a:lnTo>
                  <a:lnTo>
                    <a:pt x="377032" y="351222"/>
                  </a:lnTo>
                  <a:lnTo>
                    <a:pt x="377008" y="349705"/>
                  </a:lnTo>
                  <a:lnTo>
                    <a:pt x="376435" y="348236"/>
                  </a:lnTo>
                  <a:lnTo>
                    <a:pt x="377044" y="344187"/>
                  </a:lnTo>
                  <a:lnTo>
                    <a:pt x="375826" y="344187"/>
                  </a:lnTo>
                  <a:lnTo>
                    <a:pt x="372266" y="346588"/>
                  </a:lnTo>
                  <a:lnTo>
                    <a:pt x="372291" y="348654"/>
                  </a:lnTo>
                  <a:lnTo>
                    <a:pt x="372971" y="350159"/>
                  </a:lnTo>
                  <a:lnTo>
                    <a:pt x="372983" y="351377"/>
                  </a:lnTo>
                  <a:lnTo>
                    <a:pt x="371968" y="353073"/>
                  </a:lnTo>
                  <a:lnTo>
                    <a:pt x="372291" y="356549"/>
                  </a:lnTo>
                  <a:lnTo>
                    <a:pt x="371013" y="360884"/>
                  </a:lnTo>
                  <a:lnTo>
                    <a:pt x="370846" y="362293"/>
                  </a:lnTo>
                  <a:lnTo>
                    <a:pt x="369197" y="365972"/>
                  </a:lnTo>
                  <a:lnTo>
                    <a:pt x="368469" y="368062"/>
                  </a:lnTo>
                  <a:lnTo>
                    <a:pt x="368326" y="372481"/>
                  </a:lnTo>
                  <a:lnTo>
                    <a:pt x="367705" y="375503"/>
                  </a:lnTo>
                  <a:lnTo>
                    <a:pt x="367239" y="376363"/>
                  </a:lnTo>
                  <a:lnTo>
                    <a:pt x="366427" y="379838"/>
                  </a:lnTo>
                  <a:lnTo>
                    <a:pt x="363679" y="385870"/>
                  </a:lnTo>
                  <a:lnTo>
                    <a:pt x="363046" y="388079"/>
                  </a:lnTo>
                  <a:lnTo>
                    <a:pt x="360192" y="393824"/>
                  </a:lnTo>
                  <a:lnTo>
                    <a:pt x="359464" y="396559"/>
                  </a:lnTo>
                  <a:lnTo>
                    <a:pt x="359595" y="399474"/>
                  </a:lnTo>
                  <a:lnTo>
                    <a:pt x="360276" y="401349"/>
                  </a:lnTo>
                  <a:lnTo>
                    <a:pt x="360300" y="403905"/>
                  </a:lnTo>
                  <a:lnTo>
                    <a:pt x="359583" y="406926"/>
                  </a:lnTo>
                  <a:lnTo>
                    <a:pt x="359619" y="410473"/>
                  </a:lnTo>
                  <a:lnTo>
                    <a:pt x="358807" y="413614"/>
                  </a:lnTo>
                  <a:lnTo>
                    <a:pt x="357767" y="421306"/>
                  </a:lnTo>
                  <a:lnTo>
                    <a:pt x="356597" y="426311"/>
                  </a:lnTo>
                  <a:lnTo>
                    <a:pt x="356633" y="430156"/>
                  </a:lnTo>
                  <a:lnTo>
                    <a:pt x="358436" y="431183"/>
                  </a:lnTo>
                  <a:lnTo>
                    <a:pt x="358544" y="432223"/>
                  </a:lnTo>
                  <a:lnTo>
                    <a:pt x="357529" y="433728"/>
                  </a:lnTo>
                  <a:lnTo>
                    <a:pt x="354328" y="434229"/>
                  </a:lnTo>
                  <a:lnTo>
                    <a:pt x="353026" y="434826"/>
                  </a:lnTo>
                  <a:lnTo>
                    <a:pt x="352476" y="436056"/>
                  </a:lnTo>
                  <a:lnTo>
                    <a:pt x="352392" y="437358"/>
                  </a:lnTo>
                  <a:lnTo>
                    <a:pt x="352978" y="439233"/>
                  </a:lnTo>
                  <a:lnTo>
                    <a:pt x="352990" y="440750"/>
                  </a:lnTo>
                  <a:lnTo>
                    <a:pt x="351616" y="444345"/>
                  </a:lnTo>
                  <a:lnTo>
                    <a:pt x="350804" y="447259"/>
                  </a:lnTo>
                  <a:lnTo>
                    <a:pt x="351402" y="450090"/>
                  </a:lnTo>
                  <a:lnTo>
                    <a:pt x="351986" y="451559"/>
                  </a:lnTo>
                  <a:lnTo>
                    <a:pt x="353599" y="452765"/>
                  </a:lnTo>
                  <a:lnTo>
                    <a:pt x="355570" y="453124"/>
                  </a:lnTo>
                  <a:lnTo>
                    <a:pt x="356036" y="451917"/>
                  </a:lnTo>
                  <a:lnTo>
                    <a:pt x="359057" y="453386"/>
                  </a:lnTo>
                  <a:lnTo>
                    <a:pt x="359081" y="455835"/>
                  </a:lnTo>
                  <a:lnTo>
                    <a:pt x="352787" y="456277"/>
                  </a:lnTo>
                  <a:lnTo>
                    <a:pt x="349980" y="457244"/>
                  </a:lnTo>
                  <a:lnTo>
                    <a:pt x="348595" y="460170"/>
                  </a:lnTo>
                  <a:lnTo>
                    <a:pt x="346158" y="460397"/>
                  </a:lnTo>
                  <a:lnTo>
                    <a:pt x="342492" y="461353"/>
                  </a:lnTo>
                  <a:lnTo>
                    <a:pt x="339506" y="463287"/>
                  </a:lnTo>
                  <a:lnTo>
                    <a:pt x="337547" y="463873"/>
                  </a:lnTo>
                  <a:lnTo>
                    <a:pt x="336795" y="464518"/>
                  </a:lnTo>
                  <a:lnTo>
                    <a:pt x="335015" y="465127"/>
                  </a:lnTo>
                  <a:lnTo>
                    <a:pt x="333618" y="465987"/>
                  </a:lnTo>
                  <a:lnTo>
                    <a:pt x="331730" y="466190"/>
                  </a:lnTo>
                  <a:lnTo>
                    <a:pt x="331349" y="465234"/>
                  </a:lnTo>
                  <a:lnTo>
                    <a:pt x="330942" y="462619"/>
                  </a:lnTo>
                  <a:lnTo>
                    <a:pt x="330835" y="461102"/>
                  </a:lnTo>
                  <a:lnTo>
                    <a:pt x="329401" y="459442"/>
                  </a:lnTo>
                  <a:lnTo>
                    <a:pt x="332483" y="457160"/>
                  </a:lnTo>
                  <a:lnTo>
                    <a:pt x="333689" y="455835"/>
                  </a:lnTo>
                  <a:lnTo>
                    <a:pt x="334334" y="454473"/>
                  </a:lnTo>
                  <a:lnTo>
                    <a:pt x="334310" y="452264"/>
                  </a:lnTo>
                  <a:lnTo>
                    <a:pt x="333247" y="449995"/>
                  </a:lnTo>
                  <a:lnTo>
                    <a:pt x="331910" y="447283"/>
                  </a:lnTo>
                  <a:lnTo>
                    <a:pt x="330894" y="441467"/>
                  </a:lnTo>
                  <a:lnTo>
                    <a:pt x="331217" y="436379"/>
                  </a:lnTo>
                  <a:lnTo>
                    <a:pt x="331109" y="434611"/>
                  </a:lnTo>
                  <a:lnTo>
                    <a:pt x="330632" y="433548"/>
                  </a:lnTo>
                  <a:lnTo>
                    <a:pt x="331420" y="429046"/>
                  </a:lnTo>
                  <a:lnTo>
                    <a:pt x="331300" y="426490"/>
                  </a:lnTo>
                  <a:lnTo>
                    <a:pt x="330142" y="424077"/>
                  </a:lnTo>
                  <a:lnTo>
                    <a:pt x="329641" y="420793"/>
                  </a:lnTo>
                  <a:lnTo>
                    <a:pt x="329259" y="420219"/>
                  </a:lnTo>
                  <a:lnTo>
                    <a:pt x="327658" y="420040"/>
                  </a:lnTo>
                  <a:lnTo>
                    <a:pt x="327634" y="418261"/>
                  </a:lnTo>
                  <a:lnTo>
                    <a:pt x="330345" y="407810"/>
                  </a:lnTo>
                  <a:lnTo>
                    <a:pt x="332817" y="402221"/>
                  </a:lnTo>
                  <a:lnTo>
                    <a:pt x="333928" y="400704"/>
                  </a:lnTo>
                  <a:lnTo>
                    <a:pt x="334477" y="398984"/>
                  </a:lnTo>
                  <a:lnTo>
                    <a:pt x="334800" y="393537"/>
                  </a:lnTo>
                  <a:lnTo>
                    <a:pt x="336125" y="386861"/>
                  </a:lnTo>
                  <a:lnTo>
                    <a:pt x="338323" y="380722"/>
                  </a:lnTo>
                  <a:lnTo>
                    <a:pt x="340246" y="376554"/>
                  </a:lnTo>
                  <a:lnTo>
                    <a:pt x="341082" y="375611"/>
                  </a:lnTo>
                  <a:lnTo>
                    <a:pt x="342563" y="372780"/>
                  </a:lnTo>
                  <a:lnTo>
                    <a:pt x="343722" y="367787"/>
                  </a:lnTo>
                  <a:lnTo>
                    <a:pt x="344880" y="361159"/>
                  </a:lnTo>
                  <a:lnTo>
                    <a:pt x="345955" y="356835"/>
                  </a:lnTo>
                  <a:lnTo>
                    <a:pt x="348237" y="350027"/>
                  </a:lnTo>
                  <a:lnTo>
                    <a:pt x="350315" y="342109"/>
                  </a:lnTo>
                  <a:lnTo>
                    <a:pt x="350924" y="337606"/>
                  </a:lnTo>
                  <a:lnTo>
                    <a:pt x="350625" y="336364"/>
                  </a:lnTo>
                  <a:lnTo>
                    <a:pt x="349681" y="336687"/>
                  </a:lnTo>
                  <a:lnTo>
                    <a:pt x="345095" y="346480"/>
                  </a:lnTo>
                  <a:lnTo>
                    <a:pt x="343280" y="352655"/>
                  </a:lnTo>
                  <a:lnTo>
                    <a:pt x="340772" y="355282"/>
                  </a:lnTo>
                  <a:lnTo>
                    <a:pt x="338933" y="359630"/>
                  </a:lnTo>
                  <a:lnTo>
                    <a:pt x="338777" y="362747"/>
                  </a:lnTo>
                  <a:lnTo>
                    <a:pt x="339184" y="365100"/>
                  </a:lnTo>
                  <a:lnTo>
                    <a:pt x="339207" y="367919"/>
                  </a:lnTo>
                  <a:lnTo>
                    <a:pt x="337463" y="371120"/>
                  </a:lnTo>
                  <a:lnTo>
                    <a:pt x="334131" y="376064"/>
                  </a:lnTo>
                  <a:lnTo>
                    <a:pt x="334621" y="377760"/>
                  </a:lnTo>
                  <a:lnTo>
                    <a:pt x="335672" y="378871"/>
                  </a:lnTo>
                  <a:lnTo>
                    <a:pt x="333080" y="382765"/>
                  </a:lnTo>
                  <a:lnTo>
                    <a:pt x="329915" y="385595"/>
                  </a:lnTo>
                  <a:lnTo>
                    <a:pt x="320432" y="387685"/>
                  </a:lnTo>
                  <a:lnTo>
                    <a:pt x="319954" y="387041"/>
                  </a:lnTo>
                  <a:lnTo>
                    <a:pt x="319942" y="386073"/>
                  </a:lnTo>
                  <a:lnTo>
                    <a:pt x="320683" y="385237"/>
                  </a:lnTo>
                  <a:lnTo>
                    <a:pt x="320683" y="384198"/>
                  </a:lnTo>
                  <a:lnTo>
                    <a:pt x="318294" y="381415"/>
                  </a:lnTo>
                  <a:lnTo>
                    <a:pt x="318103" y="380388"/>
                  </a:lnTo>
                  <a:lnTo>
                    <a:pt x="318294" y="373042"/>
                  </a:lnTo>
                  <a:lnTo>
                    <a:pt x="315929" y="371263"/>
                  </a:lnTo>
                  <a:lnTo>
                    <a:pt x="315057" y="369328"/>
                  </a:lnTo>
                  <a:lnTo>
                    <a:pt x="314102" y="368098"/>
                  </a:lnTo>
                  <a:lnTo>
                    <a:pt x="312502" y="368026"/>
                  </a:lnTo>
                  <a:lnTo>
                    <a:pt x="312717" y="370284"/>
                  </a:lnTo>
                  <a:lnTo>
                    <a:pt x="313720" y="376100"/>
                  </a:lnTo>
                  <a:lnTo>
                    <a:pt x="313755" y="379217"/>
                  </a:lnTo>
                  <a:lnTo>
                    <a:pt x="313409" y="381379"/>
                  </a:lnTo>
                  <a:lnTo>
                    <a:pt x="313421" y="382968"/>
                  </a:lnTo>
                  <a:lnTo>
                    <a:pt x="315416" y="384914"/>
                  </a:lnTo>
                  <a:lnTo>
                    <a:pt x="316550" y="385464"/>
                  </a:lnTo>
                  <a:lnTo>
                    <a:pt x="317315" y="386300"/>
                  </a:lnTo>
                  <a:lnTo>
                    <a:pt x="317422" y="387888"/>
                  </a:lnTo>
                  <a:lnTo>
                    <a:pt x="319142" y="389764"/>
                  </a:lnTo>
                  <a:lnTo>
                    <a:pt x="319525" y="390898"/>
                  </a:lnTo>
                  <a:lnTo>
                    <a:pt x="319178" y="393167"/>
                  </a:lnTo>
                  <a:lnTo>
                    <a:pt x="318079" y="395723"/>
                  </a:lnTo>
                  <a:lnTo>
                    <a:pt x="314735" y="399712"/>
                  </a:lnTo>
                  <a:lnTo>
                    <a:pt x="312430" y="403773"/>
                  </a:lnTo>
                  <a:lnTo>
                    <a:pt x="312561" y="407249"/>
                  </a:lnTo>
                  <a:lnTo>
                    <a:pt x="312848" y="408097"/>
                  </a:lnTo>
                  <a:lnTo>
                    <a:pt x="315905" y="412384"/>
                  </a:lnTo>
                  <a:lnTo>
                    <a:pt x="315834" y="413865"/>
                  </a:lnTo>
                  <a:lnTo>
                    <a:pt x="314341" y="415573"/>
                  </a:lnTo>
                  <a:lnTo>
                    <a:pt x="313791" y="417114"/>
                  </a:lnTo>
                  <a:lnTo>
                    <a:pt x="314102" y="418882"/>
                  </a:lnTo>
                  <a:lnTo>
                    <a:pt x="317744" y="425068"/>
                  </a:lnTo>
                  <a:lnTo>
                    <a:pt x="318043" y="427027"/>
                  </a:lnTo>
                  <a:lnTo>
                    <a:pt x="315332" y="427995"/>
                  </a:lnTo>
                  <a:lnTo>
                    <a:pt x="314580" y="428938"/>
                  </a:lnTo>
                  <a:lnTo>
                    <a:pt x="314425" y="431315"/>
                  </a:lnTo>
                  <a:lnTo>
                    <a:pt x="316073" y="435602"/>
                  </a:lnTo>
                  <a:lnTo>
                    <a:pt x="316467" y="437478"/>
                  </a:lnTo>
                  <a:lnTo>
                    <a:pt x="316085" y="445193"/>
                  </a:lnTo>
                  <a:lnTo>
                    <a:pt x="317338" y="447892"/>
                  </a:lnTo>
                  <a:lnTo>
                    <a:pt x="319250" y="450436"/>
                  </a:lnTo>
                  <a:lnTo>
                    <a:pt x="319345" y="451356"/>
                  </a:lnTo>
                  <a:lnTo>
                    <a:pt x="317196" y="452538"/>
                  </a:lnTo>
                  <a:lnTo>
                    <a:pt x="316646" y="453661"/>
                  </a:lnTo>
                  <a:lnTo>
                    <a:pt x="316586" y="457328"/>
                  </a:lnTo>
                  <a:lnTo>
                    <a:pt x="318127" y="460505"/>
                  </a:lnTo>
                  <a:lnTo>
                    <a:pt x="319082" y="461329"/>
                  </a:lnTo>
                  <a:lnTo>
                    <a:pt x="320862" y="460756"/>
                  </a:lnTo>
                  <a:lnTo>
                    <a:pt x="328685" y="462941"/>
                  </a:lnTo>
                  <a:lnTo>
                    <a:pt x="328936" y="467898"/>
                  </a:lnTo>
                  <a:lnTo>
                    <a:pt x="327527" y="468017"/>
                  </a:lnTo>
                  <a:lnTo>
                    <a:pt x="312239" y="463682"/>
                  </a:lnTo>
                  <a:lnTo>
                    <a:pt x="310352" y="463586"/>
                  </a:lnTo>
                  <a:lnTo>
                    <a:pt x="304248" y="464506"/>
                  </a:lnTo>
                  <a:lnTo>
                    <a:pt x="299651" y="464864"/>
                  </a:lnTo>
                  <a:lnTo>
                    <a:pt x="298050" y="464577"/>
                  </a:lnTo>
                  <a:lnTo>
                    <a:pt x="289678" y="464780"/>
                  </a:lnTo>
                  <a:lnTo>
                    <a:pt x="288459" y="465258"/>
                  </a:lnTo>
                  <a:lnTo>
                    <a:pt x="284243" y="466047"/>
                  </a:lnTo>
                  <a:lnTo>
                    <a:pt x="281150" y="467396"/>
                  </a:lnTo>
                  <a:lnTo>
                    <a:pt x="277973" y="469606"/>
                  </a:lnTo>
                  <a:lnTo>
                    <a:pt x="277328" y="470728"/>
                  </a:lnTo>
                  <a:lnTo>
                    <a:pt x="273411" y="473511"/>
                  </a:lnTo>
                  <a:lnTo>
                    <a:pt x="265468" y="477930"/>
                  </a:lnTo>
                  <a:lnTo>
                    <a:pt x="262936" y="478898"/>
                  </a:lnTo>
                  <a:lnTo>
                    <a:pt x="258421" y="479029"/>
                  </a:lnTo>
                  <a:lnTo>
                    <a:pt x="247565" y="475482"/>
                  </a:lnTo>
                  <a:lnTo>
                    <a:pt x="247458" y="473893"/>
                  </a:lnTo>
                  <a:lnTo>
                    <a:pt x="252247" y="472603"/>
                  </a:lnTo>
                  <a:lnTo>
                    <a:pt x="255029" y="469379"/>
                  </a:lnTo>
                  <a:lnTo>
                    <a:pt x="262840" y="461783"/>
                  </a:lnTo>
                  <a:lnTo>
                    <a:pt x="263020" y="460254"/>
                  </a:lnTo>
                  <a:lnTo>
                    <a:pt x="262506" y="457089"/>
                  </a:lnTo>
                  <a:lnTo>
                    <a:pt x="263521" y="454987"/>
                  </a:lnTo>
                  <a:lnTo>
                    <a:pt x="265158" y="450198"/>
                  </a:lnTo>
                  <a:lnTo>
                    <a:pt x="265994" y="449134"/>
                  </a:lnTo>
                  <a:lnTo>
                    <a:pt x="267164" y="444500"/>
                  </a:lnTo>
                  <a:lnTo>
                    <a:pt x="267319" y="441610"/>
                  </a:lnTo>
                  <a:lnTo>
                    <a:pt x="266543" y="439269"/>
                  </a:lnTo>
                  <a:lnTo>
                    <a:pt x="264572" y="439281"/>
                  </a:lnTo>
                  <a:lnTo>
                    <a:pt x="264107" y="440117"/>
                  </a:lnTo>
                  <a:lnTo>
                    <a:pt x="264131" y="442112"/>
                  </a:lnTo>
                  <a:lnTo>
                    <a:pt x="262960" y="447116"/>
                  </a:lnTo>
                  <a:lnTo>
                    <a:pt x="260213" y="453040"/>
                  </a:lnTo>
                  <a:lnTo>
                    <a:pt x="254863" y="463383"/>
                  </a:lnTo>
                  <a:lnTo>
                    <a:pt x="252092" y="467432"/>
                  </a:lnTo>
                  <a:lnTo>
                    <a:pt x="248652" y="471421"/>
                  </a:lnTo>
                  <a:lnTo>
                    <a:pt x="246872" y="471839"/>
                  </a:lnTo>
                  <a:lnTo>
                    <a:pt x="245260" y="471075"/>
                  </a:lnTo>
                  <a:lnTo>
                    <a:pt x="244424" y="471099"/>
                  </a:lnTo>
                  <a:lnTo>
                    <a:pt x="243814" y="476557"/>
                  </a:lnTo>
                  <a:lnTo>
                    <a:pt x="243074" y="476772"/>
                  </a:lnTo>
                  <a:lnTo>
                    <a:pt x="241175" y="475374"/>
                  </a:lnTo>
                  <a:lnTo>
                    <a:pt x="239002" y="474550"/>
                  </a:lnTo>
                  <a:lnTo>
                    <a:pt x="235430" y="474694"/>
                  </a:lnTo>
                  <a:lnTo>
                    <a:pt x="228396" y="477011"/>
                  </a:lnTo>
                  <a:lnTo>
                    <a:pt x="220238" y="478432"/>
                  </a:lnTo>
                  <a:lnTo>
                    <a:pt x="218733" y="479101"/>
                  </a:lnTo>
                  <a:lnTo>
                    <a:pt x="217897" y="480307"/>
                  </a:lnTo>
                  <a:lnTo>
                    <a:pt x="216774" y="480713"/>
                  </a:lnTo>
                  <a:lnTo>
                    <a:pt x="215545" y="480080"/>
                  </a:lnTo>
                  <a:lnTo>
                    <a:pt x="214613" y="480450"/>
                  </a:lnTo>
                  <a:lnTo>
                    <a:pt x="211137" y="480510"/>
                  </a:lnTo>
                  <a:lnTo>
                    <a:pt x="206157" y="481585"/>
                  </a:lnTo>
                  <a:lnTo>
                    <a:pt x="199588" y="482517"/>
                  </a:lnTo>
                  <a:lnTo>
                    <a:pt x="194154" y="484153"/>
                  </a:lnTo>
                  <a:lnTo>
                    <a:pt x="190176" y="485801"/>
                  </a:lnTo>
                  <a:lnTo>
                    <a:pt x="186725" y="487903"/>
                  </a:lnTo>
                  <a:lnTo>
                    <a:pt x="184372" y="488417"/>
                  </a:lnTo>
                  <a:lnTo>
                    <a:pt x="180908" y="489743"/>
                  </a:lnTo>
                  <a:lnTo>
                    <a:pt x="178746" y="489874"/>
                  </a:lnTo>
                  <a:lnTo>
                    <a:pt x="177898" y="490160"/>
                  </a:lnTo>
                  <a:lnTo>
                    <a:pt x="177349" y="490805"/>
                  </a:lnTo>
                  <a:lnTo>
                    <a:pt x="174901" y="491319"/>
                  </a:lnTo>
                  <a:lnTo>
                    <a:pt x="174531" y="492071"/>
                  </a:lnTo>
                  <a:lnTo>
                    <a:pt x="172190" y="492477"/>
                  </a:lnTo>
                  <a:lnTo>
                    <a:pt x="169180" y="493445"/>
                  </a:lnTo>
                  <a:lnTo>
                    <a:pt x="168630" y="493982"/>
                  </a:lnTo>
                  <a:lnTo>
                    <a:pt x="166099" y="494878"/>
                  </a:lnTo>
                  <a:lnTo>
                    <a:pt x="165824" y="495738"/>
                  </a:lnTo>
                  <a:lnTo>
                    <a:pt x="162730" y="496598"/>
                  </a:lnTo>
                  <a:lnTo>
                    <a:pt x="162539" y="497350"/>
                  </a:lnTo>
                  <a:lnTo>
                    <a:pt x="157021" y="500217"/>
                  </a:lnTo>
                  <a:lnTo>
                    <a:pt x="149175" y="505663"/>
                  </a:lnTo>
                  <a:lnTo>
                    <a:pt x="145257" y="508888"/>
                  </a:lnTo>
                  <a:lnTo>
                    <a:pt x="142833" y="511253"/>
                  </a:lnTo>
                  <a:lnTo>
                    <a:pt x="141710" y="511850"/>
                  </a:lnTo>
                  <a:lnTo>
                    <a:pt x="141065" y="513164"/>
                  </a:lnTo>
                  <a:lnTo>
                    <a:pt x="135392" y="519434"/>
                  </a:lnTo>
                  <a:lnTo>
                    <a:pt x="129539" y="527018"/>
                  </a:lnTo>
                  <a:lnTo>
                    <a:pt x="123806" y="537695"/>
                  </a:lnTo>
                  <a:lnTo>
                    <a:pt x="122218" y="539415"/>
                  </a:lnTo>
                  <a:lnTo>
                    <a:pt x="120737" y="541685"/>
                  </a:lnTo>
                  <a:lnTo>
                    <a:pt x="120654" y="542425"/>
                  </a:lnTo>
                  <a:lnTo>
                    <a:pt x="119172" y="544431"/>
                  </a:lnTo>
                  <a:lnTo>
                    <a:pt x="118898" y="545542"/>
                  </a:lnTo>
                  <a:lnTo>
                    <a:pt x="117870" y="547059"/>
                  </a:lnTo>
                  <a:lnTo>
                    <a:pt x="117608" y="548361"/>
                  </a:lnTo>
                  <a:lnTo>
                    <a:pt x="115756" y="551490"/>
                  </a:lnTo>
                  <a:lnTo>
                    <a:pt x="114658" y="554703"/>
                  </a:lnTo>
                  <a:lnTo>
                    <a:pt x="112149" y="558298"/>
                  </a:lnTo>
                  <a:lnTo>
                    <a:pt x="110860" y="560782"/>
                  </a:lnTo>
                  <a:lnTo>
                    <a:pt x="110406" y="562275"/>
                  </a:lnTo>
                  <a:lnTo>
                    <a:pt x="104470" y="571746"/>
                  </a:lnTo>
                  <a:lnTo>
                    <a:pt x="103562" y="574553"/>
                  </a:lnTo>
                  <a:lnTo>
                    <a:pt x="103717" y="581325"/>
                  </a:lnTo>
                  <a:lnTo>
                    <a:pt x="104505" y="584705"/>
                  </a:lnTo>
                  <a:lnTo>
                    <a:pt x="103407" y="588300"/>
                  </a:lnTo>
                  <a:lnTo>
                    <a:pt x="102392" y="589805"/>
                  </a:lnTo>
                  <a:lnTo>
                    <a:pt x="100982" y="590844"/>
                  </a:lnTo>
                  <a:lnTo>
                    <a:pt x="99394" y="591155"/>
                  </a:lnTo>
                  <a:lnTo>
                    <a:pt x="98260" y="590342"/>
                  </a:lnTo>
                  <a:lnTo>
                    <a:pt x="96277" y="589506"/>
                  </a:lnTo>
                  <a:lnTo>
                    <a:pt x="94091" y="588013"/>
                  </a:lnTo>
                  <a:lnTo>
                    <a:pt x="90759" y="584000"/>
                  </a:lnTo>
                  <a:lnTo>
                    <a:pt x="89445" y="583260"/>
                  </a:lnTo>
                  <a:lnTo>
                    <a:pt x="85194" y="581313"/>
                  </a:lnTo>
                  <a:lnTo>
                    <a:pt x="80571" y="580812"/>
                  </a:lnTo>
                  <a:lnTo>
                    <a:pt x="78601" y="580238"/>
                  </a:lnTo>
                  <a:lnTo>
                    <a:pt x="76044" y="578877"/>
                  </a:lnTo>
                  <a:lnTo>
                    <a:pt x="73381" y="575807"/>
                  </a:lnTo>
                  <a:lnTo>
                    <a:pt x="70730" y="573765"/>
                  </a:lnTo>
                  <a:lnTo>
                    <a:pt x="70789" y="570361"/>
                  </a:lnTo>
                  <a:lnTo>
                    <a:pt x="70072" y="564533"/>
                  </a:lnTo>
                  <a:lnTo>
                    <a:pt x="70789" y="560507"/>
                  </a:lnTo>
                  <a:lnTo>
                    <a:pt x="70312" y="559851"/>
                  </a:lnTo>
                  <a:lnTo>
                    <a:pt x="68711" y="559313"/>
                  </a:lnTo>
                  <a:lnTo>
                    <a:pt x="65881" y="559134"/>
                  </a:lnTo>
                  <a:lnTo>
                    <a:pt x="63539" y="559242"/>
                  </a:lnTo>
                  <a:lnTo>
                    <a:pt x="62787" y="559743"/>
                  </a:lnTo>
                  <a:lnTo>
                    <a:pt x="62703" y="560854"/>
                  </a:lnTo>
                  <a:lnTo>
                    <a:pt x="63014" y="563290"/>
                  </a:lnTo>
                  <a:lnTo>
                    <a:pt x="63301" y="563947"/>
                  </a:lnTo>
                  <a:lnTo>
                    <a:pt x="63516" y="567793"/>
                  </a:lnTo>
                  <a:lnTo>
                    <a:pt x="63253" y="568761"/>
                  </a:lnTo>
                  <a:lnTo>
                    <a:pt x="62417" y="569788"/>
                  </a:lnTo>
                  <a:lnTo>
                    <a:pt x="60076" y="571221"/>
                  </a:lnTo>
                  <a:lnTo>
                    <a:pt x="59897" y="572642"/>
                  </a:lnTo>
                  <a:lnTo>
                    <a:pt x="61151" y="575341"/>
                  </a:lnTo>
                  <a:lnTo>
                    <a:pt x="61928" y="578172"/>
                  </a:lnTo>
                  <a:lnTo>
                    <a:pt x="61951" y="580131"/>
                  </a:lnTo>
                  <a:lnTo>
                    <a:pt x="61498" y="581743"/>
                  </a:lnTo>
                  <a:lnTo>
                    <a:pt x="61032" y="582304"/>
                  </a:lnTo>
                  <a:lnTo>
                    <a:pt x="60279" y="582699"/>
                  </a:lnTo>
                  <a:lnTo>
                    <a:pt x="59335" y="582615"/>
                  </a:lnTo>
                  <a:lnTo>
                    <a:pt x="56636" y="575401"/>
                  </a:lnTo>
                  <a:lnTo>
                    <a:pt x="52719" y="568844"/>
                  </a:lnTo>
                  <a:lnTo>
                    <a:pt x="52778" y="565655"/>
                  </a:lnTo>
                  <a:lnTo>
                    <a:pt x="52958" y="564437"/>
                  </a:lnTo>
                  <a:lnTo>
                    <a:pt x="52659" y="562442"/>
                  </a:lnTo>
                  <a:lnTo>
                    <a:pt x="50939" y="559934"/>
                  </a:lnTo>
                  <a:lnTo>
                    <a:pt x="51023" y="558346"/>
                  </a:lnTo>
                  <a:lnTo>
                    <a:pt x="51393" y="557593"/>
                  </a:lnTo>
                  <a:lnTo>
                    <a:pt x="51190" y="556148"/>
                  </a:lnTo>
                  <a:lnTo>
                    <a:pt x="49852" y="554787"/>
                  </a:lnTo>
                  <a:lnTo>
                    <a:pt x="44956" y="553031"/>
                  </a:lnTo>
                  <a:lnTo>
                    <a:pt x="40596" y="550427"/>
                  </a:lnTo>
                  <a:lnTo>
                    <a:pt x="39366" y="549054"/>
                  </a:lnTo>
                  <a:lnTo>
                    <a:pt x="39246" y="547346"/>
                  </a:lnTo>
                  <a:lnTo>
                    <a:pt x="39330" y="546127"/>
                  </a:lnTo>
                  <a:lnTo>
                    <a:pt x="40071" y="544802"/>
                  </a:lnTo>
                  <a:lnTo>
                    <a:pt x="39963" y="543846"/>
                  </a:lnTo>
                  <a:lnTo>
                    <a:pt x="38638" y="542557"/>
                  </a:lnTo>
                  <a:lnTo>
                    <a:pt x="35998" y="541446"/>
                  </a:lnTo>
                  <a:lnTo>
                    <a:pt x="32415" y="540741"/>
                  </a:lnTo>
                  <a:lnTo>
                    <a:pt x="30444" y="540646"/>
                  </a:lnTo>
                  <a:lnTo>
                    <a:pt x="26479" y="539762"/>
                  </a:lnTo>
                  <a:lnTo>
                    <a:pt x="23553" y="538770"/>
                  </a:lnTo>
                  <a:lnTo>
                    <a:pt x="20830" y="538292"/>
                  </a:lnTo>
                  <a:lnTo>
                    <a:pt x="18943" y="537755"/>
                  </a:lnTo>
                  <a:lnTo>
                    <a:pt x="18274" y="536740"/>
                  </a:lnTo>
                  <a:lnTo>
                    <a:pt x="17331" y="536286"/>
                  </a:lnTo>
                  <a:lnTo>
                    <a:pt x="16375" y="535904"/>
                  </a:lnTo>
                  <a:lnTo>
                    <a:pt x="13377" y="536513"/>
                  </a:lnTo>
                  <a:lnTo>
                    <a:pt x="12063" y="537182"/>
                  </a:lnTo>
                  <a:lnTo>
                    <a:pt x="10308" y="539272"/>
                  </a:lnTo>
                  <a:lnTo>
                    <a:pt x="9376" y="540849"/>
                  </a:lnTo>
                  <a:lnTo>
                    <a:pt x="9412" y="544706"/>
                  </a:lnTo>
                  <a:lnTo>
                    <a:pt x="9806" y="546319"/>
                  </a:lnTo>
                  <a:lnTo>
                    <a:pt x="10666" y="547632"/>
                  </a:lnTo>
                  <a:lnTo>
                    <a:pt x="10678" y="549519"/>
                  </a:lnTo>
                  <a:lnTo>
                    <a:pt x="7871" y="551227"/>
                  </a:lnTo>
                  <a:lnTo>
                    <a:pt x="8731" y="552350"/>
                  </a:lnTo>
                  <a:lnTo>
                    <a:pt x="13807" y="551538"/>
                  </a:lnTo>
                  <a:lnTo>
                    <a:pt x="14464" y="551813"/>
                  </a:lnTo>
                  <a:lnTo>
                    <a:pt x="14297" y="553712"/>
                  </a:lnTo>
                  <a:lnTo>
                    <a:pt x="12254" y="556841"/>
                  </a:lnTo>
                  <a:lnTo>
                    <a:pt x="11801" y="559265"/>
                  </a:lnTo>
                  <a:lnTo>
                    <a:pt x="12661" y="560495"/>
                  </a:lnTo>
                  <a:lnTo>
                    <a:pt x="15706" y="563290"/>
                  </a:lnTo>
                  <a:lnTo>
                    <a:pt x="16184" y="564138"/>
                  </a:lnTo>
                  <a:lnTo>
                    <a:pt x="16865" y="566670"/>
                  </a:lnTo>
                  <a:lnTo>
                    <a:pt x="16697" y="568450"/>
                  </a:lnTo>
                  <a:lnTo>
                    <a:pt x="15849" y="568927"/>
                  </a:lnTo>
                  <a:lnTo>
                    <a:pt x="15002" y="568832"/>
                  </a:lnTo>
                  <a:lnTo>
                    <a:pt x="13114" y="567518"/>
                  </a:lnTo>
                  <a:lnTo>
                    <a:pt x="10929" y="565034"/>
                  </a:lnTo>
                  <a:lnTo>
                    <a:pt x="9221" y="564079"/>
                  </a:lnTo>
                  <a:lnTo>
                    <a:pt x="5936" y="564879"/>
                  </a:lnTo>
                  <a:lnTo>
                    <a:pt x="4897" y="564795"/>
                  </a:lnTo>
                  <a:lnTo>
                    <a:pt x="3393" y="564138"/>
                  </a:lnTo>
                  <a:lnTo>
                    <a:pt x="1971" y="562956"/>
                  </a:lnTo>
                  <a:lnTo>
                    <a:pt x="1481" y="561821"/>
                  </a:lnTo>
                  <a:lnTo>
                    <a:pt x="1255" y="557128"/>
                  </a:lnTo>
                  <a:lnTo>
                    <a:pt x="0" y="554309"/>
                  </a:lnTo>
                  <a:lnTo>
                    <a:pt x="1255" y="547047"/>
                  </a:lnTo>
                  <a:lnTo>
                    <a:pt x="1051" y="536059"/>
                  </a:lnTo>
                  <a:lnTo>
                    <a:pt x="2055" y="532476"/>
                  </a:lnTo>
                  <a:lnTo>
                    <a:pt x="5053" y="531604"/>
                  </a:lnTo>
                  <a:lnTo>
                    <a:pt x="6175" y="530828"/>
                  </a:lnTo>
                  <a:lnTo>
                    <a:pt x="8110" y="526958"/>
                  </a:lnTo>
                  <a:lnTo>
                    <a:pt x="9698" y="525358"/>
                  </a:lnTo>
                  <a:lnTo>
                    <a:pt x="10510" y="521858"/>
                  </a:lnTo>
                  <a:lnTo>
                    <a:pt x="11346" y="521010"/>
                  </a:lnTo>
                  <a:lnTo>
                    <a:pt x="13222" y="520521"/>
                  </a:lnTo>
                  <a:lnTo>
                    <a:pt x="14536" y="520592"/>
                  </a:lnTo>
                  <a:lnTo>
                    <a:pt x="16710" y="521345"/>
                  </a:lnTo>
                  <a:lnTo>
                    <a:pt x="19372" y="524223"/>
                  </a:lnTo>
                  <a:lnTo>
                    <a:pt x="20042" y="525609"/>
                  </a:lnTo>
                  <a:lnTo>
                    <a:pt x="20066" y="527209"/>
                  </a:lnTo>
                  <a:lnTo>
                    <a:pt x="20543" y="528045"/>
                  </a:lnTo>
                  <a:lnTo>
                    <a:pt x="22156" y="529848"/>
                  </a:lnTo>
                  <a:lnTo>
                    <a:pt x="24807" y="531592"/>
                  </a:lnTo>
                  <a:lnTo>
                    <a:pt x="26419" y="532906"/>
                  </a:lnTo>
                  <a:lnTo>
                    <a:pt x="28044" y="535235"/>
                  </a:lnTo>
                  <a:lnTo>
                    <a:pt x="30301" y="536238"/>
                  </a:lnTo>
                  <a:lnTo>
                    <a:pt x="33215" y="536047"/>
                  </a:lnTo>
                  <a:lnTo>
                    <a:pt x="34720" y="535558"/>
                  </a:lnTo>
                  <a:lnTo>
                    <a:pt x="35568" y="535462"/>
                  </a:lnTo>
                  <a:lnTo>
                    <a:pt x="43057" y="532165"/>
                  </a:lnTo>
                  <a:lnTo>
                    <a:pt x="43809" y="531592"/>
                  </a:lnTo>
                  <a:lnTo>
                    <a:pt x="43964" y="528212"/>
                  </a:lnTo>
                  <a:lnTo>
                    <a:pt x="45732" y="526230"/>
                  </a:lnTo>
                  <a:lnTo>
                    <a:pt x="46651" y="524056"/>
                  </a:lnTo>
                  <a:lnTo>
                    <a:pt x="47667" y="522993"/>
                  </a:lnTo>
                  <a:lnTo>
                    <a:pt x="49542" y="522348"/>
                  </a:lnTo>
                  <a:lnTo>
                    <a:pt x="52552" y="522217"/>
                  </a:lnTo>
                  <a:lnTo>
                    <a:pt x="53579" y="521631"/>
                  </a:lnTo>
                  <a:lnTo>
                    <a:pt x="54415" y="520389"/>
                  </a:lnTo>
                  <a:lnTo>
                    <a:pt x="57317" y="518192"/>
                  </a:lnTo>
                  <a:lnTo>
                    <a:pt x="57962" y="517248"/>
                  </a:lnTo>
                  <a:lnTo>
                    <a:pt x="57950" y="515397"/>
                  </a:lnTo>
                  <a:lnTo>
                    <a:pt x="56409" y="512112"/>
                  </a:lnTo>
                  <a:lnTo>
                    <a:pt x="56123" y="511157"/>
                  </a:lnTo>
                  <a:lnTo>
                    <a:pt x="56087" y="507861"/>
                  </a:lnTo>
                  <a:lnTo>
                    <a:pt x="56911" y="505126"/>
                  </a:lnTo>
                  <a:lnTo>
                    <a:pt x="58750" y="501005"/>
                  </a:lnTo>
                  <a:lnTo>
                    <a:pt x="61904" y="496729"/>
                  </a:lnTo>
                  <a:lnTo>
                    <a:pt x="62453" y="494818"/>
                  </a:lnTo>
                  <a:lnTo>
                    <a:pt x="62703" y="491187"/>
                  </a:lnTo>
                  <a:lnTo>
                    <a:pt x="63898" y="488894"/>
                  </a:lnTo>
                  <a:lnTo>
                    <a:pt x="67565" y="488369"/>
                  </a:lnTo>
                  <a:lnTo>
                    <a:pt x="69165" y="488954"/>
                  </a:lnTo>
                  <a:lnTo>
                    <a:pt x="70873" y="490722"/>
                  </a:lnTo>
                  <a:lnTo>
                    <a:pt x="70885" y="491940"/>
                  </a:lnTo>
                  <a:lnTo>
                    <a:pt x="69965" y="493636"/>
                  </a:lnTo>
                  <a:lnTo>
                    <a:pt x="69822" y="498055"/>
                  </a:lnTo>
                  <a:lnTo>
                    <a:pt x="70300" y="499190"/>
                  </a:lnTo>
                  <a:lnTo>
                    <a:pt x="71064" y="500205"/>
                  </a:lnTo>
                  <a:lnTo>
                    <a:pt x="71721" y="500587"/>
                  </a:lnTo>
                  <a:lnTo>
                    <a:pt x="73692" y="500193"/>
                  </a:lnTo>
                  <a:lnTo>
                    <a:pt x="78660" y="497792"/>
                  </a:lnTo>
                  <a:lnTo>
                    <a:pt x="86077" y="496395"/>
                  </a:lnTo>
                  <a:lnTo>
                    <a:pt x="93697" y="496610"/>
                  </a:lnTo>
                  <a:lnTo>
                    <a:pt x="95656" y="495821"/>
                  </a:lnTo>
                  <a:lnTo>
                    <a:pt x="98187" y="494221"/>
                  </a:lnTo>
                  <a:lnTo>
                    <a:pt x="98833" y="493278"/>
                  </a:lnTo>
                  <a:lnTo>
                    <a:pt x="98737" y="492429"/>
                  </a:lnTo>
                  <a:lnTo>
                    <a:pt x="97208" y="490662"/>
                  </a:lnTo>
                  <a:lnTo>
                    <a:pt x="96826" y="489706"/>
                  </a:lnTo>
                  <a:lnTo>
                    <a:pt x="96814" y="488190"/>
                  </a:lnTo>
                  <a:lnTo>
                    <a:pt x="97925" y="487151"/>
                  </a:lnTo>
                  <a:lnTo>
                    <a:pt x="99059" y="486864"/>
                  </a:lnTo>
                  <a:lnTo>
                    <a:pt x="101042" y="487879"/>
                  </a:lnTo>
                  <a:lnTo>
                    <a:pt x="102846" y="489085"/>
                  </a:lnTo>
                  <a:lnTo>
                    <a:pt x="104434" y="488417"/>
                  </a:lnTo>
                  <a:lnTo>
                    <a:pt x="104327" y="487186"/>
                  </a:lnTo>
                  <a:lnTo>
                    <a:pt x="103944" y="486159"/>
                  </a:lnTo>
                  <a:lnTo>
                    <a:pt x="104112" y="484200"/>
                  </a:lnTo>
                  <a:lnTo>
                    <a:pt x="107062" y="478707"/>
                  </a:lnTo>
                  <a:lnTo>
                    <a:pt x="107122" y="474180"/>
                  </a:lnTo>
                  <a:lnTo>
                    <a:pt x="107384" y="472580"/>
                  </a:lnTo>
                  <a:lnTo>
                    <a:pt x="107098" y="471672"/>
                  </a:lnTo>
                  <a:lnTo>
                    <a:pt x="105676" y="470525"/>
                  </a:lnTo>
                  <a:lnTo>
                    <a:pt x="100672" y="469558"/>
                  </a:lnTo>
                  <a:lnTo>
                    <a:pt x="99274" y="469857"/>
                  </a:lnTo>
                  <a:lnTo>
                    <a:pt x="98522" y="470693"/>
                  </a:lnTo>
                  <a:lnTo>
                    <a:pt x="98451" y="472962"/>
                  </a:lnTo>
                  <a:lnTo>
                    <a:pt x="99322" y="475112"/>
                  </a:lnTo>
                  <a:lnTo>
                    <a:pt x="99155" y="476903"/>
                  </a:lnTo>
                  <a:lnTo>
                    <a:pt x="98032" y="477858"/>
                  </a:lnTo>
                  <a:lnTo>
                    <a:pt x="90532" y="480558"/>
                  </a:lnTo>
                  <a:lnTo>
                    <a:pt x="89684" y="481215"/>
                  </a:lnTo>
                  <a:lnTo>
                    <a:pt x="88000" y="481895"/>
                  </a:lnTo>
                  <a:lnTo>
                    <a:pt x="86125" y="482015"/>
                  </a:lnTo>
                  <a:lnTo>
                    <a:pt x="80476" y="481036"/>
                  </a:lnTo>
                  <a:lnTo>
                    <a:pt x="79520" y="480175"/>
                  </a:lnTo>
                  <a:lnTo>
                    <a:pt x="79508" y="479244"/>
                  </a:lnTo>
                  <a:lnTo>
                    <a:pt x="84954" y="477799"/>
                  </a:lnTo>
                  <a:lnTo>
                    <a:pt x="87200" y="476067"/>
                  </a:lnTo>
                  <a:lnTo>
                    <a:pt x="88502" y="474538"/>
                  </a:lnTo>
                  <a:lnTo>
                    <a:pt x="90795" y="468997"/>
                  </a:lnTo>
                  <a:lnTo>
                    <a:pt x="93112" y="465115"/>
                  </a:lnTo>
                  <a:lnTo>
                    <a:pt x="94019" y="461603"/>
                  </a:lnTo>
                  <a:lnTo>
                    <a:pt x="95130" y="459274"/>
                  </a:lnTo>
                  <a:lnTo>
                    <a:pt x="96886" y="455966"/>
                  </a:lnTo>
                  <a:lnTo>
                    <a:pt x="100135" y="451607"/>
                  </a:lnTo>
                  <a:lnTo>
                    <a:pt x="101687" y="447522"/>
                  </a:lnTo>
                  <a:lnTo>
                    <a:pt x="101006" y="435328"/>
                  </a:lnTo>
                  <a:lnTo>
                    <a:pt x="100600" y="432115"/>
                  </a:lnTo>
                  <a:lnTo>
                    <a:pt x="100469" y="428150"/>
                  </a:lnTo>
                  <a:lnTo>
                    <a:pt x="99573" y="422369"/>
                  </a:lnTo>
                  <a:lnTo>
                    <a:pt x="98498" y="418810"/>
                  </a:lnTo>
                  <a:lnTo>
                    <a:pt x="98104" y="416445"/>
                  </a:lnTo>
                  <a:lnTo>
                    <a:pt x="98570" y="405732"/>
                  </a:lnTo>
                  <a:lnTo>
                    <a:pt x="100433" y="404191"/>
                  </a:lnTo>
                  <a:lnTo>
                    <a:pt x="100887" y="403068"/>
                  </a:lnTo>
                  <a:lnTo>
                    <a:pt x="100827" y="396177"/>
                  </a:lnTo>
                  <a:lnTo>
                    <a:pt x="101257" y="392797"/>
                  </a:lnTo>
                  <a:lnTo>
                    <a:pt x="101771" y="386491"/>
                  </a:lnTo>
                  <a:lnTo>
                    <a:pt x="102320" y="384879"/>
                  </a:lnTo>
                  <a:lnTo>
                    <a:pt x="103335" y="383362"/>
                  </a:lnTo>
                  <a:lnTo>
                    <a:pt x="105210" y="382311"/>
                  </a:lnTo>
                  <a:lnTo>
                    <a:pt x="112628" y="381320"/>
                  </a:lnTo>
                  <a:lnTo>
                    <a:pt x="114407" y="380448"/>
                  </a:lnTo>
                  <a:lnTo>
                    <a:pt x="115888" y="378477"/>
                  </a:lnTo>
                  <a:lnTo>
                    <a:pt x="116808" y="375348"/>
                  </a:lnTo>
                  <a:lnTo>
                    <a:pt x="117513" y="371096"/>
                  </a:lnTo>
                  <a:lnTo>
                    <a:pt x="117930" y="365387"/>
                  </a:lnTo>
                  <a:lnTo>
                    <a:pt x="119113" y="361684"/>
                  </a:lnTo>
                  <a:lnTo>
                    <a:pt x="120617" y="361003"/>
                  </a:lnTo>
                  <a:lnTo>
                    <a:pt x="125311" y="359953"/>
                  </a:lnTo>
                  <a:lnTo>
                    <a:pt x="128680" y="358113"/>
                  </a:lnTo>
                  <a:lnTo>
                    <a:pt x="134209" y="356393"/>
                  </a:lnTo>
                  <a:lnTo>
                    <a:pt x="136455" y="354841"/>
                  </a:lnTo>
                  <a:lnTo>
                    <a:pt x="138401" y="351712"/>
                  </a:lnTo>
                  <a:lnTo>
                    <a:pt x="139584" y="348152"/>
                  </a:lnTo>
                  <a:lnTo>
                    <a:pt x="140910" y="339302"/>
                  </a:lnTo>
                  <a:lnTo>
                    <a:pt x="142032" y="338526"/>
                  </a:lnTo>
                  <a:lnTo>
                    <a:pt x="143549" y="339565"/>
                  </a:lnTo>
                  <a:lnTo>
                    <a:pt x="145233" y="339147"/>
                  </a:lnTo>
                  <a:lnTo>
                    <a:pt x="148326" y="337714"/>
                  </a:lnTo>
                  <a:lnTo>
                    <a:pt x="149557" y="337977"/>
                  </a:lnTo>
                  <a:lnTo>
                    <a:pt x="151348" y="338884"/>
                  </a:lnTo>
                  <a:lnTo>
                    <a:pt x="154764" y="342527"/>
                  </a:lnTo>
                  <a:lnTo>
                    <a:pt x="157416" y="343817"/>
                  </a:lnTo>
                  <a:lnTo>
                    <a:pt x="158275" y="345131"/>
                  </a:lnTo>
                  <a:lnTo>
                    <a:pt x="157535" y="346635"/>
                  </a:lnTo>
                  <a:lnTo>
                    <a:pt x="160676" y="350768"/>
                  </a:lnTo>
                  <a:lnTo>
                    <a:pt x="162288" y="351867"/>
                  </a:lnTo>
                  <a:lnTo>
                    <a:pt x="163506" y="351759"/>
                  </a:lnTo>
                  <a:lnTo>
                    <a:pt x="163877" y="350708"/>
                  </a:lnTo>
                  <a:lnTo>
                    <a:pt x="163745" y="347460"/>
                  </a:lnTo>
                  <a:lnTo>
                    <a:pt x="162981" y="345286"/>
                  </a:lnTo>
                  <a:lnTo>
                    <a:pt x="161930" y="343805"/>
                  </a:lnTo>
                  <a:lnTo>
                    <a:pt x="159840" y="342312"/>
                  </a:lnTo>
                  <a:lnTo>
                    <a:pt x="159362" y="341285"/>
                  </a:lnTo>
                  <a:lnTo>
                    <a:pt x="156902" y="339876"/>
                  </a:lnTo>
                  <a:lnTo>
                    <a:pt x="155003" y="338120"/>
                  </a:lnTo>
                  <a:lnTo>
                    <a:pt x="150763" y="336830"/>
                  </a:lnTo>
                  <a:lnTo>
                    <a:pt x="149533" y="336018"/>
                  </a:lnTo>
                  <a:lnTo>
                    <a:pt x="147562" y="336292"/>
                  </a:lnTo>
                  <a:lnTo>
                    <a:pt x="146249" y="337260"/>
                  </a:lnTo>
                  <a:lnTo>
                    <a:pt x="144659" y="337200"/>
                  </a:lnTo>
                  <a:lnTo>
                    <a:pt x="141806" y="334501"/>
                  </a:lnTo>
                  <a:lnTo>
                    <a:pt x="140360" y="331026"/>
                  </a:lnTo>
                  <a:lnTo>
                    <a:pt x="138497" y="322677"/>
                  </a:lnTo>
                  <a:lnTo>
                    <a:pt x="138378" y="310709"/>
                  </a:lnTo>
                  <a:lnTo>
                    <a:pt x="138461" y="308739"/>
                  </a:lnTo>
                  <a:lnTo>
                    <a:pt x="140014" y="304224"/>
                  </a:lnTo>
                  <a:lnTo>
                    <a:pt x="141483" y="300988"/>
                  </a:lnTo>
                  <a:lnTo>
                    <a:pt x="141340" y="296031"/>
                  </a:lnTo>
                  <a:lnTo>
                    <a:pt x="141710" y="294610"/>
                  </a:lnTo>
                  <a:lnTo>
                    <a:pt x="143585" y="294120"/>
                  </a:lnTo>
                  <a:lnTo>
                    <a:pt x="145340" y="291469"/>
                  </a:lnTo>
                  <a:lnTo>
                    <a:pt x="145329" y="289390"/>
                  </a:lnTo>
                  <a:lnTo>
                    <a:pt x="141937" y="289426"/>
                  </a:lnTo>
                  <a:lnTo>
                    <a:pt x="141196" y="290000"/>
                  </a:lnTo>
                  <a:lnTo>
                    <a:pt x="140539" y="291122"/>
                  </a:lnTo>
                  <a:lnTo>
                    <a:pt x="138294" y="291827"/>
                  </a:lnTo>
                  <a:lnTo>
                    <a:pt x="137733" y="292281"/>
                  </a:lnTo>
                  <a:lnTo>
                    <a:pt x="138605" y="294371"/>
                  </a:lnTo>
                  <a:lnTo>
                    <a:pt x="137828" y="302062"/>
                  </a:lnTo>
                  <a:lnTo>
                    <a:pt x="137458" y="302851"/>
                  </a:lnTo>
                  <a:lnTo>
                    <a:pt x="137470" y="303961"/>
                  </a:lnTo>
                  <a:lnTo>
                    <a:pt x="137099" y="304893"/>
                  </a:lnTo>
                  <a:lnTo>
                    <a:pt x="136276" y="306219"/>
                  </a:lnTo>
                  <a:lnTo>
                    <a:pt x="135428" y="306613"/>
                  </a:lnTo>
                  <a:lnTo>
                    <a:pt x="133421" y="303711"/>
                  </a:lnTo>
                  <a:lnTo>
                    <a:pt x="132370" y="301549"/>
                  </a:lnTo>
                  <a:lnTo>
                    <a:pt x="130340" y="295577"/>
                  </a:lnTo>
                  <a:lnTo>
                    <a:pt x="128416" y="291815"/>
                  </a:lnTo>
                  <a:lnTo>
                    <a:pt x="127545" y="288734"/>
                  </a:lnTo>
                  <a:lnTo>
                    <a:pt x="125299" y="280015"/>
                  </a:lnTo>
                  <a:lnTo>
                    <a:pt x="124798" y="276515"/>
                  </a:lnTo>
                  <a:lnTo>
                    <a:pt x="122648" y="268657"/>
                  </a:lnTo>
                  <a:lnTo>
                    <a:pt x="122636" y="267534"/>
                  </a:lnTo>
                  <a:lnTo>
                    <a:pt x="120797" y="261443"/>
                  </a:lnTo>
                  <a:lnTo>
                    <a:pt x="116748" y="251040"/>
                  </a:lnTo>
                  <a:lnTo>
                    <a:pt x="108674" y="233614"/>
                  </a:lnTo>
                  <a:lnTo>
                    <a:pt x="106847" y="229112"/>
                  </a:lnTo>
                  <a:lnTo>
                    <a:pt x="105616" y="228300"/>
                  </a:lnTo>
                  <a:lnTo>
                    <a:pt x="104255" y="222925"/>
                  </a:lnTo>
                  <a:lnTo>
                    <a:pt x="104231" y="220847"/>
                  </a:lnTo>
                  <a:lnTo>
                    <a:pt x="105163" y="220190"/>
                  </a:lnTo>
                  <a:lnTo>
                    <a:pt x="109403" y="220441"/>
                  </a:lnTo>
                  <a:lnTo>
                    <a:pt x="114753" y="219915"/>
                  </a:lnTo>
                  <a:lnTo>
                    <a:pt x="117942" y="218936"/>
                  </a:lnTo>
                  <a:lnTo>
                    <a:pt x="120749" y="217777"/>
                  </a:lnTo>
                  <a:lnTo>
                    <a:pt x="122540" y="217944"/>
                  </a:lnTo>
                  <a:lnTo>
                    <a:pt x="125001" y="218804"/>
                  </a:lnTo>
                  <a:lnTo>
                    <a:pt x="128500" y="220918"/>
                  </a:lnTo>
                  <a:lnTo>
                    <a:pt x="128607" y="222400"/>
                  </a:lnTo>
                  <a:lnTo>
                    <a:pt x="127868" y="223462"/>
                  </a:lnTo>
                  <a:lnTo>
                    <a:pt x="128465" y="227105"/>
                  </a:lnTo>
                  <a:lnTo>
                    <a:pt x="127808" y="228240"/>
                  </a:lnTo>
                  <a:lnTo>
                    <a:pt x="125849" y="228849"/>
                  </a:lnTo>
                  <a:lnTo>
                    <a:pt x="119423" y="235489"/>
                  </a:lnTo>
                  <a:lnTo>
                    <a:pt x="119423" y="236517"/>
                  </a:lnTo>
                  <a:lnTo>
                    <a:pt x="124583" y="244853"/>
                  </a:lnTo>
                  <a:lnTo>
                    <a:pt x="126315" y="248508"/>
                  </a:lnTo>
                  <a:lnTo>
                    <a:pt x="128297" y="249894"/>
                  </a:lnTo>
                  <a:lnTo>
                    <a:pt x="130650" y="249678"/>
                  </a:lnTo>
                  <a:lnTo>
                    <a:pt x="134496" y="247935"/>
                  </a:lnTo>
                  <a:lnTo>
                    <a:pt x="135821" y="249451"/>
                  </a:lnTo>
                  <a:lnTo>
                    <a:pt x="135643" y="250646"/>
                  </a:lnTo>
                  <a:lnTo>
                    <a:pt x="135774" y="253859"/>
                  </a:lnTo>
                  <a:lnTo>
                    <a:pt x="136550" y="256462"/>
                  </a:lnTo>
                  <a:lnTo>
                    <a:pt x="136383" y="258660"/>
                  </a:lnTo>
                  <a:lnTo>
                    <a:pt x="135917" y="259782"/>
                  </a:lnTo>
                  <a:lnTo>
                    <a:pt x="135929" y="260631"/>
                  </a:lnTo>
                  <a:lnTo>
                    <a:pt x="136693" y="261347"/>
                  </a:lnTo>
                  <a:lnTo>
                    <a:pt x="137350" y="261741"/>
                  </a:lnTo>
                  <a:lnTo>
                    <a:pt x="139882" y="261443"/>
                  </a:lnTo>
                  <a:lnTo>
                    <a:pt x="142605" y="259997"/>
                  </a:lnTo>
                  <a:lnTo>
                    <a:pt x="143250" y="258755"/>
                  </a:lnTo>
                  <a:lnTo>
                    <a:pt x="143322" y="256976"/>
                  </a:lnTo>
                  <a:lnTo>
                    <a:pt x="141316" y="253811"/>
                  </a:lnTo>
                  <a:lnTo>
                    <a:pt x="140062" y="250443"/>
                  </a:lnTo>
                  <a:lnTo>
                    <a:pt x="139118" y="249499"/>
                  </a:lnTo>
                  <a:lnTo>
                    <a:pt x="137410" y="248484"/>
                  </a:lnTo>
                  <a:lnTo>
                    <a:pt x="136837" y="246979"/>
                  </a:lnTo>
                  <a:lnTo>
                    <a:pt x="138401" y="244148"/>
                  </a:lnTo>
                  <a:lnTo>
                    <a:pt x="138473" y="242082"/>
                  </a:lnTo>
                  <a:lnTo>
                    <a:pt x="137816" y="241055"/>
                  </a:lnTo>
                  <a:lnTo>
                    <a:pt x="134687" y="238440"/>
                  </a:lnTo>
                  <a:lnTo>
                    <a:pt x="133827" y="237329"/>
                  </a:lnTo>
                  <a:lnTo>
                    <a:pt x="133624" y="236110"/>
                  </a:lnTo>
                  <a:lnTo>
                    <a:pt x="133899" y="235430"/>
                  </a:lnTo>
                  <a:lnTo>
                    <a:pt x="135774" y="234379"/>
                  </a:lnTo>
                  <a:lnTo>
                    <a:pt x="139990" y="232850"/>
                  </a:lnTo>
                  <a:lnTo>
                    <a:pt x="140253" y="230688"/>
                  </a:lnTo>
                  <a:lnTo>
                    <a:pt x="142474" y="227547"/>
                  </a:lnTo>
                  <a:lnTo>
                    <a:pt x="147622" y="223916"/>
                  </a:lnTo>
                  <a:lnTo>
                    <a:pt x="147514" y="223176"/>
                  </a:lnTo>
                  <a:lnTo>
                    <a:pt x="145615" y="221420"/>
                  </a:lnTo>
                  <a:lnTo>
                    <a:pt x="145603" y="220202"/>
                  </a:lnTo>
                  <a:lnTo>
                    <a:pt x="146440" y="219067"/>
                  </a:lnTo>
                  <a:lnTo>
                    <a:pt x="146595" y="215580"/>
                  </a:lnTo>
                  <a:lnTo>
                    <a:pt x="148016" y="216201"/>
                  </a:lnTo>
                  <a:lnTo>
                    <a:pt x="150262" y="215914"/>
                  </a:lnTo>
                  <a:lnTo>
                    <a:pt x="152137" y="214302"/>
                  </a:lnTo>
                  <a:lnTo>
                    <a:pt x="154752" y="213155"/>
                  </a:lnTo>
                  <a:lnTo>
                    <a:pt x="155027" y="211519"/>
                  </a:lnTo>
                  <a:lnTo>
                    <a:pt x="154645" y="210898"/>
                  </a:lnTo>
                  <a:lnTo>
                    <a:pt x="153689" y="210337"/>
                  </a:lnTo>
                  <a:lnTo>
                    <a:pt x="151993" y="209978"/>
                  </a:lnTo>
                  <a:lnTo>
                    <a:pt x="151241" y="208856"/>
                  </a:lnTo>
                  <a:lnTo>
                    <a:pt x="150751" y="207351"/>
                  </a:lnTo>
                  <a:lnTo>
                    <a:pt x="150082" y="207064"/>
                  </a:lnTo>
                  <a:lnTo>
                    <a:pt x="149055" y="207542"/>
                  </a:lnTo>
                  <a:lnTo>
                    <a:pt x="146344" y="209178"/>
                  </a:lnTo>
                  <a:lnTo>
                    <a:pt x="142773" y="209584"/>
                  </a:lnTo>
                  <a:lnTo>
                    <a:pt x="141184" y="210181"/>
                  </a:lnTo>
                  <a:lnTo>
                    <a:pt x="140539" y="211686"/>
                  </a:lnTo>
                  <a:lnTo>
                    <a:pt x="140098" y="214325"/>
                  </a:lnTo>
                  <a:lnTo>
                    <a:pt x="138150" y="217897"/>
                  </a:lnTo>
                  <a:lnTo>
                    <a:pt x="137697" y="219425"/>
                  </a:lnTo>
                  <a:lnTo>
                    <a:pt x="136586" y="221205"/>
                  </a:lnTo>
                  <a:lnTo>
                    <a:pt x="135654" y="221671"/>
                  </a:lnTo>
                  <a:lnTo>
                    <a:pt x="134519" y="221779"/>
                  </a:lnTo>
                  <a:lnTo>
                    <a:pt x="134126" y="220011"/>
                  </a:lnTo>
                  <a:lnTo>
                    <a:pt x="137350" y="212068"/>
                  </a:lnTo>
                  <a:lnTo>
                    <a:pt x="138807" y="207291"/>
                  </a:lnTo>
                  <a:lnTo>
                    <a:pt x="138784" y="205213"/>
                  </a:lnTo>
                  <a:lnTo>
                    <a:pt x="138497" y="204257"/>
                  </a:lnTo>
                  <a:lnTo>
                    <a:pt x="136120" y="202215"/>
                  </a:lnTo>
                  <a:lnTo>
                    <a:pt x="133946" y="201391"/>
                  </a:lnTo>
                  <a:lnTo>
                    <a:pt x="132537" y="201140"/>
                  </a:lnTo>
                  <a:lnTo>
                    <a:pt x="131510" y="201427"/>
                  </a:lnTo>
                  <a:lnTo>
                    <a:pt x="131235" y="202179"/>
                  </a:lnTo>
                  <a:lnTo>
                    <a:pt x="131808" y="203493"/>
                  </a:lnTo>
                  <a:lnTo>
                    <a:pt x="131737" y="205822"/>
                  </a:lnTo>
                  <a:lnTo>
                    <a:pt x="126147" y="211065"/>
                  </a:lnTo>
                  <a:lnTo>
                    <a:pt x="124822" y="210993"/>
                  </a:lnTo>
                  <a:lnTo>
                    <a:pt x="123305" y="209405"/>
                  </a:lnTo>
                  <a:lnTo>
                    <a:pt x="120630" y="204998"/>
                  </a:lnTo>
                  <a:lnTo>
                    <a:pt x="119017" y="203421"/>
                  </a:lnTo>
                  <a:lnTo>
                    <a:pt x="117500" y="202573"/>
                  </a:lnTo>
                  <a:lnTo>
                    <a:pt x="115900" y="202143"/>
                  </a:lnTo>
                  <a:lnTo>
                    <a:pt x="113929" y="202908"/>
                  </a:lnTo>
                  <a:lnTo>
                    <a:pt x="112723" y="204341"/>
                  </a:lnTo>
                  <a:lnTo>
                    <a:pt x="112353" y="205284"/>
                  </a:lnTo>
                  <a:lnTo>
                    <a:pt x="111039" y="205284"/>
                  </a:lnTo>
                  <a:lnTo>
                    <a:pt x="106954" y="200997"/>
                  </a:lnTo>
                  <a:lnTo>
                    <a:pt x="106286" y="199492"/>
                  </a:lnTo>
                  <a:lnTo>
                    <a:pt x="106357" y="197903"/>
                  </a:lnTo>
                  <a:lnTo>
                    <a:pt x="106918" y="197223"/>
                  </a:lnTo>
                  <a:lnTo>
                    <a:pt x="110203" y="196088"/>
                  </a:lnTo>
                  <a:lnTo>
                    <a:pt x="112269" y="196064"/>
                  </a:lnTo>
                  <a:lnTo>
                    <a:pt x="114443" y="196781"/>
                  </a:lnTo>
                  <a:lnTo>
                    <a:pt x="116796" y="196673"/>
                  </a:lnTo>
                  <a:lnTo>
                    <a:pt x="118563" y="195622"/>
                  </a:lnTo>
                  <a:lnTo>
                    <a:pt x="120152" y="193902"/>
                  </a:lnTo>
                  <a:lnTo>
                    <a:pt x="121704" y="189483"/>
                  </a:lnTo>
                  <a:lnTo>
                    <a:pt x="122564" y="180358"/>
                  </a:lnTo>
                  <a:lnTo>
                    <a:pt x="123018" y="179677"/>
                  </a:lnTo>
                  <a:lnTo>
                    <a:pt x="126601" y="179570"/>
                  </a:lnTo>
                  <a:lnTo>
                    <a:pt x="127533" y="178615"/>
                  </a:lnTo>
                  <a:lnTo>
                    <a:pt x="127521" y="177767"/>
                  </a:lnTo>
                  <a:lnTo>
                    <a:pt x="125538" y="176632"/>
                  </a:lnTo>
                  <a:lnTo>
                    <a:pt x="123723" y="174208"/>
                  </a:lnTo>
                  <a:lnTo>
                    <a:pt x="122349" y="168582"/>
                  </a:lnTo>
                  <a:lnTo>
                    <a:pt x="122505" y="164653"/>
                  </a:lnTo>
                  <a:lnTo>
                    <a:pt x="124153" y="160198"/>
                  </a:lnTo>
                  <a:lnTo>
                    <a:pt x="125825" y="158299"/>
                  </a:lnTo>
                  <a:lnTo>
                    <a:pt x="136765" y="150786"/>
                  </a:lnTo>
                  <a:lnTo>
                    <a:pt x="140790" y="149712"/>
                  </a:lnTo>
                  <a:lnTo>
                    <a:pt x="143000" y="144241"/>
                  </a:lnTo>
                  <a:lnTo>
                    <a:pt x="144588" y="143382"/>
                  </a:lnTo>
                  <a:lnTo>
                    <a:pt x="144672" y="142223"/>
                  </a:lnTo>
                  <a:lnTo>
                    <a:pt x="142773" y="139989"/>
                  </a:lnTo>
                  <a:lnTo>
                    <a:pt x="142092" y="138043"/>
                  </a:lnTo>
                  <a:lnTo>
                    <a:pt x="141997" y="136968"/>
                  </a:lnTo>
                  <a:lnTo>
                    <a:pt x="140229" y="129527"/>
                  </a:lnTo>
                  <a:lnTo>
                    <a:pt x="136861" y="121859"/>
                  </a:lnTo>
                  <a:lnTo>
                    <a:pt x="132287" y="114836"/>
                  </a:lnTo>
                  <a:lnTo>
                    <a:pt x="126362" y="105007"/>
                  </a:lnTo>
                  <a:lnTo>
                    <a:pt x="122744" y="101006"/>
                  </a:lnTo>
                  <a:lnTo>
                    <a:pt x="121406" y="98677"/>
                  </a:lnTo>
                  <a:lnTo>
                    <a:pt x="121585" y="97256"/>
                  </a:lnTo>
                  <a:lnTo>
                    <a:pt x="122696" y="96049"/>
                  </a:lnTo>
                  <a:lnTo>
                    <a:pt x="124296" y="95846"/>
                  </a:lnTo>
                  <a:lnTo>
                    <a:pt x="130053" y="97829"/>
                  </a:lnTo>
                  <a:lnTo>
                    <a:pt x="134006" y="98199"/>
                  </a:lnTo>
                  <a:lnTo>
                    <a:pt x="134854" y="98462"/>
                  </a:lnTo>
                  <a:lnTo>
                    <a:pt x="135428" y="99119"/>
                  </a:lnTo>
                  <a:lnTo>
                    <a:pt x="135547" y="102296"/>
                  </a:lnTo>
                  <a:lnTo>
                    <a:pt x="134711" y="103431"/>
                  </a:lnTo>
                  <a:lnTo>
                    <a:pt x="135009" y="104756"/>
                  </a:lnTo>
                  <a:lnTo>
                    <a:pt x="137935" y="106416"/>
                  </a:lnTo>
                  <a:lnTo>
                    <a:pt x="141806" y="106858"/>
                  </a:lnTo>
                  <a:lnTo>
                    <a:pt x="143131" y="107778"/>
                  </a:lnTo>
                  <a:lnTo>
                    <a:pt x="143895" y="109092"/>
                  </a:lnTo>
                  <a:lnTo>
                    <a:pt x="146165" y="111254"/>
                  </a:lnTo>
                  <a:lnTo>
                    <a:pt x="147323" y="113403"/>
                  </a:lnTo>
                  <a:lnTo>
                    <a:pt x="147347" y="115911"/>
                  </a:lnTo>
                  <a:lnTo>
                    <a:pt x="148661" y="115732"/>
                  </a:lnTo>
                  <a:lnTo>
                    <a:pt x="151181" y="114108"/>
                  </a:lnTo>
                  <a:lnTo>
                    <a:pt x="152124" y="114741"/>
                  </a:lnTo>
                  <a:lnTo>
                    <a:pt x="153164" y="114562"/>
                  </a:lnTo>
                  <a:lnTo>
                    <a:pt x="154191" y="113499"/>
                  </a:lnTo>
                  <a:lnTo>
                    <a:pt x="154060" y="109761"/>
                  </a:lnTo>
                  <a:lnTo>
                    <a:pt x="154704" y="108220"/>
                  </a:lnTo>
                  <a:lnTo>
                    <a:pt x="159350" y="102272"/>
                  </a:lnTo>
                  <a:lnTo>
                    <a:pt x="160879" y="100636"/>
                  </a:lnTo>
                  <a:lnTo>
                    <a:pt x="159135" y="100277"/>
                  </a:lnTo>
                  <a:lnTo>
                    <a:pt x="157642" y="101054"/>
                  </a:lnTo>
                  <a:lnTo>
                    <a:pt x="153725" y="104947"/>
                  </a:lnTo>
                  <a:lnTo>
                    <a:pt x="152913" y="107981"/>
                  </a:lnTo>
                  <a:lnTo>
                    <a:pt x="150775" y="110453"/>
                  </a:lnTo>
                  <a:lnTo>
                    <a:pt x="149641" y="110919"/>
                  </a:lnTo>
                  <a:lnTo>
                    <a:pt x="148613" y="110919"/>
                  </a:lnTo>
                  <a:lnTo>
                    <a:pt x="147096" y="109331"/>
                  </a:lnTo>
                  <a:lnTo>
                    <a:pt x="146225" y="106727"/>
                  </a:lnTo>
                  <a:lnTo>
                    <a:pt x="143847" y="104684"/>
                  </a:lnTo>
                  <a:lnTo>
                    <a:pt x="142319" y="102320"/>
                  </a:lnTo>
                  <a:lnTo>
                    <a:pt x="141196" y="102618"/>
                  </a:lnTo>
                  <a:lnTo>
                    <a:pt x="140646" y="103968"/>
                  </a:lnTo>
                  <a:lnTo>
                    <a:pt x="139428" y="104625"/>
                  </a:lnTo>
                  <a:lnTo>
                    <a:pt x="138581" y="104613"/>
                  </a:lnTo>
                  <a:lnTo>
                    <a:pt x="137434" y="103132"/>
                  </a:lnTo>
                  <a:lnTo>
                    <a:pt x="137386" y="97686"/>
                  </a:lnTo>
                  <a:lnTo>
                    <a:pt x="136240" y="96384"/>
                  </a:lnTo>
                  <a:lnTo>
                    <a:pt x="133206" y="93852"/>
                  </a:lnTo>
                  <a:lnTo>
                    <a:pt x="132346" y="91535"/>
                  </a:lnTo>
                  <a:lnTo>
                    <a:pt x="132203" y="86912"/>
                  </a:lnTo>
                  <a:lnTo>
                    <a:pt x="131426" y="84082"/>
                  </a:lnTo>
                  <a:lnTo>
                    <a:pt x="127043" y="77549"/>
                  </a:lnTo>
                  <a:lnTo>
                    <a:pt x="127031" y="76438"/>
                  </a:lnTo>
                  <a:lnTo>
                    <a:pt x="129169" y="74707"/>
                  </a:lnTo>
                  <a:lnTo>
                    <a:pt x="129539" y="73584"/>
                  </a:lnTo>
                  <a:lnTo>
                    <a:pt x="129038" y="70120"/>
                  </a:lnTo>
                  <a:lnTo>
                    <a:pt x="126876" y="70144"/>
                  </a:lnTo>
                  <a:lnTo>
                    <a:pt x="126410" y="70705"/>
                  </a:lnTo>
                  <a:lnTo>
                    <a:pt x="126434" y="73225"/>
                  </a:lnTo>
                  <a:lnTo>
                    <a:pt x="125311" y="74372"/>
                  </a:lnTo>
                  <a:lnTo>
                    <a:pt x="121932" y="75244"/>
                  </a:lnTo>
                  <a:lnTo>
                    <a:pt x="114419" y="76546"/>
                  </a:lnTo>
                  <a:lnTo>
                    <a:pt x="111517" y="77513"/>
                  </a:lnTo>
                  <a:lnTo>
                    <a:pt x="110310" y="78743"/>
                  </a:lnTo>
                  <a:lnTo>
                    <a:pt x="108638" y="82052"/>
                  </a:lnTo>
                  <a:lnTo>
                    <a:pt x="104721" y="84094"/>
                  </a:lnTo>
                  <a:lnTo>
                    <a:pt x="102941" y="85766"/>
                  </a:lnTo>
                  <a:lnTo>
                    <a:pt x="102105" y="86160"/>
                  </a:lnTo>
                  <a:lnTo>
                    <a:pt x="101257" y="86005"/>
                  </a:lnTo>
                  <a:lnTo>
                    <a:pt x="100589" y="85432"/>
                  </a:lnTo>
                  <a:lnTo>
                    <a:pt x="100290" y="84106"/>
                  </a:lnTo>
                  <a:lnTo>
                    <a:pt x="100660" y="82685"/>
                  </a:lnTo>
                  <a:lnTo>
                    <a:pt x="101854" y="80618"/>
                  </a:lnTo>
                  <a:lnTo>
                    <a:pt x="104661" y="78051"/>
                  </a:lnTo>
                  <a:lnTo>
                    <a:pt x="107265" y="75865"/>
                  </a:lnTo>
                  <a:lnTo>
                    <a:pt x="109988" y="65223"/>
                  </a:lnTo>
                  <a:lnTo>
                    <a:pt x="109391" y="61354"/>
                  </a:lnTo>
                  <a:lnTo>
                    <a:pt x="107456" y="55454"/>
                  </a:lnTo>
                  <a:lnTo>
                    <a:pt x="107623" y="53961"/>
                  </a:lnTo>
                  <a:lnTo>
                    <a:pt x="107994" y="53101"/>
                  </a:lnTo>
                  <a:lnTo>
                    <a:pt x="108925" y="52336"/>
                  </a:lnTo>
                  <a:lnTo>
                    <a:pt x="112317" y="52229"/>
                  </a:lnTo>
                  <a:lnTo>
                    <a:pt x="117488" y="53196"/>
                  </a:lnTo>
                  <a:lnTo>
                    <a:pt x="120594" y="53065"/>
                  </a:lnTo>
                  <a:lnTo>
                    <a:pt x="129384" y="47989"/>
                  </a:lnTo>
                  <a:lnTo>
                    <a:pt x="134042" y="43259"/>
                  </a:lnTo>
                  <a:lnTo>
                    <a:pt x="139656" y="40285"/>
                  </a:lnTo>
                  <a:lnTo>
                    <a:pt x="141065" y="39915"/>
                  </a:lnTo>
                  <a:lnTo>
                    <a:pt x="142952" y="39963"/>
                  </a:lnTo>
                  <a:lnTo>
                    <a:pt x="150022" y="41504"/>
                  </a:lnTo>
                  <a:lnTo>
                    <a:pt x="154346" y="41193"/>
                  </a:lnTo>
                  <a:lnTo>
                    <a:pt x="156412" y="41241"/>
                  </a:lnTo>
                  <a:lnTo>
                    <a:pt x="157905" y="40309"/>
                  </a:lnTo>
                  <a:lnTo>
                    <a:pt x="162503" y="38769"/>
                  </a:lnTo>
                  <a:lnTo>
                    <a:pt x="165501" y="37228"/>
                  </a:lnTo>
                  <a:lnTo>
                    <a:pt x="167448" y="35580"/>
                  </a:lnTo>
                  <a:lnTo>
                    <a:pt x="170243" y="31984"/>
                  </a:lnTo>
                  <a:lnTo>
                    <a:pt x="177266" y="29226"/>
                  </a:lnTo>
                  <a:lnTo>
                    <a:pt x="180467" y="28426"/>
                  </a:lnTo>
                  <a:lnTo>
                    <a:pt x="181577" y="27757"/>
                  </a:lnTo>
                  <a:lnTo>
                    <a:pt x="183918" y="25583"/>
                  </a:lnTo>
                  <a:lnTo>
                    <a:pt x="187047" y="18309"/>
                  </a:lnTo>
                  <a:lnTo>
                    <a:pt x="188146" y="15932"/>
                  </a:lnTo>
                  <a:lnTo>
                    <a:pt x="189364" y="14535"/>
                  </a:lnTo>
                  <a:lnTo>
                    <a:pt x="190296" y="13400"/>
                  </a:lnTo>
                  <a:lnTo>
                    <a:pt x="190822" y="11024"/>
                  </a:lnTo>
                  <a:lnTo>
                    <a:pt x="191478" y="10474"/>
                  </a:lnTo>
                  <a:lnTo>
                    <a:pt x="195981" y="9638"/>
                  </a:lnTo>
                  <a:lnTo>
                    <a:pt x="200973" y="10164"/>
                  </a:lnTo>
                  <a:lnTo>
                    <a:pt x="204389" y="12588"/>
                  </a:lnTo>
                  <a:lnTo>
                    <a:pt x="207387" y="11979"/>
                  </a:lnTo>
                  <a:lnTo>
                    <a:pt x="209811" y="9423"/>
                  </a:lnTo>
                  <a:lnTo>
                    <a:pt x="211472" y="6856"/>
                  </a:lnTo>
                  <a:lnTo>
                    <a:pt x="212690" y="6007"/>
                  </a:lnTo>
                  <a:lnTo>
                    <a:pt x="214004" y="5972"/>
                  </a:lnTo>
                  <a:lnTo>
                    <a:pt x="216082" y="6796"/>
                  </a:lnTo>
                  <a:lnTo>
                    <a:pt x="217300" y="6426"/>
                  </a:lnTo>
                  <a:lnTo>
                    <a:pt x="218232" y="5291"/>
                  </a:lnTo>
                  <a:lnTo>
                    <a:pt x="218507" y="4431"/>
                  </a:lnTo>
                  <a:lnTo>
                    <a:pt x="218387" y="2436"/>
                  </a:lnTo>
                  <a:lnTo>
                    <a:pt x="217742" y="1051"/>
                  </a:lnTo>
                  <a:lnTo>
                    <a:pt x="223487" y="0"/>
                  </a:lnTo>
                  <a:lnTo>
                    <a:pt x="363703" y="51202"/>
                  </a:lnTo>
                  <a:moveTo>
                    <a:pt x="397719" y="445229"/>
                  </a:moveTo>
                  <a:lnTo>
                    <a:pt x="401194" y="444715"/>
                  </a:lnTo>
                  <a:lnTo>
                    <a:pt x="402794" y="445444"/>
                  </a:lnTo>
                  <a:lnTo>
                    <a:pt x="405147" y="445527"/>
                  </a:lnTo>
                  <a:lnTo>
                    <a:pt x="408527" y="444357"/>
                  </a:lnTo>
                  <a:lnTo>
                    <a:pt x="410856" y="442733"/>
                  </a:lnTo>
                  <a:lnTo>
                    <a:pt x="412361" y="443091"/>
                  </a:lnTo>
                  <a:lnTo>
                    <a:pt x="413496" y="443175"/>
                  </a:lnTo>
                  <a:lnTo>
                    <a:pt x="415084" y="442124"/>
                  </a:lnTo>
                  <a:lnTo>
                    <a:pt x="415156" y="440643"/>
                  </a:lnTo>
                  <a:lnTo>
                    <a:pt x="414869" y="439795"/>
                  </a:lnTo>
                  <a:lnTo>
                    <a:pt x="414749" y="437143"/>
                  </a:lnTo>
                  <a:lnTo>
                    <a:pt x="415215" y="433285"/>
                  </a:lnTo>
                  <a:lnTo>
                    <a:pt x="412313" y="437944"/>
                  </a:lnTo>
                  <a:lnTo>
                    <a:pt x="410271" y="440189"/>
                  </a:lnTo>
                  <a:lnTo>
                    <a:pt x="409136" y="440416"/>
                  </a:lnTo>
                  <a:lnTo>
                    <a:pt x="408289" y="439843"/>
                  </a:lnTo>
                  <a:lnTo>
                    <a:pt x="407333" y="438350"/>
                  </a:lnTo>
                  <a:lnTo>
                    <a:pt x="407297" y="435722"/>
                  </a:lnTo>
                  <a:lnTo>
                    <a:pt x="408671" y="432127"/>
                  </a:lnTo>
                  <a:lnTo>
                    <a:pt x="407608" y="429416"/>
                  </a:lnTo>
                  <a:lnTo>
                    <a:pt x="407595" y="428198"/>
                  </a:lnTo>
                  <a:lnTo>
                    <a:pt x="409662" y="427804"/>
                  </a:lnTo>
                  <a:lnTo>
                    <a:pt x="410211" y="427338"/>
                  </a:lnTo>
                  <a:lnTo>
                    <a:pt x="410283" y="424782"/>
                  </a:lnTo>
                  <a:lnTo>
                    <a:pt x="411095" y="421581"/>
                  </a:lnTo>
                  <a:lnTo>
                    <a:pt x="411155" y="418022"/>
                  </a:lnTo>
                  <a:lnTo>
                    <a:pt x="411776" y="415442"/>
                  </a:lnTo>
                  <a:lnTo>
                    <a:pt x="412886" y="413005"/>
                  </a:lnTo>
                  <a:lnTo>
                    <a:pt x="412564" y="410199"/>
                  </a:lnTo>
                  <a:lnTo>
                    <a:pt x="411704" y="408300"/>
                  </a:lnTo>
                  <a:lnTo>
                    <a:pt x="411597" y="407261"/>
                  </a:lnTo>
                  <a:lnTo>
                    <a:pt x="412994" y="406329"/>
                  </a:lnTo>
                  <a:lnTo>
                    <a:pt x="414379" y="403582"/>
                  </a:lnTo>
                  <a:lnTo>
                    <a:pt x="415275" y="400262"/>
                  </a:lnTo>
                  <a:lnTo>
                    <a:pt x="416470" y="397634"/>
                  </a:lnTo>
                  <a:lnTo>
                    <a:pt x="417485" y="394899"/>
                  </a:lnTo>
                  <a:lnTo>
                    <a:pt x="417879" y="388115"/>
                  </a:lnTo>
                  <a:lnTo>
                    <a:pt x="417019" y="386801"/>
                  </a:lnTo>
                  <a:lnTo>
                    <a:pt x="416816" y="385774"/>
                  </a:lnTo>
                  <a:lnTo>
                    <a:pt x="418584" y="383863"/>
                  </a:lnTo>
                  <a:lnTo>
                    <a:pt x="418607" y="377868"/>
                  </a:lnTo>
                  <a:lnTo>
                    <a:pt x="418309" y="376733"/>
                  </a:lnTo>
                  <a:lnTo>
                    <a:pt x="415932" y="373580"/>
                  </a:lnTo>
                  <a:lnTo>
                    <a:pt x="415335" y="371299"/>
                  </a:lnTo>
                  <a:lnTo>
                    <a:pt x="414822" y="367644"/>
                  </a:lnTo>
                  <a:lnTo>
                    <a:pt x="413842" y="363703"/>
                  </a:lnTo>
                  <a:lnTo>
                    <a:pt x="414093" y="360585"/>
                  </a:lnTo>
                  <a:lnTo>
                    <a:pt x="414547" y="359164"/>
                  </a:lnTo>
                  <a:lnTo>
                    <a:pt x="416027" y="356823"/>
                  </a:lnTo>
                  <a:lnTo>
                    <a:pt x="416386" y="355677"/>
                  </a:lnTo>
                  <a:lnTo>
                    <a:pt x="417294" y="352273"/>
                  </a:lnTo>
                  <a:lnTo>
                    <a:pt x="417461" y="350123"/>
                  </a:lnTo>
                  <a:lnTo>
                    <a:pt x="417162" y="349096"/>
                  </a:lnTo>
                  <a:lnTo>
                    <a:pt x="417067" y="340246"/>
                  </a:lnTo>
                  <a:lnTo>
                    <a:pt x="416027" y="340341"/>
                  </a:lnTo>
                  <a:lnTo>
                    <a:pt x="415215" y="342814"/>
                  </a:lnTo>
                  <a:lnTo>
                    <a:pt x="415180" y="348260"/>
                  </a:lnTo>
                  <a:lnTo>
                    <a:pt x="415478" y="349478"/>
                  </a:lnTo>
                  <a:lnTo>
                    <a:pt x="415502" y="351735"/>
                  </a:lnTo>
                  <a:lnTo>
                    <a:pt x="415144" y="353527"/>
                  </a:lnTo>
                  <a:lnTo>
                    <a:pt x="409363" y="358686"/>
                  </a:lnTo>
                  <a:lnTo>
                    <a:pt x="408635" y="360562"/>
                  </a:lnTo>
                  <a:lnTo>
                    <a:pt x="408014" y="364061"/>
                  </a:lnTo>
                  <a:lnTo>
                    <a:pt x="408050" y="367549"/>
                  </a:lnTo>
                  <a:lnTo>
                    <a:pt x="409793" y="372123"/>
                  </a:lnTo>
                  <a:lnTo>
                    <a:pt x="411430" y="375109"/>
                  </a:lnTo>
                  <a:lnTo>
                    <a:pt x="413173" y="379432"/>
                  </a:lnTo>
                  <a:lnTo>
                    <a:pt x="413878" y="383816"/>
                  </a:lnTo>
                  <a:lnTo>
                    <a:pt x="413603" y="384675"/>
                  </a:lnTo>
                  <a:lnTo>
                    <a:pt x="413567" y="389465"/>
                  </a:lnTo>
                  <a:lnTo>
                    <a:pt x="412278" y="392606"/>
                  </a:lnTo>
                  <a:lnTo>
                    <a:pt x="411071" y="393753"/>
                  </a:lnTo>
                  <a:lnTo>
                    <a:pt x="408348" y="393872"/>
                  </a:lnTo>
                  <a:lnTo>
                    <a:pt x="407225" y="394421"/>
                  </a:lnTo>
                  <a:lnTo>
                    <a:pt x="407142" y="395281"/>
                  </a:lnTo>
                  <a:lnTo>
                    <a:pt x="409924" y="400417"/>
                  </a:lnTo>
                  <a:lnTo>
                    <a:pt x="410223" y="402113"/>
                  </a:lnTo>
                  <a:lnTo>
                    <a:pt x="409960" y="403534"/>
                  </a:lnTo>
                  <a:lnTo>
                    <a:pt x="407643" y="407046"/>
                  </a:lnTo>
                  <a:lnTo>
                    <a:pt x="407476" y="409303"/>
                  </a:lnTo>
                  <a:lnTo>
                    <a:pt x="407034" y="411166"/>
                  </a:lnTo>
                  <a:lnTo>
                    <a:pt x="406102" y="412492"/>
                  </a:lnTo>
                  <a:lnTo>
                    <a:pt x="404179" y="416589"/>
                  </a:lnTo>
                  <a:lnTo>
                    <a:pt x="403057" y="417914"/>
                  </a:lnTo>
                  <a:lnTo>
                    <a:pt x="401839" y="418583"/>
                  </a:lnTo>
                  <a:lnTo>
                    <a:pt x="399486" y="418619"/>
                  </a:lnTo>
                  <a:lnTo>
                    <a:pt x="397694" y="416923"/>
                  </a:lnTo>
                  <a:lnTo>
                    <a:pt x="395330" y="415812"/>
                  </a:lnTo>
                  <a:lnTo>
                    <a:pt x="394935" y="415155"/>
                  </a:lnTo>
                  <a:lnTo>
                    <a:pt x="393897" y="414260"/>
                  </a:lnTo>
                  <a:lnTo>
                    <a:pt x="392081" y="411465"/>
                  </a:lnTo>
                  <a:lnTo>
                    <a:pt x="390887" y="406007"/>
                  </a:lnTo>
                  <a:lnTo>
                    <a:pt x="389848" y="405636"/>
                  </a:lnTo>
                  <a:lnTo>
                    <a:pt x="389322" y="408945"/>
                  </a:lnTo>
                  <a:lnTo>
                    <a:pt x="390110" y="412217"/>
                  </a:lnTo>
                  <a:lnTo>
                    <a:pt x="389680" y="415716"/>
                  </a:lnTo>
                  <a:lnTo>
                    <a:pt x="391304" y="417855"/>
                  </a:lnTo>
                  <a:lnTo>
                    <a:pt x="392535" y="419037"/>
                  </a:lnTo>
                  <a:lnTo>
                    <a:pt x="393670" y="419598"/>
                  </a:lnTo>
                  <a:lnTo>
                    <a:pt x="393968" y="420255"/>
                  </a:lnTo>
                  <a:lnTo>
                    <a:pt x="394112" y="424770"/>
                  </a:lnTo>
                  <a:lnTo>
                    <a:pt x="393932" y="426191"/>
                  </a:lnTo>
                  <a:lnTo>
                    <a:pt x="392164" y="427899"/>
                  </a:lnTo>
                  <a:lnTo>
                    <a:pt x="391985" y="429022"/>
                  </a:lnTo>
                  <a:lnTo>
                    <a:pt x="392559" y="429487"/>
                  </a:lnTo>
                  <a:lnTo>
                    <a:pt x="393789" y="429667"/>
                  </a:lnTo>
                  <a:lnTo>
                    <a:pt x="395736" y="427756"/>
                  </a:lnTo>
                  <a:lnTo>
                    <a:pt x="397145" y="427385"/>
                  </a:lnTo>
                  <a:lnTo>
                    <a:pt x="400860" y="431207"/>
                  </a:lnTo>
                  <a:lnTo>
                    <a:pt x="400860" y="432211"/>
                  </a:lnTo>
                  <a:lnTo>
                    <a:pt x="400406" y="433369"/>
                  </a:lnTo>
                  <a:lnTo>
                    <a:pt x="394756" y="440870"/>
                  </a:lnTo>
                  <a:lnTo>
                    <a:pt x="394673" y="441682"/>
                  </a:lnTo>
                  <a:lnTo>
                    <a:pt x="397038" y="443175"/>
                  </a:lnTo>
                  <a:lnTo>
                    <a:pt x="397719" y="44522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376;gbcf4302aa7_0_6">
              <a:extLst>
                <a:ext uri="{FF2B5EF4-FFF2-40B4-BE49-F238E27FC236}">
                  <a16:creationId xmlns:a16="http://schemas.microsoft.com/office/drawing/2014/main" id="{653EB077-9DF7-C847-BDA6-23C4B3131A20}"/>
                </a:ext>
              </a:extLst>
            </p:cNvPr>
            <p:cNvSpPr/>
            <p:nvPr/>
          </p:nvSpPr>
          <p:spPr>
            <a:xfrm>
              <a:off x="7983649" y="3644713"/>
              <a:ext cx="3649" cy="2358"/>
            </a:xfrm>
            <a:custGeom>
              <a:avLst/>
              <a:gdLst/>
              <a:ahLst/>
              <a:cxnLst/>
              <a:rect l="l" t="t" r="r" b="b"/>
              <a:pathLst>
                <a:path w="7261" h="4693" extrusionOk="0">
                  <a:moveTo>
                    <a:pt x="4001" y="0"/>
                  </a:moveTo>
                  <a:lnTo>
                    <a:pt x="6485" y="442"/>
                  </a:lnTo>
                  <a:lnTo>
                    <a:pt x="7154" y="1278"/>
                  </a:lnTo>
                  <a:lnTo>
                    <a:pt x="7261" y="3045"/>
                  </a:lnTo>
                  <a:lnTo>
                    <a:pt x="6151" y="4192"/>
                  </a:lnTo>
                  <a:lnTo>
                    <a:pt x="4084" y="4693"/>
                  </a:lnTo>
                  <a:lnTo>
                    <a:pt x="2950" y="4061"/>
                  </a:lnTo>
                  <a:lnTo>
                    <a:pt x="1612" y="1911"/>
                  </a:lnTo>
                  <a:lnTo>
                    <a:pt x="0" y="299"/>
                  </a:lnTo>
                  <a:lnTo>
                    <a:pt x="1828" y="394"/>
                  </a:lnTo>
                  <a:lnTo>
                    <a:pt x="4001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377;gbcf4302aa7_0_6">
              <a:extLst>
                <a:ext uri="{FF2B5EF4-FFF2-40B4-BE49-F238E27FC236}">
                  <a16:creationId xmlns:a16="http://schemas.microsoft.com/office/drawing/2014/main" id="{7EE39D9B-B33F-404D-9071-2C5D1462670D}"/>
                </a:ext>
              </a:extLst>
            </p:cNvPr>
            <p:cNvSpPr/>
            <p:nvPr/>
          </p:nvSpPr>
          <p:spPr>
            <a:xfrm>
              <a:off x="8921915" y="3655406"/>
              <a:ext cx="72883" cy="214767"/>
            </a:xfrm>
            <a:custGeom>
              <a:avLst/>
              <a:gdLst/>
              <a:ahLst/>
              <a:cxnLst/>
              <a:rect l="l" t="t" r="r" b="b"/>
              <a:pathLst>
                <a:path w="145041" h="427397" extrusionOk="0">
                  <a:moveTo>
                    <a:pt x="135964" y="1314"/>
                  </a:moveTo>
                  <a:lnTo>
                    <a:pt x="137876" y="36"/>
                  </a:lnTo>
                  <a:lnTo>
                    <a:pt x="140264" y="0"/>
                  </a:lnTo>
                  <a:lnTo>
                    <a:pt x="142533" y="1159"/>
                  </a:lnTo>
                  <a:lnTo>
                    <a:pt x="143011" y="6999"/>
                  </a:lnTo>
                  <a:lnTo>
                    <a:pt x="145041" y="13341"/>
                  </a:lnTo>
                  <a:lnTo>
                    <a:pt x="145041" y="16160"/>
                  </a:lnTo>
                  <a:lnTo>
                    <a:pt x="144444" y="18919"/>
                  </a:lnTo>
                  <a:lnTo>
                    <a:pt x="144444" y="25953"/>
                  </a:lnTo>
                  <a:lnTo>
                    <a:pt x="141100" y="39390"/>
                  </a:lnTo>
                  <a:lnTo>
                    <a:pt x="139428" y="42877"/>
                  </a:lnTo>
                  <a:lnTo>
                    <a:pt x="135606" y="55776"/>
                  </a:lnTo>
                  <a:lnTo>
                    <a:pt x="134173" y="58810"/>
                  </a:lnTo>
                  <a:lnTo>
                    <a:pt x="133575" y="62572"/>
                  </a:lnTo>
                  <a:lnTo>
                    <a:pt x="132142" y="66059"/>
                  </a:lnTo>
                  <a:lnTo>
                    <a:pt x="129635" y="75244"/>
                  </a:lnTo>
                  <a:lnTo>
                    <a:pt x="127604" y="82422"/>
                  </a:lnTo>
                  <a:lnTo>
                    <a:pt x="127485" y="84871"/>
                  </a:lnTo>
                  <a:lnTo>
                    <a:pt x="122946" y="94079"/>
                  </a:lnTo>
                  <a:lnTo>
                    <a:pt x="120915" y="97435"/>
                  </a:lnTo>
                  <a:lnTo>
                    <a:pt x="119124" y="102451"/>
                  </a:lnTo>
                  <a:lnTo>
                    <a:pt x="116496" y="121119"/>
                  </a:lnTo>
                  <a:lnTo>
                    <a:pt x="115541" y="124332"/>
                  </a:lnTo>
                  <a:lnTo>
                    <a:pt x="113750" y="126971"/>
                  </a:lnTo>
                  <a:lnTo>
                    <a:pt x="110167" y="142856"/>
                  </a:lnTo>
                  <a:lnTo>
                    <a:pt x="109331" y="151145"/>
                  </a:lnTo>
                  <a:lnTo>
                    <a:pt x="107778" y="161822"/>
                  </a:lnTo>
                  <a:lnTo>
                    <a:pt x="107539" y="165489"/>
                  </a:lnTo>
                  <a:lnTo>
                    <a:pt x="107778" y="170087"/>
                  </a:lnTo>
                  <a:lnTo>
                    <a:pt x="107061" y="177146"/>
                  </a:lnTo>
                  <a:lnTo>
                    <a:pt x="105986" y="181326"/>
                  </a:lnTo>
                  <a:lnTo>
                    <a:pt x="104314" y="185960"/>
                  </a:lnTo>
                  <a:lnTo>
                    <a:pt x="102523" y="193903"/>
                  </a:lnTo>
                  <a:lnTo>
                    <a:pt x="100970" y="207470"/>
                  </a:lnTo>
                  <a:lnTo>
                    <a:pt x="100970" y="210361"/>
                  </a:lnTo>
                  <a:lnTo>
                    <a:pt x="99417" y="217849"/>
                  </a:lnTo>
                  <a:lnTo>
                    <a:pt x="97626" y="222579"/>
                  </a:lnTo>
                  <a:lnTo>
                    <a:pt x="95595" y="229482"/>
                  </a:lnTo>
                  <a:lnTo>
                    <a:pt x="95476" y="232862"/>
                  </a:lnTo>
                  <a:lnTo>
                    <a:pt x="94043" y="235609"/>
                  </a:lnTo>
                  <a:lnTo>
                    <a:pt x="93088" y="240148"/>
                  </a:lnTo>
                  <a:lnTo>
                    <a:pt x="92848" y="242716"/>
                  </a:lnTo>
                  <a:lnTo>
                    <a:pt x="91773" y="245522"/>
                  </a:lnTo>
                  <a:lnTo>
                    <a:pt x="90579" y="252414"/>
                  </a:lnTo>
                  <a:lnTo>
                    <a:pt x="90340" y="254790"/>
                  </a:lnTo>
                  <a:lnTo>
                    <a:pt x="90579" y="261754"/>
                  </a:lnTo>
                  <a:lnTo>
                    <a:pt x="89863" y="268991"/>
                  </a:lnTo>
                  <a:lnTo>
                    <a:pt x="88429" y="275035"/>
                  </a:lnTo>
                  <a:lnTo>
                    <a:pt x="87832" y="279752"/>
                  </a:lnTo>
                  <a:lnTo>
                    <a:pt x="88310" y="286632"/>
                  </a:lnTo>
                  <a:lnTo>
                    <a:pt x="87713" y="290095"/>
                  </a:lnTo>
                  <a:lnTo>
                    <a:pt x="89504" y="293822"/>
                  </a:lnTo>
                  <a:lnTo>
                    <a:pt x="89743" y="298145"/>
                  </a:lnTo>
                  <a:lnTo>
                    <a:pt x="89266" y="301824"/>
                  </a:lnTo>
                  <a:lnTo>
                    <a:pt x="90221" y="303878"/>
                  </a:lnTo>
                  <a:lnTo>
                    <a:pt x="89504" y="310674"/>
                  </a:lnTo>
                  <a:lnTo>
                    <a:pt x="89504" y="317159"/>
                  </a:lnTo>
                  <a:lnTo>
                    <a:pt x="89743" y="320444"/>
                  </a:lnTo>
                  <a:lnTo>
                    <a:pt x="88787" y="323764"/>
                  </a:lnTo>
                  <a:lnTo>
                    <a:pt x="88310" y="329712"/>
                  </a:lnTo>
                  <a:lnTo>
                    <a:pt x="88907" y="335134"/>
                  </a:lnTo>
                  <a:lnTo>
                    <a:pt x="88669" y="347484"/>
                  </a:lnTo>
                  <a:lnTo>
                    <a:pt x="89266" y="350278"/>
                  </a:lnTo>
                  <a:lnTo>
                    <a:pt x="88787" y="355474"/>
                  </a:lnTo>
                  <a:lnTo>
                    <a:pt x="88071" y="371466"/>
                  </a:lnTo>
                  <a:lnTo>
                    <a:pt x="87474" y="374596"/>
                  </a:lnTo>
                  <a:lnTo>
                    <a:pt x="83891" y="384628"/>
                  </a:lnTo>
                  <a:lnTo>
                    <a:pt x="78875" y="392809"/>
                  </a:lnTo>
                  <a:lnTo>
                    <a:pt x="75530" y="398614"/>
                  </a:lnTo>
                  <a:lnTo>
                    <a:pt x="71947" y="403750"/>
                  </a:lnTo>
                  <a:lnTo>
                    <a:pt x="68125" y="407942"/>
                  </a:lnTo>
                  <a:lnTo>
                    <a:pt x="64542" y="411596"/>
                  </a:lnTo>
                  <a:lnTo>
                    <a:pt x="57735" y="420542"/>
                  </a:lnTo>
                  <a:lnTo>
                    <a:pt x="53555" y="423361"/>
                  </a:lnTo>
                  <a:lnTo>
                    <a:pt x="46030" y="425666"/>
                  </a:lnTo>
                  <a:lnTo>
                    <a:pt x="39222" y="427159"/>
                  </a:lnTo>
                  <a:lnTo>
                    <a:pt x="32056" y="427398"/>
                  </a:lnTo>
                  <a:lnTo>
                    <a:pt x="25798" y="426920"/>
                  </a:lnTo>
                  <a:lnTo>
                    <a:pt x="20423" y="426000"/>
                  </a:lnTo>
                  <a:lnTo>
                    <a:pt x="16350" y="424268"/>
                  </a:lnTo>
                  <a:lnTo>
                    <a:pt x="10128" y="417592"/>
                  </a:lnTo>
                  <a:lnTo>
                    <a:pt x="7046" y="413687"/>
                  </a:lnTo>
                  <a:lnTo>
                    <a:pt x="4610" y="408276"/>
                  </a:lnTo>
                  <a:lnTo>
                    <a:pt x="919" y="401385"/>
                  </a:lnTo>
                  <a:lnTo>
                    <a:pt x="0" y="397264"/>
                  </a:lnTo>
                  <a:lnTo>
                    <a:pt x="107" y="392296"/>
                  </a:lnTo>
                  <a:lnTo>
                    <a:pt x="1708" y="386874"/>
                  </a:lnTo>
                  <a:lnTo>
                    <a:pt x="2711" y="384879"/>
                  </a:lnTo>
                  <a:lnTo>
                    <a:pt x="4646" y="382896"/>
                  </a:lnTo>
                  <a:lnTo>
                    <a:pt x="6043" y="382383"/>
                  </a:lnTo>
                  <a:lnTo>
                    <a:pt x="12350" y="382299"/>
                  </a:lnTo>
                  <a:lnTo>
                    <a:pt x="13771" y="382634"/>
                  </a:lnTo>
                  <a:lnTo>
                    <a:pt x="13783" y="383780"/>
                  </a:lnTo>
                  <a:lnTo>
                    <a:pt x="10593" y="384210"/>
                  </a:lnTo>
                  <a:lnTo>
                    <a:pt x="10617" y="385058"/>
                  </a:lnTo>
                  <a:lnTo>
                    <a:pt x="11740" y="385321"/>
                  </a:lnTo>
                  <a:lnTo>
                    <a:pt x="16255" y="384974"/>
                  </a:lnTo>
                  <a:lnTo>
                    <a:pt x="18309" y="384055"/>
                  </a:lnTo>
                  <a:lnTo>
                    <a:pt x="20531" y="381774"/>
                  </a:lnTo>
                  <a:lnTo>
                    <a:pt x="28235" y="367800"/>
                  </a:lnTo>
                  <a:lnTo>
                    <a:pt x="30026" y="365160"/>
                  </a:lnTo>
                  <a:lnTo>
                    <a:pt x="33370" y="362282"/>
                  </a:lnTo>
                  <a:lnTo>
                    <a:pt x="38267" y="355247"/>
                  </a:lnTo>
                  <a:lnTo>
                    <a:pt x="42447" y="350267"/>
                  </a:lnTo>
                  <a:lnTo>
                    <a:pt x="45791" y="345513"/>
                  </a:lnTo>
                  <a:lnTo>
                    <a:pt x="47463" y="342384"/>
                  </a:lnTo>
                  <a:lnTo>
                    <a:pt x="48777" y="338610"/>
                  </a:lnTo>
                  <a:lnTo>
                    <a:pt x="50807" y="334692"/>
                  </a:lnTo>
                  <a:lnTo>
                    <a:pt x="51046" y="333582"/>
                  </a:lnTo>
                  <a:lnTo>
                    <a:pt x="52240" y="331503"/>
                  </a:lnTo>
                  <a:lnTo>
                    <a:pt x="54629" y="328804"/>
                  </a:lnTo>
                  <a:lnTo>
                    <a:pt x="57138" y="324994"/>
                  </a:lnTo>
                  <a:lnTo>
                    <a:pt x="58690" y="319799"/>
                  </a:lnTo>
                  <a:lnTo>
                    <a:pt x="60601" y="317959"/>
                  </a:lnTo>
                  <a:lnTo>
                    <a:pt x="61557" y="315714"/>
                  </a:lnTo>
                  <a:lnTo>
                    <a:pt x="62512" y="310865"/>
                  </a:lnTo>
                  <a:lnTo>
                    <a:pt x="65379" y="302266"/>
                  </a:lnTo>
                  <a:lnTo>
                    <a:pt x="65856" y="298993"/>
                  </a:lnTo>
                  <a:lnTo>
                    <a:pt x="67528" y="296019"/>
                  </a:lnTo>
                  <a:lnTo>
                    <a:pt x="68603" y="294873"/>
                  </a:lnTo>
                  <a:lnTo>
                    <a:pt x="70275" y="291087"/>
                  </a:lnTo>
                  <a:lnTo>
                    <a:pt x="72784" y="282308"/>
                  </a:lnTo>
                  <a:lnTo>
                    <a:pt x="73739" y="276050"/>
                  </a:lnTo>
                  <a:lnTo>
                    <a:pt x="73500" y="274091"/>
                  </a:lnTo>
                  <a:lnTo>
                    <a:pt x="74217" y="272968"/>
                  </a:lnTo>
                  <a:lnTo>
                    <a:pt x="74456" y="270699"/>
                  </a:lnTo>
                  <a:lnTo>
                    <a:pt x="75650" y="267845"/>
                  </a:lnTo>
                  <a:lnTo>
                    <a:pt x="75530" y="263700"/>
                  </a:lnTo>
                  <a:lnTo>
                    <a:pt x="75530" y="249595"/>
                  </a:lnTo>
                  <a:lnTo>
                    <a:pt x="74097" y="235227"/>
                  </a:lnTo>
                  <a:lnTo>
                    <a:pt x="74097" y="231106"/>
                  </a:lnTo>
                  <a:lnTo>
                    <a:pt x="74694" y="226568"/>
                  </a:lnTo>
                  <a:lnTo>
                    <a:pt x="74933" y="222161"/>
                  </a:lnTo>
                  <a:lnTo>
                    <a:pt x="76127" y="215461"/>
                  </a:lnTo>
                  <a:lnTo>
                    <a:pt x="76366" y="210564"/>
                  </a:lnTo>
                  <a:lnTo>
                    <a:pt x="75889" y="205643"/>
                  </a:lnTo>
                  <a:lnTo>
                    <a:pt x="74933" y="194488"/>
                  </a:lnTo>
                  <a:lnTo>
                    <a:pt x="74097" y="190176"/>
                  </a:lnTo>
                  <a:lnTo>
                    <a:pt x="73978" y="187179"/>
                  </a:lnTo>
                  <a:lnTo>
                    <a:pt x="73500" y="185005"/>
                  </a:lnTo>
                  <a:lnTo>
                    <a:pt x="73620" y="178901"/>
                  </a:lnTo>
                  <a:lnTo>
                    <a:pt x="74575" y="172751"/>
                  </a:lnTo>
                  <a:lnTo>
                    <a:pt x="75292" y="171437"/>
                  </a:lnTo>
                  <a:lnTo>
                    <a:pt x="76008" y="168045"/>
                  </a:lnTo>
                  <a:lnTo>
                    <a:pt x="76486" y="163399"/>
                  </a:lnTo>
                  <a:lnTo>
                    <a:pt x="77800" y="160294"/>
                  </a:lnTo>
                  <a:lnTo>
                    <a:pt x="79352" y="159613"/>
                  </a:lnTo>
                  <a:lnTo>
                    <a:pt x="80666" y="159398"/>
                  </a:lnTo>
                  <a:lnTo>
                    <a:pt x="80905" y="160604"/>
                  </a:lnTo>
                  <a:lnTo>
                    <a:pt x="79472" y="161440"/>
                  </a:lnTo>
                  <a:lnTo>
                    <a:pt x="80188" y="162216"/>
                  </a:lnTo>
                  <a:lnTo>
                    <a:pt x="81622" y="162288"/>
                  </a:lnTo>
                  <a:lnTo>
                    <a:pt x="82935" y="162658"/>
                  </a:lnTo>
                  <a:lnTo>
                    <a:pt x="85563" y="164581"/>
                  </a:lnTo>
                  <a:lnTo>
                    <a:pt x="86280" y="165788"/>
                  </a:lnTo>
                  <a:lnTo>
                    <a:pt x="85921" y="167197"/>
                  </a:lnTo>
                  <a:lnTo>
                    <a:pt x="84607" y="168236"/>
                  </a:lnTo>
                  <a:lnTo>
                    <a:pt x="82458" y="167078"/>
                  </a:lnTo>
                  <a:lnTo>
                    <a:pt x="81502" y="167555"/>
                  </a:lnTo>
                  <a:lnTo>
                    <a:pt x="79949" y="170708"/>
                  </a:lnTo>
                  <a:lnTo>
                    <a:pt x="80308" y="174256"/>
                  </a:lnTo>
                  <a:lnTo>
                    <a:pt x="81502" y="174888"/>
                  </a:lnTo>
                  <a:lnTo>
                    <a:pt x="82935" y="173849"/>
                  </a:lnTo>
                  <a:lnTo>
                    <a:pt x="83652" y="172237"/>
                  </a:lnTo>
                  <a:lnTo>
                    <a:pt x="84368" y="171724"/>
                  </a:lnTo>
                  <a:lnTo>
                    <a:pt x="84966" y="169562"/>
                  </a:lnTo>
                  <a:lnTo>
                    <a:pt x="87952" y="168403"/>
                  </a:lnTo>
                  <a:lnTo>
                    <a:pt x="88071" y="167173"/>
                  </a:lnTo>
                  <a:lnTo>
                    <a:pt x="88669" y="166122"/>
                  </a:lnTo>
                  <a:lnTo>
                    <a:pt x="89743" y="165800"/>
                  </a:lnTo>
                  <a:lnTo>
                    <a:pt x="90221" y="165154"/>
                  </a:lnTo>
                  <a:lnTo>
                    <a:pt x="87474" y="162634"/>
                  </a:lnTo>
                  <a:lnTo>
                    <a:pt x="85921" y="162575"/>
                  </a:lnTo>
                  <a:lnTo>
                    <a:pt x="83532" y="161488"/>
                  </a:lnTo>
                  <a:lnTo>
                    <a:pt x="82577" y="160114"/>
                  </a:lnTo>
                  <a:lnTo>
                    <a:pt x="82099" y="158538"/>
                  </a:lnTo>
                  <a:lnTo>
                    <a:pt x="84368" y="154358"/>
                  </a:lnTo>
                  <a:lnTo>
                    <a:pt x="86638" y="153068"/>
                  </a:lnTo>
                  <a:lnTo>
                    <a:pt x="93804" y="151085"/>
                  </a:lnTo>
                  <a:lnTo>
                    <a:pt x="98462" y="148912"/>
                  </a:lnTo>
                  <a:lnTo>
                    <a:pt x="100731" y="147359"/>
                  </a:lnTo>
                  <a:lnTo>
                    <a:pt x="105389" y="142785"/>
                  </a:lnTo>
                  <a:lnTo>
                    <a:pt x="107658" y="138784"/>
                  </a:lnTo>
                  <a:lnTo>
                    <a:pt x="108136" y="136693"/>
                  </a:lnTo>
                  <a:lnTo>
                    <a:pt x="110167" y="124153"/>
                  </a:lnTo>
                  <a:lnTo>
                    <a:pt x="109928" y="122528"/>
                  </a:lnTo>
                  <a:lnTo>
                    <a:pt x="109808" y="120940"/>
                  </a:lnTo>
                  <a:lnTo>
                    <a:pt x="107778" y="119184"/>
                  </a:lnTo>
                  <a:lnTo>
                    <a:pt x="108136" y="117512"/>
                  </a:lnTo>
                  <a:lnTo>
                    <a:pt x="109808" y="117643"/>
                  </a:lnTo>
                  <a:lnTo>
                    <a:pt x="110525" y="119148"/>
                  </a:lnTo>
                  <a:lnTo>
                    <a:pt x="111241" y="119972"/>
                  </a:lnTo>
                  <a:lnTo>
                    <a:pt x="112316" y="118754"/>
                  </a:lnTo>
                  <a:lnTo>
                    <a:pt x="113033" y="114956"/>
                  </a:lnTo>
                  <a:lnTo>
                    <a:pt x="113630" y="114383"/>
                  </a:lnTo>
                  <a:lnTo>
                    <a:pt x="113510" y="113654"/>
                  </a:lnTo>
                  <a:lnTo>
                    <a:pt x="112077" y="111994"/>
                  </a:lnTo>
                  <a:lnTo>
                    <a:pt x="111361" y="108495"/>
                  </a:lnTo>
                  <a:lnTo>
                    <a:pt x="108494" y="106679"/>
                  </a:lnTo>
                  <a:lnTo>
                    <a:pt x="108255" y="106022"/>
                  </a:lnTo>
                  <a:lnTo>
                    <a:pt x="108494" y="104123"/>
                  </a:lnTo>
                  <a:lnTo>
                    <a:pt x="107300" y="102571"/>
                  </a:lnTo>
                  <a:lnTo>
                    <a:pt x="107061" y="100982"/>
                  </a:lnTo>
                  <a:lnTo>
                    <a:pt x="108853" y="96898"/>
                  </a:lnTo>
                  <a:lnTo>
                    <a:pt x="110286" y="93291"/>
                  </a:lnTo>
                  <a:lnTo>
                    <a:pt x="109331" y="91989"/>
                  </a:lnTo>
                  <a:lnTo>
                    <a:pt x="110167" y="90484"/>
                  </a:lnTo>
                  <a:lnTo>
                    <a:pt x="115780" y="85097"/>
                  </a:lnTo>
                  <a:lnTo>
                    <a:pt x="116735" y="83473"/>
                  </a:lnTo>
                  <a:lnTo>
                    <a:pt x="116138" y="80678"/>
                  </a:lnTo>
                  <a:lnTo>
                    <a:pt x="117929" y="76033"/>
                  </a:lnTo>
                  <a:lnTo>
                    <a:pt x="118527" y="75459"/>
                  </a:lnTo>
                  <a:lnTo>
                    <a:pt x="120318" y="74778"/>
                  </a:lnTo>
                  <a:lnTo>
                    <a:pt x="121751" y="74731"/>
                  </a:lnTo>
                  <a:lnTo>
                    <a:pt x="121991" y="73512"/>
                  </a:lnTo>
                  <a:lnTo>
                    <a:pt x="119124" y="72067"/>
                  </a:lnTo>
                  <a:lnTo>
                    <a:pt x="119005" y="71112"/>
                  </a:lnTo>
                  <a:lnTo>
                    <a:pt x="119602" y="69798"/>
                  </a:lnTo>
                  <a:lnTo>
                    <a:pt x="119005" y="68484"/>
                  </a:lnTo>
                  <a:lnTo>
                    <a:pt x="116855" y="68436"/>
                  </a:lnTo>
                  <a:lnTo>
                    <a:pt x="115899" y="67684"/>
                  </a:lnTo>
                  <a:lnTo>
                    <a:pt x="115422" y="66776"/>
                  </a:lnTo>
                  <a:lnTo>
                    <a:pt x="115660" y="62727"/>
                  </a:lnTo>
                  <a:lnTo>
                    <a:pt x="115183" y="58774"/>
                  </a:lnTo>
                  <a:lnTo>
                    <a:pt x="115541" y="57066"/>
                  </a:lnTo>
                  <a:lnTo>
                    <a:pt x="116616" y="55549"/>
                  </a:lnTo>
                  <a:lnTo>
                    <a:pt x="117213" y="55239"/>
                  </a:lnTo>
                  <a:lnTo>
                    <a:pt x="118288" y="53244"/>
                  </a:lnTo>
                  <a:lnTo>
                    <a:pt x="115780" y="51500"/>
                  </a:lnTo>
                  <a:lnTo>
                    <a:pt x="115183" y="50294"/>
                  </a:lnTo>
                  <a:lnTo>
                    <a:pt x="115183" y="49076"/>
                  </a:lnTo>
                  <a:lnTo>
                    <a:pt x="117213" y="46305"/>
                  </a:lnTo>
                  <a:lnTo>
                    <a:pt x="120080" y="44119"/>
                  </a:lnTo>
                  <a:lnTo>
                    <a:pt x="121154" y="43785"/>
                  </a:lnTo>
                  <a:lnTo>
                    <a:pt x="123185" y="41325"/>
                  </a:lnTo>
                  <a:lnTo>
                    <a:pt x="123663" y="39784"/>
                  </a:lnTo>
                  <a:lnTo>
                    <a:pt x="123066" y="38948"/>
                  </a:lnTo>
                  <a:lnTo>
                    <a:pt x="121871" y="39175"/>
                  </a:lnTo>
                  <a:lnTo>
                    <a:pt x="119960" y="40154"/>
                  </a:lnTo>
                  <a:lnTo>
                    <a:pt x="118049" y="39545"/>
                  </a:lnTo>
                  <a:lnTo>
                    <a:pt x="117213" y="37192"/>
                  </a:lnTo>
                  <a:lnTo>
                    <a:pt x="117213" y="35006"/>
                  </a:lnTo>
                  <a:lnTo>
                    <a:pt x="118885" y="30181"/>
                  </a:lnTo>
                  <a:lnTo>
                    <a:pt x="123066" y="23541"/>
                  </a:lnTo>
                  <a:lnTo>
                    <a:pt x="127962" y="18847"/>
                  </a:lnTo>
                  <a:lnTo>
                    <a:pt x="130112" y="17187"/>
                  </a:lnTo>
                  <a:lnTo>
                    <a:pt x="133098" y="16100"/>
                  </a:lnTo>
                  <a:lnTo>
                    <a:pt x="137159" y="16614"/>
                  </a:lnTo>
                  <a:lnTo>
                    <a:pt x="139906" y="16458"/>
                  </a:lnTo>
                  <a:lnTo>
                    <a:pt x="140503" y="15706"/>
                  </a:lnTo>
                  <a:lnTo>
                    <a:pt x="140622" y="14762"/>
                  </a:lnTo>
                  <a:lnTo>
                    <a:pt x="139786" y="14309"/>
                  </a:lnTo>
                  <a:lnTo>
                    <a:pt x="136920" y="13986"/>
                  </a:lnTo>
                  <a:lnTo>
                    <a:pt x="136323" y="13042"/>
                  </a:lnTo>
                  <a:lnTo>
                    <a:pt x="136681" y="12111"/>
                  </a:lnTo>
                  <a:lnTo>
                    <a:pt x="140025" y="8934"/>
                  </a:lnTo>
                  <a:lnTo>
                    <a:pt x="140025" y="8193"/>
                  </a:lnTo>
                  <a:lnTo>
                    <a:pt x="139547" y="7166"/>
                  </a:lnTo>
                  <a:lnTo>
                    <a:pt x="138592" y="7536"/>
                  </a:lnTo>
                  <a:lnTo>
                    <a:pt x="137159" y="7465"/>
                  </a:lnTo>
                  <a:lnTo>
                    <a:pt x="135128" y="6485"/>
                  </a:lnTo>
                  <a:lnTo>
                    <a:pt x="134412" y="5291"/>
                  </a:lnTo>
                  <a:lnTo>
                    <a:pt x="134173" y="3954"/>
                  </a:lnTo>
                  <a:lnTo>
                    <a:pt x="134890" y="2269"/>
                  </a:lnTo>
                  <a:lnTo>
                    <a:pt x="135964" y="1314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378;gbcf4302aa7_0_6">
              <a:extLst>
                <a:ext uri="{FF2B5EF4-FFF2-40B4-BE49-F238E27FC236}">
                  <a16:creationId xmlns:a16="http://schemas.microsoft.com/office/drawing/2014/main" id="{D8956D16-AACE-0244-B37E-937B1503ED91}"/>
                </a:ext>
              </a:extLst>
            </p:cNvPr>
            <p:cNvSpPr/>
            <p:nvPr/>
          </p:nvSpPr>
          <p:spPr>
            <a:xfrm>
              <a:off x="8641708" y="3655562"/>
              <a:ext cx="4351" cy="1410"/>
            </a:xfrm>
            <a:custGeom>
              <a:avLst/>
              <a:gdLst/>
              <a:ahLst/>
              <a:cxnLst/>
              <a:rect l="l" t="t" r="r" b="b"/>
              <a:pathLst>
                <a:path w="8658" h="2806" extrusionOk="0">
                  <a:moveTo>
                    <a:pt x="8659" y="0"/>
                  </a:moveTo>
                  <a:lnTo>
                    <a:pt x="4228" y="2198"/>
                  </a:lnTo>
                  <a:lnTo>
                    <a:pt x="2257" y="2699"/>
                  </a:lnTo>
                  <a:lnTo>
                    <a:pt x="764" y="2807"/>
                  </a:lnTo>
                  <a:lnTo>
                    <a:pt x="0" y="2353"/>
                  </a:lnTo>
                  <a:lnTo>
                    <a:pt x="83" y="1493"/>
                  </a:lnTo>
                  <a:lnTo>
                    <a:pt x="2042" y="335"/>
                  </a:lnTo>
                  <a:lnTo>
                    <a:pt x="8659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379;gbcf4302aa7_0_6">
              <a:extLst>
                <a:ext uri="{FF2B5EF4-FFF2-40B4-BE49-F238E27FC236}">
                  <a16:creationId xmlns:a16="http://schemas.microsoft.com/office/drawing/2014/main" id="{55D3DFE3-E22E-D244-A434-F372DA83702F}"/>
                </a:ext>
              </a:extLst>
            </p:cNvPr>
            <p:cNvSpPr/>
            <p:nvPr/>
          </p:nvSpPr>
          <p:spPr>
            <a:xfrm>
              <a:off x="8601254" y="3660366"/>
              <a:ext cx="1962" cy="2388"/>
            </a:xfrm>
            <a:custGeom>
              <a:avLst/>
              <a:gdLst/>
              <a:ahLst/>
              <a:cxnLst/>
              <a:rect l="l" t="t" r="r" b="b"/>
              <a:pathLst>
                <a:path w="3905" h="4753" extrusionOk="0">
                  <a:moveTo>
                    <a:pt x="3906" y="4754"/>
                  </a:moveTo>
                  <a:lnTo>
                    <a:pt x="2102" y="4145"/>
                  </a:lnTo>
                  <a:lnTo>
                    <a:pt x="0" y="1899"/>
                  </a:lnTo>
                  <a:lnTo>
                    <a:pt x="538" y="0"/>
                  </a:lnTo>
                  <a:lnTo>
                    <a:pt x="1290" y="275"/>
                  </a:lnTo>
                  <a:lnTo>
                    <a:pt x="2067" y="1696"/>
                  </a:lnTo>
                  <a:lnTo>
                    <a:pt x="3691" y="3536"/>
                  </a:lnTo>
                  <a:lnTo>
                    <a:pt x="3906" y="475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380;gbcf4302aa7_0_6">
              <a:extLst>
                <a:ext uri="{FF2B5EF4-FFF2-40B4-BE49-F238E27FC236}">
                  <a16:creationId xmlns:a16="http://schemas.microsoft.com/office/drawing/2014/main" id="{4628F8BC-90E9-2243-9580-3264CF17C0E1}"/>
                </a:ext>
              </a:extLst>
            </p:cNvPr>
            <p:cNvSpPr/>
            <p:nvPr/>
          </p:nvSpPr>
          <p:spPr>
            <a:xfrm>
              <a:off x="7524454" y="3680010"/>
              <a:ext cx="10634" cy="6566"/>
            </a:xfrm>
            <a:custGeom>
              <a:avLst/>
              <a:gdLst/>
              <a:ahLst/>
              <a:cxnLst/>
              <a:rect l="l" t="t" r="r" b="b"/>
              <a:pathLst>
                <a:path w="21163" h="13066" extrusionOk="0">
                  <a:moveTo>
                    <a:pt x="20112" y="4706"/>
                  </a:moveTo>
                  <a:lnTo>
                    <a:pt x="21164" y="7345"/>
                  </a:lnTo>
                  <a:lnTo>
                    <a:pt x="16195" y="9411"/>
                  </a:lnTo>
                  <a:lnTo>
                    <a:pt x="11418" y="12290"/>
                  </a:lnTo>
                  <a:lnTo>
                    <a:pt x="7572" y="13066"/>
                  </a:lnTo>
                  <a:lnTo>
                    <a:pt x="5589" y="12684"/>
                  </a:lnTo>
                  <a:lnTo>
                    <a:pt x="4168" y="11645"/>
                  </a:lnTo>
                  <a:lnTo>
                    <a:pt x="764" y="7453"/>
                  </a:lnTo>
                  <a:lnTo>
                    <a:pt x="0" y="6067"/>
                  </a:lnTo>
                  <a:lnTo>
                    <a:pt x="71" y="2842"/>
                  </a:lnTo>
                  <a:lnTo>
                    <a:pt x="1660" y="680"/>
                  </a:lnTo>
                  <a:lnTo>
                    <a:pt x="3714" y="0"/>
                  </a:lnTo>
                  <a:lnTo>
                    <a:pt x="7667" y="71"/>
                  </a:lnTo>
                  <a:lnTo>
                    <a:pt x="8898" y="920"/>
                  </a:lnTo>
                  <a:lnTo>
                    <a:pt x="9566" y="2711"/>
                  </a:lnTo>
                  <a:lnTo>
                    <a:pt x="9579" y="3452"/>
                  </a:lnTo>
                  <a:lnTo>
                    <a:pt x="10426" y="5136"/>
                  </a:lnTo>
                  <a:lnTo>
                    <a:pt x="11561" y="5327"/>
                  </a:lnTo>
                  <a:lnTo>
                    <a:pt x="16064" y="3045"/>
                  </a:lnTo>
                  <a:lnTo>
                    <a:pt x="18966" y="2365"/>
                  </a:lnTo>
                  <a:lnTo>
                    <a:pt x="20112" y="470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381;gbcf4302aa7_0_6">
              <a:extLst>
                <a:ext uri="{FF2B5EF4-FFF2-40B4-BE49-F238E27FC236}">
                  <a16:creationId xmlns:a16="http://schemas.microsoft.com/office/drawing/2014/main" id="{AF096BA8-2B98-4C49-A876-FFA81A3BA718}"/>
                </a:ext>
              </a:extLst>
            </p:cNvPr>
            <p:cNvSpPr/>
            <p:nvPr/>
          </p:nvSpPr>
          <p:spPr>
            <a:xfrm>
              <a:off x="7520284" y="3684994"/>
              <a:ext cx="3031" cy="5101"/>
            </a:xfrm>
            <a:custGeom>
              <a:avLst/>
              <a:gdLst/>
              <a:ahLst/>
              <a:cxnLst/>
              <a:rect l="l" t="t" r="r" b="b"/>
              <a:pathLst>
                <a:path w="6031" h="10151" extrusionOk="0">
                  <a:moveTo>
                    <a:pt x="3524" y="10152"/>
                  </a:moveTo>
                  <a:lnTo>
                    <a:pt x="1171" y="10080"/>
                  </a:lnTo>
                  <a:lnTo>
                    <a:pt x="1147" y="7811"/>
                  </a:lnTo>
                  <a:lnTo>
                    <a:pt x="108" y="6330"/>
                  </a:lnTo>
                  <a:lnTo>
                    <a:pt x="0" y="4921"/>
                  </a:lnTo>
                  <a:lnTo>
                    <a:pt x="370" y="3762"/>
                  </a:lnTo>
                  <a:lnTo>
                    <a:pt x="454" y="1803"/>
                  </a:lnTo>
                  <a:lnTo>
                    <a:pt x="824" y="1051"/>
                  </a:lnTo>
                  <a:lnTo>
                    <a:pt x="3917" y="0"/>
                  </a:lnTo>
                  <a:lnTo>
                    <a:pt x="4396" y="1015"/>
                  </a:lnTo>
                  <a:lnTo>
                    <a:pt x="5064" y="2078"/>
                  </a:lnTo>
                  <a:lnTo>
                    <a:pt x="6032" y="5458"/>
                  </a:lnTo>
                  <a:lnTo>
                    <a:pt x="3524" y="1015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382;gbcf4302aa7_0_6">
              <a:extLst>
                <a:ext uri="{FF2B5EF4-FFF2-40B4-BE49-F238E27FC236}">
                  <a16:creationId xmlns:a16="http://schemas.microsoft.com/office/drawing/2014/main" id="{4CD5FCE0-D5E3-464D-97E2-C721E5CF341C}"/>
                </a:ext>
              </a:extLst>
            </p:cNvPr>
            <p:cNvSpPr/>
            <p:nvPr/>
          </p:nvSpPr>
          <p:spPr>
            <a:xfrm>
              <a:off x="8555138" y="3687719"/>
              <a:ext cx="11787" cy="4987"/>
            </a:xfrm>
            <a:custGeom>
              <a:avLst/>
              <a:gdLst/>
              <a:ahLst/>
              <a:cxnLst/>
              <a:rect l="l" t="t" r="r" b="b"/>
              <a:pathLst>
                <a:path w="23457" h="9924" extrusionOk="0">
                  <a:moveTo>
                    <a:pt x="12" y="4061"/>
                  </a:moveTo>
                  <a:lnTo>
                    <a:pt x="0" y="3058"/>
                  </a:lnTo>
                  <a:lnTo>
                    <a:pt x="7298" y="215"/>
                  </a:lnTo>
                  <a:lnTo>
                    <a:pt x="9615" y="0"/>
                  </a:lnTo>
                  <a:lnTo>
                    <a:pt x="10117" y="2054"/>
                  </a:lnTo>
                  <a:lnTo>
                    <a:pt x="13425" y="3153"/>
                  </a:lnTo>
                  <a:lnTo>
                    <a:pt x="18393" y="2484"/>
                  </a:lnTo>
                  <a:lnTo>
                    <a:pt x="20567" y="2568"/>
                  </a:lnTo>
                  <a:lnTo>
                    <a:pt x="21331" y="3284"/>
                  </a:lnTo>
                  <a:lnTo>
                    <a:pt x="23458" y="7226"/>
                  </a:lnTo>
                  <a:lnTo>
                    <a:pt x="20925" y="7703"/>
                  </a:lnTo>
                  <a:lnTo>
                    <a:pt x="19516" y="8229"/>
                  </a:lnTo>
                  <a:lnTo>
                    <a:pt x="14929" y="8958"/>
                  </a:lnTo>
                  <a:lnTo>
                    <a:pt x="12672" y="9650"/>
                  </a:lnTo>
                  <a:lnTo>
                    <a:pt x="10701" y="9925"/>
                  </a:lnTo>
                  <a:lnTo>
                    <a:pt x="7405" y="7727"/>
                  </a:lnTo>
                  <a:lnTo>
                    <a:pt x="3727" y="6951"/>
                  </a:lnTo>
                  <a:lnTo>
                    <a:pt x="1446" y="5757"/>
                  </a:lnTo>
                  <a:lnTo>
                    <a:pt x="12" y="406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383;gbcf4302aa7_0_6">
              <a:extLst>
                <a:ext uri="{FF2B5EF4-FFF2-40B4-BE49-F238E27FC236}">
                  <a16:creationId xmlns:a16="http://schemas.microsoft.com/office/drawing/2014/main" id="{E2EA94EE-F011-C442-AF2E-E2A40A1BEA30}"/>
                </a:ext>
              </a:extLst>
            </p:cNvPr>
            <p:cNvSpPr/>
            <p:nvPr/>
          </p:nvSpPr>
          <p:spPr>
            <a:xfrm>
              <a:off x="7533697" y="3689613"/>
              <a:ext cx="3265" cy="2982"/>
            </a:xfrm>
            <a:custGeom>
              <a:avLst/>
              <a:gdLst/>
              <a:ahLst/>
              <a:cxnLst/>
              <a:rect l="l" t="t" r="r" b="b"/>
              <a:pathLst>
                <a:path w="6497" h="5935" extrusionOk="0">
                  <a:moveTo>
                    <a:pt x="84" y="1696"/>
                  </a:moveTo>
                  <a:lnTo>
                    <a:pt x="2067" y="884"/>
                  </a:lnTo>
                  <a:lnTo>
                    <a:pt x="4133" y="0"/>
                  </a:lnTo>
                  <a:lnTo>
                    <a:pt x="5351" y="299"/>
                  </a:lnTo>
                  <a:lnTo>
                    <a:pt x="6211" y="1135"/>
                  </a:lnTo>
                  <a:lnTo>
                    <a:pt x="6497" y="2090"/>
                  </a:lnTo>
                  <a:lnTo>
                    <a:pt x="6127" y="3583"/>
                  </a:lnTo>
                  <a:lnTo>
                    <a:pt x="5016" y="5566"/>
                  </a:lnTo>
                  <a:lnTo>
                    <a:pt x="3798" y="5936"/>
                  </a:lnTo>
                  <a:lnTo>
                    <a:pt x="1063" y="4909"/>
                  </a:lnTo>
                  <a:lnTo>
                    <a:pt x="0" y="3810"/>
                  </a:lnTo>
                  <a:lnTo>
                    <a:pt x="84" y="169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384;gbcf4302aa7_0_6">
              <a:extLst>
                <a:ext uri="{FF2B5EF4-FFF2-40B4-BE49-F238E27FC236}">
                  <a16:creationId xmlns:a16="http://schemas.microsoft.com/office/drawing/2014/main" id="{9B23CCC2-D5E3-E24A-A255-73362107D10F}"/>
                </a:ext>
              </a:extLst>
            </p:cNvPr>
            <p:cNvSpPr/>
            <p:nvPr/>
          </p:nvSpPr>
          <p:spPr>
            <a:xfrm>
              <a:off x="8452092" y="3691739"/>
              <a:ext cx="6409" cy="4315"/>
            </a:xfrm>
            <a:custGeom>
              <a:avLst/>
              <a:gdLst/>
              <a:ahLst/>
              <a:cxnLst/>
              <a:rect l="l" t="t" r="r" b="b"/>
              <a:pathLst>
                <a:path w="12755" h="8587" extrusionOk="0">
                  <a:moveTo>
                    <a:pt x="2950" y="8588"/>
                  </a:moveTo>
                  <a:lnTo>
                    <a:pt x="967" y="8122"/>
                  </a:lnTo>
                  <a:lnTo>
                    <a:pt x="0" y="6629"/>
                  </a:lnTo>
                  <a:lnTo>
                    <a:pt x="2998" y="5279"/>
                  </a:lnTo>
                  <a:lnTo>
                    <a:pt x="3464" y="4598"/>
                  </a:lnTo>
                  <a:lnTo>
                    <a:pt x="5792" y="3165"/>
                  </a:lnTo>
                  <a:lnTo>
                    <a:pt x="6712" y="2138"/>
                  </a:lnTo>
                  <a:lnTo>
                    <a:pt x="10080" y="370"/>
                  </a:lnTo>
                  <a:lnTo>
                    <a:pt x="11573" y="0"/>
                  </a:lnTo>
                  <a:lnTo>
                    <a:pt x="12732" y="2222"/>
                  </a:lnTo>
                  <a:lnTo>
                    <a:pt x="12756" y="3559"/>
                  </a:lnTo>
                  <a:lnTo>
                    <a:pt x="8540" y="5124"/>
                  </a:lnTo>
                  <a:lnTo>
                    <a:pt x="4168" y="8361"/>
                  </a:lnTo>
                  <a:lnTo>
                    <a:pt x="2950" y="858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385;gbcf4302aa7_0_6">
              <a:extLst>
                <a:ext uri="{FF2B5EF4-FFF2-40B4-BE49-F238E27FC236}">
                  <a16:creationId xmlns:a16="http://schemas.microsoft.com/office/drawing/2014/main" id="{6280537E-4180-0F43-991C-66A80F832EDD}"/>
                </a:ext>
              </a:extLst>
            </p:cNvPr>
            <p:cNvSpPr/>
            <p:nvPr/>
          </p:nvSpPr>
          <p:spPr>
            <a:xfrm>
              <a:off x="8288332" y="3700054"/>
              <a:ext cx="43620" cy="42569"/>
            </a:xfrm>
            <a:custGeom>
              <a:avLst/>
              <a:gdLst/>
              <a:ahLst/>
              <a:cxnLst/>
              <a:rect l="l" t="t" r="r" b="b"/>
              <a:pathLst>
                <a:path w="86805" h="84715" extrusionOk="0">
                  <a:moveTo>
                    <a:pt x="86805" y="15491"/>
                  </a:moveTo>
                  <a:lnTo>
                    <a:pt x="86626" y="16936"/>
                  </a:lnTo>
                  <a:lnTo>
                    <a:pt x="85348" y="20531"/>
                  </a:lnTo>
                  <a:lnTo>
                    <a:pt x="84906" y="22430"/>
                  </a:lnTo>
                  <a:lnTo>
                    <a:pt x="84010" y="26085"/>
                  </a:lnTo>
                  <a:lnTo>
                    <a:pt x="83617" y="32403"/>
                  </a:lnTo>
                  <a:lnTo>
                    <a:pt x="82876" y="33084"/>
                  </a:lnTo>
                  <a:lnTo>
                    <a:pt x="77704" y="33048"/>
                  </a:lnTo>
                  <a:lnTo>
                    <a:pt x="75459" y="33753"/>
                  </a:lnTo>
                  <a:lnTo>
                    <a:pt x="73477" y="33657"/>
                  </a:lnTo>
                  <a:lnTo>
                    <a:pt x="70957" y="34541"/>
                  </a:lnTo>
                  <a:lnTo>
                    <a:pt x="67469" y="34493"/>
                  </a:lnTo>
                  <a:lnTo>
                    <a:pt x="63886" y="33681"/>
                  </a:lnTo>
                  <a:lnTo>
                    <a:pt x="60578" y="32510"/>
                  </a:lnTo>
                  <a:lnTo>
                    <a:pt x="58237" y="33024"/>
                  </a:lnTo>
                  <a:lnTo>
                    <a:pt x="56003" y="34541"/>
                  </a:lnTo>
                  <a:lnTo>
                    <a:pt x="55251" y="34565"/>
                  </a:lnTo>
                  <a:lnTo>
                    <a:pt x="51035" y="28796"/>
                  </a:lnTo>
                  <a:lnTo>
                    <a:pt x="49518" y="28127"/>
                  </a:lnTo>
                  <a:lnTo>
                    <a:pt x="48681" y="28521"/>
                  </a:lnTo>
                  <a:lnTo>
                    <a:pt x="48706" y="30050"/>
                  </a:lnTo>
                  <a:lnTo>
                    <a:pt x="51106" y="34314"/>
                  </a:lnTo>
                  <a:lnTo>
                    <a:pt x="52814" y="35890"/>
                  </a:lnTo>
                  <a:lnTo>
                    <a:pt x="57747" y="38745"/>
                  </a:lnTo>
                  <a:lnTo>
                    <a:pt x="58141" y="39880"/>
                  </a:lnTo>
                  <a:lnTo>
                    <a:pt x="57603" y="42412"/>
                  </a:lnTo>
                  <a:lnTo>
                    <a:pt x="55776" y="46508"/>
                  </a:lnTo>
                  <a:lnTo>
                    <a:pt x="55895" y="48945"/>
                  </a:lnTo>
                  <a:lnTo>
                    <a:pt x="57544" y="53053"/>
                  </a:lnTo>
                  <a:lnTo>
                    <a:pt x="57233" y="57830"/>
                  </a:lnTo>
                  <a:lnTo>
                    <a:pt x="57448" y="60195"/>
                  </a:lnTo>
                  <a:lnTo>
                    <a:pt x="59287" y="64328"/>
                  </a:lnTo>
                  <a:lnTo>
                    <a:pt x="60064" y="66645"/>
                  </a:lnTo>
                  <a:lnTo>
                    <a:pt x="60482" y="69857"/>
                  </a:lnTo>
                  <a:lnTo>
                    <a:pt x="55788" y="70097"/>
                  </a:lnTo>
                  <a:lnTo>
                    <a:pt x="54164" y="68819"/>
                  </a:lnTo>
                  <a:lnTo>
                    <a:pt x="52444" y="65713"/>
                  </a:lnTo>
                  <a:lnTo>
                    <a:pt x="51178" y="62345"/>
                  </a:lnTo>
                  <a:lnTo>
                    <a:pt x="48681" y="58607"/>
                  </a:lnTo>
                  <a:lnTo>
                    <a:pt x="47081" y="58464"/>
                  </a:lnTo>
                  <a:lnTo>
                    <a:pt x="46807" y="59467"/>
                  </a:lnTo>
                  <a:lnTo>
                    <a:pt x="50174" y="64710"/>
                  </a:lnTo>
                  <a:lnTo>
                    <a:pt x="51345" y="68186"/>
                  </a:lnTo>
                  <a:lnTo>
                    <a:pt x="51452" y="69786"/>
                  </a:lnTo>
                  <a:lnTo>
                    <a:pt x="52133" y="71100"/>
                  </a:lnTo>
                  <a:lnTo>
                    <a:pt x="53077" y="71804"/>
                  </a:lnTo>
                  <a:lnTo>
                    <a:pt x="59395" y="73070"/>
                  </a:lnTo>
                  <a:lnTo>
                    <a:pt x="62978" y="74038"/>
                  </a:lnTo>
                  <a:lnTo>
                    <a:pt x="67732" y="77382"/>
                  </a:lnTo>
                  <a:lnTo>
                    <a:pt x="68484" y="78206"/>
                  </a:lnTo>
                  <a:lnTo>
                    <a:pt x="70228" y="81490"/>
                  </a:lnTo>
                  <a:lnTo>
                    <a:pt x="70527" y="82972"/>
                  </a:lnTo>
                  <a:lnTo>
                    <a:pt x="69416" y="84405"/>
                  </a:lnTo>
                  <a:lnTo>
                    <a:pt x="67541" y="84715"/>
                  </a:lnTo>
                  <a:lnTo>
                    <a:pt x="56612" y="83819"/>
                  </a:lnTo>
                  <a:lnTo>
                    <a:pt x="53411" y="83282"/>
                  </a:lnTo>
                  <a:lnTo>
                    <a:pt x="51333" y="82088"/>
                  </a:lnTo>
                  <a:lnTo>
                    <a:pt x="48574" y="79687"/>
                  </a:lnTo>
                  <a:lnTo>
                    <a:pt x="46210" y="78863"/>
                  </a:lnTo>
                  <a:lnTo>
                    <a:pt x="44311" y="77848"/>
                  </a:lnTo>
                  <a:lnTo>
                    <a:pt x="42818" y="78744"/>
                  </a:lnTo>
                  <a:lnTo>
                    <a:pt x="42746" y="80332"/>
                  </a:lnTo>
                  <a:lnTo>
                    <a:pt x="41815" y="80798"/>
                  </a:lnTo>
                  <a:lnTo>
                    <a:pt x="35699" y="80977"/>
                  </a:lnTo>
                  <a:lnTo>
                    <a:pt x="32773" y="80177"/>
                  </a:lnTo>
                  <a:lnTo>
                    <a:pt x="23672" y="81777"/>
                  </a:lnTo>
                  <a:lnTo>
                    <a:pt x="19062" y="81837"/>
                  </a:lnTo>
                  <a:lnTo>
                    <a:pt x="17831" y="81395"/>
                  </a:lnTo>
                  <a:lnTo>
                    <a:pt x="16602" y="80284"/>
                  </a:lnTo>
                  <a:lnTo>
                    <a:pt x="16029" y="79257"/>
                  </a:lnTo>
                  <a:lnTo>
                    <a:pt x="14882" y="78218"/>
                  </a:lnTo>
                  <a:lnTo>
                    <a:pt x="13174" y="77418"/>
                  </a:lnTo>
                  <a:lnTo>
                    <a:pt x="9268" y="73238"/>
                  </a:lnTo>
                  <a:lnTo>
                    <a:pt x="3105" y="61151"/>
                  </a:lnTo>
                  <a:lnTo>
                    <a:pt x="1421" y="54869"/>
                  </a:lnTo>
                  <a:lnTo>
                    <a:pt x="920" y="51954"/>
                  </a:lnTo>
                  <a:lnTo>
                    <a:pt x="394" y="47272"/>
                  </a:lnTo>
                  <a:lnTo>
                    <a:pt x="0" y="45982"/>
                  </a:lnTo>
                  <a:lnTo>
                    <a:pt x="71" y="44537"/>
                  </a:lnTo>
                  <a:lnTo>
                    <a:pt x="1087" y="43212"/>
                  </a:lnTo>
                  <a:lnTo>
                    <a:pt x="3523" y="42363"/>
                  </a:lnTo>
                  <a:lnTo>
                    <a:pt x="5494" y="41934"/>
                  </a:lnTo>
                  <a:lnTo>
                    <a:pt x="7178" y="41002"/>
                  </a:lnTo>
                  <a:lnTo>
                    <a:pt x="9483" y="37300"/>
                  </a:lnTo>
                  <a:lnTo>
                    <a:pt x="11454" y="29357"/>
                  </a:lnTo>
                  <a:lnTo>
                    <a:pt x="13030" y="27745"/>
                  </a:lnTo>
                  <a:lnTo>
                    <a:pt x="14153" y="27900"/>
                  </a:lnTo>
                  <a:lnTo>
                    <a:pt x="14201" y="31125"/>
                  </a:lnTo>
                  <a:lnTo>
                    <a:pt x="15718" y="32415"/>
                  </a:lnTo>
                  <a:lnTo>
                    <a:pt x="17425" y="32881"/>
                  </a:lnTo>
                  <a:lnTo>
                    <a:pt x="20233" y="32546"/>
                  </a:lnTo>
                  <a:lnTo>
                    <a:pt x="22012" y="31495"/>
                  </a:lnTo>
                  <a:lnTo>
                    <a:pt x="22836" y="30062"/>
                  </a:lnTo>
                  <a:lnTo>
                    <a:pt x="22884" y="26025"/>
                  </a:lnTo>
                  <a:lnTo>
                    <a:pt x="24890" y="21474"/>
                  </a:lnTo>
                  <a:lnTo>
                    <a:pt x="29166" y="16208"/>
                  </a:lnTo>
                  <a:lnTo>
                    <a:pt x="29799" y="14774"/>
                  </a:lnTo>
                  <a:lnTo>
                    <a:pt x="29954" y="11514"/>
                  </a:lnTo>
                  <a:lnTo>
                    <a:pt x="31065" y="10558"/>
                  </a:lnTo>
                  <a:lnTo>
                    <a:pt x="33514" y="10224"/>
                  </a:lnTo>
                  <a:lnTo>
                    <a:pt x="34445" y="9829"/>
                  </a:lnTo>
                  <a:lnTo>
                    <a:pt x="41420" y="3368"/>
                  </a:lnTo>
                  <a:lnTo>
                    <a:pt x="43391" y="2795"/>
                  </a:lnTo>
                  <a:lnTo>
                    <a:pt x="45422" y="514"/>
                  </a:lnTo>
                  <a:lnTo>
                    <a:pt x="47774" y="0"/>
                  </a:lnTo>
                  <a:lnTo>
                    <a:pt x="49852" y="717"/>
                  </a:lnTo>
                  <a:lnTo>
                    <a:pt x="51274" y="1637"/>
                  </a:lnTo>
                  <a:lnTo>
                    <a:pt x="52898" y="4145"/>
                  </a:lnTo>
                  <a:lnTo>
                    <a:pt x="52922" y="5470"/>
                  </a:lnTo>
                  <a:lnTo>
                    <a:pt x="51799" y="6318"/>
                  </a:lnTo>
                  <a:lnTo>
                    <a:pt x="49267" y="7023"/>
                  </a:lnTo>
                  <a:lnTo>
                    <a:pt x="48001" y="11096"/>
                  </a:lnTo>
                  <a:lnTo>
                    <a:pt x="47499" y="15969"/>
                  </a:lnTo>
                  <a:lnTo>
                    <a:pt x="48586" y="20830"/>
                  </a:lnTo>
                  <a:lnTo>
                    <a:pt x="50294" y="22406"/>
                  </a:lnTo>
                  <a:lnTo>
                    <a:pt x="51882" y="21439"/>
                  </a:lnTo>
                  <a:lnTo>
                    <a:pt x="52647" y="21964"/>
                  </a:lnTo>
                  <a:lnTo>
                    <a:pt x="53674" y="21976"/>
                  </a:lnTo>
                  <a:lnTo>
                    <a:pt x="53471" y="20280"/>
                  </a:lnTo>
                  <a:lnTo>
                    <a:pt x="52038" y="18501"/>
                  </a:lnTo>
                  <a:lnTo>
                    <a:pt x="52492" y="17008"/>
                  </a:lnTo>
                  <a:lnTo>
                    <a:pt x="52479" y="15933"/>
                  </a:lnTo>
                  <a:lnTo>
                    <a:pt x="51441" y="15001"/>
                  </a:lnTo>
                  <a:lnTo>
                    <a:pt x="51333" y="14153"/>
                  </a:lnTo>
                  <a:lnTo>
                    <a:pt x="61855" y="13365"/>
                  </a:lnTo>
                  <a:lnTo>
                    <a:pt x="68508" y="11502"/>
                  </a:lnTo>
                  <a:lnTo>
                    <a:pt x="75626" y="8408"/>
                  </a:lnTo>
                  <a:lnTo>
                    <a:pt x="75232" y="7154"/>
                  </a:lnTo>
                  <a:lnTo>
                    <a:pt x="75125" y="6426"/>
                  </a:lnTo>
                  <a:lnTo>
                    <a:pt x="76056" y="6211"/>
                  </a:lnTo>
                  <a:lnTo>
                    <a:pt x="78051" y="6963"/>
                  </a:lnTo>
                  <a:lnTo>
                    <a:pt x="80046" y="8540"/>
                  </a:lnTo>
                  <a:lnTo>
                    <a:pt x="80057" y="9280"/>
                  </a:lnTo>
                  <a:lnTo>
                    <a:pt x="79233" y="11155"/>
                  </a:lnTo>
                  <a:lnTo>
                    <a:pt x="78970" y="13353"/>
                  </a:lnTo>
                  <a:lnTo>
                    <a:pt x="79365" y="14452"/>
                  </a:lnTo>
                  <a:lnTo>
                    <a:pt x="80320" y="15562"/>
                  </a:lnTo>
                  <a:lnTo>
                    <a:pt x="80499" y="16267"/>
                  </a:lnTo>
                  <a:lnTo>
                    <a:pt x="82111" y="15550"/>
                  </a:lnTo>
                  <a:lnTo>
                    <a:pt x="81514" y="13496"/>
                  </a:lnTo>
                  <a:lnTo>
                    <a:pt x="81777" y="12445"/>
                  </a:lnTo>
                  <a:lnTo>
                    <a:pt x="84584" y="10928"/>
                  </a:lnTo>
                  <a:lnTo>
                    <a:pt x="85922" y="12111"/>
                  </a:lnTo>
                  <a:lnTo>
                    <a:pt x="86506" y="13532"/>
                  </a:lnTo>
                  <a:lnTo>
                    <a:pt x="86805" y="1549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386;gbcf4302aa7_0_6">
              <a:extLst>
                <a:ext uri="{FF2B5EF4-FFF2-40B4-BE49-F238E27FC236}">
                  <a16:creationId xmlns:a16="http://schemas.microsoft.com/office/drawing/2014/main" id="{2C58157E-962B-6143-9D83-B15DD6672D3D}"/>
                </a:ext>
              </a:extLst>
            </p:cNvPr>
            <p:cNvSpPr/>
            <p:nvPr/>
          </p:nvSpPr>
          <p:spPr>
            <a:xfrm>
              <a:off x="8972260" y="3703349"/>
              <a:ext cx="1740" cy="3612"/>
            </a:xfrm>
            <a:custGeom>
              <a:avLst/>
              <a:gdLst/>
              <a:ahLst/>
              <a:cxnLst/>
              <a:rect l="l" t="t" r="r" b="b"/>
              <a:pathLst>
                <a:path w="3463" h="7189" extrusionOk="0">
                  <a:moveTo>
                    <a:pt x="1314" y="7190"/>
                  </a:moveTo>
                  <a:lnTo>
                    <a:pt x="836" y="5315"/>
                  </a:lnTo>
                  <a:lnTo>
                    <a:pt x="0" y="3440"/>
                  </a:lnTo>
                  <a:lnTo>
                    <a:pt x="477" y="1732"/>
                  </a:lnTo>
                  <a:lnTo>
                    <a:pt x="1672" y="286"/>
                  </a:lnTo>
                  <a:lnTo>
                    <a:pt x="2747" y="0"/>
                  </a:lnTo>
                  <a:lnTo>
                    <a:pt x="3463" y="454"/>
                  </a:lnTo>
                  <a:lnTo>
                    <a:pt x="3225" y="1756"/>
                  </a:lnTo>
                  <a:lnTo>
                    <a:pt x="2508" y="2257"/>
                  </a:lnTo>
                  <a:lnTo>
                    <a:pt x="2747" y="4622"/>
                  </a:lnTo>
                  <a:lnTo>
                    <a:pt x="2269" y="6867"/>
                  </a:lnTo>
                  <a:lnTo>
                    <a:pt x="1314" y="719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387;gbcf4302aa7_0_6">
              <a:extLst>
                <a:ext uri="{FF2B5EF4-FFF2-40B4-BE49-F238E27FC236}">
                  <a16:creationId xmlns:a16="http://schemas.microsoft.com/office/drawing/2014/main" id="{524F9ECA-175B-904A-A2B5-06928B8FBB41}"/>
                </a:ext>
              </a:extLst>
            </p:cNvPr>
            <p:cNvSpPr/>
            <p:nvPr/>
          </p:nvSpPr>
          <p:spPr>
            <a:xfrm>
              <a:off x="8972739" y="3706968"/>
              <a:ext cx="1740" cy="1986"/>
            </a:xfrm>
            <a:custGeom>
              <a:avLst/>
              <a:gdLst/>
              <a:ahLst/>
              <a:cxnLst/>
              <a:rect l="l" t="t" r="r" b="b"/>
              <a:pathLst>
                <a:path w="3463" h="3953" extrusionOk="0">
                  <a:moveTo>
                    <a:pt x="2388" y="3953"/>
                  </a:moveTo>
                  <a:lnTo>
                    <a:pt x="836" y="3702"/>
                  </a:lnTo>
                  <a:lnTo>
                    <a:pt x="0" y="2138"/>
                  </a:lnTo>
                  <a:lnTo>
                    <a:pt x="955" y="991"/>
                  </a:lnTo>
                  <a:lnTo>
                    <a:pt x="2508" y="24"/>
                  </a:lnTo>
                  <a:lnTo>
                    <a:pt x="3344" y="0"/>
                  </a:lnTo>
                  <a:lnTo>
                    <a:pt x="3463" y="1146"/>
                  </a:lnTo>
                  <a:lnTo>
                    <a:pt x="3344" y="2436"/>
                  </a:lnTo>
                  <a:lnTo>
                    <a:pt x="3344" y="3846"/>
                  </a:lnTo>
                  <a:lnTo>
                    <a:pt x="2388" y="395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388;gbcf4302aa7_0_6">
              <a:extLst>
                <a:ext uri="{FF2B5EF4-FFF2-40B4-BE49-F238E27FC236}">
                  <a16:creationId xmlns:a16="http://schemas.microsoft.com/office/drawing/2014/main" id="{67108DBB-FFBB-CD44-8CE1-9555AB40FD96}"/>
                </a:ext>
              </a:extLst>
            </p:cNvPr>
            <p:cNvSpPr/>
            <p:nvPr/>
          </p:nvSpPr>
          <p:spPr>
            <a:xfrm>
              <a:off x="8972799" y="3709484"/>
              <a:ext cx="3000" cy="4333"/>
            </a:xfrm>
            <a:custGeom>
              <a:avLst/>
              <a:gdLst/>
              <a:ahLst/>
              <a:cxnLst/>
              <a:rect l="l" t="t" r="r" b="b"/>
              <a:pathLst>
                <a:path w="5971" h="8623" extrusionOk="0">
                  <a:moveTo>
                    <a:pt x="4181" y="8623"/>
                  </a:moveTo>
                  <a:lnTo>
                    <a:pt x="2628" y="6927"/>
                  </a:lnTo>
                  <a:lnTo>
                    <a:pt x="1314" y="4145"/>
                  </a:lnTo>
                  <a:lnTo>
                    <a:pt x="359" y="2663"/>
                  </a:lnTo>
                  <a:lnTo>
                    <a:pt x="0" y="1254"/>
                  </a:lnTo>
                  <a:lnTo>
                    <a:pt x="1434" y="0"/>
                  </a:lnTo>
                  <a:lnTo>
                    <a:pt x="3464" y="645"/>
                  </a:lnTo>
                  <a:lnTo>
                    <a:pt x="3822" y="1851"/>
                  </a:lnTo>
                  <a:lnTo>
                    <a:pt x="3464" y="2675"/>
                  </a:lnTo>
                  <a:lnTo>
                    <a:pt x="4300" y="4837"/>
                  </a:lnTo>
                  <a:lnTo>
                    <a:pt x="5972" y="6796"/>
                  </a:lnTo>
                  <a:lnTo>
                    <a:pt x="5375" y="8098"/>
                  </a:lnTo>
                  <a:lnTo>
                    <a:pt x="4181" y="862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389;gbcf4302aa7_0_6">
              <a:extLst>
                <a:ext uri="{FF2B5EF4-FFF2-40B4-BE49-F238E27FC236}">
                  <a16:creationId xmlns:a16="http://schemas.microsoft.com/office/drawing/2014/main" id="{A0B99467-A908-3549-B4F0-375DADE332E1}"/>
                </a:ext>
              </a:extLst>
            </p:cNvPr>
            <p:cNvSpPr/>
            <p:nvPr/>
          </p:nvSpPr>
          <p:spPr>
            <a:xfrm>
              <a:off x="7613361" y="3711550"/>
              <a:ext cx="3288" cy="4501"/>
            </a:xfrm>
            <a:custGeom>
              <a:avLst/>
              <a:gdLst/>
              <a:ahLst/>
              <a:cxnLst/>
              <a:rect l="l" t="t" r="r" b="b"/>
              <a:pathLst>
                <a:path w="6544" h="8957" extrusionOk="0">
                  <a:moveTo>
                    <a:pt x="6545" y="7130"/>
                  </a:moveTo>
                  <a:lnTo>
                    <a:pt x="6461" y="8874"/>
                  </a:lnTo>
                  <a:lnTo>
                    <a:pt x="4956" y="8958"/>
                  </a:lnTo>
                  <a:lnTo>
                    <a:pt x="3821" y="8695"/>
                  </a:lnTo>
                  <a:lnTo>
                    <a:pt x="3535" y="7142"/>
                  </a:lnTo>
                  <a:lnTo>
                    <a:pt x="3523" y="6294"/>
                  </a:lnTo>
                  <a:lnTo>
                    <a:pt x="2281" y="3846"/>
                  </a:lnTo>
                  <a:lnTo>
                    <a:pt x="0" y="585"/>
                  </a:lnTo>
                  <a:lnTo>
                    <a:pt x="835" y="191"/>
                  </a:lnTo>
                  <a:lnTo>
                    <a:pt x="3284" y="0"/>
                  </a:lnTo>
                  <a:lnTo>
                    <a:pt x="4610" y="561"/>
                  </a:lnTo>
                  <a:lnTo>
                    <a:pt x="5099" y="2986"/>
                  </a:lnTo>
                  <a:lnTo>
                    <a:pt x="6341" y="5697"/>
                  </a:lnTo>
                  <a:lnTo>
                    <a:pt x="6545" y="713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390;gbcf4302aa7_0_6">
              <a:extLst>
                <a:ext uri="{FF2B5EF4-FFF2-40B4-BE49-F238E27FC236}">
                  <a16:creationId xmlns:a16="http://schemas.microsoft.com/office/drawing/2014/main" id="{08794588-820D-6E4B-8083-C150F107DCF8}"/>
                </a:ext>
              </a:extLst>
            </p:cNvPr>
            <p:cNvSpPr/>
            <p:nvPr/>
          </p:nvSpPr>
          <p:spPr>
            <a:xfrm>
              <a:off x="7535519" y="3712622"/>
              <a:ext cx="2706" cy="5323"/>
            </a:xfrm>
            <a:custGeom>
              <a:avLst/>
              <a:gdLst/>
              <a:ahLst/>
              <a:cxnLst/>
              <a:rect l="l" t="t" r="r" b="b"/>
              <a:pathLst>
                <a:path w="5386" h="10593" extrusionOk="0">
                  <a:moveTo>
                    <a:pt x="3487" y="6198"/>
                  </a:moveTo>
                  <a:lnTo>
                    <a:pt x="3690" y="7226"/>
                  </a:lnTo>
                  <a:lnTo>
                    <a:pt x="5386" y="8253"/>
                  </a:lnTo>
                  <a:lnTo>
                    <a:pt x="5303" y="9364"/>
                  </a:lnTo>
                  <a:lnTo>
                    <a:pt x="3798" y="10594"/>
                  </a:lnTo>
                  <a:lnTo>
                    <a:pt x="2210" y="10534"/>
                  </a:lnTo>
                  <a:lnTo>
                    <a:pt x="693" y="9017"/>
                  </a:lnTo>
                  <a:lnTo>
                    <a:pt x="203" y="6223"/>
                  </a:lnTo>
                  <a:lnTo>
                    <a:pt x="0" y="4801"/>
                  </a:lnTo>
                  <a:lnTo>
                    <a:pt x="741" y="3893"/>
                  </a:lnTo>
                  <a:lnTo>
                    <a:pt x="2317" y="585"/>
                  </a:lnTo>
                  <a:lnTo>
                    <a:pt x="3356" y="0"/>
                  </a:lnTo>
                  <a:lnTo>
                    <a:pt x="3845" y="3583"/>
                  </a:lnTo>
                  <a:lnTo>
                    <a:pt x="3487" y="619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391;gbcf4302aa7_0_6">
              <a:extLst>
                <a:ext uri="{FF2B5EF4-FFF2-40B4-BE49-F238E27FC236}">
                  <a16:creationId xmlns:a16="http://schemas.microsoft.com/office/drawing/2014/main" id="{7D708FEE-1D22-8E48-8CA4-7C6C263C2F58}"/>
                </a:ext>
              </a:extLst>
            </p:cNvPr>
            <p:cNvSpPr/>
            <p:nvPr/>
          </p:nvSpPr>
          <p:spPr>
            <a:xfrm>
              <a:off x="7699536" y="3727755"/>
              <a:ext cx="2610" cy="2538"/>
            </a:xfrm>
            <a:custGeom>
              <a:avLst/>
              <a:gdLst/>
              <a:ahLst/>
              <a:cxnLst/>
              <a:rect l="l" t="t" r="r" b="b"/>
              <a:pathLst>
                <a:path w="5195" h="5051" extrusionOk="0">
                  <a:moveTo>
                    <a:pt x="3046" y="5052"/>
                  </a:moveTo>
                  <a:lnTo>
                    <a:pt x="1720" y="3941"/>
                  </a:lnTo>
                  <a:lnTo>
                    <a:pt x="0" y="955"/>
                  </a:lnTo>
                  <a:lnTo>
                    <a:pt x="0" y="36"/>
                  </a:lnTo>
                  <a:lnTo>
                    <a:pt x="1219" y="0"/>
                  </a:lnTo>
                  <a:lnTo>
                    <a:pt x="4622" y="2341"/>
                  </a:lnTo>
                  <a:lnTo>
                    <a:pt x="5195" y="3177"/>
                  </a:lnTo>
                  <a:lnTo>
                    <a:pt x="4921" y="4777"/>
                  </a:lnTo>
                  <a:lnTo>
                    <a:pt x="3046" y="505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392;gbcf4302aa7_0_6">
              <a:extLst>
                <a:ext uri="{FF2B5EF4-FFF2-40B4-BE49-F238E27FC236}">
                  <a16:creationId xmlns:a16="http://schemas.microsoft.com/office/drawing/2014/main" id="{FA40144A-DA8B-FD45-B6F1-F061574D3C1B}"/>
                </a:ext>
              </a:extLst>
            </p:cNvPr>
            <p:cNvSpPr/>
            <p:nvPr/>
          </p:nvSpPr>
          <p:spPr>
            <a:xfrm>
              <a:off x="8276135" y="3740587"/>
              <a:ext cx="47941" cy="9788"/>
            </a:xfrm>
            <a:custGeom>
              <a:avLst/>
              <a:gdLst/>
              <a:ahLst/>
              <a:cxnLst/>
              <a:rect l="l" t="t" r="r" b="b"/>
              <a:pathLst>
                <a:path w="95404" h="19479" extrusionOk="0">
                  <a:moveTo>
                    <a:pt x="18883" y="19480"/>
                  </a:moveTo>
                  <a:lnTo>
                    <a:pt x="16710" y="19253"/>
                  </a:lnTo>
                  <a:lnTo>
                    <a:pt x="14440" y="18321"/>
                  </a:lnTo>
                  <a:lnTo>
                    <a:pt x="8504" y="16781"/>
                  </a:lnTo>
                  <a:lnTo>
                    <a:pt x="5004" y="15144"/>
                  </a:lnTo>
                  <a:lnTo>
                    <a:pt x="2138" y="12194"/>
                  </a:lnTo>
                  <a:lnTo>
                    <a:pt x="12" y="7883"/>
                  </a:lnTo>
                  <a:lnTo>
                    <a:pt x="0" y="5995"/>
                  </a:lnTo>
                  <a:lnTo>
                    <a:pt x="920" y="5231"/>
                  </a:lnTo>
                  <a:lnTo>
                    <a:pt x="1684" y="5422"/>
                  </a:lnTo>
                  <a:lnTo>
                    <a:pt x="4360" y="8683"/>
                  </a:lnTo>
                  <a:lnTo>
                    <a:pt x="7094" y="9937"/>
                  </a:lnTo>
                  <a:lnTo>
                    <a:pt x="10021" y="10665"/>
                  </a:lnTo>
                  <a:lnTo>
                    <a:pt x="10964" y="10642"/>
                  </a:lnTo>
                  <a:lnTo>
                    <a:pt x="12362" y="9901"/>
                  </a:lnTo>
                  <a:lnTo>
                    <a:pt x="16076" y="6079"/>
                  </a:lnTo>
                  <a:lnTo>
                    <a:pt x="17939" y="4921"/>
                  </a:lnTo>
                  <a:lnTo>
                    <a:pt x="20663" y="3953"/>
                  </a:lnTo>
                  <a:lnTo>
                    <a:pt x="25357" y="3225"/>
                  </a:lnTo>
                  <a:lnTo>
                    <a:pt x="26491" y="3702"/>
                  </a:lnTo>
                  <a:lnTo>
                    <a:pt x="26503" y="4813"/>
                  </a:lnTo>
                  <a:lnTo>
                    <a:pt x="22048" y="10128"/>
                  </a:lnTo>
                  <a:lnTo>
                    <a:pt x="20841" y="11095"/>
                  </a:lnTo>
                  <a:lnTo>
                    <a:pt x="16435" y="12553"/>
                  </a:lnTo>
                  <a:lnTo>
                    <a:pt x="14297" y="13723"/>
                  </a:lnTo>
                  <a:lnTo>
                    <a:pt x="14404" y="15132"/>
                  </a:lnTo>
                  <a:lnTo>
                    <a:pt x="15359" y="16255"/>
                  </a:lnTo>
                  <a:lnTo>
                    <a:pt x="16781" y="16804"/>
                  </a:lnTo>
                  <a:lnTo>
                    <a:pt x="19122" y="16589"/>
                  </a:lnTo>
                  <a:lnTo>
                    <a:pt x="25858" y="13460"/>
                  </a:lnTo>
                  <a:lnTo>
                    <a:pt x="27243" y="11943"/>
                  </a:lnTo>
                  <a:lnTo>
                    <a:pt x="27888" y="10331"/>
                  </a:lnTo>
                  <a:lnTo>
                    <a:pt x="27745" y="6855"/>
                  </a:lnTo>
                  <a:lnTo>
                    <a:pt x="28115" y="6103"/>
                  </a:lnTo>
                  <a:lnTo>
                    <a:pt x="33310" y="693"/>
                  </a:lnTo>
                  <a:lnTo>
                    <a:pt x="34625" y="95"/>
                  </a:lnTo>
                  <a:lnTo>
                    <a:pt x="36500" y="0"/>
                  </a:lnTo>
                  <a:lnTo>
                    <a:pt x="37551" y="1015"/>
                  </a:lnTo>
                  <a:lnTo>
                    <a:pt x="36428" y="1791"/>
                  </a:lnTo>
                  <a:lnTo>
                    <a:pt x="36344" y="2532"/>
                  </a:lnTo>
                  <a:lnTo>
                    <a:pt x="37300" y="3093"/>
                  </a:lnTo>
                  <a:lnTo>
                    <a:pt x="41158" y="3499"/>
                  </a:lnTo>
                  <a:lnTo>
                    <a:pt x="45302" y="4383"/>
                  </a:lnTo>
                  <a:lnTo>
                    <a:pt x="55549" y="4264"/>
                  </a:lnTo>
                  <a:lnTo>
                    <a:pt x="74181" y="4801"/>
                  </a:lnTo>
                  <a:lnTo>
                    <a:pt x="86137" y="5972"/>
                  </a:lnTo>
                  <a:lnTo>
                    <a:pt x="87271" y="6235"/>
                  </a:lnTo>
                  <a:lnTo>
                    <a:pt x="93207" y="6533"/>
                  </a:lnTo>
                  <a:lnTo>
                    <a:pt x="94903" y="7082"/>
                  </a:lnTo>
                  <a:lnTo>
                    <a:pt x="95381" y="7990"/>
                  </a:lnTo>
                  <a:lnTo>
                    <a:pt x="95405" y="9328"/>
                  </a:lnTo>
                  <a:lnTo>
                    <a:pt x="89946" y="9674"/>
                  </a:lnTo>
                  <a:lnTo>
                    <a:pt x="86173" y="8778"/>
                  </a:lnTo>
                  <a:lnTo>
                    <a:pt x="80619" y="8205"/>
                  </a:lnTo>
                  <a:lnTo>
                    <a:pt x="74325" y="8157"/>
                  </a:lnTo>
                  <a:lnTo>
                    <a:pt x="63981" y="9053"/>
                  </a:lnTo>
                  <a:lnTo>
                    <a:pt x="58918" y="9758"/>
                  </a:lnTo>
                  <a:lnTo>
                    <a:pt x="32749" y="15634"/>
                  </a:lnTo>
                  <a:lnTo>
                    <a:pt x="28163" y="17509"/>
                  </a:lnTo>
                  <a:lnTo>
                    <a:pt x="22454" y="19265"/>
                  </a:lnTo>
                  <a:lnTo>
                    <a:pt x="18883" y="1948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393;gbcf4302aa7_0_6">
              <a:extLst>
                <a:ext uri="{FF2B5EF4-FFF2-40B4-BE49-F238E27FC236}">
                  <a16:creationId xmlns:a16="http://schemas.microsoft.com/office/drawing/2014/main" id="{67F14919-1C54-4B4A-9601-76357E4CC6B7}"/>
                </a:ext>
              </a:extLst>
            </p:cNvPr>
            <p:cNvSpPr/>
            <p:nvPr/>
          </p:nvSpPr>
          <p:spPr>
            <a:xfrm>
              <a:off x="7636041" y="3756480"/>
              <a:ext cx="2076" cy="1182"/>
            </a:xfrm>
            <a:custGeom>
              <a:avLst/>
              <a:gdLst/>
              <a:ahLst/>
              <a:cxnLst/>
              <a:rect l="l" t="t" r="r" b="b"/>
              <a:pathLst>
                <a:path w="4132" h="2352" extrusionOk="0">
                  <a:moveTo>
                    <a:pt x="944" y="2353"/>
                  </a:moveTo>
                  <a:lnTo>
                    <a:pt x="191" y="2006"/>
                  </a:lnTo>
                  <a:lnTo>
                    <a:pt x="0" y="1230"/>
                  </a:lnTo>
                  <a:lnTo>
                    <a:pt x="2341" y="824"/>
                  </a:lnTo>
                  <a:lnTo>
                    <a:pt x="3285" y="167"/>
                  </a:lnTo>
                  <a:lnTo>
                    <a:pt x="4133" y="0"/>
                  </a:lnTo>
                  <a:lnTo>
                    <a:pt x="4049" y="2042"/>
                  </a:lnTo>
                  <a:lnTo>
                    <a:pt x="944" y="235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394;gbcf4302aa7_0_6">
              <a:extLst>
                <a:ext uri="{FF2B5EF4-FFF2-40B4-BE49-F238E27FC236}">
                  <a16:creationId xmlns:a16="http://schemas.microsoft.com/office/drawing/2014/main" id="{3D2685CD-AAFC-814C-AF25-C8478A0E906B}"/>
                </a:ext>
              </a:extLst>
            </p:cNvPr>
            <p:cNvSpPr/>
            <p:nvPr/>
          </p:nvSpPr>
          <p:spPr>
            <a:xfrm>
              <a:off x="8225149" y="3770552"/>
              <a:ext cx="2190" cy="3157"/>
            </a:xfrm>
            <a:custGeom>
              <a:avLst/>
              <a:gdLst/>
              <a:ahLst/>
              <a:cxnLst/>
              <a:rect l="l" t="t" r="r" b="b"/>
              <a:pathLst>
                <a:path w="4359" h="6282" extrusionOk="0">
                  <a:moveTo>
                    <a:pt x="1672" y="6282"/>
                  </a:moveTo>
                  <a:lnTo>
                    <a:pt x="1003" y="5339"/>
                  </a:lnTo>
                  <a:lnTo>
                    <a:pt x="681" y="2425"/>
                  </a:lnTo>
                  <a:lnTo>
                    <a:pt x="12" y="1696"/>
                  </a:lnTo>
                  <a:lnTo>
                    <a:pt x="0" y="108"/>
                  </a:lnTo>
                  <a:lnTo>
                    <a:pt x="1218" y="0"/>
                  </a:lnTo>
                  <a:lnTo>
                    <a:pt x="3105" y="538"/>
                  </a:lnTo>
                  <a:lnTo>
                    <a:pt x="4061" y="1469"/>
                  </a:lnTo>
                  <a:lnTo>
                    <a:pt x="4359" y="2866"/>
                  </a:lnTo>
                  <a:lnTo>
                    <a:pt x="3356" y="5422"/>
                  </a:lnTo>
                  <a:lnTo>
                    <a:pt x="2425" y="6259"/>
                  </a:lnTo>
                  <a:lnTo>
                    <a:pt x="1672" y="628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395;gbcf4302aa7_0_6">
              <a:extLst>
                <a:ext uri="{FF2B5EF4-FFF2-40B4-BE49-F238E27FC236}">
                  <a16:creationId xmlns:a16="http://schemas.microsoft.com/office/drawing/2014/main" id="{6ABED777-4AD6-5E44-B73F-F2C4BCDA6812}"/>
                </a:ext>
              </a:extLst>
            </p:cNvPr>
            <p:cNvSpPr/>
            <p:nvPr/>
          </p:nvSpPr>
          <p:spPr>
            <a:xfrm>
              <a:off x="7467884" y="3783899"/>
              <a:ext cx="3601" cy="3769"/>
            </a:xfrm>
            <a:custGeom>
              <a:avLst/>
              <a:gdLst/>
              <a:ahLst/>
              <a:cxnLst/>
              <a:rect l="l" t="t" r="r" b="b"/>
              <a:pathLst>
                <a:path w="7166" h="7500" extrusionOk="0">
                  <a:moveTo>
                    <a:pt x="3320" y="7501"/>
                  </a:moveTo>
                  <a:lnTo>
                    <a:pt x="2007" y="6868"/>
                  </a:lnTo>
                  <a:lnTo>
                    <a:pt x="394" y="5172"/>
                  </a:lnTo>
                  <a:lnTo>
                    <a:pt x="0" y="3786"/>
                  </a:lnTo>
                  <a:lnTo>
                    <a:pt x="1111" y="12"/>
                  </a:lnTo>
                  <a:lnTo>
                    <a:pt x="2712" y="0"/>
                  </a:lnTo>
                  <a:lnTo>
                    <a:pt x="4133" y="2878"/>
                  </a:lnTo>
                  <a:lnTo>
                    <a:pt x="7071" y="4945"/>
                  </a:lnTo>
                  <a:lnTo>
                    <a:pt x="7167" y="6163"/>
                  </a:lnTo>
                  <a:lnTo>
                    <a:pt x="6605" y="6808"/>
                  </a:lnTo>
                  <a:lnTo>
                    <a:pt x="5017" y="7489"/>
                  </a:lnTo>
                  <a:lnTo>
                    <a:pt x="3320" y="750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396;gbcf4302aa7_0_6">
              <a:extLst>
                <a:ext uri="{FF2B5EF4-FFF2-40B4-BE49-F238E27FC236}">
                  <a16:creationId xmlns:a16="http://schemas.microsoft.com/office/drawing/2014/main" id="{47EE67FD-B337-4E48-B486-99296AEB5F9B}"/>
                </a:ext>
              </a:extLst>
            </p:cNvPr>
            <p:cNvSpPr/>
            <p:nvPr/>
          </p:nvSpPr>
          <p:spPr>
            <a:xfrm>
              <a:off x="8228767" y="3784702"/>
              <a:ext cx="10724" cy="19877"/>
            </a:xfrm>
            <a:custGeom>
              <a:avLst/>
              <a:gdLst/>
              <a:ahLst/>
              <a:cxnLst/>
              <a:rect l="l" t="t" r="r" b="b"/>
              <a:pathLst>
                <a:path w="21342" h="39556" extrusionOk="0">
                  <a:moveTo>
                    <a:pt x="19683" y="39557"/>
                  </a:moveTo>
                  <a:lnTo>
                    <a:pt x="14428" y="33418"/>
                  </a:lnTo>
                  <a:lnTo>
                    <a:pt x="13556" y="31328"/>
                  </a:lnTo>
                  <a:lnTo>
                    <a:pt x="11549" y="28832"/>
                  </a:lnTo>
                  <a:lnTo>
                    <a:pt x="11442" y="27685"/>
                  </a:lnTo>
                  <a:lnTo>
                    <a:pt x="12183" y="26742"/>
                  </a:lnTo>
                  <a:lnTo>
                    <a:pt x="12541" y="25619"/>
                  </a:lnTo>
                  <a:lnTo>
                    <a:pt x="10284" y="25464"/>
                  </a:lnTo>
                  <a:lnTo>
                    <a:pt x="9053" y="24651"/>
                  </a:lnTo>
                  <a:lnTo>
                    <a:pt x="8385" y="23708"/>
                  </a:lnTo>
                  <a:lnTo>
                    <a:pt x="8361" y="22108"/>
                  </a:lnTo>
                  <a:lnTo>
                    <a:pt x="9017" y="21534"/>
                  </a:lnTo>
                  <a:lnTo>
                    <a:pt x="8993" y="20388"/>
                  </a:lnTo>
                  <a:lnTo>
                    <a:pt x="8241" y="19934"/>
                  </a:lnTo>
                  <a:lnTo>
                    <a:pt x="4897" y="15288"/>
                  </a:lnTo>
                  <a:lnTo>
                    <a:pt x="1672" y="13902"/>
                  </a:lnTo>
                  <a:lnTo>
                    <a:pt x="144" y="11681"/>
                  </a:lnTo>
                  <a:lnTo>
                    <a:pt x="394" y="9495"/>
                  </a:lnTo>
                  <a:lnTo>
                    <a:pt x="1218" y="7321"/>
                  </a:lnTo>
                  <a:lnTo>
                    <a:pt x="4001" y="4013"/>
                  </a:lnTo>
                  <a:lnTo>
                    <a:pt x="4168" y="2675"/>
                  </a:lnTo>
                  <a:lnTo>
                    <a:pt x="2269" y="1099"/>
                  </a:lnTo>
                  <a:lnTo>
                    <a:pt x="0" y="394"/>
                  </a:lnTo>
                  <a:lnTo>
                    <a:pt x="1970" y="0"/>
                  </a:lnTo>
                  <a:lnTo>
                    <a:pt x="4240" y="1087"/>
                  </a:lnTo>
                  <a:lnTo>
                    <a:pt x="5577" y="2484"/>
                  </a:lnTo>
                  <a:lnTo>
                    <a:pt x="8002" y="8456"/>
                  </a:lnTo>
                  <a:lnTo>
                    <a:pt x="11263" y="13401"/>
                  </a:lnTo>
                  <a:lnTo>
                    <a:pt x="14213" y="16088"/>
                  </a:lnTo>
                  <a:lnTo>
                    <a:pt x="15741" y="18453"/>
                  </a:lnTo>
                  <a:lnTo>
                    <a:pt x="17748" y="20471"/>
                  </a:lnTo>
                  <a:lnTo>
                    <a:pt x="20674" y="28903"/>
                  </a:lnTo>
                  <a:lnTo>
                    <a:pt x="21283" y="32176"/>
                  </a:lnTo>
                  <a:lnTo>
                    <a:pt x="21343" y="37180"/>
                  </a:lnTo>
                  <a:lnTo>
                    <a:pt x="20806" y="39234"/>
                  </a:lnTo>
                  <a:lnTo>
                    <a:pt x="19683" y="3955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397;gbcf4302aa7_0_6">
              <a:extLst>
                <a:ext uri="{FF2B5EF4-FFF2-40B4-BE49-F238E27FC236}">
                  <a16:creationId xmlns:a16="http://schemas.microsoft.com/office/drawing/2014/main" id="{491467D8-3A11-2C45-95AE-782B5F54DFF7}"/>
                </a:ext>
              </a:extLst>
            </p:cNvPr>
            <p:cNvSpPr/>
            <p:nvPr/>
          </p:nvSpPr>
          <p:spPr>
            <a:xfrm>
              <a:off x="8078528" y="3813589"/>
              <a:ext cx="14716" cy="52904"/>
            </a:xfrm>
            <a:custGeom>
              <a:avLst/>
              <a:gdLst/>
              <a:ahLst/>
              <a:cxnLst/>
              <a:rect l="l" t="t" r="r" b="b"/>
              <a:pathLst>
                <a:path w="29285" h="105281" extrusionOk="0">
                  <a:moveTo>
                    <a:pt x="8396" y="104983"/>
                  </a:moveTo>
                  <a:lnTo>
                    <a:pt x="7715" y="102929"/>
                  </a:lnTo>
                  <a:lnTo>
                    <a:pt x="5351" y="101436"/>
                  </a:lnTo>
                  <a:lnTo>
                    <a:pt x="5434" y="100624"/>
                  </a:lnTo>
                  <a:lnTo>
                    <a:pt x="11083" y="93124"/>
                  </a:lnTo>
                  <a:lnTo>
                    <a:pt x="11537" y="91965"/>
                  </a:lnTo>
                  <a:lnTo>
                    <a:pt x="11537" y="90962"/>
                  </a:lnTo>
                  <a:lnTo>
                    <a:pt x="7823" y="87140"/>
                  </a:lnTo>
                  <a:lnTo>
                    <a:pt x="6413" y="87510"/>
                  </a:lnTo>
                  <a:lnTo>
                    <a:pt x="4466" y="89421"/>
                  </a:lnTo>
                  <a:lnTo>
                    <a:pt x="3237" y="89242"/>
                  </a:lnTo>
                  <a:lnTo>
                    <a:pt x="2663" y="88776"/>
                  </a:lnTo>
                  <a:lnTo>
                    <a:pt x="2842" y="87653"/>
                  </a:lnTo>
                  <a:lnTo>
                    <a:pt x="4610" y="85945"/>
                  </a:lnTo>
                  <a:lnTo>
                    <a:pt x="4789" y="84524"/>
                  </a:lnTo>
                  <a:lnTo>
                    <a:pt x="4646" y="80009"/>
                  </a:lnTo>
                  <a:lnTo>
                    <a:pt x="4348" y="79353"/>
                  </a:lnTo>
                  <a:lnTo>
                    <a:pt x="3213" y="78791"/>
                  </a:lnTo>
                  <a:lnTo>
                    <a:pt x="1982" y="77609"/>
                  </a:lnTo>
                  <a:lnTo>
                    <a:pt x="358" y="75471"/>
                  </a:lnTo>
                  <a:lnTo>
                    <a:pt x="788" y="71971"/>
                  </a:lnTo>
                  <a:lnTo>
                    <a:pt x="0" y="68699"/>
                  </a:lnTo>
                  <a:lnTo>
                    <a:pt x="526" y="65391"/>
                  </a:lnTo>
                  <a:lnTo>
                    <a:pt x="1564" y="65761"/>
                  </a:lnTo>
                  <a:lnTo>
                    <a:pt x="2758" y="71219"/>
                  </a:lnTo>
                  <a:lnTo>
                    <a:pt x="4574" y="74014"/>
                  </a:lnTo>
                  <a:lnTo>
                    <a:pt x="5613" y="74910"/>
                  </a:lnTo>
                  <a:lnTo>
                    <a:pt x="6007" y="75567"/>
                  </a:lnTo>
                  <a:lnTo>
                    <a:pt x="8372" y="76677"/>
                  </a:lnTo>
                  <a:lnTo>
                    <a:pt x="10164" y="78373"/>
                  </a:lnTo>
                  <a:lnTo>
                    <a:pt x="12516" y="78338"/>
                  </a:lnTo>
                  <a:lnTo>
                    <a:pt x="13735" y="77669"/>
                  </a:lnTo>
                  <a:lnTo>
                    <a:pt x="14857" y="76343"/>
                  </a:lnTo>
                  <a:lnTo>
                    <a:pt x="16780" y="72246"/>
                  </a:lnTo>
                  <a:lnTo>
                    <a:pt x="17712" y="70921"/>
                  </a:lnTo>
                  <a:lnTo>
                    <a:pt x="18154" y="69057"/>
                  </a:lnTo>
                  <a:lnTo>
                    <a:pt x="18321" y="66800"/>
                  </a:lnTo>
                  <a:lnTo>
                    <a:pt x="20638" y="63289"/>
                  </a:lnTo>
                  <a:lnTo>
                    <a:pt x="20901" y="61868"/>
                  </a:lnTo>
                  <a:lnTo>
                    <a:pt x="20602" y="60172"/>
                  </a:lnTo>
                  <a:lnTo>
                    <a:pt x="17820" y="55036"/>
                  </a:lnTo>
                  <a:lnTo>
                    <a:pt x="17903" y="54176"/>
                  </a:lnTo>
                  <a:lnTo>
                    <a:pt x="19025" y="53626"/>
                  </a:lnTo>
                  <a:lnTo>
                    <a:pt x="21749" y="53507"/>
                  </a:lnTo>
                  <a:lnTo>
                    <a:pt x="22955" y="52360"/>
                  </a:lnTo>
                  <a:lnTo>
                    <a:pt x="24245" y="49219"/>
                  </a:lnTo>
                  <a:lnTo>
                    <a:pt x="24281" y="44430"/>
                  </a:lnTo>
                  <a:lnTo>
                    <a:pt x="24555" y="43570"/>
                  </a:lnTo>
                  <a:lnTo>
                    <a:pt x="23851" y="39187"/>
                  </a:lnTo>
                  <a:lnTo>
                    <a:pt x="22108" y="34863"/>
                  </a:lnTo>
                  <a:lnTo>
                    <a:pt x="20471" y="31877"/>
                  </a:lnTo>
                  <a:lnTo>
                    <a:pt x="18727" y="27303"/>
                  </a:lnTo>
                  <a:lnTo>
                    <a:pt x="18692" y="23816"/>
                  </a:lnTo>
                  <a:lnTo>
                    <a:pt x="19313" y="20316"/>
                  </a:lnTo>
                  <a:lnTo>
                    <a:pt x="20041" y="18441"/>
                  </a:lnTo>
                  <a:lnTo>
                    <a:pt x="25822" y="13282"/>
                  </a:lnTo>
                  <a:lnTo>
                    <a:pt x="26180" y="11490"/>
                  </a:lnTo>
                  <a:lnTo>
                    <a:pt x="26156" y="9232"/>
                  </a:lnTo>
                  <a:lnTo>
                    <a:pt x="25857" y="8014"/>
                  </a:lnTo>
                  <a:lnTo>
                    <a:pt x="25893" y="2568"/>
                  </a:lnTo>
                  <a:lnTo>
                    <a:pt x="26705" y="96"/>
                  </a:lnTo>
                  <a:lnTo>
                    <a:pt x="27745" y="0"/>
                  </a:lnTo>
                  <a:lnTo>
                    <a:pt x="27840" y="8850"/>
                  </a:lnTo>
                  <a:lnTo>
                    <a:pt x="28138" y="9878"/>
                  </a:lnTo>
                  <a:lnTo>
                    <a:pt x="27971" y="12027"/>
                  </a:lnTo>
                  <a:lnTo>
                    <a:pt x="27064" y="15431"/>
                  </a:lnTo>
                  <a:lnTo>
                    <a:pt x="26705" y="16578"/>
                  </a:lnTo>
                  <a:lnTo>
                    <a:pt x="25225" y="18919"/>
                  </a:lnTo>
                  <a:lnTo>
                    <a:pt x="24770" y="20340"/>
                  </a:lnTo>
                  <a:lnTo>
                    <a:pt x="24520" y="23457"/>
                  </a:lnTo>
                  <a:lnTo>
                    <a:pt x="25499" y="27398"/>
                  </a:lnTo>
                  <a:lnTo>
                    <a:pt x="26013" y="31053"/>
                  </a:lnTo>
                  <a:lnTo>
                    <a:pt x="26610" y="33334"/>
                  </a:lnTo>
                  <a:lnTo>
                    <a:pt x="28987" y="36488"/>
                  </a:lnTo>
                  <a:lnTo>
                    <a:pt x="29285" y="37622"/>
                  </a:lnTo>
                  <a:lnTo>
                    <a:pt x="29262" y="43618"/>
                  </a:lnTo>
                  <a:lnTo>
                    <a:pt x="27494" y="45529"/>
                  </a:lnTo>
                  <a:lnTo>
                    <a:pt x="27697" y="46556"/>
                  </a:lnTo>
                  <a:lnTo>
                    <a:pt x="28557" y="47870"/>
                  </a:lnTo>
                  <a:lnTo>
                    <a:pt x="28162" y="54654"/>
                  </a:lnTo>
                  <a:lnTo>
                    <a:pt x="27148" y="57389"/>
                  </a:lnTo>
                  <a:lnTo>
                    <a:pt x="25953" y="60016"/>
                  </a:lnTo>
                  <a:lnTo>
                    <a:pt x="25057" y="63336"/>
                  </a:lnTo>
                  <a:lnTo>
                    <a:pt x="23672" y="66084"/>
                  </a:lnTo>
                  <a:lnTo>
                    <a:pt x="22274" y="67015"/>
                  </a:lnTo>
                  <a:lnTo>
                    <a:pt x="22382" y="68054"/>
                  </a:lnTo>
                  <a:lnTo>
                    <a:pt x="23242" y="69953"/>
                  </a:lnTo>
                  <a:lnTo>
                    <a:pt x="23564" y="72760"/>
                  </a:lnTo>
                  <a:lnTo>
                    <a:pt x="22454" y="75196"/>
                  </a:lnTo>
                  <a:lnTo>
                    <a:pt x="21833" y="77776"/>
                  </a:lnTo>
                  <a:lnTo>
                    <a:pt x="21773" y="81335"/>
                  </a:lnTo>
                  <a:lnTo>
                    <a:pt x="20961" y="84536"/>
                  </a:lnTo>
                  <a:lnTo>
                    <a:pt x="20889" y="87092"/>
                  </a:lnTo>
                  <a:lnTo>
                    <a:pt x="20340" y="87558"/>
                  </a:lnTo>
                  <a:lnTo>
                    <a:pt x="18273" y="87952"/>
                  </a:lnTo>
                  <a:lnTo>
                    <a:pt x="18286" y="89170"/>
                  </a:lnTo>
                  <a:lnTo>
                    <a:pt x="19348" y="91881"/>
                  </a:lnTo>
                  <a:lnTo>
                    <a:pt x="17975" y="95476"/>
                  </a:lnTo>
                  <a:lnTo>
                    <a:pt x="18011" y="98104"/>
                  </a:lnTo>
                  <a:lnTo>
                    <a:pt x="18966" y="99597"/>
                  </a:lnTo>
                  <a:lnTo>
                    <a:pt x="19814" y="100170"/>
                  </a:lnTo>
                  <a:lnTo>
                    <a:pt x="20948" y="99943"/>
                  </a:lnTo>
                  <a:lnTo>
                    <a:pt x="22991" y="97698"/>
                  </a:lnTo>
                  <a:lnTo>
                    <a:pt x="25893" y="93040"/>
                  </a:lnTo>
                  <a:lnTo>
                    <a:pt x="25427" y="96898"/>
                  </a:lnTo>
                  <a:lnTo>
                    <a:pt x="25547" y="99549"/>
                  </a:lnTo>
                  <a:lnTo>
                    <a:pt x="25833" y="100397"/>
                  </a:lnTo>
                  <a:lnTo>
                    <a:pt x="25762" y="101878"/>
                  </a:lnTo>
                  <a:lnTo>
                    <a:pt x="24173" y="102929"/>
                  </a:lnTo>
                  <a:lnTo>
                    <a:pt x="23038" y="102846"/>
                  </a:lnTo>
                  <a:lnTo>
                    <a:pt x="21534" y="102487"/>
                  </a:lnTo>
                  <a:lnTo>
                    <a:pt x="19205" y="104111"/>
                  </a:lnTo>
                  <a:lnTo>
                    <a:pt x="15825" y="105282"/>
                  </a:lnTo>
                  <a:lnTo>
                    <a:pt x="13472" y="105198"/>
                  </a:lnTo>
                  <a:lnTo>
                    <a:pt x="11871" y="104470"/>
                  </a:lnTo>
                  <a:lnTo>
                    <a:pt x="8396" y="10498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398;gbcf4302aa7_0_6">
              <a:extLst>
                <a:ext uri="{FF2B5EF4-FFF2-40B4-BE49-F238E27FC236}">
                  <a16:creationId xmlns:a16="http://schemas.microsoft.com/office/drawing/2014/main" id="{113D4E16-894B-FA49-A107-363A6FC3D1BE}"/>
                </a:ext>
              </a:extLst>
            </p:cNvPr>
            <p:cNvSpPr/>
            <p:nvPr/>
          </p:nvSpPr>
          <p:spPr>
            <a:xfrm>
              <a:off x="8099136" y="3817950"/>
              <a:ext cx="33230" cy="54170"/>
            </a:xfrm>
            <a:custGeom>
              <a:avLst/>
              <a:gdLst/>
              <a:ahLst/>
              <a:cxnLst/>
              <a:rect l="l" t="t" r="r" b="b"/>
              <a:pathLst>
                <a:path w="66130" h="107801" extrusionOk="0">
                  <a:moveTo>
                    <a:pt x="0" y="83998"/>
                  </a:moveTo>
                  <a:lnTo>
                    <a:pt x="179" y="83258"/>
                  </a:lnTo>
                  <a:lnTo>
                    <a:pt x="1302" y="82661"/>
                  </a:lnTo>
                  <a:lnTo>
                    <a:pt x="3093" y="82840"/>
                  </a:lnTo>
                  <a:lnTo>
                    <a:pt x="6963" y="84201"/>
                  </a:lnTo>
                  <a:lnTo>
                    <a:pt x="10367" y="85957"/>
                  </a:lnTo>
                  <a:lnTo>
                    <a:pt x="12994" y="85921"/>
                  </a:lnTo>
                  <a:lnTo>
                    <a:pt x="14487" y="85061"/>
                  </a:lnTo>
                  <a:lnTo>
                    <a:pt x="16971" y="79579"/>
                  </a:lnTo>
                  <a:lnTo>
                    <a:pt x="18452" y="77752"/>
                  </a:lnTo>
                  <a:lnTo>
                    <a:pt x="19742" y="74754"/>
                  </a:lnTo>
                  <a:lnTo>
                    <a:pt x="20459" y="71995"/>
                  </a:lnTo>
                  <a:lnTo>
                    <a:pt x="20507" y="68066"/>
                  </a:lnTo>
                  <a:lnTo>
                    <a:pt x="21355" y="67373"/>
                  </a:lnTo>
                  <a:lnTo>
                    <a:pt x="22011" y="67648"/>
                  </a:lnTo>
                  <a:lnTo>
                    <a:pt x="23708" y="67457"/>
                  </a:lnTo>
                  <a:lnTo>
                    <a:pt x="24735" y="66872"/>
                  </a:lnTo>
                  <a:lnTo>
                    <a:pt x="26395" y="64232"/>
                  </a:lnTo>
                  <a:lnTo>
                    <a:pt x="27828" y="58188"/>
                  </a:lnTo>
                  <a:lnTo>
                    <a:pt x="28568" y="56492"/>
                  </a:lnTo>
                  <a:lnTo>
                    <a:pt x="31005" y="55430"/>
                  </a:lnTo>
                  <a:lnTo>
                    <a:pt x="32307" y="54020"/>
                  </a:lnTo>
                  <a:lnTo>
                    <a:pt x="33012" y="50509"/>
                  </a:lnTo>
                  <a:lnTo>
                    <a:pt x="33477" y="49386"/>
                  </a:lnTo>
                  <a:lnTo>
                    <a:pt x="35424" y="47404"/>
                  </a:lnTo>
                  <a:lnTo>
                    <a:pt x="37073" y="43247"/>
                  </a:lnTo>
                  <a:lnTo>
                    <a:pt x="40584" y="36881"/>
                  </a:lnTo>
                  <a:lnTo>
                    <a:pt x="43283" y="34325"/>
                  </a:lnTo>
                  <a:lnTo>
                    <a:pt x="47093" y="30432"/>
                  </a:lnTo>
                  <a:lnTo>
                    <a:pt x="49888" y="28497"/>
                  </a:lnTo>
                  <a:lnTo>
                    <a:pt x="52587" y="25272"/>
                  </a:lnTo>
                  <a:lnTo>
                    <a:pt x="52575" y="24460"/>
                  </a:lnTo>
                  <a:lnTo>
                    <a:pt x="51070" y="24842"/>
                  </a:lnTo>
                  <a:lnTo>
                    <a:pt x="47260" y="28246"/>
                  </a:lnTo>
                  <a:lnTo>
                    <a:pt x="45576" y="29333"/>
                  </a:lnTo>
                  <a:lnTo>
                    <a:pt x="44537" y="29249"/>
                  </a:lnTo>
                  <a:lnTo>
                    <a:pt x="39509" y="25057"/>
                  </a:lnTo>
                  <a:lnTo>
                    <a:pt x="42757" y="21629"/>
                  </a:lnTo>
                  <a:lnTo>
                    <a:pt x="48491" y="12648"/>
                  </a:lnTo>
                  <a:lnTo>
                    <a:pt x="52491" y="8647"/>
                  </a:lnTo>
                  <a:lnTo>
                    <a:pt x="53232" y="7142"/>
                  </a:lnTo>
                  <a:lnTo>
                    <a:pt x="54068" y="6186"/>
                  </a:lnTo>
                  <a:lnTo>
                    <a:pt x="56970" y="4741"/>
                  </a:lnTo>
                  <a:lnTo>
                    <a:pt x="57974" y="2556"/>
                  </a:lnTo>
                  <a:lnTo>
                    <a:pt x="58045" y="776"/>
                  </a:lnTo>
                  <a:lnTo>
                    <a:pt x="58415" y="95"/>
                  </a:lnTo>
                  <a:lnTo>
                    <a:pt x="60481" y="0"/>
                  </a:lnTo>
                  <a:lnTo>
                    <a:pt x="62094" y="251"/>
                  </a:lnTo>
                  <a:lnTo>
                    <a:pt x="66131" y="215"/>
                  </a:lnTo>
                  <a:lnTo>
                    <a:pt x="66047" y="955"/>
                  </a:lnTo>
                  <a:lnTo>
                    <a:pt x="63718" y="3619"/>
                  </a:lnTo>
                  <a:lnTo>
                    <a:pt x="61413" y="7047"/>
                  </a:lnTo>
                  <a:lnTo>
                    <a:pt x="60016" y="8468"/>
                  </a:lnTo>
                  <a:lnTo>
                    <a:pt x="57806" y="12158"/>
                  </a:lnTo>
                  <a:lnTo>
                    <a:pt x="57735" y="14977"/>
                  </a:lnTo>
                  <a:lnTo>
                    <a:pt x="59693" y="21737"/>
                  </a:lnTo>
                  <a:lnTo>
                    <a:pt x="60374" y="32271"/>
                  </a:lnTo>
                  <a:lnTo>
                    <a:pt x="60661" y="33370"/>
                  </a:lnTo>
                  <a:lnTo>
                    <a:pt x="63527" y="36440"/>
                  </a:lnTo>
                  <a:lnTo>
                    <a:pt x="63252" y="37407"/>
                  </a:lnTo>
                  <a:lnTo>
                    <a:pt x="60338" y="37538"/>
                  </a:lnTo>
                  <a:lnTo>
                    <a:pt x="57711" y="38494"/>
                  </a:lnTo>
                  <a:lnTo>
                    <a:pt x="53507" y="40620"/>
                  </a:lnTo>
                  <a:lnTo>
                    <a:pt x="50521" y="43379"/>
                  </a:lnTo>
                  <a:lnTo>
                    <a:pt x="48872" y="46866"/>
                  </a:lnTo>
                  <a:lnTo>
                    <a:pt x="47893" y="51560"/>
                  </a:lnTo>
                  <a:lnTo>
                    <a:pt x="47678" y="57973"/>
                  </a:lnTo>
                  <a:lnTo>
                    <a:pt x="47404" y="59096"/>
                  </a:lnTo>
                  <a:lnTo>
                    <a:pt x="42388" y="64423"/>
                  </a:lnTo>
                  <a:lnTo>
                    <a:pt x="41933" y="65474"/>
                  </a:lnTo>
                  <a:lnTo>
                    <a:pt x="39234" y="68221"/>
                  </a:lnTo>
                  <a:lnTo>
                    <a:pt x="36452" y="71828"/>
                  </a:lnTo>
                  <a:lnTo>
                    <a:pt x="36379" y="74014"/>
                  </a:lnTo>
                  <a:lnTo>
                    <a:pt x="35352" y="75232"/>
                  </a:lnTo>
                  <a:lnTo>
                    <a:pt x="35185" y="76641"/>
                  </a:lnTo>
                  <a:lnTo>
                    <a:pt x="34445" y="77585"/>
                  </a:lnTo>
                  <a:lnTo>
                    <a:pt x="28903" y="78671"/>
                  </a:lnTo>
                  <a:lnTo>
                    <a:pt x="26765" y="80702"/>
                  </a:lnTo>
                  <a:lnTo>
                    <a:pt x="25738" y="81060"/>
                  </a:lnTo>
                  <a:lnTo>
                    <a:pt x="24782" y="80236"/>
                  </a:lnTo>
                  <a:lnTo>
                    <a:pt x="24472" y="77059"/>
                  </a:lnTo>
                  <a:lnTo>
                    <a:pt x="23994" y="76414"/>
                  </a:lnTo>
                  <a:lnTo>
                    <a:pt x="23146" y="76510"/>
                  </a:lnTo>
                  <a:lnTo>
                    <a:pt x="19253" y="82111"/>
                  </a:lnTo>
                  <a:lnTo>
                    <a:pt x="19085" y="83115"/>
                  </a:lnTo>
                  <a:lnTo>
                    <a:pt x="20029" y="83974"/>
                  </a:lnTo>
                  <a:lnTo>
                    <a:pt x="22573" y="84416"/>
                  </a:lnTo>
                  <a:lnTo>
                    <a:pt x="24448" y="84285"/>
                  </a:lnTo>
                  <a:lnTo>
                    <a:pt x="26789" y="83222"/>
                  </a:lnTo>
                  <a:lnTo>
                    <a:pt x="31399" y="82792"/>
                  </a:lnTo>
                  <a:lnTo>
                    <a:pt x="32140" y="82505"/>
                  </a:lnTo>
                  <a:lnTo>
                    <a:pt x="31650" y="79961"/>
                  </a:lnTo>
                  <a:lnTo>
                    <a:pt x="36989" y="78397"/>
                  </a:lnTo>
                  <a:lnTo>
                    <a:pt x="38028" y="78480"/>
                  </a:lnTo>
                  <a:lnTo>
                    <a:pt x="40966" y="80726"/>
                  </a:lnTo>
                  <a:lnTo>
                    <a:pt x="44752" y="82911"/>
                  </a:lnTo>
                  <a:lnTo>
                    <a:pt x="54307" y="87343"/>
                  </a:lnTo>
                  <a:lnTo>
                    <a:pt x="55645" y="89122"/>
                  </a:lnTo>
                  <a:lnTo>
                    <a:pt x="57376" y="93445"/>
                  </a:lnTo>
                  <a:lnTo>
                    <a:pt x="60231" y="104505"/>
                  </a:lnTo>
                  <a:lnTo>
                    <a:pt x="57723" y="107802"/>
                  </a:lnTo>
                  <a:lnTo>
                    <a:pt x="53136" y="101460"/>
                  </a:lnTo>
                  <a:lnTo>
                    <a:pt x="48478" y="97184"/>
                  </a:lnTo>
                  <a:lnTo>
                    <a:pt x="41384" y="93123"/>
                  </a:lnTo>
                  <a:lnTo>
                    <a:pt x="37323" y="91391"/>
                  </a:lnTo>
                  <a:lnTo>
                    <a:pt x="28652" y="89313"/>
                  </a:lnTo>
                  <a:lnTo>
                    <a:pt x="24317" y="88704"/>
                  </a:lnTo>
                  <a:lnTo>
                    <a:pt x="8312" y="88059"/>
                  </a:lnTo>
                  <a:lnTo>
                    <a:pt x="668" y="85013"/>
                  </a:lnTo>
                  <a:lnTo>
                    <a:pt x="0" y="8399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399;gbcf4302aa7_0_6">
              <a:extLst>
                <a:ext uri="{FF2B5EF4-FFF2-40B4-BE49-F238E27FC236}">
                  <a16:creationId xmlns:a16="http://schemas.microsoft.com/office/drawing/2014/main" id="{BA4C5580-47A0-7140-814C-049B2B7A2694}"/>
                </a:ext>
              </a:extLst>
            </p:cNvPr>
            <p:cNvSpPr/>
            <p:nvPr/>
          </p:nvSpPr>
          <p:spPr>
            <a:xfrm>
              <a:off x="7306844" y="3874238"/>
              <a:ext cx="4783" cy="5437"/>
            </a:xfrm>
            <a:custGeom>
              <a:avLst/>
              <a:gdLst/>
              <a:ahLst/>
              <a:cxnLst/>
              <a:rect l="l" t="t" r="r" b="b"/>
              <a:pathLst>
                <a:path w="9518" h="10820" extrusionOk="0">
                  <a:moveTo>
                    <a:pt x="7082" y="10821"/>
                  </a:moveTo>
                  <a:lnTo>
                    <a:pt x="5852" y="10821"/>
                  </a:lnTo>
                  <a:lnTo>
                    <a:pt x="5100" y="10617"/>
                  </a:lnTo>
                  <a:lnTo>
                    <a:pt x="2651" y="8468"/>
                  </a:lnTo>
                  <a:lnTo>
                    <a:pt x="382" y="7453"/>
                  </a:lnTo>
                  <a:lnTo>
                    <a:pt x="0" y="6617"/>
                  </a:lnTo>
                  <a:lnTo>
                    <a:pt x="95" y="5876"/>
                  </a:lnTo>
                  <a:lnTo>
                    <a:pt x="1027" y="4622"/>
                  </a:lnTo>
                  <a:lnTo>
                    <a:pt x="2902" y="3201"/>
                  </a:lnTo>
                  <a:lnTo>
                    <a:pt x="3834" y="657"/>
                  </a:lnTo>
                  <a:lnTo>
                    <a:pt x="4670" y="108"/>
                  </a:lnTo>
                  <a:lnTo>
                    <a:pt x="5709" y="0"/>
                  </a:lnTo>
                  <a:lnTo>
                    <a:pt x="6569" y="2831"/>
                  </a:lnTo>
                  <a:lnTo>
                    <a:pt x="7417" y="3953"/>
                  </a:lnTo>
                  <a:lnTo>
                    <a:pt x="9017" y="4765"/>
                  </a:lnTo>
                  <a:lnTo>
                    <a:pt x="9495" y="6079"/>
                  </a:lnTo>
                  <a:lnTo>
                    <a:pt x="9519" y="8635"/>
                  </a:lnTo>
                  <a:lnTo>
                    <a:pt x="8767" y="9770"/>
                  </a:lnTo>
                  <a:lnTo>
                    <a:pt x="7082" y="1082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400;gbcf4302aa7_0_6">
              <a:extLst>
                <a:ext uri="{FF2B5EF4-FFF2-40B4-BE49-F238E27FC236}">
                  <a16:creationId xmlns:a16="http://schemas.microsoft.com/office/drawing/2014/main" id="{AEEEEE30-E215-0149-933D-CFEC79E63334}"/>
                </a:ext>
              </a:extLst>
            </p:cNvPr>
            <p:cNvSpPr/>
            <p:nvPr/>
          </p:nvSpPr>
          <p:spPr>
            <a:xfrm>
              <a:off x="7310815" y="3882846"/>
              <a:ext cx="5870" cy="10581"/>
            </a:xfrm>
            <a:custGeom>
              <a:avLst/>
              <a:gdLst/>
              <a:ahLst/>
              <a:cxnLst/>
              <a:rect l="l" t="t" r="r" b="b"/>
              <a:pathLst>
                <a:path w="11681" h="21056" extrusionOk="0">
                  <a:moveTo>
                    <a:pt x="5793" y="21056"/>
                  </a:moveTo>
                  <a:lnTo>
                    <a:pt x="4849" y="20901"/>
                  </a:lnTo>
                  <a:lnTo>
                    <a:pt x="1064" y="15527"/>
                  </a:lnTo>
                  <a:lnTo>
                    <a:pt x="12" y="13305"/>
                  </a:lnTo>
                  <a:lnTo>
                    <a:pt x="0" y="10116"/>
                  </a:lnTo>
                  <a:lnTo>
                    <a:pt x="741" y="8396"/>
                  </a:lnTo>
                  <a:lnTo>
                    <a:pt x="2198" y="382"/>
                  </a:lnTo>
                  <a:lnTo>
                    <a:pt x="3046" y="24"/>
                  </a:lnTo>
                  <a:lnTo>
                    <a:pt x="5208" y="0"/>
                  </a:lnTo>
                  <a:lnTo>
                    <a:pt x="6438" y="932"/>
                  </a:lnTo>
                  <a:lnTo>
                    <a:pt x="6927" y="3464"/>
                  </a:lnTo>
                  <a:lnTo>
                    <a:pt x="7680" y="4706"/>
                  </a:lnTo>
                  <a:lnTo>
                    <a:pt x="9663" y="5912"/>
                  </a:lnTo>
                  <a:lnTo>
                    <a:pt x="11466" y="9005"/>
                  </a:lnTo>
                  <a:lnTo>
                    <a:pt x="11681" y="13699"/>
                  </a:lnTo>
                  <a:lnTo>
                    <a:pt x="10558" y="16255"/>
                  </a:lnTo>
                  <a:lnTo>
                    <a:pt x="6725" y="20698"/>
                  </a:lnTo>
                  <a:lnTo>
                    <a:pt x="5793" y="2105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401;gbcf4302aa7_0_6">
              <a:extLst>
                <a:ext uri="{FF2B5EF4-FFF2-40B4-BE49-F238E27FC236}">
                  <a16:creationId xmlns:a16="http://schemas.microsoft.com/office/drawing/2014/main" id="{769FDD9D-E139-704D-854E-88CD455BF8BD}"/>
                </a:ext>
              </a:extLst>
            </p:cNvPr>
            <p:cNvSpPr/>
            <p:nvPr/>
          </p:nvSpPr>
          <p:spPr>
            <a:xfrm>
              <a:off x="7399831" y="3884637"/>
              <a:ext cx="2887" cy="1806"/>
            </a:xfrm>
            <a:custGeom>
              <a:avLst/>
              <a:gdLst/>
              <a:ahLst/>
              <a:cxnLst/>
              <a:rect l="l" t="t" r="r" b="b"/>
              <a:pathLst>
                <a:path w="5745" h="3594" extrusionOk="0">
                  <a:moveTo>
                    <a:pt x="2843" y="3595"/>
                  </a:moveTo>
                  <a:lnTo>
                    <a:pt x="956" y="2950"/>
                  </a:lnTo>
                  <a:lnTo>
                    <a:pt x="0" y="2197"/>
                  </a:lnTo>
                  <a:lnTo>
                    <a:pt x="95" y="1338"/>
                  </a:lnTo>
                  <a:lnTo>
                    <a:pt x="2628" y="860"/>
                  </a:lnTo>
                  <a:lnTo>
                    <a:pt x="4133" y="0"/>
                  </a:lnTo>
                  <a:lnTo>
                    <a:pt x="5255" y="824"/>
                  </a:lnTo>
                  <a:lnTo>
                    <a:pt x="5745" y="1875"/>
                  </a:lnTo>
                  <a:lnTo>
                    <a:pt x="5745" y="2807"/>
                  </a:lnTo>
                  <a:lnTo>
                    <a:pt x="4909" y="3392"/>
                  </a:lnTo>
                  <a:lnTo>
                    <a:pt x="2843" y="359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402;gbcf4302aa7_0_6">
              <a:extLst>
                <a:ext uri="{FF2B5EF4-FFF2-40B4-BE49-F238E27FC236}">
                  <a16:creationId xmlns:a16="http://schemas.microsoft.com/office/drawing/2014/main" id="{FA102982-76C3-A340-B42A-158EC1992147}"/>
                </a:ext>
              </a:extLst>
            </p:cNvPr>
            <p:cNvSpPr/>
            <p:nvPr/>
          </p:nvSpPr>
          <p:spPr>
            <a:xfrm>
              <a:off x="7223765" y="3893677"/>
              <a:ext cx="5449" cy="3727"/>
            </a:xfrm>
            <a:custGeom>
              <a:avLst/>
              <a:gdLst/>
              <a:ahLst/>
              <a:cxnLst/>
              <a:rect l="l" t="t" r="r" b="b"/>
              <a:pathLst>
                <a:path w="10844" h="7416" extrusionOk="0">
                  <a:moveTo>
                    <a:pt x="3129" y="5351"/>
                  </a:moveTo>
                  <a:lnTo>
                    <a:pt x="1803" y="4730"/>
                  </a:lnTo>
                  <a:lnTo>
                    <a:pt x="0" y="1338"/>
                  </a:lnTo>
                  <a:lnTo>
                    <a:pt x="370" y="95"/>
                  </a:lnTo>
                  <a:lnTo>
                    <a:pt x="5268" y="0"/>
                  </a:lnTo>
                  <a:lnTo>
                    <a:pt x="9985" y="3930"/>
                  </a:lnTo>
                  <a:lnTo>
                    <a:pt x="10749" y="5613"/>
                  </a:lnTo>
                  <a:lnTo>
                    <a:pt x="10845" y="6832"/>
                  </a:lnTo>
                  <a:lnTo>
                    <a:pt x="10009" y="7417"/>
                  </a:lnTo>
                  <a:lnTo>
                    <a:pt x="3129" y="535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403;gbcf4302aa7_0_6">
              <a:extLst>
                <a:ext uri="{FF2B5EF4-FFF2-40B4-BE49-F238E27FC236}">
                  <a16:creationId xmlns:a16="http://schemas.microsoft.com/office/drawing/2014/main" id="{2B086F6B-7363-B54C-9DAB-66A7C0398F6E}"/>
                </a:ext>
              </a:extLst>
            </p:cNvPr>
            <p:cNvSpPr/>
            <p:nvPr/>
          </p:nvSpPr>
          <p:spPr>
            <a:xfrm>
              <a:off x="7310246" y="3895169"/>
              <a:ext cx="5413" cy="8630"/>
            </a:xfrm>
            <a:custGeom>
              <a:avLst/>
              <a:gdLst/>
              <a:ahLst/>
              <a:cxnLst/>
              <a:rect l="l" t="t" r="r" b="b"/>
              <a:pathLst>
                <a:path w="10772" h="17174" extrusionOk="0">
                  <a:moveTo>
                    <a:pt x="10415" y="17175"/>
                  </a:moveTo>
                  <a:lnTo>
                    <a:pt x="9280" y="16434"/>
                  </a:lnTo>
                  <a:lnTo>
                    <a:pt x="6342" y="10881"/>
                  </a:lnTo>
                  <a:lnTo>
                    <a:pt x="4539" y="8635"/>
                  </a:lnTo>
                  <a:lnTo>
                    <a:pt x="1051" y="6772"/>
                  </a:lnTo>
                  <a:lnTo>
                    <a:pt x="12" y="5578"/>
                  </a:lnTo>
                  <a:lnTo>
                    <a:pt x="0" y="3404"/>
                  </a:lnTo>
                  <a:lnTo>
                    <a:pt x="1027" y="2437"/>
                  </a:lnTo>
                  <a:lnTo>
                    <a:pt x="3380" y="1338"/>
                  </a:lnTo>
                  <a:lnTo>
                    <a:pt x="4681" y="0"/>
                  </a:lnTo>
                  <a:lnTo>
                    <a:pt x="5721" y="12"/>
                  </a:lnTo>
                  <a:lnTo>
                    <a:pt x="6198" y="741"/>
                  </a:lnTo>
                  <a:lnTo>
                    <a:pt x="6677" y="3464"/>
                  </a:lnTo>
                  <a:lnTo>
                    <a:pt x="8384" y="5410"/>
                  </a:lnTo>
                  <a:lnTo>
                    <a:pt x="9041" y="6951"/>
                  </a:lnTo>
                  <a:lnTo>
                    <a:pt x="10009" y="11549"/>
                  </a:lnTo>
                  <a:lnTo>
                    <a:pt x="10773" y="13795"/>
                  </a:lnTo>
                  <a:lnTo>
                    <a:pt x="10415" y="1717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404;gbcf4302aa7_0_6">
              <a:extLst>
                <a:ext uri="{FF2B5EF4-FFF2-40B4-BE49-F238E27FC236}">
                  <a16:creationId xmlns:a16="http://schemas.microsoft.com/office/drawing/2014/main" id="{65E64AFB-5132-D048-BFD8-7A652A034269}"/>
                </a:ext>
              </a:extLst>
            </p:cNvPr>
            <p:cNvSpPr/>
            <p:nvPr/>
          </p:nvSpPr>
          <p:spPr>
            <a:xfrm>
              <a:off x="7231020" y="3897530"/>
              <a:ext cx="7778" cy="5137"/>
            </a:xfrm>
            <a:custGeom>
              <a:avLst/>
              <a:gdLst/>
              <a:ahLst/>
              <a:cxnLst/>
              <a:rect l="l" t="t" r="r" b="b"/>
              <a:pathLst>
                <a:path w="15478" h="10223" extrusionOk="0">
                  <a:moveTo>
                    <a:pt x="2150" y="5697"/>
                  </a:moveTo>
                  <a:lnTo>
                    <a:pt x="9663" y="3702"/>
                  </a:lnTo>
                  <a:lnTo>
                    <a:pt x="11168" y="2651"/>
                  </a:lnTo>
                  <a:lnTo>
                    <a:pt x="13030" y="0"/>
                  </a:lnTo>
                  <a:lnTo>
                    <a:pt x="14165" y="12"/>
                  </a:lnTo>
                  <a:lnTo>
                    <a:pt x="15479" y="932"/>
                  </a:lnTo>
                  <a:lnTo>
                    <a:pt x="15395" y="2341"/>
                  </a:lnTo>
                  <a:lnTo>
                    <a:pt x="13711" y="4324"/>
                  </a:lnTo>
                  <a:lnTo>
                    <a:pt x="10523" y="6521"/>
                  </a:lnTo>
                  <a:lnTo>
                    <a:pt x="5924" y="7775"/>
                  </a:lnTo>
                  <a:lnTo>
                    <a:pt x="3022" y="9746"/>
                  </a:lnTo>
                  <a:lnTo>
                    <a:pt x="1803" y="10223"/>
                  </a:lnTo>
                  <a:lnTo>
                    <a:pt x="0" y="8826"/>
                  </a:lnTo>
                  <a:lnTo>
                    <a:pt x="96" y="7488"/>
                  </a:lnTo>
                  <a:lnTo>
                    <a:pt x="658" y="6664"/>
                  </a:lnTo>
                  <a:lnTo>
                    <a:pt x="2150" y="569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405;gbcf4302aa7_0_6">
              <a:extLst>
                <a:ext uri="{FF2B5EF4-FFF2-40B4-BE49-F238E27FC236}">
                  <a16:creationId xmlns:a16="http://schemas.microsoft.com/office/drawing/2014/main" id="{5AE79647-88F3-E042-B2DE-845C470B50B0}"/>
                </a:ext>
              </a:extLst>
            </p:cNvPr>
            <p:cNvSpPr/>
            <p:nvPr/>
          </p:nvSpPr>
          <p:spPr>
            <a:xfrm>
              <a:off x="7236933" y="3900968"/>
              <a:ext cx="5149" cy="4573"/>
            </a:xfrm>
            <a:custGeom>
              <a:avLst/>
              <a:gdLst/>
              <a:ahLst/>
              <a:cxnLst/>
              <a:rect l="l" t="t" r="r" b="b"/>
              <a:pathLst>
                <a:path w="10247" h="9100" extrusionOk="0">
                  <a:moveTo>
                    <a:pt x="741" y="4837"/>
                  </a:moveTo>
                  <a:lnTo>
                    <a:pt x="1768" y="3762"/>
                  </a:lnTo>
                  <a:lnTo>
                    <a:pt x="1947" y="1314"/>
                  </a:lnTo>
                  <a:lnTo>
                    <a:pt x="2879" y="286"/>
                  </a:lnTo>
                  <a:lnTo>
                    <a:pt x="3727" y="0"/>
                  </a:lnTo>
                  <a:lnTo>
                    <a:pt x="5698" y="465"/>
                  </a:lnTo>
                  <a:lnTo>
                    <a:pt x="6641" y="1218"/>
                  </a:lnTo>
                  <a:lnTo>
                    <a:pt x="6940" y="2986"/>
                  </a:lnTo>
                  <a:lnTo>
                    <a:pt x="7979" y="5554"/>
                  </a:lnTo>
                  <a:lnTo>
                    <a:pt x="10248" y="6629"/>
                  </a:lnTo>
                  <a:lnTo>
                    <a:pt x="10152" y="7859"/>
                  </a:lnTo>
                  <a:lnTo>
                    <a:pt x="9603" y="8432"/>
                  </a:lnTo>
                  <a:lnTo>
                    <a:pt x="8289" y="9101"/>
                  </a:lnTo>
                  <a:lnTo>
                    <a:pt x="2366" y="9041"/>
                  </a:lnTo>
                  <a:lnTo>
                    <a:pt x="1517" y="8958"/>
                  </a:lnTo>
                  <a:lnTo>
                    <a:pt x="0" y="6891"/>
                  </a:lnTo>
                  <a:lnTo>
                    <a:pt x="84" y="5554"/>
                  </a:lnTo>
                  <a:lnTo>
                    <a:pt x="741" y="483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406;gbcf4302aa7_0_6">
              <a:extLst>
                <a:ext uri="{FF2B5EF4-FFF2-40B4-BE49-F238E27FC236}">
                  <a16:creationId xmlns:a16="http://schemas.microsoft.com/office/drawing/2014/main" id="{C98629EF-CDCF-1C40-A5D0-0000B811B9D1}"/>
                </a:ext>
              </a:extLst>
            </p:cNvPr>
            <p:cNvSpPr/>
            <p:nvPr/>
          </p:nvSpPr>
          <p:spPr>
            <a:xfrm>
              <a:off x="7237801" y="3905953"/>
              <a:ext cx="6332" cy="4537"/>
            </a:xfrm>
            <a:custGeom>
              <a:avLst/>
              <a:gdLst/>
              <a:ahLst/>
              <a:cxnLst/>
              <a:rect l="l" t="t" r="r" b="b"/>
              <a:pathLst>
                <a:path w="12600" h="9029" extrusionOk="0">
                  <a:moveTo>
                    <a:pt x="1588" y="2974"/>
                  </a:moveTo>
                  <a:lnTo>
                    <a:pt x="2616" y="2269"/>
                  </a:lnTo>
                  <a:lnTo>
                    <a:pt x="7513" y="2090"/>
                  </a:lnTo>
                  <a:lnTo>
                    <a:pt x="9472" y="0"/>
                  </a:lnTo>
                  <a:lnTo>
                    <a:pt x="10976" y="71"/>
                  </a:lnTo>
                  <a:lnTo>
                    <a:pt x="12015" y="561"/>
                  </a:lnTo>
                  <a:lnTo>
                    <a:pt x="12589" y="1397"/>
                  </a:lnTo>
                  <a:lnTo>
                    <a:pt x="12600" y="4574"/>
                  </a:lnTo>
                  <a:lnTo>
                    <a:pt x="12134" y="6186"/>
                  </a:lnTo>
                  <a:lnTo>
                    <a:pt x="10737" y="8372"/>
                  </a:lnTo>
                  <a:lnTo>
                    <a:pt x="9614" y="8922"/>
                  </a:lnTo>
                  <a:lnTo>
                    <a:pt x="8385" y="9029"/>
                  </a:lnTo>
                  <a:lnTo>
                    <a:pt x="7823" y="7345"/>
                  </a:lnTo>
                  <a:lnTo>
                    <a:pt x="6677" y="5864"/>
                  </a:lnTo>
                  <a:lnTo>
                    <a:pt x="5076" y="5876"/>
                  </a:lnTo>
                  <a:lnTo>
                    <a:pt x="4049" y="6784"/>
                  </a:lnTo>
                  <a:lnTo>
                    <a:pt x="1983" y="7106"/>
                  </a:lnTo>
                  <a:lnTo>
                    <a:pt x="1231" y="6903"/>
                  </a:lnTo>
                  <a:lnTo>
                    <a:pt x="0" y="5983"/>
                  </a:lnTo>
                  <a:lnTo>
                    <a:pt x="0" y="4837"/>
                  </a:lnTo>
                  <a:lnTo>
                    <a:pt x="1588" y="297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407;gbcf4302aa7_0_6">
              <a:extLst>
                <a:ext uri="{FF2B5EF4-FFF2-40B4-BE49-F238E27FC236}">
                  <a16:creationId xmlns:a16="http://schemas.microsoft.com/office/drawing/2014/main" id="{EC3324C0-04CD-A24A-AB75-F97F9C139A39}"/>
                </a:ext>
              </a:extLst>
            </p:cNvPr>
            <p:cNvSpPr/>
            <p:nvPr/>
          </p:nvSpPr>
          <p:spPr>
            <a:xfrm>
              <a:off x="7305142" y="3908918"/>
              <a:ext cx="6421" cy="16030"/>
            </a:xfrm>
            <a:custGeom>
              <a:avLst/>
              <a:gdLst/>
              <a:ahLst/>
              <a:cxnLst/>
              <a:rect l="l" t="t" r="r" b="b"/>
              <a:pathLst>
                <a:path w="12779" h="31900" extrusionOk="0">
                  <a:moveTo>
                    <a:pt x="11585" y="13329"/>
                  </a:moveTo>
                  <a:lnTo>
                    <a:pt x="10283" y="16064"/>
                  </a:lnTo>
                  <a:lnTo>
                    <a:pt x="10104" y="17557"/>
                  </a:lnTo>
                  <a:lnTo>
                    <a:pt x="10486" y="18393"/>
                  </a:lnTo>
                  <a:lnTo>
                    <a:pt x="10498" y="21140"/>
                  </a:lnTo>
                  <a:lnTo>
                    <a:pt x="9005" y="23958"/>
                  </a:lnTo>
                  <a:lnTo>
                    <a:pt x="7142" y="25941"/>
                  </a:lnTo>
                  <a:lnTo>
                    <a:pt x="5278" y="30396"/>
                  </a:lnTo>
                  <a:lnTo>
                    <a:pt x="4060" y="31614"/>
                  </a:lnTo>
                  <a:lnTo>
                    <a:pt x="2185" y="31901"/>
                  </a:lnTo>
                  <a:lnTo>
                    <a:pt x="872" y="31531"/>
                  </a:lnTo>
                  <a:lnTo>
                    <a:pt x="12" y="29297"/>
                  </a:lnTo>
                  <a:lnTo>
                    <a:pt x="0" y="26921"/>
                  </a:lnTo>
                  <a:lnTo>
                    <a:pt x="3177" y="22131"/>
                  </a:lnTo>
                  <a:lnTo>
                    <a:pt x="4754" y="18823"/>
                  </a:lnTo>
                  <a:lnTo>
                    <a:pt x="6784" y="12015"/>
                  </a:lnTo>
                  <a:lnTo>
                    <a:pt x="6939" y="4789"/>
                  </a:lnTo>
                  <a:lnTo>
                    <a:pt x="6653" y="3762"/>
                  </a:lnTo>
                  <a:lnTo>
                    <a:pt x="7011" y="645"/>
                  </a:lnTo>
                  <a:lnTo>
                    <a:pt x="7476" y="0"/>
                  </a:lnTo>
                  <a:lnTo>
                    <a:pt x="8229" y="155"/>
                  </a:lnTo>
                  <a:lnTo>
                    <a:pt x="8707" y="740"/>
                  </a:lnTo>
                  <a:lnTo>
                    <a:pt x="9937" y="2819"/>
                  </a:lnTo>
                  <a:lnTo>
                    <a:pt x="12767" y="3989"/>
                  </a:lnTo>
                  <a:lnTo>
                    <a:pt x="12780" y="7214"/>
                  </a:lnTo>
                  <a:lnTo>
                    <a:pt x="12409" y="8145"/>
                  </a:lnTo>
                  <a:lnTo>
                    <a:pt x="10821" y="9674"/>
                  </a:lnTo>
                  <a:lnTo>
                    <a:pt x="11394" y="12110"/>
                  </a:lnTo>
                  <a:lnTo>
                    <a:pt x="11585" y="1332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408;gbcf4302aa7_0_6">
              <a:extLst>
                <a:ext uri="{FF2B5EF4-FFF2-40B4-BE49-F238E27FC236}">
                  <a16:creationId xmlns:a16="http://schemas.microsoft.com/office/drawing/2014/main" id="{516B38C5-09FC-5944-B70F-358649443FD9}"/>
                </a:ext>
              </a:extLst>
            </p:cNvPr>
            <p:cNvSpPr/>
            <p:nvPr/>
          </p:nvSpPr>
          <p:spPr>
            <a:xfrm>
              <a:off x="7245673" y="3914752"/>
              <a:ext cx="18478" cy="23094"/>
            </a:xfrm>
            <a:custGeom>
              <a:avLst/>
              <a:gdLst/>
              <a:ahLst/>
              <a:cxnLst/>
              <a:rect l="l" t="t" r="r" b="b"/>
              <a:pathLst>
                <a:path w="36773" h="45958" extrusionOk="0">
                  <a:moveTo>
                    <a:pt x="0" y="3571"/>
                  </a:moveTo>
                  <a:lnTo>
                    <a:pt x="179" y="1051"/>
                  </a:lnTo>
                  <a:lnTo>
                    <a:pt x="453" y="0"/>
                  </a:lnTo>
                  <a:lnTo>
                    <a:pt x="2711" y="12"/>
                  </a:lnTo>
                  <a:lnTo>
                    <a:pt x="6389" y="1385"/>
                  </a:lnTo>
                  <a:lnTo>
                    <a:pt x="7237" y="2329"/>
                  </a:lnTo>
                  <a:lnTo>
                    <a:pt x="8372" y="4956"/>
                  </a:lnTo>
                  <a:lnTo>
                    <a:pt x="9232" y="6091"/>
                  </a:lnTo>
                  <a:lnTo>
                    <a:pt x="10737" y="6521"/>
                  </a:lnTo>
                  <a:lnTo>
                    <a:pt x="13197" y="9531"/>
                  </a:lnTo>
                  <a:lnTo>
                    <a:pt x="14989" y="10104"/>
                  </a:lnTo>
                  <a:lnTo>
                    <a:pt x="15550" y="10761"/>
                  </a:lnTo>
                  <a:lnTo>
                    <a:pt x="16984" y="14416"/>
                  </a:lnTo>
                  <a:lnTo>
                    <a:pt x="18118" y="16016"/>
                  </a:lnTo>
                  <a:lnTo>
                    <a:pt x="19157" y="16578"/>
                  </a:lnTo>
                  <a:lnTo>
                    <a:pt x="21689" y="15980"/>
                  </a:lnTo>
                  <a:lnTo>
                    <a:pt x="22071" y="16828"/>
                  </a:lnTo>
                  <a:lnTo>
                    <a:pt x="22286" y="20674"/>
                  </a:lnTo>
                  <a:lnTo>
                    <a:pt x="23230" y="22645"/>
                  </a:lnTo>
                  <a:lnTo>
                    <a:pt x="24460" y="23385"/>
                  </a:lnTo>
                  <a:lnTo>
                    <a:pt x="26909" y="24054"/>
                  </a:lnTo>
                  <a:lnTo>
                    <a:pt x="27947" y="25440"/>
                  </a:lnTo>
                  <a:lnTo>
                    <a:pt x="28628" y="28939"/>
                  </a:lnTo>
                  <a:lnTo>
                    <a:pt x="31184" y="31937"/>
                  </a:lnTo>
                  <a:lnTo>
                    <a:pt x="31853" y="34469"/>
                  </a:lnTo>
                  <a:lnTo>
                    <a:pt x="33466" y="36905"/>
                  </a:lnTo>
                  <a:lnTo>
                    <a:pt x="36010" y="37347"/>
                  </a:lnTo>
                  <a:lnTo>
                    <a:pt x="36762" y="38111"/>
                  </a:lnTo>
                  <a:lnTo>
                    <a:pt x="36774" y="40739"/>
                  </a:lnTo>
                  <a:lnTo>
                    <a:pt x="34529" y="43283"/>
                  </a:lnTo>
                  <a:lnTo>
                    <a:pt x="29655" y="45648"/>
                  </a:lnTo>
                  <a:lnTo>
                    <a:pt x="27864" y="45958"/>
                  </a:lnTo>
                  <a:lnTo>
                    <a:pt x="26645" y="45397"/>
                  </a:lnTo>
                  <a:lnTo>
                    <a:pt x="26359" y="44740"/>
                  </a:lnTo>
                  <a:lnTo>
                    <a:pt x="26419" y="39485"/>
                  </a:lnTo>
                  <a:lnTo>
                    <a:pt x="25846" y="37502"/>
                  </a:lnTo>
                  <a:lnTo>
                    <a:pt x="23660" y="33669"/>
                  </a:lnTo>
                  <a:lnTo>
                    <a:pt x="21582" y="31137"/>
                  </a:lnTo>
                  <a:lnTo>
                    <a:pt x="20268" y="30659"/>
                  </a:lnTo>
                  <a:lnTo>
                    <a:pt x="19515" y="30491"/>
                  </a:lnTo>
                  <a:lnTo>
                    <a:pt x="18751" y="29811"/>
                  </a:lnTo>
                  <a:lnTo>
                    <a:pt x="16195" y="26371"/>
                  </a:lnTo>
                  <a:lnTo>
                    <a:pt x="12982" y="24018"/>
                  </a:lnTo>
                  <a:lnTo>
                    <a:pt x="11465" y="20280"/>
                  </a:lnTo>
                  <a:lnTo>
                    <a:pt x="10689" y="16231"/>
                  </a:lnTo>
                  <a:lnTo>
                    <a:pt x="9925" y="14439"/>
                  </a:lnTo>
                  <a:lnTo>
                    <a:pt x="6712" y="11275"/>
                  </a:lnTo>
                  <a:lnTo>
                    <a:pt x="5112" y="10426"/>
                  </a:lnTo>
                  <a:lnTo>
                    <a:pt x="2090" y="7703"/>
                  </a:lnTo>
                  <a:lnTo>
                    <a:pt x="477" y="5076"/>
                  </a:lnTo>
                  <a:lnTo>
                    <a:pt x="0" y="357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409;gbcf4302aa7_0_6">
              <a:extLst>
                <a:ext uri="{FF2B5EF4-FFF2-40B4-BE49-F238E27FC236}">
                  <a16:creationId xmlns:a16="http://schemas.microsoft.com/office/drawing/2014/main" id="{15C0C3E9-BDA5-6745-B837-32CB6796E476}"/>
                </a:ext>
              </a:extLst>
            </p:cNvPr>
            <p:cNvSpPr/>
            <p:nvPr/>
          </p:nvSpPr>
          <p:spPr>
            <a:xfrm>
              <a:off x="7316219" y="3917975"/>
              <a:ext cx="7825" cy="13119"/>
            </a:xfrm>
            <a:custGeom>
              <a:avLst/>
              <a:gdLst/>
              <a:ahLst/>
              <a:cxnLst/>
              <a:rect l="l" t="t" r="r" b="b"/>
              <a:pathLst>
                <a:path w="15573" h="26108" extrusionOk="0">
                  <a:moveTo>
                    <a:pt x="9399" y="3727"/>
                  </a:moveTo>
                  <a:lnTo>
                    <a:pt x="10045" y="2890"/>
                  </a:lnTo>
                  <a:lnTo>
                    <a:pt x="11442" y="406"/>
                  </a:lnTo>
                  <a:lnTo>
                    <a:pt x="12863" y="334"/>
                  </a:lnTo>
                  <a:lnTo>
                    <a:pt x="13615" y="2377"/>
                  </a:lnTo>
                  <a:lnTo>
                    <a:pt x="12063" y="9471"/>
                  </a:lnTo>
                  <a:lnTo>
                    <a:pt x="12935" y="14882"/>
                  </a:lnTo>
                  <a:lnTo>
                    <a:pt x="15574" y="17437"/>
                  </a:lnTo>
                  <a:lnTo>
                    <a:pt x="15502" y="20626"/>
                  </a:lnTo>
                  <a:lnTo>
                    <a:pt x="14009" y="24007"/>
                  </a:lnTo>
                  <a:lnTo>
                    <a:pt x="12612" y="25643"/>
                  </a:lnTo>
                  <a:lnTo>
                    <a:pt x="11573" y="26109"/>
                  </a:lnTo>
                  <a:lnTo>
                    <a:pt x="10355" y="25810"/>
                  </a:lnTo>
                  <a:lnTo>
                    <a:pt x="9877" y="24902"/>
                  </a:lnTo>
                  <a:lnTo>
                    <a:pt x="9399" y="22251"/>
                  </a:lnTo>
                  <a:lnTo>
                    <a:pt x="8348" y="20388"/>
                  </a:lnTo>
                  <a:lnTo>
                    <a:pt x="5900" y="18501"/>
                  </a:lnTo>
                  <a:lnTo>
                    <a:pt x="5327" y="17664"/>
                  </a:lnTo>
                  <a:lnTo>
                    <a:pt x="4657" y="14380"/>
                  </a:lnTo>
                  <a:lnTo>
                    <a:pt x="4084" y="12887"/>
                  </a:lnTo>
                  <a:lnTo>
                    <a:pt x="585" y="9686"/>
                  </a:lnTo>
                  <a:lnTo>
                    <a:pt x="12" y="8301"/>
                  </a:lnTo>
                  <a:lnTo>
                    <a:pt x="0" y="5374"/>
                  </a:lnTo>
                  <a:lnTo>
                    <a:pt x="741" y="2831"/>
                  </a:lnTo>
                  <a:lnTo>
                    <a:pt x="1003" y="299"/>
                  </a:lnTo>
                  <a:lnTo>
                    <a:pt x="3643" y="0"/>
                  </a:lnTo>
                  <a:lnTo>
                    <a:pt x="7512" y="2711"/>
                  </a:lnTo>
                  <a:lnTo>
                    <a:pt x="9399" y="372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410;gbcf4302aa7_0_6">
              <a:extLst>
                <a:ext uri="{FF2B5EF4-FFF2-40B4-BE49-F238E27FC236}">
                  <a16:creationId xmlns:a16="http://schemas.microsoft.com/office/drawing/2014/main" id="{94916CEE-0472-C54C-A505-A8C3D5A77134}"/>
                </a:ext>
              </a:extLst>
            </p:cNvPr>
            <p:cNvSpPr/>
            <p:nvPr/>
          </p:nvSpPr>
          <p:spPr>
            <a:xfrm>
              <a:off x="7892363" y="3921288"/>
              <a:ext cx="2322" cy="2413"/>
            </a:xfrm>
            <a:custGeom>
              <a:avLst/>
              <a:gdLst/>
              <a:ahLst/>
              <a:cxnLst/>
              <a:rect l="l" t="t" r="r" b="b"/>
              <a:pathLst>
                <a:path w="4621" h="4801" extrusionOk="0">
                  <a:moveTo>
                    <a:pt x="1731" y="4801"/>
                  </a:moveTo>
                  <a:lnTo>
                    <a:pt x="1075" y="4335"/>
                  </a:lnTo>
                  <a:lnTo>
                    <a:pt x="776" y="2938"/>
                  </a:lnTo>
                  <a:lnTo>
                    <a:pt x="0" y="0"/>
                  </a:lnTo>
                  <a:lnTo>
                    <a:pt x="2914" y="59"/>
                  </a:lnTo>
                  <a:lnTo>
                    <a:pt x="4622" y="2305"/>
                  </a:lnTo>
                  <a:lnTo>
                    <a:pt x="4455" y="3535"/>
                  </a:lnTo>
                  <a:lnTo>
                    <a:pt x="3428" y="4682"/>
                  </a:lnTo>
                  <a:lnTo>
                    <a:pt x="1731" y="480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411;gbcf4302aa7_0_6">
              <a:extLst>
                <a:ext uri="{FF2B5EF4-FFF2-40B4-BE49-F238E27FC236}">
                  <a16:creationId xmlns:a16="http://schemas.microsoft.com/office/drawing/2014/main" id="{341E0B59-3AB1-CF46-A0D3-0135E2BCCEC4}"/>
                </a:ext>
              </a:extLst>
            </p:cNvPr>
            <p:cNvSpPr/>
            <p:nvPr/>
          </p:nvSpPr>
          <p:spPr>
            <a:xfrm>
              <a:off x="7892746" y="3925997"/>
              <a:ext cx="4153" cy="2035"/>
            </a:xfrm>
            <a:custGeom>
              <a:avLst/>
              <a:gdLst/>
              <a:ahLst/>
              <a:cxnLst/>
              <a:rect l="l" t="t" r="r" b="b"/>
              <a:pathLst>
                <a:path w="8265" h="4049" extrusionOk="0">
                  <a:moveTo>
                    <a:pt x="860" y="4049"/>
                  </a:moveTo>
                  <a:lnTo>
                    <a:pt x="108" y="3774"/>
                  </a:lnTo>
                  <a:lnTo>
                    <a:pt x="0" y="2365"/>
                  </a:lnTo>
                  <a:lnTo>
                    <a:pt x="645" y="753"/>
                  </a:lnTo>
                  <a:lnTo>
                    <a:pt x="1386" y="0"/>
                  </a:lnTo>
                  <a:lnTo>
                    <a:pt x="3368" y="561"/>
                  </a:lnTo>
                  <a:lnTo>
                    <a:pt x="7226" y="227"/>
                  </a:lnTo>
                  <a:lnTo>
                    <a:pt x="7883" y="430"/>
                  </a:lnTo>
                  <a:lnTo>
                    <a:pt x="8265" y="1278"/>
                  </a:lnTo>
                  <a:lnTo>
                    <a:pt x="7895" y="1911"/>
                  </a:lnTo>
                  <a:lnTo>
                    <a:pt x="6020" y="2604"/>
                  </a:lnTo>
                  <a:lnTo>
                    <a:pt x="1708" y="3392"/>
                  </a:lnTo>
                  <a:lnTo>
                    <a:pt x="860" y="404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412;gbcf4302aa7_0_6">
              <a:extLst>
                <a:ext uri="{FF2B5EF4-FFF2-40B4-BE49-F238E27FC236}">
                  <a16:creationId xmlns:a16="http://schemas.microsoft.com/office/drawing/2014/main" id="{7C8D6C6F-E6E3-DF41-B25F-C332CD33415E}"/>
                </a:ext>
              </a:extLst>
            </p:cNvPr>
            <p:cNvSpPr/>
            <p:nvPr/>
          </p:nvSpPr>
          <p:spPr>
            <a:xfrm>
              <a:off x="7847577" y="3926890"/>
              <a:ext cx="18611" cy="17680"/>
            </a:xfrm>
            <a:custGeom>
              <a:avLst/>
              <a:gdLst/>
              <a:ahLst/>
              <a:cxnLst/>
              <a:rect l="l" t="t" r="r" b="b"/>
              <a:pathLst>
                <a:path w="37036" h="35185" extrusionOk="0">
                  <a:moveTo>
                    <a:pt x="13830" y="35185"/>
                  </a:moveTo>
                  <a:lnTo>
                    <a:pt x="10056" y="34110"/>
                  </a:lnTo>
                  <a:lnTo>
                    <a:pt x="7405" y="32152"/>
                  </a:lnTo>
                  <a:lnTo>
                    <a:pt x="4670" y="32080"/>
                  </a:lnTo>
                  <a:lnTo>
                    <a:pt x="2747" y="26658"/>
                  </a:lnTo>
                  <a:lnTo>
                    <a:pt x="2699" y="22215"/>
                  </a:lnTo>
                  <a:lnTo>
                    <a:pt x="2114" y="19850"/>
                  </a:lnTo>
                  <a:lnTo>
                    <a:pt x="0" y="14547"/>
                  </a:lnTo>
                  <a:lnTo>
                    <a:pt x="71" y="12947"/>
                  </a:lnTo>
                  <a:lnTo>
                    <a:pt x="537" y="11716"/>
                  </a:lnTo>
                  <a:lnTo>
                    <a:pt x="1648" y="10391"/>
                  </a:lnTo>
                  <a:lnTo>
                    <a:pt x="6425" y="8062"/>
                  </a:lnTo>
                  <a:lnTo>
                    <a:pt x="7823" y="6951"/>
                  </a:lnTo>
                  <a:lnTo>
                    <a:pt x="9208" y="4467"/>
                  </a:lnTo>
                  <a:lnTo>
                    <a:pt x="10056" y="4359"/>
                  </a:lnTo>
                  <a:lnTo>
                    <a:pt x="11478" y="6067"/>
                  </a:lnTo>
                  <a:lnTo>
                    <a:pt x="12995" y="6688"/>
                  </a:lnTo>
                  <a:lnTo>
                    <a:pt x="14690" y="6856"/>
                  </a:lnTo>
                  <a:lnTo>
                    <a:pt x="18441" y="6449"/>
                  </a:lnTo>
                  <a:lnTo>
                    <a:pt x="21534" y="5219"/>
                  </a:lnTo>
                  <a:lnTo>
                    <a:pt x="24436" y="3284"/>
                  </a:lnTo>
                  <a:lnTo>
                    <a:pt x="25655" y="2914"/>
                  </a:lnTo>
                  <a:lnTo>
                    <a:pt x="28461" y="1015"/>
                  </a:lnTo>
                  <a:lnTo>
                    <a:pt x="32677" y="0"/>
                  </a:lnTo>
                  <a:lnTo>
                    <a:pt x="34278" y="108"/>
                  </a:lnTo>
                  <a:lnTo>
                    <a:pt x="35699" y="729"/>
                  </a:lnTo>
                  <a:lnTo>
                    <a:pt x="36738" y="1660"/>
                  </a:lnTo>
                  <a:lnTo>
                    <a:pt x="37037" y="3093"/>
                  </a:lnTo>
                  <a:lnTo>
                    <a:pt x="36487" y="4479"/>
                  </a:lnTo>
                  <a:lnTo>
                    <a:pt x="34731" y="7345"/>
                  </a:lnTo>
                  <a:lnTo>
                    <a:pt x="34540" y="8097"/>
                  </a:lnTo>
                  <a:lnTo>
                    <a:pt x="28318" y="15383"/>
                  </a:lnTo>
                  <a:lnTo>
                    <a:pt x="27279" y="15968"/>
                  </a:lnTo>
                  <a:lnTo>
                    <a:pt x="25034" y="16375"/>
                  </a:lnTo>
                  <a:lnTo>
                    <a:pt x="24377" y="16721"/>
                  </a:lnTo>
                  <a:lnTo>
                    <a:pt x="23911" y="17521"/>
                  </a:lnTo>
                  <a:lnTo>
                    <a:pt x="23493" y="23158"/>
                  </a:lnTo>
                  <a:lnTo>
                    <a:pt x="22656" y="23923"/>
                  </a:lnTo>
                  <a:lnTo>
                    <a:pt x="21749" y="27279"/>
                  </a:lnTo>
                  <a:lnTo>
                    <a:pt x="21092" y="28043"/>
                  </a:lnTo>
                  <a:lnTo>
                    <a:pt x="14439" y="30085"/>
                  </a:lnTo>
                  <a:lnTo>
                    <a:pt x="15216" y="32988"/>
                  </a:lnTo>
                  <a:lnTo>
                    <a:pt x="14857" y="34516"/>
                  </a:lnTo>
                  <a:lnTo>
                    <a:pt x="13830" y="3518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413;gbcf4302aa7_0_6">
              <a:extLst>
                <a:ext uri="{FF2B5EF4-FFF2-40B4-BE49-F238E27FC236}">
                  <a16:creationId xmlns:a16="http://schemas.microsoft.com/office/drawing/2014/main" id="{4A757679-CEB6-B84A-A1FC-851E9CA25039}"/>
                </a:ext>
              </a:extLst>
            </p:cNvPr>
            <p:cNvSpPr/>
            <p:nvPr/>
          </p:nvSpPr>
          <p:spPr>
            <a:xfrm>
              <a:off x="7298660" y="3927866"/>
              <a:ext cx="22302" cy="15478"/>
            </a:xfrm>
            <a:custGeom>
              <a:avLst/>
              <a:gdLst/>
              <a:ahLst/>
              <a:cxnLst/>
              <a:rect l="l" t="t" r="r" b="b"/>
              <a:pathLst>
                <a:path w="44382" h="30802" extrusionOk="0">
                  <a:moveTo>
                    <a:pt x="32367" y="4096"/>
                  </a:moveTo>
                  <a:lnTo>
                    <a:pt x="33776" y="3249"/>
                  </a:lnTo>
                  <a:lnTo>
                    <a:pt x="35090" y="1911"/>
                  </a:lnTo>
                  <a:lnTo>
                    <a:pt x="35830" y="1445"/>
                  </a:lnTo>
                  <a:lnTo>
                    <a:pt x="36774" y="1529"/>
                  </a:lnTo>
                  <a:lnTo>
                    <a:pt x="37252" y="2185"/>
                  </a:lnTo>
                  <a:lnTo>
                    <a:pt x="38100" y="3714"/>
                  </a:lnTo>
                  <a:lnTo>
                    <a:pt x="39712" y="5661"/>
                  </a:lnTo>
                  <a:lnTo>
                    <a:pt x="41409" y="6210"/>
                  </a:lnTo>
                  <a:lnTo>
                    <a:pt x="42268" y="7071"/>
                  </a:lnTo>
                  <a:lnTo>
                    <a:pt x="43033" y="10833"/>
                  </a:lnTo>
                  <a:lnTo>
                    <a:pt x="43880" y="12397"/>
                  </a:lnTo>
                  <a:lnTo>
                    <a:pt x="44370" y="14571"/>
                  </a:lnTo>
                  <a:lnTo>
                    <a:pt x="44382" y="17867"/>
                  </a:lnTo>
                  <a:lnTo>
                    <a:pt x="44203" y="18727"/>
                  </a:lnTo>
                  <a:lnTo>
                    <a:pt x="42519" y="21176"/>
                  </a:lnTo>
                  <a:lnTo>
                    <a:pt x="41026" y="22299"/>
                  </a:lnTo>
                  <a:lnTo>
                    <a:pt x="35090" y="22143"/>
                  </a:lnTo>
                  <a:lnTo>
                    <a:pt x="32749" y="23015"/>
                  </a:lnTo>
                  <a:lnTo>
                    <a:pt x="25714" y="27004"/>
                  </a:lnTo>
                  <a:lnTo>
                    <a:pt x="22908" y="28975"/>
                  </a:lnTo>
                  <a:lnTo>
                    <a:pt x="18871" y="30683"/>
                  </a:lnTo>
                  <a:lnTo>
                    <a:pt x="17270" y="30802"/>
                  </a:lnTo>
                  <a:lnTo>
                    <a:pt x="15861" y="30325"/>
                  </a:lnTo>
                  <a:lnTo>
                    <a:pt x="14165" y="29596"/>
                  </a:lnTo>
                  <a:lnTo>
                    <a:pt x="11131" y="24424"/>
                  </a:lnTo>
                  <a:lnTo>
                    <a:pt x="9698" y="21797"/>
                  </a:lnTo>
                  <a:lnTo>
                    <a:pt x="8564" y="20686"/>
                  </a:lnTo>
                  <a:lnTo>
                    <a:pt x="6306" y="20304"/>
                  </a:lnTo>
                  <a:lnTo>
                    <a:pt x="2269" y="21271"/>
                  </a:lnTo>
                  <a:lnTo>
                    <a:pt x="1326" y="21009"/>
                  </a:lnTo>
                  <a:lnTo>
                    <a:pt x="0" y="19229"/>
                  </a:lnTo>
                  <a:lnTo>
                    <a:pt x="3070" y="12732"/>
                  </a:lnTo>
                  <a:lnTo>
                    <a:pt x="3345" y="11394"/>
                  </a:lnTo>
                  <a:lnTo>
                    <a:pt x="3810" y="10080"/>
                  </a:lnTo>
                  <a:lnTo>
                    <a:pt x="3691" y="5482"/>
                  </a:lnTo>
                  <a:lnTo>
                    <a:pt x="4157" y="3284"/>
                  </a:lnTo>
                  <a:lnTo>
                    <a:pt x="5554" y="657"/>
                  </a:lnTo>
                  <a:lnTo>
                    <a:pt x="6486" y="0"/>
                  </a:lnTo>
                  <a:lnTo>
                    <a:pt x="7429" y="263"/>
                  </a:lnTo>
                  <a:lnTo>
                    <a:pt x="8181" y="1027"/>
                  </a:lnTo>
                  <a:lnTo>
                    <a:pt x="7919" y="3774"/>
                  </a:lnTo>
                  <a:lnTo>
                    <a:pt x="8301" y="5721"/>
                  </a:lnTo>
                  <a:lnTo>
                    <a:pt x="9340" y="6772"/>
                  </a:lnTo>
                  <a:lnTo>
                    <a:pt x="12254" y="7023"/>
                  </a:lnTo>
                  <a:lnTo>
                    <a:pt x="13019" y="7668"/>
                  </a:lnTo>
                  <a:lnTo>
                    <a:pt x="14261" y="12003"/>
                  </a:lnTo>
                  <a:lnTo>
                    <a:pt x="15109" y="12565"/>
                  </a:lnTo>
                  <a:lnTo>
                    <a:pt x="17462" y="13496"/>
                  </a:lnTo>
                  <a:lnTo>
                    <a:pt x="27064" y="15144"/>
                  </a:lnTo>
                  <a:lnTo>
                    <a:pt x="28294" y="15037"/>
                  </a:lnTo>
                  <a:lnTo>
                    <a:pt x="29512" y="13818"/>
                  </a:lnTo>
                  <a:lnTo>
                    <a:pt x="29405" y="12194"/>
                  </a:lnTo>
                  <a:lnTo>
                    <a:pt x="28641" y="11060"/>
                  </a:lnTo>
                  <a:lnTo>
                    <a:pt x="28354" y="9853"/>
                  </a:lnTo>
                  <a:lnTo>
                    <a:pt x="26837" y="7226"/>
                  </a:lnTo>
                  <a:lnTo>
                    <a:pt x="26921" y="5255"/>
                  </a:lnTo>
                  <a:lnTo>
                    <a:pt x="27470" y="2986"/>
                  </a:lnTo>
                  <a:lnTo>
                    <a:pt x="29727" y="1218"/>
                  </a:lnTo>
                  <a:lnTo>
                    <a:pt x="30659" y="1373"/>
                  </a:lnTo>
                  <a:lnTo>
                    <a:pt x="30946" y="2030"/>
                  </a:lnTo>
                  <a:lnTo>
                    <a:pt x="32367" y="409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414;gbcf4302aa7_0_6">
              <a:extLst>
                <a:ext uri="{FF2B5EF4-FFF2-40B4-BE49-F238E27FC236}">
                  <a16:creationId xmlns:a16="http://schemas.microsoft.com/office/drawing/2014/main" id="{45BC50B4-CE33-8946-83CE-7D10C90E70E6}"/>
                </a:ext>
              </a:extLst>
            </p:cNvPr>
            <p:cNvSpPr/>
            <p:nvPr/>
          </p:nvSpPr>
          <p:spPr>
            <a:xfrm>
              <a:off x="7269642" y="3933725"/>
              <a:ext cx="10328" cy="7904"/>
            </a:xfrm>
            <a:custGeom>
              <a:avLst/>
              <a:gdLst/>
              <a:ahLst/>
              <a:cxnLst/>
              <a:rect l="l" t="t" r="r" b="b"/>
              <a:pathLst>
                <a:path w="20554" h="15729" extrusionOk="0">
                  <a:moveTo>
                    <a:pt x="9017" y="1218"/>
                  </a:moveTo>
                  <a:lnTo>
                    <a:pt x="9221" y="4025"/>
                  </a:lnTo>
                  <a:lnTo>
                    <a:pt x="8934" y="5255"/>
                  </a:lnTo>
                  <a:lnTo>
                    <a:pt x="14416" y="9913"/>
                  </a:lnTo>
                  <a:lnTo>
                    <a:pt x="18847" y="12457"/>
                  </a:lnTo>
                  <a:lnTo>
                    <a:pt x="20459" y="13854"/>
                  </a:lnTo>
                  <a:lnTo>
                    <a:pt x="20555" y="15335"/>
                  </a:lnTo>
                  <a:lnTo>
                    <a:pt x="19528" y="15729"/>
                  </a:lnTo>
                  <a:lnTo>
                    <a:pt x="18489" y="14870"/>
                  </a:lnTo>
                  <a:lnTo>
                    <a:pt x="15754" y="13580"/>
                  </a:lnTo>
                  <a:lnTo>
                    <a:pt x="10176" y="8814"/>
                  </a:lnTo>
                  <a:lnTo>
                    <a:pt x="6032" y="6975"/>
                  </a:lnTo>
                  <a:lnTo>
                    <a:pt x="2174" y="5757"/>
                  </a:lnTo>
                  <a:lnTo>
                    <a:pt x="0" y="4742"/>
                  </a:lnTo>
                  <a:lnTo>
                    <a:pt x="0" y="3595"/>
                  </a:lnTo>
                  <a:lnTo>
                    <a:pt x="1111" y="2186"/>
                  </a:lnTo>
                  <a:lnTo>
                    <a:pt x="3177" y="764"/>
                  </a:lnTo>
                  <a:lnTo>
                    <a:pt x="5148" y="0"/>
                  </a:lnTo>
                  <a:lnTo>
                    <a:pt x="7596" y="370"/>
                  </a:lnTo>
                  <a:lnTo>
                    <a:pt x="9017" y="121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415;gbcf4302aa7_0_6">
              <a:extLst>
                <a:ext uri="{FF2B5EF4-FFF2-40B4-BE49-F238E27FC236}">
                  <a16:creationId xmlns:a16="http://schemas.microsoft.com/office/drawing/2014/main" id="{6BC8943C-CB2D-AA44-BE5E-13FF5FC1D7CD}"/>
                </a:ext>
              </a:extLst>
            </p:cNvPr>
            <p:cNvSpPr/>
            <p:nvPr/>
          </p:nvSpPr>
          <p:spPr>
            <a:xfrm>
              <a:off x="7809422" y="3934683"/>
              <a:ext cx="1044" cy="1320"/>
            </a:xfrm>
            <a:custGeom>
              <a:avLst/>
              <a:gdLst/>
              <a:ahLst/>
              <a:cxnLst/>
              <a:rect l="l" t="t" r="r" b="b"/>
              <a:pathLst>
                <a:path w="2078" h="2627" extrusionOk="0">
                  <a:moveTo>
                    <a:pt x="1421" y="2628"/>
                  </a:moveTo>
                  <a:lnTo>
                    <a:pt x="669" y="2460"/>
                  </a:lnTo>
                  <a:lnTo>
                    <a:pt x="0" y="1409"/>
                  </a:lnTo>
                  <a:lnTo>
                    <a:pt x="179" y="0"/>
                  </a:lnTo>
                  <a:lnTo>
                    <a:pt x="1588" y="108"/>
                  </a:lnTo>
                  <a:lnTo>
                    <a:pt x="2066" y="752"/>
                  </a:lnTo>
                  <a:lnTo>
                    <a:pt x="2078" y="2233"/>
                  </a:lnTo>
                  <a:lnTo>
                    <a:pt x="1421" y="262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416;gbcf4302aa7_0_6">
              <a:extLst>
                <a:ext uri="{FF2B5EF4-FFF2-40B4-BE49-F238E27FC236}">
                  <a16:creationId xmlns:a16="http://schemas.microsoft.com/office/drawing/2014/main" id="{0990CF73-E30B-474C-8229-334F78FD1852}"/>
                </a:ext>
              </a:extLst>
            </p:cNvPr>
            <p:cNvSpPr/>
            <p:nvPr/>
          </p:nvSpPr>
          <p:spPr>
            <a:xfrm>
              <a:off x="7863182" y="3937182"/>
              <a:ext cx="39238" cy="24229"/>
            </a:xfrm>
            <a:custGeom>
              <a:avLst/>
              <a:gdLst/>
              <a:ahLst/>
              <a:cxnLst/>
              <a:rect l="l" t="t" r="r" b="b"/>
              <a:pathLst>
                <a:path w="78086" h="48216" extrusionOk="0">
                  <a:moveTo>
                    <a:pt x="75590" y="9543"/>
                  </a:moveTo>
                  <a:lnTo>
                    <a:pt x="76916" y="11322"/>
                  </a:lnTo>
                  <a:lnTo>
                    <a:pt x="78087" y="14882"/>
                  </a:lnTo>
                  <a:lnTo>
                    <a:pt x="77728" y="16554"/>
                  </a:lnTo>
                  <a:lnTo>
                    <a:pt x="74420" y="24699"/>
                  </a:lnTo>
                  <a:lnTo>
                    <a:pt x="73023" y="26287"/>
                  </a:lnTo>
                  <a:lnTo>
                    <a:pt x="71995" y="26873"/>
                  </a:lnTo>
                  <a:lnTo>
                    <a:pt x="68890" y="27482"/>
                  </a:lnTo>
                  <a:lnTo>
                    <a:pt x="66645" y="28808"/>
                  </a:lnTo>
                  <a:lnTo>
                    <a:pt x="64602" y="30910"/>
                  </a:lnTo>
                  <a:lnTo>
                    <a:pt x="62190" y="34600"/>
                  </a:lnTo>
                  <a:lnTo>
                    <a:pt x="60518" y="36213"/>
                  </a:lnTo>
                  <a:lnTo>
                    <a:pt x="58260" y="37467"/>
                  </a:lnTo>
                  <a:lnTo>
                    <a:pt x="55645" y="38243"/>
                  </a:lnTo>
                  <a:lnTo>
                    <a:pt x="53579" y="38338"/>
                  </a:lnTo>
                  <a:lnTo>
                    <a:pt x="50389" y="39019"/>
                  </a:lnTo>
                  <a:lnTo>
                    <a:pt x="46998" y="39163"/>
                  </a:lnTo>
                  <a:lnTo>
                    <a:pt x="43725" y="41074"/>
                  </a:lnTo>
                  <a:lnTo>
                    <a:pt x="38614" y="47153"/>
                  </a:lnTo>
                  <a:lnTo>
                    <a:pt x="37670" y="47690"/>
                  </a:lnTo>
                  <a:lnTo>
                    <a:pt x="35138" y="48216"/>
                  </a:lnTo>
                  <a:lnTo>
                    <a:pt x="34098" y="48132"/>
                  </a:lnTo>
                  <a:lnTo>
                    <a:pt x="33060" y="47272"/>
                  </a:lnTo>
                  <a:lnTo>
                    <a:pt x="30611" y="46198"/>
                  </a:lnTo>
                  <a:lnTo>
                    <a:pt x="30575" y="43343"/>
                  </a:lnTo>
                  <a:lnTo>
                    <a:pt x="30098" y="41874"/>
                  </a:lnTo>
                  <a:lnTo>
                    <a:pt x="29047" y="40644"/>
                  </a:lnTo>
                  <a:lnTo>
                    <a:pt x="28820" y="36511"/>
                  </a:lnTo>
                  <a:lnTo>
                    <a:pt x="28246" y="35484"/>
                  </a:lnTo>
                  <a:lnTo>
                    <a:pt x="27016" y="34815"/>
                  </a:lnTo>
                  <a:lnTo>
                    <a:pt x="26168" y="34732"/>
                  </a:lnTo>
                  <a:lnTo>
                    <a:pt x="24293" y="35520"/>
                  </a:lnTo>
                  <a:lnTo>
                    <a:pt x="21594" y="37980"/>
                  </a:lnTo>
                  <a:lnTo>
                    <a:pt x="18596" y="39437"/>
                  </a:lnTo>
                  <a:lnTo>
                    <a:pt x="17485" y="41241"/>
                  </a:lnTo>
                  <a:lnTo>
                    <a:pt x="16637" y="41599"/>
                  </a:lnTo>
                  <a:lnTo>
                    <a:pt x="12290" y="39282"/>
                  </a:lnTo>
                  <a:lnTo>
                    <a:pt x="9531" y="35771"/>
                  </a:lnTo>
                  <a:lnTo>
                    <a:pt x="8492" y="34839"/>
                  </a:lnTo>
                  <a:lnTo>
                    <a:pt x="6868" y="32594"/>
                  </a:lnTo>
                  <a:lnTo>
                    <a:pt x="6855" y="30886"/>
                  </a:lnTo>
                  <a:lnTo>
                    <a:pt x="7226" y="30134"/>
                  </a:lnTo>
                  <a:lnTo>
                    <a:pt x="7107" y="27876"/>
                  </a:lnTo>
                  <a:lnTo>
                    <a:pt x="6247" y="26455"/>
                  </a:lnTo>
                  <a:lnTo>
                    <a:pt x="4157" y="24329"/>
                  </a:lnTo>
                  <a:lnTo>
                    <a:pt x="848" y="23063"/>
                  </a:lnTo>
                  <a:lnTo>
                    <a:pt x="0" y="22311"/>
                  </a:lnTo>
                  <a:lnTo>
                    <a:pt x="167" y="19671"/>
                  </a:lnTo>
                  <a:lnTo>
                    <a:pt x="3308" y="14177"/>
                  </a:lnTo>
                  <a:lnTo>
                    <a:pt x="3942" y="12194"/>
                  </a:lnTo>
                  <a:lnTo>
                    <a:pt x="6007" y="11239"/>
                  </a:lnTo>
                  <a:lnTo>
                    <a:pt x="9854" y="10534"/>
                  </a:lnTo>
                  <a:lnTo>
                    <a:pt x="16637" y="11227"/>
                  </a:lnTo>
                  <a:lnTo>
                    <a:pt x="16948" y="14261"/>
                  </a:lnTo>
                  <a:lnTo>
                    <a:pt x="18751" y="15909"/>
                  </a:lnTo>
                  <a:lnTo>
                    <a:pt x="20543" y="16745"/>
                  </a:lnTo>
                  <a:lnTo>
                    <a:pt x="23266" y="16697"/>
                  </a:lnTo>
                  <a:lnTo>
                    <a:pt x="26921" y="15085"/>
                  </a:lnTo>
                  <a:lnTo>
                    <a:pt x="30026" y="14691"/>
                  </a:lnTo>
                  <a:lnTo>
                    <a:pt x="31997" y="14082"/>
                  </a:lnTo>
                  <a:lnTo>
                    <a:pt x="34636" y="15670"/>
                  </a:lnTo>
                  <a:lnTo>
                    <a:pt x="39067" y="16649"/>
                  </a:lnTo>
                  <a:lnTo>
                    <a:pt x="41420" y="16661"/>
                  </a:lnTo>
                  <a:lnTo>
                    <a:pt x="42913" y="15312"/>
                  </a:lnTo>
                  <a:lnTo>
                    <a:pt x="45051" y="12290"/>
                  </a:lnTo>
                  <a:lnTo>
                    <a:pt x="46640" y="11430"/>
                  </a:lnTo>
                  <a:lnTo>
                    <a:pt x="52277" y="10594"/>
                  </a:lnTo>
                  <a:lnTo>
                    <a:pt x="53495" y="10116"/>
                  </a:lnTo>
                  <a:lnTo>
                    <a:pt x="56301" y="8337"/>
                  </a:lnTo>
                  <a:lnTo>
                    <a:pt x="59741" y="4598"/>
                  </a:lnTo>
                  <a:lnTo>
                    <a:pt x="63671" y="1863"/>
                  </a:lnTo>
                  <a:lnTo>
                    <a:pt x="64973" y="1266"/>
                  </a:lnTo>
                  <a:lnTo>
                    <a:pt x="67517" y="1159"/>
                  </a:lnTo>
                  <a:lnTo>
                    <a:pt x="71362" y="0"/>
                  </a:lnTo>
                  <a:lnTo>
                    <a:pt x="71745" y="729"/>
                  </a:lnTo>
                  <a:lnTo>
                    <a:pt x="70849" y="5172"/>
                  </a:lnTo>
                  <a:lnTo>
                    <a:pt x="70897" y="10248"/>
                  </a:lnTo>
                  <a:lnTo>
                    <a:pt x="71565" y="11740"/>
                  </a:lnTo>
                  <a:lnTo>
                    <a:pt x="72891" y="12959"/>
                  </a:lnTo>
                  <a:lnTo>
                    <a:pt x="73644" y="13054"/>
                  </a:lnTo>
                  <a:lnTo>
                    <a:pt x="74396" y="12541"/>
                  </a:lnTo>
                  <a:lnTo>
                    <a:pt x="74289" y="11072"/>
                  </a:lnTo>
                  <a:lnTo>
                    <a:pt x="73333" y="9650"/>
                  </a:lnTo>
                  <a:lnTo>
                    <a:pt x="74169" y="9256"/>
                  </a:lnTo>
                  <a:lnTo>
                    <a:pt x="75590" y="954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417;gbcf4302aa7_0_6">
              <a:extLst>
                <a:ext uri="{FF2B5EF4-FFF2-40B4-BE49-F238E27FC236}">
                  <a16:creationId xmlns:a16="http://schemas.microsoft.com/office/drawing/2014/main" id="{B141D6BE-7122-444A-9792-3E9BA760F71B}"/>
                </a:ext>
              </a:extLst>
            </p:cNvPr>
            <p:cNvSpPr/>
            <p:nvPr/>
          </p:nvSpPr>
          <p:spPr>
            <a:xfrm>
              <a:off x="7404976" y="3938691"/>
              <a:ext cx="5215" cy="7394"/>
            </a:xfrm>
            <a:custGeom>
              <a:avLst/>
              <a:gdLst/>
              <a:ahLst/>
              <a:cxnLst/>
              <a:rect l="l" t="t" r="r" b="b"/>
              <a:pathLst>
                <a:path w="10379" h="14714" extrusionOk="0">
                  <a:moveTo>
                    <a:pt x="8229" y="14714"/>
                  </a:moveTo>
                  <a:lnTo>
                    <a:pt x="6438" y="14464"/>
                  </a:lnTo>
                  <a:lnTo>
                    <a:pt x="4455" y="13532"/>
                  </a:lnTo>
                  <a:lnTo>
                    <a:pt x="0" y="8217"/>
                  </a:lnTo>
                  <a:lnTo>
                    <a:pt x="179" y="7059"/>
                  </a:lnTo>
                  <a:lnTo>
                    <a:pt x="1684" y="6688"/>
                  </a:lnTo>
                  <a:lnTo>
                    <a:pt x="1779" y="5757"/>
                  </a:lnTo>
                  <a:lnTo>
                    <a:pt x="1397" y="5100"/>
                  </a:lnTo>
                  <a:lnTo>
                    <a:pt x="991" y="776"/>
                  </a:lnTo>
                  <a:lnTo>
                    <a:pt x="980" y="0"/>
                  </a:lnTo>
                  <a:lnTo>
                    <a:pt x="2114" y="191"/>
                  </a:lnTo>
                  <a:lnTo>
                    <a:pt x="4192" y="2245"/>
                  </a:lnTo>
                  <a:lnTo>
                    <a:pt x="6748" y="3535"/>
                  </a:lnTo>
                  <a:lnTo>
                    <a:pt x="7513" y="5697"/>
                  </a:lnTo>
                  <a:lnTo>
                    <a:pt x="9889" y="8886"/>
                  </a:lnTo>
                  <a:lnTo>
                    <a:pt x="10379" y="13138"/>
                  </a:lnTo>
                  <a:lnTo>
                    <a:pt x="10200" y="13878"/>
                  </a:lnTo>
                  <a:lnTo>
                    <a:pt x="9638" y="14344"/>
                  </a:lnTo>
                  <a:lnTo>
                    <a:pt x="8229" y="1471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418;gbcf4302aa7_0_6">
              <a:extLst>
                <a:ext uri="{FF2B5EF4-FFF2-40B4-BE49-F238E27FC236}">
                  <a16:creationId xmlns:a16="http://schemas.microsoft.com/office/drawing/2014/main" id="{D99975FA-3349-3D4A-8E6B-B40324D42DCA}"/>
                </a:ext>
              </a:extLst>
            </p:cNvPr>
            <p:cNvSpPr/>
            <p:nvPr/>
          </p:nvSpPr>
          <p:spPr>
            <a:xfrm>
              <a:off x="7698631" y="3939392"/>
              <a:ext cx="164042" cy="143840"/>
            </a:xfrm>
            <a:custGeom>
              <a:avLst/>
              <a:gdLst/>
              <a:ahLst/>
              <a:cxnLst/>
              <a:rect l="l" t="t" r="r" b="b"/>
              <a:pathLst>
                <a:path w="326451" h="286249" extrusionOk="0">
                  <a:moveTo>
                    <a:pt x="302911" y="62895"/>
                  </a:moveTo>
                  <a:lnTo>
                    <a:pt x="302959" y="66525"/>
                  </a:lnTo>
                  <a:lnTo>
                    <a:pt x="303353" y="68042"/>
                  </a:lnTo>
                  <a:lnTo>
                    <a:pt x="304010" y="68759"/>
                  </a:lnTo>
                  <a:lnTo>
                    <a:pt x="307031" y="69678"/>
                  </a:lnTo>
                  <a:lnTo>
                    <a:pt x="307700" y="70992"/>
                  </a:lnTo>
                  <a:lnTo>
                    <a:pt x="308285" y="73453"/>
                  </a:lnTo>
                  <a:lnTo>
                    <a:pt x="309145" y="74540"/>
                  </a:lnTo>
                  <a:lnTo>
                    <a:pt x="313755" y="75184"/>
                  </a:lnTo>
                  <a:lnTo>
                    <a:pt x="314616" y="76080"/>
                  </a:lnTo>
                  <a:lnTo>
                    <a:pt x="314723" y="77418"/>
                  </a:lnTo>
                  <a:lnTo>
                    <a:pt x="313982" y="78361"/>
                  </a:lnTo>
                  <a:lnTo>
                    <a:pt x="310328" y="80655"/>
                  </a:lnTo>
                  <a:lnTo>
                    <a:pt x="308190" y="82828"/>
                  </a:lnTo>
                  <a:lnTo>
                    <a:pt x="306243" y="85587"/>
                  </a:lnTo>
                  <a:lnTo>
                    <a:pt x="303544" y="88621"/>
                  </a:lnTo>
                  <a:lnTo>
                    <a:pt x="302720" y="91165"/>
                  </a:lnTo>
                  <a:lnTo>
                    <a:pt x="300116" y="93840"/>
                  </a:lnTo>
                  <a:lnTo>
                    <a:pt x="298360" y="96957"/>
                  </a:lnTo>
                  <a:lnTo>
                    <a:pt x="294622" y="99215"/>
                  </a:lnTo>
                  <a:lnTo>
                    <a:pt x="292663" y="101233"/>
                  </a:lnTo>
                  <a:lnTo>
                    <a:pt x="288913" y="102129"/>
                  </a:lnTo>
                  <a:lnTo>
                    <a:pt x="283658" y="103944"/>
                  </a:lnTo>
                  <a:lnTo>
                    <a:pt x="281138" y="106130"/>
                  </a:lnTo>
                  <a:lnTo>
                    <a:pt x="279191" y="108889"/>
                  </a:lnTo>
                  <a:lnTo>
                    <a:pt x="273577" y="111278"/>
                  </a:lnTo>
                  <a:lnTo>
                    <a:pt x="268513" y="112388"/>
                  </a:lnTo>
                  <a:lnTo>
                    <a:pt x="263342" y="112424"/>
                  </a:lnTo>
                  <a:lnTo>
                    <a:pt x="259377" y="111313"/>
                  </a:lnTo>
                  <a:lnTo>
                    <a:pt x="250061" y="111325"/>
                  </a:lnTo>
                  <a:lnTo>
                    <a:pt x="246406" y="112400"/>
                  </a:lnTo>
                  <a:lnTo>
                    <a:pt x="240422" y="115458"/>
                  </a:lnTo>
                  <a:lnTo>
                    <a:pt x="236016" y="117178"/>
                  </a:lnTo>
                  <a:lnTo>
                    <a:pt x="227476" y="119065"/>
                  </a:lnTo>
                  <a:lnTo>
                    <a:pt x="225051" y="120200"/>
                  </a:lnTo>
                  <a:lnTo>
                    <a:pt x="219927" y="126386"/>
                  </a:lnTo>
                  <a:lnTo>
                    <a:pt x="216202" y="129050"/>
                  </a:lnTo>
                  <a:lnTo>
                    <a:pt x="212092" y="133134"/>
                  </a:lnTo>
                  <a:lnTo>
                    <a:pt x="208569" y="137494"/>
                  </a:lnTo>
                  <a:lnTo>
                    <a:pt x="200268" y="144516"/>
                  </a:lnTo>
                  <a:lnTo>
                    <a:pt x="194870" y="150595"/>
                  </a:lnTo>
                  <a:lnTo>
                    <a:pt x="191514" y="153617"/>
                  </a:lnTo>
                  <a:lnTo>
                    <a:pt x="189173" y="155242"/>
                  </a:lnTo>
                  <a:lnTo>
                    <a:pt x="186545" y="155946"/>
                  </a:lnTo>
                  <a:lnTo>
                    <a:pt x="182783" y="155803"/>
                  </a:lnTo>
                  <a:lnTo>
                    <a:pt x="180884" y="153080"/>
                  </a:lnTo>
                  <a:lnTo>
                    <a:pt x="178436" y="152626"/>
                  </a:lnTo>
                  <a:lnTo>
                    <a:pt x="176549" y="152088"/>
                  </a:lnTo>
                  <a:lnTo>
                    <a:pt x="172596" y="152279"/>
                  </a:lnTo>
                  <a:lnTo>
                    <a:pt x="169789" y="153175"/>
                  </a:lnTo>
                  <a:lnTo>
                    <a:pt x="165477" y="155373"/>
                  </a:lnTo>
                  <a:lnTo>
                    <a:pt x="161046" y="153880"/>
                  </a:lnTo>
                  <a:lnTo>
                    <a:pt x="160198" y="152972"/>
                  </a:lnTo>
                  <a:lnTo>
                    <a:pt x="159422" y="150632"/>
                  </a:lnTo>
                  <a:lnTo>
                    <a:pt x="158670" y="150249"/>
                  </a:lnTo>
                  <a:lnTo>
                    <a:pt x="151181" y="154537"/>
                  </a:lnTo>
                  <a:lnTo>
                    <a:pt x="147908" y="157666"/>
                  </a:lnTo>
                  <a:lnTo>
                    <a:pt x="145114" y="160963"/>
                  </a:lnTo>
                  <a:lnTo>
                    <a:pt x="143370" y="165501"/>
                  </a:lnTo>
                  <a:lnTo>
                    <a:pt x="142856" y="172476"/>
                  </a:lnTo>
                  <a:lnTo>
                    <a:pt x="143083" y="176513"/>
                  </a:lnTo>
                  <a:lnTo>
                    <a:pt x="143656" y="178495"/>
                  </a:lnTo>
                  <a:lnTo>
                    <a:pt x="144994" y="179714"/>
                  </a:lnTo>
                  <a:lnTo>
                    <a:pt x="146403" y="180335"/>
                  </a:lnTo>
                  <a:lnTo>
                    <a:pt x="147645" y="183261"/>
                  </a:lnTo>
                  <a:lnTo>
                    <a:pt x="149449" y="184837"/>
                  </a:lnTo>
                  <a:lnTo>
                    <a:pt x="153414" y="186581"/>
                  </a:lnTo>
                  <a:lnTo>
                    <a:pt x="154549" y="187513"/>
                  </a:lnTo>
                  <a:lnTo>
                    <a:pt x="155600" y="189663"/>
                  </a:lnTo>
                  <a:lnTo>
                    <a:pt x="156197" y="194273"/>
                  </a:lnTo>
                  <a:lnTo>
                    <a:pt x="157833" y="198417"/>
                  </a:lnTo>
                  <a:lnTo>
                    <a:pt x="157678" y="202526"/>
                  </a:lnTo>
                  <a:lnTo>
                    <a:pt x="157224" y="204508"/>
                  </a:lnTo>
                  <a:lnTo>
                    <a:pt x="155194" y="208486"/>
                  </a:lnTo>
                  <a:lnTo>
                    <a:pt x="153522" y="211209"/>
                  </a:lnTo>
                  <a:lnTo>
                    <a:pt x="151946" y="214732"/>
                  </a:lnTo>
                  <a:lnTo>
                    <a:pt x="145627" y="223439"/>
                  </a:lnTo>
                  <a:lnTo>
                    <a:pt x="143860" y="225302"/>
                  </a:lnTo>
                  <a:lnTo>
                    <a:pt x="141041" y="226938"/>
                  </a:lnTo>
                  <a:lnTo>
                    <a:pt x="131176" y="226628"/>
                  </a:lnTo>
                  <a:lnTo>
                    <a:pt x="129097" y="226950"/>
                  </a:lnTo>
                  <a:lnTo>
                    <a:pt x="127509" y="228073"/>
                  </a:lnTo>
                  <a:lnTo>
                    <a:pt x="124607" y="229602"/>
                  </a:lnTo>
                  <a:lnTo>
                    <a:pt x="123209" y="230748"/>
                  </a:lnTo>
                  <a:lnTo>
                    <a:pt x="122098" y="232158"/>
                  </a:lnTo>
                  <a:lnTo>
                    <a:pt x="120439" y="236684"/>
                  </a:lnTo>
                  <a:lnTo>
                    <a:pt x="119602" y="237747"/>
                  </a:lnTo>
                  <a:lnTo>
                    <a:pt x="118002" y="238308"/>
                  </a:lnTo>
                  <a:lnTo>
                    <a:pt x="111887" y="238261"/>
                  </a:lnTo>
                  <a:lnTo>
                    <a:pt x="108053" y="239407"/>
                  </a:lnTo>
                  <a:lnTo>
                    <a:pt x="103443" y="239109"/>
                  </a:lnTo>
                  <a:lnTo>
                    <a:pt x="99024" y="239419"/>
                  </a:lnTo>
                  <a:lnTo>
                    <a:pt x="95082" y="241306"/>
                  </a:lnTo>
                  <a:lnTo>
                    <a:pt x="93028" y="243480"/>
                  </a:lnTo>
                  <a:lnTo>
                    <a:pt x="92025" y="245952"/>
                  </a:lnTo>
                  <a:lnTo>
                    <a:pt x="89409" y="248628"/>
                  </a:lnTo>
                  <a:lnTo>
                    <a:pt x="86985" y="251542"/>
                  </a:lnTo>
                  <a:lnTo>
                    <a:pt x="79341" y="259401"/>
                  </a:lnTo>
                  <a:lnTo>
                    <a:pt x="72473" y="270186"/>
                  </a:lnTo>
                  <a:lnTo>
                    <a:pt x="68257" y="272383"/>
                  </a:lnTo>
                  <a:lnTo>
                    <a:pt x="66108" y="274557"/>
                  </a:lnTo>
                  <a:lnTo>
                    <a:pt x="64160" y="277316"/>
                  </a:lnTo>
                  <a:lnTo>
                    <a:pt x="58177" y="281974"/>
                  </a:lnTo>
                  <a:lnTo>
                    <a:pt x="55944" y="284816"/>
                  </a:lnTo>
                  <a:lnTo>
                    <a:pt x="53412" y="286154"/>
                  </a:lnTo>
                  <a:lnTo>
                    <a:pt x="37980" y="284745"/>
                  </a:lnTo>
                  <a:lnTo>
                    <a:pt x="28210" y="286250"/>
                  </a:lnTo>
                  <a:lnTo>
                    <a:pt x="25679" y="286250"/>
                  </a:lnTo>
                  <a:lnTo>
                    <a:pt x="23230" y="285808"/>
                  </a:lnTo>
                  <a:lnTo>
                    <a:pt x="20113" y="284339"/>
                  </a:lnTo>
                  <a:lnTo>
                    <a:pt x="18214" y="282762"/>
                  </a:lnTo>
                  <a:lnTo>
                    <a:pt x="12422" y="275453"/>
                  </a:lnTo>
                  <a:lnTo>
                    <a:pt x="9961" y="273231"/>
                  </a:lnTo>
                  <a:lnTo>
                    <a:pt x="8349" y="272312"/>
                  </a:lnTo>
                  <a:lnTo>
                    <a:pt x="6187" y="271487"/>
                  </a:lnTo>
                  <a:lnTo>
                    <a:pt x="5327" y="270544"/>
                  </a:lnTo>
                  <a:lnTo>
                    <a:pt x="5506" y="269684"/>
                  </a:lnTo>
                  <a:lnTo>
                    <a:pt x="8313" y="266758"/>
                  </a:lnTo>
                  <a:lnTo>
                    <a:pt x="9053" y="265253"/>
                  </a:lnTo>
                  <a:lnTo>
                    <a:pt x="9030" y="263175"/>
                  </a:lnTo>
                  <a:lnTo>
                    <a:pt x="6951" y="261419"/>
                  </a:lnTo>
                  <a:lnTo>
                    <a:pt x="6426" y="255029"/>
                  </a:lnTo>
                  <a:lnTo>
                    <a:pt x="5948" y="253966"/>
                  </a:lnTo>
                  <a:lnTo>
                    <a:pt x="4909" y="253154"/>
                  </a:lnTo>
                  <a:lnTo>
                    <a:pt x="1983" y="252127"/>
                  </a:lnTo>
                  <a:lnTo>
                    <a:pt x="1219" y="250921"/>
                  </a:lnTo>
                  <a:lnTo>
                    <a:pt x="1099" y="248186"/>
                  </a:lnTo>
                  <a:lnTo>
                    <a:pt x="1935" y="245833"/>
                  </a:lnTo>
                  <a:lnTo>
                    <a:pt x="1911" y="242835"/>
                  </a:lnTo>
                  <a:lnTo>
                    <a:pt x="490" y="241354"/>
                  </a:lnTo>
                  <a:lnTo>
                    <a:pt x="0" y="239742"/>
                  </a:lnTo>
                  <a:lnTo>
                    <a:pt x="72" y="236923"/>
                  </a:lnTo>
                  <a:lnTo>
                    <a:pt x="1004" y="235418"/>
                  </a:lnTo>
                  <a:lnTo>
                    <a:pt x="2210" y="234188"/>
                  </a:lnTo>
                  <a:lnTo>
                    <a:pt x="4085" y="233507"/>
                  </a:lnTo>
                  <a:lnTo>
                    <a:pt x="8695" y="233005"/>
                  </a:lnTo>
                  <a:lnTo>
                    <a:pt x="13938" y="230593"/>
                  </a:lnTo>
                  <a:lnTo>
                    <a:pt x="15527" y="228694"/>
                  </a:lnTo>
                  <a:lnTo>
                    <a:pt x="16076" y="226711"/>
                  </a:lnTo>
                  <a:lnTo>
                    <a:pt x="16231" y="223045"/>
                  </a:lnTo>
                  <a:lnTo>
                    <a:pt x="14141" y="221181"/>
                  </a:lnTo>
                  <a:lnTo>
                    <a:pt x="13855" y="220334"/>
                  </a:lnTo>
                  <a:lnTo>
                    <a:pt x="13926" y="216774"/>
                  </a:lnTo>
                  <a:lnTo>
                    <a:pt x="13640" y="216117"/>
                  </a:lnTo>
                  <a:lnTo>
                    <a:pt x="13054" y="214911"/>
                  </a:lnTo>
                  <a:lnTo>
                    <a:pt x="12756" y="213036"/>
                  </a:lnTo>
                  <a:lnTo>
                    <a:pt x="13676" y="209716"/>
                  </a:lnTo>
                  <a:lnTo>
                    <a:pt x="15993" y="205679"/>
                  </a:lnTo>
                  <a:lnTo>
                    <a:pt x="16160" y="202562"/>
                  </a:lnTo>
                  <a:lnTo>
                    <a:pt x="17282" y="201427"/>
                  </a:lnTo>
                  <a:lnTo>
                    <a:pt x="21868" y="200173"/>
                  </a:lnTo>
                  <a:lnTo>
                    <a:pt x="23840" y="198823"/>
                  </a:lnTo>
                  <a:lnTo>
                    <a:pt x="25881" y="195993"/>
                  </a:lnTo>
                  <a:lnTo>
                    <a:pt x="27183" y="194834"/>
                  </a:lnTo>
                  <a:lnTo>
                    <a:pt x="30946" y="194356"/>
                  </a:lnTo>
                  <a:lnTo>
                    <a:pt x="32917" y="193485"/>
                  </a:lnTo>
                  <a:lnTo>
                    <a:pt x="34242" y="194344"/>
                  </a:lnTo>
                  <a:lnTo>
                    <a:pt x="35926" y="194321"/>
                  </a:lnTo>
                  <a:lnTo>
                    <a:pt x="39593" y="193628"/>
                  </a:lnTo>
                  <a:lnTo>
                    <a:pt x="41659" y="193783"/>
                  </a:lnTo>
                  <a:lnTo>
                    <a:pt x="43642" y="193401"/>
                  </a:lnTo>
                  <a:lnTo>
                    <a:pt x="47380" y="191215"/>
                  </a:lnTo>
                  <a:lnTo>
                    <a:pt x="50832" y="188074"/>
                  </a:lnTo>
                  <a:lnTo>
                    <a:pt x="53794" y="182329"/>
                  </a:lnTo>
                  <a:lnTo>
                    <a:pt x="54056" y="180430"/>
                  </a:lnTo>
                  <a:lnTo>
                    <a:pt x="56481" y="177325"/>
                  </a:lnTo>
                  <a:lnTo>
                    <a:pt x="57019" y="174566"/>
                  </a:lnTo>
                  <a:lnTo>
                    <a:pt x="60183" y="169848"/>
                  </a:lnTo>
                  <a:lnTo>
                    <a:pt x="62035" y="165788"/>
                  </a:lnTo>
                  <a:lnTo>
                    <a:pt x="62297" y="164557"/>
                  </a:lnTo>
                  <a:lnTo>
                    <a:pt x="62071" y="159195"/>
                  </a:lnTo>
                  <a:lnTo>
                    <a:pt x="62345" y="158562"/>
                  </a:lnTo>
                  <a:lnTo>
                    <a:pt x="66191" y="156818"/>
                  </a:lnTo>
                  <a:lnTo>
                    <a:pt x="67958" y="155206"/>
                  </a:lnTo>
                  <a:lnTo>
                    <a:pt x="69559" y="155206"/>
                  </a:lnTo>
                  <a:lnTo>
                    <a:pt x="76725" y="157881"/>
                  </a:lnTo>
                  <a:lnTo>
                    <a:pt x="80678" y="158323"/>
                  </a:lnTo>
                  <a:lnTo>
                    <a:pt x="82386" y="159720"/>
                  </a:lnTo>
                  <a:lnTo>
                    <a:pt x="84930" y="160425"/>
                  </a:lnTo>
                  <a:lnTo>
                    <a:pt x="92073" y="160103"/>
                  </a:lnTo>
                  <a:lnTo>
                    <a:pt x="94987" y="159613"/>
                  </a:lnTo>
                  <a:lnTo>
                    <a:pt x="98737" y="157797"/>
                  </a:lnTo>
                  <a:lnTo>
                    <a:pt x="102475" y="154656"/>
                  </a:lnTo>
                  <a:lnTo>
                    <a:pt x="107766" y="147574"/>
                  </a:lnTo>
                  <a:lnTo>
                    <a:pt x="109247" y="144648"/>
                  </a:lnTo>
                  <a:lnTo>
                    <a:pt x="111361" y="138138"/>
                  </a:lnTo>
                  <a:lnTo>
                    <a:pt x="111994" y="135009"/>
                  </a:lnTo>
                  <a:lnTo>
                    <a:pt x="111517" y="133504"/>
                  </a:lnTo>
                  <a:lnTo>
                    <a:pt x="110275" y="131832"/>
                  </a:lnTo>
                  <a:lnTo>
                    <a:pt x="110358" y="130423"/>
                  </a:lnTo>
                  <a:lnTo>
                    <a:pt x="112604" y="129551"/>
                  </a:lnTo>
                  <a:lnTo>
                    <a:pt x="113451" y="128524"/>
                  </a:lnTo>
                  <a:lnTo>
                    <a:pt x="113989" y="126350"/>
                  </a:lnTo>
                  <a:lnTo>
                    <a:pt x="115111" y="125323"/>
                  </a:lnTo>
                  <a:lnTo>
                    <a:pt x="118492" y="125001"/>
                  </a:lnTo>
                  <a:lnTo>
                    <a:pt x="120271" y="123651"/>
                  </a:lnTo>
                  <a:lnTo>
                    <a:pt x="120641" y="122720"/>
                  </a:lnTo>
                  <a:lnTo>
                    <a:pt x="120439" y="121203"/>
                  </a:lnTo>
                  <a:lnTo>
                    <a:pt x="118252" y="118718"/>
                  </a:lnTo>
                  <a:lnTo>
                    <a:pt x="118336" y="117381"/>
                  </a:lnTo>
                  <a:lnTo>
                    <a:pt x="119925" y="116031"/>
                  </a:lnTo>
                  <a:lnTo>
                    <a:pt x="122744" y="114992"/>
                  </a:lnTo>
                  <a:lnTo>
                    <a:pt x="127449" y="115410"/>
                  </a:lnTo>
                  <a:lnTo>
                    <a:pt x="140229" y="113929"/>
                  </a:lnTo>
                  <a:lnTo>
                    <a:pt x="143131" y="112663"/>
                  </a:lnTo>
                  <a:lnTo>
                    <a:pt x="148243" y="106022"/>
                  </a:lnTo>
                  <a:lnTo>
                    <a:pt x="151241" y="103681"/>
                  </a:lnTo>
                  <a:lnTo>
                    <a:pt x="152077" y="103359"/>
                  </a:lnTo>
                  <a:lnTo>
                    <a:pt x="153116" y="103371"/>
                  </a:lnTo>
                  <a:lnTo>
                    <a:pt x="155564" y="104673"/>
                  </a:lnTo>
                  <a:lnTo>
                    <a:pt x="155767" y="105807"/>
                  </a:lnTo>
                  <a:lnTo>
                    <a:pt x="156711" y="106822"/>
                  </a:lnTo>
                  <a:lnTo>
                    <a:pt x="159255" y="106787"/>
                  </a:lnTo>
                  <a:lnTo>
                    <a:pt x="160282" y="106237"/>
                  </a:lnTo>
                  <a:lnTo>
                    <a:pt x="161309" y="105091"/>
                  </a:lnTo>
                  <a:lnTo>
                    <a:pt x="161106" y="103765"/>
                  </a:lnTo>
                  <a:lnTo>
                    <a:pt x="160628" y="103108"/>
                  </a:lnTo>
                  <a:lnTo>
                    <a:pt x="160628" y="102260"/>
                  </a:lnTo>
                  <a:lnTo>
                    <a:pt x="163794" y="98582"/>
                  </a:lnTo>
                  <a:lnTo>
                    <a:pt x="164247" y="96420"/>
                  </a:lnTo>
                  <a:lnTo>
                    <a:pt x="167317" y="92813"/>
                  </a:lnTo>
                  <a:lnTo>
                    <a:pt x="172823" y="86579"/>
                  </a:lnTo>
                  <a:lnTo>
                    <a:pt x="173539" y="82816"/>
                  </a:lnTo>
                  <a:lnTo>
                    <a:pt x="174937" y="80989"/>
                  </a:lnTo>
                  <a:lnTo>
                    <a:pt x="176131" y="78182"/>
                  </a:lnTo>
                  <a:lnTo>
                    <a:pt x="177719" y="75913"/>
                  </a:lnTo>
                  <a:lnTo>
                    <a:pt x="179356" y="75077"/>
                  </a:lnTo>
                  <a:lnTo>
                    <a:pt x="180347" y="75567"/>
                  </a:lnTo>
                  <a:lnTo>
                    <a:pt x="181828" y="75077"/>
                  </a:lnTo>
                  <a:lnTo>
                    <a:pt x="182819" y="74575"/>
                  </a:lnTo>
                  <a:lnTo>
                    <a:pt x="183309" y="72605"/>
                  </a:lnTo>
                  <a:lnTo>
                    <a:pt x="183309" y="68161"/>
                  </a:lnTo>
                  <a:lnTo>
                    <a:pt x="184300" y="67170"/>
                  </a:lnTo>
                  <a:lnTo>
                    <a:pt x="187262" y="66191"/>
                  </a:lnTo>
                  <a:lnTo>
                    <a:pt x="187752" y="65689"/>
                  </a:lnTo>
                  <a:lnTo>
                    <a:pt x="188242" y="64710"/>
                  </a:lnTo>
                  <a:lnTo>
                    <a:pt x="188743" y="64208"/>
                  </a:lnTo>
                  <a:lnTo>
                    <a:pt x="188839" y="63516"/>
                  </a:lnTo>
                  <a:lnTo>
                    <a:pt x="189663" y="62309"/>
                  </a:lnTo>
                  <a:lnTo>
                    <a:pt x="191251" y="60410"/>
                  </a:lnTo>
                  <a:lnTo>
                    <a:pt x="193592" y="58858"/>
                  </a:lnTo>
                  <a:lnTo>
                    <a:pt x="196029" y="58189"/>
                  </a:lnTo>
                  <a:lnTo>
                    <a:pt x="199504" y="58535"/>
                  </a:lnTo>
                  <a:lnTo>
                    <a:pt x="202681" y="55669"/>
                  </a:lnTo>
                  <a:lnTo>
                    <a:pt x="206049" y="53674"/>
                  </a:lnTo>
                  <a:lnTo>
                    <a:pt x="208092" y="51691"/>
                  </a:lnTo>
                  <a:lnTo>
                    <a:pt x="208928" y="50079"/>
                  </a:lnTo>
                  <a:lnTo>
                    <a:pt x="210421" y="48479"/>
                  </a:lnTo>
                  <a:lnTo>
                    <a:pt x="212475" y="46938"/>
                  </a:lnTo>
                  <a:lnTo>
                    <a:pt x="217169" y="46054"/>
                  </a:lnTo>
                  <a:lnTo>
                    <a:pt x="218196" y="46138"/>
                  </a:lnTo>
                  <a:lnTo>
                    <a:pt x="220370" y="47225"/>
                  </a:lnTo>
                  <a:lnTo>
                    <a:pt x="222364" y="49386"/>
                  </a:lnTo>
                  <a:lnTo>
                    <a:pt x="222758" y="50605"/>
                  </a:lnTo>
                  <a:lnTo>
                    <a:pt x="224466" y="51990"/>
                  </a:lnTo>
                  <a:lnTo>
                    <a:pt x="232838" y="52301"/>
                  </a:lnTo>
                  <a:lnTo>
                    <a:pt x="237902" y="50569"/>
                  </a:lnTo>
                  <a:lnTo>
                    <a:pt x="240613" y="50043"/>
                  </a:lnTo>
                  <a:lnTo>
                    <a:pt x="243612" y="48515"/>
                  </a:lnTo>
                  <a:lnTo>
                    <a:pt x="246693" y="45756"/>
                  </a:lnTo>
                  <a:lnTo>
                    <a:pt x="248078" y="43415"/>
                  </a:lnTo>
                  <a:lnTo>
                    <a:pt x="248998" y="40835"/>
                  </a:lnTo>
                  <a:lnTo>
                    <a:pt x="255436" y="34947"/>
                  </a:lnTo>
                  <a:lnTo>
                    <a:pt x="257657" y="32104"/>
                  </a:lnTo>
                  <a:lnTo>
                    <a:pt x="258386" y="29118"/>
                  </a:lnTo>
                  <a:lnTo>
                    <a:pt x="260524" y="25977"/>
                  </a:lnTo>
                  <a:lnTo>
                    <a:pt x="266698" y="22800"/>
                  </a:lnTo>
                  <a:lnTo>
                    <a:pt x="268000" y="21582"/>
                  </a:lnTo>
                  <a:lnTo>
                    <a:pt x="268550" y="20340"/>
                  </a:lnTo>
                  <a:lnTo>
                    <a:pt x="269016" y="18847"/>
                  </a:lnTo>
                  <a:lnTo>
                    <a:pt x="268693" y="15180"/>
                  </a:lnTo>
                  <a:lnTo>
                    <a:pt x="269887" y="12887"/>
                  </a:lnTo>
                  <a:lnTo>
                    <a:pt x="271654" y="10069"/>
                  </a:lnTo>
                  <a:lnTo>
                    <a:pt x="272658" y="6963"/>
                  </a:lnTo>
                  <a:lnTo>
                    <a:pt x="273399" y="5339"/>
                  </a:lnTo>
                  <a:lnTo>
                    <a:pt x="275823" y="3464"/>
                  </a:lnTo>
                  <a:lnTo>
                    <a:pt x="281162" y="860"/>
                  </a:lnTo>
                  <a:lnTo>
                    <a:pt x="284064" y="0"/>
                  </a:lnTo>
                  <a:lnTo>
                    <a:pt x="286417" y="442"/>
                  </a:lnTo>
                  <a:lnTo>
                    <a:pt x="291230" y="2090"/>
                  </a:lnTo>
                  <a:lnTo>
                    <a:pt x="294527" y="2138"/>
                  </a:lnTo>
                  <a:lnTo>
                    <a:pt x="294443" y="3548"/>
                  </a:lnTo>
                  <a:lnTo>
                    <a:pt x="293798" y="4598"/>
                  </a:lnTo>
                  <a:lnTo>
                    <a:pt x="291266" y="5267"/>
                  </a:lnTo>
                  <a:lnTo>
                    <a:pt x="290143" y="6521"/>
                  </a:lnTo>
                  <a:lnTo>
                    <a:pt x="289976" y="8014"/>
                  </a:lnTo>
                  <a:lnTo>
                    <a:pt x="288304" y="10284"/>
                  </a:lnTo>
                  <a:lnTo>
                    <a:pt x="291314" y="10522"/>
                  </a:lnTo>
                  <a:lnTo>
                    <a:pt x="291601" y="11478"/>
                  </a:lnTo>
                  <a:lnTo>
                    <a:pt x="291337" y="13078"/>
                  </a:lnTo>
                  <a:lnTo>
                    <a:pt x="291994" y="13544"/>
                  </a:lnTo>
                  <a:lnTo>
                    <a:pt x="293129" y="13616"/>
                  </a:lnTo>
                  <a:lnTo>
                    <a:pt x="294073" y="13150"/>
                  </a:lnTo>
                  <a:lnTo>
                    <a:pt x="296127" y="12756"/>
                  </a:lnTo>
                  <a:lnTo>
                    <a:pt x="298098" y="11884"/>
                  </a:lnTo>
                  <a:lnTo>
                    <a:pt x="300450" y="11299"/>
                  </a:lnTo>
                  <a:lnTo>
                    <a:pt x="301477" y="11860"/>
                  </a:lnTo>
                  <a:lnTo>
                    <a:pt x="302612" y="11932"/>
                  </a:lnTo>
                  <a:lnTo>
                    <a:pt x="303640" y="10797"/>
                  </a:lnTo>
                  <a:lnTo>
                    <a:pt x="304380" y="10152"/>
                  </a:lnTo>
                  <a:lnTo>
                    <a:pt x="305323" y="10116"/>
                  </a:lnTo>
                  <a:lnTo>
                    <a:pt x="307031" y="11992"/>
                  </a:lnTo>
                  <a:lnTo>
                    <a:pt x="310149" y="13460"/>
                  </a:lnTo>
                  <a:lnTo>
                    <a:pt x="310160" y="14201"/>
                  </a:lnTo>
                  <a:lnTo>
                    <a:pt x="309133" y="15706"/>
                  </a:lnTo>
                  <a:lnTo>
                    <a:pt x="306601" y="16231"/>
                  </a:lnTo>
                  <a:lnTo>
                    <a:pt x="305956" y="17067"/>
                  </a:lnTo>
                  <a:lnTo>
                    <a:pt x="306088" y="21319"/>
                  </a:lnTo>
                  <a:lnTo>
                    <a:pt x="306948" y="23075"/>
                  </a:lnTo>
                  <a:lnTo>
                    <a:pt x="306590" y="24484"/>
                  </a:lnTo>
                  <a:lnTo>
                    <a:pt x="304547" y="27625"/>
                  </a:lnTo>
                  <a:lnTo>
                    <a:pt x="304380" y="29106"/>
                  </a:lnTo>
                  <a:lnTo>
                    <a:pt x="305323" y="29596"/>
                  </a:lnTo>
                  <a:lnTo>
                    <a:pt x="308226" y="29178"/>
                  </a:lnTo>
                  <a:lnTo>
                    <a:pt x="311319" y="27829"/>
                  </a:lnTo>
                  <a:lnTo>
                    <a:pt x="312346" y="26873"/>
                  </a:lnTo>
                  <a:lnTo>
                    <a:pt x="312239" y="25284"/>
                  </a:lnTo>
                  <a:lnTo>
                    <a:pt x="315965" y="21474"/>
                  </a:lnTo>
                  <a:lnTo>
                    <a:pt x="315858" y="20077"/>
                  </a:lnTo>
                  <a:lnTo>
                    <a:pt x="316120" y="18214"/>
                  </a:lnTo>
                  <a:lnTo>
                    <a:pt x="317255" y="18178"/>
                  </a:lnTo>
                  <a:lnTo>
                    <a:pt x="318294" y="19778"/>
                  </a:lnTo>
                  <a:lnTo>
                    <a:pt x="318688" y="21654"/>
                  </a:lnTo>
                  <a:lnTo>
                    <a:pt x="320014" y="22287"/>
                  </a:lnTo>
                  <a:lnTo>
                    <a:pt x="323848" y="20280"/>
                  </a:lnTo>
                  <a:lnTo>
                    <a:pt x="323967" y="22275"/>
                  </a:lnTo>
                  <a:lnTo>
                    <a:pt x="326153" y="24962"/>
                  </a:lnTo>
                  <a:lnTo>
                    <a:pt x="326451" y="25989"/>
                  </a:lnTo>
                  <a:lnTo>
                    <a:pt x="326176" y="26658"/>
                  </a:lnTo>
                  <a:lnTo>
                    <a:pt x="323752" y="29023"/>
                  </a:lnTo>
                  <a:lnTo>
                    <a:pt x="323298" y="30743"/>
                  </a:lnTo>
                  <a:lnTo>
                    <a:pt x="321710" y="32713"/>
                  </a:lnTo>
                  <a:lnTo>
                    <a:pt x="320492" y="32940"/>
                  </a:lnTo>
                  <a:lnTo>
                    <a:pt x="317935" y="30420"/>
                  </a:lnTo>
                  <a:lnTo>
                    <a:pt x="314627" y="29405"/>
                  </a:lnTo>
                  <a:lnTo>
                    <a:pt x="310137" y="32164"/>
                  </a:lnTo>
                  <a:lnTo>
                    <a:pt x="307987" y="33155"/>
                  </a:lnTo>
                  <a:lnTo>
                    <a:pt x="307999" y="34075"/>
                  </a:lnTo>
                  <a:lnTo>
                    <a:pt x="311128" y="36511"/>
                  </a:lnTo>
                  <a:lnTo>
                    <a:pt x="314998" y="38064"/>
                  </a:lnTo>
                  <a:lnTo>
                    <a:pt x="316419" y="39461"/>
                  </a:lnTo>
                  <a:lnTo>
                    <a:pt x="316813" y="40680"/>
                  </a:lnTo>
                  <a:lnTo>
                    <a:pt x="316921" y="43009"/>
                  </a:lnTo>
                  <a:lnTo>
                    <a:pt x="315571" y="49339"/>
                  </a:lnTo>
                  <a:lnTo>
                    <a:pt x="314831" y="50844"/>
                  </a:lnTo>
                  <a:lnTo>
                    <a:pt x="313899" y="51130"/>
                  </a:lnTo>
                  <a:lnTo>
                    <a:pt x="313600" y="49804"/>
                  </a:lnTo>
                  <a:lnTo>
                    <a:pt x="312466" y="49171"/>
                  </a:lnTo>
                  <a:lnTo>
                    <a:pt x="311247" y="49757"/>
                  </a:lnTo>
                  <a:lnTo>
                    <a:pt x="310412" y="50712"/>
                  </a:lnTo>
                  <a:lnTo>
                    <a:pt x="308727" y="51835"/>
                  </a:lnTo>
                  <a:lnTo>
                    <a:pt x="305539" y="51894"/>
                  </a:lnTo>
                  <a:lnTo>
                    <a:pt x="303664" y="52719"/>
                  </a:lnTo>
                  <a:lnTo>
                    <a:pt x="299340" y="53077"/>
                  </a:lnTo>
                  <a:lnTo>
                    <a:pt x="298121" y="53555"/>
                  </a:lnTo>
                  <a:lnTo>
                    <a:pt x="297286" y="55060"/>
                  </a:lnTo>
                  <a:lnTo>
                    <a:pt x="297297" y="56278"/>
                  </a:lnTo>
                  <a:lnTo>
                    <a:pt x="297775" y="57042"/>
                  </a:lnTo>
                  <a:lnTo>
                    <a:pt x="301561" y="59706"/>
                  </a:lnTo>
                  <a:lnTo>
                    <a:pt x="302911" y="6289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419;gbcf4302aa7_0_6">
              <a:extLst>
                <a:ext uri="{FF2B5EF4-FFF2-40B4-BE49-F238E27FC236}">
                  <a16:creationId xmlns:a16="http://schemas.microsoft.com/office/drawing/2014/main" id="{8B855C94-E393-F646-A2B2-F95DD00B2CA7}"/>
                </a:ext>
              </a:extLst>
            </p:cNvPr>
            <p:cNvSpPr/>
            <p:nvPr/>
          </p:nvSpPr>
          <p:spPr>
            <a:xfrm>
              <a:off x="7298349" y="3940003"/>
              <a:ext cx="4873" cy="3871"/>
            </a:xfrm>
            <a:custGeom>
              <a:avLst/>
              <a:gdLst/>
              <a:ahLst/>
              <a:cxnLst/>
              <a:rect l="l" t="t" r="r" b="b"/>
              <a:pathLst>
                <a:path w="9698" h="7703" extrusionOk="0">
                  <a:moveTo>
                    <a:pt x="2174" y="3953"/>
                  </a:moveTo>
                  <a:lnTo>
                    <a:pt x="669" y="3105"/>
                  </a:lnTo>
                  <a:lnTo>
                    <a:pt x="0" y="1971"/>
                  </a:lnTo>
                  <a:lnTo>
                    <a:pt x="84" y="932"/>
                  </a:lnTo>
                  <a:lnTo>
                    <a:pt x="1302" y="83"/>
                  </a:lnTo>
                  <a:lnTo>
                    <a:pt x="5446" y="0"/>
                  </a:lnTo>
                  <a:lnTo>
                    <a:pt x="7142" y="621"/>
                  </a:lnTo>
                  <a:lnTo>
                    <a:pt x="9030" y="2484"/>
                  </a:lnTo>
                  <a:lnTo>
                    <a:pt x="9698" y="3989"/>
                  </a:lnTo>
                  <a:lnTo>
                    <a:pt x="9436" y="7297"/>
                  </a:lnTo>
                  <a:lnTo>
                    <a:pt x="8313" y="7703"/>
                  </a:lnTo>
                  <a:lnTo>
                    <a:pt x="6987" y="7106"/>
                  </a:lnTo>
                  <a:lnTo>
                    <a:pt x="4252" y="4777"/>
                  </a:lnTo>
                  <a:lnTo>
                    <a:pt x="2174" y="395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420;gbcf4302aa7_0_6">
              <a:extLst>
                <a:ext uri="{FF2B5EF4-FFF2-40B4-BE49-F238E27FC236}">
                  <a16:creationId xmlns:a16="http://schemas.microsoft.com/office/drawing/2014/main" id="{8BFEE6E8-8C1D-4C4B-8A21-560433B05A55}"/>
                </a:ext>
              </a:extLst>
            </p:cNvPr>
            <p:cNvSpPr/>
            <p:nvPr/>
          </p:nvSpPr>
          <p:spPr>
            <a:xfrm>
              <a:off x="7800820" y="3942531"/>
              <a:ext cx="3217" cy="8978"/>
            </a:xfrm>
            <a:custGeom>
              <a:avLst/>
              <a:gdLst/>
              <a:ahLst/>
              <a:cxnLst/>
              <a:rect l="l" t="t" r="r" b="b"/>
              <a:pathLst>
                <a:path w="6401" h="17867" extrusionOk="0">
                  <a:moveTo>
                    <a:pt x="3535" y="17867"/>
                  </a:moveTo>
                  <a:lnTo>
                    <a:pt x="704" y="16135"/>
                  </a:lnTo>
                  <a:lnTo>
                    <a:pt x="36" y="15001"/>
                  </a:lnTo>
                  <a:lnTo>
                    <a:pt x="0" y="12003"/>
                  </a:lnTo>
                  <a:lnTo>
                    <a:pt x="633" y="9244"/>
                  </a:lnTo>
                  <a:lnTo>
                    <a:pt x="1935" y="7906"/>
                  </a:lnTo>
                  <a:lnTo>
                    <a:pt x="2401" y="6784"/>
                  </a:lnTo>
                  <a:lnTo>
                    <a:pt x="2556" y="4336"/>
                  </a:lnTo>
                  <a:lnTo>
                    <a:pt x="4120" y="299"/>
                  </a:lnTo>
                  <a:lnTo>
                    <a:pt x="5434" y="0"/>
                  </a:lnTo>
                  <a:lnTo>
                    <a:pt x="5458" y="2066"/>
                  </a:lnTo>
                  <a:lnTo>
                    <a:pt x="4634" y="4502"/>
                  </a:lnTo>
                  <a:lnTo>
                    <a:pt x="4657" y="7238"/>
                  </a:lnTo>
                  <a:lnTo>
                    <a:pt x="5147" y="9411"/>
                  </a:lnTo>
                  <a:lnTo>
                    <a:pt x="6401" y="12409"/>
                  </a:lnTo>
                  <a:lnTo>
                    <a:pt x="6318" y="13890"/>
                  </a:lnTo>
                  <a:lnTo>
                    <a:pt x="4670" y="17688"/>
                  </a:lnTo>
                  <a:lnTo>
                    <a:pt x="3535" y="1786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421;gbcf4302aa7_0_6">
              <a:extLst>
                <a:ext uri="{FF2B5EF4-FFF2-40B4-BE49-F238E27FC236}">
                  <a16:creationId xmlns:a16="http://schemas.microsoft.com/office/drawing/2014/main" id="{961591E4-5C42-324D-BC55-6DC7198B550A}"/>
                </a:ext>
              </a:extLst>
            </p:cNvPr>
            <p:cNvSpPr/>
            <p:nvPr/>
          </p:nvSpPr>
          <p:spPr>
            <a:xfrm>
              <a:off x="7856443" y="3943208"/>
              <a:ext cx="5209" cy="2550"/>
            </a:xfrm>
            <a:custGeom>
              <a:avLst/>
              <a:gdLst/>
              <a:ahLst/>
              <a:cxnLst/>
              <a:rect l="l" t="t" r="r" b="b"/>
              <a:pathLst>
                <a:path w="10366" h="5075" extrusionOk="0">
                  <a:moveTo>
                    <a:pt x="8217" y="5076"/>
                  </a:moveTo>
                  <a:lnTo>
                    <a:pt x="3034" y="4371"/>
                  </a:lnTo>
                  <a:lnTo>
                    <a:pt x="12" y="2616"/>
                  </a:lnTo>
                  <a:lnTo>
                    <a:pt x="0" y="1493"/>
                  </a:lnTo>
                  <a:lnTo>
                    <a:pt x="645" y="812"/>
                  </a:lnTo>
                  <a:lnTo>
                    <a:pt x="2711" y="239"/>
                  </a:lnTo>
                  <a:lnTo>
                    <a:pt x="6748" y="0"/>
                  </a:lnTo>
                  <a:lnTo>
                    <a:pt x="8170" y="370"/>
                  </a:lnTo>
                  <a:lnTo>
                    <a:pt x="9304" y="1194"/>
                  </a:lnTo>
                  <a:lnTo>
                    <a:pt x="10355" y="3081"/>
                  </a:lnTo>
                  <a:lnTo>
                    <a:pt x="10367" y="4312"/>
                  </a:lnTo>
                  <a:lnTo>
                    <a:pt x="9531" y="4777"/>
                  </a:lnTo>
                  <a:lnTo>
                    <a:pt x="8217" y="507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422;gbcf4302aa7_0_6">
              <a:extLst>
                <a:ext uri="{FF2B5EF4-FFF2-40B4-BE49-F238E27FC236}">
                  <a16:creationId xmlns:a16="http://schemas.microsoft.com/office/drawing/2014/main" id="{D1C24C4E-68DF-1340-BFB6-69C6541923D6}"/>
                </a:ext>
              </a:extLst>
            </p:cNvPr>
            <p:cNvSpPr/>
            <p:nvPr/>
          </p:nvSpPr>
          <p:spPr>
            <a:xfrm>
              <a:off x="7264652" y="3944041"/>
              <a:ext cx="8834" cy="5611"/>
            </a:xfrm>
            <a:custGeom>
              <a:avLst/>
              <a:gdLst/>
              <a:ahLst/>
              <a:cxnLst/>
              <a:rect l="l" t="t" r="r" b="b"/>
              <a:pathLst>
                <a:path w="17581" h="11167" extrusionOk="0">
                  <a:moveTo>
                    <a:pt x="4957" y="466"/>
                  </a:moveTo>
                  <a:lnTo>
                    <a:pt x="7214" y="0"/>
                  </a:lnTo>
                  <a:lnTo>
                    <a:pt x="9089" y="60"/>
                  </a:lnTo>
                  <a:lnTo>
                    <a:pt x="10045" y="1290"/>
                  </a:lnTo>
                  <a:lnTo>
                    <a:pt x="10426" y="3273"/>
                  </a:lnTo>
                  <a:lnTo>
                    <a:pt x="11371" y="3798"/>
                  </a:lnTo>
                  <a:lnTo>
                    <a:pt x="15981" y="3786"/>
                  </a:lnTo>
                  <a:lnTo>
                    <a:pt x="17485" y="4443"/>
                  </a:lnTo>
                  <a:lnTo>
                    <a:pt x="17581" y="5399"/>
                  </a:lnTo>
                  <a:lnTo>
                    <a:pt x="16088" y="6700"/>
                  </a:lnTo>
                  <a:lnTo>
                    <a:pt x="13460" y="7739"/>
                  </a:lnTo>
                  <a:lnTo>
                    <a:pt x="10546" y="8158"/>
                  </a:lnTo>
                  <a:lnTo>
                    <a:pt x="7644" y="10690"/>
                  </a:lnTo>
                  <a:lnTo>
                    <a:pt x="6605" y="11167"/>
                  </a:lnTo>
                  <a:lnTo>
                    <a:pt x="5195" y="10905"/>
                  </a:lnTo>
                  <a:lnTo>
                    <a:pt x="5638" y="6008"/>
                  </a:lnTo>
                  <a:lnTo>
                    <a:pt x="1040" y="6509"/>
                  </a:lnTo>
                  <a:lnTo>
                    <a:pt x="0" y="6139"/>
                  </a:lnTo>
                  <a:lnTo>
                    <a:pt x="1684" y="3679"/>
                  </a:lnTo>
                  <a:lnTo>
                    <a:pt x="3177" y="2556"/>
                  </a:lnTo>
                  <a:lnTo>
                    <a:pt x="4957" y="46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423;gbcf4302aa7_0_6">
              <a:extLst>
                <a:ext uri="{FF2B5EF4-FFF2-40B4-BE49-F238E27FC236}">
                  <a16:creationId xmlns:a16="http://schemas.microsoft.com/office/drawing/2014/main" id="{E99EF355-1A90-A84F-8C22-4AF32BBF23EB}"/>
                </a:ext>
              </a:extLst>
            </p:cNvPr>
            <p:cNvSpPr/>
            <p:nvPr/>
          </p:nvSpPr>
          <p:spPr>
            <a:xfrm>
              <a:off x="7304663" y="3946041"/>
              <a:ext cx="5347" cy="5737"/>
            </a:xfrm>
            <a:custGeom>
              <a:avLst/>
              <a:gdLst/>
              <a:ahLst/>
              <a:cxnLst/>
              <a:rect l="l" t="t" r="r" b="b"/>
              <a:pathLst>
                <a:path w="10641" h="11417" extrusionOk="0">
                  <a:moveTo>
                    <a:pt x="932" y="4467"/>
                  </a:moveTo>
                  <a:lnTo>
                    <a:pt x="6462" y="12"/>
                  </a:lnTo>
                  <a:lnTo>
                    <a:pt x="8157" y="0"/>
                  </a:lnTo>
                  <a:lnTo>
                    <a:pt x="9483" y="1039"/>
                  </a:lnTo>
                  <a:lnTo>
                    <a:pt x="10426" y="3081"/>
                  </a:lnTo>
                  <a:lnTo>
                    <a:pt x="10642" y="7787"/>
                  </a:lnTo>
                  <a:lnTo>
                    <a:pt x="10080" y="9017"/>
                  </a:lnTo>
                  <a:lnTo>
                    <a:pt x="8396" y="9591"/>
                  </a:lnTo>
                  <a:lnTo>
                    <a:pt x="6234" y="11287"/>
                  </a:lnTo>
                  <a:lnTo>
                    <a:pt x="4168" y="11418"/>
                  </a:lnTo>
                  <a:lnTo>
                    <a:pt x="2664" y="10940"/>
                  </a:lnTo>
                  <a:lnTo>
                    <a:pt x="765" y="8778"/>
                  </a:lnTo>
                  <a:lnTo>
                    <a:pt x="107" y="7572"/>
                  </a:lnTo>
                  <a:lnTo>
                    <a:pt x="0" y="5578"/>
                  </a:lnTo>
                  <a:lnTo>
                    <a:pt x="932" y="446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424;gbcf4302aa7_0_6">
              <a:extLst>
                <a:ext uri="{FF2B5EF4-FFF2-40B4-BE49-F238E27FC236}">
                  <a16:creationId xmlns:a16="http://schemas.microsoft.com/office/drawing/2014/main" id="{2F6BD40E-BD28-AB4C-80D8-BC02E15E8CBD}"/>
                </a:ext>
              </a:extLst>
            </p:cNvPr>
            <p:cNvSpPr/>
            <p:nvPr/>
          </p:nvSpPr>
          <p:spPr>
            <a:xfrm>
              <a:off x="7861673" y="3952074"/>
              <a:ext cx="4987" cy="7166"/>
            </a:xfrm>
            <a:custGeom>
              <a:avLst/>
              <a:gdLst/>
              <a:ahLst/>
              <a:cxnLst/>
              <a:rect l="l" t="t" r="r" b="b"/>
              <a:pathLst>
                <a:path w="9924" h="14260" extrusionOk="0">
                  <a:moveTo>
                    <a:pt x="2460" y="14261"/>
                  </a:moveTo>
                  <a:lnTo>
                    <a:pt x="765" y="13902"/>
                  </a:lnTo>
                  <a:lnTo>
                    <a:pt x="0" y="12672"/>
                  </a:lnTo>
                  <a:lnTo>
                    <a:pt x="263" y="10032"/>
                  </a:lnTo>
                  <a:lnTo>
                    <a:pt x="717" y="8349"/>
                  </a:lnTo>
                  <a:lnTo>
                    <a:pt x="2389" y="6079"/>
                  </a:lnTo>
                  <a:lnTo>
                    <a:pt x="2843" y="4837"/>
                  </a:lnTo>
                  <a:lnTo>
                    <a:pt x="4515" y="2938"/>
                  </a:lnTo>
                  <a:lnTo>
                    <a:pt x="4682" y="681"/>
                  </a:lnTo>
                  <a:lnTo>
                    <a:pt x="6187" y="0"/>
                  </a:lnTo>
                  <a:lnTo>
                    <a:pt x="6939" y="275"/>
                  </a:lnTo>
                  <a:lnTo>
                    <a:pt x="7322" y="860"/>
                  </a:lnTo>
                  <a:lnTo>
                    <a:pt x="7429" y="2269"/>
                  </a:lnTo>
                  <a:lnTo>
                    <a:pt x="8098" y="3285"/>
                  </a:lnTo>
                  <a:lnTo>
                    <a:pt x="8779" y="5447"/>
                  </a:lnTo>
                  <a:lnTo>
                    <a:pt x="9925" y="8456"/>
                  </a:lnTo>
                  <a:lnTo>
                    <a:pt x="9865" y="11346"/>
                  </a:lnTo>
                  <a:lnTo>
                    <a:pt x="8934" y="12780"/>
                  </a:lnTo>
                  <a:lnTo>
                    <a:pt x="6593" y="13365"/>
                  </a:lnTo>
                  <a:lnTo>
                    <a:pt x="5195" y="14105"/>
                  </a:lnTo>
                  <a:lnTo>
                    <a:pt x="2460" y="1426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425;gbcf4302aa7_0_6">
              <a:extLst>
                <a:ext uri="{FF2B5EF4-FFF2-40B4-BE49-F238E27FC236}">
                  <a16:creationId xmlns:a16="http://schemas.microsoft.com/office/drawing/2014/main" id="{125065C4-1C00-B247-B55F-0B203126928E}"/>
                </a:ext>
              </a:extLst>
            </p:cNvPr>
            <p:cNvSpPr/>
            <p:nvPr/>
          </p:nvSpPr>
          <p:spPr>
            <a:xfrm>
              <a:off x="7858090" y="3956699"/>
              <a:ext cx="2694" cy="3306"/>
            </a:xfrm>
            <a:custGeom>
              <a:avLst/>
              <a:gdLst/>
              <a:ahLst/>
              <a:cxnLst/>
              <a:rect l="l" t="t" r="r" b="b"/>
              <a:pathLst>
                <a:path w="5362" h="6580" extrusionOk="0">
                  <a:moveTo>
                    <a:pt x="2376" y="6581"/>
                  </a:moveTo>
                  <a:lnTo>
                    <a:pt x="394" y="5124"/>
                  </a:lnTo>
                  <a:lnTo>
                    <a:pt x="0" y="3511"/>
                  </a:lnTo>
                  <a:lnTo>
                    <a:pt x="2425" y="1875"/>
                  </a:lnTo>
                  <a:lnTo>
                    <a:pt x="4013" y="275"/>
                  </a:lnTo>
                  <a:lnTo>
                    <a:pt x="4765" y="0"/>
                  </a:lnTo>
                  <a:lnTo>
                    <a:pt x="5362" y="4240"/>
                  </a:lnTo>
                  <a:lnTo>
                    <a:pt x="4622" y="5816"/>
                  </a:lnTo>
                  <a:lnTo>
                    <a:pt x="3786" y="6581"/>
                  </a:lnTo>
                  <a:lnTo>
                    <a:pt x="2376" y="658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426;gbcf4302aa7_0_6">
              <a:extLst>
                <a:ext uri="{FF2B5EF4-FFF2-40B4-BE49-F238E27FC236}">
                  <a16:creationId xmlns:a16="http://schemas.microsoft.com/office/drawing/2014/main" id="{1D4A0705-FA99-254E-AF6E-13D1299160CB}"/>
                </a:ext>
              </a:extLst>
            </p:cNvPr>
            <p:cNvSpPr/>
            <p:nvPr/>
          </p:nvSpPr>
          <p:spPr>
            <a:xfrm>
              <a:off x="7866555" y="3959742"/>
              <a:ext cx="1644" cy="2989"/>
            </a:xfrm>
            <a:custGeom>
              <a:avLst/>
              <a:gdLst/>
              <a:ahLst/>
              <a:cxnLst/>
              <a:rect l="l" t="t" r="r" b="b"/>
              <a:pathLst>
                <a:path w="3272" h="5948" extrusionOk="0">
                  <a:moveTo>
                    <a:pt x="36" y="5948"/>
                  </a:moveTo>
                  <a:lnTo>
                    <a:pt x="0" y="2472"/>
                  </a:lnTo>
                  <a:lnTo>
                    <a:pt x="550" y="860"/>
                  </a:lnTo>
                  <a:lnTo>
                    <a:pt x="1302" y="203"/>
                  </a:lnTo>
                  <a:lnTo>
                    <a:pt x="3272" y="0"/>
                  </a:lnTo>
                  <a:lnTo>
                    <a:pt x="3189" y="932"/>
                  </a:lnTo>
                  <a:lnTo>
                    <a:pt x="1971" y="1959"/>
                  </a:lnTo>
                  <a:lnTo>
                    <a:pt x="2186" y="4586"/>
                  </a:lnTo>
                  <a:lnTo>
                    <a:pt x="789" y="5745"/>
                  </a:lnTo>
                  <a:lnTo>
                    <a:pt x="36" y="594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427;gbcf4302aa7_0_6">
              <a:extLst>
                <a:ext uri="{FF2B5EF4-FFF2-40B4-BE49-F238E27FC236}">
                  <a16:creationId xmlns:a16="http://schemas.microsoft.com/office/drawing/2014/main" id="{CECAC02A-3AA4-124B-A809-FB9D2C87583D}"/>
                </a:ext>
              </a:extLst>
            </p:cNvPr>
            <p:cNvSpPr/>
            <p:nvPr/>
          </p:nvSpPr>
          <p:spPr>
            <a:xfrm>
              <a:off x="7856653" y="3961228"/>
              <a:ext cx="5629" cy="5695"/>
            </a:xfrm>
            <a:custGeom>
              <a:avLst/>
              <a:gdLst/>
              <a:ahLst/>
              <a:cxnLst/>
              <a:rect l="l" t="t" r="r" b="b"/>
              <a:pathLst>
                <a:path w="11202" h="11334" extrusionOk="0">
                  <a:moveTo>
                    <a:pt x="12" y="11334"/>
                  </a:moveTo>
                  <a:lnTo>
                    <a:pt x="0" y="10223"/>
                  </a:lnTo>
                  <a:lnTo>
                    <a:pt x="2245" y="7871"/>
                  </a:lnTo>
                  <a:lnTo>
                    <a:pt x="3630" y="5494"/>
                  </a:lnTo>
                  <a:lnTo>
                    <a:pt x="3786" y="2305"/>
                  </a:lnTo>
                  <a:lnTo>
                    <a:pt x="4431" y="955"/>
                  </a:lnTo>
                  <a:lnTo>
                    <a:pt x="5362" y="0"/>
                  </a:lnTo>
                  <a:lnTo>
                    <a:pt x="6115" y="12"/>
                  </a:lnTo>
                  <a:lnTo>
                    <a:pt x="8479" y="836"/>
                  </a:lnTo>
                  <a:lnTo>
                    <a:pt x="10737" y="729"/>
                  </a:lnTo>
                  <a:lnTo>
                    <a:pt x="11203" y="1278"/>
                  </a:lnTo>
                  <a:lnTo>
                    <a:pt x="11119" y="2197"/>
                  </a:lnTo>
                  <a:lnTo>
                    <a:pt x="8981" y="4299"/>
                  </a:lnTo>
                  <a:lnTo>
                    <a:pt x="8420" y="5828"/>
                  </a:lnTo>
                  <a:lnTo>
                    <a:pt x="7871" y="6664"/>
                  </a:lnTo>
                  <a:lnTo>
                    <a:pt x="4025" y="8301"/>
                  </a:lnTo>
                  <a:lnTo>
                    <a:pt x="859" y="11167"/>
                  </a:lnTo>
                  <a:lnTo>
                    <a:pt x="12" y="1133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428;gbcf4302aa7_0_6">
              <a:extLst>
                <a:ext uri="{FF2B5EF4-FFF2-40B4-BE49-F238E27FC236}">
                  <a16:creationId xmlns:a16="http://schemas.microsoft.com/office/drawing/2014/main" id="{7EB4F82D-25E6-074E-A380-DC3EF18E81F7}"/>
                </a:ext>
              </a:extLst>
            </p:cNvPr>
            <p:cNvSpPr/>
            <p:nvPr/>
          </p:nvSpPr>
          <p:spPr>
            <a:xfrm>
              <a:off x="7355320" y="3964720"/>
              <a:ext cx="4447" cy="2406"/>
            </a:xfrm>
            <a:custGeom>
              <a:avLst/>
              <a:gdLst/>
              <a:ahLst/>
              <a:cxnLst/>
              <a:rect l="l" t="t" r="r" b="b"/>
              <a:pathLst>
                <a:path w="8850" h="4789" extrusionOk="0">
                  <a:moveTo>
                    <a:pt x="0" y="2520"/>
                  </a:moveTo>
                  <a:lnTo>
                    <a:pt x="1505" y="1290"/>
                  </a:lnTo>
                  <a:lnTo>
                    <a:pt x="2067" y="466"/>
                  </a:lnTo>
                  <a:lnTo>
                    <a:pt x="2711" y="0"/>
                  </a:lnTo>
                  <a:lnTo>
                    <a:pt x="5171" y="931"/>
                  </a:lnTo>
                  <a:lnTo>
                    <a:pt x="7799" y="1182"/>
                  </a:lnTo>
                  <a:lnTo>
                    <a:pt x="8468" y="1541"/>
                  </a:lnTo>
                  <a:lnTo>
                    <a:pt x="8850" y="3416"/>
                  </a:lnTo>
                  <a:lnTo>
                    <a:pt x="7906" y="4001"/>
                  </a:lnTo>
                  <a:lnTo>
                    <a:pt x="2460" y="4789"/>
                  </a:lnTo>
                  <a:lnTo>
                    <a:pt x="1326" y="4407"/>
                  </a:lnTo>
                  <a:lnTo>
                    <a:pt x="0" y="252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429;gbcf4302aa7_0_6">
              <a:extLst>
                <a:ext uri="{FF2B5EF4-FFF2-40B4-BE49-F238E27FC236}">
                  <a16:creationId xmlns:a16="http://schemas.microsoft.com/office/drawing/2014/main" id="{A8A620F6-D9B9-684A-A08A-B3E548FDCD99}"/>
                </a:ext>
              </a:extLst>
            </p:cNvPr>
            <p:cNvSpPr/>
            <p:nvPr/>
          </p:nvSpPr>
          <p:spPr>
            <a:xfrm>
              <a:off x="7933393" y="4005673"/>
              <a:ext cx="107446" cy="142358"/>
            </a:xfrm>
            <a:custGeom>
              <a:avLst/>
              <a:gdLst/>
              <a:ahLst/>
              <a:cxnLst/>
              <a:rect l="l" t="t" r="r" b="b"/>
              <a:pathLst>
                <a:path w="213823" h="283299" extrusionOk="0">
                  <a:moveTo>
                    <a:pt x="0" y="90973"/>
                  </a:moveTo>
                  <a:lnTo>
                    <a:pt x="2102" y="90125"/>
                  </a:lnTo>
                  <a:lnTo>
                    <a:pt x="4455" y="90090"/>
                  </a:lnTo>
                  <a:lnTo>
                    <a:pt x="7656" y="91260"/>
                  </a:lnTo>
                  <a:lnTo>
                    <a:pt x="10952" y="91045"/>
                  </a:lnTo>
                  <a:lnTo>
                    <a:pt x="15646" y="89875"/>
                  </a:lnTo>
                  <a:lnTo>
                    <a:pt x="20709" y="89469"/>
                  </a:lnTo>
                  <a:lnTo>
                    <a:pt x="29548" y="88059"/>
                  </a:lnTo>
                  <a:lnTo>
                    <a:pt x="33477" y="86614"/>
                  </a:lnTo>
                  <a:lnTo>
                    <a:pt x="40679" y="82959"/>
                  </a:lnTo>
                  <a:lnTo>
                    <a:pt x="41993" y="82589"/>
                  </a:lnTo>
                  <a:lnTo>
                    <a:pt x="45468" y="82159"/>
                  </a:lnTo>
                  <a:lnTo>
                    <a:pt x="50998" y="80332"/>
                  </a:lnTo>
                  <a:lnTo>
                    <a:pt x="54187" y="78898"/>
                  </a:lnTo>
                  <a:lnTo>
                    <a:pt x="58200" y="76008"/>
                  </a:lnTo>
                  <a:lnTo>
                    <a:pt x="62584" y="72580"/>
                  </a:lnTo>
                  <a:lnTo>
                    <a:pt x="65379" y="69762"/>
                  </a:lnTo>
                  <a:lnTo>
                    <a:pt x="69104" y="65283"/>
                  </a:lnTo>
                  <a:lnTo>
                    <a:pt x="70132" y="64996"/>
                  </a:lnTo>
                  <a:lnTo>
                    <a:pt x="72222" y="66561"/>
                  </a:lnTo>
                  <a:lnTo>
                    <a:pt x="73751" y="68997"/>
                  </a:lnTo>
                  <a:lnTo>
                    <a:pt x="74228" y="70323"/>
                  </a:lnTo>
                  <a:lnTo>
                    <a:pt x="72090" y="72413"/>
                  </a:lnTo>
                  <a:lnTo>
                    <a:pt x="69272" y="72903"/>
                  </a:lnTo>
                  <a:lnTo>
                    <a:pt x="68424" y="73488"/>
                  </a:lnTo>
                  <a:lnTo>
                    <a:pt x="66214" y="78110"/>
                  </a:lnTo>
                  <a:lnTo>
                    <a:pt x="65677" y="80642"/>
                  </a:lnTo>
                  <a:lnTo>
                    <a:pt x="62571" y="80403"/>
                  </a:lnTo>
                  <a:lnTo>
                    <a:pt x="60900" y="82673"/>
                  </a:lnTo>
                  <a:lnTo>
                    <a:pt x="59024" y="82876"/>
                  </a:lnTo>
                  <a:lnTo>
                    <a:pt x="57782" y="81681"/>
                  </a:lnTo>
                  <a:lnTo>
                    <a:pt x="56564" y="81383"/>
                  </a:lnTo>
                  <a:lnTo>
                    <a:pt x="56397" y="83760"/>
                  </a:lnTo>
                  <a:lnTo>
                    <a:pt x="57997" y="84572"/>
                  </a:lnTo>
                  <a:lnTo>
                    <a:pt x="59430" y="86829"/>
                  </a:lnTo>
                  <a:lnTo>
                    <a:pt x="62452" y="88286"/>
                  </a:lnTo>
                  <a:lnTo>
                    <a:pt x="66417" y="89218"/>
                  </a:lnTo>
                  <a:lnTo>
                    <a:pt x="67254" y="88262"/>
                  </a:lnTo>
                  <a:lnTo>
                    <a:pt x="67420" y="86733"/>
                  </a:lnTo>
                  <a:lnTo>
                    <a:pt x="68448" y="84858"/>
                  </a:lnTo>
                  <a:lnTo>
                    <a:pt x="69547" y="81753"/>
                  </a:lnTo>
                  <a:lnTo>
                    <a:pt x="70191" y="81251"/>
                  </a:lnTo>
                  <a:lnTo>
                    <a:pt x="71231" y="81144"/>
                  </a:lnTo>
                  <a:lnTo>
                    <a:pt x="72079" y="81896"/>
                  </a:lnTo>
                  <a:lnTo>
                    <a:pt x="74085" y="85288"/>
                  </a:lnTo>
                  <a:lnTo>
                    <a:pt x="76844" y="88358"/>
                  </a:lnTo>
                  <a:lnTo>
                    <a:pt x="79221" y="90508"/>
                  </a:lnTo>
                  <a:lnTo>
                    <a:pt x="85455" y="93923"/>
                  </a:lnTo>
                  <a:lnTo>
                    <a:pt x="90639" y="95727"/>
                  </a:lnTo>
                  <a:lnTo>
                    <a:pt x="91881" y="97435"/>
                  </a:lnTo>
                  <a:lnTo>
                    <a:pt x="94258" y="100146"/>
                  </a:lnTo>
                  <a:lnTo>
                    <a:pt x="94091" y="101746"/>
                  </a:lnTo>
                  <a:lnTo>
                    <a:pt x="93947" y="106524"/>
                  </a:lnTo>
                  <a:lnTo>
                    <a:pt x="93219" y="108506"/>
                  </a:lnTo>
                  <a:lnTo>
                    <a:pt x="93242" y="111433"/>
                  </a:lnTo>
                  <a:lnTo>
                    <a:pt x="93840" y="114789"/>
                  </a:lnTo>
                  <a:lnTo>
                    <a:pt x="93470" y="115756"/>
                  </a:lnTo>
                  <a:lnTo>
                    <a:pt x="92156" y="115947"/>
                  </a:lnTo>
                  <a:lnTo>
                    <a:pt x="90078" y="115302"/>
                  </a:lnTo>
                  <a:lnTo>
                    <a:pt x="88860" y="115708"/>
                  </a:lnTo>
                  <a:lnTo>
                    <a:pt x="88895" y="119268"/>
                  </a:lnTo>
                  <a:lnTo>
                    <a:pt x="92263" y="126577"/>
                  </a:lnTo>
                  <a:lnTo>
                    <a:pt x="93494" y="127616"/>
                  </a:lnTo>
                  <a:lnTo>
                    <a:pt x="96228" y="128977"/>
                  </a:lnTo>
                  <a:lnTo>
                    <a:pt x="97184" y="130470"/>
                  </a:lnTo>
                  <a:lnTo>
                    <a:pt x="97399" y="133205"/>
                  </a:lnTo>
                  <a:lnTo>
                    <a:pt x="98068" y="134591"/>
                  </a:lnTo>
                  <a:lnTo>
                    <a:pt x="98617" y="135905"/>
                  </a:lnTo>
                  <a:lnTo>
                    <a:pt x="100145" y="137792"/>
                  </a:lnTo>
                  <a:lnTo>
                    <a:pt x="100719" y="138998"/>
                  </a:lnTo>
                  <a:lnTo>
                    <a:pt x="101114" y="141052"/>
                  </a:lnTo>
                  <a:lnTo>
                    <a:pt x="102738" y="142641"/>
                  </a:lnTo>
                  <a:lnTo>
                    <a:pt x="104517" y="142259"/>
                  </a:lnTo>
                  <a:lnTo>
                    <a:pt x="105819" y="141100"/>
                  </a:lnTo>
                  <a:lnTo>
                    <a:pt x="106356" y="138568"/>
                  </a:lnTo>
                  <a:lnTo>
                    <a:pt x="106154" y="137541"/>
                  </a:lnTo>
                  <a:lnTo>
                    <a:pt x="105293" y="136227"/>
                  </a:lnTo>
                  <a:lnTo>
                    <a:pt x="103586" y="134842"/>
                  </a:lnTo>
                  <a:lnTo>
                    <a:pt x="101698" y="133922"/>
                  </a:lnTo>
                  <a:lnTo>
                    <a:pt x="101017" y="132429"/>
                  </a:lnTo>
                  <a:lnTo>
                    <a:pt x="101101" y="131091"/>
                  </a:lnTo>
                  <a:lnTo>
                    <a:pt x="102964" y="129192"/>
                  </a:lnTo>
                  <a:lnTo>
                    <a:pt x="103323" y="128368"/>
                  </a:lnTo>
                  <a:lnTo>
                    <a:pt x="103024" y="126481"/>
                  </a:lnTo>
                  <a:lnTo>
                    <a:pt x="103669" y="124941"/>
                  </a:lnTo>
                  <a:lnTo>
                    <a:pt x="107133" y="123508"/>
                  </a:lnTo>
                  <a:lnTo>
                    <a:pt x="108339" y="122361"/>
                  </a:lnTo>
                  <a:lnTo>
                    <a:pt x="108315" y="120104"/>
                  </a:lnTo>
                  <a:lnTo>
                    <a:pt x="107825" y="118599"/>
                  </a:lnTo>
                  <a:lnTo>
                    <a:pt x="107873" y="113821"/>
                  </a:lnTo>
                  <a:lnTo>
                    <a:pt x="107204" y="112878"/>
                  </a:lnTo>
                  <a:lnTo>
                    <a:pt x="106810" y="111373"/>
                  </a:lnTo>
                  <a:lnTo>
                    <a:pt x="106882" y="109522"/>
                  </a:lnTo>
                  <a:lnTo>
                    <a:pt x="107706" y="107790"/>
                  </a:lnTo>
                  <a:lnTo>
                    <a:pt x="107778" y="105831"/>
                  </a:lnTo>
                  <a:lnTo>
                    <a:pt x="104684" y="97698"/>
                  </a:lnTo>
                  <a:lnTo>
                    <a:pt x="104672" y="96467"/>
                  </a:lnTo>
                  <a:lnTo>
                    <a:pt x="103992" y="94497"/>
                  </a:lnTo>
                  <a:lnTo>
                    <a:pt x="99011" y="87115"/>
                  </a:lnTo>
                  <a:lnTo>
                    <a:pt x="98916" y="86160"/>
                  </a:lnTo>
                  <a:lnTo>
                    <a:pt x="98342" y="85253"/>
                  </a:lnTo>
                  <a:lnTo>
                    <a:pt x="98282" y="80356"/>
                  </a:lnTo>
                  <a:lnTo>
                    <a:pt x="97434" y="78385"/>
                  </a:lnTo>
                  <a:lnTo>
                    <a:pt x="95917" y="76510"/>
                  </a:lnTo>
                  <a:lnTo>
                    <a:pt x="96455" y="73787"/>
                  </a:lnTo>
                  <a:lnTo>
                    <a:pt x="97387" y="73130"/>
                  </a:lnTo>
                  <a:lnTo>
                    <a:pt x="99692" y="71685"/>
                  </a:lnTo>
                  <a:lnTo>
                    <a:pt x="97351" y="69905"/>
                  </a:lnTo>
                  <a:lnTo>
                    <a:pt x="95834" y="68317"/>
                  </a:lnTo>
                  <a:lnTo>
                    <a:pt x="97339" y="67457"/>
                  </a:lnTo>
                  <a:lnTo>
                    <a:pt x="99644" y="67361"/>
                  </a:lnTo>
                  <a:lnTo>
                    <a:pt x="100205" y="66417"/>
                  </a:lnTo>
                  <a:lnTo>
                    <a:pt x="100468" y="64817"/>
                  </a:lnTo>
                  <a:lnTo>
                    <a:pt x="100444" y="62560"/>
                  </a:lnTo>
                  <a:lnTo>
                    <a:pt x="99680" y="62094"/>
                  </a:lnTo>
                  <a:lnTo>
                    <a:pt x="97279" y="61831"/>
                  </a:lnTo>
                  <a:lnTo>
                    <a:pt x="96886" y="59478"/>
                  </a:lnTo>
                  <a:lnTo>
                    <a:pt x="95655" y="58547"/>
                  </a:lnTo>
                  <a:lnTo>
                    <a:pt x="94150" y="59108"/>
                  </a:lnTo>
                  <a:lnTo>
                    <a:pt x="92848" y="60255"/>
                  </a:lnTo>
                  <a:lnTo>
                    <a:pt x="91904" y="60099"/>
                  </a:lnTo>
                  <a:lnTo>
                    <a:pt x="91881" y="57173"/>
                  </a:lnTo>
                  <a:lnTo>
                    <a:pt x="91021" y="56421"/>
                  </a:lnTo>
                  <a:lnTo>
                    <a:pt x="87438" y="55227"/>
                  </a:lnTo>
                  <a:lnTo>
                    <a:pt x="86303" y="55155"/>
                  </a:lnTo>
                  <a:lnTo>
                    <a:pt x="84906" y="56122"/>
                  </a:lnTo>
                  <a:lnTo>
                    <a:pt x="84631" y="57233"/>
                  </a:lnTo>
                  <a:lnTo>
                    <a:pt x="85312" y="59884"/>
                  </a:lnTo>
                  <a:lnTo>
                    <a:pt x="83174" y="61951"/>
                  </a:lnTo>
                  <a:lnTo>
                    <a:pt x="80666" y="65283"/>
                  </a:lnTo>
                  <a:lnTo>
                    <a:pt x="80499" y="67540"/>
                  </a:lnTo>
                  <a:lnTo>
                    <a:pt x="79949" y="68376"/>
                  </a:lnTo>
                  <a:lnTo>
                    <a:pt x="78636" y="68974"/>
                  </a:lnTo>
                  <a:lnTo>
                    <a:pt x="77405" y="68591"/>
                  </a:lnTo>
                  <a:lnTo>
                    <a:pt x="76450" y="67290"/>
                  </a:lnTo>
                  <a:lnTo>
                    <a:pt x="73906" y="66000"/>
                  </a:lnTo>
                  <a:lnTo>
                    <a:pt x="73512" y="64483"/>
                  </a:lnTo>
                  <a:lnTo>
                    <a:pt x="77979" y="59765"/>
                  </a:lnTo>
                  <a:lnTo>
                    <a:pt x="83747" y="52635"/>
                  </a:lnTo>
                  <a:lnTo>
                    <a:pt x="85706" y="51023"/>
                  </a:lnTo>
                  <a:lnTo>
                    <a:pt x="87485" y="50819"/>
                  </a:lnTo>
                  <a:lnTo>
                    <a:pt x="97124" y="45099"/>
                  </a:lnTo>
                  <a:lnTo>
                    <a:pt x="100970" y="42614"/>
                  </a:lnTo>
                  <a:lnTo>
                    <a:pt x="104696" y="39103"/>
                  </a:lnTo>
                  <a:lnTo>
                    <a:pt x="111122" y="33764"/>
                  </a:lnTo>
                  <a:lnTo>
                    <a:pt x="111970" y="33669"/>
                  </a:lnTo>
                  <a:lnTo>
                    <a:pt x="112639" y="34756"/>
                  </a:lnTo>
                  <a:lnTo>
                    <a:pt x="112567" y="36356"/>
                  </a:lnTo>
                  <a:lnTo>
                    <a:pt x="112113" y="38255"/>
                  </a:lnTo>
                  <a:lnTo>
                    <a:pt x="112412" y="39210"/>
                  </a:lnTo>
                  <a:lnTo>
                    <a:pt x="112627" y="42196"/>
                  </a:lnTo>
                  <a:lnTo>
                    <a:pt x="114036" y="41898"/>
                  </a:lnTo>
                  <a:lnTo>
                    <a:pt x="115267" y="42901"/>
                  </a:lnTo>
                  <a:lnTo>
                    <a:pt x="115147" y="39903"/>
                  </a:lnTo>
                  <a:lnTo>
                    <a:pt x="115768" y="37443"/>
                  </a:lnTo>
                  <a:lnTo>
                    <a:pt x="116425" y="36427"/>
                  </a:lnTo>
                  <a:lnTo>
                    <a:pt x="117727" y="35938"/>
                  </a:lnTo>
                  <a:lnTo>
                    <a:pt x="119864" y="33728"/>
                  </a:lnTo>
                  <a:lnTo>
                    <a:pt x="119853" y="32617"/>
                  </a:lnTo>
                  <a:lnTo>
                    <a:pt x="119196" y="31973"/>
                  </a:lnTo>
                  <a:lnTo>
                    <a:pt x="118252" y="31961"/>
                  </a:lnTo>
                  <a:lnTo>
                    <a:pt x="115649" y="34815"/>
                  </a:lnTo>
                  <a:lnTo>
                    <a:pt x="114717" y="35102"/>
                  </a:lnTo>
                  <a:lnTo>
                    <a:pt x="114048" y="34194"/>
                  </a:lnTo>
                  <a:lnTo>
                    <a:pt x="114120" y="32008"/>
                  </a:lnTo>
                  <a:lnTo>
                    <a:pt x="130172" y="21510"/>
                  </a:lnTo>
                  <a:lnTo>
                    <a:pt x="134853" y="19002"/>
                  </a:lnTo>
                  <a:lnTo>
                    <a:pt x="145304" y="12696"/>
                  </a:lnTo>
                  <a:lnTo>
                    <a:pt x="158465" y="3129"/>
                  </a:lnTo>
                  <a:lnTo>
                    <a:pt x="161344" y="382"/>
                  </a:lnTo>
                  <a:lnTo>
                    <a:pt x="162849" y="0"/>
                  </a:lnTo>
                  <a:lnTo>
                    <a:pt x="164557" y="991"/>
                  </a:lnTo>
                  <a:lnTo>
                    <a:pt x="167675" y="2006"/>
                  </a:lnTo>
                  <a:lnTo>
                    <a:pt x="169657" y="3475"/>
                  </a:lnTo>
                  <a:lnTo>
                    <a:pt x="172583" y="4574"/>
                  </a:lnTo>
                  <a:lnTo>
                    <a:pt x="175688" y="4443"/>
                  </a:lnTo>
                  <a:lnTo>
                    <a:pt x="177205" y="5291"/>
                  </a:lnTo>
                  <a:lnTo>
                    <a:pt x="179797" y="10439"/>
                  </a:lnTo>
                  <a:lnTo>
                    <a:pt x="180693" y="15108"/>
                  </a:lnTo>
                  <a:lnTo>
                    <a:pt x="182042" y="17927"/>
                  </a:lnTo>
                  <a:lnTo>
                    <a:pt x="182855" y="23266"/>
                  </a:lnTo>
                  <a:lnTo>
                    <a:pt x="182962" y="32379"/>
                  </a:lnTo>
                  <a:lnTo>
                    <a:pt x="183499" y="39067"/>
                  </a:lnTo>
                  <a:lnTo>
                    <a:pt x="184897" y="46400"/>
                  </a:lnTo>
                  <a:lnTo>
                    <a:pt x="185279" y="47236"/>
                  </a:lnTo>
                  <a:lnTo>
                    <a:pt x="185841" y="55477"/>
                  </a:lnTo>
                  <a:lnTo>
                    <a:pt x="185685" y="57675"/>
                  </a:lnTo>
                  <a:lnTo>
                    <a:pt x="181636" y="65713"/>
                  </a:lnTo>
                  <a:lnTo>
                    <a:pt x="180717" y="68328"/>
                  </a:lnTo>
                  <a:lnTo>
                    <a:pt x="177862" y="73643"/>
                  </a:lnTo>
                  <a:lnTo>
                    <a:pt x="177134" y="75996"/>
                  </a:lnTo>
                  <a:lnTo>
                    <a:pt x="176034" y="78468"/>
                  </a:lnTo>
                  <a:lnTo>
                    <a:pt x="175593" y="81108"/>
                  </a:lnTo>
                  <a:lnTo>
                    <a:pt x="174685" y="83365"/>
                  </a:lnTo>
                  <a:lnTo>
                    <a:pt x="173204" y="85444"/>
                  </a:lnTo>
                  <a:lnTo>
                    <a:pt x="173323" y="88179"/>
                  </a:lnTo>
                  <a:lnTo>
                    <a:pt x="174386" y="90997"/>
                  </a:lnTo>
                  <a:lnTo>
                    <a:pt x="174590" y="92586"/>
                  </a:lnTo>
                  <a:lnTo>
                    <a:pt x="173288" y="93804"/>
                  </a:lnTo>
                  <a:lnTo>
                    <a:pt x="173061" y="98892"/>
                  </a:lnTo>
                  <a:lnTo>
                    <a:pt x="170636" y="100038"/>
                  </a:lnTo>
                  <a:lnTo>
                    <a:pt x="169705" y="101579"/>
                  </a:lnTo>
                  <a:lnTo>
                    <a:pt x="169848" y="106094"/>
                  </a:lnTo>
                  <a:lnTo>
                    <a:pt x="170158" y="108160"/>
                  </a:lnTo>
                  <a:lnTo>
                    <a:pt x="170827" y="109546"/>
                  </a:lnTo>
                  <a:lnTo>
                    <a:pt x="171591" y="110298"/>
                  </a:lnTo>
                  <a:lnTo>
                    <a:pt x="174900" y="111468"/>
                  </a:lnTo>
                  <a:lnTo>
                    <a:pt x="172750" y="113081"/>
                  </a:lnTo>
                  <a:lnTo>
                    <a:pt x="172762" y="114418"/>
                  </a:lnTo>
                  <a:lnTo>
                    <a:pt x="174303" y="117034"/>
                  </a:lnTo>
                  <a:lnTo>
                    <a:pt x="178197" y="120557"/>
                  </a:lnTo>
                  <a:lnTo>
                    <a:pt x="179510" y="121107"/>
                  </a:lnTo>
                  <a:lnTo>
                    <a:pt x="181206" y="121095"/>
                  </a:lnTo>
                  <a:lnTo>
                    <a:pt x="183918" y="119280"/>
                  </a:lnTo>
                  <a:lnTo>
                    <a:pt x="185207" y="117392"/>
                  </a:lnTo>
                  <a:lnTo>
                    <a:pt x="185948" y="116258"/>
                  </a:lnTo>
                  <a:lnTo>
                    <a:pt x="189399" y="113308"/>
                  </a:lnTo>
                  <a:lnTo>
                    <a:pt x="199588" y="108303"/>
                  </a:lnTo>
                  <a:lnTo>
                    <a:pt x="211268" y="101293"/>
                  </a:lnTo>
                  <a:lnTo>
                    <a:pt x="212677" y="100815"/>
                  </a:lnTo>
                  <a:lnTo>
                    <a:pt x="213716" y="101818"/>
                  </a:lnTo>
                  <a:lnTo>
                    <a:pt x="213824" y="102857"/>
                  </a:lnTo>
                  <a:lnTo>
                    <a:pt x="213084" y="103801"/>
                  </a:lnTo>
                  <a:lnTo>
                    <a:pt x="211125" y="104672"/>
                  </a:lnTo>
                  <a:lnTo>
                    <a:pt x="206359" y="107921"/>
                  </a:lnTo>
                  <a:lnTo>
                    <a:pt x="206467" y="109546"/>
                  </a:lnTo>
                  <a:lnTo>
                    <a:pt x="204413" y="110011"/>
                  </a:lnTo>
                  <a:lnTo>
                    <a:pt x="203863" y="111254"/>
                  </a:lnTo>
                  <a:lnTo>
                    <a:pt x="203111" y="111457"/>
                  </a:lnTo>
                  <a:lnTo>
                    <a:pt x="201403" y="110728"/>
                  </a:lnTo>
                  <a:lnTo>
                    <a:pt x="199910" y="111182"/>
                  </a:lnTo>
                  <a:lnTo>
                    <a:pt x="199062" y="111767"/>
                  </a:lnTo>
                  <a:lnTo>
                    <a:pt x="198619" y="113857"/>
                  </a:lnTo>
                  <a:lnTo>
                    <a:pt x="196172" y="113774"/>
                  </a:lnTo>
                  <a:lnTo>
                    <a:pt x="194595" y="115302"/>
                  </a:lnTo>
                  <a:lnTo>
                    <a:pt x="191537" y="119649"/>
                  </a:lnTo>
                  <a:lnTo>
                    <a:pt x="187978" y="121382"/>
                  </a:lnTo>
                  <a:lnTo>
                    <a:pt x="185936" y="123591"/>
                  </a:lnTo>
                  <a:lnTo>
                    <a:pt x="182376" y="125024"/>
                  </a:lnTo>
                  <a:lnTo>
                    <a:pt x="181553" y="126159"/>
                  </a:lnTo>
                  <a:lnTo>
                    <a:pt x="180812" y="127962"/>
                  </a:lnTo>
                  <a:lnTo>
                    <a:pt x="180741" y="129479"/>
                  </a:lnTo>
                  <a:lnTo>
                    <a:pt x="180275" y="130423"/>
                  </a:lnTo>
                  <a:lnTo>
                    <a:pt x="177922" y="130447"/>
                  </a:lnTo>
                  <a:lnTo>
                    <a:pt x="177755" y="131569"/>
                  </a:lnTo>
                  <a:lnTo>
                    <a:pt x="179104" y="135128"/>
                  </a:lnTo>
                  <a:lnTo>
                    <a:pt x="182723" y="138652"/>
                  </a:lnTo>
                  <a:lnTo>
                    <a:pt x="183296" y="140073"/>
                  </a:lnTo>
                  <a:lnTo>
                    <a:pt x="184443" y="141446"/>
                  </a:lnTo>
                  <a:lnTo>
                    <a:pt x="184837" y="143548"/>
                  </a:lnTo>
                  <a:lnTo>
                    <a:pt x="185506" y="144194"/>
                  </a:lnTo>
                  <a:lnTo>
                    <a:pt x="186736" y="144349"/>
                  </a:lnTo>
                  <a:lnTo>
                    <a:pt x="187285" y="143776"/>
                  </a:lnTo>
                  <a:lnTo>
                    <a:pt x="192720" y="141841"/>
                  </a:lnTo>
                  <a:lnTo>
                    <a:pt x="193269" y="140527"/>
                  </a:lnTo>
                  <a:lnTo>
                    <a:pt x="193424" y="136932"/>
                  </a:lnTo>
                  <a:lnTo>
                    <a:pt x="193854" y="134209"/>
                  </a:lnTo>
                  <a:lnTo>
                    <a:pt x="193472" y="133074"/>
                  </a:lnTo>
                  <a:lnTo>
                    <a:pt x="193544" y="131402"/>
                  </a:lnTo>
                  <a:lnTo>
                    <a:pt x="195682" y="128571"/>
                  </a:lnTo>
                  <a:lnTo>
                    <a:pt x="202000" y="121895"/>
                  </a:lnTo>
                  <a:lnTo>
                    <a:pt x="203122" y="121608"/>
                  </a:lnTo>
                  <a:lnTo>
                    <a:pt x="206048" y="122600"/>
                  </a:lnTo>
                  <a:lnTo>
                    <a:pt x="207100" y="123459"/>
                  </a:lnTo>
                  <a:lnTo>
                    <a:pt x="207207" y="124678"/>
                  </a:lnTo>
                  <a:lnTo>
                    <a:pt x="204961" y="125920"/>
                  </a:lnTo>
                  <a:lnTo>
                    <a:pt x="204030" y="126947"/>
                  </a:lnTo>
                  <a:lnTo>
                    <a:pt x="201271" y="132549"/>
                  </a:lnTo>
                  <a:lnTo>
                    <a:pt x="201008" y="134221"/>
                  </a:lnTo>
                  <a:lnTo>
                    <a:pt x="198357" y="141411"/>
                  </a:lnTo>
                  <a:lnTo>
                    <a:pt x="198190" y="143489"/>
                  </a:lnTo>
                  <a:lnTo>
                    <a:pt x="198679" y="144409"/>
                  </a:lnTo>
                  <a:lnTo>
                    <a:pt x="198787" y="145436"/>
                  </a:lnTo>
                  <a:lnTo>
                    <a:pt x="197844" y="146093"/>
                  </a:lnTo>
                  <a:lnTo>
                    <a:pt x="195132" y="146809"/>
                  </a:lnTo>
                  <a:lnTo>
                    <a:pt x="193078" y="148230"/>
                  </a:lnTo>
                  <a:lnTo>
                    <a:pt x="187118" y="154226"/>
                  </a:lnTo>
                  <a:lnTo>
                    <a:pt x="184718" y="158000"/>
                  </a:lnTo>
                  <a:lnTo>
                    <a:pt x="179797" y="163255"/>
                  </a:lnTo>
                  <a:lnTo>
                    <a:pt x="172464" y="171867"/>
                  </a:lnTo>
                  <a:lnTo>
                    <a:pt x="171998" y="172918"/>
                  </a:lnTo>
                  <a:lnTo>
                    <a:pt x="172309" y="175175"/>
                  </a:lnTo>
                  <a:lnTo>
                    <a:pt x="173753" y="178830"/>
                  </a:lnTo>
                  <a:lnTo>
                    <a:pt x="173491" y="180323"/>
                  </a:lnTo>
                  <a:lnTo>
                    <a:pt x="171090" y="184575"/>
                  </a:lnTo>
                  <a:lnTo>
                    <a:pt x="170362" y="186676"/>
                  </a:lnTo>
                  <a:lnTo>
                    <a:pt x="167770" y="189901"/>
                  </a:lnTo>
                  <a:lnTo>
                    <a:pt x="166671" y="193377"/>
                  </a:lnTo>
                  <a:lnTo>
                    <a:pt x="164796" y="201570"/>
                  </a:lnTo>
                  <a:lnTo>
                    <a:pt x="164509" y="210325"/>
                  </a:lnTo>
                  <a:lnTo>
                    <a:pt x="165095" y="211937"/>
                  </a:lnTo>
                  <a:lnTo>
                    <a:pt x="166910" y="213884"/>
                  </a:lnTo>
                  <a:lnTo>
                    <a:pt x="169263" y="214780"/>
                  </a:lnTo>
                  <a:lnTo>
                    <a:pt x="173861" y="216834"/>
                  </a:lnTo>
                  <a:lnTo>
                    <a:pt x="168809" y="223451"/>
                  </a:lnTo>
                  <a:lnTo>
                    <a:pt x="167423" y="223653"/>
                  </a:lnTo>
                  <a:lnTo>
                    <a:pt x="166659" y="223868"/>
                  </a:lnTo>
                  <a:lnTo>
                    <a:pt x="165847" y="224227"/>
                  </a:lnTo>
                  <a:lnTo>
                    <a:pt x="165058" y="224716"/>
                  </a:lnTo>
                  <a:lnTo>
                    <a:pt x="164867" y="225541"/>
                  </a:lnTo>
                  <a:lnTo>
                    <a:pt x="165106" y="227093"/>
                  </a:lnTo>
                  <a:lnTo>
                    <a:pt x="164891" y="229709"/>
                  </a:lnTo>
                  <a:lnTo>
                    <a:pt x="107885" y="153510"/>
                  </a:lnTo>
                  <a:lnTo>
                    <a:pt x="128416" y="283299"/>
                  </a:lnTo>
                  <a:lnTo>
                    <a:pt x="0" y="90973"/>
                  </a:lnTo>
                  <a:moveTo>
                    <a:pt x="103359" y="45505"/>
                  </a:moveTo>
                  <a:lnTo>
                    <a:pt x="102606" y="45970"/>
                  </a:lnTo>
                  <a:lnTo>
                    <a:pt x="101662" y="45887"/>
                  </a:lnTo>
                  <a:lnTo>
                    <a:pt x="100624" y="45445"/>
                  </a:lnTo>
                  <a:lnTo>
                    <a:pt x="99310" y="45624"/>
                  </a:lnTo>
                  <a:lnTo>
                    <a:pt x="98390" y="46687"/>
                  </a:lnTo>
                  <a:lnTo>
                    <a:pt x="98211" y="48180"/>
                  </a:lnTo>
                  <a:lnTo>
                    <a:pt x="98784" y="49422"/>
                  </a:lnTo>
                  <a:lnTo>
                    <a:pt x="100671" y="49852"/>
                  </a:lnTo>
                  <a:lnTo>
                    <a:pt x="102176" y="49470"/>
                  </a:lnTo>
                  <a:lnTo>
                    <a:pt x="103561" y="47583"/>
                  </a:lnTo>
                  <a:lnTo>
                    <a:pt x="103359" y="45505"/>
                  </a:lnTo>
                  <a:lnTo>
                    <a:pt x="104863" y="45767"/>
                  </a:lnTo>
                  <a:lnTo>
                    <a:pt x="105902" y="46209"/>
                  </a:lnTo>
                  <a:lnTo>
                    <a:pt x="106834" y="45851"/>
                  </a:lnTo>
                  <a:lnTo>
                    <a:pt x="108291" y="41778"/>
                  </a:lnTo>
                  <a:lnTo>
                    <a:pt x="108375" y="40178"/>
                  </a:lnTo>
                  <a:lnTo>
                    <a:pt x="106225" y="41133"/>
                  </a:lnTo>
                  <a:lnTo>
                    <a:pt x="106237" y="43020"/>
                  </a:lnTo>
                  <a:lnTo>
                    <a:pt x="105496" y="43892"/>
                  </a:lnTo>
                  <a:lnTo>
                    <a:pt x="103537" y="44656"/>
                  </a:lnTo>
                  <a:lnTo>
                    <a:pt x="103359" y="45505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430;gbcf4302aa7_0_6">
              <a:extLst>
                <a:ext uri="{FF2B5EF4-FFF2-40B4-BE49-F238E27FC236}">
                  <a16:creationId xmlns:a16="http://schemas.microsoft.com/office/drawing/2014/main" id="{9D1D5F55-0E79-274D-9AAF-B64AAC8BBE48}"/>
                </a:ext>
              </a:extLst>
            </p:cNvPr>
            <p:cNvSpPr/>
            <p:nvPr/>
          </p:nvSpPr>
          <p:spPr>
            <a:xfrm>
              <a:off x="7346520" y="4015413"/>
              <a:ext cx="1464" cy="2304"/>
            </a:xfrm>
            <a:custGeom>
              <a:avLst/>
              <a:gdLst/>
              <a:ahLst/>
              <a:cxnLst/>
              <a:rect l="l" t="t" r="r" b="b"/>
              <a:pathLst>
                <a:path w="2914" h="4586" extrusionOk="0">
                  <a:moveTo>
                    <a:pt x="1947" y="4586"/>
                  </a:moveTo>
                  <a:lnTo>
                    <a:pt x="1111" y="4360"/>
                  </a:lnTo>
                  <a:lnTo>
                    <a:pt x="705" y="3536"/>
                  </a:lnTo>
                  <a:lnTo>
                    <a:pt x="155" y="2807"/>
                  </a:lnTo>
                  <a:lnTo>
                    <a:pt x="95" y="1923"/>
                  </a:lnTo>
                  <a:lnTo>
                    <a:pt x="0" y="991"/>
                  </a:lnTo>
                  <a:lnTo>
                    <a:pt x="490" y="454"/>
                  </a:lnTo>
                  <a:lnTo>
                    <a:pt x="1194" y="0"/>
                  </a:lnTo>
                  <a:lnTo>
                    <a:pt x="2090" y="669"/>
                  </a:lnTo>
                  <a:lnTo>
                    <a:pt x="2580" y="1863"/>
                  </a:lnTo>
                  <a:lnTo>
                    <a:pt x="2914" y="3141"/>
                  </a:lnTo>
                  <a:lnTo>
                    <a:pt x="2341" y="3965"/>
                  </a:lnTo>
                  <a:lnTo>
                    <a:pt x="1947" y="4586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431;gbcf4302aa7_0_6">
              <a:extLst>
                <a:ext uri="{FF2B5EF4-FFF2-40B4-BE49-F238E27FC236}">
                  <a16:creationId xmlns:a16="http://schemas.microsoft.com/office/drawing/2014/main" id="{E494025B-1ED9-9E49-ACD8-127B526711C6}"/>
                </a:ext>
              </a:extLst>
            </p:cNvPr>
            <p:cNvSpPr/>
            <p:nvPr/>
          </p:nvSpPr>
          <p:spPr>
            <a:xfrm>
              <a:off x="7985236" y="4025825"/>
              <a:ext cx="2521" cy="3031"/>
            </a:xfrm>
            <a:custGeom>
              <a:avLst/>
              <a:gdLst/>
              <a:ahLst/>
              <a:cxnLst/>
              <a:rect l="l" t="t" r="r" b="b"/>
              <a:pathLst>
                <a:path w="5016" h="6031" extrusionOk="0">
                  <a:moveTo>
                    <a:pt x="5016" y="0"/>
                  </a:moveTo>
                  <a:lnTo>
                    <a:pt x="4932" y="1600"/>
                  </a:lnTo>
                  <a:lnTo>
                    <a:pt x="3475" y="5673"/>
                  </a:lnTo>
                  <a:lnTo>
                    <a:pt x="2543" y="6032"/>
                  </a:lnTo>
                  <a:lnTo>
                    <a:pt x="1505" y="5590"/>
                  </a:lnTo>
                  <a:lnTo>
                    <a:pt x="0" y="5327"/>
                  </a:lnTo>
                  <a:lnTo>
                    <a:pt x="179" y="4479"/>
                  </a:lnTo>
                  <a:lnTo>
                    <a:pt x="2137" y="3714"/>
                  </a:lnTo>
                  <a:lnTo>
                    <a:pt x="2878" y="2843"/>
                  </a:lnTo>
                  <a:lnTo>
                    <a:pt x="2866" y="956"/>
                  </a:lnTo>
                  <a:lnTo>
                    <a:pt x="5016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432;gbcf4302aa7_0_6">
              <a:extLst>
                <a:ext uri="{FF2B5EF4-FFF2-40B4-BE49-F238E27FC236}">
                  <a16:creationId xmlns:a16="http://schemas.microsoft.com/office/drawing/2014/main" id="{14FF6F0C-B4BC-CC4E-ACA4-03CD8936455D}"/>
                </a:ext>
              </a:extLst>
            </p:cNvPr>
            <p:cNvSpPr/>
            <p:nvPr/>
          </p:nvSpPr>
          <p:spPr>
            <a:xfrm>
              <a:off x="7987506" y="4028293"/>
              <a:ext cx="107393" cy="119696"/>
            </a:xfrm>
            <a:custGeom>
              <a:avLst/>
              <a:gdLst/>
              <a:ahLst/>
              <a:cxnLst/>
              <a:rect l="l" t="t" r="r" b="b"/>
              <a:pathLst>
                <a:path w="213717" h="238200" extrusionOk="0">
                  <a:moveTo>
                    <a:pt x="103789" y="47487"/>
                  </a:moveTo>
                  <a:lnTo>
                    <a:pt x="104696" y="47416"/>
                  </a:lnTo>
                  <a:lnTo>
                    <a:pt x="109976" y="48419"/>
                  </a:lnTo>
                  <a:lnTo>
                    <a:pt x="111851" y="48216"/>
                  </a:lnTo>
                  <a:lnTo>
                    <a:pt x="113726" y="46675"/>
                  </a:lnTo>
                  <a:lnTo>
                    <a:pt x="118085" y="41730"/>
                  </a:lnTo>
                  <a:lnTo>
                    <a:pt x="121633" y="38972"/>
                  </a:lnTo>
                  <a:lnTo>
                    <a:pt x="123090" y="35365"/>
                  </a:lnTo>
                  <a:lnTo>
                    <a:pt x="124941" y="32642"/>
                  </a:lnTo>
                  <a:lnTo>
                    <a:pt x="129969" y="27315"/>
                  </a:lnTo>
                  <a:lnTo>
                    <a:pt x="133481" y="22024"/>
                  </a:lnTo>
                  <a:lnTo>
                    <a:pt x="135344" y="20566"/>
                  </a:lnTo>
                  <a:lnTo>
                    <a:pt x="146128" y="8814"/>
                  </a:lnTo>
                  <a:lnTo>
                    <a:pt x="148732" y="7178"/>
                  </a:lnTo>
                  <a:lnTo>
                    <a:pt x="151181" y="6401"/>
                  </a:lnTo>
                  <a:lnTo>
                    <a:pt x="157153" y="2747"/>
                  </a:lnTo>
                  <a:lnTo>
                    <a:pt x="165871" y="12"/>
                  </a:lnTo>
                  <a:lnTo>
                    <a:pt x="167376" y="0"/>
                  </a:lnTo>
                  <a:lnTo>
                    <a:pt x="169466" y="1863"/>
                  </a:lnTo>
                  <a:lnTo>
                    <a:pt x="174005" y="4180"/>
                  </a:lnTo>
                  <a:lnTo>
                    <a:pt x="178567" y="8456"/>
                  </a:lnTo>
                  <a:lnTo>
                    <a:pt x="184288" y="15992"/>
                  </a:lnTo>
                  <a:lnTo>
                    <a:pt x="187943" y="23373"/>
                  </a:lnTo>
                  <a:lnTo>
                    <a:pt x="188611" y="24317"/>
                  </a:lnTo>
                  <a:lnTo>
                    <a:pt x="188719" y="25165"/>
                  </a:lnTo>
                  <a:lnTo>
                    <a:pt x="189388" y="26180"/>
                  </a:lnTo>
                  <a:lnTo>
                    <a:pt x="189889" y="28903"/>
                  </a:lnTo>
                  <a:lnTo>
                    <a:pt x="190749" y="30886"/>
                  </a:lnTo>
                  <a:lnTo>
                    <a:pt x="191155" y="32570"/>
                  </a:lnTo>
                  <a:lnTo>
                    <a:pt x="192409" y="35651"/>
                  </a:lnTo>
                  <a:lnTo>
                    <a:pt x="196422" y="41456"/>
                  </a:lnTo>
                  <a:lnTo>
                    <a:pt x="196435" y="42567"/>
                  </a:lnTo>
                  <a:lnTo>
                    <a:pt x="192409" y="44310"/>
                  </a:lnTo>
                  <a:lnTo>
                    <a:pt x="191932" y="43665"/>
                  </a:lnTo>
                  <a:lnTo>
                    <a:pt x="191036" y="39616"/>
                  </a:lnTo>
                  <a:lnTo>
                    <a:pt x="190379" y="39258"/>
                  </a:lnTo>
                  <a:lnTo>
                    <a:pt x="189161" y="39366"/>
                  </a:lnTo>
                  <a:lnTo>
                    <a:pt x="188409" y="40393"/>
                  </a:lnTo>
                  <a:lnTo>
                    <a:pt x="188265" y="43319"/>
                  </a:lnTo>
                  <a:lnTo>
                    <a:pt x="187823" y="46520"/>
                  </a:lnTo>
                  <a:lnTo>
                    <a:pt x="186438" y="48419"/>
                  </a:lnTo>
                  <a:lnTo>
                    <a:pt x="185793" y="50282"/>
                  </a:lnTo>
                  <a:lnTo>
                    <a:pt x="185841" y="53877"/>
                  </a:lnTo>
                  <a:lnTo>
                    <a:pt x="186510" y="54999"/>
                  </a:lnTo>
                  <a:lnTo>
                    <a:pt x="192063" y="55764"/>
                  </a:lnTo>
                  <a:lnTo>
                    <a:pt x="193186" y="55107"/>
                  </a:lnTo>
                  <a:lnTo>
                    <a:pt x="193711" y="51536"/>
                  </a:lnTo>
                  <a:lnTo>
                    <a:pt x="194428" y="48706"/>
                  </a:lnTo>
                  <a:lnTo>
                    <a:pt x="195897" y="45576"/>
                  </a:lnTo>
                  <a:lnTo>
                    <a:pt x="197402" y="45099"/>
                  </a:lnTo>
                  <a:lnTo>
                    <a:pt x="198250" y="45182"/>
                  </a:lnTo>
                  <a:lnTo>
                    <a:pt x="201415" y="50676"/>
                  </a:lnTo>
                  <a:lnTo>
                    <a:pt x="203159" y="55370"/>
                  </a:lnTo>
                  <a:lnTo>
                    <a:pt x="204150" y="60159"/>
                  </a:lnTo>
                  <a:lnTo>
                    <a:pt x="208092" y="67743"/>
                  </a:lnTo>
                  <a:lnTo>
                    <a:pt x="207351" y="69356"/>
                  </a:lnTo>
                  <a:lnTo>
                    <a:pt x="208414" y="71291"/>
                  </a:lnTo>
                  <a:lnTo>
                    <a:pt x="210229" y="74575"/>
                  </a:lnTo>
                  <a:lnTo>
                    <a:pt x="210182" y="77871"/>
                  </a:lnTo>
                  <a:lnTo>
                    <a:pt x="210659" y="79448"/>
                  </a:lnTo>
                  <a:lnTo>
                    <a:pt x="211710" y="80869"/>
                  </a:lnTo>
                  <a:lnTo>
                    <a:pt x="211758" y="84416"/>
                  </a:lnTo>
                  <a:lnTo>
                    <a:pt x="212558" y="89397"/>
                  </a:lnTo>
                  <a:lnTo>
                    <a:pt x="212498" y="92621"/>
                  </a:lnTo>
                  <a:lnTo>
                    <a:pt x="212236" y="94664"/>
                  </a:lnTo>
                  <a:lnTo>
                    <a:pt x="210038" y="99023"/>
                  </a:lnTo>
                  <a:lnTo>
                    <a:pt x="209859" y="100062"/>
                  </a:lnTo>
                  <a:lnTo>
                    <a:pt x="210432" y="101388"/>
                  </a:lnTo>
                  <a:lnTo>
                    <a:pt x="210647" y="103526"/>
                  </a:lnTo>
                  <a:lnTo>
                    <a:pt x="211304" y="112281"/>
                  </a:lnTo>
                  <a:lnTo>
                    <a:pt x="211699" y="113869"/>
                  </a:lnTo>
                  <a:lnTo>
                    <a:pt x="213705" y="116401"/>
                  </a:lnTo>
                  <a:lnTo>
                    <a:pt x="213717" y="118061"/>
                  </a:lnTo>
                  <a:lnTo>
                    <a:pt x="212522" y="120247"/>
                  </a:lnTo>
                  <a:lnTo>
                    <a:pt x="212666" y="124952"/>
                  </a:lnTo>
                  <a:lnTo>
                    <a:pt x="211854" y="127484"/>
                  </a:lnTo>
                  <a:lnTo>
                    <a:pt x="209405" y="126971"/>
                  </a:lnTo>
                  <a:lnTo>
                    <a:pt x="209106" y="125944"/>
                  </a:lnTo>
                  <a:lnTo>
                    <a:pt x="209465" y="124331"/>
                  </a:lnTo>
                  <a:lnTo>
                    <a:pt x="209800" y="120772"/>
                  </a:lnTo>
                  <a:lnTo>
                    <a:pt x="211113" y="119626"/>
                  </a:lnTo>
                  <a:lnTo>
                    <a:pt x="211651" y="118205"/>
                  </a:lnTo>
                  <a:lnTo>
                    <a:pt x="211651" y="117273"/>
                  </a:lnTo>
                  <a:lnTo>
                    <a:pt x="210134" y="116425"/>
                  </a:lnTo>
                  <a:lnTo>
                    <a:pt x="210110" y="114836"/>
                  </a:lnTo>
                  <a:lnTo>
                    <a:pt x="208939" y="110979"/>
                  </a:lnTo>
                  <a:lnTo>
                    <a:pt x="208509" y="105628"/>
                  </a:lnTo>
                  <a:lnTo>
                    <a:pt x="208964" y="104207"/>
                  </a:lnTo>
                  <a:lnTo>
                    <a:pt x="208856" y="102726"/>
                  </a:lnTo>
                  <a:lnTo>
                    <a:pt x="208283" y="102332"/>
                  </a:lnTo>
                  <a:lnTo>
                    <a:pt x="207256" y="102618"/>
                  </a:lnTo>
                  <a:lnTo>
                    <a:pt x="206551" y="107420"/>
                  </a:lnTo>
                  <a:lnTo>
                    <a:pt x="206754" y="109235"/>
                  </a:lnTo>
                  <a:lnTo>
                    <a:pt x="207243" y="110071"/>
                  </a:lnTo>
                  <a:lnTo>
                    <a:pt x="207363" y="112400"/>
                  </a:lnTo>
                  <a:lnTo>
                    <a:pt x="208115" y="113153"/>
                  </a:lnTo>
                  <a:lnTo>
                    <a:pt x="208509" y="114371"/>
                  </a:lnTo>
                  <a:lnTo>
                    <a:pt x="208151" y="115529"/>
                  </a:lnTo>
                  <a:lnTo>
                    <a:pt x="208354" y="117297"/>
                  </a:lnTo>
                  <a:lnTo>
                    <a:pt x="207435" y="119471"/>
                  </a:lnTo>
                  <a:lnTo>
                    <a:pt x="207853" y="123496"/>
                  </a:lnTo>
                  <a:lnTo>
                    <a:pt x="206957" y="126887"/>
                  </a:lnTo>
                  <a:lnTo>
                    <a:pt x="205380" y="129085"/>
                  </a:lnTo>
                  <a:lnTo>
                    <a:pt x="205213" y="130757"/>
                  </a:lnTo>
                  <a:lnTo>
                    <a:pt x="205774" y="131223"/>
                  </a:lnTo>
                  <a:lnTo>
                    <a:pt x="207100" y="130853"/>
                  </a:lnTo>
                  <a:lnTo>
                    <a:pt x="207745" y="130172"/>
                  </a:lnTo>
                  <a:lnTo>
                    <a:pt x="208115" y="129157"/>
                  </a:lnTo>
                  <a:lnTo>
                    <a:pt x="209047" y="129049"/>
                  </a:lnTo>
                  <a:lnTo>
                    <a:pt x="210468" y="129599"/>
                  </a:lnTo>
                  <a:lnTo>
                    <a:pt x="210564" y="130339"/>
                  </a:lnTo>
                  <a:lnTo>
                    <a:pt x="209071" y="131127"/>
                  </a:lnTo>
                  <a:lnTo>
                    <a:pt x="207757" y="131426"/>
                  </a:lnTo>
                  <a:lnTo>
                    <a:pt x="206551" y="133014"/>
                  </a:lnTo>
                  <a:lnTo>
                    <a:pt x="205559" y="136717"/>
                  </a:lnTo>
                  <a:lnTo>
                    <a:pt x="205034" y="148649"/>
                  </a:lnTo>
                  <a:lnTo>
                    <a:pt x="204055" y="153725"/>
                  </a:lnTo>
                  <a:lnTo>
                    <a:pt x="203995" y="157128"/>
                  </a:lnTo>
                  <a:lnTo>
                    <a:pt x="198549" y="157953"/>
                  </a:lnTo>
                  <a:lnTo>
                    <a:pt x="197664" y="154752"/>
                  </a:lnTo>
                  <a:lnTo>
                    <a:pt x="195754" y="151109"/>
                  </a:lnTo>
                  <a:lnTo>
                    <a:pt x="193939" y="149341"/>
                  </a:lnTo>
                  <a:lnTo>
                    <a:pt x="191681" y="148338"/>
                  </a:lnTo>
                  <a:lnTo>
                    <a:pt x="189985" y="148243"/>
                  </a:lnTo>
                  <a:lnTo>
                    <a:pt x="187453" y="149018"/>
                  </a:lnTo>
                  <a:lnTo>
                    <a:pt x="183345" y="151431"/>
                  </a:lnTo>
                  <a:lnTo>
                    <a:pt x="180800" y="151837"/>
                  </a:lnTo>
                  <a:lnTo>
                    <a:pt x="177863" y="149031"/>
                  </a:lnTo>
                  <a:lnTo>
                    <a:pt x="176919" y="149066"/>
                  </a:lnTo>
                  <a:lnTo>
                    <a:pt x="177158" y="153461"/>
                  </a:lnTo>
                  <a:lnTo>
                    <a:pt x="175868" y="156316"/>
                  </a:lnTo>
                  <a:lnTo>
                    <a:pt x="172810" y="160114"/>
                  </a:lnTo>
                  <a:lnTo>
                    <a:pt x="168666" y="167854"/>
                  </a:lnTo>
                  <a:lnTo>
                    <a:pt x="168487" y="169454"/>
                  </a:lnTo>
                  <a:lnTo>
                    <a:pt x="169549" y="171425"/>
                  </a:lnTo>
                  <a:lnTo>
                    <a:pt x="169753" y="172452"/>
                  </a:lnTo>
                  <a:lnTo>
                    <a:pt x="168810" y="172559"/>
                  </a:lnTo>
                  <a:lnTo>
                    <a:pt x="166934" y="173610"/>
                  </a:lnTo>
                  <a:lnTo>
                    <a:pt x="165824" y="174828"/>
                  </a:lnTo>
                  <a:lnTo>
                    <a:pt x="165752" y="177015"/>
                  </a:lnTo>
                  <a:lnTo>
                    <a:pt x="166516" y="178149"/>
                  </a:lnTo>
                  <a:lnTo>
                    <a:pt x="168415" y="179976"/>
                  </a:lnTo>
                  <a:lnTo>
                    <a:pt x="170971" y="181194"/>
                  </a:lnTo>
                  <a:lnTo>
                    <a:pt x="172870" y="182771"/>
                  </a:lnTo>
                  <a:lnTo>
                    <a:pt x="176537" y="182257"/>
                  </a:lnTo>
                  <a:lnTo>
                    <a:pt x="177659" y="182413"/>
                  </a:lnTo>
                  <a:lnTo>
                    <a:pt x="178137" y="183069"/>
                  </a:lnTo>
                  <a:lnTo>
                    <a:pt x="177683" y="184300"/>
                  </a:lnTo>
                  <a:lnTo>
                    <a:pt x="177027" y="185064"/>
                  </a:lnTo>
                  <a:lnTo>
                    <a:pt x="175844" y="187536"/>
                  </a:lnTo>
                  <a:lnTo>
                    <a:pt x="176621" y="190259"/>
                  </a:lnTo>
                  <a:lnTo>
                    <a:pt x="176680" y="195514"/>
                  </a:lnTo>
                  <a:lnTo>
                    <a:pt x="176967" y="196363"/>
                  </a:lnTo>
                  <a:lnTo>
                    <a:pt x="176991" y="198322"/>
                  </a:lnTo>
                  <a:lnTo>
                    <a:pt x="175593" y="199468"/>
                  </a:lnTo>
                  <a:lnTo>
                    <a:pt x="171974" y="203349"/>
                  </a:lnTo>
                  <a:lnTo>
                    <a:pt x="171055" y="206013"/>
                  </a:lnTo>
                  <a:lnTo>
                    <a:pt x="170219" y="206956"/>
                  </a:lnTo>
                  <a:lnTo>
                    <a:pt x="168069" y="207912"/>
                  </a:lnTo>
                  <a:lnTo>
                    <a:pt x="164784" y="208163"/>
                  </a:lnTo>
                  <a:lnTo>
                    <a:pt x="162909" y="208736"/>
                  </a:lnTo>
                  <a:lnTo>
                    <a:pt x="157774" y="212069"/>
                  </a:lnTo>
                  <a:lnTo>
                    <a:pt x="154799" y="216153"/>
                  </a:lnTo>
                  <a:lnTo>
                    <a:pt x="154633" y="217192"/>
                  </a:lnTo>
                  <a:lnTo>
                    <a:pt x="158251" y="221492"/>
                  </a:lnTo>
                  <a:lnTo>
                    <a:pt x="158825" y="222591"/>
                  </a:lnTo>
                  <a:lnTo>
                    <a:pt x="158275" y="224310"/>
                  </a:lnTo>
                  <a:lnTo>
                    <a:pt x="157355" y="226007"/>
                  </a:lnTo>
                  <a:lnTo>
                    <a:pt x="155959" y="226675"/>
                  </a:lnTo>
                  <a:lnTo>
                    <a:pt x="154752" y="227930"/>
                  </a:lnTo>
                  <a:lnTo>
                    <a:pt x="154775" y="230461"/>
                  </a:lnTo>
                  <a:lnTo>
                    <a:pt x="153414" y="231811"/>
                  </a:lnTo>
                  <a:lnTo>
                    <a:pt x="148745" y="236433"/>
                  </a:lnTo>
                  <a:lnTo>
                    <a:pt x="120641" y="236839"/>
                  </a:lnTo>
                  <a:lnTo>
                    <a:pt x="20531" y="238201"/>
                  </a:lnTo>
                  <a:lnTo>
                    <a:pt x="0" y="108411"/>
                  </a:lnTo>
                  <a:lnTo>
                    <a:pt x="57006" y="184610"/>
                  </a:lnTo>
                  <a:lnTo>
                    <a:pt x="57221" y="181995"/>
                  </a:lnTo>
                  <a:lnTo>
                    <a:pt x="56982" y="180442"/>
                  </a:lnTo>
                  <a:lnTo>
                    <a:pt x="57173" y="179618"/>
                  </a:lnTo>
                  <a:lnTo>
                    <a:pt x="57962" y="179129"/>
                  </a:lnTo>
                  <a:lnTo>
                    <a:pt x="58774" y="178770"/>
                  </a:lnTo>
                  <a:lnTo>
                    <a:pt x="59538" y="178555"/>
                  </a:lnTo>
                  <a:lnTo>
                    <a:pt x="60924" y="178352"/>
                  </a:lnTo>
                  <a:lnTo>
                    <a:pt x="65976" y="171735"/>
                  </a:lnTo>
                  <a:lnTo>
                    <a:pt x="66860" y="172380"/>
                  </a:lnTo>
                  <a:lnTo>
                    <a:pt x="67517" y="171795"/>
                  </a:lnTo>
                  <a:lnTo>
                    <a:pt x="67601" y="170875"/>
                  </a:lnTo>
                  <a:lnTo>
                    <a:pt x="68066" y="170194"/>
                  </a:lnTo>
                  <a:lnTo>
                    <a:pt x="68042" y="168045"/>
                  </a:lnTo>
                  <a:lnTo>
                    <a:pt x="66323" y="165871"/>
                  </a:lnTo>
                  <a:lnTo>
                    <a:pt x="66406" y="164462"/>
                  </a:lnTo>
                  <a:lnTo>
                    <a:pt x="67767" y="160866"/>
                  </a:lnTo>
                  <a:lnTo>
                    <a:pt x="69965" y="155027"/>
                  </a:lnTo>
                  <a:lnTo>
                    <a:pt x="73405" y="151336"/>
                  </a:lnTo>
                  <a:lnTo>
                    <a:pt x="74790" y="149257"/>
                  </a:lnTo>
                  <a:lnTo>
                    <a:pt x="79532" y="144492"/>
                  </a:lnTo>
                  <a:lnTo>
                    <a:pt x="81288" y="141065"/>
                  </a:lnTo>
                  <a:lnTo>
                    <a:pt x="82721" y="135057"/>
                  </a:lnTo>
                  <a:lnTo>
                    <a:pt x="87570" y="131701"/>
                  </a:lnTo>
                  <a:lnTo>
                    <a:pt x="91475" y="127509"/>
                  </a:lnTo>
                  <a:lnTo>
                    <a:pt x="93052" y="125060"/>
                  </a:lnTo>
                  <a:lnTo>
                    <a:pt x="93410" y="123448"/>
                  </a:lnTo>
                  <a:lnTo>
                    <a:pt x="93195" y="121202"/>
                  </a:lnTo>
                  <a:lnTo>
                    <a:pt x="93374" y="120450"/>
                  </a:lnTo>
                  <a:lnTo>
                    <a:pt x="98068" y="119351"/>
                  </a:lnTo>
                  <a:lnTo>
                    <a:pt x="100576" y="116688"/>
                  </a:lnTo>
                  <a:lnTo>
                    <a:pt x="100934" y="115458"/>
                  </a:lnTo>
                  <a:lnTo>
                    <a:pt x="101089" y="112818"/>
                  </a:lnTo>
                  <a:lnTo>
                    <a:pt x="101735" y="111325"/>
                  </a:lnTo>
                  <a:lnTo>
                    <a:pt x="102762" y="110107"/>
                  </a:lnTo>
                  <a:lnTo>
                    <a:pt x="105557" y="108279"/>
                  </a:lnTo>
                  <a:lnTo>
                    <a:pt x="108877" y="101926"/>
                  </a:lnTo>
                  <a:lnTo>
                    <a:pt x="110632" y="99656"/>
                  </a:lnTo>
                  <a:lnTo>
                    <a:pt x="113225" y="95393"/>
                  </a:lnTo>
                  <a:lnTo>
                    <a:pt x="113666" y="92383"/>
                  </a:lnTo>
                  <a:lnTo>
                    <a:pt x="113165" y="90400"/>
                  </a:lnTo>
                  <a:lnTo>
                    <a:pt x="112305" y="89015"/>
                  </a:lnTo>
                  <a:lnTo>
                    <a:pt x="112198" y="87689"/>
                  </a:lnTo>
                  <a:lnTo>
                    <a:pt x="113225" y="86471"/>
                  </a:lnTo>
                  <a:lnTo>
                    <a:pt x="118181" y="84070"/>
                  </a:lnTo>
                  <a:lnTo>
                    <a:pt x="119292" y="82816"/>
                  </a:lnTo>
                  <a:lnTo>
                    <a:pt x="122624" y="78086"/>
                  </a:lnTo>
                  <a:lnTo>
                    <a:pt x="123997" y="74969"/>
                  </a:lnTo>
                  <a:lnTo>
                    <a:pt x="125251" y="68639"/>
                  </a:lnTo>
                  <a:lnTo>
                    <a:pt x="125382" y="63491"/>
                  </a:lnTo>
                  <a:lnTo>
                    <a:pt x="124976" y="60649"/>
                  </a:lnTo>
                  <a:lnTo>
                    <a:pt x="123997" y="57567"/>
                  </a:lnTo>
                  <a:lnTo>
                    <a:pt x="121238" y="54976"/>
                  </a:lnTo>
                  <a:lnTo>
                    <a:pt x="118205" y="52838"/>
                  </a:lnTo>
                  <a:lnTo>
                    <a:pt x="113869" y="51667"/>
                  </a:lnTo>
                  <a:lnTo>
                    <a:pt x="112185" y="52169"/>
                  </a:lnTo>
                  <a:lnTo>
                    <a:pt x="109570" y="53984"/>
                  </a:lnTo>
                  <a:lnTo>
                    <a:pt x="108208" y="52814"/>
                  </a:lnTo>
                  <a:lnTo>
                    <a:pt x="103789" y="4748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433;gbcf4302aa7_0_6">
              <a:extLst>
                <a:ext uri="{FF2B5EF4-FFF2-40B4-BE49-F238E27FC236}">
                  <a16:creationId xmlns:a16="http://schemas.microsoft.com/office/drawing/2014/main" id="{2669763C-7CCD-244D-8BFC-1B6DB0D23DA0}"/>
                </a:ext>
              </a:extLst>
            </p:cNvPr>
            <p:cNvSpPr/>
            <p:nvPr/>
          </p:nvSpPr>
          <p:spPr>
            <a:xfrm>
              <a:off x="7982654" y="4028467"/>
              <a:ext cx="2688" cy="2215"/>
            </a:xfrm>
            <a:custGeom>
              <a:avLst/>
              <a:gdLst/>
              <a:ahLst/>
              <a:cxnLst/>
              <a:rect l="l" t="t" r="r" b="b"/>
              <a:pathLst>
                <a:path w="5350" h="4407" extrusionOk="0">
                  <a:moveTo>
                    <a:pt x="5148" y="60"/>
                  </a:moveTo>
                  <a:lnTo>
                    <a:pt x="5351" y="2138"/>
                  </a:lnTo>
                  <a:lnTo>
                    <a:pt x="3966" y="4025"/>
                  </a:lnTo>
                  <a:lnTo>
                    <a:pt x="2460" y="4407"/>
                  </a:lnTo>
                  <a:lnTo>
                    <a:pt x="574" y="3977"/>
                  </a:lnTo>
                  <a:lnTo>
                    <a:pt x="0" y="2735"/>
                  </a:lnTo>
                  <a:lnTo>
                    <a:pt x="179" y="1242"/>
                  </a:lnTo>
                  <a:lnTo>
                    <a:pt x="1099" y="179"/>
                  </a:lnTo>
                  <a:lnTo>
                    <a:pt x="2413" y="0"/>
                  </a:lnTo>
                  <a:lnTo>
                    <a:pt x="3452" y="442"/>
                  </a:lnTo>
                  <a:lnTo>
                    <a:pt x="4396" y="526"/>
                  </a:lnTo>
                  <a:lnTo>
                    <a:pt x="5148" y="6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434;gbcf4302aa7_0_6">
              <a:extLst>
                <a:ext uri="{FF2B5EF4-FFF2-40B4-BE49-F238E27FC236}">
                  <a16:creationId xmlns:a16="http://schemas.microsoft.com/office/drawing/2014/main" id="{0469C5B7-E5A1-1C4C-9485-7FE82FA12D58}"/>
                </a:ext>
              </a:extLst>
            </p:cNvPr>
            <p:cNvSpPr/>
            <p:nvPr/>
          </p:nvSpPr>
          <p:spPr>
            <a:xfrm>
              <a:off x="7847122" y="4051303"/>
              <a:ext cx="164852" cy="236613"/>
            </a:xfrm>
            <a:custGeom>
              <a:avLst/>
              <a:gdLst/>
              <a:ahLst/>
              <a:cxnLst/>
              <a:rect l="l" t="t" r="r" b="b"/>
              <a:pathLst>
                <a:path w="328063" h="470871" extrusionOk="0">
                  <a:moveTo>
                    <a:pt x="112997" y="80296"/>
                  </a:moveTo>
                  <a:lnTo>
                    <a:pt x="117034" y="78839"/>
                  </a:lnTo>
                  <a:lnTo>
                    <a:pt x="122444" y="75316"/>
                  </a:lnTo>
                  <a:lnTo>
                    <a:pt x="123293" y="74480"/>
                  </a:lnTo>
                  <a:lnTo>
                    <a:pt x="126338" y="69344"/>
                  </a:lnTo>
                  <a:lnTo>
                    <a:pt x="128297" y="66705"/>
                  </a:lnTo>
                  <a:lnTo>
                    <a:pt x="129491" y="63957"/>
                  </a:lnTo>
                  <a:lnTo>
                    <a:pt x="130196" y="59347"/>
                  </a:lnTo>
                  <a:lnTo>
                    <a:pt x="131115" y="57472"/>
                  </a:lnTo>
                  <a:lnTo>
                    <a:pt x="132417" y="55872"/>
                  </a:lnTo>
                  <a:lnTo>
                    <a:pt x="135439" y="47643"/>
                  </a:lnTo>
                  <a:lnTo>
                    <a:pt x="139428" y="41038"/>
                  </a:lnTo>
                  <a:lnTo>
                    <a:pt x="140157" y="38876"/>
                  </a:lnTo>
                  <a:lnTo>
                    <a:pt x="140873" y="34815"/>
                  </a:lnTo>
                  <a:lnTo>
                    <a:pt x="142426" y="30468"/>
                  </a:lnTo>
                  <a:lnTo>
                    <a:pt x="143035" y="25750"/>
                  </a:lnTo>
                  <a:lnTo>
                    <a:pt x="145687" y="17199"/>
                  </a:lnTo>
                  <a:lnTo>
                    <a:pt x="147358" y="15109"/>
                  </a:lnTo>
                  <a:lnTo>
                    <a:pt x="149604" y="13568"/>
                  </a:lnTo>
                  <a:lnTo>
                    <a:pt x="151741" y="11382"/>
                  </a:lnTo>
                  <a:lnTo>
                    <a:pt x="154716" y="7596"/>
                  </a:lnTo>
                  <a:lnTo>
                    <a:pt x="156018" y="6748"/>
                  </a:lnTo>
                  <a:lnTo>
                    <a:pt x="159649" y="2568"/>
                  </a:lnTo>
                  <a:lnTo>
                    <a:pt x="161428" y="1218"/>
                  </a:lnTo>
                  <a:lnTo>
                    <a:pt x="163207" y="729"/>
                  </a:lnTo>
                  <a:lnTo>
                    <a:pt x="166695" y="1063"/>
                  </a:lnTo>
                  <a:lnTo>
                    <a:pt x="170075" y="788"/>
                  </a:lnTo>
                  <a:lnTo>
                    <a:pt x="171998" y="0"/>
                  </a:lnTo>
                  <a:lnTo>
                    <a:pt x="300414" y="192326"/>
                  </a:lnTo>
                  <a:lnTo>
                    <a:pt x="319201" y="310579"/>
                  </a:lnTo>
                  <a:lnTo>
                    <a:pt x="321769" y="350494"/>
                  </a:lnTo>
                  <a:lnTo>
                    <a:pt x="328063" y="457221"/>
                  </a:lnTo>
                  <a:lnTo>
                    <a:pt x="327980" y="457221"/>
                  </a:lnTo>
                  <a:lnTo>
                    <a:pt x="326439" y="457519"/>
                  </a:lnTo>
                  <a:lnTo>
                    <a:pt x="322199" y="457818"/>
                  </a:lnTo>
                  <a:lnTo>
                    <a:pt x="317195" y="458427"/>
                  </a:lnTo>
                  <a:lnTo>
                    <a:pt x="312572" y="459322"/>
                  </a:lnTo>
                  <a:lnTo>
                    <a:pt x="307951" y="459920"/>
                  </a:lnTo>
                  <a:lnTo>
                    <a:pt x="302134" y="461162"/>
                  </a:lnTo>
                  <a:lnTo>
                    <a:pt x="297464" y="462058"/>
                  </a:lnTo>
                  <a:lnTo>
                    <a:pt x="293224" y="462619"/>
                  </a:lnTo>
                  <a:lnTo>
                    <a:pt x="289761" y="462918"/>
                  </a:lnTo>
                  <a:lnTo>
                    <a:pt x="286644" y="463216"/>
                  </a:lnTo>
                  <a:lnTo>
                    <a:pt x="283562" y="463515"/>
                  </a:lnTo>
                  <a:lnTo>
                    <a:pt x="278545" y="463814"/>
                  </a:lnTo>
                  <a:lnTo>
                    <a:pt x="275464" y="463814"/>
                  </a:lnTo>
                  <a:lnTo>
                    <a:pt x="272383" y="464112"/>
                  </a:lnTo>
                  <a:lnTo>
                    <a:pt x="268537" y="464721"/>
                  </a:lnTo>
                  <a:lnTo>
                    <a:pt x="266399" y="465008"/>
                  </a:lnTo>
                  <a:lnTo>
                    <a:pt x="263318" y="465008"/>
                  </a:lnTo>
                  <a:lnTo>
                    <a:pt x="259424" y="465318"/>
                  </a:lnTo>
                  <a:lnTo>
                    <a:pt x="256342" y="465616"/>
                  </a:lnTo>
                  <a:lnTo>
                    <a:pt x="253261" y="466214"/>
                  </a:lnTo>
                  <a:lnTo>
                    <a:pt x="247349" y="466811"/>
                  </a:lnTo>
                  <a:lnTo>
                    <a:pt x="239908" y="467408"/>
                  </a:lnTo>
                  <a:lnTo>
                    <a:pt x="236015" y="467408"/>
                  </a:lnTo>
                  <a:lnTo>
                    <a:pt x="232551" y="467707"/>
                  </a:lnTo>
                  <a:lnTo>
                    <a:pt x="231011" y="468018"/>
                  </a:lnTo>
                  <a:lnTo>
                    <a:pt x="228311" y="468615"/>
                  </a:lnTo>
                  <a:lnTo>
                    <a:pt x="224848" y="468615"/>
                  </a:lnTo>
                  <a:lnTo>
                    <a:pt x="221336" y="468913"/>
                  </a:lnTo>
                  <a:lnTo>
                    <a:pt x="217013" y="469212"/>
                  </a:lnTo>
                  <a:lnTo>
                    <a:pt x="213036" y="469212"/>
                  </a:lnTo>
                  <a:lnTo>
                    <a:pt x="208796" y="469809"/>
                  </a:lnTo>
                  <a:lnTo>
                    <a:pt x="204902" y="470108"/>
                  </a:lnTo>
                  <a:lnTo>
                    <a:pt x="198310" y="470705"/>
                  </a:lnTo>
                  <a:lnTo>
                    <a:pt x="192600" y="470872"/>
                  </a:lnTo>
                  <a:lnTo>
                    <a:pt x="192552" y="469367"/>
                  </a:lnTo>
                  <a:lnTo>
                    <a:pt x="192063" y="465868"/>
                  </a:lnTo>
                  <a:lnTo>
                    <a:pt x="191334" y="461831"/>
                  </a:lnTo>
                  <a:lnTo>
                    <a:pt x="190737" y="458952"/>
                  </a:lnTo>
                  <a:lnTo>
                    <a:pt x="190140" y="456743"/>
                  </a:lnTo>
                  <a:lnTo>
                    <a:pt x="189566" y="455107"/>
                  </a:lnTo>
                  <a:lnTo>
                    <a:pt x="189029" y="453769"/>
                  </a:lnTo>
                  <a:lnTo>
                    <a:pt x="188552" y="452443"/>
                  </a:lnTo>
                  <a:lnTo>
                    <a:pt x="187011" y="449422"/>
                  </a:lnTo>
                  <a:lnTo>
                    <a:pt x="186425" y="448322"/>
                  </a:lnTo>
                  <a:lnTo>
                    <a:pt x="185494" y="446686"/>
                  </a:lnTo>
                  <a:lnTo>
                    <a:pt x="184777" y="445480"/>
                  </a:lnTo>
                  <a:lnTo>
                    <a:pt x="183942" y="444071"/>
                  </a:lnTo>
                  <a:lnTo>
                    <a:pt x="182245" y="442076"/>
                  </a:lnTo>
                  <a:lnTo>
                    <a:pt x="181003" y="440464"/>
                  </a:lnTo>
                  <a:lnTo>
                    <a:pt x="179940" y="439377"/>
                  </a:lnTo>
                  <a:lnTo>
                    <a:pt x="179033" y="438397"/>
                  </a:lnTo>
                  <a:lnTo>
                    <a:pt x="177862" y="437095"/>
                  </a:lnTo>
                  <a:lnTo>
                    <a:pt x="176536" y="436116"/>
                  </a:lnTo>
                  <a:lnTo>
                    <a:pt x="175330" y="435078"/>
                  </a:lnTo>
                  <a:lnTo>
                    <a:pt x="173765" y="433871"/>
                  </a:lnTo>
                  <a:lnTo>
                    <a:pt x="171962" y="432593"/>
                  </a:lnTo>
                  <a:lnTo>
                    <a:pt x="170493" y="431530"/>
                  </a:lnTo>
                  <a:lnTo>
                    <a:pt x="168570" y="430025"/>
                  </a:lnTo>
                  <a:lnTo>
                    <a:pt x="167053" y="428652"/>
                  </a:lnTo>
                  <a:lnTo>
                    <a:pt x="165154" y="426872"/>
                  </a:lnTo>
                  <a:lnTo>
                    <a:pt x="163685" y="425176"/>
                  </a:lnTo>
                  <a:lnTo>
                    <a:pt x="162180" y="423372"/>
                  </a:lnTo>
                  <a:lnTo>
                    <a:pt x="161177" y="421975"/>
                  </a:lnTo>
                  <a:lnTo>
                    <a:pt x="160055" y="420088"/>
                  </a:lnTo>
                  <a:lnTo>
                    <a:pt x="159087" y="418237"/>
                  </a:lnTo>
                  <a:lnTo>
                    <a:pt x="158179" y="416159"/>
                  </a:lnTo>
                  <a:lnTo>
                    <a:pt x="157403" y="414355"/>
                  </a:lnTo>
                  <a:lnTo>
                    <a:pt x="156806" y="411775"/>
                  </a:lnTo>
                  <a:lnTo>
                    <a:pt x="156364" y="410414"/>
                  </a:lnTo>
                  <a:lnTo>
                    <a:pt x="155958" y="409721"/>
                  </a:lnTo>
                  <a:lnTo>
                    <a:pt x="155348" y="409112"/>
                  </a:lnTo>
                  <a:lnTo>
                    <a:pt x="154334" y="408634"/>
                  </a:lnTo>
                  <a:lnTo>
                    <a:pt x="153056" y="408240"/>
                  </a:lnTo>
                  <a:lnTo>
                    <a:pt x="151634" y="407512"/>
                  </a:lnTo>
                  <a:lnTo>
                    <a:pt x="150261" y="406473"/>
                  </a:lnTo>
                  <a:lnTo>
                    <a:pt x="149198" y="405493"/>
                  </a:lnTo>
                  <a:lnTo>
                    <a:pt x="148051" y="403905"/>
                  </a:lnTo>
                  <a:lnTo>
                    <a:pt x="147036" y="401994"/>
                  </a:lnTo>
                  <a:lnTo>
                    <a:pt x="146451" y="400298"/>
                  </a:lnTo>
                  <a:lnTo>
                    <a:pt x="145865" y="398316"/>
                  </a:lnTo>
                  <a:lnTo>
                    <a:pt x="145304" y="396368"/>
                  </a:lnTo>
                  <a:lnTo>
                    <a:pt x="144946" y="394063"/>
                  </a:lnTo>
                  <a:lnTo>
                    <a:pt x="144432" y="391555"/>
                  </a:lnTo>
                  <a:lnTo>
                    <a:pt x="143943" y="389513"/>
                  </a:lnTo>
                  <a:lnTo>
                    <a:pt x="143345" y="387506"/>
                  </a:lnTo>
                  <a:lnTo>
                    <a:pt x="142295" y="385846"/>
                  </a:lnTo>
                  <a:lnTo>
                    <a:pt x="141816" y="385117"/>
                  </a:lnTo>
                  <a:lnTo>
                    <a:pt x="141494" y="384043"/>
                  </a:lnTo>
                  <a:lnTo>
                    <a:pt x="140192" y="378609"/>
                  </a:lnTo>
                  <a:lnTo>
                    <a:pt x="138747" y="369878"/>
                  </a:lnTo>
                  <a:lnTo>
                    <a:pt x="138640" y="368062"/>
                  </a:lnTo>
                  <a:lnTo>
                    <a:pt x="138377" y="365817"/>
                  </a:lnTo>
                  <a:lnTo>
                    <a:pt x="137923" y="363309"/>
                  </a:lnTo>
                  <a:lnTo>
                    <a:pt x="137505" y="362079"/>
                  </a:lnTo>
                  <a:lnTo>
                    <a:pt x="136967" y="360001"/>
                  </a:lnTo>
                  <a:lnTo>
                    <a:pt x="136323" y="358998"/>
                  </a:lnTo>
                  <a:lnTo>
                    <a:pt x="135439" y="358651"/>
                  </a:lnTo>
                  <a:lnTo>
                    <a:pt x="134710" y="358472"/>
                  </a:lnTo>
                  <a:lnTo>
                    <a:pt x="132716" y="358257"/>
                  </a:lnTo>
                  <a:lnTo>
                    <a:pt x="131485" y="358209"/>
                  </a:lnTo>
                  <a:lnTo>
                    <a:pt x="130100" y="358245"/>
                  </a:lnTo>
                  <a:lnTo>
                    <a:pt x="128786" y="358042"/>
                  </a:lnTo>
                  <a:lnTo>
                    <a:pt x="124045" y="356501"/>
                  </a:lnTo>
                  <a:lnTo>
                    <a:pt x="122349" y="356095"/>
                  </a:lnTo>
                  <a:lnTo>
                    <a:pt x="121560" y="355474"/>
                  </a:lnTo>
                  <a:lnTo>
                    <a:pt x="121035" y="354638"/>
                  </a:lnTo>
                  <a:lnTo>
                    <a:pt x="120342" y="353253"/>
                  </a:lnTo>
                  <a:lnTo>
                    <a:pt x="120175" y="352536"/>
                  </a:lnTo>
                  <a:lnTo>
                    <a:pt x="118336" y="351043"/>
                  </a:lnTo>
                  <a:lnTo>
                    <a:pt x="117010" y="349872"/>
                  </a:lnTo>
                  <a:lnTo>
                    <a:pt x="116329" y="349001"/>
                  </a:lnTo>
                  <a:lnTo>
                    <a:pt x="116043" y="348093"/>
                  </a:lnTo>
                  <a:lnTo>
                    <a:pt x="115624" y="347341"/>
                  </a:lnTo>
                  <a:lnTo>
                    <a:pt x="114979" y="346254"/>
                  </a:lnTo>
                  <a:lnTo>
                    <a:pt x="113809" y="345298"/>
                  </a:lnTo>
                  <a:lnTo>
                    <a:pt x="112436" y="344379"/>
                  </a:lnTo>
                  <a:lnTo>
                    <a:pt x="111050" y="343710"/>
                  </a:lnTo>
                  <a:lnTo>
                    <a:pt x="110716" y="342957"/>
                  </a:lnTo>
                  <a:lnTo>
                    <a:pt x="109868" y="342301"/>
                  </a:lnTo>
                  <a:lnTo>
                    <a:pt x="108697" y="343447"/>
                  </a:lnTo>
                  <a:lnTo>
                    <a:pt x="107765" y="344283"/>
                  </a:lnTo>
                  <a:lnTo>
                    <a:pt x="106727" y="345191"/>
                  </a:lnTo>
                  <a:lnTo>
                    <a:pt x="105724" y="346050"/>
                  </a:lnTo>
                  <a:lnTo>
                    <a:pt x="104947" y="346827"/>
                  </a:lnTo>
                  <a:lnTo>
                    <a:pt x="104290" y="347532"/>
                  </a:lnTo>
                  <a:lnTo>
                    <a:pt x="103657" y="348475"/>
                  </a:lnTo>
                  <a:lnTo>
                    <a:pt x="102702" y="349837"/>
                  </a:lnTo>
                  <a:lnTo>
                    <a:pt x="100803" y="352739"/>
                  </a:lnTo>
                  <a:lnTo>
                    <a:pt x="93135" y="363106"/>
                  </a:lnTo>
                  <a:lnTo>
                    <a:pt x="88297" y="365805"/>
                  </a:lnTo>
                  <a:lnTo>
                    <a:pt x="80451" y="352942"/>
                  </a:lnTo>
                  <a:lnTo>
                    <a:pt x="71577" y="338694"/>
                  </a:lnTo>
                  <a:lnTo>
                    <a:pt x="47116" y="286859"/>
                  </a:lnTo>
                  <a:lnTo>
                    <a:pt x="20220" y="246347"/>
                  </a:lnTo>
                  <a:lnTo>
                    <a:pt x="14069" y="236039"/>
                  </a:lnTo>
                  <a:lnTo>
                    <a:pt x="0" y="213681"/>
                  </a:lnTo>
                  <a:lnTo>
                    <a:pt x="1469" y="207936"/>
                  </a:lnTo>
                  <a:lnTo>
                    <a:pt x="1827" y="196112"/>
                  </a:lnTo>
                  <a:lnTo>
                    <a:pt x="1242" y="194428"/>
                  </a:lnTo>
                  <a:lnTo>
                    <a:pt x="1397" y="191013"/>
                  </a:lnTo>
                  <a:lnTo>
                    <a:pt x="2210" y="187812"/>
                  </a:lnTo>
                  <a:lnTo>
                    <a:pt x="4789" y="181876"/>
                  </a:lnTo>
                  <a:lnTo>
                    <a:pt x="5434" y="179977"/>
                  </a:lnTo>
                  <a:lnTo>
                    <a:pt x="7656" y="176572"/>
                  </a:lnTo>
                  <a:lnTo>
                    <a:pt x="8862" y="175354"/>
                  </a:lnTo>
                  <a:lnTo>
                    <a:pt x="13448" y="172965"/>
                  </a:lnTo>
                  <a:lnTo>
                    <a:pt x="14666" y="171628"/>
                  </a:lnTo>
                  <a:lnTo>
                    <a:pt x="16505" y="167949"/>
                  </a:lnTo>
                  <a:lnTo>
                    <a:pt x="18333" y="161822"/>
                  </a:lnTo>
                  <a:lnTo>
                    <a:pt x="18847" y="157177"/>
                  </a:lnTo>
                  <a:lnTo>
                    <a:pt x="20303" y="152208"/>
                  </a:lnTo>
                  <a:lnTo>
                    <a:pt x="23552" y="147634"/>
                  </a:lnTo>
                  <a:lnTo>
                    <a:pt x="24281" y="144839"/>
                  </a:lnTo>
                  <a:lnTo>
                    <a:pt x="26215" y="141041"/>
                  </a:lnTo>
                  <a:lnTo>
                    <a:pt x="30491" y="135057"/>
                  </a:lnTo>
                  <a:lnTo>
                    <a:pt x="32128" y="129898"/>
                  </a:lnTo>
                  <a:lnTo>
                    <a:pt x="32916" y="123949"/>
                  </a:lnTo>
                  <a:lnTo>
                    <a:pt x="32498" y="119626"/>
                  </a:lnTo>
                  <a:lnTo>
                    <a:pt x="32450" y="114634"/>
                  </a:lnTo>
                  <a:lnTo>
                    <a:pt x="33477" y="112937"/>
                  </a:lnTo>
                  <a:lnTo>
                    <a:pt x="39748" y="109678"/>
                  </a:lnTo>
                  <a:lnTo>
                    <a:pt x="43558" y="105605"/>
                  </a:lnTo>
                  <a:lnTo>
                    <a:pt x="44693" y="105796"/>
                  </a:lnTo>
                  <a:lnTo>
                    <a:pt x="45540" y="106440"/>
                  </a:lnTo>
                  <a:lnTo>
                    <a:pt x="46113" y="107456"/>
                  </a:lnTo>
                  <a:lnTo>
                    <a:pt x="46878" y="108101"/>
                  </a:lnTo>
                  <a:lnTo>
                    <a:pt x="47917" y="108591"/>
                  </a:lnTo>
                  <a:lnTo>
                    <a:pt x="49696" y="108459"/>
                  </a:lnTo>
                  <a:lnTo>
                    <a:pt x="53052" y="105807"/>
                  </a:lnTo>
                  <a:lnTo>
                    <a:pt x="55406" y="104936"/>
                  </a:lnTo>
                  <a:lnTo>
                    <a:pt x="57448" y="102642"/>
                  </a:lnTo>
                  <a:lnTo>
                    <a:pt x="59514" y="101878"/>
                  </a:lnTo>
                  <a:lnTo>
                    <a:pt x="65330" y="100528"/>
                  </a:lnTo>
                  <a:lnTo>
                    <a:pt x="69630" y="98104"/>
                  </a:lnTo>
                  <a:lnTo>
                    <a:pt x="72401" y="92657"/>
                  </a:lnTo>
                  <a:lnTo>
                    <a:pt x="75793" y="83963"/>
                  </a:lnTo>
                  <a:lnTo>
                    <a:pt x="77358" y="80738"/>
                  </a:lnTo>
                  <a:lnTo>
                    <a:pt x="78862" y="79806"/>
                  </a:lnTo>
                  <a:lnTo>
                    <a:pt x="81478" y="78911"/>
                  </a:lnTo>
                  <a:lnTo>
                    <a:pt x="84500" y="79269"/>
                  </a:lnTo>
                  <a:lnTo>
                    <a:pt x="86482" y="79986"/>
                  </a:lnTo>
                  <a:lnTo>
                    <a:pt x="90639" y="82566"/>
                  </a:lnTo>
                  <a:lnTo>
                    <a:pt x="92717" y="83139"/>
                  </a:lnTo>
                  <a:lnTo>
                    <a:pt x="95822" y="83390"/>
                  </a:lnTo>
                  <a:lnTo>
                    <a:pt x="98557" y="84488"/>
                  </a:lnTo>
                  <a:lnTo>
                    <a:pt x="101471" y="83999"/>
                  </a:lnTo>
                  <a:lnTo>
                    <a:pt x="103442" y="83306"/>
                  </a:lnTo>
                  <a:lnTo>
                    <a:pt x="106057" y="81610"/>
                  </a:lnTo>
                  <a:lnTo>
                    <a:pt x="111683" y="80332"/>
                  </a:lnTo>
                  <a:lnTo>
                    <a:pt x="112997" y="80296"/>
                  </a:lnTo>
                  <a:moveTo>
                    <a:pt x="119506" y="82326"/>
                  </a:moveTo>
                  <a:lnTo>
                    <a:pt x="120079" y="83055"/>
                  </a:lnTo>
                  <a:lnTo>
                    <a:pt x="118981" y="86077"/>
                  </a:lnTo>
                  <a:lnTo>
                    <a:pt x="117297" y="87618"/>
                  </a:lnTo>
                  <a:lnTo>
                    <a:pt x="117213" y="88728"/>
                  </a:lnTo>
                  <a:lnTo>
                    <a:pt x="118384" y="92216"/>
                  </a:lnTo>
                  <a:lnTo>
                    <a:pt x="118491" y="93876"/>
                  </a:lnTo>
                  <a:lnTo>
                    <a:pt x="118120" y="94927"/>
                  </a:lnTo>
                  <a:lnTo>
                    <a:pt x="118145" y="97292"/>
                  </a:lnTo>
                  <a:lnTo>
                    <a:pt x="120247" y="100086"/>
                  </a:lnTo>
                  <a:lnTo>
                    <a:pt x="120342" y="100815"/>
                  </a:lnTo>
                  <a:lnTo>
                    <a:pt x="121106" y="101687"/>
                  </a:lnTo>
                  <a:lnTo>
                    <a:pt x="122158" y="103729"/>
                  </a:lnTo>
                  <a:lnTo>
                    <a:pt x="123675" y="105210"/>
                  </a:lnTo>
                  <a:lnTo>
                    <a:pt x="127652" y="107647"/>
                  </a:lnTo>
                  <a:lnTo>
                    <a:pt x="128774" y="107719"/>
                  </a:lnTo>
                  <a:lnTo>
                    <a:pt x="130829" y="106178"/>
                  </a:lnTo>
                  <a:lnTo>
                    <a:pt x="130817" y="105151"/>
                  </a:lnTo>
                  <a:lnTo>
                    <a:pt x="129682" y="103287"/>
                  </a:lnTo>
                  <a:lnTo>
                    <a:pt x="130506" y="102045"/>
                  </a:lnTo>
                  <a:lnTo>
                    <a:pt x="129933" y="100277"/>
                  </a:lnTo>
                  <a:lnTo>
                    <a:pt x="126816" y="99740"/>
                  </a:lnTo>
                  <a:lnTo>
                    <a:pt x="126063" y="98916"/>
                  </a:lnTo>
                  <a:lnTo>
                    <a:pt x="126039" y="97208"/>
                  </a:lnTo>
                  <a:lnTo>
                    <a:pt x="127986" y="94449"/>
                  </a:lnTo>
                  <a:lnTo>
                    <a:pt x="128451" y="92657"/>
                  </a:lnTo>
                  <a:lnTo>
                    <a:pt x="128058" y="90962"/>
                  </a:lnTo>
                  <a:lnTo>
                    <a:pt x="127903" y="85050"/>
                  </a:lnTo>
                  <a:lnTo>
                    <a:pt x="126840" y="81598"/>
                  </a:lnTo>
                  <a:lnTo>
                    <a:pt x="125980" y="80284"/>
                  </a:lnTo>
                  <a:lnTo>
                    <a:pt x="124272" y="79556"/>
                  </a:lnTo>
                  <a:lnTo>
                    <a:pt x="119877" y="81574"/>
                  </a:lnTo>
                  <a:lnTo>
                    <a:pt x="119506" y="82326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435;gbcf4302aa7_0_6">
              <a:extLst>
                <a:ext uri="{FF2B5EF4-FFF2-40B4-BE49-F238E27FC236}">
                  <a16:creationId xmlns:a16="http://schemas.microsoft.com/office/drawing/2014/main" id="{F486D4E0-639C-CD40-82A8-313FFDEBC279}"/>
                </a:ext>
              </a:extLst>
            </p:cNvPr>
            <p:cNvSpPr/>
            <p:nvPr/>
          </p:nvSpPr>
          <p:spPr>
            <a:xfrm>
              <a:off x="8038612" y="4052111"/>
              <a:ext cx="3175" cy="2676"/>
            </a:xfrm>
            <a:custGeom>
              <a:avLst/>
              <a:gdLst/>
              <a:ahLst/>
              <a:cxnLst/>
              <a:rect l="l" t="t" r="r" b="b"/>
              <a:pathLst>
                <a:path w="6318" h="5326" extrusionOk="0">
                  <a:moveTo>
                    <a:pt x="1899" y="0"/>
                  </a:moveTo>
                  <a:lnTo>
                    <a:pt x="6318" y="5327"/>
                  </a:lnTo>
                  <a:lnTo>
                    <a:pt x="2962" y="5303"/>
                  </a:lnTo>
                  <a:lnTo>
                    <a:pt x="1075" y="4276"/>
                  </a:lnTo>
                  <a:lnTo>
                    <a:pt x="502" y="3631"/>
                  </a:lnTo>
                  <a:lnTo>
                    <a:pt x="12" y="2425"/>
                  </a:lnTo>
                  <a:lnTo>
                    <a:pt x="0" y="1194"/>
                  </a:lnTo>
                  <a:lnTo>
                    <a:pt x="932" y="60"/>
                  </a:lnTo>
                  <a:lnTo>
                    <a:pt x="1899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436;gbcf4302aa7_0_6">
              <a:extLst>
                <a:ext uri="{FF2B5EF4-FFF2-40B4-BE49-F238E27FC236}">
                  <a16:creationId xmlns:a16="http://schemas.microsoft.com/office/drawing/2014/main" id="{5EF8949E-5420-134B-AA5F-0011A14D3BA7}"/>
                </a:ext>
              </a:extLst>
            </p:cNvPr>
            <p:cNvSpPr/>
            <p:nvPr/>
          </p:nvSpPr>
          <p:spPr>
            <a:xfrm>
              <a:off x="7645812" y="4058917"/>
              <a:ext cx="52304" cy="34959"/>
            </a:xfrm>
            <a:custGeom>
              <a:avLst/>
              <a:gdLst/>
              <a:ahLst/>
              <a:cxnLst/>
              <a:rect l="l" t="t" r="r" b="b"/>
              <a:pathLst>
                <a:path w="104087" h="69570" extrusionOk="0">
                  <a:moveTo>
                    <a:pt x="64387" y="0"/>
                  </a:moveTo>
                  <a:lnTo>
                    <a:pt x="66561" y="717"/>
                  </a:lnTo>
                  <a:lnTo>
                    <a:pt x="72425" y="4550"/>
                  </a:lnTo>
                  <a:lnTo>
                    <a:pt x="75375" y="9387"/>
                  </a:lnTo>
                  <a:lnTo>
                    <a:pt x="78875" y="11991"/>
                  </a:lnTo>
                  <a:lnTo>
                    <a:pt x="81896" y="12935"/>
                  </a:lnTo>
                  <a:lnTo>
                    <a:pt x="82935" y="14058"/>
                  </a:lnTo>
                  <a:lnTo>
                    <a:pt x="83604" y="15741"/>
                  </a:lnTo>
                  <a:lnTo>
                    <a:pt x="86435" y="17210"/>
                  </a:lnTo>
                  <a:lnTo>
                    <a:pt x="87103" y="17975"/>
                  </a:lnTo>
                  <a:lnTo>
                    <a:pt x="87593" y="19659"/>
                  </a:lnTo>
                  <a:lnTo>
                    <a:pt x="88346" y="20566"/>
                  </a:lnTo>
                  <a:lnTo>
                    <a:pt x="91642" y="21092"/>
                  </a:lnTo>
                  <a:lnTo>
                    <a:pt x="92311" y="21665"/>
                  </a:lnTo>
                  <a:lnTo>
                    <a:pt x="92789" y="23361"/>
                  </a:lnTo>
                  <a:lnTo>
                    <a:pt x="93732" y="24293"/>
                  </a:lnTo>
                  <a:lnTo>
                    <a:pt x="94031" y="25810"/>
                  </a:lnTo>
                  <a:lnTo>
                    <a:pt x="93768" y="28151"/>
                  </a:lnTo>
                  <a:lnTo>
                    <a:pt x="94628" y="29453"/>
                  </a:lnTo>
                  <a:lnTo>
                    <a:pt x="96049" y="30121"/>
                  </a:lnTo>
                  <a:lnTo>
                    <a:pt x="95858" y="31340"/>
                  </a:lnTo>
                  <a:lnTo>
                    <a:pt x="91857" y="35794"/>
                  </a:lnTo>
                  <a:lnTo>
                    <a:pt x="91307" y="37287"/>
                  </a:lnTo>
                  <a:lnTo>
                    <a:pt x="92717" y="38207"/>
                  </a:lnTo>
                  <a:lnTo>
                    <a:pt x="96205" y="38745"/>
                  </a:lnTo>
                  <a:lnTo>
                    <a:pt x="97447" y="40703"/>
                  </a:lnTo>
                  <a:lnTo>
                    <a:pt x="97542" y="41671"/>
                  </a:lnTo>
                  <a:lnTo>
                    <a:pt x="94640" y="42447"/>
                  </a:lnTo>
                  <a:lnTo>
                    <a:pt x="92956" y="43391"/>
                  </a:lnTo>
                  <a:lnTo>
                    <a:pt x="89743" y="42554"/>
                  </a:lnTo>
                  <a:lnTo>
                    <a:pt x="88250" y="43152"/>
                  </a:lnTo>
                  <a:lnTo>
                    <a:pt x="88549" y="44931"/>
                  </a:lnTo>
                  <a:lnTo>
                    <a:pt x="90054" y="45851"/>
                  </a:lnTo>
                  <a:lnTo>
                    <a:pt x="91487" y="47798"/>
                  </a:lnTo>
                  <a:lnTo>
                    <a:pt x="91869" y="49315"/>
                  </a:lnTo>
                  <a:lnTo>
                    <a:pt x="91415" y="50473"/>
                  </a:lnTo>
                  <a:lnTo>
                    <a:pt x="88477" y="48228"/>
                  </a:lnTo>
                  <a:lnTo>
                    <a:pt x="87713" y="46806"/>
                  </a:lnTo>
                  <a:lnTo>
                    <a:pt x="85921" y="45887"/>
                  </a:lnTo>
                  <a:lnTo>
                    <a:pt x="83103" y="46376"/>
                  </a:lnTo>
                  <a:lnTo>
                    <a:pt x="81801" y="47535"/>
                  </a:lnTo>
                  <a:lnTo>
                    <a:pt x="81335" y="48287"/>
                  </a:lnTo>
                  <a:lnTo>
                    <a:pt x="81431" y="49028"/>
                  </a:lnTo>
                  <a:lnTo>
                    <a:pt x="85395" y="50497"/>
                  </a:lnTo>
                  <a:lnTo>
                    <a:pt x="86721" y="51429"/>
                  </a:lnTo>
                  <a:lnTo>
                    <a:pt x="88787" y="51214"/>
                  </a:lnTo>
                  <a:lnTo>
                    <a:pt x="91618" y="52133"/>
                  </a:lnTo>
                  <a:lnTo>
                    <a:pt x="92275" y="52599"/>
                  </a:lnTo>
                  <a:lnTo>
                    <a:pt x="94616" y="51930"/>
                  </a:lnTo>
                  <a:lnTo>
                    <a:pt x="96598" y="52026"/>
                  </a:lnTo>
                  <a:lnTo>
                    <a:pt x="96407" y="51249"/>
                  </a:lnTo>
                  <a:lnTo>
                    <a:pt x="93649" y="48550"/>
                  </a:lnTo>
                  <a:lnTo>
                    <a:pt x="93362" y="47822"/>
                  </a:lnTo>
                  <a:lnTo>
                    <a:pt x="96252" y="44967"/>
                  </a:lnTo>
                  <a:lnTo>
                    <a:pt x="98880" y="43152"/>
                  </a:lnTo>
                  <a:lnTo>
                    <a:pt x="99429" y="42387"/>
                  </a:lnTo>
                  <a:lnTo>
                    <a:pt x="99310" y="39210"/>
                  </a:lnTo>
                  <a:lnTo>
                    <a:pt x="98927" y="38255"/>
                  </a:lnTo>
                  <a:lnTo>
                    <a:pt x="97315" y="36666"/>
                  </a:lnTo>
                  <a:lnTo>
                    <a:pt x="95058" y="36033"/>
                  </a:lnTo>
                  <a:lnTo>
                    <a:pt x="96539" y="33107"/>
                  </a:lnTo>
                  <a:lnTo>
                    <a:pt x="102845" y="34732"/>
                  </a:lnTo>
                  <a:lnTo>
                    <a:pt x="104087" y="36332"/>
                  </a:lnTo>
                  <a:lnTo>
                    <a:pt x="103645" y="39640"/>
                  </a:lnTo>
                  <a:lnTo>
                    <a:pt x="102905" y="41253"/>
                  </a:lnTo>
                  <a:lnTo>
                    <a:pt x="102367" y="44083"/>
                  </a:lnTo>
                  <a:lnTo>
                    <a:pt x="100313" y="46329"/>
                  </a:lnTo>
                  <a:lnTo>
                    <a:pt x="99763" y="47857"/>
                  </a:lnTo>
                  <a:lnTo>
                    <a:pt x="100433" y="50282"/>
                  </a:lnTo>
                  <a:lnTo>
                    <a:pt x="103287" y="52981"/>
                  </a:lnTo>
                  <a:lnTo>
                    <a:pt x="103669" y="54116"/>
                  </a:lnTo>
                  <a:lnTo>
                    <a:pt x="103323" y="57496"/>
                  </a:lnTo>
                  <a:lnTo>
                    <a:pt x="102940" y="58248"/>
                  </a:lnTo>
                  <a:lnTo>
                    <a:pt x="101543" y="59514"/>
                  </a:lnTo>
                  <a:lnTo>
                    <a:pt x="99954" y="60076"/>
                  </a:lnTo>
                  <a:lnTo>
                    <a:pt x="95249" y="60028"/>
                  </a:lnTo>
                  <a:lnTo>
                    <a:pt x="86172" y="54068"/>
                  </a:lnTo>
                  <a:lnTo>
                    <a:pt x="81167" y="52026"/>
                  </a:lnTo>
                  <a:lnTo>
                    <a:pt x="78445" y="51297"/>
                  </a:lnTo>
                  <a:lnTo>
                    <a:pt x="74587" y="51703"/>
                  </a:lnTo>
                  <a:lnTo>
                    <a:pt x="69893" y="53172"/>
                  </a:lnTo>
                  <a:lnTo>
                    <a:pt x="63695" y="54056"/>
                  </a:lnTo>
                  <a:lnTo>
                    <a:pt x="55800" y="54390"/>
                  </a:lnTo>
                  <a:lnTo>
                    <a:pt x="53280" y="55955"/>
                  </a:lnTo>
                  <a:lnTo>
                    <a:pt x="49553" y="59837"/>
                  </a:lnTo>
                  <a:lnTo>
                    <a:pt x="42912" y="64590"/>
                  </a:lnTo>
                  <a:lnTo>
                    <a:pt x="38601" y="67158"/>
                  </a:lnTo>
                  <a:lnTo>
                    <a:pt x="33453" y="69272"/>
                  </a:lnTo>
                  <a:lnTo>
                    <a:pt x="31853" y="69571"/>
                  </a:lnTo>
                  <a:lnTo>
                    <a:pt x="17820" y="67313"/>
                  </a:lnTo>
                  <a:lnTo>
                    <a:pt x="15932" y="66477"/>
                  </a:lnTo>
                  <a:lnTo>
                    <a:pt x="14606" y="65367"/>
                  </a:lnTo>
                  <a:lnTo>
                    <a:pt x="11645" y="59383"/>
                  </a:lnTo>
                  <a:lnTo>
                    <a:pt x="6700" y="52563"/>
                  </a:lnTo>
                  <a:lnTo>
                    <a:pt x="4133" y="49267"/>
                  </a:lnTo>
                  <a:lnTo>
                    <a:pt x="3368" y="46663"/>
                  </a:lnTo>
                  <a:lnTo>
                    <a:pt x="23" y="40381"/>
                  </a:lnTo>
                  <a:lnTo>
                    <a:pt x="0" y="37276"/>
                  </a:lnTo>
                  <a:lnTo>
                    <a:pt x="1839" y="33107"/>
                  </a:lnTo>
                  <a:lnTo>
                    <a:pt x="3487" y="27291"/>
                  </a:lnTo>
                  <a:lnTo>
                    <a:pt x="3667" y="25320"/>
                  </a:lnTo>
                  <a:lnTo>
                    <a:pt x="3463" y="24102"/>
                  </a:lnTo>
                  <a:lnTo>
                    <a:pt x="2317" y="22131"/>
                  </a:lnTo>
                  <a:lnTo>
                    <a:pt x="2030" y="20997"/>
                  </a:lnTo>
                  <a:lnTo>
                    <a:pt x="2580" y="20053"/>
                  </a:lnTo>
                  <a:lnTo>
                    <a:pt x="6127" y="16840"/>
                  </a:lnTo>
                  <a:lnTo>
                    <a:pt x="7250" y="15216"/>
                  </a:lnTo>
                  <a:lnTo>
                    <a:pt x="7787" y="12194"/>
                  </a:lnTo>
                  <a:lnTo>
                    <a:pt x="9089" y="10797"/>
                  </a:lnTo>
                  <a:lnTo>
                    <a:pt x="10593" y="10188"/>
                  </a:lnTo>
                  <a:lnTo>
                    <a:pt x="14630" y="9590"/>
                  </a:lnTo>
                  <a:lnTo>
                    <a:pt x="17449" y="8850"/>
                  </a:lnTo>
                  <a:lnTo>
                    <a:pt x="20531" y="6760"/>
                  </a:lnTo>
                  <a:lnTo>
                    <a:pt x="25571" y="2281"/>
                  </a:lnTo>
                  <a:lnTo>
                    <a:pt x="26514" y="1994"/>
                  </a:lnTo>
                  <a:lnTo>
                    <a:pt x="29047" y="2066"/>
                  </a:lnTo>
                  <a:lnTo>
                    <a:pt x="33859" y="3260"/>
                  </a:lnTo>
                  <a:lnTo>
                    <a:pt x="35460" y="4061"/>
                  </a:lnTo>
                  <a:lnTo>
                    <a:pt x="37920" y="6210"/>
                  </a:lnTo>
                  <a:lnTo>
                    <a:pt x="39999" y="7226"/>
                  </a:lnTo>
                  <a:lnTo>
                    <a:pt x="44991" y="7930"/>
                  </a:lnTo>
                  <a:lnTo>
                    <a:pt x="54211" y="7883"/>
                  </a:lnTo>
                  <a:lnTo>
                    <a:pt x="57400" y="7572"/>
                  </a:lnTo>
                  <a:lnTo>
                    <a:pt x="60016" y="6235"/>
                  </a:lnTo>
                  <a:lnTo>
                    <a:pt x="61508" y="4825"/>
                  </a:lnTo>
                  <a:lnTo>
                    <a:pt x="63551" y="836"/>
                  </a:lnTo>
                  <a:lnTo>
                    <a:pt x="64387" y="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437;gbcf4302aa7_0_6">
              <a:extLst>
                <a:ext uri="{FF2B5EF4-FFF2-40B4-BE49-F238E27FC236}">
                  <a16:creationId xmlns:a16="http://schemas.microsoft.com/office/drawing/2014/main" id="{F8F88108-2354-674F-BD10-A798B06F5B6D}"/>
                </a:ext>
              </a:extLst>
            </p:cNvPr>
            <p:cNvSpPr/>
            <p:nvPr/>
          </p:nvSpPr>
          <p:spPr>
            <a:xfrm>
              <a:off x="7514402" y="4067418"/>
              <a:ext cx="17897" cy="18815"/>
            </a:xfrm>
            <a:custGeom>
              <a:avLst/>
              <a:gdLst/>
              <a:ahLst/>
              <a:cxnLst/>
              <a:rect l="l" t="t" r="r" b="b"/>
              <a:pathLst>
                <a:path w="35615" h="37442" extrusionOk="0">
                  <a:moveTo>
                    <a:pt x="12923" y="37443"/>
                  </a:moveTo>
                  <a:lnTo>
                    <a:pt x="12063" y="36511"/>
                  </a:lnTo>
                  <a:lnTo>
                    <a:pt x="8826" y="30528"/>
                  </a:lnTo>
                  <a:lnTo>
                    <a:pt x="7309" y="28641"/>
                  </a:lnTo>
                  <a:lnTo>
                    <a:pt x="6067" y="26013"/>
                  </a:lnTo>
                  <a:lnTo>
                    <a:pt x="3332" y="24245"/>
                  </a:lnTo>
                  <a:lnTo>
                    <a:pt x="967" y="21355"/>
                  </a:lnTo>
                  <a:lnTo>
                    <a:pt x="0" y="18751"/>
                  </a:lnTo>
                  <a:lnTo>
                    <a:pt x="84" y="15825"/>
                  </a:lnTo>
                  <a:lnTo>
                    <a:pt x="1661" y="13735"/>
                  </a:lnTo>
                  <a:lnTo>
                    <a:pt x="3356" y="12684"/>
                  </a:lnTo>
                  <a:lnTo>
                    <a:pt x="5590" y="9663"/>
                  </a:lnTo>
                  <a:lnTo>
                    <a:pt x="6413" y="7417"/>
                  </a:lnTo>
                  <a:lnTo>
                    <a:pt x="6879" y="5255"/>
                  </a:lnTo>
                  <a:lnTo>
                    <a:pt x="8540" y="1840"/>
                  </a:lnTo>
                  <a:lnTo>
                    <a:pt x="9674" y="1278"/>
                  </a:lnTo>
                  <a:lnTo>
                    <a:pt x="15586" y="0"/>
                  </a:lnTo>
                  <a:lnTo>
                    <a:pt x="17282" y="585"/>
                  </a:lnTo>
                  <a:lnTo>
                    <a:pt x="17855" y="1792"/>
                  </a:lnTo>
                  <a:lnTo>
                    <a:pt x="18727" y="5351"/>
                  </a:lnTo>
                  <a:lnTo>
                    <a:pt x="20053" y="7321"/>
                  </a:lnTo>
                  <a:lnTo>
                    <a:pt x="21653" y="8456"/>
                  </a:lnTo>
                  <a:lnTo>
                    <a:pt x="24293" y="9567"/>
                  </a:lnTo>
                  <a:lnTo>
                    <a:pt x="32199" y="9220"/>
                  </a:lnTo>
                  <a:lnTo>
                    <a:pt x="33800" y="10439"/>
                  </a:lnTo>
                  <a:lnTo>
                    <a:pt x="35413" y="13054"/>
                  </a:lnTo>
                  <a:lnTo>
                    <a:pt x="35615" y="15121"/>
                  </a:lnTo>
                  <a:lnTo>
                    <a:pt x="34971" y="15765"/>
                  </a:lnTo>
                  <a:lnTo>
                    <a:pt x="32427" y="16363"/>
                  </a:lnTo>
                  <a:lnTo>
                    <a:pt x="30838" y="17414"/>
                  </a:lnTo>
                  <a:lnTo>
                    <a:pt x="27757" y="20053"/>
                  </a:lnTo>
                  <a:lnTo>
                    <a:pt x="26431" y="19803"/>
                  </a:lnTo>
                  <a:lnTo>
                    <a:pt x="25679" y="18931"/>
                  </a:lnTo>
                  <a:lnTo>
                    <a:pt x="25392" y="17641"/>
                  </a:lnTo>
                  <a:lnTo>
                    <a:pt x="24150" y="16231"/>
                  </a:lnTo>
                  <a:lnTo>
                    <a:pt x="23947" y="13019"/>
                  </a:lnTo>
                  <a:lnTo>
                    <a:pt x="23003" y="11824"/>
                  </a:lnTo>
                  <a:lnTo>
                    <a:pt x="21391" y="11060"/>
                  </a:lnTo>
                  <a:lnTo>
                    <a:pt x="20364" y="10893"/>
                  </a:lnTo>
                  <a:lnTo>
                    <a:pt x="18011" y="11371"/>
                  </a:lnTo>
                  <a:lnTo>
                    <a:pt x="17855" y="15969"/>
                  </a:lnTo>
                  <a:lnTo>
                    <a:pt x="17294" y="16649"/>
                  </a:lnTo>
                  <a:lnTo>
                    <a:pt x="16005" y="20877"/>
                  </a:lnTo>
                  <a:lnTo>
                    <a:pt x="15371" y="24007"/>
                  </a:lnTo>
                  <a:lnTo>
                    <a:pt x="15479" y="26336"/>
                  </a:lnTo>
                  <a:lnTo>
                    <a:pt x="15765" y="27183"/>
                  </a:lnTo>
                  <a:lnTo>
                    <a:pt x="15777" y="29811"/>
                  </a:lnTo>
                  <a:lnTo>
                    <a:pt x="15228" y="31603"/>
                  </a:lnTo>
                  <a:lnTo>
                    <a:pt x="15359" y="36667"/>
                  </a:lnTo>
                  <a:lnTo>
                    <a:pt x="14989" y="37347"/>
                  </a:lnTo>
                  <a:lnTo>
                    <a:pt x="12923" y="37443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438;gbcf4302aa7_0_6">
              <a:extLst>
                <a:ext uri="{FF2B5EF4-FFF2-40B4-BE49-F238E27FC236}">
                  <a16:creationId xmlns:a16="http://schemas.microsoft.com/office/drawing/2014/main" id="{6F201FC5-7905-7942-BC05-DCF1B01EECC6}"/>
                </a:ext>
              </a:extLst>
            </p:cNvPr>
            <p:cNvSpPr/>
            <p:nvPr/>
          </p:nvSpPr>
          <p:spPr>
            <a:xfrm>
              <a:off x="7544894" y="4076254"/>
              <a:ext cx="90972" cy="60304"/>
            </a:xfrm>
            <a:custGeom>
              <a:avLst/>
              <a:gdLst/>
              <a:ahLst/>
              <a:cxnLst/>
              <a:rect l="l" t="t" r="r" b="b"/>
              <a:pathLst>
                <a:path w="181038" h="120008" extrusionOk="0">
                  <a:moveTo>
                    <a:pt x="99668" y="48765"/>
                  </a:moveTo>
                  <a:lnTo>
                    <a:pt x="96193" y="50461"/>
                  </a:lnTo>
                  <a:lnTo>
                    <a:pt x="92347" y="51429"/>
                  </a:lnTo>
                  <a:lnTo>
                    <a:pt x="90484" y="52850"/>
                  </a:lnTo>
                  <a:lnTo>
                    <a:pt x="87474" y="53268"/>
                  </a:lnTo>
                  <a:lnTo>
                    <a:pt x="85133" y="54486"/>
                  </a:lnTo>
                  <a:lnTo>
                    <a:pt x="83628" y="54904"/>
                  </a:lnTo>
                  <a:lnTo>
                    <a:pt x="81562" y="54809"/>
                  </a:lnTo>
                  <a:lnTo>
                    <a:pt x="80523" y="54319"/>
                  </a:lnTo>
                  <a:lnTo>
                    <a:pt x="79854" y="53232"/>
                  </a:lnTo>
                  <a:lnTo>
                    <a:pt x="80033" y="52074"/>
                  </a:lnTo>
                  <a:lnTo>
                    <a:pt x="81622" y="50186"/>
                  </a:lnTo>
                  <a:lnTo>
                    <a:pt x="83962" y="49410"/>
                  </a:lnTo>
                  <a:lnTo>
                    <a:pt x="90269" y="48933"/>
                  </a:lnTo>
                  <a:lnTo>
                    <a:pt x="95524" y="47666"/>
                  </a:lnTo>
                  <a:lnTo>
                    <a:pt x="99644" y="45839"/>
                  </a:lnTo>
                  <a:lnTo>
                    <a:pt x="104302" y="44967"/>
                  </a:lnTo>
                  <a:lnTo>
                    <a:pt x="105807" y="44108"/>
                  </a:lnTo>
                  <a:lnTo>
                    <a:pt x="108876" y="40428"/>
                  </a:lnTo>
                  <a:lnTo>
                    <a:pt x="112149" y="37849"/>
                  </a:lnTo>
                  <a:lnTo>
                    <a:pt x="116270" y="35842"/>
                  </a:lnTo>
                  <a:lnTo>
                    <a:pt x="117667" y="33872"/>
                  </a:lnTo>
                  <a:lnTo>
                    <a:pt x="119339" y="32343"/>
                  </a:lnTo>
                  <a:lnTo>
                    <a:pt x="124976" y="30695"/>
                  </a:lnTo>
                  <a:lnTo>
                    <a:pt x="129300" y="30647"/>
                  </a:lnTo>
                  <a:lnTo>
                    <a:pt x="135571" y="27804"/>
                  </a:lnTo>
                  <a:lnTo>
                    <a:pt x="137255" y="26754"/>
                  </a:lnTo>
                  <a:lnTo>
                    <a:pt x="138747" y="25117"/>
                  </a:lnTo>
                  <a:lnTo>
                    <a:pt x="139488" y="23421"/>
                  </a:lnTo>
                  <a:lnTo>
                    <a:pt x="140228" y="21188"/>
                  </a:lnTo>
                  <a:lnTo>
                    <a:pt x="140551" y="14583"/>
                  </a:lnTo>
                  <a:lnTo>
                    <a:pt x="142880" y="11920"/>
                  </a:lnTo>
                  <a:lnTo>
                    <a:pt x="145305" y="10224"/>
                  </a:lnTo>
                  <a:lnTo>
                    <a:pt x="146618" y="9005"/>
                  </a:lnTo>
                  <a:lnTo>
                    <a:pt x="150141" y="3046"/>
                  </a:lnTo>
                  <a:lnTo>
                    <a:pt x="151718" y="848"/>
                  </a:lnTo>
                  <a:lnTo>
                    <a:pt x="153032" y="0"/>
                  </a:lnTo>
                  <a:lnTo>
                    <a:pt x="154907" y="95"/>
                  </a:lnTo>
                  <a:lnTo>
                    <a:pt x="158502" y="2950"/>
                  </a:lnTo>
                  <a:lnTo>
                    <a:pt x="158800" y="4383"/>
                  </a:lnTo>
                  <a:lnTo>
                    <a:pt x="157499" y="6270"/>
                  </a:lnTo>
                  <a:lnTo>
                    <a:pt x="157427" y="9280"/>
                  </a:lnTo>
                  <a:lnTo>
                    <a:pt x="160496" y="16673"/>
                  </a:lnTo>
                  <a:lnTo>
                    <a:pt x="160628" y="20627"/>
                  </a:lnTo>
                  <a:lnTo>
                    <a:pt x="158072" y="30253"/>
                  </a:lnTo>
                  <a:lnTo>
                    <a:pt x="157535" y="33645"/>
                  </a:lnTo>
                  <a:lnTo>
                    <a:pt x="157570" y="38721"/>
                  </a:lnTo>
                  <a:lnTo>
                    <a:pt x="158347" y="41432"/>
                  </a:lnTo>
                  <a:lnTo>
                    <a:pt x="160341" y="44048"/>
                  </a:lnTo>
                  <a:lnTo>
                    <a:pt x="169836" y="54212"/>
                  </a:lnTo>
                  <a:lnTo>
                    <a:pt x="176238" y="56433"/>
                  </a:lnTo>
                  <a:lnTo>
                    <a:pt x="177766" y="58285"/>
                  </a:lnTo>
                  <a:lnTo>
                    <a:pt x="178543" y="62440"/>
                  </a:lnTo>
                  <a:lnTo>
                    <a:pt x="180741" y="66525"/>
                  </a:lnTo>
                  <a:lnTo>
                    <a:pt x="181039" y="68328"/>
                  </a:lnTo>
                  <a:lnTo>
                    <a:pt x="180776" y="70777"/>
                  </a:lnTo>
                  <a:lnTo>
                    <a:pt x="175199" y="78350"/>
                  </a:lnTo>
                  <a:lnTo>
                    <a:pt x="169800" y="84692"/>
                  </a:lnTo>
                  <a:lnTo>
                    <a:pt x="162885" y="90484"/>
                  </a:lnTo>
                  <a:lnTo>
                    <a:pt x="159708" y="93506"/>
                  </a:lnTo>
                  <a:lnTo>
                    <a:pt x="156531" y="95703"/>
                  </a:lnTo>
                  <a:lnTo>
                    <a:pt x="152518" y="99489"/>
                  </a:lnTo>
                  <a:lnTo>
                    <a:pt x="149245" y="101102"/>
                  </a:lnTo>
                  <a:lnTo>
                    <a:pt x="145292" y="101890"/>
                  </a:lnTo>
                  <a:lnTo>
                    <a:pt x="142581" y="103228"/>
                  </a:lnTo>
                  <a:lnTo>
                    <a:pt x="139870" y="105413"/>
                  </a:lnTo>
                  <a:lnTo>
                    <a:pt x="135571" y="108208"/>
                  </a:lnTo>
                  <a:lnTo>
                    <a:pt x="123484" y="113630"/>
                  </a:lnTo>
                  <a:lnTo>
                    <a:pt x="109306" y="116413"/>
                  </a:lnTo>
                  <a:lnTo>
                    <a:pt x="100218" y="116640"/>
                  </a:lnTo>
                  <a:lnTo>
                    <a:pt x="95799" y="116951"/>
                  </a:lnTo>
                  <a:lnTo>
                    <a:pt x="94102" y="116592"/>
                  </a:lnTo>
                  <a:lnTo>
                    <a:pt x="91284" y="116712"/>
                  </a:lnTo>
                  <a:lnTo>
                    <a:pt x="87438" y="118157"/>
                  </a:lnTo>
                  <a:lnTo>
                    <a:pt x="82924" y="118253"/>
                  </a:lnTo>
                  <a:lnTo>
                    <a:pt x="79734" y="118933"/>
                  </a:lnTo>
                  <a:lnTo>
                    <a:pt x="74181" y="119280"/>
                  </a:lnTo>
                  <a:lnTo>
                    <a:pt x="67409" y="118850"/>
                  </a:lnTo>
                  <a:lnTo>
                    <a:pt x="58917" y="115135"/>
                  </a:lnTo>
                  <a:lnTo>
                    <a:pt x="54964" y="114132"/>
                  </a:lnTo>
                  <a:lnTo>
                    <a:pt x="53184" y="114227"/>
                  </a:lnTo>
                  <a:lnTo>
                    <a:pt x="40500" y="116963"/>
                  </a:lnTo>
                  <a:lnTo>
                    <a:pt x="28473" y="118157"/>
                  </a:lnTo>
                  <a:lnTo>
                    <a:pt x="21427" y="118479"/>
                  </a:lnTo>
                  <a:lnTo>
                    <a:pt x="17115" y="120008"/>
                  </a:lnTo>
                  <a:lnTo>
                    <a:pt x="12684" y="119841"/>
                  </a:lnTo>
                  <a:lnTo>
                    <a:pt x="11454" y="118659"/>
                  </a:lnTo>
                  <a:lnTo>
                    <a:pt x="10701" y="117166"/>
                  </a:lnTo>
                  <a:lnTo>
                    <a:pt x="9925" y="114633"/>
                  </a:lnTo>
                  <a:lnTo>
                    <a:pt x="9160" y="112089"/>
                  </a:lnTo>
                  <a:lnTo>
                    <a:pt x="8396" y="111158"/>
                  </a:lnTo>
                  <a:lnTo>
                    <a:pt x="5948" y="110119"/>
                  </a:lnTo>
                  <a:lnTo>
                    <a:pt x="4431" y="108459"/>
                  </a:lnTo>
                  <a:lnTo>
                    <a:pt x="477" y="106679"/>
                  </a:lnTo>
                  <a:lnTo>
                    <a:pt x="0" y="106022"/>
                  </a:lnTo>
                  <a:lnTo>
                    <a:pt x="466" y="104899"/>
                  </a:lnTo>
                  <a:lnTo>
                    <a:pt x="3727" y="101663"/>
                  </a:lnTo>
                  <a:lnTo>
                    <a:pt x="4096" y="100170"/>
                  </a:lnTo>
                  <a:lnTo>
                    <a:pt x="5028" y="98474"/>
                  </a:lnTo>
                  <a:lnTo>
                    <a:pt x="5733" y="92718"/>
                  </a:lnTo>
                  <a:lnTo>
                    <a:pt x="7321" y="89887"/>
                  </a:lnTo>
                  <a:lnTo>
                    <a:pt x="7871" y="87833"/>
                  </a:lnTo>
                  <a:lnTo>
                    <a:pt x="7930" y="83210"/>
                  </a:lnTo>
                  <a:lnTo>
                    <a:pt x="8396" y="81526"/>
                  </a:lnTo>
                  <a:lnTo>
                    <a:pt x="8958" y="80881"/>
                  </a:lnTo>
                  <a:lnTo>
                    <a:pt x="12791" y="78767"/>
                  </a:lnTo>
                  <a:lnTo>
                    <a:pt x="14380" y="77167"/>
                  </a:lnTo>
                  <a:lnTo>
                    <a:pt x="14834" y="75638"/>
                  </a:lnTo>
                  <a:lnTo>
                    <a:pt x="14821" y="72449"/>
                  </a:lnTo>
                  <a:lnTo>
                    <a:pt x="15276" y="71327"/>
                  </a:lnTo>
                  <a:lnTo>
                    <a:pt x="15538" y="67839"/>
                  </a:lnTo>
                  <a:lnTo>
                    <a:pt x="16374" y="66633"/>
                  </a:lnTo>
                  <a:lnTo>
                    <a:pt x="18441" y="65271"/>
                  </a:lnTo>
                  <a:lnTo>
                    <a:pt x="20041" y="65379"/>
                  </a:lnTo>
                  <a:lnTo>
                    <a:pt x="21928" y="66096"/>
                  </a:lnTo>
                  <a:lnTo>
                    <a:pt x="24663" y="68245"/>
                  </a:lnTo>
                  <a:lnTo>
                    <a:pt x="29476" y="70956"/>
                  </a:lnTo>
                  <a:lnTo>
                    <a:pt x="33143" y="71589"/>
                  </a:lnTo>
                  <a:lnTo>
                    <a:pt x="38888" y="71351"/>
                  </a:lnTo>
                  <a:lnTo>
                    <a:pt x="45003" y="72425"/>
                  </a:lnTo>
                  <a:lnTo>
                    <a:pt x="50365" y="72867"/>
                  </a:lnTo>
                  <a:lnTo>
                    <a:pt x="51775" y="72605"/>
                  </a:lnTo>
                  <a:lnTo>
                    <a:pt x="56839" y="70491"/>
                  </a:lnTo>
                  <a:lnTo>
                    <a:pt x="58714" y="70479"/>
                  </a:lnTo>
                  <a:lnTo>
                    <a:pt x="60410" y="70945"/>
                  </a:lnTo>
                  <a:lnTo>
                    <a:pt x="62691" y="73465"/>
                  </a:lnTo>
                  <a:lnTo>
                    <a:pt x="66275" y="75292"/>
                  </a:lnTo>
                  <a:lnTo>
                    <a:pt x="69284" y="75017"/>
                  </a:lnTo>
                  <a:lnTo>
                    <a:pt x="72748" y="73476"/>
                  </a:lnTo>
                  <a:lnTo>
                    <a:pt x="73405" y="72640"/>
                  </a:lnTo>
                  <a:lnTo>
                    <a:pt x="74050" y="70657"/>
                  </a:lnTo>
                  <a:lnTo>
                    <a:pt x="75447" y="69248"/>
                  </a:lnTo>
                  <a:lnTo>
                    <a:pt x="79185" y="66478"/>
                  </a:lnTo>
                  <a:lnTo>
                    <a:pt x="80499" y="65140"/>
                  </a:lnTo>
                  <a:lnTo>
                    <a:pt x="81992" y="64280"/>
                  </a:lnTo>
                  <a:lnTo>
                    <a:pt x="86757" y="58511"/>
                  </a:lnTo>
                  <a:lnTo>
                    <a:pt x="88728" y="57496"/>
                  </a:lnTo>
                  <a:lnTo>
                    <a:pt x="91165" y="56983"/>
                  </a:lnTo>
                  <a:lnTo>
                    <a:pt x="94365" y="56959"/>
                  </a:lnTo>
                  <a:lnTo>
                    <a:pt x="99704" y="54510"/>
                  </a:lnTo>
                  <a:lnTo>
                    <a:pt x="104792" y="48742"/>
                  </a:lnTo>
                  <a:lnTo>
                    <a:pt x="104589" y="47404"/>
                  </a:lnTo>
                  <a:lnTo>
                    <a:pt x="99668" y="48765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439;gbcf4302aa7_0_6">
              <a:extLst>
                <a:ext uri="{FF2B5EF4-FFF2-40B4-BE49-F238E27FC236}">
                  <a16:creationId xmlns:a16="http://schemas.microsoft.com/office/drawing/2014/main" id="{FB37DA8B-FC00-3846-A7F3-57BF46701B02}"/>
                </a:ext>
              </a:extLst>
            </p:cNvPr>
            <p:cNvSpPr/>
            <p:nvPr/>
          </p:nvSpPr>
          <p:spPr>
            <a:xfrm>
              <a:off x="7541569" y="4083227"/>
              <a:ext cx="3516" cy="3541"/>
            </a:xfrm>
            <a:custGeom>
              <a:avLst/>
              <a:gdLst/>
              <a:ahLst/>
              <a:cxnLst/>
              <a:rect l="l" t="t" r="r" b="b"/>
              <a:pathLst>
                <a:path w="6998" h="7046" extrusionOk="0">
                  <a:moveTo>
                    <a:pt x="5685" y="7047"/>
                  </a:moveTo>
                  <a:lnTo>
                    <a:pt x="3320" y="4228"/>
                  </a:lnTo>
                  <a:lnTo>
                    <a:pt x="0" y="1135"/>
                  </a:lnTo>
                  <a:lnTo>
                    <a:pt x="0" y="394"/>
                  </a:lnTo>
                  <a:lnTo>
                    <a:pt x="848" y="0"/>
                  </a:lnTo>
                  <a:lnTo>
                    <a:pt x="3296" y="860"/>
                  </a:lnTo>
                  <a:lnTo>
                    <a:pt x="4431" y="1863"/>
                  </a:lnTo>
                  <a:lnTo>
                    <a:pt x="6497" y="2616"/>
                  </a:lnTo>
                  <a:lnTo>
                    <a:pt x="6784" y="3273"/>
                  </a:lnTo>
                  <a:lnTo>
                    <a:pt x="6999" y="6270"/>
                  </a:lnTo>
                  <a:lnTo>
                    <a:pt x="5685" y="704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440;gbcf4302aa7_0_6">
              <a:extLst>
                <a:ext uri="{FF2B5EF4-FFF2-40B4-BE49-F238E27FC236}">
                  <a16:creationId xmlns:a16="http://schemas.microsoft.com/office/drawing/2014/main" id="{C36DACD0-8803-7146-8A60-E4B0D1F232F1}"/>
                </a:ext>
              </a:extLst>
            </p:cNvPr>
            <p:cNvSpPr/>
            <p:nvPr/>
          </p:nvSpPr>
          <p:spPr>
            <a:xfrm>
              <a:off x="7905914" y="4091207"/>
              <a:ext cx="6842" cy="14152"/>
            </a:xfrm>
            <a:custGeom>
              <a:avLst/>
              <a:gdLst/>
              <a:ahLst/>
              <a:cxnLst/>
              <a:rect l="l" t="t" r="r" b="b"/>
              <a:pathLst>
                <a:path w="13615" h="28163" extrusionOk="0">
                  <a:moveTo>
                    <a:pt x="2293" y="2771"/>
                  </a:moveTo>
                  <a:lnTo>
                    <a:pt x="2664" y="2019"/>
                  </a:lnTo>
                  <a:lnTo>
                    <a:pt x="7059" y="0"/>
                  </a:lnTo>
                  <a:lnTo>
                    <a:pt x="8767" y="729"/>
                  </a:lnTo>
                  <a:lnTo>
                    <a:pt x="9627" y="2042"/>
                  </a:lnTo>
                  <a:lnTo>
                    <a:pt x="10690" y="5494"/>
                  </a:lnTo>
                  <a:lnTo>
                    <a:pt x="10845" y="11406"/>
                  </a:lnTo>
                  <a:lnTo>
                    <a:pt x="11239" y="13102"/>
                  </a:lnTo>
                  <a:lnTo>
                    <a:pt x="10773" y="14894"/>
                  </a:lnTo>
                  <a:lnTo>
                    <a:pt x="8826" y="17653"/>
                  </a:lnTo>
                  <a:lnTo>
                    <a:pt x="8850" y="19361"/>
                  </a:lnTo>
                  <a:lnTo>
                    <a:pt x="9603" y="20185"/>
                  </a:lnTo>
                  <a:lnTo>
                    <a:pt x="12720" y="20722"/>
                  </a:lnTo>
                  <a:lnTo>
                    <a:pt x="13294" y="22490"/>
                  </a:lnTo>
                  <a:lnTo>
                    <a:pt x="12469" y="23732"/>
                  </a:lnTo>
                  <a:lnTo>
                    <a:pt x="13604" y="25595"/>
                  </a:lnTo>
                  <a:lnTo>
                    <a:pt x="13616" y="26622"/>
                  </a:lnTo>
                  <a:lnTo>
                    <a:pt x="11562" y="28163"/>
                  </a:lnTo>
                  <a:lnTo>
                    <a:pt x="10439" y="28091"/>
                  </a:lnTo>
                  <a:lnTo>
                    <a:pt x="6462" y="25655"/>
                  </a:lnTo>
                  <a:lnTo>
                    <a:pt x="4945" y="24173"/>
                  </a:lnTo>
                  <a:lnTo>
                    <a:pt x="3893" y="22132"/>
                  </a:lnTo>
                  <a:lnTo>
                    <a:pt x="3129" y="21260"/>
                  </a:lnTo>
                  <a:lnTo>
                    <a:pt x="3034" y="20531"/>
                  </a:lnTo>
                  <a:lnTo>
                    <a:pt x="932" y="17736"/>
                  </a:lnTo>
                  <a:lnTo>
                    <a:pt x="908" y="15371"/>
                  </a:lnTo>
                  <a:lnTo>
                    <a:pt x="1278" y="14320"/>
                  </a:lnTo>
                  <a:lnTo>
                    <a:pt x="1171" y="12660"/>
                  </a:lnTo>
                  <a:lnTo>
                    <a:pt x="0" y="9173"/>
                  </a:lnTo>
                  <a:lnTo>
                    <a:pt x="84" y="8062"/>
                  </a:lnTo>
                  <a:lnTo>
                    <a:pt x="1768" y="6521"/>
                  </a:lnTo>
                  <a:lnTo>
                    <a:pt x="2866" y="3499"/>
                  </a:lnTo>
                  <a:lnTo>
                    <a:pt x="2293" y="277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441;gbcf4302aa7_0_6">
              <a:extLst>
                <a:ext uri="{FF2B5EF4-FFF2-40B4-BE49-F238E27FC236}">
                  <a16:creationId xmlns:a16="http://schemas.microsoft.com/office/drawing/2014/main" id="{A322C8DE-83B3-754B-865A-DA27E2852951}"/>
                </a:ext>
              </a:extLst>
            </p:cNvPr>
            <p:cNvSpPr/>
            <p:nvPr/>
          </p:nvSpPr>
          <p:spPr>
            <a:xfrm>
              <a:off x="8087334" y="4108196"/>
              <a:ext cx="14722" cy="33645"/>
            </a:xfrm>
            <a:custGeom>
              <a:avLst/>
              <a:gdLst/>
              <a:ahLst/>
              <a:cxnLst/>
              <a:rect l="l" t="t" r="r" b="b"/>
              <a:pathLst>
                <a:path w="29297" h="66955" extrusionOk="0">
                  <a:moveTo>
                    <a:pt x="29297" y="63145"/>
                  </a:moveTo>
                  <a:lnTo>
                    <a:pt x="23434" y="66955"/>
                  </a:lnTo>
                  <a:lnTo>
                    <a:pt x="22263" y="65140"/>
                  </a:lnTo>
                  <a:lnTo>
                    <a:pt x="21868" y="63743"/>
                  </a:lnTo>
                  <a:lnTo>
                    <a:pt x="17736" y="55418"/>
                  </a:lnTo>
                  <a:lnTo>
                    <a:pt x="15539" y="52516"/>
                  </a:lnTo>
                  <a:lnTo>
                    <a:pt x="14679" y="50844"/>
                  </a:lnTo>
                  <a:lnTo>
                    <a:pt x="13401" y="45959"/>
                  </a:lnTo>
                  <a:lnTo>
                    <a:pt x="12828" y="44561"/>
                  </a:lnTo>
                  <a:lnTo>
                    <a:pt x="8922" y="40262"/>
                  </a:lnTo>
                  <a:lnTo>
                    <a:pt x="8241" y="38876"/>
                  </a:lnTo>
                  <a:lnTo>
                    <a:pt x="7358" y="35317"/>
                  </a:lnTo>
                  <a:lnTo>
                    <a:pt x="7214" y="30313"/>
                  </a:lnTo>
                  <a:lnTo>
                    <a:pt x="6509" y="26670"/>
                  </a:lnTo>
                  <a:lnTo>
                    <a:pt x="4873" y="23385"/>
                  </a:lnTo>
                  <a:lnTo>
                    <a:pt x="980" y="19206"/>
                  </a:lnTo>
                  <a:lnTo>
                    <a:pt x="0" y="16231"/>
                  </a:lnTo>
                  <a:lnTo>
                    <a:pt x="155" y="12935"/>
                  </a:lnTo>
                  <a:lnTo>
                    <a:pt x="860" y="8312"/>
                  </a:lnTo>
                  <a:lnTo>
                    <a:pt x="299" y="406"/>
                  </a:lnTo>
                  <a:lnTo>
                    <a:pt x="4240" y="0"/>
                  </a:lnTo>
                  <a:lnTo>
                    <a:pt x="4921" y="1970"/>
                  </a:lnTo>
                  <a:lnTo>
                    <a:pt x="5064" y="6080"/>
                  </a:lnTo>
                  <a:lnTo>
                    <a:pt x="5351" y="7035"/>
                  </a:lnTo>
                  <a:lnTo>
                    <a:pt x="5470" y="9292"/>
                  </a:lnTo>
                  <a:lnTo>
                    <a:pt x="6067" y="11836"/>
                  </a:lnTo>
                  <a:lnTo>
                    <a:pt x="7285" y="19612"/>
                  </a:lnTo>
                  <a:lnTo>
                    <a:pt x="9603" y="25798"/>
                  </a:lnTo>
                  <a:lnTo>
                    <a:pt x="10093" y="26897"/>
                  </a:lnTo>
                  <a:lnTo>
                    <a:pt x="12791" y="33382"/>
                  </a:lnTo>
                  <a:lnTo>
                    <a:pt x="13090" y="34517"/>
                  </a:lnTo>
                  <a:lnTo>
                    <a:pt x="19229" y="46257"/>
                  </a:lnTo>
                  <a:lnTo>
                    <a:pt x="20949" y="48694"/>
                  </a:lnTo>
                  <a:lnTo>
                    <a:pt x="24699" y="55143"/>
                  </a:lnTo>
                  <a:lnTo>
                    <a:pt x="27649" y="59276"/>
                  </a:lnTo>
                  <a:lnTo>
                    <a:pt x="28330" y="60960"/>
                  </a:lnTo>
                  <a:lnTo>
                    <a:pt x="29286" y="62273"/>
                  </a:lnTo>
                  <a:lnTo>
                    <a:pt x="29297" y="6314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442;gbcf4302aa7_0_6">
              <a:extLst>
                <a:ext uri="{FF2B5EF4-FFF2-40B4-BE49-F238E27FC236}">
                  <a16:creationId xmlns:a16="http://schemas.microsoft.com/office/drawing/2014/main" id="{8CD68BD2-14C0-A24E-BF4B-C46300E40CC0}"/>
                </a:ext>
              </a:extLst>
            </p:cNvPr>
            <p:cNvSpPr/>
            <p:nvPr/>
          </p:nvSpPr>
          <p:spPr>
            <a:xfrm>
              <a:off x="7476445" y="4114881"/>
              <a:ext cx="66227" cy="46524"/>
            </a:xfrm>
            <a:custGeom>
              <a:avLst/>
              <a:gdLst/>
              <a:ahLst/>
              <a:cxnLst/>
              <a:rect l="l" t="t" r="r" b="b"/>
              <a:pathLst>
                <a:path w="131796" h="92585" extrusionOk="0">
                  <a:moveTo>
                    <a:pt x="63838" y="9387"/>
                  </a:moveTo>
                  <a:lnTo>
                    <a:pt x="70263" y="1421"/>
                  </a:lnTo>
                  <a:lnTo>
                    <a:pt x="71578" y="382"/>
                  </a:lnTo>
                  <a:lnTo>
                    <a:pt x="73273" y="0"/>
                  </a:lnTo>
                  <a:lnTo>
                    <a:pt x="77692" y="537"/>
                  </a:lnTo>
                  <a:lnTo>
                    <a:pt x="81837" y="2126"/>
                  </a:lnTo>
                  <a:lnTo>
                    <a:pt x="84106" y="3607"/>
                  </a:lnTo>
                  <a:lnTo>
                    <a:pt x="86566" y="6318"/>
                  </a:lnTo>
                  <a:lnTo>
                    <a:pt x="91320" y="13998"/>
                  </a:lnTo>
                  <a:lnTo>
                    <a:pt x="95046" y="22621"/>
                  </a:lnTo>
                  <a:lnTo>
                    <a:pt x="98844" y="27410"/>
                  </a:lnTo>
                  <a:lnTo>
                    <a:pt x="98844" y="28329"/>
                  </a:lnTo>
                  <a:lnTo>
                    <a:pt x="97626" y="29070"/>
                  </a:lnTo>
                  <a:lnTo>
                    <a:pt x="90388" y="29321"/>
                  </a:lnTo>
                  <a:lnTo>
                    <a:pt x="89349" y="28568"/>
                  </a:lnTo>
                  <a:lnTo>
                    <a:pt x="89063" y="27350"/>
                  </a:lnTo>
                  <a:lnTo>
                    <a:pt x="89338" y="26239"/>
                  </a:lnTo>
                  <a:lnTo>
                    <a:pt x="89325" y="24233"/>
                  </a:lnTo>
                  <a:lnTo>
                    <a:pt x="88943" y="23504"/>
                  </a:lnTo>
                  <a:lnTo>
                    <a:pt x="88740" y="21139"/>
                  </a:lnTo>
                  <a:lnTo>
                    <a:pt x="89099" y="18727"/>
                  </a:lnTo>
                  <a:lnTo>
                    <a:pt x="88991" y="16733"/>
                  </a:lnTo>
                  <a:lnTo>
                    <a:pt x="88704" y="15514"/>
                  </a:lnTo>
                  <a:lnTo>
                    <a:pt x="86328" y="12325"/>
                  </a:lnTo>
                  <a:lnTo>
                    <a:pt x="82004" y="12743"/>
                  </a:lnTo>
                  <a:lnTo>
                    <a:pt x="77430" y="16995"/>
                  </a:lnTo>
                  <a:lnTo>
                    <a:pt x="75543" y="16935"/>
                  </a:lnTo>
                  <a:lnTo>
                    <a:pt x="72999" y="15897"/>
                  </a:lnTo>
                  <a:lnTo>
                    <a:pt x="70742" y="16482"/>
                  </a:lnTo>
                  <a:lnTo>
                    <a:pt x="66441" y="19969"/>
                  </a:lnTo>
                  <a:lnTo>
                    <a:pt x="63157" y="20769"/>
                  </a:lnTo>
                  <a:lnTo>
                    <a:pt x="61294" y="24233"/>
                  </a:lnTo>
                  <a:lnTo>
                    <a:pt x="59622" y="26801"/>
                  </a:lnTo>
                  <a:lnTo>
                    <a:pt x="57938" y="28329"/>
                  </a:lnTo>
                  <a:lnTo>
                    <a:pt x="55597" y="28509"/>
                  </a:lnTo>
                  <a:lnTo>
                    <a:pt x="58415" y="29536"/>
                  </a:lnTo>
                  <a:lnTo>
                    <a:pt x="60685" y="30922"/>
                  </a:lnTo>
                  <a:lnTo>
                    <a:pt x="64280" y="34182"/>
                  </a:lnTo>
                  <a:lnTo>
                    <a:pt x="67493" y="35866"/>
                  </a:lnTo>
                  <a:lnTo>
                    <a:pt x="68902" y="35496"/>
                  </a:lnTo>
                  <a:lnTo>
                    <a:pt x="69165" y="33895"/>
                  </a:lnTo>
                  <a:lnTo>
                    <a:pt x="69822" y="32653"/>
                  </a:lnTo>
                  <a:lnTo>
                    <a:pt x="73417" y="36403"/>
                  </a:lnTo>
                  <a:lnTo>
                    <a:pt x="73608" y="37251"/>
                  </a:lnTo>
                  <a:lnTo>
                    <a:pt x="74659" y="38732"/>
                  </a:lnTo>
                  <a:lnTo>
                    <a:pt x="76546" y="39939"/>
                  </a:lnTo>
                  <a:lnTo>
                    <a:pt x="77764" y="39831"/>
                  </a:lnTo>
                  <a:lnTo>
                    <a:pt x="79174" y="39163"/>
                  </a:lnTo>
                  <a:lnTo>
                    <a:pt x="81407" y="36535"/>
                  </a:lnTo>
                  <a:lnTo>
                    <a:pt x="82243" y="34851"/>
                  </a:lnTo>
                  <a:lnTo>
                    <a:pt x="85038" y="31614"/>
                  </a:lnTo>
                  <a:lnTo>
                    <a:pt x="85790" y="31232"/>
                  </a:lnTo>
                  <a:lnTo>
                    <a:pt x="87295" y="31220"/>
                  </a:lnTo>
                  <a:lnTo>
                    <a:pt x="91248" y="31841"/>
                  </a:lnTo>
                  <a:lnTo>
                    <a:pt x="100086" y="31889"/>
                  </a:lnTo>
                  <a:lnTo>
                    <a:pt x="104696" y="31196"/>
                  </a:lnTo>
                  <a:lnTo>
                    <a:pt x="107993" y="31841"/>
                  </a:lnTo>
                  <a:lnTo>
                    <a:pt x="115625" y="34325"/>
                  </a:lnTo>
                  <a:lnTo>
                    <a:pt x="123532" y="35209"/>
                  </a:lnTo>
                  <a:lnTo>
                    <a:pt x="130853" y="34516"/>
                  </a:lnTo>
                  <a:lnTo>
                    <a:pt x="131797" y="34970"/>
                  </a:lnTo>
                  <a:lnTo>
                    <a:pt x="131653" y="40787"/>
                  </a:lnTo>
                  <a:lnTo>
                    <a:pt x="131283" y="41647"/>
                  </a:lnTo>
                  <a:lnTo>
                    <a:pt x="129969" y="42495"/>
                  </a:lnTo>
                  <a:lnTo>
                    <a:pt x="128751" y="42794"/>
                  </a:lnTo>
                  <a:lnTo>
                    <a:pt x="118969" y="41933"/>
                  </a:lnTo>
                  <a:lnTo>
                    <a:pt x="116604" y="41073"/>
                  </a:lnTo>
                  <a:lnTo>
                    <a:pt x="115004" y="39784"/>
                  </a:lnTo>
                  <a:lnTo>
                    <a:pt x="110836" y="35567"/>
                  </a:lnTo>
                  <a:lnTo>
                    <a:pt x="109140" y="34922"/>
                  </a:lnTo>
                  <a:lnTo>
                    <a:pt x="107169" y="34935"/>
                  </a:lnTo>
                  <a:lnTo>
                    <a:pt x="105007" y="35448"/>
                  </a:lnTo>
                  <a:lnTo>
                    <a:pt x="96157" y="34922"/>
                  </a:lnTo>
                  <a:lnTo>
                    <a:pt x="90807" y="35711"/>
                  </a:lnTo>
                  <a:lnTo>
                    <a:pt x="88835" y="36392"/>
                  </a:lnTo>
                  <a:lnTo>
                    <a:pt x="86315" y="37908"/>
                  </a:lnTo>
                  <a:lnTo>
                    <a:pt x="84441" y="39521"/>
                  </a:lnTo>
                  <a:lnTo>
                    <a:pt x="78564" y="47737"/>
                  </a:lnTo>
                  <a:lnTo>
                    <a:pt x="76343" y="52646"/>
                  </a:lnTo>
                  <a:lnTo>
                    <a:pt x="74396" y="55967"/>
                  </a:lnTo>
                  <a:lnTo>
                    <a:pt x="74121" y="57937"/>
                  </a:lnTo>
                  <a:lnTo>
                    <a:pt x="72175" y="62357"/>
                  </a:lnTo>
                  <a:lnTo>
                    <a:pt x="70598" y="65115"/>
                  </a:lnTo>
                  <a:lnTo>
                    <a:pt x="65642" y="69738"/>
                  </a:lnTo>
                  <a:lnTo>
                    <a:pt x="63492" y="71051"/>
                  </a:lnTo>
                  <a:lnTo>
                    <a:pt x="58045" y="72808"/>
                  </a:lnTo>
                  <a:lnTo>
                    <a:pt x="56457" y="74408"/>
                  </a:lnTo>
                  <a:lnTo>
                    <a:pt x="54785" y="76677"/>
                  </a:lnTo>
                  <a:lnTo>
                    <a:pt x="52623" y="77633"/>
                  </a:lnTo>
                  <a:lnTo>
                    <a:pt x="48311" y="78492"/>
                  </a:lnTo>
                  <a:lnTo>
                    <a:pt x="45027" y="80296"/>
                  </a:lnTo>
                  <a:lnTo>
                    <a:pt x="42603" y="82398"/>
                  </a:lnTo>
                  <a:lnTo>
                    <a:pt x="37156" y="84118"/>
                  </a:lnTo>
                  <a:lnTo>
                    <a:pt x="33203" y="84715"/>
                  </a:lnTo>
                  <a:lnTo>
                    <a:pt x="30122" y="86506"/>
                  </a:lnTo>
                  <a:lnTo>
                    <a:pt x="20448" y="88083"/>
                  </a:lnTo>
                  <a:lnTo>
                    <a:pt x="13783" y="90866"/>
                  </a:lnTo>
                  <a:lnTo>
                    <a:pt x="8157" y="92585"/>
                  </a:lnTo>
                  <a:lnTo>
                    <a:pt x="6653" y="92585"/>
                  </a:lnTo>
                  <a:lnTo>
                    <a:pt x="5518" y="92144"/>
                  </a:lnTo>
                  <a:lnTo>
                    <a:pt x="4383" y="91033"/>
                  </a:lnTo>
                  <a:lnTo>
                    <a:pt x="2759" y="86961"/>
                  </a:lnTo>
                  <a:lnTo>
                    <a:pt x="1051" y="84273"/>
                  </a:lnTo>
                  <a:lnTo>
                    <a:pt x="0" y="82004"/>
                  </a:lnTo>
                  <a:lnTo>
                    <a:pt x="71" y="79567"/>
                  </a:lnTo>
                  <a:lnTo>
                    <a:pt x="729" y="78062"/>
                  </a:lnTo>
                  <a:lnTo>
                    <a:pt x="2831" y="70036"/>
                  </a:lnTo>
                  <a:lnTo>
                    <a:pt x="2914" y="68436"/>
                  </a:lnTo>
                  <a:lnTo>
                    <a:pt x="3571" y="67420"/>
                  </a:lnTo>
                  <a:lnTo>
                    <a:pt x="4789" y="66466"/>
                  </a:lnTo>
                  <a:lnTo>
                    <a:pt x="6378" y="66191"/>
                  </a:lnTo>
                  <a:lnTo>
                    <a:pt x="12600" y="68305"/>
                  </a:lnTo>
                  <a:lnTo>
                    <a:pt x="18154" y="68149"/>
                  </a:lnTo>
                  <a:lnTo>
                    <a:pt x="20220" y="68603"/>
                  </a:lnTo>
                  <a:lnTo>
                    <a:pt x="20233" y="70239"/>
                  </a:lnTo>
                  <a:lnTo>
                    <a:pt x="15061" y="69690"/>
                  </a:lnTo>
                  <a:lnTo>
                    <a:pt x="10737" y="69738"/>
                  </a:lnTo>
                  <a:lnTo>
                    <a:pt x="8755" y="68794"/>
                  </a:lnTo>
                  <a:lnTo>
                    <a:pt x="7620" y="68794"/>
                  </a:lnTo>
                  <a:lnTo>
                    <a:pt x="6784" y="69177"/>
                  </a:lnTo>
                  <a:lnTo>
                    <a:pt x="6784" y="70777"/>
                  </a:lnTo>
                  <a:lnTo>
                    <a:pt x="6617" y="72485"/>
                  </a:lnTo>
                  <a:lnTo>
                    <a:pt x="8707" y="75757"/>
                  </a:lnTo>
                  <a:lnTo>
                    <a:pt x="9006" y="78671"/>
                  </a:lnTo>
                  <a:lnTo>
                    <a:pt x="8349" y="79244"/>
                  </a:lnTo>
                  <a:lnTo>
                    <a:pt x="6282" y="79710"/>
                  </a:lnTo>
                  <a:lnTo>
                    <a:pt x="5530" y="80296"/>
                  </a:lnTo>
                  <a:lnTo>
                    <a:pt x="5554" y="83472"/>
                  </a:lnTo>
                  <a:lnTo>
                    <a:pt x="7441" y="85049"/>
                  </a:lnTo>
                  <a:lnTo>
                    <a:pt x="8850" y="84858"/>
                  </a:lnTo>
                  <a:lnTo>
                    <a:pt x="11000" y="81944"/>
                  </a:lnTo>
                  <a:lnTo>
                    <a:pt x="12218" y="81096"/>
                  </a:lnTo>
                  <a:lnTo>
                    <a:pt x="13807" y="80427"/>
                  </a:lnTo>
                  <a:lnTo>
                    <a:pt x="14834" y="79388"/>
                  </a:lnTo>
                  <a:lnTo>
                    <a:pt x="20949" y="78695"/>
                  </a:lnTo>
                  <a:lnTo>
                    <a:pt x="21224" y="77907"/>
                  </a:lnTo>
                  <a:lnTo>
                    <a:pt x="21116" y="75208"/>
                  </a:lnTo>
                  <a:lnTo>
                    <a:pt x="21857" y="74157"/>
                  </a:lnTo>
                  <a:lnTo>
                    <a:pt x="26347" y="71398"/>
                  </a:lnTo>
                  <a:lnTo>
                    <a:pt x="29536" y="70335"/>
                  </a:lnTo>
                  <a:lnTo>
                    <a:pt x="30468" y="69009"/>
                  </a:lnTo>
                  <a:lnTo>
                    <a:pt x="32713" y="67504"/>
                  </a:lnTo>
                  <a:lnTo>
                    <a:pt x="32797" y="65617"/>
                  </a:lnTo>
                  <a:lnTo>
                    <a:pt x="32140" y="64709"/>
                  </a:lnTo>
                  <a:lnTo>
                    <a:pt x="32128" y="63192"/>
                  </a:lnTo>
                  <a:lnTo>
                    <a:pt x="31185" y="62810"/>
                  </a:lnTo>
                  <a:lnTo>
                    <a:pt x="29501" y="63563"/>
                  </a:lnTo>
                  <a:lnTo>
                    <a:pt x="27542" y="66215"/>
                  </a:lnTo>
                  <a:lnTo>
                    <a:pt x="23708" y="69057"/>
                  </a:lnTo>
                  <a:lnTo>
                    <a:pt x="22955" y="69081"/>
                  </a:lnTo>
                  <a:lnTo>
                    <a:pt x="22944" y="67934"/>
                  </a:lnTo>
                  <a:lnTo>
                    <a:pt x="25368" y="64459"/>
                  </a:lnTo>
                  <a:lnTo>
                    <a:pt x="26753" y="61342"/>
                  </a:lnTo>
                  <a:lnTo>
                    <a:pt x="28115" y="54450"/>
                  </a:lnTo>
                  <a:lnTo>
                    <a:pt x="30098" y="41587"/>
                  </a:lnTo>
                  <a:lnTo>
                    <a:pt x="31675" y="37908"/>
                  </a:lnTo>
                  <a:lnTo>
                    <a:pt x="37097" y="33227"/>
                  </a:lnTo>
                  <a:lnTo>
                    <a:pt x="38876" y="30886"/>
                  </a:lnTo>
                  <a:lnTo>
                    <a:pt x="40548" y="28617"/>
                  </a:lnTo>
                  <a:lnTo>
                    <a:pt x="41862" y="27756"/>
                  </a:lnTo>
                  <a:lnTo>
                    <a:pt x="44107" y="27100"/>
                  </a:lnTo>
                  <a:lnTo>
                    <a:pt x="52850" y="27147"/>
                  </a:lnTo>
                  <a:lnTo>
                    <a:pt x="54928" y="26753"/>
                  </a:lnTo>
                  <a:lnTo>
                    <a:pt x="56421" y="25965"/>
                  </a:lnTo>
                  <a:lnTo>
                    <a:pt x="57735" y="24627"/>
                  </a:lnTo>
                  <a:lnTo>
                    <a:pt x="60793" y="18142"/>
                  </a:lnTo>
                  <a:lnTo>
                    <a:pt x="61712" y="15598"/>
                  </a:lnTo>
                  <a:lnTo>
                    <a:pt x="61796" y="14189"/>
                  </a:lnTo>
                  <a:lnTo>
                    <a:pt x="63838" y="9387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443;gbcf4302aa7_0_6">
              <a:extLst>
                <a:ext uri="{FF2B5EF4-FFF2-40B4-BE49-F238E27FC236}">
                  <a16:creationId xmlns:a16="http://schemas.microsoft.com/office/drawing/2014/main" id="{2684BE20-FFE6-824A-A3D6-22F8C9D94B95}"/>
                </a:ext>
              </a:extLst>
            </p:cNvPr>
            <p:cNvSpPr/>
            <p:nvPr/>
          </p:nvSpPr>
          <p:spPr>
            <a:xfrm>
              <a:off x="8077024" y="4116571"/>
              <a:ext cx="2131" cy="3355"/>
            </a:xfrm>
            <a:custGeom>
              <a:avLst/>
              <a:gdLst/>
              <a:ahLst/>
              <a:cxnLst/>
              <a:rect l="l" t="t" r="r" b="b"/>
              <a:pathLst>
                <a:path w="4240" h="6676" extrusionOk="0">
                  <a:moveTo>
                    <a:pt x="1541" y="6677"/>
                  </a:moveTo>
                  <a:lnTo>
                    <a:pt x="24" y="5088"/>
                  </a:lnTo>
                  <a:lnTo>
                    <a:pt x="0" y="3022"/>
                  </a:lnTo>
                  <a:lnTo>
                    <a:pt x="1195" y="943"/>
                  </a:lnTo>
                  <a:lnTo>
                    <a:pt x="3165" y="0"/>
                  </a:lnTo>
                  <a:lnTo>
                    <a:pt x="4205" y="752"/>
                  </a:lnTo>
                  <a:lnTo>
                    <a:pt x="4240" y="3559"/>
                  </a:lnTo>
                  <a:lnTo>
                    <a:pt x="2759" y="6198"/>
                  </a:lnTo>
                  <a:lnTo>
                    <a:pt x="1541" y="667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444;gbcf4302aa7_0_6">
              <a:extLst>
                <a:ext uri="{FF2B5EF4-FFF2-40B4-BE49-F238E27FC236}">
                  <a16:creationId xmlns:a16="http://schemas.microsoft.com/office/drawing/2014/main" id="{0F7F49C0-D28D-CF47-A738-FC200DE289DA}"/>
                </a:ext>
              </a:extLst>
            </p:cNvPr>
            <p:cNvSpPr/>
            <p:nvPr/>
          </p:nvSpPr>
          <p:spPr>
            <a:xfrm>
              <a:off x="7997804" y="4129181"/>
              <a:ext cx="263122" cy="154175"/>
            </a:xfrm>
            <a:custGeom>
              <a:avLst/>
              <a:gdLst/>
              <a:ahLst/>
              <a:cxnLst/>
              <a:rect l="l" t="t" r="r" b="b"/>
              <a:pathLst>
                <a:path w="523626" h="306816" extrusionOk="0">
                  <a:moveTo>
                    <a:pt x="132884" y="30671"/>
                  </a:moveTo>
                  <a:lnTo>
                    <a:pt x="133242" y="32045"/>
                  </a:lnTo>
                  <a:lnTo>
                    <a:pt x="134568" y="33084"/>
                  </a:lnTo>
                  <a:lnTo>
                    <a:pt x="135404" y="32498"/>
                  </a:lnTo>
                  <a:lnTo>
                    <a:pt x="136227" y="29847"/>
                  </a:lnTo>
                  <a:lnTo>
                    <a:pt x="135834" y="28820"/>
                  </a:lnTo>
                  <a:lnTo>
                    <a:pt x="136263" y="27315"/>
                  </a:lnTo>
                  <a:lnTo>
                    <a:pt x="137088" y="26503"/>
                  </a:lnTo>
                  <a:lnTo>
                    <a:pt x="137709" y="25881"/>
                  </a:lnTo>
                  <a:lnTo>
                    <a:pt x="140539" y="28390"/>
                  </a:lnTo>
                  <a:lnTo>
                    <a:pt x="142618" y="29321"/>
                  </a:lnTo>
                  <a:lnTo>
                    <a:pt x="144027" y="29393"/>
                  </a:lnTo>
                  <a:lnTo>
                    <a:pt x="145890" y="28342"/>
                  </a:lnTo>
                  <a:lnTo>
                    <a:pt x="146451" y="27219"/>
                  </a:lnTo>
                  <a:lnTo>
                    <a:pt x="146427" y="25690"/>
                  </a:lnTo>
                  <a:lnTo>
                    <a:pt x="146033" y="24305"/>
                  </a:lnTo>
                  <a:lnTo>
                    <a:pt x="144409" y="21677"/>
                  </a:lnTo>
                  <a:lnTo>
                    <a:pt x="144302" y="20459"/>
                  </a:lnTo>
                  <a:lnTo>
                    <a:pt x="144947" y="19217"/>
                  </a:lnTo>
                  <a:lnTo>
                    <a:pt x="147084" y="17234"/>
                  </a:lnTo>
                  <a:lnTo>
                    <a:pt x="147550" y="16112"/>
                  </a:lnTo>
                  <a:lnTo>
                    <a:pt x="148661" y="15037"/>
                  </a:lnTo>
                  <a:lnTo>
                    <a:pt x="151097" y="14010"/>
                  </a:lnTo>
                  <a:lnTo>
                    <a:pt x="155230" y="13664"/>
                  </a:lnTo>
                  <a:lnTo>
                    <a:pt x="156543" y="12888"/>
                  </a:lnTo>
                  <a:lnTo>
                    <a:pt x="158490" y="11084"/>
                  </a:lnTo>
                  <a:lnTo>
                    <a:pt x="161022" y="9567"/>
                  </a:lnTo>
                  <a:lnTo>
                    <a:pt x="163244" y="7167"/>
                  </a:lnTo>
                  <a:lnTo>
                    <a:pt x="164068" y="5184"/>
                  </a:lnTo>
                  <a:lnTo>
                    <a:pt x="164032" y="1517"/>
                  </a:lnTo>
                  <a:lnTo>
                    <a:pt x="164784" y="1051"/>
                  </a:lnTo>
                  <a:lnTo>
                    <a:pt x="167603" y="932"/>
                  </a:lnTo>
                  <a:lnTo>
                    <a:pt x="170410" y="335"/>
                  </a:lnTo>
                  <a:lnTo>
                    <a:pt x="171736" y="884"/>
                  </a:lnTo>
                  <a:lnTo>
                    <a:pt x="178293" y="7393"/>
                  </a:lnTo>
                  <a:lnTo>
                    <a:pt x="179547" y="9806"/>
                  </a:lnTo>
                  <a:lnTo>
                    <a:pt x="179272" y="10857"/>
                  </a:lnTo>
                  <a:lnTo>
                    <a:pt x="176585" y="13783"/>
                  </a:lnTo>
                  <a:lnTo>
                    <a:pt x="176501" y="15300"/>
                  </a:lnTo>
                  <a:lnTo>
                    <a:pt x="180777" y="19396"/>
                  </a:lnTo>
                  <a:lnTo>
                    <a:pt x="182031" y="21367"/>
                  </a:lnTo>
                  <a:lnTo>
                    <a:pt x="182138" y="23804"/>
                  </a:lnTo>
                  <a:lnTo>
                    <a:pt x="181696" y="25117"/>
                  </a:lnTo>
                  <a:lnTo>
                    <a:pt x="177791" y="29596"/>
                  </a:lnTo>
                  <a:lnTo>
                    <a:pt x="176572" y="30528"/>
                  </a:lnTo>
                  <a:lnTo>
                    <a:pt x="173193" y="30958"/>
                  </a:lnTo>
                  <a:lnTo>
                    <a:pt x="172177" y="31722"/>
                  </a:lnTo>
                  <a:lnTo>
                    <a:pt x="171532" y="33227"/>
                  </a:lnTo>
                  <a:lnTo>
                    <a:pt x="170039" y="34636"/>
                  </a:lnTo>
                  <a:lnTo>
                    <a:pt x="170338" y="35890"/>
                  </a:lnTo>
                  <a:lnTo>
                    <a:pt x="173061" y="36141"/>
                  </a:lnTo>
                  <a:lnTo>
                    <a:pt x="177134" y="38984"/>
                  </a:lnTo>
                  <a:lnTo>
                    <a:pt x="180275" y="41671"/>
                  </a:lnTo>
                  <a:lnTo>
                    <a:pt x="181123" y="41874"/>
                  </a:lnTo>
                  <a:lnTo>
                    <a:pt x="184205" y="39486"/>
                  </a:lnTo>
                  <a:lnTo>
                    <a:pt x="186749" y="40298"/>
                  </a:lnTo>
                  <a:lnTo>
                    <a:pt x="189878" y="42806"/>
                  </a:lnTo>
                  <a:lnTo>
                    <a:pt x="191789" y="45708"/>
                  </a:lnTo>
                  <a:lnTo>
                    <a:pt x="192278" y="47213"/>
                  </a:lnTo>
                  <a:lnTo>
                    <a:pt x="192004" y="48037"/>
                  </a:lnTo>
                  <a:lnTo>
                    <a:pt x="190702" y="49303"/>
                  </a:lnTo>
                  <a:lnTo>
                    <a:pt x="189878" y="51094"/>
                  </a:lnTo>
                  <a:lnTo>
                    <a:pt x="189902" y="53543"/>
                  </a:lnTo>
                  <a:lnTo>
                    <a:pt x="190762" y="55036"/>
                  </a:lnTo>
                  <a:lnTo>
                    <a:pt x="192290" y="56804"/>
                  </a:lnTo>
                  <a:lnTo>
                    <a:pt x="194369" y="58189"/>
                  </a:lnTo>
                  <a:lnTo>
                    <a:pt x="197581" y="58690"/>
                  </a:lnTo>
                  <a:lnTo>
                    <a:pt x="200304" y="58320"/>
                  </a:lnTo>
                  <a:lnTo>
                    <a:pt x="202180" y="57711"/>
                  </a:lnTo>
                  <a:lnTo>
                    <a:pt x="203099" y="56301"/>
                  </a:lnTo>
                  <a:lnTo>
                    <a:pt x="207506" y="55036"/>
                  </a:lnTo>
                  <a:lnTo>
                    <a:pt x="209023" y="56325"/>
                  </a:lnTo>
                  <a:lnTo>
                    <a:pt x="210540" y="56791"/>
                  </a:lnTo>
                  <a:lnTo>
                    <a:pt x="212057" y="58165"/>
                  </a:lnTo>
                  <a:lnTo>
                    <a:pt x="212069" y="59311"/>
                  </a:lnTo>
                  <a:lnTo>
                    <a:pt x="210206" y="61103"/>
                  </a:lnTo>
                  <a:lnTo>
                    <a:pt x="209752" y="62632"/>
                  </a:lnTo>
                  <a:lnTo>
                    <a:pt x="209214" y="64877"/>
                  </a:lnTo>
                  <a:lnTo>
                    <a:pt x="207901" y="65653"/>
                  </a:lnTo>
                  <a:lnTo>
                    <a:pt x="207817" y="66573"/>
                  </a:lnTo>
                  <a:lnTo>
                    <a:pt x="209071" y="68843"/>
                  </a:lnTo>
                  <a:lnTo>
                    <a:pt x="211125" y="67410"/>
                  </a:lnTo>
                  <a:lnTo>
                    <a:pt x="211877" y="68054"/>
                  </a:lnTo>
                  <a:lnTo>
                    <a:pt x="212272" y="69559"/>
                  </a:lnTo>
                  <a:lnTo>
                    <a:pt x="212021" y="71900"/>
                  </a:lnTo>
                  <a:lnTo>
                    <a:pt x="210814" y="73608"/>
                  </a:lnTo>
                  <a:lnTo>
                    <a:pt x="211949" y="74647"/>
                  </a:lnTo>
                  <a:lnTo>
                    <a:pt x="217156" y="77490"/>
                  </a:lnTo>
                  <a:lnTo>
                    <a:pt x="220274" y="78887"/>
                  </a:lnTo>
                  <a:lnTo>
                    <a:pt x="221600" y="78851"/>
                  </a:lnTo>
                  <a:lnTo>
                    <a:pt x="226748" y="77179"/>
                  </a:lnTo>
                  <a:lnTo>
                    <a:pt x="231811" y="76283"/>
                  </a:lnTo>
                  <a:lnTo>
                    <a:pt x="237735" y="76044"/>
                  </a:lnTo>
                  <a:lnTo>
                    <a:pt x="239037" y="75077"/>
                  </a:lnTo>
                  <a:lnTo>
                    <a:pt x="239324" y="74444"/>
                  </a:lnTo>
                  <a:lnTo>
                    <a:pt x="239861" y="73023"/>
                  </a:lnTo>
                  <a:lnTo>
                    <a:pt x="241163" y="71494"/>
                  </a:lnTo>
                  <a:lnTo>
                    <a:pt x="243133" y="70336"/>
                  </a:lnTo>
                  <a:lnTo>
                    <a:pt x="244018" y="66084"/>
                  </a:lnTo>
                  <a:lnTo>
                    <a:pt x="241092" y="64985"/>
                  </a:lnTo>
                  <a:lnTo>
                    <a:pt x="239371" y="62668"/>
                  </a:lnTo>
                  <a:lnTo>
                    <a:pt x="238703" y="61091"/>
                  </a:lnTo>
                  <a:lnTo>
                    <a:pt x="237472" y="61091"/>
                  </a:lnTo>
                  <a:lnTo>
                    <a:pt x="237221" y="62799"/>
                  </a:lnTo>
                  <a:lnTo>
                    <a:pt x="237509" y="64196"/>
                  </a:lnTo>
                  <a:lnTo>
                    <a:pt x="237532" y="65785"/>
                  </a:lnTo>
                  <a:lnTo>
                    <a:pt x="236696" y="66740"/>
                  </a:lnTo>
                  <a:lnTo>
                    <a:pt x="235562" y="66740"/>
                  </a:lnTo>
                  <a:lnTo>
                    <a:pt x="233865" y="65642"/>
                  </a:lnTo>
                  <a:lnTo>
                    <a:pt x="231596" y="65188"/>
                  </a:lnTo>
                  <a:lnTo>
                    <a:pt x="230366" y="64447"/>
                  </a:lnTo>
                  <a:lnTo>
                    <a:pt x="229506" y="62871"/>
                  </a:lnTo>
                  <a:lnTo>
                    <a:pt x="229626" y="56576"/>
                  </a:lnTo>
                  <a:lnTo>
                    <a:pt x="228479" y="55346"/>
                  </a:lnTo>
                  <a:lnTo>
                    <a:pt x="226305" y="54080"/>
                  </a:lnTo>
                  <a:lnTo>
                    <a:pt x="223164" y="51166"/>
                  </a:lnTo>
                  <a:lnTo>
                    <a:pt x="218434" y="48491"/>
                  </a:lnTo>
                  <a:lnTo>
                    <a:pt x="217587" y="47595"/>
                  </a:lnTo>
                  <a:lnTo>
                    <a:pt x="209441" y="33944"/>
                  </a:lnTo>
                  <a:lnTo>
                    <a:pt x="204867" y="29297"/>
                  </a:lnTo>
                  <a:lnTo>
                    <a:pt x="204485" y="28521"/>
                  </a:lnTo>
                  <a:lnTo>
                    <a:pt x="204472" y="27303"/>
                  </a:lnTo>
                  <a:lnTo>
                    <a:pt x="205679" y="25714"/>
                  </a:lnTo>
                  <a:lnTo>
                    <a:pt x="206706" y="25320"/>
                  </a:lnTo>
                  <a:lnTo>
                    <a:pt x="209059" y="25834"/>
                  </a:lnTo>
                  <a:lnTo>
                    <a:pt x="210015" y="27148"/>
                  </a:lnTo>
                  <a:lnTo>
                    <a:pt x="211830" y="28832"/>
                  </a:lnTo>
                  <a:lnTo>
                    <a:pt x="215174" y="33585"/>
                  </a:lnTo>
                  <a:lnTo>
                    <a:pt x="222101" y="40274"/>
                  </a:lnTo>
                  <a:lnTo>
                    <a:pt x="238046" y="52623"/>
                  </a:lnTo>
                  <a:lnTo>
                    <a:pt x="244770" y="56767"/>
                  </a:lnTo>
                  <a:lnTo>
                    <a:pt x="249022" y="58977"/>
                  </a:lnTo>
                  <a:lnTo>
                    <a:pt x="268322" y="69296"/>
                  </a:lnTo>
                  <a:lnTo>
                    <a:pt x="275489" y="71506"/>
                  </a:lnTo>
                  <a:lnTo>
                    <a:pt x="290944" y="73679"/>
                  </a:lnTo>
                  <a:lnTo>
                    <a:pt x="299030" y="73775"/>
                  </a:lnTo>
                  <a:lnTo>
                    <a:pt x="302421" y="74384"/>
                  </a:lnTo>
                  <a:lnTo>
                    <a:pt x="303185" y="75029"/>
                  </a:lnTo>
                  <a:lnTo>
                    <a:pt x="305646" y="76403"/>
                  </a:lnTo>
                  <a:lnTo>
                    <a:pt x="307258" y="77728"/>
                  </a:lnTo>
                  <a:lnTo>
                    <a:pt x="306900" y="79997"/>
                  </a:lnTo>
                  <a:lnTo>
                    <a:pt x="305789" y="80846"/>
                  </a:lnTo>
                  <a:lnTo>
                    <a:pt x="303615" y="80571"/>
                  </a:lnTo>
                  <a:lnTo>
                    <a:pt x="303591" y="78612"/>
                  </a:lnTo>
                  <a:lnTo>
                    <a:pt x="302755" y="78600"/>
                  </a:lnTo>
                  <a:lnTo>
                    <a:pt x="302003" y="78994"/>
                  </a:lnTo>
                  <a:lnTo>
                    <a:pt x="300797" y="80882"/>
                  </a:lnTo>
                  <a:lnTo>
                    <a:pt x="301000" y="82386"/>
                  </a:lnTo>
                  <a:lnTo>
                    <a:pt x="301860" y="83437"/>
                  </a:lnTo>
                  <a:lnTo>
                    <a:pt x="306864" y="84775"/>
                  </a:lnTo>
                  <a:lnTo>
                    <a:pt x="309038" y="85969"/>
                  </a:lnTo>
                  <a:lnTo>
                    <a:pt x="311044" y="88872"/>
                  </a:lnTo>
                  <a:lnTo>
                    <a:pt x="310579" y="89624"/>
                  </a:lnTo>
                  <a:lnTo>
                    <a:pt x="309372" y="90293"/>
                  </a:lnTo>
                  <a:lnTo>
                    <a:pt x="308644" y="92574"/>
                  </a:lnTo>
                  <a:lnTo>
                    <a:pt x="306792" y="95106"/>
                  </a:lnTo>
                  <a:lnTo>
                    <a:pt x="307079" y="96062"/>
                  </a:lnTo>
                  <a:lnTo>
                    <a:pt x="308130" y="97555"/>
                  </a:lnTo>
                  <a:lnTo>
                    <a:pt x="311737" y="100337"/>
                  </a:lnTo>
                  <a:lnTo>
                    <a:pt x="313374" y="103693"/>
                  </a:lnTo>
                  <a:lnTo>
                    <a:pt x="315834" y="105175"/>
                  </a:lnTo>
                  <a:lnTo>
                    <a:pt x="317995" y="105342"/>
                  </a:lnTo>
                  <a:lnTo>
                    <a:pt x="323716" y="103693"/>
                  </a:lnTo>
                  <a:lnTo>
                    <a:pt x="327658" y="102870"/>
                  </a:lnTo>
                  <a:lnTo>
                    <a:pt x="330464" y="101353"/>
                  </a:lnTo>
                  <a:lnTo>
                    <a:pt x="331408" y="101723"/>
                  </a:lnTo>
                  <a:lnTo>
                    <a:pt x="333570" y="101329"/>
                  </a:lnTo>
                  <a:lnTo>
                    <a:pt x="334131" y="101759"/>
                  </a:lnTo>
                  <a:lnTo>
                    <a:pt x="334907" y="103551"/>
                  </a:lnTo>
                  <a:lnTo>
                    <a:pt x="336520" y="105246"/>
                  </a:lnTo>
                  <a:lnTo>
                    <a:pt x="338312" y="105007"/>
                  </a:lnTo>
                  <a:lnTo>
                    <a:pt x="338944" y="103323"/>
                  </a:lnTo>
                  <a:lnTo>
                    <a:pt x="338920" y="101173"/>
                  </a:lnTo>
                  <a:lnTo>
                    <a:pt x="337487" y="98438"/>
                  </a:lnTo>
                  <a:lnTo>
                    <a:pt x="337476" y="97698"/>
                  </a:lnTo>
                  <a:lnTo>
                    <a:pt x="335063" y="92359"/>
                  </a:lnTo>
                  <a:lnTo>
                    <a:pt x="332877" y="90245"/>
                  </a:lnTo>
                  <a:lnTo>
                    <a:pt x="330417" y="88943"/>
                  </a:lnTo>
                  <a:lnTo>
                    <a:pt x="328721" y="88585"/>
                  </a:lnTo>
                  <a:lnTo>
                    <a:pt x="324779" y="89182"/>
                  </a:lnTo>
                  <a:lnTo>
                    <a:pt x="323095" y="89970"/>
                  </a:lnTo>
                  <a:lnTo>
                    <a:pt x="320014" y="92168"/>
                  </a:lnTo>
                  <a:lnTo>
                    <a:pt x="318987" y="92347"/>
                  </a:lnTo>
                  <a:lnTo>
                    <a:pt x="318223" y="91703"/>
                  </a:lnTo>
                  <a:lnTo>
                    <a:pt x="318497" y="90472"/>
                  </a:lnTo>
                  <a:lnTo>
                    <a:pt x="320528" y="87821"/>
                  </a:lnTo>
                  <a:lnTo>
                    <a:pt x="321650" y="87164"/>
                  </a:lnTo>
                  <a:lnTo>
                    <a:pt x="328040" y="86232"/>
                  </a:lnTo>
                  <a:lnTo>
                    <a:pt x="331050" y="86662"/>
                  </a:lnTo>
                  <a:lnTo>
                    <a:pt x="335397" y="88502"/>
                  </a:lnTo>
                  <a:lnTo>
                    <a:pt x="336735" y="89791"/>
                  </a:lnTo>
                  <a:lnTo>
                    <a:pt x="337882" y="92132"/>
                  </a:lnTo>
                  <a:lnTo>
                    <a:pt x="339171" y="97686"/>
                  </a:lnTo>
                  <a:lnTo>
                    <a:pt x="339553" y="98904"/>
                  </a:lnTo>
                  <a:lnTo>
                    <a:pt x="342527" y="104148"/>
                  </a:lnTo>
                  <a:lnTo>
                    <a:pt x="344964" y="111074"/>
                  </a:lnTo>
                  <a:lnTo>
                    <a:pt x="346123" y="114263"/>
                  </a:lnTo>
                  <a:lnTo>
                    <a:pt x="347197" y="117524"/>
                  </a:lnTo>
                  <a:lnTo>
                    <a:pt x="350063" y="122182"/>
                  </a:lnTo>
                  <a:lnTo>
                    <a:pt x="350112" y="126888"/>
                  </a:lnTo>
                  <a:lnTo>
                    <a:pt x="349395" y="129647"/>
                  </a:lnTo>
                  <a:lnTo>
                    <a:pt x="348189" y="130579"/>
                  </a:lnTo>
                  <a:lnTo>
                    <a:pt x="346397" y="130626"/>
                  </a:lnTo>
                  <a:lnTo>
                    <a:pt x="343447" y="127270"/>
                  </a:lnTo>
                  <a:lnTo>
                    <a:pt x="343328" y="124905"/>
                  </a:lnTo>
                  <a:lnTo>
                    <a:pt x="343865" y="123293"/>
                  </a:lnTo>
                  <a:lnTo>
                    <a:pt x="344426" y="122827"/>
                  </a:lnTo>
                  <a:lnTo>
                    <a:pt x="345251" y="121023"/>
                  </a:lnTo>
                  <a:lnTo>
                    <a:pt x="345227" y="118217"/>
                  </a:lnTo>
                  <a:lnTo>
                    <a:pt x="344557" y="117273"/>
                  </a:lnTo>
                  <a:lnTo>
                    <a:pt x="341166" y="108924"/>
                  </a:lnTo>
                  <a:lnTo>
                    <a:pt x="340234" y="108578"/>
                  </a:lnTo>
                  <a:lnTo>
                    <a:pt x="340055" y="110179"/>
                  </a:lnTo>
                  <a:lnTo>
                    <a:pt x="342121" y="118599"/>
                  </a:lnTo>
                  <a:lnTo>
                    <a:pt x="342336" y="120785"/>
                  </a:lnTo>
                  <a:lnTo>
                    <a:pt x="339960" y="126816"/>
                  </a:lnTo>
                  <a:lnTo>
                    <a:pt x="338562" y="127593"/>
                  </a:lnTo>
                  <a:lnTo>
                    <a:pt x="336675" y="127986"/>
                  </a:lnTo>
                  <a:lnTo>
                    <a:pt x="334417" y="127270"/>
                  </a:lnTo>
                  <a:lnTo>
                    <a:pt x="333104" y="127389"/>
                  </a:lnTo>
                  <a:lnTo>
                    <a:pt x="332268" y="128154"/>
                  </a:lnTo>
                  <a:lnTo>
                    <a:pt x="331157" y="130770"/>
                  </a:lnTo>
                  <a:lnTo>
                    <a:pt x="329210" y="132203"/>
                  </a:lnTo>
                  <a:lnTo>
                    <a:pt x="327263" y="135332"/>
                  </a:lnTo>
                  <a:lnTo>
                    <a:pt x="323896" y="136502"/>
                  </a:lnTo>
                  <a:lnTo>
                    <a:pt x="323239" y="137565"/>
                  </a:lnTo>
                  <a:lnTo>
                    <a:pt x="321555" y="137756"/>
                  </a:lnTo>
                  <a:lnTo>
                    <a:pt x="320229" y="137279"/>
                  </a:lnTo>
                  <a:lnTo>
                    <a:pt x="318186" y="138927"/>
                  </a:lnTo>
                  <a:lnTo>
                    <a:pt x="315703" y="144302"/>
                  </a:lnTo>
                  <a:lnTo>
                    <a:pt x="315452" y="147228"/>
                  </a:lnTo>
                  <a:lnTo>
                    <a:pt x="316693" y="149640"/>
                  </a:lnTo>
                  <a:lnTo>
                    <a:pt x="321757" y="156639"/>
                  </a:lnTo>
                  <a:lnTo>
                    <a:pt x="322928" y="160496"/>
                  </a:lnTo>
                  <a:lnTo>
                    <a:pt x="325042" y="164438"/>
                  </a:lnTo>
                  <a:lnTo>
                    <a:pt x="326941" y="166373"/>
                  </a:lnTo>
                  <a:lnTo>
                    <a:pt x="333486" y="171186"/>
                  </a:lnTo>
                  <a:lnTo>
                    <a:pt x="334740" y="173336"/>
                  </a:lnTo>
                  <a:lnTo>
                    <a:pt x="335421" y="176250"/>
                  </a:lnTo>
                  <a:lnTo>
                    <a:pt x="337559" y="182258"/>
                  </a:lnTo>
                  <a:lnTo>
                    <a:pt x="337308" y="184407"/>
                  </a:lnTo>
                  <a:lnTo>
                    <a:pt x="337248" y="188456"/>
                  </a:lnTo>
                  <a:lnTo>
                    <a:pt x="338323" y="191717"/>
                  </a:lnTo>
                  <a:lnTo>
                    <a:pt x="339482" y="195610"/>
                  </a:lnTo>
                  <a:lnTo>
                    <a:pt x="339601" y="197569"/>
                  </a:lnTo>
                  <a:lnTo>
                    <a:pt x="338813" y="202669"/>
                  </a:lnTo>
                  <a:lnTo>
                    <a:pt x="340808" y="204723"/>
                  </a:lnTo>
                  <a:lnTo>
                    <a:pt x="341393" y="206586"/>
                  </a:lnTo>
                  <a:lnTo>
                    <a:pt x="340007" y="208485"/>
                  </a:lnTo>
                  <a:lnTo>
                    <a:pt x="336795" y="216320"/>
                  </a:lnTo>
                  <a:lnTo>
                    <a:pt x="336722" y="218507"/>
                  </a:lnTo>
                  <a:lnTo>
                    <a:pt x="338598" y="225816"/>
                  </a:lnTo>
                  <a:lnTo>
                    <a:pt x="338621" y="228706"/>
                  </a:lnTo>
                  <a:lnTo>
                    <a:pt x="337714" y="231477"/>
                  </a:lnTo>
                  <a:lnTo>
                    <a:pt x="335779" y="243790"/>
                  </a:lnTo>
                  <a:lnTo>
                    <a:pt x="335743" y="248496"/>
                  </a:lnTo>
                  <a:lnTo>
                    <a:pt x="336150" y="250670"/>
                  </a:lnTo>
                  <a:lnTo>
                    <a:pt x="339291" y="254946"/>
                  </a:lnTo>
                  <a:lnTo>
                    <a:pt x="344617" y="259688"/>
                  </a:lnTo>
                  <a:lnTo>
                    <a:pt x="351174" y="266495"/>
                  </a:lnTo>
                  <a:lnTo>
                    <a:pt x="354017" y="268155"/>
                  </a:lnTo>
                  <a:lnTo>
                    <a:pt x="358078" y="269589"/>
                  </a:lnTo>
                  <a:lnTo>
                    <a:pt x="360813" y="269959"/>
                  </a:lnTo>
                  <a:lnTo>
                    <a:pt x="364719" y="270651"/>
                  </a:lnTo>
                  <a:lnTo>
                    <a:pt x="365948" y="271774"/>
                  </a:lnTo>
                  <a:lnTo>
                    <a:pt x="366343" y="273577"/>
                  </a:lnTo>
                  <a:lnTo>
                    <a:pt x="365196" y="278941"/>
                  </a:lnTo>
                  <a:lnTo>
                    <a:pt x="363918" y="282535"/>
                  </a:lnTo>
                  <a:lnTo>
                    <a:pt x="362819" y="284530"/>
                  </a:lnTo>
                  <a:lnTo>
                    <a:pt x="360980" y="285951"/>
                  </a:lnTo>
                  <a:lnTo>
                    <a:pt x="357421" y="287205"/>
                  </a:lnTo>
                  <a:lnTo>
                    <a:pt x="355569" y="289295"/>
                  </a:lnTo>
                  <a:lnTo>
                    <a:pt x="352656" y="289976"/>
                  </a:lnTo>
                  <a:lnTo>
                    <a:pt x="350231" y="291899"/>
                  </a:lnTo>
                  <a:lnTo>
                    <a:pt x="349681" y="292950"/>
                  </a:lnTo>
                  <a:lnTo>
                    <a:pt x="347639" y="294825"/>
                  </a:lnTo>
                  <a:lnTo>
                    <a:pt x="345752" y="295135"/>
                  </a:lnTo>
                  <a:lnTo>
                    <a:pt x="345179" y="294371"/>
                  </a:lnTo>
                  <a:lnTo>
                    <a:pt x="344032" y="292699"/>
                  </a:lnTo>
                  <a:lnTo>
                    <a:pt x="341799" y="294061"/>
                  </a:lnTo>
                  <a:lnTo>
                    <a:pt x="335027" y="293929"/>
                  </a:lnTo>
                  <a:lnTo>
                    <a:pt x="334179" y="294252"/>
                  </a:lnTo>
                  <a:lnTo>
                    <a:pt x="332507" y="296043"/>
                  </a:lnTo>
                  <a:lnTo>
                    <a:pt x="331886" y="297070"/>
                  </a:lnTo>
                  <a:lnTo>
                    <a:pt x="332746" y="297500"/>
                  </a:lnTo>
                  <a:lnTo>
                    <a:pt x="333952" y="297249"/>
                  </a:lnTo>
                  <a:lnTo>
                    <a:pt x="335385" y="297214"/>
                  </a:lnTo>
                  <a:lnTo>
                    <a:pt x="336687" y="297548"/>
                  </a:lnTo>
                  <a:lnTo>
                    <a:pt x="337594" y="298325"/>
                  </a:lnTo>
                  <a:lnTo>
                    <a:pt x="338228" y="298826"/>
                  </a:lnTo>
                  <a:lnTo>
                    <a:pt x="339064" y="299901"/>
                  </a:lnTo>
                  <a:lnTo>
                    <a:pt x="339864" y="301310"/>
                  </a:lnTo>
                  <a:lnTo>
                    <a:pt x="344140" y="301370"/>
                  </a:lnTo>
                  <a:lnTo>
                    <a:pt x="348284" y="302170"/>
                  </a:lnTo>
                  <a:lnTo>
                    <a:pt x="361159" y="301466"/>
                  </a:lnTo>
                  <a:lnTo>
                    <a:pt x="378322" y="298527"/>
                  </a:lnTo>
                  <a:lnTo>
                    <a:pt x="380556" y="296162"/>
                  </a:lnTo>
                  <a:lnTo>
                    <a:pt x="383362" y="296007"/>
                  </a:lnTo>
                  <a:lnTo>
                    <a:pt x="385357" y="296832"/>
                  </a:lnTo>
                  <a:lnTo>
                    <a:pt x="400501" y="297214"/>
                  </a:lnTo>
                  <a:lnTo>
                    <a:pt x="405947" y="296318"/>
                  </a:lnTo>
                  <a:lnTo>
                    <a:pt x="413066" y="294407"/>
                  </a:lnTo>
                  <a:lnTo>
                    <a:pt x="417270" y="292209"/>
                  </a:lnTo>
                  <a:lnTo>
                    <a:pt x="419898" y="291911"/>
                  </a:lnTo>
                  <a:lnTo>
                    <a:pt x="421127" y="292615"/>
                  </a:lnTo>
                  <a:lnTo>
                    <a:pt x="421522" y="293750"/>
                  </a:lnTo>
                  <a:lnTo>
                    <a:pt x="420315" y="295076"/>
                  </a:lnTo>
                  <a:lnTo>
                    <a:pt x="421080" y="296282"/>
                  </a:lnTo>
                  <a:lnTo>
                    <a:pt x="423050" y="295888"/>
                  </a:lnTo>
                  <a:lnTo>
                    <a:pt x="425857" y="294431"/>
                  </a:lnTo>
                  <a:lnTo>
                    <a:pt x="427350" y="293021"/>
                  </a:lnTo>
                  <a:lnTo>
                    <a:pt x="429129" y="292819"/>
                  </a:lnTo>
                  <a:lnTo>
                    <a:pt x="432629" y="294538"/>
                  </a:lnTo>
                  <a:lnTo>
                    <a:pt x="433370" y="295028"/>
                  </a:lnTo>
                  <a:lnTo>
                    <a:pt x="436893" y="296162"/>
                  </a:lnTo>
                  <a:lnTo>
                    <a:pt x="438290" y="296378"/>
                  </a:lnTo>
                  <a:lnTo>
                    <a:pt x="438995" y="296581"/>
                  </a:lnTo>
                  <a:lnTo>
                    <a:pt x="440010" y="296342"/>
                  </a:lnTo>
                  <a:lnTo>
                    <a:pt x="440917" y="296043"/>
                  </a:lnTo>
                  <a:lnTo>
                    <a:pt x="442447" y="295446"/>
                  </a:lnTo>
                  <a:lnTo>
                    <a:pt x="443927" y="295291"/>
                  </a:lnTo>
                  <a:lnTo>
                    <a:pt x="445349" y="295577"/>
                  </a:lnTo>
                  <a:lnTo>
                    <a:pt x="446376" y="295303"/>
                  </a:lnTo>
                  <a:lnTo>
                    <a:pt x="447391" y="295267"/>
                  </a:lnTo>
                  <a:lnTo>
                    <a:pt x="449911" y="295243"/>
                  </a:lnTo>
                  <a:lnTo>
                    <a:pt x="454677" y="296067"/>
                  </a:lnTo>
                  <a:lnTo>
                    <a:pt x="456289" y="296020"/>
                  </a:lnTo>
                  <a:lnTo>
                    <a:pt x="456946" y="295876"/>
                  </a:lnTo>
                  <a:lnTo>
                    <a:pt x="458929" y="296353"/>
                  </a:lnTo>
                  <a:lnTo>
                    <a:pt x="459454" y="297094"/>
                  </a:lnTo>
                  <a:lnTo>
                    <a:pt x="460469" y="297249"/>
                  </a:lnTo>
                  <a:lnTo>
                    <a:pt x="462093" y="297560"/>
                  </a:lnTo>
                  <a:lnTo>
                    <a:pt x="462631" y="297500"/>
                  </a:lnTo>
                  <a:lnTo>
                    <a:pt x="460768" y="295614"/>
                  </a:lnTo>
                  <a:lnTo>
                    <a:pt x="460947" y="294682"/>
                  </a:lnTo>
                  <a:lnTo>
                    <a:pt x="461592" y="293810"/>
                  </a:lnTo>
                  <a:lnTo>
                    <a:pt x="464398" y="292830"/>
                  </a:lnTo>
                  <a:lnTo>
                    <a:pt x="465056" y="292377"/>
                  </a:lnTo>
                  <a:lnTo>
                    <a:pt x="464554" y="290012"/>
                  </a:lnTo>
                  <a:lnTo>
                    <a:pt x="463097" y="286536"/>
                  </a:lnTo>
                  <a:lnTo>
                    <a:pt x="461186" y="284112"/>
                  </a:lnTo>
                  <a:lnTo>
                    <a:pt x="459932" y="280971"/>
                  </a:lnTo>
                  <a:lnTo>
                    <a:pt x="458045" y="273458"/>
                  </a:lnTo>
                  <a:lnTo>
                    <a:pt x="457184" y="271965"/>
                  </a:lnTo>
                  <a:lnTo>
                    <a:pt x="451165" y="264584"/>
                  </a:lnTo>
                  <a:lnTo>
                    <a:pt x="448144" y="264083"/>
                  </a:lnTo>
                  <a:lnTo>
                    <a:pt x="446245" y="262326"/>
                  </a:lnTo>
                  <a:lnTo>
                    <a:pt x="443844" y="258206"/>
                  </a:lnTo>
                  <a:lnTo>
                    <a:pt x="441407" y="251649"/>
                  </a:lnTo>
                  <a:lnTo>
                    <a:pt x="438636" y="248102"/>
                  </a:lnTo>
                  <a:lnTo>
                    <a:pt x="437215" y="246991"/>
                  </a:lnTo>
                  <a:lnTo>
                    <a:pt x="432665" y="244722"/>
                  </a:lnTo>
                  <a:lnTo>
                    <a:pt x="429930" y="244173"/>
                  </a:lnTo>
                  <a:lnTo>
                    <a:pt x="427851" y="243086"/>
                  </a:lnTo>
                  <a:lnTo>
                    <a:pt x="423994" y="243229"/>
                  </a:lnTo>
                  <a:lnTo>
                    <a:pt x="417019" y="242178"/>
                  </a:lnTo>
                  <a:lnTo>
                    <a:pt x="413627" y="241092"/>
                  </a:lnTo>
                  <a:lnTo>
                    <a:pt x="399868" y="239300"/>
                  </a:lnTo>
                  <a:lnTo>
                    <a:pt x="391687" y="239467"/>
                  </a:lnTo>
                  <a:lnTo>
                    <a:pt x="388116" y="239228"/>
                  </a:lnTo>
                  <a:lnTo>
                    <a:pt x="377295" y="239288"/>
                  </a:lnTo>
                  <a:lnTo>
                    <a:pt x="376160" y="238655"/>
                  </a:lnTo>
                  <a:lnTo>
                    <a:pt x="373580" y="234809"/>
                  </a:lnTo>
                  <a:lnTo>
                    <a:pt x="372900" y="233232"/>
                  </a:lnTo>
                  <a:lnTo>
                    <a:pt x="372888" y="232492"/>
                  </a:lnTo>
                  <a:lnTo>
                    <a:pt x="372207" y="230879"/>
                  </a:lnTo>
                  <a:lnTo>
                    <a:pt x="371347" y="229494"/>
                  </a:lnTo>
                  <a:lnTo>
                    <a:pt x="368576" y="226688"/>
                  </a:lnTo>
                  <a:lnTo>
                    <a:pt x="360240" y="221265"/>
                  </a:lnTo>
                  <a:lnTo>
                    <a:pt x="355904" y="218076"/>
                  </a:lnTo>
                  <a:lnTo>
                    <a:pt x="353337" y="215413"/>
                  </a:lnTo>
                  <a:lnTo>
                    <a:pt x="352643" y="214374"/>
                  </a:lnTo>
                  <a:lnTo>
                    <a:pt x="351616" y="213347"/>
                  </a:lnTo>
                  <a:lnTo>
                    <a:pt x="350577" y="212320"/>
                  </a:lnTo>
                  <a:lnTo>
                    <a:pt x="350577" y="211197"/>
                  </a:lnTo>
                  <a:lnTo>
                    <a:pt x="352046" y="208450"/>
                  </a:lnTo>
                  <a:lnTo>
                    <a:pt x="352381" y="202872"/>
                  </a:lnTo>
                  <a:lnTo>
                    <a:pt x="352476" y="201833"/>
                  </a:lnTo>
                  <a:lnTo>
                    <a:pt x="352297" y="200029"/>
                  </a:lnTo>
                  <a:lnTo>
                    <a:pt x="350673" y="195647"/>
                  </a:lnTo>
                  <a:lnTo>
                    <a:pt x="348177" y="193329"/>
                  </a:lnTo>
                  <a:lnTo>
                    <a:pt x="346600" y="191621"/>
                  </a:lnTo>
                  <a:lnTo>
                    <a:pt x="345549" y="190618"/>
                  </a:lnTo>
                  <a:lnTo>
                    <a:pt x="345549" y="189878"/>
                  </a:lnTo>
                  <a:lnTo>
                    <a:pt x="346660" y="188731"/>
                  </a:lnTo>
                  <a:lnTo>
                    <a:pt x="349383" y="188205"/>
                  </a:lnTo>
                  <a:lnTo>
                    <a:pt x="351341" y="186342"/>
                  </a:lnTo>
                  <a:lnTo>
                    <a:pt x="352643" y="185638"/>
                  </a:lnTo>
                  <a:lnTo>
                    <a:pt x="354149" y="185817"/>
                  </a:lnTo>
                  <a:lnTo>
                    <a:pt x="357839" y="187369"/>
                  </a:lnTo>
                  <a:lnTo>
                    <a:pt x="358961" y="187083"/>
                  </a:lnTo>
                  <a:lnTo>
                    <a:pt x="359296" y="183775"/>
                  </a:lnTo>
                  <a:lnTo>
                    <a:pt x="359762" y="183129"/>
                  </a:lnTo>
                  <a:lnTo>
                    <a:pt x="362102" y="181803"/>
                  </a:lnTo>
                  <a:lnTo>
                    <a:pt x="362855" y="180860"/>
                  </a:lnTo>
                  <a:lnTo>
                    <a:pt x="363572" y="178651"/>
                  </a:lnTo>
                  <a:lnTo>
                    <a:pt x="363595" y="172834"/>
                  </a:lnTo>
                  <a:lnTo>
                    <a:pt x="362628" y="171043"/>
                  </a:lnTo>
                  <a:lnTo>
                    <a:pt x="362700" y="169454"/>
                  </a:lnTo>
                  <a:lnTo>
                    <a:pt x="364539" y="165286"/>
                  </a:lnTo>
                  <a:lnTo>
                    <a:pt x="364312" y="163029"/>
                  </a:lnTo>
                  <a:lnTo>
                    <a:pt x="363739" y="161822"/>
                  </a:lnTo>
                  <a:lnTo>
                    <a:pt x="362222" y="160724"/>
                  </a:lnTo>
                  <a:lnTo>
                    <a:pt x="360801" y="160353"/>
                  </a:lnTo>
                  <a:lnTo>
                    <a:pt x="359511" y="160652"/>
                  </a:lnTo>
                  <a:lnTo>
                    <a:pt x="358304" y="161691"/>
                  </a:lnTo>
                  <a:lnTo>
                    <a:pt x="357576" y="163674"/>
                  </a:lnTo>
                  <a:lnTo>
                    <a:pt x="356405" y="168487"/>
                  </a:lnTo>
                  <a:lnTo>
                    <a:pt x="355582" y="170589"/>
                  </a:lnTo>
                  <a:lnTo>
                    <a:pt x="355510" y="172177"/>
                  </a:lnTo>
                  <a:lnTo>
                    <a:pt x="356083" y="173384"/>
                  </a:lnTo>
                  <a:lnTo>
                    <a:pt x="357230" y="174494"/>
                  </a:lnTo>
                  <a:lnTo>
                    <a:pt x="358830" y="175522"/>
                  </a:lnTo>
                  <a:lnTo>
                    <a:pt x="359224" y="176370"/>
                  </a:lnTo>
                  <a:lnTo>
                    <a:pt x="359141" y="177301"/>
                  </a:lnTo>
                  <a:lnTo>
                    <a:pt x="357743" y="178746"/>
                  </a:lnTo>
                  <a:lnTo>
                    <a:pt x="356179" y="182497"/>
                  </a:lnTo>
                  <a:lnTo>
                    <a:pt x="354781" y="183643"/>
                  </a:lnTo>
                  <a:lnTo>
                    <a:pt x="353468" y="183571"/>
                  </a:lnTo>
                  <a:lnTo>
                    <a:pt x="352799" y="182628"/>
                  </a:lnTo>
                  <a:lnTo>
                    <a:pt x="352608" y="181601"/>
                  </a:lnTo>
                  <a:lnTo>
                    <a:pt x="351389" y="182186"/>
                  </a:lnTo>
                  <a:lnTo>
                    <a:pt x="350649" y="183619"/>
                  </a:lnTo>
                  <a:lnTo>
                    <a:pt x="348033" y="185698"/>
                  </a:lnTo>
                  <a:lnTo>
                    <a:pt x="347185" y="185602"/>
                  </a:lnTo>
                  <a:lnTo>
                    <a:pt x="346970" y="182914"/>
                  </a:lnTo>
                  <a:lnTo>
                    <a:pt x="347890" y="180514"/>
                  </a:lnTo>
                  <a:lnTo>
                    <a:pt x="348678" y="175270"/>
                  </a:lnTo>
                  <a:lnTo>
                    <a:pt x="348499" y="168129"/>
                  </a:lnTo>
                  <a:lnTo>
                    <a:pt x="346946" y="163793"/>
                  </a:lnTo>
                  <a:lnTo>
                    <a:pt x="345418" y="161476"/>
                  </a:lnTo>
                  <a:lnTo>
                    <a:pt x="343041" y="159063"/>
                  </a:lnTo>
                  <a:lnTo>
                    <a:pt x="342265" y="156782"/>
                  </a:lnTo>
                  <a:lnTo>
                    <a:pt x="342050" y="154537"/>
                  </a:lnTo>
                  <a:lnTo>
                    <a:pt x="340604" y="150906"/>
                  </a:lnTo>
                  <a:lnTo>
                    <a:pt x="338968" y="147920"/>
                  </a:lnTo>
                  <a:lnTo>
                    <a:pt x="335648" y="145388"/>
                  </a:lnTo>
                  <a:lnTo>
                    <a:pt x="334788" y="143632"/>
                  </a:lnTo>
                  <a:lnTo>
                    <a:pt x="334681" y="142856"/>
                  </a:lnTo>
                  <a:lnTo>
                    <a:pt x="333343" y="140826"/>
                  </a:lnTo>
                  <a:lnTo>
                    <a:pt x="330775" y="138413"/>
                  </a:lnTo>
                  <a:lnTo>
                    <a:pt x="330655" y="136526"/>
                  </a:lnTo>
                  <a:lnTo>
                    <a:pt x="331587" y="135654"/>
                  </a:lnTo>
                  <a:lnTo>
                    <a:pt x="333952" y="135845"/>
                  </a:lnTo>
                  <a:lnTo>
                    <a:pt x="338765" y="137553"/>
                  </a:lnTo>
                  <a:lnTo>
                    <a:pt x="341416" y="139034"/>
                  </a:lnTo>
                  <a:lnTo>
                    <a:pt x="351951" y="148434"/>
                  </a:lnTo>
                  <a:lnTo>
                    <a:pt x="359427" y="152363"/>
                  </a:lnTo>
                  <a:lnTo>
                    <a:pt x="361004" y="153570"/>
                  </a:lnTo>
                  <a:lnTo>
                    <a:pt x="367812" y="156520"/>
                  </a:lnTo>
                  <a:lnTo>
                    <a:pt x="371765" y="156926"/>
                  </a:lnTo>
                  <a:lnTo>
                    <a:pt x="386432" y="156209"/>
                  </a:lnTo>
                  <a:lnTo>
                    <a:pt x="390182" y="155027"/>
                  </a:lnTo>
                  <a:lnTo>
                    <a:pt x="399247" y="150571"/>
                  </a:lnTo>
                  <a:lnTo>
                    <a:pt x="405661" y="145054"/>
                  </a:lnTo>
                  <a:lnTo>
                    <a:pt x="407237" y="142558"/>
                  </a:lnTo>
                  <a:lnTo>
                    <a:pt x="410068" y="136407"/>
                  </a:lnTo>
                  <a:lnTo>
                    <a:pt x="412110" y="133755"/>
                  </a:lnTo>
                  <a:lnTo>
                    <a:pt x="418141" y="127019"/>
                  </a:lnTo>
                  <a:lnTo>
                    <a:pt x="421856" y="124057"/>
                  </a:lnTo>
                  <a:lnTo>
                    <a:pt x="425941" y="119387"/>
                  </a:lnTo>
                  <a:lnTo>
                    <a:pt x="437968" y="111146"/>
                  </a:lnTo>
                  <a:lnTo>
                    <a:pt x="447104" y="104363"/>
                  </a:lnTo>
                  <a:lnTo>
                    <a:pt x="451751" y="99716"/>
                  </a:lnTo>
                  <a:lnTo>
                    <a:pt x="460828" y="88406"/>
                  </a:lnTo>
                  <a:lnTo>
                    <a:pt x="463992" y="85802"/>
                  </a:lnTo>
                  <a:lnTo>
                    <a:pt x="466047" y="84548"/>
                  </a:lnTo>
                  <a:lnTo>
                    <a:pt x="469690" y="83187"/>
                  </a:lnTo>
                  <a:lnTo>
                    <a:pt x="474013" y="82697"/>
                  </a:lnTo>
                  <a:lnTo>
                    <a:pt x="480487" y="81168"/>
                  </a:lnTo>
                  <a:lnTo>
                    <a:pt x="481346" y="82219"/>
                  </a:lnTo>
                  <a:lnTo>
                    <a:pt x="480044" y="83187"/>
                  </a:lnTo>
                  <a:lnTo>
                    <a:pt x="472639" y="85325"/>
                  </a:lnTo>
                  <a:lnTo>
                    <a:pt x="469833" y="87068"/>
                  </a:lnTo>
                  <a:lnTo>
                    <a:pt x="465438" y="88979"/>
                  </a:lnTo>
                  <a:lnTo>
                    <a:pt x="463204" y="91189"/>
                  </a:lnTo>
                  <a:lnTo>
                    <a:pt x="460720" y="95333"/>
                  </a:lnTo>
                  <a:lnTo>
                    <a:pt x="459454" y="99597"/>
                  </a:lnTo>
                  <a:lnTo>
                    <a:pt x="458952" y="104578"/>
                  </a:lnTo>
                  <a:lnTo>
                    <a:pt x="451332" y="119053"/>
                  </a:lnTo>
                  <a:lnTo>
                    <a:pt x="450425" y="122015"/>
                  </a:lnTo>
                  <a:lnTo>
                    <a:pt x="450484" y="126601"/>
                  </a:lnTo>
                  <a:lnTo>
                    <a:pt x="451738" y="129492"/>
                  </a:lnTo>
                  <a:lnTo>
                    <a:pt x="452742" y="134018"/>
                  </a:lnTo>
                  <a:lnTo>
                    <a:pt x="452873" y="137386"/>
                  </a:lnTo>
                  <a:lnTo>
                    <a:pt x="453697" y="143024"/>
                  </a:lnTo>
                  <a:lnTo>
                    <a:pt x="454784" y="146953"/>
                  </a:lnTo>
                  <a:lnTo>
                    <a:pt x="457376" y="151181"/>
                  </a:lnTo>
                  <a:lnTo>
                    <a:pt x="460505" y="153868"/>
                  </a:lnTo>
                  <a:lnTo>
                    <a:pt x="463360" y="155970"/>
                  </a:lnTo>
                  <a:lnTo>
                    <a:pt x="466859" y="157344"/>
                  </a:lnTo>
                  <a:lnTo>
                    <a:pt x="472448" y="160556"/>
                  </a:lnTo>
                  <a:lnTo>
                    <a:pt x="475470" y="161655"/>
                  </a:lnTo>
                  <a:lnTo>
                    <a:pt x="479232" y="162288"/>
                  </a:lnTo>
                  <a:lnTo>
                    <a:pt x="486386" y="162634"/>
                  </a:lnTo>
                  <a:lnTo>
                    <a:pt x="486960" y="163029"/>
                  </a:lnTo>
                  <a:lnTo>
                    <a:pt x="487067" y="164426"/>
                  </a:lnTo>
                  <a:lnTo>
                    <a:pt x="489349" y="165811"/>
                  </a:lnTo>
                  <a:lnTo>
                    <a:pt x="489456" y="167029"/>
                  </a:lnTo>
                  <a:lnTo>
                    <a:pt x="487486" y="168009"/>
                  </a:lnTo>
                  <a:lnTo>
                    <a:pt x="486088" y="168200"/>
                  </a:lnTo>
                  <a:lnTo>
                    <a:pt x="483353" y="167495"/>
                  </a:lnTo>
                  <a:lnTo>
                    <a:pt x="483747" y="168893"/>
                  </a:lnTo>
                  <a:lnTo>
                    <a:pt x="483962" y="171330"/>
                  </a:lnTo>
                  <a:lnTo>
                    <a:pt x="485097" y="171712"/>
                  </a:lnTo>
                  <a:lnTo>
                    <a:pt x="485933" y="171019"/>
                  </a:lnTo>
                  <a:lnTo>
                    <a:pt x="487521" y="170636"/>
                  </a:lnTo>
                  <a:lnTo>
                    <a:pt x="488954" y="171640"/>
                  </a:lnTo>
                  <a:lnTo>
                    <a:pt x="490722" y="170398"/>
                  </a:lnTo>
                  <a:lnTo>
                    <a:pt x="491821" y="168331"/>
                  </a:lnTo>
                  <a:lnTo>
                    <a:pt x="492084" y="166241"/>
                  </a:lnTo>
                  <a:lnTo>
                    <a:pt x="491319" y="165895"/>
                  </a:lnTo>
                  <a:lnTo>
                    <a:pt x="490364" y="164856"/>
                  </a:lnTo>
                  <a:lnTo>
                    <a:pt x="490065" y="163638"/>
                  </a:lnTo>
                  <a:lnTo>
                    <a:pt x="498700" y="161381"/>
                  </a:lnTo>
                  <a:lnTo>
                    <a:pt x="503489" y="160843"/>
                  </a:lnTo>
                  <a:lnTo>
                    <a:pt x="505293" y="162228"/>
                  </a:lnTo>
                  <a:lnTo>
                    <a:pt x="505496" y="163447"/>
                  </a:lnTo>
                  <a:lnTo>
                    <a:pt x="504875" y="174649"/>
                  </a:lnTo>
                  <a:lnTo>
                    <a:pt x="505854" y="177444"/>
                  </a:lnTo>
                  <a:lnTo>
                    <a:pt x="506237" y="184873"/>
                  </a:lnTo>
                  <a:lnTo>
                    <a:pt x="505723" y="189770"/>
                  </a:lnTo>
                  <a:lnTo>
                    <a:pt x="504815" y="193282"/>
                  </a:lnTo>
                  <a:lnTo>
                    <a:pt x="504075" y="194345"/>
                  </a:lnTo>
                  <a:lnTo>
                    <a:pt x="502677" y="195204"/>
                  </a:lnTo>
                  <a:lnTo>
                    <a:pt x="502976" y="196040"/>
                  </a:lnTo>
                  <a:lnTo>
                    <a:pt x="502535" y="198130"/>
                  </a:lnTo>
                  <a:lnTo>
                    <a:pt x="501304" y="198310"/>
                  </a:lnTo>
                  <a:lnTo>
                    <a:pt x="500456" y="197856"/>
                  </a:lnTo>
                  <a:lnTo>
                    <a:pt x="499429" y="198143"/>
                  </a:lnTo>
                  <a:lnTo>
                    <a:pt x="498306" y="199098"/>
                  </a:lnTo>
                  <a:lnTo>
                    <a:pt x="498330" y="201104"/>
                  </a:lnTo>
                  <a:lnTo>
                    <a:pt x="498748" y="204568"/>
                  </a:lnTo>
                  <a:lnTo>
                    <a:pt x="497900" y="204377"/>
                  </a:lnTo>
                  <a:lnTo>
                    <a:pt x="496383" y="202717"/>
                  </a:lnTo>
                  <a:lnTo>
                    <a:pt x="494962" y="202167"/>
                  </a:lnTo>
                  <a:lnTo>
                    <a:pt x="494974" y="203493"/>
                  </a:lnTo>
                  <a:lnTo>
                    <a:pt x="495463" y="205070"/>
                  </a:lnTo>
                  <a:lnTo>
                    <a:pt x="495595" y="207256"/>
                  </a:lnTo>
                  <a:lnTo>
                    <a:pt x="494401" y="209585"/>
                  </a:lnTo>
                  <a:lnTo>
                    <a:pt x="494412" y="210623"/>
                  </a:lnTo>
                  <a:lnTo>
                    <a:pt x="495547" y="211185"/>
                  </a:lnTo>
                  <a:lnTo>
                    <a:pt x="496801" y="213334"/>
                  </a:lnTo>
                  <a:lnTo>
                    <a:pt x="496825" y="216153"/>
                  </a:lnTo>
                  <a:lnTo>
                    <a:pt x="498079" y="218112"/>
                  </a:lnTo>
                  <a:lnTo>
                    <a:pt x="499417" y="219593"/>
                  </a:lnTo>
                  <a:lnTo>
                    <a:pt x="499632" y="221766"/>
                  </a:lnTo>
                  <a:lnTo>
                    <a:pt x="501065" y="223547"/>
                  </a:lnTo>
                  <a:lnTo>
                    <a:pt x="501351" y="224275"/>
                  </a:lnTo>
                  <a:lnTo>
                    <a:pt x="500886" y="225147"/>
                  </a:lnTo>
                  <a:lnTo>
                    <a:pt x="498473" y="227428"/>
                  </a:lnTo>
                  <a:lnTo>
                    <a:pt x="496228" y="228503"/>
                  </a:lnTo>
                  <a:lnTo>
                    <a:pt x="495106" y="228610"/>
                  </a:lnTo>
                  <a:lnTo>
                    <a:pt x="493780" y="228240"/>
                  </a:lnTo>
                  <a:lnTo>
                    <a:pt x="492919" y="227117"/>
                  </a:lnTo>
                  <a:lnTo>
                    <a:pt x="492717" y="225708"/>
                  </a:lnTo>
                  <a:lnTo>
                    <a:pt x="493087" y="224848"/>
                  </a:lnTo>
                  <a:lnTo>
                    <a:pt x="492788" y="224120"/>
                  </a:lnTo>
                  <a:lnTo>
                    <a:pt x="491857" y="224215"/>
                  </a:lnTo>
                  <a:lnTo>
                    <a:pt x="488788" y="227643"/>
                  </a:lnTo>
                  <a:lnTo>
                    <a:pt x="488906" y="229601"/>
                  </a:lnTo>
                  <a:lnTo>
                    <a:pt x="490328" y="230629"/>
                  </a:lnTo>
                  <a:lnTo>
                    <a:pt x="490889" y="229948"/>
                  </a:lnTo>
                  <a:lnTo>
                    <a:pt x="492012" y="229291"/>
                  </a:lnTo>
                  <a:lnTo>
                    <a:pt x="493242" y="229841"/>
                  </a:lnTo>
                  <a:lnTo>
                    <a:pt x="495141" y="231715"/>
                  </a:lnTo>
                  <a:lnTo>
                    <a:pt x="499011" y="232791"/>
                  </a:lnTo>
                  <a:lnTo>
                    <a:pt x="500635" y="234367"/>
                  </a:lnTo>
                  <a:lnTo>
                    <a:pt x="502522" y="234988"/>
                  </a:lnTo>
                  <a:lnTo>
                    <a:pt x="503657" y="235836"/>
                  </a:lnTo>
                  <a:lnTo>
                    <a:pt x="503860" y="236577"/>
                  </a:lnTo>
                  <a:lnTo>
                    <a:pt x="503585" y="237329"/>
                  </a:lnTo>
                  <a:lnTo>
                    <a:pt x="503609" y="239395"/>
                  </a:lnTo>
                  <a:lnTo>
                    <a:pt x="505222" y="240793"/>
                  </a:lnTo>
                  <a:lnTo>
                    <a:pt x="506117" y="244173"/>
                  </a:lnTo>
                  <a:lnTo>
                    <a:pt x="506129" y="245475"/>
                  </a:lnTo>
                  <a:lnTo>
                    <a:pt x="505018" y="246621"/>
                  </a:lnTo>
                  <a:lnTo>
                    <a:pt x="503334" y="246920"/>
                  </a:lnTo>
                  <a:lnTo>
                    <a:pt x="501340" y="246203"/>
                  </a:lnTo>
                  <a:lnTo>
                    <a:pt x="495404" y="244854"/>
                  </a:lnTo>
                  <a:lnTo>
                    <a:pt x="493780" y="243384"/>
                  </a:lnTo>
                  <a:lnTo>
                    <a:pt x="492478" y="244125"/>
                  </a:lnTo>
                  <a:lnTo>
                    <a:pt x="492024" y="245845"/>
                  </a:lnTo>
                  <a:lnTo>
                    <a:pt x="489205" y="245702"/>
                  </a:lnTo>
                  <a:lnTo>
                    <a:pt x="487688" y="244376"/>
                  </a:lnTo>
                  <a:lnTo>
                    <a:pt x="486470" y="245152"/>
                  </a:lnTo>
                  <a:lnTo>
                    <a:pt x="487043" y="246179"/>
                  </a:lnTo>
                  <a:lnTo>
                    <a:pt x="487151" y="247135"/>
                  </a:lnTo>
                  <a:lnTo>
                    <a:pt x="485945" y="248652"/>
                  </a:lnTo>
                  <a:lnTo>
                    <a:pt x="485921" y="253728"/>
                  </a:lnTo>
                  <a:lnTo>
                    <a:pt x="484416" y="254026"/>
                  </a:lnTo>
                  <a:lnTo>
                    <a:pt x="484332" y="255149"/>
                  </a:lnTo>
                  <a:lnTo>
                    <a:pt x="485192" y="256008"/>
                  </a:lnTo>
                  <a:lnTo>
                    <a:pt x="487354" y="255758"/>
                  </a:lnTo>
                  <a:lnTo>
                    <a:pt x="487927" y="256702"/>
                  </a:lnTo>
                  <a:lnTo>
                    <a:pt x="488883" y="258015"/>
                  </a:lnTo>
                  <a:lnTo>
                    <a:pt x="489695" y="262434"/>
                  </a:lnTo>
                  <a:lnTo>
                    <a:pt x="492466" y="265576"/>
                  </a:lnTo>
                  <a:lnTo>
                    <a:pt x="494090" y="268012"/>
                  </a:lnTo>
                  <a:lnTo>
                    <a:pt x="496383" y="270425"/>
                  </a:lnTo>
                  <a:lnTo>
                    <a:pt x="498366" y="271631"/>
                  </a:lnTo>
                  <a:lnTo>
                    <a:pt x="501579" y="272348"/>
                  </a:lnTo>
                  <a:lnTo>
                    <a:pt x="508602" y="277519"/>
                  </a:lnTo>
                  <a:lnTo>
                    <a:pt x="510011" y="277399"/>
                  </a:lnTo>
                  <a:lnTo>
                    <a:pt x="510751" y="276563"/>
                  </a:lnTo>
                  <a:lnTo>
                    <a:pt x="513355" y="266638"/>
                  </a:lnTo>
                  <a:lnTo>
                    <a:pt x="513307" y="262410"/>
                  </a:lnTo>
                  <a:lnTo>
                    <a:pt x="512519" y="260440"/>
                  </a:lnTo>
                  <a:lnTo>
                    <a:pt x="512340" y="253668"/>
                  </a:lnTo>
                  <a:lnTo>
                    <a:pt x="511265" y="250097"/>
                  </a:lnTo>
                  <a:lnTo>
                    <a:pt x="508757" y="244806"/>
                  </a:lnTo>
                  <a:lnTo>
                    <a:pt x="508828" y="243169"/>
                  </a:lnTo>
                  <a:lnTo>
                    <a:pt x="509652" y="241223"/>
                  </a:lnTo>
                  <a:lnTo>
                    <a:pt x="509450" y="239599"/>
                  </a:lnTo>
                  <a:lnTo>
                    <a:pt x="507156" y="237294"/>
                  </a:lnTo>
                  <a:lnTo>
                    <a:pt x="506774" y="236457"/>
                  </a:lnTo>
                  <a:lnTo>
                    <a:pt x="506941" y="234749"/>
                  </a:lnTo>
                  <a:lnTo>
                    <a:pt x="507491" y="234284"/>
                  </a:lnTo>
                  <a:lnTo>
                    <a:pt x="508351" y="234809"/>
                  </a:lnTo>
                  <a:lnTo>
                    <a:pt x="508637" y="235586"/>
                  </a:lnTo>
                  <a:lnTo>
                    <a:pt x="509676" y="235549"/>
                  </a:lnTo>
                  <a:lnTo>
                    <a:pt x="509414" y="230008"/>
                  </a:lnTo>
                  <a:lnTo>
                    <a:pt x="506666" y="228455"/>
                  </a:lnTo>
                  <a:lnTo>
                    <a:pt x="506284" y="227619"/>
                  </a:lnTo>
                  <a:lnTo>
                    <a:pt x="506237" y="224024"/>
                  </a:lnTo>
                  <a:lnTo>
                    <a:pt x="505186" y="222651"/>
                  </a:lnTo>
                  <a:lnTo>
                    <a:pt x="505246" y="219712"/>
                  </a:lnTo>
                  <a:lnTo>
                    <a:pt x="507909" y="214720"/>
                  </a:lnTo>
                  <a:lnTo>
                    <a:pt x="508363" y="213299"/>
                  </a:lnTo>
                  <a:lnTo>
                    <a:pt x="508315" y="209632"/>
                  </a:lnTo>
                  <a:lnTo>
                    <a:pt x="507145" y="206515"/>
                  </a:lnTo>
                  <a:lnTo>
                    <a:pt x="506451" y="203613"/>
                  </a:lnTo>
                  <a:lnTo>
                    <a:pt x="505783" y="202705"/>
                  </a:lnTo>
                  <a:lnTo>
                    <a:pt x="505663" y="200340"/>
                  </a:lnTo>
                  <a:lnTo>
                    <a:pt x="504230" y="199157"/>
                  </a:lnTo>
                  <a:lnTo>
                    <a:pt x="504971" y="197724"/>
                  </a:lnTo>
                  <a:lnTo>
                    <a:pt x="506464" y="197056"/>
                  </a:lnTo>
                  <a:lnTo>
                    <a:pt x="506929" y="196375"/>
                  </a:lnTo>
                  <a:lnTo>
                    <a:pt x="507371" y="194392"/>
                  </a:lnTo>
                  <a:lnTo>
                    <a:pt x="507515" y="189758"/>
                  </a:lnTo>
                  <a:lnTo>
                    <a:pt x="509880" y="183511"/>
                  </a:lnTo>
                  <a:lnTo>
                    <a:pt x="509665" y="180884"/>
                  </a:lnTo>
                  <a:lnTo>
                    <a:pt x="508673" y="177134"/>
                  </a:lnTo>
                  <a:lnTo>
                    <a:pt x="509139" y="169526"/>
                  </a:lnTo>
                  <a:lnTo>
                    <a:pt x="509175" y="164713"/>
                  </a:lnTo>
                  <a:lnTo>
                    <a:pt x="509425" y="161894"/>
                  </a:lnTo>
                  <a:lnTo>
                    <a:pt x="508853" y="161166"/>
                  </a:lnTo>
                  <a:lnTo>
                    <a:pt x="508004" y="160784"/>
                  </a:lnTo>
                  <a:lnTo>
                    <a:pt x="507132" y="159469"/>
                  </a:lnTo>
                  <a:lnTo>
                    <a:pt x="506929" y="158264"/>
                  </a:lnTo>
                  <a:lnTo>
                    <a:pt x="506260" y="157320"/>
                  </a:lnTo>
                  <a:lnTo>
                    <a:pt x="504278" y="156520"/>
                  </a:lnTo>
                  <a:lnTo>
                    <a:pt x="503514" y="155767"/>
                  </a:lnTo>
                  <a:lnTo>
                    <a:pt x="504517" y="152853"/>
                  </a:lnTo>
                  <a:lnTo>
                    <a:pt x="506273" y="150536"/>
                  </a:lnTo>
                  <a:lnTo>
                    <a:pt x="507742" y="148016"/>
                  </a:lnTo>
                  <a:lnTo>
                    <a:pt x="510345" y="137900"/>
                  </a:lnTo>
                  <a:lnTo>
                    <a:pt x="510811" y="129253"/>
                  </a:lnTo>
                  <a:lnTo>
                    <a:pt x="510835" y="124619"/>
                  </a:lnTo>
                  <a:lnTo>
                    <a:pt x="510321" y="120785"/>
                  </a:lnTo>
                  <a:lnTo>
                    <a:pt x="510273" y="116461"/>
                  </a:lnTo>
                  <a:lnTo>
                    <a:pt x="510894" y="114108"/>
                  </a:lnTo>
                  <a:lnTo>
                    <a:pt x="513916" y="107276"/>
                  </a:lnTo>
                  <a:lnTo>
                    <a:pt x="514872" y="101054"/>
                  </a:lnTo>
                  <a:lnTo>
                    <a:pt x="514824" y="97686"/>
                  </a:lnTo>
                  <a:lnTo>
                    <a:pt x="512710" y="93566"/>
                  </a:lnTo>
                  <a:lnTo>
                    <a:pt x="509736" y="89290"/>
                  </a:lnTo>
                  <a:lnTo>
                    <a:pt x="509807" y="87211"/>
                  </a:lnTo>
                  <a:lnTo>
                    <a:pt x="514645" y="82661"/>
                  </a:lnTo>
                  <a:lnTo>
                    <a:pt x="515386" y="81598"/>
                  </a:lnTo>
                  <a:lnTo>
                    <a:pt x="516544" y="76785"/>
                  </a:lnTo>
                  <a:lnTo>
                    <a:pt x="516568" y="71052"/>
                  </a:lnTo>
                  <a:lnTo>
                    <a:pt x="516938" y="70299"/>
                  </a:lnTo>
                  <a:lnTo>
                    <a:pt x="516914" y="68890"/>
                  </a:lnTo>
                  <a:lnTo>
                    <a:pt x="516233" y="66645"/>
                  </a:lnTo>
                  <a:lnTo>
                    <a:pt x="515528" y="63074"/>
                  </a:lnTo>
                  <a:lnTo>
                    <a:pt x="513713" y="61019"/>
                  </a:lnTo>
                  <a:lnTo>
                    <a:pt x="510309" y="59085"/>
                  </a:lnTo>
                  <a:lnTo>
                    <a:pt x="510393" y="58224"/>
                  </a:lnTo>
                  <a:lnTo>
                    <a:pt x="512161" y="56995"/>
                  </a:lnTo>
                  <a:lnTo>
                    <a:pt x="513725" y="54427"/>
                  </a:lnTo>
                  <a:lnTo>
                    <a:pt x="514179" y="53220"/>
                  </a:lnTo>
                  <a:lnTo>
                    <a:pt x="514071" y="51596"/>
                  </a:lnTo>
                  <a:lnTo>
                    <a:pt x="513487" y="50318"/>
                  </a:lnTo>
                  <a:lnTo>
                    <a:pt x="512543" y="49566"/>
                  </a:lnTo>
                  <a:lnTo>
                    <a:pt x="511695" y="49852"/>
                  </a:lnTo>
                  <a:lnTo>
                    <a:pt x="510967" y="51835"/>
                  </a:lnTo>
                  <a:lnTo>
                    <a:pt x="509951" y="53160"/>
                  </a:lnTo>
                  <a:lnTo>
                    <a:pt x="509592" y="54761"/>
                  </a:lnTo>
                  <a:lnTo>
                    <a:pt x="507467" y="58093"/>
                  </a:lnTo>
                  <a:lnTo>
                    <a:pt x="506643" y="59885"/>
                  </a:lnTo>
                  <a:lnTo>
                    <a:pt x="506774" y="62703"/>
                  </a:lnTo>
                  <a:lnTo>
                    <a:pt x="506129" y="63277"/>
                  </a:lnTo>
                  <a:lnTo>
                    <a:pt x="505186" y="63122"/>
                  </a:lnTo>
                  <a:lnTo>
                    <a:pt x="501865" y="60804"/>
                  </a:lnTo>
                  <a:lnTo>
                    <a:pt x="499119" y="59407"/>
                  </a:lnTo>
                  <a:lnTo>
                    <a:pt x="493517" y="55824"/>
                  </a:lnTo>
                  <a:lnTo>
                    <a:pt x="492860" y="55072"/>
                  </a:lnTo>
                  <a:lnTo>
                    <a:pt x="492370" y="53495"/>
                  </a:lnTo>
                  <a:lnTo>
                    <a:pt x="492442" y="51966"/>
                  </a:lnTo>
                  <a:lnTo>
                    <a:pt x="493624" y="49410"/>
                  </a:lnTo>
                  <a:lnTo>
                    <a:pt x="496861" y="44693"/>
                  </a:lnTo>
                  <a:lnTo>
                    <a:pt x="497685" y="42961"/>
                  </a:lnTo>
                  <a:lnTo>
                    <a:pt x="498211" y="39879"/>
                  </a:lnTo>
                  <a:lnTo>
                    <a:pt x="499632" y="40309"/>
                  </a:lnTo>
                  <a:lnTo>
                    <a:pt x="500408" y="41922"/>
                  </a:lnTo>
                  <a:lnTo>
                    <a:pt x="501448" y="42925"/>
                  </a:lnTo>
                  <a:lnTo>
                    <a:pt x="506834" y="44848"/>
                  </a:lnTo>
                  <a:lnTo>
                    <a:pt x="508434" y="44430"/>
                  </a:lnTo>
                  <a:lnTo>
                    <a:pt x="510011" y="43200"/>
                  </a:lnTo>
                  <a:lnTo>
                    <a:pt x="511300" y="40537"/>
                  </a:lnTo>
                  <a:lnTo>
                    <a:pt x="512017" y="37729"/>
                  </a:lnTo>
                  <a:lnTo>
                    <a:pt x="511743" y="31041"/>
                  </a:lnTo>
                  <a:lnTo>
                    <a:pt x="511349" y="30193"/>
                  </a:lnTo>
                  <a:lnTo>
                    <a:pt x="509927" y="29202"/>
                  </a:lnTo>
                  <a:lnTo>
                    <a:pt x="504075" y="27673"/>
                  </a:lnTo>
                  <a:lnTo>
                    <a:pt x="501173" y="28163"/>
                  </a:lnTo>
                  <a:lnTo>
                    <a:pt x="498760" y="30564"/>
                  </a:lnTo>
                  <a:lnTo>
                    <a:pt x="497267" y="31495"/>
                  </a:lnTo>
                  <a:lnTo>
                    <a:pt x="497196" y="34051"/>
                  </a:lnTo>
                  <a:lnTo>
                    <a:pt x="496563" y="35186"/>
                  </a:lnTo>
                  <a:lnTo>
                    <a:pt x="495714" y="35651"/>
                  </a:lnTo>
                  <a:lnTo>
                    <a:pt x="494401" y="35580"/>
                  </a:lnTo>
                  <a:lnTo>
                    <a:pt x="493254" y="34386"/>
                  </a:lnTo>
                  <a:lnTo>
                    <a:pt x="492490" y="33155"/>
                  </a:lnTo>
                  <a:lnTo>
                    <a:pt x="492382" y="32414"/>
                  </a:lnTo>
                  <a:lnTo>
                    <a:pt x="491701" y="30540"/>
                  </a:lnTo>
                  <a:lnTo>
                    <a:pt x="491499" y="28963"/>
                  </a:lnTo>
                  <a:lnTo>
                    <a:pt x="490221" y="24926"/>
                  </a:lnTo>
                  <a:lnTo>
                    <a:pt x="485049" y="17438"/>
                  </a:lnTo>
                  <a:lnTo>
                    <a:pt x="482756" y="14762"/>
                  </a:lnTo>
                  <a:lnTo>
                    <a:pt x="482182" y="13640"/>
                  </a:lnTo>
                  <a:lnTo>
                    <a:pt x="480654" y="12051"/>
                  </a:lnTo>
                  <a:lnTo>
                    <a:pt x="474515" y="9973"/>
                  </a:lnTo>
                  <a:lnTo>
                    <a:pt x="471601" y="10391"/>
                  </a:lnTo>
                  <a:lnTo>
                    <a:pt x="468328" y="11848"/>
                  </a:lnTo>
                  <a:lnTo>
                    <a:pt x="466286" y="13651"/>
                  </a:lnTo>
                  <a:lnTo>
                    <a:pt x="465641" y="14714"/>
                  </a:lnTo>
                  <a:lnTo>
                    <a:pt x="465462" y="15634"/>
                  </a:lnTo>
                  <a:lnTo>
                    <a:pt x="463992" y="18274"/>
                  </a:lnTo>
                  <a:lnTo>
                    <a:pt x="458331" y="23995"/>
                  </a:lnTo>
                  <a:lnTo>
                    <a:pt x="457029" y="25881"/>
                  </a:lnTo>
                  <a:lnTo>
                    <a:pt x="456134" y="28652"/>
                  </a:lnTo>
                  <a:lnTo>
                    <a:pt x="455764" y="29405"/>
                  </a:lnTo>
                  <a:lnTo>
                    <a:pt x="450747" y="34732"/>
                  </a:lnTo>
                  <a:lnTo>
                    <a:pt x="447618" y="39939"/>
                  </a:lnTo>
                  <a:lnTo>
                    <a:pt x="445862" y="42877"/>
                  </a:lnTo>
                  <a:lnTo>
                    <a:pt x="445695" y="43809"/>
                  </a:lnTo>
                  <a:lnTo>
                    <a:pt x="444118" y="46376"/>
                  </a:lnTo>
                  <a:lnTo>
                    <a:pt x="442410" y="52050"/>
                  </a:lnTo>
                  <a:lnTo>
                    <a:pt x="441730" y="58332"/>
                  </a:lnTo>
                  <a:lnTo>
                    <a:pt x="441837" y="66884"/>
                  </a:lnTo>
                  <a:lnTo>
                    <a:pt x="443139" y="72700"/>
                  </a:lnTo>
                  <a:lnTo>
                    <a:pt x="443390" y="77883"/>
                  </a:lnTo>
                  <a:lnTo>
                    <a:pt x="443593" y="79090"/>
                  </a:lnTo>
                  <a:lnTo>
                    <a:pt x="446376" y="84238"/>
                  </a:lnTo>
                  <a:lnTo>
                    <a:pt x="446877" y="85922"/>
                  </a:lnTo>
                  <a:lnTo>
                    <a:pt x="447044" y="91774"/>
                  </a:lnTo>
                  <a:lnTo>
                    <a:pt x="447714" y="93458"/>
                  </a:lnTo>
                  <a:lnTo>
                    <a:pt x="447940" y="96086"/>
                  </a:lnTo>
                  <a:lnTo>
                    <a:pt x="447319" y="99167"/>
                  </a:lnTo>
                  <a:lnTo>
                    <a:pt x="446209" y="100135"/>
                  </a:lnTo>
                  <a:lnTo>
                    <a:pt x="445444" y="100039"/>
                  </a:lnTo>
                  <a:lnTo>
                    <a:pt x="443903" y="97160"/>
                  </a:lnTo>
                  <a:lnTo>
                    <a:pt x="441873" y="91810"/>
                  </a:lnTo>
                  <a:lnTo>
                    <a:pt x="441515" y="78373"/>
                  </a:lnTo>
                  <a:lnTo>
                    <a:pt x="440894" y="73763"/>
                  </a:lnTo>
                  <a:lnTo>
                    <a:pt x="440094" y="69822"/>
                  </a:lnTo>
                  <a:lnTo>
                    <a:pt x="439413" y="60625"/>
                  </a:lnTo>
                  <a:lnTo>
                    <a:pt x="440058" y="52265"/>
                  </a:lnTo>
                  <a:lnTo>
                    <a:pt x="441407" y="47272"/>
                  </a:lnTo>
                  <a:lnTo>
                    <a:pt x="442972" y="44227"/>
                  </a:lnTo>
                  <a:lnTo>
                    <a:pt x="444513" y="39951"/>
                  </a:lnTo>
                  <a:lnTo>
                    <a:pt x="445803" y="37885"/>
                  </a:lnTo>
                  <a:lnTo>
                    <a:pt x="446806" y="35257"/>
                  </a:lnTo>
                  <a:lnTo>
                    <a:pt x="452192" y="29441"/>
                  </a:lnTo>
                  <a:lnTo>
                    <a:pt x="453482" y="27542"/>
                  </a:lnTo>
                  <a:lnTo>
                    <a:pt x="455691" y="23552"/>
                  </a:lnTo>
                  <a:lnTo>
                    <a:pt x="460422" y="18525"/>
                  </a:lnTo>
                  <a:lnTo>
                    <a:pt x="464852" y="11513"/>
                  </a:lnTo>
                  <a:lnTo>
                    <a:pt x="468018" y="9197"/>
                  </a:lnTo>
                  <a:lnTo>
                    <a:pt x="473548" y="7560"/>
                  </a:lnTo>
                  <a:lnTo>
                    <a:pt x="484810" y="5816"/>
                  </a:lnTo>
                  <a:lnTo>
                    <a:pt x="494640" y="2090"/>
                  </a:lnTo>
                  <a:lnTo>
                    <a:pt x="505329" y="0"/>
                  </a:lnTo>
                  <a:lnTo>
                    <a:pt x="506726" y="538"/>
                  </a:lnTo>
                  <a:lnTo>
                    <a:pt x="508172" y="1099"/>
                  </a:lnTo>
                  <a:lnTo>
                    <a:pt x="509401" y="2293"/>
                  </a:lnTo>
                  <a:lnTo>
                    <a:pt x="511528" y="6593"/>
                  </a:lnTo>
                  <a:lnTo>
                    <a:pt x="512220" y="9017"/>
                  </a:lnTo>
                  <a:lnTo>
                    <a:pt x="512841" y="13341"/>
                  </a:lnTo>
                  <a:lnTo>
                    <a:pt x="513223" y="14476"/>
                  </a:lnTo>
                  <a:lnTo>
                    <a:pt x="513379" y="19170"/>
                  </a:lnTo>
                  <a:lnTo>
                    <a:pt x="513665" y="19910"/>
                  </a:lnTo>
                  <a:lnTo>
                    <a:pt x="514621" y="28474"/>
                  </a:lnTo>
                  <a:lnTo>
                    <a:pt x="516018" y="34768"/>
                  </a:lnTo>
                  <a:lnTo>
                    <a:pt x="517260" y="44060"/>
                  </a:lnTo>
                  <a:lnTo>
                    <a:pt x="518455" y="64435"/>
                  </a:lnTo>
                  <a:lnTo>
                    <a:pt x="518957" y="66239"/>
                  </a:lnTo>
                  <a:lnTo>
                    <a:pt x="520485" y="68448"/>
                  </a:lnTo>
                  <a:lnTo>
                    <a:pt x="520808" y="79185"/>
                  </a:lnTo>
                  <a:lnTo>
                    <a:pt x="523519" y="93434"/>
                  </a:lnTo>
                  <a:lnTo>
                    <a:pt x="523627" y="101735"/>
                  </a:lnTo>
                  <a:lnTo>
                    <a:pt x="522312" y="109916"/>
                  </a:lnTo>
                  <a:lnTo>
                    <a:pt x="522205" y="115852"/>
                  </a:lnTo>
                  <a:lnTo>
                    <a:pt x="521846" y="117524"/>
                  </a:lnTo>
                  <a:lnTo>
                    <a:pt x="521895" y="121489"/>
                  </a:lnTo>
                  <a:lnTo>
                    <a:pt x="521142" y="128548"/>
                  </a:lnTo>
                  <a:lnTo>
                    <a:pt x="519805" y="134472"/>
                  </a:lnTo>
                  <a:lnTo>
                    <a:pt x="519829" y="136108"/>
                  </a:lnTo>
                  <a:lnTo>
                    <a:pt x="518670" y="141841"/>
                  </a:lnTo>
                  <a:lnTo>
                    <a:pt x="517201" y="152590"/>
                  </a:lnTo>
                  <a:lnTo>
                    <a:pt x="515959" y="157965"/>
                  </a:lnTo>
                  <a:lnTo>
                    <a:pt x="515708" y="160664"/>
                  </a:lnTo>
                  <a:lnTo>
                    <a:pt x="515051" y="167842"/>
                  </a:lnTo>
                  <a:lnTo>
                    <a:pt x="514752" y="189663"/>
                  </a:lnTo>
                  <a:lnTo>
                    <a:pt x="514454" y="196268"/>
                  </a:lnTo>
                  <a:lnTo>
                    <a:pt x="515684" y="204747"/>
                  </a:lnTo>
                  <a:lnTo>
                    <a:pt x="516400" y="224657"/>
                  </a:lnTo>
                  <a:lnTo>
                    <a:pt x="516209" y="231740"/>
                  </a:lnTo>
                  <a:lnTo>
                    <a:pt x="515768" y="234080"/>
                  </a:lnTo>
                  <a:lnTo>
                    <a:pt x="515839" y="239981"/>
                  </a:lnTo>
                  <a:lnTo>
                    <a:pt x="515851" y="240398"/>
                  </a:lnTo>
                  <a:lnTo>
                    <a:pt x="515875" y="242704"/>
                  </a:lnTo>
                  <a:lnTo>
                    <a:pt x="519208" y="260535"/>
                  </a:lnTo>
                  <a:lnTo>
                    <a:pt x="519661" y="274748"/>
                  </a:lnTo>
                  <a:lnTo>
                    <a:pt x="519518" y="277865"/>
                  </a:lnTo>
                  <a:lnTo>
                    <a:pt x="517738" y="285772"/>
                  </a:lnTo>
                  <a:lnTo>
                    <a:pt x="517691" y="289809"/>
                  </a:lnTo>
                  <a:lnTo>
                    <a:pt x="517416" y="290669"/>
                  </a:lnTo>
                  <a:lnTo>
                    <a:pt x="515839" y="292747"/>
                  </a:lnTo>
                  <a:lnTo>
                    <a:pt x="513188" y="298157"/>
                  </a:lnTo>
                  <a:lnTo>
                    <a:pt x="511050" y="300522"/>
                  </a:lnTo>
                  <a:lnTo>
                    <a:pt x="508159" y="302529"/>
                  </a:lnTo>
                  <a:lnTo>
                    <a:pt x="505639" y="303532"/>
                  </a:lnTo>
                  <a:lnTo>
                    <a:pt x="498032" y="305192"/>
                  </a:lnTo>
                  <a:lnTo>
                    <a:pt x="493051" y="305443"/>
                  </a:lnTo>
                  <a:lnTo>
                    <a:pt x="491355" y="305204"/>
                  </a:lnTo>
                  <a:lnTo>
                    <a:pt x="488644" y="304046"/>
                  </a:lnTo>
                  <a:lnTo>
                    <a:pt x="487295" y="303472"/>
                  </a:lnTo>
                  <a:lnTo>
                    <a:pt x="484751" y="303018"/>
                  </a:lnTo>
                  <a:lnTo>
                    <a:pt x="483926" y="303293"/>
                  </a:lnTo>
                  <a:lnTo>
                    <a:pt x="482493" y="303281"/>
                  </a:lnTo>
                  <a:lnTo>
                    <a:pt x="479830" y="303365"/>
                  </a:lnTo>
                  <a:lnTo>
                    <a:pt x="478301" y="303376"/>
                  </a:lnTo>
                  <a:lnTo>
                    <a:pt x="478038" y="303341"/>
                  </a:lnTo>
                  <a:lnTo>
                    <a:pt x="477464" y="303329"/>
                  </a:lnTo>
                  <a:lnTo>
                    <a:pt x="476987" y="303329"/>
                  </a:lnTo>
                  <a:lnTo>
                    <a:pt x="474909" y="303305"/>
                  </a:lnTo>
                  <a:lnTo>
                    <a:pt x="472986" y="303281"/>
                  </a:lnTo>
                  <a:lnTo>
                    <a:pt x="470585" y="302935"/>
                  </a:lnTo>
                  <a:lnTo>
                    <a:pt x="467779" y="302529"/>
                  </a:lnTo>
                  <a:lnTo>
                    <a:pt x="464888" y="302600"/>
                  </a:lnTo>
                  <a:lnTo>
                    <a:pt x="463814" y="302421"/>
                  </a:lnTo>
                  <a:lnTo>
                    <a:pt x="462034" y="301943"/>
                  </a:lnTo>
                  <a:lnTo>
                    <a:pt x="460804" y="301573"/>
                  </a:lnTo>
                  <a:lnTo>
                    <a:pt x="458486" y="300904"/>
                  </a:lnTo>
                  <a:lnTo>
                    <a:pt x="457782" y="300749"/>
                  </a:lnTo>
                  <a:lnTo>
                    <a:pt x="457077" y="300594"/>
                  </a:lnTo>
                  <a:lnTo>
                    <a:pt x="455023" y="300211"/>
                  </a:lnTo>
                  <a:lnTo>
                    <a:pt x="453721" y="300164"/>
                  </a:lnTo>
                  <a:lnTo>
                    <a:pt x="450747" y="300128"/>
                  </a:lnTo>
                  <a:lnTo>
                    <a:pt x="449338" y="300211"/>
                  </a:lnTo>
                  <a:lnTo>
                    <a:pt x="446913" y="300188"/>
                  </a:lnTo>
                  <a:lnTo>
                    <a:pt x="446006" y="300224"/>
                  </a:lnTo>
                  <a:lnTo>
                    <a:pt x="445277" y="300283"/>
                  </a:lnTo>
                  <a:lnTo>
                    <a:pt x="444788" y="300415"/>
                  </a:lnTo>
                  <a:lnTo>
                    <a:pt x="441587" y="300558"/>
                  </a:lnTo>
                  <a:lnTo>
                    <a:pt x="439042" y="300749"/>
                  </a:lnTo>
                  <a:lnTo>
                    <a:pt x="437836" y="300510"/>
                  </a:lnTo>
                  <a:lnTo>
                    <a:pt x="435806" y="300665"/>
                  </a:lnTo>
                  <a:lnTo>
                    <a:pt x="432318" y="300809"/>
                  </a:lnTo>
                  <a:lnTo>
                    <a:pt x="430324" y="300677"/>
                  </a:lnTo>
                  <a:lnTo>
                    <a:pt x="428819" y="300797"/>
                  </a:lnTo>
                  <a:lnTo>
                    <a:pt x="426622" y="300916"/>
                  </a:lnTo>
                  <a:lnTo>
                    <a:pt x="424925" y="300522"/>
                  </a:lnTo>
                  <a:lnTo>
                    <a:pt x="423409" y="300355"/>
                  </a:lnTo>
                  <a:lnTo>
                    <a:pt x="421390" y="300570"/>
                  </a:lnTo>
                  <a:lnTo>
                    <a:pt x="420244" y="300952"/>
                  </a:lnTo>
                  <a:lnTo>
                    <a:pt x="418858" y="300988"/>
                  </a:lnTo>
                  <a:lnTo>
                    <a:pt x="418285" y="301000"/>
                  </a:lnTo>
                  <a:lnTo>
                    <a:pt x="414451" y="301585"/>
                  </a:lnTo>
                  <a:lnTo>
                    <a:pt x="411919" y="301513"/>
                  </a:lnTo>
                  <a:lnTo>
                    <a:pt x="410366" y="301668"/>
                  </a:lnTo>
                  <a:lnTo>
                    <a:pt x="407142" y="301704"/>
                  </a:lnTo>
                  <a:lnTo>
                    <a:pt x="405338" y="301967"/>
                  </a:lnTo>
                  <a:lnTo>
                    <a:pt x="401540" y="301956"/>
                  </a:lnTo>
                  <a:lnTo>
                    <a:pt x="399211" y="301896"/>
                  </a:lnTo>
                  <a:lnTo>
                    <a:pt x="398638" y="301932"/>
                  </a:lnTo>
                  <a:lnTo>
                    <a:pt x="397025" y="302027"/>
                  </a:lnTo>
                  <a:lnTo>
                    <a:pt x="396129" y="302254"/>
                  </a:lnTo>
                  <a:lnTo>
                    <a:pt x="392427" y="302827"/>
                  </a:lnTo>
                  <a:lnTo>
                    <a:pt x="389919" y="303066"/>
                  </a:lnTo>
                  <a:lnTo>
                    <a:pt x="389071" y="303150"/>
                  </a:lnTo>
                  <a:lnTo>
                    <a:pt x="385488" y="303615"/>
                  </a:lnTo>
                  <a:lnTo>
                    <a:pt x="384019" y="303735"/>
                  </a:lnTo>
                  <a:lnTo>
                    <a:pt x="382646" y="303687"/>
                  </a:lnTo>
                  <a:lnTo>
                    <a:pt x="381666" y="303436"/>
                  </a:lnTo>
                  <a:lnTo>
                    <a:pt x="381379" y="303640"/>
                  </a:lnTo>
                  <a:lnTo>
                    <a:pt x="380949" y="303938"/>
                  </a:lnTo>
                  <a:lnTo>
                    <a:pt x="379815" y="304523"/>
                  </a:lnTo>
                  <a:lnTo>
                    <a:pt x="376459" y="304822"/>
                  </a:lnTo>
                  <a:lnTo>
                    <a:pt x="373676" y="305431"/>
                  </a:lnTo>
                  <a:lnTo>
                    <a:pt x="370225" y="305945"/>
                  </a:lnTo>
                  <a:lnTo>
                    <a:pt x="367823" y="306231"/>
                  </a:lnTo>
                  <a:lnTo>
                    <a:pt x="363393" y="306601"/>
                  </a:lnTo>
                  <a:lnTo>
                    <a:pt x="361207" y="306792"/>
                  </a:lnTo>
                  <a:lnTo>
                    <a:pt x="354017" y="306816"/>
                  </a:lnTo>
                  <a:lnTo>
                    <a:pt x="347842" y="306518"/>
                  </a:lnTo>
                  <a:lnTo>
                    <a:pt x="340951" y="306422"/>
                  </a:lnTo>
                  <a:lnTo>
                    <a:pt x="329366" y="305837"/>
                  </a:lnTo>
                  <a:lnTo>
                    <a:pt x="320337" y="305084"/>
                  </a:lnTo>
                  <a:lnTo>
                    <a:pt x="314902" y="304559"/>
                  </a:lnTo>
                  <a:lnTo>
                    <a:pt x="307497" y="304213"/>
                  </a:lnTo>
                  <a:lnTo>
                    <a:pt x="301453" y="303221"/>
                  </a:lnTo>
                  <a:lnTo>
                    <a:pt x="297799" y="303365"/>
                  </a:lnTo>
                  <a:lnTo>
                    <a:pt x="291994" y="302946"/>
                  </a:lnTo>
                  <a:lnTo>
                    <a:pt x="287826" y="301919"/>
                  </a:lnTo>
                  <a:lnTo>
                    <a:pt x="280159" y="301071"/>
                  </a:lnTo>
                  <a:lnTo>
                    <a:pt x="274712" y="300832"/>
                  </a:lnTo>
                  <a:lnTo>
                    <a:pt x="270723" y="300606"/>
                  </a:lnTo>
                  <a:lnTo>
                    <a:pt x="268490" y="300964"/>
                  </a:lnTo>
                  <a:lnTo>
                    <a:pt x="263916" y="301346"/>
                  </a:lnTo>
                  <a:lnTo>
                    <a:pt x="259735" y="300654"/>
                  </a:lnTo>
                  <a:lnTo>
                    <a:pt x="257131" y="300940"/>
                  </a:lnTo>
                  <a:lnTo>
                    <a:pt x="254134" y="301215"/>
                  </a:lnTo>
                  <a:lnTo>
                    <a:pt x="249631" y="300546"/>
                  </a:lnTo>
                  <a:lnTo>
                    <a:pt x="245307" y="299913"/>
                  </a:lnTo>
                  <a:lnTo>
                    <a:pt x="239897" y="299471"/>
                  </a:lnTo>
                  <a:lnTo>
                    <a:pt x="233865" y="299328"/>
                  </a:lnTo>
                  <a:lnTo>
                    <a:pt x="229327" y="300020"/>
                  </a:lnTo>
                  <a:lnTo>
                    <a:pt x="223176" y="300594"/>
                  </a:lnTo>
                  <a:lnTo>
                    <a:pt x="219378" y="300415"/>
                  </a:lnTo>
                  <a:lnTo>
                    <a:pt x="210265" y="301251"/>
                  </a:lnTo>
                  <a:lnTo>
                    <a:pt x="205344" y="301442"/>
                  </a:lnTo>
                  <a:lnTo>
                    <a:pt x="199349" y="301084"/>
                  </a:lnTo>
                  <a:lnTo>
                    <a:pt x="194356" y="299949"/>
                  </a:lnTo>
                  <a:lnTo>
                    <a:pt x="190188" y="299602"/>
                  </a:lnTo>
                  <a:lnTo>
                    <a:pt x="181529" y="299292"/>
                  </a:lnTo>
                  <a:lnTo>
                    <a:pt x="174996" y="299161"/>
                  </a:lnTo>
                  <a:lnTo>
                    <a:pt x="172596" y="299005"/>
                  </a:lnTo>
                  <a:lnTo>
                    <a:pt x="170410" y="299172"/>
                  </a:lnTo>
                  <a:lnTo>
                    <a:pt x="164641" y="299853"/>
                  </a:lnTo>
                  <a:lnTo>
                    <a:pt x="160365" y="299698"/>
                  </a:lnTo>
                  <a:lnTo>
                    <a:pt x="155671" y="299531"/>
                  </a:lnTo>
                  <a:lnTo>
                    <a:pt x="148374" y="299734"/>
                  </a:lnTo>
                  <a:lnTo>
                    <a:pt x="141997" y="298802"/>
                  </a:lnTo>
                  <a:lnTo>
                    <a:pt x="137183" y="298766"/>
                  </a:lnTo>
                  <a:lnTo>
                    <a:pt x="132489" y="298718"/>
                  </a:lnTo>
                  <a:lnTo>
                    <a:pt x="126386" y="298862"/>
                  </a:lnTo>
                  <a:lnTo>
                    <a:pt x="122899" y="299232"/>
                  </a:lnTo>
                  <a:lnTo>
                    <a:pt x="120630" y="299877"/>
                  </a:lnTo>
                  <a:lnTo>
                    <a:pt x="113965" y="299232"/>
                  </a:lnTo>
                  <a:lnTo>
                    <a:pt x="110370" y="299376"/>
                  </a:lnTo>
                  <a:lnTo>
                    <a:pt x="106810" y="299471"/>
                  </a:lnTo>
                  <a:lnTo>
                    <a:pt x="103717" y="299710"/>
                  </a:lnTo>
                  <a:lnTo>
                    <a:pt x="99346" y="300080"/>
                  </a:lnTo>
                  <a:lnTo>
                    <a:pt x="96563" y="300068"/>
                  </a:lnTo>
                  <a:lnTo>
                    <a:pt x="92789" y="300020"/>
                  </a:lnTo>
                  <a:lnTo>
                    <a:pt x="88704" y="299949"/>
                  </a:lnTo>
                  <a:lnTo>
                    <a:pt x="83378" y="300068"/>
                  </a:lnTo>
                  <a:lnTo>
                    <a:pt x="78457" y="300510"/>
                  </a:lnTo>
                  <a:lnTo>
                    <a:pt x="75447" y="300641"/>
                  </a:lnTo>
                  <a:lnTo>
                    <a:pt x="73369" y="300403"/>
                  </a:lnTo>
                  <a:lnTo>
                    <a:pt x="71780" y="299960"/>
                  </a:lnTo>
                  <a:lnTo>
                    <a:pt x="66334" y="299818"/>
                  </a:lnTo>
                  <a:lnTo>
                    <a:pt x="62357" y="300080"/>
                  </a:lnTo>
                  <a:lnTo>
                    <a:pt x="60255" y="300248"/>
                  </a:lnTo>
                  <a:lnTo>
                    <a:pt x="58260" y="300737"/>
                  </a:lnTo>
                  <a:lnTo>
                    <a:pt x="53878" y="300654"/>
                  </a:lnTo>
                  <a:lnTo>
                    <a:pt x="50688" y="300630"/>
                  </a:lnTo>
                  <a:lnTo>
                    <a:pt x="47751" y="300307"/>
                  </a:lnTo>
                  <a:lnTo>
                    <a:pt x="44943" y="300749"/>
                  </a:lnTo>
                  <a:lnTo>
                    <a:pt x="43319" y="301047"/>
                  </a:lnTo>
                  <a:lnTo>
                    <a:pt x="40357" y="301442"/>
                  </a:lnTo>
                  <a:lnTo>
                    <a:pt x="36404" y="301896"/>
                  </a:lnTo>
                  <a:lnTo>
                    <a:pt x="33645" y="301956"/>
                  </a:lnTo>
                  <a:lnTo>
                    <a:pt x="31220" y="301812"/>
                  </a:lnTo>
                  <a:lnTo>
                    <a:pt x="29286" y="301932"/>
                  </a:lnTo>
                  <a:lnTo>
                    <a:pt x="27649" y="301956"/>
                  </a:lnTo>
                  <a:lnTo>
                    <a:pt x="21355" y="195228"/>
                  </a:lnTo>
                  <a:lnTo>
                    <a:pt x="18787" y="155313"/>
                  </a:lnTo>
                  <a:lnTo>
                    <a:pt x="0" y="37061"/>
                  </a:lnTo>
                  <a:lnTo>
                    <a:pt x="100110" y="35699"/>
                  </a:lnTo>
                  <a:lnTo>
                    <a:pt x="128214" y="35293"/>
                  </a:lnTo>
                  <a:lnTo>
                    <a:pt x="132884" y="30671"/>
                  </a:lnTo>
                  <a:moveTo>
                    <a:pt x="247493" y="65689"/>
                  </a:moveTo>
                  <a:lnTo>
                    <a:pt x="248281" y="68472"/>
                  </a:lnTo>
                  <a:lnTo>
                    <a:pt x="249535" y="71219"/>
                  </a:lnTo>
                  <a:lnTo>
                    <a:pt x="251518" y="72306"/>
                  </a:lnTo>
                  <a:lnTo>
                    <a:pt x="253871" y="72390"/>
                  </a:lnTo>
                  <a:lnTo>
                    <a:pt x="261192" y="71172"/>
                  </a:lnTo>
                  <a:lnTo>
                    <a:pt x="263653" y="72665"/>
                  </a:lnTo>
                  <a:lnTo>
                    <a:pt x="265838" y="74778"/>
                  </a:lnTo>
                  <a:lnTo>
                    <a:pt x="265862" y="77036"/>
                  </a:lnTo>
                  <a:lnTo>
                    <a:pt x="263677" y="83174"/>
                  </a:lnTo>
                  <a:lnTo>
                    <a:pt x="262100" y="84895"/>
                  </a:lnTo>
                  <a:lnTo>
                    <a:pt x="259031" y="87570"/>
                  </a:lnTo>
                  <a:lnTo>
                    <a:pt x="258947" y="88979"/>
                  </a:lnTo>
                  <a:lnTo>
                    <a:pt x="259233" y="89636"/>
                  </a:lnTo>
                  <a:lnTo>
                    <a:pt x="260272" y="89791"/>
                  </a:lnTo>
                  <a:lnTo>
                    <a:pt x="260930" y="89409"/>
                  </a:lnTo>
                  <a:lnTo>
                    <a:pt x="263175" y="88932"/>
                  </a:lnTo>
                  <a:lnTo>
                    <a:pt x="265611" y="87570"/>
                  </a:lnTo>
                  <a:lnTo>
                    <a:pt x="267200" y="87558"/>
                  </a:lnTo>
                  <a:lnTo>
                    <a:pt x="271093" y="90078"/>
                  </a:lnTo>
                  <a:lnTo>
                    <a:pt x="274115" y="91057"/>
                  </a:lnTo>
                  <a:lnTo>
                    <a:pt x="276552" y="91213"/>
                  </a:lnTo>
                  <a:lnTo>
                    <a:pt x="278236" y="90269"/>
                  </a:lnTo>
                  <a:lnTo>
                    <a:pt x="278307" y="87534"/>
                  </a:lnTo>
                  <a:lnTo>
                    <a:pt x="277913" y="86686"/>
                  </a:lnTo>
                  <a:lnTo>
                    <a:pt x="277495" y="82924"/>
                  </a:lnTo>
                  <a:lnTo>
                    <a:pt x="276743" y="82016"/>
                  </a:lnTo>
                  <a:lnTo>
                    <a:pt x="275130" y="81252"/>
                  </a:lnTo>
                  <a:lnTo>
                    <a:pt x="272407" y="81108"/>
                  </a:lnTo>
                  <a:lnTo>
                    <a:pt x="269660" y="80368"/>
                  </a:lnTo>
                  <a:lnTo>
                    <a:pt x="268812" y="79664"/>
                  </a:lnTo>
                  <a:lnTo>
                    <a:pt x="268036" y="78051"/>
                  </a:lnTo>
                  <a:lnTo>
                    <a:pt x="267618" y="74026"/>
                  </a:lnTo>
                  <a:lnTo>
                    <a:pt x="265623" y="71601"/>
                  </a:lnTo>
                  <a:lnTo>
                    <a:pt x="262781" y="70132"/>
                  </a:lnTo>
                  <a:lnTo>
                    <a:pt x="261073" y="68628"/>
                  </a:lnTo>
                  <a:lnTo>
                    <a:pt x="255602" y="67075"/>
                  </a:lnTo>
                  <a:lnTo>
                    <a:pt x="253417" y="65247"/>
                  </a:lnTo>
                  <a:lnTo>
                    <a:pt x="250777" y="64400"/>
                  </a:lnTo>
                  <a:lnTo>
                    <a:pt x="248425" y="64364"/>
                  </a:lnTo>
                  <a:lnTo>
                    <a:pt x="247589" y="64937"/>
                  </a:lnTo>
                  <a:lnTo>
                    <a:pt x="247493" y="6568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445;gbcf4302aa7_0_6">
              <a:extLst>
                <a:ext uri="{FF2B5EF4-FFF2-40B4-BE49-F238E27FC236}">
                  <a16:creationId xmlns:a16="http://schemas.microsoft.com/office/drawing/2014/main" id="{68F1E6CA-BE3C-7044-AEE4-750FBC556929}"/>
                </a:ext>
              </a:extLst>
            </p:cNvPr>
            <p:cNvSpPr/>
            <p:nvPr/>
          </p:nvSpPr>
          <p:spPr>
            <a:xfrm>
              <a:off x="8099088" y="4139868"/>
              <a:ext cx="2953" cy="2034"/>
            </a:xfrm>
            <a:custGeom>
              <a:avLst/>
              <a:gdLst/>
              <a:ahLst/>
              <a:cxnLst/>
              <a:rect l="l" t="t" r="r" b="b"/>
              <a:pathLst>
                <a:path w="5876" h="4048" extrusionOk="0">
                  <a:moveTo>
                    <a:pt x="5864" y="0"/>
                  </a:moveTo>
                  <a:lnTo>
                    <a:pt x="5876" y="896"/>
                  </a:lnTo>
                  <a:lnTo>
                    <a:pt x="1959" y="4049"/>
                  </a:lnTo>
                  <a:lnTo>
                    <a:pt x="0" y="3810"/>
                  </a:lnTo>
                  <a:lnTo>
                    <a:pt x="5864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446;gbcf4302aa7_0_6">
              <a:extLst>
                <a:ext uri="{FF2B5EF4-FFF2-40B4-BE49-F238E27FC236}">
                  <a16:creationId xmlns:a16="http://schemas.microsoft.com/office/drawing/2014/main" id="{82D68AFA-02AE-F741-ACD6-404A5F929A3D}"/>
                </a:ext>
              </a:extLst>
            </p:cNvPr>
            <p:cNvSpPr/>
            <p:nvPr/>
          </p:nvSpPr>
          <p:spPr>
            <a:xfrm>
              <a:off x="8093091" y="4141983"/>
              <a:ext cx="3223" cy="3673"/>
            </a:xfrm>
            <a:custGeom>
              <a:avLst/>
              <a:gdLst/>
              <a:ahLst/>
              <a:cxnLst/>
              <a:rect l="l" t="t" r="r" b="b"/>
              <a:pathLst>
                <a:path w="6413" h="7309" extrusionOk="0">
                  <a:moveTo>
                    <a:pt x="0" y="5422"/>
                  </a:moveTo>
                  <a:lnTo>
                    <a:pt x="2102" y="3248"/>
                  </a:lnTo>
                  <a:lnTo>
                    <a:pt x="3667" y="131"/>
                  </a:lnTo>
                  <a:lnTo>
                    <a:pt x="5542" y="0"/>
                  </a:lnTo>
                  <a:lnTo>
                    <a:pt x="6115" y="657"/>
                  </a:lnTo>
                  <a:lnTo>
                    <a:pt x="6413" y="2054"/>
                  </a:lnTo>
                  <a:lnTo>
                    <a:pt x="5876" y="3547"/>
                  </a:lnTo>
                  <a:lnTo>
                    <a:pt x="168" y="7309"/>
                  </a:lnTo>
                  <a:lnTo>
                    <a:pt x="0" y="5422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447;gbcf4302aa7_0_6">
              <a:extLst>
                <a:ext uri="{FF2B5EF4-FFF2-40B4-BE49-F238E27FC236}">
                  <a16:creationId xmlns:a16="http://schemas.microsoft.com/office/drawing/2014/main" id="{B0C74757-2E57-F341-8359-37D25B512231}"/>
                </a:ext>
              </a:extLst>
            </p:cNvPr>
            <p:cNvSpPr/>
            <p:nvPr/>
          </p:nvSpPr>
          <p:spPr>
            <a:xfrm>
              <a:off x="8093176" y="4143762"/>
              <a:ext cx="2868" cy="1890"/>
            </a:xfrm>
            <a:custGeom>
              <a:avLst/>
              <a:gdLst/>
              <a:ahLst/>
              <a:cxnLst/>
              <a:rect l="l" t="t" r="r" b="b"/>
              <a:pathLst>
                <a:path w="5708" h="3762" extrusionOk="0">
                  <a:moveTo>
                    <a:pt x="5709" y="0"/>
                  </a:moveTo>
                  <a:lnTo>
                    <a:pt x="2902" y="2795"/>
                  </a:lnTo>
                  <a:lnTo>
                    <a:pt x="0" y="3762"/>
                  </a:lnTo>
                  <a:lnTo>
                    <a:pt x="5709" y="0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448;gbcf4302aa7_0_6">
              <a:extLst>
                <a:ext uri="{FF2B5EF4-FFF2-40B4-BE49-F238E27FC236}">
                  <a16:creationId xmlns:a16="http://schemas.microsoft.com/office/drawing/2014/main" id="{6A9DF085-2723-D44D-BCCB-ED9F28D81A9B}"/>
                </a:ext>
              </a:extLst>
            </p:cNvPr>
            <p:cNvSpPr/>
            <p:nvPr/>
          </p:nvSpPr>
          <p:spPr>
            <a:xfrm>
              <a:off x="8092750" y="4144703"/>
              <a:ext cx="424" cy="948"/>
            </a:xfrm>
            <a:custGeom>
              <a:avLst/>
              <a:gdLst/>
              <a:ahLst/>
              <a:cxnLst/>
              <a:rect l="l" t="t" r="r" b="b"/>
              <a:pathLst>
                <a:path w="848" h="1887" extrusionOk="0">
                  <a:moveTo>
                    <a:pt x="849" y="1887"/>
                  </a:moveTo>
                  <a:lnTo>
                    <a:pt x="0" y="944"/>
                  </a:lnTo>
                  <a:lnTo>
                    <a:pt x="681" y="0"/>
                  </a:lnTo>
                  <a:lnTo>
                    <a:pt x="849" y="188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449;gbcf4302aa7_0_6">
              <a:extLst>
                <a:ext uri="{FF2B5EF4-FFF2-40B4-BE49-F238E27FC236}">
                  <a16:creationId xmlns:a16="http://schemas.microsoft.com/office/drawing/2014/main" id="{A154AB5C-6F2E-BF41-95E8-15DCB17B68B6}"/>
                </a:ext>
              </a:extLst>
            </p:cNvPr>
            <p:cNvSpPr/>
            <p:nvPr/>
          </p:nvSpPr>
          <p:spPr>
            <a:xfrm>
              <a:off x="7712386" y="4158481"/>
              <a:ext cx="231764" cy="224376"/>
            </a:xfrm>
            <a:custGeom>
              <a:avLst/>
              <a:gdLst/>
              <a:ahLst/>
              <a:cxnLst/>
              <a:rect l="l" t="t" r="r" b="b"/>
              <a:pathLst>
                <a:path w="461221" h="446519" extrusionOk="0">
                  <a:moveTo>
                    <a:pt x="268621" y="0"/>
                  </a:moveTo>
                  <a:lnTo>
                    <a:pt x="282690" y="22358"/>
                  </a:lnTo>
                  <a:lnTo>
                    <a:pt x="288841" y="32666"/>
                  </a:lnTo>
                  <a:lnTo>
                    <a:pt x="315738" y="73178"/>
                  </a:lnTo>
                  <a:lnTo>
                    <a:pt x="340198" y="125013"/>
                  </a:lnTo>
                  <a:lnTo>
                    <a:pt x="349072" y="139261"/>
                  </a:lnTo>
                  <a:lnTo>
                    <a:pt x="356919" y="152124"/>
                  </a:lnTo>
                  <a:lnTo>
                    <a:pt x="361756" y="149425"/>
                  </a:lnTo>
                  <a:lnTo>
                    <a:pt x="369424" y="139058"/>
                  </a:lnTo>
                  <a:lnTo>
                    <a:pt x="371323" y="136156"/>
                  </a:lnTo>
                  <a:lnTo>
                    <a:pt x="372278" y="134794"/>
                  </a:lnTo>
                  <a:lnTo>
                    <a:pt x="372912" y="133851"/>
                  </a:lnTo>
                  <a:lnTo>
                    <a:pt x="373568" y="133146"/>
                  </a:lnTo>
                  <a:lnTo>
                    <a:pt x="374345" y="132370"/>
                  </a:lnTo>
                  <a:lnTo>
                    <a:pt x="375348" y="131510"/>
                  </a:lnTo>
                  <a:lnTo>
                    <a:pt x="376387" y="130602"/>
                  </a:lnTo>
                  <a:lnTo>
                    <a:pt x="377318" y="129767"/>
                  </a:lnTo>
                  <a:lnTo>
                    <a:pt x="378489" y="128620"/>
                  </a:lnTo>
                  <a:lnTo>
                    <a:pt x="379337" y="129277"/>
                  </a:lnTo>
                  <a:lnTo>
                    <a:pt x="379671" y="130029"/>
                  </a:lnTo>
                  <a:lnTo>
                    <a:pt x="381057" y="130698"/>
                  </a:lnTo>
                  <a:lnTo>
                    <a:pt x="382431" y="131617"/>
                  </a:lnTo>
                  <a:lnTo>
                    <a:pt x="383601" y="132573"/>
                  </a:lnTo>
                  <a:lnTo>
                    <a:pt x="384246" y="133660"/>
                  </a:lnTo>
                  <a:lnTo>
                    <a:pt x="384664" y="134412"/>
                  </a:lnTo>
                  <a:lnTo>
                    <a:pt x="384951" y="135320"/>
                  </a:lnTo>
                  <a:lnTo>
                    <a:pt x="385631" y="136192"/>
                  </a:lnTo>
                  <a:lnTo>
                    <a:pt x="386957" y="137362"/>
                  </a:lnTo>
                  <a:lnTo>
                    <a:pt x="388796" y="138855"/>
                  </a:lnTo>
                  <a:lnTo>
                    <a:pt x="388964" y="139572"/>
                  </a:lnTo>
                  <a:lnTo>
                    <a:pt x="389656" y="140957"/>
                  </a:lnTo>
                  <a:lnTo>
                    <a:pt x="390182" y="141793"/>
                  </a:lnTo>
                  <a:lnTo>
                    <a:pt x="390970" y="142414"/>
                  </a:lnTo>
                  <a:lnTo>
                    <a:pt x="392666" y="142820"/>
                  </a:lnTo>
                  <a:lnTo>
                    <a:pt x="397407" y="144361"/>
                  </a:lnTo>
                  <a:lnTo>
                    <a:pt x="398721" y="144564"/>
                  </a:lnTo>
                  <a:lnTo>
                    <a:pt x="400107" y="144528"/>
                  </a:lnTo>
                  <a:lnTo>
                    <a:pt x="401337" y="144576"/>
                  </a:lnTo>
                  <a:lnTo>
                    <a:pt x="403332" y="144791"/>
                  </a:lnTo>
                  <a:lnTo>
                    <a:pt x="404060" y="144970"/>
                  </a:lnTo>
                  <a:lnTo>
                    <a:pt x="404944" y="145317"/>
                  </a:lnTo>
                  <a:lnTo>
                    <a:pt x="405589" y="146320"/>
                  </a:lnTo>
                  <a:lnTo>
                    <a:pt x="406126" y="148398"/>
                  </a:lnTo>
                  <a:lnTo>
                    <a:pt x="406544" y="149628"/>
                  </a:lnTo>
                  <a:lnTo>
                    <a:pt x="406998" y="152137"/>
                  </a:lnTo>
                  <a:lnTo>
                    <a:pt x="407261" y="154382"/>
                  </a:lnTo>
                  <a:lnTo>
                    <a:pt x="407369" y="156197"/>
                  </a:lnTo>
                  <a:lnTo>
                    <a:pt x="408813" y="164928"/>
                  </a:lnTo>
                  <a:lnTo>
                    <a:pt x="410115" y="170362"/>
                  </a:lnTo>
                  <a:lnTo>
                    <a:pt x="410438" y="171437"/>
                  </a:lnTo>
                  <a:lnTo>
                    <a:pt x="410916" y="172166"/>
                  </a:lnTo>
                  <a:lnTo>
                    <a:pt x="411966" y="173826"/>
                  </a:lnTo>
                  <a:lnTo>
                    <a:pt x="412564" y="175832"/>
                  </a:lnTo>
                  <a:lnTo>
                    <a:pt x="413053" y="177874"/>
                  </a:lnTo>
                  <a:lnTo>
                    <a:pt x="413567" y="180383"/>
                  </a:lnTo>
                  <a:lnTo>
                    <a:pt x="413925" y="182688"/>
                  </a:lnTo>
                  <a:lnTo>
                    <a:pt x="414486" y="184635"/>
                  </a:lnTo>
                  <a:lnTo>
                    <a:pt x="415072" y="186617"/>
                  </a:lnTo>
                  <a:lnTo>
                    <a:pt x="415657" y="188313"/>
                  </a:lnTo>
                  <a:lnTo>
                    <a:pt x="416673" y="190224"/>
                  </a:lnTo>
                  <a:lnTo>
                    <a:pt x="417819" y="191812"/>
                  </a:lnTo>
                  <a:lnTo>
                    <a:pt x="418882" y="192792"/>
                  </a:lnTo>
                  <a:lnTo>
                    <a:pt x="420255" y="193831"/>
                  </a:lnTo>
                  <a:lnTo>
                    <a:pt x="421677" y="194560"/>
                  </a:lnTo>
                  <a:lnTo>
                    <a:pt x="422955" y="194953"/>
                  </a:lnTo>
                  <a:lnTo>
                    <a:pt x="423970" y="195432"/>
                  </a:lnTo>
                  <a:lnTo>
                    <a:pt x="424579" y="196040"/>
                  </a:lnTo>
                  <a:lnTo>
                    <a:pt x="424985" y="196734"/>
                  </a:lnTo>
                  <a:lnTo>
                    <a:pt x="425427" y="198095"/>
                  </a:lnTo>
                  <a:lnTo>
                    <a:pt x="426024" y="200674"/>
                  </a:lnTo>
                  <a:lnTo>
                    <a:pt x="426800" y="202478"/>
                  </a:lnTo>
                  <a:lnTo>
                    <a:pt x="427708" y="204556"/>
                  </a:lnTo>
                  <a:lnTo>
                    <a:pt x="428676" y="206408"/>
                  </a:lnTo>
                  <a:lnTo>
                    <a:pt x="429798" y="208294"/>
                  </a:lnTo>
                  <a:lnTo>
                    <a:pt x="430801" y="209692"/>
                  </a:lnTo>
                  <a:lnTo>
                    <a:pt x="432306" y="211495"/>
                  </a:lnTo>
                  <a:lnTo>
                    <a:pt x="433776" y="213192"/>
                  </a:lnTo>
                  <a:lnTo>
                    <a:pt x="435675" y="214971"/>
                  </a:lnTo>
                  <a:lnTo>
                    <a:pt x="437191" y="216344"/>
                  </a:lnTo>
                  <a:lnTo>
                    <a:pt x="439114" y="217850"/>
                  </a:lnTo>
                  <a:lnTo>
                    <a:pt x="440583" y="218913"/>
                  </a:lnTo>
                  <a:lnTo>
                    <a:pt x="442386" y="220190"/>
                  </a:lnTo>
                  <a:lnTo>
                    <a:pt x="443951" y="221397"/>
                  </a:lnTo>
                  <a:lnTo>
                    <a:pt x="445157" y="222436"/>
                  </a:lnTo>
                  <a:lnTo>
                    <a:pt x="446483" y="223415"/>
                  </a:lnTo>
                  <a:lnTo>
                    <a:pt x="447654" y="224717"/>
                  </a:lnTo>
                  <a:lnTo>
                    <a:pt x="448561" y="225696"/>
                  </a:lnTo>
                  <a:lnTo>
                    <a:pt x="449624" y="226783"/>
                  </a:lnTo>
                  <a:lnTo>
                    <a:pt x="450866" y="228396"/>
                  </a:lnTo>
                  <a:lnTo>
                    <a:pt x="452563" y="230390"/>
                  </a:lnTo>
                  <a:lnTo>
                    <a:pt x="453398" y="231799"/>
                  </a:lnTo>
                  <a:lnTo>
                    <a:pt x="454115" y="233006"/>
                  </a:lnTo>
                  <a:lnTo>
                    <a:pt x="455046" y="234642"/>
                  </a:lnTo>
                  <a:lnTo>
                    <a:pt x="455632" y="235741"/>
                  </a:lnTo>
                  <a:lnTo>
                    <a:pt x="457173" y="238762"/>
                  </a:lnTo>
                  <a:lnTo>
                    <a:pt x="457650" y="240088"/>
                  </a:lnTo>
                  <a:lnTo>
                    <a:pt x="458187" y="241426"/>
                  </a:lnTo>
                  <a:lnTo>
                    <a:pt x="458761" y="243062"/>
                  </a:lnTo>
                  <a:lnTo>
                    <a:pt x="459358" y="245271"/>
                  </a:lnTo>
                  <a:lnTo>
                    <a:pt x="459955" y="248150"/>
                  </a:lnTo>
                  <a:lnTo>
                    <a:pt x="460684" y="252187"/>
                  </a:lnTo>
                  <a:lnTo>
                    <a:pt x="461173" y="255686"/>
                  </a:lnTo>
                  <a:lnTo>
                    <a:pt x="461221" y="257191"/>
                  </a:lnTo>
                  <a:lnTo>
                    <a:pt x="460302" y="257334"/>
                  </a:lnTo>
                  <a:lnTo>
                    <a:pt x="450054" y="257705"/>
                  </a:lnTo>
                  <a:lnTo>
                    <a:pt x="446770" y="258386"/>
                  </a:lnTo>
                  <a:lnTo>
                    <a:pt x="422895" y="260487"/>
                  </a:lnTo>
                  <a:lnTo>
                    <a:pt x="418679" y="261204"/>
                  </a:lnTo>
                  <a:lnTo>
                    <a:pt x="405231" y="262076"/>
                  </a:lnTo>
                  <a:lnTo>
                    <a:pt x="394445" y="264907"/>
                  </a:lnTo>
                  <a:lnTo>
                    <a:pt x="386837" y="265277"/>
                  </a:lnTo>
                  <a:lnTo>
                    <a:pt x="377056" y="265372"/>
                  </a:lnTo>
                  <a:lnTo>
                    <a:pt x="369161" y="266017"/>
                  </a:lnTo>
                  <a:lnTo>
                    <a:pt x="360884" y="266065"/>
                  </a:lnTo>
                  <a:lnTo>
                    <a:pt x="356477" y="266865"/>
                  </a:lnTo>
                  <a:lnTo>
                    <a:pt x="339935" y="268346"/>
                  </a:lnTo>
                  <a:lnTo>
                    <a:pt x="334298" y="269362"/>
                  </a:lnTo>
                  <a:lnTo>
                    <a:pt x="321148" y="270150"/>
                  </a:lnTo>
                  <a:lnTo>
                    <a:pt x="316824" y="271130"/>
                  </a:lnTo>
                  <a:lnTo>
                    <a:pt x="311940" y="271153"/>
                  </a:lnTo>
                  <a:lnTo>
                    <a:pt x="302456" y="273136"/>
                  </a:lnTo>
                  <a:lnTo>
                    <a:pt x="294288" y="274258"/>
                  </a:lnTo>
                  <a:lnTo>
                    <a:pt x="278797" y="277233"/>
                  </a:lnTo>
                  <a:lnTo>
                    <a:pt x="271762" y="279060"/>
                  </a:lnTo>
                  <a:lnTo>
                    <a:pt x="259018" y="283431"/>
                  </a:lnTo>
                  <a:lnTo>
                    <a:pt x="255638" y="284196"/>
                  </a:lnTo>
                  <a:lnTo>
                    <a:pt x="253393" y="285378"/>
                  </a:lnTo>
                  <a:lnTo>
                    <a:pt x="243647" y="288173"/>
                  </a:lnTo>
                  <a:lnTo>
                    <a:pt x="234164" y="290334"/>
                  </a:lnTo>
                  <a:lnTo>
                    <a:pt x="230414" y="291971"/>
                  </a:lnTo>
                  <a:lnTo>
                    <a:pt x="227225" y="292580"/>
                  </a:lnTo>
                  <a:lnTo>
                    <a:pt x="220752" y="294622"/>
                  </a:lnTo>
                  <a:lnTo>
                    <a:pt x="206419" y="300474"/>
                  </a:lnTo>
                  <a:lnTo>
                    <a:pt x="187047" y="309778"/>
                  </a:lnTo>
                  <a:lnTo>
                    <a:pt x="171162" y="319907"/>
                  </a:lnTo>
                  <a:lnTo>
                    <a:pt x="162384" y="326679"/>
                  </a:lnTo>
                  <a:lnTo>
                    <a:pt x="160246" y="328924"/>
                  </a:lnTo>
                  <a:lnTo>
                    <a:pt x="159326" y="330918"/>
                  </a:lnTo>
                  <a:lnTo>
                    <a:pt x="158621" y="336305"/>
                  </a:lnTo>
                  <a:lnTo>
                    <a:pt x="157797" y="339219"/>
                  </a:lnTo>
                  <a:lnTo>
                    <a:pt x="156543" y="340999"/>
                  </a:lnTo>
                  <a:lnTo>
                    <a:pt x="153091" y="344319"/>
                  </a:lnTo>
                  <a:lnTo>
                    <a:pt x="147836" y="345883"/>
                  </a:lnTo>
                  <a:lnTo>
                    <a:pt x="143333" y="347902"/>
                  </a:lnTo>
                  <a:lnTo>
                    <a:pt x="131450" y="354471"/>
                  </a:lnTo>
                  <a:lnTo>
                    <a:pt x="125192" y="359427"/>
                  </a:lnTo>
                  <a:lnTo>
                    <a:pt x="122397" y="362736"/>
                  </a:lnTo>
                  <a:lnTo>
                    <a:pt x="118109" y="367000"/>
                  </a:lnTo>
                  <a:lnTo>
                    <a:pt x="112962" y="371454"/>
                  </a:lnTo>
                  <a:lnTo>
                    <a:pt x="111194" y="373353"/>
                  </a:lnTo>
                  <a:lnTo>
                    <a:pt x="110549" y="374966"/>
                  </a:lnTo>
                  <a:lnTo>
                    <a:pt x="109068" y="377785"/>
                  </a:lnTo>
                  <a:lnTo>
                    <a:pt x="106404" y="386384"/>
                  </a:lnTo>
                  <a:lnTo>
                    <a:pt x="106249" y="389012"/>
                  </a:lnTo>
                  <a:lnTo>
                    <a:pt x="105604" y="391185"/>
                  </a:lnTo>
                  <a:lnTo>
                    <a:pt x="102714" y="394112"/>
                  </a:lnTo>
                  <a:lnTo>
                    <a:pt x="100492" y="398184"/>
                  </a:lnTo>
                  <a:lnTo>
                    <a:pt x="99573" y="401170"/>
                  </a:lnTo>
                  <a:lnTo>
                    <a:pt x="99704" y="405243"/>
                  </a:lnTo>
                  <a:lnTo>
                    <a:pt x="100468" y="406736"/>
                  </a:lnTo>
                  <a:lnTo>
                    <a:pt x="104732" y="411872"/>
                  </a:lnTo>
                  <a:lnTo>
                    <a:pt x="105413" y="413448"/>
                  </a:lnTo>
                  <a:lnTo>
                    <a:pt x="105234" y="414857"/>
                  </a:lnTo>
                  <a:lnTo>
                    <a:pt x="103944" y="417891"/>
                  </a:lnTo>
                  <a:lnTo>
                    <a:pt x="102678" y="424113"/>
                  </a:lnTo>
                  <a:lnTo>
                    <a:pt x="99895" y="428938"/>
                  </a:lnTo>
                  <a:lnTo>
                    <a:pt x="97781" y="435149"/>
                  </a:lnTo>
                  <a:lnTo>
                    <a:pt x="94330" y="438947"/>
                  </a:lnTo>
                  <a:lnTo>
                    <a:pt x="82434" y="445145"/>
                  </a:lnTo>
                  <a:lnTo>
                    <a:pt x="76247" y="446520"/>
                  </a:lnTo>
                  <a:lnTo>
                    <a:pt x="73321" y="446340"/>
                  </a:lnTo>
                  <a:lnTo>
                    <a:pt x="70503" y="445719"/>
                  </a:lnTo>
                  <a:lnTo>
                    <a:pt x="68520" y="444704"/>
                  </a:lnTo>
                  <a:lnTo>
                    <a:pt x="65677" y="441897"/>
                  </a:lnTo>
                  <a:lnTo>
                    <a:pt x="63313" y="440333"/>
                  </a:lnTo>
                  <a:lnTo>
                    <a:pt x="61425" y="439389"/>
                  </a:lnTo>
                  <a:lnTo>
                    <a:pt x="58105" y="436033"/>
                  </a:lnTo>
                  <a:lnTo>
                    <a:pt x="54689" y="433429"/>
                  </a:lnTo>
                  <a:lnTo>
                    <a:pt x="51488" y="431566"/>
                  </a:lnTo>
                  <a:lnTo>
                    <a:pt x="42865" y="423851"/>
                  </a:lnTo>
                  <a:lnTo>
                    <a:pt x="38135" y="420697"/>
                  </a:lnTo>
                  <a:lnTo>
                    <a:pt x="29727" y="416601"/>
                  </a:lnTo>
                  <a:lnTo>
                    <a:pt x="22370" y="413555"/>
                  </a:lnTo>
                  <a:lnTo>
                    <a:pt x="14630" y="409674"/>
                  </a:lnTo>
                  <a:lnTo>
                    <a:pt x="6784" y="403821"/>
                  </a:lnTo>
                  <a:lnTo>
                    <a:pt x="4789" y="401958"/>
                  </a:lnTo>
                  <a:lnTo>
                    <a:pt x="84" y="398673"/>
                  </a:lnTo>
                  <a:lnTo>
                    <a:pt x="0" y="376710"/>
                  </a:lnTo>
                  <a:lnTo>
                    <a:pt x="48502" y="395222"/>
                  </a:lnTo>
                  <a:lnTo>
                    <a:pt x="46543" y="335970"/>
                  </a:lnTo>
                  <a:lnTo>
                    <a:pt x="47237" y="335134"/>
                  </a:lnTo>
                  <a:lnTo>
                    <a:pt x="54833" y="325317"/>
                  </a:lnTo>
                  <a:lnTo>
                    <a:pt x="58810" y="325902"/>
                  </a:lnTo>
                  <a:lnTo>
                    <a:pt x="62381" y="325878"/>
                  </a:lnTo>
                  <a:lnTo>
                    <a:pt x="63897" y="326535"/>
                  </a:lnTo>
                  <a:lnTo>
                    <a:pt x="66920" y="328673"/>
                  </a:lnTo>
                  <a:lnTo>
                    <a:pt x="68138" y="328565"/>
                  </a:lnTo>
                  <a:lnTo>
                    <a:pt x="68209" y="325819"/>
                  </a:lnTo>
                  <a:lnTo>
                    <a:pt x="69236" y="324230"/>
                  </a:lnTo>
                  <a:lnTo>
                    <a:pt x="74396" y="322976"/>
                  </a:lnTo>
                  <a:lnTo>
                    <a:pt x="78720" y="323107"/>
                  </a:lnTo>
                  <a:lnTo>
                    <a:pt x="80511" y="322833"/>
                  </a:lnTo>
                  <a:lnTo>
                    <a:pt x="82100" y="322045"/>
                  </a:lnTo>
                  <a:lnTo>
                    <a:pt x="84429" y="320049"/>
                  </a:lnTo>
                  <a:lnTo>
                    <a:pt x="85933" y="319572"/>
                  </a:lnTo>
                  <a:lnTo>
                    <a:pt x="88095" y="320026"/>
                  </a:lnTo>
                  <a:lnTo>
                    <a:pt x="91678" y="320360"/>
                  </a:lnTo>
                  <a:lnTo>
                    <a:pt x="93470" y="321566"/>
                  </a:lnTo>
                  <a:lnTo>
                    <a:pt x="94425" y="322797"/>
                  </a:lnTo>
                  <a:lnTo>
                    <a:pt x="94712" y="323944"/>
                  </a:lnTo>
                  <a:lnTo>
                    <a:pt x="94341" y="325138"/>
                  </a:lnTo>
                  <a:lnTo>
                    <a:pt x="92478" y="325938"/>
                  </a:lnTo>
                  <a:lnTo>
                    <a:pt x="89660" y="326499"/>
                  </a:lnTo>
                  <a:lnTo>
                    <a:pt x="86650" y="326440"/>
                  </a:lnTo>
                  <a:lnTo>
                    <a:pt x="84763" y="325783"/>
                  </a:lnTo>
                  <a:lnTo>
                    <a:pt x="83640" y="325998"/>
                  </a:lnTo>
                  <a:lnTo>
                    <a:pt x="82888" y="326762"/>
                  </a:lnTo>
                  <a:lnTo>
                    <a:pt x="83091" y="327801"/>
                  </a:lnTo>
                  <a:lnTo>
                    <a:pt x="83748" y="328518"/>
                  </a:lnTo>
                  <a:lnTo>
                    <a:pt x="89039" y="330918"/>
                  </a:lnTo>
                  <a:lnTo>
                    <a:pt x="90460" y="332626"/>
                  </a:lnTo>
                  <a:lnTo>
                    <a:pt x="90472" y="334692"/>
                  </a:lnTo>
                  <a:lnTo>
                    <a:pt x="90209" y="336114"/>
                  </a:lnTo>
                  <a:lnTo>
                    <a:pt x="90317" y="338622"/>
                  </a:lnTo>
                  <a:lnTo>
                    <a:pt x="92240" y="343304"/>
                  </a:lnTo>
                  <a:lnTo>
                    <a:pt x="94234" y="346325"/>
                  </a:lnTo>
                  <a:lnTo>
                    <a:pt x="94258" y="348284"/>
                  </a:lnTo>
                  <a:lnTo>
                    <a:pt x="91714" y="348953"/>
                  </a:lnTo>
                  <a:lnTo>
                    <a:pt x="92204" y="350757"/>
                  </a:lnTo>
                  <a:lnTo>
                    <a:pt x="93720" y="351855"/>
                  </a:lnTo>
                  <a:lnTo>
                    <a:pt x="95035" y="351855"/>
                  </a:lnTo>
                  <a:lnTo>
                    <a:pt x="96623" y="351103"/>
                  </a:lnTo>
                  <a:lnTo>
                    <a:pt x="99048" y="348523"/>
                  </a:lnTo>
                  <a:lnTo>
                    <a:pt x="101006" y="345429"/>
                  </a:lnTo>
                  <a:lnTo>
                    <a:pt x="103896" y="343232"/>
                  </a:lnTo>
                  <a:lnTo>
                    <a:pt x="105031" y="343017"/>
                  </a:lnTo>
                  <a:lnTo>
                    <a:pt x="106154" y="343578"/>
                  </a:lnTo>
                  <a:lnTo>
                    <a:pt x="106644" y="344630"/>
                  </a:lnTo>
                  <a:lnTo>
                    <a:pt x="107396" y="345167"/>
                  </a:lnTo>
                  <a:lnTo>
                    <a:pt x="110597" y="345812"/>
                  </a:lnTo>
                  <a:lnTo>
                    <a:pt x="112114" y="346839"/>
                  </a:lnTo>
                  <a:lnTo>
                    <a:pt x="112771" y="347675"/>
                  </a:lnTo>
                  <a:lnTo>
                    <a:pt x="114180" y="347675"/>
                  </a:lnTo>
                  <a:lnTo>
                    <a:pt x="116246" y="346505"/>
                  </a:lnTo>
                  <a:lnTo>
                    <a:pt x="119160" y="346123"/>
                  </a:lnTo>
                  <a:lnTo>
                    <a:pt x="119805" y="345429"/>
                  </a:lnTo>
                  <a:lnTo>
                    <a:pt x="117631" y="343758"/>
                  </a:lnTo>
                  <a:lnTo>
                    <a:pt x="116975" y="343041"/>
                  </a:lnTo>
                  <a:lnTo>
                    <a:pt x="117058" y="342074"/>
                  </a:lnTo>
                  <a:lnTo>
                    <a:pt x="117798" y="341309"/>
                  </a:lnTo>
                  <a:lnTo>
                    <a:pt x="119674" y="340664"/>
                  </a:lnTo>
                  <a:lnTo>
                    <a:pt x="120140" y="339243"/>
                  </a:lnTo>
                  <a:lnTo>
                    <a:pt x="120880" y="338299"/>
                  </a:lnTo>
                  <a:lnTo>
                    <a:pt x="121131" y="334991"/>
                  </a:lnTo>
                  <a:lnTo>
                    <a:pt x="122254" y="334251"/>
                  </a:lnTo>
                  <a:lnTo>
                    <a:pt x="123854" y="333952"/>
                  </a:lnTo>
                  <a:lnTo>
                    <a:pt x="125646" y="334788"/>
                  </a:lnTo>
                  <a:lnTo>
                    <a:pt x="126875" y="335899"/>
                  </a:lnTo>
                  <a:lnTo>
                    <a:pt x="127652" y="338430"/>
                  </a:lnTo>
                  <a:lnTo>
                    <a:pt x="128177" y="345083"/>
                  </a:lnTo>
                  <a:lnTo>
                    <a:pt x="128572" y="346959"/>
                  </a:lnTo>
                  <a:lnTo>
                    <a:pt x="129993" y="348953"/>
                  </a:lnTo>
                  <a:lnTo>
                    <a:pt x="131307" y="348845"/>
                  </a:lnTo>
                  <a:lnTo>
                    <a:pt x="134113" y="347209"/>
                  </a:lnTo>
                  <a:lnTo>
                    <a:pt x="138974" y="343399"/>
                  </a:lnTo>
                  <a:lnTo>
                    <a:pt x="139440" y="342647"/>
                  </a:lnTo>
                  <a:lnTo>
                    <a:pt x="139249" y="341799"/>
                  </a:lnTo>
                  <a:lnTo>
                    <a:pt x="137828" y="340879"/>
                  </a:lnTo>
                  <a:lnTo>
                    <a:pt x="136598" y="339577"/>
                  </a:lnTo>
                  <a:lnTo>
                    <a:pt x="135917" y="337416"/>
                  </a:lnTo>
                  <a:lnTo>
                    <a:pt x="134782" y="336591"/>
                  </a:lnTo>
                  <a:lnTo>
                    <a:pt x="130924" y="335588"/>
                  </a:lnTo>
                  <a:lnTo>
                    <a:pt x="129025" y="334573"/>
                  </a:lnTo>
                  <a:lnTo>
                    <a:pt x="125622" y="331970"/>
                  </a:lnTo>
                  <a:lnTo>
                    <a:pt x="122886" y="331313"/>
                  </a:lnTo>
                  <a:lnTo>
                    <a:pt x="121752" y="330679"/>
                  </a:lnTo>
                  <a:lnTo>
                    <a:pt x="120617" y="329377"/>
                  </a:lnTo>
                  <a:lnTo>
                    <a:pt x="119686" y="329557"/>
                  </a:lnTo>
                  <a:lnTo>
                    <a:pt x="118658" y="331169"/>
                  </a:lnTo>
                  <a:lnTo>
                    <a:pt x="117249" y="332101"/>
                  </a:lnTo>
                  <a:lnTo>
                    <a:pt x="114908" y="332137"/>
                  </a:lnTo>
                  <a:lnTo>
                    <a:pt x="112543" y="330644"/>
                  </a:lnTo>
                  <a:lnTo>
                    <a:pt x="111039" y="330655"/>
                  </a:lnTo>
                  <a:lnTo>
                    <a:pt x="109355" y="331623"/>
                  </a:lnTo>
                  <a:lnTo>
                    <a:pt x="107945" y="332112"/>
                  </a:lnTo>
                  <a:lnTo>
                    <a:pt x="106333" y="330787"/>
                  </a:lnTo>
                  <a:lnTo>
                    <a:pt x="105867" y="330142"/>
                  </a:lnTo>
                  <a:lnTo>
                    <a:pt x="106130" y="327980"/>
                  </a:lnTo>
                  <a:lnTo>
                    <a:pt x="108172" y="325149"/>
                  </a:lnTo>
                  <a:lnTo>
                    <a:pt x="108339" y="322880"/>
                  </a:lnTo>
                  <a:lnTo>
                    <a:pt x="107575" y="321674"/>
                  </a:lnTo>
                  <a:lnTo>
                    <a:pt x="106990" y="319321"/>
                  </a:lnTo>
                  <a:lnTo>
                    <a:pt x="105963" y="319501"/>
                  </a:lnTo>
                  <a:lnTo>
                    <a:pt x="105497" y="320181"/>
                  </a:lnTo>
                  <a:lnTo>
                    <a:pt x="104685" y="324684"/>
                  </a:lnTo>
                  <a:lnTo>
                    <a:pt x="103860" y="327527"/>
                  </a:lnTo>
                  <a:lnTo>
                    <a:pt x="103884" y="330154"/>
                  </a:lnTo>
                  <a:lnTo>
                    <a:pt x="104745" y="331838"/>
                  </a:lnTo>
                  <a:lnTo>
                    <a:pt x="104768" y="334024"/>
                  </a:lnTo>
                  <a:lnTo>
                    <a:pt x="99406" y="333845"/>
                  </a:lnTo>
                  <a:lnTo>
                    <a:pt x="99394" y="333032"/>
                  </a:lnTo>
                  <a:lnTo>
                    <a:pt x="100134" y="332148"/>
                  </a:lnTo>
                  <a:lnTo>
                    <a:pt x="100326" y="331038"/>
                  </a:lnTo>
                  <a:lnTo>
                    <a:pt x="99465" y="329545"/>
                  </a:lnTo>
                  <a:lnTo>
                    <a:pt x="97387" y="328721"/>
                  </a:lnTo>
                  <a:lnTo>
                    <a:pt x="96719" y="327957"/>
                  </a:lnTo>
                  <a:lnTo>
                    <a:pt x="96431" y="327001"/>
                  </a:lnTo>
                  <a:lnTo>
                    <a:pt x="96778" y="323812"/>
                  </a:lnTo>
                  <a:lnTo>
                    <a:pt x="98737" y="320528"/>
                  </a:lnTo>
                  <a:lnTo>
                    <a:pt x="99454" y="317136"/>
                  </a:lnTo>
                  <a:lnTo>
                    <a:pt x="100015" y="316085"/>
                  </a:lnTo>
                  <a:lnTo>
                    <a:pt x="103467" y="313804"/>
                  </a:lnTo>
                  <a:lnTo>
                    <a:pt x="105151" y="312191"/>
                  </a:lnTo>
                  <a:lnTo>
                    <a:pt x="106357" y="310124"/>
                  </a:lnTo>
                  <a:lnTo>
                    <a:pt x="108507" y="307844"/>
                  </a:lnTo>
                  <a:lnTo>
                    <a:pt x="109987" y="305467"/>
                  </a:lnTo>
                  <a:lnTo>
                    <a:pt x="112460" y="297644"/>
                  </a:lnTo>
                  <a:lnTo>
                    <a:pt x="112902" y="294527"/>
                  </a:lnTo>
                  <a:lnTo>
                    <a:pt x="112292" y="288435"/>
                  </a:lnTo>
                  <a:lnTo>
                    <a:pt x="111146" y="285724"/>
                  </a:lnTo>
                  <a:lnTo>
                    <a:pt x="110657" y="283622"/>
                  </a:lnTo>
                  <a:lnTo>
                    <a:pt x="110823" y="280624"/>
                  </a:lnTo>
                  <a:lnTo>
                    <a:pt x="112305" y="277615"/>
                  </a:lnTo>
                  <a:lnTo>
                    <a:pt x="112758" y="275716"/>
                  </a:lnTo>
                  <a:lnTo>
                    <a:pt x="112722" y="271117"/>
                  </a:lnTo>
                  <a:lnTo>
                    <a:pt x="110979" y="265946"/>
                  </a:lnTo>
                  <a:lnTo>
                    <a:pt x="109653" y="263987"/>
                  </a:lnTo>
                  <a:lnTo>
                    <a:pt x="109175" y="263151"/>
                  </a:lnTo>
                  <a:lnTo>
                    <a:pt x="109247" y="260893"/>
                  </a:lnTo>
                  <a:lnTo>
                    <a:pt x="110453" y="259556"/>
                  </a:lnTo>
                  <a:lnTo>
                    <a:pt x="115708" y="256702"/>
                  </a:lnTo>
                  <a:lnTo>
                    <a:pt x="116831" y="256964"/>
                  </a:lnTo>
                  <a:lnTo>
                    <a:pt x="119100" y="258827"/>
                  </a:lnTo>
                  <a:lnTo>
                    <a:pt x="119853" y="258660"/>
                  </a:lnTo>
                  <a:lnTo>
                    <a:pt x="119936" y="256474"/>
                  </a:lnTo>
                  <a:lnTo>
                    <a:pt x="116891" y="252856"/>
                  </a:lnTo>
                  <a:lnTo>
                    <a:pt x="116222" y="250766"/>
                  </a:lnTo>
                  <a:lnTo>
                    <a:pt x="114980" y="248914"/>
                  </a:lnTo>
                  <a:lnTo>
                    <a:pt x="113845" y="248090"/>
                  </a:lnTo>
                  <a:lnTo>
                    <a:pt x="111767" y="247338"/>
                  </a:lnTo>
                  <a:lnTo>
                    <a:pt x="109510" y="247063"/>
                  </a:lnTo>
                  <a:lnTo>
                    <a:pt x="108471" y="246502"/>
                  </a:lnTo>
                  <a:lnTo>
                    <a:pt x="106297" y="244018"/>
                  </a:lnTo>
                  <a:lnTo>
                    <a:pt x="105903" y="243062"/>
                  </a:lnTo>
                  <a:lnTo>
                    <a:pt x="106345" y="239491"/>
                  </a:lnTo>
                  <a:lnTo>
                    <a:pt x="105927" y="233842"/>
                  </a:lnTo>
                  <a:lnTo>
                    <a:pt x="106202" y="232791"/>
                  </a:lnTo>
                  <a:lnTo>
                    <a:pt x="105819" y="231955"/>
                  </a:lnTo>
                  <a:lnTo>
                    <a:pt x="103156" y="229255"/>
                  </a:lnTo>
                  <a:lnTo>
                    <a:pt x="101364" y="228706"/>
                  </a:lnTo>
                  <a:lnTo>
                    <a:pt x="99871" y="229268"/>
                  </a:lnTo>
                  <a:lnTo>
                    <a:pt x="98462" y="229088"/>
                  </a:lnTo>
                  <a:lnTo>
                    <a:pt x="98641" y="228157"/>
                  </a:lnTo>
                  <a:lnTo>
                    <a:pt x="100326" y="226855"/>
                  </a:lnTo>
                  <a:lnTo>
                    <a:pt x="103120" y="223988"/>
                  </a:lnTo>
                  <a:lnTo>
                    <a:pt x="105067" y="221229"/>
                  </a:lnTo>
                  <a:lnTo>
                    <a:pt x="105807" y="219725"/>
                  </a:lnTo>
                  <a:lnTo>
                    <a:pt x="106644" y="218781"/>
                  </a:lnTo>
                  <a:lnTo>
                    <a:pt x="107945" y="215783"/>
                  </a:lnTo>
                  <a:lnTo>
                    <a:pt x="109486" y="209549"/>
                  </a:lnTo>
                  <a:lnTo>
                    <a:pt x="112365" y="203983"/>
                  </a:lnTo>
                  <a:lnTo>
                    <a:pt x="118228" y="197557"/>
                  </a:lnTo>
                  <a:lnTo>
                    <a:pt x="119423" y="193963"/>
                  </a:lnTo>
                  <a:lnTo>
                    <a:pt x="122003" y="187812"/>
                  </a:lnTo>
                  <a:lnTo>
                    <a:pt x="123663" y="183393"/>
                  </a:lnTo>
                  <a:lnTo>
                    <a:pt x="123842" y="181434"/>
                  </a:lnTo>
                  <a:lnTo>
                    <a:pt x="124666" y="179141"/>
                  </a:lnTo>
                  <a:lnTo>
                    <a:pt x="126243" y="176394"/>
                  </a:lnTo>
                  <a:lnTo>
                    <a:pt x="132489" y="169956"/>
                  </a:lnTo>
                  <a:lnTo>
                    <a:pt x="132764" y="168917"/>
                  </a:lnTo>
                  <a:lnTo>
                    <a:pt x="135558" y="165238"/>
                  </a:lnTo>
                  <a:lnTo>
                    <a:pt x="138521" y="160413"/>
                  </a:lnTo>
                  <a:lnTo>
                    <a:pt x="141124" y="155516"/>
                  </a:lnTo>
                  <a:lnTo>
                    <a:pt x="142880" y="153140"/>
                  </a:lnTo>
                  <a:lnTo>
                    <a:pt x="151097" y="145568"/>
                  </a:lnTo>
                  <a:lnTo>
                    <a:pt x="156818" y="142427"/>
                  </a:lnTo>
                  <a:lnTo>
                    <a:pt x="163136" y="139070"/>
                  </a:lnTo>
                  <a:lnTo>
                    <a:pt x="164545" y="138139"/>
                  </a:lnTo>
                  <a:lnTo>
                    <a:pt x="168164" y="133958"/>
                  </a:lnTo>
                  <a:lnTo>
                    <a:pt x="172118" y="124320"/>
                  </a:lnTo>
                  <a:lnTo>
                    <a:pt x="176131" y="120916"/>
                  </a:lnTo>
                  <a:lnTo>
                    <a:pt x="176489" y="118826"/>
                  </a:lnTo>
                  <a:lnTo>
                    <a:pt x="176943" y="117775"/>
                  </a:lnTo>
                  <a:lnTo>
                    <a:pt x="179666" y="116736"/>
                  </a:lnTo>
                  <a:lnTo>
                    <a:pt x="180323" y="116162"/>
                  </a:lnTo>
                  <a:lnTo>
                    <a:pt x="183058" y="107300"/>
                  </a:lnTo>
                  <a:lnTo>
                    <a:pt x="185399" y="97196"/>
                  </a:lnTo>
                  <a:lnTo>
                    <a:pt x="185733" y="92491"/>
                  </a:lnTo>
                  <a:lnTo>
                    <a:pt x="186366" y="89875"/>
                  </a:lnTo>
                  <a:lnTo>
                    <a:pt x="190152" y="82100"/>
                  </a:lnTo>
                  <a:lnTo>
                    <a:pt x="190583" y="78720"/>
                  </a:lnTo>
                  <a:lnTo>
                    <a:pt x="192159" y="75591"/>
                  </a:lnTo>
                  <a:lnTo>
                    <a:pt x="195133" y="72402"/>
                  </a:lnTo>
                  <a:lnTo>
                    <a:pt x="196136" y="69069"/>
                  </a:lnTo>
                  <a:lnTo>
                    <a:pt x="196972" y="67672"/>
                  </a:lnTo>
                  <a:lnTo>
                    <a:pt x="199969" y="66108"/>
                  </a:lnTo>
                  <a:lnTo>
                    <a:pt x="200985" y="64710"/>
                  </a:lnTo>
                  <a:lnTo>
                    <a:pt x="204759" y="56672"/>
                  </a:lnTo>
                  <a:lnTo>
                    <a:pt x="205488" y="54020"/>
                  </a:lnTo>
                  <a:lnTo>
                    <a:pt x="207148" y="50712"/>
                  </a:lnTo>
                  <a:lnTo>
                    <a:pt x="207709" y="50067"/>
                  </a:lnTo>
                  <a:lnTo>
                    <a:pt x="208999" y="47141"/>
                  </a:lnTo>
                  <a:lnTo>
                    <a:pt x="212092" y="46162"/>
                  </a:lnTo>
                  <a:lnTo>
                    <a:pt x="216619" y="47547"/>
                  </a:lnTo>
                  <a:lnTo>
                    <a:pt x="219724" y="47237"/>
                  </a:lnTo>
                  <a:lnTo>
                    <a:pt x="223929" y="44825"/>
                  </a:lnTo>
                  <a:lnTo>
                    <a:pt x="227213" y="44322"/>
                  </a:lnTo>
                  <a:lnTo>
                    <a:pt x="231620" y="42412"/>
                  </a:lnTo>
                  <a:lnTo>
                    <a:pt x="233292" y="40035"/>
                  </a:lnTo>
                  <a:lnTo>
                    <a:pt x="236541" y="36452"/>
                  </a:lnTo>
                  <a:lnTo>
                    <a:pt x="237377" y="34541"/>
                  </a:lnTo>
                  <a:lnTo>
                    <a:pt x="242488" y="28581"/>
                  </a:lnTo>
                  <a:lnTo>
                    <a:pt x="245236" y="21320"/>
                  </a:lnTo>
                  <a:lnTo>
                    <a:pt x="246441" y="19241"/>
                  </a:lnTo>
                  <a:lnTo>
                    <a:pt x="247660" y="18358"/>
                  </a:lnTo>
                  <a:lnTo>
                    <a:pt x="251315" y="17952"/>
                  </a:lnTo>
                  <a:lnTo>
                    <a:pt x="252820" y="16912"/>
                  </a:lnTo>
                  <a:lnTo>
                    <a:pt x="255256" y="16315"/>
                  </a:lnTo>
                  <a:lnTo>
                    <a:pt x="256367" y="15097"/>
                  </a:lnTo>
                  <a:lnTo>
                    <a:pt x="258314" y="11968"/>
                  </a:lnTo>
                  <a:lnTo>
                    <a:pt x="260452" y="9208"/>
                  </a:lnTo>
                  <a:lnTo>
                    <a:pt x="262697" y="8181"/>
                  </a:lnTo>
                  <a:lnTo>
                    <a:pt x="263808" y="6259"/>
                  </a:lnTo>
                  <a:lnTo>
                    <a:pt x="268179" y="1350"/>
                  </a:lnTo>
                  <a:lnTo>
                    <a:pt x="268621" y="0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450;gbcf4302aa7_0_6">
              <a:extLst>
                <a:ext uri="{FF2B5EF4-FFF2-40B4-BE49-F238E27FC236}">
                  <a16:creationId xmlns:a16="http://schemas.microsoft.com/office/drawing/2014/main" id="{7F408EB1-65E0-4A41-A30B-B803FD624198}"/>
                </a:ext>
              </a:extLst>
            </p:cNvPr>
            <p:cNvSpPr/>
            <p:nvPr/>
          </p:nvSpPr>
          <p:spPr>
            <a:xfrm>
              <a:off x="8121942" y="4161465"/>
              <a:ext cx="15484" cy="13491"/>
            </a:xfrm>
            <a:custGeom>
              <a:avLst/>
              <a:gdLst/>
              <a:ahLst/>
              <a:cxnLst/>
              <a:rect l="l" t="t" r="r" b="b"/>
              <a:pathLst>
                <a:path w="30813" h="26848" extrusionOk="0">
                  <a:moveTo>
                    <a:pt x="0" y="1325"/>
                  </a:moveTo>
                  <a:lnTo>
                    <a:pt x="95" y="573"/>
                  </a:lnTo>
                  <a:lnTo>
                    <a:pt x="932" y="0"/>
                  </a:lnTo>
                  <a:lnTo>
                    <a:pt x="3284" y="36"/>
                  </a:lnTo>
                  <a:lnTo>
                    <a:pt x="5924" y="884"/>
                  </a:lnTo>
                  <a:lnTo>
                    <a:pt x="8109" y="2711"/>
                  </a:lnTo>
                  <a:lnTo>
                    <a:pt x="13579" y="4264"/>
                  </a:lnTo>
                  <a:lnTo>
                    <a:pt x="15287" y="5768"/>
                  </a:lnTo>
                  <a:lnTo>
                    <a:pt x="18130" y="7237"/>
                  </a:lnTo>
                  <a:lnTo>
                    <a:pt x="20125" y="9662"/>
                  </a:lnTo>
                  <a:lnTo>
                    <a:pt x="20542" y="13687"/>
                  </a:lnTo>
                  <a:lnTo>
                    <a:pt x="21319" y="15300"/>
                  </a:lnTo>
                  <a:lnTo>
                    <a:pt x="22167" y="16004"/>
                  </a:lnTo>
                  <a:lnTo>
                    <a:pt x="24914" y="16744"/>
                  </a:lnTo>
                  <a:lnTo>
                    <a:pt x="27637" y="16888"/>
                  </a:lnTo>
                  <a:lnTo>
                    <a:pt x="29249" y="17652"/>
                  </a:lnTo>
                  <a:lnTo>
                    <a:pt x="30002" y="18560"/>
                  </a:lnTo>
                  <a:lnTo>
                    <a:pt x="30420" y="22322"/>
                  </a:lnTo>
                  <a:lnTo>
                    <a:pt x="30814" y="23170"/>
                  </a:lnTo>
                  <a:lnTo>
                    <a:pt x="30742" y="25905"/>
                  </a:lnTo>
                  <a:lnTo>
                    <a:pt x="29058" y="26849"/>
                  </a:lnTo>
                  <a:lnTo>
                    <a:pt x="26622" y="26694"/>
                  </a:lnTo>
                  <a:lnTo>
                    <a:pt x="23600" y="25714"/>
                  </a:lnTo>
                  <a:lnTo>
                    <a:pt x="19706" y="23194"/>
                  </a:lnTo>
                  <a:lnTo>
                    <a:pt x="18118" y="23206"/>
                  </a:lnTo>
                  <a:lnTo>
                    <a:pt x="15682" y="24568"/>
                  </a:lnTo>
                  <a:lnTo>
                    <a:pt x="13436" y="25045"/>
                  </a:lnTo>
                  <a:lnTo>
                    <a:pt x="12779" y="25427"/>
                  </a:lnTo>
                  <a:lnTo>
                    <a:pt x="11740" y="25272"/>
                  </a:lnTo>
                  <a:lnTo>
                    <a:pt x="11454" y="24615"/>
                  </a:lnTo>
                  <a:lnTo>
                    <a:pt x="11537" y="23206"/>
                  </a:lnTo>
                  <a:lnTo>
                    <a:pt x="14606" y="20531"/>
                  </a:lnTo>
                  <a:lnTo>
                    <a:pt x="16183" y="18810"/>
                  </a:lnTo>
                  <a:lnTo>
                    <a:pt x="18369" y="12672"/>
                  </a:lnTo>
                  <a:lnTo>
                    <a:pt x="18345" y="10414"/>
                  </a:lnTo>
                  <a:lnTo>
                    <a:pt x="16159" y="8301"/>
                  </a:lnTo>
                  <a:lnTo>
                    <a:pt x="13699" y="6808"/>
                  </a:lnTo>
                  <a:lnTo>
                    <a:pt x="6378" y="8026"/>
                  </a:lnTo>
                  <a:lnTo>
                    <a:pt x="4025" y="7942"/>
                  </a:lnTo>
                  <a:lnTo>
                    <a:pt x="2042" y="6855"/>
                  </a:lnTo>
                  <a:lnTo>
                    <a:pt x="788" y="4108"/>
                  </a:lnTo>
                  <a:lnTo>
                    <a:pt x="0" y="132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451;gbcf4302aa7_0_6">
              <a:extLst>
                <a:ext uri="{FF2B5EF4-FFF2-40B4-BE49-F238E27FC236}">
                  <a16:creationId xmlns:a16="http://schemas.microsoft.com/office/drawing/2014/main" id="{EC5F05F1-9590-4447-A46A-4FF477F0A742}"/>
                </a:ext>
              </a:extLst>
            </p:cNvPr>
            <p:cNvSpPr/>
            <p:nvPr/>
          </p:nvSpPr>
          <p:spPr>
            <a:xfrm>
              <a:off x="8163308" y="4177537"/>
              <a:ext cx="3259" cy="1548"/>
            </a:xfrm>
            <a:custGeom>
              <a:avLst/>
              <a:gdLst/>
              <a:ahLst/>
              <a:cxnLst/>
              <a:rect l="l" t="t" r="r" b="b"/>
              <a:pathLst>
                <a:path w="6485" h="3081" extrusionOk="0">
                  <a:moveTo>
                    <a:pt x="5841" y="3081"/>
                  </a:moveTo>
                  <a:lnTo>
                    <a:pt x="3774" y="2842"/>
                  </a:lnTo>
                  <a:lnTo>
                    <a:pt x="0" y="2329"/>
                  </a:lnTo>
                  <a:lnTo>
                    <a:pt x="179" y="1540"/>
                  </a:lnTo>
                  <a:lnTo>
                    <a:pt x="1015" y="597"/>
                  </a:lnTo>
                  <a:lnTo>
                    <a:pt x="2890" y="24"/>
                  </a:lnTo>
                  <a:lnTo>
                    <a:pt x="4778" y="0"/>
                  </a:lnTo>
                  <a:lnTo>
                    <a:pt x="6007" y="1218"/>
                  </a:lnTo>
                  <a:lnTo>
                    <a:pt x="6486" y="2317"/>
                  </a:lnTo>
                  <a:lnTo>
                    <a:pt x="5841" y="3081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452;gbcf4302aa7_0_6">
              <a:extLst>
                <a:ext uri="{FF2B5EF4-FFF2-40B4-BE49-F238E27FC236}">
                  <a16:creationId xmlns:a16="http://schemas.microsoft.com/office/drawing/2014/main" id="{711D2872-F23C-A549-B858-77AEE13804D0}"/>
                </a:ext>
              </a:extLst>
            </p:cNvPr>
            <p:cNvSpPr/>
            <p:nvPr/>
          </p:nvSpPr>
          <p:spPr>
            <a:xfrm>
              <a:off x="8619106" y="4179412"/>
              <a:ext cx="402653" cy="318228"/>
            </a:xfrm>
            <a:custGeom>
              <a:avLst/>
              <a:gdLst/>
              <a:ahLst/>
              <a:cxnLst/>
              <a:rect l="l" t="t" r="r" b="b"/>
              <a:pathLst>
                <a:path w="801300" h="633290" extrusionOk="0">
                  <a:moveTo>
                    <a:pt x="479698" y="399295"/>
                  </a:moveTo>
                  <a:lnTo>
                    <a:pt x="486469" y="399175"/>
                  </a:lnTo>
                  <a:lnTo>
                    <a:pt x="493134" y="398196"/>
                  </a:lnTo>
                  <a:lnTo>
                    <a:pt x="497446" y="396930"/>
                  </a:lnTo>
                  <a:lnTo>
                    <a:pt x="499978" y="396965"/>
                  </a:lnTo>
                  <a:lnTo>
                    <a:pt x="506212" y="397897"/>
                  </a:lnTo>
                  <a:lnTo>
                    <a:pt x="515528" y="398327"/>
                  </a:lnTo>
                  <a:lnTo>
                    <a:pt x="518729" y="398829"/>
                  </a:lnTo>
                  <a:lnTo>
                    <a:pt x="523566" y="401169"/>
                  </a:lnTo>
                  <a:lnTo>
                    <a:pt x="525274" y="401528"/>
                  </a:lnTo>
                  <a:lnTo>
                    <a:pt x="533073" y="401480"/>
                  </a:lnTo>
                  <a:lnTo>
                    <a:pt x="537003" y="400298"/>
                  </a:lnTo>
                  <a:lnTo>
                    <a:pt x="544742" y="396034"/>
                  </a:lnTo>
                  <a:lnTo>
                    <a:pt x="552278" y="390994"/>
                  </a:lnTo>
                  <a:lnTo>
                    <a:pt x="561881" y="385858"/>
                  </a:lnTo>
                  <a:lnTo>
                    <a:pt x="568044" y="383016"/>
                  </a:lnTo>
                  <a:lnTo>
                    <a:pt x="576428" y="378286"/>
                  </a:lnTo>
                  <a:lnTo>
                    <a:pt x="580859" y="373497"/>
                  </a:lnTo>
                  <a:lnTo>
                    <a:pt x="582305" y="370009"/>
                  </a:lnTo>
                  <a:lnTo>
                    <a:pt x="587571" y="364551"/>
                  </a:lnTo>
                  <a:lnTo>
                    <a:pt x="594988" y="358113"/>
                  </a:lnTo>
                  <a:lnTo>
                    <a:pt x="596959" y="357433"/>
                  </a:lnTo>
                  <a:lnTo>
                    <a:pt x="603576" y="359678"/>
                  </a:lnTo>
                  <a:lnTo>
                    <a:pt x="605296" y="360968"/>
                  </a:lnTo>
                  <a:lnTo>
                    <a:pt x="607983" y="364216"/>
                  </a:lnTo>
                  <a:lnTo>
                    <a:pt x="608472" y="365315"/>
                  </a:lnTo>
                  <a:lnTo>
                    <a:pt x="608389" y="366354"/>
                  </a:lnTo>
                  <a:lnTo>
                    <a:pt x="607636" y="366271"/>
                  </a:lnTo>
                  <a:lnTo>
                    <a:pt x="603934" y="364001"/>
                  </a:lnTo>
                  <a:lnTo>
                    <a:pt x="602859" y="362031"/>
                  </a:lnTo>
                  <a:lnTo>
                    <a:pt x="597401" y="361756"/>
                  </a:lnTo>
                  <a:lnTo>
                    <a:pt x="591883" y="363249"/>
                  </a:lnTo>
                  <a:lnTo>
                    <a:pt x="590497" y="365172"/>
                  </a:lnTo>
                  <a:lnTo>
                    <a:pt x="590546" y="367799"/>
                  </a:lnTo>
                  <a:lnTo>
                    <a:pt x="593567" y="373939"/>
                  </a:lnTo>
                  <a:lnTo>
                    <a:pt x="593782" y="375742"/>
                  </a:lnTo>
                  <a:lnTo>
                    <a:pt x="593519" y="376566"/>
                  </a:lnTo>
                  <a:lnTo>
                    <a:pt x="593746" y="379122"/>
                  </a:lnTo>
                  <a:lnTo>
                    <a:pt x="594427" y="380507"/>
                  </a:lnTo>
                  <a:lnTo>
                    <a:pt x="594499" y="384472"/>
                  </a:lnTo>
                  <a:lnTo>
                    <a:pt x="595466" y="385954"/>
                  </a:lnTo>
                  <a:lnTo>
                    <a:pt x="596899" y="387256"/>
                  </a:lnTo>
                  <a:lnTo>
                    <a:pt x="599025" y="390707"/>
                  </a:lnTo>
                  <a:lnTo>
                    <a:pt x="599969" y="396870"/>
                  </a:lnTo>
                  <a:lnTo>
                    <a:pt x="600578" y="399330"/>
                  </a:lnTo>
                  <a:lnTo>
                    <a:pt x="600602" y="400739"/>
                  </a:lnTo>
                  <a:lnTo>
                    <a:pt x="599348" y="404514"/>
                  </a:lnTo>
                  <a:lnTo>
                    <a:pt x="599371" y="406031"/>
                  </a:lnTo>
                  <a:lnTo>
                    <a:pt x="600518" y="406855"/>
                  </a:lnTo>
                  <a:lnTo>
                    <a:pt x="602119" y="406735"/>
                  </a:lnTo>
                  <a:lnTo>
                    <a:pt x="602381" y="405876"/>
                  </a:lnTo>
                  <a:lnTo>
                    <a:pt x="601772" y="403152"/>
                  </a:lnTo>
                  <a:lnTo>
                    <a:pt x="605032" y="401420"/>
                  </a:lnTo>
                  <a:lnTo>
                    <a:pt x="606108" y="398279"/>
                  </a:lnTo>
                  <a:lnTo>
                    <a:pt x="606263" y="395938"/>
                  </a:lnTo>
                  <a:lnTo>
                    <a:pt x="606813" y="395186"/>
                  </a:lnTo>
                  <a:lnTo>
                    <a:pt x="610085" y="393908"/>
                  </a:lnTo>
                  <a:lnTo>
                    <a:pt x="610730" y="393036"/>
                  </a:lnTo>
                  <a:lnTo>
                    <a:pt x="610957" y="389919"/>
                  </a:lnTo>
                  <a:lnTo>
                    <a:pt x="613488" y="389214"/>
                  </a:lnTo>
                  <a:lnTo>
                    <a:pt x="613930" y="388199"/>
                  </a:lnTo>
                  <a:lnTo>
                    <a:pt x="614683" y="387399"/>
                  </a:lnTo>
                  <a:lnTo>
                    <a:pt x="617478" y="386539"/>
                  </a:lnTo>
                  <a:lnTo>
                    <a:pt x="618039" y="385930"/>
                  </a:lnTo>
                  <a:lnTo>
                    <a:pt x="618099" y="384150"/>
                  </a:lnTo>
                  <a:lnTo>
                    <a:pt x="616785" y="384556"/>
                  </a:lnTo>
                  <a:lnTo>
                    <a:pt x="615030" y="385727"/>
                  </a:lnTo>
                  <a:lnTo>
                    <a:pt x="612689" y="386419"/>
                  </a:lnTo>
                  <a:lnTo>
                    <a:pt x="607684" y="385643"/>
                  </a:lnTo>
                  <a:lnTo>
                    <a:pt x="604865" y="386097"/>
                  </a:lnTo>
                  <a:lnTo>
                    <a:pt x="604854" y="384687"/>
                  </a:lnTo>
                  <a:lnTo>
                    <a:pt x="605653" y="382478"/>
                  </a:lnTo>
                  <a:lnTo>
                    <a:pt x="605618" y="380030"/>
                  </a:lnTo>
                  <a:lnTo>
                    <a:pt x="602847" y="377557"/>
                  </a:lnTo>
                  <a:lnTo>
                    <a:pt x="603015" y="376697"/>
                  </a:lnTo>
                  <a:lnTo>
                    <a:pt x="605236" y="374596"/>
                  </a:lnTo>
                  <a:lnTo>
                    <a:pt x="607577" y="373604"/>
                  </a:lnTo>
                  <a:lnTo>
                    <a:pt x="607840" y="372195"/>
                  </a:lnTo>
                  <a:lnTo>
                    <a:pt x="610503" y="368588"/>
                  </a:lnTo>
                  <a:lnTo>
                    <a:pt x="612366" y="367907"/>
                  </a:lnTo>
                  <a:lnTo>
                    <a:pt x="616439" y="369603"/>
                  </a:lnTo>
                  <a:lnTo>
                    <a:pt x="621144" y="369436"/>
                  </a:lnTo>
                  <a:lnTo>
                    <a:pt x="622542" y="368839"/>
                  </a:lnTo>
                  <a:lnTo>
                    <a:pt x="625767" y="369997"/>
                  </a:lnTo>
                  <a:lnTo>
                    <a:pt x="627929" y="369794"/>
                  </a:lnTo>
                  <a:lnTo>
                    <a:pt x="629791" y="368731"/>
                  </a:lnTo>
                  <a:lnTo>
                    <a:pt x="630866" y="368708"/>
                  </a:lnTo>
                  <a:lnTo>
                    <a:pt x="631225" y="370881"/>
                  </a:lnTo>
                  <a:lnTo>
                    <a:pt x="631703" y="371419"/>
                  </a:lnTo>
                  <a:lnTo>
                    <a:pt x="633733" y="371287"/>
                  </a:lnTo>
                  <a:lnTo>
                    <a:pt x="634211" y="368087"/>
                  </a:lnTo>
                  <a:lnTo>
                    <a:pt x="635525" y="367501"/>
                  </a:lnTo>
                  <a:lnTo>
                    <a:pt x="638152" y="367453"/>
                  </a:lnTo>
                  <a:lnTo>
                    <a:pt x="639585" y="366594"/>
                  </a:lnTo>
                  <a:lnTo>
                    <a:pt x="640421" y="365542"/>
                  </a:lnTo>
                  <a:lnTo>
                    <a:pt x="641138" y="363846"/>
                  </a:lnTo>
                  <a:lnTo>
                    <a:pt x="641496" y="361947"/>
                  </a:lnTo>
                  <a:lnTo>
                    <a:pt x="641257" y="359511"/>
                  </a:lnTo>
                  <a:lnTo>
                    <a:pt x="639465" y="355605"/>
                  </a:lnTo>
                  <a:lnTo>
                    <a:pt x="637794" y="354089"/>
                  </a:lnTo>
                  <a:lnTo>
                    <a:pt x="634211" y="352751"/>
                  </a:lnTo>
                  <a:lnTo>
                    <a:pt x="628036" y="354076"/>
                  </a:lnTo>
                  <a:lnTo>
                    <a:pt x="626829" y="354972"/>
                  </a:lnTo>
                  <a:lnTo>
                    <a:pt x="625540" y="356489"/>
                  </a:lnTo>
                  <a:lnTo>
                    <a:pt x="623462" y="356322"/>
                  </a:lnTo>
                  <a:lnTo>
                    <a:pt x="619030" y="355450"/>
                  </a:lnTo>
                  <a:lnTo>
                    <a:pt x="616785" y="356071"/>
                  </a:lnTo>
                  <a:lnTo>
                    <a:pt x="611017" y="360096"/>
                  </a:lnTo>
                  <a:lnTo>
                    <a:pt x="608472" y="359582"/>
                  </a:lnTo>
                  <a:lnTo>
                    <a:pt x="605797" y="357659"/>
                  </a:lnTo>
                  <a:lnTo>
                    <a:pt x="604005" y="356931"/>
                  </a:lnTo>
                  <a:lnTo>
                    <a:pt x="600984" y="356131"/>
                  </a:lnTo>
                  <a:lnTo>
                    <a:pt x="599443" y="354578"/>
                  </a:lnTo>
                  <a:lnTo>
                    <a:pt x="598177" y="351879"/>
                  </a:lnTo>
                  <a:lnTo>
                    <a:pt x="596170" y="349705"/>
                  </a:lnTo>
                  <a:lnTo>
                    <a:pt x="590569" y="341536"/>
                  </a:lnTo>
                  <a:lnTo>
                    <a:pt x="588383" y="339601"/>
                  </a:lnTo>
                  <a:lnTo>
                    <a:pt x="584585" y="338156"/>
                  </a:lnTo>
                  <a:lnTo>
                    <a:pt x="582686" y="336806"/>
                  </a:lnTo>
                  <a:lnTo>
                    <a:pt x="581648" y="336424"/>
                  </a:lnTo>
                  <a:lnTo>
                    <a:pt x="580393" y="334466"/>
                  </a:lnTo>
                  <a:lnTo>
                    <a:pt x="577945" y="329234"/>
                  </a:lnTo>
                  <a:lnTo>
                    <a:pt x="575890" y="324588"/>
                  </a:lnTo>
                  <a:lnTo>
                    <a:pt x="570361" y="314233"/>
                  </a:lnTo>
                  <a:lnTo>
                    <a:pt x="570540" y="313564"/>
                  </a:lnTo>
                  <a:lnTo>
                    <a:pt x="572128" y="313445"/>
                  </a:lnTo>
                  <a:lnTo>
                    <a:pt x="576380" y="314317"/>
                  </a:lnTo>
                  <a:lnTo>
                    <a:pt x="586640" y="314985"/>
                  </a:lnTo>
                  <a:lnTo>
                    <a:pt x="601402" y="314066"/>
                  </a:lnTo>
                  <a:lnTo>
                    <a:pt x="604674" y="313385"/>
                  </a:lnTo>
                  <a:lnTo>
                    <a:pt x="608878" y="311701"/>
                  </a:lnTo>
                  <a:lnTo>
                    <a:pt x="613907" y="308775"/>
                  </a:lnTo>
                  <a:lnTo>
                    <a:pt x="619879" y="305861"/>
                  </a:lnTo>
                  <a:lnTo>
                    <a:pt x="629230" y="301967"/>
                  </a:lnTo>
                  <a:lnTo>
                    <a:pt x="631344" y="300677"/>
                  </a:lnTo>
                  <a:lnTo>
                    <a:pt x="633016" y="299148"/>
                  </a:lnTo>
                  <a:lnTo>
                    <a:pt x="639227" y="295004"/>
                  </a:lnTo>
                  <a:lnTo>
                    <a:pt x="647706" y="290275"/>
                  </a:lnTo>
                  <a:lnTo>
                    <a:pt x="655112" y="287133"/>
                  </a:lnTo>
                  <a:lnTo>
                    <a:pt x="659412" y="284231"/>
                  </a:lnTo>
                  <a:lnTo>
                    <a:pt x="664786" y="278666"/>
                  </a:lnTo>
                  <a:lnTo>
                    <a:pt x="667772" y="274569"/>
                  </a:lnTo>
                  <a:lnTo>
                    <a:pt x="671235" y="268693"/>
                  </a:lnTo>
                  <a:lnTo>
                    <a:pt x="671833" y="265563"/>
                  </a:lnTo>
                  <a:lnTo>
                    <a:pt x="672788" y="264799"/>
                  </a:lnTo>
                  <a:lnTo>
                    <a:pt x="673505" y="262291"/>
                  </a:lnTo>
                  <a:lnTo>
                    <a:pt x="674221" y="259711"/>
                  </a:lnTo>
                  <a:lnTo>
                    <a:pt x="674818" y="257191"/>
                  </a:lnTo>
                  <a:lnTo>
                    <a:pt x="675177" y="254193"/>
                  </a:lnTo>
                  <a:lnTo>
                    <a:pt x="675415" y="250957"/>
                  </a:lnTo>
                  <a:lnTo>
                    <a:pt x="675415" y="248198"/>
                  </a:lnTo>
                  <a:lnTo>
                    <a:pt x="674938" y="246358"/>
                  </a:lnTo>
                  <a:lnTo>
                    <a:pt x="674221" y="243038"/>
                  </a:lnTo>
                  <a:lnTo>
                    <a:pt x="673624" y="240566"/>
                  </a:lnTo>
                  <a:lnTo>
                    <a:pt x="672310" y="237616"/>
                  </a:lnTo>
                  <a:lnTo>
                    <a:pt x="668847" y="233089"/>
                  </a:lnTo>
                  <a:lnTo>
                    <a:pt x="665503" y="228813"/>
                  </a:lnTo>
                  <a:lnTo>
                    <a:pt x="659172" y="222221"/>
                  </a:lnTo>
                  <a:lnTo>
                    <a:pt x="643766" y="209525"/>
                  </a:lnTo>
                  <a:lnTo>
                    <a:pt x="643885" y="208784"/>
                  </a:lnTo>
                  <a:lnTo>
                    <a:pt x="645557" y="207804"/>
                  </a:lnTo>
                  <a:lnTo>
                    <a:pt x="646512" y="206479"/>
                  </a:lnTo>
                  <a:lnTo>
                    <a:pt x="649379" y="206431"/>
                  </a:lnTo>
                  <a:lnTo>
                    <a:pt x="649498" y="205763"/>
                  </a:lnTo>
                  <a:lnTo>
                    <a:pt x="649140" y="205177"/>
                  </a:lnTo>
                  <a:lnTo>
                    <a:pt x="647468" y="204854"/>
                  </a:lnTo>
                  <a:lnTo>
                    <a:pt x="646990" y="203350"/>
                  </a:lnTo>
                  <a:lnTo>
                    <a:pt x="648662" y="201821"/>
                  </a:lnTo>
                  <a:lnTo>
                    <a:pt x="648662" y="201080"/>
                  </a:lnTo>
                  <a:lnTo>
                    <a:pt x="647588" y="201367"/>
                  </a:lnTo>
                  <a:lnTo>
                    <a:pt x="646751" y="202132"/>
                  </a:lnTo>
                  <a:lnTo>
                    <a:pt x="645437" y="202143"/>
                  </a:lnTo>
                  <a:lnTo>
                    <a:pt x="645437" y="201212"/>
                  </a:lnTo>
                  <a:lnTo>
                    <a:pt x="643527" y="202382"/>
                  </a:lnTo>
                  <a:lnTo>
                    <a:pt x="643049" y="201164"/>
                  </a:lnTo>
                  <a:lnTo>
                    <a:pt x="644602" y="198787"/>
                  </a:lnTo>
                  <a:lnTo>
                    <a:pt x="645676" y="198202"/>
                  </a:lnTo>
                  <a:lnTo>
                    <a:pt x="645676" y="197163"/>
                  </a:lnTo>
                  <a:lnTo>
                    <a:pt x="645079" y="196040"/>
                  </a:lnTo>
                  <a:lnTo>
                    <a:pt x="643169" y="194762"/>
                  </a:lnTo>
                  <a:lnTo>
                    <a:pt x="641138" y="192637"/>
                  </a:lnTo>
                  <a:lnTo>
                    <a:pt x="639107" y="191836"/>
                  </a:lnTo>
                  <a:lnTo>
                    <a:pt x="638630" y="190773"/>
                  </a:lnTo>
                  <a:lnTo>
                    <a:pt x="637913" y="190319"/>
                  </a:lnTo>
                  <a:lnTo>
                    <a:pt x="635285" y="191621"/>
                  </a:lnTo>
                  <a:lnTo>
                    <a:pt x="633255" y="193604"/>
                  </a:lnTo>
                  <a:lnTo>
                    <a:pt x="633375" y="195120"/>
                  </a:lnTo>
                  <a:lnTo>
                    <a:pt x="634928" y="196697"/>
                  </a:lnTo>
                  <a:lnTo>
                    <a:pt x="634808" y="197928"/>
                  </a:lnTo>
                  <a:lnTo>
                    <a:pt x="632300" y="196924"/>
                  </a:lnTo>
                  <a:lnTo>
                    <a:pt x="627666" y="192697"/>
                  </a:lnTo>
                  <a:lnTo>
                    <a:pt x="623020" y="190379"/>
                  </a:lnTo>
                  <a:lnTo>
                    <a:pt x="616904" y="190701"/>
                  </a:lnTo>
                  <a:lnTo>
                    <a:pt x="611100" y="192290"/>
                  </a:lnTo>
                  <a:lnTo>
                    <a:pt x="609500" y="192147"/>
                  </a:lnTo>
                  <a:lnTo>
                    <a:pt x="607983" y="191227"/>
                  </a:lnTo>
                  <a:lnTo>
                    <a:pt x="608042" y="189711"/>
                  </a:lnTo>
                  <a:lnTo>
                    <a:pt x="609607" y="187811"/>
                  </a:lnTo>
                  <a:lnTo>
                    <a:pt x="610360" y="187597"/>
                  </a:lnTo>
                  <a:lnTo>
                    <a:pt x="611208" y="187943"/>
                  </a:lnTo>
                  <a:lnTo>
                    <a:pt x="612712" y="187382"/>
                  </a:lnTo>
                  <a:lnTo>
                    <a:pt x="613226" y="184372"/>
                  </a:lnTo>
                  <a:lnTo>
                    <a:pt x="615065" y="181792"/>
                  </a:lnTo>
                  <a:lnTo>
                    <a:pt x="616283" y="181684"/>
                  </a:lnTo>
                  <a:lnTo>
                    <a:pt x="618075" y="182305"/>
                  </a:lnTo>
                  <a:lnTo>
                    <a:pt x="622972" y="182604"/>
                  </a:lnTo>
                  <a:lnTo>
                    <a:pt x="624465" y="181637"/>
                  </a:lnTo>
                  <a:lnTo>
                    <a:pt x="628346" y="177337"/>
                  </a:lnTo>
                  <a:lnTo>
                    <a:pt x="628728" y="172320"/>
                  </a:lnTo>
                  <a:lnTo>
                    <a:pt x="627785" y="171974"/>
                  </a:lnTo>
                  <a:lnTo>
                    <a:pt x="627857" y="170827"/>
                  </a:lnTo>
                  <a:lnTo>
                    <a:pt x="629134" y="168570"/>
                  </a:lnTo>
                  <a:lnTo>
                    <a:pt x="629194" y="166600"/>
                  </a:lnTo>
                  <a:lnTo>
                    <a:pt x="630317" y="166015"/>
                  </a:lnTo>
                  <a:lnTo>
                    <a:pt x="632658" y="165979"/>
                  </a:lnTo>
                  <a:lnTo>
                    <a:pt x="633016" y="163901"/>
                  </a:lnTo>
                  <a:lnTo>
                    <a:pt x="631583" y="159016"/>
                  </a:lnTo>
                  <a:lnTo>
                    <a:pt x="630831" y="157439"/>
                  </a:lnTo>
                  <a:lnTo>
                    <a:pt x="629684" y="156698"/>
                  </a:lnTo>
                  <a:lnTo>
                    <a:pt x="628370" y="156436"/>
                  </a:lnTo>
                  <a:lnTo>
                    <a:pt x="626961" y="156854"/>
                  </a:lnTo>
                  <a:lnTo>
                    <a:pt x="625480" y="158382"/>
                  </a:lnTo>
                  <a:lnTo>
                    <a:pt x="623462" y="161619"/>
                  </a:lnTo>
                  <a:lnTo>
                    <a:pt x="621980" y="162586"/>
                  </a:lnTo>
                  <a:lnTo>
                    <a:pt x="621061" y="163805"/>
                  </a:lnTo>
                  <a:lnTo>
                    <a:pt x="620631" y="166445"/>
                  </a:lnTo>
                  <a:lnTo>
                    <a:pt x="620607" y="170111"/>
                  </a:lnTo>
                  <a:lnTo>
                    <a:pt x="620237" y="171055"/>
                  </a:lnTo>
                  <a:lnTo>
                    <a:pt x="618015" y="173001"/>
                  </a:lnTo>
                  <a:lnTo>
                    <a:pt x="617394" y="174984"/>
                  </a:lnTo>
                  <a:lnTo>
                    <a:pt x="615387" y="178853"/>
                  </a:lnTo>
                  <a:lnTo>
                    <a:pt x="612617" y="181828"/>
                  </a:lnTo>
                  <a:lnTo>
                    <a:pt x="610658" y="182890"/>
                  </a:lnTo>
                  <a:lnTo>
                    <a:pt x="610037" y="185244"/>
                  </a:lnTo>
                  <a:lnTo>
                    <a:pt x="608735" y="186318"/>
                  </a:lnTo>
                  <a:lnTo>
                    <a:pt x="606119" y="187501"/>
                  </a:lnTo>
                  <a:lnTo>
                    <a:pt x="606156" y="189543"/>
                  </a:lnTo>
                  <a:lnTo>
                    <a:pt x="605522" y="190701"/>
                  </a:lnTo>
                  <a:lnTo>
                    <a:pt x="605391" y="194082"/>
                  </a:lnTo>
                  <a:lnTo>
                    <a:pt x="599694" y="196613"/>
                  </a:lnTo>
                  <a:lnTo>
                    <a:pt x="595872" y="198955"/>
                  </a:lnTo>
                  <a:lnTo>
                    <a:pt x="594212" y="200364"/>
                  </a:lnTo>
                  <a:lnTo>
                    <a:pt x="592002" y="203063"/>
                  </a:lnTo>
                  <a:lnTo>
                    <a:pt x="587691" y="210193"/>
                  </a:lnTo>
                  <a:lnTo>
                    <a:pt x="584502" y="215986"/>
                  </a:lnTo>
                  <a:lnTo>
                    <a:pt x="582161" y="222245"/>
                  </a:lnTo>
                  <a:lnTo>
                    <a:pt x="579951" y="236194"/>
                  </a:lnTo>
                  <a:lnTo>
                    <a:pt x="580047" y="242190"/>
                  </a:lnTo>
                  <a:lnTo>
                    <a:pt x="579617" y="244364"/>
                  </a:lnTo>
                  <a:lnTo>
                    <a:pt x="578447" y="247135"/>
                  </a:lnTo>
                  <a:lnTo>
                    <a:pt x="577694" y="247601"/>
                  </a:lnTo>
                  <a:lnTo>
                    <a:pt x="576285" y="247720"/>
                  </a:lnTo>
                  <a:lnTo>
                    <a:pt x="572988" y="246920"/>
                  </a:lnTo>
                  <a:lnTo>
                    <a:pt x="571005" y="246872"/>
                  </a:lnTo>
                  <a:lnTo>
                    <a:pt x="567076" y="248173"/>
                  </a:lnTo>
                  <a:lnTo>
                    <a:pt x="564652" y="249309"/>
                  </a:lnTo>
                  <a:lnTo>
                    <a:pt x="563075" y="250957"/>
                  </a:lnTo>
                  <a:lnTo>
                    <a:pt x="561714" y="253249"/>
                  </a:lnTo>
                  <a:lnTo>
                    <a:pt x="560018" y="259007"/>
                  </a:lnTo>
                  <a:lnTo>
                    <a:pt x="559516" y="262577"/>
                  </a:lnTo>
                  <a:lnTo>
                    <a:pt x="559636" y="269720"/>
                  </a:lnTo>
                  <a:lnTo>
                    <a:pt x="560567" y="274616"/>
                  </a:lnTo>
                  <a:lnTo>
                    <a:pt x="561260" y="276563"/>
                  </a:lnTo>
                  <a:lnTo>
                    <a:pt x="562538" y="280230"/>
                  </a:lnTo>
                  <a:lnTo>
                    <a:pt x="560938" y="280242"/>
                  </a:lnTo>
                  <a:lnTo>
                    <a:pt x="558477" y="279239"/>
                  </a:lnTo>
                  <a:lnTo>
                    <a:pt x="554416" y="278212"/>
                  </a:lnTo>
                  <a:lnTo>
                    <a:pt x="552624" y="278116"/>
                  </a:lnTo>
                  <a:lnTo>
                    <a:pt x="544480" y="279944"/>
                  </a:lnTo>
                  <a:lnTo>
                    <a:pt x="540658" y="282464"/>
                  </a:lnTo>
                  <a:lnTo>
                    <a:pt x="537146" y="285820"/>
                  </a:lnTo>
                  <a:lnTo>
                    <a:pt x="531270" y="294586"/>
                  </a:lnTo>
                  <a:lnTo>
                    <a:pt x="530553" y="296270"/>
                  </a:lnTo>
                  <a:lnTo>
                    <a:pt x="528774" y="302815"/>
                  </a:lnTo>
                  <a:lnTo>
                    <a:pt x="528821" y="305144"/>
                  </a:lnTo>
                  <a:lnTo>
                    <a:pt x="531903" y="315535"/>
                  </a:lnTo>
                  <a:lnTo>
                    <a:pt x="531938" y="317494"/>
                  </a:lnTo>
                  <a:lnTo>
                    <a:pt x="530254" y="317625"/>
                  </a:lnTo>
                  <a:lnTo>
                    <a:pt x="526002" y="316669"/>
                  </a:lnTo>
                  <a:lnTo>
                    <a:pt x="524402" y="316610"/>
                  </a:lnTo>
                  <a:lnTo>
                    <a:pt x="519159" y="318019"/>
                  </a:lnTo>
                  <a:lnTo>
                    <a:pt x="514967" y="320444"/>
                  </a:lnTo>
                  <a:lnTo>
                    <a:pt x="513581" y="321781"/>
                  </a:lnTo>
                  <a:lnTo>
                    <a:pt x="506857" y="330345"/>
                  </a:lnTo>
                  <a:lnTo>
                    <a:pt x="505854" y="332339"/>
                  </a:lnTo>
                  <a:lnTo>
                    <a:pt x="505316" y="334310"/>
                  </a:lnTo>
                  <a:lnTo>
                    <a:pt x="502128" y="340294"/>
                  </a:lnTo>
                  <a:lnTo>
                    <a:pt x="500790" y="344748"/>
                  </a:lnTo>
                  <a:lnTo>
                    <a:pt x="500671" y="348595"/>
                  </a:lnTo>
                  <a:lnTo>
                    <a:pt x="499643" y="349001"/>
                  </a:lnTo>
                  <a:lnTo>
                    <a:pt x="496968" y="346707"/>
                  </a:lnTo>
                  <a:lnTo>
                    <a:pt x="494233" y="345716"/>
                  </a:lnTo>
                  <a:lnTo>
                    <a:pt x="491880" y="345668"/>
                  </a:lnTo>
                  <a:lnTo>
                    <a:pt x="486434" y="346421"/>
                  </a:lnTo>
                  <a:lnTo>
                    <a:pt x="483997" y="347376"/>
                  </a:lnTo>
                  <a:lnTo>
                    <a:pt x="478886" y="351055"/>
                  </a:lnTo>
                  <a:lnTo>
                    <a:pt x="474455" y="356035"/>
                  </a:lnTo>
                  <a:lnTo>
                    <a:pt x="471851" y="363034"/>
                  </a:lnTo>
                  <a:lnTo>
                    <a:pt x="471349" y="366785"/>
                  </a:lnTo>
                  <a:lnTo>
                    <a:pt x="470060" y="374237"/>
                  </a:lnTo>
                  <a:lnTo>
                    <a:pt x="469438" y="375957"/>
                  </a:lnTo>
                  <a:lnTo>
                    <a:pt x="466894" y="375993"/>
                  </a:lnTo>
                  <a:lnTo>
                    <a:pt x="466595" y="375157"/>
                  </a:lnTo>
                  <a:lnTo>
                    <a:pt x="468088" y="374547"/>
                  </a:lnTo>
                  <a:lnTo>
                    <a:pt x="468459" y="373616"/>
                  </a:lnTo>
                  <a:lnTo>
                    <a:pt x="468518" y="372016"/>
                  </a:lnTo>
                  <a:lnTo>
                    <a:pt x="469307" y="368815"/>
                  </a:lnTo>
                  <a:lnTo>
                    <a:pt x="469522" y="364360"/>
                  </a:lnTo>
                  <a:lnTo>
                    <a:pt x="468769" y="364491"/>
                  </a:lnTo>
                  <a:lnTo>
                    <a:pt x="466262" y="366426"/>
                  </a:lnTo>
                  <a:lnTo>
                    <a:pt x="465366" y="369149"/>
                  </a:lnTo>
                  <a:lnTo>
                    <a:pt x="464458" y="370845"/>
                  </a:lnTo>
                  <a:lnTo>
                    <a:pt x="463717" y="371610"/>
                  </a:lnTo>
                  <a:lnTo>
                    <a:pt x="462774" y="371371"/>
                  </a:lnTo>
                  <a:lnTo>
                    <a:pt x="462714" y="368074"/>
                  </a:lnTo>
                  <a:lnTo>
                    <a:pt x="460743" y="368205"/>
                  </a:lnTo>
                  <a:lnTo>
                    <a:pt x="460003" y="368970"/>
                  </a:lnTo>
                  <a:lnTo>
                    <a:pt x="459656" y="370940"/>
                  </a:lnTo>
                  <a:lnTo>
                    <a:pt x="457770" y="370702"/>
                  </a:lnTo>
                  <a:lnTo>
                    <a:pt x="457757" y="369854"/>
                  </a:lnTo>
                  <a:lnTo>
                    <a:pt x="456802" y="368624"/>
                  </a:lnTo>
                  <a:lnTo>
                    <a:pt x="455954" y="368648"/>
                  </a:lnTo>
                  <a:lnTo>
                    <a:pt x="454652" y="369615"/>
                  </a:lnTo>
                  <a:lnTo>
                    <a:pt x="454199" y="370367"/>
                  </a:lnTo>
                  <a:lnTo>
                    <a:pt x="453076" y="370953"/>
                  </a:lnTo>
                  <a:lnTo>
                    <a:pt x="452156" y="371908"/>
                  </a:lnTo>
                  <a:lnTo>
                    <a:pt x="452085" y="373245"/>
                  </a:lnTo>
                  <a:lnTo>
                    <a:pt x="453912" y="375634"/>
                  </a:lnTo>
                  <a:lnTo>
                    <a:pt x="453542" y="376423"/>
                  </a:lnTo>
                  <a:lnTo>
                    <a:pt x="452324" y="376530"/>
                  </a:lnTo>
                  <a:lnTo>
                    <a:pt x="449398" y="376100"/>
                  </a:lnTo>
                  <a:lnTo>
                    <a:pt x="446853" y="376064"/>
                  </a:lnTo>
                  <a:lnTo>
                    <a:pt x="442828" y="376769"/>
                  </a:lnTo>
                  <a:lnTo>
                    <a:pt x="440678" y="377462"/>
                  </a:lnTo>
                  <a:lnTo>
                    <a:pt x="436845" y="379313"/>
                  </a:lnTo>
                  <a:lnTo>
                    <a:pt x="434623" y="381236"/>
                  </a:lnTo>
                  <a:lnTo>
                    <a:pt x="433154" y="383052"/>
                  </a:lnTo>
                  <a:lnTo>
                    <a:pt x="430132" y="388283"/>
                  </a:lnTo>
                  <a:lnTo>
                    <a:pt x="427958" y="392905"/>
                  </a:lnTo>
                  <a:lnTo>
                    <a:pt x="427158" y="395927"/>
                  </a:lnTo>
                  <a:lnTo>
                    <a:pt x="427528" y="406556"/>
                  </a:lnTo>
                  <a:lnTo>
                    <a:pt x="427827" y="407392"/>
                  </a:lnTo>
                  <a:lnTo>
                    <a:pt x="427971" y="410796"/>
                  </a:lnTo>
                  <a:lnTo>
                    <a:pt x="427326" y="411262"/>
                  </a:lnTo>
                  <a:lnTo>
                    <a:pt x="425725" y="411011"/>
                  </a:lnTo>
                  <a:lnTo>
                    <a:pt x="421987" y="407487"/>
                  </a:lnTo>
                  <a:lnTo>
                    <a:pt x="421509" y="406580"/>
                  </a:lnTo>
                  <a:lnTo>
                    <a:pt x="421485" y="405242"/>
                  </a:lnTo>
                  <a:lnTo>
                    <a:pt x="422525" y="405326"/>
                  </a:lnTo>
                  <a:lnTo>
                    <a:pt x="424352" y="408013"/>
                  </a:lnTo>
                  <a:lnTo>
                    <a:pt x="426048" y="408192"/>
                  </a:lnTo>
                  <a:lnTo>
                    <a:pt x="426310" y="406890"/>
                  </a:lnTo>
                  <a:lnTo>
                    <a:pt x="425427" y="404609"/>
                  </a:lnTo>
                  <a:lnTo>
                    <a:pt x="425379" y="401910"/>
                  </a:lnTo>
                  <a:lnTo>
                    <a:pt x="424997" y="401325"/>
                  </a:lnTo>
                  <a:lnTo>
                    <a:pt x="422548" y="401659"/>
                  </a:lnTo>
                  <a:lnTo>
                    <a:pt x="421700" y="401134"/>
                  </a:lnTo>
                  <a:lnTo>
                    <a:pt x="418762" y="400215"/>
                  </a:lnTo>
                  <a:lnTo>
                    <a:pt x="417270" y="400812"/>
                  </a:lnTo>
                  <a:lnTo>
                    <a:pt x="416744" y="403343"/>
                  </a:lnTo>
                  <a:lnTo>
                    <a:pt x="417412" y="403809"/>
                  </a:lnTo>
                  <a:lnTo>
                    <a:pt x="418284" y="405123"/>
                  </a:lnTo>
                  <a:lnTo>
                    <a:pt x="419813" y="406329"/>
                  </a:lnTo>
                  <a:lnTo>
                    <a:pt x="419539" y="407081"/>
                  </a:lnTo>
                  <a:lnTo>
                    <a:pt x="416063" y="407225"/>
                  </a:lnTo>
                  <a:lnTo>
                    <a:pt x="411882" y="404561"/>
                  </a:lnTo>
                  <a:lnTo>
                    <a:pt x="408933" y="403128"/>
                  </a:lnTo>
                  <a:lnTo>
                    <a:pt x="405063" y="402424"/>
                  </a:lnTo>
                  <a:lnTo>
                    <a:pt x="393884" y="397455"/>
                  </a:lnTo>
                  <a:lnTo>
                    <a:pt x="392463" y="396535"/>
                  </a:lnTo>
                  <a:lnTo>
                    <a:pt x="389525" y="395544"/>
                  </a:lnTo>
                  <a:lnTo>
                    <a:pt x="387697" y="393299"/>
                  </a:lnTo>
                  <a:lnTo>
                    <a:pt x="387673" y="391639"/>
                  </a:lnTo>
                  <a:lnTo>
                    <a:pt x="393776" y="391352"/>
                  </a:lnTo>
                  <a:lnTo>
                    <a:pt x="408133" y="388928"/>
                  </a:lnTo>
                  <a:lnTo>
                    <a:pt x="414594" y="387291"/>
                  </a:lnTo>
                  <a:lnTo>
                    <a:pt x="418798" y="385548"/>
                  </a:lnTo>
                  <a:lnTo>
                    <a:pt x="426991" y="380412"/>
                  </a:lnTo>
                  <a:lnTo>
                    <a:pt x="431172" y="377438"/>
                  </a:lnTo>
                  <a:lnTo>
                    <a:pt x="452801" y="365769"/>
                  </a:lnTo>
                  <a:lnTo>
                    <a:pt x="458844" y="362007"/>
                  </a:lnTo>
                  <a:lnTo>
                    <a:pt x="467850" y="354888"/>
                  </a:lnTo>
                  <a:lnTo>
                    <a:pt x="478599" y="344939"/>
                  </a:lnTo>
                  <a:lnTo>
                    <a:pt x="491737" y="331933"/>
                  </a:lnTo>
                  <a:lnTo>
                    <a:pt x="524522" y="296079"/>
                  </a:lnTo>
                  <a:lnTo>
                    <a:pt x="528762" y="290955"/>
                  </a:lnTo>
                  <a:lnTo>
                    <a:pt x="554571" y="253644"/>
                  </a:lnTo>
                  <a:lnTo>
                    <a:pt x="564711" y="236350"/>
                  </a:lnTo>
                  <a:lnTo>
                    <a:pt x="571519" y="221360"/>
                  </a:lnTo>
                  <a:lnTo>
                    <a:pt x="573239" y="217503"/>
                  </a:lnTo>
                  <a:lnTo>
                    <a:pt x="575114" y="211519"/>
                  </a:lnTo>
                  <a:lnTo>
                    <a:pt x="577861" y="201403"/>
                  </a:lnTo>
                  <a:lnTo>
                    <a:pt x="580465" y="193950"/>
                  </a:lnTo>
                  <a:lnTo>
                    <a:pt x="580967" y="190714"/>
                  </a:lnTo>
                  <a:lnTo>
                    <a:pt x="584561" y="174984"/>
                  </a:lnTo>
                  <a:lnTo>
                    <a:pt x="589053" y="162288"/>
                  </a:lnTo>
                  <a:lnTo>
                    <a:pt x="593053" y="142951"/>
                  </a:lnTo>
                  <a:lnTo>
                    <a:pt x="593603" y="136526"/>
                  </a:lnTo>
                  <a:lnTo>
                    <a:pt x="595227" y="126924"/>
                  </a:lnTo>
                  <a:lnTo>
                    <a:pt x="595657" y="113642"/>
                  </a:lnTo>
                  <a:lnTo>
                    <a:pt x="595418" y="104983"/>
                  </a:lnTo>
                  <a:lnTo>
                    <a:pt x="593770" y="96730"/>
                  </a:lnTo>
                  <a:lnTo>
                    <a:pt x="590701" y="87558"/>
                  </a:lnTo>
                  <a:lnTo>
                    <a:pt x="589040" y="83724"/>
                  </a:lnTo>
                  <a:lnTo>
                    <a:pt x="584681" y="76474"/>
                  </a:lnTo>
                  <a:lnTo>
                    <a:pt x="583152" y="74814"/>
                  </a:lnTo>
                  <a:lnTo>
                    <a:pt x="580489" y="72676"/>
                  </a:lnTo>
                  <a:lnTo>
                    <a:pt x="578375" y="70216"/>
                  </a:lnTo>
                  <a:lnTo>
                    <a:pt x="575401" y="66597"/>
                  </a:lnTo>
                  <a:lnTo>
                    <a:pt x="570193" y="59228"/>
                  </a:lnTo>
                  <a:lnTo>
                    <a:pt x="565010" y="52934"/>
                  </a:lnTo>
                  <a:lnTo>
                    <a:pt x="560985" y="48754"/>
                  </a:lnTo>
                  <a:lnTo>
                    <a:pt x="559373" y="47654"/>
                  </a:lnTo>
                  <a:lnTo>
                    <a:pt x="555503" y="47057"/>
                  </a:lnTo>
                  <a:lnTo>
                    <a:pt x="547489" y="46078"/>
                  </a:lnTo>
                  <a:lnTo>
                    <a:pt x="538722" y="44549"/>
                  </a:lnTo>
                  <a:lnTo>
                    <a:pt x="535975" y="43737"/>
                  </a:lnTo>
                  <a:lnTo>
                    <a:pt x="530756" y="40704"/>
                  </a:lnTo>
                  <a:lnTo>
                    <a:pt x="525979" y="36285"/>
                  </a:lnTo>
                  <a:lnTo>
                    <a:pt x="517320" y="24878"/>
                  </a:lnTo>
                  <a:lnTo>
                    <a:pt x="513940" y="19827"/>
                  </a:lnTo>
                  <a:lnTo>
                    <a:pt x="513366" y="18799"/>
                  </a:lnTo>
                  <a:lnTo>
                    <a:pt x="512829" y="14858"/>
                  </a:lnTo>
                  <a:lnTo>
                    <a:pt x="512077" y="9507"/>
                  </a:lnTo>
                  <a:lnTo>
                    <a:pt x="512112" y="693"/>
                  </a:lnTo>
                  <a:lnTo>
                    <a:pt x="512758" y="0"/>
                  </a:lnTo>
                  <a:lnTo>
                    <a:pt x="522539" y="5386"/>
                  </a:lnTo>
                  <a:lnTo>
                    <a:pt x="523113" y="6151"/>
                  </a:lnTo>
                  <a:lnTo>
                    <a:pt x="524259" y="6593"/>
                  </a:lnTo>
                  <a:lnTo>
                    <a:pt x="529120" y="10821"/>
                  </a:lnTo>
                  <a:lnTo>
                    <a:pt x="532739" y="13687"/>
                  </a:lnTo>
                  <a:lnTo>
                    <a:pt x="542126" y="23409"/>
                  </a:lnTo>
                  <a:lnTo>
                    <a:pt x="547788" y="29883"/>
                  </a:lnTo>
                  <a:lnTo>
                    <a:pt x="554309" y="37204"/>
                  </a:lnTo>
                  <a:lnTo>
                    <a:pt x="570134" y="55561"/>
                  </a:lnTo>
                  <a:lnTo>
                    <a:pt x="574649" y="61139"/>
                  </a:lnTo>
                  <a:lnTo>
                    <a:pt x="583081" y="70108"/>
                  </a:lnTo>
                  <a:lnTo>
                    <a:pt x="591823" y="81419"/>
                  </a:lnTo>
                  <a:lnTo>
                    <a:pt x="593842" y="83652"/>
                  </a:lnTo>
                  <a:lnTo>
                    <a:pt x="597114" y="88227"/>
                  </a:lnTo>
                  <a:lnTo>
                    <a:pt x="601831" y="94903"/>
                  </a:lnTo>
                  <a:lnTo>
                    <a:pt x="608317" y="105533"/>
                  </a:lnTo>
                  <a:lnTo>
                    <a:pt x="612891" y="114479"/>
                  </a:lnTo>
                  <a:lnTo>
                    <a:pt x="614839" y="118193"/>
                  </a:lnTo>
                  <a:lnTo>
                    <a:pt x="627164" y="141327"/>
                  </a:lnTo>
                  <a:lnTo>
                    <a:pt x="628645" y="144946"/>
                  </a:lnTo>
                  <a:lnTo>
                    <a:pt x="632180" y="151778"/>
                  </a:lnTo>
                  <a:lnTo>
                    <a:pt x="633255" y="153820"/>
                  </a:lnTo>
                  <a:lnTo>
                    <a:pt x="636122" y="158956"/>
                  </a:lnTo>
                  <a:lnTo>
                    <a:pt x="643766" y="174065"/>
                  </a:lnTo>
                  <a:lnTo>
                    <a:pt x="645796" y="178161"/>
                  </a:lnTo>
                  <a:lnTo>
                    <a:pt x="649737" y="184491"/>
                  </a:lnTo>
                  <a:lnTo>
                    <a:pt x="654276" y="193174"/>
                  </a:lnTo>
                  <a:lnTo>
                    <a:pt x="656187" y="198119"/>
                  </a:lnTo>
                  <a:lnTo>
                    <a:pt x="669324" y="222328"/>
                  </a:lnTo>
                  <a:lnTo>
                    <a:pt x="671833" y="227201"/>
                  </a:lnTo>
                  <a:lnTo>
                    <a:pt x="672191" y="227953"/>
                  </a:lnTo>
                  <a:lnTo>
                    <a:pt x="673385" y="230271"/>
                  </a:lnTo>
                  <a:lnTo>
                    <a:pt x="673982" y="231513"/>
                  </a:lnTo>
                  <a:lnTo>
                    <a:pt x="675296" y="234069"/>
                  </a:lnTo>
                  <a:lnTo>
                    <a:pt x="677685" y="238583"/>
                  </a:lnTo>
                  <a:lnTo>
                    <a:pt x="680074" y="242548"/>
                  </a:lnTo>
                  <a:lnTo>
                    <a:pt x="681626" y="245844"/>
                  </a:lnTo>
                  <a:lnTo>
                    <a:pt x="683896" y="249213"/>
                  </a:lnTo>
                  <a:lnTo>
                    <a:pt x="686284" y="252688"/>
                  </a:lnTo>
                  <a:lnTo>
                    <a:pt x="688315" y="256033"/>
                  </a:lnTo>
                  <a:lnTo>
                    <a:pt x="689031" y="258421"/>
                  </a:lnTo>
                  <a:lnTo>
                    <a:pt x="690823" y="262184"/>
                  </a:lnTo>
                  <a:lnTo>
                    <a:pt x="692256" y="264345"/>
                  </a:lnTo>
                  <a:lnTo>
                    <a:pt x="693689" y="266208"/>
                  </a:lnTo>
                  <a:lnTo>
                    <a:pt x="695122" y="268382"/>
                  </a:lnTo>
                  <a:lnTo>
                    <a:pt x="695959" y="271667"/>
                  </a:lnTo>
                  <a:lnTo>
                    <a:pt x="697869" y="275656"/>
                  </a:lnTo>
                  <a:lnTo>
                    <a:pt x="700019" y="280063"/>
                  </a:lnTo>
                  <a:lnTo>
                    <a:pt x="701452" y="282797"/>
                  </a:lnTo>
                  <a:lnTo>
                    <a:pt x="702408" y="284995"/>
                  </a:lnTo>
                  <a:lnTo>
                    <a:pt x="704080" y="289044"/>
                  </a:lnTo>
                  <a:lnTo>
                    <a:pt x="706349" y="293774"/>
                  </a:lnTo>
                  <a:lnTo>
                    <a:pt x="708140" y="297727"/>
                  </a:lnTo>
                  <a:lnTo>
                    <a:pt x="709216" y="300582"/>
                  </a:lnTo>
                  <a:lnTo>
                    <a:pt x="710768" y="303735"/>
                  </a:lnTo>
                  <a:lnTo>
                    <a:pt x="712679" y="306828"/>
                  </a:lnTo>
                  <a:lnTo>
                    <a:pt x="713993" y="309288"/>
                  </a:lnTo>
                  <a:lnTo>
                    <a:pt x="715187" y="311737"/>
                  </a:lnTo>
                  <a:lnTo>
                    <a:pt x="716024" y="314508"/>
                  </a:lnTo>
                  <a:lnTo>
                    <a:pt x="717218" y="317135"/>
                  </a:lnTo>
                  <a:lnTo>
                    <a:pt x="719249" y="320957"/>
                  </a:lnTo>
                  <a:lnTo>
                    <a:pt x="720920" y="325078"/>
                  </a:lnTo>
                  <a:lnTo>
                    <a:pt x="722712" y="329007"/>
                  </a:lnTo>
                  <a:lnTo>
                    <a:pt x="725220" y="332925"/>
                  </a:lnTo>
                  <a:lnTo>
                    <a:pt x="727967" y="337320"/>
                  </a:lnTo>
                  <a:lnTo>
                    <a:pt x="731430" y="342037"/>
                  </a:lnTo>
                  <a:lnTo>
                    <a:pt x="733939" y="345513"/>
                  </a:lnTo>
                  <a:lnTo>
                    <a:pt x="735969" y="349418"/>
                  </a:lnTo>
                  <a:lnTo>
                    <a:pt x="738358" y="353599"/>
                  </a:lnTo>
                  <a:lnTo>
                    <a:pt x="740866" y="356955"/>
                  </a:lnTo>
                  <a:lnTo>
                    <a:pt x="743493" y="360609"/>
                  </a:lnTo>
                  <a:lnTo>
                    <a:pt x="746479" y="364850"/>
                  </a:lnTo>
                  <a:lnTo>
                    <a:pt x="748271" y="367812"/>
                  </a:lnTo>
                  <a:lnTo>
                    <a:pt x="751137" y="372087"/>
                  </a:lnTo>
                  <a:lnTo>
                    <a:pt x="753287" y="375527"/>
                  </a:lnTo>
                  <a:lnTo>
                    <a:pt x="756034" y="380281"/>
                  </a:lnTo>
                  <a:lnTo>
                    <a:pt x="757587" y="382824"/>
                  </a:lnTo>
                  <a:lnTo>
                    <a:pt x="759020" y="385751"/>
                  </a:lnTo>
                  <a:lnTo>
                    <a:pt x="760095" y="387853"/>
                  </a:lnTo>
                  <a:lnTo>
                    <a:pt x="761767" y="390481"/>
                  </a:lnTo>
                  <a:lnTo>
                    <a:pt x="763678" y="393239"/>
                  </a:lnTo>
                  <a:lnTo>
                    <a:pt x="764992" y="396129"/>
                  </a:lnTo>
                  <a:lnTo>
                    <a:pt x="766664" y="398673"/>
                  </a:lnTo>
                  <a:lnTo>
                    <a:pt x="767739" y="401145"/>
                  </a:lnTo>
                  <a:lnTo>
                    <a:pt x="769292" y="404346"/>
                  </a:lnTo>
                  <a:lnTo>
                    <a:pt x="770247" y="406783"/>
                  </a:lnTo>
                  <a:lnTo>
                    <a:pt x="770725" y="408037"/>
                  </a:lnTo>
                  <a:lnTo>
                    <a:pt x="772396" y="410366"/>
                  </a:lnTo>
                  <a:lnTo>
                    <a:pt x="773711" y="412564"/>
                  </a:lnTo>
                  <a:lnTo>
                    <a:pt x="775382" y="415836"/>
                  </a:lnTo>
                  <a:lnTo>
                    <a:pt x="777055" y="418738"/>
                  </a:lnTo>
                  <a:lnTo>
                    <a:pt x="778249" y="421414"/>
                  </a:lnTo>
                  <a:lnTo>
                    <a:pt x="779801" y="425021"/>
                  </a:lnTo>
                  <a:lnTo>
                    <a:pt x="781354" y="428341"/>
                  </a:lnTo>
                  <a:lnTo>
                    <a:pt x="782429" y="430670"/>
                  </a:lnTo>
                  <a:lnTo>
                    <a:pt x="783862" y="434217"/>
                  </a:lnTo>
                  <a:lnTo>
                    <a:pt x="784818" y="436534"/>
                  </a:lnTo>
                  <a:lnTo>
                    <a:pt x="786371" y="439592"/>
                  </a:lnTo>
                  <a:lnTo>
                    <a:pt x="788042" y="442840"/>
                  </a:lnTo>
                  <a:lnTo>
                    <a:pt x="789954" y="446686"/>
                  </a:lnTo>
                  <a:lnTo>
                    <a:pt x="791387" y="449804"/>
                  </a:lnTo>
                  <a:lnTo>
                    <a:pt x="792462" y="452515"/>
                  </a:lnTo>
                  <a:lnTo>
                    <a:pt x="793298" y="454533"/>
                  </a:lnTo>
                  <a:lnTo>
                    <a:pt x="794014" y="456026"/>
                  </a:lnTo>
                  <a:lnTo>
                    <a:pt x="795567" y="458881"/>
                  </a:lnTo>
                  <a:lnTo>
                    <a:pt x="796881" y="461628"/>
                  </a:lnTo>
                  <a:lnTo>
                    <a:pt x="797717" y="463801"/>
                  </a:lnTo>
                  <a:lnTo>
                    <a:pt x="798434" y="466883"/>
                  </a:lnTo>
                  <a:lnTo>
                    <a:pt x="799031" y="469689"/>
                  </a:lnTo>
                  <a:lnTo>
                    <a:pt x="799747" y="473165"/>
                  </a:lnTo>
                  <a:lnTo>
                    <a:pt x="800344" y="477464"/>
                  </a:lnTo>
                  <a:lnTo>
                    <a:pt x="800584" y="481550"/>
                  </a:lnTo>
                  <a:lnTo>
                    <a:pt x="801061" y="486088"/>
                  </a:lnTo>
                  <a:lnTo>
                    <a:pt x="801061" y="491582"/>
                  </a:lnTo>
                  <a:lnTo>
                    <a:pt x="801300" y="497768"/>
                  </a:lnTo>
                  <a:lnTo>
                    <a:pt x="801181" y="503693"/>
                  </a:lnTo>
                  <a:lnTo>
                    <a:pt x="800822" y="508876"/>
                  </a:lnTo>
                  <a:lnTo>
                    <a:pt x="800464" y="513331"/>
                  </a:lnTo>
                  <a:lnTo>
                    <a:pt x="799389" y="519685"/>
                  </a:lnTo>
                  <a:lnTo>
                    <a:pt x="798195" y="525418"/>
                  </a:lnTo>
                  <a:lnTo>
                    <a:pt x="797239" y="529646"/>
                  </a:lnTo>
                  <a:lnTo>
                    <a:pt x="795686" y="534459"/>
                  </a:lnTo>
                  <a:lnTo>
                    <a:pt x="794850" y="537636"/>
                  </a:lnTo>
                  <a:lnTo>
                    <a:pt x="794492" y="540347"/>
                  </a:lnTo>
                  <a:lnTo>
                    <a:pt x="793298" y="544826"/>
                  </a:lnTo>
                  <a:lnTo>
                    <a:pt x="791745" y="548910"/>
                  </a:lnTo>
                  <a:lnTo>
                    <a:pt x="790193" y="553987"/>
                  </a:lnTo>
                  <a:lnTo>
                    <a:pt x="789715" y="556698"/>
                  </a:lnTo>
                  <a:lnTo>
                    <a:pt x="788878" y="558764"/>
                  </a:lnTo>
                  <a:lnTo>
                    <a:pt x="788162" y="560651"/>
                  </a:lnTo>
                  <a:lnTo>
                    <a:pt x="787445" y="563434"/>
                  </a:lnTo>
                  <a:lnTo>
                    <a:pt x="786729" y="564951"/>
                  </a:lnTo>
                  <a:lnTo>
                    <a:pt x="786251" y="565882"/>
                  </a:lnTo>
                  <a:lnTo>
                    <a:pt x="785773" y="567053"/>
                  </a:lnTo>
                  <a:lnTo>
                    <a:pt x="785773" y="568773"/>
                  </a:lnTo>
                  <a:lnTo>
                    <a:pt x="785535" y="570182"/>
                  </a:lnTo>
                  <a:lnTo>
                    <a:pt x="784699" y="571770"/>
                  </a:lnTo>
                  <a:lnTo>
                    <a:pt x="782310" y="574088"/>
                  </a:lnTo>
                  <a:lnTo>
                    <a:pt x="780160" y="576022"/>
                  </a:lnTo>
                  <a:lnTo>
                    <a:pt x="778010" y="578052"/>
                  </a:lnTo>
                  <a:lnTo>
                    <a:pt x="776458" y="579736"/>
                  </a:lnTo>
                  <a:lnTo>
                    <a:pt x="774308" y="581301"/>
                  </a:lnTo>
                  <a:lnTo>
                    <a:pt x="772158" y="583129"/>
                  </a:lnTo>
                  <a:lnTo>
                    <a:pt x="769650" y="584538"/>
                  </a:lnTo>
                  <a:lnTo>
                    <a:pt x="766186" y="586807"/>
                  </a:lnTo>
                  <a:lnTo>
                    <a:pt x="762125" y="589255"/>
                  </a:lnTo>
                  <a:lnTo>
                    <a:pt x="760334" y="590187"/>
                  </a:lnTo>
                  <a:lnTo>
                    <a:pt x="756034" y="592373"/>
                  </a:lnTo>
                  <a:lnTo>
                    <a:pt x="752212" y="594379"/>
                  </a:lnTo>
                  <a:lnTo>
                    <a:pt x="748271" y="596278"/>
                  </a:lnTo>
                  <a:lnTo>
                    <a:pt x="743971" y="598297"/>
                  </a:lnTo>
                  <a:lnTo>
                    <a:pt x="739910" y="599993"/>
                  </a:lnTo>
                  <a:lnTo>
                    <a:pt x="735849" y="601533"/>
                  </a:lnTo>
                  <a:lnTo>
                    <a:pt x="733222" y="602775"/>
                  </a:lnTo>
                  <a:lnTo>
                    <a:pt x="730714" y="603851"/>
                  </a:lnTo>
                  <a:lnTo>
                    <a:pt x="728564" y="604949"/>
                  </a:lnTo>
                  <a:lnTo>
                    <a:pt x="725339" y="606490"/>
                  </a:lnTo>
                  <a:lnTo>
                    <a:pt x="721995" y="607971"/>
                  </a:lnTo>
                  <a:lnTo>
                    <a:pt x="718054" y="609572"/>
                  </a:lnTo>
                  <a:lnTo>
                    <a:pt x="715784" y="610730"/>
                  </a:lnTo>
                  <a:lnTo>
                    <a:pt x="713038" y="612068"/>
                  </a:lnTo>
                  <a:lnTo>
                    <a:pt x="709693" y="613525"/>
                  </a:lnTo>
                  <a:lnTo>
                    <a:pt x="707305" y="614110"/>
                  </a:lnTo>
                  <a:lnTo>
                    <a:pt x="705394" y="614958"/>
                  </a:lnTo>
                  <a:lnTo>
                    <a:pt x="703961" y="615352"/>
                  </a:lnTo>
                  <a:lnTo>
                    <a:pt x="701930" y="616391"/>
                  </a:lnTo>
                  <a:lnTo>
                    <a:pt x="699541" y="617562"/>
                  </a:lnTo>
                  <a:lnTo>
                    <a:pt x="696078" y="618983"/>
                  </a:lnTo>
                  <a:lnTo>
                    <a:pt x="693809" y="619795"/>
                  </a:lnTo>
                  <a:lnTo>
                    <a:pt x="691897" y="620380"/>
                  </a:lnTo>
                  <a:lnTo>
                    <a:pt x="690584" y="620799"/>
                  </a:lnTo>
                  <a:lnTo>
                    <a:pt x="688673" y="621372"/>
                  </a:lnTo>
                  <a:lnTo>
                    <a:pt x="687359" y="621933"/>
                  </a:lnTo>
                  <a:lnTo>
                    <a:pt x="686762" y="622375"/>
                  </a:lnTo>
                  <a:lnTo>
                    <a:pt x="684135" y="623497"/>
                  </a:lnTo>
                  <a:lnTo>
                    <a:pt x="680790" y="624632"/>
                  </a:lnTo>
                  <a:lnTo>
                    <a:pt x="679118" y="624871"/>
                  </a:lnTo>
                  <a:lnTo>
                    <a:pt x="672669" y="626842"/>
                  </a:lnTo>
                  <a:lnTo>
                    <a:pt x="665144" y="627833"/>
                  </a:lnTo>
                  <a:lnTo>
                    <a:pt x="652723" y="630007"/>
                  </a:lnTo>
                  <a:lnTo>
                    <a:pt x="640063" y="632563"/>
                  </a:lnTo>
                  <a:lnTo>
                    <a:pt x="630389" y="633291"/>
                  </a:lnTo>
                  <a:lnTo>
                    <a:pt x="621073" y="633196"/>
                  </a:lnTo>
                  <a:lnTo>
                    <a:pt x="613166" y="632383"/>
                  </a:lnTo>
                  <a:lnTo>
                    <a:pt x="606167" y="630998"/>
                  </a:lnTo>
                  <a:lnTo>
                    <a:pt x="600804" y="630413"/>
                  </a:lnTo>
                  <a:lnTo>
                    <a:pt x="593902" y="628466"/>
                  </a:lnTo>
                  <a:lnTo>
                    <a:pt x="584478" y="627475"/>
                  </a:lnTo>
                  <a:lnTo>
                    <a:pt x="559289" y="623211"/>
                  </a:lnTo>
                  <a:lnTo>
                    <a:pt x="547107" y="620416"/>
                  </a:lnTo>
                  <a:lnTo>
                    <a:pt x="530696" y="617968"/>
                  </a:lnTo>
                  <a:lnTo>
                    <a:pt x="513450" y="615914"/>
                  </a:lnTo>
                  <a:lnTo>
                    <a:pt x="497911" y="614731"/>
                  </a:lnTo>
                  <a:lnTo>
                    <a:pt x="492740" y="615221"/>
                  </a:lnTo>
                  <a:lnTo>
                    <a:pt x="487556" y="614253"/>
                  </a:lnTo>
                  <a:lnTo>
                    <a:pt x="471827" y="613190"/>
                  </a:lnTo>
                  <a:lnTo>
                    <a:pt x="444811" y="612235"/>
                  </a:lnTo>
                  <a:lnTo>
                    <a:pt x="418918" y="610431"/>
                  </a:lnTo>
                  <a:lnTo>
                    <a:pt x="411500" y="611387"/>
                  </a:lnTo>
                  <a:lnTo>
                    <a:pt x="401480" y="613644"/>
                  </a:lnTo>
                  <a:lnTo>
                    <a:pt x="392869" y="616415"/>
                  </a:lnTo>
                  <a:lnTo>
                    <a:pt x="389321" y="618266"/>
                  </a:lnTo>
                  <a:lnTo>
                    <a:pt x="385237" y="621157"/>
                  </a:lnTo>
                  <a:lnTo>
                    <a:pt x="376566" y="625743"/>
                  </a:lnTo>
                  <a:lnTo>
                    <a:pt x="370272" y="626292"/>
                  </a:lnTo>
                  <a:lnTo>
                    <a:pt x="358316" y="625576"/>
                  </a:lnTo>
                  <a:lnTo>
                    <a:pt x="349012" y="626209"/>
                  </a:lnTo>
                  <a:lnTo>
                    <a:pt x="347029" y="625671"/>
                  </a:lnTo>
                  <a:lnTo>
                    <a:pt x="328278" y="624178"/>
                  </a:lnTo>
                  <a:lnTo>
                    <a:pt x="316956" y="622327"/>
                  </a:lnTo>
                  <a:lnTo>
                    <a:pt x="309121" y="620667"/>
                  </a:lnTo>
                  <a:lnTo>
                    <a:pt x="298443" y="617084"/>
                  </a:lnTo>
                  <a:lnTo>
                    <a:pt x="291039" y="614074"/>
                  </a:lnTo>
                  <a:lnTo>
                    <a:pt x="259257" y="602560"/>
                  </a:lnTo>
                  <a:lnTo>
                    <a:pt x="246501" y="598775"/>
                  </a:lnTo>
                  <a:lnTo>
                    <a:pt x="236481" y="596100"/>
                  </a:lnTo>
                  <a:lnTo>
                    <a:pt x="216212" y="592660"/>
                  </a:lnTo>
                  <a:lnTo>
                    <a:pt x="208366" y="590330"/>
                  </a:lnTo>
                  <a:lnTo>
                    <a:pt x="193353" y="586174"/>
                  </a:lnTo>
                  <a:lnTo>
                    <a:pt x="178782" y="580668"/>
                  </a:lnTo>
                  <a:lnTo>
                    <a:pt x="171198" y="577002"/>
                  </a:lnTo>
                  <a:lnTo>
                    <a:pt x="160413" y="573132"/>
                  </a:lnTo>
                  <a:lnTo>
                    <a:pt x="146881" y="567590"/>
                  </a:lnTo>
                  <a:lnTo>
                    <a:pt x="138365" y="564545"/>
                  </a:lnTo>
                  <a:lnTo>
                    <a:pt x="135224" y="562036"/>
                  </a:lnTo>
                  <a:lnTo>
                    <a:pt x="118838" y="554476"/>
                  </a:lnTo>
                  <a:lnTo>
                    <a:pt x="112758" y="550618"/>
                  </a:lnTo>
                  <a:lnTo>
                    <a:pt x="93028" y="540120"/>
                  </a:lnTo>
                  <a:lnTo>
                    <a:pt x="73978" y="530625"/>
                  </a:lnTo>
                  <a:lnTo>
                    <a:pt x="61067" y="523005"/>
                  </a:lnTo>
                  <a:lnTo>
                    <a:pt x="49136" y="517571"/>
                  </a:lnTo>
                  <a:lnTo>
                    <a:pt x="33859" y="509234"/>
                  </a:lnTo>
                  <a:lnTo>
                    <a:pt x="32259" y="508613"/>
                  </a:lnTo>
                  <a:lnTo>
                    <a:pt x="27541" y="507825"/>
                  </a:lnTo>
                  <a:lnTo>
                    <a:pt x="21665" y="505364"/>
                  </a:lnTo>
                  <a:lnTo>
                    <a:pt x="17473" y="502045"/>
                  </a:lnTo>
                  <a:lnTo>
                    <a:pt x="7990" y="496658"/>
                  </a:lnTo>
                  <a:lnTo>
                    <a:pt x="0" y="490961"/>
                  </a:lnTo>
                  <a:lnTo>
                    <a:pt x="83" y="490184"/>
                  </a:lnTo>
                  <a:lnTo>
                    <a:pt x="1015" y="489707"/>
                  </a:lnTo>
                  <a:lnTo>
                    <a:pt x="2054" y="489791"/>
                  </a:lnTo>
                  <a:lnTo>
                    <a:pt x="4324" y="490614"/>
                  </a:lnTo>
                  <a:lnTo>
                    <a:pt x="7452" y="492155"/>
                  </a:lnTo>
                  <a:lnTo>
                    <a:pt x="9244" y="492394"/>
                  </a:lnTo>
                  <a:lnTo>
                    <a:pt x="14786" y="491868"/>
                  </a:lnTo>
                  <a:lnTo>
                    <a:pt x="22967" y="491916"/>
                  </a:lnTo>
                  <a:lnTo>
                    <a:pt x="25141" y="492454"/>
                  </a:lnTo>
                  <a:lnTo>
                    <a:pt x="29309" y="494556"/>
                  </a:lnTo>
                  <a:lnTo>
                    <a:pt x="30252" y="494639"/>
                  </a:lnTo>
                  <a:lnTo>
                    <a:pt x="31841" y="494328"/>
                  </a:lnTo>
                  <a:lnTo>
                    <a:pt x="35292" y="492489"/>
                  </a:lnTo>
                  <a:lnTo>
                    <a:pt x="36129" y="491319"/>
                  </a:lnTo>
                  <a:lnTo>
                    <a:pt x="40046" y="489205"/>
                  </a:lnTo>
                  <a:lnTo>
                    <a:pt x="42363" y="487103"/>
                  </a:lnTo>
                  <a:lnTo>
                    <a:pt x="46687" y="486637"/>
                  </a:lnTo>
                  <a:lnTo>
                    <a:pt x="48455" y="485778"/>
                  </a:lnTo>
                  <a:lnTo>
                    <a:pt x="50592" y="483782"/>
                  </a:lnTo>
                  <a:lnTo>
                    <a:pt x="51799" y="483198"/>
                  </a:lnTo>
                  <a:lnTo>
                    <a:pt x="52934" y="483532"/>
                  </a:lnTo>
                  <a:lnTo>
                    <a:pt x="52957" y="484858"/>
                  </a:lnTo>
                  <a:lnTo>
                    <a:pt x="51393" y="487056"/>
                  </a:lnTo>
                  <a:lnTo>
                    <a:pt x="46376" y="491462"/>
                  </a:lnTo>
                  <a:lnTo>
                    <a:pt x="46412" y="493421"/>
                  </a:lnTo>
                  <a:lnTo>
                    <a:pt x="45301" y="494675"/>
                  </a:lnTo>
                  <a:lnTo>
                    <a:pt x="45314" y="495798"/>
                  </a:lnTo>
                  <a:lnTo>
                    <a:pt x="46078" y="496359"/>
                  </a:lnTo>
                  <a:lnTo>
                    <a:pt x="49661" y="496777"/>
                  </a:lnTo>
                  <a:lnTo>
                    <a:pt x="49864" y="497995"/>
                  </a:lnTo>
                  <a:lnTo>
                    <a:pt x="49039" y="498939"/>
                  </a:lnTo>
                  <a:lnTo>
                    <a:pt x="44657" y="501364"/>
                  </a:lnTo>
                  <a:lnTo>
                    <a:pt x="44394" y="502594"/>
                  </a:lnTo>
                  <a:lnTo>
                    <a:pt x="45063" y="503323"/>
                  </a:lnTo>
                  <a:lnTo>
                    <a:pt x="47404" y="502809"/>
                  </a:lnTo>
                  <a:lnTo>
                    <a:pt x="56325" y="495989"/>
                  </a:lnTo>
                  <a:lnTo>
                    <a:pt x="61473" y="494137"/>
                  </a:lnTo>
                  <a:lnTo>
                    <a:pt x="64256" y="491653"/>
                  </a:lnTo>
                  <a:lnTo>
                    <a:pt x="64709" y="490590"/>
                  </a:lnTo>
                  <a:lnTo>
                    <a:pt x="65450" y="489946"/>
                  </a:lnTo>
                  <a:lnTo>
                    <a:pt x="66859" y="489647"/>
                  </a:lnTo>
                  <a:lnTo>
                    <a:pt x="68066" y="488680"/>
                  </a:lnTo>
                  <a:lnTo>
                    <a:pt x="68615" y="487628"/>
                  </a:lnTo>
                  <a:lnTo>
                    <a:pt x="69547" y="486864"/>
                  </a:lnTo>
                  <a:lnTo>
                    <a:pt x="71601" y="486291"/>
                  </a:lnTo>
                  <a:lnTo>
                    <a:pt x="72162" y="485598"/>
                  </a:lnTo>
                  <a:lnTo>
                    <a:pt x="72329" y="484380"/>
                  </a:lnTo>
                  <a:lnTo>
                    <a:pt x="78624" y="478158"/>
                  </a:lnTo>
                  <a:lnTo>
                    <a:pt x="79364" y="477322"/>
                  </a:lnTo>
                  <a:lnTo>
                    <a:pt x="80965" y="477011"/>
                  </a:lnTo>
                  <a:lnTo>
                    <a:pt x="81610" y="476258"/>
                  </a:lnTo>
                  <a:lnTo>
                    <a:pt x="82052" y="474718"/>
                  </a:lnTo>
                  <a:lnTo>
                    <a:pt x="81944" y="473870"/>
                  </a:lnTo>
                  <a:lnTo>
                    <a:pt x="81466" y="473332"/>
                  </a:lnTo>
                  <a:lnTo>
                    <a:pt x="79579" y="472974"/>
                  </a:lnTo>
                  <a:lnTo>
                    <a:pt x="78564" y="473857"/>
                  </a:lnTo>
                  <a:lnTo>
                    <a:pt x="77752" y="476473"/>
                  </a:lnTo>
                  <a:lnTo>
                    <a:pt x="75805" y="477943"/>
                  </a:lnTo>
                  <a:lnTo>
                    <a:pt x="72186" y="481382"/>
                  </a:lnTo>
                  <a:lnTo>
                    <a:pt x="70789" y="482158"/>
                  </a:lnTo>
                  <a:lnTo>
                    <a:pt x="67958" y="482099"/>
                  </a:lnTo>
                  <a:lnTo>
                    <a:pt x="66466" y="482577"/>
                  </a:lnTo>
                  <a:lnTo>
                    <a:pt x="65355" y="483914"/>
                  </a:lnTo>
                  <a:lnTo>
                    <a:pt x="64554" y="486864"/>
                  </a:lnTo>
                  <a:lnTo>
                    <a:pt x="63814" y="487509"/>
                  </a:lnTo>
                  <a:lnTo>
                    <a:pt x="61461" y="487174"/>
                  </a:lnTo>
                  <a:lnTo>
                    <a:pt x="60051" y="487581"/>
                  </a:lnTo>
                  <a:lnTo>
                    <a:pt x="57735" y="489767"/>
                  </a:lnTo>
                  <a:lnTo>
                    <a:pt x="53172" y="492860"/>
                  </a:lnTo>
                  <a:lnTo>
                    <a:pt x="51667" y="492609"/>
                  </a:lnTo>
                  <a:lnTo>
                    <a:pt x="51918" y="491080"/>
                  </a:lnTo>
                  <a:lnTo>
                    <a:pt x="52945" y="489754"/>
                  </a:lnTo>
                  <a:lnTo>
                    <a:pt x="53578" y="488250"/>
                  </a:lnTo>
                  <a:lnTo>
                    <a:pt x="55430" y="486530"/>
                  </a:lnTo>
                  <a:lnTo>
                    <a:pt x="57854" y="485060"/>
                  </a:lnTo>
                  <a:lnTo>
                    <a:pt x="63384" y="477823"/>
                  </a:lnTo>
                  <a:lnTo>
                    <a:pt x="64316" y="477345"/>
                  </a:lnTo>
                  <a:lnTo>
                    <a:pt x="67289" y="474670"/>
                  </a:lnTo>
                  <a:lnTo>
                    <a:pt x="72127" y="471302"/>
                  </a:lnTo>
                  <a:lnTo>
                    <a:pt x="75554" y="467575"/>
                  </a:lnTo>
                  <a:lnTo>
                    <a:pt x="78862" y="462547"/>
                  </a:lnTo>
                  <a:lnTo>
                    <a:pt x="80021" y="458594"/>
                  </a:lnTo>
                  <a:lnTo>
                    <a:pt x="80260" y="456146"/>
                  </a:lnTo>
                  <a:lnTo>
                    <a:pt x="79699" y="450043"/>
                  </a:lnTo>
                  <a:lnTo>
                    <a:pt x="79376" y="447200"/>
                  </a:lnTo>
                  <a:lnTo>
                    <a:pt x="77883" y="442434"/>
                  </a:lnTo>
                  <a:lnTo>
                    <a:pt x="76617" y="438876"/>
                  </a:lnTo>
                  <a:lnTo>
                    <a:pt x="72926" y="431864"/>
                  </a:lnTo>
                  <a:lnTo>
                    <a:pt x="70812" y="429082"/>
                  </a:lnTo>
                  <a:lnTo>
                    <a:pt x="69571" y="427887"/>
                  </a:lnTo>
                  <a:lnTo>
                    <a:pt x="64745" y="425439"/>
                  </a:lnTo>
                  <a:lnTo>
                    <a:pt x="60111" y="423982"/>
                  </a:lnTo>
                  <a:lnTo>
                    <a:pt x="57663" y="424125"/>
                  </a:lnTo>
                  <a:lnTo>
                    <a:pt x="54211" y="426036"/>
                  </a:lnTo>
                  <a:lnTo>
                    <a:pt x="54128" y="426896"/>
                  </a:lnTo>
                  <a:lnTo>
                    <a:pt x="54737" y="429142"/>
                  </a:lnTo>
                  <a:lnTo>
                    <a:pt x="53901" y="430384"/>
                  </a:lnTo>
                  <a:lnTo>
                    <a:pt x="47559" y="433978"/>
                  </a:lnTo>
                  <a:lnTo>
                    <a:pt x="39342" y="437657"/>
                  </a:lnTo>
                  <a:lnTo>
                    <a:pt x="37371" y="437896"/>
                  </a:lnTo>
                  <a:lnTo>
                    <a:pt x="34923" y="437454"/>
                  </a:lnTo>
                  <a:lnTo>
                    <a:pt x="33119" y="436725"/>
                  </a:lnTo>
                  <a:lnTo>
                    <a:pt x="31698" y="435627"/>
                  </a:lnTo>
                  <a:lnTo>
                    <a:pt x="30252" y="433847"/>
                  </a:lnTo>
                  <a:lnTo>
                    <a:pt x="29668" y="432641"/>
                  </a:lnTo>
                  <a:lnTo>
                    <a:pt x="28772" y="428998"/>
                  </a:lnTo>
                  <a:lnTo>
                    <a:pt x="28808" y="425594"/>
                  </a:lnTo>
                  <a:lnTo>
                    <a:pt x="29262" y="424364"/>
                  </a:lnTo>
                  <a:lnTo>
                    <a:pt x="30276" y="423026"/>
                  </a:lnTo>
                  <a:lnTo>
                    <a:pt x="33262" y="421127"/>
                  </a:lnTo>
                  <a:lnTo>
                    <a:pt x="60148" y="414499"/>
                  </a:lnTo>
                  <a:lnTo>
                    <a:pt x="63981" y="413125"/>
                  </a:lnTo>
                  <a:lnTo>
                    <a:pt x="64913" y="411871"/>
                  </a:lnTo>
                  <a:lnTo>
                    <a:pt x="64973" y="409614"/>
                  </a:lnTo>
                  <a:lnTo>
                    <a:pt x="64208" y="408789"/>
                  </a:lnTo>
                  <a:lnTo>
                    <a:pt x="65223" y="407715"/>
                  </a:lnTo>
                  <a:lnTo>
                    <a:pt x="71135" y="406807"/>
                  </a:lnTo>
                  <a:lnTo>
                    <a:pt x="78529" y="404442"/>
                  </a:lnTo>
                  <a:lnTo>
                    <a:pt x="80594" y="404383"/>
                  </a:lnTo>
                  <a:lnTo>
                    <a:pt x="85694" y="405828"/>
                  </a:lnTo>
                  <a:lnTo>
                    <a:pt x="90914" y="408754"/>
                  </a:lnTo>
                  <a:lnTo>
                    <a:pt x="99215" y="410402"/>
                  </a:lnTo>
                  <a:lnTo>
                    <a:pt x="105520" y="410510"/>
                  </a:lnTo>
                  <a:lnTo>
                    <a:pt x="109497" y="412026"/>
                  </a:lnTo>
                  <a:lnTo>
                    <a:pt x="112137" y="412361"/>
                  </a:lnTo>
                  <a:lnTo>
                    <a:pt x="117774" y="412003"/>
                  </a:lnTo>
                  <a:lnTo>
                    <a:pt x="135045" y="409948"/>
                  </a:lnTo>
                  <a:lnTo>
                    <a:pt x="144552" y="409889"/>
                  </a:lnTo>
                  <a:lnTo>
                    <a:pt x="173252" y="410688"/>
                  </a:lnTo>
                  <a:lnTo>
                    <a:pt x="187549" y="410748"/>
                  </a:lnTo>
                  <a:lnTo>
                    <a:pt x="197151" y="411143"/>
                  </a:lnTo>
                  <a:lnTo>
                    <a:pt x="226019" y="411083"/>
                  </a:lnTo>
                  <a:lnTo>
                    <a:pt x="244352" y="410510"/>
                  </a:lnTo>
                  <a:lnTo>
                    <a:pt x="269266" y="409004"/>
                  </a:lnTo>
                  <a:lnTo>
                    <a:pt x="277447" y="409554"/>
                  </a:lnTo>
                  <a:lnTo>
                    <a:pt x="287790" y="409279"/>
                  </a:lnTo>
                  <a:lnTo>
                    <a:pt x="300474" y="408252"/>
                  </a:lnTo>
                  <a:lnTo>
                    <a:pt x="304033" y="407512"/>
                  </a:lnTo>
                  <a:lnTo>
                    <a:pt x="314842" y="406759"/>
                  </a:lnTo>
                  <a:lnTo>
                    <a:pt x="328804" y="403725"/>
                  </a:lnTo>
                  <a:lnTo>
                    <a:pt x="333665" y="402209"/>
                  </a:lnTo>
                  <a:lnTo>
                    <a:pt x="337224" y="400656"/>
                  </a:lnTo>
                  <a:lnTo>
                    <a:pt x="344964" y="396655"/>
                  </a:lnTo>
                  <a:lnTo>
                    <a:pt x="349143" y="394051"/>
                  </a:lnTo>
                  <a:lnTo>
                    <a:pt x="350553" y="393753"/>
                  </a:lnTo>
                  <a:lnTo>
                    <a:pt x="350875" y="395998"/>
                  </a:lnTo>
                  <a:lnTo>
                    <a:pt x="353587" y="400668"/>
                  </a:lnTo>
                  <a:lnTo>
                    <a:pt x="353622" y="402818"/>
                  </a:lnTo>
                  <a:lnTo>
                    <a:pt x="353181" y="404609"/>
                  </a:lnTo>
                  <a:lnTo>
                    <a:pt x="353132" y="407643"/>
                  </a:lnTo>
                  <a:lnTo>
                    <a:pt x="355235" y="409470"/>
                  </a:lnTo>
                  <a:lnTo>
                    <a:pt x="364431" y="413758"/>
                  </a:lnTo>
                  <a:lnTo>
                    <a:pt x="374452" y="416505"/>
                  </a:lnTo>
                  <a:lnTo>
                    <a:pt x="379671" y="418762"/>
                  </a:lnTo>
                  <a:lnTo>
                    <a:pt x="381653" y="419300"/>
                  </a:lnTo>
                  <a:lnTo>
                    <a:pt x="390038" y="420088"/>
                  </a:lnTo>
                  <a:lnTo>
                    <a:pt x="391734" y="420637"/>
                  </a:lnTo>
                  <a:lnTo>
                    <a:pt x="394218" y="422560"/>
                  </a:lnTo>
                  <a:lnTo>
                    <a:pt x="394994" y="424137"/>
                  </a:lnTo>
                  <a:lnTo>
                    <a:pt x="394553" y="425845"/>
                  </a:lnTo>
                  <a:lnTo>
                    <a:pt x="393454" y="427469"/>
                  </a:lnTo>
                  <a:lnTo>
                    <a:pt x="387256" y="428031"/>
                  </a:lnTo>
                  <a:lnTo>
                    <a:pt x="376948" y="430479"/>
                  </a:lnTo>
                  <a:lnTo>
                    <a:pt x="376303" y="431709"/>
                  </a:lnTo>
                  <a:lnTo>
                    <a:pt x="374631" y="432832"/>
                  </a:lnTo>
                  <a:lnTo>
                    <a:pt x="373627" y="434277"/>
                  </a:lnTo>
                  <a:lnTo>
                    <a:pt x="373556" y="436272"/>
                  </a:lnTo>
                  <a:lnTo>
                    <a:pt x="371979" y="436953"/>
                  </a:lnTo>
                  <a:lnTo>
                    <a:pt x="372409" y="440046"/>
                  </a:lnTo>
                  <a:lnTo>
                    <a:pt x="372792" y="440702"/>
                  </a:lnTo>
                  <a:lnTo>
                    <a:pt x="378787" y="439460"/>
                  </a:lnTo>
                  <a:lnTo>
                    <a:pt x="379181" y="440487"/>
                  </a:lnTo>
                  <a:lnTo>
                    <a:pt x="379122" y="442004"/>
                  </a:lnTo>
                  <a:lnTo>
                    <a:pt x="375085" y="443091"/>
                  </a:lnTo>
                  <a:lnTo>
                    <a:pt x="373317" y="443879"/>
                  </a:lnTo>
                  <a:lnTo>
                    <a:pt x="373174" y="446627"/>
                  </a:lnTo>
                  <a:lnTo>
                    <a:pt x="374213" y="446591"/>
                  </a:lnTo>
                  <a:lnTo>
                    <a:pt x="379265" y="445372"/>
                  </a:lnTo>
                  <a:lnTo>
                    <a:pt x="379372" y="446149"/>
                  </a:lnTo>
                  <a:lnTo>
                    <a:pt x="381821" y="446006"/>
                  </a:lnTo>
                  <a:lnTo>
                    <a:pt x="382215" y="447212"/>
                  </a:lnTo>
                  <a:lnTo>
                    <a:pt x="378847" y="448120"/>
                  </a:lnTo>
                  <a:lnTo>
                    <a:pt x="378011" y="448597"/>
                  </a:lnTo>
                  <a:lnTo>
                    <a:pt x="378298" y="449624"/>
                  </a:lnTo>
                  <a:lnTo>
                    <a:pt x="380937" y="449577"/>
                  </a:lnTo>
                  <a:lnTo>
                    <a:pt x="381140" y="450723"/>
                  </a:lnTo>
                  <a:lnTo>
                    <a:pt x="379552" y="451476"/>
                  </a:lnTo>
                  <a:lnTo>
                    <a:pt x="379576" y="452324"/>
                  </a:lnTo>
                  <a:lnTo>
                    <a:pt x="380424" y="452897"/>
                  </a:lnTo>
                  <a:lnTo>
                    <a:pt x="383899" y="452085"/>
                  </a:lnTo>
                  <a:lnTo>
                    <a:pt x="383923" y="453566"/>
                  </a:lnTo>
                  <a:lnTo>
                    <a:pt x="380185" y="455608"/>
                  </a:lnTo>
                  <a:lnTo>
                    <a:pt x="379731" y="456468"/>
                  </a:lnTo>
                  <a:lnTo>
                    <a:pt x="379659" y="457806"/>
                  </a:lnTo>
                  <a:lnTo>
                    <a:pt x="381032" y="460947"/>
                  </a:lnTo>
                  <a:lnTo>
                    <a:pt x="384771" y="464960"/>
                  </a:lnTo>
                  <a:lnTo>
                    <a:pt x="386766" y="466417"/>
                  </a:lnTo>
                  <a:lnTo>
                    <a:pt x="389990" y="467958"/>
                  </a:lnTo>
                  <a:lnTo>
                    <a:pt x="390002" y="468734"/>
                  </a:lnTo>
                  <a:lnTo>
                    <a:pt x="389357" y="469558"/>
                  </a:lnTo>
                  <a:lnTo>
                    <a:pt x="389381" y="470896"/>
                  </a:lnTo>
                  <a:lnTo>
                    <a:pt x="390814" y="472007"/>
                  </a:lnTo>
                  <a:lnTo>
                    <a:pt x="392785" y="471947"/>
                  </a:lnTo>
                  <a:lnTo>
                    <a:pt x="395532" y="472759"/>
                  </a:lnTo>
                  <a:lnTo>
                    <a:pt x="397909" y="473941"/>
                  </a:lnTo>
                  <a:lnTo>
                    <a:pt x="399521" y="474933"/>
                  </a:lnTo>
                  <a:lnTo>
                    <a:pt x="401014" y="474634"/>
                  </a:lnTo>
                  <a:lnTo>
                    <a:pt x="401933" y="472938"/>
                  </a:lnTo>
                  <a:lnTo>
                    <a:pt x="402865" y="472544"/>
                  </a:lnTo>
                  <a:lnTo>
                    <a:pt x="404956" y="473631"/>
                  </a:lnTo>
                  <a:lnTo>
                    <a:pt x="406269" y="473440"/>
                  </a:lnTo>
                  <a:lnTo>
                    <a:pt x="407380" y="472484"/>
                  </a:lnTo>
                  <a:lnTo>
                    <a:pt x="416947" y="465724"/>
                  </a:lnTo>
                  <a:lnTo>
                    <a:pt x="421665" y="460290"/>
                  </a:lnTo>
                  <a:lnTo>
                    <a:pt x="425176" y="457220"/>
                  </a:lnTo>
                  <a:lnTo>
                    <a:pt x="427971" y="455357"/>
                  </a:lnTo>
                  <a:lnTo>
                    <a:pt x="433608" y="448979"/>
                  </a:lnTo>
                  <a:lnTo>
                    <a:pt x="441574" y="436152"/>
                  </a:lnTo>
                  <a:lnTo>
                    <a:pt x="443115" y="433286"/>
                  </a:lnTo>
                  <a:lnTo>
                    <a:pt x="446889" y="427887"/>
                  </a:lnTo>
                  <a:lnTo>
                    <a:pt x="449540" y="423886"/>
                  </a:lnTo>
                  <a:lnTo>
                    <a:pt x="450938" y="422549"/>
                  </a:lnTo>
                  <a:lnTo>
                    <a:pt x="451869" y="422143"/>
                  </a:lnTo>
                  <a:lnTo>
                    <a:pt x="454796" y="422656"/>
                  </a:lnTo>
                  <a:lnTo>
                    <a:pt x="456038" y="423576"/>
                  </a:lnTo>
                  <a:lnTo>
                    <a:pt x="459048" y="424268"/>
                  </a:lnTo>
                  <a:lnTo>
                    <a:pt x="461615" y="425200"/>
                  </a:lnTo>
                  <a:lnTo>
                    <a:pt x="462189" y="425737"/>
                  </a:lnTo>
                  <a:lnTo>
                    <a:pt x="462200" y="426955"/>
                  </a:lnTo>
                  <a:lnTo>
                    <a:pt x="461843" y="427708"/>
                  </a:lnTo>
                  <a:lnTo>
                    <a:pt x="459716" y="429918"/>
                  </a:lnTo>
                  <a:lnTo>
                    <a:pt x="458809" y="431721"/>
                  </a:lnTo>
                  <a:lnTo>
                    <a:pt x="458916" y="432940"/>
                  </a:lnTo>
                  <a:lnTo>
                    <a:pt x="460600" y="432259"/>
                  </a:lnTo>
                  <a:lnTo>
                    <a:pt x="462093" y="431291"/>
                  </a:lnTo>
                  <a:lnTo>
                    <a:pt x="465151" y="428425"/>
                  </a:lnTo>
                  <a:lnTo>
                    <a:pt x="464816" y="425403"/>
                  </a:lnTo>
                  <a:lnTo>
                    <a:pt x="465079" y="424579"/>
                  </a:lnTo>
                  <a:lnTo>
                    <a:pt x="467587" y="422835"/>
                  </a:lnTo>
                  <a:lnTo>
                    <a:pt x="468782" y="420721"/>
                  </a:lnTo>
                  <a:lnTo>
                    <a:pt x="470095" y="415167"/>
                  </a:lnTo>
                  <a:lnTo>
                    <a:pt x="471373" y="412611"/>
                  </a:lnTo>
                  <a:lnTo>
                    <a:pt x="471768" y="408383"/>
                  </a:lnTo>
                  <a:lnTo>
                    <a:pt x="473368" y="402770"/>
                  </a:lnTo>
                  <a:lnTo>
                    <a:pt x="475004" y="399175"/>
                  </a:lnTo>
                  <a:lnTo>
                    <a:pt x="475350" y="397861"/>
                  </a:lnTo>
                  <a:lnTo>
                    <a:pt x="476378" y="397575"/>
                  </a:lnTo>
                  <a:lnTo>
                    <a:pt x="478181" y="398267"/>
                  </a:lnTo>
                  <a:lnTo>
                    <a:pt x="479698" y="399295"/>
                  </a:lnTo>
                  <a:moveTo>
                    <a:pt x="552063" y="44012"/>
                  </a:moveTo>
                  <a:lnTo>
                    <a:pt x="551777" y="43176"/>
                  </a:lnTo>
                  <a:lnTo>
                    <a:pt x="548218" y="38900"/>
                  </a:lnTo>
                  <a:lnTo>
                    <a:pt x="547931" y="38171"/>
                  </a:lnTo>
                  <a:lnTo>
                    <a:pt x="547883" y="35806"/>
                  </a:lnTo>
                  <a:lnTo>
                    <a:pt x="546534" y="33585"/>
                  </a:lnTo>
                  <a:lnTo>
                    <a:pt x="543775" y="31842"/>
                  </a:lnTo>
                  <a:lnTo>
                    <a:pt x="540836" y="30743"/>
                  </a:lnTo>
                  <a:lnTo>
                    <a:pt x="537444" y="29990"/>
                  </a:lnTo>
                  <a:lnTo>
                    <a:pt x="535904" y="28294"/>
                  </a:lnTo>
                  <a:lnTo>
                    <a:pt x="534864" y="27769"/>
                  </a:lnTo>
                  <a:lnTo>
                    <a:pt x="532046" y="27995"/>
                  </a:lnTo>
                  <a:lnTo>
                    <a:pt x="531174" y="26884"/>
                  </a:lnTo>
                  <a:lnTo>
                    <a:pt x="526241" y="24317"/>
                  </a:lnTo>
                  <a:lnTo>
                    <a:pt x="524928" y="24173"/>
                  </a:lnTo>
                  <a:lnTo>
                    <a:pt x="523996" y="24759"/>
                  </a:lnTo>
                  <a:lnTo>
                    <a:pt x="524008" y="25870"/>
                  </a:lnTo>
                  <a:lnTo>
                    <a:pt x="526468" y="26753"/>
                  </a:lnTo>
                  <a:lnTo>
                    <a:pt x="526958" y="27410"/>
                  </a:lnTo>
                  <a:lnTo>
                    <a:pt x="526982" y="29106"/>
                  </a:lnTo>
                  <a:lnTo>
                    <a:pt x="526254" y="30169"/>
                  </a:lnTo>
                  <a:lnTo>
                    <a:pt x="526540" y="30897"/>
                  </a:lnTo>
                  <a:lnTo>
                    <a:pt x="527878" y="31758"/>
                  </a:lnTo>
                  <a:lnTo>
                    <a:pt x="530601" y="31495"/>
                  </a:lnTo>
                  <a:lnTo>
                    <a:pt x="531736" y="31937"/>
                  </a:lnTo>
                  <a:lnTo>
                    <a:pt x="531760" y="33155"/>
                  </a:lnTo>
                  <a:lnTo>
                    <a:pt x="530553" y="34338"/>
                  </a:lnTo>
                  <a:lnTo>
                    <a:pt x="530469" y="35090"/>
                  </a:lnTo>
                  <a:lnTo>
                    <a:pt x="532870" y="37574"/>
                  </a:lnTo>
                  <a:lnTo>
                    <a:pt x="534948" y="38769"/>
                  </a:lnTo>
                  <a:lnTo>
                    <a:pt x="539487" y="39641"/>
                  </a:lnTo>
                  <a:lnTo>
                    <a:pt x="541971" y="42423"/>
                  </a:lnTo>
                  <a:lnTo>
                    <a:pt x="544240" y="42579"/>
                  </a:lnTo>
                  <a:lnTo>
                    <a:pt x="545279" y="43283"/>
                  </a:lnTo>
                  <a:lnTo>
                    <a:pt x="547728" y="42877"/>
                  </a:lnTo>
                  <a:lnTo>
                    <a:pt x="549913" y="44334"/>
                  </a:lnTo>
                  <a:lnTo>
                    <a:pt x="552063" y="44012"/>
                  </a:lnTo>
                  <a:moveTo>
                    <a:pt x="479447" y="406269"/>
                  </a:moveTo>
                  <a:lnTo>
                    <a:pt x="478133" y="406640"/>
                  </a:lnTo>
                  <a:lnTo>
                    <a:pt x="477835" y="405792"/>
                  </a:lnTo>
                  <a:lnTo>
                    <a:pt x="476425" y="405947"/>
                  </a:lnTo>
                  <a:lnTo>
                    <a:pt x="476449" y="407237"/>
                  </a:lnTo>
                  <a:lnTo>
                    <a:pt x="476939" y="408372"/>
                  </a:lnTo>
                  <a:lnTo>
                    <a:pt x="478372" y="409375"/>
                  </a:lnTo>
                  <a:lnTo>
                    <a:pt x="478946" y="410211"/>
                  </a:lnTo>
                  <a:lnTo>
                    <a:pt x="479065" y="411799"/>
                  </a:lnTo>
                  <a:lnTo>
                    <a:pt x="480116" y="412170"/>
                  </a:lnTo>
                  <a:lnTo>
                    <a:pt x="481418" y="411584"/>
                  </a:lnTo>
                  <a:lnTo>
                    <a:pt x="482875" y="408838"/>
                  </a:lnTo>
                  <a:lnTo>
                    <a:pt x="483412" y="407225"/>
                  </a:lnTo>
                  <a:lnTo>
                    <a:pt x="482815" y="404980"/>
                  </a:lnTo>
                  <a:lnTo>
                    <a:pt x="482242" y="404585"/>
                  </a:lnTo>
                  <a:lnTo>
                    <a:pt x="481394" y="404621"/>
                  </a:lnTo>
                  <a:lnTo>
                    <a:pt x="480379" y="405863"/>
                  </a:lnTo>
                  <a:lnTo>
                    <a:pt x="479447" y="406269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453;gbcf4302aa7_0_6">
              <a:extLst>
                <a:ext uri="{FF2B5EF4-FFF2-40B4-BE49-F238E27FC236}">
                  <a16:creationId xmlns:a16="http://schemas.microsoft.com/office/drawing/2014/main" id="{37EB591E-D393-C245-B3C7-8AF39BB49544}"/>
                </a:ext>
              </a:extLst>
            </p:cNvPr>
            <p:cNvSpPr/>
            <p:nvPr/>
          </p:nvSpPr>
          <p:spPr>
            <a:xfrm>
              <a:off x="8881933" y="4191538"/>
              <a:ext cx="14103" cy="10130"/>
            </a:xfrm>
            <a:custGeom>
              <a:avLst/>
              <a:gdLst/>
              <a:ahLst/>
              <a:cxnLst/>
              <a:rect l="l" t="t" r="r" b="b"/>
              <a:pathLst>
                <a:path w="28066" h="20160" extrusionOk="0">
                  <a:moveTo>
                    <a:pt x="28067" y="19838"/>
                  </a:moveTo>
                  <a:lnTo>
                    <a:pt x="25917" y="20160"/>
                  </a:lnTo>
                  <a:lnTo>
                    <a:pt x="23732" y="18704"/>
                  </a:lnTo>
                  <a:lnTo>
                    <a:pt x="21283" y="19110"/>
                  </a:lnTo>
                  <a:lnTo>
                    <a:pt x="20244" y="18405"/>
                  </a:lnTo>
                  <a:lnTo>
                    <a:pt x="17975" y="18250"/>
                  </a:lnTo>
                  <a:lnTo>
                    <a:pt x="15491" y="15467"/>
                  </a:lnTo>
                  <a:lnTo>
                    <a:pt x="10952" y="14595"/>
                  </a:lnTo>
                  <a:lnTo>
                    <a:pt x="8874" y="13401"/>
                  </a:lnTo>
                  <a:lnTo>
                    <a:pt x="6473" y="10916"/>
                  </a:lnTo>
                  <a:lnTo>
                    <a:pt x="6557" y="10164"/>
                  </a:lnTo>
                  <a:lnTo>
                    <a:pt x="7764" y="8982"/>
                  </a:lnTo>
                  <a:lnTo>
                    <a:pt x="7739" y="7764"/>
                  </a:lnTo>
                  <a:lnTo>
                    <a:pt x="6604" y="7322"/>
                  </a:lnTo>
                  <a:lnTo>
                    <a:pt x="3882" y="7584"/>
                  </a:lnTo>
                  <a:lnTo>
                    <a:pt x="2544" y="6724"/>
                  </a:lnTo>
                  <a:lnTo>
                    <a:pt x="2258" y="5996"/>
                  </a:lnTo>
                  <a:lnTo>
                    <a:pt x="2986" y="4933"/>
                  </a:lnTo>
                  <a:lnTo>
                    <a:pt x="2962" y="3237"/>
                  </a:lnTo>
                  <a:lnTo>
                    <a:pt x="2472" y="2580"/>
                  </a:lnTo>
                  <a:lnTo>
                    <a:pt x="12" y="1696"/>
                  </a:lnTo>
                  <a:lnTo>
                    <a:pt x="0" y="585"/>
                  </a:lnTo>
                  <a:lnTo>
                    <a:pt x="932" y="0"/>
                  </a:lnTo>
                  <a:lnTo>
                    <a:pt x="2245" y="144"/>
                  </a:lnTo>
                  <a:lnTo>
                    <a:pt x="7178" y="2711"/>
                  </a:lnTo>
                  <a:lnTo>
                    <a:pt x="8050" y="3822"/>
                  </a:lnTo>
                  <a:lnTo>
                    <a:pt x="10868" y="3595"/>
                  </a:lnTo>
                  <a:lnTo>
                    <a:pt x="11908" y="4121"/>
                  </a:lnTo>
                  <a:lnTo>
                    <a:pt x="13448" y="5816"/>
                  </a:lnTo>
                  <a:lnTo>
                    <a:pt x="16840" y="6569"/>
                  </a:lnTo>
                  <a:lnTo>
                    <a:pt x="19778" y="7668"/>
                  </a:lnTo>
                  <a:lnTo>
                    <a:pt x="22538" y="9412"/>
                  </a:lnTo>
                  <a:lnTo>
                    <a:pt x="23887" y="11633"/>
                  </a:lnTo>
                  <a:lnTo>
                    <a:pt x="23935" y="13998"/>
                  </a:lnTo>
                  <a:lnTo>
                    <a:pt x="24222" y="14727"/>
                  </a:lnTo>
                  <a:lnTo>
                    <a:pt x="27780" y="19002"/>
                  </a:lnTo>
                  <a:lnTo>
                    <a:pt x="28067" y="19838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454;gbcf4302aa7_0_6">
              <a:extLst>
                <a:ext uri="{FF2B5EF4-FFF2-40B4-BE49-F238E27FC236}">
                  <a16:creationId xmlns:a16="http://schemas.microsoft.com/office/drawing/2014/main" id="{DB74D094-44F9-D743-8A4A-0B1F62A54154}"/>
                </a:ext>
              </a:extLst>
            </p:cNvPr>
            <p:cNvSpPr/>
            <p:nvPr/>
          </p:nvSpPr>
          <p:spPr>
            <a:xfrm>
              <a:off x="7651755" y="4270003"/>
              <a:ext cx="112068" cy="88607"/>
            </a:xfrm>
            <a:custGeom>
              <a:avLst/>
              <a:gdLst/>
              <a:ahLst/>
              <a:cxnLst/>
              <a:rect l="l" t="t" r="r" b="b"/>
              <a:pathLst>
                <a:path w="223020" h="176333" extrusionOk="0">
                  <a:moveTo>
                    <a:pt x="175712" y="102977"/>
                  </a:moveTo>
                  <a:lnTo>
                    <a:pt x="168116" y="112794"/>
                  </a:lnTo>
                  <a:lnTo>
                    <a:pt x="167423" y="113630"/>
                  </a:lnTo>
                  <a:lnTo>
                    <a:pt x="169382" y="172882"/>
                  </a:lnTo>
                  <a:lnTo>
                    <a:pt x="120880" y="154369"/>
                  </a:lnTo>
                  <a:lnTo>
                    <a:pt x="120963" y="176333"/>
                  </a:lnTo>
                  <a:lnTo>
                    <a:pt x="119804" y="175521"/>
                  </a:lnTo>
                  <a:lnTo>
                    <a:pt x="114777" y="170481"/>
                  </a:lnTo>
                  <a:lnTo>
                    <a:pt x="113355" y="168236"/>
                  </a:lnTo>
                  <a:lnTo>
                    <a:pt x="107276" y="161703"/>
                  </a:lnTo>
                  <a:lnTo>
                    <a:pt x="99131" y="153605"/>
                  </a:lnTo>
                  <a:lnTo>
                    <a:pt x="86912" y="143441"/>
                  </a:lnTo>
                  <a:lnTo>
                    <a:pt x="79233" y="135224"/>
                  </a:lnTo>
                  <a:lnTo>
                    <a:pt x="72401" y="127568"/>
                  </a:lnTo>
                  <a:lnTo>
                    <a:pt x="67660" y="123113"/>
                  </a:lnTo>
                  <a:lnTo>
                    <a:pt x="60457" y="117321"/>
                  </a:lnTo>
                  <a:lnTo>
                    <a:pt x="55704" y="110238"/>
                  </a:lnTo>
                  <a:lnTo>
                    <a:pt x="51058" y="105186"/>
                  </a:lnTo>
                  <a:lnTo>
                    <a:pt x="48574" y="100958"/>
                  </a:lnTo>
                  <a:lnTo>
                    <a:pt x="42399" y="92729"/>
                  </a:lnTo>
                  <a:lnTo>
                    <a:pt x="40966" y="90113"/>
                  </a:lnTo>
                  <a:lnTo>
                    <a:pt x="38493" y="86853"/>
                  </a:lnTo>
                  <a:lnTo>
                    <a:pt x="33943" y="82087"/>
                  </a:lnTo>
                  <a:lnTo>
                    <a:pt x="31184" y="78911"/>
                  </a:lnTo>
                  <a:lnTo>
                    <a:pt x="28999" y="75387"/>
                  </a:lnTo>
                  <a:lnTo>
                    <a:pt x="27100" y="72915"/>
                  </a:lnTo>
                  <a:lnTo>
                    <a:pt x="23684" y="69392"/>
                  </a:lnTo>
                  <a:lnTo>
                    <a:pt x="15789" y="58917"/>
                  </a:lnTo>
                  <a:lnTo>
                    <a:pt x="15025" y="57162"/>
                  </a:lnTo>
                  <a:lnTo>
                    <a:pt x="11895" y="53327"/>
                  </a:lnTo>
                  <a:lnTo>
                    <a:pt x="4025" y="45660"/>
                  </a:lnTo>
                  <a:lnTo>
                    <a:pt x="693" y="40500"/>
                  </a:lnTo>
                  <a:lnTo>
                    <a:pt x="107" y="38184"/>
                  </a:lnTo>
                  <a:lnTo>
                    <a:pt x="0" y="35747"/>
                  </a:lnTo>
                  <a:lnTo>
                    <a:pt x="824" y="33836"/>
                  </a:lnTo>
                  <a:lnTo>
                    <a:pt x="1946" y="32618"/>
                  </a:lnTo>
                  <a:lnTo>
                    <a:pt x="5959" y="29943"/>
                  </a:lnTo>
                  <a:lnTo>
                    <a:pt x="7082" y="28354"/>
                  </a:lnTo>
                  <a:lnTo>
                    <a:pt x="8372" y="25977"/>
                  </a:lnTo>
                  <a:lnTo>
                    <a:pt x="10080" y="16196"/>
                  </a:lnTo>
                  <a:lnTo>
                    <a:pt x="11478" y="13341"/>
                  </a:lnTo>
                  <a:lnTo>
                    <a:pt x="13711" y="11274"/>
                  </a:lnTo>
                  <a:lnTo>
                    <a:pt x="15203" y="10224"/>
                  </a:lnTo>
                  <a:lnTo>
                    <a:pt x="16804" y="10224"/>
                  </a:lnTo>
                  <a:lnTo>
                    <a:pt x="20292" y="11298"/>
                  </a:lnTo>
                  <a:lnTo>
                    <a:pt x="27637" y="11800"/>
                  </a:lnTo>
                  <a:lnTo>
                    <a:pt x="36188" y="10617"/>
                  </a:lnTo>
                  <a:lnTo>
                    <a:pt x="41455" y="10653"/>
                  </a:lnTo>
                  <a:lnTo>
                    <a:pt x="48693" y="11371"/>
                  </a:lnTo>
                  <a:lnTo>
                    <a:pt x="54796" y="10642"/>
                  </a:lnTo>
                  <a:lnTo>
                    <a:pt x="59490" y="9280"/>
                  </a:lnTo>
                  <a:lnTo>
                    <a:pt x="64172" y="7106"/>
                  </a:lnTo>
                  <a:lnTo>
                    <a:pt x="70359" y="3368"/>
                  </a:lnTo>
                  <a:lnTo>
                    <a:pt x="75972" y="1242"/>
                  </a:lnTo>
                  <a:lnTo>
                    <a:pt x="81705" y="0"/>
                  </a:lnTo>
                  <a:lnTo>
                    <a:pt x="92896" y="275"/>
                  </a:lnTo>
                  <a:lnTo>
                    <a:pt x="99214" y="2198"/>
                  </a:lnTo>
                  <a:lnTo>
                    <a:pt x="104493" y="4598"/>
                  </a:lnTo>
                  <a:lnTo>
                    <a:pt x="105915" y="4969"/>
                  </a:lnTo>
                  <a:lnTo>
                    <a:pt x="110799" y="5195"/>
                  </a:lnTo>
                  <a:lnTo>
                    <a:pt x="119005" y="7667"/>
                  </a:lnTo>
                  <a:lnTo>
                    <a:pt x="123914" y="10080"/>
                  </a:lnTo>
                  <a:lnTo>
                    <a:pt x="143955" y="21976"/>
                  </a:lnTo>
                  <a:lnTo>
                    <a:pt x="158669" y="28700"/>
                  </a:lnTo>
                  <a:lnTo>
                    <a:pt x="164330" y="30647"/>
                  </a:lnTo>
                  <a:lnTo>
                    <a:pt x="171866" y="31793"/>
                  </a:lnTo>
                  <a:lnTo>
                    <a:pt x="180047" y="31746"/>
                  </a:lnTo>
                  <a:lnTo>
                    <a:pt x="185577" y="30731"/>
                  </a:lnTo>
                  <a:lnTo>
                    <a:pt x="194117" y="27745"/>
                  </a:lnTo>
                  <a:lnTo>
                    <a:pt x="197581" y="26048"/>
                  </a:lnTo>
                  <a:lnTo>
                    <a:pt x="206001" y="20209"/>
                  </a:lnTo>
                  <a:lnTo>
                    <a:pt x="211602" y="15013"/>
                  </a:lnTo>
                  <a:lnTo>
                    <a:pt x="216248" y="9137"/>
                  </a:lnTo>
                  <a:lnTo>
                    <a:pt x="217000" y="9232"/>
                  </a:lnTo>
                  <a:lnTo>
                    <a:pt x="219270" y="10713"/>
                  </a:lnTo>
                  <a:lnTo>
                    <a:pt x="222315" y="14630"/>
                  </a:lnTo>
                  <a:lnTo>
                    <a:pt x="222614" y="15765"/>
                  </a:lnTo>
                  <a:lnTo>
                    <a:pt x="221957" y="17008"/>
                  </a:lnTo>
                  <a:lnTo>
                    <a:pt x="219700" y="16817"/>
                  </a:lnTo>
                  <a:lnTo>
                    <a:pt x="216308" y="16840"/>
                  </a:lnTo>
                  <a:lnTo>
                    <a:pt x="215101" y="17425"/>
                  </a:lnTo>
                  <a:lnTo>
                    <a:pt x="215006" y="18286"/>
                  </a:lnTo>
                  <a:lnTo>
                    <a:pt x="217097" y="21080"/>
                  </a:lnTo>
                  <a:lnTo>
                    <a:pt x="221516" y="19838"/>
                  </a:lnTo>
                  <a:lnTo>
                    <a:pt x="223020" y="20089"/>
                  </a:lnTo>
                  <a:lnTo>
                    <a:pt x="221193" y="26694"/>
                  </a:lnTo>
                  <a:lnTo>
                    <a:pt x="220631" y="27530"/>
                  </a:lnTo>
                  <a:lnTo>
                    <a:pt x="219163" y="32164"/>
                  </a:lnTo>
                  <a:lnTo>
                    <a:pt x="217610" y="37538"/>
                  </a:lnTo>
                  <a:lnTo>
                    <a:pt x="216618" y="42423"/>
                  </a:lnTo>
                  <a:lnTo>
                    <a:pt x="214194" y="45158"/>
                  </a:lnTo>
                  <a:lnTo>
                    <a:pt x="214302" y="46675"/>
                  </a:lnTo>
                  <a:lnTo>
                    <a:pt x="216379" y="48466"/>
                  </a:lnTo>
                  <a:lnTo>
                    <a:pt x="216762" y="49386"/>
                  </a:lnTo>
                  <a:lnTo>
                    <a:pt x="216594" y="51166"/>
                  </a:lnTo>
                  <a:lnTo>
                    <a:pt x="215567" y="51751"/>
                  </a:lnTo>
                  <a:lnTo>
                    <a:pt x="213119" y="52157"/>
                  </a:lnTo>
                  <a:lnTo>
                    <a:pt x="211805" y="51858"/>
                  </a:lnTo>
                  <a:lnTo>
                    <a:pt x="209548" y="52073"/>
                  </a:lnTo>
                  <a:lnTo>
                    <a:pt x="205499" y="51082"/>
                  </a:lnTo>
                  <a:lnTo>
                    <a:pt x="196757" y="51070"/>
                  </a:lnTo>
                  <a:lnTo>
                    <a:pt x="190821" y="50246"/>
                  </a:lnTo>
                  <a:lnTo>
                    <a:pt x="184598" y="48980"/>
                  </a:lnTo>
                  <a:lnTo>
                    <a:pt x="178483" y="48491"/>
                  </a:lnTo>
                  <a:lnTo>
                    <a:pt x="175760" y="48872"/>
                  </a:lnTo>
                  <a:lnTo>
                    <a:pt x="170505" y="50497"/>
                  </a:lnTo>
                  <a:lnTo>
                    <a:pt x="169478" y="51381"/>
                  </a:lnTo>
                  <a:lnTo>
                    <a:pt x="168283" y="54569"/>
                  </a:lnTo>
                  <a:lnTo>
                    <a:pt x="167352" y="66143"/>
                  </a:lnTo>
                  <a:lnTo>
                    <a:pt x="166910" y="70383"/>
                  </a:lnTo>
                  <a:lnTo>
                    <a:pt x="165441" y="75459"/>
                  </a:lnTo>
                  <a:lnTo>
                    <a:pt x="165692" y="82828"/>
                  </a:lnTo>
                  <a:lnTo>
                    <a:pt x="166384" y="86841"/>
                  </a:lnTo>
                  <a:lnTo>
                    <a:pt x="165488" y="92789"/>
                  </a:lnTo>
                  <a:lnTo>
                    <a:pt x="165894" y="96336"/>
                  </a:lnTo>
                  <a:lnTo>
                    <a:pt x="164700" y="98713"/>
                  </a:lnTo>
                  <a:lnTo>
                    <a:pt x="164712" y="100672"/>
                  </a:lnTo>
                  <a:lnTo>
                    <a:pt x="165561" y="101531"/>
                  </a:lnTo>
                  <a:lnTo>
                    <a:pt x="167447" y="101400"/>
                  </a:lnTo>
                  <a:lnTo>
                    <a:pt x="169036" y="100910"/>
                  </a:lnTo>
                  <a:lnTo>
                    <a:pt x="170362" y="101030"/>
                  </a:lnTo>
                  <a:lnTo>
                    <a:pt x="171018" y="101376"/>
                  </a:lnTo>
                  <a:lnTo>
                    <a:pt x="173192" y="102606"/>
                  </a:lnTo>
                  <a:lnTo>
                    <a:pt x="175712" y="102977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455;gbcf4302aa7_0_6">
              <a:extLst>
                <a:ext uri="{FF2B5EF4-FFF2-40B4-BE49-F238E27FC236}">
                  <a16:creationId xmlns:a16="http://schemas.microsoft.com/office/drawing/2014/main" id="{C5A669BC-5217-CF44-894E-11B0A4B4BA7C}"/>
                </a:ext>
              </a:extLst>
            </p:cNvPr>
            <p:cNvSpPr/>
            <p:nvPr/>
          </p:nvSpPr>
          <p:spPr>
            <a:xfrm>
              <a:off x="8937514" y="4279714"/>
              <a:ext cx="4861" cy="3979"/>
            </a:xfrm>
            <a:custGeom>
              <a:avLst/>
              <a:gdLst/>
              <a:ahLst/>
              <a:cxnLst/>
              <a:rect l="l" t="t" r="r" b="b"/>
              <a:pathLst>
                <a:path w="9674" h="7918" extrusionOk="0">
                  <a:moveTo>
                    <a:pt x="6688" y="7919"/>
                  </a:moveTo>
                  <a:lnTo>
                    <a:pt x="0" y="1219"/>
                  </a:lnTo>
                  <a:lnTo>
                    <a:pt x="0" y="0"/>
                  </a:lnTo>
                  <a:lnTo>
                    <a:pt x="1075" y="263"/>
                  </a:lnTo>
                  <a:lnTo>
                    <a:pt x="3583" y="2664"/>
                  </a:lnTo>
                  <a:lnTo>
                    <a:pt x="6330" y="4706"/>
                  </a:lnTo>
                  <a:lnTo>
                    <a:pt x="8241" y="4754"/>
                  </a:lnTo>
                  <a:lnTo>
                    <a:pt x="9435" y="4467"/>
                  </a:lnTo>
                  <a:lnTo>
                    <a:pt x="9674" y="6235"/>
                  </a:lnTo>
                  <a:lnTo>
                    <a:pt x="7643" y="7704"/>
                  </a:lnTo>
                  <a:lnTo>
                    <a:pt x="6688" y="791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456;gbcf4302aa7_0_6">
              <a:extLst>
                <a:ext uri="{FF2B5EF4-FFF2-40B4-BE49-F238E27FC236}">
                  <a16:creationId xmlns:a16="http://schemas.microsoft.com/office/drawing/2014/main" id="{999366B3-F087-3142-8B6A-1E6447310FA0}"/>
                </a:ext>
              </a:extLst>
            </p:cNvPr>
            <p:cNvSpPr/>
            <p:nvPr/>
          </p:nvSpPr>
          <p:spPr>
            <a:xfrm>
              <a:off x="8467494" y="4295397"/>
              <a:ext cx="39629" cy="21065"/>
            </a:xfrm>
            <a:custGeom>
              <a:avLst/>
              <a:gdLst/>
              <a:ahLst/>
              <a:cxnLst/>
              <a:rect l="l" t="t" r="r" b="b"/>
              <a:pathLst>
                <a:path w="78863" h="41921" extrusionOk="0">
                  <a:moveTo>
                    <a:pt x="38685" y="30540"/>
                  </a:moveTo>
                  <a:lnTo>
                    <a:pt x="38482" y="29321"/>
                  </a:lnTo>
                  <a:lnTo>
                    <a:pt x="37252" y="28138"/>
                  </a:lnTo>
                  <a:lnTo>
                    <a:pt x="35735" y="27291"/>
                  </a:lnTo>
                  <a:lnTo>
                    <a:pt x="34195" y="25081"/>
                  </a:lnTo>
                  <a:lnTo>
                    <a:pt x="32773" y="24520"/>
                  </a:lnTo>
                  <a:lnTo>
                    <a:pt x="28354" y="24102"/>
                  </a:lnTo>
                  <a:lnTo>
                    <a:pt x="26921" y="22430"/>
                  </a:lnTo>
                  <a:lnTo>
                    <a:pt x="26694" y="20256"/>
                  </a:lnTo>
                  <a:lnTo>
                    <a:pt x="25357" y="18512"/>
                  </a:lnTo>
                  <a:lnTo>
                    <a:pt x="24210" y="17592"/>
                  </a:lnTo>
                  <a:lnTo>
                    <a:pt x="22896" y="17222"/>
                  </a:lnTo>
                  <a:lnTo>
                    <a:pt x="20734" y="17616"/>
                  </a:lnTo>
                  <a:lnTo>
                    <a:pt x="19241" y="18321"/>
                  </a:lnTo>
                  <a:lnTo>
                    <a:pt x="16315" y="18154"/>
                  </a:lnTo>
                  <a:lnTo>
                    <a:pt x="13043" y="18763"/>
                  </a:lnTo>
                  <a:lnTo>
                    <a:pt x="12481" y="19336"/>
                  </a:lnTo>
                  <a:lnTo>
                    <a:pt x="10463" y="23027"/>
                  </a:lnTo>
                  <a:lnTo>
                    <a:pt x="10212" y="25034"/>
                  </a:lnTo>
                  <a:lnTo>
                    <a:pt x="11752" y="28031"/>
                  </a:lnTo>
                  <a:lnTo>
                    <a:pt x="15682" y="32654"/>
                  </a:lnTo>
                  <a:lnTo>
                    <a:pt x="18429" y="34684"/>
                  </a:lnTo>
                  <a:lnTo>
                    <a:pt x="23362" y="37431"/>
                  </a:lnTo>
                  <a:lnTo>
                    <a:pt x="26754" y="37586"/>
                  </a:lnTo>
                  <a:lnTo>
                    <a:pt x="27613" y="38708"/>
                  </a:lnTo>
                  <a:lnTo>
                    <a:pt x="29978" y="40082"/>
                  </a:lnTo>
                  <a:lnTo>
                    <a:pt x="30277" y="41121"/>
                  </a:lnTo>
                  <a:lnTo>
                    <a:pt x="29166" y="41778"/>
                  </a:lnTo>
                  <a:lnTo>
                    <a:pt x="26718" y="41922"/>
                  </a:lnTo>
                  <a:lnTo>
                    <a:pt x="24449" y="41097"/>
                  </a:lnTo>
                  <a:lnTo>
                    <a:pt x="16960" y="37060"/>
                  </a:lnTo>
                  <a:lnTo>
                    <a:pt x="13544" y="34671"/>
                  </a:lnTo>
                  <a:lnTo>
                    <a:pt x="10785" y="32164"/>
                  </a:lnTo>
                  <a:lnTo>
                    <a:pt x="5327" y="25284"/>
                  </a:lnTo>
                  <a:lnTo>
                    <a:pt x="2341" y="20710"/>
                  </a:lnTo>
                  <a:lnTo>
                    <a:pt x="1744" y="18094"/>
                  </a:lnTo>
                  <a:lnTo>
                    <a:pt x="0" y="14332"/>
                  </a:lnTo>
                  <a:lnTo>
                    <a:pt x="48" y="11621"/>
                  </a:lnTo>
                  <a:lnTo>
                    <a:pt x="681" y="9638"/>
                  </a:lnTo>
                  <a:lnTo>
                    <a:pt x="1517" y="2210"/>
                  </a:lnTo>
                  <a:lnTo>
                    <a:pt x="3296" y="1039"/>
                  </a:lnTo>
                  <a:lnTo>
                    <a:pt x="6474" y="251"/>
                  </a:lnTo>
                  <a:lnTo>
                    <a:pt x="11275" y="0"/>
                  </a:lnTo>
                  <a:lnTo>
                    <a:pt x="16267" y="370"/>
                  </a:lnTo>
                  <a:lnTo>
                    <a:pt x="33609" y="3714"/>
                  </a:lnTo>
                  <a:lnTo>
                    <a:pt x="39545" y="4108"/>
                  </a:lnTo>
                  <a:lnTo>
                    <a:pt x="45386" y="5160"/>
                  </a:lnTo>
                  <a:lnTo>
                    <a:pt x="53687" y="6174"/>
                  </a:lnTo>
                  <a:lnTo>
                    <a:pt x="61307" y="6139"/>
                  </a:lnTo>
                  <a:lnTo>
                    <a:pt x="67971" y="5207"/>
                  </a:lnTo>
                  <a:lnTo>
                    <a:pt x="69189" y="5577"/>
                  </a:lnTo>
                  <a:lnTo>
                    <a:pt x="72127" y="7226"/>
                  </a:lnTo>
                  <a:lnTo>
                    <a:pt x="77705" y="8479"/>
                  </a:lnTo>
                  <a:lnTo>
                    <a:pt x="78744" y="9184"/>
                  </a:lnTo>
                  <a:lnTo>
                    <a:pt x="78863" y="10629"/>
                  </a:lnTo>
                  <a:lnTo>
                    <a:pt x="78135" y="12314"/>
                  </a:lnTo>
                  <a:lnTo>
                    <a:pt x="76272" y="14105"/>
                  </a:lnTo>
                  <a:lnTo>
                    <a:pt x="72450" y="16147"/>
                  </a:lnTo>
                  <a:lnTo>
                    <a:pt x="66394" y="20172"/>
                  </a:lnTo>
                  <a:lnTo>
                    <a:pt x="63337" y="24185"/>
                  </a:lnTo>
                  <a:lnTo>
                    <a:pt x="62035" y="25045"/>
                  </a:lnTo>
                  <a:lnTo>
                    <a:pt x="53137" y="27530"/>
                  </a:lnTo>
                  <a:lnTo>
                    <a:pt x="50426" y="29047"/>
                  </a:lnTo>
                  <a:lnTo>
                    <a:pt x="45660" y="30742"/>
                  </a:lnTo>
                  <a:lnTo>
                    <a:pt x="41456" y="33346"/>
                  </a:lnTo>
                  <a:lnTo>
                    <a:pt x="38088" y="34588"/>
                  </a:lnTo>
                  <a:lnTo>
                    <a:pt x="33012" y="34671"/>
                  </a:lnTo>
                  <a:lnTo>
                    <a:pt x="26586" y="32785"/>
                  </a:lnTo>
                  <a:lnTo>
                    <a:pt x="25452" y="31782"/>
                  </a:lnTo>
                  <a:lnTo>
                    <a:pt x="25333" y="30181"/>
                  </a:lnTo>
                  <a:lnTo>
                    <a:pt x="26455" y="29966"/>
                  </a:lnTo>
                  <a:lnTo>
                    <a:pt x="29011" y="31519"/>
                  </a:lnTo>
                  <a:lnTo>
                    <a:pt x="30432" y="31590"/>
                  </a:lnTo>
                  <a:lnTo>
                    <a:pt x="32200" y="30360"/>
                  </a:lnTo>
                  <a:lnTo>
                    <a:pt x="34171" y="30157"/>
                  </a:lnTo>
                  <a:lnTo>
                    <a:pt x="34577" y="32283"/>
                  </a:lnTo>
                  <a:lnTo>
                    <a:pt x="36177" y="32355"/>
                  </a:lnTo>
                  <a:lnTo>
                    <a:pt x="38041" y="31411"/>
                  </a:lnTo>
                  <a:lnTo>
                    <a:pt x="38685" y="30540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457;gbcf4302aa7_0_6">
              <a:extLst>
                <a:ext uri="{FF2B5EF4-FFF2-40B4-BE49-F238E27FC236}">
                  <a16:creationId xmlns:a16="http://schemas.microsoft.com/office/drawing/2014/main" id="{3EC01B35-DB89-834C-9E9D-726E9D02F75A}"/>
                </a:ext>
              </a:extLst>
            </p:cNvPr>
            <p:cNvSpPr/>
            <p:nvPr/>
          </p:nvSpPr>
          <p:spPr>
            <a:xfrm>
              <a:off x="8484694" y="4314753"/>
              <a:ext cx="14248" cy="4213"/>
            </a:xfrm>
            <a:custGeom>
              <a:avLst/>
              <a:gdLst/>
              <a:ahLst/>
              <a:cxnLst/>
              <a:rect l="l" t="t" r="r" b="b"/>
              <a:pathLst>
                <a:path w="28354" h="8384" extrusionOk="0">
                  <a:moveTo>
                    <a:pt x="15168" y="8385"/>
                  </a:moveTo>
                  <a:lnTo>
                    <a:pt x="8946" y="7417"/>
                  </a:lnTo>
                  <a:lnTo>
                    <a:pt x="3356" y="4945"/>
                  </a:lnTo>
                  <a:lnTo>
                    <a:pt x="120" y="1588"/>
                  </a:lnTo>
                  <a:lnTo>
                    <a:pt x="0" y="0"/>
                  </a:lnTo>
                  <a:lnTo>
                    <a:pt x="1123" y="12"/>
                  </a:lnTo>
                  <a:lnTo>
                    <a:pt x="4455" y="2688"/>
                  </a:lnTo>
                  <a:lnTo>
                    <a:pt x="8348" y="4873"/>
                  </a:lnTo>
                  <a:lnTo>
                    <a:pt x="10701" y="5614"/>
                  </a:lnTo>
                  <a:lnTo>
                    <a:pt x="14750" y="5459"/>
                  </a:lnTo>
                  <a:lnTo>
                    <a:pt x="17366" y="4276"/>
                  </a:lnTo>
                  <a:lnTo>
                    <a:pt x="18297" y="3440"/>
                  </a:lnTo>
                  <a:lnTo>
                    <a:pt x="17616" y="2007"/>
                  </a:lnTo>
                  <a:lnTo>
                    <a:pt x="17796" y="1075"/>
                  </a:lnTo>
                  <a:lnTo>
                    <a:pt x="18823" y="681"/>
                  </a:lnTo>
                  <a:lnTo>
                    <a:pt x="20041" y="753"/>
                  </a:lnTo>
                  <a:lnTo>
                    <a:pt x="24293" y="2484"/>
                  </a:lnTo>
                  <a:lnTo>
                    <a:pt x="28354" y="2998"/>
                  </a:lnTo>
                  <a:lnTo>
                    <a:pt x="28175" y="3739"/>
                  </a:lnTo>
                  <a:lnTo>
                    <a:pt x="26968" y="4813"/>
                  </a:lnTo>
                  <a:lnTo>
                    <a:pt x="23708" y="6832"/>
                  </a:lnTo>
                  <a:lnTo>
                    <a:pt x="19587" y="8098"/>
                  </a:lnTo>
                  <a:lnTo>
                    <a:pt x="17139" y="8325"/>
                  </a:lnTo>
                  <a:lnTo>
                    <a:pt x="15168" y="8385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458;gbcf4302aa7_0_6">
              <a:extLst>
                <a:ext uri="{FF2B5EF4-FFF2-40B4-BE49-F238E27FC236}">
                  <a16:creationId xmlns:a16="http://schemas.microsoft.com/office/drawing/2014/main" id="{C4DC2D43-C79E-FD45-932A-5461D0E015E0}"/>
                </a:ext>
              </a:extLst>
            </p:cNvPr>
            <p:cNvSpPr/>
            <p:nvPr/>
          </p:nvSpPr>
          <p:spPr>
            <a:xfrm>
              <a:off x="7768051" y="4325907"/>
              <a:ext cx="4117" cy="3979"/>
            </a:xfrm>
            <a:custGeom>
              <a:avLst/>
              <a:gdLst/>
              <a:ahLst/>
              <a:cxnLst/>
              <a:rect l="l" t="t" r="r" b="b"/>
              <a:pathLst>
                <a:path w="8193" h="7918" extrusionOk="0">
                  <a:moveTo>
                    <a:pt x="4479" y="7919"/>
                  </a:moveTo>
                  <a:lnTo>
                    <a:pt x="2675" y="7071"/>
                  </a:lnTo>
                  <a:lnTo>
                    <a:pt x="2102" y="4837"/>
                  </a:lnTo>
                  <a:lnTo>
                    <a:pt x="12" y="2783"/>
                  </a:lnTo>
                  <a:lnTo>
                    <a:pt x="0" y="1935"/>
                  </a:lnTo>
                  <a:lnTo>
                    <a:pt x="943" y="1279"/>
                  </a:lnTo>
                  <a:lnTo>
                    <a:pt x="4694" y="753"/>
                  </a:lnTo>
                  <a:lnTo>
                    <a:pt x="6473" y="0"/>
                  </a:lnTo>
                  <a:lnTo>
                    <a:pt x="7608" y="192"/>
                  </a:lnTo>
                  <a:lnTo>
                    <a:pt x="8194" y="2986"/>
                  </a:lnTo>
                  <a:lnTo>
                    <a:pt x="7823" y="3739"/>
                  </a:lnTo>
                  <a:lnTo>
                    <a:pt x="5124" y="6521"/>
                  </a:lnTo>
                  <a:lnTo>
                    <a:pt x="4479" y="7919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459;gbcf4302aa7_0_6">
              <a:extLst>
                <a:ext uri="{FF2B5EF4-FFF2-40B4-BE49-F238E27FC236}">
                  <a16:creationId xmlns:a16="http://schemas.microsoft.com/office/drawing/2014/main" id="{234B1DFC-843A-FF42-A458-059A8BC07DE8}"/>
                </a:ext>
              </a:extLst>
            </p:cNvPr>
            <p:cNvSpPr/>
            <p:nvPr/>
          </p:nvSpPr>
          <p:spPr>
            <a:xfrm>
              <a:off x="8524639" y="4348516"/>
              <a:ext cx="59908" cy="50113"/>
            </a:xfrm>
            <a:custGeom>
              <a:avLst/>
              <a:gdLst/>
              <a:ahLst/>
              <a:cxnLst/>
              <a:rect l="l" t="t" r="r" b="b"/>
              <a:pathLst>
                <a:path w="119220" h="99727" extrusionOk="0">
                  <a:moveTo>
                    <a:pt x="12553" y="21128"/>
                  </a:moveTo>
                  <a:lnTo>
                    <a:pt x="14130" y="19599"/>
                  </a:lnTo>
                  <a:lnTo>
                    <a:pt x="17868" y="18536"/>
                  </a:lnTo>
                  <a:lnTo>
                    <a:pt x="20197" y="16720"/>
                  </a:lnTo>
                  <a:lnTo>
                    <a:pt x="24472" y="12600"/>
                  </a:lnTo>
                  <a:lnTo>
                    <a:pt x="34851" y="8515"/>
                  </a:lnTo>
                  <a:lnTo>
                    <a:pt x="46783" y="7691"/>
                  </a:lnTo>
                  <a:lnTo>
                    <a:pt x="50378" y="8587"/>
                  </a:lnTo>
                  <a:lnTo>
                    <a:pt x="54164" y="10510"/>
                  </a:lnTo>
                  <a:lnTo>
                    <a:pt x="67015" y="14655"/>
                  </a:lnTo>
                  <a:lnTo>
                    <a:pt x="87737" y="23648"/>
                  </a:lnTo>
                  <a:lnTo>
                    <a:pt x="95907" y="27111"/>
                  </a:lnTo>
                  <a:lnTo>
                    <a:pt x="98176" y="28604"/>
                  </a:lnTo>
                  <a:lnTo>
                    <a:pt x="103801" y="33298"/>
                  </a:lnTo>
                  <a:lnTo>
                    <a:pt x="108208" y="38315"/>
                  </a:lnTo>
                  <a:lnTo>
                    <a:pt x="110430" y="42399"/>
                  </a:lnTo>
                  <a:lnTo>
                    <a:pt x="111015" y="43271"/>
                  </a:lnTo>
                  <a:lnTo>
                    <a:pt x="112604" y="49075"/>
                  </a:lnTo>
                  <a:lnTo>
                    <a:pt x="111792" y="51249"/>
                  </a:lnTo>
                  <a:lnTo>
                    <a:pt x="110299" y="51739"/>
                  </a:lnTo>
                  <a:lnTo>
                    <a:pt x="109534" y="51166"/>
                  </a:lnTo>
                  <a:lnTo>
                    <a:pt x="109307" y="48837"/>
                  </a:lnTo>
                  <a:lnTo>
                    <a:pt x="107588" y="46962"/>
                  </a:lnTo>
                  <a:lnTo>
                    <a:pt x="107564" y="45182"/>
                  </a:lnTo>
                  <a:lnTo>
                    <a:pt x="105509" y="40130"/>
                  </a:lnTo>
                  <a:lnTo>
                    <a:pt x="101950" y="34935"/>
                  </a:lnTo>
                  <a:lnTo>
                    <a:pt x="91571" y="26909"/>
                  </a:lnTo>
                  <a:lnTo>
                    <a:pt x="90352" y="26909"/>
                  </a:lnTo>
                  <a:lnTo>
                    <a:pt x="90556" y="28162"/>
                  </a:lnTo>
                  <a:lnTo>
                    <a:pt x="90197" y="28915"/>
                  </a:lnTo>
                  <a:lnTo>
                    <a:pt x="89063" y="29202"/>
                  </a:lnTo>
                  <a:lnTo>
                    <a:pt x="87773" y="29560"/>
                  </a:lnTo>
                  <a:lnTo>
                    <a:pt x="89576" y="31925"/>
                  </a:lnTo>
                  <a:lnTo>
                    <a:pt x="92025" y="37717"/>
                  </a:lnTo>
                  <a:lnTo>
                    <a:pt x="92730" y="41360"/>
                  </a:lnTo>
                  <a:lnTo>
                    <a:pt x="92682" y="44107"/>
                  </a:lnTo>
                  <a:lnTo>
                    <a:pt x="92741" y="47582"/>
                  </a:lnTo>
                  <a:lnTo>
                    <a:pt x="93398" y="47929"/>
                  </a:lnTo>
                  <a:lnTo>
                    <a:pt x="96504" y="48096"/>
                  </a:lnTo>
                  <a:lnTo>
                    <a:pt x="98868" y="48622"/>
                  </a:lnTo>
                  <a:lnTo>
                    <a:pt x="103192" y="48908"/>
                  </a:lnTo>
                  <a:lnTo>
                    <a:pt x="102093" y="50831"/>
                  </a:lnTo>
                  <a:lnTo>
                    <a:pt x="101926" y="52049"/>
                  </a:lnTo>
                  <a:lnTo>
                    <a:pt x="102690" y="52694"/>
                  </a:lnTo>
                  <a:lnTo>
                    <a:pt x="104004" y="52850"/>
                  </a:lnTo>
                  <a:lnTo>
                    <a:pt x="105127" y="52002"/>
                  </a:lnTo>
                  <a:lnTo>
                    <a:pt x="106632" y="51775"/>
                  </a:lnTo>
                  <a:lnTo>
                    <a:pt x="107874" y="52885"/>
                  </a:lnTo>
                  <a:lnTo>
                    <a:pt x="111373" y="54701"/>
                  </a:lnTo>
                  <a:lnTo>
                    <a:pt x="114849" y="59944"/>
                  </a:lnTo>
                  <a:lnTo>
                    <a:pt x="116784" y="63778"/>
                  </a:lnTo>
                  <a:lnTo>
                    <a:pt x="118611" y="66466"/>
                  </a:lnTo>
                  <a:lnTo>
                    <a:pt x="118814" y="67671"/>
                  </a:lnTo>
                  <a:lnTo>
                    <a:pt x="118444" y="73990"/>
                  </a:lnTo>
                  <a:lnTo>
                    <a:pt x="119220" y="75781"/>
                  </a:lnTo>
                  <a:lnTo>
                    <a:pt x="118503" y="77394"/>
                  </a:lnTo>
                  <a:lnTo>
                    <a:pt x="113846" y="80642"/>
                  </a:lnTo>
                  <a:lnTo>
                    <a:pt x="109534" y="81657"/>
                  </a:lnTo>
                  <a:lnTo>
                    <a:pt x="104745" y="82493"/>
                  </a:lnTo>
                  <a:lnTo>
                    <a:pt x="96767" y="83174"/>
                  </a:lnTo>
                  <a:lnTo>
                    <a:pt x="93948" y="83222"/>
                  </a:lnTo>
                  <a:lnTo>
                    <a:pt x="88644" y="82445"/>
                  </a:lnTo>
                  <a:lnTo>
                    <a:pt x="83091" y="81573"/>
                  </a:lnTo>
                  <a:lnTo>
                    <a:pt x="79424" y="81824"/>
                  </a:lnTo>
                  <a:lnTo>
                    <a:pt x="72199" y="83401"/>
                  </a:lnTo>
                  <a:lnTo>
                    <a:pt x="69010" y="83461"/>
                  </a:lnTo>
                  <a:lnTo>
                    <a:pt x="62310" y="82326"/>
                  </a:lnTo>
                  <a:lnTo>
                    <a:pt x="58834" y="82458"/>
                  </a:lnTo>
                  <a:lnTo>
                    <a:pt x="57508" y="82123"/>
                  </a:lnTo>
                  <a:lnTo>
                    <a:pt x="55322" y="80081"/>
                  </a:lnTo>
                  <a:lnTo>
                    <a:pt x="54093" y="79639"/>
                  </a:lnTo>
                  <a:lnTo>
                    <a:pt x="52122" y="79949"/>
                  </a:lnTo>
                  <a:lnTo>
                    <a:pt x="51560" y="80594"/>
                  </a:lnTo>
                  <a:lnTo>
                    <a:pt x="53197" y="82553"/>
                  </a:lnTo>
                  <a:lnTo>
                    <a:pt x="57461" y="85312"/>
                  </a:lnTo>
                  <a:lnTo>
                    <a:pt x="59168" y="85969"/>
                  </a:lnTo>
                  <a:lnTo>
                    <a:pt x="62489" y="87988"/>
                  </a:lnTo>
                  <a:lnTo>
                    <a:pt x="65247" y="90269"/>
                  </a:lnTo>
                  <a:lnTo>
                    <a:pt x="68747" y="92394"/>
                  </a:lnTo>
                  <a:lnTo>
                    <a:pt x="69619" y="93517"/>
                  </a:lnTo>
                  <a:lnTo>
                    <a:pt x="70013" y="94652"/>
                  </a:lnTo>
                  <a:lnTo>
                    <a:pt x="70168" y="99728"/>
                  </a:lnTo>
                  <a:lnTo>
                    <a:pt x="65797" y="95739"/>
                  </a:lnTo>
                  <a:lnTo>
                    <a:pt x="60458" y="91116"/>
                  </a:lnTo>
                  <a:lnTo>
                    <a:pt x="53244" y="86590"/>
                  </a:lnTo>
                  <a:lnTo>
                    <a:pt x="46496" y="81705"/>
                  </a:lnTo>
                  <a:lnTo>
                    <a:pt x="36990" y="73942"/>
                  </a:lnTo>
                  <a:lnTo>
                    <a:pt x="32320" y="69594"/>
                  </a:lnTo>
                  <a:lnTo>
                    <a:pt x="30408" y="67361"/>
                  </a:lnTo>
                  <a:lnTo>
                    <a:pt x="22824" y="56468"/>
                  </a:lnTo>
                  <a:lnTo>
                    <a:pt x="19445" y="50485"/>
                  </a:lnTo>
                  <a:lnTo>
                    <a:pt x="17235" y="46854"/>
                  </a:lnTo>
                  <a:lnTo>
                    <a:pt x="14046" y="41169"/>
                  </a:lnTo>
                  <a:lnTo>
                    <a:pt x="12278" y="35997"/>
                  </a:lnTo>
                  <a:lnTo>
                    <a:pt x="10845" y="33584"/>
                  </a:lnTo>
                  <a:lnTo>
                    <a:pt x="3870" y="26419"/>
                  </a:lnTo>
                  <a:lnTo>
                    <a:pt x="1004" y="22907"/>
                  </a:lnTo>
                  <a:lnTo>
                    <a:pt x="394" y="19527"/>
                  </a:lnTo>
                  <a:lnTo>
                    <a:pt x="0" y="5303"/>
                  </a:lnTo>
                  <a:lnTo>
                    <a:pt x="370" y="4120"/>
                  </a:lnTo>
                  <a:lnTo>
                    <a:pt x="1374" y="2496"/>
                  </a:lnTo>
                  <a:lnTo>
                    <a:pt x="2580" y="1230"/>
                  </a:lnTo>
                  <a:lnTo>
                    <a:pt x="4348" y="0"/>
                  </a:lnTo>
                  <a:lnTo>
                    <a:pt x="5292" y="83"/>
                  </a:lnTo>
                  <a:lnTo>
                    <a:pt x="8791" y="1421"/>
                  </a:lnTo>
                  <a:lnTo>
                    <a:pt x="9567" y="2735"/>
                  </a:lnTo>
                  <a:lnTo>
                    <a:pt x="9101" y="3487"/>
                  </a:lnTo>
                  <a:lnTo>
                    <a:pt x="6856" y="4371"/>
                  </a:lnTo>
                  <a:lnTo>
                    <a:pt x="4634" y="7059"/>
                  </a:lnTo>
                  <a:lnTo>
                    <a:pt x="4181" y="8073"/>
                  </a:lnTo>
                  <a:lnTo>
                    <a:pt x="3762" y="11501"/>
                  </a:lnTo>
                  <a:lnTo>
                    <a:pt x="3416" y="13723"/>
                  </a:lnTo>
                  <a:lnTo>
                    <a:pt x="3452" y="16099"/>
                  </a:lnTo>
                  <a:lnTo>
                    <a:pt x="5650" y="18596"/>
                  </a:lnTo>
                  <a:lnTo>
                    <a:pt x="7154" y="18954"/>
                  </a:lnTo>
                  <a:lnTo>
                    <a:pt x="11693" y="21044"/>
                  </a:lnTo>
                  <a:lnTo>
                    <a:pt x="12553" y="21128"/>
                  </a:lnTo>
                  <a:moveTo>
                    <a:pt x="20997" y="26586"/>
                  </a:moveTo>
                  <a:lnTo>
                    <a:pt x="24210" y="27577"/>
                  </a:lnTo>
                  <a:lnTo>
                    <a:pt x="27530" y="29584"/>
                  </a:lnTo>
                  <a:lnTo>
                    <a:pt x="38064" y="29536"/>
                  </a:lnTo>
                  <a:lnTo>
                    <a:pt x="39079" y="28473"/>
                  </a:lnTo>
                  <a:lnTo>
                    <a:pt x="39999" y="26849"/>
                  </a:lnTo>
                  <a:lnTo>
                    <a:pt x="40441" y="24615"/>
                  </a:lnTo>
                  <a:lnTo>
                    <a:pt x="40322" y="23027"/>
                  </a:lnTo>
                  <a:lnTo>
                    <a:pt x="39832" y="21964"/>
                  </a:lnTo>
                  <a:lnTo>
                    <a:pt x="37467" y="20961"/>
                  </a:lnTo>
                  <a:lnTo>
                    <a:pt x="36607" y="20065"/>
                  </a:lnTo>
                  <a:lnTo>
                    <a:pt x="36404" y="18918"/>
                  </a:lnTo>
                  <a:lnTo>
                    <a:pt x="37145" y="17903"/>
                  </a:lnTo>
                  <a:lnTo>
                    <a:pt x="37025" y="16386"/>
                  </a:lnTo>
                  <a:lnTo>
                    <a:pt x="36452" y="15431"/>
                  </a:lnTo>
                  <a:lnTo>
                    <a:pt x="34278" y="14834"/>
                  </a:lnTo>
                  <a:lnTo>
                    <a:pt x="31710" y="12314"/>
                  </a:lnTo>
                  <a:lnTo>
                    <a:pt x="30480" y="11752"/>
                  </a:lnTo>
                  <a:lnTo>
                    <a:pt x="28975" y="12242"/>
                  </a:lnTo>
                  <a:lnTo>
                    <a:pt x="24234" y="16386"/>
                  </a:lnTo>
                  <a:lnTo>
                    <a:pt x="20066" y="20650"/>
                  </a:lnTo>
                  <a:lnTo>
                    <a:pt x="19982" y="21880"/>
                  </a:lnTo>
                  <a:lnTo>
                    <a:pt x="21129" y="22621"/>
                  </a:lnTo>
                  <a:lnTo>
                    <a:pt x="20997" y="26586"/>
                  </a:lnTo>
                </a:path>
              </a:pathLst>
            </a:custGeom>
            <a:solidFill>
              <a:srgbClr val="567FAA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460;gbcf4302aa7_0_6">
              <a:extLst>
                <a:ext uri="{FF2B5EF4-FFF2-40B4-BE49-F238E27FC236}">
                  <a16:creationId xmlns:a16="http://schemas.microsoft.com/office/drawing/2014/main" id="{11476A63-5096-9647-8070-2C5F0ED7B40F}"/>
                </a:ext>
              </a:extLst>
            </p:cNvPr>
            <p:cNvSpPr/>
            <p:nvPr/>
          </p:nvSpPr>
          <p:spPr>
            <a:xfrm>
              <a:off x="8534661" y="4354411"/>
              <a:ext cx="10281" cy="8961"/>
            </a:xfrm>
            <a:custGeom>
              <a:avLst/>
              <a:gdLst/>
              <a:ahLst/>
              <a:cxnLst/>
              <a:rect l="l" t="t" r="r" b="b"/>
              <a:pathLst>
                <a:path w="20459" h="17832" extrusionOk="0">
                  <a:moveTo>
                    <a:pt x="1015" y="14834"/>
                  </a:moveTo>
                  <a:lnTo>
                    <a:pt x="1147" y="10869"/>
                  </a:lnTo>
                  <a:lnTo>
                    <a:pt x="0" y="10128"/>
                  </a:lnTo>
                  <a:lnTo>
                    <a:pt x="84" y="8899"/>
                  </a:lnTo>
                  <a:lnTo>
                    <a:pt x="4252" y="4634"/>
                  </a:lnTo>
                  <a:lnTo>
                    <a:pt x="8993" y="490"/>
                  </a:lnTo>
                  <a:lnTo>
                    <a:pt x="10498" y="0"/>
                  </a:lnTo>
                  <a:lnTo>
                    <a:pt x="11728" y="562"/>
                  </a:lnTo>
                  <a:lnTo>
                    <a:pt x="14297" y="3082"/>
                  </a:lnTo>
                  <a:lnTo>
                    <a:pt x="16470" y="3679"/>
                  </a:lnTo>
                  <a:lnTo>
                    <a:pt x="17043" y="4634"/>
                  </a:lnTo>
                  <a:lnTo>
                    <a:pt x="17163" y="6151"/>
                  </a:lnTo>
                  <a:lnTo>
                    <a:pt x="16422" y="7167"/>
                  </a:lnTo>
                  <a:lnTo>
                    <a:pt x="16625" y="8313"/>
                  </a:lnTo>
                  <a:lnTo>
                    <a:pt x="17485" y="9209"/>
                  </a:lnTo>
                  <a:lnTo>
                    <a:pt x="19850" y="10212"/>
                  </a:lnTo>
                  <a:lnTo>
                    <a:pt x="20340" y="11275"/>
                  </a:lnTo>
                  <a:lnTo>
                    <a:pt x="20459" y="12863"/>
                  </a:lnTo>
                  <a:lnTo>
                    <a:pt x="20017" y="15097"/>
                  </a:lnTo>
                  <a:lnTo>
                    <a:pt x="19098" y="16721"/>
                  </a:lnTo>
                  <a:lnTo>
                    <a:pt x="18082" y="17784"/>
                  </a:lnTo>
                  <a:lnTo>
                    <a:pt x="7549" y="17832"/>
                  </a:lnTo>
                  <a:lnTo>
                    <a:pt x="4228" y="15825"/>
                  </a:lnTo>
                  <a:lnTo>
                    <a:pt x="1015" y="1483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461;gbcf4302aa7_0_6">
              <a:extLst>
                <a:ext uri="{FF2B5EF4-FFF2-40B4-BE49-F238E27FC236}">
                  <a16:creationId xmlns:a16="http://schemas.microsoft.com/office/drawing/2014/main" id="{E2302B87-0F83-BA4C-A06A-212417A1B099}"/>
                </a:ext>
              </a:extLst>
            </p:cNvPr>
            <p:cNvSpPr/>
            <p:nvPr/>
          </p:nvSpPr>
          <p:spPr>
            <a:xfrm>
              <a:off x="8858072" y="4382345"/>
              <a:ext cx="3511" cy="3811"/>
            </a:xfrm>
            <a:custGeom>
              <a:avLst/>
              <a:gdLst/>
              <a:ahLst/>
              <a:cxnLst/>
              <a:rect l="l" t="t" r="r" b="b"/>
              <a:pathLst>
                <a:path w="6987" h="7584" extrusionOk="0">
                  <a:moveTo>
                    <a:pt x="3022" y="1684"/>
                  </a:moveTo>
                  <a:lnTo>
                    <a:pt x="3954" y="1278"/>
                  </a:lnTo>
                  <a:lnTo>
                    <a:pt x="4969" y="36"/>
                  </a:lnTo>
                  <a:lnTo>
                    <a:pt x="5817" y="0"/>
                  </a:lnTo>
                  <a:lnTo>
                    <a:pt x="6390" y="394"/>
                  </a:lnTo>
                  <a:lnTo>
                    <a:pt x="6987" y="2640"/>
                  </a:lnTo>
                  <a:lnTo>
                    <a:pt x="6450" y="4252"/>
                  </a:lnTo>
                  <a:lnTo>
                    <a:pt x="4993" y="6999"/>
                  </a:lnTo>
                  <a:lnTo>
                    <a:pt x="3691" y="7584"/>
                  </a:lnTo>
                  <a:lnTo>
                    <a:pt x="2640" y="7214"/>
                  </a:lnTo>
                  <a:lnTo>
                    <a:pt x="2521" y="5625"/>
                  </a:lnTo>
                  <a:lnTo>
                    <a:pt x="1947" y="4789"/>
                  </a:lnTo>
                  <a:lnTo>
                    <a:pt x="514" y="3786"/>
                  </a:lnTo>
                  <a:lnTo>
                    <a:pt x="24" y="2651"/>
                  </a:lnTo>
                  <a:lnTo>
                    <a:pt x="0" y="1362"/>
                  </a:lnTo>
                  <a:lnTo>
                    <a:pt x="1410" y="1206"/>
                  </a:lnTo>
                  <a:lnTo>
                    <a:pt x="1708" y="2054"/>
                  </a:lnTo>
                  <a:lnTo>
                    <a:pt x="3022" y="1684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462;gbcf4302aa7_0_6">
              <a:extLst>
                <a:ext uri="{FF2B5EF4-FFF2-40B4-BE49-F238E27FC236}">
                  <a16:creationId xmlns:a16="http://schemas.microsoft.com/office/drawing/2014/main" id="{146029B0-3513-474A-A107-E7C3AC644D7A}"/>
                </a:ext>
              </a:extLst>
            </p:cNvPr>
            <p:cNvSpPr/>
            <p:nvPr/>
          </p:nvSpPr>
          <p:spPr>
            <a:xfrm>
              <a:off x="8568035" y="4397058"/>
              <a:ext cx="3631" cy="3403"/>
            </a:xfrm>
            <a:custGeom>
              <a:avLst/>
              <a:gdLst/>
              <a:ahLst/>
              <a:cxnLst/>
              <a:rect l="l" t="t" r="r" b="b"/>
              <a:pathLst>
                <a:path w="7225" h="6772" extrusionOk="0">
                  <a:moveTo>
                    <a:pt x="0" y="1027"/>
                  </a:moveTo>
                  <a:lnTo>
                    <a:pt x="2341" y="991"/>
                  </a:lnTo>
                  <a:lnTo>
                    <a:pt x="3893" y="1255"/>
                  </a:lnTo>
                  <a:lnTo>
                    <a:pt x="4813" y="299"/>
                  </a:lnTo>
                  <a:lnTo>
                    <a:pt x="5936" y="0"/>
                  </a:lnTo>
                  <a:lnTo>
                    <a:pt x="7094" y="1779"/>
                  </a:lnTo>
                  <a:lnTo>
                    <a:pt x="7226" y="4037"/>
                  </a:lnTo>
                  <a:lnTo>
                    <a:pt x="6688" y="5721"/>
                  </a:lnTo>
                  <a:lnTo>
                    <a:pt x="5948" y="6677"/>
                  </a:lnTo>
                  <a:lnTo>
                    <a:pt x="4921" y="6772"/>
                  </a:lnTo>
                  <a:lnTo>
                    <a:pt x="2401" y="5112"/>
                  </a:lnTo>
                  <a:lnTo>
                    <a:pt x="12" y="2138"/>
                  </a:lnTo>
                  <a:lnTo>
                    <a:pt x="0" y="102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463;gbcf4302aa7_0_6">
              <a:extLst>
                <a:ext uri="{FF2B5EF4-FFF2-40B4-BE49-F238E27FC236}">
                  <a16:creationId xmlns:a16="http://schemas.microsoft.com/office/drawing/2014/main" id="{26D93345-366D-D44A-8DF0-746A71FDDE0F}"/>
                </a:ext>
              </a:extLst>
            </p:cNvPr>
            <p:cNvSpPr/>
            <p:nvPr/>
          </p:nvSpPr>
          <p:spPr>
            <a:xfrm>
              <a:off x="8592148" y="4406966"/>
              <a:ext cx="31838" cy="13978"/>
            </a:xfrm>
            <a:custGeom>
              <a:avLst/>
              <a:gdLst/>
              <a:ahLst/>
              <a:cxnLst/>
              <a:rect l="l" t="t" r="r" b="b"/>
              <a:pathLst>
                <a:path w="63360" h="27816" extrusionOk="0">
                  <a:moveTo>
                    <a:pt x="56898" y="27817"/>
                  </a:moveTo>
                  <a:lnTo>
                    <a:pt x="49088" y="27757"/>
                  </a:lnTo>
                  <a:lnTo>
                    <a:pt x="30886" y="24914"/>
                  </a:lnTo>
                  <a:lnTo>
                    <a:pt x="21427" y="21116"/>
                  </a:lnTo>
                  <a:lnTo>
                    <a:pt x="11322" y="12923"/>
                  </a:lnTo>
                  <a:lnTo>
                    <a:pt x="9411" y="10570"/>
                  </a:lnTo>
                  <a:lnTo>
                    <a:pt x="3727" y="8218"/>
                  </a:lnTo>
                  <a:lnTo>
                    <a:pt x="967" y="6295"/>
                  </a:lnTo>
                  <a:lnTo>
                    <a:pt x="12" y="4885"/>
                  </a:lnTo>
                  <a:lnTo>
                    <a:pt x="0" y="3953"/>
                  </a:lnTo>
                  <a:lnTo>
                    <a:pt x="1099" y="2699"/>
                  </a:lnTo>
                  <a:lnTo>
                    <a:pt x="7274" y="0"/>
                  </a:lnTo>
                  <a:lnTo>
                    <a:pt x="7930" y="275"/>
                  </a:lnTo>
                  <a:lnTo>
                    <a:pt x="8993" y="1541"/>
                  </a:lnTo>
                  <a:lnTo>
                    <a:pt x="9291" y="3165"/>
                  </a:lnTo>
                  <a:lnTo>
                    <a:pt x="10068" y="4252"/>
                  </a:lnTo>
                  <a:lnTo>
                    <a:pt x="10916" y="4933"/>
                  </a:lnTo>
                  <a:lnTo>
                    <a:pt x="15921" y="5793"/>
                  </a:lnTo>
                  <a:lnTo>
                    <a:pt x="24926" y="10523"/>
                  </a:lnTo>
                  <a:lnTo>
                    <a:pt x="32032" y="13544"/>
                  </a:lnTo>
                  <a:lnTo>
                    <a:pt x="41026" y="17247"/>
                  </a:lnTo>
                  <a:lnTo>
                    <a:pt x="48192" y="18441"/>
                  </a:lnTo>
                  <a:lnTo>
                    <a:pt x="57544" y="21021"/>
                  </a:lnTo>
                  <a:lnTo>
                    <a:pt x="58391" y="21594"/>
                  </a:lnTo>
                  <a:lnTo>
                    <a:pt x="59837" y="23361"/>
                  </a:lnTo>
                  <a:lnTo>
                    <a:pt x="62010" y="24150"/>
                  </a:lnTo>
                  <a:lnTo>
                    <a:pt x="63252" y="25189"/>
                  </a:lnTo>
                  <a:lnTo>
                    <a:pt x="63360" y="26598"/>
                  </a:lnTo>
                  <a:lnTo>
                    <a:pt x="59801" y="27662"/>
                  </a:lnTo>
                  <a:lnTo>
                    <a:pt x="56898" y="27817"/>
                  </a:lnTo>
                </a:path>
              </a:pathLst>
            </a:custGeom>
            <a:grpFill/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464;gbcf4302aa7_0_6">
              <a:extLst>
                <a:ext uri="{FF2B5EF4-FFF2-40B4-BE49-F238E27FC236}">
                  <a16:creationId xmlns:a16="http://schemas.microsoft.com/office/drawing/2014/main" id="{49A0F80F-E26E-454F-B1ED-8C94EC991D76}"/>
                </a:ext>
              </a:extLst>
            </p:cNvPr>
            <p:cNvSpPr/>
            <p:nvPr/>
          </p:nvSpPr>
          <p:spPr>
            <a:xfrm>
              <a:off x="7662951" y="4457845"/>
              <a:ext cx="48541" cy="32126"/>
            </a:xfrm>
            <a:custGeom>
              <a:avLst/>
              <a:gdLst/>
              <a:ahLst/>
              <a:cxnLst/>
              <a:rect l="l" t="t" r="r" b="b"/>
              <a:pathLst>
                <a:path w="96599" h="63933" extrusionOk="0">
                  <a:moveTo>
                    <a:pt x="54797" y="11083"/>
                  </a:moveTo>
                  <a:lnTo>
                    <a:pt x="56385" y="10402"/>
                  </a:lnTo>
                  <a:lnTo>
                    <a:pt x="57603" y="8814"/>
                  </a:lnTo>
                  <a:lnTo>
                    <a:pt x="59252" y="3798"/>
                  </a:lnTo>
                  <a:lnTo>
                    <a:pt x="60076" y="1994"/>
                  </a:lnTo>
                  <a:lnTo>
                    <a:pt x="61390" y="585"/>
                  </a:lnTo>
                  <a:lnTo>
                    <a:pt x="64018" y="0"/>
                  </a:lnTo>
                  <a:lnTo>
                    <a:pt x="64495" y="764"/>
                  </a:lnTo>
                  <a:lnTo>
                    <a:pt x="64041" y="2807"/>
                  </a:lnTo>
                  <a:lnTo>
                    <a:pt x="64053" y="5183"/>
                  </a:lnTo>
                  <a:lnTo>
                    <a:pt x="64447" y="7130"/>
                  </a:lnTo>
                  <a:lnTo>
                    <a:pt x="66752" y="11848"/>
                  </a:lnTo>
                  <a:lnTo>
                    <a:pt x="69117" y="14439"/>
                  </a:lnTo>
                  <a:lnTo>
                    <a:pt x="77513" y="18309"/>
                  </a:lnTo>
                  <a:lnTo>
                    <a:pt x="92324" y="22991"/>
                  </a:lnTo>
                  <a:lnTo>
                    <a:pt x="95154" y="24281"/>
                  </a:lnTo>
                  <a:lnTo>
                    <a:pt x="96575" y="26347"/>
                  </a:lnTo>
                  <a:lnTo>
                    <a:pt x="96599" y="28127"/>
                  </a:lnTo>
                  <a:lnTo>
                    <a:pt x="95858" y="29739"/>
                  </a:lnTo>
                  <a:lnTo>
                    <a:pt x="93398" y="39628"/>
                  </a:lnTo>
                  <a:lnTo>
                    <a:pt x="92013" y="43593"/>
                  </a:lnTo>
                  <a:lnTo>
                    <a:pt x="90639" y="47857"/>
                  </a:lnTo>
                  <a:lnTo>
                    <a:pt x="90580" y="52336"/>
                  </a:lnTo>
                  <a:lnTo>
                    <a:pt x="91165" y="54427"/>
                  </a:lnTo>
                  <a:lnTo>
                    <a:pt x="91189" y="58093"/>
                  </a:lnTo>
                  <a:lnTo>
                    <a:pt x="90831" y="59514"/>
                  </a:lnTo>
                  <a:lnTo>
                    <a:pt x="90365" y="60470"/>
                  </a:lnTo>
                  <a:lnTo>
                    <a:pt x="89911" y="61091"/>
                  </a:lnTo>
                  <a:lnTo>
                    <a:pt x="89301" y="62010"/>
                  </a:lnTo>
                  <a:lnTo>
                    <a:pt x="88214" y="63037"/>
                  </a:lnTo>
                  <a:lnTo>
                    <a:pt x="87211" y="63575"/>
                  </a:lnTo>
                  <a:lnTo>
                    <a:pt x="85922" y="63921"/>
                  </a:lnTo>
                  <a:lnTo>
                    <a:pt x="84704" y="63933"/>
                  </a:lnTo>
                  <a:lnTo>
                    <a:pt x="83939" y="63575"/>
                  </a:lnTo>
                  <a:lnTo>
                    <a:pt x="82924" y="63252"/>
                  </a:lnTo>
                  <a:lnTo>
                    <a:pt x="81885" y="62930"/>
                  </a:lnTo>
                  <a:lnTo>
                    <a:pt x="81228" y="62715"/>
                  </a:lnTo>
                  <a:lnTo>
                    <a:pt x="79902" y="62751"/>
                  </a:lnTo>
                  <a:lnTo>
                    <a:pt x="78338" y="63050"/>
                  </a:lnTo>
                  <a:lnTo>
                    <a:pt x="76390" y="63384"/>
                  </a:lnTo>
                  <a:lnTo>
                    <a:pt x="74695" y="63384"/>
                  </a:lnTo>
                  <a:lnTo>
                    <a:pt x="73238" y="63587"/>
                  </a:lnTo>
                  <a:lnTo>
                    <a:pt x="71984" y="63515"/>
                  </a:lnTo>
                  <a:lnTo>
                    <a:pt x="70980" y="63384"/>
                  </a:lnTo>
                  <a:lnTo>
                    <a:pt x="69750" y="63252"/>
                  </a:lnTo>
                  <a:lnTo>
                    <a:pt x="68854" y="62942"/>
                  </a:lnTo>
                  <a:lnTo>
                    <a:pt x="67958" y="62763"/>
                  </a:lnTo>
                  <a:lnTo>
                    <a:pt x="67170" y="62560"/>
                  </a:lnTo>
                  <a:lnTo>
                    <a:pt x="66095" y="62404"/>
                  </a:lnTo>
                  <a:lnTo>
                    <a:pt x="64770" y="62380"/>
                  </a:lnTo>
                  <a:lnTo>
                    <a:pt x="63790" y="62249"/>
                  </a:lnTo>
                  <a:lnTo>
                    <a:pt x="62871" y="62094"/>
                  </a:lnTo>
                  <a:lnTo>
                    <a:pt x="61425" y="61342"/>
                  </a:lnTo>
                  <a:lnTo>
                    <a:pt x="60637" y="60565"/>
                  </a:lnTo>
                  <a:lnTo>
                    <a:pt x="59753" y="59681"/>
                  </a:lnTo>
                  <a:lnTo>
                    <a:pt x="58822" y="59192"/>
                  </a:lnTo>
                  <a:lnTo>
                    <a:pt x="58082" y="58941"/>
                  </a:lnTo>
                  <a:lnTo>
                    <a:pt x="57341" y="58941"/>
                  </a:lnTo>
                  <a:lnTo>
                    <a:pt x="56600" y="58941"/>
                  </a:lnTo>
                  <a:lnTo>
                    <a:pt x="55848" y="58941"/>
                  </a:lnTo>
                  <a:lnTo>
                    <a:pt x="48037" y="59454"/>
                  </a:lnTo>
                  <a:lnTo>
                    <a:pt x="45302" y="58463"/>
                  </a:lnTo>
                  <a:lnTo>
                    <a:pt x="40871" y="57448"/>
                  </a:lnTo>
                  <a:lnTo>
                    <a:pt x="35233" y="56827"/>
                  </a:lnTo>
                  <a:lnTo>
                    <a:pt x="30325" y="55680"/>
                  </a:lnTo>
                  <a:lnTo>
                    <a:pt x="25894" y="53805"/>
                  </a:lnTo>
                  <a:lnTo>
                    <a:pt x="21546" y="51118"/>
                  </a:lnTo>
                  <a:lnTo>
                    <a:pt x="19647" y="49541"/>
                  </a:lnTo>
                  <a:lnTo>
                    <a:pt x="15956" y="45720"/>
                  </a:lnTo>
                  <a:lnTo>
                    <a:pt x="14344" y="43653"/>
                  </a:lnTo>
                  <a:lnTo>
                    <a:pt x="10451" y="39664"/>
                  </a:lnTo>
                  <a:lnTo>
                    <a:pt x="7238" y="37240"/>
                  </a:lnTo>
                  <a:lnTo>
                    <a:pt x="3249" y="33012"/>
                  </a:lnTo>
                  <a:lnTo>
                    <a:pt x="967" y="30121"/>
                  </a:lnTo>
                  <a:lnTo>
                    <a:pt x="203" y="28544"/>
                  </a:lnTo>
                  <a:lnTo>
                    <a:pt x="0" y="25809"/>
                  </a:lnTo>
                  <a:lnTo>
                    <a:pt x="729" y="23755"/>
                  </a:lnTo>
                  <a:lnTo>
                    <a:pt x="2413" y="22035"/>
                  </a:lnTo>
                  <a:lnTo>
                    <a:pt x="4849" y="21080"/>
                  </a:lnTo>
                  <a:lnTo>
                    <a:pt x="9638" y="20566"/>
                  </a:lnTo>
                  <a:lnTo>
                    <a:pt x="23565" y="21498"/>
                  </a:lnTo>
                  <a:lnTo>
                    <a:pt x="31089" y="21319"/>
                  </a:lnTo>
                  <a:lnTo>
                    <a:pt x="37181" y="19778"/>
                  </a:lnTo>
                  <a:lnTo>
                    <a:pt x="43463" y="17366"/>
                  </a:lnTo>
                  <a:lnTo>
                    <a:pt x="45326" y="15012"/>
                  </a:lnTo>
                  <a:lnTo>
                    <a:pt x="46532" y="13317"/>
                  </a:lnTo>
                  <a:lnTo>
                    <a:pt x="46532" y="12541"/>
                  </a:lnTo>
                  <a:lnTo>
                    <a:pt x="47189" y="11776"/>
                  </a:lnTo>
                  <a:lnTo>
                    <a:pt x="48491" y="11227"/>
                  </a:lnTo>
                  <a:lnTo>
                    <a:pt x="49446" y="11979"/>
                  </a:lnTo>
                  <a:lnTo>
                    <a:pt x="51321" y="11955"/>
                  </a:lnTo>
                  <a:lnTo>
                    <a:pt x="54797" y="11083"/>
                  </a:lnTo>
                </a:path>
              </a:pathLst>
            </a:custGeom>
            <a:solidFill>
              <a:srgbClr val="FEFEE9"/>
            </a:solidFill>
            <a:ln w="9525" cap="sq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1" name="TextBox 1270">
            <a:extLst>
              <a:ext uri="{FF2B5EF4-FFF2-40B4-BE49-F238E27FC236}">
                <a16:creationId xmlns:a16="http://schemas.microsoft.com/office/drawing/2014/main" id="{E9532BEC-23F7-CE4B-B820-96191FA85B38}"/>
              </a:ext>
            </a:extLst>
          </p:cNvPr>
          <p:cNvSpPr txBox="1"/>
          <p:nvPr/>
        </p:nvSpPr>
        <p:spPr>
          <a:xfrm>
            <a:off x="6329298" y="910006"/>
            <a:ext cx="2059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Jan 31, 2013, n=23</a:t>
            </a:r>
          </a:p>
        </p:txBody>
      </p:sp>
      <p:sp>
        <p:nvSpPr>
          <p:cNvPr id="1272" name="TextBox 1271">
            <a:extLst>
              <a:ext uri="{FF2B5EF4-FFF2-40B4-BE49-F238E27FC236}">
                <a16:creationId xmlns:a16="http://schemas.microsoft.com/office/drawing/2014/main" id="{A4271333-D428-B241-A363-DDFC570558C8}"/>
              </a:ext>
            </a:extLst>
          </p:cNvPr>
          <p:cNvSpPr txBox="1"/>
          <p:nvPr/>
        </p:nvSpPr>
        <p:spPr>
          <a:xfrm>
            <a:off x="6289541" y="2875901"/>
            <a:ext cx="2059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Oct 3, 2022, n=247</a:t>
            </a:r>
          </a:p>
        </p:txBody>
      </p:sp>
    </p:spTree>
    <p:extLst>
      <p:ext uri="{BB962C8B-B14F-4D97-AF65-F5344CB8AC3E}">
        <p14:creationId xmlns:p14="http://schemas.microsoft.com/office/powerpoint/2010/main" val="294573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F35F7F-B93A-204F-8C5B-04494C8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16" y="306775"/>
            <a:ext cx="8520600" cy="5727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9189B2-CB14-4241-BADD-7EDAF53A3707}"/>
              </a:ext>
            </a:extLst>
          </p:cNvPr>
          <p:cNvSpPr txBox="1">
            <a:spLocks/>
          </p:cNvSpPr>
          <p:nvPr/>
        </p:nvSpPr>
        <p:spPr>
          <a:xfrm>
            <a:off x="311700" y="879475"/>
            <a:ext cx="8186058" cy="352697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</a:pPr>
            <a:endParaRPr lang="en-US" dirty="0"/>
          </a:p>
          <a:p>
            <a:pPr>
              <a:lnSpc>
                <a:spcPct val="134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800" u="sng" dirty="0">
                <a:solidFill>
                  <a:srgbClr val="002060"/>
                </a:solidFill>
              </a:rPr>
              <a:t>Study design</a:t>
            </a:r>
            <a:r>
              <a:rPr lang="en-US" sz="3800" dirty="0">
                <a:solidFill>
                  <a:srgbClr val="002060"/>
                </a:solidFill>
              </a:rPr>
              <a:t>: 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800" dirty="0">
                <a:solidFill>
                  <a:srgbClr val="002060"/>
                </a:solidFill>
              </a:rPr>
              <a:t>Retrospective cohort study  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800" dirty="0">
                <a:solidFill>
                  <a:srgbClr val="002060"/>
                </a:solidFill>
              </a:rPr>
              <a:t>Massachusetts municipalities with post-overdose outreach programs and </a:t>
            </a:r>
            <a:r>
              <a:rPr lang="en-US" sz="3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sz="3800" dirty="0">
                <a:solidFill>
                  <a:srgbClr val="002060"/>
                </a:solidFill>
              </a:rPr>
              <a:t>30 overdoses in 2015 (n=58)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800" dirty="0">
                <a:solidFill>
                  <a:srgbClr val="002060"/>
                </a:solidFill>
              </a:rPr>
              <a:t>Time period: Quarter 1, 2013 – Quarter 2, 2019</a:t>
            </a:r>
          </a:p>
          <a:p>
            <a:pPr marL="457200" lvl="1" indent="0">
              <a:lnSpc>
                <a:spcPct val="134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3800" dirty="0">
              <a:solidFill>
                <a:srgbClr val="002060"/>
              </a:solidFill>
            </a:endParaRPr>
          </a:p>
          <a:p>
            <a:pPr>
              <a:lnSpc>
                <a:spcPct val="134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800" u="sng" dirty="0">
                <a:solidFill>
                  <a:srgbClr val="002060"/>
                </a:solidFill>
              </a:rPr>
              <a:t>Outcomes: 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800" dirty="0">
                <a:solidFill>
                  <a:srgbClr val="002060"/>
                </a:solidFill>
              </a:rPr>
              <a:t>Municipal-level Fatal overdoses (MA Registry of Vital Records and Statistics)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800" dirty="0">
                <a:solidFill>
                  <a:srgbClr val="002060"/>
                </a:solidFill>
              </a:rPr>
              <a:t>Municipal-level Opioid-related emergency responses (MA Ambulance Trip Information System)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FFCD-CC21-3740-95A0-5D17D476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288275"/>
            <a:ext cx="8520600" cy="57270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Methods: Municipal-Level Program </a:t>
            </a:r>
            <a:r>
              <a:rPr lang="en-US" sz="2600" dirty="0"/>
              <a:t>Characteristics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794613F-94B2-FA45-A99A-092FECFEC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851" y="1062386"/>
            <a:ext cx="8430278" cy="838824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Exposures: 5 sets of post-overdose outreach program characteristics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Detailed survey to municipalities with a program in 2019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88% response rate</a:t>
            </a:r>
          </a:p>
          <a:p>
            <a:pPr marL="596900" lvl="1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Hypotheses: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 priori: </a:t>
            </a:r>
            <a:r>
              <a:rPr lang="en-US" sz="1600" dirty="0">
                <a:solidFill>
                  <a:srgbClr val="002060"/>
                </a:solidFill>
              </a:rPr>
              <a:t>1) Contact Rate; 2) Naloxone Distribution </a:t>
            </a:r>
            <a:endParaRPr lang="en-US" sz="2000" dirty="0">
              <a:solidFill>
                <a:srgbClr val="00206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Post-hoc based on survey results: </a:t>
            </a:r>
            <a:r>
              <a:rPr lang="en-US" sz="1600" dirty="0">
                <a:solidFill>
                  <a:srgbClr val="002060"/>
                </a:solidFill>
              </a:rPr>
              <a:t>3) Coercive practices; 4) Harm Reduction Activities; 5) Social Services</a:t>
            </a:r>
          </a:p>
          <a:p>
            <a:pPr marL="1054100" lvl="2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596900" lvl="1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lvl="1"/>
            <a:endParaRPr lang="en-US" sz="2200" dirty="0">
              <a:solidFill>
                <a:srgbClr val="002060"/>
              </a:solidFill>
            </a:endParaRPr>
          </a:p>
          <a:p>
            <a:pPr marL="596900" lvl="1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lvl="1"/>
            <a:endParaRPr lang="en-US" sz="2200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3C644-972C-234A-AF9B-F10E4E0E4B29}"/>
              </a:ext>
            </a:extLst>
          </p:cNvPr>
          <p:cNvSpPr txBox="1"/>
          <p:nvPr/>
        </p:nvSpPr>
        <p:spPr>
          <a:xfrm>
            <a:off x="4356847" y="4701336"/>
            <a:ext cx="507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Formica et al, DAD 2021; Tori et al, IJDP 2022  </a:t>
            </a:r>
          </a:p>
        </p:txBody>
      </p:sp>
    </p:spTree>
    <p:extLst>
      <p:ext uri="{BB962C8B-B14F-4D97-AF65-F5344CB8AC3E}">
        <p14:creationId xmlns:p14="http://schemas.microsoft.com/office/powerpoint/2010/main" val="378270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6237-D1BA-BF48-99AA-324B432B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Program Characteristics Per 2019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08610-816F-554C-BDA8-2C8C9A994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u="sng" dirty="0">
                <a:solidFill>
                  <a:srgbClr val="002060"/>
                </a:solidFill>
              </a:rPr>
              <a:t>A priori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Outreach Contact Rate – none/low/high by quarter (median in higher group)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Naloxone Distribution by programs by survey – yes/no</a:t>
            </a:r>
          </a:p>
          <a:p>
            <a:pPr marL="11430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270B-64B8-E74F-9B30-7A8850D3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Program Characteristics Per 2019 Survey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695BF-5F97-0447-9F25-E47EB20F9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Coercive Practices – low/high (median in higher group)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Arrest based on outstanding warrants 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Primary petitioner for civil commitment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Public safety program philosophy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Marked police car or police officer in uniform</a:t>
            </a:r>
          </a:p>
          <a:p>
            <a:pPr marL="596900" lvl="1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5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270B-64B8-E74F-9B30-7A8850D3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Program Characteristics Per 2019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695BF-5F97-0447-9F25-E47EB20F9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Harm Reduction Activities (low/high, median in higher group) 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Provider safer drug use supplies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Offering or referring to HIV/Hep C testing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Harm reduction provider on outreach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Reporting a harm reduction philosophy 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7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270B-64B8-E74F-9B30-7A8850D3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Program Characteristics Per 2019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695BF-5F97-0447-9F25-E47EB20F9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Providing or Referring to Social Services (low/high, median in higher group)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Employment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Housing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Food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Transportation to substance use or health care providers 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468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20562</TotalTime>
  <Words>1080</Words>
  <Application>Microsoft Macintosh PowerPoint</Application>
  <PresentationFormat>On-screen Show (16:9)</PresentationFormat>
  <Paragraphs>232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Demi</vt:lpstr>
      <vt:lpstr>Wingdings</vt:lpstr>
      <vt:lpstr>Simple Light</vt:lpstr>
      <vt:lpstr>Characteristics of post-overdose outreach programs and municipal-level overdose in Massachusetts</vt:lpstr>
      <vt:lpstr>Disclosures </vt:lpstr>
      <vt:lpstr>Background </vt:lpstr>
      <vt:lpstr>Methods</vt:lpstr>
      <vt:lpstr>Methods: Municipal-Level Program Characteristics</vt:lpstr>
      <vt:lpstr>Methods: Program Characteristics Per 2019 Survey</vt:lpstr>
      <vt:lpstr>Methods: Program Characteristics Per 2019 Survey </vt:lpstr>
      <vt:lpstr>Methods: Program Characteristics Per 2019 Survey</vt:lpstr>
      <vt:lpstr>Methods: Program Characteristics Per 2019 Survey</vt:lpstr>
      <vt:lpstr>Methods: Statistical Analyses</vt:lpstr>
      <vt:lpstr>PowerPoint Presentation</vt:lpstr>
      <vt:lpstr>Results: Program Characteristics</vt:lpstr>
      <vt:lpstr>Model 7: Program characteristics and Fatal Overdose  </vt:lpstr>
      <vt:lpstr>Model 7: Program characteristics and Opioid-related Emergency Responses</vt:lpstr>
      <vt:lpstr>Limitations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Use Disorder (OUD) Treatment in Post Acute Care Settings: A Survey of Massachusetts Nursing and Rehabilitation Facilities</dc:title>
  <cp:lastModifiedBy>Simeon Kimmel</cp:lastModifiedBy>
  <cp:revision>170</cp:revision>
  <dcterms:modified xsi:type="dcterms:W3CDTF">2022-11-12T14:20:31Z</dcterms:modified>
</cp:coreProperties>
</file>